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6"/>
  </p:notesMasterIdLst>
  <p:sldIdLst>
    <p:sldId id="256" r:id="rId2"/>
    <p:sldId id="267" r:id="rId3"/>
    <p:sldId id="314" r:id="rId4"/>
    <p:sldId id="258" r:id="rId5"/>
    <p:sldId id="330" r:id="rId6"/>
    <p:sldId id="331" r:id="rId7"/>
    <p:sldId id="313" r:id="rId8"/>
    <p:sldId id="276" r:id="rId9"/>
    <p:sldId id="259" r:id="rId10"/>
    <p:sldId id="308" r:id="rId11"/>
    <p:sldId id="309" r:id="rId12"/>
    <p:sldId id="310" r:id="rId13"/>
    <p:sldId id="260" r:id="rId14"/>
    <p:sldId id="311" r:id="rId15"/>
    <p:sldId id="322" r:id="rId16"/>
    <p:sldId id="319" r:id="rId17"/>
    <p:sldId id="264" r:id="rId18"/>
    <p:sldId id="320" r:id="rId19"/>
    <p:sldId id="332" r:id="rId20"/>
    <p:sldId id="326" r:id="rId21"/>
    <p:sldId id="328" r:id="rId22"/>
    <p:sldId id="272" r:id="rId23"/>
    <p:sldId id="269" r:id="rId24"/>
    <p:sldId id="288" r:id="rId25"/>
  </p:sldIdLst>
  <p:sldSz cx="9144000" cy="5143500" type="screen16x9"/>
  <p:notesSz cx="6858000" cy="9144000"/>
  <p:embeddedFontLst>
    <p:embeddedFont>
      <p:font typeface="Antic" pitchFamily="2" charset="77"/>
      <p:regular r:id="rId27"/>
    </p:embeddedFont>
    <p:embeddedFont>
      <p:font typeface="Fira Sans Extra Condensed Medium" panose="020B0603050000020004" pitchFamily="34" charset="0"/>
      <p:regular r:id="rId28"/>
      <p:bold r:id="rId29"/>
      <p:italic r:id="rId30"/>
      <p:boldItalic r:id="rId31"/>
    </p:embeddedFont>
    <p:embeddedFont>
      <p:font typeface="Unkempt" panose="02000000000000000000" pitchFamily="2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B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ADD532-D488-4C5E-AF2C-DF9E4CA34AFC}">
  <a:tblStyle styleId="{53ADD532-D488-4C5E-AF2C-DF9E4CA34A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32"/>
    <p:restoredTop sz="94777"/>
  </p:normalViewPr>
  <p:slideViewPr>
    <p:cSldViewPr snapToGrid="0">
      <p:cViewPr varScale="1">
        <p:scale>
          <a:sx n="252" d="100"/>
          <a:sy n="252" d="100"/>
        </p:scale>
        <p:origin x="5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4474a78aa_1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4474a78aa_1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>
          <a:extLst>
            <a:ext uri="{FF2B5EF4-FFF2-40B4-BE49-F238E27FC236}">
              <a16:creationId xmlns:a16="http://schemas.microsoft.com/office/drawing/2014/main" id="{A65BA192-1A81-0B3E-881E-8C73C6160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640c982cef_2_215:notes">
            <a:extLst>
              <a:ext uri="{FF2B5EF4-FFF2-40B4-BE49-F238E27FC236}">
                <a16:creationId xmlns:a16="http://schemas.microsoft.com/office/drawing/2014/main" id="{E632D60E-1CB6-2627-0FBC-59268E58F8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640c982cef_2_215:notes">
            <a:extLst>
              <a:ext uri="{FF2B5EF4-FFF2-40B4-BE49-F238E27FC236}">
                <a16:creationId xmlns:a16="http://schemas.microsoft.com/office/drawing/2014/main" id="{7ED38BDD-84F5-ECEE-9CFA-B1E7936DC7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Vue JS</a:t>
            </a:r>
          </a:p>
        </p:txBody>
      </p:sp>
    </p:spTree>
    <p:extLst>
      <p:ext uri="{BB962C8B-B14F-4D97-AF65-F5344CB8AC3E}">
        <p14:creationId xmlns:p14="http://schemas.microsoft.com/office/powerpoint/2010/main" val="1375177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>
          <a:extLst>
            <a:ext uri="{FF2B5EF4-FFF2-40B4-BE49-F238E27FC236}">
              <a16:creationId xmlns:a16="http://schemas.microsoft.com/office/drawing/2014/main" id="{CACE07A8-391F-61B4-ADDB-B55E3B7E4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640c982cef_2_215:notes">
            <a:extLst>
              <a:ext uri="{FF2B5EF4-FFF2-40B4-BE49-F238E27FC236}">
                <a16:creationId xmlns:a16="http://schemas.microsoft.com/office/drawing/2014/main" id="{113A32EE-AA0D-9357-F02C-AB4579CDB8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640c982cef_2_215:notes">
            <a:extLst>
              <a:ext uri="{FF2B5EF4-FFF2-40B4-BE49-F238E27FC236}">
                <a16:creationId xmlns:a16="http://schemas.microsoft.com/office/drawing/2014/main" id="{579DFC1B-96FE-D013-9E2A-F7E4DD9E18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Vue JS</a:t>
            </a:r>
          </a:p>
        </p:txBody>
      </p:sp>
    </p:spTree>
    <p:extLst>
      <p:ext uri="{BB962C8B-B14F-4D97-AF65-F5344CB8AC3E}">
        <p14:creationId xmlns:p14="http://schemas.microsoft.com/office/powerpoint/2010/main" val="3754329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>
          <a:extLst>
            <a:ext uri="{FF2B5EF4-FFF2-40B4-BE49-F238E27FC236}">
              <a16:creationId xmlns:a16="http://schemas.microsoft.com/office/drawing/2014/main" id="{C6446F67-1490-451B-0A8F-9A3472D09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640c982cef_2_215:notes">
            <a:extLst>
              <a:ext uri="{FF2B5EF4-FFF2-40B4-BE49-F238E27FC236}">
                <a16:creationId xmlns:a16="http://schemas.microsoft.com/office/drawing/2014/main" id="{E0DE0471-B1AD-B091-2F0D-119C9FCF2E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640c982cef_2_215:notes">
            <a:extLst>
              <a:ext uri="{FF2B5EF4-FFF2-40B4-BE49-F238E27FC236}">
                <a16:creationId xmlns:a16="http://schemas.microsoft.com/office/drawing/2014/main" id="{4355DC05-5DD5-D4ED-67B1-8FC07CE013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Vue JS</a:t>
            </a:r>
          </a:p>
        </p:txBody>
      </p:sp>
    </p:spTree>
    <p:extLst>
      <p:ext uri="{BB962C8B-B14F-4D97-AF65-F5344CB8AC3E}">
        <p14:creationId xmlns:p14="http://schemas.microsoft.com/office/powerpoint/2010/main" val="11469051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6320de4b7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6320de4b7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6408f5a9af_1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6408f5a9af_1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8">
          <a:extLst>
            <a:ext uri="{FF2B5EF4-FFF2-40B4-BE49-F238E27FC236}">
              <a16:creationId xmlns:a16="http://schemas.microsoft.com/office/drawing/2014/main" id="{4F196672-1AEA-07DD-4CEE-28240BDA5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g6408f5a9af_1_336:notes">
            <a:extLst>
              <a:ext uri="{FF2B5EF4-FFF2-40B4-BE49-F238E27FC236}">
                <a16:creationId xmlns:a16="http://schemas.microsoft.com/office/drawing/2014/main" id="{B73B0778-599B-E2EC-9BDE-18E0E1F34E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0" name="Google Shape;2570;g6408f5a9af_1_336:notes">
            <a:extLst>
              <a:ext uri="{FF2B5EF4-FFF2-40B4-BE49-F238E27FC236}">
                <a16:creationId xmlns:a16="http://schemas.microsoft.com/office/drawing/2014/main" id="{CE534BE1-3702-9E51-B824-4EF847CEE4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24011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>
          <a:extLst>
            <a:ext uri="{FF2B5EF4-FFF2-40B4-BE49-F238E27FC236}">
              <a16:creationId xmlns:a16="http://schemas.microsoft.com/office/drawing/2014/main" id="{14D21373-CB0A-7777-EF62-61F980417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320de4b7d_0_131:notes">
            <a:extLst>
              <a:ext uri="{FF2B5EF4-FFF2-40B4-BE49-F238E27FC236}">
                <a16:creationId xmlns:a16="http://schemas.microsoft.com/office/drawing/2014/main" id="{41912108-6AF7-5D7F-0E4B-B3166E6D2C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320de4b7d_0_131:notes">
            <a:extLst>
              <a:ext uri="{FF2B5EF4-FFF2-40B4-BE49-F238E27FC236}">
                <a16:creationId xmlns:a16="http://schemas.microsoft.com/office/drawing/2014/main" id="{4707E0BC-7B50-BBEC-0688-D90BFB70B1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628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40c982cef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40c982cef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>
          <a:extLst>
            <a:ext uri="{FF2B5EF4-FFF2-40B4-BE49-F238E27FC236}">
              <a16:creationId xmlns:a16="http://schemas.microsoft.com/office/drawing/2014/main" id="{82558906-B3A3-191C-1B74-5F70605DD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40c982cef_1_76:notes">
            <a:extLst>
              <a:ext uri="{FF2B5EF4-FFF2-40B4-BE49-F238E27FC236}">
                <a16:creationId xmlns:a16="http://schemas.microsoft.com/office/drawing/2014/main" id="{A8A85786-E23E-AF59-0AA4-67C91C5DAE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40c982cef_1_76:notes">
            <a:extLst>
              <a:ext uri="{FF2B5EF4-FFF2-40B4-BE49-F238E27FC236}">
                <a16:creationId xmlns:a16="http://schemas.microsoft.com/office/drawing/2014/main" id="{A5698FDE-75AB-B4EE-D48B-9809F5707D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1413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">
          <a:extLst>
            <a:ext uri="{FF2B5EF4-FFF2-40B4-BE49-F238E27FC236}">
              <a16:creationId xmlns:a16="http://schemas.microsoft.com/office/drawing/2014/main" id="{1622058F-A17C-A0D7-B72E-3FC422F2C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640c982cef_1_76:notes">
            <a:extLst>
              <a:ext uri="{FF2B5EF4-FFF2-40B4-BE49-F238E27FC236}">
                <a16:creationId xmlns:a16="http://schemas.microsoft.com/office/drawing/2014/main" id="{BA75B24C-F475-7E29-03BA-2EF457FED1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640c982cef_1_76:notes">
            <a:extLst>
              <a:ext uri="{FF2B5EF4-FFF2-40B4-BE49-F238E27FC236}">
                <a16:creationId xmlns:a16="http://schemas.microsoft.com/office/drawing/2014/main" id="{CA92281E-A451-301C-A3DE-E3C7E8A25F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329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6320de4b7d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6320de4b7d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8">
          <a:extLst>
            <a:ext uri="{FF2B5EF4-FFF2-40B4-BE49-F238E27FC236}">
              <a16:creationId xmlns:a16="http://schemas.microsoft.com/office/drawing/2014/main" id="{A274D54B-24B8-EAFE-3740-D698C19EDA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g6408f5a9af_1_336:notes">
            <a:extLst>
              <a:ext uri="{FF2B5EF4-FFF2-40B4-BE49-F238E27FC236}">
                <a16:creationId xmlns:a16="http://schemas.microsoft.com/office/drawing/2014/main" id="{DF1969F6-4E94-B3F6-5B6F-5FEADCA362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0" name="Google Shape;2570;g6408f5a9af_1_336:notes">
            <a:extLst>
              <a:ext uri="{FF2B5EF4-FFF2-40B4-BE49-F238E27FC236}">
                <a16:creationId xmlns:a16="http://schemas.microsoft.com/office/drawing/2014/main" id="{91EF3E37-FBCB-7762-C3D0-A29E9D2371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34670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>
          <a:extLst>
            <a:ext uri="{FF2B5EF4-FFF2-40B4-BE49-F238E27FC236}">
              <a16:creationId xmlns:a16="http://schemas.microsoft.com/office/drawing/2014/main" id="{6A99B54D-1DFB-B1A7-52B9-7098759EE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6408f5a9af_1_457:notes">
            <a:extLst>
              <a:ext uri="{FF2B5EF4-FFF2-40B4-BE49-F238E27FC236}">
                <a16:creationId xmlns:a16="http://schemas.microsoft.com/office/drawing/2014/main" id="{42D3F3BC-A088-CB88-B420-62990F714C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6408f5a9af_1_457:notes">
            <a:extLst>
              <a:ext uri="{FF2B5EF4-FFF2-40B4-BE49-F238E27FC236}">
                <a16:creationId xmlns:a16="http://schemas.microsoft.com/office/drawing/2014/main" id="{96AE0636-B173-2FED-BD10-412F21E195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42927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6320de4b7d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6320de4b7d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g6320de4b7d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Google Shape;1410;g6320de4b7d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0" name="Google Shape;5020;g6320de4b7d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1" name="Google Shape;5021;g6320de4b7d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3">
          <a:extLst>
            <a:ext uri="{FF2B5EF4-FFF2-40B4-BE49-F238E27FC236}">
              <a16:creationId xmlns:a16="http://schemas.microsoft.com/office/drawing/2014/main" id="{BD9B7047-55C7-BF7E-D920-A9091C76E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g6320de4b7d_0_196:notes">
            <a:extLst>
              <a:ext uri="{FF2B5EF4-FFF2-40B4-BE49-F238E27FC236}">
                <a16:creationId xmlns:a16="http://schemas.microsoft.com/office/drawing/2014/main" id="{243E23B5-3225-95AF-9766-FCEA62C5DA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" name="Google Shape;1715;g6320de4b7d_0_196:notes">
            <a:extLst>
              <a:ext uri="{FF2B5EF4-FFF2-40B4-BE49-F238E27FC236}">
                <a16:creationId xmlns:a16="http://schemas.microsoft.com/office/drawing/2014/main" id="{87FC1A6F-692E-98AE-B799-5EF4CADCDA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7383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640c982cef_2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640c982cef_2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>
          <a:extLst>
            <a:ext uri="{FF2B5EF4-FFF2-40B4-BE49-F238E27FC236}">
              <a16:creationId xmlns:a16="http://schemas.microsoft.com/office/drawing/2014/main" id="{0A546588-A64A-A974-C333-23920EAB2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640c982cef_2_215:notes">
            <a:extLst>
              <a:ext uri="{FF2B5EF4-FFF2-40B4-BE49-F238E27FC236}">
                <a16:creationId xmlns:a16="http://schemas.microsoft.com/office/drawing/2014/main" id="{DC379B6F-7AE5-8D1A-FCCD-C9F6559C1B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640c982cef_2_215:notes">
            <a:extLst>
              <a:ext uri="{FF2B5EF4-FFF2-40B4-BE49-F238E27FC236}">
                <a16:creationId xmlns:a16="http://schemas.microsoft.com/office/drawing/2014/main" id="{C8E8AEDA-155E-4C06-3C70-048FAD3648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Vue JS</a:t>
            </a:r>
          </a:p>
        </p:txBody>
      </p:sp>
    </p:spTree>
    <p:extLst>
      <p:ext uri="{BB962C8B-B14F-4D97-AF65-F5344CB8AC3E}">
        <p14:creationId xmlns:p14="http://schemas.microsoft.com/office/powerpoint/2010/main" val="1783713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>
          <a:extLst>
            <a:ext uri="{FF2B5EF4-FFF2-40B4-BE49-F238E27FC236}">
              <a16:creationId xmlns:a16="http://schemas.microsoft.com/office/drawing/2014/main" id="{39500D84-C1AA-6B51-5EC6-51A9EB894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640c982cef_2_215:notes">
            <a:extLst>
              <a:ext uri="{FF2B5EF4-FFF2-40B4-BE49-F238E27FC236}">
                <a16:creationId xmlns:a16="http://schemas.microsoft.com/office/drawing/2014/main" id="{FFDB588F-4BD2-A9F7-9008-AEC3C780E9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640c982cef_2_215:notes">
            <a:extLst>
              <a:ext uri="{FF2B5EF4-FFF2-40B4-BE49-F238E27FC236}">
                <a16:creationId xmlns:a16="http://schemas.microsoft.com/office/drawing/2014/main" id="{1DD1620A-BAEA-998B-E303-31DAA8DBA0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Vue JS</a:t>
            </a:r>
          </a:p>
        </p:txBody>
      </p:sp>
    </p:spTree>
    <p:extLst>
      <p:ext uri="{BB962C8B-B14F-4D97-AF65-F5344CB8AC3E}">
        <p14:creationId xmlns:p14="http://schemas.microsoft.com/office/powerpoint/2010/main" val="3401659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">
          <a:extLst>
            <a:ext uri="{FF2B5EF4-FFF2-40B4-BE49-F238E27FC236}">
              <a16:creationId xmlns:a16="http://schemas.microsoft.com/office/drawing/2014/main" id="{F0CFE786-A836-19AC-0B40-7B6E9ABB6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g6320de4b7d_0_151:notes">
            <a:extLst>
              <a:ext uri="{FF2B5EF4-FFF2-40B4-BE49-F238E27FC236}">
                <a16:creationId xmlns:a16="http://schemas.microsoft.com/office/drawing/2014/main" id="{DBBAC0DD-C5D6-953A-1C3D-33099FA345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" name="Google Shape;1404;g6320de4b7d_0_151:notes">
            <a:extLst>
              <a:ext uri="{FF2B5EF4-FFF2-40B4-BE49-F238E27FC236}">
                <a16:creationId xmlns:a16="http://schemas.microsoft.com/office/drawing/2014/main" id="{7FF14046-FABA-3A75-6194-794472882D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290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Google Shape;2569;g6408f5a9af_1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0" name="Google Shape;2570;g6408f5a9af_1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640c982cef_2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640c982cef_2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Vue JS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rot="731">
            <a:off x="2466196" y="335988"/>
            <a:ext cx="4234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800" b="1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986">
            <a:off x="3537346" y="2306108"/>
            <a:ext cx="2091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ctrTitle"/>
          </p:nvPr>
        </p:nvSpPr>
        <p:spPr>
          <a:xfrm flipH="1">
            <a:off x="840480" y="1541350"/>
            <a:ext cx="2781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 flipH="1">
            <a:off x="840388" y="217196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2"/>
          </p:nvPr>
        </p:nvSpPr>
        <p:spPr>
          <a:xfrm flipH="1">
            <a:off x="6010950" y="1545629"/>
            <a:ext cx="2384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3"/>
          </p:nvPr>
        </p:nvSpPr>
        <p:spPr>
          <a:xfrm>
            <a:off x="5056813" y="217196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4" hasCustomPrompt="1"/>
          </p:nvPr>
        </p:nvSpPr>
        <p:spPr>
          <a:xfrm>
            <a:off x="3758973" y="2282858"/>
            <a:ext cx="700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5"/>
          </p:nvPr>
        </p:nvSpPr>
        <p:spPr>
          <a:xfrm flipH="1">
            <a:off x="840388" y="364107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6"/>
          </p:nvPr>
        </p:nvSpPr>
        <p:spPr>
          <a:xfrm>
            <a:off x="5056813" y="364107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7"/>
          </p:nvPr>
        </p:nvSpPr>
        <p:spPr>
          <a:xfrm flipH="1">
            <a:off x="840400" y="1887050"/>
            <a:ext cx="2289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Unkempt"/>
                <a:ea typeface="Unkempt"/>
                <a:cs typeface="Unkempt"/>
                <a:sym typeface="Unkemp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8"/>
          </p:nvPr>
        </p:nvSpPr>
        <p:spPr>
          <a:xfrm>
            <a:off x="5056825" y="1887050"/>
            <a:ext cx="2652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Unkempt"/>
                <a:ea typeface="Unkempt"/>
                <a:cs typeface="Unkempt"/>
                <a:sym typeface="Unkemp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9"/>
          </p:nvPr>
        </p:nvSpPr>
        <p:spPr>
          <a:xfrm flipH="1">
            <a:off x="840388" y="3355920"/>
            <a:ext cx="2289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Unkempt"/>
                <a:ea typeface="Unkempt"/>
                <a:cs typeface="Unkempt"/>
                <a:sym typeface="Unkemp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3"/>
          </p:nvPr>
        </p:nvSpPr>
        <p:spPr>
          <a:xfrm>
            <a:off x="5056813" y="3355920"/>
            <a:ext cx="2652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Unkempt"/>
                <a:ea typeface="Unkempt"/>
                <a:cs typeface="Unkempt"/>
                <a:sym typeface="Unkemp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4" hasCustomPrompt="1"/>
          </p:nvPr>
        </p:nvSpPr>
        <p:spPr>
          <a:xfrm>
            <a:off x="3758973" y="3253558"/>
            <a:ext cx="700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15" hasCustomPrompt="1"/>
          </p:nvPr>
        </p:nvSpPr>
        <p:spPr>
          <a:xfrm flipH="1">
            <a:off x="7357387" y="2011325"/>
            <a:ext cx="955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3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16" hasCustomPrompt="1"/>
          </p:nvPr>
        </p:nvSpPr>
        <p:spPr>
          <a:xfrm flipH="1">
            <a:off x="7357387" y="3475526"/>
            <a:ext cx="9552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30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17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ctrTitle"/>
          </p:nvPr>
        </p:nvSpPr>
        <p:spPr>
          <a:xfrm flipH="1">
            <a:off x="4939125" y="1337952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1"/>
          </p:nvPr>
        </p:nvSpPr>
        <p:spPr>
          <a:xfrm flipH="1">
            <a:off x="4939075" y="1769150"/>
            <a:ext cx="2748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ctrTitle" idx="2"/>
          </p:nvPr>
        </p:nvSpPr>
        <p:spPr>
          <a:xfrm flipH="1">
            <a:off x="4955684" y="249021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3"/>
          </p:nvPr>
        </p:nvSpPr>
        <p:spPr>
          <a:xfrm flipH="1">
            <a:off x="4955428" y="2921414"/>
            <a:ext cx="2716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ctrTitle" idx="4"/>
          </p:nvPr>
        </p:nvSpPr>
        <p:spPr>
          <a:xfrm flipH="1">
            <a:off x="4939125" y="3392902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5"/>
          </p:nvPr>
        </p:nvSpPr>
        <p:spPr>
          <a:xfrm flipH="1">
            <a:off x="4939075" y="3824100"/>
            <a:ext cx="2748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6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ctrTitle"/>
          </p:nvPr>
        </p:nvSpPr>
        <p:spPr>
          <a:xfrm flipH="1">
            <a:off x="2050293" y="1313060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1"/>
          </p:nvPr>
        </p:nvSpPr>
        <p:spPr>
          <a:xfrm flipH="1">
            <a:off x="1904943" y="1526968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ctrTitle" idx="2"/>
          </p:nvPr>
        </p:nvSpPr>
        <p:spPr>
          <a:xfrm flipH="1">
            <a:off x="2181993" y="254905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3"/>
          </p:nvPr>
        </p:nvSpPr>
        <p:spPr>
          <a:xfrm flipH="1">
            <a:off x="1904943" y="2762358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ctrTitle" idx="4"/>
          </p:nvPr>
        </p:nvSpPr>
        <p:spPr>
          <a:xfrm flipH="1">
            <a:off x="5401407" y="1313063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5"/>
          </p:nvPr>
        </p:nvSpPr>
        <p:spPr>
          <a:xfrm flipH="1">
            <a:off x="5124357" y="1526968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ctrTitle" idx="6"/>
          </p:nvPr>
        </p:nvSpPr>
        <p:spPr>
          <a:xfrm flipH="1">
            <a:off x="2181993" y="3730173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7"/>
          </p:nvPr>
        </p:nvSpPr>
        <p:spPr>
          <a:xfrm flipH="1">
            <a:off x="1904944" y="3991423"/>
            <a:ext cx="21147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ctrTitle" idx="8"/>
          </p:nvPr>
        </p:nvSpPr>
        <p:spPr>
          <a:xfrm flipH="1">
            <a:off x="5401407" y="254905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9"/>
          </p:nvPr>
        </p:nvSpPr>
        <p:spPr>
          <a:xfrm flipH="1">
            <a:off x="5124357" y="2762358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ctrTitle" idx="13"/>
          </p:nvPr>
        </p:nvSpPr>
        <p:spPr>
          <a:xfrm flipH="1">
            <a:off x="5269707" y="3730185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14"/>
          </p:nvPr>
        </p:nvSpPr>
        <p:spPr>
          <a:xfrm flipH="1">
            <a:off x="5124350" y="3991423"/>
            <a:ext cx="21147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title" idx="15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ctrTitle"/>
          </p:nvPr>
        </p:nvSpPr>
        <p:spPr>
          <a:xfrm flipH="1">
            <a:off x="4116400" y="3075450"/>
            <a:ext cx="39618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>
                <a:latin typeface="Antic"/>
                <a:ea typeface="Antic"/>
                <a:cs typeface="Antic"/>
                <a:sym typeface="Ant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1"/>
          </p:nvPr>
        </p:nvSpPr>
        <p:spPr>
          <a:xfrm flipH="1">
            <a:off x="2566600" y="1634900"/>
            <a:ext cx="5511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  <a:latin typeface="Unkempt"/>
                <a:ea typeface="Unkempt"/>
                <a:cs typeface="Unkempt"/>
                <a:sym typeface="Unkemp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>
            <a:spLocks noGrp="1"/>
          </p:cNvSpPr>
          <p:nvPr>
            <p:ph type="title"/>
          </p:nvPr>
        </p:nvSpPr>
        <p:spPr>
          <a:xfrm rot="-338">
            <a:off x="1307875" y="152553"/>
            <a:ext cx="304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subTitle" idx="1"/>
          </p:nvPr>
        </p:nvSpPr>
        <p:spPr>
          <a:xfrm>
            <a:off x="1144525" y="1787410"/>
            <a:ext cx="33753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6" name="Google Shape;136;p27"/>
          <p:cNvSpPr txBox="1"/>
          <p:nvPr/>
        </p:nvSpPr>
        <p:spPr>
          <a:xfrm>
            <a:off x="815050" y="3422075"/>
            <a:ext cx="39546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tic"/>
                <a:ea typeface="Antic"/>
                <a:cs typeface="Antic"/>
                <a:sym typeface="Ant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tic"/>
                <a:ea typeface="Antic"/>
                <a:cs typeface="Antic"/>
                <a:sym typeface="Ant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tic"/>
                <a:ea typeface="Antic"/>
                <a:cs typeface="Antic"/>
                <a:sym typeface="Ant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Antic"/>
              <a:ea typeface="Antic"/>
              <a:cs typeface="Antic"/>
              <a:sym typeface="Antic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029700" y="1383600"/>
            <a:ext cx="3615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 flipH="1">
            <a:off x="943625" y="2573300"/>
            <a:ext cx="4111200" cy="15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ctrTitle"/>
          </p:nvPr>
        </p:nvSpPr>
        <p:spPr>
          <a:xfrm flipH="1">
            <a:off x="6479438" y="1548719"/>
            <a:ext cx="1560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 flipH="1">
            <a:off x="6479464" y="1840525"/>
            <a:ext cx="1927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ctrTitle" idx="2"/>
          </p:nvPr>
        </p:nvSpPr>
        <p:spPr>
          <a:xfrm flipH="1">
            <a:off x="1169597" y="2565464"/>
            <a:ext cx="18177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 flipH="1">
            <a:off x="1060096" y="2870918"/>
            <a:ext cx="1927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1029700" y="1383600"/>
            <a:ext cx="3615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 flipH="1">
            <a:off x="943625" y="2573300"/>
            <a:ext cx="4111200" cy="15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032432" y="540000"/>
            <a:ext cx="4162500" cy="19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 rot="-338">
            <a:off x="1307875" y="152553"/>
            <a:ext cx="304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60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1144525" y="1787410"/>
            <a:ext cx="33753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ctrTitle"/>
          </p:nvPr>
        </p:nvSpPr>
        <p:spPr>
          <a:xfrm flipH="1">
            <a:off x="719975" y="1717350"/>
            <a:ext cx="3277500" cy="13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subTitle" idx="1"/>
          </p:nvPr>
        </p:nvSpPr>
        <p:spPr>
          <a:xfrm flipH="1">
            <a:off x="720000" y="3214884"/>
            <a:ext cx="3161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picture">
  <p:cSld name="CUSTOM_1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958208" y="3553400"/>
            <a:ext cx="3633600" cy="7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A2BF9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nkempt"/>
              <a:buNone/>
              <a:defRPr sz="2400">
                <a:solidFill>
                  <a:schemeClr val="dk1"/>
                </a:solidFill>
                <a:latin typeface="Unkempt"/>
                <a:ea typeface="Unkempt"/>
                <a:cs typeface="Unkempt"/>
                <a:sym typeface="Unkemp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nkempt"/>
              <a:buNone/>
              <a:defRPr sz="2400">
                <a:solidFill>
                  <a:schemeClr val="dk1"/>
                </a:solidFill>
                <a:latin typeface="Unkempt"/>
                <a:ea typeface="Unkempt"/>
                <a:cs typeface="Unkempt"/>
                <a:sym typeface="Unkemp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nkempt"/>
              <a:buNone/>
              <a:defRPr sz="2400">
                <a:solidFill>
                  <a:schemeClr val="dk1"/>
                </a:solidFill>
                <a:latin typeface="Unkempt"/>
                <a:ea typeface="Unkempt"/>
                <a:cs typeface="Unkempt"/>
                <a:sym typeface="Unkemp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nkempt"/>
              <a:buNone/>
              <a:defRPr sz="2400">
                <a:solidFill>
                  <a:schemeClr val="dk1"/>
                </a:solidFill>
                <a:latin typeface="Unkempt"/>
                <a:ea typeface="Unkempt"/>
                <a:cs typeface="Unkempt"/>
                <a:sym typeface="Unkemp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nkempt"/>
              <a:buNone/>
              <a:defRPr sz="2400">
                <a:solidFill>
                  <a:schemeClr val="dk1"/>
                </a:solidFill>
                <a:latin typeface="Unkempt"/>
                <a:ea typeface="Unkempt"/>
                <a:cs typeface="Unkempt"/>
                <a:sym typeface="Unkemp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nkempt"/>
              <a:buNone/>
              <a:defRPr sz="2400">
                <a:solidFill>
                  <a:schemeClr val="dk1"/>
                </a:solidFill>
                <a:latin typeface="Unkempt"/>
                <a:ea typeface="Unkempt"/>
                <a:cs typeface="Unkempt"/>
                <a:sym typeface="Unkemp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nkempt"/>
              <a:buNone/>
              <a:defRPr sz="2400">
                <a:solidFill>
                  <a:schemeClr val="dk1"/>
                </a:solidFill>
                <a:latin typeface="Unkempt"/>
                <a:ea typeface="Unkempt"/>
                <a:cs typeface="Unkempt"/>
                <a:sym typeface="Unkemp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nkempt"/>
              <a:buNone/>
              <a:defRPr sz="2400">
                <a:solidFill>
                  <a:schemeClr val="dk1"/>
                </a:solidFill>
                <a:latin typeface="Unkempt"/>
                <a:ea typeface="Unkempt"/>
                <a:cs typeface="Unkempt"/>
                <a:sym typeface="Unkemp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nkempt"/>
              <a:buNone/>
              <a:defRPr sz="2400">
                <a:solidFill>
                  <a:schemeClr val="dk1"/>
                </a:solidFill>
                <a:latin typeface="Unkempt"/>
                <a:ea typeface="Unkempt"/>
                <a:cs typeface="Unkempt"/>
                <a:sym typeface="Unkemp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tic"/>
              <a:buChar char="●"/>
              <a:defRPr sz="18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tic"/>
              <a:buChar char="○"/>
              <a:defRPr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Char char="■"/>
              <a:defRPr sz="12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Char char="●"/>
              <a:defRPr sz="12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Char char="○"/>
              <a:defRPr sz="12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Char char="■"/>
              <a:defRPr sz="12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Char char="●"/>
              <a:defRPr sz="12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Char char="○"/>
              <a:defRPr sz="12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ntic"/>
              <a:buChar char="■"/>
              <a:defRPr sz="1200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  <p:sldLayoutId id="2147483660" r:id="rId11"/>
    <p:sldLayoutId id="2147483663" r:id="rId12"/>
    <p:sldLayoutId id="2147483668" r:id="rId13"/>
    <p:sldLayoutId id="2147483673" r:id="rId14"/>
    <p:sldLayoutId id="2147483674" r:id="rId15"/>
    <p:sldLayoutId id="214748367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mailto:mark.jungeblut@gmail.com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github.com/MarkJungeblut/webmonday" TargetMode="External"/><Relationship Id="rId5" Type="http://schemas.openxmlformats.org/officeDocument/2006/relationships/hyperlink" Target="https://www.linkedin.com/in/mark-jungeblut/" TargetMode="External"/><Relationship Id="rId4" Type="http://schemas.openxmlformats.org/officeDocument/2006/relationships/hyperlink" Target="mailto:mark.Jungeblut@gmail.com" TargetMode="Externa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2BF93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/>
          <p:nvPr/>
        </p:nvSpPr>
        <p:spPr>
          <a:xfrm rot="309457">
            <a:off x="2658223" y="460364"/>
            <a:ext cx="4005450" cy="2914305"/>
          </a:xfrm>
          <a:custGeom>
            <a:avLst/>
            <a:gdLst/>
            <a:ahLst/>
            <a:cxnLst/>
            <a:rect l="l" t="t" r="r" b="b"/>
            <a:pathLst>
              <a:path w="72413" h="46468" extrusionOk="0">
                <a:moveTo>
                  <a:pt x="0" y="1"/>
                </a:moveTo>
                <a:lnTo>
                  <a:pt x="0" y="46467"/>
                </a:lnTo>
                <a:lnTo>
                  <a:pt x="72412" y="46467"/>
                </a:lnTo>
                <a:lnTo>
                  <a:pt x="72412" y="1"/>
                </a:lnTo>
                <a:lnTo>
                  <a:pt x="70399" y="1"/>
                </a:lnTo>
                <a:cubicBezTo>
                  <a:pt x="70409" y="881"/>
                  <a:pt x="69698" y="1599"/>
                  <a:pt x="68819" y="1599"/>
                </a:cubicBezTo>
                <a:cubicBezTo>
                  <a:pt x="67938" y="1599"/>
                  <a:pt x="67227" y="881"/>
                  <a:pt x="67238" y="1"/>
                </a:cubicBezTo>
                <a:lnTo>
                  <a:pt x="65375" y="1"/>
                </a:lnTo>
                <a:cubicBezTo>
                  <a:pt x="65385" y="881"/>
                  <a:pt x="64674" y="1599"/>
                  <a:pt x="63795" y="1599"/>
                </a:cubicBezTo>
                <a:cubicBezTo>
                  <a:pt x="62914" y="1599"/>
                  <a:pt x="62204" y="881"/>
                  <a:pt x="62214" y="1"/>
                </a:cubicBezTo>
                <a:lnTo>
                  <a:pt x="60351" y="1"/>
                </a:lnTo>
                <a:cubicBezTo>
                  <a:pt x="60361" y="881"/>
                  <a:pt x="59651" y="1599"/>
                  <a:pt x="58770" y="1599"/>
                </a:cubicBezTo>
                <a:cubicBezTo>
                  <a:pt x="57890" y="1599"/>
                  <a:pt x="57180" y="881"/>
                  <a:pt x="57190" y="1"/>
                </a:cubicBezTo>
                <a:lnTo>
                  <a:pt x="55327" y="1"/>
                </a:lnTo>
                <a:cubicBezTo>
                  <a:pt x="55336" y="881"/>
                  <a:pt x="54627" y="1599"/>
                  <a:pt x="53746" y="1599"/>
                </a:cubicBezTo>
                <a:cubicBezTo>
                  <a:pt x="52867" y="1599"/>
                  <a:pt x="52156" y="881"/>
                  <a:pt x="52165" y="1"/>
                </a:cubicBezTo>
                <a:lnTo>
                  <a:pt x="50302" y="1"/>
                </a:lnTo>
                <a:cubicBezTo>
                  <a:pt x="50314" y="881"/>
                  <a:pt x="49602" y="1599"/>
                  <a:pt x="48722" y="1599"/>
                </a:cubicBezTo>
                <a:cubicBezTo>
                  <a:pt x="47843" y="1599"/>
                  <a:pt x="47131" y="881"/>
                  <a:pt x="47143" y="1"/>
                </a:cubicBezTo>
                <a:lnTo>
                  <a:pt x="45280" y="1"/>
                </a:lnTo>
                <a:cubicBezTo>
                  <a:pt x="45289" y="881"/>
                  <a:pt x="44578" y="1599"/>
                  <a:pt x="43699" y="1599"/>
                </a:cubicBezTo>
                <a:cubicBezTo>
                  <a:pt x="42818" y="1599"/>
                  <a:pt x="42109" y="881"/>
                  <a:pt x="42118" y="1"/>
                </a:cubicBezTo>
                <a:lnTo>
                  <a:pt x="40256" y="1"/>
                </a:lnTo>
                <a:cubicBezTo>
                  <a:pt x="40265" y="881"/>
                  <a:pt x="39556" y="1599"/>
                  <a:pt x="38675" y="1599"/>
                </a:cubicBezTo>
                <a:cubicBezTo>
                  <a:pt x="37794" y="1599"/>
                  <a:pt x="37085" y="881"/>
                  <a:pt x="37094" y="1"/>
                </a:cubicBezTo>
                <a:lnTo>
                  <a:pt x="35231" y="1"/>
                </a:lnTo>
                <a:cubicBezTo>
                  <a:pt x="35241" y="881"/>
                  <a:pt x="34531" y="1599"/>
                  <a:pt x="33651" y="1599"/>
                </a:cubicBezTo>
                <a:cubicBezTo>
                  <a:pt x="32772" y="1599"/>
                  <a:pt x="32060" y="881"/>
                  <a:pt x="32070" y="1"/>
                </a:cubicBezTo>
                <a:lnTo>
                  <a:pt x="30207" y="1"/>
                </a:lnTo>
                <a:cubicBezTo>
                  <a:pt x="30218" y="881"/>
                  <a:pt x="29507" y="1599"/>
                  <a:pt x="28626" y="1599"/>
                </a:cubicBezTo>
                <a:cubicBezTo>
                  <a:pt x="27747" y="1599"/>
                  <a:pt x="27036" y="881"/>
                  <a:pt x="27047" y="1"/>
                </a:cubicBezTo>
                <a:lnTo>
                  <a:pt x="25184" y="1"/>
                </a:lnTo>
                <a:cubicBezTo>
                  <a:pt x="25194" y="881"/>
                  <a:pt x="24483" y="1599"/>
                  <a:pt x="23604" y="1599"/>
                </a:cubicBezTo>
                <a:cubicBezTo>
                  <a:pt x="22723" y="1599"/>
                  <a:pt x="22013" y="881"/>
                  <a:pt x="22023" y="1"/>
                </a:cubicBezTo>
                <a:lnTo>
                  <a:pt x="20160" y="1"/>
                </a:lnTo>
                <a:cubicBezTo>
                  <a:pt x="20160" y="873"/>
                  <a:pt x="19452" y="1581"/>
                  <a:pt x="18579" y="1581"/>
                </a:cubicBezTo>
                <a:cubicBezTo>
                  <a:pt x="17707" y="1581"/>
                  <a:pt x="16999" y="873"/>
                  <a:pt x="16999" y="1"/>
                </a:cubicBezTo>
                <a:lnTo>
                  <a:pt x="15136" y="1"/>
                </a:lnTo>
                <a:cubicBezTo>
                  <a:pt x="15136" y="873"/>
                  <a:pt x="14428" y="1581"/>
                  <a:pt x="13555" y="1581"/>
                </a:cubicBezTo>
                <a:cubicBezTo>
                  <a:pt x="12683" y="1581"/>
                  <a:pt x="11975" y="873"/>
                  <a:pt x="11975" y="1"/>
                </a:cubicBezTo>
                <a:lnTo>
                  <a:pt x="10112" y="1"/>
                </a:lnTo>
                <a:cubicBezTo>
                  <a:pt x="10112" y="873"/>
                  <a:pt x="9405" y="1581"/>
                  <a:pt x="8531" y="1581"/>
                </a:cubicBezTo>
                <a:cubicBezTo>
                  <a:pt x="7658" y="1581"/>
                  <a:pt x="6950" y="873"/>
                  <a:pt x="6950" y="1"/>
                </a:cubicBezTo>
                <a:lnTo>
                  <a:pt x="5087" y="1"/>
                </a:lnTo>
                <a:cubicBezTo>
                  <a:pt x="5087" y="873"/>
                  <a:pt x="4381" y="1581"/>
                  <a:pt x="3507" y="1581"/>
                </a:cubicBezTo>
                <a:cubicBezTo>
                  <a:pt x="2634" y="1581"/>
                  <a:pt x="1928" y="873"/>
                  <a:pt x="192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2"/>
          <p:cNvSpPr txBox="1">
            <a:spLocks noGrp="1"/>
          </p:cNvSpPr>
          <p:nvPr>
            <p:ph type="subTitle" idx="1"/>
          </p:nvPr>
        </p:nvSpPr>
        <p:spPr>
          <a:xfrm rot="986">
            <a:off x="3537346" y="2306108"/>
            <a:ext cx="2091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Ein Vergleich mit anderen Web Frameworks</a:t>
            </a:r>
            <a:endParaRPr dirty="0"/>
          </a:p>
        </p:txBody>
      </p:sp>
      <p:sp>
        <p:nvSpPr>
          <p:cNvPr id="149" name="Google Shape;149;p32"/>
          <p:cNvSpPr txBox="1">
            <a:spLocks noGrp="1"/>
          </p:cNvSpPr>
          <p:nvPr>
            <p:ph type="ctrTitle"/>
          </p:nvPr>
        </p:nvSpPr>
        <p:spPr>
          <a:xfrm rot="731">
            <a:off x="2466196" y="335988"/>
            <a:ext cx="4234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-85725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br>
              <a:rPr lang="en" dirty="0"/>
            </a:br>
            <a:r>
              <a:rPr lang="en" dirty="0" err="1"/>
              <a:t>im</a:t>
            </a:r>
            <a:r>
              <a:rPr lang="en" dirty="0"/>
              <a:t> Spotlight</a:t>
            </a:r>
            <a:endParaRPr dirty="0"/>
          </a:p>
        </p:txBody>
      </p:sp>
      <p:grpSp>
        <p:nvGrpSpPr>
          <p:cNvPr id="150" name="Google Shape;150;p32"/>
          <p:cNvGrpSpPr/>
          <p:nvPr/>
        </p:nvGrpSpPr>
        <p:grpSpPr>
          <a:xfrm>
            <a:off x="5844007" y="597189"/>
            <a:ext cx="3839668" cy="4055614"/>
            <a:chOff x="5553300" y="3138975"/>
            <a:chExt cx="1031725" cy="1089750"/>
          </a:xfrm>
        </p:grpSpPr>
        <p:sp>
          <p:nvSpPr>
            <p:cNvPr id="151" name="Google Shape;151;p32"/>
            <p:cNvSpPr/>
            <p:nvPr/>
          </p:nvSpPr>
          <p:spPr>
            <a:xfrm>
              <a:off x="5660850" y="3225150"/>
              <a:ext cx="830300" cy="940650"/>
            </a:xfrm>
            <a:custGeom>
              <a:avLst/>
              <a:gdLst/>
              <a:ahLst/>
              <a:cxnLst/>
              <a:rect l="l" t="t" r="r" b="b"/>
              <a:pathLst>
                <a:path w="33212" h="37626" extrusionOk="0">
                  <a:moveTo>
                    <a:pt x="17395" y="0"/>
                  </a:moveTo>
                  <a:lnTo>
                    <a:pt x="1321" y="13824"/>
                  </a:lnTo>
                  <a:lnTo>
                    <a:pt x="1" y="37205"/>
                  </a:lnTo>
                  <a:lnTo>
                    <a:pt x="33212" y="37626"/>
                  </a:lnTo>
                  <a:lnTo>
                    <a:pt x="32691" y="14048"/>
                  </a:lnTo>
                  <a:lnTo>
                    <a:pt x="17395" y="0"/>
                  </a:ln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6023050" y="3571425"/>
              <a:ext cx="119375" cy="113275"/>
            </a:xfrm>
            <a:custGeom>
              <a:avLst/>
              <a:gdLst/>
              <a:ahLst/>
              <a:cxnLst/>
              <a:rect l="l" t="t" r="r" b="b"/>
              <a:pathLst>
                <a:path w="4775" h="4531" extrusionOk="0">
                  <a:moveTo>
                    <a:pt x="4260" y="0"/>
                  </a:moveTo>
                  <a:cubicBezTo>
                    <a:pt x="4167" y="0"/>
                    <a:pt x="4077" y="38"/>
                    <a:pt x="4014" y="112"/>
                  </a:cubicBezTo>
                  <a:cubicBezTo>
                    <a:pt x="3765" y="405"/>
                    <a:pt x="3364" y="866"/>
                    <a:pt x="3061" y="1170"/>
                  </a:cubicBezTo>
                  <a:cubicBezTo>
                    <a:pt x="2920" y="1310"/>
                    <a:pt x="2684" y="1545"/>
                    <a:pt x="2413" y="1813"/>
                  </a:cubicBezTo>
                  <a:cubicBezTo>
                    <a:pt x="1939" y="1328"/>
                    <a:pt x="1468" y="838"/>
                    <a:pt x="1301" y="637"/>
                  </a:cubicBezTo>
                  <a:cubicBezTo>
                    <a:pt x="1173" y="482"/>
                    <a:pt x="1063" y="333"/>
                    <a:pt x="979" y="211"/>
                  </a:cubicBezTo>
                  <a:cubicBezTo>
                    <a:pt x="928" y="137"/>
                    <a:pt x="846" y="101"/>
                    <a:pt x="755" y="101"/>
                  </a:cubicBezTo>
                  <a:cubicBezTo>
                    <a:pt x="653" y="101"/>
                    <a:pt x="540" y="147"/>
                    <a:pt x="449" y="237"/>
                  </a:cubicBezTo>
                  <a:cubicBezTo>
                    <a:pt x="283" y="405"/>
                    <a:pt x="266" y="647"/>
                    <a:pt x="413" y="760"/>
                  </a:cubicBezTo>
                  <a:cubicBezTo>
                    <a:pt x="624" y="924"/>
                    <a:pt x="922" y="1174"/>
                    <a:pt x="1187" y="1465"/>
                  </a:cubicBezTo>
                  <a:cubicBezTo>
                    <a:pt x="1357" y="1652"/>
                    <a:pt x="1638" y="1957"/>
                    <a:pt x="1939" y="2279"/>
                  </a:cubicBezTo>
                  <a:cubicBezTo>
                    <a:pt x="1400" y="2806"/>
                    <a:pt x="845" y="3343"/>
                    <a:pt x="624" y="3531"/>
                  </a:cubicBezTo>
                  <a:cubicBezTo>
                    <a:pt x="460" y="3672"/>
                    <a:pt x="301" y="3793"/>
                    <a:pt x="172" y="3887"/>
                  </a:cubicBezTo>
                  <a:cubicBezTo>
                    <a:pt x="6" y="4009"/>
                    <a:pt x="0" y="4258"/>
                    <a:pt x="159" y="4416"/>
                  </a:cubicBezTo>
                  <a:cubicBezTo>
                    <a:pt x="235" y="4492"/>
                    <a:pt x="333" y="4531"/>
                    <a:pt x="427" y="4531"/>
                  </a:cubicBezTo>
                  <a:cubicBezTo>
                    <a:pt x="523" y="4531"/>
                    <a:pt x="616" y="4491"/>
                    <a:pt x="679" y="4411"/>
                  </a:cubicBezTo>
                  <a:cubicBezTo>
                    <a:pt x="861" y="4187"/>
                    <a:pt x="1133" y="3869"/>
                    <a:pt x="1447" y="3581"/>
                  </a:cubicBezTo>
                  <a:cubicBezTo>
                    <a:pt x="1655" y="3389"/>
                    <a:pt x="1998" y="3067"/>
                    <a:pt x="2359" y="2727"/>
                  </a:cubicBezTo>
                  <a:cubicBezTo>
                    <a:pt x="2754" y="3149"/>
                    <a:pt x="3109" y="3526"/>
                    <a:pt x="3211" y="3635"/>
                  </a:cubicBezTo>
                  <a:cubicBezTo>
                    <a:pt x="3343" y="3777"/>
                    <a:pt x="3610" y="4147"/>
                    <a:pt x="3799" y="4411"/>
                  </a:cubicBezTo>
                  <a:cubicBezTo>
                    <a:pt x="3850" y="4484"/>
                    <a:pt x="3932" y="4519"/>
                    <a:pt x="4021" y="4519"/>
                  </a:cubicBezTo>
                  <a:cubicBezTo>
                    <a:pt x="4124" y="4519"/>
                    <a:pt x="4236" y="4473"/>
                    <a:pt x="4326" y="4383"/>
                  </a:cubicBezTo>
                  <a:lnTo>
                    <a:pt x="4422" y="4286"/>
                  </a:lnTo>
                  <a:cubicBezTo>
                    <a:pt x="4586" y="4123"/>
                    <a:pt x="4606" y="3886"/>
                    <a:pt x="4465" y="3770"/>
                  </a:cubicBezTo>
                  <a:cubicBezTo>
                    <a:pt x="4191" y="3543"/>
                    <a:pt x="3759" y="3177"/>
                    <a:pt x="3478" y="2896"/>
                  </a:cubicBezTo>
                  <a:cubicBezTo>
                    <a:pt x="3342" y="2761"/>
                    <a:pt x="3111" y="2529"/>
                    <a:pt x="2850" y="2262"/>
                  </a:cubicBezTo>
                  <a:cubicBezTo>
                    <a:pt x="3284" y="1851"/>
                    <a:pt x="3667" y="1489"/>
                    <a:pt x="3781" y="1382"/>
                  </a:cubicBezTo>
                  <a:cubicBezTo>
                    <a:pt x="3934" y="1238"/>
                    <a:pt x="4325" y="940"/>
                    <a:pt x="4604" y="731"/>
                  </a:cubicBezTo>
                  <a:cubicBezTo>
                    <a:pt x="4769" y="609"/>
                    <a:pt x="4774" y="361"/>
                    <a:pt x="4617" y="204"/>
                  </a:cubicBezTo>
                  <a:lnTo>
                    <a:pt x="4528" y="115"/>
                  </a:lnTo>
                  <a:cubicBezTo>
                    <a:pt x="4452" y="39"/>
                    <a:pt x="4354" y="0"/>
                    <a:pt x="4260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6000800" y="3352300"/>
              <a:ext cx="168450" cy="165050"/>
            </a:xfrm>
            <a:custGeom>
              <a:avLst/>
              <a:gdLst/>
              <a:ahLst/>
              <a:cxnLst/>
              <a:rect l="l" t="t" r="r" b="b"/>
              <a:pathLst>
                <a:path w="6738" h="6602" extrusionOk="0">
                  <a:moveTo>
                    <a:pt x="3470" y="1817"/>
                  </a:moveTo>
                  <a:cubicBezTo>
                    <a:pt x="3581" y="1817"/>
                    <a:pt x="3692" y="1824"/>
                    <a:pt x="3803" y="1835"/>
                  </a:cubicBezTo>
                  <a:cubicBezTo>
                    <a:pt x="3869" y="1842"/>
                    <a:pt x="3937" y="1855"/>
                    <a:pt x="4001" y="1875"/>
                  </a:cubicBezTo>
                  <a:cubicBezTo>
                    <a:pt x="4008" y="1876"/>
                    <a:pt x="4014" y="1877"/>
                    <a:pt x="4021" y="1880"/>
                  </a:cubicBezTo>
                  <a:cubicBezTo>
                    <a:pt x="4080" y="1899"/>
                    <a:pt x="4138" y="1921"/>
                    <a:pt x="4193" y="1951"/>
                  </a:cubicBezTo>
                  <a:cubicBezTo>
                    <a:pt x="4330" y="2022"/>
                    <a:pt x="4450" y="2126"/>
                    <a:pt x="4540" y="2253"/>
                  </a:cubicBezTo>
                  <a:cubicBezTo>
                    <a:pt x="4571" y="2295"/>
                    <a:pt x="4597" y="2340"/>
                    <a:pt x="4623" y="2385"/>
                  </a:cubicBezTo>
                  <a:lnTo>
                    <a:pt x="4626" y="2392"/>
                  </a:lnTo>
                  <a:cubicBezTo>
                    <a:pt x="4672" y="2479"/>
                    <a:pt x="4710" y="2569"/>
                    <a:pt x="4738" y="2663"/>
                  </a:cubicBezTo>
                  <a:lnTo>
                    <a:pt x="4739" y="2668"/>
                  </a:lnTo>
                  <a:cubicBezTo>
                    <a:pt x="4753" y="2713"/>
                    <a:pt x="4765" y="2756"/>
                    <a:pt x="4775" y="2798"/>
                  </a:cubicBezTo>
                  <a:cubicBezTo>
                    <a:pt x="4784" y="2843"/>
                    <a:pt x="4793" y="2885"/>
                    <a:pt x="4800" y="2925"/>
                  </a:cubicBezTo>
                  <a:cubicBezTo>
                    <a:pt x="4810" y="2991"/>
                    <a:pt x="4817" y="3057"/>
                    <a:pt x="4820" y="3122"/>
                  </a:cubicBezTo>
                  <a:cubicBezTo>
                    <a:pt x="4828" y="3244"/>
                    <a:pt x="4825" y="3366"/>
                    <a:pt x="4810" y="3487"/>
                  </a:cubicBezTo>
                  <a:cubicBezTo>
                    <a:pt x="4804" y="3542"/>
                    <a:pt x="4794" y="3597"/>
                    <a:pt x="4784" y="3649"/>
                  </a:cubicBezTo>
                  <a:cubicBezTo>
                    <a:pt x="4783" y="3656"/>
                    <a:pt x="4782" y="3662"/>
                    <a:pt x="4780" y="3667"/>
                  </a:cubicBezTo>
                  <a:cubicBezTo>
                    <a:pt x="4746" y="3826"/>
                    <a:pt x="4690" y="3979"/>
                    <a:pt x="4614" y="4123"/>
                  </a:cubicBezTo>
                  <a:cubicBezTo>
                    <a:pt x="4493" y="4342"/>
                    <a:pt x="4329" y="4512"/>
                    <a:pt x="4131" y="4595"/>
                  </a:cubicBezTo>
                  <a:cubicBezTo>
                    <a:pt x="4062" y="4623"/>
                    <a:pt x="3993" y="4647"/>
                    <a:pt x="3924" y="4668"/>
                  </a:cubicBezTo>
                  <a:cubicBezTo>
                    <a:pt x="3896" y="4678"/>
                    <a:pt x="3866" y="4686"/>
                    <a:pt x="3838" y="4693"/>
                  </a:cubicBezTo>
                  <a:cubicBezTo>
                    <a:pt x="3805" y="4703"/>
                    <a:pt x="3771" y="4712"/>
                    <a:pt x="3736" y="4719"/>
                  </a:cubicBezTo>
                  <a:cubicBezTo>
                    <a:pt x="3650" y="4740"/>
                    <a:pt x="3563" y="4754"/>
                    <a:pt x="3476" y="4765"/>
                  </a:cubicBezTo>
                  <a:cubicBezTo>
                    <a:pt x="3400" y="4774"/>
                    <a:pt x="3325" y="4779"/>
                    <a:pt x="3249" y="4779"/>
                  </a:cubicBezTo>
                  <a:cubicBezTo>
                    <a:pt x="3157" y="4779"/>
                    <a:pt x="3066" y="4772"/>
                    <a:pt x="2975" y="4758"/>
                  </a:cubicBezTo>
                  <a:cubicBezTo>
                    <a:pt x="2955" y="4755"/>
                    <a:pt x="2938" y="4750"/>
                    <a:pt x="2919" y="4747"/>
                  </a:cubicBezTo>
                  <a:cubicBezTo>
                    <a:pt x="2874" y="4737"/>
                    <a:pt x="2830" y="4727"/>
                    <a:pt x="2787" y="4715"/>
                  </a:cubicBezTo>
                  <a:cubicBezTo>
                    <a:pt x="2764" y="4708"/>
                    <a:pt x="2742" y="4700"/>
                    <a:pt x="2719" y="4692"/>
                  </a:cubicBezTo>
                  <a:cubicBezTo>
                    <a:pt x="2678" y="4678"/>
                    <a:pt x="2640" y="4663"/>
                    <a:pt x="2602" y="4646"/>
                  </a:cubicBezTo>
                  <a:cubicBezTo>
                    <a:pt x="2584" y="4637"/>
                    <a:pt x="2565" y="4629"/>
                    <a:pt x="2546" y="4620"/>
                  </a:cubicBezTo>
                  <a:cubicBezTo>
                    <a:pt x="2491" y="4592"/>
                    <a:pt x="2438" y="4561"/>
                    <a:pt x="2389" y="4528"/>
                  </a:cubicBezTo>
                  <a:cubicBezTo>
                    <a:pt x="2358" y="4506"/>
                    <a:pt x="2331" y="4483"/>
                    <a:pt x="2304" y="4459"/>
                  </a:cubicBezTo>
                  <a:cubicBezTo>
                    <a:pt x="2150" y="4328"/>
                    <a:pt x="2035" y="4155"/>
                    <a:pt x="1974" y="3962"/>
                  </a:cubicBezTo>
                  <a:cubicBezTo>
                    <a:pt x="1960" y="3920"/>
                    <a:pt x="1949" y="3878"/>
                    <a:pt x="1940" y="3836"/>
                  </a:cubicBezTo>
                  <a:cubicBezTo>
                    <a:pt x="1933" y="3801"/>
                    <a:pt x="1928" y="3763"/>
                    <a:pt x="1922" y="3726"/>
                  </a:cubicBezTo>
                  <a:cubicBezTo>
                    <a:pt x="1922" y="3719"/>
                    <a:pt x="1921" y="3714"/>
                    <a:pt x="1919" y="3707"/>
                  </a:cubicBezTo>
                  <a:cubicBezTo>
                    <a:pt x="1911" y="3619"/>
                    <a:pt x="1909" y="3531"/>
                    <a:pt x="1916" y="3444"/>
                  </a:cubicBezTo>
                  <a:lnTo>
                    <a:pt x="1916" y="3434"/>
                  </a:lnTo>
                  <a:cubicBezTo>
                    <a:pt x="1918" y="3414"/>
                    <a:pt x="1918" y="3396"/>
                    <a:pt x="1921" y="3375"/>
                  </a:cubicBezTo>
                  <a:cubicBezTo>
                    <a:pt x="1946" y="3134"/>
                    <a:pt x="2005" y="2897"/>
                    <a:pt x="2096" y="2672"/>
                  </a:cubicBezTo>
                  <a:cubicBezTo>
                    <a:pt x="2127" y="2593"/>
                    <a:pt x="2165" y="2517"/>
                    <a:pt x="2207" y="2443"/>
                  </a:cubicBezTo>
                  <a:lnTo>
                    <a:pt x="2213" y="2436"/>
                  </a:lnTo>
                  <a:cubicBezTo>
                    <a:pt x="2251" y="2370"/>
                    <a:pt x="2296" y="2306"/>
                    <a:pt x="2345" y="2247"/>
                  </a:cubicBezTo>
                  <a:cubicBezTo>
                    <a:pt x="2413" y="2167"/>
                    <a:pt x="2491" y="2097"/>
                    <a:pt x="2579" y="2039"/>
                  </a:cubicBezTo>
                  <a:cubicBezTo>
                    <a:pt x="2750" y="1927"/>
                    <a:pt x="3024" y="1817"/>
                    <a:pt x="3470" y="1817"/>
                  </a:cubicBezTo>
                  <a:close/>
                  <a:moveTo>
                    <a:pt x="3478" y="1"/>
                  </a:moveTo>
                  <a:cubicBezTo>
                    <a:pt x="3414" y="1"/>
                    <a:pt x="3352" y="3"/>
                    <a:pt x="3291" y="5"/>
                  </a:cubicBezTo>
                  <a:lnTo>
                    <a:pt x="3246" y="6"/>
                  </a:lnTo>
                  <a:cubicBezTo>
                    <a:pt x="2288" y="54"/>
                    <a:pt x="1627" y="397"/>
                    <a:pt x="1185" y="779"/>
                  </a:cubicBezTo>
                  <a:cubicBezTo>
                    <a:pt x="1129" y="829"/>
                    <a:pt x="1079" y="876"/>
                    <a:pt x="1031" y="926"/>
                  </a:cubicBezTo>
                  <a:cubicBezTo>
                    <a:pt x="1019" y="936"/>
                    <a:pt x="1011" y="945"/>
                    <a:pt x="1001" y="955"/>
                  </a:cubicBezTo>
                  <a:cubicBezTo>
                    <a:pt x="953" y="1004"/>
                    <a:pt x="908" y="1052"/>
                    <a:pt x="868" y="1100"/>
                  </a:cubicBezTo>
                  <a:cubicBezTo>
                    <a:pt x="806" y="1173"/>
                    <a:pt x="751" y="1246"/>
                    <a:pt x="699" y="1321"/>
                  </a:cubicBezTo>
                  <a:cubicBezTo>
                    <a:pt x="678" y="1350"/>
                    <a:pt x="657" y="1380"/>
                    <a:pt x="637" y="1411"/>
                  </a:cubicBezTo>
                  <a:cubicBezTo>
                    <a:pt x="612" y="1450"/>
                    <a:pt x="588" y="1488"/>
                    <a:pt x="565" y="1527"/>
                  </a:cubicBezTo>
                  <a:cubicBezTo>
                    <a:pt x="511" y="1619"/>
                    <a:pt x="461" y="1710"/>
                    <a:pt x="416" y="1803"/>
                  </a:cubicBezTo>
                  <a:cubicBezTo>
                    <a:pt x="179" y="2294"/>
                    <a:pt x="72" y="2791"/>
                    <a:pt x="27" y="3178"/>
                  </a:cubicBezTo>
                  <a:cubicBezTo>
                    <a:pt x="17" y="3265"/>
                    <a:pt x="11" y="3349"/>
                    <a:pt x="9" y="3435"/>
                  </a:cubicBezTo>
                  <a:cubicBezTo>
                    <a:pt x="0" y="3612"/>
                    <a:pt x="9" y="3789"/>
                    <a:pt x="30" y="3965"/>
                  </a:cubicBezTo>
                  <a:cubicBezTo>
                    <a:pt x="45" y="4082"/>
                    <a:pt x="66" y="4196"/>
                    <a:pt x="94" y="4310"/>
                  </a:cubicBezTo>
                  <a:cubicBezTo>
                    <a:pt x="96" y="4315"/>
                    <a:pt x="97" y="4322"/>
                    <a:pt x="100" y="4329"/>
                  </a:cubicBezTo>
                  <a:cubicBezTo>
                    <a:pt x="117" y="4398"/>
                    <a:pt x="137" y="4467"/>
                    <a:pt x="160" y="4535"/>
                  </a:cubicBezTo>
                  <a:cubicBezTo>
                    <a:pt x="162" y="4540"/>
                    <a:pt x="163" y="4546"/>
                    <a:pt x="165" y="4551"/>
                  </a:cubicBezTo>
                  <a:cubicBezTo>
                    <a:pt x="176" y="4584"/>
                    <a:pt x="189" y="4616"/>
                    <a:pt x="200" y="4647"/>
                  </a:cubicBezTo>
                  <a:cubicBezTo>
                    <a:pt x="204" y="4657"/>
                    <a:pt x="207" y="4665"/>
                    <a:pt x="211" y="4674"/>
                  </a:cubicBezTo>
                  <a:cubicBezTo>
                    <a:pt x="236" y="4738"/>
                    <a:pt x="263" y="4802"/>
                    <a:pt x="294" y="4865"/>
                  </a:cubicBezTo>
                  <a:lnTo>
                    <a:pt x="308" y="4894"/>
                  </a:lnTo>
                  <a:cubicBezTo>
                    <a:pt x="322" y="4921"/>
                    <a:pt x="335" y="4948"/>
                    <a:pt x="349" y="4975"/>
                  </a:cubicBezTo>
                  <a:cubicBezTo>
                    <a:pt x="352" y="4979"/>
                    <a:pt x="355" y="4984"/>
                    <a:pt x="357" y="4990"/>
                  </a:cubicBezTo>
                  <a:cubicBezTo>
                    <a:pt x="392" y="5055"/>
                    <a:pt x="430" y="5118"/>
                    <a:pt x="471" y="5180"/>
                  </a:cubicBezTo>
                  <a:cubicBezTo>
                    <a:pt x="478" y="5191"/>
                    <a:pt x="487" y="5204"/>
                    <a:pt x="495" y="5215"/>
                  </a:cubicBezTo>
                  <a:cubicBezTo>
                    <a:pt x="556" y="5305"/>
                    <a:pt x="620" y="5392"/>
                    <a:pt x="692" y="5475"/>
                  </a:cubicBezTo>
                  <a:cubicBezTo>
                    <a:pt x="700" y="5486"/>
                    <a:pt x="710" y="5496"/>
                    <a:pt x="720" y="5507"/>
                  </a:cubicBezTo>
                  <a:cubicBezTo>
                    <a:pt x="793" y="5592"/>
                    <a:pt x="872" y="5672"/>
                    <a:pt x="955" y="5748"/>
                  </a:cubicBezTo>
                  <a:cubicBezTo>
                    <a:pt x="962" y="5755"/>
                    <a:pt x="970" y="5762"/>
                    <a:pt x="979" y="5769"/>
                  </a:cubicBezTo>
                  <a:cubicBezTo>
                    <a:pt x="1067" y="5849"/>
                    <a:pt x="1161" y="5924"/>
                    <a:pt x="1260" y="5992"/>
                  </a:cubicBezTo>
                  <a:cubicBezTo>
                    <a:pt x="1422" y="6106"/>
                    <a:pt x="1594" y="6203"/>
                    <a:pt x="1774" y="6285"/>
                  </a:cubicBezTo>
                  <a:cubicBezTo>
                    <a:pt x="1876" y="6331"/>
                    <a:pt x="1980" y="6373"/>
                    <a:pt x="2085" y="6409"/>
                  </a:cubicBezTo>
                  <a:lnTo>
                    <a:pt x="2103" y="6414"/>
                  </a:lnTo>
                  <a:cubicBezTo>
                    <a:pt x="2476" y="6538"/>
                    <a:pt x="2865" y="6601"/>
                    <a:pt x="3259" y="6601"/>
                  </a:cubicBezTo>
                  <a:cubicBezTo>
                    <a:pt x="3702" y="6598"/>
                    <a:pt x="4142" y="6525"/>
                    <a:pt x="4562" y="6385"/>
                  </a:cubicBezTo>
                  <a:cubicBezTo>
                    <a:pt x="4675" y="6348"/>
                    <a:pt x="4786" y="6309"/>
                    <a:pt x="4897" y="6264"/>
                  </a:cubicBezTo>
                  <a:cubicBezTo>
                    <a:pt x="4974" y="6231"/>
                    <a:pt x="5050" y="6195"/>
                    <a:pt x="5123" y="6156"/>
                  </a:cubicBezTo>
                  <a:cubicBezTo>
                    <a:pt x="5129" y="6153"/>
                    <a:pt x="5134" y="6150"/>
                    <a:pt x="5140" y="6147"/>
                  </a:cubicBezTo>
                  <a:cubicBezTo>
                    <a:pt x="5150" y="6141"/>
                    <a:pt x="5160" y="6136"/>
                    <a:pt x="5170" y="6129"/>
                  </a:cubicBezTo>
                  <a:cubicBezTo>
                    <a:pt x="5179" y="6123"/>
                    <a:pt x="5188" y="6118"/>
                    <a:pt x="5198" y="6112"/>
                  </a:cubicBezTo>
                  <a:cubicBezTo>
                    <a:pt x="5244" y="6085"/>
                    <a:pt x="5292" y="6059"/>
                    <a:pt x="5338" y="6029"/>
                  </a:cubicBezTo>
                  <a:cubicBezTo>
                    <a:pt x="5350" y="6021"/>
                    <a:pt x="5362" y="6014"/>
                    <a:pt x="5373" y="6005"/>
                  </a:cubicBezTo>
                  <a:cubicBezTo>
                    <a:pt x="5376" y="6004"/>
                    <a:pt x="5378" y="6001"/>
                    <a:pt x="5380" y="6000"/>
                  </a:cubicBezTo>
                  <a:cubicBezTo>
                    <a:pt x="5396" y="5990"/>
                    <a:pt x="5409" y="5980"/>
                    <a:pt x="5423" y="5970"/>
                  </a:cubicBezTo>
                  <a:cubicBezTo>
                    <a:pt x="5462" y="5942"/>
                    <a:pt x="5500" y="5915"/>
                    <a:pt x="5538" y="5886"/>
                  </a:cubicBezTo>
                  <a:cubicBezTo>
                    <a:pt x="5567" y="5862"/>
                    <a:pt x="5596" y="5838"/>
                    <a:pt x="5625" y="5813"/>
                  </a:cubicBezTo>
                  <a:cubicBezTo>
                    <a:pt x="5659" y="5784"/>
                    <a:pt x="5691" y="5756"/>
                    <a:pt x="5724" y="5727"/>
                  </a:cubicBezTo>
                  <a:cubicBezTo>
                    <a:pt x="5754" y="5697"/>
                    <a:pt x="5783" y="5671"/>
                    <a:pt x="5811" y="5641"/>
                  </a:cubicBezTo>
                  <a:cubicBezTo>
                    <a:pt x="5839" y="5611"/>
                    <a:pt x="5863" y="5586"/>
                    <a:pt x="5889" y="5557"/>
                  </a:cubicBezTo>
                  <a:cubicBezTo>
                    <a:pt x="5919" y="5524"/>
                    <a:pt x="5948" y="5492"/>
                    <a:pt x="5978" y="5457"/>
                  </a:cubicBezTo>
                  <a:cubicBezTo>
                    <a:pt x="6000" y="5430"/>
                    <a:pt x="6022" y="5402"/>
                    <a:pt x="6044" y="5374"/>
                  </a:cubicBezTo>
                  <a:cubicBezTo>
                    <a:pt x="6074" y="5336"/>
                    <a:pt x="6103" y="5297"/>
                    <a:pt x="6131" y="5257"/>
                  </a:cubicBezTo>
                  <a:cubicBezTo>
                    <a:pt x="6148" y="5235"/>
                    <a:pt x="6164" y="5209"/>
                    <a:pt x="6179" y="5185"/>
                  </a:cubicBezTo>
                  <a:cubicBezTo>
                    <a:pt x="6210" y="5139"/>
                    <a:pt x="6241" y="5093"/>
                    <a:pt x="6269" y="5045"/>
                  </a:cubicBezTo>
                  <a:cubicBezTo>
                    <a:pt x="6275" y="5034"/>
                    <a:pt x="6280" y="5022"/>
                    <a:pt x="6286" y="5013"/>
                  </a:cubicBezTo>
                  <a:cubicBezTo>
                    <a:pt x="6431" y="4758"/>
                    <a:pt x="6540" y="4487"/>
                    <a:pt x="6615" y="4204"/>
                  </a:cubicBezTo>
                  <a:lnTo>
                    <a:pt x="6619" y="4190"/>
                  </a:lnTo>
                  <a:cubicBezTo>
                    <a:pt x="6643" y="4097"/>
                    <a:pt x="6663" y="4003"/>
                    <a:pt x="6680" y="3906"/>
                  </a:cubicBezTo>
                  <a:lnTo>
                    <a:pt x="6681" y="3901"/>
                  </a:lnTo>
                  <a:cubicBezTo>
                    <a:pt x="6682" y="3896"/>
                    <a:pt x="6682" y="3891"/>
                    <a:pt x="6684" y="3886"/>
                  </a:cubicBezTo>
                  <a:cubicBezTo>
                    <a:pt x="6684" y="3881"/>
                    <a:pt x="6685" y="3878"/>
                    <a:pt x="6687" y="3874"/>
                  </a:cubicBezTo>
                  <a:cubicBezTo>
                    <a:pt x="6698" y="3804"/>
                    <a:pt x="6706" y="3733"/>
                    <a:pt x="6713" y="3660"/>
                  </a:cubicBezTo>
                  <a:cubicBezTo>
                    <a:pt x="6713" y="3656"/>
                    <a:pt x="6715" y="3652"/>
                    <a:pt x="6715" y="3647"/>
                  </a:cubicBezTo>
                  <a:cubicBezTo>
                    <a:pt x="6723" y="3567"/>
                    <a:pt x="6729" y="3486"/>
                    <a:pt x="6733" y="3403"/>
                  </a:cubicBezTo>
                  <a:lnTo>
                    <a:pt x="6733" y="3392"/>
                  </a:lnTo>
                  <a:cubicBezTo>
                    <a:pt x="6734" y="3331"/>
                    <a:pt x="6737" y="3272"/>
                    <a:pt x="6736" y="3210"/>
                  </a:cubicBezTo>
                  <a:cubicBezTo>
                    <a:pt x="6733" y="3025"/>
                    <a:pt x="6717" y="2838"/>
                    <a:pt x="6688" y="2654"/>
                  </a:cubicBezTo>
                  <a:cubicBezTo>
                    <a:pt x="6661" y="2489"/>
                    <a:pt x="6625" y="2326"/>
                    <a:pt x="6575" y="2166"/>
                  </a:cubicBezTo>
                  <a:cubicBezTo>
                    <a:pt x="6542" y="2053"/>
                    <a:pt x="6502" y="1944"/>
                    <a:pt x="6456" y="1835"/>
                  </a:cubicBezTo>
                  <a:lnTo>
                    <a:pt x="6453" y="1830"/>
                  </a:lnTo>
                  <a:cubicBezTo>
                    <a:pt x="6411" y="1730"/>
                    <a:pt x="6365" y="1633"/>
                    <a:pt x="6313" y="1540"/>
                  </a:cubicBezTo>
                  <a:cubicBezTo>
                    <a:pt x="6308" y="1530"/>
                    <a:pt x="6303" y="1520"/>
                    <a:pt x="6297" y="1511"/>
                  </a:cubicBezTo>
                  <a:cubicBezTo>
                    <a:pt x="6190" y="1321"/>
                    <a:pt x="6064" y="1142"/>
                    <a:pt x="5919" y="981"/>
                  </a:cubicBezTo>
                  <a:cubicBezTo>
                    <a:pt x="5535" y="550"/>
                    <a:pt x="5030" y="248"/>
                    <a:pt x="4441" y="105"/>
                  </a:cubicBezTo>
                  <a:cubicBezTo>
                    <a:pt x="4374" y="89"/>
                    <a:pt x="4306" y="74"/>
                    <a:pt x="4236" y="61"/>
                  </a:cubicBezTo>
                  <a:cubicBezTo>
                    <a:pt x="4163" y="48"/>
                    <a:pt x="4090" y="37"/>
                    <a:pt x="4014" y="29"/>
                  </a:cubicBezTo>
                  <a:cubicBezTo>
                    <a:pt x="3918" y="19"/>
                    <a:pt x="3824" y="12"/>
                    <a:pt x="3733" y="8"/>
                  </a:cubicBezTo>
                  <a:cubicBezTo>
                    <a:pt x="3684" y="5"/>
                    <a:pt x="3637" y="5"/>
                    <a:pt x="3589" y="3"/>
                  </a:cubicBezTo>
                  <a:cubicBezTo>
                    <a:pt x="3551" y="3"/>
                    <a:pt x="3513" y="1"/>
                    <a:pt x="3478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5768050" y="3512100"/>
              <a:ext cx="206625" cy="656850"/>
            </a:xfrm>
            <a:custGeom>
              <a:avLst/>
              <a:gdLst/>
              <a:ahLst/>
              <a:cxnLst/>
              <a:rect l="l" t="t" r="r" b="b"/>
              <a:pathLst>
                <a:path w="8265" h="26274" extrusionOk="0">
                  <a:moveTo>
                    <a:pt x="4073" y="0"/>
                  </a:moveTo>
                  <a:cubicBezTo>
                    <a:pt x="3769" y="0"/>
                    <a:pt x="3466" y="33"/>
                    <a:pt x="3168" y="98"/>
                  </a:cubicBezTo>
                  <a:lnTo>
                    <a:pt x="3165" y="98"/>
                  </a:lnTo>
                  <a:cubicBezTo>
                    <a:pt x="2538" y="239"/>
                    <a:pt x="1952" y="527"/>
                    <a:pt x="1457" y="937"/>
                  </a:cubicBezTo>
                  <a:cubicBezTo>
                    <a:pt x="1374" y="1006"/>
                    <a:pt x="1294" y="1079"/>
                    <a:pt x="1218" y="1155"/>
                  </a:cubicBezTo>
                  <a:lnTo>
                    <a:pt x="1215" y="1157"/>
                  </a:lnTo>
                  <a:cubicBezTo>
                    <a:pt x="1139" y="1233"/>
                    <a:pt x="1066" y="1311"/>
                    <a:pt x="997" y="1393"/>
                  </a:cubicBezTo>
                  <a:lnTo>
                    <a:pt x="994" y="1394"/>
                  </a:lnTo>
                  <a:cubicBezTo>
                    <a:pt x="924" y="1477"/>
                    <a:pt x="858" y="1562"/>
                    <a:pt x="798" y="1649"/>
                  </a:cubicBezTo>
                  <a:cubicBezTo>
                    <a:pt x="734" y="1737"/>
                    <a:pt x="677" y="1829"/>
                    <a:pt x="622" y="1923"/>
                  </a:cubicBezTo>
                  <a:cubicBezTo>
                    <a:pt x="476" y="2170"/>
                    <a:pt x="362" y="2436"/>
                    <a:pt x="283" y="2713"/>
                  </a:cubicBezTo>
                  <a:cubicBezTo>
                    <a:pt x="249" y="2831"/>
                    <a:pt x="220" y="2948"/>
                    <a:pt x="193" y="3063"/>
                  </a:cubicBezTo>
                  <a:cubicBezTo>
                    <a:pt x="183" y="3100"/>
                    <a:pt x="176" y="3136"/>
                    <a:pt x="168" y="3174"/>
                  </a:cubicBezTo>
                  <a:cubicBezTo>
                    <a:pt x="151" y="3252"/>
                    <a:pt x="136" y="3327"/>
                    <a:pt x="121" y="3403"/>
                  </a:cubicBezTo>
                  <a:cubicBezTo>
                    <a:pt x="113" y="3446"/>
                    <a:pt x="106" y="3486"/>
                    <a:pt x="99" y="3527"/>
                  </a:cubicBezTo>
                  <a:cubicBezTo>
                    <a:pt x="88" y="3597"/>
                    <a:pt x="76" y="3668"/>
                    <a:pt x="67" y="3735"/>
                  </a:cubicBezTo>
                  <a:cubicBezTo>
                    <a:pt x="61" y="3776"/>
                    <a:pt x="55" y="3817"/>
                    <a:pt x="51" y="3856"/>
                  </a:cubicBezTo>
                  <a:cubicBezTo>
                    <a:pt x="47" y="3893"/>
                    <a:pt x="41" y="3929"/>
                    <a:pt x="37" y="3966"/>
                  </a:cubicBezTo>
                  <a:cubicBezTo>
                    <a:pt x="37" y="3977"/>
                    <a:pt x="36" y="3988"/>
                    <a:pt x="34" y="3999"/>
                  </a:cubicBezTo>
                  <a:cubicBezTo>
                    <a:pt x="33" y="4021"/>
                    <a:pt x="31" y="4042"/>
                    <a:pt x="29" y="4063"/>
                  </a:cubicBezTo>
                  <a:cubicBezTo>
                    <a:pt x="26" y="4098"/>
                    <a:pt x="22" y="4134"/>
                    <a:pt x="19" y="4171"/>
                  </a:cubicBezTo>
                  <a:cubicBezTo>
                    <a:pt x="16" y="4210"/>
                    <a:pt x="13" y="4248"/>
                    <a:pt x="12" y="4288"/>
                  </a:cubicBezTo>
                  <a:cubicBezTo>
                    <a:pt x="10" y="4309"/>
                    <a:pt x="9" y="4328"/>
                    <a:pt x="9" y="4350"/>
                  </a:cubicBezTo>
                  <a:cubicBezTo>
                    <a:pt x="8" y="4369"/>
                    <a:pt x="6" y="4387"/>
                    <a:pt x="6" y="4407"/>
                  </a:cubicBezTo>
                  <a:cubicBezTo>
                    <a:pt x="5" y="4425"/>
                    <a:pt x="3" y="4451"/>
                    <a:pt x="2" y="4472"/>
                  </a:cubicBezTo>
                  <a:cubicBezTo>
                    <a:pt x="1" y="4518"/>
                    <a:pt x="2" y="4563"/>
                    <a:pt x="1" y="4610"/>
                  </a:cubicBezTo>
                  <a:lnTo>
                    <a:pt x="1" y="4659"/>
                  </a:lnTo>
                  <a:lnTo>
                    <a:pt x="1" y="4760"/>
                  </a:lnTo>
                  <a:cubicBezTo>
                    <a:pt x="1" y="4785"/>
                    <a:pt x="3" y="4808"/>
                    <a:pt x="3" y="4833"/>
                  </a:cubicBezTo>
                  <a:cubicBezTo>
                    <a:pt x="6" y="4903"/>
                    <a:pt x="9" y="4971"/>
                    <a:pt x="12" y="5038"/>
                  </a:cubicBezTo>
                  <a:cubicBezTo>
                    <a:pt x="15" y="5071"/>
                    <a:pt x="17" y="5103"/>
                    <a:pt x="20" y="5135"/>
                  </a:cubicBezTo>
                  <a:cubicBezTo>
                    <a:pt x="24" y="5193"/>
                    <a:pt x="30" y="5251"/>
                    <a:pt x="36" y="5307"/>
                  </a:cubicBezTo>
                  <a:cubicBezTo>
                    <a:pt x="38" y="5341"/>
                    <a:pt x="43" y="5372"/>
                    <a:pt x="47" y="5404"/>
                  </a:cubicBezTo>
                  <a:cubicBezTo>
                    <a:pt x="54" y="5460"/>
                    <a:pt x="61" y="5515"/>
                    <a:pt x="69" y="5568"/>
                  </a:cubicBezTo>
                  <a:cubicBezTo>
                    <a:pt x="75" y="5598"/>
                    <a:pt x="79" y="5627"/>
                    <a:pt x="83" y="5657"/>
                  </a:cubicBezTo>
                  <a:cubicBezTo>
                    <a:pt x="93" y="5715"/>
                    <a:pt x="105" y="5772"/>
                    <a:pt x="117" y="5830"/>
                  </a:cubicBezTo>
                  <a:cubicBezTo>
                    <a:pt x="121" y="5851"/>
                    <a:pt x="126" y="5873"/>
                    <a:pt x="130" y="5895"/>
                  </a:cubicBezTo>
                  <a:cubicBezTo>
                    <a:pt x="147" y="5973"/>
                    <a:pt x="165" y="6049"/>
                    <a:pt x="183" y="6124"/>
                  </a:cubicBezTo>
                  <a:cubicBezTo>
                    <a:pt x="185" y="6128"/>
                    <a:pt x="186" y="6132"/>
                    <a:pt x="188" y="6136"/>
                  </a:cubicBezTo>
                  <a:cubicBezTo>
                    <a:pt x="206" y="6205"/>
                    <a:pt x="225" y="6273"/>
                    <a:pt x="245" y="6339"/>
                  </a:cubicBezTo>
                  <a:cubicBezTo>
                    <a:pt x="252" y="6360"/>
                    <a:pt x="258" y="6381"/>
                    <a:pt x="265" y="6401"/>
                  </a:cubicBezTo>
                  <a:cubicBezTo>
                    <a:pt x="280" y="6450"/>
                    <a:pt x="296" y="6498"/>
                    <a:pt x="313" y="6544"/>
                  </a:cubicBezTo>
                  <a:cubicBezTo>
                    <a:pt x="321" y="6567"/>
                    <a:pt x="328" y="6588"/>
                    <a:pt x="337" y="6610"/>
                  </a:cubicBezTo>
                  <a:cubicBezTo>
                    <a:pt x="352" y="6654"/>
                    <a:pt x="369" y="6697"/>
                    <a:pt x="386" y="6740"/>
                  </a:cubicBezTo>
                  <a:cubicBezTo>
                    <a:pt x="394" y="6759"/>
                    <a:pt x="401" y="6780"/>
                    <a:pt x="410" y="6800"/>
                  </a:cubicBezTo>
                  <a:cubicBezTo>
                    <a:pt x="425" y="6838"/>
                    <a:pt x="441" y="6874"/>
                    <a:pt x="456" y="6910"/>
                  </a:cubicBezTo>
                  <a:cubicBezTo>
                    <a:pt x="459" y="6917"/>
                    <a:pt x="462" y="6922"/>
                    <a:pt x="464" y="6928"/>
                  </a:cubicBezTo>
                  <a:cubicBezTo>
                    <a:pt x="472" y="6945"/>
                    <a:pt x="479" y="6960"/>
                    <a:pt x="486" y="6976"/>
                  </a:cubicBezTo>
                  <a:cubicBezTo>
                    <a:pt x="511" y="7031"/>
                    <a:pt x="536" y="7084"/>
                    <a:pt x="561" y="7136"/>
                  </a:cubicBezTo>
                  <a:lnTo>
                    <a:pt x="561" y="7137"/>
                  </a:lnTo>
                  <a:cubicBezTo>
                    <a:pt x="569" y="7151"/>
                    <a:pt x="576" y="7165"/>
                    <a:pt x="584" y="7180"/>
                  </a:cubicBezTo>
                  <a:cubicBezTo>
                    <a:pt x="587" y="7187"/>
                    <a:pt x="591" y="7194"/>
                    <a:pt x="595" y="7202"/>
                  </a:cubicBezTo>
                  <a:cubicBezTo>
                    <a:pt x="616" y="7244"/>
                    <a:pt x="639" y="7286"/>
                    <a:pt x="661" y="7326"/>
                  </a:cubicBezTo>
                  <a:lnTo>
                    <a:pt x="677" y="7355"/>
                  </a:lnTo>
                  <a:cubicBezTo>
                    <a:pt x="698" y="7392"/>
                    <a:pt x="719" y="7428"/>
                    <a:pt x="739" y="7462"/>
                  </a:cubicBezTo>
                  <a:cubicBezTo>
                    <a:pt x="744" y="7472"/>
                    <a:pt x="750" y="7480"/>
                    <a:pt x="755" y="7490"/>
                  </a:cubicBezTo>
                  <a:cubicBezTo>
                    <a:pt x="777" y="7524"/>
                    <a:pt x="796" y="7556"/>
                    <a:pt x="817" y="7587"/>
                  </a:cubicBezTo>
                  <a:lnTo>
                    <a:pt x="831" y="7610"/>
                  </a:lnTo>
                  <a:cubicBezTo>
                    <a:pt x="855" y="7646"/>
                    <a:pt x="878" y="7680"/>
                    <a:pt x="900" y="7714"/>
                  </a:cubicBezTo>
                  <a:lnTo>
                    <a:pt x="902" y="7717"/>
                  </a:lnTo>
                  <a:cubicBezTo>
                    <a:pt x="1072" y="7963"/>
                    <a:pt x="1204" y="8098"/>
                    <a:pt x="1224" y="8117"/>
                  </a:cubicBezTo>
                  <a:cubicBezTo>
                    <a:pt x="1404" y="8299"/>
                    <a:pt x="1633" y="8388"/>
                    <a:pt x="1862" y="8388"/>
                  </a:cubicBezTo>
                  <a:cubicBezTo>
                    <a:pt x="2112" y="8388"/>
                    <a:pt x="2362" y="8280"/>
                    <a:pt x="2545" y="8067"/>
                  </a:cubicBezTo>
                  <a:cubicBezTo>
                    <a:pt x="2887" y="7667"/>
                    <a:pt x="2869" y="7050"/>
                    <a:pt x="2514" y="6666"/>
                  </a:cubicBezTo>
                  <a:cubicBezTo>
                    <a:pt x="2506" y="6658"/>
                    <a:pt x="2499" y="6648"/>
                    <a:pt x="2490" y="6638"/>
                  </a:cubicBezTo>
                  <a:lnTo>
                    <a:pt x="2478" y="6624"/>
                  </a:lnTo>
                  <a:lnTo>
                    <a:pt x="2469" y="6613"/>
                  </a:lnTo>
                  <a:lnTo>
                    <a:pt x="2464" y="6606"/>
                  </a:lnTo>
                  <a:cubicBezTo>
                    <a:pt x="2459" y="6602"/>
                    <a:pt x="2455" y="6596"/>
                    <a:pt x="2450" y="6589"/>
                  </a:cubicBezTo>
                  <a:lnTo>
                    <a:pt x="2436" y="6571"/>
                  </a:lnTo>
                  <a:cubicBezTo>
                    <a:pt x="2431" y="6565"/>
                    <a:pt x="2426" y="6558"/>
                    <a:pt x="2421" y="6553"/>
                  </a:cubicBezTo>
                  <a:cubicBezTo>
                    <a:pt x="2417" y="6547"/>
                    <a:pt x="2414" y="6543"/>
                    <a:pt x="2410" y="6537"/>
                  </a:cubicBezTo>
                  <a:cubicBezTo>
                    <a:pt x="2405" y="6530"/>
                    <a:pt x="2398" y="6520"/>
                    <a:pt x="2392" y="6512"/>
                  </a:cubicBezTo>
                  <a:cubicBezTo>
                    <a:pt x="2385" y="6502"/>
                    <a:pt x="2376" y="6489"/>
                    <a:pt x="2369" y="6478"/>
                  </a:cubicBezTo>
                  <a:cubicBezTo>
                    <a:pt x="2360" y="6464"/>
                    <a:pt x="2350" y="6450"/>
                    <a:pt x="2340" y="6433"/>
                  </a:cubicBezTo>
                  <a:cubicBezTo>
                    <a:pt x="2331" y="6422"/>
                    <a:pt x="2324" y="6408"/>
                    <a:pt x="2316" y="6394"/>
                  </a:cubicBezTo>
                  <a:cubicBezTo>
                    <a:pt x="2308" y="6381"/>
                    <a:pt x="2299" y="6368"/>
                    <a:pt x="2292" y="6354"/>
                  </a:cubicBezTo>
                  <a:cubicBezTo>
                    <a:pt x="2288" y="6347"/>
                    <a:pt x="2284" y="6340"/>
                    <a:pt x="2279" y="6335"/>
                  </a:cubicBezTo>
                  <a:cubicBezTo>
                    <a:pt x="2272" y="6321"/>
                    <a:pt x="2264" y="6305"/>
                    <a:pt x="2256" y="6291"/>
                  </a:cubicBezTo>
                  <a:cubicBezTo>
                    <a:pt x="2249" y="6277"/>
                    <a:pt x="2240" y="6262"/>
                    <a:pt x="2232" y="6246"/>
                  </a:cubicBezTo>
                  <a:cubicBezTo>
                    <a:pt x="2223" y="6231"/>
                    <a:pt x="2218" y="6219"/>
                    <a:pt x="2212" y="6205"/>
                  </a:cubicBezTo>
                  <a:cubicBezTo>
                    <a:pt x="2205" y="6191"/>
                    <a:pt x="2198" y="6179"/>
                    <a:pt x="2192" y="6166"/>
                  </a:cubicBezTo>
                  <a:cubicBezTo>
                    <a:pt x="2184" y="6148"/>
                    <a:pt x="2175" y="6132"/>
                    <a:pt x="2167" y="6114"/>
                  </a:cubicBezTo>
                  <a:cubicBezTo>
                    <a:pt x="2159" y="6096"/>
                    <a:pt x="2150" y="6073"/>
                    <a:pt x="2142" y="6053"/>
                  </a:cubicBezTo>
                  <a:cubicBezTo>
                    <a:pt x="2128" y="6023"/>
                    <a:pt x="2114" y="5992"/>
                    <a:pt x="2101" y="5958"/>
                  </a:cubicBezTo>
                  <a:cubicBezTo>
                    <a:pt x="1986" y="5663"/>
                    <a:pt x="1889" y="5272"/>
                    <a:pt x="1875" y="4785"/>
                  </a:cubicBezTo>
                  <a:cubicBezTo>
                    <a:pt x="1875" y="4768"/>
                    <a:pt x="1873" y="4752"/>
                    <a:pt x="1872" y="4735"/>
                  </a:cubicBezTo>
                  <a:cubicBezTo>
                    <a:pt x="1872" y="4649"/>
                    <a:pt x="1872" y="4559"/>
                    <a:pt x="1877" y="4468"/>
                  </a:cubicBezTo>
                  <a:cubicBezTo>
                    <a:pt x="1879" y="4439"/>
                    <a:pt x="1880" y="4413"/>
                    <a:pt x="1882" y="4385"/>
                  </a:cubicBezTo>
                  <a:cubicBezTo>
                    <a:pt x="1907" y="4022"/>
                    <a:pt x="1970" y="3662"/>
                    <a:pt x="2071" y="3312"/>
                  </a:cubicBezTo>
                  <a:cubicBezTo>
                    <a:pt x="2085" y="3263"/>
                    <a:pt x="2102" y="3215"/>
                    <a:pt x="2121" y="3169"/>
                  </a:cubicBezTo>
                  <a:cubicBezTo>
                    <a:pt x="2146" y="3111"/>
                    <a:pt x="2174" y="3053"/>
                    <a:pt x="2205" y="2998"/>
                  </a:cubicBezTo>
                  <a:cubicBezTo>
                    <a:pt x="2208" y="2994"/>
                    <a:pt x="2212" y="2989"/>
                    <a:pt x="2215" y="2984"/>
                  </a:cubicBezTo>
                  <a:cubicBezTo>
                    <a:pt x="2243" y="2935"/>
                    <a:pt x="2275" y="2887"/>
                    <a:pt x="2309" y="2841"/>
                  </a:cubicBezTo>
                  <a:cubicBezTo>
                    <a:pt x="2316" y="2834"/>
                    <a:pt x="2322" y="2826"/>
                    <a:pt x="2327" y="2819"/>
                  </a:cubicBezTo>
                  <a:cubicBezTo>
                    <a:pt x="2362" y="2775"/>
                    <a:pt x="2398" y="2731"/>
                    <a:pt x="2437" y="2691"/>
                  </a:cubicBezTo>
                  <a:lnTo>
                    <a:pt x="2452" y="2674"/>
                  </a:lnTo>
                  <a:cubicBezTo>
                    <a:pt x="2497" y="2629"/>
                    <a:pt x="2545" y="2584"/>
                    <a:pt x="2594" y="2543"/>
                  </a:cubicBezTo>
                  <a:cubicBezTo>
                    <a:pt x="2817" y="2360"/>
                    <a:pt x="3072" y="2222"/>
                    <a:pt x="3347" y="2137"/>
                  </a:cubicBezTo>
                  <a:cubicBezTo>
                    <a:pt x="3403" y="2118"/>
                    <a:pt x="3460" y="2103"/>
                    <a:pt x="3518" y="2089"/>
                  </a:cubicBezTo>
                  <a:lnTo>
                    <a:pt x="3521" y="2089"/>
                  </a:lnTo>
                  <a:cubicBezTo>
                    <a:pt x="3578" y="2075"/>
                    <a:pt x="3636" y="2062"/>
                    <a:pt x="3697" y="2054"/>
                  </a:cubicBezTo>
                  <a:lnTo>
                    <a:pt x="3699" y="2054"/>
                  </a:lnTo>
                  <a:cubicBezTo>
                    <a:pt x="3758" y="2044"/>
                    <a:pt x="3817" y="2035"/>
                    <a:pt x="3878" y="2030"/>
                  </a:cubicBezTo>
                  <a:lnTo>
                    <a:pt x="3879" y="2030"/>
                  </a:lnTo>
                  <a:cubicBezTo>
                    <a:pt x="3940" y="2026"/>
                    <a:pt x="4002" y="2021"/>
                    <a:pt x="4062" y="2021"/>
                  </a:cubicBezTo>
                  <a:cubicBezTo>
                    <a:pt x="4083" y="2021"/>
                    <a:pt x="4104" y="2021"/>
                    <a:pt x="4125" y="2021"/>
                  </a:cubicBezTo>
                  <a:cubicBezTo>
                    <a:pt x="4211" y="2021"/>
                    <a:pt x="4296" y="2025"/>
                    <a:pt x="4381" y="2035"/>
                  </a:cubicBezTo>
                  <a:cubicBezTo>
                    <a:pt x="4601" y="2061"/>
                    <a:pt x="4814" y="2118"/>
                    <a:pt x="5017" y="2208"/>
                  </a:cubicBezTo>
                  <a:cubicBezTo>
                    <a:pt x="5070" y="2232"/>
                    <a:pt x="5125" y="2260"/>
                    <a:pt x="5180" y="2290"/>
                  </a:cubicBezTo>
                  <a:cubicBezTo>
                    <a:pt x="5184" y="2293"/>
                    <a:pt x="5188" y="2296"/>
                    <a:pt x="5192" y="2297"/>
                  </a:cubicBezTo>
                  <a:cubicBezTo>
                    <a:pt x="5243" y="2326"/>
                    <a:pt x="5294" y="2359"/>
                    <a:pt x="5344" y="2394"/>
                  </a:cubicBezTo>
                  <a:cubicBezTo>
                    <a:pt x="5350" y="2398"/>
                    <a:pt x="5356" y="2402"/>
                    <a:pt x="5363" y="2407"/>
                  </a:cubicBezTo>
                  <a:cubicBezTo>
                    <a:pt x="5412" y="2442"/>
                    <a:pt x="5461" y="2481"/>
                    <a:pt x="5510" y="2523"/>
                  </a:cubicBezTo>
                  <a:cubicBezTo>
                    <a:pt x="5516" y="2529"/>
                    <a:pt x="5520" y="2532"/>
                    <a:pt x="5526" y="2537"/>
                  </a:cubicBezTo>
                  <a:cubicBezTo>
                    <a:pt x="5580" y="2585"/>
                    <a:pt x="5632" y="2637"/>
                    <a:pt x="5680" y="2692"/>
                  </a:cubicBezTo>
                  <a:cubicBezTo>
                    <a:pt x="5783" y="2806"/>
                    <a:pt x="5873" y="2930"/>
                    <a:pt x="5949" y="3062"/>
                  </a:cubicBezTo>
                  <a:cubicBezTo>
                    <a:pt x="5960" y="3083"/>
                    <a:pt x="5973" y="3105"/>
                    <a:pt x="5984" y="3128"/>
                  </a:cubicBezTo>
                  <a:cubicBezTo>
                    <a:pt x="6008" y="3173"/>
                    <a:pt x="6030" y="3219"/>
                    <a:pt x="6054" y="3267"/>
                  </a:cubicBezTo>
                  <a:cubicBezTo>
                    <a:pt x="6065" y="3291"/>
                    <a:pt x="6077" y="3315"/>
                    <a:pt x="6087" y="3340"/>
                  </a:cubicBezTo>
                  <a:cubicBezTo>
                    <a:pt x="6115" y="3405"/>
                    <a:pt x="6141" y="3474"/>
                    <a:pt x="6165" y="3545"/>
                  </a:cubicBezTo>
                  <a:cubicBezTo>
                    <a:pt x="6168" y="3554"/>
                    <a:pt x="6172" y="3561"/>
                    <a:pt x="6175" y="3569"/>
                  </a:cubicBezTo>
                  <a:cubicBezTo>
                    <a:pt x="6186" y="3603"/>
                    <a:pt x="6195" y="3642"/>
                    <a:pt x="6206" y="3678"/>
                  </a:cubicBezTo>
                  <a:cubicBezTo>
                    <a:pt x="6234" y="3775"/>
                    <a:pt x="6258" y="3877"/>
                    <a:pt x="6282" y="3985"/>
                  </a:cubicBezTo>
                  <a:cubicBezTo>
                    <a:pt x="6290" y="4026"/>
                    <a:pt x="6299" y="4067"/>
                    <a:pt x="6306" y="4109"/>
                  </a:cubicBezTo>
                  <a:cubicBezTo>
                    <a:pt x="6313" y="4148"/>
                    <a:pt x="6320" y="4188"/>
                    <a:pt x="6326" y="4229"/>
                  </a:cubicBezTo>
                  <a:cubicBezTo>
                    <a:pt x="6340" y="4324"/>
                    <a:pt x="6352" y="4423"/>
                    <a:pt x="6361" y="4525"/>
                  </a:cubicBezTo>
                  <a:cubicBezTo>
                    <a:pt x="6364" y="4562"/>
                    <a:pt x="6366" y="4601"/>
                    <a:pt x="6368" y="4641"/>
                  </a:cubicBezTo>
                  <a:cubicBezTo>
                    <a:pt x="6396" y="5064"/>
                    <a:pt x="6396" y="5620"/>
                    <a:pt x="6372" y="6280"/>
                  </a:cubicBezTo>
                  <a:cubicBezTo>
                    <a:pt x="6361" y="6596"/>
                    <a:pt x="6344" y="6934"/>
                    <a:pt x="6321" y="7292"/>
                  </a:cubicBezTo>
                  <a:cubicBezTo>
                    <a:pt x="6290" y="7819"/>
                    <a:pt x="6248" y="8386"/>
                    <a:pt x="6199" y="8986"/>
                  </a:cubicBezTo>
                  <a:cubicBezTo>
                    <a:pt x="6186" y="9137"/>
                    <a:pt x="6174" y="9288"/>
                    <a:pt x="6160" y="9443"/>
                  </a:cubicBezTo>
                  <a:cubicBezTo>
                    <a:pt x="6160" y="9454"/>
                    <a:pt x="6158" y="9464"/>
                    <a:pt x="6157" y="9475"/>
                  </a:cubicBezTo>
                  <a:cubicBezTo>
                    <a:pt x="6144" y="9626"/>
                    <a:pt x="6130" y="9776"/>
                    <a:pt x="6116" y="9929"/>
                  </a:cubicBezTo>
                  <a:cubicBezTo>
                    <a:pt x="6074" y="10395"/>
                    <a:pt x="6028" y="10871"/>
                    <a:pt x="5977" y="11359"/>
                  </a:cubicBezTo>
                  <a:cubicBezTo>
                    <a:pt x="5946" y="11674"/>
                    <a:pt x="5912" y="11993"/>
                    <a:pt x="5878" y="12315"/>
                  </a:cubicBezTo>
                  <a:cubicBezTo>
                    <a:pt x="5825" y="12807"/>
                    <a:pt x="5770" y="13304"/>
                    <a:pt x="5714" y="13803"/>
                  </a:cubicBezTo>
                  <a:cubicBezTo>
                    <a:pt x="5677" y="14123"/>
                    <a:pt x="5641" y="14444"/>
                    <a:pt x="5603" y="14764"/>
                  </a:cubicBezTo>
                  <a:cubicBezTo>
                    <a:pt x="5544" y="15266"/>
                    <a:pt x="5483" y="15767"/>
                    <a:pt x="5423" y="16262"/>
                  </a:cubicBezTo>
                  <a:cubicBezTo>
                    <a:pt x="5382" y="16595"/>
                    <a:pt x="5341" y="16924"/>
                    <a:pt x="5301" y="17251"/>
                  </a:cubicBezTo>
                  <a:cubicBezTo>
                    <a:pt x="5249" y="17665"/>
                    <a:pt x="5197" y="18071"/>
                    <a:pt x="5146" y="18470"/>
                  </a:cubicBezTo>
                  <a:cubicBezTo>
                    <a:pt x="5107" y="18771"/>
                    <a:pt x="5069" y="19066"/>
                    <a:pt x="5031" y="19356"/>
                  </a:cubicBezTo>
                  <a:cubicBezTo>
                    <a:pt x="4963" y="19880"/>
                    <a:pt x="4896" y="20382"/>
                    <a:pt x="4833" y="20859"/>
                  </a:cubicBezTo>
                  <a:cubicBezTo>
                    <a:pt x="4796" y="21131"/>
                    <a:pt x="4761" y="21396"/>
                    <a:pt x="4726" y="21649"/>
                  </a:cubicBezTo>
                  <a:cubicBezTo>
                    <a:pt x="4651" y="22194"/>
                    <a:pt x="4584" y="22692"/>
                    <a:pt x="4522" y="23129"/>
                  </a:cubicBezTo>
                  <a:lnTo>
                    <a:pt x="4497" y="23319"/>
                  </a:lnTo>
                  <a:cubicBezTo>
                    <a:pt x="4494" y="23333"/>
                    <a:pt x="4492" y="23347"/>
                    <a:pt x="4489" y="23361"/>
                  </a:cubicBezTo>
                  <a:cubicBezTo>
                    <a:pt x="4482" y="23417"/>
                    <a:pt x="4474" y="23472"/>
                    <a:pt x="4467" y="23526"/>
                  </a:cubicBezTo>
                  <a:lnTo>
                    <a:pt x="4452" y="23637"/>
                  </a:lnTo>
                  <a:cubicBezTo>
                    <a:pt x="4446" y="23678"/>
                    <a:pt x="4440" y="23717"/>
                    <a:pt x="4433" y="23756"/>
                  </a:cubicBezTo>
                  <a:cubicBezTo>
                    <a:pt x="4430" y="23780"/>
                    <a:pt x="4428" y="23804"/>
                    <a:pt x="4423" y="23827"/>
                  </a:cubicBezTo>
                  <a:cubicBezTo>
                    <a:pt x="4418" y="23873"/>
                    <a:pt x="4411" y="23918"/>
                    <a:pt x="4405" y="23963"/>
                  </a:cubicBezTo>
                  <a:cubicBezTo>
                    <a:pt x="4307" y="24659"/>
                    <a:pt x="4246" y="25075"/>
                    <a:pt x="4242" y="25100"/>
                  </a:cubicBezTo>
                  <a:cubicBezTo>
                    <a:pt x="4234" y="25161"/>
                    <a:pt x="4231" y="25221"/>
                    <a:pt x="4232" y="25282"/>
                  </a:cubicBezTo>
                  <a:lnTo>
                    <a:pt x="4232" y="25318"/>
                  </a:lnTo>
                  <a:cubicBezTo>
                    <a:pt x="4236" y="25372"/>
                    <a:pt x="4243" y="25425"/>
                    <a:pt x="4253" y="25477"/>
                  </a:cubicBezTo>
                  <a:cubicBezTo>
                    <a:pt x="4258" y="25494"/>
                    <a:pt x="4262" y="25512"/>
                    <a:pt x="4266" y="25529"/>
                  </a:cubicBezTo>
                  <a:cubicBezTo>
                    <a:pt x="4269" y="25539"/>
                    <a:pt x="4270" y="25550"/>
                    <a:pt x="4274" y="25561"/>
                  </a:cubicBezTo>
                  <a:lnTo>
                    <a:pt x="4279" y="25566"/>
                  </a:lnTo>
                  <a:cubicBezTo>
                    <a:pt x="4383" y="25917"/>
                    <a:pt x="4658" y="26197"/>
                    <a:pt x="5020" y="26260"/>
                  </a:cubicBezTo>
                  <a:cubicBezTo>
                    <a:pt x="5067" y="26269"/>
                    <a:pt x="5115" y="26274"/>
                    <a:pt x="5164" y="26274"/>
                  </a:cubicBezTo>
                  <a:cubicBezTo>
                    <a:pt x="5176" y="26274"/>
                    <a:pt x="5188" y="26273"/>
                    <a:pt x="5201" y="26273"/>
                  </a:cubicBezTo>
                  <a:cubicBezTo>
                    <a:pt x="5638" y="26259"/>
                    <a:pt x="6018" y="25911"/>
                    <a:pt x="6088" y="25426"/>
                  </a:cubicBezTo>
                  <a:cubicBezTo>
                    <a:pt x="6098" y="25362"/>
                    <a:pt x="6127" y="25161"/>
                    <a:pt x="6172" y="24846"/>
                  </a:cubicBezTo>
                  <a:cubicBezTo>
                    <a:pt x="6179" y="24795"/>
                    <a:pt x="6188" y="24739"/>
                    <a:pt x="6196" y="24681"/>
                  </a:cubicBezTo>
                  <a:lnTo>
                    <a:pt x="6198" y="24667"/>
                  </a:lnTo>
                  <a:cubicBezTo>
                    <a:pt x="6205" y="24618"/>
                    <a:pt x="6212" y="24567"/>
                    <a:pt x="6220" y="24515"/>
                  </a:cubicBezTo>
                  <a:cubicBezTo>
                    <a:pt x="6223" y="24497"/>
                    <a:pt x="6226" y="24477"/>
                    <a:pt x="6229" y="24458"/>
                  </a:cubicBezTo>
                  <a:cubicBezTo>
                    <a:pt x="6234" y="24416"/>
                    <a:pt x="6240" y="24371"/>
                    <a:pt x="6247" y="24327"/>
                  </a:cubicBezTo>
                  <a:cubicBezTo>
                    <a:pt x="6250" y="24305"/>
                    <a:pt x="6252" y="24283"/>
                    <a:pt x="6255" y="24261"/>
                  </a:cubicBezTo>
                  <a:cubicBezTo>
                    <a:pt x="6261" y="24227"/>
                    <a:pt x="6265" y="24193"/>
                    <a:pt x="6271" y="24158"/>
                  </a:cubicBezTo>
                  <a:cubicBezTo>
                    <a:pt x="6302" y="23939"/>
                    <a:pt x="6335" y="23696"/>
                    <a:pt x="6372" y="23430"/>
                  </a:cubicBezTo>
                  <a:cubicBezTo>
                    <a:pt x="6424" y="23067"/>
                    <a:pt x="6479" y="22662"/>
                    <a:pt x="6539" y="22225"/>
                  </a:cubicBezTo>
                  <a:cubicBezTo>
                    <a:pt x="6539" y="22222"/>
                    <a:pt x="6539" y="22218"/>
                    <a:pt x="6541" y="22215"/>
                  </a:cubicBezTo>
                  <a:cubicBezTo>
                    <a:pt x="6567" y="22017"/>
                    <a:pt x="6595" y="21812"/>
                    <a:pt x="6624" y="21601"/>
                  </a:cubicBezTo>
                  <a:cubicBezTo>
                    <a:pt x="6624" y="21597"/>
                    <a:pt x="6625" y="21593"/>
                    <a:pt x="6625" y="21588"/>
                  </a:cubicBezTo>
                  <a:cubicBezTo>
                    <a:pt x="6752" y="20656"/>
                    <a:pt x="6891" y="19605"/>
                    <a:pt x="7033" y="18487"/>
                  </a:cubicBezTo>
                  <a:cubicBezTo>
                    <a:pt x="7078" y="18140"/>
                    <a:pt x="7121" y="17787"/>
                    <a:pt x="7166" y="17428"/>
                  </a:cubicBezTo>
                  <a:cubicBezTo>
                    <a:pt x="7166" y="17426"/>
                    <a:pt x="7168" y="17423"/>
                    <a:pt x="7168" y="17419"/>
                  </a:cubicBezTo>
                  <a:cubicBezTo>
                    <a:pt x="7269" y="16609"/>
                    <a:pt x="7369" y="15775"/>
                    <a:pt x="7466" y="14937"/>
                  </a:cubicBezTo>
                  <a:lnTo>
                    <a:pt x="7466" y="14932"/>
                  </a:lnTo>
                  <a:cubicBezTo>
                    <a:pt x="7563" y="14096"/>
                    <a:pt x="7657" y="13260"/>
                    <a:pt x="7744" y="12436"/>
                  </a:cubicBezTo>
                  <a:lnTo>
                    <a:pt x="7744" y="12432"/>
                  </a:lnTo>
                  <a:cubicBezTo>
                    <a:pt x="8013" y="9879"/>
                    <a:pt x="8215" y="7475"/>
                    <a:pt x="8249" y="5795"/>
                  </a:cubicBezTo>
                  <a:cubicBezTo>
                    <a:pt x="8264" y="5223"/>
                    <a:pt x="8256" y="4735"/>
                    <a:pt x="8225" y="4352"/>
                  </a:cubicBezTo>
                  <a:cubicBezTo>
                    <a:pt x="8219" y="4292"/>
                    <a:pt x="8209" y="4236"/>
                    <a:pt x="8202" y="4175"/>
                  </a:cubicBezTo>
                  <a:cubicBezTo>
                    <a:pt x="8181" y="3978"/>
                    <a:pt x="8153" y="3790"/>
                    <a:pt x="8117" y="3609"/>
                  </a:cubicBezTo>
                  <a:cubicBezTo>
                    <a:pt x="8107" y="3557"/>
                    <a:pt x="8097" y="3506"/>
                    <a:pt x="8086" y="3455"/>
                  </a:cubicBezTo>
                  <a:cubicBezTo>
                    <a:pt x="8072" y="3389"/>
                    <a:pt x="8056" y="3323"/>
                    <a:pt x="8041" y="3260"/>
                  </a:cubicBezTo>
                  <a:cubicBezTo>
                    <a:pt x="8010" y="3138"/>
                    <a:pt x="7976" y="3018"/>
                    <a:pt x="7938" y="2904"/>
                  </a:cubicBezTo>
                  <a:cubicBezTo>
                    <a:pt x="7793" y="2457"/>
                    <a:pt x="7580" y="2034"/>
                    <a:pt x="7307" y="1650"/>
                  </a:cubicBezTo>
                  <a:cubicBezTo>
                    <a:pt x="7296" y="1635"/>
                    <a:pt x="7284" y="1619"/>
                    <a:pt x="7272" y="1604"/>
                  </a:cubicBezTo>
                  <a:cubicBezTo>
                    <a:pt x="7252" y="1577"/>
                    <a:pt x="7231" y="1549"/>
                    <a:pt x="7210" y="1521"/>
                  </a:cubicBezTo>
                  <a:cubicBezTo>
                    <a:pt x="7145" y="1438"/>
                    <a:pt x="7079" y="1359"/>
                    <a:pt x="7010" y="1285"/>
                  </a:cubicBezTo>
                  <a:cubicBezTo>
                    <a:pt x="7002" y="1275"/>
                    <a:pt x="6992" y="1265"/>
                    <a:pt x="6985" y="1255"/>
                  </a:cubicBezTo>
                  <a:lnTo>
                    <a:pt x="6979" y="1250"/>
                  </a:lnTo>
                  <a:cubicBezTo>
                    <a:pt x="6930" y="1198"/>
                    <a:pt x="6882" y="1148"/>
                    <a:pt x="6833" y="1099"/>
                  </a:cubicBezTo>
                  <a:cubicBezTo>
                    <a:pt x="6822" y="1089"/>
                    <a:pt x="6811" y="1079"/>
                    <a:pt x="6799" y="1068"/>
                  </a:cubicBezTo>
                  <a:cubicBezTo>
                    <a:pt x="6781" y="1051"/>
                    <a:pt x="6761" y="1033"/>
                    <a:pt x="6743" y="1016"/>
                  </a:cubicBezTo>
                  <a:lnTo>
                    <a:pt x="6733" y="1006"/>
                  </a:lnTo>
                  <a:cubicBezTo>
                    <a:pt x="6664" y="946"/>
                    <a:pt x="6595" y="887"/>
                    <a:pt x="6525" y="832"/>
                  </a:cubicBezTo>
                  <a:cubicBezTo>
                    <a:pt x="6501" y="814"/>
                    <a:pt x="6477" y="795"/>
                    <a:pt x="6455" y="777"/>
                  </a:cubicBezTo>
                  <a:cubicBezTo>
                    <a:pt x="6407" y="742"/>
                    <a:pt x="6359" y="707"/>
                    <a:pt x="6310" y="673"/>
                  </a:cubicBezTo>
                  <a:cubicBezTo>
                    <a:pt x="6268" y="645"/>
                    <a:pt x="6226" y="618"/>
                    <a:pt x="6185" y="593"/>
                  </a:cubicBezTo>
                  <a:cubicBezTo>
                    <a:pt x="6122" y="554"/>
                    <a:pt x="6058" y="516"/>
                    <a:pt x="5995" y="481"/>
                  </a:cubicBezTo>
                  <a:cubicBezTo>
                    <a:pt x="5952" y="457"/>
                    <a:pt x="5907" y="434"/>
                    <a:pt x="5863" y="412"/>
                  </a:cubicBezTo>
                  <a:cubicBezTo>
                    <a:pt x="5825" y="393"/>
                    <a:pt x="5789" y="374"/>
                    <a:pt x="5749" y="357"/>
                  </a:cubicBezTo>
                  <a:cubicBezTo>
                    <a:pt x="5675" y="322"/>
                    <a:pt x="5599" y="291"/>
                    <a:pt x="5521" y="261"/>
                  </a:cubicBezTo>
                  <a:cubicBezTo>
                    <a:pt x="5490" y="249"/>
                    <a:pt x="5460" y="239"/>
                    <a:pt x="5429" y="227"/>
                  </a:cubicBezTo>
                  <a:cubicBezTo>
                    <a:pt x="5361" y="204"/>
                    <a:pt x="5294" y="181"/>
                    <a:pt x="5225" y="160"/>
                  </a:cubicBezTo>
                  <a:cubicBezTo>
                    <a:pt x="5205" y="154"/>
                    <a:pt x="5185" y="149"/>
                    <a:pt x="5166" y="143"/>
                  </a:cubicBezTo>
                  <a:cubicBezTo>
                    <a:pt x="5080" y="119"/>
                    <a:pt x="4993" y="98"/>
                    <a:pt x="4907" y="81"/>
                  </a:cubicBezTo>
                  <a:cubicBezTo>
                    <a:pt x="4885" y="76"/>
                    <a:pt x="4862" y="71"/>
                    <a:pt x="4840" y="67"/>
                  </a:cubicBezTo>
                  <a:cubicBezTo>
                    <a:pt x="4751" y="50"/>
                    <a:pt x="4662" y="36"/>
                    <a:pt x="4574" y="25"/>
                  </a:cubicBezTo>
                  <a:cubicBezTo>
                    <a:pt x="4530" y="21"/>
                    <a:pt x="4487" y="19"/>
                    <a:pt x="4443" y="17"/>
                  </a:cubicBezTo>
                  <a:cubicBezTo>
                    <a:pt x="4320" y="6"/>
                    <a:pt x="4197" y="0"/>
                    <a:pt x="4073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6188650" y="3512050"/>
              <a:ext cx="208700" cy="656875"/>
            </a:xfrm>
            <a:custGeom>
              <a:avLst/>
              <a:gdLst/>
              <a:ahLst/>
              <a:cxnLst/>
              <a:rect l="l" t="t" r="r" b="b"/>
              <a:pathLst>
                <a:path w="8348" h="26275" extrusionOk="0">
                  <a:moveTo>
                    <a:pt x="4276" y="1"/>
                  </a:moveTo>
                  <a:cubicBezTo>
                    <a:pt x="4153" y="1"/>
                    <a:pt x="4029" y="6"/>
                    <a:pt x="3906" y="17"/>
                  </a:cubicBezTo>
                  <a:cubicBezTo>
                    <a:pt x="3863" y="20"/>
                    <a:pt x="3820" y="21"/>
                    <a:pt x="3777" y="27"/>
                  </a:cubicBezTo>
                  <a:cubicBezTo>
                    <a:pt x="3688" y="37"/>
                    <a:pt x="3598" y="51"/>
                    <a:pt x="3510" y="68"/>
                  </a:cubicBezTo>
                  <a:cubicBezTo>
                    <a:pt x="3487" y="72"/>
                    <a:pt x="3465" y="76"/>
                    <a:pt x="3442" y="82"/>
                  </a:cubicBezTo>
                  <a:cubicBezTo>
                    <a:pt x="3356" y="99"/>
                    <a:pt x="3269" y="120"/>
                    <a:pt x="3184" y="144"/>
                  </a:cubicBezTo>
                  <a:cubicBezTo>
                    <a:pt x="3164" y="149"/>
                    <a:pt x="3144" y="156"/>
                    <a:pt x="3124" y="162"/>
                  </a:cubicBezTo>
                  <a:cubicBezTo>
                    <a:pt x="3057" y="182"/>
                    <a:pt x="2988" y="204"/>
                    <a:pt x="2921" y="228"/>
                  </a:cubicBezTo>
                  <a:cubicBezTo>
                    <a:pt x="2890" y="239"/>
                    <a:pt x="2859" y="249"/>
                    <a:pt x="2828" y="262"/>
                  </a:cubicBezTo>
                  <a:cubicBezTo>
                    <a:pt x="2752" y="291"/>
                    <a:pt x="2676" y="322"/>
                    <a:pt x="2600" y="357"/>
                  </a:cubicBezTo>
                  <a:cubicBezTo>
                    <a:pt x="2562" y="376"/>
                    <a:pt x="2524" y="394"/>
                    <a:pt x="2486" y="414"/>
                  </a:cubicBezTo>
                  <a:cubicBezTo>
                    <a:pt x="2443" y="435"/>
                    <a:pt x="2399" y="459"/>
                    <a:pt x="2355" y="483"/>
                  </a:cubicBezTo>
                  <a:cubicBezTo>
                    <a:pt x="2291" y="518"/>
                    <a:pt x="2226" y="556"/>
                    <a:pt x="2163" y="595"/>
                  </a:cubicBezTo>
                  <a:cubicBezTo>
                    <a:pt x="2122" y="620"/>
                    <a:pt x="2081" y="646"/>
                    <a:pt x="2041" y="674"/>
                  </a:cubicBezTo>
                  <a:cubicBezTo>
                    <a:pt x="1991" y="706"/>
                    <a:pt x="1944" y="743"/>
                    <a:pt x="1894" y="779"/>
                  </a:cubicBezTo>
                  <a:cubicBezTo>
                    <a:pt x="1870" y="796"/>
                    <a:pt x="1848" y="816"/>
                    <a:pt x="1824" y="834"/>
                  </a:cubicBezTo>
                  <a:cubicBezTo>
                    <a:pt x="1754" y="889"/>
                    <a:pt x="1683" y="946"/>
                    <a:pt x="1616" y="1008"/>
                  </a:cubicBezTo>
                  <a:lnTo>
                    <a:pt x="1606" y="1018"/>
                  </a:lnTo>
                  <a:cubicBezTo>
                    <a:pt x="1588" y="1035"/>
                    <a:pt x="1570" y="1052"/>
                    <a:pt x="1551" y="1070"/>
                  </a:cubicBezTo>
                  <a:cubicBezTo>
                    <a:pt x="1540" y="1080"/>
                    <a:pt x="1529" y="1090"/>
                    <a:pt x="1518" y="1101"/>
                  </a:cubicBezTo>
                  <a:cubicBezTo>
                    <a:pt x="1467" y="1149"/>
                    <a:pt x="1419" y="1200"/>
                    <a:pt x="1371" y="1250"/>
                  </a:cubicBezTo>
                  <a:lnTo>
                    <a:pt x="1366" y="1257"/>
                  </a:lnTo>
                  <a:cubicBezTo>
                    <a:pt x="1357" y="1266"/>
                    <a:pt x="1347" y="1275"/>
                    <a:pt x="1339" y="1285"/>
                  </a:cubicBezTo>
                  <a:cubicBezTo>
                    <a:pt x="1270" y="1361"/>
                    <a:pt x="1204" y="1440"/>
                    <a:pt x="1139" y="1523"/>
                  </a:cubicBezTo>
                  <a:cubicBezTo>
                    <a:pt x="1118" y="1550"/>
                    <a:pt x="1099" y="1578"/>
                    <a:pt x="1078" y="1606"/>
                  </a:cubicBezTo>
                  <a:cubicBezTo>
                    <a:pt x="1066" y="1621"/>
                    <a:pt x="1055" y="1637"/>
                    <a:pt x="1044" y="1652"/>
                  </a:cubicBezTo>
                  <a:cubicBezTo>
                    <a:pt x="771" y="2036"/>
                    <a:pt x="557" y="2459"/>
                    <a:pt x="413" y="2906"/>
                  </a:cubicBezTo>
                  <a:cubicBezTo>
                    <a:pt x="375" y="3020"/>
                    <a:pt x="342" y="3140"/>
                    <a:pt x="310" y="3262"/>
                  </a:cubicBezTo>
                  <a:cubicBezTo>
                    <a:pt x="294" y="3325"/>
                    <a:pt x="279" y="3391"/>
                    <a:pt x="265" y="3457"/>
                  </a:cubicBezTo>
                  <a:cubicBezTo>
                    <a:pt x="254" y="3507"/>
                    <a:pt x="244" y="3559"/>
                    <a:pt x="234" y="3609"/>
                  </a:cubicBezTo>
                  <a:cubicBezTo>
                    <a:pt x="199" y="3791"/>
                    <a:pt x="169" y="3980"/>
                    <a:pt x="148" y="4177"/>
                  </a:cubicBezTo>
                  <a:cubicBezTo>
                    <a:pt x="141" y="4236"/>
                    <a:pt x="131" y="4292"/>
                    <a:pt x="126" y="4354"/>
                  </a:cubicBezTo>
                  <a:cubicBezTo>
                    <a:pt x="1" y="5859"/>
                    <a:pt x="241" y="9012"/>
                    <a:pt x="602" y="12431"/>
                  </a:cubicBezTo>
                  <a:lnTo>
                    <a:pt x="602" y="12437"/>
                  </a:lnTo>
                  <a:cubicBezTo>
                    <a:pt x="688" y="13261"/>
                    <a:pt x="782" y="14100"/>
                    <a:pt x="879" y="14936"/>
                  </a:cubicBezTo>
                  <a:lnTo>
                    <a:pt x="879" y="14938"/>
                  </a:lnTo>
                  <a:cubicBezTo>
                    <a:pt x="978" y="15778"/>
                    <a:pt x="1079" y="16615"/>
                    <a:pt x="1180" y="17428"/>
                  </a:cubicBezTo>
                  <a:lnTo>
                    <a:pt x="1180" y="17429"/>
                  </a:lnTo>
                  <a:cubicBezTo>
                    <a:pt x="1224" y="17787"/>
                    <a:pt x="1269" y="18140"/>
                    <a:pt x="1314" y="18488"/>
                  </a:cubicBezTo>
                  <a:cubicBezTo>
                    <a:pt x="1456" y="19604"/>
                    <a:pt x="1595" y="20657"/>
                    <a:pt x="1720" y="21588"/>
                  </a:cubicBezTo>
                  <a:cubicBezTo>
                    <a:pt x="1720" y="21592"/>
                    <a:pt x="1721" y="21596"/>
                    <a:pt x="1723" y="21600"/>
                  </a:cubicBezTo>
                  <a:cubicBezTo>
                    <a:pt x="1814" y="22283"/>
                    <a:pt x="1900" y="22901"/>
                    <a:pt x="1973" y="23432"/>
                  </a:cubicBezTo>
                  <a:cubicBezTo>
                    <a:pt x="2024" y="23793"/>
                    <a:pt x="2069" y="24114"/>
                    <a:pt x="2108" y="24388"/>
                  </a:cubicBezTo>
                  <a:lnTo>
                    <a:pt x="2112" y="24413"/>
                  </a:lnTo>
                  <a:cubicBezTo>
                    <a:pt x="2118" y="24461"/>
                    <a:pt x="2125" y="24506"/>
                    <a:pt x="2132" y="24551"/>
                  </a:cubicBezTo>
                  <a:cubicBezTo>
                    <a:pt x="2133" y="24564"/>
                    <a:pt x="2135" y="24578"/>
                    <a:pt x="2138" y="24591"/>
                  </a:cubicBezTo>
                  <a:cubicBezTo>
                    <a:pt x="2202" y="25052"/>
                    <a:pt x="2246" y="25347"/>
                    <a:pt x="2257" y="25427"/>
                  </a:cubicBezTo>
                  <a:cubicBezTo>
                    <a:pt x="2327" y="25912"/>
                    <a:pt x="2708" y="26259"/>
                    <a:pt x="3146" y="26275"/>
                  </a:cubicBezTo>
                  <a:cubicBezTo>
                    <a:pt x="3153" y="26275"/>
                    <a:pt x="3160" y="26275"/>
                    <a:pt x="3168" y="26275"/>
                  </a:cubicBezTo>
                  <a:cubicBezTo>
                    <a:pt x="3221" y="26275"/>
                    <a:pt x="3275" y="26271"/>
                    <a:pt x="3327" y="26261"/>
                  </a:cubicBezTo>
                  <a:cubicBezTo>
                    <a:pt x="3688" y="26197"/>
                    <a:pt x="3964" y="25918"/>
                    <a:pt x="4068" y="25566"/>
                  </a:cubicBezTo>
                  <a:lnTo>
                    <a:pt x="4072" y="25562"/>
                  </a:lnTo>
                  <a:cubicBezTo>
                    <a:pt x="4075" y="25551"/>
                    <a:pt x="4078" y="25541"/>
                    <a:pt x="4080" y="25530"/>
                  </a:cubicBezTo>
                  <a:cubicBezTo>
                    <a:pt x="4085" y="25511"/>
                    <a:pt x="4089" y="25494"/>
                    <a:pt x="4092" y="25476"/>
                  </a:cubicBezTo>
                  <a:cubicBezTo>
                    <a:pt x="4103" y="25424"/>
                    <a:pt x="4110" y="25372"/>
                    <a:pt x="4113" y="25319"/>
                  </a:cubicBezTo>
                  <a:lnTo>
                    <a:pt x="4113" y="25281"/>
                  </a:lnTo>
                  <a:cubicBezTo>
                    <a:pt x="4117" y="25222"/>
                    <a:pt x="4114" y="25161"/>
                    <a:pt x="4107" y="25102"/>
                  </a:cubicBezTo>
                  <a:cubicBezTo>
                    <a:pt x="4104" y="25076"/>
                    <a:pt x="4044" y="24666"/>
                    <a:pt x="3947" y="23978"/>
                  </a:cubicBezTo>
                  <a:cubicBezTo>
                    <a:pt x="3910" y="23720"/>
                    <a:pt x="3870" y="23426"/>
                    <a:pt x="3825" y="23099"/>
                  </a:cubicBezTo>
                  <a:cubicBezTo>
                    <a:pt x="3764" y="22669"/>
                    <a:pt x="3697" y="22182"/>
                    <a:pt x="3625" y="21649"/>
                  </a:cubicBezTo>
                  <a:cubicBezTo>
                    <a:pt x="3590" y="21391"/>
                    <a:pt x="3553" y="21122"/>
                    <a:pt x="3517" y="20844"/>
                  </a:cubicBezTo>
                  <a:cubicBezTo>
                    <a:pt x="3453" y="20371"/>
                    <a:pt x="3387" y="19874"/>
                    <a:pt x="3320" y="19356"/>
                  </a:cubicBezTo>
                  <a:cubicBezTo>
                    <a:pt x="3282" y="19067"/>
                    <a:pt x="3243" y="18770"/>
                    <a:pt x="3205" y="18469"/>
                  </a:cubicBezTo>
                  <a:cubicBezTo>
                    <a:pt x="3154" y="18071"/>
                    <a:pt x="3102" y="17665"/>
                    <a:pt x="3050" y="17250"/>
                  </a:cubicBezTo>
                  <a:cubicBezTo>
                    <a:pt x="3009" y="16924"/>
                    <a:pt x="2968" y="16594"/>
                    <a:pt x="2928" y="16261"/>
                  </a:cubicBezTo>
                  <a:cubicBezTo>
                    <a:pt x="2866" y="15766"/>
                    <a:pt x="2807" y="15267"/>
                    <a:pt x="2748" y="14765"/>
                  </a:cubicBezTo>
                  <a:cubicBezTo>
                    <a:pt x="2710" y="14444"/>
                    <a:pt x="2673" y="14124"/>
                    <a:pt x="2637" y="13803"/>
                  </a:cubicBezTo>
                  <a:cubicBezTo>
                    <a:pt x="2580" y="13304"/>
                    <a:pt x="2526" y="12806"/>
                    <a:pt x="2472" y="12316"/>
                  </a:cubicBezTo>
                  <a:cubicBezTo>
                    <a:pt x="2438" y="11994"/>
                    <a:pt x="2405" y="11675"/>
                    <a:pt x="2372" y="11360"/>
                  </a:cubicBezTo>
                  <a:cubicBezTo>
                    <a:pt x="2323" y="10871"/>
                    <a:pt x="2277" y="10393"/>
                    <a:pt x="2235" y="9927"/>
                  </a:cubicBezTo>
                  <a:cubicBezTo>
                    <a:pt x="2220" y="9774"/>
                    <a:pt x="2206" y="9622"/>
                    <a:pt x="2194" y="9473"/>
                  </a:cubicBezTo>
                  <a:lnTo>
                    <a:pt x="2191" y="9444"/>
                  </a:lnTo>
                  <a:cubicBezTo>
                    <a:pt x="2177" y="9289"/>
                    <a:pt x="2164" y="9137"/>
                    <a:pt x="2152" y="8985"/>
                  </a:cubicBezTo>
                  <a:cubicBezTo>
                    <a:pt x="2102" y="8386"/>
                    <a:pt x="2060" y="7818"/>
                    <a:pt x="2029" y="7291"/>
                  </a:cubicBezTo>
                  <a:cubicBezTo>
                    <a:pt x="2007" y="6933"/>
                    <a:pt x="1990" y="6594"/>
                    <a:pt x="1979" y="6279"/>
                  </a:cubicBezTo>
                  <a:cubicBezTo>
                    <a:pt x="1955" y="5620"/>
                    <a:pt x="1953" y="5063"/>
                    <a:pt x="1981" y="4640"/>
                  </a:cubicBezTo>
                  <a:cubicBezTo>
                    <a:pt x="1984" y="4600"/>
                    <a:pt x="1987" y="4561"/>
                    <a:pt x="1990" y="4526"/>
                  </a:cubicBezTo>
                  <a:cubicBezTo>
                    <a:pt x="1998" y="4422"/>
                    <a:pt x="2011" y="4323"/>
                    <a:pt x="2025" y="4228"/>
                  </a:cubicBezTo>
                  <a:cubicBezTo>
                    <a:pt x="2031" y="4188"/>
                    <a:pt x="2038" y="4148"/>
                    <a:pt x="2045" y="4108"/>
                  </a:cubicBezTo>
                  <a:cubicBezTo>
                    <a:pt x="2052" y="4066"/>
                    <a:pt x="2060" y="4025"/>
                    <a:pt x="2069" y="3986"/>
                  </a:cubicBezTo>
                  <a:cubicBezTo>
                    <a:pt x="2091" y="3878"/>
                    <a:pt x="2116" y="3775"/>
                    <a:pt x="2145" y="3678"/>
                  </a:cubicBezTo>
                  <a:cubicBezTo>
                    <a:pt x="2156" y="3643"/>
                    <a:pt x="2164" y="3604"/>
                    <a:pt x="2175" y="3570"/>
                  </a:cubicBezTo>
                  <a:cubicBezTo>
                    <a:pt x="2178" y="3561"/>
                    <a:pt x="2183" y="3553"/>
                    <a:pt x="2185" y="3545"/>
                  </a:cubicBezTo>
                  <a:cubicBezTo>
                    <a:pt x="2209" y="3473"/>
                    <a:pt x="2236" y="3404"/>
                    <a:pt x="2264" y="3341"/>
                  </a:cubicBezTo>
                  <a:cubicBezTo>
                    <a:pt x="2274" y="3315"/>
                    <a:pt x="2285" y="3291"/>
                    <a:pt x="2296" y="3268"/>
                  </a:cubicBezTo>
                  <a:cubicBezTo>
                    <a:pt x="2319" y="3218"/>
                    <a:pt x="2343" y="3173"/>
                    <a:pt x="2367" y="3128"/>
                  </a:cubicBezTo>
                  <a:cubicBezTo>
                    <a:pt x="2379" y="3106"/>
                    <a:pt x="2391" y="3083"/>
                    <a:pt x="2402" y="3062"/>
                  </a:cubicBezTo>
                  <a:cubicBezTo>
                    <a:pt x="2437" y="3003"/>
                    <a:pt x="2472" y="2946"/>
                    <a:pt x="2509" y="2892"/>
                  </a:cubicBezTo>
                  <a:cubicBezTo>
                    <a:pt x="2558" y="2823"/>
                    <a:pt x="2611" y="2756"/>
                    <a:pt x="2669" y="2693"/>
                  </a:cubicBezTo>
                  <a:cubicBezTo>
                    <a:pt x="2718" y="2638"/>
                    <a:pt x="2770" y="2587"/>
                    <a:pt x="2824" y="2538"/>
                  </a:cubicBezTo>
                  <a:cubicBezTo>
                    <a:pt x="2829" y="2534"/>
                    <a:pt x="2835" y="2530"/>
                    <a:pt x="2840" y="2525"/>
                  </a:cubicBezTo>
                  <a:cubicBezTo>
                    <a:pt x="2888" y="2483"/>
                    <a:pt x="2937" y="2444"/>
                    <a:pt x="2988" y="2407"/>
                  </a:cubicBezTo>
                  <a:cubicBezTo>
                    <a:pt x="2994" y="2403"/>
                    <a:pt x="2999" y="2399"/>
                    <a:pt x="3005" y="2395"/>
                  </a:cubicBezTo>
                  <a:cubicBezTo>
                    <a:pt x="3056" y="2359"/>
                    <a:pt x="3106" y="2327"/>
                    <a:pt x="3157" y="2299"/>
                  </a:cubicBezTo>
                  <a:lnTo>
                    <a:pt x="3169" y="2292"/>
                  </a:lnTo>
                  <a:cubicBezTo>
                    <a:pt x="3224" y="2261"/>
                    <a:pt x="3279" y="2233"/>
                    <a:pt x="3333" y="2209"/>
                  </a:cubicBezTo>
                  <a:cubicBezTo>
                    <a:pt x="3535" y="2120"/>
                    <a:pt x="3749" y="2061"/>
                    <a:pt x="3968" y="2036"/>
                  </a:cubicBezTo>
                  <a:cubicBezTo>
                    <a:pt x="4055" y="2027"/>
                    <a:pt x="4144" y="2021"/>
                    <a:pt x="4231" y="2021"/>
                  </a:cubicBezTo>
                  <a:cubicBezTo>
                    <a:pt x="4249" y="2021"/>
                    <a:pt x="4268" y="2022"/>
                    <a:pt x="4286" y="2022"/>
                  </a:cubicBezTo>
                  <a:cubicBezTo>
                    <a:pt x="4348" y="2023"/>
                    <a:pt x="4409" y="2026"/>
                    <a:pt x="4470" y="2032"/>
                  </a:cubicBezTo>
                  <a:lnTo>
                    <a:pt x="4471" y="2032"/>
                  </a:lnTo>
                  <a:cubicBezTo>
                    <a:pt x="4532" y="2037"/>
                    <a:pt x="4591" y="2044"/>
                    <a:pt x="4650" y="2054"/>
                  </a:cubicBezTo>
                  <a:lnTo>
                    <a:pt x="4653" y="2054"/>
                  </a:lnTo>
                  <a:cubicBezTo>
                    <a:pt x="4712" y="2064"/>
                    <a:pt x="4771" y="2077"/>
                    <a:pt x="4828" y="2089"/>
                  </a:cubicBezTo>
                  <a:lnTo>
                    <a:pt x="4830" y="2089"/>
                  </a:lnTo>
                  <a:cubicBezTo>
                    <a:pt x="4889" y="2104"/>
                    <a:pt x="4946" y="2120"/>
                    <a:pt x="5003" y="2139"/>
                  </a:cubicBezTo>
                  <a:cubicBezTo>
                    <a:pt x="5277" y="2224"/>
                    <a:pt x="5531" y="2362"/>
                    <a:pt x="5755" y="2544"/>
                  </a:cubicBezTo>
                  <a:cubicBezTo>
                    <a:pt x="5804" y="2586"/>
                    <a:pt x="5852" y="2629"/>
                    <a:pt x="5895" y="2676"/>
                  </a:cubicBezTo>
                  <a:lnTo>
                    <a:pt x="5911" y="2691"/>
                  </a:lnTo>
                  <a:cubicBezTo>
                    <a:pt x="5950" y="2732"/>
                    <a:pt x="5987" y="2776"/>
                    <a:pt x="6022" y="2819"/>
                  </a:cubicBezTo>
                  <a:cubicBezTo>
                    <a:pt x="6028" y="2828"/>
                    <a:pt x="6035" y="2835"/>
                    <a:pt x="6039" y="2843"/>
                  </a:cubicBezTo>
                  <a:cubicBezTo>
                    <a:pt x="6074" y="2888"/>
                    <a:pt x="6105" y="2936"/>
                    <a:pt x="6134" y="2985"/>
                  </a:cubicBezTo>
                  <a:cubicBezTo>
                    <a:pt x="6137" y="2991"/>
                    <a:pt x="6141" y="2995"/>
                    <a:pt x="6144" y="2999"/>
                  </a:cubicBezTo>
                  <a:cubicBezTo>
                    <a:pt x="6175" y="3054"/>
                    <a:pt x="6203" y="3112"/>
                    <a:pt x="6227" y="3171"/>
                  </a:cubicBezTo>
                  <a:cubicBezTo>
                    <a:pt x="6247" y="3217"/>
                    <a:pt x="6264" y="3265"/>
                    <a:pt x="6278" y="3313"/>
                  </a:cubicBezTo>
                  <a:cubicBezTo>
                    <a:pt x="6378" y="3663"/>
                    <a:pt x="6442" y="4023"/>
                    <a:pt x="6466" y="4387"/>
                  </a:cubicBezTo>
                  <a:cubicBezTo>
                    <a:pt x="6469" y="4413"/>
                    <a:pt x="6470" y="4441"/>
                    <a:pt x="6472" y="4468"/>
                  </a:cubicBezTo>
                  <a:cubicBezTo>
                    <a:pt x="6476" y="4560"/>
                    <a:pt x="6477" y="4650"/>
                    <a:pt x="6476" y="4737"/>
                  </a:cubicBezTo>
                  <a:cubicBezTo>
                    <a:pt x="6476" y="4754"/>
                    <a:pt x="6475" y="4769"/>
                    <a:pt x="6475" y="4786"/>
                  </a:cubicBezTo>
                  <a:cubicBezTo>
                    <a:pt x="6461" y="5272"/>
                    <a:pt x="6362" y="5665"/>
                    <a:pt x="6248" y="5958"/>
                  </a:cubicBezTo>
                  <a:cubicBezTo>
                    <a:pt x="6234" y="5992"/>
                    <a:pt x="6222" y="6023"/>
                    <a:pt x="6208" y="6055"/>
                  </a:cubicBezTo>
                  <a:cubicBezTo>
                    <a:pt x="6199" y="6075"/>
                    <a:pt x="6191" y="6096"/>
                    <a:pt x="6182" y="6114"/>
                  </a:cubicBezTo>
                  <a:cubicBezTo>
                    <a:pt x="6174" y="6134"/>
                    <a:pt x="6165" y="6150"/>
                    <a:pt x="6157" y="6167"/>
                  </a:cubicBezTo>
                  <a:cubicBezTo>
                    <a:pt x="6150" y="6181"/>
                    <a:pt x="6144" y="6195"/>
                    <a:pt x="6137" y="6207"/>
                  </a:cubicBezTo>
                  <a:cubicBezTo>
                    <a:pt x="6132" y="6220"/>
                    <a:pt x="6125" y="6234"/>
                    <a:pt x="6118" y="6247"/>
                  </a:cubicBezTo>
                  <a:cubicBezTo>
                    <a:pt x="6109" y="6262"/>
                    <a:pt x="6101" y="6278"/>
                    <a:pt x="6092" y="6292"/>
                  </a:cubicBezTo>
                  <a:cubicBezTo>
                    <a:pt x="6085" y="6307"/>
                    <a:pt x="6077" y="6321"/>
                    <a:pt x="6068" y="6335"/>
                  </a:cubicBezTo>
                  <a:cubicBezTo>
                    <a:pt x="6066" y="6342"/>
                    <a:pt x="6061" y="6348"/>
                    <a:pt x="6059" y="6353"/>
                  </a:cubicBezTo>
                  <a:cubicBezTo>
                    <a:pt x="6050" y="6369"/>
                    <a:pt x="6042" y="6382"/>
                    <a:pt x="6033" y="6396"/>
                  </a:cubicBezTo>
                  <a:cubicBezTo>
                    <a:pt x="6025" y="6408"/>
                    <a:pt x="6018" y="6422"/>
                    <a:pt x="6009" y="6435"/>
                  </a:cubicBezTo>
                  <a:cubicBezTo>
                    <a:pt x="5999" y="6450"/>
                    <a:pt x="5990" y="6466"/>
                    <a:pt x="5980" y="6480"/>
                  </a:cubicBezTo>
                  <a:cubicBezTo>
                    <a:pt x="5970" y="6494"/>
                    <a:pt x="5964" y="6501"/>
                    <a:pt x="5957" y="6512"/>
                  </a:cubicBezTo>
                  <a:cubicBezTo>
                    <a:pt x="5950" y="6522"/>
                    <a:pt x="5945" y="6531"/>
                    <a:pt x="5938" y="6539"/>
                  </a:cubicBezTo>
                  <a:lnTo>
                    <a:pt x="5928" y="6553"/>
                  </a:lnTo>
                  <a:lnTo>
                    <a:pt x="5914" y="6571"/>
                  </a:lnTo>
                  <a:cubicBezTo>
                    <a:pt x="5908" y="6578"/>
                    <a:pt x="5904" y="6585"/>
                    <a:pt x="5898" y="6591"/>
                  </a:cubicBezTo>
                  <a:lnTo>
                    <a:pt x="5887" y="6607"/>
                  </a:lnTo>
                  <a:lnTo>
                    <a:pt x="5880" y="6615"/>
                  </a:lnTo>
                  <a:lnTo>
                    <a:pt x="5872" y="6625"/>
                  </a:lnTo>
                  <a:lnTo>
                    <a:pt x="5857" y="6640"/>
                  </a:lnTo>
                  <a:cubicBezTo>
                    <a:pt x="5849" y="6649"/>
                    <a:pt x="5843" y="6659"/>
                    <a:pt x="5835" y="6668"/>
                  </a:cubicBezTo>
                  <a:cubicBezTo>
                    <a:pt x="5481" y="7051"/>
                    <a:pt x="5462" y="7669"/>
                    <a:pt x="5804" y="8067"/>
                  </a:cubicBezTo>
                  <a:cubicBezTo>
                    <a:pt x="5987" y="8281"/>
                    <a:pt x="6237" y="8390"/>
                    <a:pt x="6488" y="8390"/>
                  </a:cubicBezTo>
                  <a:cubicBezTo>
                    <a:pt x="6716" y="8390"/>
                    <a:pt x="6945" y="8300"/>
                    <a:pt x="7126" y="8119"/>
                  </a:cubicBezTo>
                  <a:cubicBezTo>
                    <a:pt x="7145" y="8100"/>
                    <a:pt x="7277" y="7963"/>
                    <a:pt x="7448" y="7717"/>
                  </a:cubicBezTo>
                  <a:lnTo>
                    <a:pt x="7450" y="7713"/>
                  </a:lnTo>
                  <a:cubicBezTo>
                    <a:pt x="7473" y="7681"/>
                    <a:pt x="7495" y="7647"/>
                    <a:pt x="7518" y="7612"/>
                  </a:cubicBezTo>
                  <a:cubicBezTo>
                    <a:pt x="7523" y="7605"/>
                    <a:pt x="7528" y="7596"/>
                    <a:pt x="7532" y="7589"/>
                  </a:cubicBezTo>
                  <a:cubicBezTo>
                    <a:pt x="7553" y="7557"/>
                    <a:pt x="7573" y="7525"/>
                    <a:pt x="7594" y="7491"/>
                  </a:cubicBezTo>
                  <a:cubicBezTo>
                    <a:pt x="7599" y="7482"/>
                    <a:pt x="7605" y="7473"/>
                    <a:pt x="7611" y="7463"/>
                  </a:cubicBezTo>
                  <a:cubicBezTo>
                    <a:pt x="7630" y="7428"/>
                    <a:pt x="7651" y="7392"/>
                    <a:pt x="7672" y="7356"/>
                  </a:cubicBezTo>
                  <a:lnTo>
                    <a:pt x="7688" y="7328"/>
                  </a:lnTo>
                  <a:cubicBezTo>
                    <a:pt x="7710" y="7287"/>
                    <a:pt x="7732" y="7246"/>
                    <a:pt x="7754" y="7203"/>
                  </a:cubicBezTo>
                  <a:lnTo>
                    <a:pt x="7765" y="7182"/>
                  </a:lnTo>
                  <a:cubicBezTo>
                    <a:pt x="7772" y="7167"/>
                    <a:pt x="7781" y="7153"/>
                    <a:pt x="7788" y="7138"/>
                  </a:cubicBezTo>
                  <a:lnTo>
                    <a:pt x="7788" y="7137"/>
                  </a:lnTo>
                  <a:cubicBezTo>
                    <a:pt x="7813" y="7086"/>
                    <a:pt x="7838" y="7031"/>
                    <a:pt x="7864" y="6976"/>
                  </a:cubicBezTo>
                  <a:cubicBezTo>
                    <a:pt x="7871" y="6961"/>
                    <a:pt x="7878" y="6945"/>
                    <a:pt x="7885" y="6930"/>
                  </a:cubicBezTo>
                  <a:lnTo>
                    <a:pt x="7892" y="6912"/>
                  </a:lnTo>
                  <a:cubicBezTo>
                    <a:pt x="7907" y="6876"/>
                    <a:pt x="7923" y="6839"/>
                    <a:pt x="7938" y="6802"/>
                  </a:cubicBezTo>
                  <a:cubicBezTo>
                    <a:pt x="7947" y="6781"/>
                    <a:pt x="7955" y="6761"/>
                    <a:pt x="7963" y="6740"/>
                  </a:cubicBezTo>
                  <a:cubicBezTo>
                    <a:pt x="7980" y="6698"/>
                    <a:pt x="7996" y="6656"/>
                    <a:pt x="8013" y="6612"/>
                  </a:cubicBezTo>
                  <a:cubicBezTo>
                    <a:pt x="8020" y="6590"/>
                    <a:pt x="8028" y="6567"/>
                    <a:pt x="8037" y="6545"/>
                  </a:cubicBezTo>
                  <a:cubicBezTo>
                    <a:pt x="8052" y="6498"/>
                    <a:pt x="8068" y="6452"/>
                    <a:pt x="8083" y="6403"/>
                  </a:cubicBezTo>
                  <a:cubicBezTo>
                    <a:pt x="8090" y="6382"/>
                    <a:pt x="8097" y="6362"/>
                    <a:pt x="8104" y="6341"/>
                  </a:cubicBezTo>
                  <a:cubicBezTo>
                    <a:pt x="8124" y="6275"/>
                    <a:pt x="8142" y="6209"/>
                    <a:pt x="8160" y="6140"/>
                  </a:cubicBezTo>
                  <a:cubicBezTo>
                    <a:pt x="8162" y="6136"/>
                    <a:pt x="8163" y="6130"/>
                    <a:pt x="8165" y="6124"/>
                  </a:cubicBezTo>
                  <a:cubicBezTo>
                    <a:pt x="8184" y="6051"/>
                    <a:pt x="8202" y="5975"/>
                    <a:pt x="8219" y="5897"/>
                  </a:cubicBezTo>
                  <a:cubicBezTo>
                    <a:pt x="8224" y="5874"/>
                    <a:pt x="8228" y="5852"/>
                    <a:pt x="8232" y="5829"/>
                  </a:cubicBezTo>
                  <a:cubicBezTo>
                    <a:pt x="8243" y="5773"/>
                    <a:pt x="8254" y="5717"/>
                    <a:pt x="8264" y="5658"/>
                  </a:cubicBezTo>
                  <a:cubicBezTo>
                    <a:pt x="8270" y="5628"/>
                    <a:pt x="8274" y="5599"/>
                    <a:pt x="8278" y="5570"/>
                  </a:cubicBezTo>
                  <a:cubicBezTo>
                    <a:pt x="8287" y="5516"/>
                    <a:pt x="8295" y="5462"/>
                    <a:pt x="8302" y="5406"/>
                  </a:cubicBezTo>
                  <a:cubicBezTo>
                    <a:pt x="8305" y="5374"/>
                    <a:pt x="8309" y="5341"/>
                    <a:pt x="8314" y="5309"/>
                  </a:cubicBezTo>
                  <a:cubicBezTo>
                    <a:pt x="8319" y="5253"/>
                    <a:pt x="8325" y="5195"/>
                    <a:pt x="8329" y="5137"/>
                  </a:cubicBezTo>
                  <a:cubicBezTo>
                    <a:pt x="8332" y="5105"/>
                    <a:pt x="8335" y="5073"/>
                    <a:pt x="8336" y="5040"/>
                  </a:cubicBezTo>
                  <a:cubicBezTo>
                    <a:pt x="8340" y="4973"/>
                    <a:pt x="8343" y="4904"/>
                    <a:pt x="8344" y="4835"/>
                  </a:cubicBezTo>
                  <a:cubicBezTo>
                    <a:pt x="8344" y="4811"/>
                    <a:pt x="8347" y="4786"/>
                    <a:pt x="8347" y="4762"/>
                  </a:cubicBezTo>
                  <a:lnTo>
                    <a:pt x="8347" y="4659"/>
                  </a:lnTo>
                  <a:lnTo>
                    <a:pt x="8347" y="4612"/>
                  </a:lnTo>
                  <a:cubicBezTo>
                    <a:pt x="8347" y="4565"/>
                    <a:pt x="8347" y="4520"/>
                    <a:pt x="8346" y="4472"/>
                  </a:cubicBezTo>
                  <a:cubicBezTo>
                    <a:pt x="8346" y="4451"/>
                    <a:pt x="8343" y="4429"/>
                    <a:pt x="8343" y="4406"/>
                  </a:cubicBezTo>
                  <a:cubicBezTo>
                    <a:pt x="8343" y="4388"/>
                    <a:pt x="8342" y="4370"/>
                    <a:pt x="8340" y="4350"/>
                  </a:cubicBezTo>
                  <a:cubicBezTo>
                    <a:pt x="8339" y="4332"/>
                    <a:pt x="8339" y="4309"/>
                    <a:pt x="8337" y="4290"/>
                  </a:cubicBezTo>
                  <a:cubicBezTo>
                    <a:pt x="8335" y="4250"/>
                    <a:pt x="8333" y="4212"/>
                    <a:pt x="8329" y="4173"/>
                  </a:cubicBezTo>
                  <a:cubicBezTo>
                    <a:pt x="8328" y="4138"/>
                    <a:pt x="8323" y="4100"/>
                    <a:pt x="8319" y="4063"/>
                  </a:cubicBezTo>
                  <a:cubicBezTo>
                    <a:pt x="8318" y="4042"/>
                    <a:pt x="8316" y="4021"/>
                    <a:pt x="8314" y="4000"/>
                  </a:cubicBezTo>
                  <a:cubicBezTo>
                    <a:pt x="8314" y="3989"/>
                    <a:pt x="8312" y="3978"/>
                    <a:pt x="8311" y="3966"/>
                  </a:cubicBezTo>
                  <a:cubicBezTo>
                    <a:pt x="8307" y="3931"/>
                    <a:pt x="8302" y="3895"/>
                    <a:pt x="8298" y="3858"/>
                  </a:cubicBezTo>
                  <a:cubicBezTo>
                    <a:pt x="8292" y="3819"/>
                    <a:pt x="8287" y="3777"/>
                    <a:pt x="8281" y="3736"/>
                  </a:cubicBezTo>
                  <a:cubicBezTo>
                    <a:pt x="8273" y="3667"/>
                    <a:pt x="8262" y="3598"/>
                    <a:pt x="8249" y="3529"/>
                  </a:cubicBezTo>
                  <a:cubicBezTo>
                    <a:pt x="8242" y="3487"/>
                    <a:pt x="8235" y="3446"/>
                    <a:pt x="8228" y="3404"/>
                  </a:cubicBezTo>
                  <a:cubicBezTo>
                    <a:pt x="8214" y="3328"/>
                    <a:pt x="8197" y="3252"/>
                    <a:pt x="8180" y="3175"/>
                  </a:cubicBezTo>
                  <a:cubicBezTo>
                    <a:pt x="8172" y="3138"/>
                    <a:pt x="8165" y="3102"/>
                    <a:pt x="8156" y="3064"/>
                  </a:cubicBezTo>
                  <a:cubicBezTo>
                    <a:pt x="8129" y="2948"/>
                    <a:pt x="8100" y="2833"/>
                    <a:pt x="8066" y="2714"/>
                  </a:cubicBezTo>
                  <a:cubicBezTo>
                    <a:pt x="7986" y="2437"/>
                    <a:pt x="7872" y="2171"/>
                    <a:pt x="7727" y="1924"/>
                  </a:cubicBezTo>
                  <a:cubicBezTo>
                    <a:pt x="7672" y="1829"/>
                    <a:pt x="7615" y="1738"/>
                    <a:pt x="7553" y="1651"/>
                  </a:cubicBezTo>
                  <a:cubicBezTo>
                    <a:pt x="7490" y="1562"/>
                    <a:pt x="7425" y="1478"/>
                    <a:pt x="7355" y="1396"/>
                  </a:cubicBezTo>
                  <a:lnTo>
                    <a:pt x="7353" y="1394"/>
                  </a:lnTo>
                  <a:cubicBezTo>
                    <a:pt x="7283" y="1312"/>
                    <a:pt x="7211" y="1233"/>
                    <a:pt x="7134" y="1159"/>
                  </a:cubicBezTo>
                  <a:lnTo>
                    <a:pt x="7133" y="1156"/>
                  </a:lnTo>
                  <a:cubicBezTo>
                    <a:pt x="7055" y="1080"/>
                    <a:pt x="6975" y="1007"/>
                    <a:pt x="6892" y="938"/>
                  </a:cubicBezTo>
                  <a:cubicBezTo>
                    <a:pt x="6397" y="528"/>
                    <a:pt x="5812" y="241"/>
                    <a:pt x="5184" y="100"/>
                  </a:cubicBezTo>
                  <a:cubicBezTo>
                    <a:pt x="4886" y="34"/>
                    <a:pt x="4581" y="1"/>
                    <a:pt x="4276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5719800" y="3794175"/>
              <a:ext cx="157725" cy="145200"/>
            </a:xfrm>
            <a:custGeom>
              <a:avLst/>
              <a:gdLst/>
              <a:ahLst/>
              <a:cxnLst/>
              <a:rect l="l" t="t" r="r" b="b"/>
              <a:pathLst>
                <a:path w="6309" h="5808" extrusionOk="0">
                  <a:moveTo>
                    <a:pt x="3155" y="1"/>
                  </a:moveTo>
                  <a:cubicBezTo>
                    <a:pt x="2564" y="1"/>
                    <a:pt x="1970" y="182"/>
                    <a:pt x="1462" y="550"/>
                  </a:cubicBezTo>
                  <a:lnTo>
                    <a:pt x="1391" y="470"/>
                  </a:lnTo>
                  <a:cubicBezTo>
                    <a:pt x="1314" y="386"/>
                    <a:pt x="1082" y="117"/>
                    <a:pt x="868" y="117"/>
                  </a:cubicBezTo>
                  <a:cubicBezTo>
                    <a:pt x="807" y="117"/>
                    <a:pt x="747" y="139"/>
                    <a:pt x="693" y="193"/>
                  </a:cubicBezTo>
                  <a:lnTo>
                    <a:pt x="684" y="201"/>
                  </a:lnTo>
                  <a:cubicBezTo>
                    <a:pt x="473" y="412"/>
                    <a:pt x="840" y="788"/>
                    <a:pt x="934" y="892"/>
                  </a:cubicBezTo>
                  <a:lnTo>
                    <a:pt x="1000" y="966"/>
                  </a:lnTo>
                  <a:cubicBezTo>
                    <a:pt x="82" y="1978"/>
                    <a:pt x="0" y="3498"/>
                    <a:pt x="807" y="4603"/>
                  </a:cubicBezTo>
                  <a:lnTo>
                    <a:pt x="544" y="4839"/>
                  </a:lnTo>
                  <a:cubicBezTo>
                    <a:pt x="436" y="4936"/>
                    <a:pt x="311" y="5233"/>
                    <a:pt x="432" y="5354"/>
                  </a:cubicBezTo>
                  <a:cubicBezTo>
                    <a:pt x="477" y="5399"/>
                    <a:pt x="543" y="5416"/>
                    <a:pt x="615" y="5416"/>
                  </a:cubicBezTo>
                  <a:cubicBezTo>
                    <a:pt x="748" y="5416"/>
                    <a:pt x="899" y="5356"/>
                    <a:pt x="966" y="5295"/>
                  </a:cubicBezTo>
                  <a:lnTo>
                    <a:pt x="1223" y="5066"/>
                  </a:lnTo>
                  <a:cubicBezTo>
                    <a:pt x="1769" y="5558"/>
                    <a:pt x="2461" y="5808"/>
                    <a:pt x="3155" y="5808"/>
                  </a:cubicBezTo>
                  <a:cubicBezTo>
                    <a:pt x="3750" y="5808"/>
                    <a:pt x="4346" y="5624"/>
                    <a:pt x="4855" y="5253"/>
                  </a:cubicBezTo>
                  <a:lnTo>
                    <a:pt x="5091" y="5517"/>
                  </a:lnTo>
                  <a:cubicBezTo>
                    <a:pt x="5160" y="5593"/>
                    <a:pt x="5328" y="5678"/>
                    <a:pt x="5463" y="5678"/>
                  </a:cubicBezTo>
                  <a:cubicBezTo>
                    <a:pt x="5520" y="5678"/>
                    <a:pt x="5570" y="5664"/>
                    <a:pt x="5605" y="5628"/>
                  </a:cubicBezTo>
                  <a:cubicBezTo>
                    <a:pt x="5733" y="5500"/>
                    <a:pt x="5641" y="5199"/>
                    <a:pt x="5546" y="5094"/>
                  </a:cubicBezTo>
                  <a:lnTo>
                    <a:pt x="5316" y="4835"/>
                  </a:lnTo>
                  <a:cubicBezTo>
                    <a:pt x="6228" y="3824"/>
                    <a:pt x="6308" y="2313"/>
                    <a:pt x="5508" y="1211"/>
                  </a:cubicBezTo>
                  <a:lnTo>
                    <a:pt x="5590" y="1138"/>
                  </a:lnTo>
                  <a:cubicBezTo>
                    <a:pt x="5698" y="1041"/>
                    <a:pt x="6110" y="684"/>
                    <a:pt x="5867" y="442"/>
                  </a:cubicBezTo>
                  <a:lnTo>
                    <a:pt x="5857" y="430"/>
                  </a:lnTo>
                  <a:cubicBezTo>
                    <a:pt x="5812" y="385"/>
                    <a:pt x="5759" y="367"/>
                    <a:pt x="5702" y="367"/>
                  </a:cubicBezTo>
                  <a:cubicBezTo>
                    <a:pt x="5498" y="367"/>
                    <a:pt x="5250" y="608"/>
                    <a:pt x="5167" y="682"/>
                  </a:cubicBezTo>
                  <a:lnTo>
                    <a:pt x="5094" y="748"/>
                  </a:lnTo>
                  <a:cubicBezTo>
                    <a:pt x="4547" y="252"/>
                    <a:pt x="3853" y="1"/>
                    <a:pt x="315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6282750" y="3794175"/>
              <a:ext cx="157750" cy="145175"/>
            </a:xfrm>
            <a:custGeom>
              <a:avLst/>
              <a:gdLst/>
              <a:ahLst/>
              <a:cxnLst/>
              <a:rect l="l" t="t" r="r" b="b"/>
              <a:pathLst>
                <a:path w="6310" h="5807" extrusionOk="0">
                  <a:moveTo>
                    <a:pt x="3155" y="1"/>
                  </a:moveTo>
                  <a:cubicBezTo>
                    <a:pt x="2563" y="1"/>
                    <a:pt x="1970" y="182"/>
                    <a:pt x="1462" y="550"/>
                  </a:cubicBezTo>
                  <a:lnTo>
                    <a:pt x="1391" y="470"/>
                  </a:lnTo>
                  <a:cubicBezTo>
                    <a:pt x="1315" y="386"/>
                    <a:pt x="1082" y="117"/>
                    <a:pt x="868" y="117"/>
                  </a:cubicBezTo>
                  <a:cubicBezTo>
                    <a:pt x="807" y="117"/>
                    <a:pt x="747" y="139"/>
                    <a:pt x="693" y="193"/>
                  </a:cubicBezTo>
                  <a:lnTo>
                    <a:pt x="683" y="201"/>
                  </a:lnTo>
                  <a:cubicBezTo>
                    <a:pt x="474" y="412"/>
                    <a:pt x="841" y="788"/>
                    <a:pt x="935" y="892"/>
                  </a:cubicBezTo>
                  <a:lnTo>
                    <a:pt x="1001" y="966"/>
                  </a:lnTo>
                  <a:cubicBezTo>
                    <a:pt x="82" y="1978"/>
                    <a:pt x="0" y="3498"/>
                    <a:pt x="807" y="4603"/>
                  </a:cubicBezTo>
                  <a:lnTo>
                    <a:pt x="544" y="4839"/>
                  </a:lnTo>
                  <a:cubicBezTo>
                    <a:pt x="436" y="4936"/>
                    <a:pt x="309" y="5233"/>
                    <a:pt x="432" y="5354"/>
                  </a:cubicBezTo>
                  <a:cubicBezTo>
                    <a:pt x="477" y="5399"/>
                    <a:pt x="543" y="5416"/>
                    <a:pt x="614" y="5416"/>
                  </a:cubicBezTo>
                  <a:cubicBezTo>
                    <a:pt x="747" y="5416"/>
                    <a:pt x="898" y="5356"/>
                    <a:pt x="966" y="5295"/>
                  </a:cubicBezTo>
                  <a:lnTo>
                    <a:pt x="1223" y="5064"/>
                  </a:lnTo>
                  <a:cubicBezTo>
                    <a:pt x="1769" y="5557"/>
                    <a:pt x="2461" y="5807"/>
                    <a:pt x="3156" y="5807"/>
                  </a:cubicBezTo>
                  <a:cubicBezTo>
                    <a:pt x="3750" y="5807"/>
                    <a:pt x="4346" y="5624"/>
                    <a:pt x="4855" y="5253"/>
                  </a:cubicBezTo>
                  <a:lnTo>
                    <a:pt x="5091" y="5516"/>
                  </a:lnTo>
                  <a:cubicBezTo>
                    <a:pt x="5160" y="5592"/>
                    <a:pt x="5329" y="5678"/>
                    <a:pt x="5464" y="5678"/>
                  </a:cubicBezTo>
                  <a:cubicBezTo>
                    <a:pt x="5520" y="5678"/>
                    <a:pt x="5570" y="5663"/>
                    <a:pt x="5605" y="5628"/>
                  </a:cubicBezTo>
                  <a:cubicBezTo>
                    <a:pt x="5733" y="5500"/>
                    <a:pt x="5640" y="5198"/>
                    <a:pt x="5546" y="5094"/>
                  </a:cubicBezTo>
                  <a:lnTo>
                    <a:pt x="5316" y="4835"/>
                  </a:lnTo>
                  <a:cubicBezTo>
                    <a:pt x="6228" y="3824"/>
                    <a:pt x="6310" y="2313"/>
                    <a:pt x="5510" y="1211"/>
                  </a:cubicBezTo>
                  <a:lnTo>
                    <a:pt x="5590" y="1138"/>
                  </a:lnTo>
                  <a:cubicBezTo>
                    <a:pt x="5698" y="1041"/>
                    <a:pt x="6110" y="684"/>
                    <a:pt x="5867" y="442"/>
                  </a:cubicBezTo>
                  <a:lnTo>
                    <a:pt x="5857" y="430"/>
                  </a:lnTo>
                  <a:cubicBezTo>
                    <a:pt x="5812" y="385"/>
                    <a:pt x="5759" y="367"/>
                    <a:pt x="5702" y="367"/>
                  </a:cubicBezTo>
                  <a:cubicBezTo>
                    <a:pt x="5498" y="367"/>
                    <a:pt x="5249" y="608"/>
                    <a:pt x="5167" y="682"/>
                  </a:cubicBezTo>
                  <a:lnTo>
                    <a:pt x="5094" y="748"/>
                  </a:lnTo>
                  <a:cubicBezTo>
                    <a:pt x="4547" y="252"/>
                    <a:pt x="3853" y="1"/>
                    <a:pt x="315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5861725" y="3603875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4" y="1"/>
                  </a:moveTo>
                  <a:cubicBezTo>
                    <a:pt x="0" y="1"/>
                    <a:pt x="0" y="612"/>
                    <a:pt x="394" y="612"/>
                  </a:cubicBezTo>
                  <a:cubicBezTo>
                    <a:pt x="789" y="612"/>
                    <a:pt x="787" y="1"/>
                    <a:pt x="394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5958575" y="3409300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4" y="1"/>
                  </a:moveTo>
                  <a:cubicBezTo>
                    <a:pt x="1" y="1"/>
                    <a:pt x="1" y="613"/>
                    <a:pt x="394" y="613"/>
                  </a:cubicBezTo>
                  <a:cubicBezTo>
                    <a:pt x="788" y="613"/>
                    <a:pt x="788" y="1"/>
                    <a:pt x="394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5961100" y="3446250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1"/>
                  </a:moveTo>
                  <a:cubicBezTo>
                    <a:pt x="2" y="1"/>
                    <a:pt x="1" y="612"/>
                    <a:pt x="396" y="612"/>
                  </a:cubicBezTo>
                  <a:cubicBezTo>
                    <a:pt x="790" y="612"/>
                    <a:pt x="790" y="1"/>
                    <a:pt x="396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5983650" y="3493850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7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6015900" y="35235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0"/>
                  </a:moveTo>
                  <a:cubicBezTo>
                    <a:pt x="2" y="0"/>
                    <a:pt x="1" y="612"/>
                    <a:pt x="396" y="612"/>
                  </a:cubicBezTo>
                  <a:cubicBezTo>
                    <a:pt x="789" y="612"/>
                    <a:pt x="789" y="0"/>
                    <a:pt x="39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6068600" y="3537175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5" y="1"/>
                  </a:moveTo>
                  <a:cubicBezTo>
                    <a:pt x="2" y="1"/>
                    <a:pt x="0" y="612"/>
                    <a:pt x="395" y="612"/>
                  </a:cubicBezTo>
                  <a:cubicBezTo>
                    <a:pt x="789" y="612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6115750" y="35235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0"/>
                  </a:moveTo>
                  <a:cubicBezTo>
                    <a:pt x="1" y="0"/>
                    <a:pt x="1" y="612"/>
                    <a:pt x="394" y="612"/>
                  </a:cubicBezTo>
                  <a:cubicBezTo>
                    <a:pt x="790" y="612"/>
                    <a:pt x="790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6156525" y="3494675"/>
              <a:ext cx="19775" cy="15325"/>
            </a:xfrm>
            <a:custGeom>
              <a:avLst/>
              <a:gdLst/>
              <a:ahLst/>
              <a:cxnLst/>
              <a:rect l="l" t="t" r="r" b="b"/>
              <a:pathLst>
                <a:path w="791" h="613" extrusionOk="0">
                  <a:moveTo>
                    <a:pt x="396" y="1"/>
                  </a:moveTo>
                  <a:cubicBezTo>
                    <a:pt x="2" y="1"/>
                    <a:pt x="1" y="612"/>
                    <a:pt x="396" y="612"/>
                  </a:cubicBezTo>
                  <a:cubicBezTo>
                    <a:pt x="789" y="612"/>
                    <a:pt x="791" y="1"/>
                    <a:pt x="396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6180750" y="3458575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5" y="1"/>
                  </a:moveTo>
                  <a:cubicBezTo>
                    <a:pt x="2" y="1"/>
                    <a:pt x="0" y="613"/>
                    <a:pt x="395" y="613"/>
                  </a:cubicBezTo>
                  <a:cubicBezTo>
                    <a:pt x="789" y="613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6186725" y="3420775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8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6184150" y="33969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0"/>
                  </a:moveTo>
                  <a:cubicBezTo>
                    <a:pt x="1" y="0"/>
                    <a:pt x="1" y="612"/>
                    <a:pt x="396" y="612"/>
                  </a:cubicBezTo>
                  <a:cubicBezTo>
                    <a:pt x="789" y="612"/>
                    <a:pt x="789" y="0"/>
                    <a:pt x="39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5864250" y="3486225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5" y="0"/>
                  </a:moveTo>
                  <a:cubicBezTo>
                    <a:pt x="0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5913525" y="3494250"/>
              <a:ext cx="19750" cy="15350"/>
            </a:xfrm>
            <a:custGeom>
              <a:avLst/>
              <a:gdLst/>
              <a:ahLst/>
              <a:cxnLst/>
              <a:rect l="l" t="t" r="r" b="b"/>
              <a:pathLst>
                <a:path w="790" h="614" extrusionOk="0">
                  <a:moveTo>
                    <a:pt x="395" y="1"/>
                  </a:moveTo>
                  <a:cubicBezTo>
                    <a:pt x="0" y="1"/>
                    <a:pt x="0" y="614"/>
                    <a:pt x="395" y="614"/>
                  </a:cubicBezTo>
                  <a:cubicBezTo>
                    <a:pt x="789" y="614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5959000" y="35235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0"/>
                  </a:moveTo>
                  <a:cubicBezTo>
                    <a:pt x="1" y="0"/>
                    <a:pt x="1" y="612"/>
                    <a:pt x="394" y="612"/>
                  </a:cubicBezTo>
                  <a:cubicBezTo>
                    <a:pt x="788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2"/>
            <p:cNvSpPr/>
            <p:nvPr/>
          </p:nvSpPr>
          <p:spPr>
            <a:xfrm>
              <a:off x="5979400" y="3566075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7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2"/>
            <p:cNvSpPr/>
            <p:nvPr/>
          </p:nvSpPr>
          <p:spPr>
            <a:xfrm>
              <a:off x="5988750" y="3617475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4" y="1"/>
                  </a:moveTo>
                  <a:cubicBezTo>
                    <a:pt x="0" y="1"/>
                    <a:pt x="0" y="613"/>
                    <a:pt x="394" y="613"/>
                  </a:cubicBezTo>
                  <a:cubicBezTo>
                    <a:pt x="789" y="613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2"/>
            <p:cNvSpPr/>
            <p:nvPr/>
          </p:nvSpPr>
          <p:spPr>
            <a:xfrm>
              <a:off x="5986175" y="3660400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5" y="1"/>
                  </a:moveTo>
                  <a:cubicBezTo>
                    <a:pt x="2" y="1"/>
                    <a:pt x="0" y="612"/>
                    <a:pt x="395" y="612"/>
                  </a:cubicBezTo>
                  <a:cubicBezTo>
                    <a:pt x="789" y="612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2"/>
            <p:cNvSpPr/>
            <p:nvPr/>
          </p:nvSpPr>
          <p:spPr>
            <a:xfrm>
              <a:off x="5979400" y="3703700"/>
              <a:ext cx="19725" cy="15350"/>
            </a:xfrm>
            <a:custGeom>
              <a:avLst/>
              <a:gdLst/>
              <a:ahLst/>
              <a:cxnLst/>
              <a:rect l="l" t="t" r="r" b="b"/>
              <a:pathLst>
                <a:path w="789" h="614" extrusionOk="0">
                  <a:moveTo>
                    <a:pt x="394" y="1"/>
                  </a:moveTo>
                  <a:cubicBezTo>
                    <a:pt x="0" y="1"/>
                    <a:pt x="0" y="614"/>
                    <a:pt x="394" y="614"/>
                  </a:cubicBezTo>
                  <a:cubicBezTo>
                    <a:pt x="789" y="614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2"/>
            <p:cNvSpPr/>
            <p:nvPr/>
          </p:nvSpPr>
          <p:spPr>
            <a:xfrm>
              <a:off x="6168025" y="371902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0" y="1"/>
                    <a:pt x="0" y="612"/>
                    <a:pt x="394" y="612"/>
                  </a:cubicBezTo>
                  <a:cubicBezTo>
                    <a:pt x="789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2"/>
            <p:cNvSpPr/>
            <p:nvPr/>
          </p:nvSpPr>
          <p:spPr>
            <a:xfrm>
              <a:off x="6162075" y="366930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4" y="0"/>
                  </a:moveTo>
                  <a:cubicBezTo>
                    <a:pt x="1" y="0"/>
                    <a:pt x="1" y="612"/>
                    <a:pt x="394" y="612"/>
                  </a:cubicBezTo>
                  <a:cubicBezTo>
                    <a:pt x="789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2"/>
            <p:cNvSpPr/>
            <p:nvPr/>
          </p:nvSpPr>
          <p:spPr>
            <a:xfrm>
              <a:off x="6153575" y="362342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1" y="1"/>
                    <a:pt x="1" y="612"/>
                    <a:pt x="394" y="612"/>
                  </a:cubicBezTo>
                  <a:cubicBezTo>
                    <a:pt x="789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2"/>
            <p:cNvSpPr/>
            <p:nvPr/>
          </p:nvSpPr>
          <p:spPr>
            <a:xfrm>
              <a:off x="6164600" y="358435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1" y="0"/>
                    <a:pt x="1" y="612"/>
                    <a:pt x="396" y="612"/>
                  </a:cubicBezTo>
                  <a:cubicBezTo>
                    <a:pt x="790" y="612"/>
                    <a:pt x="790" y="0"/>
                    <a:pt x="39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2"/>
            <p:cNvSpPr/>
            <p:nvPr/>
          </p:nvSpPr>
          <p:spPr>
            <a:xfrm>
              <a:off x="6179050" y="35456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1"/>
                  </a:moveTo>
                  <a:cubicBezTo>
                    <a:pt x="2" y="1"/>
                    <a:pt x="1" y="612"/>
                    <a:pt x="396" y="612"/>
                  </a:cubicBezTo>
                  <a:cubicBezTo>
                    <a:pt x="790" y="612"/>
                    <a:pt x="790" y="1"/>
                    <a:pt x="396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2"/>
            <p:cNvSpPr/>
            <p:nvPr/>
          </p:nvSpPr>
          <p:spPr>
            <a:xfrm>
              <a:off x="6207950" y="351255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5" y="0"/>
                  </a:moveTo>
                  <a:cubicBezTo>
                    <a:pt x="0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2"/>
            <p:cNvSpPr/>
            <p:nvPr/>
          </p:nvSpPr>
          <p:spPr>
            <a:xfrm>
              <a:off x="6234275" y="34959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5" y="1"/>
                  </a:moveTo>
                  <a:cubicBezTo>
                    <a:pt x="0" y="1"/>
                    <a:pt x="0" y="612"/>
                    <a:pt x="395" y="612"/>
                  </a:cubicBezTo>
                  <a:cubicBezTo>
                    <a:pt x="789" y="612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2"/>
            <p:cNvSpPr/>
            <p:nvPr/>
          </p:nvSpPr>
          <p:spPr>
            <a:xfrm>
              <a:off x="6267000" y="3487050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5" y="1"/>
                  </a:moveTo>
                  <a:cubicBezTo>
                    <a:pt x="0" y="1"/>
                    <a:pt x="2" y="612"/>
                    <a:pt x="395" y="612"/>
                  </a:cubicBezTo>
                  <a:cubicBezTo>
                    <a:pt x="789" y="612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2"/>
            <p:cNvSpPr/>
            <p:nvPr/>
          </p:nvSpPr>
          <p:spPr>
            <a:xfrm>
              <a:off x="6289950" y="360220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8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2"/>
            <p:cNvSpPr/>
            <p:nvPr/>
          </p:nvSpPr>
          <p:spPr>
            <a:xfrm>
              <a:off x="5788725" y="3763300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5" y="1"/>
                  </a:moveTo>
                  <a:cubicBezTo>
                    <a:pt x="2" y="1"/>
                    <a:pt x="0" y="612"/>
                    <a:pt x="395" y="612"/>
                  </a:cubicBezTo>
                  <a:cubicBezTo>
                    <a:pt x="789" y="612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2"/>
            <p:cNvSpPr/>
            <p:nvPr/>
          </p:nvSpPr>
          <p:spPr>
            <a:xfrm>
              <a:off x="5826325" y="3775725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0" y="0"/>
                    <a:pt x="0" y="612"/>
                    <a:pt x="396" y="612"/>
                  </a:cubicBezTo>
                  <a:cubicBezTo>
                    <a:pt x="789" y="612"/>
                    <a:pt x="789" y="0"/>
                    <a:pt x="39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2"/>
            <p:cNvSpPr/>
            <p:nvPr/>
          </p:nvSpPr>
          <p:spPr>
            <a:xfrm>
              <a:off x="5869975" y="3825775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1" y="0"/>
                    <a:pt x="1" y="612"/>
                    <a:pt x="396" y="612"/>
                  </a:cubicBezTo>
                  <a:cubicBezTo>
                    <a:pt x="789" y="612"/>
                    <a:pt x="789" y="0"/>
                    <a:pt x="39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2"/>
            <p:cNvSpPr/>
            <p:nvPr/>
          </p:nvSpPr>
          <p:spPr>
            <a:xfrm>
              <a:off x="5878275" y="3860800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0" y="1"/>
                    <a:pt x="0" y="612"/>
                    <a:pt x="394" y="612"/>
                  </a:cubicBezTo>
                  <a:cubicBezTo>
                    <a:pt x="789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5866825" y="3894275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9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5823150" y="3938875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5" y="0"/>
                  </a:moveTo>
                  <a:cubicBezTo>
                    <a:pt x="1" y="0"/>
                    <a:pt x="1" y="612"/>
                    <a:pt x="395" y="612"/>
                  </a:cubicBezTo>
                  <a:cubicBezTo>
                    <a:pt x="790" y="612"/>
                    <a:pt x="790" y="0"/>
                    <a:pt x="395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5789075" y="3947800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9" y="612"/>
                    <a:pt x="788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6276875" y="381590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5" y="0"/>
                  </a:moveTo>
                  <a:cubicBezTo>
                    <a:pt x="2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6263175" y="3846475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5" y="0"/>
                  </a:moveTo>
                  <a:cubicBezTo>
                    <a:pt x="0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6268250" y="388535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1" y="0"/>
                    <a:pt x="1" y="612"/>
                    <a:pt x="396" y="612"/>
                  </a:cubicBezTo>
                  <a:cubicBezTo>
                    <a:pt x="790" y="612"/>
                    <a:pt x="790" y="0"/>
                    <a:pt x="39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6313525" y="3777650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1" y="1"/>
                    <a:pt x="1" y="612"/>
                    <a:pt x="394" y="612"/>
                  </a:cubicBezTo>
                  <a:cubicBezTo>
                    <a:pt x="788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6344100" y="3767100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1"/>
                  </a:moveTo>
                  <a:cubicBezTo>
                    <a:pt x="1" y="1"/>
                    <a:pt x="1" y="612"/>
                    <a:pt x="396" y="612"/>
                  </a:cubicBezTo>
                  <a:cubicBezTo>
                    <a:pt x="789" y="612"/>
                    <a:pt x="789" y="1"/>
                    <a:pt x="396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6377575" y="3776700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5" y="1"/>
                  </a:moveTo>
                  <a:cubicBezTo>
                    <a:pt x="0" y="1"/>
                    <a:pt x="0" y="612"/>
                    <a:pt x="395" y="612"/>
                  </a:cubicBezTo>
                  <a:cubicBezTo>
                    <a:pt x="789" y="612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6382775" y="3939825"/>
              <a:ext cx="16000" cy="15300"/>
            </a:xfrm>
            <a:custGeom>
              <a:avLst/>
              <a:gdLst/>
              <a:ahLst/>
              <a:cxnLst/>
              <a:rect l="l" t="t" r="r" b="b"/>
              <a:pathLst>
                <a:path w="640" h="612" extrusionOk="0">
                  <a:moveTo>
                    <a:pt x="314" y="0"/>
                  </a:moveTo>
                  <a:cubicBezTo>
                    <a:pt x="153" y="0"/>
                    <a:pt x="0" y="141"/>
                    <a:pt x="7" y="307"/>
                  </a:cubicBezTo>
                  <a:cubicBezTo>
                    <a:pt x="14" y="471"/>
                    <a:pt x="142" y="612"/>
                    <a:pt x="314" y="612"/>
                  </a:cubicBezTo>
                  <a:lnTo>
                    <a:pt x="326" y="612"/>
                  </a:lnTo>
                  <a:cubicBezTo>
                    <a:pt x="487" y="612"/>
                    <a:pt x="640" y="471"/>
                    <a:pt x="631" y="307"/>
                  </a:cubicBezTo>
                  <a:cubicBezTo>
                    <a:pt x="624" y="141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6315750" y="3940775"/>
              <a:ext cx="19725" cy="15350"/>
            </a:xfrm>
            <a:custGeom>
              <a:avLst/>
              <a:gdLst/>
              <a:ahLst/>
              <a:cxnLst/>
              <a:rect l="l" t="t" r="r" b="b"/>
              <a:pathLst>
                <a:path w="789" h="614" extrusionOk="0">
                  <a:moveTo>
                    <a:pt x="395" y="0"/>
                  </a:moveTo>
                  <a:cubicBezTo>
                    <a:pt x="2" y="0"/>
                    <a:pt x="0" y="613"/>
                    <a:pt x="395" y="613"/>
                  </a:cubicBezTo>
                  <a:cubicBezTo>
                    <a:pt x="789" y="613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6348875" y="394780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2" y="0"/>
                    <a:pt x="1" y="612"/>
                    <a:pt x="396" y="612"/>
                  </a:cubicBezTo>
                  <a:cubicBezTo>
                    <a:pt x="790" y="612"/>
                    <a:pt x="790" y="0"/>
                    <a:pt x="39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5837500" y="3639975"/>
              <a:ext cx="19700" cy="15325"/>
            </a:xfrm>
            <a:custGeom>
              <a:avLst/>
              <a:gdLst/>
              <a:ahLst/>
              <a:cxnLst/>
              <a:rect l="l" t="t" r="r" b="b"/>
              <a:pathLst>
                <a:path w="788" h="613" extrusionOk="0">
                  <a:moveTo>
                    <a:pt x="394" y="1"/>
                  </a:moveTo>
                  <a:cubicBezTo>
                    <a:pt x="1" y="1"/>
                    <a:pt x="1" y="612"/>
                    <a:pt x="394" y="612"/>
                  </a:cubicBezTo>
                  <a:cubicBezTo>
                    <a:pt x="788" y="612"/>
                    <a:pt x="788" y="1"/>
                    <a:pt x="394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5879525" y="364255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2" y="0"/>
                    <a:pt x="1" y="612"/>
                    <a:pt x="396" y="612"/>
                  </a:cubicBezTo>
                  <a:cubicBezTo>
                    <a:pt x="790" y="612"/>
                    <a:pt x="790" y="0"/>
                    <a:pt x="39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6254275" y="364255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9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6309075" y="3642550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9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5900625" y="3712825"/>
              <a:ext cx="366775" cy="452650"/>
            </a:xfrm>
            <a:custGeom>
              <a:avLst/>
              <a:gdLst/>
              <a:ahLst/>
              <a:cxnLst/>
              <a:rect l="l" t="t" r="r" b="b"/>
              <a:pathLst>
                <a:path w="14671" h="18106" extrusionOk="0">
                  <a:moveTo>
                    <a:pt x="6729" y="0"/>
                  </a:moveTo>
                  <a:cubicBezTo>
                    <a:pt x="3967" y="0"/>
                    <a:pt x="2433" y="1639"/>
                    <a:pt x="2433" y="1639"/>
                  </a:cubicBezTo>
                  <a:lnTo>
                    <a:pt x="0" y="17821"/>
                  </a:lnTo>
                  <a:lnTo>
                    <a:pt x="14671" y="18106"/>
                  </a:lnTo>
                  <a:lnTo>
                    <a:pt x="14671" y="18106"/>
                  </a:lnTo>
                  <a:lnTo>
                    <a:pt x="11876" y="1716"/>
                  </a:lnTo>
                  <a:cubicBezTo>
                    <a:pt x="9868" y="427"/>
                    <a:pt x="8139" y="0"/>
                    <a:pt x="6729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2"/>
            <p:cNvSpPr/>
            <p:nvPr/>
          </p:nvSpPr>
          <p:spPr>
            <a:xfrm>
              <a:off x="5688825" y="3225175"/>
              <a:ext cx="791325" cy="442450"/>
            </a:xfrm>
            <a:custGeom>
              <a:avLst/>
              <a:gdLst/>
              <a:ahLst/>
              <a:cxnLst/>
              <a:rect l="l" t="t" r="r" b="b"/>
              <a:pathLst>
                <a:path w="31653" h="17698" extrusionOk="0">
                  <a:moveTo>
                    <a:pt x="16276" y="1"/>
                  </a:moveTo>
                  <a:lnTo>
                    <a:pt x="202" y="13823"/>
                  </a:lnTo>
                  <a:lnTo>
                    <a:pt x="1" y="17398"/>
                  </a:lnTo>
                  <a:cubicBezTo>
                    <a:pt x="534" y="17134"/>
                    <a:pt x="1137" y="16677"/>
                    <a:pt x="1806" y="15964"/>
                  </a:cubicBezTo>
                  <a:cubicBezTo>
                    <a:pt x="5565" y="11956"/>
                    <a:pt x="14758" y="3224"/>
                    <a:pt x="15503" y="2911"/>
                  </a:cubicBezTo>
                  <a:cubicBezTo>
                    <a:pt x="15715" y="2821"/>
                    <a:pt x="15918" y="2776"/>
                    <a:pt x="16123" y="2776"/>
                  </a:cubicBezTo>
                  <a:cubicBezTo>
                    <a:pt x="16635" y="2776"/>
                    <a:pt x="17157" y="3064"/>
                    <a:pt x="17848" y="3673"/>
                  </a:cubicBezTo>
                  <a:cubicBezTo>
                    <a:pt x="18815" y="4526"/>
                    <a:pt x="28680" y="15469"/>
                    <a:pt x="30727" y="17040"/>
                  </a:cubicBezTo>
                  <a:cubicBezTo>
                    <a:pt x="31051" y="17289"/>
                    <a:pt x="31360" y="17509"/>
                    <a:pt x="31653" y="17698"/>
                  </a:cubicBezTo>
                  <a:lnTo>
                    <a:pt x="31572" y="14048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2"/>
            <p:cNvSpPr/>
            <p:nvPr/>
          </p:nvSpPr>
          <p:spPr>
            <a:xfrm>
              <a:off x="5606175" y="3155950"/>
              <a:ext cx="954225" cy="510250"/>
            </a:xfrm>
            <a:custGeom>
              <a:avLst/>
              <a:gdLst/>
              <a:ahLst/>
              <a:cxnLst/>
              <a:rect l="l" t="t" r="r" b="b"/>
              <a:pathLst>
                <a:path w="38169" h="20410" extrusionOk="0">
                  <a:moveTo>
                    <a:pt x="19200" y="1"/>
                  </a:moveTo>
                  <a:cubicBezTo>
                    <a:pt x="19155" y="1"/>
                    <a:pt x="19111" y="4"/>
                    <a:pt x="19069" y="10"/>
                  </a:cubicBezTo>
                  <a:cubicBezTo>
                    <a:pt x="16774" y="343"/>
                    <a:pt x="9317" y="9435"/>
                    <a:pt x="756" y="16892"/>
                  </a:cubicBezTo>
                  <a:cubicBezTo>
                    <a:pt x="1" y="17549"/>
                    <a:pt x="553" y="19654"/>
                    <a:pt x="2174" y="19654"/>
                  </a:cubicBezTo>
                  <a:cubicBezTo>
                    <a:pt x="2929" y="19654"/>
                    <a:pt x="3917" y="19197"/>
                    <a:pt x="5112" y="17922"/>
                  </a:cubicBezTo>
                  <a:cubicBezTo>
                    <a:pt x="8871" y="13914"/>
                    <a:pt x="18064" y="5182"/>
                    <a:pt x="18809" y="4869"/>
                  </a:cubicBezTo>
                  <a:cubicBezTo>
                    <a:pt x="19021" y="4779"/>
                    <a:pt x="19224" y="4734"/>
                    <a:pt x="19428" y="4734"/>
                  </a:cubicBezTo>
                  <a:cubicBezTo>
                    <a:pt x="19941" y="4734"/>
                    <a:pt x="20463" y="5022"/>
                    <a:pt x="21154" y="5632"/>
                  </a:cubicBezTo>
                  <a:cubicBezTo>
                    <a:pt x="22121" y="6484"/>
                    <a:pt x="31986" y="17429"/>
                    <a:pt x="34033" y="18998"/>
                  </a:cubicBezTo>
                  <a:cubicBezTo>
                    <a:pt x="35172" y="19871"/>
                    <a:pt x="36137" y="20409"/>
                    <a:pt x="36822" y="20409"/>
                  </a:cubicBezTo>
                  <a:cubicBezTo>
                    <a:pt x="37368" y="20409"/>
                    <a:pt x="37735" y="20066"/>
                    <a:pt x="37867" y="19276"/>
                  </a:cubicBezTo>
                  <a:cubicBezTo>
                    <a:pt x="38168" y="17476"/>
                    <a:pt x="34628" y="14752"/>
                    <a:pt x="32209" y="12030"/>
                  </a:cubicBezTo>
                  <a:cubicBezTo>
                    <a:pt x="29831" y="9357"/>
                    <a:pt x="21742" y="1"/>
                    <a:pt x="19200" y="1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2"/>
            <p:cNvSpPr/>
            <p:nvPr/>
          </p:nvSpPr>
          <p:spPr>
            <a:xfrm>
              <a:off x="5617600" y="3155950"/>
              <a:ext cx="934700" cy="493250"/>
            </a:xfrm>
            <a:custGeom>
              <a:avLst/>
              <a:gdLst/>
              <a:ahLst/>
              <a:cxnLst/>
              <a:rect l="l" t="t" r="r" b="b"/>
              <a:pathLst>
                <a:path w="37388" h="19730" extrusionOk="0">
                  <a:moveTo>
                    <a:pt x="18743" y="1"/>
                  </a:moveTo>
                  <a:cubicBezTo>
                    <a:pt x="18698" y="1"/>
                    <a:pt x="18654" y="4"/>
                    <a:pt x="18612" y="10"/>
                  </a:cubicBezTo>
                  <a:cubicBezTo>
                    <a:pt x="16317" y="343"/>
                    <a:pt x="8861" y="9435"/>
                    <a:pt x="299" y="16892"/>
                  </a:cubicBezTo>
                  <a:cubicBezTo>
                    <a:pt x="146" y="17024"/>
                    <a:pt x="48" y="17216"/>
                    <a:pt x="0" y="17438"/>
                  </a:cubicBezTo>
                  <a:cubicBezTo>
                    <a:pt x="142" y="18197"/>
                    <a:pt x="732" y="18975"/>
                    <a:pt x="1717" y="18975"/>
                  </a:cubicBezTo>
                  <a:cubicBezTo>
                    <a:pt x="2472" y="18975"/>
                    <a:pt x="3460" y="18518"/>
                    <a:pt x="4655" y="17243"/>
                  </a:cubicBezTo>
                  <a:cubicBezTo>
                    <a:pt x="8414" y="13235"/>
                    <a:pt x="17607" y="4503"/>
                    <a:pt x="18352" y="4190"/>
                  </a:cubicBezTo>
                  <a:cubicBezTo>
                    <a:pt x="18564" y="4100"/>
                    <a:pt x="18767" y="4054"/>
                    <a:pt x="18972" y="4054"/>
                  </a:cubicBezTo>
                  <a:cubicBezTo>
                    <a:pt x="19484" y="4054"/>
                    <a:pt x="20006" y="4342"/>
                    <a:pt x="20697" y="4951"/>
                  </a:cubicBezTo>
                  <a:cubicBezTo>
                    <a:pt x="21664" y="5805"/>
                    <a:pt x="31529" y="16748"/>
                    <a:pt x="33576" y="18319"/>
                  </a:cubicBezTo>
                  <a:cubicBezTo>
                    <a:pt x="34715" y="19192"/>
                    <a:pt x="35679" y="19729"/>
                    <a:pt x="36363" y="19729"/>
                  </a:cubicBezTo>
                  <a:cubicBezTo>
                    <a:pt x="36883" y="19729"/>
                    <a:pt x="37240" y="19418"/>
                    <a:pt x="37388" y="18708"/>
                  </a:cubicBezTo>
                  <a:cubicBezTo>
                    <a:pt x="37011" y="16930"/>
                    <a:pt x="33929" y="14479"/>
                    <a:pt x="31752" y="12030"/>
                  </a:cubicBezTo>
                  <a:cubicBezTo>
                    <a:pt x="29374" y="9357"/>
                    <a:pt x="21285" y="1"/>
                    <a:pt x="18743" y="1"/>
                  </a:cubicBezTo>
                  <a:close/>
                </a:path>
              </a:pathLst>
            </a:custGeom>
            <a:solidFill>
              <a:srgbClr val="7F4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2"/>
            <p:cNvSpPr/>
            <p:nvPr/>
          </p:nvSpPr>
          <p:spPr>
            <a:xfrm>
              <a:off x="5654975" y="3150925"/>
              <a:ext cx="878950" cy="455675"/>
            </a:xfrm>
            <a:custGeom>
              <a:avLst/>
              <a:gdLst/>
              <a:ahLst/>
              <a:cxnLst/>
              <a:rect l="l" t="t" r="r" b="b"/>
              <a:pathLst>
                <a:path w="35158" h="18227" extrusionOk="0">
                  <a:moveTo>
                    <a:pt x="17228" y="1"/>
                  </a:moveTo>
                  <a:cubicBezTo>
                    <a:pt x="17102" y="1"/>
                    <a:pt x="16982" y="15"/>
                    <a:pt x="16869" y="45"/>
                  </a:cubicBezTo>
                  <a:cubicBezTo>
                    <a:pt x="15629" y="374"/>
                    <a:pt x="12775" y="2677"/>
                    <a:pt x="10392" y="5099"/>
                  </a:cubicBezTo>
                  <a:cubicBezTo>
                    <a:pt x="8010" y="7521"/>
                    <a:pt x="5554" y="9975"/>
                    <a:pt x="4189" y="11052"/>
                  </a:cubicBezTo>
                  <a:cubicBezTo>
                    <a:pt x="2824" y="12127"/>
                    <a:pt x="542" y="14878"/>
                    <a:pt x="542" y="14878"/>
                  </a:cubicBezTo>
                  <a:cubicBezTo>
                    <a:pt x="278" y="15276"/>
                    <a:pt x="1" y="16781"/>
                    <a:pt x="685" y="16781"/>
                  </a:cubicBezTo>
                  <a:cubicBezTo>
                    <a:pt x="771" y="16781"/>
                    <a:pt x="874" y="16757"/>
                    <a:pt x="993" y="16703"/>
                  </a:cubicBezTo>
                  <a:cubicBezTo>
                    <a:pt x="2055" y="16225"/>
                    <a:pt x="3172" y="14580"/>
                    <a:pt x="4487" y="14459"/>
                  </a:cubicBezTo>
                  <a:cubicBezTo>
                    <a:pt x="5801" y="14340"/>
                    <a:pt x="6621" y="14161"/>
                    <a:pt x="7018" y="12994"/>
                  </a:cubicBezTo>
                  <a:cubicBezTo>
                    <a:pt x="7408" y="11846"/>
                    <a:pt x="9680" y="7908"/>
                    <a:pt x="10839" y="7908"/>
                  </a:cubicBezTo>
                  <a:cubicBezTo>
                    <a:pt x="10856" y="7908"/>
                    <a:pt x="10873" y="7909"/>
                    <a:pt x="10889" y="7911"/>
                  </a:cubicBezTo>
                  <a:cubicBezTo>
                    <a:pt x="10951" y="7917"/>
                    <a:pt x="11011" y="7921"/>
                    <a:pt x="11069" y="7921"/>
                  </a:cubicBezTo>
                  <a:cubicBezTo>
                    <a:pt x="12081" y="7921"/>
                    <a:pt x="12562" y="6944"/>
                    <a:pt x="14040" y="5220"/>
                  </a:cubicBezTo>
                  <a:cubicBezTo>
                    <a:pt x="15217" y="3846"/>
                    <a:pt x="16268" y="2489"/>
                    <a:pt x="17382" y="2489"/>
                  </a:cubicBezTo>
                  <a:cubicBezTo>
                    <a:pt x="17748" y="2489"/>
                    <a:pt x="18121" y="2636"/>
                    <a:pt x="18508" y="2976"/>
                  </a:cubicBezTo>
                  <a:cubicBezTo>
                    <a:pt x="20071" y="4353"/>
                    <a:pt x="20442" y="6415"/>
                    <a:pt x="21684" y="7043"/>
                  </a:cubicBezTo>
                  <a:cubicBezTo>
                    <a:pt x="22924" y="7672"/>
                    <a:pt x="23494" y="7282"/>
                    <a:pt x="24214" y="8179"/>
                  </a:cubicBezTo>
                  <a:cubicBezTo>
                    <a:pt x="24933" y="9078"/>
                    <a:pt x="28706" y="12456"/>
                    <a:pt x="29748" y="14520"/>
                  </a:cubicBezTo>
                  <a:cubicBezTo>
                    <a:pt x="30789" y="16584"/>
                    <a:pt x="31013" y="17184"/>
                    <a:pt x="32602" y="17766"/>
                  </a:cubicBezTo>
                  <a:cubicBezTo>
                    <a:pt x="33416" y="18064"/>
                    <a:pt x="34001" y="18226"/>
                    <a:pt x="34394" y="18226"/>
                  </a:cubicBezTo>
                  <a:cubicBezTo>
                    <a:pt x="34769" y="18226"/>
                    <a:pt x="34970" y="18080"/>
                    <a:pt x="35031" y="17766"/>
                  </a:cubicBezTo>
                  <a:cubicBezTo>
                    <a:pt x="35157" y="17122"/>
                    <a:pt x="34016" y="15985"/>
                    <a:pt x="32427" y="14071"/>
                  </a:cubicBezTo>
                  <a:cubicBezTo>
                    <a:pt x="30840" y="12158"/>
                    <a:pt x="29400" y="10543"/>
                    <a:pt x="27266" y="8420"/>
                  </a:cubicBezTo>
                  <a:cubicBezTo>
                    <a:pt x="25132" y="6295"/>
                    <a:pt x="23395" y="4562"/>
                    <a:pt x="21782" y="2917"/>
                  </a:cubicBezTo>
                  <a:cubicBezTo>
                    <a:pt x="20317" y="1422"/>
                    <a:pt x="18482" y="1"/>
                    <a:pt x="17228" y="1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5654975" y="3138975"/>
              <a:ext cx="878950" cy="455675"/>
            </a:xfrm>
            <a:custGeom>
              <a:avLst/>
              <a:gdLst/>
              <a:ahLst/>
              <a:cxnLst/>
              <a:rect l="l" t="t" r="r" b="b"/>
              <a:pathLst>
                <a:path w="35158" h="18227" extrusionOk="0">
                  <a:moveTo>
                    <a:pt x="17228" y="1"/>
                  </a:moveTo>
                  <a:cubicBezTo>
                    <a:pt x="17102" y="1"/>
                    <a:pt x="16982" y="15"/>
                    <a:pt x="16869" y="45"/>
                  </a:cubicBezTo>
                  <a:cubicBezTo>
                    <a:pt x="15629" y="374"/>
                    <a:pt x="12775" y="2677"/>
                    <a:pt x="10392" y="5099"/>
                  </a:cubicBezTo>
                  <a:cubicBezTo>
                    <a:pt x="8010" y="7521"/>
                    <a:pt x="5553" y="9973"/>
                    <a:pt x="4189" y="11050"/>
                  </a:cubicBezTo>
                  <a:cubicBezTo>
                    <a:pt x="2824" y="12127"/>
                    <a:pt x="542" y="14878"/>
                    <a:pt x="542" y="14878"/>
                  </a:cubicBezTo>
                  <a:cubicBezTo>
                    <a:pt x="278" y="15276"/>
                    <a:pt x="1" y="16781"/>
                    <a:pt x="685" y="16781"/>
                  </a:cubicBezTo>
                  <a:cubicBezTo>
                    <a:pt x="771" y="16781"/>
                    <a:pt x="874" y="16757"/>
                    <a:pt x="993" y="16703"/>
                  </a:cubicBezTo>
                  <a:cubicBezTo>
                    <a:pt x="2055" y="16225"/>
                    <a:pt x="3172" y="14579"/>
                    <a:pt x="4487" y="14459"/>
                  </a:cubicBezTo>
                  <a:cubicBezTo>
                    <a:pt x="5801" y="14340"/>
                    <a:pt x="6621" y="14161"/>
                    <a:pt x="7018" y="12994"/>
                  </a:cubicBezTo>
                  <a:cubicBezTo>
                    <a:pt x="7408" y="11845"/>
                    <a:pt x="9680" y="7908"/>
                    <a:pt x="10839" y="7908"/>
                  </a:cubicBezTo>
                  <a:cubicBezTo>
                    <a:pt x="10856" y="7908"/>
                    <a:pt x="10873" y="7909"/>
                    <a:pt x="10889" y="7911"/>
                  </a:cubicBezTo>
                  <a:cubicBezTo>
                    <a:pt x="10951" y="7917"/>
                    <a:pt x="11011" y="7921"/>
                    <a:pt x="11069" y="7921"/>
                  </a:cubicBezTo>
                  <a:cubicBezTo>
                    <a:pt x="12081" y="7921"/>
                    <a:pt x="12562" y="6944"/>
                    <a:pt x="14040" y="5219"/>
                  </a:cubicBezTo>
                  <a:cubicBezTo>
                    <a:pt x="15217" y="3846"/>
                    <a:pt x="16267" y="2489"/>
                    <a:pt x="17381" y="2489"/>
                  </a:cubicBezTo>
                  <a:cubicBezTo>
                    <a:pt x="17747" y="2489"/>
                    <a:pt x="18120" y="2636"/>
                    <a:pt x="18506" y="2976"/>
                  </a:cubicBezTo>
                  <a:cubicBezTo>
                    <a:pt x="20070" y="4351"/>
                    <a:pt x="20442" y="6415"/>
                    <a:pt x="21684" y="7043"/>
                  </a:cubicBezTo>
                  <a:cubicBezTo>
                    <a:pt x="22924" y="7672"/>
                    <a:pt x="23494" y="7282"/>
                    <a:pt x="24214" y="8179"/>
                  </a:cubicBezTo>
                  <a:cubicBezTo>
                    <a:pt x="24933" y="9076"/>
                    <a:pt x="28705" y="12456"/>
                    <a:pt x="29748" y="14520"/>
                  </a:cubicBezTo>
                  <a:cubicBezTo>
                    <a:pt x="30789" y="16584"/>
                    <a:pt x="31013" y="17184"/>
                    <a:pt x="32602" y="17766"/>
                  </a:cubicBezTo>
                  <a:cubicBezTo>
                    <a:pt x="33416" y="18064"/>
                    <a:pt x="34001" y="18226"/>
                    <a:pt x="34394" y="18226"/>
                  </a:cubicBezTo>
                  <a:cubicBezTo>
                    <a:pt x="34769" y="18226"/>
                    <a:pt x="34970" y="18080"/>
                    <a:pt x="35031" y="17766"/>
                  </a:cubicBezTo>
                  <a:cubicBezTo>
                    <a:pt x="35157" y="17121"/>
                    <a:pt x="34016" y="15985"/>
                    <a:pt x="32427" y="14071"/>
                  </a:cubicBezTo>
                  <a:cubicBezTo>
                    <a:pt x="30839" y="12157"/>
                    <a:pt x="29400" y="10543"/>
                    <a:pt x="27266" y="8418"/>
                  </a:cubicBezTo>
                  <a:cubicBezTo>
                    <a:pt x="25132" y="6295"/>
                    <a:pt x="23395" y="4561"/>
                    <a:pt x="21782" y="2916"/>
                  </a:cubicBezTo>
                  <a:cubicBezTo>
                    <a:pt x="20317" y="1421"/>
                    <a:pt x="18481" y="1"/>
                    <a:pt x="17228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2"/>
            <p:cNvSpPr/>
            <p:nvPr/>
          </p:nvSpPr>
          <p:spPr>
            <a:xfrm>
              <a:off x="5661775" y="3138975"/>
              <a:ext cx="867900" cy="442725"/>
            </a:xfrm>
            <a:custGeom>
              <a:avLst/>
              <a:gdLst/>
              <a:ahLst/>
              <a:cxnLst/>
              <a:rect l="l" t="t" r="r" b="b"/>
              <a:pathLst>
                <a:path w="34716" h="17709" extrusionOk="0">
                  <a:moveTo>
                    <a:pt x="16957" y="1"/>
                  </a:moveTo>
                  <a:cubicBezTo>
                    <a:pt x="16831" y="1"/>
                    <a:pt x="16711" y="15"/>
                    <a:pt x="16598" y="45"/>
                  </a:cubicBezTo>
                  <a:cubicBezTo>
                    <a:pt x="15357" y="374"/>
                    <a:pt x="12503" y="2677"/>
                    <a:pt x="10121" y="5099"/>
                  </a:cubicBezTo>
                  <a:cubicBezTo>
                    <a:pt x="7740" y="7521"/>
                    <a:pt x="5282" y="9973"/>
                    <a:pt x="3917" y="11050"/>
                  </a:cubicBezTo>
                  <a:cubicBezTo>
                    <a:pt x="2553" y="12127"/>
                    <a:pt x="270" y="14878"/>
                    <a:pt x="270" y="14878"/>
                  </a:cubicBezTo>
                  <a:cubicBezTo>
                    <a:pt x="158" y="15048"/>
                    <a:pt x="42" y="15420"/>
                    <a:pt x="0" y="15789"/>
                  </a:cubicBezTo>
                  <a:cubicBezTo>
                    <a:pt x="41" y="16064"/>
                    <a:pt x="163" y="16265"/>
                    <a:pt x="413" y="16265"/>
                  </a:cubicBezTo>
                  <a:cubicBezTo>
                    <a:pt x="500" y="16265"/>
                    <a:pt x="602" y="16241"/>
                    <a:pt x="721" y="16187"/>
                  </a:cubicBezTo>
                  <a:cubicBezTo>
                    <a:pt x="1783" y="15708"/>
                    <a:pt x="2900" y="14063"/>
                    <a:pt x="4215" y="13943"/>
                  </a:cubicBezTo>
                  <a:cubicBezTo>
                    <a:pt x="5529" y="13824"/>
                    <a:pt x="6349" y="13645"/>
                    <a:pt x="6746" y="12479"/>
                  </a:cubicBezTo>
                  <a:cubicBezTo>
                    <a:pt x="7136" y="11329"/>
                    <a:pt x="9408" y="7392"/>
                    <a:pt x="10567" y="7392"/>
                  </a:cubicBezTo>
                  <a:cubicBezTo>
                    <a:pt x="10584" y="7392"/>
                    <a:pt x="10601" y="7393"/>
                    <a:pt x="10617" y="7395"/>
                  </a:cubicBezTo>
                  <a:cubicBezTo>
                    <a:pt x="10679" y="7401"/>
                    <a:pt x="10739" y="7405"/>
                    <a:pt x="10797" y="7405"/>
                  </a:cubicBezTo>
                  <a:cubicBezTo>
                    <a:pt x="11809" y="7405"/>
                    <a:pt x="12290" y="6428"/>
                    <a:pt x="13768" y="4703"/>
                  </a:cubicBezTo>
                  <a:cubicBezTo>
                    <a:pt x="14945" y="3330"/>
                    <a:pt x="15995" y="1973"/>
                    <a:pt x="17109" y="1973"/>
                  </a:cubicBezTo>
                  <a:cubicBezTo>
                    <a:pt x="17475" y="1973"/>
                    <a:pt x="17848" y="2120"/>
                    <a:pt x="18234" y="2460"/>
                  </a:cubicBezTo>
                  <a:cubicBezTo>
                    <a:pt x="19798" y="3835"/>
                    <a:pt x="20170" y="5899"/>
                    <a:pt x="21412" y="6527"/>
                  </a:cubicBezTo>
                  <a:cubicBezTo>
                    <a:pt x="22652" y="7154"/>
                    <a:pt x="23222" y="6766"/>
                    <a:pt x="23942" y="7663"/>
                  </a:cubicBezTo>
                  <a:cubicBezTo>
                    <a:pt x="24661" y="8560"/>
                    <a:pt x="28433" y="11940"/>
                    <a:pt x="29476" y="14004"/>
                  </a:cubicBezTo>
                  <a:cubicBezTo>
                    <a:pt x="30517" y="16068"/>
                    <a:pt x="30741" y="16668"/>
                    <a:pt x="32330" y="17250"/>
                  </a:cubicBezTo>
                  <a:cubicBezTo>
                    <a:pt x="33142" y="17548"/>
                    <a:pt x="33726" y="17709"/>
                    <a:pt x="34119" y="17709"/>
                  </a:cubicBezTo>
                  <a:cubicBezTo>
                    <a:pt x="34432" y="17709"/>
                    <a:pt x="34624" y="17607"/>
                    <a:pt x="34715" y="17392"/>
                  </a:cubicBezTo>
                  <a:cubicBezTo>
                    <a:pt x="34482" y="16712"/>
                    <a:pt x="33474" y="15660"/>
                    <a:pt x="32157" y="14071"/>
                  </a:cubicBezTo>
                  <a:cubicBezTo>
                    <a:pt x="30568" y="12157"/>
                    <a:pt x="29128" y="10543"/>
                    <a:pt x="26996" y="8418"/>
                  </a:cubicBezTo>
                  <a:cubicBezTo>
                    <a:pt x="24862" y="6295"/>
                    <a:pt x="23124" y="4561"/>
                    <a:pt x="21511" y="2916"/>
                  </a:cubicBezTo>
                  <a:cubicBezTo>
                    <a:pt x="20045" y="1421"/>
                    <a:pt x="18210" y="1"/>
                    <a:pt x="1695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2"/>
            <p:cNvSpPr/>
            <p:nvPr/>
          </p:nvSpPr>
          <p:spPr>
            <a:xfrm>
              <a:off x="6023075" y="3568000"/>
              <a:ext cx="119375" cy="113275"/>
            </a:xfrm>
            <a:custGeom>
              <a:avLst/>
              <a:gdLst/>
              <a:ahLst/>
              <a:cxnLst/>
              <a:rect l="l" t="t" r="r" b="b"/>
              <a:pathLst>
                <a:path w="4775" h="4531" extrusionOk="0">
                  <a:moveTo>
                    <a:pt x="4259" y="0"/>
                  </a:moveTo>
                  <a:cubicBezTo>
                    <a:pt x="4166" y="0"/>
                    <a:pt x="4076" y="37"/>
                    <a:pt x="4013" y="112"/>
                  </a:cubicBezTo>
                  <a:cubicBezTo>
                    <a:pt x="3764" y="404"/>
                    <a:pt x="3365" y="865"/>
                    <a:pt x="3061" y="1169"/>
                  </a:cubicBezTo>
                  <a:cubicBezTo>
                    <a:pt x="2921" y="1309"/>
                    <a:pt x="2683" y="1546"/>
                    <a:pt x="2412" y="1813"/>
                  </a:cubicBezTo>
                  <a:cubicBezTo>
                    <a:pt x="1938" y="1328"/>
                    <a:pt x="1467" y="837"/>
                    <a:pt x="1301" y="636"/>
                  </a:cubicBezTo>
                  <a:cubicBezTo>
                    <a:pt x="1172" y="481"/>
                    <a:pt x="1063" y="332"/>
                    <a:pt x="978" y="210"/>
                  </a:cubicBezTo>
                  <a:cubicBezTo>
                    <a:pt x="927" y="136"/>
                    <a:pt x="845" y="100"/>
                    <a:pt x="755" y="100"/>
                  </a:cubicBezTo>
                  <a:cubicBezTo>
                    <a:pt x="653" y="100"/>
                    <a:pt x="540" y="147"/>
                    <a:pt x="449" y="238"/>
                  </a:cubicBezTo>
                  <a:cubicBezTo>
                    <a:pt x="282" y="404"/>
                    <a:pt x="265" y="647"/>
                    <a:pt x="412" y="760"/>
                  </a:cubicBezTo>
                  <a:cubicBezTo>
                    <a:pt x="625" y="924"/>
                    <a:pt x="923" y="1173"/>
                    <a:pt x="1186" y="1464"/>
                  </a:cubicBezTo>
                  <a:cubicBezTo>
                    <a:pt x="1356" y="1652"/>
                    <a:pt x="1638" y="1956"/>
                    <a:pt x="1939" y="2278"/>
                  </a:cubicBezTo>
                  <a:cubicBezTo>
                    <a:pt x="1401" y="2805"/>
                    <a:pt x="845" y="3342"/>
                    <a:pt x="623" y="3531"/>
                  </a:cubicBezTo>
                  <a:cubicBezTo>
                    <a:pt x="459" y="3671"/>
                    <a:pt x="301" y="3792"/>
                    <a:pt x="172" y="3886"/>
                  </a:cubicBezTo>
                  <a:cubicBezTo>
                    <a:pt x="6" y="4009"/>
                    <a:pt x="1" y="4257"/>
                    <a:pt x="158" y="4416"/>
                  </a:cubicBezTo>
                  <a:cubicBezTo>
                    <a:pt x="235" y="4492"/>
                    <a:pt x="333" y="4530"/>
                    <a:pt x="427" y="4530"/>
                  </a:cubicBezTo>
                  <a:cubicBezTo>
                    <a:pt x="524" y="4530"/>
                    <a:pt x="616" y="4491"/>
                    <a:pt x="680" y="4412"/>
                  </a:cubicBezTo>
                  <a:cubicBezTo>
                    <a:pt x="860" y="4186"/>
                    <a:pt x="1134" y="3868"/>
                    <a:pt x="1446" y="3581"/>
                  </a:cubicBezTo>
                  <a:cubicBezTo>
                    <a:pt x="1655" y="3389"/>
                    <a:pt x="1997" y="3067"/>
                    <a:pt x="2358" y="2726"/>
                  </a:cubicBezTo>
                  <a:cubicBezTo>
                    <a:pt x="2753" y="3148"/>
                    <a:pt x="3109" y="3525"/>
                    <a:pt x="3212" y="3636"/>
                  </a:cubicBezTo>
                  <a:cubicBezTo>
                    <a:pt x="3342" y="3777"/>
                    <a:pt x="3611" y="4146"/>
                    <a:pt x="3798" y="4411"/>
                  </a:cubicBezTo>
                  <a:cubicBezTo>
                    <a:pt x="3850" y="4483"/>
                    <a:pt x="3931" y="4518"/>
                    <a:pt x="4021" y="4518"/>
                  </a:cubicBezTo>
                  <a:cubicBezTo>
                    <a:pt x="4123" y="4518"/>
                    <a:pt x="4235" y="4472"/>
                    <a:pt x="4325" y="4383"/>
                  </a:cubicBezTo>
                  <a:lnTo>
                    <a:pt x="4422" y="4286"/>
                  </a:lnTo>
                  <a:cubicBezTo>
                    <a:pt x="4587" y="4123"/>
                    <a:pt x="4606" y="3885"/>
                    <a:pt x="4466" y="3768"/>
                  </a:cubicBezTo>
                  <a:cubicBezTo>
                    <a:pt x="4191" y="3542"/>
                    <a:pt x="3760" y="3176"/>
                    <a:pt x="3479" y="2895"/>
                  </a:cubicBezTo>
                  <a:cubicBezTo>
                    <a:pt x="3342" y="2759"/>
                    <a:pt x="3112" y="2527"/>
                    <a:pt x="2850" y="2261"/>
                  </a:cubicBezTo>
                  <a:cubicBezTo>
                    <a:pt x="3285" y="1851"/>
                    <a:pt x="3667" y="1488"/>
                    <a:pt x="3781" y="1380"/>
                  </a:cubicBezTo>
                  <a:cubicBezTo>
                    <a:pt x="3934" y="1238"/>
                    <a:pt x="4325" y="940"/>
                    <a:pt x="4605" y="730"/>
                  </a:cubicBezTo>
                  <a:cubicBezTo>
                    <a:pt x="4769" y="608"/>
                    <a:pt x="4775" y="360"/>
                    <a:pt x="4617" y="203"/>
                  </a:cubicBezTo>
                  <a:lnTo>
                    <a:pt x="4529" y="114"/>
                  </a:lnTo>
                  <a:cubicBezTo>
                    <a:pt x="4452" y="38"/>
                    <a:pt x="4354" y="0"/>
                    <a:pt x="425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2"/>
            <p:cNvSpPr/>
            <p:nvPr/>
          </p:nvSpPr>
          <p:spPr>
            <a:xfrm>
              <a:off x="5998075" y="3348775"/>
              <a:ext cx="176225" cy="165125"/>
            </a:xfrm>
            <a:custGeom>
              <a:avLst/>
              <a:gdLst/>
              <a:ahLst/>
              <a:cxnLst/>
              <a:rect l="l" t="t" r="r" b="b"/>
              <a:pathLst>
                <a:path w="7049" h="6605" extrusionOk="0">
                  <a:moveTo>
                    <a:pt x="3579" y="1820"/>
                  </a:moveTo>
                  <a:cubicBezTo>
                    <a:pt x="3690" y="1822"/>
                    <a:pt x="3801" y="1827"/>
                    <a:pt x="3912" y="1840"/>
                  </a:cubicBezTo>
                  <a:cubicBezTo>
                    <a:pt x="4640" y="1916"/>
                    <a:pt x="4850" y="2556"/>
                    <a:pt x="4909" y="2929"/>
                  </a:cubicBezTo>
                  <a:cubicBezTo>
                    <a:pt x="5026" y="3661"/>
                    <a:pt x="4732" y="4394"/>
                    <a:pt x="4240" y="4600"/>
                  </a:cubicBezTo>
                  <a:cubicBezTo>
                    <a:pt x="3943" y="4723"/>
                    <a:pt x="3645" y="4784"/>
                    <a:pt x="3366" y="4784"/>
                  </a:cubicBezTo>
                  <a:cubicBezTo>
                    <a:pt x="3038" y="4784"/>
                    <a:pt x="2738" y="4699"/>
                    <a:pt x="2498" y="4531"/>
                  </a:cubicBezTo>
                  <a:cubicBezTo>
                    <a:pt x="2139" y="4279"/>
                    <a:pt x="1973" y="3871"/>
                    <a:pt x="2031" y="3379"/>
                  </a:cubicBezTo>
                  <a:cubicBezTo>
                    <a:pt x="2084" y="2908"/>
                    <a:pt x="2235" y="2508"/>
                    <a:pt x="2454" y="2250"/>
                  </a:cubicBezTo>
                  <a:cubicBezTo>
                    <a:pt x="2551" y="2137"/>
                    <a:pt x="2821" y="1820"/>
                    <a:pt x="3579" y="1820"/>
                  </a:cubicBezTo>
                  <a:close/>
                  <a:moveTo>
                    <a:pt x="3575" y="1"/>
                  </a:moveTo>
                  <a:cubicBezTo>
                    <a:pt x="2218" y="1"/>
                    <a:pt x="1418" y="581"/>
                    <a:pt x="974" y="1102"/>
                  </a:cubicBezTo>
                  <a:cubicBezTo>
                    <a:pt x="400" y="1777"/>
                    <a:pt x="201" y="2605"/>
                    <a:pt x="133" y="3180"/>
                  </a:cubicBezTo>
                  <a:cubicBezTo>
                    <a:pt x="1" y="4327"/>
                    <a:pt x="451" y="5353"/>
                    <a:pt x="1366" y="5996"/>
                  </a:cubicBezTo>
                  <a:cubicBezTo>
                    <a:pt x="1941" y="6399"/>
                    <a:pt x="2636" y="6604"/>
                    <a:pt x="3365" y="6604"/>
                  </a:cubicBezTo>
                  <a:cubicBezTo>
                    <a:pt x="3904" y="6604"/>
                    <a:pt x="4460" y="6493"/>
                    <a:pt x="5003" y="6267"/>
                  </a:cubicBezTo>
                  <a:cubicBezTo>
                    <a:pt x="6311" y="5723"/>
                    <a:pt x="7049" y="4237"/>
                    <a:pt x="6796" y="2655"/>
                  </a:cubicBezTo>
                  <a:cubicBezTo>
                    <a:pt x="6562" y="1185"/>
                    <a:pt x="5537" y="180"/>
                    <a:pt x="4122" y="31"/>
                  </a:cubicBezTo>
                  <a:cubicBezTo>
                    <a:pt x="3930" y="10"/>
                    <a:pt x="3748" y="1"/>
                    <a:pt x="357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5999875" y="3427275"/>
              <a:ext cx="170375" cy="86625"/>
            </a:xfrm>
            <a:custGeom>
              <a:avLst/>
              <a:gdLst/>
              <a:ahLst/>
              <a:cxnLst/>
              <a:rect l="l" t="t" r="r" b="b"/>
              <a:pathLst>
                <a:path w="6815" h="3465" extrusionOk="0">
                  <a:moveTo>
                    <a:pt x="6769" y="0"/>
                  </a:moveTo>
                  <a:cubicBezTo>
                    <a:pt x="6726" y="1290"/>
                    <a:pt x="6032" y="2416"/>
                    <a:pt x="4931" y="2874"/>
                  </a:cubicBezTo>
                  <a:cubicBezTo>
                    <a:pt x="4388" y="3100"/>
                    <a:pt x="3832" y="3211"/>
                    <a:pt x="3293" y="3211"/>
                  </a:cubicBezTo>
                  <a:cubicBezTo>
                    <a:pt x="2564" y="3211"/>
                    <a:pt x="1869" y="3008"/>
                    <a:pt x="1294" y="2603"/>
                  </a:cubicBezTo>
                  <a:cubicBezTo>
                    <a:pt x="517" y="2057"/>
                    <a:pt x="77" y="1235"/>
                    <a:pt x="43" y="297"/>
                  </a:cubicBezTo>
                  <a:lnTo>
                    <a:pt x="43" y="297"/>
                  </a:lnTo>
                  <a:cubicBezTo>
                    <a:pt x="1" y="1339"/>
                    <a:pt x="446" y="2262"/>
                    <a:pt x="1294" y="2856"/>
                  </a:cubicBezTo>
                  <a:cubicBezTo>
                    <a:pt x="1869" y="3261"/>
                    <a:pt x="2564" y="3464"/>
                    <a:pt x="3293" y="3464"/>
                  </a:cubicBezTo>
                  <a:cubicBezTo>
                    <a:pt x="3832" y="3464"/>
                    <a:pt x="4388" y="3353"/>
                    <a:pt x="4931" y="3127"/>
                  </a:cubicBezTo>
                  <a:cubicBezTo>
                    <a:pt x="6104" y="2639"/>
                    <a:pt x="6815" y="1394"/>
                    <a:pt x="6769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6048475" y="3387975"/>
              <a:ext cx="73100" cy="46775"/>
            </a:xfrm>
            <a:custGeom>
              <a:avLst/>
              <a:gdLst/>
              <a:ahLst/>
              <a:cxnLst/>
              <a:rect l="l" t="t" r="r" b="b"/>
              <a:pathLst>
                <a:path w="2924" h="1871" extrusionOk="0">
                  <a:moveTo>
                    <a:pt x="1563" y="1"/>
                  </a:moveTo>
                  <a:cubicBezTo>
                    <a:pt x="805" y="1"/>
                    <a:pt x="535" y="317"/>
                    <a:pt x="438" y="431"/>
                  </a:cubicBezTo>
                  <a:cubicBezTo>
                    <a:pt x="219" y="688"/>
                    <a:pt x="68" y="1089"/>
                    <a:pt x="15" y="1560"/>
                  </a:cubicBezTo>
                  <a:cubicBezTo>
                    <a:pt x="2" y="1662"/>
                    <a:pt x="1" y="1766"/>
                    <a:pt x="11" y="1870"/>
                  </a:cubicBezTo>
                  <a:cubicBezTo>
                    <a:pt x="12" y="1851"/>
                    <a:pt x="12" y="1831"/>
                    <a:pt x="15" y="1811"/>
                  </a:cubicBezTo>
                  <a:cubicBezTo>
                    <a:pt x="68" y="1342"/>
                    <a:pt x="219" y="941"/>
                    <a:pt x="438" y="682"/>
                  </a:cubicBezTo>
                  <a:cubicBezTo>
                    <a:pt x="535" y="570"/>
                    <a:pt x="805" y="254"/>
                    <a:pt x="1563" y="254"/>
                  </a:cubicBezTo>
                  <a:cubicBezTo>
                    <a:pt x="1674" y="254"/>
                    <a:pt x="1785" y="259"/>
                    <a:pt x="1896" y="271"/>
                  </a:cubicBezTo>
                  <a:cubicBezTo>
                    <a:pt x="2624" y="348"/>
                    <a:pt x="2834" y="986"/>
                    <a:pt x="2893" y="1360"/>
                  </a:cubicBezTo>
                  <a:cubicBezTo>
                    <a:pt x="2904" y="1426"/>
                    <a:pt x="2910" y="1492"/>
                    <a:pt x="2914" y="1558"/>
                  </a:cubicBezTo>
                  <a:cubicBezTo>
                    <a:pt x="2924" y="1408"/>
                    <a:pt x="2917" y="1257"/>
                    <a:pt x="2893" y="1108"/>
                  </a:cubicBezTo>
                  <a:cubicBezTo>
                    <a:pt x="2834" y="734"/>
                    <a:pt x="2624" y="95"/>
                    <a:pt x="1896" y="19"/>
                  </a:cubicBezTo>
                  <a:cubicBezTo>
                    <a:pt x="1785" y="8"/>
                    <a:pt x="1674" y="1"/>
                    <a:pt x="1563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6076700" y="3348775"/>
              <a:ext cx="42800" cy="48850"/>
            </a:xfrm>
            <a:custGeom>
              <a:avLst/>
              <a:gdLst/>
              <a:ahLst/>
              <a:cxnLst/>
              <a:rect l="l" t="t" r="r" b="b"/>
              <a:pathLst>
                <a:path w="1712" h="1954" extrusionOk="0">
                  <a:moveTo>
                    <a:pt x="452" y="1"/>
                  </a:moveTo>
                  <a:cubicBezTo>
                    <a:pt x="302" y="1"/>
                    <a:pt x="151" y="8"/>
                    <a:pt x="1" y="22"/>
                  </a:cubicBezTo>
                  <a:cubicBezTo>
                    <a:pt x="201" y="385"/>
                    <a:pt x="466" y="1034"/>
                    <a:pt x="396" y="1823"/>
                  </a:cubicBezTo>
                  <a:cubicBezTo>
                    <a:pt x="409" y="1823"/>
                    <a:pt x="420" y="1820"/>
                    <a:pt x="434" y="1820"/>
                  </a:cubicBezTo>
                  <a:cubicBezTo>
                    <a:pt x="545" y="1820"/>
                    <a:pt x="656" y="1827"/>
                    <a:pt x="767" y="1839"/>
                  </a:cubicBezTo>
                  <a:cubicBezTo>
                    <a:pt x="903" y="1851"/>
                    <a:pt x="1036" y="1891"/>
                    <a:pt x="1158" y="1954"/>
                  </a:cubicBezTo>
                  <a:cubicBezTo>
                    <a:pt x="1410" y="1564"/>
                    <a:pt x="1712" y="875"/>
                    <a:pt x="1404" y="105"/>
                  </a:cubicBezTo>
                  <a:cubicBezTo>
                    <a:pt x="1263" y="70"/>
                    <a:pt x="1120" y="45"/>
                    <a:pt x="977" y="29"/>
                  </a:cubicBezTo>
                  <a:cubicBezTo>
                    <a:pt x="802" y="10"/>
                    <a:pt x="627" y="1"/>
                    <a:pt x="452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6011125" y="3368300"/>
              <a:ext cx="54175" cy="47375"/>
            </a:xfrm>
            <a:custGeom>
              <a:avLst/>
              <a:gdLst/>
              <a:ahLst/>
              <a:cxnLst/>
              <a:rect l="l" t="t" r="r" b="b"/>
              <a:pathLst>
                <a:path w="2167" h="1895" extrusionOk="0">
                  <a:moveTo>
                    <a:pt x="771" y="0"/>
                  </a:moveTo>
                  <a:cubicBezTo>
                    <a:pt x="657" y="99"/>
                    <a:pt x="550" y="207"/>
                    <a:pt x="452" y="321"/>
                  </a:cubicBezTo>
                  <a:cubicBezTo>
                    <a:pt x="272" y="536"/>
                    <a:pt x="120" y="772"/>
                    <a:pt x="1" y="1024"/>
                  </a:cubicBezTo>
                  <a:cubicBezTo>
                    <a:pt x="483" y="1166"/>
                    <a:pt x="1099" y="1426"/>
                    <a:pt x="1683" y="1894"/>
                  </a:cubicBezTo>
                  <a:cubicBezTo>
                    <a:pt x="1744" y="1741"/>
                    <a:pt x="1828" y="1597"/>
                    <a:pt x="1934" y="1469"/>
                  </a:cubicBezTo>
                  <a:cubicBezTo>
                    <a:pt x="2000" y="1389"/>
                    <a:pt x="2078" y="1319"/>
                    <a:pt x="2167" y="1261"/>
                  </a:cubicBezTo>
                  <a:cubicBezTo>
                    <a:pt x="1924" y="854"/>
                    <a:pt x="1487" y="315"/>
                    <a:pt x="771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6087700" y="3463375"/>
              <a:ext cx="57750" cy="45100"/>
            </a:xfrm>
            <a:custGeom>
              <a:avLst/>
              <a:gdLst/>
              <a:ahLst/>
              <a:cxnLst/>
              <a:rect l="l" t="t" r="r" b="b"/>
              <a:pathLst>
                <a:path w="2310" h="1804" extrusionOk="0">
                  <a:moveTo>
                    <a:pt x="683" y="0"/>
                  </a:moveTo>
                  <a:cubicBezTo>
                    <a:pt x="673" y="6"/>
                    <a:pt x="665" y="11"/>
                    <a:pt x="655" y="16"/>
                  </a:cubicBezTo>
                  <a:cubicBezTo>
                    <a:pt x="445" y="103"/>
                    <a:pt x="226" y="160"/>
                    <a:pt x="1" y="184"/>
                  </a:cubicBezTo>
                  <a:cubicBezTo>
                    <a:pt x="90" y="496"/>
                    <a:pt x="371" y="1254"/>
                    <a:pt x="1083" y="1804"/>
                  </a:cubicBezTo>
                  <a:cubicBezTo>
                    <a:pt x="1196" y="1767"/>
                    <a:pt x="1307" y="1729"/>
                    <a:pt x="1418" y="1683"/>
                  </a:cubicBezTo>
                  <a:cubicBezTo>
                    <a:pt x="1750" y="1544"/>
                    <a:pt x="2054" y="1341"/>
                    <a:pt x="2309" y="1087"/>
                  </a:cubicBezTo>
                  <a:cubicBezTo>
                    <a:pt x="1834" y="892"/>
                    <a:pt x="1227" y="557"/>
                    <a:pt x="683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>
              <a:off x="6043925" y="3460300"/>
              <a:ext cx="35025" cy="53500"/>
            </a:xfrm>
            <a:custGeom>
              <a:avLst/>
              <a:gdLst/>
              <a:ahLst/>
              <a:cxnLst/>
              <a:rect l="l" t="t" r="r" b="b"/>
              <a:pathLst>
                <a:path w="1401" h="2140" extrusionOk="0">
                  <a:moveTo>
                    <a:pt x="579" y="1"/>
                  </a:moveTo>
                  <a:cubicBezTo>
                    <a:pt x="352" y="345"/>
                    <a:pt x="0" y="1015"/>
                    <a:pt x="47" y="1827"/>
                  </a:cubicBezTo>
                  <a:cubicBezTo>
                    <a:pt x="473" y="2020"/>
                    <a:pt x="932" y="2125"/>
                    <a:pt x="1400" y="2139"/>
                  </a:cubicBezTo>
                  <a:cubicBezTo>
                    <a:pt x="1222" y="1543"/>
                    <a:pt x="1170" y="918"/>
                    <a:pt x="1250" y="300"/>
                  </a:cubicBezTo>
                  <a:cubicBezTo>
                    <a:pt x="1039" y="268"/>
                    <a:pt x="840" y="189"/>
                    <a:pt x="664" y="70"/>
                  </a:cubicBezTo>
                  <a:cubicBezTo>
                    <a:pt x="634" y="49"/>
                    <a:pt x="608" y="25"/>
                    <a:pt x="579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>
              <a:off x="6116150" y="3429075"/>
              <a:ext cx="53225" cy="32725"/>
            </a:xfrm>
            <a:custGeom>
              <a:avLst/>
              <a:gdLst/>
              <a:ahLst/>
              <a:cxnLst/>
              <a:rect l="l" t="t" r="r" b="b"/>
              <a:pathLst>
                <a:path w="2129" h="1309" extrusionOk="0">
                  <a:moveTo>
                    <a:pt x="2120" y="0"/>
                  </a:moveTo>
                  <a:cubicBezTo>
                    <a:pt x="1582" y="189"/>
                    <a:pt x="1017" y="285"/>
                    <a:pt x="448" y="285"/>
                  </a:cubicBezTo>
                  <a:cubicBezTo>
                    <a:pt x="365" y="285"/>
                    <a:pt x="281" y="283"/>
                    <a:pt x="197" y="278"/>
                  </a:cubicBezTo>
                  <a:cubicBezTo>
                    <a:pt x="172" y="501"/>
                    <a:pt x="106" y="717"/>
                    <a:pt x="0" y="915"/>
                  </a:cubicBezTo>
                  <a:cubicBezTo>
                    <a:pt x="301" y="1069"/>
                    <a:pt x="886" y="1309"/>
                    <a:pt x="1590" y="1309"/>
                  </a:cubicBezTo>
                  <a:cubicBezTo>
                    <a:pt x="1693" y="1309"/>
                    <a:pt x="1799" y="1303"/>
                    <a:pt x="1907" y="1292"/>
                  </a:cubicBezTo>
                  <a:cubicBezTo>
                    <a:pt x="2056" y="879"/>
                    <a:pt x="2129" y="440"/>
                    <a:pt x="2120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6114325" y="3373275"/>
              <a:ext cx="50850" cy="45600"/>
            </a:xfrm>
            <a:custGeom>
              <a:avLst/>
              <a:gdLst/>
              <a:ahLst/>
              <a:cxnLst/>
              <a:rect l="l" t="t" r="r" b="b"/>
              <a:pathLst>
                <a:path w="2034" h="1824" extrusionOk="0">
                  <a:moveTo>
                    <a:pt x="1377" y="1"/>
                  </a:moveTo>
                  <a:cubicBezTo>
                    <a:pt x="1050" y="551"/>
                    <a:pt x="572" y="993"/>
                    <a:pt x="0" y="1277"/>
                  </a:cubicBezTo>
                  <a:cubicBezTo>
                    <a:pt x="125" y="1452"/>
                    <a:pt x="196" y="1651"/>
                    <a:pt x="235" y="1822"/>
                  </a:cubicBezTo>
                  <a:cubicBezTo>
                    <a:pt x="261" y="1823"/>
                    <a:pt x="293" y="1823"/>
                    <a:pt x="329" y="1823"/>
                  </a:cubicBezTo>
                  <a:cubicBezTo>
                    <a:pt x="682" y="1823"/>
                    <a:pt x="1468" y="1752"/>
                    <a:pt x="2033" y="1187"/>
                  </a:cubicBezTo>
                  <a:cubicBezTo>
                    <a:pt x="1894" y="729"/>
                    <a:pt x="1670" y="329"/>
                    <a:pt x="1377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2"/>
            <p:cNvSpPr/>
            <p:nvPr/>
          </p:nvSpPr>
          <p:spPr>
            <a:xfrm>
              <a:off x="6001450" y="3429075"/>
              <a:ext cx="48725" cy="51750"/>
            </a:xfrm>
            <a:custGeom>
              <a:avLst/>
              <a:gdLst/>
              <a:ahLst/>
              <a:cxnLst/>
              <a:rect l="l" t="t" r="r" b="b"/>
              <a:pathLst>
                <a:path w="1949" h="2070" extrusionOk="0">
                  <a:moveTo>
                    <a:pt x="1919" y="0"/>
                  </a:moveTo>
                  <a:cubicBezTo>
                    <a:pt x="1484" y="35"/>
                    <a:pt x="669" y="179"/>
                    <a:pt x="1" y="756"/>
                  </a:cubicBezTo>
                  <a:cubicBezTo>
                    <a:pt x="59" y="1229"/>
                    <a:pt x="233" y="1681"/>
                    <a:pt x="507" y="2070"/>
                  </a:cubicBezTo>
                  <a:cubicBezTo>
                    <a:pt x="892" y="1537"/>
                    <a:pt x="1383" y="1090"/>
                    <a:pt x="1948" y="754"/>
                  </a:cubicBezTo>
                  <a:cubicBezTo>
                    <a:pt x="1888" y="564"/>
                    <a:pt x="1871" y="364"/>
                    <a:pt x="1895" y="167"/>
                  </a:cubicBezTo>
                  <a:cubicBezTo>
                    <a:pt x="1902" y="110"/>
                    <a:pt x="1910" y="55"/>
                    <a:pt x="1919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2"/>
            <p:cNvSpPr/>
            <p:nvPr/>
          </p:nvSpPr>
          <p:spPr>
            <a:xfrm>
              <a:off x="6045075" y="3460300"/>
              <a:ext cx="32175" cy="47100"/>
            </a:xfrm>
            <a:custGeom>
              <a:avLst/>
              <a:gdLst/>
              <a:ahLst/>
              <a:cxnLst/>
              <a:rect l="l" t="t" r="r" b="b"/>
              <a:pathLst>
                <a:path w="1287" h="1884" extrusionOk="0">
                  <a:moveTo>
                    <a:pt x="533" y="1"/>
                  </a:moveTo>
                  <a:cubicBezTo>
                    <a:pt x="328" y="309"/>
                    <a:pt x="29" y="878"/>
                    <a:pt x="1" y="1574"/>
                  </a:cubicBezTo>
                  <a:cubicBezTo>
                    <a:pt x="406" y="1758"/>
                    <a:pt x="843" y="1862"/>
                    <a:pt x="1287" y="1883"/>
                  </a:cubicBezTo>
                  <a:cubicBezTo>
                    <a:pt x="1163" y="1365"/>
                    <a:pt x="1135" y="829"/>
                    <a:pt x="1204" y="300"/>
                  </a:cubicBezTo>
                  <a:cubicBezTo>
                    <a:pt x="993" y="268"/>
                    <a:pt x="794" y="189"/>
                    <a:pt x="618" y="70"/>
                  </a:cubicBezTo>
                  <a:cubicBezTo>
                    <a:pt x="588" y="49"/>
                    <a:pt x="562" y="25"/>
                    <a:pt x="533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6011125" y="3368300"/>
              <a:ext cx="51400" cy="46050"/>
            </a:xfrm>
            <a:custGeom>
              <a:avLst/>
              <a:gdLst/>
              <a:ahLst/>
              <a:cxnLst/>
              <a:rect l="l" t="t" r="r" b="b"/>
              <a:pathLst>
                <a:path w="2056" h="1842" extrusionOk="0">
                  <a:moveTo>
                    <a:pt x="770" y="0"/>
                  </a:moveTo>
                  <a:cubicBezTo>
                    <a:pt x="656" y="100"/>
                    <a:pt x="549" y="207"/>
                    <a:pt x="452" y="322"/>
                  </a:cubicBezTo>
                  <a:cubicBezTo>
                    <a:pt x="272" y="536"/>
                    <a:pt x="120" y="772"/>
                    <a:pt x="1" y="1025"/>
                  </a:cubicBezTo>
                  <a:cubicBezTo>
                    <a:pt x="583" y="1197"/>
                    <a:pt x="1128" y="1474"/>
                    <a:pt x="1612" y="1842"/>
                  </a:cubicBezTo>
                  <a:cubicBezTo>
                    <a:pt x="1689" y="1589"/>
                    <a:pt x="1797" y="1375"/>
                    <a:pt x="1934" y="1216"/>
                  </a:cubicBezTo>
                  <a:cubicBezTo>
                    <a:pt x="1972" y="1171"/>
                    <a:pt x="2012" y="1129"/>
                    <a:pt x="2056" y="1090"/>
                  </a:cubicBezTo>
                  <a:cubicBezTo>
                    <a:pt x="1800" y="712"/>
                    <a:pt x="1388" y="273"/>
                    <a:pt x="770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2"/>
            <p:cNvSpPr/>
            <p:nvPr/>
          </p:nvSpPr>
          <p:spPr>
            <a:xfrm>
              <a:off x="6087700" y="3463400"/>
              <a:ext cx="53000" cy="40375"/>
            </a:xfrm>
            <a:custGeom>
              <a:avLst/>
              <a:gdLst/>
              <a:ahLst/>
              <a:cxnLst/>
              <a:rect l="l" t="t" r="r" b="b"/>
              <a:pathLst>
                <a:path w="2120" h="1615" extrusionOk="0">
                  <a:moveTo>
                    <a:pt x="683" y="1"/>
                  </a:moveTo>
                  <a:cubicBezTo>
                    <a:pt x="673" y="5"/>
                    <a:pt x="665" y="10"/>
                    <a:pt x="655" y="15"/>
                  </a:cubicBezTo>
                  <a:cubicBezTo>
                    <a:pt x="445" y="102"/>
                    <a:pt x="226" y="159"/>
                    <a:pt x="1" y="185"/>
                  </a:cubicBezTo>
                  <a:cubicBezTo>
                    <a:pt x="80" y="462"/>
                    <a:pt x="313" y="1092"/>
                    <a:pt x="866" y="1615"/>
                  </a:cubicBezTo>
                  <a:cubicBezTo>
                    <a:pt x="1054" y="1565"/>
                    <a:pt x="1238" y="1503"/>
                    <a:pt x="1418" y="1430"/>
                  </a:cubicBezTo>
                  <a:cubicBezTo>
                    <a:pt x="1671" y="1324"/>
                    <a:pt x="1909" y="1180"/>
                    <a:pt x="2120" y="1004"/>
                  </a:cubicBezTo>
                  <a:cubicBezTo>
                    <a:pt x="1584" y="760"/>
                    <a:pt x="1098" y="420"/>
                    <a:pt x="683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2"/>
            <p:cNvSpPr/>
            <p:nvPr/>
          </p:nvSpPr>
          <p:spPr>
            <a:xfrm>
              <a:off x="6117125" y="3373275"/>
              <a:ext cx="48050" cy="45625"/>
            </a:xfrm>
            <a:custGeom>
              <a:avLst/>
              <a:gdLst/>
              <a:ahLst/>
              <a:cxnLst/>
              <a:rect l="l" t="t" r="r" b="b"/>
              <a:pathLst>
                <a:path w="1922" h="1825" extrusionOk="0">
                  <a:moveTo>
                    <a:pt x="1265" y="1"/>
                  </a:moveTo>
                  <a:cubicBezTo>
                    <a:pt x="959" y="511"/>
                    <a:pt x="524" y="932"/>
                    <a:pt x="1" y="1216"/>
                  </a:cubicBezTo>
                  <a:cubicBezTo>
                    <a:pt x="72" y="1367"/>
                    <a:pt x="122" y="1529"/>
                    <a:pt x="147" y="1696"/>
                  </a:cubicBezTo>
                  <a:cubicBezTo>
                    <a:pt x="154" y="1739"/>
                    <a:pt x="160" y="1781"/>
                    <a:pt x="164" y="1824"/>
                  </a:cubicBezTo>
                  <a:cubicBezTo>
                    <a:pt x="178" y="1825"/>
                    <a:pt x="194" y="1825"/>
                    <a:pt x="210" y="1825"/>
                  </a:cubicBezTo>
                  <a:cubicBezTo>
                    <a:pt x="557" y="1825"/>
                    <a:pt x="1352" y="1758"/>
                    <a:pt x="1921" y="1187"/>
                  </a:cubicBezTo>
                  <a:cubicBezTo>
                    <a:pt x="1782" y="729"/>
                    <a:pt x="1558" y="329"/>
                    <a:pt x="1265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6002400" y="3429125"/>
              <a:ext cx="47775" cy="48525"/>
            </a:xfrm>
            <a:custGeom>
              <a:avLst/>
              <a:gdLst/>
              <a:ahLst/>
              <a:cxnLst/>
              <a:rect l="l" t="t" r="r" b="b"/>
              <a:pathLst>
                <a:path w="1911" h="1941" extrusionOk="0">
                  <a:moveTo>
                    <a:pt x="1852" y="1"/>
                  </a:moveTo>
                  <a:cubicBezTo>
                    <a:pt x="1419" y="37"/>
                    <a:pt x="648" y="186"/>
                    <a:pt x="1" y="726"/>
                  </a:cubicBezTo>
                  <a:cubicBezTo>
                    <a:pt x="89" y="1171"/>
                    <a:pt x="283" y="1587"/>
                    <a:pt x="566" y="1941"/>
                  </a:cubicBezTo>
                  <a:cubicBezTo>
                    <a:pt x="934" y="1463"/>
                    <a:pt x="1391" y="1059"/>
                    <a:pt x="1910" y="752"/>
                  </a:cubicBezTo>
                  <a:cubicBezTo>
                    <a:pt x="1857" y="580"/>
                    <a:pt x="1837" y="400"/>
                    <a:pt x="1854" y="222"/>
                  </a:cubicBezTo>
                  <a:cubicBezTo>
                    <a:pt x="1848" y="147"/>
                    <a:pt x="1847" y="74"/>
                    <a:pt x="1852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6076700" y="3348775"/>
              <a:ext cx="41725" cy="44225"/>
            </a:xfrm>
            <a:custGeom>
              <a:avLst/>
              <a:gdLst/>
              <a:ahLst/>
              <a:cxnLst/>
              <a:rect l="l" t="t" r="r" b="b"/>
              <a:pathLst>
                <a:path w="1669" h="1769" extrusionOk="0">
                  <a:moveTo>
                    <a:pt x="452" y="1"/>
                  </a:moveTo>
                  <a:cubicBezTo>
                    <a:pt x="302" y="1"/>
                    <a:pt x="151" y="8"/>
                    <a:pt x="1" y="22"/>
                  </a:cubicBezTo>
                  <a:cubicBezTo>
                    <a:pt x="179" y="345"/>
                    <a:pt x="409" y="897"/>
                    <a:pt x="406" y="1570"/>
                  </a:cubicBezTo>
                  <a:cubicBezTo>
                    <a:pt x="416" y="1570"/>
                    <a:pt x="424" y="1569"/>
                    <a:pt x="434" y="1569"/>
                  </a:cubicBezTo>
                  <a:cubicBezTo>
                    <a:pt x="545" y="1569"/>
                    <a:pt x="656" y="1574"/>
                    <a:pt x="767" y="1585"/>
                  </a:cubicBezTo>
                  <a:cubicBezTo>
                    <a:pt x="947" y="1602"/>
                    <a:pt x="1119" y="1664"/>
                    <a:pt x="1268" y="1768"/>
                  </a:cubicBezTo>
                  <a:cubicBezTo>
                    <a:pt x="1484" y="1363"/>
                    <a:pt x="1668" y="764"/>
                    <a:pt x="1404" y="105"/>
                  </a:cubicBezTo>
                  <a:cubicBezTo>
                    <a:pt x="1263" y="71"/>
                    <a:pt x="1120" y="46"/>
                    <a:pt x="977" y="29"/>
                  </a:cubicBezTo>
                  <a:cubicBezTo>
                    <a:pt x="802" y="10"/>
                    <a:pt x="627" y="1"/>
                    <a:pt x="452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6116150" y="3429100"/>
              <a:ext cx="52875" cy="32600"/>
            </a:xfrm>
            <a:custGeom>
              <a:avLst/>
              <a:gdLst/>
              <a:ahLst/>
              <a:cxnLst/>
              <a:rect l="l" t="t" r="r" b="b"/>
              <a:pathLst>
                <a:path w="2115" h="1304" extrusionOk="0">
                  <a:moveTo>
                    <a:pt x="2115" y="0"/>
                  </a:moveTo>
                  <a:cubicBezTo>
                    <a:pt x="1578" y="188"/>
                    <a:pt x="1014" y="284"/>
                    <a:pt x="447" y="284"/>
                  </a:cubicBezTo>
                  <a:cubicBezTo>
                    <a:pt x="364" y="284"/>
                    <a:pt x="281" y="282"/>
                    <a:pt x="197" y="277"/>
                  </a:cubicBezTo>
                  <a:cubicBezTo>
                    <a:pt x="172" y="500"/>
                    <a:pt x="106" y="716"/>
                    <a:pt x="0" y="914"/>
                  </a:cubicBezTo>
                  <a:cubicBezTo>
                    <a:pt x="301" y="1067"/>
                    <a:pt x="886" y="1304"/>
                    <a:pt x="1590" y="1304"/>
                  </a:cubicBezTo>
                  <a:cubicBezTo>
                    <a:pt x="1659" y="1304"/>
                    <a:pt x="1730" y="1302"/>
                    <a:pt x="1801" y="1297"/>
                  </a:cubicBezTo>
                  <a:cubicBezTo>
                    <a:pt x="1987" y="889"/>
                    <a:pt x="2094" y="449"/>
                    <a:pt x="2115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5750825" y="3508550"/>
              <a:ext cx="231400" cy="656950"/>
            </a:xfrm>
            <a:custGeom>
              <a:avLst/>
              <a:gdLst/>
              <a:ahLst/>
              <a:cxnLst/>
              <a:rect l="l" t="t" r="r" b="b"/>
              <a:pathLst>
                <a:path w="9256" h="26278" extrusionOk="0">
                  <a:moveTo>
                    <a:pt x="4771" y="0"/>
                  </a:moveTo>
                  <a:cubicBezTo>
                    <a:pt x="3012" y="0"/>
                    <a:pt x="1428" y="1105"/>
                    <a:pt x="972" y="2717"/>
                  </a:cubicBezTo>
                  <a:cubicBezTo>
                    <a:pt x="1" y="6157"/>
                    <a:pt x="1835" y="8044"/>
                    <a:pt x="1914" y="8123"/>
                  </a:cubicBezTo>
                  <a:cubicBezTo>
                    <a:pt x="2095" y="8304"/>
                    <a:pt x="2324" y="8393"/>
                    <a:pt x="2552" y="8393"/>
                  </a:cubicBezTo>
                  <a:cubicBezTo>
                    <a:pt x="2803" y="8393"/>
                    <a:pt x="3052" y="8285"/>
                    <a:pt x="3236" y="8071"/>
                  </a:cubicBezTo>
                  <a:cubicBezTo>
                    <a:pt x="3586" y="7663"/>
                    <a:pt x="3560" y="7024"/>
                    <a:pt x="3181" y="6644"/>
                  </a:cubicBezTo>
                  <a:cubicBezTo>
                    <a:pt x="3148" y="6609"/>
                    <a:pt x="2145" y="5500"/>
                    <a:pt x="2762" y="3316"/>
                  </a:cubicBezTo>
                  <a:cubicBezTo>
                    <a:pt x="2974" y="2565"/>
                    <a:pt x="3852" y="2022"/>
                    <a:pt x="4793" y="2022"/>
                  </a:cubicBezTo>
                  <a:cubicBezTo>
                    <a:pt x="4885" y="2022"/>
                    <a:pt x="4978" y="2027"/>
                    <a:pt x="5072" y="2038"/>
                  </a:cubicBezTo>
                  <a:cubicBezTo>
                    <a:pt x="5739" y="2116"/>
                    <a:pt x="6885" y="2544"/>
                    <a:pt x="7051" y="4529"/>
                  </a:cubicBezTo>
                  <a:cubicBezTo>
                    <a:pt x="7373" y="8376"/>
                    <a:pt x="4958" y="24939"/>
                    <a:pt x="4934" y="25104"/>
                  </a:cubicBezTo>
                  <a:cubicBezTo>
                    <a:pt x="4854" y="25656"/>
                    <a:pt x="5201" y="26174"/>
                    <a:pt x="5711" y="26264"/>
                  </a:cubicBezTo>
                  <a:cubicBezTo>
                    <a:pt x="5760" y="26273"/>
                    <a:pt x="5808" y="26278"/>
                    <a:pt x="5856" y="26278"/>
                  </a:cubicBezTo>
                  <a:cubicBezTo>
                    <a:pt x="5868" y="26278"/>
                    <a:pt x="5881" y="26278"/>
                    <a:pt x="5893" y="26277"/>
                  </a:cubicBezTo>
                  <a:cubicBezTo>
                    <a:pt x="6331" y="26262"/>
                    <a:pt x="6709" y="25914"/>
                    <a:pt x="6781" y="25431"/>
                  </a:cubicBezTo>
                  <a:cubicBezTo>
                    <a:pt x="6882" y="24739"/>
                    <a:pt x="9256" y="8450"/>
                    <a:pt x="8914" y="4357"/>
                  </a:cubicBezTo>
                  <a:cubicBezTo>
                    <a:pt x="8671" y="1452"/>
                    <a:pt x="6868" y="216"/>
                    <a:pt x="5263" y="29"/>
                  </a:cubicBezTo>
                  <a:cubicBezTo>
                    <a:pt x="5098" y="10"/>
                    <a:pt x="4933" y="0"/>
                    <a:pt x="4771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5760750" y="3508525"/>
              <a:ext cx="215700" cy="646625"/>
            </a:xfrm>
            <a:custGeom>
              <a:avLst/>
              <a:gdLst/>
              <a:ahLst/>
              <a:cxnLst/>
              <a:rect l="l" t="t" r="r" b="b"/>
              <a:pathLst>
                <a:path w="8628" h="25865" extrusionOk="0">
                  <a:moveTo>
                    <a:pt x="4376" y="0"/>
                  </a:moveTo>
                  <a:cubicBezTo>
                    <a:pt x="2617" y="0"/>
                    <a:pt x="1031" y="1105"/>
                    <a:pt x="575" y="2718"/>
                  </a:cubicBezTo>
                  <a:cubicBezTo>
                    <a:pt x="0" y="4755"/>
                    <a:pt x="409" y="6247"/>
                    <a:pt x="855" y="7141"/>
                  </a:cubicBezTo>
                  <a:cubicBezTo>
                    <a:pt x="1074" y="7493"/>
                    <a:pt x="1261" y="7685"/>
                    <a:pt x="1285" y="7709"/>
                  </a:cubicBezTo>
                  <a:cubicBezTo>
                    <a:pt x="1466" y="7890"/>
                    <a:pt x="1695" y="7980"/>
                    <a:pt x="1924" y="7980"/>
                  </a:cubicBezTo>
                  <a:cubicBezTo>
                    <a:pt x="2174" y="7980"/>
                    <a:pt x="2423" y="7872"/>
                    <a:pt x="2607" y="7659"/>
                  </a:cubicBezTo>
                  <a:cubicBezTo>
                    <a:pt x="2841" y="7383"/>
                    <a:pt x="2905" y="7005"/>
                    <a:pt x="2806" y="6670"/>
                  </a:cubicBezTo>
                  <a:cubicBezTo>
                    <a:pt x="2798" y="6662"/>
                    <a:pt x="2792" y="6652"/>
                    <a:pt x="2784" y="6644"/>
                  </a:cubicBezTo>
                  <a:cubicBezTo>
                    <a:pt x="2771" y="6629"/>
                    <a:pt x="2608" y="6448"/>
                    <a:pt x="2452" y="6102"/>
                  </a:cubicBezTo>
                  <a:cubicBezTo>
                    <a:pt x="2206" y="5751"/>
                    <a:pt x="1630" y="4685"/>
                    <a:pt x="2133" y="2904"/>
                  </a:cubicBezTo>
                  <a:cubicBezTo>
                    <a:pt x="2345" y="2151"/>
                    <a:pt x="3223" y="1608"/>
                    <a:pt x="4164" y="1608"/>
                  </a:cubicBezTo>
                  <a:cubicBezTo>
                    <a:pt x="4256" y="1608"/>
                    <a:pt x="4349" y="1614"/>
                    <a:pt x="4443" y="1625"/>
                  </a:cubicBezTo>
                  <a:cubicBezTo>
                    <a:pt x="4943" y="1684"/>
                    <a:pt x="5711" y="1938"/>
                    <a:pt x="6134" y="2894"/>
                  </a:cubicBezTo>
                  <a:cubicBezTo>
                    <a:pt x="6393" y="3264"/>
                    <a:pt x="6592" y="3788"/>
                    <a:pt x="6654" y="4529"/>
                  </a:cubicBezTo>
                  <a:cubicBezTo>
                    <a:pt x="6976" y="8376"/>
                    <a:pt x="4561" y="24938"/>
                    <a:pt x="4537" y="25105"/>
                  </a:cubicBezTo>
                  <a:cubicBezTo>
                    <a:pt x="4514" y="25259"/>
                    <a:pt x="4526" y="25416"/>
                    <a:pt x="4569" y="25565"/>
                  </a:cubicBezTo>
                  <a:cubicBezTo>
                    <a:pt x="4704" y="25714"/>
                    <a:pt x="4886" y="25815"/>
                    <a:pt x="5084" y="25852"/>
                  </a:cubicBezTo>
                  <a:cubicBezTo>
                    <a:pt x="5135" y="25861"/>
                    <a:pt x="5188" y="25865"/>
                    <a:pt x="5242" y="25865"/>
                  </a:cubicBezTo>
                  <a:cubicBezTo>
                    <a:pt x="5250" y="25865"/>
                    <a:pt x="5257" y="25865"/>
                    <a:pt x="5265" y="25865"/>
                  </a:cubicBezTo>
                  <a:cubicBezTo>
                    <a:pt x="5702" y="25849"/>
                    <a:pt x="6082" y="25502"/>
                    <a:pt x="6152" y="25018"/>
                  </a:cubicBezTo>
                  <a:cubicBezTo>
                    <a:pt x="6253" y="24327"/>
                    <a:pt x="8628" y="8040"/>
                    <a:pt x="8285" y="3944"/>
                  </a:cubicBezTo>
                  <a:cubicBezTo>
                    <a:pt x="8215" y="3112"/>
                    <a:pt x="8014" y="2419"/>
                    <a:pt x="7730" y="1847"/>
                  </a:cubicBezTo>
                  <a:cubicBezTo>
                    <a:pt x="7001" y="704"/>
                    <a:pt x="5895" y="150"/>
                    <a:pt x="4866" y="29"/>
                  </a:cubicBezTo>
                  <a:cubicBezTo>
                    <a:pt x="4702" y="10"/>
                    <a:pt x="4538" y="0"/>
                    <a:pt x="4376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5767725" y="3508625"/>
              <a:ext cx="206650" cy="621175"/>
            </a:xfrm>
            <a:custGeom>
              <a:avLst/>
              <a:gdLst/>
              <a:ahLst/>
              <a:cxnLst/>
              <a:rect l="l" t="t" r="r" b="b"/>
              <a:pathLst>
                <a:path w="8266" h="24847" extrusionOk="0">
                  <a:moveTo>
                    <a:pt x="4087" y="0"/>
                  </a:moveTo>
                  <a:cubicBezTo>
                    <a:pt x="3782" y="0"/>
                    <a:pt x="3478" y="33"/>
                    <a:pt x="3180" y="99"/>
                  </a:cubicBezTo>
                  <a:cubicBezTo>
                    <a:pt x="3052" y="662"/>
                    <a:pt x="2994" y="1442"/>
                    <a:pt x="3362" y="2138"/>
                  </a:cubicBezTo>
                  <a:cubicBezTo>
                    <a:pt x="3593" y="2063"/>
                    <a:pt x="3835" y="2024"/>
                    <a:pt x="4077" y="2020"/>
                  </a:cubicBezTo>
                  <a:cubicBezTo>
                    <a:pt x="4034" y="1559"/>
                    <a:pt x="4034" y="726"/>
                    <a:pt x="4458" y="16"/>
                  </a:cubicBezTo>
                  <a:cubicBezTo>
                    <a:pt x="4334" y="5"/>
                    <a:pt x="4210" y="0"/>
                    <a:pt x="4087" y="0"/>
                  </a:cubicBezTo>
                  <a:close/>
                  <a:moveTo>
                    <a:pt x="6225" y="610"/>
                  </a:moveTo>
                  <a:cubicBezTo>
                    <a:pt x="5803" y="906"/>
                    <a:pt x="5235" y="1432"/>
                    <a:pt x="5030" y="2208"/>
                  </a:cubicBezTo>
                  <a:cubicBezTo>
                    <a:pt x="5284" y="2319"/>
                    <a:pt x="5511" y="2485"/>
                    <a:pt x="5695" y="2690"/>
                  </a:cubicBezTo>
                  <a:cubicBezTo>
                    <a:pt x="5977" y="2283"/>
                    <a:pt x="6486" y="1712"/>
                    <a:pt x="7224" y="1522"/>
                  </a:cubicBezTo>
                  <a:lnTo>
                    <a:pt x="7224" y="1521"/>
                  </a:lnTo>
                  <a:cubicBezTo>
                    <a:pt x="6946" y="1162"/>
                    <a:pt x="6608" y="854"/>
                    <a:pt x="6225" y="610"/>
                  </a:cubicBezTo>
                  <a:close/>
                  <a:moveTo>
                    <a:pt x="1470" y="937"/>
                  </a:moveTo>
                  <a:cubicBezTo>
                    <a:pt x="1137" y="1214"/>
                    <a:pt x="854" y="1549"/>
                    <a:pt x="635" y="1923"/>
                  </a:cubicBezTo>
                  <a:cubicBezTo>
                    <a:pt x="929" y="2397"/>
                    <a:pt x="1421" y="2977"/>
                    <a:pt x="2135" y="3170"/>
                  </a:cubicBezTo>
                  <a:cubicBezTo>
                    <a:pt x="2232" y="2932"/>
                    <a:pt x="2399" y="2720"/>
                    <a:pt x="2610" y="2544"/>
                  </a:cubicBezTo>
                  <a:cubicBezTo>
                    <a:pt x="2271" y="2283"/>
                    <a:pt x="1699" y="1739"/>
                    <a:pt x="1470" y="937"/>
                  </a:cubicBezTo>
                  <a:close/>
                  <a:moveTo>
                    <a:pt x="7951" y="2904"/>
                  </a:moveTo>
                  <a:cubicBezTo>
                    <a:pt x="7497" y="2953"/>
                    <a:pt x="6756" y="3122"/>
                    <a:pt x="6219" y="3677"/>
                  </a:cubicBezTo>
                  <a:cubicBezTo>
                    <a:pt x="6301" y="3953"/>
                    <a:pt x="6353" y="4238"/>
                    <a:pt x="6375" y="4525"/>
                  </a:cubicBezTo>
                  <a:cubicBezTo>
                    <a:pt x="6378" y="4562"/>
                    <a:pt x="6381" y="4601"/>
                    <a:pt x="6382" y="4639"/>
                  </a:cubicBezTo>
                  <a:cubicBezTo>
                    <a:pt x="6703" y="4435"/>
                    <a:pt x="7262" y="4153"/>
                    <a:pt x="7902" y="4153"/>
                  </a:cubicBezTo>
                  <a:cubicBezTo>
                    <a:pt x="8005" y="4153"/>
                    <a:pt x="8109" y="4161"/>
                    <a:pt x="8215" y="4176"/>
                  </a:cubicBezTo>
                  <a:cubicBezTo>
                    <a:pt x="8165" y="3710"/>
                    <a:pt x="8076" y="3284"/>
                    <a:pt x="7951" y="2904"/>
                  </a:cubicBezTo>
                  <a:close/>
                  <a:moveTo>
                    <a:pt x="96" y="3620"/>
                  </a:moveTo>
                  <a:cubicBezTo>
                    <a:pt x="26" y="4060"/>
                    <a:pt x="1" y="4505"/>
                    <a:pt x="21" y="4950"/>
                  </a:cubicBezTo>
                  <a:cubicBezTo>
                    <a:pt x="291" y="5043"/>
                    <a:pt x="623" y="5120"/>
                    <a:pt x="974" y="5120"/>
                  </a:cubicBezTo>
                  <a:cubicBezTo>
                    <a:pt x="1274" y="5120"/>
                    <a:pt x="1589" y="5064"/>
                    <a:pt x="1893" y="4913"/>
                  </a:cubicBezTo>
                  <a:cubicBezTo>
                    <a:pt x="1878" y="4643"/>
                    <a:pt x="1888" y="4372"/>
                    <a:pt x="1923" y="4103"/>
                  </a:cubicBezTo>
                  <a:lnTo>
                    <a:pt x="1923" y="4103"/>
                  </a:lnTo>
                  <a:cubicBezTo>
                    <a:pt x="1865" y="4107"/>
                    <a:pt x="1799" y="4109"/>
                    <a:pt x="1728" y="4109"/>
                  </a:cubicBezTo>
                  <a:cubicBezTo>
                    <a:pt x="1299" y="4109"/>
                    <a:pt x="653" y="4027"/>
                    <a:pt x="96" y="3620"/>
                  </a:cubicBezTo>
                  <a:close/>
                  <a:moveTo>
                    <a:pt x="8023" y="5785"/>
                  </a:moveTo>
                  <a:cubicBezTo>
                    <a:pt x="7565" y="5785"/>
                    <a:pt x="6919" y="5872"/>
                    <a:pt x="6386" y="6278"/>
                  </a:cubicBezTo>
                  <a:cubicBezTo>
                    <a:pt x="6375" y="6595"/>
                    <a:pt x="6358" y="6933"/>
                    <a:pt x="6336" y="7292"/>
                  </a:cubicBezTo>
                  <a:cubicBezTo>
                    <a:pt x="6604" y="7167"/>
                    <a:pt x="7078" y="6990"/>
                    <a:pt x="7619" y="6990"/>
                  </a:cubicBezTo>
                  <a:cubicBezTo>
                    <a:pt x="7812" y="6990"/>
                    <a:pt x="8014" y="7012"/>
                    <a:pt x="8218" y="7068"/>
                  </a:cubicBezTo>
                  <a:cubicBezTo>
                    <a:pt x="8242" y="6609"/>
                    <a:pt x="8259" y="6183"/>
                    <a:pt x="8266" y="5793"/>
                  </a:cubicBezTo>
                  <a:cubicBezTo>
                    <a:pt x="8194" y="5788"/>
                    <a:pt x="8112" y="5785"/>
                    <a:pt x="8023" y="5785"/>
                  </a:cubicBezTo>
                  <a:close/>
                  <a:moveTo>
                    <a:pt x="2111" y="5949"/>
                  </a:moveTo>
                  <a:cubicBezTo>
                    <a:pt x="1773" y="6230"/>
                    <a:pt x="1138" y="6652"/>
                    <a:pt x="379" y="6652"/>
                  </a:cubicBezTo>
                  <a:cubicBezTo>
                    <a:pt x="374" y="6652"/>
                    <a:pt x="369" y="6652"/>
                    <a:pt x="364" y="6652"/>
                  </a:cubicBezTo>
                  <a:lnTo>
                    <a:pt x="364" y="6652"/>
                  </a:lnTo>
                  <a:cubicBezTo>
                    <a:pt x="517" y="7067"/>
                    <a:pt x="726" y="7459"/>
                    <a:pt x="985" y="7816"/>
                  </a:cubicBezTo>
                  <a:cubicBezTo>
                    <a:pt x="1476" y="7660"/>
                    <a:pt x="2138" y="7335"/>
                    <a:pt x="2527" y="6669"/>
                  </a:cubicBezTo>
                  <a:cubicBezTo>
                    <a:pt x="2519" y="6661"/>
                    <a:pt x="2513" y="6649"/>
                    <a:pt x="2505" y="6641"/>
                  </a:cubicBezTo>
                  <a:cubicBezTo>
                    <a:pt x="2491" y="6624"/>
                    <a:pt x="2283" y="6393"/>
                    <a:pt x="2111" y="5949"/>
                  </a:cubicBezTo>
                  <a:close/>
                  <a:moveTo>
                    <a:pt x="7611" y="8587"/>
                  </a:moveTo>
                  <a:cubicBezTo>
                    <a:pt x="7177" y="8587"/>
                    <a:pt x="6663" y="8674"/>
                    <a:pt x="6213" y="8986"/>
                  </a:cubicBezTo>
                  <a:cubicBezTo>
                    <a:pt x="6188" y="9294"/>
                    <a:pt x="6160" y="9610"/>
                    <a:pt x="6130" y="9933"/>
                  </a:cubicBezTo>
                  <a:cubicBezTo>
                    <a:pt x="6353" y="9854"/>
                    <a:pt x="6741" y="9744"/>
                    <a:pt x="7189" y="9744"/>
                  </a:cubicBezTo>
                  <a:cubicBezTo>
                    <a:pt x="7450" y="9744"/>
                    <a:pt x="7731" y="9782"/>
                    <a:pt x="8010" y="9884"/>
                  </a:cubicBezTo>
                  <a:cubicBezTo>
                    <a:pt x="8050" y="9451"/>
                    <a:pt x="8083" y="9031"/>
                    <a:pt x="8114" y="8625"/>
                  </a:cubicBezTo>
                  <a:cubicBezTo>
                    <a:pt x="7969" y="8603"/>
                    <a:pt x="7798" y="8587"/>
                    <a:pt x="7611" y="8587"/>
                  </a:cubicBezTo>
                  <a:close/>
                  <a:moveTo>
                    <a:pt x="7163" y="11075"/>
                  </a:moveTo>
                  <a:cubicBezTo>
                    <a:pt x="6792" y="11075"/>
                    <a:pt x="6376" y="11142"/>
                    <a:pt x="5993" y="11359"/>
                  </a:cubicBezTo>
                  <a:cubicBezTo>
                    <a:pt x="5960" y="11674"/>
                    <a:pt x="5927" y="11993"/>
                    <a:pt x="5893" y="12315"/>
                  </a:cubicBezTo>
                  <a:cubicBezTo>
                    <a:pt x="6094" y="12263"/>
                    <a:pt x="6381" y="12208"/>
                    <a:pt x="6706" y="12208"/>
                  </a:cubicBezTo>
                  <a:cubicBezTo>
                    <a:pt x="7036" y="12208"/>
                    <a:pt x="7404" y="12264"/>
                    <a:pt x="7761" y="12436"/>
                  </a:cubicBezTo>
                  <a:cubicBezTo>
                    <a:pt x="7806" y="12004"/>
                    <a:pt x="7850" y="11577"/>
                    <a:pt x="7892" y="11155"/>
                  </a:cubicBezTo>
                  <a:cubicBezTo>
                    <a:pt x="7696" y="11113"/>
                    <a:pt x="7442" y="11075"/>
                    <a:pt x="7163" y="11075"/>
                  </a:cubicBezTo>
                  <a:close/>
                  <a:moveTo>
                    <a:pt x="6837" y="13552"/>
                  </a:moveTo>
                  <a:cubicBezTo>
                    <a:pt x="6486" y="13552"/>
                    <a:pt x="6095" y="13613"/>
                    <a:pt x="5728" y="13802"/>
                  </a:cubicBezTo>
                  <a:cubicBezTo>
                    <a:pt x="5692" y="14129"/>
                    <a:pt x="5654" y="14453"/>
                    <a:pt x="5616" y="14780"/>
                  </a:cubicBezTo>
                  <a:cubicBezTo>
                    <a:pt x="5814" y="14731"/>
                    <a:pt x="6081" y="14685"/>
                    <a:pt x="6379" y="14685"/>
                  </a:cubicBezTo>
                  <a:cubicBezTo>
                    <a:pt x="6724" y="14685"/>
                    <a:pt x="7111" y="14746"/>
                    <a:pt x="7483" y="14937"/>
                  </a:cubicBezTo>
                  <a:cubicBezTo>
                    <a:pt x="7534" y="14507"/>
                    <a:pt x="7583" y="14077"/>
                    <a:pt x="7631" y="13648"/>
                  </a:cubicBezTo>
                  <a:cubicBezTo>
                    <a:pt x="7427" y="13600"/>
                    <a:pt x="7148" y="13552"/>
                    <a:pt x="6837" y="13552"/>
                  </a:cubicBezTo>
                  <a:close/>
                  <a:moveTo>
                    <a:pt x="6510" y="16029"/>
                  </a:moveTo>
                  <a:cubicBezTo>
                    <a:pt x="6170" y="16029"/>
                    <a:pt x="5792" y="16086"/>
                    <a:pt x="5436" y="16261"/>
                  </a:cubicBezTo>
                  <a:cubicBezTo>
                    <a:pt x="5395" y="16595"/>
                    <a:pt x="5354" y="16925"/>
                    <a:pt x="5314" y="17251"/>
                  </a:cubicBezTo>
                  <a:cubicBezTo>
                    <a:pt x="5509" y="17205"/>
                    <a:pt x="5767" y="17163"/>
                    <a:pt x="6053" y="17163"/>
                  </a:cubicBezTo>
                  <a:cubicBezTo>
                    <a:pt x="6406" y="17163"/>
                    <a:pt x="6802" y="17227"/>
                    <a:pt x="7182" y="17428"/>
                  </a:cubicBezTo>
                  <a:lnTo>
                    <a:pt x="7182" y="17428"/>
                  </a:lnTo>
                  <a:cubicBezTo>
                    <a:pt x="7234" y="17002"/>
                    <a:pt x="7288" y="16570"/>
                    <a:pt x="7340" y="16133"/>
                  </a:cubicBezTo>
                  <a:cubicBezTo>
                    <a:pt x="7134" y="16083"/>
                    <a:pt x="6840" y="16029"/>
                    <a:pt x="6510" y="16029"/>
                  </a:cubicBezTo>
                  <a:close/>
                  <a:moveTo>
                    <a:pt x="7182" y="17428"/>
                  </a:moveTo>
                  <a:cubicBezTo>
                    <a:pt x="7182" y="17428"/>
                    <a:pt x="7182" y="17428"/>
                    <a:pt x="7182" y="17428"/>
                  </a:cubicBezTo>
                  <a:lnTo>
                    <a:pt x="7183" y="17428"/>
                  </a:lnTo>
                  <a:cubicBezTo>
                    <a:pt x="7183" y="17428"/>
                    <a:pt x="7183" y="17428"/>
                    <a:pt x="7182" y="17428"/>
                  </a:cubicBezTo>
                  <a:close/>
                  <a:moveTo>
                    <a:pt x="6017" y="18298"/>
                  </a:moveTo>
                  <a:cubicBezTo>
                    <a:pt x="5738" y="18298"/>
                    <a:pt x="5445" y="18345"/>
                    <a:pt x="5160" y="18469"/>
                  </a:cubicBezTo>
                  <a:cubicBezTo>
                    <a:pt x="5122" y="18771"/>
                    <a:pt x="5085" y="19066"/>
                    <a:pt x="5047" y="19356"/>
                  </a:cubicBezTo>
                  <a:cubicBezTo>
                    <a:pt x="5135" y="19347"/>
                    <a:pt x="5238" y="19342"/>
                    <a:pt x="5352" y="19342"/>
                  </a:cubicBezTo>
                  <a:cubicBezTo>
                    <a:pt x="5782" y="19342"/>
                    <a:pt x="6367" y="19426"/>
                    <a:pt x="6881" y="19786"/>
                  </a:cubicBezTo>
                  <a:cubicBezTo>
                    <a:pt x="6937" y="19365"/>
                    <a:pt x="6992" y="18931"/>
                    <a:pt x="7050" y="18487"/>
                  </a:cubicBezTo>
                  <a:cubicBezTo>
                    <a:pt x="6774" y="18390"/>
                    <a:pt x="6409" y="18298"/>
                    <a:pt x="6017" y="18298"/>
                  </a:cubicBezTo>
                  <a:close/>
                  <a:moveTo>
                    <a:pt x="5636" y="20689"/>
                  </a:moveTo>
                  <a:cubicBezTo>
                    <a:pt x="5379" y="20689"/>
                    <a:pt x="5112" y="20732"/>
                    <a:pt x="4850" y="20843"/>
                  </a:cubicBezTo>
                  <a:cubicBezTo>
                    <a:pt x="4812" y="21127"/>
                    <a:pt x="4775" y="21398"/>
                    <a:pt x="4739" y="21661"/>
                  </a:cubicBezTo>
                  <a:cubicBezTo>
                    <a:pt x="4757" y="21661"/>
                    <a:pt x="4776" y="21661"/>
                    <a:pt x="4795" y="21661"/>
                  </a:cubicBezTo>
                  <a:cubicBezTo>
                    <a:pt x="5207" y="21661"/>
                    <a:pt x="5946" y="21739"/>
                    <a:pt x="6555" y="22226"/>
                  </a:cubicBezTo>
                  <a:cubicBezTo>
                    <a:pt x="6611" y="21819"/>
                    <a:pt x="6670" y="21383"/>
                    <a:pt x="6731" y="20923"/>
                  </a:cubicBezTo>
                  <a:cubicBezTo>
                    <a:pt x="6430" y="20800"/>
                    <a:pt x="6046" y="20689"/>
                    <a:pt x="5636" y="20689"/>
                  </a:cubicBezTo>
                  <a:close/>
                  <a:moveTo>
                    <a:pt x="5012" y="23044"/>
                  </a:moveTo>
                  <a:cubicBezTo>
                    <a:pt x="4858" y="23044"/>
                    <a:pt x="4700" y="23060"/>
                    <a:pt x="4542" y="23098"/>
                  </a:cubicBezTo>
                  <a:lnTo>
                    <a:pt x="4540" y="23098"/>
                  </a:lnTo>
                  <a:cubicBezTo>
                    <a:pt x="4495" y="23426"/>
                    <a:pt x="4453" y="23721"/>
                    <a:pt x="4418" y="23977"/>
                  </a:cubicBezTo>
                  <a:cubicBezTo>
                    <a:pt x="4899" y="24032"/>
                    <a:pt x="5648" y="24220"/>
                    <a:pt x="6188" y="24847"/>
                  </a:cubicBezTo>
                  <a:cubicBezTo>
                    <a:pt x="6237" y="24501"/>
                    <a:pt x="6306" y="24019"/>
                    <a:pt x="6388" y="23431"/>
                  </a:cubicBezTo>
                  <a:cubicBezTo>
                    <a:pt x="6049" y="23246"/>
                    <a:pt x="5552" y="23044"/>
                    <a:pt x="5012" y="23044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5926100" y="3653275"/>
              <a:ext cx="42250" cy="37650"/>
            </a:xfrm>
            <a:custGeom>
              <a:avLst/>
              <a:gdLst/>
              <a:ahLst/>
              <a:cxnLst/>
              <a:rect l="l" t="t" r="r" b="b"/>
              <a:pathLst>
                <a:path w="1690" h="1506" extrusionOk="0">
                  <a:moveTo>
                    <a:pt x="1689" y="0"/>
                  </a:moveTo>
                  <a:cubicBezTo>
                    <a:pt x="1229" y="0"/>
                    <a:pt x="584" y="86"/>
                    <a:pt x="51" y="492"/>
                  </a:cubicBezTo>
                  <a:cubicBezTo>
                    <a:pt x="40" y="809"/>
                    <a:pt x="23" y="1147"/>
                    <a:pt x="1" y="1506"/>
                  </a:cubicBezTo>
                  <a:cubicBezTo>
                    <a:pt x="269" y="1381"/>
                    <a:pt x="743" y="1204"/>
                    <a:pt x="1281" y="1204"/>
                  </a:cubicBezTo>
                  <a:cubicBezTo>
                    <a:pt x="1395" y="1204"/>
                    <a:pt x="1512" y="1212"/>
                    <a:pt x="1630" y="1230"/>
                  </a:cubicBezTo>
                  <a:cubicBezTo>
                    <a:pt x="1657" y="792"/>
                    <a:pt x="1677" y="381"/>
                    <a:pt x="1689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5908075" y="3847425"/>
              <a:ext cx="43600" cy="31800"/>
            </a:xfrm>
            <a:custGeom>
              <a:avLst/>
              <a:gdLst/>
              <a:ahLst/>
              <a:cxnLst/>
              <a:rect l="l" t="t" r="r" b="b"/>
              <a:pathLst>
                <a:path w="1744" h="1272" extrusionOk="0">
                  <a:moveTo>
                    <a:pt x="1223" y="0"/>
                  </a:moveTo>
                  <a:cubicBezTo>
                    <a:pt x="872" y="0"/>
                    <a:pt x="480" y="61"/>
                    <a:pt x="114" y="250"/>
                  </a:cubicBezTo>
                  <a:cubicBezTo>
                    <a:pt x="76" y="577"/>
                    <a:pt x="38" y="903"/>
                    <a:pt x="1" y="1229"/>
                  </a:cubicBezTo>
                  <a:cubicBezTo>
                    <a:pt x="199" y="1180"/>
                    <a:pt x="467" y="1134"/>
                    <a:pt x="767" y="1134"/>
                  </a:cubicBezTo>
                  <a:cubicBezTo>
                    <a:pt x="1030" y="1134"/>
                    <a:pt x="1317" y="1169"/>
                    <a:pt x="1603" y="1271"/>
                  </a:cubicBezTo>
                  <a:cubicBezTo>
                    <a:pt x="1651" y="862"/>
                    <a:pt x="1697" y="451"/>
                    <a:pt x="1744" y="42"/>
                  </a:cubicBezTo>
                  <a:cubicBezTo>
                    <a:pt x="1589" y="18"/>
                    <a:pt x="1412" y="0"/>
                    <a:pt x="1223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5915025" y="3785500"/>
              <a:ext cx="43300" cy="31400"/>
            </a:xfrm>
            <a:custGeom>
              <a:avLst/>
              <a:gdLst/>
              <a:ahLst/>
              <a:cxnLst/>
              <a:rect l="l" t="t" r="r" b="b"/>
              <a:pathLst>
                <a:path w="1732" h="1256" extrusionOk="0">
                  <a:moveTo>
                    <a:pt x="1269" y="0"/>
                  </a:moveTo>
                  <a:cubicBezTo>
                    <a:pt x="898" y="0"/>
                    <a:pt x="484" y="68"/>
                    <a:pt x="101" y="284"/>
                  </a:cubicBezTo>
                  <a:cubicBezTo>
                    <a:pt x="68" y="600"/>
                    <a:pt x="35" y="919"/>
                    <a:pt x="1" y="1241"/>
                  </a:cubicBezTo>
                  <a:cubicBezTo>
                    <a:pt x="202" y="1188"/>
                    <a:pt x="489" y="1134"/>
                    <a:pt x="813" y="1134"/>
                  </a:cubicBezTo>
                  <a:cubicBezTo>
                    <a:pt x="1062" y="1134"/>
                    <a:pt x="1333" y="1166"/>
                    <a:pt x="1605" y="1255"/>
                  </a:cubicBezTo>
                  <a:cubicBezTo>
                    <a:pt x="1650" y="844"/>
                    <a:pt x="1692" y="436"/>
                    <a:pt x="1732" y="34"/>
                  </a:cubicBezTo>
                  <a:cubicBezTo>
                    <a:pt x="1591" y="14"/>
                    <a:pt x="1434" y="0"/>
                    <a:pt x="1269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5920975" y="3723300"/>
              <a:ext cx="43075" cy="33675"/>
            </a:xfrm>
            <a:custGeom>
              <a:avLst/>
              <a:gdLst/>
              <a:ahLst/>
              <a:cxnLst/>
              <a:rect l="l" t="t" r="r" b="b"/>
              <a:pathLst>
                <a:path w="1723" h="1347" extrusionOk="0">
                  <a:moveTo>
                    <a:pt x="1480" y="1"/>
                  </a:moveTo>
                  <a:cubicBezTo>
                    <a:pt x="1046" y="1"/>
                    <a:pt x="532" y="87"/>
                    <a:pt x="83" y="399"/>
                  </a:cubicBezTo>
                  <a:cubicBezTo>
                    <a:pt x="58" y="707"/>
                    <a:pt x="30" y="1023"/>
                    <a:pt x="0" y="1346"/>
                  </a:cubicBezTo>
                  <a:cubicBezTo>
                    <a:pt x="223" y="1267"/>
                    <a:pt x="612" y="1158"/>
                    <a:pt x="1059" y="1158"/>
                  </a:cubicBezTo>
                  <a:cubicBezTo>
                    <a:pt x="1238" y="1158"/>
                    <a:pt x="1427" y="1176"/>
                    <a:pt x="1619" y="1220"/>
                  </a:cubicBezTo>
                  <a:cubicBezTo>
                    <a:pt x="1657" y="807"/>
                    <a:pt x="1692" y="402"/>
                    <a:pt x="1723" y="9"/>
                  </a:cubicBezTo>
                  <a:cubicBezTo>
                    <a:pt x="1646" y="4"/>
                    <a:pt x="1564" y="1"/>
                    <a:pt x="1480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5776850" y="3657800"/>
              <a:ext cx="54075" cy="45250"/>
            </a:xfrm>
            <a:custGeom>
              <a:avLst/>
              <a:gdLst/>
              <a:ahLst/>
              <a:cxnLst/>
              <a:rect l="l" t="t" r="r" b="b"/>
              <a:pathLst>
                <a:path w="2163" h="1810" extrusionOk="0">
                  <a:moveTo>
                    <a:pt x="1724" y="1"/>
                  </a:moveTo>
                  <a:cubicBezTo>
                    <a:pt x="1382" y="281"/>
                    <a:pt x="759" y="685"/>
                    <a:pt x="15" y="685"/>
                  </a:cubicBezTo>
                  <a:cubicBezTo>
                    <a:pt x="10" y="685"/>
                    <a:pt x="5" y="685"/>
                    <a:pt x="0" y="685"/>
                  </a:cubicBezTo>
                  <a:lnTo>
                    <a:pt x="0" y="685"/>
                  </a:lnTo>
                  <a:cubicBezTo>
                    <a:pt x="62" y="852"/>
                    <a:pt x="135" y="1017"/>
                    <a:pt x="215" y="1179"/>
                  </a:cubicBezTo>
                  <a:cubicBezTo>
                    <a:pt x="433" y="1524"/>
                    <a:pt x="617" y="1714"/>
                    <a:pt x="641" y="1738"/>
                  </a:cubicBezTo>
                  <a:cubicBezTo>
                    <a:pt x="669" y="1765"/>
                    <a:pt x="699" y="1789"/>
                    <a:pt x="730" y="1810"/>
                  </a:cubicBezTo>
                  <a:cubicBezTo>
                    <a:pt x="1206" y="1643"/>
                    <a:pt x="1801" y="1319"/>
                    <a:pt x="2162" y="701"/>
                  </a:cubicBezTo>
                  <a:cubicBezTo>
                    <a:pt x="2154" y="692"/>
                    <a:pt x="2148" y="682"/>
                    <a:pt x="2140" y="673"/>
                  </a:cubicBezTo>
                  <a:cubicBezTo>
                    <a:pt x="2127" y="660"/>
                    <a:pt x="1964" y="478"/>
                    <a:pt x="1809" y="133"/>
                  </a:cubicBezTo>
                  <a:cubicBezTo>
                    <a:pt x="1784" y="96"/>
                    <a:pt x="1755" y="53"/>
                    <a:pt x="1724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5895450" y="3523900"/>
              <a:ext cx="52900" cy="50875"/>
            </a:xfrm>
            <a:custGeom>
              <a:avLst/>
              <a:gdLst/>
              <a:ahLst/>
              <a:cxnLst/>
              <a:rect l="l" t="t" r="r" b="b"/>
              <a:pathLst>
                <a:path w="2116" h="2035" extrusionOk="0">
                  <a:moveTo>
                    <a:pt x="1116" y="0"/>
                  </a:moveTo>
                  <a:cubicBezTo>
                    <a:pt x="740" y="264"/>
                    <a:pt x="248" y="713"/>
                    <a:pt x="1" y="1358"/>
                  </a:cubicBezTo>
                  <a:cubicBezTo>
                    <a:pt x="226" y="1511"/>
                    <a:pt x="442" y="1728"/>
                    <a:pt x="619" y="2034"/>
                  </a:cubicBezTo>
                  <a:cubicBezTo>
                    <a:pt x="908" y="1630"/>
                    <a:pt x="1404" y="1094"/>
                    <a:pt x="2115" y="911"/>
                  </a:cubicBezTo>
                  <a:cubicBezTo>
                    <a:pt x="1837" y="551"/>
                    <a:pt x="1499" y="243"/>
                    <a:pt x="1116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5923200" y="3581575"/>
              <a:ext cx="45075" cy="43025"/>
            </a:xfrm>
            <a:custGeom>
              <a:avLst/>
              <a:gdLst/>
              <a:ahLst/>
              <a:cxnLst/>
              <a:rect l="l" t="t" r="r" b="b"/>
              <a:pathLst>
                <a:path w="1803" h="1721" extrusionOk="0">
                  <a:moveTo>
                    <a:pt x="1624" y="0"/>
                  </a:moveTo>
                  <a:cubicBezTo>
                    <a:pt x="1166" y="65"/>
                    <a:pt x="498" y="245"/>
                    <a:pt x="0" y="759"/>
                  </a:cubicBezTo>
                  <a:cubicBezTo>
                    <a:pt x="82" y="1036"/>
                    <a:pt x="134" y="1320"/>
                    <a:pt x="156" y="1607"/>
                  </a:cubicBezTo>
                  <a:cubicBezTo>
                    <a:pt x="159" y="1644"/>
                    <a:pt x="162" y="1683"/>
                    <a:pt x="163" y="1721"/>
                  </a:cubicBezTo>
                  <a:cubicBezTo>
                    <a:pt x="484" y="1518"/>
                    <a:pt x="1043" y="1237"/>
                    <a:pt x="1684" y="1237"/>
                  </a:cubicBezTo>
                  <a:cubicBezTo>
                    <a:pt x="1723" y="1237"/>
                    <a:pt x="1763" y="1238"/>
                    <a:pt x="1802" y="1240"/>
                  </a:cubicBezTo>
                  <a:cubicBezTo>
                    <a:pt x="1798" y="1164"/>
                    <a:pt x="1793" y="1093"/>
                    <a:pt x="1787" y="1024"/>
                  </a:cubicBezTo>
                  <a:cubicBezTo>
                    <a:pt x="1759" y="679"/>
                    <a:pt x="1704" y="336"/>
                    <a:pt x="1624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5843225" y="3508625"/>
              <a:ext cx="35950" cy="42675"/>
            </a:xfrm>
            <a:custGeom>
              <a:avLst/>
              <a:gdLst/>
              <a:ahLst/>
              <a:cxnLst/>
              <a:rect l="l" t="t" r="r" b="b"/>
              <a:pathLst>
                <a:path w="1438" h="1707" extrusionOk="0">
                  <a:moveTo>
                    <a:pt x="1067" y="0"/>
                  </a:moveTo>
                  <a:cubicBezTo>
                    <a:pt x="762" y="0"/>
                    <a:pt x="458" y="33"/>
                    <a:pt x="160" y="99"/>
                  </a:cubicBezTo>
                  <a:cubicBezTo>
                    <a:pt x="57" y="548"/>
                    <a:pt x="1" y="1134"/>
                    <a:pt x="168" y="1706"/>
                  </a:cubicBezTo>
                  <a:cubicBezTo>
                    <a:pt x="393" y="1640"/>
                    <a:pt x="627" y="1607"/>
                    <a:pt x="860" y="1607"/>
                  </a:cubicBezTo>
                  <a:cubicBezTo>
                    <a:pt x="920" y="1607"/>
                    <a:pt x="979" y="1609"/>
                    <a:pt x="1038" y="1614"/>
                  </a:cubicBezTo>
                  <a:cubicBezTo>
                    <a:pt x="1040" y="1151"/>
                    <a:pt x="1120" y="549"/>
                    <a:pt x="1438" y="16"/>
                  </a:cubicBezTo>
                  <a:cubicBezTo>
                    <a:pt x="1314" y="5"/>
                    <a:pt x="1190" y="0"/>
                    <a:pt x="1067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5900625" y="3909350"/>
              <a:ext cx="43825" cy="32050"/>
            </a:xfrm>
            <a:custGeom>
              <a:avLst/>
              <a:gdLst/>
              <a:ahLst/>
              <a:cxnLst/>
              <a:rect l="l" t="t" r="r" b="b"/>
              <a:pathLst>
                <a:path w="1753" h="1282" extrusionOk="0">
                  <a:moveTo>
                    <a:pt x="1196" y="1"/>
                  </a:moveTo>
                  <a:cubicBezTo>
                    <a:pt x="856" y="1"/>
                    <a:pt x="479" y="57"/>
                    <a:pt x="123" y="232"/>
                  </a:cubicBezTo>
                  <a:cubicBezTo>
                    <a:pt x="82" y="566"/>
                    <a:pt x="41" y="896"/>
                    <a:pt x="0" y="1222"/>
                  </a:cubicBezTo>
                  <a:cubicBezTo>
                    <a:pt x="194" y="1176"/>
                    <a:pt x="450" y="1134"/>
                    <a:pt x="735" y="1134"/>
                  </a:cubicBezTo>
                  <a:cubicBezTo>
                    <a:pt x="1006" y="1134"/>
                    <a:pt x="1304" y="1172"/>
                    <a:pt x="1600" y="1281"/>
                  </a:cubicBezTo>
                  <a:cubicBezTo>
                    <a:pt x="1651" y="875"/>
                    <a:pt x="1702" y="464"/>
                    <a:pt x="1752" y="48"/>
                  </a:cubicBezTo>
                  <a:cubicBezTo>
                    <a:pt x="1589" y="21"/>
                    <a:pt x="1399" y="1"/>
                    <a:pt x="1196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5767725" y="3599100"/>
              <a:ext cx="43100" cy="37550"/>
            </a:xfrm>
            <a:custGeom>
              <a:avLst/>
              <a:gdLst/>
              <a:ahLst/>
              <a:cxnLst/>
              <a:rect l="l" t="t" r="r" b="b"/>
              <a:pathLst>
                <a:path w="1724" h="1502" extrusionOk="0">
                  <a:moveTo>
                    <a:pt x="96" y="1"/>
                  </a:moveTo>
                  <a:cubicBezTo>
                    <a:pt x="26" y="441"/>
                    <a:pt x="1" y="886"/>
                    <a:pt x="21" y="1332"/>
                  </a:cubicBezTo>
                  <a:cubicBezTo>
                    <a:pt x="291" y="1425"/>
                    <a:pt x="622" y="1501"/>
                    <a:pt x="973" y="1501"/>
                  </a:cubicBezTo>
                  <a:cubicBezTo>
                    <a:pt x="1217" y="1501"/>
                    <a:pt x="1472" y="1464"/>
                    <a:pt x="1723" y="1369"/>
                  </a:cubicBezTo>
                  <a:cubicBezTo>
                    <a:pt x="1668" y="1078"/>
                    <a:pt x="1646" y="782"/>
                    <a:pt x="1657" y="489"/>
                  </a:cubicBezTo>
                  <a:cubicBezTo>
                    <a:pt x="1230" y="480"/>
                    <a:pt x="624" y="387"/>
                    <a:pt x="96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5783575" y="3532050"/>
              <a:ext cx="40700" cy="52800"/>
            </a:xfrm>
            <a:custGeom>
              <a:avLst/>
              <a:gdLst/>
              <a:ahLst/>
              <a:cxnLst/>
              <a:rect l="l" t="t" r="r" b="b"/>
              <a:pathLst>
                <a:path w="1628" h="2112" extrusionOk="0">
                  <a:moveTo>
                    <a:pt x="836" y="0"/>
                  </a:moveTo>
                  <a:cubicBezTo>
                    <a:pt x="503" y="277"/>
                    <a:pt x="219" y="612"/>
                    <a:pt x="1" y="986"/>
                  </a:cubicBezTo>
                  <a:cubicBezTo>
                    <a:pt x="248" y="1385"/>
                    <a:pt x="638" y="1857"/>
                    <a:pt x="1180" y="2112"/>
                  </a:cubicBezTo>
                  <a:cubicBezTo>
                    <a:pt x="1193" y="2063"/>
                    <a:pt x="1206" y="2013"/>
                    <a:pt x="1220" y="1963"/>
                  </a:cubicBezTo>
                  <a:cubicBezTo>
                    <a:pt x="1290" y="1714"/>
                    <a:pt x="1435" y="1489"/>
                    <a:pt x="1628" y="1298"/>
                  </a:cubicBezTo>
                  <a:cubicBezTo>
                    <a:pt x="1328" y="998"/>
                    <a:pt x="996" y="565"/>
                    <a:pt x="836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5878175" y="4084725"/>
              <a:ext cx="42500" cy="38875"/>
            </a:xfrm>
            <a:custGeom>
              <a:avLst/>
              <a:gdLst/>
              <a:ahLst/>
              <a:cxnLst/>
              <a:rect l="l" t="t" r="r" b="b"/>
              <a:pathLst>
                <a:path w="1700" h="1555" extrusionOk="0">
                  <a:moveTo>
                    <a:pt x="594" y="1"/>
                  </a:moveTo>
                  <a:cubicBezTo>
                    <a:pt x="440" y="1"/>
                    <a:pt x="283" y="17"/>
                    <a:pt x="124" y="56"/>
                  </a:cubicBezTo>
                  <a:cubicBezTo>
                    <a:pt x="79" y="382"/>
                    <a:pt x="37" y="678"/>
                    <a:pt x="0" y="934"/>
                  </a:cubicBezTo>
                  <a:cubicBezTo>
                    <a:pt x="411" y="979"/>
                    <a:pt x="1012" y="1125"/>
                    <a:pt x="1516" y="1554"/>
                  </a:cubicBezTo>
                  <a:cubicBezTo>
                    <a:pt x="1559" y="1255"/>
                    <a:pt x="1623" y="812"/>
                    <a:pt x="1700" y="257"/>
                  </a:cubicBezTo>
                  <a:cubicBezTo>
                    <a:pt x="1389" y="119"/>
                    <a:pt x="1005" y="1"/>
                    <a:pt x="594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5893875" y="3966075"/>
              <a:ext cx="43250" cy="33275"/>
            </a:xfrm>
            <a:custGeom>
              <a:avLst/>
              <a:gdLst/>
              <a:ahLst/>
              <a:cxnLst/>
              <a:rect l="l" t="t" r="r" b="b"/>
              <a:pathLst>
                <a:path w="1730" h="1331" extrusionOk="0">
                  <a:moveTo>
                    <a:pt x="974" y="1"/>
                  </a:moveTo>
                  <a:cubicBezTo>
                    <a:pt x="694" y="1"/>
                    <a:pt x="400" y="47"/>
                    <a:pt x="114" y="172"/>
                  </a:cubicBezTo>
                  <a:cubicBezTo>
                    <a:pt x="76" y="473"/>
                    <a:pt x="39" y="768"/>
                    <a:pt x="1" y="1058"/>
                  </a:cubicBezTo>
                  <a:cubicBezTo>
                    <a:pt x="88" y="1050"/>
                    <a:pt x="189" y="1044"/>
                    <a:pt x="302" y="1044"/>
                  </a:cubicBezTo>
                  <a:cubicBezTo>
                    <a:pt x="660" y="1044"/>
                    <a:pt x="1127" y="1102"/>
                    <a:pt x="1571" y="1330"/>
                  </a:cubicBezTo>
                  <a:cubicBezTo>
                    <a:pt x="1623" y="934"/>
                    <a:pt x="1676" y="525"/>
                    <a:pt x="1730" y="104"/>
                  </a:cubicBezTo>
                  <a:cubicBezTo>
                    <a:pt x="1505" y="45"/>
                    <a:pt x="1246" y="1"/>
                    <a:pt x="974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5886175" y="4025850"/>
              <a:ext cx="43025" cy="33925"/>
            </a:xfrm>
            <a:custGeom>
              <a:avLst/>
              <a:gdLst/>
              <a:ahLst/>
              <a:cxnLst/>
              <a:rect l="l" t="t" r="r" b="b"/>
              <a:pathLst>
                <a:path w="1721" h="1357" extrusionOk="0">
                  <a:moveTo>
                    <a:pt x="898" y="0"/>
                  </a:moveTo>
                  <a:cubicBezTo>
                    <a:pt x="641" y="0"/>
                    <a:pt x="374" y="43"/>
                    <a:pt x="112" y="154"/>
                  </a:cubicBezTo>
                  <a:cubicBezTo>
                    <a:pt x="74" y="437"/>
                    <a:pt x="36" y="709"/>
                    <a:pt x="1" y="971"/>
                  </a:cubicBezTo>
                  <a:cubicBezTo>
                    <a:pt x="17" y="971"/>
                    <a:pt x="35" y="970"/>
                    <a:pt x="53" y="970"/>
                  </a:cubicBezTo>
                  <a:cubicBezTo>
                    <a:pt x="406" y="970"/>
                    <a:pt x="1004" y="1028"/>
                    <a:pt x="1554" y="1356"/>
                  </a:cubicBezTo>
                  <a:cubicBezTo>
                    <a:pt x="1606" y="975"/>
                    <a:pt x="1662" y="566"/>
                    <a:pt x="1720" y="134"/>
                  </a:cubicBezTo>
                  <a:cubicBezTo>
                    <a:pt x="1473" y="57"/>
                    <a:pt x="1192" y="0"/>
                    <a:pt x="898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6183275" y="3508550"/>
              <a:ext cx="231400" cy="656950"/>
            </a:xfrm>
            <a:custGeom>
              <a:avLst/>
              <a:gdLst/>
              <a:ahLst/>
              <a:cxnLst/>
              <a:rect l="l" t="t" r="r" b="b"/>
              <a:pathLst>
                <a:path w="9256" h="26278" extrusionOk="0">
                  <a:moveTo>
                    <a:pt x="4486" y="0"/>
                  </a:moveTo>
                  <a:cubicBezTo>
                    <a:pt x="4323" y="0"/>
                    <a:pt x="4158" y="10"/>
                    <a:pt x="3993" y="29"/>
                  </a:cubicBezTo>
                  <a:cubicBezTo>
                    <a:pt x="2388" y="216"/>
                    <a:pt x="587" y="1452"/>
                    <a:pt x="344" y="4357"/>
                  </a:cubicBezTo>
                  <a:cubicBezTo>
                    <a:pt x="1" y="8450"/>
                    <a:pt x="2374" y="24739"/>
                    <a:pt x="2475" y="25431"/>
                  </a:cubicBezTo>
                  <a:cubicBezTo>
                    <a:pt x="2547" y="25914"/>
                    <a:pt x="2926" y="26262"/>
                    <a:pt x="3363" y="26277"/>
                  </a:cubicBezTo>
                  <a:cubicBezTo>
                    <a:pt x="3375" y="26278"/>
                    <a:pt x="3388" y="26278"/>
                    <a:pt x="3400" y="26278"/>
                  </a:cubicBezTo>
                  <a:cubicBezTo>
                    <a:pt x="3448" y="26278"/>
                    <a:pt x="3497" y="26273"/>
                    <a:pt x="3545" y="26264"/>
                  </a:cubicBezTo>
                  <a:cubicBezTo>
                    <a:pt x="4055" y="26174"/>
                    <a:pt x="4404" y="25656"/>
                    <a:pt x="4322" y="25104"/>
                  </a:cubicBezTo>
                  <a:cubicBezTo>
                    <a:pt x="4298" y="24939"/>
                    <a:pt x="1884" y="8376"/>
                    <a:pt x="2206" y="4529"/>
                  </a:cubicBezTo>
                  <a:cubicBezTo>
                    <a:pt x="2372" y="2544"/>
                    <a:pt x="3517" y="2116"/>
                    <a:pt x="4184" y="2038"/>
                  </a:cubicBezTo>
                  <a:cubicBezTo>
                    <a:pt x="4278" y="2027"/>
                    <a:pt x="4371" y="2022"/>
                    <a:pt x="4464" y="2022"/>
                  </a:cubicBezTo>
                  <a:cubicBezTo>
                    <a:pt x="5405" y="2022"/>
                    <a:pt x="6282" y="2565"/>
                    <a:pt x="6496" y="3316"/>
                  </a:cubicBezTo>
                  <a:cubicBezTo>
                    <a:pt x="7113" y="5500"/>
                    <a:pt x="6108" y="6609"/>
                    <a:pt x="6075" y="6644"/>
                  </a:cubicBezTo>
                  <a:cubicBezTo>
                    <a:pt x="5696" y="7024"/>
                    <a:pt x="5672" y="7663"/>
                    <a:pt x="6022" y="8071"/>
                  </a:cubicBezTo>
                  <a:cubicBezTo>
                    <a:pt x="6205" y="8285"/>
                    <a:pt x="6454" y="8393"/>
                    <a:pt x="6705" y="8393"/>
                  </a:cubicBezTo>
                  <a:cubicBezTo>
                    <a:pt x="6932" y="8393"/>
                    <a:pt x="7161" y="8304"/>
                    <a:pt x="7342" y="8123"/>
                  </a:cubicBezTo>
                  <a:cubicBezTo>
                    <a:pt x="7421" y="8044"/>
                    <a:pt x="9255" y="6157"/>
                    <a:pt x="8284" y="2717"/>
                  </a:cubicBezTo>
                  <a:cubicBezTo>
                    <a:pt x="7828" y="1105"/>
                    <a:pt x="6245" y="0"/>
                    <a:pt x="448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6189075" y="3508525"/>
              <a:ext cx="215675" cy="646625"/>
            </a:xfrm>
            <a:custGeom>
              <a:avLst/>
              <a:gdLst/>
              <a:ahLst/>
              <a:cxnLst/>
              <a:rect l="l" t="t" r="r" b="b"/>
              <a:pathLst>
                <a:path w="8627" h="25865" extrusionOk="0">
                  <a:moveTo>
                    <a:pt x="4251" y="0"/>
                  </a:moveTo>
                  <a:cubicBezTo>
                    <a:pt x="4089" y="0"/>
                    <a:pt x="3925" y="10"/>
                    <a:pt x="3761" y="29"/>
                  </a:cubicBezTo>
                  <a:cubicBezTo>
                    <a:pt x="2733" y="150"/>
                    <a:pt x="1627" y="704"/>
                    <a:pt x="899" y="1847"/>
                  </a:cubicBezTo>
                  <a:cubicBezTo>
                    <a:pt x="613" y="2419"/>
                    <a:pt x="412" y="3112"/>
                    <a:pt x="342" y="3944"/>
                  </a:cubicBezTo>
                  <a:cubicBezTo>
                    <a:pt x="0" y="8040"/>
                    <a:pt x="2374" y="24327"/>
                    <a:pt x="2475" y="25018"/>
                  </a:cubicBezTo>
                  <a:cubicBezTo>
                    <a:pt x="2545" y="25502"/>
                    <a:pt x="2925" y="25849"/>
                    <a:pt x="3363" y="25865"/>
                  </a:cubicBezTo>
                  <a:cubicBezTo>
                    <a:pt x="3371" y="25865"/>
                    <a:pt x="3378" y="25865"/>
                    <a:pt x="3386" y="25865"/>
                  </a:cubicBezTo>
                  <a:cubicBezTo>
                    <a:pt x="3439" y="25865"/>
                    <a:pt x="3492" y="25861"/>
                    <a:pt x="3545" y="25852"/>
                  </a:cubicBezTo>
                  <a:cubicBezTo>
                    <a:pt x="3743" y="25815"/>
                    <a:pt x="3923" y="25714"/>
                    <a:pt x="4058" y="25565"/>
                  </a:cubicBezTo>
                  <a:cubicBezTo>
                    <a:pt x="4101" y="25416"/>
                    <a:pt x="4113" y="25259"/>
                    <a:pt x="4090" y="25105"/>
                  </a:cubicBezTo>
                  <a:cubicBezTo>
                    <a:pt x="4066" y="24938"/>
                    <a:pt x="1652" y="8376"/>
                    <a:pt x="1974" y="4529"/>
                  </a:cubicBezTo>
                  <a:cubicBezTo>
                    <a:pt x="2036" y="3788"/>
                    <a:pt x="2234" y="3264"/>
                    <a:pt x="2493" y="2894"/>
                  </a:cubicBezTo>
                  <a:cubicBezTo>
                    <a:pt x="2918" y="1938"/>
                    <a:pt x="3685" y="1684"/>
                    <a:pt x="4184" y="1625"/>
                  </a:cubicBezTo>
                  <a:cubicBezTo>
                    <a:pt x="4278" y="1614"/>
                    <a:pt x="4371" y="1608"/>
                    <a:pt x="4463" y="1608"/>
                  </a:cubicBezTo>
                  <a:cubicBezTo>
                    <a:pt x="5404" y="1608"/>
                    <a:pt x="6282" y="2151"/>
                    <a:pt x="6494" y="2904"/>
                  </a:cubicBezTo>
                  <a:cubicBezTo>
                    <a:pt x="6998" y="4685"/>
                    <a:pt x="6421" y="5751"/>
                    <a:pt x="6175" y="6102"/>
                  </a:cubicBezTo>
                  <a:cubicBezTo>
                    <a:pt x="6019" y="6448"/>
                    <a:pt x="5856" y="6629"/>
                    <a:pt x="5843" y="6644"/>
                  </a:cubicBezTo>
                  <a:cubicBezTo>
                    <a:pt x="5835" y="6652"/>
                    <a:pt x="5829" y="6662"/>
                    <a:pt x="5821" y="6670"/>
                  </a:cubicBezTo>
                  <a:cubicBezTo>
                    <a:pt x="5724" y="7005"/>
                    <a:pt x="5786" y="7383"/>
                    <a:pt x="6020" y="7659"/>
                  </a:cubicBezTo>
                  <a:cubicBezTo>
                    <a:pt x="6204" y="7872"/>
                    <a:pt x="6453" y="7980"/>
                    <a:pt x="6703" y="7980"/>
                  </a:cubicBezTo>
                  <a:cubicBezTo>
                    <a:pt x="6932" y="7980"/>
                    <a:pt x="7161" y="7890"/>
                    <a:pt x="7342" y="7709"/>
                  </a:cubicBezTo>
                  <a:cubicBezTo>
                    <a:pt x="7366" y="7685"/>
                    <a:pt x="7553" y="7493"/>
                    <a:pt x="7774" y="7141"/>
                  </a:cubicBezTo>
                  <a:cubicBezTo>
                    <a:pt x="8218" y="6247"/>
                    <a:pt x="8627" y="4755"/>
                    <a:pt x="8052" y="2718"/>
                  </a:cubicBezTo>
                  <a:cubicBezTo>
                    <a:pt x="7596" y="1105"/>
                    <a:pt x="6011" y="0"/>
                    <a:pt x="425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2"/>
            <p:cNvSpPr/>
            <p:nvPr/>
          </p:nvSpPr>
          <p:spPr>
            <a:xfrm>
              <a:off x="6191125" y="3508625"/>
              <a:ext cx="206650" cy="621225"/>
            </a:xfrm>
            <a:custGeom>
              <a:avLst/>
              <a:gdLst/>
              <a:ahLst/>
              <a:cxnLst/>
              <a:rect l="l" t="t" r="r" b="b"/>
              <a:pathLst>
                <a:path w="8266" h="24849" extrusionOk="0">
                  <a:moveTo>
                    <a:pt x="4180" y="0"/>
                  </a:moveTo>
                  <a:cubicBezTo>
                    <a:pt x="4057" y="0"/>
                    <a:pt x="3933" y="5"/>
                    <a:pt x="3810" y="16"/>
                  </a:cubicBezTo>
                  <a:cubicBezTo>
                    <a:pt x="4233" y="726"/>
                    <a:pt x="4233" y="1559"/>
                    <a:pt x="4190" y="2020"/>
                  </a:cubicBezTo>
                  <a:cubicBezTo>
                    <a:pt x="4433" y="2024"/>
                    <a:pt x="4673" y="2063"/>
                    <a:pt x="4905" y="2138"/>
                  </a:cubicBezTo>
                  <a:cubicBezTo>
                    <a:pt x="5272" y="1442"/>
                    <a:pt x="5214" y="662"/>
                    <a:pt x="5088" y="99"/>
                  </a:cubicBezTo>
                  <a:cubicBezTo>
                    <a:pt x="4790" y="33"/>
                    <a:pt x="4485" y="0"/>
                    <a:pt x="4180" y="0"/>
                  </a:cubicBezTo>
                  <a:close/>
                  <a:moveTo>
                    <a:pt x="2041" y="611"/>
                  </a:moveTo>
                  <a:cubicBezTo>
                    <a:pt x="1658" y="854"/>
                    <a:pt x="1320" y="1164"/>
                    <a:pt x="1042" y="1522"/>
                  </a:cubicBezTo>
                  <a:cubicBezTo>
                    <a:pt x="1780" y="1712"/>
                    <a:pt x="2289" y="2283"/>
                    <a:pt x="2571" y="2692"/>
                  </a:cubicBezTo>
                  <a:cubicBezTo>
                    <a:pt x="2756" y="2485"/>
                    <a:pt x="2982" y="2321"/>
                    <a:pt x="3236" y="2208"/>
                  </a:cubicBezTo>
                  <a:cubicBezTo>
                    <a:pt x="3031" y="1434"/>
                    <a:pt x="2463" y="908"/>
                    <a:pt x="2041" y="611"/>
                  </a:cubicBezTo>
                  <a:close/>
                  <a:moveTo>
                    <a:pt x="6796" y="939"/>
                  </a:moveTo>
                  <a:cubicBezTo>
                    <a:pt x="6568" y="1740"/>
                    <a:pt x="5996" y="2283"/>
                    <a:pt x="5657" y="2544"/>
                  </a:cubicBezTo>
                  <a:cubicBezTo>
                    <a:pt x="5868" y="2720"/>
                    <a:pt x="6034" y="2932"/>
                    <a:pt x="6132" y="3171"/>
                  </a:cubicBezTo>
                  <a:cubicBezTo>
                    <a:pt x="6846" y="2977"/>
                    <a:pt x="7337" y="2397"/>
                    <a:pt x="7631" y="1923"/>
                  </a:cubicBezTo>
                  <a:lnTo>
                    <a:pt x="7631" y="1923"/>
                  </a:lnTo>
                  <a:cubicBezTo>
                    <a:pt x="7631" y="1924"/>
                    <a:pt x="7631" y="1924"/>
                    <a:pt x="7631" y="1924"/>
                  </a:cubicBezTo>
                  <a:lnTo>
                    <a:pt x="7631" y="1923"/>
                  </a:lnTo>
                  <a:cubicBezTo>
                    <a:pt x="7631" y="1923"/>
                    <a:pt x="7631" y="1923"/>
                    <a:pt x="7631" y="1923"/>
                  </a:cubicBezTo>
                  <a:lnTo>
                    <a:pt x="7631" y="1923"/>
                  </a:lnTo>
                  <a:cubicBezTo>
                    <a:pt x="7413" y="1548"/>
                    <a:pt x="7130" y="1215"/>
                    <a:pt x="6796" y="939"/>
                  </a:cubicBezTo>
                  <a:close/>
                  <a:moveTo>
                    <a:pt x="315" y="2904"/>
                  </a:moveTo>
                  <a:cubicBezTo>
                    <a:pt x="190" y="3284"/>
                    <a:pt x="101" y="3710"/>
                    <a:pt x="51" y="4176"/>
                  </a:cubicBezTo>
                  <a:cubicBezTo>
                    <a:pt x="157" y="4161"/>
                    <a:pt x="261" y="4153"/>
                    <a:pt x="364" y="4153"/>
                  </a:cubicBezTo>
                  <a:cubicBezTo>
                    <a:pt x="1005" y="4153"/>
                    <a:pt x="1564" y="4435"/>
                    <a:pt x="1884" y="4639"/>
                  </a:cubicBezTo>
                  <a:cubicBezTo>
                    <a:pt x="1885" y="4601"/>
                    <a:pt x="1888" y="4562"/>
                    <a:pt x="1891" y="4525"/>
                  </a:cubicBezTo>
                  <a:cubicBezTo>
                    <a:pt x="1913" y="4238"/>
                    <a:pt x="1965" y="3954"/>
                    <a:pt x="2047" y="3677"/>
                  </a:cubicBezTo>
                  <a:cubicBezTo>
                    <a:pt x="1510" y="3122"/>
                    <a:pt x="769" y="2953"/>
                    <a:pt x="315" y="2904"/>
                  </a:cubicBezTo>
                  <a:close/>
                  <a:moveTo>
                    <a:pt x="8170" y="3620"/>
                  </a:moveTo>
                  <a:cubicBezTo>
                    <a:pt x="7614" y="4027"/>
                    <a:pt x="6968" y="4109"/>
                    <a:pt x="6538" y="4109"/>
                  </a:cubicBezTo>
                  <a:cubicBezTo>
                    <a:pt x="6467" y="4109"/>
                    <a:pt x="6401" y="4107"/>
                    <a:pt x="6343" y="4103"/>
                  </a:cubicBezTo>
                  <a:lnTo>
                    <a:pt x="6343" y="4103"/>
                  </a:lnTo>
                  <a:cubicBezTo>
                    <a:pt x="6378" y="4372"/>
                    <a:pt x="6388" y="4643"/>
                    <a:pt x="6373" y="4915"/>
                  </a:cubicBezTo>
                  <a:cubicBezTo>
                    <a:pt x="6676" y="5065"/>
                    <a:pt x="6990" y="5121"/>
                    <a:pt x="7289" y="5121"/>
                  </a:cubicBezTo>
                  <a:cubicBezTo>
                    <a:pt x="7642" y="5121"/>
                    <a:pt x="7974" y="5043"/>
                    <a:pt x="8245" y="4950"/>
                  </a:cubicBezTo>
                  <a:cubicBezTo>
                    <a:pt x="8265" y="4505"/>
                    <a:pt x="8240" y="4060"/>
                    <a:pt x="8170" y="3620"/>
                  </a:cubicBezTo>
                  <a:close/>
                  <a:moveTo>
                    <a:pt x="241" y="5785"/>
                  </a:moveTo>
                  <a:cubicBezTo>
                    <a:pt x="153" y="5785"/>
                    <a:pt x="72" y="5788"/>
                    <a:pt x="0" y="5793"/>
                  </a:cubicBezTo>
                  <a:cubicBezTo>
                    <a:pt x="7" y="6183"/>
                    <a:pt x="24" y="6610"/>
                    <a:pt x="49" y="7068"/>
                  </a:cubicBezTo>
                  <a:cubicBezTo>
                    <a:pt x="253" y="7012"/>
                    <a:pt x="455" y="6990"/>
                    <a:pt x="649" y="6990"/>
                  </a:cubicBezTo>
                  <a:cubicBezTo>
                    <a:pt x="1189" y="6990"/>
                    <a:pt x="1663" y="7167"/>
                    <a:pt x="1930" y="7292"/>
                  </a:cubicBezTo>
                  <a:cubicBezTo>
                    <a:pt x="1909" y="6933"/>
                    <a:pt x="1892" y="6595"/>
                    <a:pt x="1881" y="6278"/>
                  </a:cubicBezTo>
                  <a:cubicBezTo>
                    <a:pt x="1348" y="5872"/>
                    <a:pt x="700" y="5785"/>
                    <a:pt x="241" y="5785"/>
                  </a:cubicBezTo>
                  <a:close/>
                  <a:moveTo>
                    <a:pt x="6155" y="5949"/>
                  </a:moveTo>
                  <a:cubicBezTo>
                    <a:pt x="5983" y="6393"/>
                    <a:pt x="5775" y="6624"/>
                    <a:pt x="5761" y="6640"/>
                  </a:cubicBezTo>
                  <a:lnTo>
                    <a:pt x="5761" y="6641"/>
                  </a:lnTo>
                  <a:cubicBezTo>
                    <a:pt x="5753" y="6649"/>
                    <a:pt x="5747" y="6661"/>
                    <a:pt x="5739" y="6669"/>
                  </a:cubicBezTo>
                  <a:cubicBezTo>
                    <a:pt x="6128" y="7335"/>
                    <a:pt x="6789" y="7660"/>
                    <a:pt x="7281" y="7816"/>
                  </a:cubicBezTo>
                  <a:cubicBezTo>
                    <a:pt x="7540" y="7459"/>
                    <a:pt x="7749" y="7067"/>
                    <a:pt x="7902" y="6652"/>
                  </a:cubicBezTo>
                  <a:lnTo>
                    <a:pt x="7902" y="6652"/>
                  </a:lnTo>
                  <a:cubicBezTo>
                    <a:pt x="7896" y="6652"/>
                    <a:pt x="7890" y="6652"/>
                    <a:pt x="7884" y="6652"/>
                  </a:cubicBezTo>
                  <a:cubicBezTo>
                    <a:pt x="7124" y="6652"/>
                    <a:pt x="6494" y="6231"/>
                    <a:pt x="6155" y="5949"/>
                  </a:cubicBezTo>
                  <a:close/>
                  <a:moveTo>
                    <a:pt x="655" y="8587"/>
                  </a:moveTo>
                  <a:cubicBezTo>
                    <a:pt x="468" y="8587"/>
                    <a:pt x="297" y="8603"/>
                    <a:pt x="152" y="8625"/>
                  </a:cubicBezTo>
                  <a:cubicBezTo>
                    <a:pt x="183" y="9031"/>
                    <a:pt x="217" y="9451"/>
                    <a:pt x="256" y="9884"/>
                  </a:cubicBezTo>
                  <a:cubicBezTo>
                    <a:pt x="535" y="9782"/>
                    <a:pt x="816" y="9744"/>
                    <a:pt x="1077" y="9744"/>
                  </a:cubicBezTo>
                  <a:cubicBezTo>
                    <a:pt x="1524" y="9744"/>
                    <a:pt x="1912" y="9854"/>
                    <a:pt x="2135" y="9933"/>
                  </a:cubicBezTo>
                  <a:lnTo>
                    <a:pt x="2135" y="9933"/>
                  </a:lnTo>
                  <a:cubicBezTo>
                    <a:pt x="2106" y="9610"/>
                    <a:pt x="2078" y="9294"/>
                    <a:pt x="2053" y="8986"/>
                  </a:cubicBezTo>
                  <a:cubicBezTo>
                    <a:pt x="1603" y="8674"/>
                    <a:pt x="1089" y="8587"/>
                    <a:pt x="655" y="8587"/>
                  </a:cubicBezTo>
                  <a:close/>
                  <a:moveTo>
                    <a:pt x="2135" y="9933"/>
                  </a:moveTo>
                  <a:cubicBezTo>
                    <a:pt x="2136" y="9933"/>
                    <a:pt x="2136" y="9933"/>
                    <a:pt x="2136" y="9933"/>
                  </a:cubicBezTo>
                  <a:lnTo>
                    <a:pt x="2137" y="9933"/>
                  </a:lnTo>
                  <a:cubicBezTo>
                    <a:pt x="2136" y="9933"/>
                    <a:pt x="2136" y="9933"/>
                    <a:pt x="2135" y="9933"/>
                  </a:cubicBezTo>
                  <a:close/>
                  <a:moveTo>
                    <a:pt x="1101" y="11075"/>
                  </a:moveTo>
                  <a:cubicBezTo>
                    <a:pt x="823" y="11075"/>
                    <a:pt x="570" y="11113"/>
                    <a:pt x="374" y="11155"/>
                  </a:cubicBezTo>
                  <a:cubicBezTo>
                    <a:pt x="416" y="11577"/>
                    <a:pt x="460" y="12003"/>
                    <a:pt x="505" y="12436"/>
                  </a:cubicBezTo>
                  <a:cubicBezTo>
                    <a:pt x="862" y="12265"/>
                    <a:pt x="1230" y="12209"/>
                    <a:pt x="1560" y="12209"/>
                  </a:cubicBezTo>
                  <a:cubicBezTo>
                    <a:pt x="1885" y="12209"/>
                    <a:pt x="2173" y="12263"/>
                    <a:pt x="2375" y="12316"/>
                  </a:cubicBezTo>
                  <a:cubicBezTo>
                    <a:pt x="2339" y="11994"/>
                    <a:pt x="2306" y="11675"/>
                    <a:pt x="2273" y="11359"/>
                  </a:cubicBezTo>
                  <a:cubicBezTo>
                    <a:pt x="1889" y="11143"/>
                    <a:pt x="1473" y="11075"/>
                    <a:pt x="1101" y="11075"/>
                  </a:cubicBezTo>
                  <a:close/>
                  <a:moveTo>
                    <a:pt x="1429" y="13552"/>
                  </a:moveTo>
                  <a:cubicBezTo>
                    <a:pt x="1118" y="13552"/>
                    <a:pt x="839" y="13600"/>
                    <a:pt x="637" y="13648"/>
                  </a:cubicBezTo>
                  <a:cubicBezTo>
                    <a:pt x="683" y="14077"/>
                    <a:pt x="732" y="14508"/>
                    <a:pt x="783" y="14937"/>
                  </a:cubicBezTo>
                  <a:cubicBezTo>
                    <a:pt x="1154" y="14747"/>
                    <a:pt x="1541" y="14685"/>
                    <a:pt x="1886" y="14685"/>
                  </a:cubicBezTo>
                  <a:cubicBezTo>
                    <a:pt x="2185" y="14685"/>
                    <a:pt x="2453" y="14732"/>
                    <a:pt x="2651" y="14781"/>
                  </a:cubicBezTo>
                  <a:cubicBezTo>
                    <a:pt x="2612" y="14455"/>
                    <a:pt x="2574" y="14129"/>
                    <a:pt x="2538" y="13802"/>
                  </a:cubicBezTo>
                  <a:cubicBezTo>
                    <a:pt x="2171" y="13613"/>
                    <a:pt x="1780" y="13552"/>
                    <a:pt x="1429" y="13552"/>
                  </a:cubicBezTo>
                  <a:close/>
                  <a:moveTo>
                    <a:pt x="2951" y="17251"/>
                  </a:moveTo>
                  <a:cubicBezTo>
                    <a:pt x="2951" y="17252"/>
                    <a:pt x="2951" y="17252"/>
                    <a:pt x="2951" y="17252"/>
                  </a:cubicBezTo>
                  <a:lnTo>
                    <a:pt x="2951" y="17251"/>
                  </a:lnTo>
                  <a:cubicBezTo>
                    <a:pt x="2951" y="17251"/>
                    <a:pt x="2951" y="17251"/>
                    <a:pt x="2951" y="17251"/>
                  </a:cubicBezTo>
                  <a:close/>
                  <a:moveTo>
                    <a:pt x="1753" y="16030"/>
                  </a:moveTo>
                  <a:cubicBezTo>
                    <a:pt x="1424" y="16030"/>
                    <a:pt x="1130" y="16084"/>
                    <a:pt x="925" y="16135"/>
                  </a:cubicBezTo>
                  <a:cubicBezTo>
                    <a:pt x="977" y="16571"/>
                    <a:pt x="1031" y="17004"/>
                    <a:pt x="1083" y="17430"/>
                  </a:cubicBezTo>
                  <a:cubicBezTo>
                    <a:pt x="1463" y="17228"/>
                    <a:pt x="1861" y="17163"/>
                    <a:pt x="2214" y="17163"/>
                  </a:cubicBezTo>
                  <a:cubicBezTo>
                    <a:pt x="2500" y="17163"/>
                    <a:pt x="2756" y="17205"/>
                    <a:pt x="2951" y="17251"/>
                  </a:cubicBezTo>
                  <a:lnTo>
                    <a:pt x="2951" y="17251"/>
                  </a:lnTo>
                  <a:cubicBezTo>
                    <a:pt x="2910" y="16924"/>
                    <a:pt x="2869" y="16595"/>
                    <a:pt x="2829" y="16263"/>
                  </a:cubicBezTo>
                  <a:cubicBezTo>
                    <a:pt x="2472" y="16087"/>
                    <a:pt x="2094" y="16030"/>
                    <a:pt x="1753" y="16030"/>
                  </a:cubicBezTo>
                  <a:close/>
                  <a:moveTo>
                    <a:pt x="2247" y="18299"/>
                  </a:moveTo>
                  <a:cubicBezTo>
                    <a:pt x="1856" y="18299"/>
                    <a:pt x="1492" y="18390"/>
                    <a:pt x="1218" y="18487"/>
                  </a:cubicBezTo>
                  <a:cubicBezTo>
                    <a:pt x="1274" y="18932"/>
                    <a:pt x="1330" y="19365"/>
                    <a:pt x="1385" y="19787"/>
                  </a:cubicBezTo>
                  <a:cubicBezTo>
                    <a:pt x="1901" y="19426"/>
                    <a:pt x="2484" y="19342"/>
                    <a:pt x="2915" y="19342"/>
                  </a:cubicBezTo>
                  <a:cubicBezTo>
                    <a:pt x="3029" y="19342"/>
                    <a:pt x="3132" y="19347"/>
                    <a:pt x="3221" y="19356"/>
                  </a:cubicBezTo>
                  <a:cubicBezTo>
                    <a:pt x="3183" y="19066"/>
                    <a:pt x="3144" y="18771"/>
                    <a:pt x="3106" y="18470"/>
                  </a:cubicBezTo>
                  <a:cubicBezTo>
                    <a:pt x="2820" y="18345"/>
                    <a:pt x="2526" y="18299"/>
                    <a:pt x="2247" y="18299"/>
                  </a:cubicBezTo>
                  <a:close/>
                  <a:moveTo>
                    <a:pt x="2631" y="20689"/>
                  </a:moveTo>
                  <a:cubicBezTo>
                    <a:pt x="2221" y="20689"/>
                    <a:pt x="1836" y="20800"/>
                    <a:pt x="1535" y="20923"/>
                  </a:cubicBezTo>
                  <a:cubicBezTo>
                    <a:pt x="1597" y="21383"/>
                    <a:pt x="1655" y="21819"/>
                    <a:pt x="1711" y="22225"/>
                  </a:cubicBezTo>
                  <a:cubicBezTo>
                    <a:pt x="2325" y="21735"/>
                    <a:pt x="3072" y="21660"/>
                    <a:pt x="3481" y="21660"/>
                  </a:cubicBezTo>
                  <a:cubicBezTo>
                    <a:pt x="3497" y="21660"/>
                    <a:pt x="3512" y="21660"/>
                    <a:pt x="3527" y="21660"/>
                  </a:cubicBezTo>
                  <a:cubicBezTo>
                    <a:pt x="3492" y="21398"/>
                    <a:pt x="3454" y="21127"/>
                    <a:pt x="3416" y="20843"/>
                  </a:cubicBezTo>
                  <a:cubicBezTo>
                    <a:pt x="3154" y="20732"/>
                    <a:pt x="2887" y="20689"/>
                    <a:pt x="2631" y="20689"/>
                  </a:cubicBezTo>
                  <a:close/>
                  <a:moveTo>
                    <a:pt x="3252" y="23044"/>
                  </a:moveTo>
                  <a:cubicBezTo>
                    <a:pt x="2712" y="23044"/>
                    <a:pt x="2217" y="23247"/>
                    <a:pt x="1877" y="23431"/>
                  </a:cubicBezTo>
                  <a:lnTo>
                    <a:pt x="1878" y="23433"/>
                  </a:lnTo>
                  <a:cubicBezTo>
                    <a:pt x="1960" y="24020"/>
                    <a:pt x="2029" y="24504"/>
                    <a:pt x="2078" y="24848"/>
                  </a:cubicBezTo>
                  <a:cubicBezTo>
                    <a:pt x="2618" y="24221"/>
                    <a:pt x="3367" y="24032"/>
                    <a:pt x="3848" y="23978"/>
                  </a:cubicBezTo>
                  <a:cubicBezTo>
                    <a:pt x="3813" y="23722"/>
                    <a:pt x="3771" y="23427"/>
                    <a:pt x="3726" y="23100"/>
                  </a:cubicBezTo>
                  <a:cubicBezTo>
                    <a:pt x="3566" y="23061"/>
                    <a:pt x="3407" y="23044"/>
                    <a:pt x="3252" y="23044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2"/>
            <p:cNvSpPr/>
            <p:nvPr/>
          </p:nvSpPr>
          <p:spPr>
            <a:xfrm>
              <a:off x="6197200" y="3653275"/>
              <a:ext cx="42200" cy="37650"/>
            </a:xfrm>
            <a:custGeom>
              <a:avLst/>
              <a:gdLst/>
              <a:ahLst/>
              <a:cxnLst/>
              <a:rect l="l" t="t" r="r" b="b"/>
              <a:pathLst>
                <a:path w="1688" h="1506" extrusionOk="0">
                  <a:moveTo>
                    <a:pt x="0" y="0"/>
                  </a:moveTo>
                  <a:cubicBezTo>
                    <a:pt x="11" y="381"/>
                    <a:pt x="31" y="792"/>
                    <a:pt x="58" y="1230"/>
                  </a:cubicBezTo>
                  <a:cubicBezTo>
                    <a:pt x="177" y="1212"/>
                    <a:pt x="294" y="1204"/>
                    <a:pt x="408" y="1204"/>
                  </a:cubicBezTo>
                  <a:cubicBezTo>
                    <a:pt x="947" y="1204"/>
                    <a:pt x="1420" y="1381"/>
                    <a:pt x="1687" y="1506"/>
                  </a:cubicBezTo>
                  <a:cubicBezTo>
                    <a:pt x="1666" y="1147"/>
                    <a:pt x="1649" y="809"/>
                    <a:pt x="1638" y="492"/>
                  </a:cubicBezTo>
                  <a:cubicBezTo>
                    <a:pt x="1105" y="86"/>
                    <a:pt x="459" y="0"/>
                    <a:pt x="0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2"/>
            <p:cNvSpPr/>
            <p:nvPr/>
          </p:nvSpPr>
          <p:spPr>
            <a:xfrm>
              <a:off x="6213825" y="3847425"/>
              <a:ext cx="43600" cy="31800"/>
            </a:xfrm>
            <a:custGeom>
              <a:avLst/>
              <a:gdLst/>
              <a:ahLst/>
              <a:cxnLst/>
              <a:rect l="l" t="t" r="r" b="b"/>
              <a:pathLst>
                <a:path w="1744" h="1272" extrusionOk="0">
                  <a:moveTo>
                    <a:pt x="521" y="0"/>
                  </a:moveTo>
                  <a:cubicBezTo>
                    <a:pt x="332" y="0"/>
                    <a:pt x="155" y="18"/>
                    <a:pt x="0" y="42"/>
                  </a:cubicBezTo>
                  <a:cubicBezTo>
                    <a:pt x="47" y="451"/>
                    <a:pt x="93" y="862"/>
                    <a:pt x="141" y="1271"/>
                  </a:cubicBezTo>
                  <a:cubicBezTo>
                    <a:pt x="427" y="1169"/>
                    <a:pt x="714" y="1134"/>
                    <a:pt x="977" y="1134"/>
                  </a:cubicBezTo>
                  <a:cubicBezTo>
                    <a:pt x="1277" y="1134"/>
                    <a:pt x="1545" y="1180"/>
                    <a:pt x="1743" y="1229"/>
                  </a:cubicBezTo>
                  <a:cubicBezTo>
                    <a:pt x="1706" y="903"/>
                    <a:pt x="1668" y="577"/>
                    <a:pt x="1630" y="250"/>
                  </a:cubicBezTo>
                  <a:cubicBezTo>
                    <a:pt x="1264" y="61"/>
                    <a:pt x="872" y="0"/>
                    <a:pt x="521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2"/>
            <p:cNvSpPr/>
            <p:nvPr/>
          </p:nvSpPr>
          <p:spPr>
            <a:xfrm>
              <a:off x="6207175" y="3785500"/>
              <a:ext cx="43325" cy="31400"/>
            </a:xfrm>
            <a:custGeom>
              <a:avLst/>
              <a:gdLst/>
              <a:ahLst/>
              <a:cxnLst/>
              <a:rect l="l" t="t" r="r" b="b"/>
              <a:pathLst>
                <a:path w="1733" h="1256" extrusionOk="0">
                  <a:moveTo>
                    <a:pt x="463" y="0"/>
                  </a:moveTo>
                  <a:cubicBezTo>
                    <a:pt x="298" y="0"/>
                    <a:pt x="141" y="14"/>
                    <a:pt x="1" y="34"/>
                  </a:cubicBezTo>
                  <a:cubicBezTo>
                    <a:pt x="41" y="436"/>
                    <a:pt x="83" y="844"/>
                    <a:pt x="127" y="1255"/>
                  </a:cubicBezTo>
                  <a:cubicBezTo>
                    <a:pt x="399" y="1166"/>
                    <a:pt x="670" y="1134"/>
                    <a:pt x="919" y="1134"/>
                  </a:cubicBezTo>
                  <a:cubicBezTo>
                    <a:pt x="1244" y="1134"/>
                    <a:pt x="1531" y="1188"/>
                    <a:pt x="1733" y="1241"/>
                  </a:cubicBezTo>
                  <a:cubicBezTo>
                    <a:pt x="1697" y="919"/>
                    <a:pt x="1665" y="600"/>
                    <a:pt x="1633" y="284"/>
                  </a:cubicBezTo>
                  <a:cubicBezTo>
                    <a:pt x="1249" y="68"/>
                    <a:pt x="834" y="0"/>
                    <a:pt x="463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2"/>
            <p:cNvSpPr/>
            <p:nvPr/>
          </p:nvSpPr>
          <p:spPr>
            <a:xfrm>
              <a:off x="6201450" y="3723300"/>
              <a:ext cx="43100" cy="33675"/>
            </a:xfrm>
            <a:custGeom>
              <a:avLst/>
              <a:gdLst/>
              <a:ahLst/>
              <a:cxnLst/>
              <a:rect l="l" t="t" r="r" b="b"/>
              <a:pathLst>
                <a:path w="1724" h="1347" extrusionOk="0">
                  <a:moveTo>
                    <a:pt x="243" y="1"/>
                  </a:moveTo>
                  <a:cubicBezTo>
                    <a:pt x="159" y="1"/>
                    <a:pt x="77" y="4"/>
                    <a:pt x="0" y="9"/>
                  </a:cubicBezTo>
                  <a:cubicBezTo>
                    <a:pt x="31" y="402"/>
                    <a:pt x="66" y="807"/>
                    <a:pt x="104" y="1220"/>
                  </a:cubicBezTo>
                  <a:cubicBezTo>
                    <a:pt x="296" y="1176"/>
                    <a:pt x="485" y="1158"/>
                    <a:pt x="665" y="1158"/>
                  </a:cubicBezTo>
                  <a:cubicBezTo>
                    <a:pt x="1113" y="1158"/>
                    <a:pt x="1501" y="1267"/>
                    <a:pt x="1724" y="1346"/>
                  </a:cubicBezTo>
                  <a:cubicBezTo>
                    <a:pt x="1694" y="1023"/>
                    <a:pt x="1666" y="707"/>
                    <a:pt x="1640" y="399"/>
                  </a:cubicBezTo>
                  <a:cubicBezTo>
                    <a:pt x="1191" y="87"/>
                    <a:pt x="677" y="1"/>
                    <a:pt x="243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2"/>
            <p:cNvSpPr/>
            <p:nvPr/>
          </p:nvSpPr>
          <p:spPr>
            <a:xfrm>
              <a:off x="6334575" y="3657800"/>
              <a:ext cx="54125" cy="45250"/>
            </a:xfrm>
            <a:custGeom>
              <a:avLst/>
              <a:gdLst/>
              <a:ahLst/>
              <a:cxnLst/>
              <a:rect l="l" t="t" r="r" b="b"/>
              <a:pathLst>
                <a:path w="2165" h="1810" extrusionOk="0">
                  <a:moveTo>
                    <a:pt x="439" y="1"/>
                  </a:moveTo>
                  <a:cubicBezTo>
                    <a:pt x="408" y="53"/>
                    <a:pt x="380" y="96"/>
                    <a:pt x="354" y="133"/>
                  </a:cubicBezTo>
                  <a:cubicBezTo>
                    <a:pt x="199" y="478"/>
                    <a:pt x="36" y="660"/>
                    <a:pt x="23" y="673"/>
                  </a:cubicBezTo>
                  <a:cubicBezTo>
                    <a:pt x="15" y="682"/>
                    <a:pt x="9" y="692"/>
                    <a:pt x="1" y="701"/>
                  </a:cubicBezTo>
                  <a:cubicBezTo>
                    <a:pt x="362" y="1319"/>
                    <a:pt x="957" y="1643"/>
                    <a:pt x="1433" y="1810"/>
                  </a:cubicBezTo>
                  <a:cubicBezTo>
                    <a:pt x="1464" y="1789"/>
                    <a:pt x="1494" y="1765"/>
                    <a:pt x="1522" y="1738"/>
                  </a:cubicBezTo>
                  <a:cubicBezTo>
                    <a:pt x="1546" y="1714"/>
                    <a:pt x="1730" y="1524"/>
                    <a:pt x="1948" y="1179"/>
                  </a:cubicBezTo>
                  <a:cubicBezTo>
                    <a:pt x="2029" y="1017"/>
                    <a:pt x="2101" y="852"/>
                    <a:pt x="2164" y="685"/>
                  </a:cubicBezTo>
                  <a:lnTo>
                    <a:pt x="2164" y="685"/>
                  </a:lnTo>
                  <a:cubicBezTo>
                    <a:pt x="2159" y="685"/>
                    <a:pt x="2154" y="685"/>
                    <a:pt x="2149" y="685"/>
                  </a:cubicBezTo>
                  <a:cubicBezTo>
                    <a:pt x="1404" y="685"/>
                    <a:pt x="783" y="281"/>
                    <a:pt x="439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2"/>
            <p:cNvSpPr/>
            <p:nvPr/>
          </p:nvSpPr>
          <p:spPr>
            <a:xfrm>
              <a:off x="6217150" y="3523900"/>
              <a:ext cx="52900" cy="50875"/>
            </a:xfrm>
            <a:custGeom>
              <a:avLst/>
              <a:gdLst/>
              <a:ahLst/>
              <a:cxnLst/>
              <a:rect l="l" t="t" r="r" b="b"/>
              <a:pathLst>
                <a:path w="2116" h="2035" extrusionOk="0">
                  <a:moveTo>
                    <a:pt x="1000" y="0"/>
                  </a:moveTo>
                  <a:cubicBezTo>
                    <a:pt x="617" y="243"/>
                    <a:pt x="279" y="551"/>
                    <a:pt x="1" y="911"/>
                  </a:cubicBezTo>
                  <a:cubicBezTo>
                    <a:pt x="712" y="1094"/>
                    <a:pt x="1208" y="1630"/>
                    <a:pt x="1497" y="2034"/>
                  </a:cubicBezTo>
                  <a:cubicBezTo>
                    <a:pt x="1674" y="1728"/>
                    <a:pt x="1890" y="1511"/>
                    <a:pt x="2115" y="1358"/>
                  </a:cubicBezTo>
                  <a:cubicBezTo>
                    <a:pt x="1868" y="713"/>
                    <a:pt x="1376" y="264"/>
                    <a:pt x="1000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2"/>
            <p:cNvSpPr/>
            <p:nvPr/>
          </p:nvSpPr>
          <p:spPr>
            <a:xfrm>
              <a:off x="6197275" y="3581575"/>
              <a:ext cx="45025" cy="43025"/>
            </a:xfrm>
            <a:custGeom>
              <a:avLst/>
              <a:gdLst/>
              <a:ahLst/>
              <a:cxnLst/>
              <a:rect l="l" t="t" r="r" b="b"/>
              <a:pathLst>
                <a:path w="1801" h="1721" extrusionOk="0">
                  <a:moveTo>
                    <a:pt x="179" y="0"/>
                  </a:moveTo>
                  <a:cubicBezTo>
                    <a:pt x="97" y="336"/>
                    <a:pt x="42" y="679"/>
                    <a:pt x="14" y="1024"/>
                  </a:cubicBezTo>
                  <a:cubicBezTo>
                    <a:pt x="8" y="1093"/>
                    <a:pt x="4" y="1164"/>
                    <a:pt x="0" y="1240"/>
                  </a:cubicBezTo>
                  <a:cubicBezTo>
                    <a:pt x="40" y="1238"/>
                    <a:pt x="79" y="1237"/>
                    <a:pt x="118" y="1237"/>
                  </a:cubicBezTo>
                  <a:cubicBezTo>
                    <a:pt x="758" y="1237"/>
                    <a:pt x="1317" y="1518"/>
                    <a:pt x="1638" y="1721"/>
                  </a:cubicBezTo>
                  <a:cubicBezTo>
                    <a:pt x="1641" y="1683"/>
                    <a:pt x="1642" y="1644"/>
                    <a:pt x="1646" y="1607"/>
                  </a:cubicBezTo>
                  <a:cubicBezTo>
                    <a:pt x="1667" y="1320"/>
                    <a:pt x="1719" y="1036"/>
                    <a:pt x="1801" y="759"/>
                  </a:cubicBezTo>
                  <a:cubicBezTo>
                    <a:pt x="1303" y="245"/>
                    <a:pt x="636" y="65"/>
                    <a:pt x="179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2"/>
            <p:cNvSpPr/>
            <p:nvPr/>
          </p:nvSpPr>
          <p:spPr>
            <a:xfrm>
              <a:off x="6286350" y="3508625"/>
              <a:ext cx="35925" cy="42675"/>
            </a:xfrm>
            <a:custGeom>
              <a:avLst/>
              <a:gdLst/>
              <a:ahLst/>
              <a:cxnLst/>
              <a:rect l="l" t="t" r="r" b="b"/>
              <a:pathLst>
                <a:path w="1437" h="1707" extrusionOk="0">
                  <a:moveTo>
                    <a:pt x="371" y="0"/>
                  </a:moveTo>
                  <a:cubicBezTo>
                    <a:pt x="248" y="0"/>
                    <a:pt x="124" y="5"/>
                    <a:pt x="1" y="16"/>
                  </a:cubicBezTo>
                  <a:cubicBezTo>
                    <a:pt x="319" y="549"/>
                    <a:pt x="397" y="1151"/>
                    <a:pt x="399" y="1614"/>
                  </a:cubicBezTo>
                  <a:cubicBezTo>
                    <a:pt x="458" y="1609"/>
                    <a:pt x="518" y="1607"/>
                    <a:pt x="577" y="1607"/>
                  </a:cubicBezTo>
                  <a:cubicBezTo>
                    <a:pt x="811" y="1607"/>
                    <a:pt x="1044" y="1640"/>
                    <a:pt x="1269" y="1706"/>
                  </a:cubicBezTo>
                  <a:cubicBezTo>
                    <a:pt x="1436" y="1134"/>
                    <a:pt x="1380" y="548"/>
                    <a:pt x="1279" y="99"/>
                  </a:cubicBezTo>
                  <a:cubicBezTo>
                    <a:pt x="981" y="33"/>
                    <a:pt x="676" y="0"/>
                    <a:pt x="371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6221100" y="3909350"/>
              <a:ext cx="43800" cy="32050"/>
            </a:xfrm>
            <a:custGeom>
              <a:avLst/>
              <a:gdLst/>
              <a:ahLst/>
              <a:cxnLst/>
              <a:rect l="l" t="t" r="r" b="b"/>
              <a:pathLst>
                <a:path w="1752" h="1282" extrusionOk="0">
                  <a:moveTo>
                    <a:pt x="556" y="1"/>
                  </a:moveTo>
                  <a:cubicBezTo>
                    <a:pt x="353" y="1"/>
                    <a:pt x="164" y="21"/>
                    <a:pt x="0" y="48"/>
                  </a:cubicBezTo>
                  <a:cubicBezTo>
                    <a:pt x="51" y="464"/>
                    <a:pt x="101" y="875"/>
                    <a:pt x="152" y="1281"/>
                  </a:cubicBezTo>
                  <a:cubicBezTo>
                    <a:pt x="448" y="1172"/>
                    <a:pt x="746" y="1134"/>
                    <a:pt x="1017" y="1134"/>
                  </a:cubicBezTo>
                  <a:cubicBezTo>
                    <a:pt x="1302" y="1134"/>
                    <a:pt x="1558" y="1176"/>
                    <a:pt x="1752" y="1222"/>
                  </a:cubicBezTo>
                  <a:cubicBezTo>
                    <a:pt x="1711" y="896"/>
                    <a:pt x="1670" y="566"/>
                    <a:pt x="1630" y="232"/>
                  </a:cubicBezTo>
                  <a:cubicBezTo>
                    <a:pt x="1273" y="57"/>
                    <a:pt x="896" y="1"/>
                    <a:pt x="556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6354675" y="3599100"/>
              <a:ext cx="43100" cy="37550"/>
            </a:xfrm>
            <a:custGeom>
              <a:avLst/>
              <a:gdLst/>
              <a:ahLst/>
              <a:cxnLst/>
              <a:rect l="l" t="t" r="r" b="b"/>
              <a:pathLst>
                <a:path w="1724" h="1502" extrusionOk="0">
                  <a:moveTo>
                    <a:pt x="1628" y="1"/>
                  </a:moveTo>
                  <a:cubicBezTo>
                    <a:pt x="1100" y="387"/>
                    <a:pt x="494" y="480"/>
                    <a:pt x="67" y="489"/>
                  </a:cubicBezTo>
                  <a:cubicBezTo>
                    <a:pt x="78" y="782"/>
                    <a:pt x="57" y="1078"/>
                    <a:pt x="1" y="1369"/>
                  </a:cubicBezTo>
                  <a:cubicBezTo>
                    <a:pt x="252" y="1464"/>
                    <a:pt x="508" y="1501"/>
                    <a:pt x="753" y="1501"/>
                  </a:cubicBezTo>
                  <a:cubicBezTo>
                    <a:pt x="1103" y="1501"/>
                    <a:pt x="1434" y="1425"/>
                    <a:pt x="1703" y="1332"/>
                  </a:cubicBezTo>
                  <a:cubicBezTo>
                    <a:pt x="1723" y="886"/>
                    <a:pt x="1698" y="441"/>
                    <a:pt x="1628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6341225" y="3532050"/>
              <a:ext cx="40700" cy="52800"/>
            </a:xfrm>
            <a:custGeom>
              <a:avLst/>
              <a:gdLst/>
              <a:ahLst/>
              <a:cxnLst/>
              <a:rect l="l" t="t" r="r" b="b"/>
              <a:pathLst>
                <a:path w="1628" h="2112" extrusionOk="0">
                  <a:moveTo>
                    <a:pt x="792" y="0"/>
                  </a:moveTo>
                  <a:cubicBezTo>
                    <a:pt x="632" y="565"/>
                    <a:pt x="300" y="998"/>
                    <a:pt x="1" y="1298"/>
                  </a:cubicBezTo>
                  <a:cubicBezTo>
                    <a:pt x="195" y="1489"/>
                    <a:pt x="338" y="1714"/>
                    <a:pt x="408" y="1963"/>
                  </a:cubicBezTo>
                  <a:cubicBezTo>
                    <a:pt x="422" y="2013"/>
                    <a:pt x="435" y="2063"/>
                    <a:pt x="448" y="2112"/>
                  </a:cubicBezTo>
                  <a:cubicBezTo>
                    <a:pt x="990" y="1857"/>
                    <a:pt x="1380" y="1385"/>
                    <a:pt x="1627" y="986"/>
                  </a:cubicBezTo>
                  <a:cubicBezTo>
                    <a:pt x="1409" y="612"/>
                    <a:pt x="1127" y="277"/>
                    <a:pt x="792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6244825" y="4084725"/>
              <a:ext cx="42500" cy="38875"/>
            </a:xfrm>
            <a:custGeom>
              <a:avLst/>
              <a:gdLst/>
              <a:ahLst/>
              <a:cxnLst/>
              <a:rect l="l" t="t" r="r" b="b"/>
              <a:pathLst>
                <a:path w="1700" h="1555" extrusionOk="0">
                  <a:moveTo>
                    <a:pt x="1107" y="1"/>
                  </a:moveTo>
                  <a:cubicBezTo>
                    <a:pt x="696" y="1"/>
                    <a:pt x="311" y="119"/>
                    <a:pt x="0" y="257"/>
                  </a:cubicBezTo>
                  <a:cubicBezTo>
                    <a:pt x="79" y="812"/>
                    <a:pt x="141" y="1255"/>
                    <a:pt x="184" y="1554"/>
                  </a:cubicBezTo>
                  <a:cubicBezTo>
                    <a:pt x="688" y="1125"/>
                    <a:pt x="1291" y="979"/>
                    <a:pt x="1700" y="934"/>
                  </a:cubicBezTo>
                  <a:cubicBezTo>
                    <a:pt x="1663" y="678"/>
                    <a:pt x="1623" y="382"/>
                    <a:pt x="1578" y="56"/>
                  </a:cubicBezTo>
                  <a:cubicBezTo>
                    <a:pt x="1419" y="17"/>
                    <a:pt x="1261" y="1"/>
                    <a:pt x="1107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6228375" y="3966075"/>
              <a:ext cx="43275" cy="33275"/>
            </a:xfrm>
            <a:custGeom>
              <a:avLst/>
              <a:gdLst/>
              <a:ahLst/>
              <a:cxnLst/>
              <a:rect l="l" t="t" r="r" b="b"/>
              <a:pathLst>
                <a:path w="1731" h="1331" extrusionOk="0">
                  <a:moveTo>
                    <a:pt x="756" y="1"/>
                  </a:moveTo>
                  <a:cubicBezTo>
                    <a:pt x="484" y="1"/>
                    <a:pt x="225" y="45"/>
                    <a:pt x="0" y="104"/>
                  </a:cubicBezTo>
                  <a:cubicBezTo>
                    <a:pt x="54" y="525"/>
                    <a:pt x="107" y="934"/>
                    <a:pt x="159" y="1330"/>
                  </a:cubicBezTo>
                  <a:cubicBezTo>
                    <a:pt x="603" y="1102"/>
                    <a:pt x="1070" y="1044"/>
                    <a:pt x="1429" y="1044"/>
                  </a:cubicBezTo>
                  <a:cubicBezTo>
                    <a:pt x="1541" y="1044"/>
                    <a:pt x="1643" y="1050"/>
                    <a:pt x="1731" y="1058"/>
                  </a:cubicBezTo>
                  <a:cubicBezTo>
                    <a:pt x="1693" y="768"/>
                    <a:pt x="1654" y="473"/>
                    <a:pt x="1616" y="172"/>
                  </a:cubicBezTo>
                  <a:cubicBezTo>
                    <a:pt x="1330" y="47"/>
                    <a:pt x="1036" y="1"/>
                    <a:pt x="756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6236300" y="4025850"/>
              <a:ext cx="43025" cy="33925"/>
            </a:xfrm>
            <a:custGeom>
              <a:avLst/>
              <a:gdLst/>
              <a:ahLst/>
              <a:cxnLst/>
              <a:rect l="l" t="t" r="r" b="b"/>
              <a:pathLst>
                <a:path w="1721" h="1357" extrusionOk="0">
                  <a:moveTo>
                    <a:pt x="824" y="0"/>
                  </a:moveTo>
                  <a:cubicBezTo>
                    <a:pt x="529" y="0"/>
                    <a:pt x="248" y="57"/>
                    <a:pt x="1" y="134"/>
                  </a:cubicBezTo>
                  <a:cubicBezTo>
                    <a:pt x="59" y="566"/>
                    <a:pt x="115" y="975"/>
                    <a:pt x="167" y="1356"/>
                  </a:cubicBezTo>
                  <a:cubicBezTo>
                    <a:pt x="717" y="1028"/>
                    <a:pt x="1315" y="970"/>
                    <a:pt x="1668" y="970"/>
                  </a:cubicBezTo>
                  <a:cubicBezTo>
                    <a:pt x="1686" y="970"/>
                    <a:pt x="1704" y="971"/>
                    <a:pt x="1720" y="971"/>
                  </a:cubicBezTo>
                  <a:cubicBezTo>
                    <a:pt x="1685" y="709"/>
                    <a:pt x="1647" y="437"/>
                    <a:pt x="1609" y="154"/>
                  </a:cubicBezTo>
                  <a:cubicBezTo>
                    <a:pt x="1347" y="43"/>
                    <a:pt x="1080" y="0"/>
                    <a:pt x="824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5995900" y="3740125"/>
              <a:ext cx="163425" cy="45400"/>
            </a:xfrm>
            <a:custGeom>
              <a:avLst/>
              <a:gdLst/>
              <a:ahLst/>
              <a:cxnLst/>
              <a:rect l="l" t="t" r="r" b="b"/>
              <a:pathLst>
                <a:path w="6537" h="1816" extrusionOk="0">
                  <a:moveTo>
                    <a:pt x="3205" y="0"/>
                  </a:moveTo>
                  <a:cubicBezTo>
                    <a:pt x="1757" y="0"/>
                    <a:pt x="649" y="922"/>
                    <a:pt x="133" y="1452"/>
                  </a:cubicBezTo>
                  <a:cubicBezTo>
                    <a:pt x="1" y="1587"/>
                    <a:pt x="99" y="1815"/>
                    <a:pt x="288" y="1815"/>
                  </a:cubicBezTo>
                  <a:lnTo>
                    <a:pt x="6247" y="1815"/>
                  </a:lnTo>
                  <a:cubicBezTo>
                    <a:pt x="6441" y="1815"/>
                    <a:pt x="6537" y="1577"/>
                    <a:pt x="6396" y="1445"/>
                  </a:cubicBezTo>
                  <a:cubicBezTo>
                    <a:pt x="5830" y="915"/>
                    <a:pt x="4646" y="0"/>
                    <a:pt x="320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5968175" y="3823650"/>
              <a:ext cx="94300" cy="117700"/>
            </a:xfrm>
            <a:custGeom>
              <a:avLst/>
              <a:gdLst/>
              <a:ahLst/>
              <a:cxnLst/>
              <a:rect l="l" t="t" r="r" b="b"/>
              <a:pathLst>
                <a:path w="3772" h="4708" extrusionOk="0">
                  <a:moveTo>
                    <a:pt x="3451" y="1"/>
                  </a:moveTo>
                  <a:cubicBezTo>
                    <a:pt x="3450" y="1"/>
                    <a:pt x="3448" y="1"/>
                    <a:pt x="3446" y="1"/>
                  </a:cubicBezTo>
                  <a:lnTo>
                    <a:pt x="837" y="57"/>
                  </a:lnTo>
                  <a:cubicBezTo>
                    <a:pt x="681" y="60"/>
                    <a:pt x="553" y="177"/>
                    <a:pt x="533" y="331"/>
                  </a:cubicBezTo>
                  <a:lnTo>
                    <a:pt x="23" y="4356"/>
                  </a:lnTo>
                  <a:cubicBezTo>
                    <a:pt x="1" y="4543"/>
                    <a:pt x="145" y="4708"/>
                    <a:pt x="334" y="4708"/>
                  </a:cubicBezTo>
                  <a:lnTo>
                    <a:pt x="3288" y="4708"/>
                  </a:lnTo>
                  <a:cubicBezTo>
                    <a:pt x="3455" y="4708"/>
                    <a:pt x="3593" y="4576"/>
                    <a:pt x="3600" y="4407"/>
                  </a:cubicBezTo>
                  <a:lnTo>
                    <a:pt x="3764" y="326"/>
                  </a:lnTo>
                  <a:cubicBezTo>
                    <a:pt x="3771" y="147"/>
                    <a:pt x="3628" y="1"/>
                    <a:pt x="345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6097250" y="3823650"/>
              <a:ext cx="94275" cy="117700"/>
            </a:xfrm>
            <a:custGeom>
              <a:avLst/>
              <a:gdLst/>
              <a:ahLst/>
              <a:cxnLst/>
              <a:rect l="l" t="t" r="r" b="b"/>
              <a:pathLst>
                <a:path w="3771" h="4708" extrusionOk="0">
                  <a:moveTo>
                    <a:pt x="319" y="1"/>
                  </a:moveTo>
                  <a:cubicBezTo>
                    <a:pt x="142" y="1"/>
                    <a:pt x="0" y="148"/>
                    <a:pt x="7" y="326"/>
                  </a:cubicBezTo>
                  <a:lnTo>
                    <a:pt x="171" y="4407"/>
                  </a:lnTo>
                  <a:cubicBezTo>
                    <a:pt x="178" y="4576"/>
                    <a:pt x="316" y="4708"/>
                    <a:pt x="484" y="4708"/>
                  </a:cubicBezTo>
                  <a:lnTo>
                    <a:pt x="3437" y="4708"/>
                  </a:lnTo>
                  <a:cubicBezTo>
                    <a:pt x="3626" y="4708"/>
                    <a:pt x="3770" y="4543"/>
                    <a:pt x="3748" y="4356"/>
                  </a:cubicBezTo>
                  <a:lnTo>
                    <a:pt x="3239" y="331"/>
                  </a:lnTo>
                  <a:cubicBezTo>
                    <a:pt x="3219" y="177"/>
                    <a:pt x="3090" y="60"/>
                    <a:pt x="2935" y="57"/>
                  </a:cubicBezTo>
                  <a:lnTo>
                    <a:pt x="326" y="1"/>
                  </a:lnTo>
                  <a:cubicBezTo>
                    <a:pt x="324" y="1"/>
                    <a:pt x="321" y="1"/>
                    <a:pt x="31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5733350" y="3802175"/>
              <a:ext cx="130950" cy="121775"/>
            </a:xfrm>
            <a:custGeom>
              <a:avLst/>
              <a:gdLst/>
              <a:ahLst/>
              <a:cxnLst/>
              <a:rect l="l" t="t" r="r" b="b"/>
              <a:pathLst>
                <a:path w="5238" h="4871" extrusionOk="0">
                  <a:moveTo>
                    <a:pt x="2622" y="0"/>
                  </a:moveTo>
                  <a:cubicBezTo>
                    <a:pt x="2492" y="0"/>
                    <a:pt x="2361" y="10"/>
                    <a:pt x="2229" y="32"/>
                  </a:cubicBezTo>
                  <a:cubicBezTo>
                    <a:pt x="902" y="247"/>
                    <a:pt x="1" y="1498"/>
                    <a:pt x="216" y="2825"/>
                  </a:cubicBezTo>
                  <a:cubicBezTo>
                    <a:pt x="410" y="4020"/>
                    <a:pt x="1444" y="4870"/>
                    <a:pt x="2617" y="4870"/>
                  </a:cubicBezTo>
                  <a:cubicBezTo>
                    <a:pt x="2746" y="4870"/>
                    <a:pt x="2878" y="4860"/>
                    <a:pt x="3010" y="4838"/>
                  </a:cubicBezTo>
                  <a:cubicBezTo>
                    <a:pt x="4337" y="4623"/>
                    <a:pt x="5238" y="3372"/>
                    <a:pt x="5023" y="2045"/>
                  </a:cubicBezTo>
                  <a:cubicBezTo>
                    <a:pt x="4829" y="850"/>
                    <a:pt x="3795" y="0"/>
                    <a:pt x="2622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5719800" y="3790725"/>
              <a:ext cx="157725" cy="145175"/>
            </a:xfrm>
            <a:custGeom>
              <a:avLst/>
              <a:gdLst/>
              <a:ahLst/>
              <a:cxnLst/>
              <a:rect l="l" t="t" r="r" b="b"/>
              <a:pathLst>
                <a:path w="6309" h="5807" extrusionOk="0">
                  <a:moveTo>
                    <a:pt x="3161" y="622"/>
                  </a:moveTo>
                  <a:cubicBezTo>
                    <a:pt x="3699" y="622"/>
                    <a:pt x="4219" y="814"/>
                    <a:pt x="4630" y="1165"/>
                  </a:cubicBezTo>
                  <a:lnTo>
                    <a:pt x="3185" y="2465"/>
                  </a:lnTo>
                  <a:lnTo>
                    <a:pt x="1879" y="1013"/>
                  </a:lnTo>
                  <a:cubicBezTo>
                    <a:pt x="2255" y="758"/>
                    <a:pt x="2700" y="622"/>
                    <a:pt x="3155" y="622"/>
                  </a:cubicBezTo>
                  <a:cubicBezTo>
                    <a:pt x="3157" y="622"/>
                    <a:pt x="3159" y="622"/>
                    <a:pt x="3161" y="622"/>
                  </a:cubicBezTo>
                  <a:close/>
                  <a:moveTo>
                    <a:pt x="1416" y="1429"/>
                  </a:moveTo>
                  <a:lnTo>
                    <a:pt x="2722" y="2880"/>
                  </a:lnTo>
                  <a:lnTo>
                    <a:pt x="1270" y="4186"/>
                  </a:lnTo>
                  <a:cubicBezTo>
                    <a:pt x="1011" y="3808"/>
                    <a:pt x="873" y="3361"/>
                    <a:pt x="873" y="2904"/>
                  </a:cubicBezTo>
                  <a:lnTo>
                    <a:pt x="873" y="2902"/>
                  </a:lnTo>
                  <a:cubicBezTo>
                    <a:pt x="873" y="2362"/>
                    <a:pt x="1066" y="1839"/>
                    <a:pt x="1416" y="1429"/>
                  </a:cubicBezTo>
                  <a:close/>
                  <a:moveTo>
                    <a:pt x="5045" y="1626"/>
                  </a:moveTo>
                  <a:cubicBezTo>
                    <a:pt x="5300" y="2002"/>
                    <a:pt x="5437" y="2448"/>
                    <a:pt x="5437" y="2903"/>
                  </a:cubicBezTo>
                  <a:lnTo>
                    <a:pt x="5437" y="2903"/>
                  </a:lnTo>
                  <a:cubicBezTo>
                    <a:pt x="5437" y="3441"/>
                    <a:pt x="5245" y="3961"/>
                    <a:pt x="4898" y="4371"/>
                  </a:cubicBezTo>
                  <a:lnTo>
                    <a:pt x="3599" y="2926"/>
                  </a:lnTo>
                  <a:lnTo>
                    <a:pt x="5045" y="1626"/>
                  </a:lnTo>
                  <a:close/>
                  <a:moveTo>
                    <a:pt x="3137" y="3344"/>
                  </a:moveTo>
                  <a:lnTo>
                    <a:pt x="4437" y="4789"/>
                  </a:lnTo>
                  <a:cubicBezTo>
                    <a:pt x="4060" y="5048"/>
                    <a:pt x="3613" y="5185"/>
                    <a:pt x="3155" y="5185"/>
                  </a:cubicBezTo>
                  <a:cubicBezTo>
                    <a:pt x="2617" y="5185"/>
                    <a:pt x="2096" y="4996"/>
                    <a:pt x="1687" y="4647"/>
                  </a:cubicBezTo>
                  <a:lnTo>
                    <a:pt x="3137" y="3344"/>
                  </a:lnTo>
                  <a:close/>
                  <a:moveTo>
                    <a:pt x="3155" y="1"/>
                  </a:moveTo>
                  <a:cubicBezTo>
                    <a:pt x="2564" y="1"/>
                    <a:pt x="1970" y="182"/>
                    <a:pt x="1462" y="550"/>
                  </a:cubicBezTo>
                  <a:lnTo>
                    <a:pt x="1391" y="470"/>
                  </a:lnTo>
                  <a:cubicBezTo>
                    <a:pt x="1314" y="386"/>
                    <a:pt x="1081" y="117"/>
                    <a:pt x="867" y="117"/>
                  </a:cubicBezTo>
                  <a:cubicBezTo>
                    <a:pt x="806" y="117"/>
                    <a:pt x="747" y="138"/>
                    <a:pt x="693" y="192"/>
                  </a:cubicBezTo>
                  <a:cubicBezTo>
                    <a:pt x="689" y="196"/>
                    <a:pt x="686" y="199"/>
                    <a:pt x="684" y="202"/>
                  </a:cubicBezTo>
                  <a:cubicBezTo>
                    <a:pt x="473" y="411"/>
                    <a:pt x="840" y="788"/>
                    <a:pt x="934" y="892"/>
                  </a:cubicBezTo>
                  <a:lnTo>
                    <a:pt x="1000" y="965"/>
                  </a:lnTo>
                  <a:cubicBezTo>
                    <a:pt x="82" y="1979"/>
                    <a:pt x="0" y="3498"/>
                    <a:pt x="807" y="4603"/>
                  </a:cubicBezTo>
                  <a:lnTo>
                    <a:pt x="544" y="4840"/>
                  </a:lnTo>
                  <a:cubicBezTo>
                    <a:pt x="436" y="4937"/>
                    <a:pt x="311" y="5233"/>
                    <a:pt x="432" y="5354"/>
                  </a:cubicBezTo>
                  <a:cubicBezTo>
                    <a:pt x="477" y="5399"/>
                    <a:pt x="543" y="5417"/>
                    <a:pt x="615" y="5417"/>
                  </a:cubicBezTo>
                  <a:cubicBezTo>
                    <a:pt x="748" y="5417"/>
                    <a:pt x="899" y="5356"/>
                    <a:pt x="966" y="5295"/>
                  </a:cubicBezTo>
                  <a:lnTo>
                    <a:pt x="1223" y="5064"/>
                  </a:lnTo>
                  <a:cubicBezTo>
                    <a:pt x="1769" y="5557"/>
                    <a:pt x="2461" y="5807"/>
                    <a:pt x="3155" y="5807"/>
                  </a:cubicBezTo>
                  <a:cubicBezTo>
                    <a:pt x="3750" y="5807"/>
                    <a:pt x="4346" y="5623"/>
                    <a:pt x="4855" y="5251"/>
                  </a:cubicBezTo>
                  <a:lnTo>
                    <a:pt x="5091" y="5514"/>
                  </a:lnTo>
                  <a:cubicBezTo>
                    <a:pt x="5161" y="5591"/>
                    <a:pt x="5329" y="5676"/>
                    <a:pt x="5465" y="5676"/>
                  </a:cubicBezTo>
                  <a:cubicBezTo>
                    <a:pt x="5520" y="5676"/>
                    <a:pt x="5570" y="5662"/>
                    <a:pt x="5605" y="5627"/>
                  </a:cubicBezTo>
                  <a:cubicBezTo>
                    <a:pt x="5735" y="5499"/>
                    <a:pt x="5641" y="5198"/>
                    <a:pt x="5546" y="5093"/>
                  </a:cubicBezTo>
                  <a:lnTo>
                    <a:pt x="5316" y="4835"/>
                  </a:lnTo>
                  <a:cubicBezTo>
                    <a:pt x="6228" y="3825"/>
                    <a:pt x="6308" y="2313"/>
                    <a:pt x="5508" y="1211"/>
                  </a:cubicBezTo>
                  <a:lnTo>
                    <a:pt x="5590" y="1138"/>
                  </a:lnTo>
                  <a:cubicBezTo>
                    <a:pt x="5698" y="1041"/>
                    <a:pt x="6110" y="684"/>
                    <a:pt x="5867" y="442"/>
                  </a:cubicBezTo>
                  <a:cubicBezTo>
                    <a:pt x="5864" y="438"/>
                    <a:pt x="5860" y="435"/>
                    <a:pt x="5857" y="431"/>
                  </a:cubicBezTo>
                  <a:cubicBezTo>
                    <a:pt x="5812" y="385"/>
                    <a:pt x="5759" y="367"/>
                    <a:pt x="5702" y="367"/>
                  </a:cubicBezTo>
                  <a:cubicBezTo>
                    <a:pt x="5498" y="367"/>
                    <a:pt x="5250" y="609"/>
                    <a:pt x="5167" y="682"/>
                  </a:cubicBezTo>
                  <a:lnTo>
                    <a:pt x="5094" y="748"/>
                  </a:lnTo>
                  <a:cubicBezTo>
                    <a:pt x="4547" y="253"/>
                    <a:pt x="3853" y="1"/>
                    <a:pt x="315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6294800" y="3802425"/>
              <a:ext cx="133650" cy="121775"/>
            </a:xfrm>
            <a:custGeom>
              <a:avLst/>
              <a:gdLst/>
              <a:ahLst/>
              <a:cxnLst/>
              <a:rect l="l" t="t" r="r" b="b"/>
              <a:pathLst>
                <a:path w="5346" h="4871" extrusionOk="0">
                  <a:moveTo>
                    <a:pt x="2674" y="1"/>
                  </a:moveTo>
                  <a:cubicBezTo>
                    <a:pt x="2050" y="1"/>
                    <a:pt x="1427" y="238"/>
                    <a:pt x="952" y="713"/>
                  </a:cubicBezTo>
                  <a:cubicBezTo>
                    <a:pt x="0" y="1665"/>
                    <a:pt x="0" y="3206"/>
                    <a:pt x="952" y="4158"/>
                  </a:cubicBezTo>
                  <a:cubicBezTo>
                    <a:pt x="1427" y="4633"/>
                    <a:pt x="2050" y="4871"/>
                    <a:pt x="2674" y="4871"/>
                  </a:cubicBezTo>
                  <a:cubicBezTo>
                    <a:pt x="3297" y="4871"/>
                    <a:pt x="3920" y="4633"/>
                    <a:pt x="4395" y="4158"/>
                  </a:cubicBezTo>
                  <a:cubicBezTo>
                    <a:pt x="5345" y="3206"/>
                    <a:pt x="5345" y="1665"/>
                    <a:pt x="4395" y="713"/>
                  </a:cubicBezTo>
                  <a:cubicBezTo>
                    <a:pt x="3920" y="238"/>
                    <a:pt x="3297" y="1"/>
                    <a:pt x="2674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6282775" y="3790725"/>
              <a:ext cx="157725" cy="145175"/>
            </a:xfrm>
            <a:custGeom>
              <a:avLst/>
              <a:gdLst/>
              <a:ahLst/>
              <a:cxnLst/>
              <a:rect l="l" t="t" r="r" b="b"/>
              <a:pathLst>
                <a:path w="6309" h="5807" extrusionOk="0">
                  <a:moveTo>
                    <a:pt x="3160" y="622"/>
                  </a:moveTo>
                  <a:cubicBezTo>
                    <a:pt x="3699" y="622"/>
                    <a:pt x="4218" y="814"/>
                    <a:pt x="4629" y="1165"/>
                  </a:cubicBezTo>
                  <a:lnTo>
                    <a:pt x="3183" y="2465"/>
                  </a:lnTo>
                  <a:lnTo>
                    <a:pt x="1877" y="1013"/>
                  </a:lnTo>
                  <a:cubicBezTo>
                    <a:pt x="2254" y="758"/>
                    <a:pt x="2700" y="622"/>
                    <a:pt x="3154" y="622"/>
                  </a:cubicBezTo>
                  <a:cubicBezTo>
                    <a:pt x="3156" y="622"/>
                    <a:pt x="3158" y="622"/>
                    <a:pt x="3160" y="622"/>
                  </a:cubicBezTo>
                  <a:close/>
                  <a:moveTo>
                    <a:pt x="1416" y="1429"/>
                  </a:moveTo>
                  <a:lnTo>
                    <a:pt x="2721" y="2880"/>
                  </a:lnTo>
                  <a:lnTo>
                    <a:pt x="1269" y="4186"/>
                  </a:lnTo>
                  <a:cubicBezTo>
                    <a:pt x="1010" y="3808"/>
                    <a:pt x="872" y="3361"/>
                    <a:pt x="872" y="2904"/>
                  </a:cubicBezTo>
                  <a:lnTo>
                    <a:pt x="872" y="2902"/>
                  </a:lnTo>
                  <a:cubicBezTo>
                    <a:pt x="872" y="2362"/>
                    <a:pt x="1065" y="1839"/>
                    <a:pt x="1416" y="1429"/>
                  </a:cubicBezTo>
                  <a:close/>
                  <a:moveTo>
                    <a:pt x="5045" y="1626"/>
                  </a:moveTo>
                  <a:cubicBezTo>
                    <a:pt x="5301" y="2002"/>
                    <a:pt x="5437" y="2448"/>
                    <a:pt x="5436" y="2904"/>
                  </a:cubicBezTo>
                  <a:lnTo>
                    <a:pt x="5436" y="2902"/>
                  </a:lnTo>
                  <a:cubicBezTo>
                    <a:pt x="5436" y="3441"/>
                    <a:pt x="5246" y="3961"/>
                    <a:pt x="4899" y="4371"/>
                  </a:cubicBezTo>
                  <a:lnTo>
                    <a:pt x="3600" y="2926"/>
                  </a:lnTo>
                  <a:lnTo>
                    <a:pt x="5045" y="1626"/>
                  </a:lnTo>
                  <a:close/>
                  <a:moveTo>
                    <a:pt x="3137" y="3344"/>
                  </a:moveTo>
                  <a:lnTo>
                    <a:pt x="4437" y="4789"/>
                  </a:lnTo>
                  <a:cubicBezTo>
                    <a:pt x="4059" y="5048"/>
                    <a:pt x="3612" y="5185"/>
                    <a:pt x="3154" y="5185"/>
                  </a:cubicBezTo>
                  <a:cubicBezTo>
                    <a:pt x="2617" y="5185"/>
                    <a:pt x="2097" y="4996"/>
                    <a:pt x="1686" y="4647"/>
                  </a:cubicBezTo>
                  <a:lnTo>
                    <a:pt x="3137" y="3344"/>
                  </a:lnTo>
                  <a:close/>
                  <a:moveTo>
                    <a:pt x="3155" y="1"/>
                  </a:moveTo>
                  <a:cubicBezTo>
                    <a:pt x="2563" y="1"/>
                    <a:pt x="1969" y="182"/>
                    <a:pt x="1463" y="550"/>
                  </a:cubicBezTo>
                  <a:lnTo>
                    <a:pt x="1390" y="470"/>
                  </a:lnTo>
                  <a:cubicBezTo>
                    <a:pt x="1314" y="386"/>
                    <a:pt x="1080" y="117"/>
                    <a:pt x="866" y="117"/>
                  </a:cubicBezTo>
                  <a:cubicBezTo>
                    <a:pt x="805" y="117"/>
                    <a:pt x="746" y="138"/>
                    <a:pt x="692" y="192"/>
                  </a:cubicBezTo>
                  <a:cubicBezTo>
                    <a:pt x="689" y="196"/>
                    <a:pt x="685" y="199"/>
                    <a:pt x="682" y="202"/>
                  </a:cubicBezTo>
                  <a:cubicBezTo>
                    <a:pt x="473" y="411"/>
                    <a:pt x="840" y="788"/>
                    <a:pt x="934" y="892"/>
                  </a:cubicBezTo>
                  <a:lnTo>
                    <a:pt x="1000" y="965"/>
                  </a:lnTo>
                  <a:cubicBezTo>
                    <a:pt x="81" y="1979"/>
                    <a:pt x="1" y="3498"/>
                    <a:pt x="806" y="4603"/>
                  </a:cubicBezTo>
                  <a:lnTo>
                    <a:pt x="543" y="4840"/>
                  </a:lnTo>
                  <a:cubicBezTo>
                    <a:pt x="435" y="4937"/>
                    <a:pt x="310" y="5233"/>
                    <a:pt x="431" y="5354"/>
                  </a:cubicBezTo>
                  <a:cubicBezTo>
                    <a:pt x="476" y="5399"/>
                    <a:pt x="542" y="5417"/>
                    <a:pt x="614" y="5417"/>
                  </a:cubicBezTo>
                  <a:cubicBezTo>
                    <a:pt x="746" y="5417"/>
                    <a:pt x="897" y="5356"/>
                    <a:pt x="965" y="5295"/>
                  </a:cubicBezTo>
                  <a:lnTo>
                    <a:pt x="1222" y="5064"/>
                  </a:lnTo>
                  <a:cubicBezTo>
                    <a:pt x="1768" y="5557"/>
                    <a:pt x="2460" y="5807"/>
                    <a:pt x="3154" y="5807"/>
                  </a:cubicBezTo>
                  <a:cubicBezTo>
                    <a:pt x="3748" y="5807"/>
                    <a:pt x="4345" y="5623"/>
                    <a:pt x="4854" y="5251"/>
                  </a:cubicBezTo>
                  <a:lnTo>
                    <a:pt x="5090" y="5514"/>
                  </a:lnTo>
                  <a:cubicBezTo>
                    <a:pt x="5159" y="5591"/>
                    <a:pt x="5328" y="5676"/>
                    <a:pt x="5463" y="5676"/>
                  </a:cubicBezTo>
                  <a:cubicBezTo>
                    <a:pt x="5519" y="5676"/>
                    <a:pt x="5569" y="5662"/>
                    <a:pt x="5604" y="5627"/>
                  </a:cubicBezTo>
                  <a:cubicBezTo>
                    <a:pt x="5732" y="5499"/>
                    <a:pt x="5639" y="5198"/>
                    <a:pt x="5545" y="5093"/>
                  </a:cubicBezTo>
                  <a:lnTo>
                    <a:pt x="5315" y="4835"/>
                  </a:lnTo>
                  <a:cubicBezTo>
                    <a:pt x="6227" y="3825"/>
                    <a:pt x="6309" y="2313"/>
                    <a:pt x="5509" y="1211"/>
                  </a:cubicBezTo>
                  <a:lnTo>
                    <a:pt x="5589" y="1138"/>
                  </a:lnTo>
                  <a:cubicBezTo>
                    <a:pt x="5697" y="1041"/>
                    <a:pt x="6109" y="684"/>
                    <a:pt x="5866" y="442"/>
                  </a:cubicBezTo>
                  <a:cubicBezTo>
                    <a:pt x="5863" y="438"/>
                    <a:pt x="5860" y="435"/>
                    <a:pt x="5857" y="431"/>
                  </a:cubicBezTo>
                  <a:cubicBezTo>
                    <a:pt x="5812" y="385"/>
                    <a:pt x="5759" y="367"/>
                    <a:pt x="5702" y="367"/>
                  </a:cubicBezTo>
                  <a:cubicBezTo>
                    <a:pt x="5497" y="367"/>
                    <a:pt x="5248" y="609"/>
                    <a:pt x="5166" y="682"/>
                  </a:cubicBezTo>
                  <a:lnTo>
                    <a:pt x="5093" y="748"/>
                  </a:lnTo>
                  <a:cubicBezTo>
                    <a:pt x="4546" y="253"/>
                    <a:pt x="3852" y="1"/>
                    <a:pt x="315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5553300" y="4152100"/>
              <a:ext cx="1031725" cy="76625"/>
            </a:xfrm>
            <a:custGeom>
              <a:avLst/>
              <a:gdLst/>
              <a:ahLst/>
              <a:cxnLst/>
              <a:rect l="l" t="t" r="r" b="b"/>
              <a:pathLst>
                <a:path w="41269" h="3065" extrusionOk="0">
                  <a:moveTo>
                    <a:pt x="37810" y="1"/>
                  </a:moveTo>
                  <a:cubicBezTo>
                    <a:pt x="37379" y="1"/>
                    <a:pt x="37009" y="16"/>
                    <a:pt x="36791" y="16"/>
                  </a:cubicBezTo>
                  <a:lnTo>
                    <a:pt x="5318" y="16"/>
                  </a:lnTo>
                  <a:cubicBezTo>
                    <a:pt x="1" y="16"/>
                    <a:pt x="1785" y="3064"/>
                    <a:pt x="3556" y="3064"/>
                  </a:cubicBezTo>
                  <a:cubicBezTo>
                    <a:pt x="4409" y="3064"/>
                    <a:pt x="11620" y="2860"/>
                    <a:pt x="19316" y="2860"/>
                  </a:cubicBezTo>
                  <a:cubicBezTo>
                    <a:pt x="27580" y="2860"/>
                    <a:pt x="36373" y="3064"/>
                    <a:pt x="37591" y="3064"/>
                  </a:cubicBezTo>
                  <a:cubicBezTo>
                    <a:pt x="39941" y="3064"/>
                    <a:pt x="41269" y="2194"/>
                    <a:pt x="40920" y="996"/>
                  </a:cubicBezTo>
                  <a:cubicBezTo>
                    <a:pt x="40663" y="118"/>
                    <a:pt x="39001" y="1"/>
                    <a:pt x="37810" y="1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5598675" y="4152100"/>
              <a:ext cx="978200" cy="63775"/>
            </a:xfrm>
            <a:custGeom>
              <a:avLst/>
              <a:gdLst/>
              <a:ahLst/>
              <a:cxnLst/>
              <a:rect l="l" t="t" r="r" b="b"/>
              <a:pathLst>
                <a:path w="39128" h="2551" extrusionOk="0">
                  <a:moveTo>
                    <a:pt x="35999" y="1"/>
                  </a:moveTo>
                  <a:cubicBezTo>
                    <a:pt x="35566" y="1"/>
                    <a:pt x="35194" y="16"/>
                    <a:pt x="34975" y="16"/>
                  </a:cubicBezTo>
                  <a:lnTo>
                    <a:pt x="3503" y="16"/>
                  </a:lnTo>
                  <a:cubicBezTo>
                    <a:pt x="1142" y="16"/>
                    <a:pt x="183" y="618"/>
                    <a:pt x="1" y="1286"/>
                  </a:cubicBezTo>
                  <a:cubicBezTo>
                    <a:pt x="171" y="1952"/>
                    <a:pt x="957" y="2551"/>
                    <a:pt x="1740" y="2551"/>
                  </a:cubicBezTo>
                  <a:cubicBezTo>
                    <a:pt x="2593" y="2551"/>
                    <a:pt x="9805" y="2347"/>
                    <a:pt x="17500" y="2347"/>
                  </a:cubicBezTo>
                  <a:cubicBezTo>
                    <a:pt x="25763" y="2347"/>
                    <a:pt x="34557" y="2551"/>
                    <a:pt x="35774" y="2551"/>
                  </a:cubicBezTo>
                  <a:cubicBezTo>
                    <a:pt x="37688" y="2551"/>
                    <a:pt x="38922" y="1975"/>
                    <a:pt x="39127" y="1114"/>
                  </a:cubicBezTo>
                  <a:cubicBezTo>
                    <a:pt x="39120" y="1075"/>
                    <a:pt x="39115" y="1037"/>
                    <a:pt x="39104" y="996"/>
                  </a:cubicBezTo>
                  <a:cubicBezTo>
                    <a:pt x="38848" y="118"/>
                    <a:pt x="37190" y="1"/>
                    <a:pt x="35999" y="1"/>
                  </a:cubicBezTo>
                  <a:close/>
                </a:path>
              </a:pathLst>
            </a:custGeom>
            <a:solidFill>
              <a:srgbClr val="7F4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5608900" y="4113625"/>
              <a:ext cx="941125" cy="86625"/>
            </a:xfrm>
            <a:custGeom>
              <a:avLst/>
              <a:gdLst/>
              <a:ahLst/>
              <a:cxnLst/>
              <a:rect l="l" t="t" r="r" b="b"/>
              <a:pathLst>
                <a:path w="37645" h="3465" extrusionOk="0">
                  <a:moveTo>
                    <a:pt x="31855" y="1"/>
                  </a:moveTo>
                  <a:cubicBezTo>
                    <a:pt x="31649" y="1"/>
                    <a:pt x="31421" y="51"/>
                    <a:pt x="31155" y="177"/>
                  </a:cubicBezTo>
                  <a:cubicBezTo>
                    <a:pt x="29892" y="776"/>
                    <a:pt x="22062" y="1312"/>
                    <a:pt x="18550" y="1540"/>
                  </a:cubicBezTo>
                  <a:cubicBezTo>
                    <a:pt x="17980" y="1576"/>
                    <a:pt x="17215" y="1593"/>
                    <a:pt x="16327" y="1593"/>
                  </a:cubicBezTo>
                  <a:cubicBezTo>
                    <a:pt x="11742" y="1593"/>
                    <a:pt x="3898" y="1162"/>
                    <a:pt x="3007" y="920"/>
                  </a:cubicBezTo>
                  <a:cubicBezTo>
                    <a:pt x="2740" y="848"/>
                    <a:pt x="2519" y="821"/>
                    <a:pt x="2336" y="821"/>
                  </a:cubicBezTo>
                  <a:cubicBezTo>
                    <a:pt x="1785" y="821"/>
                    <a:pt x="1585" y="1065"/>
                    <a:pt x="1585" y="1065"/>
                  </a:cubicBezTo>
                  <a:cubicBezTo>
                    <a:pt x="1585" y="1065"/>
                    <a:pt x="1" y="2489"/>
                    <a:pt x="480" y="3062"/>
                  </a:cubicBezTo>
                  <a:cubicBezTo>
                    <a:pt x="625" y="3235"/>
                    <a:pt x="748" y="3291"/>
                    <a:pt x="880" y="3291"/>
                  </a:cubicBezTo>
                  <a:cubicBezTo>
                    <a:pt x="1122" y="3291"/>
                    <a:pt x="1392" y="3103"/>
                    <a:pt x="1869" y="3103"/>
                  </a:cubicBezTo>
                  <a:cubicBezTo>
                    <a:pt x="1996" y="3103"/>
                    <a:pt x="2136" y="3116"/>
                    <a:pt x="2295" y="3149"/>
                  </a:cubicBezTo>
                  <a:cubicBezTo>
                    <a:pt x="2918" y="3279"/>
                    <a:pt x="3002" y="3464"/>
                    <a:pt x="3400" y="3464"/>
                  </a:cubicBezTo>
                  <a:cubicBezTo>
                    <a:pt x="3696" y="3464"/>
                    <a:pt x="4165" y="3363"/>
                    <a:pt x="5156" y="3062"/>
                  </a:cubicBezTo>
                  <a:cubicBezTo>
                    <a:pt x="6022" y="2800"/>
                    <a:pt x="6711" y="2727"/>
                    <a:pt x="7374" y="2727"/>
                  </a:cubicBezTo>
                  <a:cubicBezTo>
                    <a:pt x="8186" y="2727"/>
                    <a:pt x="8960" y="2836"/>
                    <a:pt x="9975" y="2836"/>
                  </a:cubicBezTo>
                  <a:cubicBezTo>
                    <a:pt x="10361" y="2836"/>
                    <a:pt x="10781" y="2820"/>
                    <a:pt x="11252" y="2777"/>
                  </a:cubicBezTo>
                  <a:cubicBezTo>
                    <a:pt x="11615" y="2744"/>
                    <a:pt x="11943" y="2730"/>
                    <a:pt x="12243" y="2730"/>
                  </a:cubicBezTo>
                  <a:cubicBezTo>
                    <a:pt x="13845" y="2730"/>
                    <a:pt x="14671" y="3126"/>
                    <a:pt x="16026" y="3126"/>
                  </a:cubicBezTo>
                  <a:cubicBezTo>
                    <a:pt x="16319" y="3126"/>
                    <a:pt x="16636" y="3107"/>
                    <a:pt x="16992" y="3062"/>
                  </a:cubicBezTo>
                  <a:cubicBezTo>
                    <a:pt x="18445" y="2878"/>
                    <a:pt x="19226" y="2739"/>
                    <a:pt x="20029" y="2739"/>
                  </a:cubicBezTo>
                  <a:cubicBezTo>
                    <a:pt x="20500" y="2739"/>
                    <a:pt x="20980" y="2787"/>
                    <a:pt x="21608" y="2902"/>
                  </a:cubicBezTo>
                  <a:cubicBezTo>
                    <a:pt x="22109" y="2993"/>
                    <a:pt x="22767" y="3029"/>
                    <a:pt x="23491" y="3029"/>
                  </a:cubicBezTo>
                  <a:cubicBezTo>
                    <a:pt x="25217" y="3029"/>
                    <a:pt x="27310" y="2826"/>
                    <a:pt x="28492" y="2695"/>
                  </a:cubicBezTo>
                  <a:cubicBezTo>
                    <a:pt x="28757" y="2666"/>
                    <a:pt x="28972" y="2653"/>
                    <a:pt x="29153" y="2653"/>
                  </a:cubicBezTo>
                  <a:cubicBezTo>
                    <a:pt x="30119" y="2653"/>
                    <a:pt x="30118" y="3019"/>
                    <a:pt x="31530" y="3207"/>
                  </a:cubicBezTo>
                  <a:cubicBezTo>
                    <a:pt x="31787" y="3241"/>
                    <a:pt x="31987" y="3256"/>
                    <a:pt x="32149" y="3256"/>
                  </a:cubicBezTo>
                  <a:cubicBezTo>
                    <a:pt x="33042" y="3256"/>
                    <a:pt x="32754" y="2813"/>
                    <a:pt x="34291" y="2777"/>
                  </a:cubicBezTo>
                  <a:cubicBezTo>
                    <a:pt x="34384" y="2775"/>
                    <a:pt x="34472" y="2774"/>
                    <a:pt x="34557" y="2774"/>
                  </a:cubicBezTo>
                  <a:cubicBezTo>
                    <a:pt x="35490" y="2774"/>
                    <a:pt x="35943" y="2891"/>
                    <a:pt x="36290" y="2891"/>
                  </a:cubicBezTo>
                  <a:cubicBezTo>
                    <a:pt x="36528" y="2891"/>
                    <a:pt x="36716" y="2836"/>
                    <a:pt x="36974" y="2653"/>
                  </a:cubicBezTo>
                  <a:cubicBezTo>
                    <a:pt x="37644" y="2179"/>
                    <a:pt x="37231" y="466"/>
                    <a:pt x="36501" y="94"/>
                  </a:cubicBezTo>
                  <a:cubicBezTo>
                    <a:pt x="36405" y="46"/>
                    <a:pt x="36317" y="25"/>
                    <a:pt x="36234" y="25"/>
                  </a:cubicBezTo>
                  <a:cubicBezTo>
                    <a:pt x="35714" y="25"/>
                    <a:pt x="35364" y="833"/>
                    <a:pt x="34362" y="833"/>
                  </a:cubicBezTo>
                  <a:cubicBezTo>
                    <a:pt x="34296" y="833"/>
                    <a:pt x="34226" y="829"/>
                    <a:pt x="34154" y="821"/>
                  </a:cubicBezTo>
                  <a:cubicBezTo>
                    <a:pt x="33095" y="710"/>
                    <a:pt x="32626" y="1"/>
                    <a:pt x="31855" y="1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5608900" y="4108050"/>
              <a:ext cx="941125" cy="86000"/>
            </a:xfrm>
            <a:custGeom>
              <a:avLst/>
              <a:gdLst/>
              <a:ahLst/>
              <a:cxnLst/>
              <a:rect l="l" t="t" r="r" b="b"/>
              <a:pathLst>
                <a:path w="37645" h="3440" extrusionOk="0">
                  <a:moveTo>
                    <a:pt x="36234" y="0"/>
                  </a:moveTo>
                  <a:cubicBezTo>
                    <a:pt x="35714" y="0"/>
                    <a:pt x="35364" y="808"/>
                    <a:pt x="34362" y="808"/>
                  </a:cubicBezTo>
                  <a:cubicBezTo>
                    <a:pt x="34296" y="808"/>
                    <a:pt x="34226" y="805"/>
                    <a:pt x="34154" y="797"/>
                  </a:cubicBezTo>
                  <a:cubicBezTo>
                    <a:pt x="33078" y="684"/>
                    <a:pt x="32635" y="11"/>
                    <a:pt x="31832" y="11"/>
                  </a:cubicBezTo>
                  <a:cubicBezTo>
                    <a:pt x="31633" y="11"/>
                    <a:pt x="31413" y="52"/>
                    <a:pt x="31155" y="153"/>
                  </a:cubicBezTo>
                  <a:cubicBezTo>
                    <a:pt x="28151" y="1327"/>
                    <a:pt x="25591" y="1525"/>
                    <a:pt x="23288" y="1525"/>
                  </a:cubicBezTo>
                  <a:cubicBezTo>
                    <a:pt x="22118" y="1525"/>
                    <a:pt x="21014" y="1474"/>
                    <a:pt x="19952" y="1474"/>
                  </a:cubicBezTo>
                  <a:cubicBezTo>
                    <a:pt x="19477" y="1474"/>
                    <a:pt x="19010" y="1484"/>
                    <a:pt x="18550" y="1514"/>
                  </a:cubicBezTo>
                  <a:cubicBezTo>
                    <a:pt x="17978" y="1551"/>
                    <a:pt x="17207" y="1567"/>
                    <a:pt x="16314" y="1567"/>
                  </a:cubicBezTo>
                  <a:cubicBezTo>
                    <a:pt x="11726" y="1567"/>
                    <a:pt x="3897" y="1138"/>
                    <a:pt x="3007" y="895"/>
                  </a:cubicBezTo>
                  <a:cubicBezTo>
                    <a:pt x="2740" y="823"/>
                    <a:pt x="2519" y="796"/>
                    <a:pt x="2336" y="796"/>
                  </a:cubicBezTo>
                  <a:cubicBezTo>
                    <a:pt x="1785" y="796"/>
                    <a:pt x="1585" y="1040"/>
                    <a:pt x="1585" y="1040"/>
                  </a:cubicBezTo>
                  <a:cubicBezTo>
                    <a:pt x="1585" y="1040"/>
                    <a:pt x="1" y="2463"/>
                    <a:pt x="480" y="3038"/>
                  </a:cubicBezTo>
                  <a:cubicBezTo>
                    <a:pt x="625" y="3211"/>
                    <a:pt x="748" y="3267"/>
                    <a:pt x="880" y="3267"/>
                  </a:cubicBezTo>
                  <a:cubicBezTo>
                    <a:pt x="1122" y="3267"/>
                    <a:pt x="1393" y="3078"/>
                    <a:pt x="1872" y="3078"/>
                  </a:cubicBezTo>
                  <a:cubicBezTo>
                    <a:pt x="1997" y="3078"/>
                    <a:pt x="2137" y="3091"/>
                    <a:pt x="2295" y="3124"/>
                  </a:cubicBezTo>
                  <a:cubicBezTo>
                    <a:pt x="2919" y="3254"/>
                    <a:pt x="3002" y="3440"/>
                    <a:pt x="3401" y="3440"/>
                  </a:cubicBezTo>
                  <a:cubicBezTo>
                    <a:pt x="3697" y="3440"/>
                    <a:pt x="4166" y="3338"/>
                    <a:pt x="5156" y="3038"/>
                  </a:cubicBezTo>
                  <a:cubicBezTo>
                    <a:pt x="6023" y="2775"/>
                    <a:pt x="6713" y="2703"/>
                    <a:pt x="7377" y="2703"/>
                  </a:cubicBezTo>
                  <a:cubicBezTo>
                    <a:pt x="8188" y="2703"/>
                    <a:pt x="8962" y="2811"/>
                    <a:pt x="9979" y="2811"/>
                  </a:cubicBezTo>
                  <a:cubicBezTo>
                    <a:pt x="10363" y="2811"/>
                    <a:pt x="10783" y="2795"/>
                    <a:pt x="11252" y="2752"/>
                  </a:cubicBezTo>
                  <a:cubicBezTo>
                    <a:pt x="11615" y="2719"/>
                    <a:pt x="11943" y="2706"/>
                    <a:pt x="12243" y="2706"/>
                  </a:cubicBezTo>
                  <a:cubicBezTo>
                    <a:pt x="13845" y="2706"/>
                    <a:pt x="14671" y="3101"/>
                    <a:pt x="16026" y="3101"/>
                  </a:cubicBezTo>
                  <a:cubicBezTo>
                    <a:pt x="16319" y="3101"/>
                    <a:pt x="16636" y="3083"/>
                    <a:pt x="16992" y="3038"/>
                  </a:cubicBezTo>
                  <a:cubicBezTo>
                    <a:pt x="18447" y="2853"/>
                    <a:pt x="19228" y="2714"/>
                    <a:pt x="20032" y="2714"/>
                  </a:cubicBezTo>
                  <a:cubicBezTo>
                    <a:pt x="20502" y="2714"/>
                    <a:pt x="20981" y="2762"/>
                    <a:pt x="21608" y="2876"/>
                  </a:cubicBezTo>
                  <a:cubicBezTo>
                    <a:pt x="22109" y="2968"/>
                    <a:pt x="22770" y="3003"/>
                    <a:pt x="23495" y="3003"/>
                  </a:cubicBezTo>
                  <a:cubicBezTo>
                    <a:pt x="25221" y="3003"/>
                    <a:pt x="27311" y="2801"/>
                    <a:pt x="28492" y="2670"/>
                  </a:cubicBezTo>
                  <a:cubicBezTo>
                    <a:pt x="28756" y="2640"/>
                    <a:pt x="28971" y="2627"/>
                    <a:pt x="29152" y="2627"/>
                  </a:cubicBezTo>
                  <a:cubicBezTo>
                    <a:pt x="30119" y="2627"/>
                    <a:pt x="30117" y="2994"/>
                    <a:pt x="31530" y="3181"/>
                  </a:cubicBezTo>
                  <a:cubicBezTo>
                    <a:pt x="31788" y="3216"/>
                    <a:pt x="31989" y="3230"/>
                    <a:pt x="32151" y="3230"/>
                  </a:cubicBezTo>
                  <a:cubicBezTo>
                    <a:pt x="33042" y="3230"/>
                    <a:pt x="32756" y="2788"/>
                    <a:pt x="34291" y="2752"/>
                  </a:cubicBezTo>
                  <a:cubicBezTo>
                    <a:pt x="34384" y="2750"/>
                    <a:pt x="34472" y="2749"/>
                    <a:pt x="34557" y="2749"/>
                  </a:cubicBezTo>
                  <a:cubicBezTo>
                    <a:pt x="35490" y="2749"/>
                    <a:pt x="35943" y="2866"/>
                    <a:pt x="36290" y="2866"/>
                  </a:cubicBezTo>
                  <a:cubicBezTo>
                    <a:pt x="36528" y="2866"/>
                    <a:pt x="36716" y="2812"/>
                    <a:pt x="36974" y="2629"/>
                  </a:cubicBezTo>
                  <a:cubicBezTo>
                    <a:pt x="37644" y="2155"/>
                    <a:pt x="37231" y="441"/>
                    <a:pt x="36501" y="70"/>
                  </a:cubicBezTo>
                  <a:cubicBezTo>
                    <a:pt x="36405" y="21"/>
                    <a:pt x="36317" y="0"/>
                    <a:pt x="3623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5622800" y="4004150"/>
              <a:ext cx="922375" cy="182425"/>
            </a:xfrm>
            <a:custGeom>
              <a:avLst/>
              <a:gdLst/>
              <a:ahLst/>
              <a:cxnLst/>
              <a:rect l="l" t="t" r="r" b="b"/>
              <a:pathLst>
                <a:path w="36895" h="7297" extrusionOk="0">
                  <a:moveTo>
                    <a:pt x="33958" y="0"/>
                  </a:moveTo>
                  <a:cubicBezTo>
                    <a:pt x="32623" y="0"/>
                    <a:pt x="30795" y="3327"/>
                    <a:pt x="29426" y="3343"/>
                  </a:cubicBezTo>
                  <a:cubicBezTo>
                    <a:pt x="27549" y="3367"/>
                    <a:pt x="26557" y="5685"/>
                    <a:pt x="19201" y="5685"/>
                  </a:cubicBezTo>
                  <a:cubicBezTo>
                    <a:pt x="18861" y="5685"/>
                    <a:pt x="18507" y="5680"/>
                    <a:pt x="18139" y="5670"/>
                  </a:cubicBezTo>
                  <a:cubicBezTo>
                    <a:pt x="14623" y="5571"/>
                    <a:pt x="3660" y="5340"/>
                    <a:pt x="2595" y="5051"/>
                  </a:cubicBezTo>
                  <a:cubicBezTo>
                    <a:pt x="2329" y="4979"/>
                    <a:pt x="2107" y="4952"/>
                    <a:pt x="1924" y="4952"/>
                  </a:cubicBezTo>
                  <a:cubicBezTo>
                    <a:pt x="1374" y="4952"/>
                    <a:pt x="1174" y="5196"/>
                    <a:pt x="1174" y="5196"/>
                  </a:cubicBezTo>
                  <a:cubicBezTo>
                    <a:pt x="1174" y="5196"/>
                    <a:pt x="158" y="6110"/>
                    <a:pt x="0" y="6768"/>
                  </a:cubicBezTo>
                  <a:cubicBezTo>
                    <a:pt x="16" y="6814"/>
                    <a:pt x="38" y="6858"/>
                    <a:pt x="70" y="6894"/>
                  </a:cubicBezTo>
                  <a:cubicBezTo>
                    <a:pt x="215" y="7068"/>
                    <a:pt x="339" y="7124"/>
                    <a:pt x="470" y="7124"/>
                  </a:cubicBezTo>
                  <a:cubicBezTo>
                    <a:pt x="713" y="7124"/>
                    <a:pt x="983" y="6935"/>
                    <a:pt x="1460" y="6935"/>
                  </a:cubicBezTo>
                  <a:cubicBezTo>
                    <a:pt x="1586" y="6935"/>
                    <a:pt x="1727" y="6948"/>
                    <a:pt x="1885" y="6982"/>
                  </a:cubicBezTo>
                  <a:cubicBezTo>
                    <a:pt x="2508" y="7112"/>
                    <a:pt x="2591" y="7296"/>
                    <a:pt x="2989" y="7296"/>
                  </a:cubicBezTo>
                  <a:cubicBezTo>
                    <a:pt x="3285" y="7296"/>
                    <a:pt x="3754" y="7195"/>
                    <a:pt x="4745" y="6894"/>
                  </a:cubicBezTo>
                  <a:cubicBezTo>
                    <a:pt x="5611" y="6632"/>
                    <a:pt x="6299" y="6560"/>
                    <a:pt x="6963" y="6560"/>
                  </a:cubicBezTo>
                  <a:cubicBezTo>
                    <a:pt x="7775" y="6560"/>
                    <a:pt x="8550" y="6669"/>
                    <a:pt x="9568" y="6669"/>
                  </a:cubicBezTo>
                  <a:cubicBezTo>
                    <a:pt x="9952" y="6669"/>
                    <a:pt x="10372" y="6653"/>
                    <a:pt x="10841" y="6610"/>
                  </a:cubicBezTo>
                  <a:cubicBezTo>
                    <a:pt x="11204" y="6577"/>
                    <a:pt x="11532" y="6563"/>
                    <a:pt x="11832" y="6563"/>
                  </a:cubicBezTo>
                  <a:cubicBezTo>
                    <a:pt x="13433" y="6563"/>
                    <a:pt x="14258" y="6959"/>
                    <a:pt x="15611" y="6959"/>
                  </a:cubicBezTo>
                  <a:cubicBezTo>
                    <a:pt x="15905" y="6959"/>
                    <a:pt x="16224" y="6940"/>
                    <a:pt x="16581" y="6894"/>
                  </a:cubicBezTo>
                  <a:cubicBezTo>
                    <a:pt x="18035" y="6710"/>
                    <a:pt x="18816" y="6572"/>
                    <a:pt x="19618" y="6572"/>
                  </a:cubicBezTo>
                  <a:cubicBezTo>
                    <a:pt x="20090" y="6572"/>
                    <a:pt x="20569" y="6620"/>
                    <a:pt x="21196" y="6734"/>
                  </a:cubicBezTo>
                  <a:cubicBezTo>
                    <a:pt x="21697" y="6825"/>
                    <a:pt x="22356" y="6861"/>
                    <a:pt x="23079" y="6861"/>
                  </a:cubicBezTo>
                  <a:cubicBezTo>
                    <a:pt x="24806" y="6861"/>
                    <a:pt x="26899" y="6658"/>
                    <a:pt x="28081" y="6527"/>
                  </a:cubicBezTo>
                  <a:cubicBezTo>
                    <a:pt x="28346" y="6498"/>
                    <a:pt x="28561" y="6485"/>
                    <a:pt x="28742" y="6485"/>
                  </a:cubicBezTo>
                  <a:cubicBezTo>
                    <a:pt x="29708" y="6485"/>
                    <a:pt x="29707" y="6851"/>
                    <a:pt x="31119" y="7039"/>
                  </a:cubicBezTo>
                  <a:cubicBezTo>
                    <a:pt x="31376" y="7073"/>
                    <a:pt x="31576" y="7088"/>
                    <a:pt x="31738" y="7088"/>
                  </a:cubicBezTo>
                  <a:cubicBezTo>
                    <a:pt x="32632" y="7088"/>
                    <a:pt x="32343" y="6645"/>
                    <a:pt x="33880" y="6610"/>
                  </a:cubicBezTo>
                  <a:cubicBezTo>
                    <a:pt x="33975" y="6608"/>
                    <a:pt x="34066" y="6607"/>
                    <a:pt x="34153" y="6607"/>
                  </a:cubicBezTo>
                  <a:cubicBezTo>
                    <a:pt x="35083" y="6607"/>
                    <a:pt x="35534" y="6724"/>
                    <a:pt x="35881" y="6724"/>
                  </a:cubicBezTo>
                  <a:cubicBezTo>
                    <a:pt x="36118" y="6724"/>
                    <a:pt x="36306" y="6669"/>
                    <a:pt x="36564" y="6487"/>
                  </a:cubicBezTo>
                  <a:cubicBezTo>
                    <a:pt x="36766" y="6343"/>
                    <a:pt x="36869" y="6085"/>
                    <a:pt x="36894" y="5784"/>
                  </a:cubicBezTo>
                  <a:cubicBezTo>
                    <a:pt x="36849" y="5154"/>
                    <a:pt x="36527" y="4450"/>
                    <a:pt x="36090" y="4226"/>
                  </a:cubicBezTo>
                  <a:cubicBezTo>
                    <a:pt x="35361" y="3855"/>
                    <a:pt x="35380" y="145"/>
                    <a:pt x="34039" y="4"/>
                  </a:cubicBezTo>
                  <a:cubicBezTo>
                    <a:pt x="34012" y="1"/>
                    <a:pt x="33985" y="0"/>
                    <a:pt x="3395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5861725" y="3600450"/>
              <a:ext cx="19700" cy="15300"/>
            </a:xfrm>
            <a:custGeom>
              <a:avLst/>
              <a:gdLst/>
              <a:ahLst/>
              <a:cxnLst/>
              <a:rect l="l" t="t" r="r" b="b"/>
              <a:pathLst>
                <a:path w="788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7" y="612"/>
                    <a:pt x="787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5958575" y="3405875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1" y="0"/>
                    <a:pt x="1" y="612"/>
                    <a:pt x="394" y="612"/>
                  </a:cubicBezTo>
                  <a:cubicBezTo>
                    <a:pt x="788" y="612"/>
                    <a:pt x="788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5961100" y="3442800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1"/>
                  </a:moveTo>
                  <a:cubicBezTo>
                    <a:pt x="1" y="1"/>
                    <a:pt x="1" y="612"/>
                    <a:pt x="396" y="612"/>
                  </a:cubicBezTo>
                  <a:cubicBezTo>
                    <a:pt x="790" y="612"/>
                    <a:pt x="790" y="1"/>
                    <a:pt x="396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5983650" y="3490400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7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6015900" y="352012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1"/>
                  </a:moveTo>
                  <a:cubicBezTo>
                    <a:pt x="1" y="1"/>
                    <a:pt x="1" y="612"/>
                    <a:pt x="396" y="612"/>
                  </a:cubicBezTo>
                  <a:cubicBezTo>
                    <a:pt x="789" y="612"/>
                    <a:pt x="789" y="1"/>
                    <a:pt x="396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6068600" y="3533725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5" y="1"/>
                  </a:moveTo>
                  <a:cubicBezTo>
                    <a:pt x="0" y="1"/>
                    <a:pt x="0" y="612"/>
                    <a:pt x="395" y="612"/>
                  </a:cubicBezTo>
                  <a:cubicBezTo>
                    <a:pt x="789" y="612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6115750" y="352012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1" y="1"/>
                    <a:pt x="1" y="612"/>
                    <a:pt x="394" y="612"/>
                  </a:cubicBezTo>
                  <a:cubicBezTo>
                    <a:pt x="788" y="612"/>
                    <a:pt x="790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6156525" y="3491250"/>
              <a:ext cx="19775" cy="15300"/>
            </a:xfrm>
            <a:custGeom>
              <a:avLst/>
              <a:gdLst/>
              <a:ahLst/>
              <a:cxnLst/>
              <a:rect l="l" t="t" r="r" b="b"/>
              <a:pathLst>
                <a:path w="791" h="612" extrusionOk="0">
                  <a:moveTo>
                    <a:pt x="396" y="0"/>
                  </a:moveTo>
                  <a:cubicBezTo>
                    <a:pt x="2" y="0"/>
                    <a:pt x="1" y="612"/>
                    <a:pt x="396" y="612"/>
                  </a:cubicBezTo>
                  <a:cubicBezTo>
                    <a:pt x="789" y="612"/>
                    <a:pt x="791" y="0"/>
                    <a:pt x="39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6180750" y="3455150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5" y="0"/>
                  </a:moveTo>
                  <a:cubicBezTo>
                    <a:pt x="2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2"/>
            <p:cNvSpPr/>
            <p:nvPr/>
          </p:nvSpPr>
          <p:spPr>
            <a:xfrm>
              <a:off x="6186725" y="3417325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8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6184150" y="339352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1"/>
                  </a:moveTo>
                  <a:cubicBezTo>
                    <a:pt x="1" y="1"/>
                    <a:pt x="1" y="612"/>
                    <a:pt x="396" y="612"/>
                  </a:cubicBezTo>
                  <a:cubicBezTo>
                    <a:pt x="789" y="612"/>
                    <a:pt x="789" y="1"/>
                    <a:pt x="396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5864250" y="3482725"/>
              <a:ext cx="19750" cy="15350"/>
            </a:xfrm>
            <a:custGeom>
              <a:avLst/>
              <a:gdLst/>
              <a:ahLst/>
              <a:cxnLst/>
              <a:rect l="l" t="t" r="r" b="b"/>
              <a:pathLst>
                <a:path w="790" h="614" extrusionOk="0">
                  <a:moveTo>
                    <a:pt x="395" y="1"/>
                  </a:moveTo>
                  <a:cubicBezTo>
                    <a:pt x="0" y="1"/>
                    <a:pt x="0" y="614"/>
                    <a:pt x="395" y="614"/>
                  </a:cubicBezTo>
                  <a:cubicBezTo>
                    <a:pt x="789" y="614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5913525" y="3490825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5" y="0"/>
                  </a:moveTo>
                  <a:cubicBezTo>
                    <a:pt x="0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5959000" y="352012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1" y="1"/>
                    <a:pt x="1" y="612"/>
                    <a:pt x="394" y="612"/>
                  </a:cubicBezTo>
                  <a:cubicBezTo>
                    <a:pt x="788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5979400" y="3562625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7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5988750" y="3614050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7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5986175" y="3656925"/>
              <a:ext cx="19750" cy="15350"/>
            </a:xfrm>
            <a:custGeom>
              <a:avLst/>
              <a:gdLst/>
              <a:ahLst/>
              <a:cxnLst/>
              <a:rect l="l" t="t" r="r" b="b"/>
              <a:pathLst>
                <a:path w="790" h="614" extrusionOk="0">
                  <a:moveTo>
                    <a:pt x="395" y="0"/>
                  </a:moveTo>
                  <a:cubicBezTo>
                    <a:pt x="0" y="0"/>
                    <a:pt x="0" y="613"/>
                    <a:pt x="395" y="613"/>
                  </a:cubicBezTo>
                  <a:cubicBezTo>
                    <a:pt x="789" y="613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5979400" y="3700250"/>
              <a:ext cx="19725" cy="15350"/>
            </a:xfrm>
            <a:custGeom>
              <a:avLst/>
              <a:gdLst/>
              <a:ahLst/>
              <a:cxnLst/>
              <a:rect l="l" t="t" r="r" b="b"/>
              <a:pathLst>
                <a:path w="789" h="614" extrusionOk="0">
                  <a:moveTo>
                    <a:pt x="394" y="1"/>
                  </a:moveTo>
                  <a:cubicBezTo>
                    <a:pt x="0" y="1"/>
                    <a:pt x="0" y="614"/>
                    <a:pt x="394" y="614"/>
                  </a:cubicBezTo>
                  <a:cubicBezTo>
                    <a:pt x="787" y="614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6168025" y="37155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0" y="1"/>
                    <a:pt x="0" y="612"/>
                    <a:pt x="394" y="612"/>
                  </a:cubicBezTo>
                  <a:cubicBezTo>
                    <a:pt x="788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6162075" y="3665850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4" y="0"/>
                  </a:moveTo>
                  <a:cubicBezTo>
                    <a:pt x="1" y="0"/>
                    <a:pt x="1" y="612"/>
                    <a:pt x="394" y="612"/>
                  </a:cubicBezTo>
                  <a:cubicBezTo>
                    <a:pt x="788" y="612"/>
                    <a:pt x="788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6153575" y="36199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1" y="1"/>
                    <a:pt x="1" y="612"/>
                    <a:pt x="394" y="612"/>
                  </a:cubicBezTo>
                  <a:cubicBezTo>
                    <a:pt x="788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6164600" y="358090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1" y="0"/>
                    <a:pt x="1" y="612"/>
                    <a:pt x="396" y="612"/>
                  </a:cubicBezTo>
                  <a:cubicBezTo>
                    <a:pt x="790" y="612"/>
                    <a:pt x="790" y="0"/>
                    <a:pt x="39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6179050" y="354222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1"/>
                  </a:moveTo>
                  <a:cubicBezTo>
                    <a:pt x="1" y="1"/>
                    <a:pt x="1" y="613"/>
                    <a:pt x="396" y="613"/>
                  </a:cubicBezTo>
                  <a:cubicBezTo>
                    <a:pt x="790" y="613"/>
                    <a:pt x="790" y="1"/>
                    <a:pt x="396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6207950" y="350910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5" y="0"/>
                  </a:moveTo>
                  <a:cubicBezTo>
                    <a:pt x="0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6234275" y="349255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5" y="0"/>
                  </a:moveTo>
                  <a:cubicBezTo>
                    <a:pt x="0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6267000" y="3483600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5" y="1"/>
                  </a:moveTo>
                  <a:cubicBezTo>
                    <a:pt x="0" y="1"/>
                    <a:pt x="2" y="613"/>
                    <a:pt x="395" y="613"/>
                  </a:cubicBezTo>
                  <a:cubicBezTo>
                    <a:pt x="789" y="613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2"/>
            <p:cNvSpPr/>
            <p:nvPr/>
          </p:nvSpPr>
          <p:spPr>
            <a:xfrm>
              <a:off x="6289950" y="3598725"/>
              <a:ext cx="19750" cy="15350"/>
            </a:xfrm>
            <a:custGeom>
              <a:avLst/>
              <a:gdLst/>
              <a:ahLst/>
              <a:cxnLst/>
              <a:rect l="l" t="t" r="r" b="b"/>
              <a:pathLst>
                <a:path w="790" h="614" extrusionOk="0">
                  <a:moveTo>
                    <a:pt x="394" y="0"/>
                  </a:moveTo>
                  <a:cubicBezTo>
                    <a:pt x="0" y="0"/>
                    <a:pt x="0" y="613"/>
                    <a:pt x="394" y="613"/>
                  </a:cubicBezTo>
                  <a:cubicBezTo>
                    <a:pt x="788" y="613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2"/>
            <p:cNvSpPr/>
            <p:nvPr/>
          </p:nvSpPr>
          <p:spPr>
            <a:xfrm>
              <a:off x="5749525" y="377132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0"/>
                  </a:moveTo>
                  <a:cubicBezTo>
                    <a:pt x="1" y="0"/>
                    <a:pt x="1" y="612"/>
                    <a:pt x="396" y="612"/>
                  </a:cubicBezTo>
                  <a:cubicBezTo>
                    <a:pt x="789" y="612"/>
                    <a:pt x="789" y="0"/>
                    <a:pt x="39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5788725" y="3759875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5" y="0"/>
                  </a:moveTo>
                  <a:cubicBezTo>
                    <a:pt x="0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5826325" y="3772275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0" y="0"/>
                    <a:pt x="0" y="612"/>
                    <a:pt x="396" y="612"/>
                  </a:cubicBezTo>
                  <a:cubicBezTo>
                    <a:pt x="789" y="612"/>
                    <a:pt x="789" y="0"/>
                    <a:pt x="39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5869975" y="3822325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1" y="0"/>
                    <a:pt x="1" y="612"/>
                    <a:pt x="396" y="612"/>
                  </a:cubicBezTo>
                  <a:cubicBezTo>
                    <a:pt x="789" y="612"/>
                    <a:pt x="789" y="0"/>
                    <a:pt x="39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2"/>
            <p:cNvSpPr/>
            <p:nvPr/>
          </p:nvSpPr>
          <p:spPr>
            <a:xfrm>
              <a:off x="5878275" y="3857375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4" y="0"/>
                  </a:moveTo>
                  <a:cubicBezTo>
                    <a:pt x="0" y="0"/>
                    <a:pt x="0" y="612"/>
                    <a:pt x="394" y="612"/>
                  </a:cubicBezTo>
                  <a:cubicBezTo>
                    <a:pt x="788" y="612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2"/>
            <p:cNvSpPr/>
            <p:nvPr/>
          </p:nvSpPr>
          <p:spPr>
            <a:xfrm>
              <a:off x="5866775" y="3890825"/>
              <a:ext cx="19775" cy="15300"/>
            </a:xfrm>
            <a:custGeom>
              <a:avLst/>
              <a:gdLst/>
              <a:ahLst/>
              <a:cxnLst/>
              <a:rect l="l" t="t" r="r" b="b"/>
              <a:pathLst>
                <a:path w="791" h="612" extrusionOk="0">
                  <a:moveTo>
                    <a:pt x="396" y="0"/>
                  </a:moveTo>
                  <a:cubicBezTo>
                    <a:pt x="2" y="0"/>
                    <a:pt x="1" y="612"/>
                    <a:pt x="396" y="612"/>
                  </a:cubicBezTo>
                  <a:cubicBezTo>
                    <a:pt x="789" y="612"/>
                    <a:pt x="791" y="0"/>
                    <a:pt x="39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5823150" y="393542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5" y="1"/>
                  </a:moveTo>
                  <a:cubicBezTo>
                    <a:pt x="1" y="1"/>
                    <a:pt x="1" y="612"/>
                    <a:pt x="395" y="612"/>
                  </a:cubicBezTo>
                  <a:cubicBezTo>
                    <a:pt x="788" y="612"/>
                    <a:pt x="790" y="1"/>
                    <a:pt x="395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5789075" y="3944350"/>
              <a:ext cx="19700" cy="15325"/>
            </a:xfrm>
            <a:custGeom>
              <a:avLst/>
              <a:gdLst/>
              <a:ahLst/>
              <a:cxnLst/>
              <a:rect l="l" t="t" r="r" b="b"/>
              <a:pathLst>
                <a:path w="788" h="613" extrusionOk="0">
                  <a:moveTo>
                    <a:pt x="394" y="1"/>
                  </a:moveTo>
                  <a:cubicBezTo>
                    <a:pt x="0" y="1"/>
                    <a:pt x="0" y="612"/>
                    <a:pt x="394" y="612"/>
                  </a:cubicBezTo>
                  <a:cubicBezTo>
                    <a:pt x="788" y="612"/>
                    <a:pt x="788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5751150" y="3932850"/>
              <a:ext cx="19725" cy="15350"/>
            </a:xfrm>
            <a:custGeom>
              <a:avLst/>
              <a:gdLst/>
              <a:ahLst/>
              <a:cxnLst/>
              <a:rect l="l" t="t" r="r" b="b"/>
              <a:pathLst>
                <a:path w="789" h="614" extrusionOk="0">
                  <a:moveTo>
                    <a:pt x="394" y="1"/>
                  </a:moveTo>
                  <a:cubicBezTo>
                    <a:pt x="0" y="1"/>
                    <a:pt x="0" y="614"/>
                    <a:pt x="394" y="614"/>
                  </a:cubicBezTo>
                  <a:cubicBezTo>
                    <a:pt x="788" y="614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5702075" y="38815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1" y="1"/>
                    <a:pt x="1" y="612"/>
                    <a:pt x="394" y="612"/>
                  </a:cubicBezTo>
                  <a:cubicBezTo>
                    <a:pt x="788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5698875" y="38461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1" y="1"/>
                    <a:pt x="1" y="613"/>
                    <a:pt x="394" y="613"/>
                  </a:cubicBezTo>
                  <a:cubicBezTo>
                    <a:pt x="788" y="613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5708750" y="381340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4" y="0"/>
                  </a:moveTo>
                  <a:cubicBezTo>
                    <a:pt x="1" y="0"/>
                    <a:pt x="1" y="612"/>
                    <a:pt x="394" y="612"/>
                  </a:cubicBezTo>
                  <a:cubicBezTo>
                    <a:pt x="788" y="612"/>
                    <a:pt x="790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6276875" y="3812400"/>
              <a:ext cx="19750" cy="15350"/>
            </a:xfrm>
            <a:custGeom>
              <a:avLst/>
              <a:gdLst/>
              <a:ahLst/>
              <a:cxnLst/>
              <a:rect l="l" t="t" r="r" b="b"/>
              <a:pathLst>
                <a:path w="790" h="614" extrusionOk="0">
                  <a:moveTo>
                    <a:pt x="395" y="1"/>
                  </a:moveTo>
                  <a:cubicBezTo>
                    <a:pt x="0" y="1"/>
                    <a:pt x="0" y="614"/>
                    <a:pt x="395" y="614"/>
                  </a:cubicBezTo>
                  <a:cubicBezTo>
                    <a:pt x="789" y="614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6263175" y="3843025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5" y="0"/>
                  </a:moveTo>
                  <a:cubicBezTo>
                    <a:pt x="1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6268250" y="3881900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6" y="0"/>
                  </a:moveTo>
                  <a:cubicBezTo>
                    <a:pt x="1" y="0"/>
                    <a:pt x="1" y="612"/>
                    <a:pt x="396" y="612"/>
                  </a:cubicBezTo>
                  <a:cubicBezTo>
                    <a:pt x="790" y="612"/>
                    <a:pt x="790" y="0"/>
                    <a:pt x="39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6313525" y="3774175"/>
              <a:ext cx="19750" cy="15350"/>
            </a:xfrm>
            <a:custGeom>
              <a:avLst/>
              <a:gdLst/>
              <a:ahLst/>
              <a:cxnLst/>
              <a:rect l="l" t="t" r="r" b="b"/>
              <a:pathLst>
                <a:path w="790" h="614" extrusionOk="0">
                  <a:moveTo>
                    <a:pt x="394" y="0"/>
                  </a:moveTo>
                  <a:cubicBezTo>
                    <a:pt x="1" y="0"/>
                    <a:pt x="1" y="613"/>
                    <a:pt x="394" y="613"/>
                  </a:cubicBezTo>
                  <a:cubicBezTo>
                    <a:pt x="788" y="613"/>
                    <a:pt x="789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6344100" y="3763650"/>
              <a:ext cx="19750" cy="15350"/>
            </a:xfrm>
            <a:custGeom>
              <a:avLst/>
              <a:gdLst/>
              <a:ahLst/>
              <a:cxnLst/>
              <a:rect l="l" t="t" r="r" b="b"/>
              <a:pathLst>
                <a:path w="790" h="614" extrusionOk="0">
                  <a:moveTo>
                    <a:pt x="396" y="1"/>
                  </a:moveTo>
                  <a:cubicBezTo>
                    <a:pt x="1" y="1"/>
                    <a:pt x="1" y="614"/>
                    <a:pt x="396" y="614"/>
                  </a:cubicBezTo>
                  <a:cubicBezTo>
                    <a:pt x="789" y="614"/>
                    <a:pt x="789" y="1"/>
                    <a:pt x="396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6377575" y="3773250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5" y="1"/>
                  </a:moveTo>
                  <a:cubicBezTo>
                    <a:pt x="0" y="1"/>
                    <a:pt x="0" y="612"/>
                    <a:pt x="395" y="612"/>
                  </a:cubicBezTo>
                  <a:cubicBezTo>
                    <a:pt x="789" y="612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6427900" y="3821650"/>
              <a:ext cx="19750" cy="15350"/>
            </a:xfrm>
            <a:custGeom>
              <a:avLst/>
              <a:gdLst/>
              <a:ahLst/>
              <a:cxnLst/>
              <a:rect l="l" t="t" r="r" b="b"/>
              <a:pathLst>
                <a:path w="790" h="614" extrusionOk="0">
                  <a:moveTo>
                    <a:pt x="395" y="1"/>
                  </a:moveTo>
                  <a:cubicBezTo>
                    <a:pt x="0" y="1"/>
                    <a:pt x="0" y="614"/>
                    <a:pt x="395" y="614"/>
                  </a:cubicBezTo>
                  <a:cubicBezTo>
                    <a:pt x="789" y="614"/>
                    <a:pt x="789" y="1"/>
                    <a:pt x="395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6425675" y="3894975"/>
              <a:ext cx="19750" cy="15300"/>
            </a:xfrm>
            <a:custGeom>
              <a:avLst/>
              <a:gdLst/>
              <a:ahLst/>
              <a:cxnLst/>
              <a:rect l="l" t="t" r="r" b="b"/>
              <a:pathLst>
                <a:path w="790" h="612" extrusionOk="0">
                  <a:moveTo>
                    <a:pt x="394" y="0"/>
                  </a:moveTo>
                  <a:cubicBezTo>
                    <a:pt x="1" y="0"/>
                    <a:pt x="1" y="612"/>
                    <a:pt x="394" y="612"/>
                  </a:cubicBezTo>
                  <a:cubicBezTo>
                    <a:pt x="788" y="612"/>
                    <a:pt x="790" y="0"/>
                    <a:pt x="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6439700" y="3857675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1" y="1"/>
                    <a:pt x="1" y="612"/>
                    <a:pt x="394" y="612"/>
                  </a:cubicBezTo>
                  <a:cubicBezTo>
                    <a:pt x="788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6382775" y="3936375"/>
              <a:ext cx="16000" cy="15325"/>
            </a:xfrm>
            <a:custGeom>
              <a:avLst/>
              <a:gdLst/>
              <a:ahLst/>
              <a:cxnLst/>
              <a:rect l="l" t="t" r="r" b="b"/>
              <a:pathLst>
                <a:path w="640" h="613" extrusionOk="0">
                  <a:moveTo>
                    <a:pt x="314" y="0"/>
                  </a:moveTo>
                  <a:cubicBezTo>
                    <a:pt x="153" y="0"/>
                    <a:pt x="0" y="141"/>
                    <a:pt x="7" y="307"/>
                  </a:cubicBezTo>
                  <a:cubicBezTo>
                    <a:pt x="14" y="471"/>
                    <a:pt x="142" y="612"/>
                    <a:pt x="314" y="612"/>
                  </a:cubicBezTo>
                  <a:lnTo>
                    <a:pt x="326" y="612"/>
                  </a:lnTo>
                  <a:cubicBezTo>
                    <a:pt x="487" y="612"/>
                    <a:pt x="640" y="471"/>
                    <a:pt x="631" y="307"/>
                  </a:cubicBezTo>
                  <a:cubicBezTo>
                    <a:pt x="624" y="141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6315750" y="3937325"/>
              <a:ext cx="19725" cy="15300"/>
            </a:xfrm>
            <a:custGeom>
              <a:avLst/>
              <a:gdLst/>
              <a:ahLst/>
              <a:cxnLst/>
              <a:rect l="l" t="t" r="r" b="b"/>
              <a:pathLst>
                <a:path w="789" h="612" extrusionOk="0">
                  <a:moveTo>
                    <a:pt x="395" y="0"/>
                  </a:moveTo>
                  <a:cubicBezTo>
                    <a:pt x="0" y="0"/>
                    <a:pt x="0" y="612"/>
                    <a:pt x="395" y="612"/>
                  </a:cubicBezTo>
                  <a:cubicBezTo>
                    <a:pt x="789" y="612"/>
                    <a:pt x="789" y="0"/>
                    <a:pt x="395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6348875" y="3944350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1"/>
                  </a:moveTo>
                  <a:cubicBezTo>
                    <a:pt x="1" y="1"/>
                    <a:pt x="1" y="612"/>
                    <a:pt x="396" y="612"/>
                  </a:cubicBezTo>
                  <a:cubicBezTo>
                    <a:pt x="790" y="612"/>
                    <a:pt x="790" y="1"/>
                    <a:pt x="396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5837500" y="3636525"/>
              <a:ext cx="19700" cy="15325"/>
            </a:xfrm>
            <a:custGeom>
              <a:avLst/>
              <a:gdLst/>
              <a:ahLst/>
              <a:cxnLst/>
              <a:rect l="l" t="t" r="r" b="b"/>
              <a:pathLst>
                <a:path w="788" h="613" extrusionOk="0">
                  <a:moveTo>
                    <a:pt x="394" y="1"/>
                  </a:moveTo>
                  <a:cubicBezTo>
                    <a:pt x="1" y="1"/>
                    <a:pt x="1" y="613"/>
                    <a:pt x="394" y="613"/>
                  </a:cubicBezTo>
                  <a:cubicBezTo>
                    <a:pt x="788" y="613"/>
                    <a:pt x="788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5879525" y="3639100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6" y="1"/>
                  </a:moveTo>
                  <a:cubicBezTo>
                    <a:pt x="1" y="1"/>
                    <a:pt x="1" y="612"/>
                    <a:pt x="396" y="612"/>
                  </a:cubicBezTo>
                  <a:cubicBezTo>
                    <a:pt x="790" y="612"/>
                    <a:pt x="790" y="1"/>
                    <a:pt x="396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6254275" y="3639100"/>
              <a:ext cx="19750" cy="15325"/>
            </a:xfrm>
            <a:custGeom>
              <a:avLst/>
              <a:gdLst/>
              <a:ahLst/>
              <a:cxnLst/>
              <a:rect l="l" t="t" r="r" b="b"/>
              <a:pathLst>
                <a:path w="790" h="613" extrusionOk="0">
                  <a:moveTo>
                    <a:pt x="394" y="1"/>
                  </a:moveTo>
                  <a:cubicBezTo>
                    <a:pt x="0" y="1"/>
                    <a:pt x="0" y="612"/>
                    <a:pt x="394" y="612"/>
                  </a:cubicBezTo>
                  <a:cubicBezTo>
                    <a:pt x="788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6309075" y="3639100"/>
              <a:ext cx="19725" cy="15325"/>
            </a:xfrm>
            <a:custGeom>
              <a:avLst/>
              <a:gdLst/>
              <a:ahLst/>
              <a:cxnLst/>
              <a:rect l="l" t="t" r="r" b="b"/>
              <a:pathLst>
                <a:path w="789" h="613" extrusionOk="0">
                  <a:moveTo>
                    <a:pt x="394" y="1"/>
                  </a:moveTo>
                  <a:cubicBezTo>
                    <a:pt x="0" y="1"/>
                    <a:pt x="0" y="612"/>
                    <a:pt x="394" y="612"/>
                  </a:cubicBezTo>
                  <a:cubicBezTo>
                    <a:pt x="787" y="612"/>
                    <a:pt x="789" y="1"/>
                    <a:pt x="394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32"/>
          <p:cNvGrpSpPr/>
          <p:nvPr/>
        </p:nvGrpSpPr>
        <p:grpSpPr>
          <a:xfrm rot="-787112">
            <a:off x="-130570" y="679061"/>
            <a:ext cx="1789047" cy="2491108"/>
            <a:chOff x="1528675" y="3467075"/>
            <a:chExt cx="490225" cy="682600"/>
          </a:xfrm>
        </p:grpSpPr>
        <p:sp>
          <p:nvSpPr>
            <p:cNvPr id="332" name="Google Shape;332;p32"/>
            <p:cNvSpPr/>
            <p:nvPr/>
          </p:nvSpPr>
          <p:spPr>
            <a:xfrm>
              <a:off x="1528950" y="3507125"/>
              <a:ext cx="489950" cy="642550"/>
            </a:xfrm>
            <a:custGeom>
              <a:avLst/>
              <a:gdLst/>
              <a:ahLst/>
              <a:cxnLst/>
              <a:rect l="l" t="t" r="r" b="b"/>
              <a:pathLst>
                <a:path w="19598" h="25702" extrusionOk="0">
                  <a:moveTo>
                    <a:pt x="9598" y="0"/>
                  </a:moveTo>
                  <a:cubicBezTo>
                    <a:pt x="9553" y="0"/>
                    <a:pt x="9508" y="1"/>
                    <a:pt x="9463" y="2"/>
                  </a:cubicBezTo>
                  <a:cubicBezTo>
                    <a:pt x="6524" y="73"/>
                    <a:pt x="4200" y="2515"/>
                    <a:pt x="4271" y="5454"/>
                  </a:cubicBezTo>
                  <a:cubicBezTo>
                    <a:pt x="4306" y="6959"/>
                    <a:pt x="4980" y="8380"/>
                    <a:pt x="6123" y="9361"/>
                  </a:cubicBezTo>
                  <a:cubicBezTo>
                    <a:pt x="5115" y="9107"/>
                    <a:pt x="4089" y="8722"/>
                    <a:pt x="3342" y="8398"/>
                  </a:cubicBezTo>
                  <a:cubicBezTo>
                    <a:pt x="2890" y="8201"/>
                    <a:pt x="2415" y="8029"/>
                    <a:pt x="1900" y="8028"/>
                  </a:cubicBezTo>
                  <a:cubicBezTo>
                    <a:pt x="1898" y="8028"/>
                    <a:pt x="1896" y="8028"/>
                    <a:pt x="1894" y="8028"/>
                  </a:cubicBezTo>
                  <a:cubicBezTo>
                    <a:pt x="1379" y="8028"/>
                    <a:pt x="816" y="8222"/>
                    <a:pt x="450" y="8640"/>
                  </a:cubicBezTo>
                  <a:cubicBezTo>
                    <a:pt x="131" y="9005"/>
                    <a:pt x="0" y="9499"/>
                    <a:pt x="24" y="9949"/>
                  </a:cubicBezTo>
                  <a:cubicBezTo>
                    <a:pt x="48" y="10398"/>
                    <a:pt x="191" y="10820"/>
                    <a:pt x="404" y="11192"/>
                  </a:cubicBezTo>
                  <a:cubicBezTo>
                    <a:pt x="1399" y="12927"/>
                    <a:pt x="4111" y="14493"/>
                    <a:pt x="4937" y="14941"/>
                  </a:cubicBezTo>
                  <a:lnTo>
                    <a:pt x="4937" y="14941"/>
                  </a:lnTo>
                  <a:cubicBezTo>
                    <a:pt x="4036" y="17743"/>
                    <a:pt x="2636" y="22935"/>
                    <a:pt x="2580" y="23529"/>
                  </a:cubicBezTo>
                  <a:cubicBezTo>
                    <a:pt x="2544" y="23931"/>
                    <a:pt x="2509" y="24344"/>
                    <a:pt x="2676" y="24724"/>
                  </a:cubicBezTo>
                  <a:cubicBezTo>
                    <a:pt x="2919" y="25275"/>
                    <a:pt x="3642" y="25701"/>
                    <a:pt x="4419" y="25701"/>
                  </a:cubicBezTo>
                  <a:cubicBezTo>
                    <a:pt x="4464" y="25701"/>
                    <a:pt x="4508" y="25700"/>
                    <a:pt x="4553" y="25697"/>
                  </a:cubicBezTo>
                  <a:cubicBezTo>
                    <a:pt x="5406" y="25644"/>
                    <a:pt x="6074" y="25126"/>
                    <a:pt x="6581" y="24610"/>
                  </a:cubicBezTo>
                  <a:cubicBezTo>
                    <a:pt x="7497" y="23673"/>
                    <a:pt x="8180" y="22626"/>
                    <a:pt x="8833" y="21578"/>
                  </a:cubicBezTo>
                  <a:cubicBezTo>
                    <a:pt x="9213" y="20966"/>
                    <a:pt x="9587" y="20351"/>
                    <a:pt x="9951" y="19735"/>
                  </a:cubicBezTo>
                  <a:cubicBezTo>
                    <a:pt x="10345" y="20332"/>
                    <a:pt x="10749" y="20928"/>
                    <a:pt x="11159" y="21520"/>
                  </a:cubicBezTo>
                  <a:cubicBezTo>
                    <a:pt x="11863" y="22535"/>
                    <a:pt x="12596" y="23548"/>
                    <a:pt x="13558" y="24436"/>
                  </a:cubicBezTo>
                  <a:cubicBezTo>
                    <a:pt x="14087" y="24929"/>
                    <a:pt x="14780" y="25412"/>
                    <a:pt x="15637" y="25425"/>
                  </a:cubicBezTo>
                  <a:cubicBezTo>
                    <a:pt x="15646" y="25425"/>
                    <a:pt x="15655" y="25425"/>
                    <a:pt x="15665" y="25425"/>
                  </a:cubicBezTo>
                  <a:cubicBezTo>
                    <a:pt x="16482" y="25425"/>
                    <a:pt x="17238" y="24946"/>
                    <a:pt x="17463" y="24360"/>
                  </a:cubicBezTo>
                  <a:cubicBezTo>
                    <a:pt x="17613" y="23972"/>
                    <a:pt x="17557" y="23562"/>
                    <a:pt x="17500" y="23162"/>
                  </a:cubicBezTo>
                  <a:cubicBezTo>
                    <a:pt x="17400" y="22469"/>
                    <a:pt x="15742" y="17047"/>
                    <a:pt x="14726" y="14704"/>
                  </a:cubicBezTo>
                  <a:lnTo>
                    <a:pt x="14700" y="14713"/>
                  </a:lnTo>
                  <a:cubicBezTo>
                    <a:pt x="14700" y="14713"/>
                    <a:pt x="18204" y="12718"/>
                    <a:pt x="19280" y="10606"/>
                  </a:cubicBezTo>
                  <a:cubicBezTo>
                    <a:pt x="19474" y="10223"/>
                    <a:pt x="19596" y="9794"/>
                    <a:pt x="19598" y="9344"/>
                  </a:cubicBezTo>
                  <a:cubicBezTo>
                    <a:pt x="19598" y="8894"/>
                    <a:pt x="19445" y="8407"/>
                    <a:pt x="19107" y="8058"/>
                  </a:cubicBezTo>
                  <a:cubicBezTo>
                    <a:pt x="18747" y="7684"/>
                    <a:pt x="18224" y="7514"/>
                    <a:pt x="17738" y="7514"/>
                  </a:cubicBezTo>
                  <a:cubicBezTo>
                    <a:pt x="17702" y="7514"/>
                    <a:pt x="17666" y="7515"/>
                    <a:pt x="17630" y="7517"/>
                  </a:cubicBezTo>
                  <a:cubicBezTo>
                    <a:pt x="17115" y="7544"/>
                    <a:pt x="16649" y="7740"/>
                    <a:pt x="16207" y="7958"/>
                  </a:cubicBezTo>
                  <a:cubicBezTo>
                    <a:pt x="15478" y="8320"/>
                    <a:pt x="13942" y="8695"/>
                    <a:pt x="13306" y="9188"/>
                  </a:cubicBezTo>
                  <a:cubicBezTo>
                    <a:pt x="14481" y="7966"/>
                    <a:pt x="14944" y="6338"/>
                    <a:pt x="14915" y="5192"/>
                  </a:cubicBezTo>
                  <a:cubicBezTo>
                    <a:pt x="14845" y="2298"/>
                    <a:pt x="12476" y="0"/>
                    <a:pt x="9598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1528675" y="3495200"/>
              <a:ext cx="489925" cy="642550"/>
            </a:xfrm>
            <a:custGeom>
              <a:avLst/>
              <a:gdLst/>
              <a:ahLst/>
              <a:cxnLst/>
              <a:rect l="l" t="t" r="r" b="b"/>
              <a:pathLst>
                <a:path w="19597" h="25702" extrusionOk="0">
                  <a:moveTo>
                    <a:pt x="9596" y="0"/>
                  </a:moveTo>
                  <a:cubicBezTo>
                    <a:pt x="9551" y="0"/>
                    <a:pt x="9506" y="1"/>
                    <a:pt x="9461" y="2"/>
                  </a:cubicBezTo>
                  <a:cubicBezTo>
                    <a:pt x="6522" y="74"/>
                    <a:pt x="4198" y="2515"/>
                    <a:pt x="4271" y="5454"/>
                  </a:cubicBezTo>
                  <a:cubicBezTo>
                    <a:pt x="4306" y="6960"/>
                    <a:pt x="4980" y="8381"/>
                    <a:pt x="6123" y="9361"/>
                  </a:cubicBezTo>
                  <a:cubicBezTo>
                    <a:pt x="5114" y="9107"/>
                    <a:pt x="4089" y="8722"/>
                    <a:pt x="3341" y="8398"/>
                  </a:cubicBezTo>
                  <a:cubicBezTo>
                    <a:pt x="2890" y="8201"/>
                    <a:pt x="2413" y="8028"/>
                    <a:pt x="1898" y="8028"/>
                  </a:cubicBezTo>
                  <a:cubicBezTo>
                    <a:pt x="1896" y="8028"/>
                    <a:pt x="1894" y="8028"/>
                    <a:pt x="1892" y="8028"/>
                  </a:cubicBezTo>
                  <a:cubicBezTo>
                    <a:pt x="1378" y="8028"/>
                    <a:pt x="814" y="8222"/>
                    <a:pt x="450" y="8640"/>
                  </a:cubicBezTo>
                  <a:cubicBezTo>
                    <a:pt x="131" y="9005"/>
                    <a:pt x="0" y="9500"/>
                    <a:pt x="24" y="9948"/>
                  </a:cubicBezTo>
                  <a:cubicBezTo>
                    <a:pt x="48" y="10398"/>
                    <a:pt x="191" y="10821"/>
                    <a:pt x="404" y="11192"/>
                  </a:cubicBezTo>
                  <a:cubicBezTo>
                    <a:pt x="1397" y="12927"/>
                    <a:pt x="4111" y="14493"/>
                    <a:pt x="4937" y="14941"/>
                  </a:cubicBezTo>
                  <a:lnTo>
                    <a:pt x="4937" y="14941"/>
                  </a:lnTo>
                  <a:cubicBezTo>
                    <a:pt x="4036" y="17743"/>
                    <a:pt x="2635" y="22935"/>
                    <a:pt x="2580" y="23529"/>
                  </a:cubicBezTo>
                  <a:cubicBezTo>
                    <a:pt x="2542" y="23931"/>
                    <a:pt x="2507" y="24344"/>
                    <a:pt x="2675" y="24724"/>
                  </a:cubicBezTo>
                  <a:cubicBezTo>
                    <a:pt x="2918" y="25275"/>
                    <a:pt x="3642" y="25701"/>
                    <a:pt x="4418" y="25701"/>
                  </a:cubicBezTo>
                  <a:cubicBezTo>
                    <a:pt x="4462" y="25701"/>
                    <a:pt x="4507" y="25700"/>
                    <a:pt x="4551" y="25697"/>
                  </a:cubicBezTo>
                  <a:cubicBezTo>
                    <a:pt x="5406" y="25645"/>
                    <a:pt x="6074" y="25126"/>
                    <a:pt x="6581" y="24610"/>
                  </a:cubicBezTo>
                  <a:cubicBezTo>
                    <a:pt x="7497" y="23674"/>
                    <a:pt x="8178" y="22626"/>
                    <a:pt x="8832" y="21579"/>
                  </a:cubicBezTo>
                  <a:cubicBezTo>
                    <a:pt x="9213" y="20967"/>
                    <a:pt x="9585" y="20351"/>
                    <a:pt x="9951" y="19735"/>
                  </a:cubicBezTo>
                  <a:cubicBezTo>
                    <a:pt x="10345" y="20332"/>
                    <a:pt x="10747" y="20928"/>
                    <a:pt x="11159" y="21520"/>
                  </a:cubicBezTo>
                  <a:cubicBezTo>
                    <a:pt x="11861" y="22535"/>
                    <a:pt x="12596" y="23548"/>
                    <a:pt x="13556" y="24437"/>
                  </a:cubicBezTo>
                  <a:cubicBezTo>
                    <a:pt x="14088" y="24929"/>
                    <a:pt x="14780" y="25413"/>
                    <a:pt x="15637" y="25425"/>
                  </a:cubicBezTo>
                  <a:cubicBezTo>
                    <a:pt x="15646" y="25425"/>
                    <a:pt x="15655" y="25425"/>
                    <a:pt x="15665" y="25425"/>
                  </a:cubicBezTo>
                  <a:cubicBezTo>
                    <a:pt x="16482" y="25425"/>
                    <a:pt x="17238" y="24946"/>
                    <a:pt x="17463" y="24360"/>
                  </a:cubicBezTo>
                  <a:cubicBezTo>
                    <a:pt x="17611" y="23972"/>
                    <a:pt x="17557" y="23562"/>
                    <a:pt x="17500" y="23162"/>
                  </a:cubicBezTo>
                  <a:cubicBezTo>
                    <a:pt x="17399" y="22469"/>
                    <a:pt x="15741" y="17047"/>
                    <a:pt x="14724" y="14704"/>
                  </a:cubicBezTo>
                  <a:lnTo>
                    <a:pt x="14700" y="14713"/>
                  </a:lnTo>
                  <a:cubicBezTo>
                    <a:pt x="14700" y="14713"/>
                    <a:pt x="18202" y="12718"/>
                    <a:pt x="19278" y="10604"/>
                  </a:cubicBezTo>
                  <a:cubicBezTo>
                    <a:pt x="19472" y="10223"/>
                    <a:pt x="19595" y="9794"/>
                    <a:pt x="19596" y="9344"/>
                  </a:cubicBezTo>
                  <a:cubicBezTo>
                    <a:pt x="19596" y="8894"/>
                    <a:pt x="19444" y="8408"/>
                    <a:pt x="19105" y="8058"/>
                  </a:cubicBezTo>
                  <a:cubicBezTo>
                    <a:pt x="18746" y="7684"/>
                    <a:pt x="18223" y="7515"/>
                    <a:pt x="17737" y="7515"/>
                  </a:cubicBezTo>
                  <a:cubicBezTo>
                    <a:pt x="17700" y="7515"/>
                    <a:pt x="17664" y="7516"/>
                    <a:pt x="17628" y="7517"/>
                  </a:cubicBezTo>
                  <a:cubicBezTo>
                    <a:pt x="17113" y="7544"/>
                    <a:pt x="16648" y="7740"/>
                    <a:pt x="16206" y="7958"/>
                  </a:cubicBezTo>
                  <a:cubicBezTo>
                    <a:pt x="15478" y="8320"/>
                    <a:pt x="13941" y="8695"/>
                    <a:pt x="13305" y="9188"/>
                  </a:cubicBezTo>
                  <a:cubicBezTo>
                    <a:pt x="14481" y="7966"/>
                    <a:pt x="14944" y="6338"/>
                    <a:pt x="14915" y="5192"/>
                  </a:cubicBezTo>
                  <a:cubicBezTo>
                    <a:pt x="14843" y="2298"/>
                    <a:pt x="12475" y="0"/>
                    <a:pt x="9596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1896500" y="386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67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1616250" y="3724900"/>
              <a:ext cx="322275" cy="302800"/>
            </a:xfrm>
            <a:custGeom>
              <a:avLst/>
              <a:gdLst/>
              <a:ahLst/>
              <a:cxnLst/>
              <a:rect l="l" t="t" r="r" b="b"/>
              <a:pathLst>
                <a:path w="12891" h="12112" extrusionOk="0">
                  <a:moveTo>
                    <a:pt x="9802" y="0"/>
                  </a:moveTo>
                  <a:cubicBezTo>
                    <a:pt x="9802" y="0"/>
                    <a:pt x="8319" y="1251"/>
                    <a:pt x="6113" y="1251"/>
                  </a:cubicBezTo>
                  <a:cubicBezTo>
                    <a:pt x="5081" y="1251"/>
                    <a:pt x="3891" y="977"/>
                    <a:pt x="2620" y="173"/>
                  </a:cubicBezTo>
                  <a:lnTo>
                    <a:pt x="1" y="10645"/>
                  </a:lnTo>
                  <a:cubicBezTo>
                    <a:pt x="1746" y="11734"/>
                    <a:pt x="3630" y="12111"/>
                    <a:pt x="5404" y="12111"/>
                  </a:cubicBezTo>
                  <a:cubicBezTo>
                    <a:pt x="9429" y="12111"/>
                    <a:pt x="12890" y="10168"/>
                    <a:pt x="12890" y="10168"/>
                  </a:cubicBezTo>
                  <a:cubicBezTo>
                    <a:pt x="12296" y="8250"/>
                    <a:pt x="9802" y="0"/>
                    <a:pt x="9802" y="0"/>
                  </a:cubicBezTo>
                  <a:close/>
                </a:path>
              </a:pathLst>
            </a:custGeom>
            <a:solidFill>
              <a:srgbClr val="567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1609100" y="3979100"/>
              <a:ext cx="333800" cy="73500"/>
            </a:xfrm>
            <a:custGeom>
              <a:avLst/>
              <a:gdLst/>
              <a:ahLst/>
              <a:cxnLst/>
              <a:rect l="l" t="t" r="r" b="b"/>
              <a:pathLst>
                <a:path w="13352" h="2940" extrusionOk="0">
                  <a:moveTo>
                    <a:pt x="13176" y="0"/>
                  </a:moveTo>
                  <a:lnTo>
                    <a:pt x="12950" y="121"/>
                  </a:lnTo>
                  <a:cubicBezTo>
                    <a:pt x="10301" y="1379"/>
                    <a:pt x="7927" y="1783"/>
                    <a:pt x="5970" y="1783"/>
                  </a:cubicBezTo>
                  <a:cubicBezTo>
                    <a:pt x="2455" y="1783"/>
                    <a:pt x="287" y="479"/>
                    <a:pt x="287" y="479"/>
                  </a:cubicBezTo>
                  <a:lnTo>
                    <a:pt x="0" y="1555"/>
                  </a:lnTo>
                  <a:cubicBezTo>
                    <a:pt x="77" y="1742"/>
                    <a:pt x="282" y="1880"/>
                    <a:pt x="472" y="1880"/>
                  </a:cubicBezTo>
                  <a:cubicBezTo>
                    <a:pt x="554" y="1880"/>
                    <a:pt x="634" y="1854"/>
                    <a:pt x="698" y="1793"/>
                  </a:cubicBezTo>
                  <a:lnTo>
                    <a:pt x="698" y="1793"/>
                  </a:lnTo>
                  <a:cubicBezTo>
                    <a:pt x="681" y="2081"/>
                    <a:pt x="954" y="2332"/>
                    <a:pt x="1240" y="2354"/>
                  </a:cubicBezTo>
                  <a:cubicBezTo>
                    <a:pt x="1258" y="2356"/>
                    <a:pt x="1275" y="2356"/>
                    <a:pt x="1292" y="2356"/>
                  </a:cubicBezTo>
                  <a:cubicBezTo>
                    <a:pt x="1561" y="2356"/>
                    <a:pt x="1816" y="2198"/>
                    <a:pt x="1987" y="1989"/>
                  </a:cubicBezTo>
                  <a:cubicBezTo>
                    <a:pt x="2122" y="2364"/>
                    <a:pt x="2467" y="2570"/>
                    <a:pt x="2818" y="2570"/>
                  </a:cubicBezTo>
                  <a:cubicBezTo>
                    <a:pt x="3058" y="2570"/>
                    <a:pt x="3301" y="2473"/>
                    <a:pt x="3480" y="2267"/>
                  </a:cubicBezTo>
                  <a:cubicBezTo>
                    <a:pt x="3516" y="2589"/>
                    <a:pt x="3863" y="2798"/>
                    <a:pt x="4188" y="2798"/>
                  </a:cubicBezTo>
                  <a:cubicBezTo>
                    <a:pt x="4195" y="2798"/>
                    <a:pt x="4202" y="2798"/>
                    <a:pt x="4210" y="2798"/>
                  </a:cubicBezTo>
                  <a:cubicBezTo>
                    <a:pt x="4540" y="2790"/>
                    <a:pt x="4842" y="2618"/>
                    <a:pt x="5128" y="2451"/>
                  </a:cubicBezTo>
                  <a:cubicBezTo>
                    <a:pt x="5170" y="2750"/>
                    <a:pt x="5485" y="2939"/>
                    <a:pt x="5790" y="2939"/>
                  </a:cubicBezTo>
                  <a:cubicBezTo>
                    <a:pt x="5834" y="2939"/>
                    <a:pt x="5878" y="2935"/>
                    <a:pt x="5922" y="2927"/>
                  </a:cubicBezTo>
                  <a:cubicBezTo>
                    <a:pt x="6260" y="2860"/>
                    <a:pt x="6529" y="2604"/>
                    <a:pt x="6742" y="2334"/>
                  </a:cubicBezTo>
                  <a:cubicBezTo>
                    <a:pt x="6818" y="2613"/>
                    <a:pt x="7115" y="2767"/>
                    <a:pt x="7410" y="2767"/>
                  </a:cubicBezTo>
                  <a:cubicBezTo>
                    <a:pt x="7491" y="2767"/>
                    <a:pt x="7572" y="2755"/>
                    <a:pt x="7648" y="2731"/>
                  </a:cubicBezTo>
                  <a:cubicBezTo>
                    <a:pt x="8001" y="2620"/>
                    <a:pt x="8260" y="2324"/>
                    <a:pt x="8479" y="2027"/>
                  </a:cubicBezTo>
                  <a:cubicBezTo>
                    <a:pt x="8671" y="2229"/>
                    <a:pt x="8936" y="2339"/>
                    <a:pt x="9208" y="2339"/>
                  </a:cubicBezTo>
                  <a:cubicBezTo>
                    <a:pt x="9285" y="2339"/>
                    <a:pt x="9364" y="2330"/>
                    <a:pt x="9441" y="2312"/>
                  </a:cubicBezTo>
                  <a:cubicBezTo>
                    <a:pt x="9789" y="2227"/>
                    <a:pt x="10065" y="1965"/>
                    <a:pt x="10169" y="1622"/>
                  </a:cubicBezTo>
                  <a:cubicBezTo>
                    <a:pt x="10390" y="1804"/>
                    <a:pt x="10651" y="1888"/>
                    <a:pt x="10908" y="1888"/>
                  </a:cubicBezTo>
                  <a:cubicBezTo>
                    <a:pt x="11391" y="1888"/>
                    <a:pt x="11861" y="1588"/>
                    <a:pt x="12027" y="1075"/>
                  </a:cubicBezTo>
                  <a:cubicBezTo>
                    <a:pt x="12162" y="1190"/>
                    <a:pt x="12338" y="1247"/>
                    <a:pt x="12515" y="1247"/>
                  </a:cubicBezTo>
                  <a:cubicBezTo>
                    <a:pt x="12714" y="1247"/>
                    <a:pt x="12913" y="1175"/>
                    <a:pt x="13054" y="1034"/>
                  </a:cubicBezTo>
                  <a:cubicBezTo>
                    <a:pt x="13319" y="767"/>
                    <a:pt x="13351" y="442"/>
                    <a:pt x="13176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1713225" y="3744325"/>
              <a:ext cx="114250" cy="40350"/>
            </a:xfrm>
            <a:custGeom>
              <a:avLst/>
              <a:gdLst/>
              <a:ahLst/>
              <a:cxnLst/>
              <a:rect l="l" t="t" r="r" b="b"/>
              <a:pathLst>
                <a:path w="4570" h="1614" extrusionOk="0">
                  <a:moveTo>
                    <a:pt x="4570" y="0"/>
                  </a:moveTo>
                  <a:cubicBezTo>
                    <a:pt x="4570" y="0"/>
                    <a:pt x="3646" y="453"/>
                    <a:pt x="2261" y="453"/>
                  </a:cubicBezTo>
                  <a:cubicBezTo>
                    <a:pt x="1597" y="453"/>
                    <a:pt x="826" y="349"/>
                    <a:pt x="0" y="40"/>
                  </a:cubicBezTo>
                  <a:lnTo>
                    <a:pt x="0" y="40"/>
                  </a:lnTo>
                  <a:cubicBezTo>
                    <a:pt x="0" y="40"/>
                    <a:pt x="180" y="1613"/>
                    <a:pt x="2163" y="1613"/>
                  </a:cubicBezTo>
                  <a:cubicBezTo>
                    <a:pt x="2194" y="1613"/>
                    <a:pt x="2225" y="1613"/>
                    <a:pt x="2257" y="1612"/>
                  </a:cubicBezTo>
                  <a:cubicBezTo>
                    <a:pt x="4330" y="1560"/>
                    <a:pt x="4570" y="0"/>
                    <a:pt x="45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1758275" y="3824475"/>
              <a:ext cx="27150" cy="23125"/>
            </a:xfrm>
            <a:custGeom>
              <a:avLst/>
              <a:gdLst/>
              <a:ahLst/>
              <a:cxnLst/>
              <a:rect l="l" t="t" r="r" b="b"/>
              <a:pathLst>
                <a:path w="1086" h="925" extrusionOk="0">
                  <a:moveTo>
                    <a:pt x="618" y="0"/>
                  </a:moveTo>
                  <a:cubicBezTo>
                    <a:pt x="614" y="0"/>
                    <a:pt x="610" y="0"/>
                    <a:pt x="606" y="0"/>
                  </a:cubicBezTo>
                  <a:cubicBezTo>
                    <a:pt x="195" y="10"/>
                    <a:pt x="1" y="512"/>
                    <a:pt x="298" y="797"/>
                  </a:cubicBezTo>
                  <a:cubicBezTo>
                    <a:pt x="391" y="885"/>
                    <a:pt x="504" y="925"/>
                    <a:pt x="613" y="925"/>
                  </a:cubicBezTo>
                  <a:cubicBezTo>
                    <a:pt x="855" y="925"/>
                    <a:pt x="1086" y="733"/>
                    <a:pt x="1078" y="450"/>
                  </a:cubicBezTo>
                  <a:cubicBezTo>
                    <a:pt x="1072" y="200"/>
                    <a:pt x="867" y="0"/>
                    <a:pt x="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1758425" y="3875900"/>
              <a:ext cx="27175" cy="23150"/>
            </a:xfrm>
            <a:custGeom>
              <a:avLst/>
              <a:gdLst/>
              <a:ahLst/>
              <a:cxnLst/>
              <a:rect l="l" t="t" r="r" b="b"/>
              <a:pathLst>
                <a:path w="1087" h="926" extrusionOk="0">
                  <a:moveTo>
                    <a:pt x="618" y="0"/>
                  </a:moveTo>
                  <a:cubicBezTo>
                    <a:pt x="614" y="0"/>
                    <a:pt x="610" y="0"/>
                    <a:pt x="607" y="0"/>
                  </a:cubicBezTo>
                  <a:cubicBezTo>
                    <a:pt x="195" y="10"/>
                    <a:pt x="1" y="512"/>
                    <a:pt x="298" y="797"/>
                  </a:cubicBezTo>
                  <a:cubicBezTo>
                    <a:pt x="392" y="886"/>
                    <a:pt x="504" y="925"/>
                    <a:pt x="614" y="925"/>
                  </a:cubicBezTo>
                  <a:cubicBezTo>
                    <a:pt x="856" y="925"/>
                    <a:pt x="1086" y="733"/>
                    <a:pt x="1079" y="450"/>
                  </a:cubicBezTo>
                  <a:cubicBezTo>
                    <a:pt x="1072" y="200"/>
                    <a:pt x="867" y="0"/>
                    <a:pt x="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1537200" y="3703450"/>
              <a:ext cx="49400" cy="68625"/>
            </a:xfrm>
            <a:custGeom>
              <a:avLst/>
              <a:gdLst/>
              <a:ahLst/>
              <a:cxnLst/>
              <a:rect l="l" t="t" r="r" b="b"/>
              <a:pathLst>
                <a:path w="1976" h="2745" extrusionOk="0">
                  <a:moveTo>
                    <a:pt x="1067" y="1074"/>
                  </a:moveTo>
                  <a:cubicBezTo>
                    <a:pt x="1067" y="1074"/>
                    <a:pt x="1067" y="1076"/>
                    <a:pt x="1066" y="1078"/>
                  </a:cubicBezTo>
                  <a:lnTo>
                    <a:pt x="1066" y="1078"/>
                  </a:lnTo>
                  <a:lnTo>
                    <a:pt x="1066" y="1077"/>
                  </a:lnTo>
                  <a:cubicBezTo>
                    <a:pt x="1067" y="1075"/>
                    <a:pt x="1067" y="1074"/>
                    <a:pt x="1067" y="1074"/>
                  </a:cubicBezTo>
                  <a:close/>
                  <a:moveTo>
                    <a:pt x="1853" y="1"/>
                  </a:moveTo>
                  <a:cubicBezTo>
                    <a:pt x="1812" y="1"/>
                    <a:pt x="1772" y="22"/>
                    <a:pt x="1753" y="71"/>
                  </a:cubicBezTo>
                  <a:lnTo>
                    <a:pt x="1754" y="73"/>
                  </a:lnTo>
                  <a:lnTo>
                    <a:pt x="1740" y="106"/>
                  </a:lnTo>
                  <a:cubicBezTo>
                    <a:pt x="1734" y="117"/>
                    <a:pt x="1721" y="141"/>
                    <a:pt x="1700" y="170"/>
                  </a:cubicBezTo>
                  <a:cubicBezTo>
                    <a:pt x="1659" y="227"/>
                    <a:pt x="1575" y="303"/>
                    <a:pt x="1459" y="368"/>
                  </a:cubicBezTo>
                  <a:cubicBezTo>
                    <a:pt x="1403" y="399"/>
                    <a:pt x="1325" y="432"/>
                    <a:pt x="1244" y="473"/>
                  </a:cubicBezTo>
                  <a:cubicBezTo>
                    <a:pt x="1150" y="516"/>
                    <a:pt x="1061" y="569"/>
                    <a:pt x="977" y="628"/>
                  </a:cubicBezTo>
                  <a:cubicBezTo>
                    <a:pt x="885" y="696"/>
                    <a:pt x="785" y="791"/>
                    <a:pt x="726" y="925"/>
                  </a:cubicBezTo>
                  <a:lnTo>
                    <a:pt x="716" y="949"/>
                  </a:lnTo>
                  <a:lnTo>
                    <a:pt x="713" y="955"/>
                  </a:lnTo>
                  <a:lnTo>
                    <a:pt x="708" y="971"/>
                  </a:lnTo>
                  <a:lnTo>
                    <a:pt x="705" y="980"/>
                  </a:lnTo>
                  <a:lnTo>
                    <a:pt x="692" y="1017"/>
                  </a:lnTo>
                  <a:cubicBezTo>
                    <a:pt x="684" y="1052"/>
                    <a:pt x="676" y="1089"/>
                    <a:pt x="670" y="1125"/>
                  </a:cubicBezTo>
                  <a:cubicBezTo>
                    <a:pt x="664" y="1187"/>
                    <a:pt x="662" y="1249"/>
                    <a:pt x="664" y="1313"/>
                  </a:cubicBezTo>
                  <a:cubicBezTo>
                    <a:pt x="670" y="1430"/>
                    <a:pt x="688" y="1535"/>
                    <a:pt x="696" y="1627"/>
                  </a:cubicBezTo>
                  <a:cubicBezTo>
                    <a:pt x="702" y="1720"/>
                    <a:pt x="700" y="1794"/>
                    <a:pt x="684" y="1842"/>
                  </a:cubicBezTo>
                  <a:cubicBezTo>
                    <a:pt x="669" y="1890"/>
                    <a:pt x="646" y="1920"/>
                    <a:pt x="587" y="1956"/>
                  </a:cubicBezTo>
                  <a:cubicBezTo>
                    <a:pt x="529" y="1993"/>
                    <a:pt x="443" y="2026"/>
                    <a:pt x="363" y="2079"/>
                  </a:cubicBezTo>
                  <a:cubicBezTo>
                    <a:pt x="193" y="2192"/>
                    <a:pt x="117" y="2333"/>
                    <a:pt x="72" y="2430"/>
                  </a:cubicBezTo>
                  <a:cubicBezTo>
                    <a:pt x="57" y="2467"/>
                    <a:pt x="42" y="2506"/>
                    <a:pt x="33" y="2546"/>
                  </a:cubicBezTo>
                  <a:cubicBezTo>
                    <a:pt x="26" y="2573"/>
                    <a:pt x="23" y="2587"/>
                    <a:pt x="23" y="2587"/>
                  </a:cubicBezTo>
                  <a:cubicBezTo>
                    <a:pt x="1" y="2649"/>
                    <a:pt x="34" y="2718"/>
                    <a:pt x="98" y="2738"/>
                  </a:cubicBezTo>
                  <a:cubicBezTo>
                    <a:pt x="110" y="2743"/>
                    <a:pt x="123" y="2745"/>
                    <a:pt x="135" y="2745"/>
                  </a:cubicBezTo>
                  <a:cubicBezTo>
                    <a:pt x="185" y="2745"/>
                    <a:pt x="231" y="2713"/>
                    <a:pt x="249" y="2664"/>
                  </a:cubicBezTo>
                  <a:lnTo>
                    <a:pt x="250" y="2661"/>
                  </a:lnTo>
                  <a:cubicBezTo>
                    <a:pt x="266" y="2624"/>
                    <a:pt x="287" y="2589"/>
                    <a:pt x="309" y="2556"/>
                  </a:cubicBezTo>
                  <a:cubicBezTo>
                    <a:pt x="335" y="2518"/>
                    <a:pt x="363" y="2484"/>
                    <a:pt x="395" y="2454"/>
                  </a:cubicBezTo>
                  <a:cubicBezTo>
                    <a:pt x="435" y="2417"/>
                    <a:pt x="478" y="2386"/>
                    <a:pt x="525" y="2362"/>
                  </a:cubicBezTo>
                  <a:cubicBezTo>
                    <a:pt x="581" y="2333"/>
                    <a:pt x="654" y="2314"/>
                    <a:pt x="754" y="2265"/>
                  </a:cubicBezTo>
                  <a:cubicBezTo>
                    <a:pt x="781" y="2250"/>
                    <a:pt x="807" y="2236"/>
                    <a:pt x="832" y="2220"/>
                  </a:cubicBezTo>
                  <a:cubicBezTo>
                    <a:pt x="845" y="2211"/>
                    <a:pt x="858" y="2201"/>
                    <a:pt x="875" y="2187"/>
                  </a:cubicBezTo>
                  <a:cubicBezTo>
                    <a:pt x="888" y="2177"/>
                    <a:pt x="901" y="2166"/>
                    <a:pt x="912" y="2155"/>
                  </a:cubicBezTo>
                  <a:cubicBezTo>
                    <a:pt x="963" y="2103"/>
                    <a:pt x="1002" y="2042"/>
                    <a:pt x="1029" y="1976"/>
                  </a:cubicBezTo>
                  <a:cubicBezTo>
                    <a:pt x="1082" y="1840"/>
                    <a:pt x="1082" y="1708"/>
                    <a:pt x="1074" y="1599"/>
                  </a:cubicBezTo>
                  <a:cubicBezTo>
                    <a:pt x="1064" y="1488"/>
                    <a:pt x="1052" y="1386"/>
                    <a:pt x="1047" y="1295"/>
                  </a:cubicBezTo>
                  <a:cubicBezTo>
                    <a:pt x="1044" y="1254"/>
                    <a:pt x="1044" y="1213"/>
                    <a:pt x="1047" y="1171"/>
                  </a:cubicBezTo>
                  <a:cubicBezTo>
                    <a:pt x="1050" y="1157"/>
                    <a:pt x="1047" y="1152"/>
                    <a:pt x="1053" y="1127"/>
                  </a:cubicBezTo>
                  <a:lnTo>
                    <a:pt x="1064" y="1090"/>
                  </a:lnTo>
                  <a:lnTo>
                    <a:pt x="1066" y="1082"/>
                  </a:lnTo>
                  <a:lnTo>
                    <a:pt x="1066" y="1082"/>
                  </a:lnTo>
                  <a:lnTo>
                    <a:pt x="1069" y="1074"/>
                  </a:lnTo>
                  <a:cubicBezTo>
                    <a:pt x="1096" y="1011"/>
                    <a:pt x="1141" y="955"/>
                    <a:pt x="1196" y="912"/>
                  </a:cubicBezTo>
                  <a:cubicBezTo>
                    <a:pt x="1261" y="860"/>
                    <a:pt x="1331" y="812"/>
                    <a:pt x="1405" y="769"/>
                  </a:cubicBezTo>
                  <a:cubicBezTo>
                    <a:pt x="1479" y="723"/>
                    <a:pt x="1552" y="682"/>
                    <a:pt x="1627" y="626"/>
                  </a:cubicBezTo>
                  <a:cubicBezTo>
                    <a:pt x="1748" y="539"/>
                    <a:pt x="1845" y="426"/>
                    <a:pt x="1913" y="295"/>
                  </a:cubicBezTo>
                  <a:cubicBezTo>
                    <a:pt x="1934" y="254"/>
                    <a:pt x="1948" y="210"/>
                    <a:pt x="1958" y="165"/>
                  </a:cubicBezTo>
                  <a:lnTo>
                    <a:pt x="1964" y="127"/>
                  </a:lnTo>
                  <a:cubicBezTo>
                    <a:pt x="1975" y="50"/>
                    <a:pt x="1914" y="1"/>
                    <a:pt x="1853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1554450" y="3710900"/>
              <a:ext cx="49950" cy="73250"/>
            </a:xfrm>
            <a:custGeom>
              <a:avLst/>
              <a:gdLst/>
              <a:ahLst/>
              <a:cxnLst/>
              <a:rect l="l" t="t" r="r" b="b"/>
              <a:pathLst>
                <a:path w="1998" h="2930" extrusionOk="0">
                  <a:moveTo>
                    <a:pt x="1093" y="1079"/>
                  </a:moveTo>
                  <a:lnTo>
                    <a:pt x="1093" y="1080"/>
                  </a:lnTo>
                  <a:lnTo>
                    <a:pt x="1093" y="1080"/>
                  </a:lnTo>
                  <a:lnTo>
                    <a:pt x="1092" y="1081"/>
                  </a:lnTo>
                  <a:lnTo>
                    <a:pt x="1092" y="1081"/>
                  </a:lnTo>
                  <a:cubicBezTo>
                    <a:pt x="1093" y="1080"/>
                    <a:pt x="1093" y="1079"/>
                    <a:pt x="1093" y="1079"/>
                  </a:cubicBezTo>
                  <a:close/>
                  <a:moveTo>
                    <a:pt x="1880" y="0"/>
                  </a:moveTo>
                  <a:cubicBezTo>
                    <a:pt x="1838" y="0"/>
                    <a:pt x="1795" y="24"/>
                    <a:pt x="1778" y="75"/>
                  </a:cubicBezTo>
                  <a:lnTo>
                    <a:pt x="1778" y="77"/>
                  </a:lnTo>
                  <a:cubicBezTo>
                    <a:pt x="1778" y="77"/>
                    <a:pt x="1773" y="91"/>
                    <a:pt x="1765" y="112"/>
                  </a:cubicBezTo>
                  <a:cubicBezTo>
                    <a:pt x="1751" y="134"/>
                    <a:pt x="1737" y="156"/>
                    <a:pt x="1721" y="179"/>
                  </a:cubicBezTo>
                  <a:cubicBezTo>
                    <a:pt x="1678" y="239"/>
                    <a:pt x="1587" y="318"/>
                    <a:pt x="1463" y="385"/>
                  </a:cubicBezTo>
                  <a:lnTo>
                    <a:pt x="1230" y="498"/>
                  </a:lnTo>
                  <a:cubicBezTo>
                    <a:pt x="1142" y="544"/>
                    <a:pt x="1044" y="593"/>
                    <a:pt x="947" y="678"/>
                  </a:cubicBezTo>
                  <a:cubicBezTo>
                    <a:pt x="894" y="721"/>
                    <a:pt x="850" y="771"/>
                    <a:pt x="810" y="827"/>
                  </a:cubicBezTo>
                  <a:cubicBezTo>
                    <a:pt x="789" y="857"/>
                    <a:pt x="772" y="889"/>
                    <a:pt x="756" y="922"/>
                  </a:cubicBezTo>
                  <a:lnTo>
                    <a:pt x="745" y="948"/>
                  </a:lnTo>
                  <a:lnTo>
                    <a:pt x="742" y="954"/>
                  </a:lnTo>
                  <a:lnTo>
                    <a:pt x="740" y="957"/>
                  </a:lnTo>
                  <a:lnTo>
                    <a:pt x="740" y="959"/>
                  </a:lnTo>
                  <a:lnTo>
                    <a:pt x="735" y="972"/>
                  </a:lnTo>
                  <a:lnTo>
                    <a:pt x="732" y="981"/>
                  </a:lnTo>
                  <a:lnTo>
                    <a:pt x="719" y="1019"/>
                  </a:lnTo>
                  <a:cubicBezTo>
                    <a:pt x="676" y="1177"/>
                    <a:pt x="689" y="1298"/>
                    <a:pt x="697" y="1417"/>
                  </a:cubicBezTo>
                  <a:cubicBezTo>
                    <a:pt x="708" y="1533"/>
                    <a:pt x="724" y="1638"/>
                    <a:pt x="724" y="1722"/>
                  </a:cubicBezTo>
                  <a:cubicBezTo>
                    <a:pt x="722" y="1808"/>
                    <a:pt x="708" y="1860"/>
                    <a:pt x="678" y="1898"/>
                  </a:cubicBezTo>
                  <a:cubicBezTo>
                    <a:pt x="654" y="1935"/>
                    <a:pt x="586" y="1970"/>
                    <a:pt x="495" y="2014"/>
                  </a:cubicBezTo>
                  <a:lnTo>
                    <a:pt x="425" y="2051"/>
                  </a:lnTo>
                  <a:cubicBezTo>
                    <a:pt x="401" y="2064"/>
                    <a:pt x="379" y="2078"/>
                    <a:pt x="357" y="2094"/>
                  </a:cubicBezTo>
                  <a:cubicBezTo>
                    <a:pt x="312" y="2126"/>
                    <a:pt x="271" y="2162"/>
                    <a:pt x="233" y="2204"/>
                  </a:cubicBezTo>
                  <a:cubicBezTo>
                    <a:pt x="125" y="2321"/>
                    <a:pt x="52" y="2468"/>
                    <a:pt x="21" y="2625"/>
                  </a:cubicBezTo>
                  <a:cubicBezTo>
                    <a:pt x="14" y="2668"/>
                    <a:pt x="9" y="2711"/>
                    <a:pt x="7" y="2754"/>
                  </a:cubicBezTo>
                  <a:lnTo>
                    <a:pt x="7" y="2798"/>
                  </a:lnTo>
                  <a:cubicBezTo>
                    <a:pt x="1" y="2865"/>
                    <a:pt x="48" y="2922"/>
                    <a:pt x="114" y="2928"/>
                  </a:cubicBezTo>
                  <a:cubicBezTo>
                    <a:pt x="118" y="2929"/>
                    <a:pt x="121" y="2929"/>
                    <a:pt x="125" y="2929"/>
                  </a:cubicBezTo>
                  <a:cubicBezTo>
                    <a:pt x="186" y="2929"/>
                    <a:pt x="238" y="2883"/>
                    <a:pt x="244" y="2822"/>
                  </a:cubicBezTo>
                  <a:lnTo>
                    <a:pt x="244" y="2819"/>
                  </a:lnTo>
                  <a:cubicBezTo>
                    <a:pt x="254" y="2777"/>
                    <a:pt x="265" y="2736"/>
                    <a:pt x="281" y="2696"/>
                  </a:cubicBezTo>
                  <a:cubicBezTo>
                    <a:pt x="319" y="2596"/>
                    <a:pt x="381" y="2506"/>
                    <a:pt x="462" y="2436"/>
                  </a:cubicBezTo>
                  <a:cubicBezTo>
                    <a:pt x="500" y="2404"/>
                    <a:pt x="541" y="2378"/>
                    <a:pt x="584" y="2358"/>
                  </a:cubicBezTo>
                  <a:lnTo>
                    <a:pt x="641" y="2334"/>
                  </a:lnTo>
                  <a:cubicBezTo>
                    <a:pt x="719" y="2301"/>
                    <a:pt x="846" y="2264"/>
                    <a:pt x="956" y="2142"/>
                  </a:cubicBezTo>
                  <a:cubicBezTo>
                    <a:pt x="1010" y="2083"/>
                    <a:pt x="1050" y="2013"/>
                    <a:pt x="1074" y="1938"/>
                  </a:cubicBezTo>
                  <a:cubicBezTo>
                    <a:pt x="1093" y="1870"/>
                    <a:pt x="1104" y="1800"/>
                    <a:pt x="1104" y="1728"/>
                  </a:cubicBezTo>
                  <a:cubicBezTo>
                    <a:pt x="1106" y="1596"/>
                    <a:pt x="1088" y="1484"/>
                    <a:pt x="1079" y="1382"/>
                  </a:cubicBezTo>
                  <a:cubicBezTo>
                    <a:pt x="1072" y="1334"/>
                    <a:pt x="1069" y="1286"/>
                    <a:pt x="1069" y="1239"/>
                  </a:cubicBezTo>
                  <a:cubicBezTo>
                    <a:pt x="1067" y="1215"/>
                    <a:pt x="1071" y="1196"/>
                    <a:pt x="1072" y="1175"/>
                  </a:cubicBezTo>
                  <a:cubicBezTo>
                    <a:pt x="1074" y="1159"/>
                    <a:pt x="1075" y="1143"/>
                    <a:pt x="1080" y="1128"/>
                  </a:cubicBezTo>
                  <a:lnTo>
                    <a:pt x="1091" y="1088"/>
                  </a:lnTo>
                  <a:lnTo>
                    <a:pt x="1092" y="1081"/>
                  </a:lnTo>
                  <a:lnTo>
                    <a:pt x="1092" y="1081"/>
                  </a:lnTo>
                  <a:cubicBezTo>
                    <a:pt x="1091" y="1085"/>
                    <a:pt x="1089" y="1092"/>
                    <a:pt x="1089" y="1092"/>
                  </a:cubicBezTo>
                  <a:cubicBezTo>
                    <a:pt x="1089" y="1092"/>
                    <a:pt x="1089" y="1091"/>
                    <a:pt x="1090" y="1089"/>
                  </a:cubicBezTo>
                  <a:lnTo>
                    <a:pt x="1090" y="1088"/>
                  </a:lnTo>
                  <a:lnTo>
                    <a:pt x="1091" y="1085"/>
                  </a:lnTo>
                  <a:lnTo>
                    <a:pt x="1093" y="1080"/>
                  </a:lnTo>
                  <a:lnTo>
                    <a:pt x="1093" y="1080"/>
                  </a:lnTo>
                  <a:lnTo>
                    <a:pt x="1093" y="1078"/>
                  </a:lnTo>
                  <a:cubicBezTo>
                    <a:pt x="1093" y="1078"/>
                    <a:pt x="1093" y="1078"/>
                    <a:pt x="1093" y="1078"/>
                  </a:cubicBezTo>
                  <a:lnTo>
                    <a:pt x="1093" y="1078"/>
                  </a:lnTo>
                  <a:cubicBezTo>
                    <a:pt x="1093" y="1078"/>
                    <a:pt x="1093" y="1078"/>
                    <a:pt x="1093" y="1079"/>
                  </a:cubicBezTo>
                  <a:lnTo>
                    <a:pt x="1093" y="1079"/>
                  </a:lnTo>
                  <a:lnTo>
                    <a:pt x="1094" y="1073"/>
                  </a:lnTo>
                  <a:cubicBezTo>
                    <a:pt x="1101" y="1058"/>
                    <a:pt x="1109" y="1043"/>
                    <a:pt x="1117" y="1029"/>
                  </a:cubicBezTo>
                  <a:cubicBezTo>
                    <a:pt x="1136" y="997"/>
                    <a:pt x="1160" y="969"/>
                    <a:pt x="1187" y="945"/>
                  </a:cubicBezTo>
                  <a:cubicBezTo>
                    <a:pt x="1250" y="886"/>
                    <a:pt x="1320" y="835"/>
                    <a:pt x="1395" y="792"/>
                  </a:cubicBezTo>
                  <a:cubicBezTo>
                    <a:pt x="1473" y="744"/>
                    <a:pt x="1547" y="702"/>
                    <a:pt x="1627" y="647"/>
                  </a:cubicBezTo>
                  <a:cubicBezTo>
                    <a:pt x="1754" y="558"/>
                    <a:pt x="1861" y="442"/>
                    <a:pt x="1934" y="306"/>
                  </a:cubicBezTo>
                  <a:cubicBezTo>
                    <a:pt x="1956" y="263"/>
                    <a:pt x="1973" y="218"/>
                    <a:pt x="1983" y="171"/>
                  </a:cubicBezTo>
                  <a:cubicBezTo>
                    <a:pt x="1989" y="142"/>
                    <a:pt x="1989" y="131"/>
                    <a:pt x="1991" y="129"/>
                  </a:cubicBezTo>
                  <a:lnTo>
                    <a:pt x="1991" y="120"/>
                  </a:lnTo>
                  <a:cubicBezTo>
                    <a:pt x="1997" y="44"/>
                    <a:pt x="1939" y="0"/>
                    <a:pt x="1880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1540225" y="3704700"/>
              <a:ext cx="49350" cy="68500"/>
            </a:xfrm>
            <a:custGeom>
              <a:avLst/>
              <a:gdLst/>
              <a:ahLst/>
              <a:cxnLst/>
              <a:rect l="l" t="t" r="r" b="b"/>
              <a:pathLst>
                <a:path w="1974" h="2740" extrusionOk="0">
                  <a:moveTo>
                    <a:pt x="1061" y="1084"/>
                  </a:moveTo>
                  <a:cubicBezTo>
                    <a:pt x="1060" y="1086"/>
                    <a:pt x="1060" y="1088"/>
                    <a:pt x="1059" y="1088"/>
                  </a:cubicBezTo>
                  <a:cubicBezTo>
                    <a:pt x="1059" y="1088"/>
                    <a:pt x="1059" y="1088"/>
                    <a:pt x="1059" y="1088"/>
                  </a:cubicBezTo>
                  <a:lnTo>
                    <a:pt x="1061" y="1085"/>
                  </a:lnTo>
                  <a:lnTo>
                    <a:pt x="1061" y="1084"/>
                  </a:lnTo>
                  <a:close/>
                  <a:moveTo>
                    <a:pt x="1850" y="0"/>
                  </a:moveTo>
                  <a:cubicBezTo>
                    <a:pt x="1809" y="0"/>
                    <a:pt x="1768" y="22"/>
                    <a:pt x="1749" y="71"/>
                  </a:cubicBezTo>
                  <a:lnTo>
                    <a:pt x="1751" y="72"/>
                  </a:lnTo>
                  <a:cubicBezTo>
                    <a:pt x="1751" y="72"/>
                    <a:pt x="1746" y="85"/>
                    <a:pt x="1737" y="105"/>
                  </a:cubicBezTo>
                  <a:cubicBezTo>
                    <a:pt x="1730" y="117"/>
                    <a:pt x="1717" y="140"/>
                    <a:pt x="1697" y="169"/>
                  </a:cubicBezTo>
                  <a:cubicBezTo>
                    <a:pt x="1655" y="226"/>
                    <a:pt x="1573" y="303"/>
                    <a:pt x="1455" y="368"/>
                  </a:cubicBezTo>
                  <a:cubicBezTo>
                    <a:pt x="1400" y="400"/>
                    <a:pt x="1322" y="433"/>
                    <a:pt x="1241" y="473"/>
                  </a:cubicBezTo>
                  <a:cubicBezTo>
                    <a:pt x="1147" y="516"/>
                    <a:pt x="1058" y="568"/>
                    <a:pt x="974" y="627"/>
                  </a:cubicBezTo>
                  <a:cubicBezTo>
                    <a:pt x="883" y="695"/>
                    <a:pt x="781" y="791"/>
                    <a:pt x="724" y="924"/>
                  </a:cubicBezTo>
                  <a:lnTo>
                    <a:pt x="713" y="948"/>
                  </a:lnTo>
                  <a:lnTo>
                    <a:pt x="710" y="954"/>
                  </a:lnTo>
                  <a:lnTo>
                    <a:pt x="705" y="970"/>
                  </a:lnTo>
                  <a:lnTo>
                    <a:pt x="702" y="980"/>
                  </a:lnTo>
                  <a:lnTo>
                    <a:pt x="691" y="1016"/>
                  </a:lnTo>
                  <a:cubicBezTo>
                    <a:pt x="681" y="1053"/>
                    <a:pt x="673" y="1088"/>
                    <a:pt x="668" y="1124"/>
                  </a:cubicBezTo>
                  <a:cubicBezTo>
                    <a:pt x="660" y="1186"/>
                    <a:pt x="659" y="1250"/>
                    <a:pt x="662" y="1312"/>
                  </a:cubicBezTo>
                  <a:cubicBezTo>
                    <a:pt x="667" y="1430"/>
                    <a:pt x="684" y="1534"/>
                    <a:pt x="692" y="1627"/>
                  </a:cubicBezTo>
                  <a:cubicBezTo>
                    <a:pt x="699" y="1719"/>
                    <a:pt x="697" y="1794"/>
                    <a:pt x="681" y="1841"/>
                  </a:cubicBezTo>
                  <a:cubicBezTo>
                    <a:pt x="665" y="1889"/>
                    <a:pt x="643" y="1919"/>
                    <a:pt x="584" y="1956"/>
                  </a:cubicBezTo>
                  <a:cubicBezTo>
                    <a:pt x="525" y="1992"/>
                    <a:pt x="439" y="2026"/>
                    <a:pt x="360" y="2080"/>
                  </a:cubicBezTo>
                  <a:cubicBezTo>
                    <a:pt x="190" y="2191"/>
                    <a:pt x="114" y="2334"/>
                    <a:pt x="69" y="2429"/>
                  </a:cubicBezTo>
                  <a:cubicBezTo>
                    <a:pt x="53" y="2466"/>
                    <a:pt x="39" y="2506"/>
                    <a:pt x="29" y="2545"/>
                  </a:cubicBezTo>
                  <a:cubicBezTo>
                    <a:pt x="23" y="2572"/>
                    <a:pt x="20" y="2587"/>
                    <a:pt x="20" y="2587"/>
                  </a:cubicBezTo>
                  <a:cubicBezTo>
                    <a:pt x="1" y="2649"/>
                    <a:pt x="34" y="2714"/>
                    <a:pt x="96" y="2733"/>
                  </a:cubicBezTo>
                  <a:cubicBezTo>
                    <a:pt x="109" y="2737"/>
                    <a:pt x="122" y="2739"/>
                    <a:pt x="135" y="2739"/>
                  </a:cubicBezTo>
                  <a:cubicBezTo>
                    <a:pt x="182" y="2739"/>
                    <a:pt x="227" y="2711"/>
                    <a:pt x="246" y="2663"/>
                  </a:cubicBezTo>
                  <a:lnTo>
                    <a:pt x="247" y="2660"/>
                  </a:lnTo>
                  <a:cubicBezTo>
                    <a:pt x="265" y="2623"/>
                    <a:pt x="284" y="2588"/>
                    <a:pt x="306" y="2555"/>
                  </a:cubicBezTo>
                  <a:cubicBezTo>
                    <a:pt x="331" y="2518"/>
                    <a:pt x="360" y="2483"/>
                    <a:pt x="392" y="2453"/>
                  </a:cubicBezTo>
                  <a:cubicBezTo>
                    <a:pt x="432" y="2417"/>
                    <a:pt x="476" y="2385"/>
                    <a:pt x="524" y="2361"/>
                  </a:cubicBezTo>
                  <a:cubicBezTo>
                    <a:pt x="578" y="2332"/>
                    <a:pt x="651" y="2313"/>
                    <a:pt x="751" y="2264"/>
                  </a:cubicBezTo>
                  <a:cubicBezTo>
                    <a:pt x="778" y="2250"/>
                    <a:pt x="803" y="2235"/>
                    <a:pt x="829" y="2220"/>
                  </a:cubicBezTo>
                  <a:cubicBezTo>
                    <a:pt x="843" y="2208"/>
                    <a:pt x="858" y="2199"/>
                    <a:pt x="872" y="2188"/>
                  </a:cubicBezTo>
                  <a:cubicBezTo>
                    <a:pt x="885" y="2177"/>
                    <a:pt x="897" y="2166"/>
                    <a:pt x="908" y="2154"/>
                  </a:cubicBezTo>
                  <a:cubicBezTo>
                    <a:pt x="959" y="2102"/>
                    <a:pt x="999" y="2042"/>
                    <a:pt x="1026" y="1975"/>
                  </a:cubicBezTo>
                  <a:cubicBezTo>
                    <a:pt x="1078" y="1840"/>
                    <a:pt x="1080" y="1708"/>
                    <a:pt x="1071" y="1596"/>
                  </a:cubicBezTo>
                  <a:cubicBezTo>
                    <a:pt x="1063" y="1487"/>
                    <a:pt x="1048" y="1383"/>
                    <a:pt x="1043" y="1294"/>
                  </a:cubicBezTo>
                  <a:cubicBezTo>
                    <a:pt x="1040" y="1253"/>
                    <a:pt x="1040" y="1212"/>
                    <a:pt x="1043" y="1170"/>
                  </a:cubicBezTo>
                  <a:cubicBezTo>
                    <a:pt x="1047" y="1155"/>
                    <a:pt x="1043" y="1150"/>
                    <a:pt x="1050" y="1126"/>
                  </a:cubicBezTo>
                  <a:lnTo>
                    <a:pt x="1061" y="1089"/>
                  </a:lnTo>
                  <a:lnTo>
                    <a:pt x="1064" y="1080"/>
                  </a:lnTo>
                  <a:lnTo>
                    <a:pt x="1064" y="1078"/>
                  </a:lnTo>
                  <a:lnTo>
                    <a:pt x="1064" y="1078"/>
                  </a:lnTo>
                  <a:lnTo>
                    <a:pt x="1066" y="1075"/>
                  </a:lnTo>
                  <a:cubicBezTo>
                    <a:pt x="1094" y="1010"/>
                    <a:pt x="1137" y="954"/>
                    <a:pt x="1193" y="911"/>
                  </a:cubicBezTo>
                  <a:cubicBezTo>
                    <a:pt x="1258" y="859"/>
                    <a:pt x="1328" y="811"/>
                    <a:pt x="1401" y="768"/>
                  </a:cubicBezTo>
                  <a:cubicBezTo>
                    <a:pt x="1476" y="724"/>
                    <a:pt x="1551" y="681"/>
                    <a:pt x="1625" y="625"/>
                  </a:cubicBezTo>
                  <a:cubicBezTo>
                    <a:pt x="1744" y="539"/>
                    <a:pt x="1841" y="425"/>
                    <a:pt x="1910" y="295"/>
                  </a:cubicBezTo>
                  <a:cubicBezTo>
                    <a:pt x="1930" y="253"/>
                    <a:pt x="1945" y="210"/>
                    <a:pt x="1954" y="166"/>
                  </a:cubicBezTo>
                  <a:cubicBezTo>
                    <a:pt x="1959" y="140"/>
                    <a:pt x="1961" y="128"/>
                    <a:pt x="1961" y="128"/>
                  </a:cubicBezTo>
                  <a:cubicBezTo>
                    <a:pt x="1973" y="49"/>
                    <a:pt x="1911" y="0"/>
                    <a:pt x="18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1557400" y="3712150"/>
              <a:ext cx="49950" cy="73225"/>
            </a:xfrm>
            <a:custGeom>
              <a:avLst/>
              <a:gdLst/>
              <a:ahLst/>
              <a:cxnLst/>
              <a:rect l="l" t="t" r="r" b="b"/>
              <a:pathLst>
                <a:path w="1998" h="2929" extrusionOk="0">
                  <a:moveTo>
                    <a:pt x="1093" y="1079"/>
                  </a:moveTo>
                  <a:cubicBezTo>
                    <a:pt x="1093" y="1079"/>
                    <a:pt x="1093" y="1080"/>
                    <a:pt x="1092" y="1081"/>
                  </a:cubicBezTo>
                  <a:lnTo>
                    <a:pt x="1092" y="1081"/>
                  </a:lnTo>
                  <a:lnTo>
                    <a:pt x="1092" y="1079"/>
                  </a:lnTo>
                  <a:cubicBezTo>
                    <a:pt x="1093" y="1079"/>
                    <a:pt x="1093" y="1079"/>
                    <a:pt x="1093" y="1079"/>
                  </a:cubicBezTo>
                  <a:close/>
                  <a:moveTo>
                    <a:pt x="1091" y="1086"/>
                  </a:moveTo>
                  <a:cubicBezTo>
                    <a:pt x="1090" y="1089"/>
                    <a:pt x="1089" y="1092"/>
                    <a:pt x="1089" y="1092"/>
                  </a:cubicBezTo>
                  <a:cubicBezTo>
                    <a:pt x="1088" y="1092"/>
                    <a:pt x="1089" y="1091"/>
                    <a:pt x="1089" y="1089"/>
                  </a:cubicBezTo>
                  <a:lnTo>
                    <a:pt x="1089" y="1087"/>
                  </a:lnTo>
                  <a:lnTo>
                    <a:pt x="1091" y="1086"/>
                  </a:lnTo>
                  <a:close/>
                  <a:moveTo>
                    <a:pt x="1879" y="0"/>
                  </a:moveTo>
                  <a:cubicBezTo>
                    <a:pt x="1837" y="0"/>
                    <a:pt x="1795" y="23"/>
                    <a:pt x="1778" y="75"/>
                  </a:cubicBezTo>
                  <a:lnTo>
                    <a:pt x="1778" y="76"/>
                  </a:lnTo>
                  <a:cubicBezTo>
                    <a:pt x="1778" y="76"/>
                    <a:pt x="1773" y="90"/>
                    <a:pt x="1765" y="111"/>
                  </a:cubicBezTo>
                  <a:cubicBezTo>
                    <a:pt x="1751" y="133"/>
                    <a:pt x="1736" y="156"/>
                    <a:pt x="1720" y="178"/>
                  </a:cubicBezTo>
                  <a:cubicBezTo>
                    <a:pt x="1677" y="238"/>
                    <a:pt x="1587" y="318"/>
                    <a:pt x="1463" y="384"/>
                  </a:cubicBezTo>
                  <a:lnTo>
                    <a:pt x="1229" y="499"/>
                  </a:lnTo>
                  <a:cubicBezTo>
                    <a:pt x="1142" y="543"/>
                    <a:pt x="1043" y="594"/>
                    <a:pt x="946" y="677"/>
                  </a:cubicBezTo>
                  <a:cubicBezTo>
                    <a:pt x="895" y="720"/>
                    <a:pt x="849" y="771"/>
                    <a:pt x="810" y="826"/>
                  </a:cubicBezTo>
                  <a:cubicBezTo>
                    <a:pt x="789" y="857"/>
                    <a:pt x="771" y="888"/>
                    <a:pt x="755" y="922"/>
                  </a:cubicBezTo>
                  <a:lnTo>
                    <a:pt x="744" y="947"/>
                  </a:lnTo>
                  <a:lnTo>
                    <a:pt x="741" y="954"/>
                  </a:lnTo>
                  <a:lnTo>
                    <a:pt x="740" y="957"/>
                  </a:lnTo>
                  <a:lnTo>
                    <a:pt x="740" y="958"/>
                  </a:lnTo>
                  <a:lnTo>
                    <a:pt x="735" y="971"/>
                  </a:lnTo>
                  <a:lnTo>
                    <a:pt x="732" y="981"/>
                  </a:lnTo>
                  <a:lnTo>
                    <a:pt x="720" y="1020"/>
                  </a:lnTo>
                  <a:cubicBezTo>
                    <a:pt x="676" y="1178"/>
                    <a:pt x="690" y="1298"/>
                    <a:pt x="697" y="1418"/>
                  </a:cubicBezTo>
                  <a:cubicBezTo>
                    <a:pt x="705" y="1537"/>
                    <a:pt x="725" y="1637"/>
                    <a:pt x="724" y="1723"/>
                  </a:cubicBezTo>
                  <a:cubicBezTo>
                    <a:pt x="722" y="1807"/>
                    <a:pt x="708" y="1861"/>
                    <a:pt x="678" y="1898"/>
                  </a:cubicBezTo>
                  <a:cubicBezTo>
                    <a:pt x="654" y="1934"/>
                    <a:pt x="585" y="1971"/>
                    <a:pt x="495" y="2015"/>
                  </a:cubicBezTo>
                  <a:lnTo>
                    <a:pt x="425" y="2052"/>
                  </a:lnTo>
                  <a:cubicBezTo>
                    <a:pt x="403" y="2065"/>
                    <a:pt x="379" y="2079"/>
                    <a:pt x="358" y="2093"/>
                  </a:cubicBezTo>
                  <a:cubicBezTo>
                    <a:pt x="312" y="2127"/>
                    <a:pt x="271" y="2163"/>
                    <a:pt x="233" y="2203"/>
                  </a:cubicBezTo>
                  <a:cubicBezTo>
                    <a:pt x="124" y="2322"/>
                    <a:pt x="51" y="2467"/>
                    <a:pt x="21" y="2624"/>
                  </a:cubicBezTo>
                  <a:cubicBezTo>
                    <a:pt x="13" y="2667"/>
                    <a:pt x="8" y="2710"/>
                    <a:pt x="7" y="2753"/>
                  </a:cubicBezTo>
                  <a:lnTo>
                    <a:pt x="7" y="2799"/>
                  </a:lnTo>
                  <a:cubicBezTo>
                    <a:pt x="0" y="2864"/>
                    <a:pt x="48" y="2923"/>
                    <a:pt x="113" y="2928"/>
                  </a:cubicBezTo>
                  <a:cubicBezTo>
                    <a:pt x="117" y="2928"/>
                    <a:pt x="121" y="2928"/>
                    <a:pt x="125" y="2928"/>
                  </a:cubicBezTo>
                  <a:cubicBezTo>
                    <a:pt x="185" y="2928"/>
                    <a:pt x="238" y="2883"/>
                    <a:pt x="244" y="2821"/>
                  </a:cubicBezTo>
                  <a:lnTo>
                    <a:pt x="244" y="2818"/>
                  </a:lnTo>
                  <a:cubicBezTo>
                    <a:pt x="253" y="2777"/>
                    <a:pt x="266" y="2735"/>
                    <a:pt x="282" y="2696"/>
                  </a:cubicBezTo>
                  <a:cubicBezTo>
                    <a:pt x="318" y="2596"/>
                    <a:pt x="380" y="2505"/>
                    <a:pt x="461" y="2435"/>
                  </a:cubicBezTo>
                  <a:cubicBezTo>
                    <a:pt x="485" y="2416"/>
                    <a:pt x="509" y="2398"/>
                    <a:pt x="536" y="2383"/>
                  </a:cubicBezTo>
                  <a:cubicBezTo>
                    <a:pt x="552" y="2375"/>
                    <a:pt x="568" y="2365"/>
                    <a:pt x="585" y="2357"/>
                  </a:cubicBezTo>
                  <a:lnTo>
                    <a:pt x="641" y="2333"/>
                  </a:lnTo>
                  <a:cubicBezTo>
                    <a:pt x="719" y="2300"/>
                    <a:pt x="846" y="2263"/>
                    <a:pt x="957" y="2141"/>
                  </a:cubicBezTo>
                  <a:cubicBezTo>
                    <a:pt x="1010" y="2082"/>
                    <a:pt x="1050" y="2012"/>
                    <a:pt x="1073" y="1937"/>
                  </a:cubicBezTo>
                  <a:cubicBezTo>
                    <a:pt x="1094" y="1869"/>
                    <a:pt x="1104" y="1799"/>
                    <a:pt x="1104" y="1728"/>
                  </a:cubicBezTo>
                  <a:cubicBezTo>
                    <a:pt x="1105" y="1596"/>
                    <a:pt x="1088" y="1483"/>
                    <a:pt x="1078" y="1381"/>
                  </a:cubicBezTo>
                  <a:cubicBezTo>
                    <a:pt x="1072" y="1333"/>
                    <a:pt x="1070" y="1286"/>
                    <a:pt x="1069" y="1238"/>
                  </a:cubicBezTo>
                  <a:cubicBezTo>
                    <a:pt x="1069" y="1216"/>
                    <a:pt x="1072" y="1197"/>
                    <a:pt x="1072" y="1174"/>
                  </a:cubicBezTo>
                  <a:cubicBezTo>
                    <a:pt x="1073" y="1159"/>
                    <a:pt x="1077" y="1143"/>
                    <a:pt x="1080" y="1128"/>
                  </a:cubicBezTo>
                  <a:lnTo>
                    <a:pt x="1091" y="1089"/>
                  </a:lnTo>
                  <a:lnTo>
                    <a:pt x="1092" y="1083"/>
                  </a:lnTo>
                  <a:lnTo>
                    <a:pt x="1092" y="1083"/>
                  </a:lnTo>
                  <a:lnTo>
                    <a:pt x="1096" y="1073"/>
                  </a:lnTo>
                  <a:cubicBezTo>
                    <a:pt x="1100" y="1058"/>
                    <a:pt x="1108" y="1043"/>
                    <a:pt x="1118" y="1028"/>
                  </a:cubicBezTo>
                  <a:cubicBezTo>
                    <a:pt x="1137" y="998"/>
                    <a:pt x="1159" y="969"/>
                    <a:pt x="1186" y="944"/>
                  </a:cubicBezTo>
                  <a:cubicBezTo>
                    <a:pt x="1251" y="887"/>
                    <a:pt x="1320" y="836"/>
                    <a:pt x="1394" y="791"/>
                  </a:cubicBezTo>
                  <a:cubicBezTo>
                    <a:pt x="1472" y="744"/>
                    <a:pt x="1547" y="701"/>
                    <a:pt x="1627" y="647"/>
                  </a:cubicBezTo>
                  <a:cubicBezTo>
                    <a:pt x="1755" y="559"/>
                    <a:pt x="1860" y="442"/>
                    <a:pt x="1935" y="305"/>
                  </a:cubicBezTo>
                  <a:cubicBezTo>
                    <a:pt x="1957" y="262"/>
                    <a:pt x="1973" y="218"/>
                    <a:pt x="1984" y="170"/>
                  </a:cubicBezTo>
                  <a:cubicBezTo>
                    <a:pt x="1989" y="141"/>
                    <a:pt x="1991" y="130"/>
                    <a:pt x="1991" y="130"/>
                  </a:cubicBezTo>
                  <a:lnTo>
                    <a:pt x="1991" y="119"/>
                  </a:lnTo>
                  <a:cubicBezTo>
                    <a:pt x="1997" y="44"/>
                    <a:pt x="1938" y="0"/>
                    <a:pt x="1879" y="0"/>
                  </a:cubicBezTo>
                  <a:close/>
                </a:path>
              </a:pathLst>
            </a:custGeom>
            <a:solidFill>
              <a:srgbClr val="567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1891850" y="4066400"/>
              <a:ext cx="69100" cy="51375"/>
            </a:xfrm>
            <a:custGeom>
              <a:avLst/>
              <a:gdLst/>
              <a:ahLst/>
              <a:cxnLst/>
              <a:rect l="l" t="t" r="r" b="b"/>
              <a:pathLst>
                <a:path w="2764" h="2055" extrusionOk="0">
                  <a:moveTo>
                    <a:pt x="2609" y="0"/>
                  </a:moveTo>
                  <a:cubicBezTo>
                    <a:pt x="2602" y="0"/>
                    <a:pt x="2594" y="1"/>
                    <a:pt x="2586" y="2"/>
                  </a:cubicBezTo>
                  <a:lnTo>
                    <a:pt x="2548" y="10"/>
                  </a:lnTo>
                  <a:cubicBezTo>
                    <a:pt x="2504" y="21"/>
                    <a:pt x="2461" y="39"/>
                    <a:pt x="2421" y="61"/>
                  </a:cubicBezTo>
                  <a:cubicBezTo>
                    <a:pt x="2292" y="134"/>
                    <a:pt x="2184" y="237"/>
                    <a:pt x="2103" y="360"/>
                  </a:cubicBezTo>
                  <a:cubicBezTo>
                    <a:pt x="2051" y="436"/>
                    <a:pt x="2011" y="511"/>
                    <a:pt x="1970" y="589"/>
                  </a:cubicBezTo>
                  <a:cubicBezTo>
                    <a:pt x="1930" y="663"/>
                    <a:pt x="1884" y="735"/>
                    <a:pt x="1834" y="803"/>
                  </a:cubicBezTo>
                  <a:cubicBezTo>
                    <a:pt x="1795" y="861"/>
                    <a:pt x="1741" y="907"/>
                    <a:pt x="1677" y="937"/>
                  </a:cubicBezTo>
                  <a:lnTo>
                    <a:pt x="1674" y="938"/>
                  </a:lnTo>
                  <a:lnTo>
                    <a:pt x="1672" y="938"/>
                  </a:lnTo>
                  <a:lnTo>
                    <a:pt x="1663" y="942"/>
                  </a:lnTo>
                  <a:lnTo>
                    <a:pt x="1626" y="954"/>
                  </a:lnTo>
                  <a:cubicBezTo>
                    <a:pt x="1602" y="962"/>
                    <a:pt x="1598" y="959"/>
                    <a:pt x="1583" y="964"/>
                  </a:cubicBezTo>
                  <a:cubicBezTo>
                    <a:pt x="1552" y="967"/>
                    <a:pt x="1521" y="969"/>
                    <a:pt x="1490" y="969"/>
                  </a:cubicBezTo>
                  <a:cubicBezTo>
                    <a:pt x="1480" y="969"/>
                    <a:pt x="1470" y="969"/>
                    <a:pt x="1459" y="969"/>
                  </a:cubicBezTo>
                  <a:cubicBezTo>
                    <a:pt x="1369" y="969"/>
                    <a:pt x="1265" y="959"/>
                    <a:pt x="1154" y="954"/>
                  </a:cubicBezTo>
                  <a:cubicBezTo>
                    <a:pt x="1139" y="954"/>
                    <a:pt x="1123" y="954"/>
                    <a:pt x="1107" y="954"/>
                  </a:cubicBezTo>
                  <a:cubicBezTo>
                    <a:pt x="1007" y="954"/>
                    <a:pt x="894" y="964"/>
                    <a:pt x="779" y="1016"/>
                  </a:cubicBezTo>
                  <a:cubicBezTo>
                    <a:pt x="714" y="1045"/>
                    <a:pt x="655" y="1088"/>
                    <a:pt x="606" y="1140"/>
                  </a:cubicBezTo>
                  <a:cubicBezTo>
                    <a:pt x="593" y="1153"/>
                    <a:pt x="583" y="1166"/>
                    <a:pt x="574" y="1178"/>
                  </a:cubicBezTo>
                  <a:cubicBezTo>
                    <a:pt x="561" y="1196"/>
                    <a:pt x="552" y="1209"/>
                    <a:pt x="544" y="1223"/>
                  </a:cubicBezTo>
                  <a:cubicBezTo>
                    <a:pt x="528" y="1248"/>
                    <a:pt x="513" y="1275"/>
                    <a:pt x="502" y="1302"/>
                  </a:cubicBezTo>
                  <a:cubicBezTo>
                    <a:pt x="458" y="1404"/>
                    <a:pt x="440" y="1479"/>
                    <a:pt x="415" y="1535"/>
                  </a:cubicBezTo>
                  <a:cubicBezTo>
                    <a:pt x="393" y="1584"/>
                    <a:pt x="362" y="1628"/>
                    <a:pt x="329" y="1670"/>
                  </a:cubicBezTo>
                  <a:cubicBezTo>
                    <a:pt x="299" y="1703"/>
                    <a:pt x="266" y="1733"/>
                    <a:pt x="231" y="1759"/>
                  </a:cubicBezTo>
                  <a:cubicBezTo>
                    <a:pt x="197" y="1784"/>
                    <a:pt x="164" y="1805"/>
                    <a:pt x="127" y="1824"/>
                  </a:cubicBezTo>
                  <a:lnTo>
                    <a:pt x="124" y="1825"/>
                  </a:lnTo>
                  <a:cubicBezTo>
                    <a:pt x="1" y="1881"/>
                    <a:pt x="53" y="2055"/>
                    <a:pt x="169" y="2055"/>
                  </a:cubicBezTo>
                  <a:cubicBezTo>
                    <a:pt x="182" y="2055"/>
                    <a:pt x="196" y="2052"/>
                    <a:pt x="210" y="2048"/>
                  </a:cubicBezTo>
                  <a:lnTo>
                    <a:pt x="251" y="2035"/>
                  </a:lnTo>
                  <a:cubicBezTo>
                    <a:pt x="291" y="2024"/>
                    <a:pt x="329" y="2008"/>
                    <a:pt x="366" y="1991"/>
                  </a:cubicBezTo>
                  <a:cubicBezTo>
                    <a:pt x="459" y="1941"/>
                    <a:pt x="599" y="1860"/>
                    <a:pt x="704" y="1686"/>
                  </a:cubicBezTo>
                  <a:cubicBezTo>
                    <a:pt x="754" y="1603"/>
                    <a:pt x="784" y="1517"/>
                    <a:pt x="817" y="1457"/>
                  </a:cubicBezTo>
                  <a:cubicBezTo>
                    <a:pt x="852" y="1396"/>
                    <a:pt x="881" y="1372"/>
                    <a:pt x="927" y="1355"/>
                  </a:cubicBezTo>
                  <a:cubicBezTo>
                    <a:pt x="966" y="1339"/>
                    <a:pt x="1022" y="1333"/>
                    <a:pt x="1093" y="1333"/>
                  </a:cubicBezTo>
                  <a:cubicBezTo>
                    <a:pt x="1109" y="1333"/>
                    <a:pt x="1126" y="1334"/>
                    <a:pt x="1143" y="1334"/>
                  </a:cubicBezTo>
                  <a:cubicBezTo>
                    <a:pt x="1235" y="1337"/>
                    <a:pt x="1340" y="1352"/>
                    <a:pt x="1458" y="1352"/>
                  </a:cubicBezTo>
                  <a:cubicBezTo>
                    <a:pt x="1520" y="1352"/>
                    <a:pt x="1582" y="1347"/>
                    <a:pt x="1644" y="1337"/>
                  </a:cubicBezTo>
                  <a:cubicBezTo>
                    <a:pt x="1680" y="1329"/>
                    <a:pt x="1715" y="1322"/>
                    <a:pt x="1752" y="1310"/>
                  </a:cubicBezTo>
                  <a:lnTo>
                    <a:pt x="1787" y="1298"/>
                  </a:lnTo>
                  <a:lnTo>
                    <a:pt x="1796" y="1294"/>
                  </a:lnTo>
                  <a:lnTo>
                    <a:pt x="1812" y="1288"/>
                  </a:lnTo>
                  <a:lnTo>
                    <a:pt x="1819" y="1285"/>
                  </a:lnTo>
                  <a:lnTo>
                    <a:pt x="1842" y="1272"/>
                  </a:lnTo>
                  <a:cubicBezTo>
                    <a:pt x="1973" y="1209"/>
                    <a:pt x="2063" y="1105"/>
                    <a:pt x="2128" y="1010"/>
                  </a:cubicBezTo>
                  <a:cubicBezTo>
                    <a:pt x="2184" y="924"/>
                    <a:pt x="2232" y="832"/>
                    <a:pt x="2272" y="737"/>
                  </a:cubicBezTo>
                  <a:cubicBezTo>
                    <a:pt x="2308" y="654"/>
                    <a:pt x="2338" y="574"/>
                    <a:pt x="2367" y="517"/>
                  </a:cubicBezTo>
                  <a:cubicBezTo>
                    <a:pt x="2429" y="398"/>
                    <a:pt x="2500" y="312"/>
                    <a:pt x="2556" y="269"/>
                  </a:cubicBezTo>
                  <a:cubicBezTo>
                    <a:pt x="2583" y="247"/>
                    <a:pt x="2607" y="233"/>
                    <a:pt x="2616" y="225"/>
                  </a:cubicBezTo>
                  <a:lnTo>
                    <a:pt x="2650" y="210"/>
                  </a:lnTo>
                  <a:lnTo>
                    <a:pt x="2651" y="210"/>
                  </a:lnTo>
                  <a:cubicBezTo>
                    <a:pt x="2763" y="161"/>
                    <a:pt x="2720" y="0"/>
                    <a:pt x="2609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1879175" y="4048850"/>
              <a:ext cx="73500" cy="52500"/>
            </a:xfrm>
            <a:custGeom>
              <a:avLst/>
              <a:gdLst/>
              <a:ahLst/>
              <a:cxnLst/>
              <a:rect l="l" t="t" r="r" b="b"/>
              <a:pathLst>
                <a:path w="2940" h="2100" extrusionOk="0">
                  <a:moveTo>
                    <a:pt x="2788" y="0"/>
                  </a:moveTo>
                  <a:cubicBezTo>
                    <a:pt x="2782" y="0"/>
                    <a:pt x="2776" y="1"/>
                    <a:pt x="2771" y="2"/>
                  </a:cubicBezTo>
                  <a:lnTo>
                    <a:pt x="2761" y="3"/>
                  </a:lnTo>
                  <a:cubicBezTo>
                    <a:pt x="2759" y="3"/>
                    <a:pt x="2748" y="5"/>
                    <a:pt x="2720" y="11"/>
                  </a:cubicBezTo>
                  <a:cubicBezTo>
                    <a:pt x="2674" y="24"/>
                    <a:pt x="2629" y="43"/>
                    <a:pt x="2588" y="67"/>
                  </a:cubicBezTo>
                  <a:cubicBezTo>
                    <a:pt x="2454" y="146"/>
                    <a:pt x="2341" y="256"/>
                    <a:pt x="2260" y="389"/>
                  </a:cubicBezTo>
                  <a:cubicBezTo>
                    <a:pt x="2209" y="471"/>
                    <a:pt x="2170" y="547"/>
                    <a:pt x="2125" y="628"/>
                  </a:cubicBezTo>
                  <a:cubicBezTo>
                    <a:pt x="2084" y="703"/>
                    <a:pt x="2036" y="774"/>
                    <a:pt x="1981" y="841"/>
                  </a:cubicBezTo>
                  <a:cubicBezTo>
                    <a:pt x="1957" y="869"/>
                    <a:pt x="1930" y="893"/>
                    <a:pt x="1900" y="914"/>
                  </a:cubicBezTo>
                  <a:cubicBezTo>
                    <a:pt x="1885" y="924"/>
                    <a:pt x="1871" y="931"/>
                    <a:pt x="1855" y="938"/>
                  </a:cubicBezTo>
                  <a:lnTo>
                    <a:pt x="1850" y="940"/>
                  </a:lnTo>
                  <a:lnTo>
                    <a:pt x="1850" y="940"/>
                  </a:lnTo>
                  <a:cubicBezTo>
                    <a:pt x="1851" y="940"/>
                    <a:pt x="1851" y="939"/>
                    <a:pt x="1850" y="939"/>
                  </a:cubicBezTo>
                  <a:lnTo>
                    <a:pt x="1841" y="943"/>
                  </a:lnTo>
                  <a:lnTo>
                    <a:pt x="1803" y="955"/>
                  </a:lnTo>
                  <a:cubicBezTo>
                    <a:pt x="1788" y="960"/>
                    <a:pt x="1772" y="963"/>
                    <a:pt x="1756" y="966"/>
                  </a:cubicBezTo>
                  <a:cubicBezTo>
                    <a:pt x="1736" y="966"/>
                    <a:pt x="1717" y="971"/>
                    <a:pt x="1694" y="971"/>
                  </a:cubicBezTo>
                  <a:cubicBezTo>
                    <a:pt x="1681" y="972"/>
                    <a:pt x="1668" y="972"/>
                    <a:pt x="1655" y="972"/>
                  </a:cubicBezTo>
                  <a:cubicBezTo>
                    <a:pt x="1620" y="972"/>
                    <a:pt x="1585" y="970"/>
                    <a:pt x="1550" y="968"/>
                  </a:cubicBezTo>
                  <a:cubicBezTo>
                    <a:pt x="1469" y="963"/>
                    <a:pt x="1381" y="955"/>
                    <a:pt x="1283" y="955"/>
                  </a:cubicBezTo>
                  <a:cubicBezTo>
                    <a:pt x="1257" y="955"/>
                    <a:pt x="1231" y="956"/>
                    <a:pt x="1203" y="957"/>
                  </a:cubicBezTo>
                  <a:cubicBezTo>
                    <a:pt x="1132" y="960"/>
                    <a:pt x="1062" y="973"/>
                    <a:pt x="995" y="997"/>
                  </a:cubicBezTo>
                  <a:cubicBezTo>
                    <a:pt x="920" y="1024"/>
                    <a:pt x="852" y="1067"/>
                    <a:pt x="796" y="1122"/>
                  </a:cubicBezTo>
                  <a:cubicBezTo>
                    <a:pt x="679" y="1237"/>
                    <a:pt x="649" y="1367"/>
                    <a:pt x="617" y="1446"/>
                  </a:cubicBezTo>
                  <a:lnTo>
                    <a:pt x="596" y="1502"/>
                  </a:lnTo>
                  <a:cubicBezTo>
                    <a:pt x="596" y="1505"/>
                    <a:pt x="577" y="1542"/>
                    <a:pt x="572" y="1553"/>
                  </a:cubicBezTo>
                  <a:cubicBezTo>
                    <a:pt x="558" y="1580"/>
                    <a:pt x="542" y="1605"/>
                    <a:pt x="523" y="1629"/>
                  </a:cubicBezTo>
                  <a:cubicBezTo>
                    <a:pt x="456" y="1712"/>
                    <a:pt x="369" y="1779"/>
                    <a:pt x="270" y="1820"/>
                  </a:cubicBezTo>
                  <a:cubicBezTo>
                    <a:pt x="232" y="1838"/>
                    <a:pt x="191" y="1852"/>
                    <a:pt x="149" y="1863"/>
                  </a:cubicBezTo>
                  <a:lnTo>
                    <a:pt x="148" y="1863"/>
                  </a:lnTo>
                  <a:cubicBezTo>
                    <a:pt x="1" y="1887"/>
                    <a:pt x="25" y="2099"/>
                    <a:pt x="163" y="2099"/>
                  </a:cubicBezTo>
                  <a:cubicBezTo>
                    <a:pt x="169" y="2099"/>
                    <a:pt x="174" y="2099"/>
                    <a:pt x="180" y="2098"/>
                  </a:cubicBezTo>
                  <a:lnTo>
                    <a:pt x="226" y="2097"/>
                  </a:lnTo>
                  <a:cubicBezTo>
                    <a:pt x="269" y="2092"/>
                    <a:pt x="312" y="2085"/>
                    <a:pt x="353" y="2074"/>
                  </a:cubicBezTo>
                  <a:cubicBezTo>
                    <a:pt x="509" y="2038"/>
                    <a:pt x="652" y="1958"/>
                    <a:pt x="765" y="1847"/>
                  </a:cubicBezTo>
                  <a:cubicBezTo>
                    <a:pt x="804" y="1807"/>
                    <a:pt x="839" y="1763"/>
                    <a:pt x="869" y="1717"/>
                  </a:cubicBezTo>
                  <a:cubicBezTo>
                    <a:pt x="884" y="1694"/>
                    <a:pt x="897" y="1671"/>
                    <a:pt x="909" y="1647"/>
                  </a:cubicBezTo>
                  <a:cubicBezTo>
                    <a:pt x="920" y="1625"/>
                    <a:pt x="931" y="1601"/>
                    <a:pt x="943" y="1577"/>
                  </a:cubicBezTo>
                  <a:cubicBezTo>
                    <a:pt x="982" y="1485"/>
                    <a:pt x="1016" y="1415"/>
                    <a:pt x="1051" y="1389"/>
                  </a:cubicBezTo>
                  <a:cubicBezTo>
                    <a:pt x="1087" y="1356"/>
                    <a:pt x="1137" y="1340"/>
                    <a:pt x="1224" y="1335"/>
                  </a:cubicBezTo>
                  <a:cubicBezTo>
                    <a:pt x="1237" y="1335"/>
                    <a:pt x="1251" y="1334"/>
                    <a:pt x="1264" y="1334"/>
                  </a:cubicBezTo>
                  <a:cubicBezTo>
                    <a:pt x="1342" y="1334"/>
                    <a:pt x="1432" y="1344"/>
                    <a:pt x="1531" y="1350"/>
                  </a:cubicBezTo>
                  <a:cubicBezTo>
                    <a:pt x="1565" y="1350"/>
                    <a:pt x="1599" y="1351"/>
                    <a:pt x="1635" y="1351"/>
                  </a:cubicBezTo>
                  <a:cubicBezTo>
                    <a:pt x="1723" y="1351"/>
                    <a:pt x="1817" y="1345"/>
                    <a:pt x="1928" y="1310"/>
                  </a:cubicBezTo>
                  <a:lnTo>
                    <a:pt x="1966" y="1295"/>
                  </a:lnTo>
                  <a:lnTo>
                    <a:pt x="1976" y="1292"/>
                  </a:lnTo>
                  <a:lnTo>
                    <a:pt x="1989" y="1288"/>
                  </a:lnTo>
                  <a:lnTo>
                    <a:pt x="1990" y="1288"/>
                  </a:lnTo>
                  <a:lnTo>
                    <a:pt x="1993" y="1286"/>
                  </a:lnTo>
                  <a:lnTo>
                    <a:pt x="2000" y="1283"/>
                  </a:lnTo>
                  <a:lnTo>
                    <a:pt x="2025" y="1270"/>
                  </a:lnTo>
                  <a:cubicBezTo>
                    <a:pt x="2057" y="1253"/>
                    <a:pt x="2089" y="1232"/>
                    <a:pt x="2117" y="1210"/>
                  </a:cubicBezTo>
                  <a:cubicBezTo>
                    <a:pt x="2171" y="1168"/>
                    <a:pt x="2219" y="1121"/>
                    <a:pt x="2260" y="1067"/>
                  </a:cubicBezTo>
                  <a:cubicBezTo>
                    <a:pt x="2327" y="978"/>
                    <a:pt x="2384" y="879"/>
                    <a:pt x="2427" y="777"/>
                  </a:cubicBezTo>
                  <a:lnTo>
                    <a:pt x="2531" y="539"/>
                  </a:lnTo>
                  <a:cubicBezTo>
                    <a:pt x="2591" y="412"/>
                    <a:pt x="2667" y="320"/>
                    <a:pt x="2726" y="273"/>
                  </a:cubicBezTo>
                  <a:cubicBezTo>
                    <a:pt x="2747" y="256"/>
                    <a:pt x="2769" y="240"/>
                    <a:pt x="2791" y="226"/>
                  </a:cubicBezTo>
                  <a:cubicBezTo>
                    <a:pt x="2810" y="216"/>
                    <a:pt x="2826" y="211"/>
                    <a:pt x="2826" y="211"/>
                  </a:cubicBezTo>
                  <a:lnTo>
                    <a:pt x="2826" y="211"/>
                  </a:lnTo>
                  <a:lnTo>
                    <a:pt x="2825" y="213"/>
                  </a:lnTo>
                  <a:cubicBezTo>
                    <a:pt x="2940" y="169"/>
                    <a:pt x="2903" y="0"/>
                    <a:pt x="2788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1890475" y="4063475"/>
              <a:ext cx="69125" cy="51400"/>
            </a:xfrm>
            <a:custGeom>
              <a:avLst/>
              <a:gdLst/>
              <a:ahLst/>
              <a:cxnLst/>
              <a:rect l="l" t="t" r="r" b="b"/>
              <a:pathLst>
                <a:path w="2765" h="2056" extrusionOk="0">
                  <a:moveTo>
                    <a:pt x="2610" y="1"/>
                  </a:moveTo>
                  <a:cubicBezTo>
                    <a:pt x="2603" y="1"/>
                    <a:pt x="2595" y="2"/>
                    <a:pt x="2587" y="3"/>
                  </a:cubicBezTo>
                  <a:lnTo>
                    <a:pt x="2549" y="11"/>
                  </a:lnTo>
                  <a:cubicBezTo>
                    <a:pt x="2505" y="22"/>
                    <a:pt x="2462" y="40"/>
                    <a:pt x="2422" y="60"/>
                  </a:cubicBezTo>
                  <a:cubicBezTo>
                    <a:pt x="2293" y="135"/>
                    <a:pt x="2185" y="237"/>
                    <a:pt x="2102" y="361"/>
                  </a:cubicBezTo>
                  <a:cubicBezTo>
                    <a:pt x="2052" y="437"/>
                    <a:pt x="2012" y="512"/>
                    <a:pt x="1969" y="590"/>
                  </a:cubicBezTo>
                  <a:cubicBezTo>
                    <a:pt x="1929" y="664"/>
                    <a:pt x="1885" y="736"/>
                    <a:pt x="1835" y="804"/>
                  </a:cubicBezTo>
                  <a:cubicBezTo>
                    <a:pt x="1794" y="861"/>
                    <a:pt x="1742" y="908"/>
                    <a:pt x="1678" y="938"/>
                  </a:cubicBezTo>
                  <a:lnTo>
                    <a:pt x="1674" y="939"/>
                  </a:lnTo>
                  <a:lnTo>
                    <a:pt x="1672" y="939"/>
                  </a:lnTo>
                  <a:lnTo>
                    <a:pt x="1664" y="943"/>
                  </a:lnTo>
                  <a:lnTo>
                    <a:pt x="1627" y="955"/>
                  </a:lnTo>
                  <a:cubicBezTo>
                    <a:pt x="1603" y="963"/>
                    <a:pt x="1597" y="960"/>
                    <a:pt x="1583" y="965"/>
                  </a:cubicBezTo>
                  <a:cubicBezTo>
                    <a:pt x="1552" y="968"/>
                    <a:pt x="1521" y="970"/>
                    <a:pt x="1490" y="970"/>
                  </a:cubicBezTo>
                  <a:cubicBezTo>
                    <a:pt x="1479" y="970"/>
                    <a:pt x="1469" y="970"/>
                    <a:pt x="1459" y="970"/>
                  </a:cubicBezTo>
                  <a:cubicBezTo>
                    <a:pt x="1370" y="970"/>
                    <a:pt x="1266" y="960"/>
                    <a:pt x="1155" y="955"/>
                  </a:cubicBezTo>
                  <a:cubicBezTo>
                    <a:pt x="1139" y="955"/>
                    <a:pt x="1124" y="955"/>
                    <a:pt x="1107" y="955"/>
                  </a:cubicBezTo>
                  <a:cubicBezTo>
                    <a:pt x="1008" y="955"/>
                    <a:pt x="895" y="965"/>
                    <a:pt x="780" y="1016"/>
                  </a:cubicBezTo>
                  <a:cubicBezTo>
                    <a:pt x="715" y="1046"/>
                    <a:pt x="654" y="1089"/>
                    <a:pt x="605" y="1141"/>
                  </a:cubicBezTo>
                  <a:cubicBezTo>
                    <a:pt x="594" y="1154"/>
                    <a:pt x="584" y="1167"/>
                    <a:pt x="573" y="1179"/>
                  </a:cubicBezTo>
                  <a:cubicBezTo>
                    <a:pt x="564" y="1194"/>
                    <a:pt x="553" y="1208"/>
                    <a:pt x="545" y="1224"/>
                  </a:cubicBezTo>
                  <a:cubicBezTo>
                    <a:pt x="529" y="1249"/>
                    <a:pt x="514" y="1276"/>
                    <a:pt x="502" y="1303"/>
                  </a:cubicBezTo>
                  <a:cubicBezTo>
                    <a:pt x="457" y="1405"/>
                    <a:pt x="441" y="1480"/>
                    <a:pt x="414" y="1535"/>
                  </a:cubicBezTo>
                  <a:cubicBezTo>
                    <a:pt x="392" y="1585"/>
                    <a:pt x="363" y="1629"/>
                    <a:pt x="328" y="1671"/>
                  </a:cubicBezTo>
                  <a:cubicBezTo>
                    <a:pt x="300" y="1704"/>
                    <a:pt x="266" y="1734"/>
                    <a:pt x="230" y="1760"/>
                  </a:cubicBezTo>
                  <a:cubicBezTo>
                    <a:pt x="198" y="1783"/>
                    <a:pt x="165" y="1806"/>
                    <a:pt x="128" y="1825"/>
                  </a:cubicBezTo>
                  <a:lnTo>
                    <a:pt x="125" y="1826"/>
                  </a:lnTo>
                  <a:cubicBezTo>
                    <a:pt x="1" y="1882"/>
                    <a:pt x="52" y="2056"/>
                    <a:pt x="169" y="2056"/>
                  </a:cubicBezTo>
                  <a:cubicBezTo>
                    <a:pt x="182" y="2056"/>
                    <a:pt x="196" y="2054"/>
                    <a:pt x="211" y="2049"/>
                  </a:cubicBezTo>
                  <a:lnTo>
                    <a:pt x="252" y="2036"/>
                  </a:lnTo>
                  <a:cubicBezTo>
                    <a:pt x="292" y="2025"/>
                    <a:pt x="330" y="2009"/>
                    <a:pt x="367" y="1992"/>
                  </a:cubicBezTo>
                  <a:cubicBezTo>
                    <a:pt x="460" y="1942"/>
                    <a:pt x="600" y="1861"/>
                    <a:pt x="704" y="1686"/>
                  </a:cubicBezTo>
                  <a:cubicBezTo>
                    <a:pt x="753" y="1604"/>
                    <a:pt x="785" y="1516"/>
                    <a:pt x="818" y="1458"/>
                  </a:cubicBezTo>
                  <a:cubicBezTo>
                    <a:pt x="851" y="1397"/>
                    <a:pt x="882" y="1373"/>
                    <a:pt x="928" y="1356"/>
                  </a:cubicBezTo>
                  <a:cubicBezTo>
                    <a:pt x="967" y="1340"/>
                    <a:pt x="1023" y="1334"/>
                    <a:pt x="1093" y="1334"/>
                  </a:cubicBezTo>
                  <a:cubicBezTo>
                    <a:pt x="1109" y="1334"/>
                    <a:pt x="1125" y="1335"/>
                    <a:pt x="1142" y="1335"/>
                  </a:cubicBezTo>
                  <a:cubicBezTo>
                    <a:pt x="1235" y="1338"/>
                    <a:pt x="1339" y="1353"/>
                    <a:pt x="1459" y="1353"/>
                  </a:cubicBezTo>
                  <a:cubicBezTo>
                    <a:pt x="1521" y="1353"/>
                    <a:pt x="1583" y="1348"/>
                    <a:pt x="1645" y="1338"/>
                  </a:cubicBezTo>
                  <a:cubicBezTo>
                    <a:pt x="1681" y="1330"/>
                    <a:pt x="1716" y="1321"/>
                    <a:pt x="1751" y="1311"/>
                  </a:cubicBezTo>
                  <a:lnTo>
                    <a:pt x="1788" y="1297"/>
                  </a:lnTo>
                  <a:lnTo>
                    <a:pt x="1797" y="1294"/>
                  </a:lnTo>
                  <a:lnTo>
                    <a:pt x="1813" y="1287"/>
                  </a:lnTo>
                  <a:lnTo>
                    <a:pt x="1819" y="1286"/>
                  </a:lnTo>
                  <a:lnTo>
                    <a:pt x="1843" y="1273"/>
                  </a:lnTo>
                  <a:cubicBezTo>
                    <a:pt x="1974" y="1210"/>
                    <a:pt x="2064" y="1105"/>
                    <a:pt x="2128" y="1011"/>
                  </a:cubicBezTo>
                  <a:cubicBezTo>
                    <a:pt x="2185" y="923"/>
                    <a:pt x="2233" y="833"/>
                    <a:pt x="2272" y="738"/>
                  </a:cubicBezTo>
                  <a:cubicBezTo>
                    <a:pt x="2307" y="655"/>
                    <a:pt x="2339" y="575"/>
                    <a:pt x="2368" y="518"/>
                  </a:cubicBezTo>
                  <a:cubicBezTo>
                    <a:pt x="2428" y="399"/>
                    <a:pt x="2500" y="313"/>
                    <a:pt x="2555" y="270"/>
                  </a:cubicBezTo>
                  <a:cubicBezTo>
                    <a:pt x="2584" y="248"/>
                    <a:pt x="2606" y="234"/>
                    <a:pt x="2617" y="226"/>
                  </a:cubicBezTo>
                  <a:lnTo>
                    <a:pt x="2651" y="211"/>
                  </a:lnTo>
                  <a:lnTo>
                    <a:pt x="2652" y="211"/>
                  </a:lnTo>
                  <a:cubicBezTo>
                    <a:pt x="2764" y="162"/>
                    <a:pt x="2721" y="1"/>
                    <a:pt x="26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1877825" y="4045950"/>
              <a:ext cx="73475" cy="52475"/>
            </a:xfrm>
            <a:custGeom>
              <a:avLst/>
              <a:gdLst/>
              <a:ahLst/>
              <a:cxnLst/>
              <a:rect l="l" t="t" r="r" b="b"/>
              <a:pathLst>
                <a:path w="2939" h="2099" extrusionOk="0">
                  <a:moveTo>
                    <a:pt x="1850" y="939"/>
                  </a:moveTo>
                  <a:cubicBezTo>
                    <a:pt x="1850" y="939"/>
                    <a:pt x="1849" y="940"/>
                    <a:pt x="1848" y="940"/>
                  </a:cubicBezTo>
                  <a:lnTo>
                    <a:pt x="1848" y="940"/>
                  </a:lnTo>
                  <a:lnTo>
                    <a:pt x="1850" y="939"/>
                  </a:lnTo>
                  <a:cubicBezTo>
                    <a:pt x="1850" y="939"/>
                    <a:pt x="1851" y="939"/>
                    <a:pt x="1850" y="939"/>
                  </a:cubicBezTo>
                  <a:close/>
                  <a:moveTo>
                    <a:pt x="2788" y="0"/>
                  </a:moveTo>
                  <a:cubicBezTo>
                    <a:pt x="2782" y="0"/>
                    <a:pt x="2776" y="1"/>
                    <a:pt x="2771" y="2"/>
                  </a:cubicBezTo>
                  <a:lnTo>
                    <a:pt x="2761" y="2"/>
                  </a:lnTo>
                  <a:cubicBezTo>
                    <a:pt x="2759" y="3"/>
                    <a:pt x="2748" y="3"/>
                    <a:pt x="2720" y="11"/>
                  </a:cubicBezTo>
                  <a:cubicBezTo>
                    <a:pt x="2674" y="24"/>
                    <a:pt x="2629" y="41"/>
                    <a:pt x="2588" y="65"/>
                  </a:cubicBezTo>
                  <a:cubicBezTo>
                    <a:pt x="2454" y="145"/>
                    <a:pt x="2341" y="256"/>
                    <a:pt x="2260" y="388"/>
                  </a:cubicBezTo>
                  <a:cubicBezTo>
                    <a:pt x="2209" y="470"/>
                    <a:pt x="2170" y="547"/>
                    <a:pt x="2124" y="626"/>
                  </a:cubicBezTo>
                  <a:cubicBezTo>
                    <a:pt x="2084" y="703"/>
                    <a:pt x="2036" y="774"/>
                    <a:pt x="1981" y="841"/>
                  </a:cubicBezTo>
                  <a:cubicBezTo>
                    <a:pt x="1957" y="868"/>
                    <a:pt x="1930" y="893"/>
                    <a:pt x="1899" y="914"/>
                  </a:cubicBezTo>
                  <a:cubicBezTo>
                    <a:pt x="1885" y="922"/>
                    <a:pt x="1871" y="930"/>
                    <a:pt x="1855" y="938"/>
                  </a:cubicBezTo>
                  <a:lnTo>
                    <a:pt x="1844" y="943"/>
                  </a:lnTo>
                  <a:lnTo>
                    <a:pt x="1841" y="944"/>
                  </a:lnTo>
                  <a:cubicBezTo>
                    <a:pt x="1839" y="945"/>
                    <a:pt x="1838" y="945"/>
                    <a:pt x="1838" y="945"/>
                  </a:cubicBezTo>
                  <a:cubicBezTo>
                    <a:pt x="1837" y="945"/>
                    <a:pt x="1843" y="942"/>
                    <a:pt x="1848" y="940"/>
                  </a:cubicBezTo>
                  <a:lnTo>
                    <a:pt x="1848" y="940"/>
                  </a:lnTo>
                  <a:lnTo>
                    <a:pt x="1841" y="943"/>
                  </a:lnTo>
                  <a:lnTo>
                    <a:pt x="1803" y="955"/>
                  </a:lnTo>
                  <a:cubicBezTo>
                    <a:pt x="1787" y="960"/>
                    <a:pt x="1772" y="963"/>
                    <a:pt x="1756" y="965"/>
                  </a:cubicBezTo>
                  <a:cubicBezTo>
                    <a:pt x="1734" y="966"/>
                    <a:pt x="1717" y="970"/>
                    <a:pt x="1693" y="970"/>
                  </a:cubicBezTo>
                  <a:cubicBezTo>
                    <a:pt x="1673" y="970"/>
                    <a:pt x="1653" y="971"/>
                    <a:pt x="1634" y="971"/>
                  </a:cubicBezTo>
                  <a:cubicBezTo>
                    <a:pt x="1606" y="971"/>
                    <a:pt x="1578" y="970"/>
                    <a:pt x="1550" y="968"/>
                  </a:cubicBezTo>
                  <a:cubicBezTo>
                    <a:pt x="1471" y="963"/>
                    <a:pt x="1385" y="954"/>
                    <a:pt x="1288" y="954"/>
                  </a:cubicBezTo>
                  <a:cubicBezTo>
                    <a:pt x="1260" y="954"/>
                    <a:pt x="1231" y="955"/>
                    <a:pt x="1202" y="957"/>
                  </a:cubicBezTo>
                  <a:cubicBezTo>
                    <a:pt x="1132" y="960"/>
                    <a:pt x="1062" y="973"/>
                    <a:pt x="993" y="997"/>
                  </a:cubicBezTo>
                  <a:cubicBezTo>
                    <a:pt x="920" y="1024"/>
                    <a:pt x="852" y="1065"/>
                    <a:pt x="795" y="1121"/>
                  </a:cubicBezTo>
                  <a:cubicBezTo>
                    <a:pt x="677" y="1237"/>
                    <a:pt x="647" y="1365"/>
                    <a:pt x="617" y="1445"/>
                  </a:cubicBezTo>
                  <a:lnTo>
                    <a:pt x="594" y="1502"/>
                  </a:lnTo>
                  <a:cubicBezTo>
                    <a:pt x="588" y="1520"/>
                    <a:pt x="580" y="1535"/>
                    <a:pt x="572" y="1551"/>
                  </a:cubicBezTo>
                  <a:cubicBezTo>
                    <a:pt x="558" y="1578"/>
                    <a:pt x="542" y="1604"/>
                    <a:pt x="523" y="1628"/>
                  </a:cubicBezTo>
                  <a:cubicBezTo>
                    <a:pt x="456" y="1712"/>
                    <a:pt x="369" y="1777"/>
                    <a:pt x="270" y="1820"/>
                  </a:cubicBezTo>
                  <a:cubicBezTo>
                    <a:pt x="230" y="1837"/>
                    <a:pt x="191" y="1852"/>
                    <a:pt x="149" y="1861"/>
                  </a:cubicBezTo>
                  <a:lnTo>
                    <a:pt x="146" y="1861"/>
                  </a:lnTo>
                  <a:cubicBezTo>
                    <a:pt x="0" y="1887"/>
                    <a:pt x="24" y="2099"/>
                    <a:pt x="164" y="2099"/>
                  </a:cubicBezTo>
                  <a:cubicBezTo>
                    <a:pt x="169" y="2099"/>
                    <a:pt x="174" y="2099"/>
                    <a:pt x="180" y="2098"/>
                  </a:cubicBezTo>
                  <a:lnTo>
                    <a:pt x="224" y="2095"/>
                  </a:lnTo>
                  <a:cubicBezTo>
                    <a:pt x="267" y="2092"/>
                    <a:pt x="310" y="2085"/>
                    <a:pt x="353" y="2076"/>
                  </a:cubicBezTo>
                  <a:cubicBezTo>
                    <a:pt x="509" y="2038"/>
                    <a:pt x="650" y="1960"/>
                    <a:pt x="765" y="1847"/>
                  </a:cubicBezTo>
                  <a:cubicBezTo>
                    <a:pt x="803" y="1807"/>
                    <a:pt x="838" y="1764"/>
                    <a:pt x="868" y="1717"/>
                  </a:cubicBezTo>
                  <a:cubicBezTo>
                    <a:pt x="885" y="1690"/>
                    <a:pt x="889" y="1686"/>
                    <a:pt x="908" y="1648"/>
                  </a:cubicBezTo>
                  <a:cubicBezTo>
                    <a:pt x="919" y="1624"/>
                    <a:pt x="930" y="1601"/>
                    <a:pt x="941" y="1577"/>
                  </a:cubicBezTo>
                  <a:cubicBezTo>
                    <a:pt x="982" y="1485"/>
                    <a:pt x="1014" y="1415"/>
                    <a:pt x="1051" y="1389"/>
                  </a:cubicBezTo>
                  <a:cubicBezTo>
                    <a:pt x="1087" y="1357"/>
                    <a:pt x="1136" y="1340"/>
                    <a:pt x="1224" y="1337"/>
                  </a:cubicBezTo>
                  <a:cubicBezTo>
                    <a:pt x="1238" y="1336"/>
                    <a:pt x="1253" y="1336"/>
                    <a:pt x="1268" y="1336"/>
                  </a:cubicBezTo>
                  <a:cubicBezTo>
                    <a:pt x="1344" y="1336"/>
                    <a:pt x="1433" y="1344"/>
                    <a:pt x="1531" y="1350"/>
                  </a:cubicBezTo>
                  <a:cubicBezTo>
                    <a:pt x="1565" y="1350"/>
                    <a:pt x="1599" y="1351"/>
                    <a:pt x="1635" y="1351"/>
                  </a:cubicBezTo>
                  <a:cubicBezTo>
                    <a:pt x="1723" y="1351"/>
                    <a:pt x="1817" y="1345"/>
                    <a:pt x="1928" y="1310"/>
                  </a:cubicBezTo>
                  <a:lnTo>
                    <a:pt x="1966" y="1295"/>
                  </a:lnTo>
                  <a:lnTo>
                    <a:pt x="1974" y="1292"/>
                  </a:lnTo>
                  <a:lnTo>
                    <a:pt x="1988" y="1288"/>
                  </a:lnTo>
                  <a:lnTo>
                    <a:pt x="1990" y="1288"/>
                  </a:lnTo>
                  <a:lnTo>
                    <a:pt x="1993" y="1286"/>
                  </a:lnTo>
                  <a:lnTo>
                    <a:pt x="2000" y="1283"/>
                  </a:lnTo>
                  <a:lnTo>
                    <a:pt x="2023" y="1270"/>
                  </a:lnTo>
                  <a:cubicBezTo>
                    <a:pt x="2057" y="1253"/>
                    <a:pt x="2087" y="1233"/>
                    <a:pt x="2116" y="1210"/>
                  </a:cubicBezTo>
                  <a:cubicBezTo>
                    <a:pt x="2170" y="1170"/>
                    <a:pt x="2219" y="1121"/>
                    <a:pt x="2260" y="1068"/>
                  </a:cubicBezTo>
                  <a:cubicBezTo>
                    <a:pt x="2338" y="968"/>
                    <a:pt x="2386" y="866"/>
                    <a:pt x="2427" y="777"/>
                  </a:cubicBezTo>
                  <a:lnTo>
                    <a:pt x="2529" y="540"/>
                  </a:lnTo>
                  <a:cubicBezTo>
                    <a:pt x="2591" y="412"/>
                    <a:pt x="2666" y="319"/>
                    <a:pt x="2726" y="273"/>
                  </a:cubicBezTo>
                  <a:cubicBezTo>
                    <a:pt x="2747" y="256"/>
                    <a:pt x="2769" y="242"/>
                    <a:pt x="2791" y="227"/>
                  </a:cubicBezTo>
                  <a:cubicBezTo>
                    <a:pt x="2810" y="218"/>
                    <a:pt x="2825" y="211"/>
                    <a:pt x="2825" y="211"/>
                  </a:cubicBezTo>
                  <a:lnTo>
                    <a:pt x="2823" y="211"/>
                  </a:lnTo>
                  <a:cubicBezTo>
                    <a:pt x="2938" y="167"/>
                    <a:pt x="2903" y="0"/>
                    <a:pt x="2788" y="0"/>
                  </a:cubicBezTo>
                  <a:close/>
                </a:path>
              </a:pathLst>
            </a:custGeom>
            <a:solidFill>
              <a:srgbClr val="567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2"/>
            <p:cNvSpPr/>
            <p:nvPr/>
          </p:nvSpPr>
          <p:spPr>
            <a:xfrm>
              <a:off x="1597675" y="4084350"/>
              <a:ext cx="79850" cy="31100"/>
            </a:xfrm>
            <a:custGeom>
              <a:avLst/>
              <a:gdLst/>
              <a:ahLst/>
              <a:cxnLst/>
              <a:rect l="l" t="t" r="r" b="b"/>
              <a:pathLst>
                <a:path w="3194" h="1244" extrusionOk="0">
                  <a:moveTo>
                    <a:pt x="1827" y="812"/>
                  </a:moveTo>
                  <a:lnTo>
                    <a:pt x="1834" y="817"/>
                  </a:lnTo>
                  <a:lnTo>
                    <a:pt x="1832" y="817"/>
                  </a:lnTo>
                  <a:lnTo>
                    <a:pt x="1831" y="815"/>
                  </a:lnTo>
                  <a:lnTo>
                    <a:pt x="1827" y="812"/>
                  </a:lnTo>
                  <a:close/>
                  <a:moveTo>
                    <a:pt x="170" y="0"/>
                  </a:moveTo>
                  <a:cubicBezTo>
                    <a:pt x="71" y="0"/>
                    <a:pt x="1" y="138"/>
                    <a:pt x="98" y="214"/>
                  </a:cubicBezTo>
                  <a:lnTo>
                    <a:pt x="132" y="243"/>
                  </a:lnTo>
                  <a:cubicBezTo>
                    <a:pt x="163" y="268"/>
                    <a:pt x="197" y="292"/>
                    <a:pt x="232" y="313"/>
                  </a:cubicBezTo>
                  <a:cubicBezTo>
                    <a:pt x="320" y="360"/>
                    <a:pt x="452" y="425"/>
                    <a:pt x="636" y="425"/>
                  </a:cubicBezTo>
                  <a:cubicBezTo>
                    <a:pt x="648" y="425"/>
                    <a:pt x="661" y="424"/>
                    <a:pt x="674" y="424"/>
                  </a:cubicBezTo>
                  <a:cubicBezTo>
                    <a:pt x="769" y="419"/>
                    <a:pt x="860" y="397"/>
                    <a:pt x="928" y="391"/>
                  </a:cubicBezTo>
                  <a:cubicBezTo>
                    <a:pt x="937" y="389"/>
                    <a:pt x="946" y="389"/>
                    <a:pt x="956" y="389"/>
                  </a:cubicBezTo>
                  <a:cubicBezTo>
                    <a:pt x="997" y="389"/>
                    <a:pt x="1039" y="401"/>
                    <a:pt x="1073" y="425"/>
                  </a:cubicBezTo>
                  <a:cubicBezTo>
                    <a:pt x="1114" y="454"/>
                    <a:pt x="1160" y="514"/>
                    <a:pt x="1209" y="594"/>
                  </a:cubicBezTo>
                  <a:cubicBezTo>
                    <a:pt x="1257" y="672"/>
                    <a:pt x="1305" y="767"/>
                    <a:pt x="1370" y="866"/>
                  </a:cubicBezTo>
                  <a:cubicBezTo>
                    <a:pt x="1405" y="918"/>
                    <a:pt x="1443" y="968"/>
                    <a:pt x="1484" y="1014"/>
                  </a:cubicBezTo>
                  <a:cubicBezTo>
                    <a:pt x="1511" y="1039"/>
                    <a:pt x="1538" y="1064"/>
                    <a:pt x="1567" y="1087"/>
                  </a:cubicBezTo>
                  <a:lnTo>
                    <a:pt x="1597" y="1109"/>
                  </a:lnTo>
                  <a:lnTo>
                    <a:pt x="1605" y="1115"/>
                  </a:lnTo>
                  <a:lnTo>
                    <a:pt x="1619" y="1125"/>
                  </a:lnTo>
                  <a:lnTo>
                    <a:pt x="1626" y="1130"/>
                  </a:lnTo>
                  <a:lnTo>
                    <a:pt x="1648" y="1142"/>
                  </a:lnTo>
                  <a:cubicBezTo>
                    <a:pt x="1774" y="1214"/>
                    <a:pt x="1912" y="1235"/>
                    <a:pt x="2026" y="1235"/>
                  </a:cubicBezTo>
                  <a:cubicBezTo>
                    <a:pt x="2130" y="1233"/>
                    <a:pt x="2231" y="1222"/>
                    <a:pt x="2333" y="1201"/>
                  </a:cubicBezTo>
                  <a:cubicBezTo>
                    <a:pt x="2422" y="1187"/>
                    <a:pt x="2505" y="1168"/>
                    <a:pt x="2568" y="1160"/>
                  </a:cubicBezTo>
                  <a:cubicBezTo>
                    <a:pt x="2610" y="1155"/>
                    <a:pt x="2649" y="1153"/>
                    <a:pt x="2685" y="1153"/>
                  </a:cubicBezTo>
                  <a:cubicBezTo>
                    <a:pt x="2767" y="1153"/>
                    <a:pt x="2834" y="1164"/>
                    <a:pt x="2880" y="1179"/>
                  </a:cubicBezTo>
                  <a:cubicBezTo>
                    <a:pt x="2913" y="1190"/>
                    <a:pt x="2939" y="1201"/>
                    <a:pt x="2950" y="1206"/>
                  </a:cubicBezTo>
                  <a:lnTo>
                    <a:pt x="2982" y="1225"/>
                  </a:lnTo>
                  <a:cubicBezTo>
                    <a:pt x="3002" y="1238"/>
                    <a:pt x="3022" y="1243"/>
                    <a:pt x="3041" y="1243"/>
                  </a:cubicBezTo>
                  <a:cubicBezTo>
                    <a:pt x="3129" y="1243"/>
                    <a:pt x="3194" y="1130"/>
                    <a:pt x="3118" y="1055"/>
                  </a:cubicBezTo>
                  <a:lnTo>
                    <a:pt x="3091" y="1026"/>
                  </a:lnTo>
                  <a:cubicBezTo>
                    <a:pt x="3058" y="996"/>
                    <a:pt x="3020" y="971"/>
                    <a:pt x="2980" y="948"/>
                  </a:cubicBezTo>
                  <a:cubicBezTo>
                    <a:pt x="2847" y="883"/>
                    <a:pt x="2702" y="850"/>
                    <a:pt x="2554" y="850"/>
                  </a:cubicBezTo>
                  <a:cubicBezTo>
                    <a:pt x="2460" y="850"/>
                    <a:pt x="2376" y="858"/>
                    <a:pt x="2289" y="866"/>
                  </a:cubicBezTo>
                  <a:cubicBezTo>
                    <a:pt x="2226" y="872"/>
                    <a:pt x="2164" y="875"/>
                    <a:pt x="2101" y="875"/>
                  </a:cubicBezTo>
                  <a:cubicBezTo>
                    <a:pt x="2079" y="875"/>
                    <a:pt x="2058" y="875"/>
                    <a:pt x="2036" y="874"/>
                  </a:cubicBezTo>
                  <a:cubicBezTo>
                    <a:pt x="1966" y="872"/>
                    <a:pt x="1898" y="851"/>
                    <a:pt x="1837" y="817"/>
                  </a:cubicBezTo>
                  <a:lnTo>
                    <a:pt x="1828" y="810"/>
                  </a:lnTo>
                  <a:lnTo>
                    <a:pt x="1825" y="810"/>
                  </a:lnTo>
                  <a:lnTo>
                    <a:pt x="1823" y="809"/>
                  </a:lnTo>
                  <a:lnTo>
                    <a:pt x="1793" y="785"/>
                  </a:lnTo>
                  <a:cubicBezTo>
                    <a:pt x="1774" y="769"/>
                    <a:pt x="1774" y="764"/>
                    <a:pt x="1761" y="753"/>
                  </a:cubicBezTo>
                  <a:cubicBezTo>
                    <a:pt x="1735" y="723"/>
                    <a:pt x="1710" y="689"/>
                    <a:pt x="1688" y="654"/>
                  </a:cubicBezTo>
                  <a:cubicBezTo>
                    <a:pt x="1638" y="578"/>
                    <a:pt x="1589" y="487"/>
                    <a:pt x="1532" y="394"/>
                  </a:cubicBezTo>
                  <a:cubicBezTo>
                    <a:pt x="1473" y="300"/>
                    <a:pt x="1395" y="193"/>
                    <a:pt x="1273" y="116"/>
                  </a:cubicBezTo>
                  <a:cubicBezTo>
                    <a:pt x="1212" y="77"/>
                    <a:pt x="1144" y="52"/>
                    <a:pt x="1073" y="39"/>
                  </a:cubicBezTo>
                  <a:cubicBezTo>
                    <a:pt x="1057" y="36"/>
                    <a:pt x="1039" y="34"/>
                    <a:pt x="1023" y="34"/>
                  </a:cubicBezTo>
                  <a:cubicBezTo>
                    <a:pt x="1015" y="34"/>
                    <a:pt x="1005" y="33"/>
                    <a:pt x="996" y="33"/>
                  </a:cubicBezTo>
                  <a:cubicBezTo>
                    <a:pt x="987" y="33"/>
                    <a:pt x="978" y="34"/>
                    <a:pt x="969" y="34"/>
                  </a:cubicBezTo>
                  <a:cubicBezTo>
                    <a:pt x="939" y="36"/>
                    <a:pt x="910" y="39"/>
                    <a:pt x="880" y="44"/>
                  </a:cubicBezTo>
                  <a:cubicBezTo>
                    <a:pt x="771" y="63"/>
                    <a:pt x="699" y="90"/>
                    <a:pt x="639" y="100"/>
                  </a:cubicBezTo>
                  <a:cubicBezTo>
                    <a:pt x="610" y="105"/>
                    <a:pt x="580" y="107"/>
                    <a:pt x="551" y="107"/>
                  </a:cubicBezTo>
                  <a:cubicBezTo>
                    <a:pt x="527" y="107"/>
                    <a:pt x="502" y="106"/>
                    <a:pt x="478" y="103"/>
                  </a:cubicBezTo>
                  <a:cubicBezTo>
                    <a:pt x="435" y="98"/>
                    <a:pt x="391" y="87"/>
                    <a:pt x="349" y="71"/>
                  </a:cubicBezTo>
                  <a:cubicBezTo>
                    <a:pt x="311" y="58"/>
                    <a:pt x="275" y="41"/>
                    <a:pt x="240" y="22"/>
                  </a:cubicBezTo>
                  <a:lnTo>
                    <a:pt x="235" y="20"/>
                  </a:lnTo>
                  <a:cubicBezTo>
                    <a:pt x="213" y="6"/>
                    <a:pt x="191" y="0"/>
                    <a:pt x="170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2"/>
            <p:cNvSpPr/>
            <p:nvPr/>
          </p:nvSpPr>
          <p:spPr>
            <a:xfrm>
              <a:off x="1604250" y="4064500"/>
              <a:ext cx="83375" cy="34375"/>
            </a:xfrm>
            <a:custGeom>
              <a:avLst/>
              <a:gdLst/>
              <a:ahLst/>
              <a:cxnLst/>
              <a:rect l="l" t="t" r="r" b="b"/>
              <a:pathLst>
                <a:path w="3335" h="1375" extrusionOk="0">
                  <a:moveTo>
                    <a:pt x="1961" y="941"/>
                  </a:moveTo>
                  <a:cubicBezTo>
                    <a:pt x="1961" y="941"/>
                    <a:pt x="1962" y="942"/>
                    <a:pt x="1964" y="943"/>
                  </a:cubicBezTo>
                  <a:lnTo>
                    <a:pt x="1964" y="943"/>
                  </a:lnTo>
                  <a:cubicBezTo>
                    <a:pt x="1962" y="942"/>
                    <a:pt x="1961" y="941"/>
                    <a:pt x="1961" y="941"/>
                  </a:cubicBezTo>
                  <a:close/>
                  <a:moveTo>
                    <a:pt x="1971" y="948"/>
                  </a:moveTo>
                  <a:cubicBezTo>
                    <a:pt x="1973" y="949"/>
                    <a:pt x="1974" y="949"/>
                    <a:pt x="1973" y="949"/>
                  </a:cubicBezTo>
                  <a:cubicBezTo>
                    <a:pt x="1973" y="949"/>
                    <a:pt x="1973" y="949"/>
                    <a:pt x="1973" y="949"/>
                  </a:cubicBezTo>
                  <a:lnTo>
                    <a:pt x="1971" y="948"/>
                  </a:lnTo>
                  <a:close/>
                  <a:moveTo>
                    <a:pt x="170" y="1"/>
                  </a:moveTo>
                  <a:cubicBezTo>
                    <a:pt x="80" y="1"/>
                    <a:pt x="0" y="113"/>
                    <a:pt x="80" y="202"/>
                  </a:cubicBezTo>
                  <a:lnTo>
                    <a:pt x="107" y="239"/>
                  </a:lnTo>
                  <a:cubicBezTo>
                    <a:pt x="134" y="272"/>
                    <a:pt x="163" y="304"/>
                    <a:pt x="194" y="334"/>
                  </a:cubicBezTo>
                  <a:cubicBezTo>
                    <a:pt x="312" y="442"/>
                    <a:pt x="457" y="517"/>
                    <a:pt x="614" y="550"/>
                  </a:cubicBezTo>
                  <a:cubicBezTo>
                    <a:pt x="668" y="560"/>
                    <a:pt x="724" y="565"/>
                    <a:pt x="779" y="565"/>
                  </a:cubicBezTo>
                  <a:cubicBezTo>
                    <a:pt x="806" y="563"/>
                    <a:pt x="832" y="561"/>
                    <a:pt x="859" y="558"/>
                  </a:cubicBezTo>
                  <a:lnTo>
                    <a:pt x="937" y="547"/>
                  </a:lnTo>
                  <a:cubicBezTo>
                    <a:pt x="1004" y="535"/>
                    <a:pt x="1061" y="526"/>
                    <a:pt x="1103" y="526"/>
                  </a:cubicBezTo>
                  <a:cubicBezTo>
                    <a:pt x="1123" y="526"/>
                    <a:pt x="1140" y="528"/>
                    <a:pt x="1153" y="533"/>
                  </a:cubicBezTo>
                  <a:cubicBezTo>
                    <a:pt x="1201" y="546"/>
                    <a:pt x="1242" y="580"/>
                    <a:pt x="1294" y="649"/>
                  </a:cubicBezTo>
                  <a:cubicBezTo>
                    <a:pt x="1345" y="717"/>
                    <a:pt x="1393" y="811"/>
                    <a:pt x="1453" y="911"/>
                  </a:cubicBezTo>
                  <a:cubicBezTo>
                    <a:pt x="1517" y="1011"/>
                    <a:pt x="1577" y="1116"/>
                    <a:pt x="1705" y="1218"/>
                  </a:cubicBezTo>
                  <a:lnTo>
                    <a:pt x="1738" y="1242"/>
                  </a:lnTo>
                  <a:lnTo>
                    <a:pt x="1746" y="1248"/>
                  </a:lnTo>
                  <a:lnTo>
                    <a:pt x="1757" y="1256"/>
                  </a:lnTo>
                  <a:lnTo>
                    <a:pt x="1759" y="1256"/>
                  </a:lnTo>
                  <a:lnTo>
                    <a:pt x="1762" y="1258"/>
                  </a:lnTo>
                  <a:lnTo>
                    <a:pt x="1768" y="1261"/>
                  </a:lnTo>
                  <a:lnTo>
                    <a:pt x="1792" y="1275"/>
                  </a:lnTo>
                  <a:cubicBezTo>
                    <a:pt x="1825" y="1293"/>
                    <a:pt x="1859" y="1308"/>
                    <a:pt x="1892" y="1320"/>
                  </a:cubicBezTo>
                  <a:cubicBezTo>
                    <a:pt x="1957" y="1342"/>
                    <a:pt x="2024" y="1355"/>
                    <a:pt x="2091" y="1359"/>
                  </a:cubicBezTo>
                  <a:cubicBezTo>
                    <a:pt x="2116" y="1361"/>
                    <a:pt x="2141" y="1361"/>
                    <a:pt x="2167" y="1361"/>
                  </a:cubicBezTo>
                  <a:cubicBezTo>
                    <a:pt x="2254" y="1361"/>
                    <a:pt x="2340" y="1353"/>
                    <a:pt x="2426" y="1337"/>
                  </a:cubicBezTo>
                  <a:lnTo>
                    <a:pt x="2680" y="1291"/>
                  </a:lnTo>
                  <a:cubicBezTo>
                    <a:pt x="2730" y="1284"/>
                    <a:pt x="2776" y="1281"/>
                    <a:pt x="2819" y="1281"/>
                  </a:cubicBezTo>
                  <a:cubicBezTo>
                    <a:pt x="2898" y="1281"/>
                    <a:pt x="2965" y="1291"/>
                    <a:pt x="3011" y="1307"/>
                  </a:cubicBezTo>
                  <a:cubicBezTo>
                    <a:pt x="3037" y="1315"/>
                    <a:pt x="3060" y="1324"/>
                    <a:pt x="3086" y="1336"/>
                  </a:cubicBezTo>
                  <a:cubicBezTo>
                    <a:pt x="3105" y="1345"/>
                    <a:pt x="3118" y="1355"/>
                    <a:pt x="3118" y="1355"/>
                  </a:cubicBezTo>
                  <a:lnTo>
                    <a:pt x="3119" y="1353"/>
                  </a:lnTo>
                  <a:cubicBezTo>
                    <a:pt x="3141" y="1368"/>
                    <a:pt x="3163" y="1375"/>
                    <a:pt x="3184" y="1375"/>
                  </a:cubicBezTo>
                  <a:cubicBezTo>
                    <a:pt x="3268" y="1375"/>
                    <a:pt x="3334" y="1270"/>
                    <a:pt x="3265" y="1192"/>
                  </a:cubicBezTo>
                  <a:lnTo>
                    <a:pt x="3259" y="1185"/>
                  </a:lnTo>
                  <a:cubicBezTo>
                    <a:pt x="3257" y="1183"/>
                    <a:pt x="3251" y="1175"/>
                    <a:pt x="3229" y="1154"/>
                  </a:cubicBezTo>
                  <a:cubicBezTo>
                    <a:pt x="3192" y="1123"/>
                    <a:pt x="3153" y="1097"/>
                    <a:pt x="3110" y="1075"/>
                  </a:cubicBezTo>
                  <a:cubicBezTo>
                    <a:pt x="2979" y="1012"/>
                    <a:pt x="2836" y="981"/>
                    <a:pt x="2690" y="981"/>
                  </a:cubicBezTo>
                  <a:cubicBezTo>
                    <a:pt x="2680" y="981"/>
                    <a:pt x="2670" y="981"/>
                    <a:pt x="2660" y="981"/>
                  </a:cubicBezTo>
                  <a:cubicBezTo>
                    <a:pt x="2563" y="984"/>
                    <a:pt x="2479" y="994"/>
                    <a:pt x="2386" y="1002"/>
                  </a:cubicBezTo>
                  <a:cubicBezTo>
                    <a:pt x="2344" y="1006"/>
                    <a:pt x="2301" y="1008"/>
                    <a:pt x="2258" y="1008"/>
                  </a:cubicBezTo>
                  <a:cubicBezTo>
                    <a:pt x="2215" y="1008"/>
                    <a:pt x="2172" y="1006"/>
                    <a:pt x="2129" y="1002"/>
                  </a:cubicBezTo>
                  <a:cubicBezTo>
                    <a:pt x="2092" y="997"/>
                    <a:pt x="2056" y="987"/>
                    <a:pt x="2022" y="973"/>
                  </a:cubicBezTo>
                  <a:cubicBezTo>
                    <a:pt x="2007" y="968"/>
                    <a:pt x="1992" y="960"/>
                    <a:pt x="1978" y="951"/>
                  </a:cubicBezTo>
                  <a:lnTo>
                    <a:pt x="1968" y="944"/>
                  </a:lnTo>
                  <a:lnTo>
                    <a:pt x="1965" y="943"/>
                  </a:lnTo>
                  <a:lnTo>
                    <a:pt x="1933" y="919"/>
                  </a:lnTo>
                  <a:cubicBezTo>
                    <a:pt x="1921" y="908"/>
                    <a:pt x="1910" y="897"/>
                    <a:pt x="1898" y="884"/>
                  </a:cubicBezTo>
                  <a:cubicBezTo>
                    <a:pt x="1886" y="868"/>
                    <a:pt x="1871" y="855"/>
                    <a:pt x="1859" y="836"/>
                  </a:cubicBezTo>
                  <a:cubicBezTo>
                    <a:pt x="1832" y="797"/>
                    <a:pt x="1806" y="757"/>
                    <a:pt x="1782" y="716"/>
                  </a:cubicBezTo>
                  <a:cubicBezTo>
                    <a:pt x="1730" y="627"/>
                    <a:pt x="1677" y="525"/>
                    <a:pt x="1598" y="420"/>
                  </a:cubicBezTo>
                  <a:cubicBezTo>
                    <a:pt x="1557" y="363"/>
                    <a:pt x="1506" y="312"/>
                    <a:pt x="1450" y="269"/>
                  </a:cubicBezTo>
                  <a:cubicBezTo>
                    <a:pt x="1387" y="221"/>
                    <a:pt x="1313" y="189"/>
                    <a:pt x="1236" y="172"/>
                  </a:cubicBezTo>
                  <a:cubicBezTo>
                    <a:pt x="1195" y="164"/>
                    <a:pt x="1157" y="160"/>
                    <a:pt x="1121" y="160"/>
                  </a:cubicBezTo>
                  <a:cubicBezTo>
                    <a:pt x="1014" y="160"/>
                    <a:pt x="929" y="190"/>
                    <a:pt x="867" y="204"/>
                  </a:cubicBezTo>
                  <a:lnTo>
                    <a:pt x="808" y="216"/>
                  </a:lnTo>
                  <a:cubicBezTo>
                    <a:pt x="805" y="220"/>
                    <a:pt x="765" y="224"/>
                    <a:pt x="752" y="224"/>
                  </a:cubicBezTo>
                  <a:cubicBezTo>
                    <a:pt x="733" y="227"/>
                    <a:pt x="714" y="229"/>
                    <a:pt x="695" y="229"/>
                  </a:cubicBezTo>
                  <a:cubicBezTo>
                    <a:pt x="684" y="229"/>
                    <a:pt x="673" y="228"/>
                    <a:pt x="662" y="228"/>
                  </a:cubicBezTo>
                  <a:cubicBezTo>
                    <a:pt x="555" y="218"/>
                    <a:pt x="452" y="182"/>
                    <a:pt x="363" y="123"/>
                  </a:cubicBezTo>
                  <a:cubicBezTo>
                    <a:pt x="326" y="100"/>
                    <a:pt x="291" y="75"/>
                    <a:pt x="261" y="46"/>
                  </a:cubicBezTo>
                  <a:lnTo>
                    <a:pt x="258" y="43"/>
                  </a:lnTo>
                  <a:cubicBezTo>
                    <a:pt x="231" y="13"/>
                    <a:pt x="200" y="1"/>
                    <a:pt x="170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1599250" y="4081550"/>
              <a:ext cx="79950" cy="31125"/>
            </a:xfrm>
            <a:custGeom>
              <a:avLst/>
              <a:gdLst/>
              <a:ahLst/>
              <a:cxnLst/>
              <a:rect l="l" t="t" r="r" b="b"/>
              <a:pathLst>
                <a:path w="3198" h="1245" extrusionOk="0">
                  <a:moveTo>
                    <a:pt x="1831" y="812"/>
                  </a:moveTo>
                  <a:lnTo>
                    <a:pt x="1831" y="812"/>
                  </a:lnTo>
                  <a:lnTo>
                    <a:pt x="1831" y="812"/>
                  </a:lnTo>
                  <a:close/>
                  <a:moveTo>
                    <a:pt x="1831" y="812"/>
                  </a:moveTo>
                  <a:lnTo>
                    <a:pt x="1833" y="814"/>
                  </a:lnTo>
                  <a:lnTo>
                    <a:pt x="1833" y="814"/>
                  </a:lnTo>
                  <a:lnTo>
                    <a:pt x="1835" y="816"/>
                  </a:lnTo>
                  <a:lnTo>
                    <a:pt x="1835" y="816"/>
                  </a:lnTo>
                  <a:lnTo>
                    <a:pt x="1831" y="812"/>
                  </a:lnTo>
                  <a:close/>
                  <a:moveTo>
                    <a:pt x="173" y="0"/>
                  </a:moveTo>
                  <a:cubicBezTo>
                    <a:pt x="72" y="0"/>
                    <a:pt x="1" y="140"/>
                    <a:pt x="102" y="216"/>
                  </a:cubicBezTo>
                  <a:lnTo>
                    <a:pt x="134" y="243"/>
                  </a:lnTo>
                  <a:cubicBezTo>
                    <a:pt x="166" y="270"/>
                    <a:pt x="201" y="294"/>
                    <a:pt x="235" y="313"/>
                  </a:cubicBezTo>
                  <a:cubicBezTo>
                    <a:pt x="321" y="362"/>
                    <a:pt x="453" y="426"/>
                    <a:pt x="634" y="426"/>
                  </a:cubicBezTo>
                  <a:cubicBezTo>
                    <a:pt x="648" y="426"/>
                    <a:pt x="663" y="425"/>
                    <a:pt x="677" y="425"/>
                  </a:cubicBezTo>
                  <a:cubicBezTo>
                    <a:pt x="771" y="421"/>
                    <a:pt x="862" y="398"/>
                    <a:pt x="930" y="393"/>
                  </a:cubicBezTo>
                  <a:cubicBezTo>
                    <a:pt x="941" y="392"/>
                    <a:pt x="950" y="392"/>
                    <a:pt x="959" y="392"/>
                  </a:cubicBezTo>
                  <a:cubicBezTo>
                    <a:pt x="1011" y="392"/>
                    <a:pt x="1041" y="403"/>
                    <a:pt x="1076" y="428"/>
                  </a:cubicBezTo>
                  <a:cubicBezTo>
                    <a:pt x="1118" y="456"/>
                    <a:pt x="1164" y="517"/>
                    <a:pt x="1211" y="595"/>
                  </a:cubicBezTo>
                  <a:cubicBezTo>
                    <a:pt x="1261" y="674"/>
                    <a:pt x="1307" y="770"/>
                    <a:pt x="1372" y="867"/>
                  </a:cubicBezTo>
                  <a:cubicBezTo>
                    <a:pt x="1407" y="919"/>
                    <a:pt x="1445" y="968"/>
                    <a:pt x="1488" y="1014"/>
                  </a:cubicBezTo>
                  <a:cubicBezTo>
                    <a:pt x="1513" y="1040"/>
                    <a:pt x="1540" y="1065"/>
                    <a:pt x="1569" y="1087"/>
                  </a:cubicBezTo>
                  <a:lnTo>
                    <a:pt x="1601" y="1111"/>
                  </a:lnTo>
                  <a:lnTo>
                    <a:pt x="1609" y="1118"/>
                  </a:lnTo>
                  <a:lnTo>
                    <a:pt x="1623" y="1127"/>
                  </a:lnTo>
                  <a:lnTo>
                    <a:pt x="1628" y="1130"/>
                  </a:lnTo>
                  <a:lnTo>
                    <a:pt x="1652" y="1145"/>
                  </a:lnTo>
                  <a:cubicBezTo>
                    <a:pt x="1777" y="1216"/>
                    <a:pt x="1914" y="1235"/>
                    <a:pt x="2028" y="1235"/>
                  </a:cubicBezTo>
                  <a:cubicBezTo>
                    <a:pt x="2132" y="1234"/>
                    <a:pt x="2235" y="1223"/>
                    <a:pt x="2337" y="1203"/>
                  </a:cubicBezTo>
                  <a:cubicBezTo>
                    <a:pt x="2426" y="1188"/>
                    <a:pt x="2509" y="1169"/>
                    <a:pt x="2571" y="1161"/>
                  </a:cubicBezTo>
                  <a:cubicBezTo>
                    <a:pt x="2610" y="1156"/>
                    <a:pt x="2647" y="1155"/>
                    <a:pt x="2681" y="1155"/>
                  </a:cubicBezTo>
                  <a:cubicBezTo>
                    <a:pt x="2765" y="1155"/>
                    <a:pt x="2835" y="1165"/>
                    <a:pt x="2882" y="1181"/>
                  </a:cubicBezTo>
                  <a:cubicBezTo>
                    <a:pt x="2917" y="1192"/>
                    <a:pt x="2941" y="1203"/>
                    <a:pt x="2954" y="1208"/>
                  </a:cubicBezTo>
                  <a:lnTo>
                    <a:pt x="2984" y="1227"/>
                  </a:lnTo>
                  <a:lnTo>
                    <a:pt x="2985" y="1226"/>
                  </a:lnTo>
                  <a:cubicBezTo>
                    <a:pt x="3005" y="1239"/>
                    <a:pt x="3026" y="1244"/>
                    <a:pt x="3045" y="1244"/>
                  </a:cubicBezTo>
                  <a:cubicBezTo>
                    <a:pt x="3132" y="1244"/>
                    <a:pt x="3197" y="1132"/>
                    <a:pt x="3122" y="1056"/>
                  </a:cubicBezTo>
                  <a:lnTo>
                    <a:pt x="3095" y="1029"/>
                  </a:lnTo>
                  <a:cubicBezTo>
                    <a:pt x="3060" y="998"/>
                    <a:pt x="3024" y="971"/>
                    <a:pt x="2982" y="951"/>
                  </a:cubicBezTo>
                  <a:cubicBezTo>
                    <a:pt x="2850" y="886"/>
                    <a:pt x="2704" y="851"/>
                    <a:pt x="2556" y="851"/>
                  </a:cubicBezTo>
                  <a:cubicBezTo>
                    <a:pt x="2464" y="851"/>
                    <a:pt x="2380" y="860"/>
                    <a:pt x="2292" y="867"/>
                  </a:cubicBezTo>
                  <a:cubicBezTo>
                    <a:pt x="2234" y="873"/>
                    <a:pt x="2175" y="876"/>
                    <a:pt x="2116" y="876"/>
                  </a:cubicBezTo>
                  <a:cubicBezTo>
                    <a:pt x="2091" y="876"/>
                    <a:pt x="2065" y="875"/>
                    <a:pt x="2040" y="874"/>
                  </a:cubicBezTo>
                  <a:cubicBezTo>
                    <a:pt x="1970" y="873"/>
                    <a:pt x="1901" y="854"/>
                    <a:pt x="1841" y="819"/>
                  </a:cubicBezTo>
                  <a:lnTo>
                    <a:pt x="1835" y="816"/>
                  </a:lnTo>
                  <a:lnTo>
                    <a:pt x="1835" y="816"/>
                  </a:lnTo>
                  <a:lnTo>
                    <a:pt x="1838" y="817"/>
                  </a:lnTo>
                  <a:lnTo>
                    <a:pt x="1836" y="817"/>
                  </a:lnTo>
                  <a:lnTo>
                    <a:pt x="1835" y="816"/>
                  </a:lnTo>
                  <a:lnTo>
                    <a:pt x="1833" y="814"/>
                  </a:lnTo>
                  <a:lnTo>
                    <a:pt x="1833" y="814"/>
                  </a:lnTo>
                  <a:lnTo>
                    <a:pt x="1830" y="812"/>
                  </a:lnTo>
                  <a:lnTo>
                    <a:pt x="1828" y="811"/>
                  </a:lnTo>
                  <a:lnTo>
                    <a:pt x="1831" y="812"/>
                  </a:lnTo>
                  <a:lnTo>
                    <a:pt x="1827" y="809"/>
                  </a:lnTo>
                  <a:lnTo>
                    <a:pt x="1796" y="787"/>
                  </a:lnTo>
                  <a:cubicBezTo>
                    <a:pt x="1776" y="771"/>
                    <a:pt x="1777" y="765"/>
                    <a:pt x="1765" y="755"/>
                  </a:cubicBezTo>
                  <a:cubicBezTo>
                    <a:pt x="1738" y="723"/>
                    <a:pt x="1714" y="690"/>
                    <a:pt x="1692" y="655"/>
                  </a:cubicBezTo>
                  <a:cubicBezTo>
                    <a:pt x="1642" y="580"/>
                    <a:pt x="1591" y="488"/>
                    <a:pt x="1534" y="394"/>
                  </a:cubicBezTo>
                  <a:cubicBezTo>
                    <a:pt x="1477" y="301"/>
                    <a:pt x="1399" y="194"/>
                    <a:pt x="1277" y="116"/>
                  </a:cubicBezTo>
                  <a:cubicBezTo>
                    <a:pt x="1215" y="78"/>
                    <a:pt x="1146" y="53"/>
                    <a:pt x="1075" y="42"/>
                  </a:cubicBezTo>
                  <a:cubicBezTo>
                    <a:pt x="1059" y="38"/>
                    <a:pt x="1043" y="37"/>
                    <a:pt x="1025" y="35"/>
                  </a:cubicBezTo>
                  <a:lnTo>
                    <a:pt x="973" y="35"/>
                  </a:lnTo>
                  <a:cubicBezTo>
                    <a:pt x="943" y="37"/>
                    <a:pt x="913" y="40"/>
                    <a:pt x="884" y="45"/>
                  </a:cubicBezTo>
                  <a:cubicBezTo>
                    <a:pt x="774" y="65"/>
                    <a:pt x="701" y="92"/>
                    <a:pt x="642" y="102"/>
                  </a:cubicBezTo>
                  <a:cubicBezTo>
                    <a:pt x="611" y="107"/>
                    <a:pt x="579" y="109"/>
                    <a:pt x="548" y="109"/>
                  </a:cubicBezTo>
                  <a:cubicBezTo>
                    <a:pt x="526" y="109"/>
                    <a:pt x="504" y="108"/>
                    <a:pt x="482" y="105"/>
                  </a:cubicBezTo>
                  <a:cubicBezTo>
                    <a:pt x="437" y="99"/>
                    <a:pt x="394" y="88"/>
                    <a:pt x="353" y="73"/>
                  </a:cubicBezTo>
                  <a:cubicBezTo>
                    <a:pt x="315" y="59"/>
                    <a:pt x="277" y="43"/>
                    <a:pt x="242" y="24"/>
                  </a:cubicBezTo>
                  <a:lnTo>
                    <a:pt x="239" y="21"/>
                  </a:lnTo>
                  <a:cubicBezTo>
                    <a:pt x="216" y="6"/>
                    <a:pt x="194" y="0"/>
                    <a:pt x="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1605875" y="4061800"/>
              <a:ext cx="83325" cy="34350"/>
            </a:xfrm>
            <a:custGeom>
              <a:avLst/>
              <a:gdLst/>
              <a:ahLst/>
              <a:cxnLst/>
              <a:rect l="l" t="t" r="r" b="b"/>
              <a:pathLst>
                <a:path w="3333" h="1374" extrusionOk="0">
                  <a:moveTo>
                    <a:pt x="172" y="0"/>
                  </a:moveTo>
                  <a:cubicBezTo>
                    <a:pt x="82" y="0"/>
                    <a:pt x="0" y="112"/>
                    <a:pt x="80" y="200"/>
                  </a:cubicBezTo>
                  <a:cubicBezTo>
                    <a:pt x="80" y="200"/>
                    <a:pt x="90" y="213"/>
                    <a:pt x="107" y="237"/>
                  </a:cubicBezTo>
                  <a:cubicBezTo>
                    <a:pt x="134" y="272"/>
                    <a:pt x="163" y="304"/>
                    <a:pt x="195" y="332"/>
                  </a:cubicBezTo>
                  <a:cubicBezTo>
                    <a:pt x="312" y="441"/>
                    <a:pt x="457" y="515"/>
                    <a:pt x="614" y="549"/>
                  </a:cubicBezTo>
                  <a:cubicBezTo>
                    <a:pt x="668" y="558"/>
                    <a:pt x="724" y="563"/>
                    <a:pt x="780" y="563"/>
                  </a:cubicBezTo>
                  <a:cubicBezTo>
                    <a:pt x="807" y="563"/>
                    <a:pt x="834" y="560"/>
                    <a:pt x="859" y="557"/>
                  </a:cubicBezTo>
                  <a:lnTo>
                    <a:pt x="937" y="545"/>
                  </a:lnTo>
                  <a:cubicBezTo>
                    <a:pt x="1002" y="534"/>
                    <a:pt x="1058" y="525"/>
                    <a:pt x="1100" y="525"/>
                  </a:cubicBezTo>
                  <a:cubicBezTo>
                    <a:pt x="1121" y="525"/>
                    <a:pt x="1139" y="527"/>
                    <a:pt x="1153" y="533"/>
                  </a:cubicBezTo>
                  <a:cubicBezTo>
                    <a:pt x="1201" y="544"/>
                    <a:pt x="1242" y="579"/>
                    <a:pt x="1295" y="647"/>
                  </a:cubicBezTo>
                  <a:cubicBezTo>
                    <a:pt x="1345" y="716"/>
                    <a:pt x="1393" y="809"/>
                    <a:pt x="1454" y="909"/>
                  </a:cubicBezTo>
                  <a:cubicBezTo>
                    <a:pt x="1517" y="1010"/>
                    <a:pt x="1578" y="1114"/>
                    <a:pt x="1706" y="1216"/>
                  </a:cubicBezTo>
                  <a:lnTo>
                    <a:pt x="1738" y="1240"/>
                  </a:lnTo>
                  <a:lnTo>
                    <a:pt x="1746" y="1246"/>
                  </a:lnTo>
                  <a:lnTo>
                    <a:pt x="1757" y="1254"/>
                  </a:lnTo>
                  <a:lnTo>
                    <a:pt x="1759" y="1254"/>
                  </a:lnTo>
                  <a:lnTo>
                    <a:pt x="1762" y="1256"/>
                  </a:lnTo>
                  <a:lnTo>
                    <a:pt x="1768" y="1261"/>
                  </a:lnTo>
                  <a:lnTo>
                    <a:pt x="1794" y="1273"/>
                  </a:lnTo>
                  <a:cubicBezTo>
                    <a:pt x="1825" y="1291"/>
                    <a:pt x="1859" y="1307"/>
                    <a:pt x="1894" y="1318"/>
                  </a:cubicBezTo>
                  <a:cubicBezTo>
                    <a:pt x="1957" y="1340"/>
                    <a:pt x="2024" y="1353"/>
                    <a:pt x="2093" y="1358"/>
                  </a:cubicBezTo>
                  <a:cubicBezTo>
                    <a:pt x="2118" y="1359"/>
                    <a:pt x="2143" y="1360"/>
                    <a:pt x="2168" y="1360"/>
                  </a:cubicBezTo>
                  <a:cubicBezTo>
                    <a:pt x="2254" y="1360"/>
                    <a:pt x="2341" y="1351"/>
                    <a:pt x="2426" y="1335"/>
                  </a:cubicBezTo>
                  <a:lnTo>
                    <a:pt x="2681" y="1289"/>
                  </a:lnTo>
                  <a:cubicBezTo>
                    <a:pt x="2730" y="1283"/>
                    <a:pt x="2776" y="1280"/>
                    <a:pt x="2819" y="1280"/>
                  </a:cubicBezTo>
                  <a:cubicBezTo>
                    <a:pt x="2898" y="1280"/>
                    <a:pt x="2965" y="1290"/>
                    <a:pt x="3011" y="1305"/>
                  </a:cubicBezTo>
                  <a:cubicBezTo>
                    <a:pt x="3037" y="1313"/>
                    <a:pt x="3062" y="1323"/>
                    <a:pt x="3086" y="1334"/>
                  </a:cubicBezTo>
                  <a:cubicBezTo>
                    <a:pt x="3105" y="1343"/>
                    <a:pt x="3118" y="1353"/>
                    <a:pt x="3118" y="1353"/>
                  </a:cubicBezTo>
                  <a:lnTo>
                    <a:pt x="3119" y="1351"/>
                  </a:lnTo>
                  <a:cubicBezTo>
                    <a:pt x="3141" y="1367"/>
                    <a:pt x="3163" y="1373"/>
                    <a:pt x="3184" y="1373"/>
                  </a:cubicBezTo>
                  <a:cubicBezTo>
                    <a:pt x="3267" y="1373"/>
                    <a:pt x="3333" y="1269"/>
                    <a:pt x="3266" y="1191"/>
                  </a:cubicBezTo>
                  <a:lnTo>
                    <a:pt x="3259" y="1183"/>
                  </a:lnTo>
                  <a:cubicBezTo>
                    <a:pt x="3258" y="1183"/>
                    <a:pt x="3251" y="1173"/>
                    <a:pt x="3229" y="1154"/>
                  </a:cubicBezTo>
                  <a:cubicBezTo>
                    <a:pt x="3192" y="1122"/>
                    <a:pt x="3153" y="1095"/>
                    <a:pt x="3110" y="1075"/>
                  </a:cubicBezTo>
                  <a:cubicBezTo>
                    <a:pt x="2979" y="1012"/>
                    <a:pt x="2836" y="980"/>
                    <a:pt x="2690" y="980"/>
                  </a:cubicBezTo>
                  <a:cubicBezTo>
                    <a:pt x="2680" y="980"/>
                    <a:pt x="2670" y="981"/>
                    <a:pt x="2660" y="981"/>
                  </a:cubicBezTo>
                  <a:cubicBezTo>
                    <a:pt x="2565" y="984"/>
                    <a:pt x="2479" y="994"/>
                    <a:pt x="2387" y="1000"/>
                  </a:cubicBezTo>
                  <a:cubicBezTo>
                    <a:pt x="2344" y="1005"/>
                    <a:pt x="2301" y="1007"/>
                    <a:pt x="2258" y="1007"/>
                  </a:cubicBezTo>
                  <a:cubicBezTo>
                    <a:pt x="2215" y="1007"/>
                    <a:pt x="2172" y="1005"/>
                    <a:pt x="2129" y="1000"/>
                  </a:cubicBezTo>
                  <a:cubicBezTo>
                    <a:pt x="2093" y="995"/>
                    <a:pt x="2056" y="987"/>
                    <a:pt x="2023" y="973"/>
                  </a:cubicBezTo>
                  <a:cubicBezTo>
                    <a:pt x="2007" y="967"/>
                    <a:pt x="1992" y="959"/>
                    <a:pt x="1978" y="949"/>
                  </a:cubicBezTo>
                  <a:lnTo>
                    <a:pt x="1969" y="943"/>
                  </a:lnTo>
                  <a:lnTo>
                    <a:pt x="1965" y="941"/>
                  </a:lnTo>
                  <a:lnTo>
                    <a:pt x="1934" y="917"/>
                  </a:lnTo>
                  <a:cubicBezTo>
                    <a:pt x="1911" y="900"/>
                    <a:pt x="1913" y="894"/>
                    <a:pt x="1900" y="884"/>
                  </a:cubicBezTo>
                  <a:cubicBezTo>
                    <a:pt x="1886" y="867"/>
                    <a:pt x="1873" y="854"/>
                    <a:pt x="1860" y="835"/>
                  </a:cubicBezTo>
                  <a:cubicBezTo>
                    <a:pt x="1832" y="795"/>
                    <a:pt x="1806" y="755"/>
                    <a:pt x="1783" y="714"/>
                  </a:cubicBezTo>
                  <a:cubicBezTo>
                    <a:pt x="1730" y="625"/>
                    <a:pt x="1678" y="523"/>
                    <a:pt x="1598" y="418"/>
                  </a:cubicBezTo>
                  <a:cubicBezTo>
                    <a:pt x="1557" y="361"/>
                    <a:pt x="1506" y="310"/>
                    <a:pt x="1450" y="267"/>
                  </a:cubicBezTo>
                  <a:cubicBezTo>
                    <a:pt x="1387" y="220"/>
                    <a:pt x="1314" y="188"/>
                    <a:pt x="1236" y="172"/>
                  </a:cubicBezTo>
                  <a:cubicBezTo>
                    <a:pt x="1194" y="163"/>
                    <a:pt x="1154" y="159"/>
                    <a:pt x="1118" y="159"/>
                  </a:cubicBezTo>
                  <a:cubicBezTo>
                    <a:pt x="1013" y="159"/>
                    <a:pt x="929" y="188"/>
                    <a:pt x="867" y="202"/>
                  </a:cubicBezTo>
                  <a:lnTo>
                    <a:pt x="808" y="215"/>
                  </a:lnTo>
                  <a:cubicBezTo>
                    <a:pt x="789" y="220"/>
                    <a:pt x="772" y="221"/>
                    <a:pt x="753" y="223"/>
                  </a:cubicBezTo>
                  <a:cubicBezTo>
                    <a:pt x="733" y="226"/>
                    <a:pt x="714" y="227"/>
                    <a:pt x="695" y="227"/>
                  </a:cubicBezTo>
                  <a:cubicBezTo>
                    <a:pt x="684" y="227"/>
                    <a:pt x="673" y="227"/>
                    <a:pt x="662" y="226"/>
                  </a:cubicBezTo>
                  <a:cubicBezTo>
                    <a:pt x="555" y="216"/>
                    <a:pt x="452" y="180"/>
                    <a:pt x="363" y="121"/>
                  </a:cubicBezTo>
                  <a:cubicBezTo>
                    <a:pt x="327" y="99"/>
                    <a:pt x="293" y="73"/>
                    <a:pt x="261" y="45"/>
                  </a:cubicBezTo>
                  <a:lnTo>
                    <a:pt x="258" y="42"/>
                  </a:lnTo>
                  <a:cubicBezTo>
                    <a:pt x="232" y="12"/>
                    <a:pt x="202" y="0"/>
                    <a:pt x="172" y="0"/>
                  </a:cubicBezTo>
                  <a:close/>
                </a:path>
              </a:pathLst>
            </a:custGeom>
            <a:solidFill>
              <a:srgbClr val="567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1628725" y="3510450"/>
              <a:ext cx="65925" cy="68525"/>
            </a:xfrm>
            <a:custGeom>
              <a:avLst/>
              <a:gdLst/>
              <a:ahLst/>
              <a:cxnLst/>
              <a:rect l="l" t="t" r="r" b="b"/>
              <a:pathLst>
                <a:path w="2637" h="2741" extrusionOk="0">
                  <a:moveTo>
                    <a:pt x="698" y="1"/>
                  </a:moveTo>
                  <a:cubicBezTo>
                    <a:pt x="583" y="1"/>
                    <a:pt x="468" y="13"/>
                    <a:pt x="360" y="52"/>
                  </a:cubicBezTo>
                  <a:cubicBezTo>
                    <a:pt x="193" y="112"/>
                    <a:pt x="44" y="250"/>
                    <a:pt x="18" y="427"/>
                  </a:cubicBezTo>
                  <a:cubicBezTo>
                    <a:pt x="1" y="549"/>
                    <a:pt x="45" y="673"/>
                    <a:pt x="112" y="778"/>
                  </a:cubicBezTo>
                  <a:cubicBezTo>
                    <a:pt x="284" y="1049"/>
                    <a:pt x="583" y="1209"/>
                    <a:pt x="899" y="1209"/>
                  </a:cubicBezTo>
                  <a:cubicBezTo>
                    <a:pt x="930" y="1209"/>
                    <a:pt x="961" y="1207"/>
                    <a:pt x="993" y="1204"/>
                  </a:cubicBezTo>
                  <a:lnTo>
                    <a:pt x="993" y="1204"/>
                  </a:lnTo>
                  <a:lnTo>
                    <a:pt x="616" y="1773"/>
                  </a:lnTo>
                  <a:cubicBezTo>
                    <a:pt x="514" y="1924"/>
                    <a:pt x="411" y="2083"/>
                    <a:pt x="385" y="2264"/>
                  </a:cubicBezTo>
                  <a:cubicBezTo>
                    <a:pt x="360" y="2444"/>
                    <a:pt x="438" y="2654"/>
                    <a:pt x="609" y="2719"/>
                  </a:cubicBezTo>
                  <a:cubicBezTo>
                    <a:pt x="649" y="2734"/>
                    <a:pt x="689" y="2740"/>
                    <a:pt x="731" y="2740"/>
                  </a:cubicBezTo>
                  <a:cubicBezTo>
                    <a:pt x="821" y="2740"/>
                    <a:pt x="913" y="2710"/>
                    <a:pt x="997" y="2674"/>
                  </a:cubicBezTo>
                  <a:cubicBezTo>
                    <a:pt x="1797" y="2330"/>
                    <a:pt x="2280" y="1368"/>
                    <a:pt x="2636" y="575"/>
                  </a:cubicBezTo>
                  <a:cubicBezTo>
                    <a:pt x="2091" y="371"/>
                    <a:pt x="1466" y="52"/>
                    <a:pt x="888" y="9"/>
                  </a:cubicBezTo>
                  <a:cubicBezTo>
                    <a:pt x="825" y="4"/>
                    <a:pt x="762" y="1"/>
                    <a:pt x="698" y="1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1694575" y="3471475"/>
              <a:ext cx="75325" cy="61650"/>
            </a:xfrm>
            <a:custGeom>
              <a:avLst/>
              <a:gdLst/>
              <a:ahLst/>
              <a:cxnLst/>
              <a:rect l="l" t="t" r="r" b="b"/>
              <a:pathLst>
                <a:path w="3013" h="2466" extrusionOk="0">
                  <a:moveTo>
                    <a:pt x="1383" y="1"/>
                  </a:moveTo>
                  <a:cubicBezTo>
                    <a:pt x="1286" y="1"/>
                    <a:pt x="1188" y="28"/>
                    <a:pt x="1104" y="75"/>
                  </a:cubicBezTo>
                  <a:cubicBezTo>
                    <a:pt x="950" y="161"/>
                    <a:pt x="832" y="303"/>
                    <a:pt x="725" y="444"/>
                  </a:cubicBezTo>
                  <a:cubicBezTo>
                    <a:pt x="377" y="908"/>
                    <a:pt x="207" y="1590"/>
                    <a:pt x="2" y="2134"/>
                  </a:cubicBezTo>
                  <a:lnTo>
                    <a:pt x="1" y="2134"/>
                  </a:lnTo>
                  <a:cubicBezTo>
                    <a:pt x="537" y="2296"/>
                    <a:pt x="1159" y="2466"/>
                    <a:pt x="1745" y="2466"/>
                  </a:cubicBezTo>
                  <a:cubicBezTo>
                    <a:pt x="2069" y="2466"/>
                    <a:pt x="2382" y="2414"/>
                    <a:pt x="2661" y="2280"/>
                  </a:cubicBezTo>
                  <a:cubicBezTo>
                    <a:pt x="2782" y="2221"/>
                    <a:pt x="2905" y="2140"/>
                    <a:pt x="2951" y="2014"/>
                  </a:cubicBezTo>
                  <a:cubicBezTo>
                    <a:pt x="3013" y="1844"/>
                    <a:pt x="2908" y="1647"/>
                    <a:pt x="2755" y="1549"/>
                  </a:cubicBezTo>
                  <a:cubicBezTo>
                    <a:pt x="2603" y="1449"/>
                    <a:pt x="2415" y="1422"/>
                    <a:pt x="2234" y="1398"/>
                  </a:cubicBezTo>
                  <a:lnTo>
                    <a:pt x="1557" y="1310"/>
                  </a:lnTo>
                  <a:cubicBezTo>
                    <a:pt x="1813" y="1069"/>
                    <a:pt x="1913" y="703"/>
                    <a:pt x="1814" y="366"/>
                  </a:cubicBezTo>
                  <a:cubicBezTo>
                    <a:pt x="1779" y="247"/>
                    <a:pt x="1714" y="131"/>
                    <a:pt x="1611" y="64"/>
                  </a:cubicBezTo>
                  <a:cubicBezTo>
                    <a:pt x="1543" y="20"/>
                    <a:pt x="1464" y="1"/>
                    <a:pt x="1383" y="1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1681150" y="3513800"/>
              <a:ext cx="26925" cy="22025"/>
            </a:xfrm>
            <a:custGeom>
              <a:avLst/>
              <a:gdLst/>
              <a:ahLst/>
              <a:cxnLst/>
              <a:rect l="l" t="t" r="r" b="b"/>
              <a:pathLst>
                <a:path w="1077" h="881" extrusionOk="0">
                  <a:moveTo>
                    <a:pt x="539" y="0"/>
                  </a:moveTo>
                  <a:cubicBezTo>
                    <a:pt x="478" y="0"/>
                    <a:pt x="416" y="13"/>
                    <a:pt x="356" y="40"/>
                  </a:cubicBezTo>
                  <a:cubicBezTo>
                    <a:pt x="0" y="201"/>
                    <a:pt x="18" y="713"/>
                    <a:pt x="383" y="851"/>
                  </a:cubicBezTo>
                  <a:cubicBezTo>
                    <a:pt x="437" y="871"/>
                    <a:pt x="490" y="880"/>
                    <a:pt x="541" y="880"/>
                  </a:cubicBezTo>
                  <a:cubicBezTo>
                    <a:pt x="842" y="880"/>
                    <a:pt x="1077" y="562"/>
                    <a:pt x="938" y="258"/>
                  </a:cubicBezTo>
                  <a:cubicBezTo>
                    <a:pt x="865" y="96"/>
                    <a:pt x="705" y="0"/>
                    <a:pt x="539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1627150" y="3506050"/>
              <a:ext cx="65900" cy="68500"/>
            </a:xfrm>
            <a:custGeom>
              <a:avLst/>
              <a:gdLst/>
              <a:ahLst/>
              <a:cxnLst/>
              <a:rect l="l" t="t" r="r" b="b"/>
              <a:pathLst>
                <a:path w="2636" h="2740" extrusionOk="0">
                  <a:moveTo>
                    <a:pt x="697" y="0"/>
                  </a:moveTo>
                  <a:cubicBezTo>
                    <a:pt x="582" y="0"/>
                    <a:pt x="467" y="12"/>
                    <a:pt x="358" y="51"/>
                  </a:cubicBezTo>
                  <a:cubicBezTo>
                    <a:pt x="191" y="112"/>
                    <a:pt x="41" y="250"/>
                    <a:pt x="18" y="426"/>
                  </a:cubicBezTo>
                  <a:cubicBezTo>
                    <a:pt x="0" y="549"/>
                    <a:pt x="45" y="673"/>
                    <a:pt x="110" y="778"/>
                  </a:cubicBezTo>
                  <a:cubicBezTo>
                    <a:pt x="283" y="1048"/>
                    <a:pt x="581" y="1208"/>
                    <a:pt x="897" y="1208"/>
                  </a:cubicBezTo>
                  <a:cubicBezTo>
                    <a:pt x="928" y="1208"/>
                    <a:pt x="959" y="1207"/>
                    <a:pt x="990" y="1204"/>
                  </a:cubicBezTo>
                  <a:lnTo>
                    <a:pt x="990" y="1204"/>
                  </a:lnTo>
                  <a:lnTo>
                    <a:pt x="614" y="1773"/>
                  </a:lnTo>
                  <a:cubicBezTo>
                    <a:pt x="512" y="1924"/>
                    <a:pt x="409" y="2083"/>
                    <a:pt x="383" y="2264"/>
                  </a:cubicBezTo>
                  <a:cubicBezTo>
                    <a:pt x="359" y="2444"/>
                    <a:pt x="437" y="2653"/>
                    <a:pt x="607" y="2719"/>
                  </a:cubicBezTo>
                  <a:cubicBezTo>
                    <a:pt x="647" y="2734"/>
                    <a:pt x="688" y="2740"/>
                    <a:pt x="729" y="2740"/>
                  </a:cubicBezTo>
                  <a:cubicBezTo>
                    <a:pt x="819" y="2740"/>
                    <a:pt x="912" y="2710"/>
                    <a:pt x="997" y="2674"/>
                  </a:cubicBezTo>
                  <a:cubicBezTo>
                    <a:pt x="1795" y="2329"/>
                    <a:pt x="2278" y="1367"/>
                    <a:pt x="2636" y="574"/>
                  </a:cubicBezTo>
                  <a:cubicBezTo>
                    <a:pt x="2090" y="371"/>
                    <a:pt x="1464" y="51"/>
                    <a:pt x="885" y="8"/>
                  </a:cubicBezTo>
                  <a:cubicBezTo>
                    <a:pt x="823" y="4"/>
                    <a:pt x="760" y="0"/>
                    <a:pt x="697" y="0"/>
                  </a:cubicBezTo>
                  <a:close/>
                </a:path>
              </a:pathLst>
            </a:custGeom>
            <a:solidFill>
              <a:srgbClr val="567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1692975" y="3467075"/>
              <a:ext cx="75350" cy="61650"/>
            </a:xfrm>
            <a:custGeom>
              <a:avLst/>
              <a:gdLst/>
              <a:ahLst/>
              <a:cxnLst/>
              <a:rect l="l" t="t" r="r" b="b"/>
              <a:pathLst>
                <a:path w="3014" h="2466" extrusionOk="0">
                  <a:moveTo>
                    <a:pt x="1383" y="0"/>
                  </a:moveTo>
                  <a:cubicBezTo>
                    <a:pt x="1287" y="0"/>
                    <a:pt x="1188" y="28"/>
                    <a:pt x="1104" y="75"/>
                  </a:cubicBezTo>
                  <a:cubicBezTo>
                    <a:pt x="950" y="161"/>
                    <a:pt x="832" y="302"/>
                    <a:pt x="726" y="444"/>
                  </a:cubicBezTo>
                  <a:cubicBezTo>
                    <a:pt x="378" y="908"/>
                    <a:pt x="208" y="1590"/>
                    <a:pt x="3" y="2133"/>
                  </a:cubicBezTo>
                  <a:lnTo>
                    <a:pt x="1" y="2133"/>
                  </a:lnTo>
                  <a:cubicBezTo>
                    <a:pt x="537" y="2296"/>
                    <a:pt x="1160" y="2465"/>
                    <a:pt x="1745" y="2465"/>
                  </a:cubicBezTo>
                  <a:cubicBezTo>
                    <a:pt x="2069" y="2465"/>
                    <a:pt x="2382" y="2413"/>
                    <a:pt x="2662" y="2280"/>
                  </a:cubicBezTo>
                  <a:cubicBezTo>
                    <a:pt x="2783" y="2221"/>
                    <a:pt x="2903" y="2140"/>
                    <a:pt x="2951" y="2014"/>
                  </a:cubicBezTo>
                  <a:cubicBezTo>
                    <a:pt x="3013" y="1844"/>
                    <a:pt x="2907" y="1647"/>
                    <a:pt x="2754" y="1548"/>
                  </a:cubicBezTo>
                  <a:cubicBezTo>
                    <a:pt x="2601" y="1448"/>
                    <a:pt x="2414" y="1421"/>
                    <a:pt x="2234" y="1397"/>
                  </a:cubicBezTo>
                  <a:lnTo>
                    <a:pt x="1557" y="1310"/>
                  </a:lnTo>
                  <a:cubicBezTo>
                    <a:pt x="1813" y="1068"/>
                    <a:pt x="1913" y="703"/>
                    <a:pt x="1815" y="366"/>
                  </a:cubicBezTo>
                  <a:cubicBezTo>
                    <a:pt x="1778" y="246"/>
                    <a:pt x="1715" y="130"/>
                    <a:pt x="1610" y="64"/>
                  </a:cubicBezTo>
                  <a:cubicBezTo>
                    <a:pt x="1542" y="20"/>
                    <a:pt x="1464" y="0"/>
                    <a:pt x="1383" y="0"/>
                  </a:cubicBezTo>
                  <a:close/>
                </a:path>
              </a:pathLst>
            </a:custGeom>
            <a:solidFill>
              <a:srgbClr val="567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1679550" y="3509350"/>
              <a:ext cx="26950" cy="22050"/>
            </a:xfrm>
            <a:custGeom>
              <a:avLst/>
              <a:gdLst/>
              <a:ahLst/>
              <a:cxnLst/>
              <a:rect l="l" t="t" r="r" b="b"/>
              <a:pathLst>
                <a:path w="1078" h="882" extrusionOk="0">
                  <a:moveTo>
                    <a:pt x="538" y="1"/>
                  </a:moveTo>
                  <a:cubicBezTo>
                    <a:pt x="478" y="1"/>
                    <a:pt x="416" y="13"/>
                    <a:pt x="357" y="40"/>
                  </a:cubicBezTo>
                  <a:cubicBezTo>
                    <a:pt x="1" y="202"/>
                    <a:pt x="18" y="714"/>
                    <a:pt x="384" y="852"/>
                  </a:cubicBezTo>
                  <a:cubicBezTo>
                    <a:pt x="437" y="872"/>
                    <a:pt x="490" y="881"/>
                    <a:pt x="541" y="881"/>
                  </a:cubicBezTo>
                  <a:cubicBezTo>
                    <a:pt x="842" y="881"/>
                    <a:pt x="1077" y="564"/>
                    <a:pt x="939" y="259"/>
                  </a:cubicBezTo>
                  <a:cubicBezTo>
                    <a:pt x="865" y="96"/>
                    <a:pt x="705" y="1"/>
                    <a:pt x="538" y="1"/>
                  </a:cubicBezTo>
                  <a:close/>
                </a:path>
              </a:pathLst>
            </a:custGeom>
            <a:solidFill>
              <a:srgbClr val="4770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1711675" y="3470175"/>
              <a:ext cx="17500" cy="17200"/>
            </a:xfrm>
            <a:custGeom>
              <a:avLst/>
              <a:gdLst/>
              <a:ahLst/>
              <a:cxnLst/>
              <a:rect l="l" t="t" r="r" b="b"/>
              <a:pathLst>
                <a:path w="700" h="688" extrusionOk="0">
                  <a:moveTo>
                    <a:pt x="612" y="1"/>
                  </a:moveTo>
                  <a:cubicBezTo>
                    <a:pt x="542" y="1"/>
                    <a:pt x="474" y="18"/>
                    <a:pt x="413" y="53"/>
                  </a:cubicBezTo>
                  <a:cubicBezTo>
                    <a:pt x="340" y="92"/>
                    <a:pt x="277" y="148"/>
                    <a:pt x="226" y="215"/>
                  </a:cubicBezTo>
                  <a:cubicBezTo>
                    <a:pt x="178" y="278"/>
                    <a:pt x="140" y="347"/>
                    <a:pt x="108" y="420"/>
                  </a:cubicBezTo>
                  <a:cubicBezTo>
                    <a:pt x="76" y="491"/>
                    <a:pt x="56" y="555"/>
                    <a:pt x="22" y="612"/>
                  </a:cubicBezTo>
                  <a:lnTo>
                    <a:pt x="22" y="615"/>
                  </a:lnTo>
                  <a:cubicBezTo>
                    <a:pt x="1" y="650"/>
                    <a:pt x="30" y="687"/>
                    <a:pt x="62" y="687"/>
                  </a:cubicBezTo>
                  <a:cubicBezTo>
                    <a:pt x="73" y="687"/>
                    <a:pt x="84" y="683"/>
                    <a:pt x="94" y="674"/>
                  </a:cubicBezTo>
                  <a:cubicBezTo>
                    <a:pt x="159" y="617"/>
                    <a:pt x="196" y="542"/>
                    <a:pt x="232" y="483"/>
                  </a:cubicBezTo>
                  <a:cubicBezTo>
                    <a:pt x="266" y="421"/>
                    <a:pt x="304" y="363"/>
                    <a:pt x="345" y="307"/>
                  </a:cubicBezTo>
                  <a:cubicBezTo>
                    <a:pt x="423" y="197"/>
                    <a:pt x="529" y="116"/>
                    <a:pt x="658" y="91"/>
                  </a:cubicBezTo>
                  <a:lnTo>
                    <a:pt x="661" y="89"/>
                  </a:lnTo>
                  <a:cubicBezTo>
                    <a:pt x="679" y="86"/>
                    <a:pt x="692" y="72"/>
                    <a:pt x="695" y="54"/>
                  </a:cubicBezTo>
                  <a:cubicBezTo>
                    <a:pt x="699" y="30"/>
                    <a:pt x="682" y="8"/>
                    <a:pt x="660" y="3"/>
                  </a:cubicBezTo>
                  <a:cubicBezTo>
                    <a:pt x="644" y="1"/>
                    <a:pt x="628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1707800" y="3489450"/>
              <a:ext cx="4400" cy="3800"/>
            </a:xfrm>
            <a:custGeom>
              <a:avLst/>
              <a:gdLst/>
              <a:ahLst/>
              <a:cxnLst/>
              <a:rect l="l" t="t" r="r" b="b"/>
              <a:pathLst>
                <a:path w="176" h="152" extrusionOk="0">
                  <a:moveTo>
                    <a:pt x="88" y="0"/>
                  </a:moveTo>
                  <a:cubicBezTo>
                    <a:pt x="76" y="0"/>
                    <a:pt x="64" y="2"/>
                    <a:pt x="53" y="6"/>
                  </a:cubicBezTo>
                  <a:lnTo>
                    <a:pt x="47" y="8"/>
                  </a:lnTo>
                  <a:cubicBezTo>
                    <a:pt x="18" y="19"/>
                    <a:pt x="1" y="49"/>
                    <a:pt x="7" y="79"/>
                  </a:cubicBezTo>
                  <a:cubicBezTo>
                    <a:pt x="14" y="107"/>
                    <a:pt x="31" y="129"/>
                    <a:pt x="57" y="141"/>
                  </a:cubicBezTo>
                  <a:cubicBezTo>
                    <a:pt x="68" y="148"/>
                    <a:pt x="82" y="151"/>
                    <a:pt x="95" y="151"/>
                  </a:cubicBezTo>
                  <a:cubicBezTo>
                    <a:pt x="108" y="151"/>
                    <a:pt x="122" y="148"/>
                    <a:pt x="134" y="141"/>
                  </a:cubicBezTo>
                  <a:cubicBezTo>
                    <a:pt x="163" y="126"/>
                    <a:pt x="176" y="91"/>
                    <a:pt x="165" y="59"/>
                  </a:cubicBezTo>
                  <a:lnTo>
                    <a:pt x="161" y="52"/>
                  </a:lnTo>
                  <a:cubicBezTo>
                    <a:pt x="153" y="30"/>
                    <a:pt x="139" y="14"/>
                    <a:pt x="119" y="5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1705775" y="3494625"/>
              <a:ext cx="4050" cy="3750"/>
            </a:xfrm>
            <a:custGeom>
              <a:avLst/>
              <a:gdLst/>
              <a:ahLst/>
              <a:cxnLst/>
              <a:rect l="l" t="t" r="r" b="b"/>
              <a:pathLst>
                <a:path w="162" h="150" extrusionOk="0">
                  <a:moveTo>
                    <a:pt x="83" y="1"/>
                  </a:moveTo>
                  <a:cubicBezTo>
                    <a:pt x="70" y="1"/>
                    <a:pt x="57" y="4"/>
                    <a:pt x="45" y="9"/>
                  </a:cubicBezTo>
                  <a:cubicBezTo>
                    <a:pt x="17" y="23"/>
                    <a:pt x="1" y="55"/>
                    <a:pt x="7" y="87"/>
                  </a:cubicBezTo>
                  <a:cubicBezTo>
                    <a:pt x="12" y="109"/>
                    <a:pt x="26" y="130"/>
                    <a:pt x="47" y="141"/>
                  </a:cubicBezTo>
                  <a:cubicBezTo>
                    <a:pt x="57" y="147"/>
                    <a:pt x="68" y="149"/>
                    <a:pt x="79" y="149"/>
                  </a:cubicBezTo>
                  <a:cubicBezTo>
                    <a:pt x="91" y="149"/>
                    <a:pt x="102" y="147"/>
                    <a:pt x="112" y="141"/>
                  </a:cubicBezTo>
                  <a:cubicBezTo>
                    <a:pt x="144" y="127"/>
                    <a:pt x="161" y="92"/>
                    <a:pt x="153" y="57"/>
                  </a:cubicBezTo>
                  <a:cubicBezTo>
                    <a:pt x="149" y="35"/>
                    <a:pt x="133" y="16"/>
                    <a:pt x="112" y="6"/>
                  </a:cubicBezTo>
                  <a:cubicBezTo>
                    <a:pt x="102" y="3"/>
                    <a:pt x="93" y="1"/>
                    <a:pt x="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1632250" y="3508925"/>
              <a:ext cx="23800" cy="6425"/>
            </a:xfrm>
            <a:custGeom>
              <a:avLst/>
              <a:gdLst/>
              <a:ahLst/>
              <a:cxnLst/>
              <a:rect l="l" t="t" r="r" b="b"/>
              <a:pathLst>
                <a:path w="952" h="257" extrusionOk="0">
                  <a:moveTo>
                    <a:pt x="427" y="0"/>
                  </a:moveTo>
                  <a:cubicBezTo>
                    <a:pt x="356" y="0"/>
                    <a:pt x="285" y="12"/>
                    <a:pt x="219" y="36"/>
                  </a:cubicBezTo>
                  <a:cubicBezTo>
                    <a:pt x="136" y="65"/>
                    <a:pt x="68" y="119"/>
                    <a:pt x="20" y="191"/>
                  </a:cubicBezTo>
                  <a:lnTo>
                    <a:pt x="20" y="189"/>
                  </a:lnTo>
                  <a:lnTo>
                    <a:pt x="20" y="189"/>
                  </a:lnTo>
                  <a:cubicBezTo>
                    <a:pt x="0" y="221"/>
                    <a:pt x="26" y="257"/>
                    <a:pt x="58" y="257"/>
                  </a:cubicBezTo>
                  <a:cubicBezTo>
                    <a:pt x="66" y="257"/>
                    <a:pt x="75" y="254"/>
                    <a:pt x="84" y="248"/>
                  </a:cubicBezTo>
                  <a:lnTo>
                    <a:pt x="85" y="246"/>
                  </a:lnTo>
                  <a:cubicBezTo>
                    <a:pt x="173" y="178"/>
                    <a:pt x="280" y="148"/>
                    <a:pt x="392" y="148"/>
                  </a:cubicBezTo>
                  <a:cubicBezTo>
                    <a:pt x="413" y="148"/>
                    <a:pt x="433" y="149"/>
                    <a:pt x="454" y="151"/>
                  </a:cubicBezTo>
                  <a:cubicBezTo>
                    <a:pt x="523" y="157"/>
                    <a:pt x="592" y="167"/>
                    <a:pt x="661" y="183"/>
                  </a:cubicBezTo>
                  <a:cubicBezTo>
                    <a:pt x="717" y="193"/>
                    <a:pt x="779" y="208"/>
                    <a:pt x="845" y="208"/>
                  </a:cubicBezTo>
                  <a:cubicBezTo>
                    <a:pt x="862" y="208"/>
                    <a:pt x="879" y="207"/>
                    <a:pt x="896" y="205"/>
                  </a:cubicBezTo>
                  <a:cubicBezTo>
                    <a:pt x="949" y="199"/>
                    <a:pt x="952" y="121"/>
                    <a:pt x="899" y="111"/>
                  </a:cubicBezTo>
                  <a:lnTo>
                    <a:pt x="896" y="111"/>
                  </a:lnTo>
                  <a:cubicBezTo>
                    <a:pt x="832" y="98"/>
                    <a:pt x="769" y="71"/>
                    <a:pt x="696" y="48"/>
                  </a:cubicBezTo>
                  <a:cubicBezTo>
                    <a:pt x="619" y="24"/>
                    <a:pt x="542" y="9"/>
                    <a:pt x="464" y="1"/>
                  </a:cubicBezTo>
                  <a:cubicBezTo>
                    <a:pt x="451" y="1"/>
                    <a:pt x="439" y="0"/>
                    <a:pt x="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2"/>
            <p:cNvSpPr/>
            <p:nvPr/>
          </p:nvSpPr>
          <p:spPr>
            <a:xfrm>
              <a:off x="1658525" y="3511775"/>
              <a:ext cx="3975" cy="4125"/>
            </a:xfrm>
            <a:custGeom>
              <a:avLst/>
              <a:gdLst/>
              <a:ahLst/>
              <a:cxnLst/>
              <a:rect l="l" t="t" r="r" b="b"/>
              <a:pathLst>
                <a:path w="159" h="165" extrusionOk="0">
                  <a:moveTo>
                    <a:pt x="87" y="1"/>
                  </a:moveTo>
                  <a:cubicBezTo>
                    <a:pt x="77" y="1"/>
                    <a:pt x="66" y="3"/>
                    <a:pt x="56" y="8"/>
                  </a:cubicBezTo>
                  <a:lnTo>
                    <a:pt x="50" y="11"/>
                  </a:lnTo>
                  <a:cubicBezTo>
                    <a:pt x="31" y="21"/>
                    <a:pt x="15" y="38"/>
                    <a:pt x="7" y="59"/>
                  </a:cubicBezTo>
                  <a:cubicBezTo>
                    <a:pt x="1" y="80"/>
                    <a:pt x="2" y="104"/>
                    <a:pt x="14" y="123"/>
                  </a:cubicBezTo>
                  <a:lnTo>
                    <a:pt x="18" y="129"/>
                  </a:lnTo>
                  <a:cubicBezTo>
                    <a:pt x="31" y="151"/>
                    <a:pt x="54" y="165"/>
                    <a:pt x="78" y="165"/>
                  </a:cubicBezTo>
                  <a:cubicBezTo>
                    <a:pt x="85" y="165"/>
                    <a:pt x="92" y="163"/>
                    <a:pt x="99" y="161"/>
                  </a:cubicBezTo>
                  <a:cubicBezTo>
                    <a:pt x="125" y="151"/>
                    <a:pt x="145" y="129"/>
                    <a:pt x="152" y="102"/>
                  </a:cubicBezTo>
                  <a:cubicBezTo>
                    <a:pt x="158" y="75"/>
                    <a:pt x="152" y="46"/>
                    <a:pt x="136" y="24"/>
                  </a:cubicBezTo>
                  <a:cubicBezTo>
                    <a:pt x="124" y="9"/>
                    <a:pt x="105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1663850" y="3513675"/>
              <a:ext cx="3925" cy="3750"/>
            </a:xfrm>
            <a:custGeom>
              <a:avLst/>
              <a:gdLst/>
              <a:ahLst/>
              <a:cxnLst/>
              <a:rect l="l" t="t" r="r" b="b"/>
              <a:pathLst>
                <a:path w="157" h="150" extrusionOk="0">
                  <a:moveTo>
                    <a:pt x="81" y="1"/>
                  </a:moveTo>
                  <a:cubicBezTo>
                    <a:pt x="72" y="1"/>
                    <a:pt x="63" y="2"/>
                    <a:pt x="55" y="5"/>
                  </a:cubicBezTo>
                  <a:cubicBezTo>
                    <a:pt x="33" y="15"/>
                    <a:pt x="17" y="32"/>
                    <a:pt x="9" y="55"/>
                  </a:cubicBezTo>
                  <a:cubicBezTo>
                    <a:pt x="1" y="77"/>
                    <a:pt x="6" y="101"/>
                    <a:pt x="20" y="118"/>
                  </a:cubicBezTo>
                  <a:cubicBezTo>
                    <a:pt x="35" y="139"/>
                    <a:pt x="58" y="149"/>
                    <a:pt x="82" y="149"/>
                  </a:cubicBezTo>
                  <a:cubicBezTo>
                    <a:pt x="91" y="149"/>
                    <a:pt x="101" y="147"/>
                    <a:pt x="111" y="144"/>
                  </a:cubicBezTo>
                  <a:cubicBezTo>
                    <a:pt x="131" y="134"/>
                    <a:pt x="147" y="117"/>
                    <a:pt x="153" y="94"/>
                  </a:cubicBezTo>
                  <a:cubicBezTo>
                    <a:pt x="157" y="71"/>
                    <a:pt x="152" y="47"/>
                    <a:pt x="138" y="29"/>
                  </a:cubicBezTo>
                  <a:cubicBezTo>
                    <a:pt x="124" y="10"/>
                    <a:pt x="103" y="1"/>
                    <a:pt x="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1568400" y="3796600"/>
              <a:ext cx="7850" cy="7975"/>
            </a:xfrm>
            <a:custGeom>
              <a:avLst/>
              <a:gdLst/>
              <a:ahLst/>
              <a:cxnLst/>
              <a:rect l="l" t="t" r="r" b="b"/>
              <a:pathLst>
                <a:path w="314" h="319" extrusionOk="0">
                  <a:moveTo>
                    <a:pt x="169" y="0"/>
                  </a:moveTo>
                  <a:cubicBezTo>
                    <a:pt x="161" y="0"/>
                    <a:pt x="153" y="1"/>
                    <a:pt x="145" y="3"/>
                  </a:cubicBezTo>
                  <a:cubicBezTo>
                    <a:pt x="87" y="17"/>
                    <a:pt x="39" y="62"/>
                    <a:pt x="21" y="119"/>
                  </a:cubicBezTo>
                  <a:cubicBezTo>
                    <a:pt x="1" y="176"/>
                    <a:pt x="15" y="241"/>
                    <a:pt x="58" y="284"/>
                  </a:cubicBezTo>
                  <a:cubicBezTo>
                    <a:pt x="81" y="307"/>
                    <a:pt x="112" y="318"/>
                    <a:pt x="143" y="318"/>
                  </a:cubicBezTo>
                  <a:cubicBezTo>
                    <a:pt x="167" y="318"/>
                    <a:pt x="191" y="311"/>
                    <a:pt x="212" y="297"/>
                  </a:cubicBezTo>
                  <a:lnTo>
                    <a:pt x="246" y="275"/>
                  </a:lnTo>
                  <a:cubicBezTo>
                    <a:pt x="292" y="244"/>
                    <a:pt x="306" y="225"/>
                    <a:pt x="309" y="201"/>
                  </a:cubicBezTo>
                  <a:cubicBezTo>
                    <a:pt x="314" y="176"/>
                    <a:pt x="311" y="152"/>
                    <a:pt x="287" y="100"/>
                  </a:cubicBezTo>
                  <a:lnTo>
                    <a:pt x="273" y="68"/>
                  </a:lnTo>
                  <a:cubicBezTo>
                    <a:pt x="255" y="26"/>
                    <a:pt x="213" y="0"/>
                    <a:pt x="169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1577375" y="3804850"/>
              <a:ext cx="7875" cy="8775"/>
            </a:xfrm>
            <a:custGeom>
              <a:avLst/>
              <a:gdLst/>
              <a:ahLst/>
              <a:cxnLst/>
              <a:rect l="l" t="t" r="r" b="b"/>
              <a:pathLst>
                <a:path w="315" h="351" extrusionOk="0">
                  <a:moveTo>
                    <a:pt x="176" y="0"/>
                  </a:moveTo>
                  <a:cubicBezTo>
                    <a:pt x="167" y="0"/>
                    <a:pt x="159" y="1"/>
                    <a:pt x="150" y="3"/>
                  </a:cubicBezTo>
                  <a:cubicBezTo>
                    <a:pt x="77" y="22"/>
                    <a:pt x="36" y="81"/>
                    <a:pt x="20" y="143"/>
                  </a:cubicBezTo>
                  <a:cubicBezTo>
                    <a:pt x="1" y="208"/>
                    <a:pt x="20" y="280"/>
                    <a:pt x="73" y="324"/>
                  </a:cubicBezTo>
                  <a:cubicBezTo>
                    <a:pt x="94" y="342"/>
                    <a:pt x="120" y="351"/>
                    <a:pt x="145" y="351"/>
                  </a:cubicBezTo>
                  <a:cubicBezTo>
                    <a:pt x="173" y="351"/>
                    <a:pt x="201" y="340"/>
                    <a:pt x="224" y="320"/>
                  </a:cubicBezTo>
                  <a:lnTo>
                    <a:pt x="255" y="290"/>
                  </a:lnTo>
                  <a:cubicBezTo>
                    <a:pt x="297" y="250"/>
                    <a:pt x="309" y="232"/>
                    <a:pt x="313" y="207"/>
                  </a:cubicBezTo>
                  <a:cubicBezTo>
                    <a:pt x="314" y="180"/>
                    <a:pt x="309" y="158"/>
                    <a:pt x="289" y="104"/>
                  </a:cubicBezTo>
                  <a:lnTo>
                    <a:pt x="274" y="67"/>
                  </a:lnTo>
                  <a:cubicBezTo>
                    <a:pt x="258" y="2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1588125" y="3811375"/>
              <a:ext cx="7975" cy="9625"/>
            </a:xfrm>
            <a:custGeom>
              <a:avLst/>
              <a:gdLst/>
              <a:ahLst/>
              <a:cxnLst/>
              <a:rect l="l" t="t" r="r" b="b"/>
              <a:pathLst>
                <a:path w="319" h="385" extrusionOk="0">
                  <a:moveTo>
                    <a:pt x="185" y="1"/>
                  </a:moveTo>
                  <a:cubicBezTo>
                    <a:pt x="169" y="1"/>
                    <a:pt x="153" y="4"/>
                    <a:pt x="138" y="11"/>
                  </a:cubicBezTo>
                  <a:cubicBezTo>
                    <a:pt x="78" y="40"/>
                    <a:pt x="34" y="92"/>
                    <a:pt x="19" y="157"/>
                  </a:cubicBezTo>
                  <a:cubicBezTo>
                    <a:pt x="0" y="219"/>
                    <a:pt x="13" y="288"/>
                    <a:pt x="53" y="340"/>
                  </a:cubicBezTo>
                  <a:lnTo>
                    <a:pt x="57" y="345"/>
                  </a:lnTo>
                  <a:cubicBezTo>
                    <a:pt x="81" y="371"/>
                    <a:pt x="114" y="385"/>
                    <a:pt x="147" y="385"/>
                  </a:cubicBezTo>
                  <a:cubicBezTo>
                    <a:pt x="175" y="385"/>
                    <a:pt x="203" y="375"/>
                    <a:pt x="226" y="354"/>
                  </a:cubicBezTo>
                  <a:lnTo>
                    <a:pt x="240" y="342"/>
                  </a:lnTo>
                  <a:cubicBezTo>
                    <a:pt x="277" y="313"/>
                    <a:pt x="302" y="270"/>
                    <a:pt x="310" y="224"/>
                  </a:cubicBezTo>
                  <a:cubicBezTo>
                    <a:pt x="318" y="176"/>
                    <a:pt x="310" y="129"/>
                    <a:pt x="291" y="86"/>
                  </a:cubicBezTo>
                  <a:lnTo>
                    <a:pt x="286" y="70"/>
                  </a:lnTo>
                  <a:cubicBezTo>
                    <a:pt x="286" y="68"/>
                    <a:pt x="285" y="67"/>
                    <a:pt x="285" y="67"/>
                  </a:cubicBezTo>
                  <a:cubicBezTo>
                    <a:pt x="266" y="25"/>
                    <a:pt x="226" y="1"/>
                    <a:pt x="18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1861525" y="3557075"/>
              <a:ext cx="10475" cy="9850"/>
            </a:xfrm>
            <a:custGeom>
              <a:avLst/>
              <a:gdLst/>
              <a:ahLst/>
              <a:cxnLst/>
              <a:rect l="l" t="t" r="r" b="b"/>
              <a:pathLst>
                <a:path w="419" h="394" extrusionOk="0">
                  <a:moveTo>
                    <a:pt x="301" y="0"/>
                  </a:moveTo>
                  <a:cubicBezTo>
                    <a:pt x="291" y="0"/>
                    <a:pt x="281" y="2"/>
                    <a:pt x="270" y="5"/>
                  </a:cubicBezTo>
                  <a:lnTo>
                    <a:pt x="234" y="15"/>
                  </a:lnTo>
                  <a:cubicBezTo>
                    <a:pt x="170" y="34"/>
                    <a:pt x="142" y="47"/>
                    <a:pt x="100" y="80"/>
                  </a:cubicBezTo>
                  <a:cubicBezTo>
                    <a:pt x="51" y="121"/>
                    <a:pt x="16" y="177"/>
                    <a:pt x="3" y="239"/>
                  </a:cubicBezTo>
                  <a:cubicBezTo>
                    <a:pt x="2" y="248"/>
                    <a:pt x="0" y="256"/>
                    <a:pt x="0" y="266"/>
                  </a:cubicBezTo>
                  <a:cubicBezTo>
                    <a:pt x="0" y="336"/>
                    <a:pt x="57" y="391"/>
                    <a:pt x="127" y="393"/>
                  </a:cubicBezTo>
                  <a:lnTo>
                    <a:pt x="129" y="393"/>
                  </a:lnTo>
                  <a:cubicBezTo>
                    <a:pt x="201" y="393"/>
                    <a:pt x="267" y="364"/>
                    <a:pt x="315" y="314"/>
                  </a:cubicBezTo>
                  <a:cubicBezTo>
                    <a:pt x="364" y="264"/>
                    <a:pt x="418" y="180"/>
                    <a:pt x="401" y="85"/>
                  </a:cubicBezTo>
                  <a:cubicBezTo>
                    <a:pt x="401" y="81"/>
                    <a:pt x="399" y="78"/>
                    <a:pt x="399" y="74"/>
                  </a:cubicBezTo>
                  <a:cubicBezTo>
                    <a:pt x="385" y="30"/>
                    <a:pt x="345" y="0"/>
                    <a:pt x="301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1851675" y="3548025"/>
              <a:ext cx="9125" cy="10100"/>
            </a:xfrm>
            <a:custGeom>
              <a:avLst/>
              <a:gdLst/>
              <a:ahLst/>
              <a:cxnLst/>
              <a:rect l="l" t="t" r="r" b="b"/>
              <a:pathLst>
                <a:path w="365" h="404" extrusionOk="0">
                  <a:moveTo>
                    <a:pt x="247" y="0"/>
                  </a:moveTo>
                  <a:cubicBezTo>
                    <a:pt x="241" y="0"/>
                    <a:pt x="235" y="1"/>
                    <a:pt x="229" y="2"/>
                  </a:cubicBezTo>
                  <a:cubicBezTo>
                    <a:pt x="167" y="11"/>
                    <a:pt x="110" y="43"/>
                    <a:pt x="68" y="92"/>
                  </a:cubicBezTo>
                  <a:cubicBezTo>
                    <a:pt x="24" y="140"/>
                    <a:pt x="0" y="203"/>
                    <a:pt x="0" y="269"/>
                  </a:cubicBezTo>
                  <a:lnTo>
                    <a:pt x="0" y="277"/>
                  </a:lnTo>
                  <a:cubicBezTo>
                    <a:pt x="0" y="283"/>
                    <a:pt x="2" y="291"/>
                    <a:pt x="2" y="297"/>
                  </a:cubicBezTo>
                  <a:cubicBezTo>
                    <a:pt x="12" y="359"/>
                    <a:pt x="66" y="404"/>
                    <a:pt x="128" y="404"/>
                  </a:cubicBezTo>
                  <a:cubicBezTo>
                    <a:pt x="134" y="404"/>
                    <a:pt x="141" y="403"/>
                    <a:pt x="148" y="402"/>
                  </a:cubicBezTo>
                  <a:cubicBezTo>
                    <a:pt x="210" y="393"/>
                    <a:pt x="265" y="358"/>
                    <a:pt x="302" y="307"/>
                  </a:cubicBezTo>
                  <a:cubicBezTo>
                    <a:pt x="343" y="254"/>
                    <a:pt x="364" y="191"/>
                    <a:pt x="364" y="124"/>
                  </a:cubicBezTo>
                  <a:lnTo>
                    <a:pt x="364" y="116"/>
                  </a:lnTo>
                  <a:cubicBezTo>
                    <a:pt x="364" y="111"/>
                    <a:pt x="362" y="107"/>
                    <a:pt x="362" y="100"/>
                  </a:cubicBezTo>
                  <a:cubicBezTo>
                    <a:pt x="354" y="42"/>
                    <a:pt x="304" y="0"/>
                    <a:pt x="247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2"/>
            <p:cNvSpPr/>
            <p:nvPr/>
          </p:nvSpPr>
          <p:spPr>
            <a:xfrm>
              <a:off x="1842475" y="3538375"/>
              <a:ext cx="9525" cy="11075"/>
            </a:xfrm>
            <a:custGeom>
              <a:avLst/>
              <a:gdLst/>
              <a:ahLst/>
              <a:cxnLst/>
              <a:rect l="l" t="t" r="r" b="b"/>
              <a:pathLst>
                <a:path w="381" h="443" extrusionOk="0">
                  <a:moveTo>
                    <a:pt x="260" y="0"/>
                  </a:moveTo>
                  <a:cubicBezTo>
                    <a:pt x="246" y="0"/>
                    <a:pt x="231" y="3"/>
                    <a:pt x="217" y="9"/>
                  </a:cubicBezTo>
                  <a:lnTo>
                    <a:pt x="198" y="19"/>
                  </a:lnTo>
                  <a:cubicBezTo>
                    <a:pt x="141" y="44"/>
                    <a:pt x="91" y="86"/>
                    <a:pt x="58" y="138"/>
                  </a:cubicBezTo>
                  <a:cubicBezTo>
                    <a:pt x="20" y="192"/>
                    <a:pt x="1" y="257"/>
                    <a:pt x="6" y="324"/>
                  </a:cubicBezTo>
                  <a:lnTo>
                    <a:pt x="6" y="326"/>
                  </a:lnTo>
                  <a:cubicBezTo>
                    <a:pt x="6" y="335"/>
                    <a:pt x="7" y="345"/>
                    <a:pt x="10" y="354"/>
                  </a:cubicBezTo>
                  <a:cubicBezTo>
                    <a:pt x="27" y="408"/>
                    <a:pt x="76" y="443"/>
                    <a:pt x="130" y="443"/>
                  </a:cubicBezTo>
                  <a:cubicBezTo>
                    <a:pt x="142" y="443"/>
                    <a:pt x="155" y="441"/>
                    <a:pt x="168" y="437"/>
                  </a:cubicBezTo>
                  <a:cubicBezTo>
                    <a:pt x="235" y="416"/>
                    <a:pt x="292" y="369"/>
                    <a:pt x="327" y="305"/>
                  </a:cubicBezTo>
                  <a:cubicBezTo>
                    <a:pt x="366" y="240"/>
                    <a:pt x="381" y="162"/>
                    <a:pt x="366" y="87"/>
                  </a:cubicBezTo>
                  <a:cubicBezTo>
                    <a:pt x="365" y="79"/>
                    <a:pt x="362" y="73"/>
                    <a:pt x="360" y="67"/>
                  </a:cubicBezTo>
                  <a:cubicBezTo>
                    <a:pt x="342" y="25"/>
                    <a:pt x="302" y="0"/>
                    <a:pt x="260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1836075" y="4051375"/>
              <a:ext cx="7750" cy="7775"/>
            </a:xfrm>
            <a:custGeom>
              <a:avLst/>
              <a:gdLst/>
              <a:ahLst/>
              <a:cxnLst/>
              <a:rect l="l" t="t" r="r" b="b"/>
              <a:pathLst>
                <a:path w="310" h="311" extrusionOk="0">
                  <a:moveTo>
                    <a:pt x="176" y="1"/>
                  </a:moveTo>
                  <a:cubicBezTo>
                    <a:pt x="175" y="1"/>
                    <a:pt x="174" y="1"/>
                    <a:pt x="173" y="1"/>
                  </a:cubicBezTo>
                  <a:cubicBezTo>
                    <a:pt x="112" y="4"/>
                    <a:pt x="58" y="39"/>
                    <a:pt x="31" y="93"/>
                  </a:cubicBezTo>
                  <a:cubicBezTo>
                    <a:pt x="1" y="145"/>
                    <a:pt x="4" y="211"/>
                    <a:pt x="39" y="260"/>
                  </a:cubicBezTo>
                  <a:cubicBezTo>
                    <a:pt x="62" y="293"/>
                    <a:pt x="99" y="311"/>
                    <a:pt x="137" y="311"/>
                  </a:cubicBezTo>
                  <a:cubicBezTo>
                    <a:pt x="154" y="311"/>
                    <a:pt x="171" y="307"/>
                    <a:pt x="187" y="300"/>
                  </a:cubicBezTo>
                  <a:lnTo>
                    <a:pt x="223" y="284"/>
                  </a:lnTo>
                  <a:cubicBezTo>
                    <a:pt x="274" y="261"/>
                    <a:pt x="292" y="247"/>
                    <a:pt x="300" y="223"/>
                  </a:cubicBezTo>
                  <a:cubicBezTo>
                    <a:pt x="308" y="199"/>
                    <a:pt x="309" y="176"/>
                    <a:pt x="295" y="120"/>
                  </a:cubicBezTo>
                  <a:lnTo>
                    <a:pt x="287" y="88"/>
                  </a:lnTo>
                  <a:cubicBezTo>
                    <a:pt x="275" y="37"/>
                    <a:pt x="229" y="1"/>
                    <a:pt x="17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2"/>
            <p:cNvSpPr/>
            <p:nvPr/>
          </p:nvSpPr>
          <p:spPr>
            <a:xfrm>
              <a:off x="1843350" y="4060975"/>
              <a:ext cx="7850" cy="8575"/>
            </a:xfrm>
            <a:custGeom>
              <a:avLst/>
              <a:gdLst/>
              <a:ahLst/>
              <a:cxnLst/>
              <a:rect l="l" t="t" r="r" b="b"/>
              <a:pathLst>
                <a:path w="314" h="343" extrusionOk="0">
                  <a:moveTo>
                    <a:pt x="193" y="1"/>
                  </a:moveTo>
                  <a:cubicBezTo>
                    <a:pt x="190" y="1"/>
                    <a:pt x="187" y="1"/>
                    <a:pt x="184" y="1"/>
                  </a:cubicBezTo>
                  <a:cubicBezTo>
                    <a:pt x="109" y="6"/>
                    <a:pt x="58" y="57"/>
                    <a:pt x="31" y="114"/>
                  </a:cubicBezTo>
                  <a:cubicBezTo>
                    <a:pt x="1" y="175"/>
                    <a:pt x="7" y="249"/>
                    <a:pt x="50" y="303"/>
                  </a:cubicBezTo>
                  <a:cubicBezTo>
                    <a:pt x="73" y="329"/>
                    <a:pt x="105" y="343"/>
                    <a:pt x="137" y="343"/>
                  </a:cubicBezTo>
                  <a:cubicBezTo>
                    <a:pt x="159" y="343"/>
                    <a:pt x="180" y="337"/>
                    <a:pt x="200" y="324"/>
                  </a:cubicBezTo>
                  <a:lnTo>
                    <a:pt x="238" y="299"/>
                  </a:lnTo>
                  <a:cubicBezTo>
                    <a:pt x="285" y="268"/>
                    <a:pt x="301" y="254"/>
                    <a:pt x="308" y="229"/>
                  </a:cubicBezTo>
                  <a:cubicBezTo>
                    <a:pt x="314" y="203"/>
                    <a:pt x="314" y="181"/>
                    <a:pt x="303" y="124"/>
                  </a:cubicBezTo>
                  <a:lnTo>
                    <a:pt x="295" y="86"/>
                  </a:lnTo>
                  <a:cubicBezTo>
                    <a:pt x="284" y="36"/>
                    <a:pt x="242" y="1"/>
                    <a:pt x="19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2"/>
            <p:cNvSpPr/>
            <p:nvPr/>
          </p:nvSpPr>
          <p:spPr>
            <a:xfrm>
              <a:off x="1852725" y="4069275"/>
              <a:ext cx="8100" cy="9325"/>
            </a:xfrm>
            <a:custGeom>
              <a:avLst/>
              <a:gdLst/>
              <a:ahLst/>
              <a:cxnLst/>
              <a:rect l="l" t="t" r="r" b="b"/>
              <a:pathLst>
                <a:path w="324" h="373" extrusionOk="0">
                  <a:moveTo>
                    <a:pt x="200" y="0"/>
                  </a:moveTo>
                  <a:cubicBezTo>
                    <a:pt x="191" y="0"/>
                    <a:pt x="182" y="1"/>
                    <a:pt x="173" y="3"/>
                  </a:cubicBezTo>
                  <a:cubicBezTo>
                    <a:pt x="109" y="21"/>
                    <a:pt x="58" y="65"/>
                    <a:pt x="31" y="126"/>
                  </a:cubicBezTo>
                  <a:cubicBezTo>
                    <a:pt x="1" y="184"/>
                    <a:pt x="3" y="253"/>
                    <a:pt x="33" y="310"/>
                  </a:cubicBezTo>
                  <a:cubicBezTo>
                    <a:pt x="34" y="312"/>
                    <a:pt x="34" y="313"/>
                    <a:pt x="36" y="315"/>
                  </a:cubicBezTo>
                  <a:cubicBezTo>
                    <a:pt x="58" y="352"/>
                    <a:pt x="97" y="372"/>
                    <a:pt x="137" y="372"/>
                  </a:cubicBezTo>
                  <a:cubicBezTo>
                    <a:pt x="159" y="372"/>
                    <a:pt x="180" y="367"/>
                    <a:pt x="200" y="355"/>
                  </a:cubicBezTo>
                  <a:lnTo>
                    <a:pt x="217" y="345"/>
                  </a:lnTo>
                  <a:cubicBezTo>
                    <a:pt x="258" y="323"/>
                    <a:pt x="290" y="288"/>
                    <a:pt x="306" y="243"/>
                  </a:cubicBezTo>
                  <a:cubicBezTo>
                    <a:pt x="322" y="199"/>
                    <a:pt x="324" y="149"/>
                    <a:pt x="313" y="103"/>
                  </a:cubicBezTo>
                  <a:lnTo>
                    <a:pt x="308" y="87"/>
                  </a:lnTo>
                  <a:lnTo>
                    <a:pt x="308" y="84"/>
                  </a:lnTo>
                  <a:cubicBezTo>
                    <a:pt x="296" y="33"/>
                    <a:pt x="250" y="0"/>
                    <a:pt x="20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2"/>
            <p:cNvSpPr/>
            <p:nvPr/>
          </p:nvSpPr>
          <p:spPr>
            <a:xfrm>
              <a:off x="1713050" y="4057700"/>
              <a:ext cx="7700" cy="7725"/>
            </a:xfrm>
            <a:custGeom>
              <a:avLst/>
              <a:gdLst/>
              <a:ahLst/>
              <a:cxnLst/>
              <a:rect l="l" t="t" r="r" b="b"/>
              <a:pathLst>
                <a:path w="308" h="309" extrusionOk="0">
                  <a:moveTo>
                    <a:pt x="128" y="0"/>
                  </a:moveTo>
                  <a:cubicBezTo>
                    <a:pt x="74" y="0"/>
                    <a:pt x="28" y="40"/>
                    <a:pt x="18" y="93"/>
                  </a:cubicBezTo>
                  <a:lnTo>
                    <a:pt x="12" y="126"/>
                  </a:lnTo>
                  <a:cubicBezTo>
                    <a:pt x="1" y="182"/>
                    <a:pt x="1" y="207"/>
                    <a:pt x="12" y="229"/>
                  </a:cubicBezTo>
                  <a:cubicBezTo>
                    <a:pt x="23" y="252"/>
                    <a:pt x="39" y="266"/>
                    <a:pt x="91" y="287"/>
                  </a:cubicBezTo>
                  <a:lnTo>
                    <a:pt x="129" y="301"/>
                  </a:lnTo>
                  <a:cubicBezTo>
                    <a:pt x="144" y="306"/>
                    <a:pt x="158" y="309"/>
                    <a:pt x="173" y="309"/>
                  </a:cubicBezTo>
                  <a:cubicBezTo>
                    <a:pt x="213" y="309"/>
                    <a:pt x="252" y="288"/>
                    <a:pt x="276" y="253"/>
                  </a:cubicBezTo>
                  <a:cubicBezTo>
                    <a:pt x="307" y="202"/>
                    <a:pt x="307" y="137"/>
                    <a:pt x="276" y="85"/>
                  </a:cubicBezTo>
                  <a:cubicBezTo>
                    <a:pt x="245" y="32"/>
                    <a:pt x="190" y="0"/>
                    <a:pt x="128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1706150" y="4067675"/>
              <a:ext cx="7875" cy="8500"/>
            </a:xfrm>
            <a:custGeom>
              <a:avLst/>
              <a:gdLst/>
              <a:ahLst/>
              <a:cxnLst/>
              <a:rect l="l" t="t" r="r" b="b"/>
              <a:pathLst>
                <a:path w="315" h="340" extrusionOk="0">
                  <a:moveTo>
                    <a:pt x="123" y="0"/>
                  </a:moveTo>
                  <a:cubicBezTo>
                    <a:pt x="68" y="0"/>
                    <a:pt x="24" y="39"/>
                    <a:pt x="16" y="91"/>
                  </a:cubicBezTo>
                  <a:lnTo>
                    <a:pt x="10" y="129"/>
                  </a:lnTo>
                  <a:cubicBezTo>
                    <a:pt x="2" y="186"/>
                    <a:pt x="0" y="210"/>
                    <a:pt x="10" y="234"/>
                  </a:cubicBezTo>
                  <a:cubicBezTo>
                    <a:pt x="19" y="258"/>
                    <a:pt x="35" y="272"/>
                    <a:pt x="83" y="301"/>
                  </a:cubicBezTo>
                  <a:lnTo>
                    <a:pt x="123" y="325"/>
                  </a:lnTo>
                  <a:cubicBezTo>
                    <a:pt x="140" y="335"/>
                    <a:pt x="160" y="340"/>
                    <a:pt x="179" y="340"/>
                  </a:cubicBezTo>
                  <a:cubicBezTo>
                    <a:pt x="214" y="340"/>
                    <a:pt x="248" y="324"/>
                    <a:pt x="270" y="295"/>
                  </a:cubicBezTo>
                  <a:cubicBezTo>
                    <a:pt x="310" y="239"/>
                    <a:pt x="315" y="166"/>
                    <a:pt x="281" y="105"/>
                  </a:cubicBezTo>
                  <a:cubicBezTo>
                    <a:pt x="250" y="50"/>
                    <a:pt x="197" y="2"/>
                    <a:pt x="123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1696925" y="4076450"/>
              <a:ext cx="8200" cy="9250"/>
            </a:xfrm>
            <a:custGeom>
              <a:avLst/>
              <a:gdLst/>
              <a:ahLst/>
              <a:cxnLst/>
              <a:rect l="l" t="t" r="r" b="b"/>
              <a:pathLst>
                <a:path w="328" h="370" extrusionOk="0">
                  <a:moveTo>
                    <a:pt x="120" y="1"/>
                  </a:moveTo>
                  <a:cubicBezTo>
                    <a:pt x="68" y="1"/>
                    <a:pt x="22" y="39"/>
                    <a:pt x="13" y="93"/>
                  </a:cubicBezTo>
                  <a:lnTo>
                    <a:pt x="10" y="109"/>
                  </a:lnTo>
                  <a:cubicBezTo>
                    <a:pt x="0" y="155"/>
                    <a:pt x="5" y="204"/>
                    <a:pt x="23" y="247"/>
                  </a:cubicBezTo>
                  <a:cubicBezTo>
                    <a:pt x="42" y="290"/>
                    <a:pt x="75" y="325"/>
                    <a:pt x="118" y="346"/>
                  </a:cubicBezTo>
                  <a:lnTo>
                    <a:pt x="134" y="355"/>
                  </a:lnTo>
                  <a:lnTo>
                    <a:pt x="139" y="357"/>
                  </a:lnTo>
                  <a:cubicBezTo>
                    <a:pt x="155" y="365"/>
                    <a:pt x="174" y="370"/>
                    <a:pt x="191" y="370"/>
                  </a:cubicBezTo>
                  <a:cubicBezTo>
                    <a:pt x="236" y="370"/>
                    <a:pt x="279" y="344"/>
                    <a:pt x="299" y="301"/>
                  </a:cubicBezTo>
                  <a:cubicBezTo>
                    <a:pt x="328" y="242"/>
                    <a:pt x="325" y="172"/>
                    <a:pt x="291" y="117"/>
                  </a:cubicBezTo>
                  <a:cubicBezTo>
                    <a:pt x="263" y="58"/>
                    <a:pt x="209" y="15"/>
                    <a:pt x="143" y="2"/>
                  </a:cubicBezTo>
                  <a:lnTo>
                    <a:pt x="140" y="2"/>
                  </a:lnTo>
                  <a:cubicBezTo>
                    <a:pt x="134" y="1"/>
                    <a:pt x="127" y="1"/>
                    <a:pt x="120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1881825" y="4007600"/>
              <a:ext cx="11550" cy="8950"/>
            </a:xfrm>
            <a:custGeom>
              <a:avLst/>
              <a:gdLst/>
              <a:ahLst/>
              <a:cxnLst/>
              <a:rect l="l" t="t" r="r" b="b"/>
              <a:pathLst>
                <a:path w="462" h="358" extrusionOk="0">
                  <a:moveTo>
                    <a:pt x="231" y="0"/>
                  </a:moveTo>
                  <a:cubicBezTo>
                    <a:pt x="1" y="0"/>
                    <a:pt x="1" y="358"/>
                    <a:pt x="231" y="358"/>
                  </a:cubicBezTo>
                  <a:cubicBezTo>
                    <a:pt x="461" y="358"/>
                    <a:pt x="461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1835100" y="4021100"/>
              <a:ext cx="11550" cy="8975"/>
            </a:xfrm>
            <a:custGeom>
              <a:avLst/>
              <a:gdLst/>
              <a:ahLst/>
              <a:cxnLst/>
              <a:rect l="l" t="t" r="r" b="b"/>
              <a:pathLst>
                <a:path w="462" h="359" extrusionOk="0">
                  <a:moveTo>
                    <a:pt x="231" y="1"/>
                  </a:moveTo>
                  <a:cubicBezTo>
                    <a:pt x="0" y="1"/>
                    <a:pt x="0" y="358"/>
                    <a:pt x="231" y="358"/>
                  </a:cubicBezTo>
                  <a:cubicBezTo>
                    <a:pt x="461" y="358"/>
                    <a:pt x="461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1792800" y="4028325"/>
              <a:ext cx="9025" cy="9450"/>
            </a:xfrm>
            <a:custGeom>
              <a:avLst/>
              <a:gdLst/>
              <a:ahLst/>
              <a:cxnLst/>
              <a:rect l="l" t="t" r="r" b="b"/>
              <a:pathLst>
                <a:path w="361" h="378" extrusionOk="0">
                  <a:moveTo>
                    <a:pt x="181" y="1"/>
                  </a:moveTo>
                  <a:lnTo>
                    <a:pt x="133" y="7"/>
                  </a:lnTo>
                  <a:cubicBezTo>
                    <a:pt x="103" y="15"/>
                    <a:pt x="76" y="31"/>
                    <a:pt x="53" y="53"/>
                  </a:cubicBezTo>
                  <a:lnTo>
                    <a:pt x="26" y="90"/>
                  </a:lnTo>
                  <a:cubicBezTo>
                    <a:pt x="10" y="117"/>
                    <a:pt x="1" y="147"/>
                    <a:pt x="1" y="179"/>
                  </a:cubicBezTo>
                  <a:lnTo>
                    <a:pt x="1" y="200"/>
                  </a:lnTo>
                  <a:cubicBezTo>
                    <a:pt x="4" y="296"/>
                    <a:pt x="84" y="376"/>
                    <a:pt x="181" y="378"/>
                  </a:cubicBezTo>
                  <a:lnTo>
                    <a:pt x="228" y="371"/>
                  </a:lnTo>
                  <a:cubicBezTo>
                    <a:pt x="258" y="363"/>
                    <a:pt x="285" y="347"/>
                    <a:pt x="308" y="325"/>
                  </a:cubicBezTo>
                  <a:lnTo>
                    <a:pt x="335" y="290"/>
                  </a:lnTo>
                  <a:cubicBezTo>
                    <a:pt x="351" y="261"/>
                    <a:pt x="360" y="231"/>
                    <a:pt x="360" y="200"/>
                  </a:cubicBezTo>
                  <a:lnTo>
                    <a:pt x="360" y="179"/>
                  </a:lnTo>
                  <a:cubicBezTo>
                    <a:pt x="359" y="133"/>
                    <a:pt x="339" y="88"/>
                    <a:pt x="308" y="53"/>
                  </a:cubicBezTo>
                  <a:cubicBezTo>
                    <a:pt x="273" y="21"/>
                    <a:pt x="228" y="2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1750775" y="4031750"/>
              <a:ext cx="11550" cy="8975"/>
            </a:xfrm>
            <a:custGeom>
              <a:avLst/>
              <a:gdLst/>
              <a:ahLst/>
              <a:cxnLst/>
              <a:rect l="l" t="t" r="r" b="b"/>
              <a:pathLst>
                <a:path w="462" h="359" extrusionOk="0">
                  <a:moveTo>
                    <a:pt x="231" y="1"/>
                  </a:moveTo>
                  <a:cubicBezTo>
                    <a:pt x="0" y="1"/>
                    <a:pt x="0" y="358"/>
                    <a:pt x="231" y="358"/>
                  </a:cubicBezTo>
                  <a:cubicBezTo>
                    <a:pt x="461" y="358"/>
                    <a:pt x="461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1711675" y="4028450"/>
              <a:ext cx="11575" cy="8975"/>
            </a:xfrm>
            <a:custGeom>
              <a:avLst/>
              <a:gdLst/>
              <a:ahLst/>
              <a:cxnLst/>
              <a:rect l="l" t="t" r="r" b="b"/>
              <a:pathLst>
                <a:path w="463" h="359" extrusionOk="0">
                  <a:moveTo>
                    <a:pt x="231" y="1"/>
                  </a:moveTo>
                  <a:cubicBezTo>
                    <a:pt x="0" y="1"/>
                    <a:pt x="0" y="358"/>
                    <a:pt x="231" y="358"/>
                  </a:cubicBezTo>
                  <a:cubicBezTo>
                    <a:pt x="461" y="358"/>
                    <a:pt x="46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1676425" y="4025025"/>
              <a:ext cx="11550" cy="8975"/>
            </a:xfrm>
            <a:custGeom>
              <a:avLst/>
              <a:gdLst/>
              <a:ahLst/>
              <a:cxnLst/>
              <a:rect l="l" t="t" r="r" b="b"/>
              <a:pathLst>
                <a:path w="462" h="359" extrusionOk="0">
                  <a:moveTo>
                    <a:pt x="231" y="1"/>
                  </a:moveTo>
                  <a:cubicBezTo>
                    <a:pt x="0" y="1"/>
                    <a:pt x="0" y="359"/>
                    <a:pt x="231" y="359"/>
                  </a:cubicBezTo>
                  <a:cubicBezTo>
                    <a:pt x="461" y="359"/>
                    <a:pt x="461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1638175" y="4016450"/>
              <a:ext cx="11550" cy="8975"/>
            </a:xfrm>
            <a:custGeom>
              <a:avLst/>
              <a:gdLst/>
              <a:ahLst/>
              <a:cxnLst/>
              <a:rect l="l" t="t" r="r" b="b"/>
              <a:pathLst>
                <a:path w="462" h="359" extrusionOk="0">
                  <a:moveTo>
                    <a:pt x="231" y="1"/>
                  </a:moveTo>
                  <a:cubicBezTo>
                    <a:pt x="1" y="1"/>
                    <a:pt x="1" y="358"/>
                    <a:pt x="231" y="358"/>
                  </a:cubicBezTo>
                  <a:cubicBezTo>
                    <a:pt x="462" y="358"/>
                    <a:pt x="462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1616025" y="4004650"/>
              <a:ext cx="11525" cy="8975"/>
            </a:xfrm>
            <a:custGeom>
              <a:avLst/>
              <a:gdLst/>
              <a:ahLst/>
              <a:cxnLst/>
              <a:rect l="l" t="t" r="r" b="b"/>
              <a:pathLst>
                <a:path w="461" h="359" extrusionOk="0">
                  <a:moveTo>
                    <a:pt x="230" y="0"/>
                  </a:moveTo>
                  <a:cubicBezTo>
                    <a:pt x="0" y="0"/>
                    <a:pt x="0" y="358"/>
                    <a:pt x="230" y="358"/>
                  </a:cubicBezTo>
                  <a:cubicBezTo>
                    <a:pt x="461" y="358"/>
                    <a:pt x="461" y="0"/>
                    <a:pt x="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1620150" y="3952400"/>
              <a:ext cx="315025" cy="56675"/>
            </a:xfrm>
            <a:custGeom>
              <a:avLst/>
              <a:gdLst/>
              <a:ahLst/>
              <a:cxnLst/>
              <a:rect l="l" t="t" r="r" b="b"/>
              <a:pathLst>
                <a:path w="12601" h="2267" extrusionOk="0">
                  <a:moveTo>
                    <a:pt x="10043" y="158"/>
                  </a:moveTo>
                  <a:cubicBezTo>
                    <a:pt x="10123" y="158"/>
                    <a:pt x="10193" y="251"/>
                    <a:pt x="10224" y="342"/>
                  </a:cubicBezTo>
                  <a:cubicBezTo>
                    <a:pt x="10275" y="491"/>
                    <a:pt x="10282" y="653"/>
                    <a:pt x="10240" y="805"/>
                  </a:cubicBezTo>
                  <a:cubicBezTo>
                    <a:pt x="10111" y="730"/>
                    <a:pt x="9994" y="620"/>
                    <a:pt x="9937" y="461"/>
                  </a:cubicBezTo>
                  <a:cubicBezTo>
                    <a:pt x="9906" y="380"/>
                    <a:pt x="9916" y="275"/>
                    <a:pt x="9956" y="212"/>
                  </a:cubicBezTo>
                  <a:cubicBezTo>
                    <a:pt x="9972" y="181"/>
                    <a:pt x="10002" y="162"/>
                    <a:pt x="10035" y="159"/>
                  </a:cubicBezTo>
                  <a:lnTo>
                    <a:pt x="10043" y="159"/>
                  </a:lnTo>
                  <a:lnTo>
                    <a:pt x="10043" y="158"/>
                  </a:lnTo>
                  <a:close/>
                  <a:moveTo>
                    <a:pt x="1987" y="309"/>
                  </a:moveTo>
                  <a:cubicBezTo>
                    <a:pt x="2065" y="309"/>
                    <a:pt x="2129" y="355"/>
                    <a:pt x="2164" y="386"/>
                  </a:cubicBezTo>
                  <a:cubicBezTo>
                    <a:pt x="2269" y="482"/>
                    <a:pt x="2318" y="633"/>
                    <a:pt x="2288" y="754"/>
                  </a:cubicBezTo>
                  <a:cubicBezTo>
                    <a:pt x="2227" y="995"/>
                    <a:pt x="1978" y="1145"/>
                    <a:pt x="1750" y="1210"/>
                  </a:cubicBezTo>
                  <a:cubicBezTo>
                    <a:pt x="1639" y="992"/>
                    <a:pt x="1609" y="741"/>
                    <a:pt x="1720" y="518"/>
                  </a:cubicBezTo>
                  <a:cubicBezTo>
                    <a:pt x="1750" y="461"/>
                    <a:pt x="1814" y="359"/>
                    <a:pt x="1916" y="323"/>
                  </a:cubicBezTo>
                  <a:cubicBezTo>
                    <a:pt x="1940" y="313"/>
                    <a:pt x="1963" y="310"/>
                    <a:pt x="1987" y="310"/>
                  </a:cubicBezTo>
                  <a:lnTo>
                    <a:pt x="1987" y="309"/>
                  </a:lnTo>
                  <a:close/>
                  <a:moveTo>
                    <a:pt x="4319" y="412"/>
                  </a:moveTo>
                  <a:cubicBezTo>
                    <a:pt x="4340" y="412"/>
                    <a:pt x="4360" y="415"/>
                    <a:pt x="4378" y="421"/>
                  </a:cubicBezTo>
                  <a:cubicBezTo>
                    <a:pt x="4453" y="445"/>
                    <a:pt x="4518" y="520"/>
                    <a:pt x="4553" y="620"/>
                  </a:cubicBezTo>
                  <a:cubicBezTo>
                    <a:pt x="4647" y="889"/>
                    <a:pt x="4510" y="1180"/>
                    <a:pt x="4332" y="1350"/>
                  </a:cubicBezTo>
                  <a:cubicBezTo>
                    <a:pt x="4305" y="1375"/>
                    <a:pt x="4278" y="1397"/>
                    <a:pt x="4249" y="1421"/>
                  </a:cubicBezTo>
                  <a:cubicBezTo>
                    <a:pt x="4147" y="1281"/>
                    <a:pt x="4078" y="1121"/>
                    <a:pt x="4044" y="951"/>
                  </a:cubicBezTo>
                  <a:cubicBezTo>
                    <a:pt x="4022" y="841"/>
                    <a:pt x="4012" y="684"/>
                    <a:pt x="4085" y="560"/>
                  </a:cubicBezTo>
                  <a:cubicBezTo>
                    <a:pt x="4132" y="480"/>
                    <a:pt x="4225" y="413"/>
                    <a:pt x="4319" y="413"/>
                  </a:cubicBezTo>
                  <a:lnTo>
                    <a:pt x="4319" y="412"/>
                  </a:lnTo>
                  <a:close/>
                  <a:moveTo>
                    <a:pt x="7357" y="493"/>
                  </a:moveTo>
                  <a:cubicBezTo>
                    <a:pt x="7382" y="493"/>
                    <a:pt x="7408" y="498"/>
                    <a:pt x="7431" y="506"/>
                  </a:cubicBezTo>
                  <a:cubicBezTo>
                    <a:pt x="7592" y="568"/>
                    <a:pt x="7649" y="790"/>
                    <a:pt x="7624" y="978"/>
                  </a:cubicBezTo>
                  <a:cubicBezTo>
                    <a:pt x="7600" y="1141"/>
                    <a:pt x="7540" y="1297"/>
                    <a:pt x="7446" y="1434"/>
                  </a:cubicBezTo>
                  <a:lnTo>
                    <a:pt x="7443" y="1432"/>
                  </a:lnTo>
                  <a:cubicBezTo>
                    <a:pt x="7325" y="1359"/>
                    <a:pt x="7048" y="1159"/>
                    <a:pt x="7034" y="871"/>
                  </a:cubicBezTo>
                  <a:cubicBezTo>
                    <a:pt x="7028" y="754"/>
                    <a:pt x="7093" y="623"/>
                    <a:pt x="7198" y="549"/>
                  </a:cubicBezTo>
                  <a:cubicBezTo>
                    <a:pt x="7244" y="514"/>
                    <a:pt x="7300" y="495"/>
                    <a:pt x="7357" y="493"/>
                  </a:cubicBezTo>
                  <a:close/>
                  <a:moveTo>
                    <a:pt x="10044" y="1"/>
                  </a:moveTo>
                  <a:cubicBezTo>
                    <a:pt x="10036" y="1"/>
                    <a:pt x="10027" y="1"/>
                    <a:pt x="10019" y="2"/>
                  </a:cubicBezTo>
                  <a:cubicBezTo>
                    <a:pt x="9937" y="10"/>
                    <a:pt x="9863" y="56"/>
                    <a:pt x="9821" y="127"/>
                  </a:cubicBezTo>
                  <a:cubicBezTo>
                    <a:pt x="9754" y="232"/>
                    <a:pt x="9739" y="390"/>
                    <a:pt x="9786" y="518"/>
                  </a:cubicBezTo>
                  <a:cubicBezTo>
                    <a:pt x="9852" y="700"/>
                    <a:pt x="9992" y="851"/>
                    <a:pt x="10186" y="960"/>
                  </a:cubicBezTo>
                  <a:cubicBezTo>
                    <a:pt x="10113" y="1129"/>
                    <a:pt x="9999" y="1278"/>
                    <a:pt x="9856" y="1393"/>
                  </a:cubicBezTo>
                  <a:cubicBezTo>
                    <a:pt x="9573" y="1614"/>
                    <a:pt x="9182" y="1728"/>
                    <a:pt x="8692" y="1734"/>
                  </a:cubicBezTo>
                  <a:cubicBezTo>
                    <a:pt x="8675" y="1735"/>
                    <a:pt x="8658" y="1735"/>
                    <a:pt x="8642" y="1735"/>
                  </a:cubicBezTo>
                  <a:cubicBezTo>
                    <a:pt x="8234" y="1735"/>
                    <a:pt x="7880" y="1660"/>
                    <a:pt x="7584" y="1513"/>
                  </a:cubicBezTo>
                  <a:cubicBezTo>
                    <a:pt x="7689" y="1359"/>
                    <a:pt x="7756" y="1184"/>
                    <a:pt x="7783" y="1000"/>
                  </a:cubicBezTo>
                  <a:cubicBezTo>
                    <a:pt x="7815" y="760"/>
                    <a:pt x="7738" y="456"/>
                    <a:pt x="7490" y="359"/>
                  </a:cubicBezTo>
                  <a:cubicBezTo>
                    <a:pt x="7448" y="343"/>
                    <a:pt x="7403" y="335"/>
                    <a:pt x="7357" y="335"/>
                  </a:cubicBezTo>
                  <a:cubicBezTo>
                    <a:pt x="7271" y="335"/>
                    <a:pt x="7183" y="364"/>
                    <a:pt x="7104" y="421"/>
                  </a:cubicBezTo>
                  <a:cubicBezTo>
                    <a:pt x="6956" y="530"/>
                    <a:pt x="6867" y="709"/>
                    <a:pt x="6875" y="881"/>
                  </a:cubicBezTo>
                  <a:cubicBezTo>
                    <a:pt x="6888" y="1134"/>
                    <a:pt x="7060" y="1380"/>
                    <a:pt x="7347" y="1561"/>
                  </a:cubicBezTo>
                  <a:cubicBezTo>
                    <a:pt x="7250" y="1671"/>
                    <a:pt x="7137" y="1765"/>
                    <a:pt x="7010" y="1838"/>
                  </a:cubicBezTo>
                  <a:cubicBezTo>
                    <a:pt x="6726" y="2008"/>
                    <a:pt x="6363" y="2097"/>
                    <a:pt x="5931" y="2106"/>
                  </a:cubicBezTo>
                  <a:cubicBezTo>
                    <a:pt x="5904" y="2107"/>
                    <a:pt x="5877" y="2107"/>
                    <a:pt x="5851" y="2107"/>
                  </a:cubicBezTo>
                  <a:cubicBezTo>
                    <a:pt x="5424" y="2107"/>
                    <a:pt x="5054" y="2023"/>
                    <a:pt x="4751" y="1860"/>
                  </a:cubicBezTo>
                  <a:cubicBezTo>
                    <a:pt x="4600" y="1779"/>
                    <a:pt x="4465" y="1672"/>
                    <a:pt x="4349" y="1545"/>
                  </a:cubicBezTo>
                  <a:cubicBezTo>
                    <a:pt x="4381" y="1520"/>
                    <a:pt x="4411" y="1494"/>
                    <a:pt x="4442" y="1466"/>
                  </a:cubicBezTo>
                  <a:cubicBezTo>
                    <a:pt x="4699" y="1219"/>
                    <a:pt x="4806" y="859"/>
                    <a:pt x="4704" y="569"/>
                  </a:cubicBezTo>
                  <a:cubicBezTo>
                    <a:pt x="4651" y="418"/>
                    <a:pt x="4551" y="310"/>
                    <a:pt x="4427" y="270"/>
                  </a:cubicBezTo>
                  <a:cubicBezTo>
                    <a:pt x="4393" y="259"/>
                    <a:pt x="4358" y="254"/>
                    <a:pt x="4322" y="254"/>
                  </a:cubicBezTo>
                  <a:cubicBezTo>
                    <a:pt x="4178" y="254"/>
                    <a:pt x="4029" y="340"/>
                    <a:pt x="3947" y="480"/>
                  </a:cubicBezTo>
                  <a:cubicBezTo>
                    <a:pt x="3871" y="612"/>
                    <a:pt x="3850" y="785"/>
                    <a:pt x="3887" y="981"/>
                  </a:cubicBezTo>
                  <a:cubicBezTo>
                    <a:pt x="3925" y="1172"/>
                    <a:pt x="4004" y="1351"/>
                    <a:pt x="4117" y="1510"/>
                  </a:cubicBezTo>
                  <a:cubicBezTo>
                    <a:pt x="3974" y="1595"/>
                    <a:pt x="3796" y="1661"/>
                    <a:pt x="3569" y="1718"/>
                  </a:cubicBezTo>
                  <a:cubicBezTo>
                    <a:pt x="3324" y="1781"/>
                    <a:pt x="3098" y="1812"/>
                    <a:pt x="2892" y="1812"/>
                  </a:cubicBezTo>
                  <a:cubicBezTo>
                    <a:pt x="2620" y="1812"/>
                    <a:pt x="2383" y="1758"/>
                    <a:pt x="2181" y="1652"/>
                  </a:cubicBezTo>
                  <a:cubicBezTo>
                    <a:pt x="2044" y="1579"/>
                    <a:pt x="1927" y="1475"/>
                    <a:pt x="1836" y="1350"/>
                  </a:cubicBezTo>
                  <a:cubicBezTo>
                    <a:pt x="2154" y="1251"/>
                    <a:pt x="2378" y="1046"/>
                    <a:pt x="2442" y="793"/>
                  </a:cubicBezTo>
                  <a:cubicBezTo>
                    <a:pt x="2488" y="615"/>
                    <a:pt x="2418" y="404"/>
                    <a:pt x="2270" y="270"/>
                  </a:cubicBezTo>
                  <a:cubicBezTo>
                    <a:pt x="2185" y="192"/>
                    <a:pt x="2087" y="152"/>
                    <a:pt x="1988" y="152"/>
                  </a:cubicBezTo>
                  <a:cubicBezTo>
                    <a:pt x="1946" y="152"/>
                    <a:pt x="1904" y="159"/>
                    <a:pt x="1863" y="173"/>
                  </a:cubicBezTo>
                  <a:cubicBezTo>
                    <a:pt x="1749" y="213"/>
                    <a:pt x="1647" y="310"/>
                    <a:pt x="1579" y="447"/>
                  </a:cubicBezTo>
                  <a:cubicBezTo>
                    <a:pt x="1448" y="704"/>
                    <a:pt x="1474" y="992"/>
                    <a:pt x="1593" y="1245"/>
                  </a:cubicBezTo>
                  <a:cubicBezTo>
                    <a:pt x="1521" y="1256"/>
                    <a:pt x="1448" y="1261"/>
                    <a:pt x="1375" y="1261"/>
                  </a:cubicBezTo>
                  <a:cubicBezTo>
                    <a:pt x="892" y="1261"/>
                    <a:pt x="412" y="1028"/>
                    <a:pt x="129" y="633"/>
                  </a:cubicBezTo>
                  <a:lnTo>
                    <a:pt x="0" y="725"/>
                  </a:lnTo>
                  <a:cubicBezTo>
                    <a:pt x="312" y="1161"/>
                    <a:pt x="843" y="1419"/>
                    <a:pt x="1375" y="1419"/>
                  </a:cubicBezTo>
                  <a:cubicBezTo>
                    <a:pt x="1475" y="1419"/>
                    <a:pt x="1575" y="1410"/>
                    <a:pt x="1674" y="1391"/>
                  </a:cubicBezTo>
                  <a:cubicBezTo>
                    <a:pt x="1782" y="1560"/>
                    <a:pt x="1932" y="1698"/>
                    <a:pt x="2106" y="1793"/>
                  </a:cubicBezTo>
                  <a:cubicBezTo>
                    <a:pt x="2331" y="1912"/>
                    <a:pt x="2592" y="1971"/>
                    <a:pt x="2888" y="1971"/>
                  </a:cubicBezTo>
                  <a:cubicBezTo>
                    <a:pt x="3108" y="1971"/>
                    <a:pt x="3348" y="1938"/>
                    <a:pt x="3607" y="1873"/>
                  </a:cubicBezTo>
                  <a:cubicBezTo>
                    <a:pt x="3793" y="1825"/>
                    <a:pt x="4016" y="1757"/>
                    <a:pt x="4217" y="1634"/>
                  </a:cubicBezTo>
                  <a:cubicBezTo>
                    <a:pt x="4348" y="1780"/>
                    <a:pt x="4504" y="1904"/>
                    <a:pt x="4675" y="1998"/>
                  </a:cubicBezTo>
                  <a:cubicBezTo>
                    <a:pt x="5001" y="2175"/>
                    <a:pt x="5397" y="2264"/>
                    <a:pt x="5855" y="2264"/>
                  </a:cubicBezTo>
                  <a:cubicBezTo>
                    <a:pt x="5880" y="2264"/>
                    <a:pt x="5909" y="2264"/>
                    <a:pt x="5933" y="2267"/>
                  </a:cubicBezTo>
                  <a:cubicBezTo>
                    <a:pt x="6390" y="2256"/>
                    <a:pt x="6780" y="2159"/>
                    <a:pt x="7088" y="1976"/>
                  </a:cubicBezTo>
                  <a:cubicBezTo>
                    <a:pt x="7239" y="1889"/>
                    <a:pt x="7373" y="1776"/>
                    <a:pt x="7486" y="1644"/>
                  </a:cubicBezTo>
                  <a:cubicBezTo>
                    <a:pt x="7809" y="1810"/>
                    <a:pt x="8198" y="1895"/>
                    <a:pt x="8645" y="1895"/>
                  </a:cubicBezTo>
                  <a:cubicBezTo>
                    <a:pt x="8661" y="1895"/>
                    <a:pt x="8677" y="1895"/>
                    <a:pt x="8694" y="1895"/>
                  </a:cubicBezTo>
                  <a:cubicBezTo>
                    <a:pt x="9218" y="1889"/>
                    <a:pt x="9641" y="1761"/>
                    <a:pt x="9951" y="1518"/>
                  </a:cubicBezTo>
                  <a:cubicBezTo>
                    <a:pt x="10116" y="1389"/>
                    <a:pt x="10245" y="1223"/>
                    <a:pt x="10329" y="1030"/>
                  </a:cubicBezTo>
                  <a:cubicBezTo>
                    <a:pt x="10452" y="1079"/>
                    <a:pt x="10580" y="1113"/>
                    <a:pt x="10712" y="1129"/>
                  </a:cubicBezTo>
                  <a:cubicBezTo>
                    <a:pt x="10816" y="1143"/>
                    <a:pt x="10920" y="1149"/>
                    <a:pt x="11024" y="1149"/>
                  </a:cubicBezTo>
                  <a:cubicBezTo>
                    <a:pt x="11601" y="1149"/>
                    <a:pt x="12163" y="938"/>
                    <a:pt x="12601" y="550"/>
                  </a:cubicBezTo>
                  <a:lnTo>
                    <a:pt x="12494" y="431"/>
                  </a:lnTo>
                  <a:cubicBezTo>
                    <a:pt x="12086" y="793"/>
                    <a:pt x="11560" y="990"/>
                    <a:pt x="11019" y="990"/>
                  </a:cubicBezTo>
                  <a:cubicBezTo>
                    <a:pt x="10924" y="990"/>
                    <a:pt x="10828" y="984"/>
                    <a:pt x="10733" y="971"/>
                  </a:cubicBezTo>
                  <a:cubicBezTo>
                    <a:pt x="10612" y="954"/>
                    <a:pt x="10495" y="924"/>
                    <a:pt x="10382" y="878"/>
                  </a:cubicBezTo>
                  <a:cubicBezTo>
                    <a:pt x="10437" y="681"/>
                    <a:pt x="10437" y="475"/>
                    <a:pt x="10372" y="291"/>
                  </a:cubicBezTo>
                  <a:cubicBezTo>
                    <a:pt x="10324" y="155"/>
                    <a:pt x="10210" y="1"/>
                    <a:pt x="100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1908100" y="3716425"/>
              <a:ext cx="7775" cy="7425"/>
            </a:xfrm>
            <a:custGeom>
              <a:avLst/>
              <a:gdLst/>
              <a:ahLst/>
              <a:cxnLst/>
              <a:rect l="l" t="t" r="r" b="b"/>
              <a:pathLst>
                <a:path w="311" h="297" extrusionOk="0">
                  <a:moveTo>
                    <a:pt x="185" y="0"/>
                  </a:moveTo>
                  <a:lnTo>
                    <a:pt x="153" y="5"/>
                  </a:lnTo>
                  <a:cubicBezTo>
                    <a:pt x="132" y="10"/>
                    <a:pt x="115" y="21"/>
                    <a:pt x="100" y="35"/>
                  </a:cubicBezTo>
                  <a:lnTo>
                    <a:pt x="45" y="93"/>
                  </a:lnTo>
                  <a:cubicBezTo>
                    <a:pt x="10" y="126"/>
                    <a:pt x="0" y="179"/>
                    <a:pt x="21" y="223"/>
                  </a:cubicBezTo>
                  <a:cubicBezTo>
                    <a:pt x="26" y="237"/>
                    <a:pt x="34" y="250"/>
                    <a:pt x="45" y="261"/>
                  </a:cubicBezTo>
                  <a:lnTo>
                    <a:pt x="69" y="280"/>
                  </a:lnTo>
                  <a:cubicBezTo>
                    <a:pt x="88" y="290"/>
                    <a:pt x="108" y="296"/>
                    <a:pt x="129" y="296"/>
                  </a:cubicBezTo>
                  <a:lnTo>
                    <a:pt x="161" y="291"/>
                  </a:lnTo>
                  <a:cubicBezTo>
                    <a:pt x="180" y="287"/>
                    <a:pt x="199" y="275"/>
                    <a:pt x="213" y="261"/>
                  </a:cubicBezTo>
                  <a:lnTo>
                    <a:pt x="267" y="204"/>
                  </a:lnTo>
                  <a:cubicBezTo>
                    <a:pt x="278" y="193"/>
                    <a:pt x="288" y="180"/>
                    <a:pt x="293" y="166"/>
                  </a:cubicBezTo>
                  <a:cubicBezTo>
                    <a:pt x="310" y="121"/>
                    <a:pt x="301" y="70"/>
                    <a:pt x="267" y="35"/>
                  </a:cubicBezTo>
                  <a:lnTo>
                    <a:pt x="243" y="16"/>
                  </a:lnTo>
                  <a:cubicBezTo>
                    <a:pt x="226" y="5"/>
                    <a:pt x="205" y="0"/>
                    <a:pt x="18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1899875" y="3751675"/>
              <a:ext cx="7725" cy="5975"/>
            </a:xfrm>
            <a:custGeom>
              <a:avLst/>
              <a:gdLst/>
              <a:ahLst/>
              <a:cxnLst/>
              <a:rect l="l" t="t" r="r" b="b"/>
              <a:pathLst>
                <a:path w="309" h="239" extrusionOk="0">
                  <a:moveTo>
                    <a:pt x="154" y="0"/>
                  </a:moveTo>
                  <a:cubicBezTo>
                    <a:pt x="0" y="0"/>
                    <a:pt x="0" y="239"/>
                    <a:pt x="154" y="239"/>
                  </a:cubicBezTo>
                  <a:cubicBezTo>
                    <a:pt x="309" y="239"/>
                    <a:pt x="309" y="0"/>
                    <a:pt x="15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1879875" y="3736775"/>
              <a:ext cx="7725" cy="5975"/>
            </a:xfrm>
            <a:custGeom>
              <a:avLst/>
              <a:gdLst/>
              <a:ahLst/>
              <a:cxnLst/>
              <a:rect l="l" t="t" r="r" b="b"/>
              <a:pathLst>
                <a:path w="309" h="239" extrusionOk="0">
                  <a:moveTo>
                    <a:pt x="155" y="0"/>
                  </a:moveTo>
                  <a:cubicBezTo>
                    <a:pt x="1" y="0"/>
                    <a:pt x="1" y="239"/>
                    <a:pt x="155" y="239"/>
                  </a:cubicBezTo>
                  <a:cubicBezTo>
                    <a:pt x="309" y="239"/>
                    <a:pt x="309" y="0"/>
                    <a:pt x="15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1658225" y="3750650"/>
              <a:ext cx="7600" cy="7400"/>
            </a:xfrm>
            <a:custGeom>
              <a:avLst/>
              <a:gdLst/>
              <a:ahLst/>
              <a:cxnLst/>
              <a:rect l="l" t="t" r="r" b="b"/>
              <a:pathLst>
                <a:path w="304" h="296" extrusionOk="0">
                  <a:moveTo>
                    <a:pt x="177" y="0"/>
                  </a:moveTo>
                  <a:lnTo>
                    <a:pt x="145" y="3"/>
                  </a:lnTo>
                  <a:cubicBezTo>
                    <a:pt x="126" y="10"/>
                    <a:pt x="107" y="19"/>
                    <a:pt x="92" y="35"/>
                  </a:cubicBezTo>
                  <a:lnTo>
                    <a:pt x="38" y="92"/>
                  </a:lnTo>
                  <a:cubicBezTo>
                    <a:pt x="27" y="102"/>
                    <a:pt x="18" y="115"/>
                    <a:pt x="13" y="130"/>
                  </a:cubicBezTo>
                  <a:cubicBezTo>
                    <a:pt x="0" y="159"/>
                    <a:pt x="0" y="192"/>
                    <a:pt x="13" y="223"/>
                  </a:cubicBezTo>
                  <a:cubicBezTo>
                    <a:pt x="18" y="237"/>
                    <a:pt x="27" y="250"/>
                    <a:pt x="38" y="261"/>
                  </a:cubicBezTo>
                  <a:lnTo>
                    <a:pt x="62" y="280"/>
                  </a:lnTo>
                  <a:cubicBezTo>
                    <a:pt x="80" y="289"/>
                    <a:pt x="100" y="296"/>
                    <a:pt x="121" y="296"/>
                  </a:cubicBezTo>
                  <a:lnTo>
                    <a:pt x="153" y="291"/>
                  </a:lnTo>
                  <a:cubicBezTo>
                    <a:pt x="173" y="286"/>
                    <a:pt x="191" y="275"/>
                    <a:pt x="205" y="261"/>
                  </a:cubicBezTo>
                  <a:lnTo>
                    <a:pt x="207" y="261"/>
                  </a:lnTo>
                  <a:lnTo>
                    <a:pt x="261" y="204"/>
                  </a:lnTo>
                  <a:cubicBezTo>
                    <a:pt x="272" y="192"/>
                    <a:pt x="280" y="180"/>
                    <a:pt x="285" y="165"/>
                  </a:cubicBezTo>
                  <a:cubicBezTo>
                    <a:pt x="304" y="119"/>
                    <a:pt x="294" y="68"/>
                    <a:pt x="261" y="35"/>
                  </a:cubicBezTo>
                  <a:lnTo>
                    <a:pt x="237" y="16"/>
                  </a:lnTo>
                  <a:cubicBezTo>
                    <a:pt x="218" y="5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1631700" y="3733075"/>
              <a:ext cx="7700" cy="5975"/>
            </a:xfrm>
            <a:custGeom>
              <a:avLst/>
              <a:gdLst/>
              <a:ahLst/>
              <a:cxnLst/>
              <a:rect l="l" t="t" r="r" b="b"/>
              <a:pathLst>
                <a:path w="308" h="239" extrusionOk="0">
                  <a:moveTo>
                    <a:pt x="155" y="1"/>
                  </a:moveTo>
                  <a:cubicBezTo>
                    <a:pt x="1" y="1"/>
                    <a:pt x="1" y="239"/>
                    <a:pt x="155" y="239"/>
                  </a:cubicBezTo>
                  <a:cubicBezTo>
                    <a:pt x="308" y="239"/>
                    <a:pt x="308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1649200" y="3781725"/>
              <a:ext cx="6025" cy="7375"/>
            </a:xfrm>
            <a:custGeom>
              <a:avLst/>
              <a:gdLst/>
              <a:ahLst/>
              <a:cxnLst/>
              <a:rect l="l" t="t" r="r" b="b"/>
              <a:pathLst>
                <a:path w="241" h="295" extrusionOk="0">
                  <a:moveTo>
                    <a:pt x="120" y="0"/>
                  </a:moveTo>
                  <a:lnTo>
                    <a:pt x="88" y="5"/>
                  </a:lnTo>
                  <a:cubicBezTo>
                    <a:pt x="67" y="10"/>
                    <a:pt x="50" y="21"/>
                    <a:pt x="35" y="35"/>
                  </a:cubicBezTo>
                  <a:lnTo>
                    <a:pt x="16" y="59"/>
                  </a:lnTo>
                  <a:cubicBezTo>
                    <a:pt x="5" y="78"/>
                    <a:pt x="0" y="99"/>
                    <a:pt x="0" y="119"/>
                  </a:cubicBezTo>
                  <a:lnTo>
                    <a:pt x="2" y="175"/>
                  </a:lnTo>
                  <a:cubicBezTo>
                    <a:pt x="3" y="240"/>
                    <a:pt x="56" y="293"/>
                    <a:pt x="121" y="294"/>
                  </a:cubicBezTo>
                  <a:lnTo>
                    <a:pt x="153" y="291"/>
                  </a:lnTo>
                  <a:cubicBezTo>
                    <a:pt x="172" y="285"/>
                    <a:pt x="191" y="274"/>
                    <a:pt x="205" y="259"/>
                  </a:cubicBezTo>
                  <a:lnTo>
                    <a:pt x="224" y="235"/>
                  </a:lnTo>
                  <a:cubicBezTo>
                    <a:pt x="234" y="218"/>
                    <a:pt x="240" y="197"/>
                    <a:pt x="240" y="177"/>
                  </a:cubicBezTo>
                  <a:lnTo>
                    <a:pt x="239" y="119"/>
                  </a:lnTo>
                  <a:cubicBezTo>
                    <a:pt x="239" y="103"/>
                    <a:pt x="236" y="88"/>
                    <a:pt x="229" y="73"/>
                  </a:cubicBezTo>
                  <a:cubicBezTo>
                    <a:pt x="224" y="59"/>
                    <a:pt x="215" y="46"/>
                    <a:pt x="204" y="35"/>
                  </a:cubicBezTo>
                  <a:cubicBezTo>
                    <a:pt x="193" y="24"/>
                    <a:pt x="180" y="16"/>
                    <a:pt x="166" y="11"/>
                  </a:cubicBezTo>
                  <a:cubicBezTo>
                    <a:pt x="151" y="3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1805325" y="3613750"/>
              <a:ext cx="33325" cy="30550"/>
            </a:xfrm>
            <a:custGeom>
              <a:avLst/>
              <a:gdLst/>
              <a:ahLst/>
              <a:cxnLst/>
              <a:rect l="l" t="t" r="r" b="b"/>
              <a:pathLst>
                <a:path w="1333" h="1222" extrusionOk="0">
                  <a:moveTo>
                    <a:pt x="673" y="1"/>
                  </a:moveTo>
                  <a:cubicBezTo>
                    <a:pt x="650" y="1"/>
                    <a:pt x="626" y="2"/>
                    <a:pt x="601" y="5"/>
                  </a:cubicBezTo>
                  <a:cubicBezTo>
                    <a:pt x="253" y="43"/>
                    <a:pt x="1" y="345"/>
                    <a:pt x="37" y="679"/>
                  </a:cubicBezTo>
                  <a:cubicBezTo>
                    <a:pt x="71" y="991"/>
                    <a:pt x="343" y="1222"/>
                    <a:pt x="660" y="1222"/>
                  </a:cubicBezTo>
                  <a:cubicBezTo>
                    <a:pt x="684" y="1222"/>
                    <a:pt x="708" y="1220"/>
                    <a:pt x="732" y="1218"/>
                  </a:cubicBezTo>
                  <a:cubicBezTo>
                    <a:pt x="1080" y="1180"/>
                    <a:pt x="1333" y="879"/>
                    <a:pt x="1296" y="544"/>
                  </a:cubicBezTo>
                  <a:cubicBezTo>
                    <a:pt x="1262" y="232"/>
                    <a:pt x="990" y="1"/>
                    <a:pt x="673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1687425" y="3626600"/>
              <a:ext cx="33250" cy="30525"/>
            </a:xfrm>
            <a:custGeom>
              <a:avLst/>
              <a:gdLst/>
              <a:ahLst/>
              <a:cxnLst/>
              <a:rect l="l" t="t" r="r" b="b"/>
              <a:pathLst>
                <a:path w="1330" h="1221" extrusionOk="0">
                  <a:moveTo>
                    <a:pt x="674" y="0"/>
                  </a:moveTo>
                  <a:cubicBezTo>
                    <a:pt x="649" y="0"/>
                    <a:pt x="625" y="1"/>
                    <a:pt x="600" y="4"/>
                  </a:cubicBezTo>
                  <a:cubicBezTo>
                    <a:pt x="252" y="42"/>
                    <a:pt x="0" y="343"/>
                    <a:pt x="35" y="678"/>
                  </a:cubicBezTo>
                  <a:cubicBezTo>
                    <a:pt x="69" y="991"/>
                    <a:pt x="341" y="1221"/>
                    <a:pt x="660" y="1221"/>
                  </a:cubicBezTo>
                  <a:cubicBezTo>
                    <a:pt x="683" y="1221"/>
                    <a:pt x="707" y="1220"/>
                    <a:pt x="730" y="1217"/>
                  </a:cubicBezTo>
                  <a:cubicBezTo>
                    <a:pt x="1078" y="1179"/>
                    <a:pt x="1329" y="877"/>
                    <a:pt x="1294" y="543"/>
                  </a:cubicBezTo>
                  <a:cubicBezTo>
                    <a:pt x="1260" y="232"/>
                    <a:pt x="990" y="0"/>
                    <a:pt x="674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1740075" y="3642425"/>
              <a:ext cx="50600" cy="18625"/>
            </a:xfrm>
            <a:custGeom>
              <a:avLst/>
              <a:gdLst/>
              <a:ahLst/>
              <a:cxnLst/>
              <a:rect l="l" t="t" r="r" b="b"/>
              <a:pathLst>
                <a:path w="2024" h="745" extrusionOk="0">
                  <a:moveTo>
                    <a:pt x="1914" y="0"/>
                  </a:moveTo>
                  <a:cubicBezTo>
                    <a:pt x="1893" y="0"/>
                    <a:pt x="1871" y="9"/>
                    <a:pt x="1852" y="29"/>
                  </a:cubicBezTo>
                  <a:lnTo>
                    <a:pt x="1851" y="31"/>
                  </a:lnTo>
                  <a:cubicBezTo>
                    <a:pt x="1638" y="271"/>
                    <a:pt x="1345" y="420"/>
                    <a:pt x="1045" y="444"/>
                  </a:cubicBezTo>
                  <a:cubicBezTo>
                    <a:pt x="1015" y="447"/>
                    <a:pt x="985" y="448"/>
                    <a:pt x="955" y="448"/>
                  </a:cubicBezTo>
                  <a:cubicBezTo>
                    <a:pt x="683" y="448"/>
                    <a:pt x="410" y="352"/>
                    <a:pt x="185" y="174"/>
                  </a:cubicBezTo>
                  <a:lnTo>
                    <a:pt x="182" y="172"/>
                  </a:lnTo>
                  <a:cubicBezTo>
                    <a:pt x="163" y="158"/>
                    <a:pt x="144" y="151"/>
                    <a:pt x="125" y="151"/>
                  </a:cubicBezTo>
                  <a:cubicBezTo>
                    <a:pt x="57" y="151"/>
                    <a:pt x="0" y="232"/>
                    <a:pt x="50" y="301"/>
                  </a:cubicBezTo>
                  <a:cubicBezTo>
                    <a:pt x="253" y="584"/>
                    <a:pt x="607" y="745"/>
                    <a:pt x="962" y="745"/>
                  </a:cubicBezTo>
                  <a:cubicBezTo>
                    <a:pt x="998" y="745"/>
                    <a:pt x="1034" y="743"/>
                    <a:pt x="1070" y="740"/>
                  </a:cubicBezTo>
                  <a:cubicBezTo>
                    <a:pt x="1461" y="703"/>
                    <a:pt x="1827" y="468"/>
                    <a:pt x="1992" y="125"/>
                  </a:cubicBezTo>
                  <a:lnTo>
                    <a:pt x="1992" y="123"/>
                  </a:lnTo>
                  <a:cubicBezTo>
                    <a:pt x="2023" y="59"/>
                    <a:pt x="1971" y="0"/>
                    <a:pt x="1914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1957600" y="3694250"/>
              <a:ext cx="52475" cy="66350"/>
            </a:xfrm>
            <a:custGeom>
              <a:avLst/>
              <a:gdLst/>
              <a:ahLst/>
              <a:cxnLst/>
              <a:rect l="l" t="t" r="r" b="b"/>
              <a:pathLst>
                <a:path w="2099" h="2654" extrusionOk="0">
                  <a:moveTo>
                    <a:pt x="127" y="0"/>
                  </a:moveTo>
                  <a:cubicBezTo>
                    <a:pt x="64" y="0"/>
                    <a:pt x="1" y="53"/>
                    <a:pt x="17" y="132"/>
                  </a:cubicBezTo>
                  <a:lnTo>
                    <a:pt x="25" y="171"/>
                  </a:lnTo>
                  <a:cubicBezTo>
                    <a:pt x="37" y="215"/>
                    <a:pt x="53" y="256"/>
                    <a:pt x="75" y="298"/>
                  </a:cubicBezTo>
                  <a:cubicBezTo>
                    <a:pt x="150" y="425"/>
                    <a:pt x="254" y="535"/>
                    <a:pt x="378" y="616"/>
                  </a:cubicBezTo>
                  <a:cubicBezTo>
                    <a:pt x="455" y="667"/>
                    <a:pt x="530" y="705"/>
                    <a:pt x="608" y="748"/>
                  </a:cubicBezTo>
                  <a:cubicBezTo>
                    <a:pt x="683" y="786"/>
                    <a:pt x="754" y="830"/>
                    <a:pt x="823" y="880"/>
                  </a:cubicBezTo>
                  <a:cubicBezTo>
                    <a:pt x="880" y="919"/>
                    <a:pt x="926" y="973"/>
                    <a:pt x="958" y="1035"/>
                  </a:cubicBezTo>
                  <a:lnTo>
                    <a:pt x="959" y="1039"/>
                  </a:lnTo>
                  <a:lnTo>
                    <a:pt x="959" y="1042"/>
                  </a:lnTo>
                  <a:lnTo>
                    <a:pt x="962" y="1050"/>
                  </a:lnTo>
                  <a:lnTo>
                    <a:pt x="975" y="1086"/>
                  </a:lnTo>
                  <a:cubicBezTo>
                    <a:pt x="983" y="1110"/>
                    <a:pt x="980" y="1116"/>
                    <a:pt x="985" y="1131"/>
                  </a:cubicBezTo>
                  <a:cubicBezTo>
                    <a:pt x="989" y="1172"/>
                    <a:pt x="993" y="1213"/>
                    <a:pt x="991" y="1255"/>
                  </a:cubicBezTo>
                  <a:cubicBezTo>
                    <a:pt x="991" y="1344"/>
                    <a:pt x="983" y="1447"/>
                    <a:pt x="978" y="1558"/>
                  </a:cubicBezTo>
                  <a:cubicBezTo>
                    <a:pt x="975" y="1668"/>
                    <a:pt x="983" y="1800"/>
                    <a:pt x="1042" y="1933"/>
                  </a:cubicBezTo>
                  <a:cubicBezTo>
                    <a:pt x="1072" y="1999"/>
                    <a:pt x="1115" y="2057"/>
                    <a:pt x="1169" y="2107"/>
                  </a:cubicBezTo>
                  <a:cubicBezTo>
                    <a:pt x="1180" y="2118"/>
                    <a:pt x="1193" y="2129"/>
                    <a:pt x="1207" y="2138"/>
                  </a:cubicBezTo>
                  <a:cubicBezTo>
                    <a:pt x="1223" y="2151"/>
                    <a:pt x="1237" y="2159"/>
                    <a:pt x="1252" y="2167"/>
                  </a:cubicBezTo>
                  <a:cubicBezTo>
                    <a:pt x="1277" y="2183"/>
                    <a:pt x="1303" y="2197"/>
                    <a:pt x="1331" y="2208"/>
                  </a:cubicBezTo>
                  <a:cubicBezTo>
                    <a:pt x="1433" y="2253"/>
                    <a:pt x="1508" y="2269"/>
                    <a:pt x="1563" y="2294"/>
                  </a:cubicBezTo>
                  <a:cubicBezTo>
                    <a:pt x="1613" y="2316"/>
                    <a:pt x="1659" y="2345"/>
                    <a:pt x="1698" y="2380"/>
                  </a:cubicBezTo>
                  <a:cubicBezTo>
                    <a:pt x="1733" y="2409"/>
                    <a:pt x="1764" y="2442"/>
                    <a:pt x="1789" y="2477"/>
                  </a:cubicBezTo>
                  <a:cubicBezTo>
                    <a:pt x="1814" y="2510"/>
                    <a:pt x="1835" y="2544"/>
                    <a:pt x="1854" y="2579"/>
                  </a:cubicBezTo>
                  <a:lnTo>
                    <a:pt x="1856" y="2582"/>
                  </a:lnTo>
                  <a:cubicBezTo>
                    <a:pt x="1875" y="2627"/>
                    <a:pt x="1919" y="2654"/>
                    <a:pt x="1966" y="2654"/>
                  </a:cubicBezTo>
                  <a:cubicBezTo>
                    <a:pt x="1981" y="2654"/>
                    <a:pt x="1996" y="2651"/>
                    <a:pt x="2010" y="2646"/>
                  </a:cubicBezTo>
                  <a:cubicBezTo>
                    <a:pt x="2069" y="2622"/>
                    <a:pt x="2099" y="2557"/>
                    <a:pt x="2078" y="2495"/>
                  </a:cubicBezTo>
                  <a:lnTo>
                    <a:pt x="2066" y="2453"/>
                  </a:lnTo>
                  <a:cubicBezTo>
                    <a:pt x="2054" y="2415"/>
                    <a:pt x="2039" y="2377"/>
                    <a:pt x="2020" y="2340"/>
                  </a:cubicBezTo>
                  <a:cubicBezTo>
                    <a:pt x="1970" y="2247"/>
                    <a:pt x="1888" y="2108"/>
                    <a:pt x="1713" y="2005"/>
                  </a:cubicBezTo>
                  <a:cubicBezTo>
                    <a:pt x="1630" y="1956"/>
                    <a:pt x="1543" y="1925"/>
                    <a:pt x="1482" y="1892"/>
                  </a:cubicBezTo>
                  <a:cubicBezTo>
                    <a:pt x="1422" y="1859"/>
                    <a:pt x="1398" y="1830"/>
                    <a:pt x="1381" y="1784"/>
                  </a:cubicBezTo>
                  <a:cubicBezTo>
                    <a:pt x="1361" y="1736"/>
                    <a:pt x="1357" y="1662"/>
                    <a:pt x="1358" y="1569"/>
                  </a:cubicBezTo>
                  <a:cubicBezTo>
                    <a:pt x="1361" y="1476"/>
                    <a:pt x="1374" y="1371"/>
                    <a:pt x="1374" y="1253"/>
                  </a:cubicBezTo>
                  <a:cubicBezTo>
                    <a:pt x="1373" y="1191"/>
                    <a:pt x="1368" y="1129"/>
                    <a:pt x="1358" y="1067"/>
                  </a:cubicBezTo>
                  <a:cubicBezTo>
                    <a:pt x="1350" y="1031"/>
                    <a:pt x="1341" y="996"/>
                    <a:pt x="1330" y="961"/>
                  </a:cubicBezTo>
                  <a:lnTo>
                    <a:pt x="1317" y="924"/>
                  </a:lnTo>
                  <a:lnTo>
                    <a:pt x="1314" y="915"/>
                  </a:lnTo>
                  <a:lnTo>
                    <a:pt x="1307" y="899"/>
                  </a:lnTo>
                  <a:lnTo>
                    <a:pt x="1304" y="892"/>
                  </a:lnTo>
                  <a:lnTo>
                    <a:pt x="1293" y="868"/>
                  </a:lnTo>
                  <a:cubicBezTo>
                    <a:pt x="1228" y="740"/>
                    <a:pt x="1123" y="649"/>
                    <a:pt x="1028" y="585"/>
                  </a:cubicBezTo>
                  <a:cubicBezTo>
                    <a:pt x="940" y="530"/>
                    <a:pt x="848" y="482"/>
                    <a:pt x="753" y="444"/>
                  </a:cubicBezTo>
                  <a:cubicBezTo>
                    <a:pt x="672" y="407"/>
                    <a:pt x="591" y="379"/>
                    <a:pt x="535" y="350"/>
                  </a:cubicBezTo>
                  <a:cubicBezTo>
                    <a:pt x="414" y="290"/>
                    <a:pt x="328" y="218"/>
                    <a:pt x="284" y="163"/>
                  </a:cubicBezTo>
                  <a:cubicBezTo>
                    <a:pt x="261" y="136"/>
                    <a:pt x="247" y="112"/>
                    <a:pt x="241" y="102"/>
                  </a:cubicBezTo>
                  <a:cubicBezTo>
                    <a:pt x="230" y="80"/>
                    <a:pt x="225" y="69"/>
                    <a:pt x="225" y="69"/>
                  </a:cubicBezTo>
                  <a:lnTo>
                    <a:pt x="225" y="66"/>
                  </a:lnTo>
                  <a:cubicBezTo>
                    <a:pt x="204" y="20"/>
                    <a:pt x="165" y="0"/>
                    <a:pt x="127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1940250" y="3702675"/>
              <a:ext cx="53425" cy="70950"/>
            </a:xfrm>
            <a:custGeom>
              <a:avLst/>
              <a:gdLst/>
              <a:ahLst/>
              <a:cxnLst/>
              <a:rect l="l" t="t" r="r" b="b"/>
              <a:pathLst>
                <a:path w="2137" h="2838" extrusionOk="0">
                  <a:moveTo>
                    <a:pt x="958" y="1046"/>
                  </a:moveTo>
                  <a:cubicBezTo>
                    <a:pt x="959" y="1046"/>
                    <a:pt x="959" y="1046"/>
                    <a:pt x="959" y="1047"/>
                  </a:cubicBezTo>
                  <a:lnTo>
                    <a:pt x="959" y="1047"/>
                  </a:lnTo>
                  <a:lnTo>
                    <a:pt x="959" y="1046"/>
                  </a:lnTo>
                  <a:lnTo>
                    <a:pt x="958" y="1046"/>
                  </a:lnTo>
                  <a:close/>
                  <a:moveTo>
                    <a:pt x="959" y="1047"/>
                  </a:moveTo>
                  <a:lnTo>
                    <a:pt x="959" y="1048"/>
                  </a:lnTo>
                  <a:cubicBezTo>
                    <a:pt x="960" y="1050"/>
                    <a:pt x="960" y="1051"/>
                    <a:pt x="960" y="1051"/>
                  </a:cubicBezTo>
                  <a:cubicBezTo>
                    <a:pt x="960" y="1051"/>
                    <a:pt x="959" y="1049"/>
                    <a:pt x="959" y="1047"/>
                  </a:cubicBezTo>
                  <a:close/>
                  <a:moveTo>
                    <a:pt x="121" y="0"/>
                  </a:moveTo>
                  <a:cubicBezTo>
                    <a:pt x="61" y="0"/>
                    <a:pt x="1" y="48"/>
                    <a:pt x="11" y="124"/>
                  </a:cubicBezTo>
                  <a:lnTo>
                    <a:pt x="13" y="136"/>
                  </a:lnTo>
                  <a:cubicBezTo>
                    <a:pt x="13" y="136"/>
                    <a:pt x="14" y="145"/>
                    <a:pt x="21" y="175"/>
                  </a:cubicBezTo>
                  <a:cubicBezTo>
                    <a:pt x="34" y="221"/>
                    <a:pt x="53" y="264"/>
                    <a:pt x="76" y="307"/>
                  </a:cubicBezTo>
                  <a:cubicBezTo>
                    <a:pt x="158" y="439"/>
                    <a:pt x="269" y="550"/>
                    <a:pt x="401" y="632"/>
                  </a:cubicBezTo>
                  <a:cubicBezTo>
                    <a:pt x="483" y="682"/>
                    <a:pt x="560" y="722"/>
                    <a:pt x="639" y="765"/>
                  </a:cubicBezTo>
                  <a:cubicBezTo>
                    <a:pt x="715" y="806"/>
                    <a:pt x="789" y="854"/>
                    <a:pt x="855" y="908"/>
                  </a:cubicBezTo>
                  <a:cubicBezTo>
                    <a:pt x="882" y="932"/>
                    <a:pt x="908" y="959"/>
                    <a:pt x="928" y="989"/>
                  </a:cubicBezTo>
                  <a:cubicBezTo>
                    <a:pt x="938" y="1002"/>
                    <a:pt x="946" y="1018"/>
                    <a:pt x="952" y="1032"/>
                  </a:cubicBezTo>
                  <a:lnTo>
                    <a:pt x="957" y="1043"/>
                  </a:lnTo>
                  <a:lnTo>
                    <a:pt x="958" y="1046"/>
                  </a:lnTo>
                  <a:lnTo>
                    <a:pt x="958" y="1046"/>
                  </a:lnTo>
                  <a:cubicBezTo>
                    <a:pt x="957" y="1042"/>
                    <a:pt x="955" y="1037"/>
                    <a:pt x="955" y="1037"/>
                  </a:cubicBezTo>
                  <a:lnTo>
                    <a:pt x="955" y="1037"/>
                  </a:lnTo>
                  <a:cubicBezTo>
                    <a:pt x="955" y="1037"/>
                    <a:pt x="955" y="1037"/>
                    <a:pt x="955" y="1037"/>
                  </a:cubicBezTo>
                  <a:lnTo>
                    <a:pt x="959" y="1046"/>
                  </a:lnTo>
                  <a:lnTo>
                    <a:pt x="971" y="1085"/>
                  </a:lnTo>
                  <a:cubicBezTo>
                    <a:pt x="976" y="1100"/>
                    <a:pt x="979" y="1116"/>
                    <a:pt x="981" y="1132"/>
                  </a:cubicBezTo>
                  <a:cubicBezTo>
                    <a:pt x="982" y="1153"/>
                    <a:pt x="987" y="1172"/>
                    <a:pt x="987" y="1194"/>
                  </a:cubicBezTo>
                  <a:cubicBezTo>
                    <a:pt x="989" y="1242"/>
                    <a:pt x="989" y="1290"/>
                    <a:pt x="986" y="1337"/>
                  </a:cubicBezTo>
                  <a:cubicBezTo>
                    <a:pt x="979" y="1441"/>
                    <a:pt x="968" y="1555"/>
                    <a:pt x="976" y="1685"/>
                  </a:cubicBezTo>
                  <a:cubicBezTo>
                    <a:pt x="981" y="1757"/>
                    <a:pt x="995" y="1827"/>
                    <a:pt x="1019" y="1895"/>
                  </a:cubicBezTo>
                  <a:cubicBezTo>
                    <a:pt x="1046" y="1968"/>
                    <a:pt x="1089" y="2037"/>
                    <a:pt x="1145" y="2092"/>
                  </a:cubicBezTo>
                  <a:cubicBezTo>
                    <a:pt x="1261" y="2210"/>
                    <a:pt x="1391" y="2239"/>
                    <a:pt x="1470" y="2269"/>
                  </a:cubicBezTo>
                  <a:lnTo>
                    <a:pt x="1528" y="2289"/>
                  </a:lnTo>
                  <a:cubicBezTo>
                    <a:pt x="1545" y="2296"/>
                    <a:pt x="1561" y="2304"/>
                    <a:pt x="1577" y="2312"/>
                  </a:cubicBezTo>
                  <a:cubicBezTo>
                    <a:pt x="1604" y="2326"/>
                    <a:pt x="1631" y="2342"/>
                    <a:pt x="1655" y="2361"/>
                  </a:cubicBezTo>
                  <a:cubicBezTo>
                    <a:pt x="1739" y="2426"/>
                    <a:pt x="1804" y="2514"/>
                    <a:pt x="1847" y="2612"/>
                  </a:cubicBezTo>
                  <a:cubicBezTo>
                    <a:pt x="1865" y="2650"/>
                    <a:pt x="1879" y="2692"/>
                    <a:pt x="1890" y="2733"/>
                  </a:cubicBezTo>
                  <a:lnTo>
                    <a:pt x="1890" y="2735"/>
                  </a:lnTo>
                  <a:cubicBezTo>
                    <a:pt x="1899" y="2794"/>
                    <a:pt x="1950" y="2837"/>
                    <a:pt x="2008" y="2837"/>
                  </a:cubicBezTo>
                  <a:cubicBezTo>
                    <a:pt x="2014" y="2837"/>
                    <a:pt x="2019" y="2837"/>
                    <a:pt x="2025" y="2836"/>
                  </a:cubicBezTo>
                  <a:cubicBezTo>
                    <a:pt x="2090" y="2827"/>
                    <a:pt x="2136" y="2766"/>
                    <a:pt x="2127" y="2701"/>
                  </a:cubicBezTo>
                  <a:cubicBezTo>
                    <a:pt x="2127" y="2701"/>
                    <a:pt x="2125" y="2685"/>
                    <a:pt x="2124" y="2655"/>
                  </a:cubicBezTo>
                  <a:cubicBezTo>
                    <a:pt x="2121" y="2612"/>
                    <a:pt x="2113" y="2569"/>
                    <a:pt x="2102" y="2528"/>
                  </a:cubicBezTo>
                  <a:cubicBezTo>
                    <a:pt x="2063" y="2372"/>
                    <a:pt x="1984" y="2231"/>
                    <a:pt x="1871" y="2118"/>
                  </a:cubicBezTo>
                  <a:cubicBezTo>
                    <a:pt x="1831" y="2078"/>
                    <a:pt x="1787" y="2045"/>
                    <a:pt x="1741" y="2014"/>
                  </a:cubicBezTo>
                  <a:cubicBezTo>
                    <a:pt x="1718" y="2000"/>
                    <a:pt x="1695" y="1986"/>
                    <a:pt x="1671" y="1975"/>
                  </a:cubicBezTo>
                  <a:lnTo>
                    <a:pt x="1599" y="1941"/>
                  </a:lnTo>
                  <a:cubicBezTo>
                    <a:pt x="1507" y="1902"/>
                    <a:pt x="1437" y="1870"/>
                    <a:pt x="1410" y="1833"/>
                  </a:cubicBezTo>
                  <a:cubicBezTo>
                    <a:pt x="1378" y="1798"/>
                    <a:pt x="1362" y="1746"/>
                    <a:pt x="1356" y="1660"/>
                  </a:cubicBezTo>
                  <a:cubicBezTo>
                    <a:pt x="1351" y="1576"/>
                    <a:pt x="1362" y="1471"/>
                    <a:pt x="1367" y="1355"/>
                  </a:cubicBezTo>
                  <a:cubicBezTo>
                    <a:pt x="1369" y="1236"/>
                    <a:pt x="1377" y="1113"/>
                    <a:pt x="1326" y="959"/>
                  </a:cubicBezTo>
                  <a:lnTo>
                    <a:pt x="1312" y="921"/>
                  </a:lnTo>
                  <a:lnTo>
                    <a:pt x="1308" y="911"/>
                  </a:lnTo>
                  <a:lnTo>
                    <a:pt x="1304" y="899"/>
                  </a:lnTo>
                  <a:lnTo>
                    <a:pt x="1304" y="897"/>
                  </a:lnTo>
                  <a:lnTo>
                    <a:pt x="1302" y="894"/>
                  </a:lnTo>
                  <a:lnTo>
                    <a:pt x="1299" y="887"/>
                  </a:lnTo>
                  <a:lnTo>
                    <a:pt x="1286" y="862"/>
                  </a:lnTo>
                  <a:cubicBezTo>
                    <a:pt x="1269" y="830"/>
                    <a:pt x="1248" y="798"/>
                    <a:pt x="1226" y="770"/>
                  </a:cubicBezTo>
                  <a:cubicBezTo>
                    <a:pt x="1184" y="716"/>
                    <a:pt x="1137" y="668"/>
                    <a:pt x="1083" y="627"/>
                  </a:cubicBezTo>
                  <a:cubicBezTo>
                    <a:pt x="981" y="549"/>
                    <a:pt x="881" y="504"/>
                    <a:pt x="790" y="463"/>
                  </a:cubicBezTo>
                  <a:lnTo>
                    <a:pt x="552" y="361"/>
                  </a:lnTo>
                  <a:cubicBezTo>
                    <a:pt x="423" y="301"/>
                    <a:pt x="331" y="226"/>
                    <a:pt x="283" y="167"/>
                  </a:cubicBezTo>
                  <a:cubicBezTo>
                    <a:pt x="267" y="147"/>
                    <a:pt x="251" y="124"/>
                    <a:pt x="237" y="102"/>
                  </a:cubicBezTo>
                  <a:cubicBezTo>
                    <a:pt x="227" y="83"/>
                    <a:pt x="221" y="67"/>
                    <a:pt x="221" y="67"/>
                  </a:cubicBezTo>
                  <a:lnTo>
                    <a:pt x="221" y="70"/>
                  </a:lnTo>
                  <a:cubicBezTo>
                    <a:pt x="202" y="22"/>
                    <a:pt x="161" y="0"/>
                    <a:pt x="121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1954750" y="3695650"/>
              <a:ext cx="52475" cy="66350"/>
            </a:xfrm>
            <a:custGeom>
              <a:avLst/>
              <a:gdLst/>
              <a:ahLst/>
              <a:cxnLst/>
              <a:rect l="l" t="t" r="r" b="b"/>
              <a:pathLst>
                <a:path w="2099" h="2654" extrusionOk="0">
                  <a:moveTo>
                    <a:pt x="957" y="1035"/>
                  </a:moveTo>
                  <a:cubicBezTo>
                    <a:pt x="958" y="1035"/>
                    <a:pt x="958" y="1036"/>
                    <a:pt x="959" y="1038"/>
                  </a:cubicBezTo>
                  <a:lnTo>
                    <a:pt x="959" y="1039"/>
                  </a:lnTo>
                  <a:lnTo>
                    <a:pt x="959" y="1039"/>
                  </a:lnTo>
                  <a:cubicBezTo>
                    <a:pt x="958" y="1037"/>
                    <a:pt x="957" y="1035"/>
                    <a:pt x="957" y="1035"/>
                  </a:cubicBezTo>
                  <a:close/>
                  <a:moveTo>
                    <a:pt x="963" y="1047"/>
                  </a:moveTo>
                  <a:lnTo>
                    <a:pt x="964" y="1048"/>
                  </a:lnTo>
                  <a:cubicBezTo>
                    <a:pt x="964" y="1048"/>
                    <a:pt x="964" y="1048"/>
                    <a:pt x="963" y="1048"/>
                  </a:cubicBezTo>
                  <a:cubicBezTo>
                    <a:pt x="963" y="1048"/>
                    <a:pt x="963" y="1047"/>
                    <a:pt x="963" y="1047"/>
                  </a:cubicBezTo>
                  <a:close/>
                  <a:moveTo>
                    <a:pt x="127" y="1"/>
                  </a:moveTo>
                  <a:cubicBezTo>
                    <a:pt x="64" y="1"/>
                    <a:pt x="0" y="53"/>
                    <a:pt x="16" y="132"/>
                  </a:cubicBezTo>
                  <a:cubicBezTo>
                    <a:pt x="16" y="132"/>
                    <a:pt x="19" y="146"/>
                    <a:pt x="24" y="170"/>
                  </a:cubicBezTo>
                  <a:cubicBezTo>
                    <a:pt x="35" y="215"/>
                    <a:pt x="53" y="258"/>
                    <a:pt x="75" y="297"/>
                  </a:cubicBezTo>
                  <a:cubicBezTo>
                    <a:pt x="150" y="425"/>
                    <a:pt x="253" y="534"/>
                    <a:pt x="377" y="614"/>
                  </a:cubicBezTo>
                  <a:cubicBezTo>
                    <a:pt x="453" y="666"/>
                    <a:pt x="530" y="704"/>
                    <a:pt x="606" y="746"/>
                  </a:cubicBezTo>
                  <a:cubicBezTo>
                    <a:pt x="682" y="785"/>
                    <a:pt x="754" y="830"/>
                    <a:pt x="822" y="879"/>
                  </a:cubicBezTo>
                  <a:cubicBezTo>
                    <a:pt x="879" y="919"/>
                    <a:pt x="925" y="973"/>
                    <a:pt x="957" y="1035"/>
                  </a:cubicBezTo>
                  <a:lnTo>
                    <a:pt x="959" y="1039"/>
                  </a:lnTo>
                  <a:lnTo>
                    <a:pt x="959" y="1041"/>
                  </a:lnTo>
                  <a:lnTo>
                    <a:pt x="962" y="1049"/>
                  </a:lnTo>
                  <a:lnTo>
                    <a:pt x="975" y="1086"/>
                  </a:lnTo>
                  <a:cubicBezTo>
                    <a:pt x="983" y="1110"/>
                    <a:pt x="979" y="1116"/>
                    <a:pt x="984" y="1130"/>
                  </a:cubicBezTo>
                  <a:cubicBezTo>
                    <a:pt x="989" y="1172"/>
                    <a:pt x="991" y="1213"/>
                    <a:pt x="991" y="1254"/>
                  </a:cubicBezTo>
                  <a:cubicBezTo>
                    <a:pt x="991" y="1343"/>
                    <a:pt x="981" y="1447"/>
                    <a:pt x="978" y="1558"/>
                  </a:cubicBezTo>
                  <a:cubicBezTo>
                    <a:pt x="975" y="1668"/>
                    <a:pt x="981" y="1800"/>
                    <a:pt x="1041" y="1933"/>
                  </a:cubicBezTo>
                  <a:cubicBezTo>
                    <a:pt x="1072" y="1998"/>
                    <a:pt x="1115" y="2057"/>
                    <a:pt x="1167" y="2106"/>
                  </a:cubicBezTo>
                  <a:cubicBezTo>
                    <a:pt x="1180" y="2117"/>
                    <a:pt x="1192" y="2129"/>
                    <a:pt x="1205" y="2137"/>
                  </a:cubicBezTo>
                  <a:cubicBezTo>
                    <a:pt x="1220" y="2148"/>
                    <a:pt x="1235" y="2157"/>
                    <a:pt x="1250" y="2167"/>
                  </a:cubicBezTo>
                  <a:cubicBezTo>
                    <a:pt x="1275" y="2183"/>
                    <a:pt x="1302" y="2197"/>
                    <a:pt x="1329" y="2208"/>
                  </a:cubicBezTo>
                  <a:cubicBezTo>
                    <a:pt x="1431" y="2253"/>
                    <a:pt x="1507" y="2268"/>
                    <a:pt x="1563" y="2294"/>
                  </a:cubicBezTo>
                  <a:cubicBezTo>
                    <a:pt x="1611" y="2316"/>
                    <a:pt x="1657" y="2345"/>
                    <a:pt x="1698" y="2380"/>
                  </a:cubicBezTo>
                  <a:cubicBezTo>
                    <a:pt x="1731" y="2408"/>
                    <a:pt x="1762" y="2442"/>
                    <a:pt x="1789" y="2477"/>
                  </a:cubicBezTo>
                  <a:cubicBezTo>
                    <a:pt x="1812" y="2508"/>
                    <a:pt x="1835" y="2543"/>
                    <a:pt x="1854" y="2578"/>
                  </a:cubicBezTo>
                  <a:lnTo>
                    <a:pt x="1855" y="2582"/>
                  </a:lnTo>
                  <a:cubicBezTo>
                    <a:pt x="1875" y="2626"/>
                    <a:pt x="1919" y="2654"/>
                    <a:pt x="1965" y="2654"/>
                  </a:cubicBezTo>
                  <a:cubicBezTo>
                    <a:pt x="1979" y="2654"/>
                    <a:pt x="1994" y="2651"/>
                    <a:pt x="2008" y="2645"/>
                  </a:cubicBezTo>
                  <a:cubicBezTo>
                    <a:pt x="2068" y="2621"/>
                    <a:pt x="2099" y="2555"/>
                    <a:pt x="2078" y="2494"/>
                  </a:cubicBezTo>
                  <a:lnTo>
                    <a:pt x="2065" y="2453"/>
                  </a:lnTo>
                  <a:cubicBezTo>
                    <a:pt x="2052" y="2415"/>
                    <a:pt x="2037" y="2377"/>
                    <a:pt x="2019" y="2340"/>
                  </a:cubicBezTo>
                  <a:cubicBezTo>
                    <a:pt x="1970" y="2246"/>
                    <a:pt x="1887" y="2108"/>
                    <a:pt x="1711" y="2005"/>
                  </a:cubicBezTo>
                  <a:cubicBezTo>
                    <a:pt x="1630" y="1955"/>
                    <a:pt x="1541" y="1925"/>
                    <a:pt x="1482" y="1892"/>
                  </a:cubicBezTo>
                  <a:cubicBezTo>
                    <a:pt x="1421" y="1858"/>
                    <a:pt x="1398" y="1830"/>
                    <a:pt x="1378" y="1784"/>
                  </a:cubicBezTo>
                  <a:cubicBezTo>
                    <a:pt x="1359" y="1736"/>
                    <a:pt x="1355" y="1661"/>
                    <a:pt x="1358" y="1569"/>
                  </a:cubicBezTo>
                  <a:cubicBezTo>
                    <a:pt x="1361" y="1475"/>
                    <a:pt x="1372" y="1370"/>
                    <a:pt x="1372" y="1253"/>
                  </a:cubicBezTo>
                  <a:cubicBezTo>
                    <a:pt x="1372" y="1191"/>
                    <a:pt x="1367" y="1127"/>
                    <a:pt x="1356" y="1067"/>
                  </a:cubicBezTo>
                  <a:cubicBezTo>
                    <a:pt x="1350" y="1030"/>
                    <a:pt x="1340" y="995"/>
                    <a:pt x="1329" y="960"/>
                  </a:cubicBezTo>
                  <a:lnTo>
                    <a:pt x="1316" y="924"/>
                  </a:lnTo>
                  <a:lnTo>
                    <a:pt x="1313" y="914"/>
                  </a:lnTo>
                  <a:lnTo>
                    <a:pt x="1307" y="898"/>
                  </a:lnTo>
                  <a:lnTo>
                    <a:pt x="1304" y="892"/>
                  </a:lnTo>
                  <a:lnTo>
                    <a:pt x="1291" y="868"/>
                  </a:lnTo>
                  <a:cubicBezTo>
                    <a:pt x="1226" y="739"/>
                    <a:pt x="1121" y="649"/>
                    <a:pt x="1027" y="585"/>
                  </a:cubicBezTo>
                  <a:cubicBezTo>
                    <a:pt x="940" y="529"/>
                    <a:pt x="848" y="482"/>
                    <a:pt x="752" y="444"/>
                  </a:cubicBezTo>
                  <a:cubicBezTo>
                    <a:pt x="670" y="407"/>
                    <a:pt x="590" y="377"/>
                    <a:pt x="533" y="350"/>
                  </a:cubicBezTo>
                  <a:cubicBezTo>
                    <a:pt x="414" y="289"/>
                    <a:pt x="326" y="218"/>
                    <a:pt x="283" y="162"/>
                  </a:cubicBezTo>
                  <a:cubicBezTo>
                    <a:pt x="261" y="134"/>
                    <a:pt x="247" y="111"/>
                    <a:pt x="239" y="102"/>
                  </a:cubicBezTo>
                  <a:lnTo>
                    <a:pt x="224" y="69"/>
                  </a:lnTo>
                  <a:lnTo>
                    <a:pt x="224" y="65"/>
                  </a:lnTo>
                  <a:cubicBezTo>
                    <a:pt x="204" y="20"/>
                    <a:pt x="165" y="1"/>
                    <a:pt x="1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1937400" y="3704050"/>
              <a:ext cx="53375" cy="70925"/>
            </a:xfrm>
            <a:custGeom>
              <a:avLst/>
              <a:gdLst/>
              <a:ahLst/>
              <a:cxnLst/>
              <a:rect l="l" t="t" r="r" b="b"/>
              <a:pathLst>
                <a:path w="2135" h="2837" extrusionOk="0">
                  <a:moveTo>
                    <a:pt x="955" y="1041"/>
                  </a:moveTo>
                  <a:cubicBezTo>
                    <a:pt x="956" y="1041"/>
                    <a:pt x="956" y="1042"/>
                    <a:pt x="956" y="1043"/>
                  </a:cubicBezTo>
                  <a:lnTo>
                    <a:pt x="956" y="1043"/>
                  </a:lnTo>
                  <a:lnTo>
                    <a:pt x="956" y="1041"/>
                  </a:lnTo>
                  <a:lnTo>
                    <a:pt x="956" y="1041"/>
                  </a:lnTo>
                  <a:lnTo>
                    <a:pt x="955" y="1041"/>
                  </a:lnTo>
                  <a:close/>
                  <a:moveTo>
                    <a:pt x="121" y="0"/>
                  </a:moveTo>
                  <a:cubicBezTo>
                    <a:pt x="61" y="0"/>
                    <a:pt x="0" y="48"/>
                    <a:pt x="11" y="125"/>
                  </a:cubicBezTo>
                  <a:lnTo>
                    <a:pt x="12" y="135"/>
                  </a:lnTo>
                  <a:cubicBezTo>
                    <a:pt x="12" y="136"/>
                    <a:pt x="14" y="147"/>
                    <a:pt x="20" y="176"/>
                  </a:cubicBezTo>
                  <a:cubicBezTo>
                    <a:pt x="35" y="222"/>
                    <a:pt x="52" y="267"/>
                    <a:pt x="78" y="308"/>
                  </a:cubicBezTo>
                  <a:cubicBezTo>
                    <a:pt x="157" y="441"/>
                    <a:pt x="268" y="553"/>
                    <a:pt x="402" y="634"/>
                  </a:cubicBezTo>
                  <a:cubicBezTo>
                    <a:pt x="483" y="683"/>
                    <a:pt x="559" y="723"/>
                    <a:pt x="640" y="767"/>
                  </a:cubicBezTo>
                  <a:cubicBezTo>
                    <a:pt x="717" y="807"/>
                    <a:pt x="788" y="855"/>
                    <a:pt x="855" y="909"/>
                  </a:cubicBezTo>
                  <a:cubicBezTo>
                    <a:pt x="883" y="933"/>
                    <a:pt x="907" y="960"/>
                    <a:pt x="928" y="990"/>
                  </a:cubicBezTo>
                  <a:cubicBezTo>
                    <a:pt x="938" y="1004"/>
                    <a:pt x="945" y="1018"/>
                    <a:pt x="952" y="1034"/>
                  </a:cubicBezTo>
                  <a:lnTo>
                    <a:pt x="955" y="1041"/>
                  </a:lnTo>
                  <a:lnTo>
                    <a:pt x="955" y="1041"/>
                  </a:lnTo>
                  <a:cubicBezTo>
                    <a:pt x="955" y="1040"/>
                    <a:pt x="955" y="1039"/>
                    <a:pt x="955" y="1039"/>
                  </a:cubicBezTo>
                  <a:lnTo>
                    <a:pt x="955" y="1039"/>
                  </a:lnTo>
                  <a:cubicBezTo>
                    <a:pt x="955" y="1039"/>
                    <a:pt x="955" y="1039"/>
                    <a:pt x="955" y="1039"/>
                  </a:cubicBezTo>
                  <a:lnTo>
                    <a:pt x="956" y="1041"/>
                  </a:lnTo>
                  <a:lnTo>
                    <a:pt x="956" y="1041"/>
                  </a:lnTo>
                  <a:lnTo>
                    <a:pt x="958" y="1045"/>
                  </a:lnTo>
                  <a:lnTo>
                    <a:pt x="958" y="1047"/>
                  </a:lnTo>
                  <a:lnTo>
                    <a:pt x="958" y="1048"/>
                  </a:lnTo>
                  <a:lnTo>
                    <a:pt x="958" y="1048"/>
                  </a:lnTo>
                  <a:cubicBezTo>
                    <a:pt x="958" y="1046"/>
                    <a:pt x="957" y="1044"/>
                    <a:pt x="956" y="1043"/>
                  </a:cubicBezTo>
                  <a:lnTo>
                    <a:pt x="956" y="1043"/>
                  </a:lnTo>
                  <a:lnTo>
                    <a:pt x="958" y="1049"/>
                  </a:lnTo>
                  <a:lnTo>
                    <a:pt x="971" y="1087"/>
                  </a:lnTo>
                  <a:cubicBezTo>
                    <a:pt x="976" y="1101"/>
                    <a:pt x="979" y="1117"/>
                    <a:pt x="980" y="1133"/>
                  </a:cubicBezTo>
                  <a:cubicBezTo>
                    <a:pt x="982" y="1154"/>
                    <a:pt x="987" y="1173"/>
                    <a:pt x="987" y="1195"/>
                  </a:cubicBezTo>
                  <a:cubicBezTo>
                    <a:pt x="988" y="1243"/>
                    <a:pt x="988" y="1292"/>
                    <a:pt x="984" y="1340"/>
                  </a:cubicBezTo>
                  <a:cubicBezTo>
                    <a:pt x="979" y="1441"/>
                    <a:pt x="968" y="1556"/>
                    <a:pt x="976" y="1686"/>
                  </a:cubicBezTo>
                  <a:cubicBezTo>
                    <a:pt x="979" y="1758"/>
                    <a:pt x="993" y="1828"/>
                    <a:pt x="1017" y="1894"/>
                  </a:cubicBezTo>
                  <a:cubicBezTo>
                    <a:pt x="1044" y="1969"/>
                    <a:pt x="1087" y="2036"/>
                    <a:pt x="1143" y="2093"/>
                  </a:cubicBezTo>
                  <a:cubicBezTo>
                    <a:pt x="1259" y="2209"/>
                    <a:pt x="1389" y="2239"/>
                    <a:pt x="1468" y="2269"/>
                  </a:cubicBezTo>
                  <a:lnTo>
                    <a:pt x="1526" y="2288"/>
                  </a:lnTo>
                  <a:cubicBezTo>
                    <a:pt x="1529" y="2288"/>
                    <a:pt x="1565" y="2308"/>
                    <a:pt x="1575" y="2312"/>
                  </a:cubicBezTo>
                  <a:cubicBezTo>
                    <a:pt x="1602" y="2327"/>
                    <a:pt x="1629" y="2343"/>
                    <a:pt x="1653" y="2360"/>
                  </a:cubicBezTo>
                  <a:cubicBezTo>
                    <a:pt x="1737" y="2427"/>
                    <a:pt x="1802" y="2513"/>
                    <a:pt x="1845" y="2611"/>
                  </a:cubicBezTo>
                  <a:cubicBezTo>
                    <a:pt x="1863" y="2651"/>
                    <a:pt x="1879" y="2691"/>
                    <a:pt x="1888" y="2732"/>
                  </a:cubicBezTo>
                  <a:lnTo>
                    <a:pt x="1888" y="2735"/>
                  </a:lnTo>
                  <a:cubicBezTo>
                    <a:pt x="1897" y="2794"/>
                    <a:pt x="1946" y="2837"/>
                    <a:pt x="2004" y="2837"/>
                  </a:cubicBezTo>
                  <a:cubicBezTo>
                    <a:pt x="2010" y="2837"/>
                    <a:pt x="2017" y="2836"/>
                    <a:pt x="2023" y="2835"/>
                  </a:cubicBezTo>
                  <a:cubicBezTo>
                    <a:pt x="2090" y="2826"/>
                    <a:pt x="2134" y="2765"/>
                    <a:pt x="2125" y="2700"/>
                  </a:cubicBezTo>
                  <a:cubicBezTo>
                    <a:pt x="2125" y="2700"/>
                    <a:pt x="2123" y="2684"/>
                    <a:pt x="2122" y="2656"/>
                  </a:cubicBezTo>
                  <a:cubicBezTo>
                    <a:pt x="2119" y="2613"/>
                    <a:pt x="2111" y="2570"/>
                    <a:pt x="2099" y="2529"/>
                  </a:cubicBezTo>
                  <a:cubicBezTo>
                    <a:pt x="2061" y="2373"/>
                    <a:pt x="1982" y="2231"/>
                    <a:pt x="1869" y="2117"/>
                  </a:cubicBezTo>
                  <a:cubicBezTo>
                    <a:pt x="1829" y="2079"/>
                    <a:pt x="1785" y="2044"/>
                    <a:pt x="1739" y="2015"/>
                  </a:cubicBezTo>
                  <a:cubicBezTo>
                    <a:pt x="1716" y="1999"/>
                    <a:pt x="1693" y="1986"/>
                    <a:pt x="1669" y="1975"/>
                  </a:cubicBezTo>
                  <a:lnTo>
                    <a:pt x="1597" y="1942"/>
                  </a:lnTo>
                  <a:cubicBezTo>
                    <a:pt x="1505" y="1902"/>
                    <a:pt x="1435" y="1870"/>
                    <a:pt x="1408" y="1834"/>
                  </a:cubicBezTo>
                  <a:cubicBezTo>
                    <a:pt x="1376" y="1799"/>
                    <a:pt x="1360" y="1746"/>
                    <a:pt x="1354" y="1661"/>
                  </a:cubicBezTo>
                  <a:cubicBezTo>
                    <a:pt x="1349" y="1576"/>
                    <a:pt x="1360" y="1471"/>
                    <a:pt x="1367" y="1355"/>
                  </a:cubicBezTo>
                  <a:cubicBezTo>
                    <a:pt x="1368" y="1236"/>
                    <a:pt x="1375" y="1114"/>
                    <a:pt x="1324" y="958"/>
                  </a:cubicBezTo>
                  <a:lnTo>
                    <a:pt x="1309" y="920"/>
                  </a:lnTo>
                  <a:lnTo>
                    <a:pt x="1306" y="912"/>
                  </a:lnTo>
                  <a:lnTo>
                    <a:pt x="1302" y="899"/>
                  </a:lnTo>
                  <a:lnTo>
                    <a:pt x="1302" y="898"/>
                  </a:lnTo>
                  <a:lnTo>
                    <a:pt x="1300" y="894"/>
                  </a:lnTo>
                  <a:lnTo>
                    <a:pt x="1297" y="888"/>
                  </a:lnTo>
                  <a:lnTo>
                    <a:pt x="1284" y="863"/>
                  </a:lnTo>
                  <a:cubicBezTo>
                    <a:pt x="1267" y="829"/>
                    <a:pt x="1246" y="799"/>
                    <a:pt x="1224" y="770"/>
                  </a:cubicBezTo>
                  <a:cubicBezTo>
                    <a:pt x="1182" y="716"/>
                    <a:pt x="1135" y="669"/>
                    <a:pt x="1081" y="627"/>
                  </a:cubicBezTo>
                  <a:cubicBezTo>
                    <a:pt x="990" y="561"/>
                    <a:pt x="891" y="507"/>
                    <a:pt x="788" y="464"/>
                  </a:cubicBezTo>
                  <a:lnTo>
                    <a:pt x="550" y="362"/>
                  </a:lnTo>
                  <a:cubicBezTo>
                    <a:pt x="421" y="302"/>
                    <a:pt x="329" y="227"/>
                    <a:pt x="281" y="168"/>
                  </a:cubicBezTo>
                  <a:cubicBezTo>
                    <a:pt x="265" y="147"/>
                    <a:pt x="249" y="125"/>
                    <a:pt x="235" y="103"/>
                  </a:cubicBezTo>
                  <a:cubicBezTo>
                    <a:pt x="225" y="84"/>
                    <a:pt x="219" y="68"/>
                    <a:pt x="219" y="68"/>
                  </a:cubicBezTo>
                  <a:lnTo>
                    <a:pt x="219" y="68"/>
                  </a:lnTo>
                  <a:lnTo>
                    <a:pt x="221" y="71"/>
                  </a:lnTo>
                  <a:cubicBezTo>
                    <a:pt x="202" y="22"/>
                    <a:pt x="162" y="0"/>
                    <a:pt x="121" y="0"/>
                  </a:cubicBezTo>
                  <a:close/>
                </a:path>
              </a:pathLst>
            </a:custGeom>
            <a:solidFill>
              <a:srgbClr val="567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1948700" y="3807250"/>
              <a:ext cx="8175" cy="7425"/>
            </a:xfrm>
            <a:custGeom>
              <a:avLst/>
              <a:gdLst/>
              <a:ahLst/>
              <a:cxnLst/>
              <a:rect l="l" t="t" r="r" b="b"/>
              <a:pathLst>
                <a:path w="327" h="297" extrusionOk="0">
                  <a:moveTo>
                    <a:pt x="191" y="0"/>
                  </a:moveTo>
                  <a:cubicBezTo>
                    <a:pt x="174" y="0"/>
                    <a:pt x="153" y="4"/>
                    <a:pt x="122" y="11"/>
                  </a:cubicBezTo>
                  <a:lnTo>
                    <a:pt x="88" y="19"/>
                  </a:lnTo>
                  <a:cubicBezTo>
                    <a:pt x="36" y="31"/>
                    <a:pt x="1" y="77"/>
                    <a:pt x="1" y="132"/>
                  </a:cubicBezTo>
                  <a:cubicBezTo>
                    <a:pt x="4" y="194"/>
                    <a:pt x="39" y="248"/>
                    <a:pt x="93" y="275"/>
                  </a:cubicBezTo>
                  <a:cubicBezTo>
                    <a:pt x="117" y="289"/>
                    <a:pt x="144" y="297"/>
                    <a:pt x="172" y="297"/>
                  </a:cubicBezTo>
                  <a:cubicBezTo>
                    <a:pt x="203" y="297"/>
                    <a:pt x="234" y="287"/>
                    <a:pt x="261" y="268"/>
                  </a:cubicBezTo>
                  <a:cubicBezTo>
                    <a:pt x="309" y="235"/>
                    <a:pt x="327" y="173"/>
                    <a:pt x="303" y="120"/>
                  </a:cubicBezTo>
                  <a:lnTo>
                    <a:pt x="287" y="84"/>
                  </a:lnTo>
                  <a:cubicBezTo>
                    <a:pt x="265" y="33"/>
                    <a:pt x="250" y="14"/>
                    <a:pt x="225" y="6"/>
                  </a:cubicBezTo>
                  <a:cubicBezTo>
                    <a:pt x="214" y="2"/>
                    <a:pt x="204" y="0"/>
                    <a:pt x="191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1958400" y="37999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199" y="1"/>
                  </a:moveTo>
                  <a:cubicBezTo>
                    <a:pt x="181" y="1"/>
                    <a:pt x="159" y="3"/>
                    <a:pt x="128" y="10"/>
                  </a:cubicBezTo>
                  <a:lnTo>
                    <a:pt x="90" y="16"/>
                  </a:lnTo>
                  <a:cubicBezTo>
                    <a:pt x="37" y="27"/>
                    <a:pt x="1" y="75"/>
                    <a:pt x="4" y="127"/>
                  </a:cubicBezTo>
                  <a:cubicBezTo>
                    <a:pt x="9" y="202"/>
                    <a:pt x="59" y="254"/>
                    <a:pt x="117" y="281"/>
                  </a:cubicBezTo>
                  <a:cubicBezTo>
                    <a:pt x="142" y="294"/>
                    <a:pt x="170" y="300"/>
                    <a:pt x="197" y="300"/>
                  </a:cubicBezTo>
                  <a:cubicBezTo>
                    <a:pt x="236" y="300"/>
                    <a:pt x="274" y="288"/>
                    <a:pt x="306" y="262"/>
                  </a:cubicBezTo>
                  <a:cubicBezTo>
                    <a:pt x="350" y="226"/>
                    <a:pt x="360" y="162"/>
                    <a:pt x="330" y="113"/>
                  </a:cubicBezTo>
                  <a:lnTo>
                    <a:pt x="304" y="76"/>
                  </a:lnTo>
                  <a:cubicBezTo>
                    <a:pt x="272" y="29"/>
                    <a:pt x="258" y="13"/>
                    <a:pt x="233" y="5"/>
                  </a:cubicBezTo>
                  <a:cubicBezTo>
                    <a:pt x="222" y="2"/>
                    <a:pt x="212" y="1"/>
                    <a:pt x="19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1966625" y="3790450"/>
              <a:ext cx="10125" cy="7825"/>
            </a:xfrm>
            <a:custGeom>
              <a:avLst/>
              <a:gdLst/>
              <a:ahLst/>
              <a:cxnLst/>
              <a:rect l="l" t="t" r="r" b="b"/>
              <a:pathLst>
                <a:path w="405" h="313" extrusionOk="0">
                  <a:moveTo>
                    <a:pt x="175" y="1"/>
                  </a:moveTo>
                  <a:cubicBezTo>
                    <a:pt x="156" y="1"/>
                    <a:pt x="136" y="3"/>
                    <a:pt x="117" y="9"/>
                  </a:cubicBezTo>
                  <a:lnTo>
                    <a:pt x="101" y="12"/>
                  </a:lnTo>
                  <a:lnTo>
                    <a:pt x="98" y="12"/>
                  </a:lnTo>
                  <a:cubicBezTo>
                    <a:pt x="37" y="26"/>
                    <a:pt x="1" y="87"/>
                    <a:pt x="17" y="147"/>
                  </a:cubicBezTo>
                  <a:cubicBezTo>
                    <a:pt x="32" y="211"/>
                    <a:pt x="77" y="263"/>
                    <a:pt x="137" y="290"/>
                  </a:cubicBezTo>
                  <a:cubicBezTo>
                    <a:pt x="167" y="305"/>
                    <a:pt x="199" y="313"/>
                    <a:pt x="231" y="313"/>
                  </a:cubicBezTo>
                  <a:cubicBezTo>
                    <a:pt x="263" y="313"/>
                    <a:pt x="295" y="305"/>
                    <a:pt x="325" y="290"/>
                  </a:cubicBezTo>
                  <a:lnTo>
                    <a:pt x="330" y="285"/>
                  </a:lnTo>
                  <a:cubicBezTo>
                    <a:pt x="387" y="252"/>
                    <a:pt x="404" y="177"/>
                    <a:pt x="369" y="122"/>
                  </a:cubicBezTo>
                  <a:lnTo>
                    <a:pt x="360" y="106"/>
                  </a:lnTo>
                  <a:cubicBezTo>
                    <a:pt x="338" y="64"/>
                    <a:pt x="301" y="33"/>
                    <a:pt x="257" y="15"/>
                  </a:cubicBezTo>
                  <a:cubicBezTo>
                    <a:pt x="231" y="6"/>
                    <a:pt x="203" y="1"/>
                    <a:pt x="17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32"/>
          <p:cNvGrpSpPr/>
          <p:nvPr/>
        </p:nvGrpSpPr>
        <p:grpSpPr>
          <a:xfrm rot="676296">
            <a:off x="1762857" y="2189692"/>
            <a:ext cx="1805787" cy="2611847"/>
            <a:chOff x="430200" y="3381250"/>
            <a:chExt cx="521975" cy="754925"/>
          </a:xfrm>
        </p:grpSpPr>
        <p:sp>
          <p:nvSpPr>
            <p:cNvPr id="402" name="Google Shape;402;p32"/>
            <p:cNvSpPr/>
            <p:nvPr/>
          </p:nvSpPr>
          <p:spPr>
            <a:xfrm>
              <a:off x="430200" y="3489350"/>
              <a:ext cx="521200" cy="646825"/>
            </a:xfrm>
            <a:custGeom>
              <a:avLst/>
              <a:gdLst/>
              <a:ahLst/>
              <a:cxnLst/>
              <a:rect l="l" t="t" r="r" b="b"/>
              <a:pathLst>
                <a:path w="20848" h="25873" extrusionOk="0">
                  <a:moveTo>
                    <a:pt x="10806" y="1"/>
                  </a:moveTo>
                  <a:cubicBezTo>
                    <a:pt x="8013" y="1"/>
                    <a:pt x="5667" y="2178"/>
                    <a:pt x="5498" y="5005"/>
                  </a:cubicBezTo>
                  <a:cubicBezTo>
                    <a:pt x="5405" y="6507"/>
                    <a:pt x="5957" y="7979"/>
                    <a:pt x="7012" y="9053"/>
                  </a:cubicBezTo>
                  <a:cubicBezTo>
                    <a:pt x="6097" y="8945"/>
                    <a:pt x="5170" y="8841"/>
                    <a:pt x="4249" y="8841"/>
                  </a:cubicBezTo>
                  <a:cubicBezTo>
                    <a:pt x="3461" y="8841"/>
                    <a:pt x="2676" y="8917"/>
                    <a:pt x="1907" y="9134"/>
                  </a:cubicBezTo>
                  <a:cubicBezTo>
                    <a:pt x="1493" y="9250"/>
                    <a:pt x="1082" y="9411"/>
                    <a:pt x="734" y="9699"/>
                  </a:cubicBezTo>
                  <a:cubicBezTo>
                    <a:pt x="387" y="9985"/>
                    <a:pt x="112" y="10416"/>
                    <a:pt x="60" y="10899"/>
                  </a:cubicBezTo>
                  <a:cubicBezTo>
                    <a:pt x="1" y="11452"/>
                    <a:pt x="241" y="12000"/>
                    <a:pt x="592" y="12379"/>
                  </a:cubicBezTo>
                  <a:cubicBezTo>
                    <a:pt x="942" y="12757"/>
                    <a:pt x="1392" y="12989"/>
                    <a:pt x="1843" y="13188"/>
                  </a:cubicBezTo>
                  <a:cubicBezTo>
                    <a:pt x="3066" y="13730"/>
                    <a:pt x="4371" y="14062"/>
                    <a:pt x="5704" y="14175"/>
                  </a:cubicBezTo>
                  <a:lnTo>
                    <a:pt x="5523" y="14164"/>
                  </a:lnTo>
                  <a:cubicBezTo>
                    <a:pt x="4442" y="16356"/>
                    <a:pt x="2411" y="22164"/>
                    <a:pt x="2283" y="22871"/>
                  </a:cubicBezTo>
                  <a:cubicBezTo>
                    <a:pt x="2212" y="23269"/>
                    <a:pt x="2144" y="23677"/>
                    <a:pt x="2279" y="24070"/>
                  </a:cubicBezTo>
                  <a:cubicBezTo>
                    <a:pt x="2484" y="24671"/>
                    <a:pt x="3237" y="25181"/>
                    <a:pt x="4067" y="25198"/>
                  </a:cubicBezTo>
                  <a:cubicBezTo>
                    <a:pt x="4084" y="25199"/>
                    <a:pt x="4101" y="25199"/>
                    <a:pt x="4118" y="25199"/>
                  </a:cubicBezTo>
                  <a:cubicBezTo>
                    <a:pt x="4951" y="25199"/>
                    <a:pt x="5642" y="24748"/>
                    <a:pt x="6179" y="24284"/>
                  </a:cubicBezTo>
                  <a:cubicBezTo>
                    <a:pt x="7171" y="23429"/>
                    <a:pt x="7941" y="22444"/>
                    <a:pt x="8680" y="21455"/>
                  </a:cubicBezTo>
                  <a:cubicBezTo>
                    <a:pt x="9111" y="20876"/>
                    <a:pt x="9535" y="20296"/>
                    <a:pt x="9950" y="19713"/>
                  </a:cubicBezTo>
                  <a:cubicBezTo>
                    <a:pt x="10293" y="20342"/>
                    <a:pt x="10643" y="20969"/>
                    <a:pt x="11004" y="21595"/>
                  </a:cubicBezTo>
                  <a:cubicBezTo>
                    <a:pt x="11619" y="22665"/>
                    <a:pt x="12263" y="23736"/>
                    <a:pt x="13146" y="24702"/>
                  </a:cubicBezTo>
                  <a:cubicBezTo>
                    <a:pt x="13634" y="25238"/>
                    <a:pt x="14283" y="25778"/>
                    <a:pt x="15135" y="25863"/>
                  </a:cubicBezTo>
                  <a:cubicBezTo>
                    <a:pt x="15204" y="25870"/>
                    <a:pt x="15273" y="25873"/>
                    <a:pt x="15342" y="25873"/>
                  </a:cubicBezTo>
                  <a:cubicBezTo>
                    <a:pt x="16091" y="25873"/>
                    <a:pt x="16791" y="25481"/>
                    <a:pt x="17044" y="24958"/>
                  </a:cubicBezTo>
                  <a:cubicBezTo>
                    <a:pt x="17225" y="24583"/>
                    <a:pt x="17206" y="24170"/>
                    <a:pt x="17182" y="23766"/>
                  </a:cubicBezTo>
                  <a:cubicBezTo>
                    <a:pt x="17141" y="23049"/>
                    <a:pt x="15820" y="17039"/>
                    <a:pt x="15009" y="14734"/>
                  </a:cubicBezTo>
                  <a:lnTo>
                    <a:pt x="14850" y="14725"/>
                  </a:lnTo>
                  <a:lnTo>
                    <a:pt x="14850" y="14725"/>
                  </a:lnTo>
                  <a:cubicBezTo>
                    <a:pt x="14994" y="14730"/>
                    <a:pt x="15137" y="14732"/>
                    <a:pt x="15281" y="14732"/>
                  </a:cubicBezTo>
                  <a:cubicBezTo>
                    <a:pt x="16473" y="14732"/>
                    <a:pt x="17660" y="14556"/>
                    <a:pt x="18802" y="14208"/>
                  </a:cubicBezTo>
                  <a:cubicBezTo>
                    <a:pt x="19273" y="14065"/>
                    <a:pt x="19746" y="13887"/>
                    <a:pt x="20140" y="13553"/>
                  </a:cubicBezTo>
                  <a:cubicBezTo>
                    <a:pt x="20533" y="13221"/>
                    <a:pt x="20838" y="12706"/>
                    <a:pt x="20846" y="12148"/>
                  </a:cubicBezTo>
                  <a:cubicBezTo>
                    <a:pt x="20848" y="11662"/>
                    <a:pt x="20627" y="11202"/>
                    <a:pt x="20317" y="10876"/>
                  </a:cubicBezTo>
                  <a:cubicBezTo>
                    <a:pt x="20009" y="10549"/>
                    <a:pt x="19618" y="10341"/>
                    <a:pt x="19222" y="10176"/>
                  </a:cubicBezTo>
                  <a:cubicBezTo>
                    <a:pt x="17613" y="9505"/>
                    <a:pt x="15855" y="9487"/>
                    <a:pt x="14134" y="9482"/>
                  </a:cubicBezTo>
                  <a:cubicBezTo>
                    <a:pt x="15313" y="8543"/>
                    <a:pt x="16036" y="7147"/>
                    <a:pt x="16125" y="5644"/>
                  </a:cubicBezTo>
                  <a:cubicBezTo>
                    <a:pt x="16302" y="2708"/>
                    <a:pt x="14065" y="187"/>
                    <a:pt x="11131" y="10"/>
                  </a:cubicBezTo>
                  <a:cubicBezTo>
                    <a:pt x="11022" y="4"/>
                    <a:pt x="10914" y="1"/>
                    <a:pt x="1080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430925" y="3477425"/>
              <a:ext cx="521250" cy="646875"/>
            </a:xfrm>
            <a:custGeom>
              <a:avLst/>
              <a:gdLst/>
              <a:ahLst/>
              <a:cxnLst/>
              <a:rect l="l" t="t" r="r" b="b"/>
              <a:pathLst>
                <a:path w="20850" h="25875" extrusionOk="0">
                  <a:moveTo>
                    <a:pt x="10806" y="1"/>
                  </a:moveTo>
                  <a:cubicBezTo>
                    <a:pt x="8013" y="1"/>
                    <a:pt x="5667" y="2179"/>
                    <a:pt x="5497" y="5005"/>
                  </a:cubicBezTo>
                  <a:cubicBezTo>
                    <a:pt x="5405" y="6509"/>
                    <a:pt x="5957" y="7979"/>
                    <a:pt x="7012" y="9053"/>
                  </a:cubicBezTo>
                  <a:cubicBezTo>
                    <a:pt x="6096" y="8946"/>
                    <a:pt x="5170" y="8841"/>
                    <a:pt x="4249" y="8841"/>
                  </a:cubicBezTo>
                  <a:cubicBezTo>
                    <a:pt x="3460" y="8841"/>
                    <a:pt x="2676" y="8918"/>
                    <a:pt x="1906" y="9134"/>
                  </a:cubicBezTo>
                  <a:cubicBezTo>
                    <a:pt x="1493" y="9252"/>
                    <a:pt x="1081" y="9411"/>
                    <a:pt x="733" y="9699"/>
                  </a:cubicBezTo>
                  <a:cubicBezTo>
                    <a:pt x="387" y="9986"/>
                    <a:pt x="112" y="10416"/>
                    <a:pt x="59" y="10899"/>
                  </a:cubicBezTo>
                  <a:cubicBezTo>
                    <a:pt x="0" y="11454"/>
                    <a:pt x="241" y="12000"/>
                    <a:pt x="592" y="12379"/>
                  </a:cubicBezTo>
                  <a:cubicBezTo>
                    <a:pt x="943" y="12757"/>
                    <a:pt x="1391" y="12991"/>
                    <a:pt x="1843" y="13189"/>
                  </a:cubicBezTo>
                  <a:cubicBezTo>
                    <a:pt x="3065" y="13730"/>
                    <a:pt x="4370" y="14064"/>
                    <a:pt x="5702" y="14177"/>
                  </a:cubicBezTo>
                  <a:lnTo>
                    <a:pt x="5521" y="14165"/>
                  </a:lnTo>
                  <a:cubicBezTo>
                    <a:pt x="4439" y="16356"/>
                    <a:pt x="2409" y="22164"/>
                    <a:pt x="2281" y="22873"/>
                  </a:cubicBezTo>
                  <a:cubicBezTo>
                    <a:pt x="2210" y="23270"/>
                    <a:pt x="2140" y="23677"/>
                    <a:pt x="2275" y="24071"/>
                  </a:cubicBezTo>
                  <a:cubicBezTo>
                    <a:pt x="2482" y="24671"/>
                    <a:pt x="3235" y="25181"/>
                    <a:pt x="4063" y="25198"/>
                  </a:cubicBezTo>
                  <a:cubicBezTo>
                    <a:pt x="4081" y="25199"/>
                    <a:pt x="4098" y="25199"/>
                    <a:pt x="4115" y="25199"/>
                  </a:cubicBezTo>
                  <a:cubicBezTo>
                    <a:pt x="4947" y="25199"/>
                    <a:pt x="5640" y="24749"/>
                    <a:pt x="6177" y="24284"/>
                  </a:cubicBezTo>
                  <a:cubicBezTo>
                    <a:pt x="7169" y="23431"/>
                    <a:pt x="7937" y="22444"/>
                    <a:pt x="8676" y="21455"/>
                  </a:cubicBezTo>
                  <a:cubicBezTo>
                    <a:pt x="9109" y="20878"/>
                    <a:pt x="9533" y="20298"/>
                    <a:pt x="9948" y="19714"/>
                  </a:cubicBezTo>
                  <a:cubicBezTo>
                    <a:pt x="10290" y="20344"/>
                    <a:pt x="10641" y="20970"/>
                    <a:pt x="11000" y="21595"/>
                  </a:cubicBezTo>
                  <a:cubicBezTo>
                    <a:pt x="11617" y="22666"/>
                    <a:pt x="12261" y="23736"/>
                    <a:pt x="13143" y="24704"/>
                  </a:cubicBezTo>
                  <a:cubicBezTo>
                    <a:pt x="13631" y="25240"/>
                    <a:pt x="14279" y="25780"/>
                    <a:pt x="15133" y="25864"/>
                  </a:cubicBezTo>
                  <a:cubicBezTo>
                    <a:pt x="15202" y="25871"/>
                    <a:pt x="15271" y="25875"/>
                    <a:pt x="15340" y="25875"/>
                  </a:cubicBezTo>
                  <a:cubicBezTo>
                    <a:pt x="16089" y="25875"/>
                    <a:pt x="16789" y="25482"/>
                    <a:pt x="17042" y="24958"/>
                  </a:cubicBezTo>
                  <a:cubicBezTo>
                    <a:pt x="17223" y="24585"/>
                    <a:pt x="17203" y="24170"/>
                    <a:pt x="17180" y="23768"/>
                  </a:cubicBezTo>
                  <a:cubicBezTo>
                    <a:pt x="17139" y="23051"/>
                    <a:pt x="15818" y="17041"/>
                    <a:pt x="15007" y="14734"/>
                  </a:cubicBezTo>
                  <a:lnTo>
                    <a:pt x="14848" y="14725"/>
                  </a:lnTo>
                  <a:lnTo>
                    <a:pt x="14848" y="14725"/>
                  </a:lnTo>
                  <a:cubicBezTo>
                    <a:pt x="14996" y="14730"/>
                    <a:pt x="15143" y="14733"/>
                    <a:pt x="15290" y="14733"/>
                  </a:cubicBezTo>
                  <a:cubicBezTo>
                    <a:pt x="16479" y="14733"/>
                    <a:pt x="17661" y="14556"/>
                    <a:pt x="18798" y="14208"/>
                  </a:cubicBezTo>
                  <a:cubicBezTo>
                    <a:pt x="19269" y="14065"/>
                    <a:pt x="19744" y="13889"/>
                    <a:pt x="20137" y="13555"/>
                  </a:cubicBezTo>
                  <a:cubicBezTo>
                    <a:pt x="20531" y="13223"/>
                    <a:pt x="20836" y="12706"/>
                    <a:pt x="20843" y="12150"/>
                  </a:cubicBezTo>
                  <a:cubicBezTo>
                    <a:pt x="20849" y="11663"/>
                    <a:pt x="20626" y="11202"/>
                    <a:pt x="20317" y="10877"/>
                  </a:cubicBezTo>
                  <a:cubicBezTo>
                    <a:pt x="20008" y="10551"/>
                    <a:pt x="19617" y="10341"/>
                    <a:pt x="19221" y="10176"/>
                  </a:cubicBezTo>
                  <a:cubicBezTo>
                    <a:pt x="17613" y="9506"/>
                    <a:pt x="15855" y="9487"/>
                    <a:pt x="14133" y="9483"/>
                  </a:cubicBezTo>
                  <a:cubicBezTo>
                    <a:pt x="15313" y="8543"/>
                    <a:pt x="16036" y="7148"/>
                    <a:pt x="16125" y="5644"/>
                  </a:cubicBezTo>
                  <a:cubicBezTo>
                    <a:pt x="16301" y="2710"/>
                    <a:pt x="14065" y="187"/>
                    <a:pt x="11131" y="11"/>
                  </a:cubicBezTo>
                  <a:cubicBezTo>
                    <a:pt x="11022" y="4"/>
                    <a:pt x="10914" y="1"/>
                    <a:pt x="10806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523725" y="3381250"/>
              <a:ext cx="314675" cy="186725"/>
            </a:xfrm>
            <a:custGeom>
              <a:avLst/>
              <a:gdLst/>
              <a:ahLst/>
              <a:cxnLst/>
              <a:rect l="l" t="t" r="r" b="b"/>
              <a:pathLst>
                <a:path w="12587" h="7469" extrusionOk="0">
                  <a:moveTo>
                    <a:pt x="6773" y="0"/>
                  </a:moveTo>
                  <a:cubicBezTo>
                    <a:pt x="5462" y="0"/>
                    <a:pt x="3824" y="474"/>
                    <a:pt x="2095" y="2173"/>
                  </a:cubicBezTo>
                  <a:cubicBezTo>
                    <a:pt x="712" y="3532"/>
                    <a:pt x="0" y="5542"/>
                    <a:pt x="210" y="7469"/>
                  </a:cubicBezTo>
                  <a:cubicBezTo>
                    <a:pt x="661" y="7286"/>
                    <a:pt x="917" y="6812"/>
                    <a:pt x="1087" y="6356"/>
                  </a:cubicBezTo>
                  <a:cubicBezTo>
                    <a:pt x="1259" y="5900"/>
                    <a:pt x="1389" y="5407"/>
                    <a:pt x="1723" y="5053"/>
                  </a:cubicBezTo>
                  <a:cubicBezTo>
                    <a:pt x="1834" y="4935"/>
                    <a:pt x="2010" y="4844"/>
                    <a:pt x="2162" y="4844"/>
                  </a:cubicBezTo>
                  <a:cubicBezTo>
                    <a:pt x="2255" y="4844"/>
                    <a:pt x="2339" y="4878"/>
                    <a:pt x="2392" y="4961"/>
                  </a:cubicBezTo>
                  <a:cubicBezTo>
                    <a:pt x="2442" y="5035"/>
                    <a:pt x="2448" y="5129"/>
                    <a:pt x="2448" y="5220"/>
                  </a:cubicBezTo>
                  <a:cubicBezTo>
                    <a:pt x="2445" y="5579"/>
                    <a:pt x="2359" y="5933"/>
                    <a:pt x="2197" y="6255"/>
                  </a:cubicBezTo>
                  <a:lnTo>
                    <a:pt x="12470" y="6428"/>
                  </a:lnTo>
                  <a:cubicBezTo>
                    <a:pt x="12470" y="6428"/>
                    <a:pt x="12586" y="2087"/>
                    <a:pt x="9558" y="702"/>
                  </a:cubicBezTo>
                  <a:cubicBezTo>
                    <a:pt x="9186" y="533"/>
                    <a:pt x="8163" y="0"/>
                    <a:pt x="6773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559150" y="3489750"/>
              <a:ext cx="306025" cy="96350"/>
            </a:xfrm>
            <a:custGeom>
              <a:avLst/>
              <a:gdLst/>
              <a:ahLst/>
              <a:cxnLst/>
              <a:rect l="l" t="t" r="r" b="b"/>
              <a:pathLst>
                <a:path w="12241" h="3854" extrusionOk="0">
                  <a:moveTo>
                    <a:pt x="5759" y="1"/>
                  </a:moveTo>
                  <a:cubicBezTo>
                    <a:pt x="4184" y="1"/>
                    <a:pt x="2578" y="318"/>
                    <a:pt x="1420" y="1047"/>
                  </a:cubicBezTo>
                  <a:cubicBezTo>
                    <a:pt x="1420" y="1047"/>
                    <a:pt x="1" y="1975"/>
                    <a:pt x="252" y="2806"/>
                  </a:cubicBezTo>
                  <a:lnTo>
                    <a:pt x="568" y="3348"/>
                  </a:lnTo>
                  <a:cubicBezTo>
                    <a:pt x="568" y="3348"/>
                    <a:pt x="2637" y="2043"/>
                    <a:pt x="5477" y="2043"/>
                  </a:cubicBezTo>
                  <a:cubicBezTo>
                    <a:pt x="6796" y="2043"/>
                    <a:pt x="8281" y="2324"/>
                    <a:pt x="9802" y="3148"/>
                  </a:cubicBezTo>
                  <a:cubicBezTo>
                    <a:pt x="9802" y="3148"/>
                    <a:pt x="10670" y="3582"/>
                    <a:pt x="10937" y="3854"/>
                  </a:cubicBezTo>
                  <a:cubicBezTo>
                    <a:pt x="10937" y="3854"/>
                    <a:pt x="12240" y="2725"/>
                    <a:pt x="10549" y="1285"/>
                  </a:cubicBezTo>
                  <a:cubicBezTo>
                    <a:pt x="9612" y="488"/>
                    <a:pt x="7710" y="1"/>
                    <a:pt x="57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509525" y="3547325"/>
              <a:ext cx="43850" cy="41625"/>
            </a:xfrm>
            <a:custGeom>
              <a:avLst/>
              <a:gdLst/>
              <a:ahLst/>
              <a:cxnLst/>
              <a:rect l="l" t="t" r="r" b="b"/>
              <a:pathLst>
                <a:path w="1754" h="1665" extrusionOk="0">
                  <a:moveTo>
                    <a:pt x="895" y="1"/>
                  </a:moveTo>
                  <a:cubicBezTo>
                    <a:pt x="579" y="1"/>
                    <a:pt x="287" y="182"/>
                    <a:pt x="148" y="468"/>
                  </a:cubicBezTo>
                  <a:cubicBezTo>
                    <a:pt x="1" y="772"/>
                    <a:pt x="50" y="1133"/>
                    <a:pt x="274" y="1385"/>
                  </a:cubicBezTo>
                  <a:cubicBezTo>
                    <a:pt x="434" y="1566"/>
                    <a:pt x="662" y="1665"/>
                    <a:pt x="896" y="1665"/>
                  </a:cubicBezTo>
                  <a:cubicBezTo>
                    <a:pt x="987" y="1665"/>
                    <a:pt x="1078" y="1650"/>
                    <a:pt x="1167" y="1619"/>
                  </a:cubicBezTo>
                  <a:cubicBezTo>
                    <a:pt x="1487" y="1509"/>
                    <a:pt x="1706" y="1219"/>
                    <a:pt x="1727" y="883"/>
                  </a:cubicBezTo>
                  <a:cubicBezTo>
                    <a:pt x="1754" y="424"/>
                    <a:pt x="1406" y="30"/>
                    <a:pt x="946" y="3"/>
                  </a:cubicBezTo>
                  <a:cubicBezTo>
                    <a:pt x="929" y="2"/>
                    <a:pt x="912" y="1"/>
                    <a:pt x="8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882475" y="3726175"/>
              <a:ext cx="27575" cy="110300"/>
            </a:xfrm>
            <a:custGeom>
              <a:avLst/>
              <a:gdLst/>
              <a:ahLst/>
              <a:cxnLst/>
              <a:rect l="l" t="t" r="r" b="b"/>
              <a:pathLst>
                <a:path w="1103" h="4412" extrusionOk="0">
                  <a:moveTo>
                    <a:pt x="578" y="1818"/>
                  </a:moveTo>
                  <a:lnTo>
                    <a:pt x="578" y="1820"/>
                  </a:lnTo>
                  <a:lnTo>
                    <a:pt x="577" y="1823"/>
                  </a:lnTo>
                  <a:lnTo>
                    <a:pt x="577" y="1823"/>
                  </a:lnTo>
                  <a:cubicBezTo>
                    <a:pt x="577" y="1821"/>
                    <a:pt x="577" y="1820"/>
                    <a:pt x="578" y="1818"/>
                  </a:cubicBezTo>
                  <a:close/>
                  <a:moveTo>
                    <a:pt x="576" y="1829"/>
                  </a:moveTo>
                  <a:lnTo>
                    <a:pt x="576" y="1831"/>
                  </a:lnTo>
                  <a:cubicBezTo>
                    <a:pt x="576" y="1831"/>
                    <a:pt x="576" y="1832"/>
                    <a:pt x="576" y="1832"/>
                  </a:cubicBezTo>
                  <a:cubicBezTo>
                    <a:pt x="576" y="1832"/>
                    <a:pt x="576" y="1830"/>
                    <a:pt x="576" y="1829"/>
                  </a:cubicBezTo>
                  <a:close/>
                  <a:moveTo>
                    <a:pt x="310" y="0"/>
                  </a:moveTo>
                  <a:cubicBezTo>
                    <a:pt x="256" y="0"/>
                    <a:pt x="201" y="29"/>
                    <a:pt x="175" y="94"/>
                  </a:cubicBezTo>
                  <a:cubicBezTo>
                    <a:pt x="175" y="94"/>
                    <a:pt x="169" y="111"/>
                    <a:pt x="156" y="143"/>
                  </a:cubicBezTo>
                  <a:cubicBezTo>
                    <a:pt x="137" y="202"/>
                    <a:pt x="125" y="262"/>
                    <a:pt x="120" y="324"/>
                  </a:cubicBezTo>
                  <a:cubicBezTo>
                    <a:pt x="110" y="524"/>
                    <a:pt x="148" y="723"/>
                    <a:pt x="228" y="906"/>
                  </a:cubicBezTo>
                  <a:cubicBezTo>
                    <a:pt x="279" y="1022"/>
                    <a:pt x="336" y="1121"/>
                    <a:pt x="393" y="1225"/>
                  </a:cubicBezTo>
                  <a:cubicBezTo>
                    <a:pt x="449" y="1326"/>
                    <a:pt x="498" y="1429"/>
                    <a:pt x="539" y="1535"/>
                  </a:cubicBezTo>
                  <a:cubicBezTo>
                    <a:pt x="576" y="1636"/>
                    <a:pt x="590" y="1729"/>
                    <a:pt x="578" y="1812"/>
                  </a:cubicBezTo>
                  <a:lnTo>
                    <a:pt x="576" y="1826"/>
                  </a:lnTo>
                  <a:lnTo>
                    <a:pt x="574" y="1833"/>
                  </a:lnTo>
                  <a:lnTo>
                    <a:pt x="562" y="1884"/>
                  </a:lnTo>
                  <a:cubicBezTo>
                    <a:pt x="554" y="1917"/>
                    <a:pt x="546" y="1920"/>
                    <a:pt x="541" y="1941"/>
                  </a:cubicBezTo>
                  <a:cubicBezTo>
                    <a:pt x="516" y="1990"/>
                    <a:pt x="489" y="2039"/>
                    <a:pt x="457" y="2085"/>
                  </a:cubicBezTo>
                  <a:cubicBezTo>
                    <a:pt x="390" y="2187"/>
                    <a:pt x="304" y="2298"/>
                    <a:pt x="218" y="2421"/>
                  </a:cubicBezTo>
                  <a:cubicBezTo>
                    <a:pt x="134" y="2545"/>
                    <a:pt x="43" y="2699"/>
                    <a:pt x="15" y="2893"/>
                  </a:cubicBezTo>
                  <a:cubicBezTo>
                    <a:pt x="1" y="2990"/>
                    <a:pt x="5" y="3088"/>
                    <a:pt x="29" y="3184"/>
                  </a:cubicBezTo>
                  <a:cubicBezTo>
                    <a:pt x="34" y="3206"/>
                    <a:pt x="42" y="3227"/>
                    <a:pt x="50" y="3247"/>
                  </a:cubicBezTo>
                  <a:cubicBezTo>
                    <a:pt x="59" y="3274"/>
                    <a:pt x="69" y="3293"/>
                    <a:pt x="77" y="3314"/>
                  </a:cubicBezTo>
                  <a:cubicBezTo>
                    <a:pt x="96" y="3349"/>
                    <a:pt x="115" y="3386"/>
                    <a:pt x="137" y="3419"/>
                  </a:cubicBezTo>
                  <a:cubicBezTo>
                    <a:pt x="221" y="3545"/>
                    <a:pt x="293" y="3618"/>
                    <a:pt x="338" y="3688"/>
                  </a:cubicBezTo>
                  <a:cubicBezTo>
                    <a:pt x="377" y="3750"/>
                    <a:pt x="407" y="3815"/>
                    <a:pt x="430" y="3885"/>
                  </a:cubicBezTo>
                  <a:cubicBezTo>
                    <a:pt x="446" y="3942"/>
                    <a:pt x="455" y="4002"/>
                    <a:pt x="458" y="4063"/>
                  </a:cubicBezTo>
                  <a:cubicBezTo>
                    <a:pt x="463" y="4117"/>
                    <a:pt x="463" y="4171"/>
                    <a:pt x="458" y="4227"/>
                  </a:cubicBezTo>
                  <a:lnTo>
                    <a:pt x="458" y="4231"/>
                  </a:lnTo>
                  <a:cubicBezTo>
                    <a:pt x="449" y="4314"/>
                    <a:pt x="504" y="4392"/>
                    <a:pt x="587" y="4408"/>
                  </a:cubicBezTo>
                  <a:cubicBezTo>
                    <a:pt x="598" y="4410"/>
                    <a:pt x="609" y="4411"/>
                    <a:pt x="621" y="4411"/>
                  </a:cubicBezTo>
                  <a:cubicBezTo>
                    <a:pt x="691" y="4411"/>
                    <a:pt x="754" y="4365"/>
                    <a:pt x="775" y="4295"/>
                  </a:cubicBezTo>
                  <a:lnTo>
                    <a:pt x="791" y="4239"/>
                  </a:lnTo>
                  <a:cubicBezTo>
                    <a:pt x="806" y="4185"/>
                    <a:pt x="816" y="4131"/>
                    <a:pt x="822" y="4076"/>
                  </a:cubicBezTo>
                  <a:cubicBezTo>
                    <a:pt x="835" y="3934"/>
                    <a:pt x="843" y="3715"/>
                    <a:pt x="721" y="3468"/>
                  </a:cubicBezTo>
                  <a:cubicBezTo>
                    <a:pt x="663" y="3352"/>
                    <a:pt x="585" y="3254"/>
                    <a:pt x="543" y="3171"/>
                  </a:cubicBezTo>
                  <a:cubicBezTo>
                    <a:pt x="498" y="3090"/>
                    <a:pt x="493" y="3041"/>
                    <a:pt x="506" y="2972"/>
                  </a:cubicBezTo>
                  <a:cubicBezTo>
                    <a:pt x="519" y="2906"/>
                    <a:pt x="570" y="2817"/>
                    <a:pt x="641" y="2713"/>
                  </a:cubicBezTo>
                  <a:cubicBezTo>
                    <a:pt x="711" y="2612"/>
                    <a:pt x="803" y="2500"/>
                    <a:pt x="891" y="2367"/>
                  </a:cubicBezTo>
                  <a:cubicBezTo>
                    <a:pt x="935" y="2295"/>
                    <a:pt x="975" y="2221"/>
                    <a:pt x="1010" y="2144"/>
                  </a:cubicBezTo>
                  <a:cubicBezTo>
                    <a:pt x="1027" y="2098"/>
                    <a:pt x="1043" y="2050"/>
                    <a:pt x="1056" y="2003"/>
                  </a:cubicBezTo>
                  <a:lnTo>
                    <a:pt x="1069" y="1952"/>
                  </a:lnTo>
                  <a:lnTo>
                    <a:pt x="1070" y="1939"/>
                  </a:lnTo>
                  <a:lnTo>
                    <a:pt x="1075" y="1915"/>
                  </a:lnTo>
                  <a:lnTo>
                    <a:pt x="1075" y="1907"/>
                  </a:lnTo>
                  <a:lnTo>
                    <a:pt x="1080" y="1871"/>
                  </a:lnTo>
                  <a:cubicBezTo>
                    <a:pt x="1102" y="1677"/>
                    <a:pt x="1051" y="1499"/>
                    <a:pt x="989" y="1354"/>
                  </a:cubicBezTo>
                  <a:cubicBezTo>
                    <a:pt x="927" y="1210"/>
                    <a:pt x="848" y="1094"/>
                    <a:pt x="781" y="992"/>
                  </a:cubicBezTo>
                  <a:cubicBezTo>
                    <a:pt x="714" y="888"/>
                    <a:pt x="646" y="796"/>
                    <a:pt x="603" y="723"/>
                  </a:cubicBezTo>
                  <a:cubicBezTo>
                    <a:pt x="511" y="566"/>
                    <a:pt x="465" y="421"/>
                    <a:pt x="457" y="326"/>
                  </a:cubicBezTo>
                  <a:cubicBezTo>
                    <a:pt x="452" y="278"/>
                    <a:pt x="452" y="242"/>
                    <a:pt x="452" y="224"/>
                  </a:cubicBezTo>
                  <a:cubicBezTo>
                    <a:pt x="457" y="192"/>
                    <a:pt x="458" y="175"/>
                    <a:pt x="458" y="175"/>
                  </a:cubicBezTo>
                  <a:lnTo>
                    <a:pt x="462" y="172"/>
                  </a:lnTo>
                  <a:cubicBezTo>
                    <a:pt x="477" y="66"/>
                    <a:pt x="393" y="0"/>
                    <a:pt x="310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856300" y="3722725"/>
              <a:ext cx="27275" cy="116375"/>
            </a:xfrm>
            <a:custGeom>
              <a:avLst/>
              <a:gdLst/>
              <a:ahLst/>
              <a:cxnLst/>
              <a:rect l="l" t="t" r="r" b="b"/>
              <a:pathLst>
                <a:path w="1091" h="4655" extrusionOk="0">
                  <a:moveTo>
                    <a:pt x="585" y="1819"/>
                  </a:moveTo>
                  <a:cubicBezTo>
                    <a:pt x="585" y="1819"/>
                    <a:pt x="585" y="1819"/>
                    <a:pt x="585" y="1820"/>
                  </a:cubicBezTo>
                  <a:lnTo>
                    <a:pt x="584" y="1824"/>
                  </a:lnTo>
                  <a:lnTo>
                    <a:pt x="584" y="1824"/>
                  </a:lnTo>
                  <a:cubicBezTo>
                    <a:pt x="584" y="1821"/>
                    <a:pt x="585" y="1819"/>
                    <a:pt x="585" y="1819"/>
                  </a:cubicBezTo>
                  <a:close/>
                  <a:moveTo>
                    <a:pt x="316" y="1"/>
                  </a:moveTo>
                  <a:cubicBezTo>
                    <a:pt x="265" y="1"/>
                    <a:pt x="214" y="26"/>
                    <a:pt x="186" y="85"/>
                  </a:cubicBezTo>
                  <a:lnTo>
                    <a:pt x="180" y="98"/>
                  </a:lnTo>
                  <a:cubicBezTo>
                    <a:pt x="180" y="98"/>
                    <a:pt x="173" y="112"/>
                    <a:pt x="161" y="151"/>
                  </a:cubicBezTo>
                  <a:cubicBezTo>
                    <a:pt x="140" y="213"/>
                    <a:pt x="129" y="276"/>
                    <a:pt x="126" y="341"/>
                  </a:cubicBezTo>
                  <a:cubicBezTo>
                    <a:pt x="119" y="551"/>
                    <a:pt x="164" y="761"/>
                    <a:pt x="254" y="950"/>
                  </a:cubicBezTo>
                  <a:cubicBezTo>
                    <a:pt x="310" y="1068"/>
                    <a:pt x="367" y="1168"/>
                    <a:pt x="426" y="1278"/>
                  </a:cubicBezTo>
                  <a:cubicBezTo>
                    <a:pt x="483" y="1379"/>
                    <a:pt x="531" y="1486"/>
                    <a:pt x="566" y="1597"/>
                  </a:cubicBezTo>
                  <a:cubicBezTo>
                    <a:pt x="580" y="1645"/>
                    <a:pt x="588" y="1694"/>
                    <a:pt x="590" y="1743"/>
                  </a:cubicBezTo>
                  <a:cubicBezTo>
                    <a:pt x="590" y="1767"/>
                    <a:pt x="588" y="1789"/>
                    <a:pt x="585" y="1812"/>
                  </a:cubicBezTo>
                  <a:lnTo>
                    <a:pt x="582" y="1828"/>
                  </a:lnTo>
                  <a:lnTo>
                    <a:pt x="582" y="1831"/>
                  </a:lnTo>
                  <a:lnTo>
                    <a:pt x="582" y="1832"/>
                  </a:lnTo>
                  <a:lnTo>
                    <a:pt x="569" y="1886"/>
                  </a:lnTo>
                  <a:cubicBezTo>
                    <a:pt x="563" y="1905"/>
                    <a:pt x="555" y="1926"/>
                    <a:pt x="545" y="1945"/>
                  </a:cubicBezTo>
                  <a:cubicBezTo>
                    <a:pt x="531" y="1971"/>
                    <a:pt x="523" y="1995"/>
                    <a:pt x="505" y="2020"/>
                  </a:cubicBezTo>
                  <a:cubicBezTo>
                    <a:pt x="474" y="2076"/>
                    <a:pt x="437" y="2130"/>
                    <a:pt x="397" y="2182"/>
                  </a:cubicBezTo>
                  <a:cubicBezTo>
                    <a:pt x="316" y="2293"/>
                    <a:pt x="219" y="2416"/>
                    <a:pt x="132" y="2570"/>
                  </a:cubicBezTo>
                  <a:cubicBezTo>
                    <a:pt x="84" y="2653"/>
                    <a:pt x="48" y="2743"/>
                    <a:pt x="25" y="2837"/>
                  </a:cubicBezTo>
                  <a:cubicBezTo>
                    <a:pt x="2" y="2940"/>
                    <a:pt x="0" y="3050"/>
                    <a:pt x="22" y="3155"/>
                  </a:cubicBezTo>
                  <a:cubicBezTo>
                    <a:pt x="68" y="3373"/>
                    <a:pt x="192" y="3501"/>
                    <a:pt x="261" y="3595"/>
                  </a:cubicBezTo>
                  <a:lnTo>
                    <a:pt x="310" y="3660"/>
                  </a:lnTo>
                  <a:cubicBezTo>
                    <a:pt x="324" y="3681"/>
                    <a:pt x="339" y="3702"/>
                    <a:pt x="350" y="3724"/>
                  </a:cubicBezTo>
                  <a:cubicBezTo>
                    <a:pt x="370" y="3759"/>
                    <a:pt x="388" y="3797"/>
                    <a:pt x="402" y="3835"/>
                  </a:cubicBezTo>
                  <a:cubicBezTo>
                    <a:pt x="448" y="3973"/>
                    <a:pt x="461" y="4120"/>
                    <a:pt x="436" y="4263"/>
                  </a:cubicBezTo>
                  <a:cubicBezTo>
                    <a:pt x="428" y="4320"/>
                    <a:pt x="415" y="4377"/>
                    <a:pt x="396" y="4431"/>
                  </a:cubicBezTo>
                  <a:lnTo>
                    <a:pt x="394" y="4436"/>
                  </a:lnTo>
                  <a:cubicBezTo>
                    <a:pt x="364" y="4516"/>
                    <a:pt x="401" y="4605"/>
                    <a:pt x="478" y="4640"/>
                  </a:cubicBezTo>
                  <a:cubicBezTo>
                    <a:pt x="500" y="4650"/>
                    <a:pt x="523" y="4655"/>
                    <a:pt x="546" y="4655"/>
                  </a:cubicBezTo>
                  <a:cubicBezTo>
                    <a:pt x="604" y="4655"/>
                    <a:pt x="659" y="4623"/>
                    <a:pt x="688" y="4570"/>
                  </a:cubicBezTo>
                  <a:lnTo>
                    <a:pt x="718" y="4516"/>
                  </a:lnTo>
                  <a:cubicBezTo>
                    <a:pt x="746" y="4465"/>
                    <a:pt x="769" y="4411"/>
                    <a:pt x="787" y="4355"/>
                  </a:cubicBezTo>
                  <a:cubicBezTo>
                    <a:pt x="858" y="4152"/>
                    <a:pt x="873" y="3932"/>
                    <a:pt x="827" y="3719"/>
                  </a:cubicBezTo>
                  <a:cubicBezTo>
                    <a:pt x="811" y="3646"/>
                    <a:pt x="787" y="3576"/>
                    <a:pt x="755" y="3506"/>
                  </a:cubicBezTo>
                  <a:cubicBezTo>
                    <a:pt x="741" y="3474"/>
                    <a:pt x="723" y="3443"/>
                    <a:pt x="704" y="3411"/>
                  </a:cubicBezTo>
                  <a:lnTo>
                    <a:pt x="649" y="3320"/>
                  </a:lnTo>
                  <a:cubicBezTo>
                    <a:pt x="574" y="3207"/>
                    <a:pt x="517" y="3120"/>
                    <a:pt x="513" y="3060"/>
                  </a:cubicBezTo>
                  <a:cubicBezTo>
                    <a:pt x="504" y="2996"/>
                    <a:pt x="523" y="2924"/>
                    <a:pt x="580" y="2824"/>
                  </a:cubicBezTo>
                  <a:cubicBezTo>
                    <a:pt x="636" y="2723"/>
                    <a:pt x="726" y="2613"/>
                    <a:pt x="819" y="2484"/>
                  </a:cubicBezTo>
                  <a:cubicBezTo>
                    <a:pt x="908" y="2351"/>
                    <a:pt x="1006" y="2217"/>
                    <a:pt x="1063" y="2004"/>
                  </a:cubicBezTo>
                  <a:lnTo>
                    <a:pt x="1075" y="1950"/>
                  </a:lnTo>
                  <a:lnTo>
                    <a:pt x="1078" y="1937"/>
                  </a:lnTo>
                  <a:lnTo>
                    <a:pt x="1081" y="1918"/>
                  </a:lnTo>
                  <a:lnTo>
                    <a:pt x="1081" y="1915"/>
                  </a:lnTo>
                  <a:lnTo>
                    <a:pt x="1081" y="1912"/>
                  </a:lnTo>
                  <a:lnTo>
                    <a:pt x="1083" y="1902"/>
                  </a:lnTo>
                  <a:lnTo>
                    <a:pt x="1086" y="1864"/>
                  </a:lnTo>
                  <a:cubicBezTo>
                    <a:pt x="1090" y="1815"/>
                    <a:pt x="1090" y="1766"/>
                    <a:pt x="1086" y="1715"/>
                  </a:cubicBezTo>
                  <a:cubicBezTo>
                    <a:pt x="1079" y="1624"/>
                    <a:pt x="1059" y="1534"/>
                    <a:pt x="1028" y="1448"/>
                  </a:cubicBezTo>
                  <a:cubicBezTo>
                    <a:pt x="971" y="1284"/>
                    <a:pt x="890" y="1158"/>
                    <a:pt x="819" y="1046"/>
                  </a:cubicBezTo>
                  <a:lnTo>
                    <a:pt x="623" y="756"/>
                  </a:lnTo>
                  <a:cubicBezTo>
                    <a:pt x="521" y="593"/>
                    <a:pt x="472" y="438"/>
                    <a:pt x="463" y="338"/>
                  </a:cubicBezTo>
                  <a:cubicBezTo>
                    <a:pt x="458" y="302"/>
                    <a:pt x="456" y="267"/>
                    <a:pt x="456" y="230"/>
                  </a:cubicBezTo>
                  <a:cubicBezTo>
                    <a:pt x="459" y="202"/>
                    <a:pt x="464" y="179"/>
                    <a:pt x="464" y="179"/>
                  </a:cubicBezTo>
                  <a:lnTo>
                    <a:pt x="464" y="178"/>
                  </a:lnTo>
                  <a:cubicBezTo>
                    <a:pt x="486" y="72"/>
                    <a:pt x="401" y="1"/>
                    <a:pt x="316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878150" y="3725575"/>
              <a:ext cx="27600" cy="110325"/>
            </a:xfrm>
            <a:custGeom>
              <a:avLst/>
              <a:gdLst/>
              <a:ahLst/>
              <a:cxnLst/>
              <a:rect l="l" t="t" r="r" b="b"/>
              <a:pathLst>
                <a:path w="1104" h="4413" extrusionOk="0">
                  <a:moveTo>
                    <a:pt x="312" y="0"/>
                  </a:moveTo>
                  <a:cubicBezTo>
                    <a:pt x="257" y="0"/>
                    <a:pt x="203" y="29"/>
                    <a:pt x="177" y="94"/>
                  </a:cubicBezTo>
                  <a:cubicBezTo>
                    <a:pt x="177" y="94"/>
                    <a:pt x="169" y="111"/>
                    <a:pt x="156" y="143"/>
                  </a:cubicBezTo>
                  <a:cubicBezTo>
                    <a:pt x="137" y="202"/>
                    <a:pt x="126" y="264"/>
                    <a:pt x="121" y="324"/>
                  </a:cubicBezTo>
                  <a:cubicBezTo>
                    <a:pt x="112" y="525"/>
                    <a:pt x="148" y="723"/>
                    <a:pt x="229" y="908"/>
                  </a:cubicBezTo>
                  <a:cubicBezTo>
                    <a:pt x="280" y="1022"/>
                    <a:pt x="336" y="1122"/>
                    <a:pt x="393" y="1227"/>
                  </a:cubicBezTo>
                  <a:cubicBezTo>
                    <a:pt x="450" y="1326"/>
                    <a:pt x="498" y="1429"/>
                    <a:pt x="539" y="1536"/>
                  </a:cubicBezTo>
                  <a:cubicBezTo>
                    <a:pt x="577" y="1637"/>
                    <a:pt x="592" y="1731"/>
                    <a:pt x="577" y="1812"/>
                  </a:cubicBezTo>
                  <a:lnTo>
                    <a:pt x="576" y="1828"/>
                  </a:lnTo>
                  <a:lnTo>
                    <a:pt x="576" y="1831"/>
                  </a:lnTo>
                  <a:cubicBezTo>
                    <a:pt x="576" y="1832"/>
                    <a:pt x="576" y="1832"/>
                    <a:pt x="576" y="1832"/>
                  </a:cubicBezTo>
                  <a:cubicBezTo>
                    <a:pt x="576" y="1832"/>
                    <a:pt x="578" y="1823"/>
                    <a:pt x="579" y="1818"/>
                  </a:cubicBezTo>
                  <a:lnTo>
                    <a:pt x="579" y="1818"/>
                  </a:lnTo>
                  <a:lnTo>
                    <a:pt x="579" y="1819"/>
                  </a:lnTo>
                  <a:lnTo>
                    <a:pt x="579" y="1822"/>
                  </a:lnTo>
                  <a:lnTo>
                    <a:pt x="576" y="1834"/>
                  </a:lnTo>
                  <a:lnTo>
                    <a:pt x="563" y="1885"/>
                  </a:lnTo>
                  <a:cubicBezTo>
                    <a:pt x="555" y="1919"/>
                    <a:pt x="547" y="1920"/>
                    <a:pt x="541" y="1941"/>
                  </a:cubicBezTo>
                  <a:cubicBezTo>
                    <a:pt x="517" y="1992"/>
                    <a:pt x="490" y="2039"/>
                    <a:pt x="458" y="2086"/>
                  </a:cubicBezTo>
                  <a:cubicBezTo>
                    <a:pt x="391" y="2189"/>
                    <a:pt x="305" y="2299"/>
                    <a:pt x="220" y="2423"/>
                  </a:cubicBezTo>
                  <a:cubicBezTo>
                    <a:pt x="134" y="2545"/>
                    <a:pt x="45" y="2699"/>
                    <a:pt x="15" y="2895"/>
                  </a:cubicBezTo>
                  <a:cubicBezTo>
                    <a:pt x="0" y="2992"/>
                    <a:pt x="7" y="3090"/>
                    <a:pt x="30" y="3184"/>
                  </a:cubicBezTo>
                  <a:cubicBezTo>
                    <a:pt x="35" y="3206"/>
                    <a:pt x="42" y="3227"/>
                    <a:pt x="50" y="3248"/>
                  </a:cubicBezTo>
                  <a:cubicBezTo>
                    <a:pt x="61" y="3275"/>
                    <a:pt x="69" y="3294"/>
                    <a:pt x="78" y="3314"/>
                  </a:cubicBezTo>
                  <a:cubicBezTo>
                    <a:pt x="96" y="3351"/>
                    <a:pt x="116" y="3386"/>
                    <a:pt x="139" y="3419"/>
                  </a:cubicBezTo>
                  <a:cubicBezTo>
                    <a:pt x="221" y="3545"/>
                    <a:pt x="294" y="3619"/>
                    <a:pt x="339" y="3688"/>
                  </a:cubicBezTo>
                  <a:cubicBezTo>
                    <a:pt x="379" y="3750"/>
                    <a:pt x="409" y="3817"/>
                    <a:pt x="429" y="3885"/>
                  </a:cubicBezTo>
                  <a:cubicBezTo>
                    <a:pt x="447" y="3944"/>
                    <a:pt x="456" y="4003"/>
                    <a:pt x="461" y="4063"/>
                  </a:cubicBezTo>
                  <a:cubicBezTo>
                    <a:pt x="464" y="4117"/>
                    <a:pt x="464" y="4173"/>
                    <a:pt x="461" y="4227"/>
                  </a:cubicBezTo>
                  <a:lnTo>
                    <a:pt x="461" y="4231"/>
                  </a:lnTo>
                  <a:cubicBezTo>
                    <a:pt x="452" y="4316"/>
                    <a:pt x="507" y="4392"/>
                    <a:pt x="590" y="4409"/>
                  </a:cubicBezTo>
                  <a:cubicBezTo>
                    <a:pt x="600" y="4411"/>
                    <a:pt x="610" y="4412"/>
                    <a:pt x="621" y="4412"/>
                  </a:cubicBezTo>
                  <a:cubicBezTo>
                    <a:pt x="691" y="4412"/>
                    <a:pt x="755" y="4366"/>
                    <a:pt x="776" y="4297"/>
                  </a:cubicBezTo>
                  <a:lnTo>
                    <a:pt x="793" y="4241"/>
                  </a:lnTo>
                  <a:cubicBezTo>
                    <a:pt x="808" y="4187"/>
                    <a:pt x="819" y="4133"/>
                    <a:pt x="825" y="4077"/>
                  </a:cubicBezTo>
                  <a:cubicBezTo>
                    <a:pt x="838" y="3934"/>
                    <a:pt x="846" y="3716"/>
                    <a:pt x="722" y="3470"/>
                  </a:cubicBezTo>
                  <a:cubicBezTo>
                    <a:pt x="665" y="3354"/>
                    <a:pt x="587" y="3254"/>
                    <a:pt x="544" y="3173"/>
                  </a:cubicBezTo>
                  <a:cubicBezTo>
                    <a:pt x="499" y="3092"/>
                    <a:pt x="495" y="3041"/>
                    <a:pt x="507" y="2974"/>
                  </a:cubicBezTo>
                  <a:cubicBezTo>
                    <a:pt x="520" y="2907"/>
                    <a:pt x="571" y="2818"/>
                    <a:pt x="642" y="2715"/>
                  </a:cubicBezTo>
                  <a:cubicBezTo>
                    <a:pt x="712" y="2613"/>
                    <a:pt x="805" y="2504"/>
                    <a:pt x="892" y="2369"/>
                  </a:cubicBezTo>
                  <a:cubicBezTo>
                    <a:pt x="937" y="2297"/>
                    <a:pt x="976" y="2222"/>
                    <a:pt x="1011" y="2146"/>
                  </a:cubicBezTo>
                  <a:cubicBezTo>
                    <a:pt x="1029" y="2100"/>
                    <a:pt x="1045" y="2052"/>
                    <a:pt x="1057" y="2004"/>
                  </a:cubicBezTo>
                  <a:lnTo>
                    <a:pt x="1070" y="1954"/>
                  </a:lnTo>
                  <a:lnTo>
                    <a:pt x="1073" y="1941"/>
                  </a:lnTo>
                  <a:lnTo>
                    <a:pt x="1078" y="1917"/>
                  </a:lnTo>
                  <a:lnTo>
                    <a:pt x="1078" y="1909"/>
                  </a:lnTo>
                  <a:lnTo>
                    <a:pt x="1081" y="1873"/>
                  </a:lnTo>
                  <a:cubicBezTo>
                    <a:pt x="1103" y="1679"/>
                    <a:pt x="1053" y="1501"/>
                    <a:pt x="991" y="1356"/>
                  </a:cubicBezTo>
                  <a:cubicBezTo>
                    <a:pt x="929" y="1211"/>
                    <a:pt x="849" y="1095"/>
                    <a:pt x="782" y="994"/>
                  </a:cubicBezTo>
                  <a:cubicBezTo>
                    <a:pt x="716" y="890"/>
                    <a:pt x="647" y="798"/>
                    <a:pt x="604" y="725"/>
                  </a:cubicBezTo>
                  <a:cubicBezTo>
                    <a:pt x="512" y="568"/>
                    <a:pt x="466" y="423"/>
                    <a:pt x="458" y="328"/>
                  </a:cubicBezTo>
                  <a:cubicBezTo>
                    <a:pt x="453" y="280"/>
                    <a:pt x="453" y="243"/>
                    <a:pt x="453" y="226"/>
                  </a:cubicBezTo>
                  <a:cubicBezTo>
                    <a:pt x="458" y="194"/>
                    <a:pt x="460" y="177"/>
                    <a:pt x="460" y="177"/>
                  </a:cubicBezTo>
                  <a:lnTo>
                    <a:pt x="461" y="172"/>
                  </a:lnTo>
                  <a:cubicBezTo>
                    <a:pt x="478" y="66"/>
                    <a:pt x="394" y="0"/>
                    <a:pt x="3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852000" y="3722175"/>
              <a:ext cx="27275" cy="116425"/>
            </a:xfrm>
            <a:custGeom>
              <a:avLst/>
              <a:gdLst/>
              <a:ahLst/>
              <a:cxnLst/>
              <a:rect l="l" t="t" r="r" b="b"/>
              <a:pathLst>
                <a:path w="1091" h="4657" extrusionOk="0">
                  <a:moveTo>
                    <a:pt x="585" y="1819"/>
                  </a:moveTo>
                  <a:cubicBezTo>
                    <a:pt x="585" y="1819"/>
                    <a:pt x="585" y="1819"/>
                    <a:pt x="585" y="1819"/>
                  </a:cubicBezTo>
                  <a:lnTo>
                    <a:pt x="585" y="1822"/>
                  </a:lnTo>
                  <a:lnTo>
                    <a:pt x="585" y="1822"/>
                  </a:lnTo>
                  <a:cubicBezTo>
                    <a:pt x="585" y="1820"/>
                    <a:pt x="585" y="1819"/>
                    <a:pt x="585" y="1819"/>
                  </a:cubicBezTo>
                  <a:close/>
                  <a:moveTo>
                    <a:pt x="582" y="1834"/>
                  </a:moveTo>
                  <a:lnTo>
                    <a:pt x="582" y="1835"/>
                  </a:lnTo>
                  <a:cubicBezTo>
                    <a:pt x="582" y="1838"/>
                    <a:pt x="581" y="1839"/>
                    <a:pt x="581" y="1839"/>
                  </a:cubicBezTo>
                  <a:cubicBezTo>
                    <a:pt x="581" y="1839"/>
                    <a:pt x="582" y="1837"/>
                    <a:pt x="582" y="1834"/>
                  </a:cubicBezTo>
                  <a:close/>
                  <a:moveTo>
                    <a:pt x="315" y="0"/>
                  </a:moveTo>
                  <a:cubicBezTo>
                    <a:pt x="264" y="0"/>
                    <a:pt x="213" y="26"/>
                    <a:pt x="185" y="85"/>
                  </a:cubicBezTo>
                  <a:lnTo>
                    <a:pt x="178" y="98"/>
                  </a:lnTo>
                  <a:cubicBezTo>
                    <a:pt x="178" y="100"/>
                    <a:pt x="172" y="112"/>
                    <a:pt x="159" y="150"/>
                  </a:cubicBezTo>
                  <a:cubicBezTo>
                    <a:pt x="140" y="212"/>
                    <a:pt x="128" y="278"/>
                    <a:pt x="124" y="343"/>
                  </a:cubicBezTo>
                  <a:cubicBezTo>
                    <a:pt x="118" y="553"/>
                    <a:pt x="162" y="761"/>
                    <a:pt x="253" y="950"/>
                  </a:cubicBezTo>
                  <a:cubicBezTo>
                    <a:pt x="309" y="1068"/>
                    <a:pt x="366" y="1168"/>
                    <a:pt x="426" y="1277"/>
                  </a:cubicBezTo>
                  <a:cubicBezTo>
                    <a:pt x="482" y="1379"/>
                    <a:pt x="530" y="1487"/>
                    <a:pt x="565" y="1598"/>
                  </a:cubicBezTo>
                  <a:cubicBezTo>
                    <a:pt x="579" y="1646"/>
                    <a:pt x="587" y="1695"/>
                    <a:pt x="588" y="1745"/>
                  </a:cubicBezTo>
                  <a:cubicBezTo>
                    <a:pt x="588" y="1767"/>
                    <a:pt x="588" y="1789"/>
                    <a:pt x="584" y="1811"/>
                  </a:cubicBezTo>
                  <a:lnTo>
                    <a:pt x="582" y="1827"/>
                  </a:lnTo>
                  <a:lnTo>
                    <a:pt x="582" y="1829"/>
                  </a:lnTo>
                  <a:lnTo>
                    <a:pt x="581" y="1834"/>
                  </a:lnTo>
                  <a:lnTo>
                    <a:pt x="568" y="1886"/>
                  </a:lnTo>
                  <a:cubicBezTo>
                    <a:pt x="561" y="1907"/>
                    <a:pt x="554" y="1927"/>
                    <a:pt x="544" y="1947"/>
                  </a:cubicBezTo>
                  <a:cubicBezTo>
                    <a:pt x="531" y="1972"/>
                    <a:pt x="522" y="1996"/>
                    <a:pt x="504" y="2021"/>
                  </a:cubicBezTo>
                  <a:cubicBezTo>
                    <a:pt x="472" y="2077"/>
                    <a:pt x="436" y="2131"/>
                    <a:pt x="396" y="2183"/>
                  </a:cubicBezTo>
                  <a:cubicBezTo>
                    <a:pt x="315" y="2295"/>
                    <a:pt x="218" y="2417"/>
                    <a:pt x="131" y="2571"/>
                  </a:cubicBezTo>
                  <a:cubicBezTo>
                    <a:pt x="83" y="2654"/>
                    <a:pt x="46" y="2745"/>
                    <a:pt x="24" y="2838"/>
                  </a:cubicBezTo>
                  <a:cubicBezTo>
                    <a:pt x="0" y="2942"/>
                    <a:pt x="0" y="3051"/>
                    <a:pt x="21" y="3156"/>
                  </a:cubicBezTo>
                  <a:cubicBezTo>
                    <a:pt x="67" y="3374"/>
                    <a:pt x="191" y="3503"/>
                    <a:pt x="259" y="3597"/>
                  </a:cubicBezTo>
                  <a:lnTo>
                    <a:pt x="309" y="3662"/>
                  </a:lnTo>
                  <a:cubicBezTo>
                    <a:pt x="323" y="3682"/>
                    <a:pt x="337" y="3705"/>
                    <a:pt x="348" y="3725"/>
                  </a:cubicBezTo>
                  <a:cubicBezTo>
                    <a:pt x="369" y="3760"/>
                    <a:pt x="387" y="3798"/>
                    <a:pt x="401" y="3837"/>
                  </a:cubicBezTo>
                  <a:cubicBezTo>
                    <a:pt x="447" y="3975"/>
                    <a:pt x="460" y="4121"/>
                    <a:pt x="434" y="4264"/>
                  </a:cubicBezTo>
                  <a:cubicBezTo>
                    <a:pt x="426" y="4321"/>
                    <a:pt x="414" y="4379"/>
                    <a:pt x="395" y="4433"/>
                  </a:cubicBezTo>
                  <a:lnTo>
                    <a:pt x="393" y="4437"/>
                  </a:lnTo>
                  <a:cubicBezTo>
                    <a:pt x="363" y="4517"/>
                    <a:pt x="399" y="4606"/>
                    <a:pt x="477" y="4641"/>
                  </a:cubicBezTo>
                  <a:cubicBezTo>
                    <a:pt x="499" y="4651"/>
                    <a:pt x="522" y="4656"/>
                    <a:pt x="545" y="4656"/>
                  </a:cubicBezTo>
                  <a:cubicBezTo>
                    <a:pt x="602" y="4656"/>
                    <a:pt x="657" y="4625"/>
                    <a:pt x="687" y="4571"/>
                  </a:cubicBezTo>
                  <a:lnTo>
                    <a:pt x="717" y="4518"/>
                  </a:lnTo>
                  <a:cubicBezTo>
                    <a:pt x="744" y="4466"/>
                    <a:pt x="768" y="4412"/>
                    <a:pt x="786" y="4358"/>
                  </a:cubicBezTo>
                  <a:cubicBezTo>
                    <a:pt x="857" y="4153"/>
                    <a:pt x="871" y="3933"/>
                    <a:pt x="825" y="3722"/>
                  </a:cubicBezTo>
                  <a:cubicBezTo>
                    <a:pt x="809" y="3649"/>
                    <a:pt x="786" y="3577"/>
                    <a:pt x="754" y="3509"/>
                  </a:cubicBezTo>
                  <a:cubicBezTo>
                    <a:pt x="739" y="3476"/>
                    <a:pt x="724" y="3442"/>
                    <a:pt x="706" y="3411"/>
                  </a:cubicBezTo>
                  <a:lnTo>
                    <a:pt x="649" y="3320"/>
                  </a:lnTo>
                  <a:cubicBezTo>
                    <a:pt x="574" y="3207"/>
                    <a:pt x="519" y="3120"/>
                    <a:pt x="515" y="3059"/>
                  </a:cubicBezTo>
                  <a:cubicBezTo>
                    <a:pt x="506" y="2996"/>
                    <a:pt x="522" y="2927"/>
                    <a:pt x="582" y="2824"/>
                  </a:cubicBezTo>
                  <a:cubicBezTo>
                    <a:pt x="638" y="2722"/>
                    <a:pt x="728" y="2613"/>
                    <a:pt x="821" y="2484"/>
                  </a:cubicBezTo>
                  <a:cubicBezTo>
                    <a:pt x="910" y="2350"/>
                    <a:pt x="1008" y="2217"/>
                    <a:pt x="1064" y="2004"/>
                  </a:cubicBezTo>
                  <a:lnTo>
                    <a:pt x="1076" y="1950"/>
                  </a:lnTo>
                  <a:lnTo>
                    <a:pt x="1080" y="1937"/>
                  </a:lnTo>
                  <a:lnTo>
                    <a:pt x="1083" y="1918"/>
                  </a:lnTo>
                  <a:lnTo>
                    <a:pt x="1083" y="1916"/>
                  </a:lnTo>
                  <a:lnTo>
                    <a:pt x="1083" y="1912"/>
                  </a:lnTo>
                  <a:lnTo>
                    <a:pt x="1083" y="1902"/>
                  </a:lnTo>
                  <a:lnTo>
                    <a:pt x="1086" y="1864"/>
                  </a:lnTo>
                  <a:cubicBezTo>
                    <a:pt x="1091" y="1815"/>
                    <a:pt x="1091" y="1765"/>
                    <a:pt x="1086" y="1716"/>
                  </a:cubicBezTo>
                  <a:cubicBezTo>
                    <a:pt x="1080" y="1624"/>
                    <a:pt x="1061" y="1533"/>
                    <a:pt x="1029" y="1447"/>
                  </a:cubicBezTo>
                  <a:cubicBezTo>
                    <a:pt x="972" y="1284"/>
                    <a:pt x="890" y="1158"/>
                    <a:pt x="819" y="1045"/>
                  </a:cubicBezTo>
                  <a:lnTo>
                    <a:pt x="623" y="756"/>
                  </a:lnTo>
                  <a:cubicBezTo>
                    <a:pt x="523" y="594"/>
                    <a:pt x="472" y="438"/>
                    <a:pt x="463" y="338"/>
                  </a:cubicBezTo>
                  <a:cubicBezTo>
                    <a:pt x="460" y="303"/>
                    <a:pt x="457" y="266"/>
                    <a:pt x="458" y="230"/>
                  </a:cubicBezTo>
                  <a:cubicBezTo>
                    <a:pt x="461" y="201"/>
                    <a:pt x="464" y="179"/>
                    <a:pt x="464" y="179"/>
                  </a:cubicBezTo>
                  <a:lnTo>
                    <a:pt x="463" y="179"/>
                  </a:lnTo>
                  <a:cubicBezTo>
                    <a:pt x="485" y="72"/>
                    <a:pt x="400" y="0"/>
                    <a:pt x="31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472450" y="3702500"/>
              <a:ext cx="33725" cy="109900"/>
            </a:xfrm>
            <a:custGeom>
              <a:avLst/>
              <a:gdLst/>
              <a:ahLst/>
              <a:cxnLst/>
              <a:rect l="l" t="t" r="r" b="b"/>
              <a:pathLst>
                <a:path w="1349" h="4396" extrusionOk="0">
                  <a:moveTo>
                    <a:pt x="545" y="2555"/>
                  </a:moveTo>
                  <a:cubicBezTo>
                    <a:pt x="545" y="2556"/>
                    <a:pt x="545" y="2557"/>
                    <a:pt x="544" y="2558"/>
                  </a:cubicBezTo>
                  <a:lnTo>
                    <a:pt x="544" y="2558"/>
                  </a:lnTo>
                  <a:lnTo>
                    <a:pt x="544" y="2557"/>
                  </a:lnTo>
                  <a:lnTo>
                    <a:pt x="545" y="2555"/>
                  </a:lnTo>
                  <a:close/>
                  <a:moveTo>
                    <a:pt x="964" y="0"/>
                  </a:moveTo>
                  <a:cubicBezTo>
                    <a:pt x="906" y="0"/>
                    <a:pt x="849" y="32"/>
                    <a:pt x="821" y="87"/>
                  </a:cubicBezTo>
                  <a:lnTo>
                    <a:pt x="794" y="138"/>
                  </a:lnTo>
                  <a:cubicBezTo>
                    <a:pt x="768" y="189"/>
                    <a:pt x="748" y="240"/>
                    <a:pt x="732" y="294"/>
                  </a:cubicBezTo>
                  <a:cubicBezTo>
                    <a:pt x="692" y="430"/>
                    <a:pt x="643" y="643"/>
                    <a:pt x="717" y="909"/>
                  </a:cubicBezTo>
                  <a:cubicBezTo>
                    <a:pt x="751" y="1033"/>
                    <a:pt x="808" y="1144"/>
                    <a:pt x="835" y="1235"/>
                  </a:cubicBezTo>
                  <a:cubicBezTo>
                    <a:pt x="862" y="1324"/>
                    <a:pt x="859" y="1373"/>
                    <a:pt x="832" y="1437"/>
                  </a:cubicBezTo>
                  <a:cubicBezTo>
                    <a:pt x="806" y="1500"/>
                    <a:pt x="741" y="1578"/>
                    <a:pt x="651" y="1665"/>
                  </a:cubicBezTo>
                  <a:cubicBezTo>
                    <a:pt x="562" y="1753"/>
                    <a:pt x="450" y="1843"/>
                    <a:pt x="341" y="1959"/>
                  </a:cubicBezTo>
                  <a:cubicBezTo>
                    <a:pt x="282" y="2020"/>
                    <a:pt x="229" y="2087"/>
                    <a:pt x="182" y="2155"/>
                  </a:cubicBezTo>
                  <a:cubicBezTo>
                    <a:pt x="155" y="2198"/>
                    <a:pt x="129" y="2241"/>
                    <a:pt x="109" y="2285"/>
                  </a:cubicBezTo>
                  <a:lnTo>
                    <a:pt x="86" y="2333"/>
                  </a:lnTo>
                  <a:lnTo>
                    <a:pt x="82" y="2346"/>
                  </a:lnTo>
                  <a:lnTo>
                    <a:pt x="72" y="2366"/>
                  </a:lnTo>
                  <a:lnTo>
                    <a:pt x="71" y="2376"/>
                  </a:lnTo>
                  <a:lnTo>
                    <a:pt x="59" y="2409"/>
                  </a:lnTo>
                  <a:cubicBezTo>
                    <a:pt x="1" y="2597"/>
                    <a:pt x="16" y="2781"/>
                    <a:pt x="50" y="2935"/>
                  </a:cubicBezTo>
                  <a:cubicBezTo>
                    <a:pt x="83" y="3088"/>
                    <a:pt x="139" y="3217"/>
                    <a:pt x="185" y="3331"/>
                  </a:cubicBezTo>
                  <a:cubicBezTo>
                    <a:pt x="231" y="3444"/>
                    <a:pt x="282" y="3547"/>
                    <a:pt x="311" y="3628"/>
                  </a:cubicBezTo>
                  <a:cubicBezTo>
                    <a:pt x="371" y="3800"/>
                    <a:pt x="388" y="3951"/>
                    <a:pt x="379" y="4047"/>
                  </a:cubicBezTo>
                  <a:cubicBezTo>
                    <a:pt x="374" y="4094"/>
                    <a:pt x="366" y="4129"/>
                    <a:pt x="365" y="4147"/>
                  </a:cubicBezTo>
                  <a:lnTo>
                    <a:pt x="347" y="4193"/>
                  </a:lnTo>
                  <a:lnTo>
                    <a:pt x="347" y="4194"/>
                  </a:lnTo>
                  <a:cubicBezTo>
                    <a:pt x="307" y="4307"/>
                    <a:pt x="397" y="4395"/>
                    <a:pt x="490" y="4395"/>
                  </a:cubicBezTo>
                  <a:cubicBezTo>
                    <a:pt x="535" y="4395"/>
                    <a:pt x="581" y="4374"/>
                    <a:pt x="613" y="4325"/>
                  </a:cubicBezTo>
                  <a:lnTo>
                    <a:pt x="641" y="4280"/>
                  </a:lnTo>
                  <a:cubicBezTo>
                    <a:pt x="670" y="4226"/>
                    <a:pt x="694" y="4169"/>
                    <a:pt x="710" y="4109"/>
                  </a:cubicBezTo>
                  <a:cubicBezTo>
                    <a:pt x="757" y="3915"/>
                    <a:pt x="759" y="3713"/>
                    <a:pt x="714" y="3517"/>
                  </a:cubicBezTo>
                  <a:cubicBezTo>
                    <a:pt x="687" y="3395"/>
                    <a:pt x="649" y="3287"/>
                    <a:pt x="614" y="3172"/>
                  </a:cubicBezTo>
                  <a:cubicBezTo>
                    <a:pt x="578" y="3064"/>
                    <a:pt x="549" y="2953"/>
                    <a:pt x="528" y="2842"/>
                  </a:cubicBezTo>
                  <a:cubicBezTo>
                    <a:pt x="512" y="2735"/>
                    <a:pt x="516" y="2640"/>
                    <a:pt x="544" y="2563"/>
                  </a:cubicBezTo>
                  <a:lnTo>
                    <a:pt x="549" y="2548"/>
                  </a:lnTo>
                  <a:lnTo>
                    <a:pt x="551" y="2544"/>
                  </a:lnTo>
                  <a:cubicBezTo>
                    <a:pt x="551" y="2544"/>
                    <a:pt x="551" y="2544"/>
                    <a:pt x="550" y="2544"/>
                  </a:cubicBezTo>
                  <a:cubicBezTo>
                    <a:pt x="550" y="2544"/>
                    <a:pt x="549" y="2546"/>
                    <a:pt x="548" y="2548"/>
                  </a:cubicBezTo>
                  <a:lnTo>
                    <a:pt x="548" y="2548"/>
                  </a:lnTo>
                  <a:lnTo>
                    <a:pt x="551" y="2543"/>
                  </a:lnTo>
                  <a:lnTo>
                    <a:pt x="573" y="2495"/>
                  </a:lnTo>
                  <a:cubicBezTo>
                    <a:pt x="587" y="2463"/>
                    <a:pt x="595" y="2463"/>
                    <a:pt x="605" y="2444"/>
                  </a:cubicBezTo>
                  <a:cubicBezTo>
                    <a:pt x="638" y="2400"/>
                    <a:pt x="675" y="2357"/>
                    <a:pt x="714" y="2317"/>
                  </a:cubicBezTo>
                  <a:cubicBezTo>
                    <a:pt x="800" y="2230"/>
                    <a:pt x="905" y="2137"/>
                    <a:pt x="1013" y="2033"/>
                  </a:cubicBezTo>
                  <a:cubicBezTo>
                    <a:pt x="1120" y="1928"/>
                    <a:pt x="1237" y="1793"/>
                    <a:pt x="1302" y="1608"/>
                  </a:cubicBezTo>
                  <a:cubicBezTo>
                    <a:pt x="1336" y="1516"/>
                    <a:pt x="1349" y="1417"/>
                    <a:pt x="1342" y="1320"/>
                  </a:cubicBezTo>
                  <a:cubicBezTo>
                    <a:pt x="1342" y="1298"/>
                    <a:pt x="1339" y="1276"/>
                    <a:pt x="1334" y="1254"/>
                  </a:cubicBezTo>
                  <a:cubicBezTo>
                    <a:pt x="1329" y="1225"/>
                    <a:pt x="1325" y="1204"/>
                    <a:pt x="1320" y="1184"/>
                  </a:cubicBezTo>
                  <a:cubicBezTo>
                    <a:pt x="1309" y="1144"/>
                    <a:pt x="1296" y="1106"/>
                    <a:pt x="1280" y="1068"/>
                  </a:cubicBezTo>
                  <a:cubicBezTo>
                    <a:pt x="1221" y="929"/>
                    <a:pt x="1164" y="844"/>
                    <a:pt x="1134" y="766"/>
                  </a:cubicBezTo>
                  <a:cubicBezTo>
                    <a:pt x="1107" y="699"/>
                    <a:pt x="1089" y="627"/>
                    <a:pt x="1081" y="556"/>
                  </a:cubicBezTo>
                  <a:cubicBezTo>
                    <a:pt x="1077" y="495"/>
                    <a:pt x="1077" y="435"/>
                    <a:pt x="1085" y="376"/>
                  </a:cubicBezTo>
                  <a:cubicBezTo>
                    <a:pt x="1091" y="321"/>
                    <a:pt x="1102" y="268"/>
                    <a:pt x="1118" y="216"/>
                  </a:cubicBezTo>
                  <a:lnTo>
                    <a:pt x="1120" y="209"/>
                  </a:lnTo>
                  <a:cubicBezTo>
                    <a:pt x="1143" y="130"/>
                    <a:pt x="1104" y="44"/>
                    <a:pt x="1026" y="12"/>
                  </a:cubicBezTo>
                  <a:cubicBezTo>
                    <a:pt x="1006" y="4"/>
                    <a:pt x="985" y="0"/>
                    <a:pt x="964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497800" y="3705225"/>
              <a:ext cx="33300" cy="115575"/>
            </a:xfrm>
            <a:custGeom>
              <a:avLst/>
              <a:gdLst/>
              <a:ahLst/>
              <a:cxnLst/>
              <a:rect l="l" t="t" r="r" b="b"/>
              <a:pathLst>
                <a:path w="1332" h="4623" extrusionOk="0">
                  <a:moveTo>
                    <a:pt x="1067" y="0"/>
                  </a:moveTo>
                  <a:cubicBezTo>
                    <a:pt x="1025" y="0"/>
                    <a:pt x="982" y="18"/>
                    <a:pt x="946" y="59"/>
                  </a:cubicBezTo>
                  <a:lnTo>
                    <a:pt x="907" y="107"/>
                  </a:lnTo>
                  <a:cubicBezTo>
                    <a:pt x="870" y="153"/>
                    <a:pt x="837" y="201"/>
                    <a:pt x="807" y="251"/>
                  </a:cubicBezTo>
                  <a:cubicBezTo>
                    <a:pt x="699" y="439"/>
                    <a:pt x="643" y="652"/>
                    <a:pt x="646" y="868"/>
                  </a:cubicBezTo>
                  <a:cubicBezTo>
                    <a:pt x="649" y="943"/>
                    <a:pt x="659" y="1018"/>
                    <a:pt x="676" y="1091"/>
                  </a:cubicBezTo>
                  <a:cubicBezTo>
                    <a:pt x="686" y="1126"/>
                    <a:pt x="695" y="1161"/>
                    <a:pt x="708" y="1196"/>
                  </a:cubicBezTo>
                  <a:cubicBezTo>
                    <a:pt x="721" y="1227"/>
                    <a:pt x="733" y="1261"/>
                    <a:pt x="746" y="1294"/>
                  </a:cubicBezTo>
                  <a:cubicBezTo>
                    <a:pt x="799" y="1420"/>
                    <a:pt x="837" y="1517"/>
                    <a:pt x="829" y="1577"/>
                  </a:cubicBezTo>
                  <a:cubicBezTo>
                    <a:pt x="826" y="1641"/>
                    <a:pt x="797" y="1704"/>
                    <a:pt x="719" y="1795"/>
                  </a:cubicBezTo>
                  <a:cubicBezTo>
                    <a:pt x="644" y="1882"/>
                    <a:pt x="535" y="1974"/>
                    <a:pt x="420" y="2083"/>
                  </a:cubicBezTo>
                  <a:cubicBezTo>
                    <a:pt x="307" y="2197"/>
                    <a:pt x="185" y="2310"/>
                    <a:pt x="90" y="2509"/>
                  </a:cubicBezTo>
                  <a:lnTo>
                    <a:pt x="67" y="2558"/>
                  </a:lnTo>
                  <a:lnTo>
                    <a:pt x="63" y="2571"/>
                  </a:lnTo>
                  <a:lnTo>
                    <a:pt x="55" y="2588"/>
                  </a:lnTo>
                  <a:lnTo>
                    <a:pt x="55" y="2591"/>
                  </a:lnTo>
                  <a:lnTo>
                    <a:pt x="53" y="2594"/>
                  </a:lnTo>
                  <a:lnTo>
                    <a:pt x="50" y="2604"/>
                  </a:lnTo>
                  <a:lnTo>
                    <a:pt x="40" y="2640"/>
                  </a:lnTo>
                  <a:cubicBezTo>
                    <a:pt x="26" y="2688"/>
                    <a:pt x="17" y="2737"/>
                    <a:pt x="10" y="2787"/>
                  </a:cubicBezTo>
                  <a:cubicBezTo>
                    <a:pt x="1" y="2877"/>
                    <a:pt x="2" y="2970"/>
                    <a:pt x="18" y="3060"/>
                  </a:cubicBezTo>
                  <a:cubicBezTo>
                    <a:pt x="42" y="3230"/>
                    <a:pt x="98" y="3370"/>
                    <a:pt x="147" y="3494"/>
                  </a:cubicBezTo>
                  <a:cubicBezTo>
                    <a:pt x="195" y="3608"/>
                    <a:pt x="241" y="3717"/>
                    <a:pt x="284" y="3817"/>
                  </a:cubicBezTo>
                  <a:cubicBezTo>
                    <a:pt x="352" y="3996"/>
                    <a:pt x="373" y="4157"/>
                    <a:pt x="363" y="4257"/>
                  </a:cubicBezTo>
                  <a:cubicBezTo>
                    <a:pt x="358" y="4294"/>
                    <a:pt x="354" y="4330"/>
                    <a:pt x="347" y="4365"/>
                  </a:cubicBezTo>
                  <a:cubicBezTo>
                    <a:pt x="338" y="4394"/>
                    <a:pt x="330" y="4413"/>
                    <a:pt x="330" y="4413"/>
                  </a:cubicBezTo>
                  <a:lnTo>
                    <a:pt x="330" y="4414"/>
                  </a:lnTo>
                  <a:cubicBezTo>
                    <a:pt x="282" y="4527"/>
                    <a:pt x="374" y="4622"/>
                    <a:pt x="470" y="4622"/>
                  </a:cubicBezTo>
                  <a:cubicBezTo>
                    <a:pt x="512" y="4622"/>
                    <a:pt x="554" y="4604"/>
                    <a:pt x="586" y="4561"/>
                  </a:cubicBezTo>
                  <a:lnTo>
                    <a:pt x="594" y="4548"/>
                  </a:lnTo>
                  <a:cubicBezTo>
                    <a:pt x="594" y="4546"/>
                    <a:pt x="605" y="4535"/>
                    <a:pt x="624" y="4500"/>
                  </a:cubicBezTo>
                  <a:cubicBezTo>
                    <a:pt x="656" y="4443"/>
                    <a:pt x="678" y="4383"/>
                    <a:pt x="694" y="4319"/>
                  </a:cubicBezTo>
                  <a:cubicBezTo>
                    <a:pt x="740" y="4114"/>
                    <a:pt x="737" y="3901"/>
                    <a:pt x="684" y="3698"/>
                  </a:cubicBezTo>
                  <a:cubicBezTo>
                    <a:pt x="651" y="3572"/>
                    <a:pt x="614" y="3462"/>
                    <a:pt x="576" y="3343"/>
                  </a:cubicBezTo>
                  <a:cubicBezTo>
                    <a:pt x="540" y="3232"/>
                    <a:pt x="514" y="3119"/>
                    <a:pt x="501" y="3003"/>
                  </a:cubicBezTo>
                  <a:cubicBezTo>
                    <a:pt x="495" y="2954"/>
                    <a:pt x="497" y="2903"/>
                    <a:pt x="506" y="2855"/>
                  </a:cubicBezTo>
                  <a:cubicBezTo>
                    <a:pt x="509" y="2833"/>
                    <a:pt x="514" y="2811"/>
                    <a:pt x="522" y="2790"/>
                  </a:cubicBezTo>
                  <a:lnTo>
                    <a:pt x="528" y="2774"/>
                  </a:lnTo>
                  <a:lnTo>
                    <a:pt x="530" y="2769"/>
                  </a:lnTo>
                  <a:lnTo>
                    <a:pt x="552" y="2720"/>
                  </a:lnTo>
                  <a:cubicBezTo>
                    <a:pt x="563" y="2701"/>
                    <a:pt x="575" y="2682"/>
                    <a:pt x="587" y="2664"/>
                  </a:cubicBezTo>
                  <a:cubicBezTo>
                    <a:pt x="605" y="2642"/>
                    <a:pt x="619" y="2620"/>
                    <a:pt x="640" y="2598"/>
                  </a:cubicBezTo>
                  <a:cubicBezTo>
                    <a:pt x="683" y="2550"/>
                    <a:pt x="729" y="2504"/>
                    <a:pt x="776" y="2461"/>
                  </a:cubicBezTo>
                  <a:cubicBezTo>
                    <a:pt x="878" y="2365"/>
                    <a:pt x="996" y="2265"/>
                    <a:pt x="1112" y="2130"/>
                  </a:cubicBezTo>
                  <a:cubicBezTo>
                    <a:pt x="1175" y="2057"/>
                    <a:pt x="1228" y="1976"/>
                    <a:pt x="1268" y="1889"/>
                  </a:cubicBezTo>
                  <a:cubicBezTo>
                    <a:pt x="1310" y="1790"/>
                    <a:pt x="1331" y="1685"/>
                    <a:pt x="1330" y="1577"/>
                  </a:cubicBezTo>
                  <a:cubicBezTo>
                    <a:pt x="1326" y="1355"/>
                    <a:pt x="1228" y="1204"/>
                    <a:pt x="1179" y="1100"/>
                  </a:cubicBezTo>
                  <a:lnTo>
                    <a:pt x="1144" y="1025"/>
                  </a:lnTo>
                  <a:cubicBezTo>
                    <a:pt x="1134" y="1003"/>
                    <a:pt x="1125" y="979"/>
                    <a:pt x="1117" y="956"/>
                  </a:cubicBezTo>
                  <a:cubicBezTo>
                    <a:pt x="1104" y="917"/>
                    <a:pt x="1093" y="878"/>
                    <a:pt x="1086" y="836"/>
                  </a:cubicBezTo>
                  <a:cubicBezTo>
                    <a:pt x="1067" y="692"/>
                    <a:pt x="1083" y="545"/>
                    <a:pt x="1136" y="410"/>
                  </a:cubicBezTo>
                  <a:cubicBezTo>
                    <a:pt x="1155" y="355"/>
                    <a:pt x="1179" y="302"/>
                    <a:pt x="1206" y="251"/>
                  </a:cubicBezTo>
                  <a:lnTo>
                    <a:pt x="1209" y="248"/>
                  </a:lnTo>
                  <a:cubicBezTo>
                    <a:pt x="1283" y="123"/>
                    <a:pt x="1179" y="0"/>
                    <a:pt x="1067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476550" y="3703850"/>
              <a:ext cx="33750" cy="109875"/>
            </a:xfrm>
            <a:custGeom>
              <a:avLst/>
              <a:gdLst/>
              <a:ahLst/>
              <a:cxnLst/>
              <a:rect l="l" t="t" r="r" b="b"/>
              <a:pathLst>
                <a:path w="1350" h="4395" extrusionOk="0">
                  <a:moveTo>
                    <a:pt x="550" y="2544"/>
                  </a:moveTo>
                  <a:cubicBezTo>
                    <a:pt x="550" y="2544"/>
                    <a:pt x="550" y="2544"/>
                    <a:pt x="550" y="2545"/>
                  </a:cubicBezTo>
                  <a:lnTo>
                    <a:pt x="550" y="2545"/>
                  </a:lnTo>
                  <a:lnTo>
                    <a:pt x="550" y="2544"/>
                  </a:lnTo>
                  <a:cubicBezTo>
                    <a:pt x="550" y="2544"/>
                    <a:pt x="550" y="2544"/>
                    <a:pt x="550" y="2544"/>
                  </a:cubicBezTo>
                  <a:close/>
                  <a:moveTo>
                    <a:pt x="546" y="2557"/>
                  </a:moveTo>
                  <a:cubicBezTo>
                    <a:pt x="546" y="2557"/>
                    <a:pt x="546" y="2557"/>
                    <a:pt x="546" y="2557"/>
                  </a:cubicBezTo>
                  <a:lnTo>
                    <a:pt x="546" y="2557"/>
                  </a:lnTo>
                  <a:lnTo>
                    <a:pt x="546" y="2557"/>
                  </a:lnTo>
                  <a:lnTo>
                    <a:pt x="546" y="2557"/>
                  </a:lnTo>
                  <a:close/>
                  <a:moveTo>
                    <a:pt x="965" y="0"/>
                  </a:moveTo>
                  <a:cubicBezTo>
                    <a:pt x="906" y="0"/>
                    <a:pt x="850" y="32"/>
                    <a:pt x="822" y="87"/>
                  </a:cubicBezTo>
                  <a:lnTo>
                    <a:pt x="795" y="139"/>
                  </a:lnTo>
                  <a:cubicBezTo>
                    <a:pt x="770" y="189"/>
                    <a:pt x="749" y="240"/>
                    <a:pt x="733" y="294"/>
                  </a:cubicBezTo>
                  <a:cubicBezTo>
                    <a:pt x="693" y="430"/>
                    <a:pt x="644" y="643"/>
                    <a:pt x="717" y="909"/>
                  </a:cubicBezTo>
                  <a:cubicBezTo>
                    <a:pt x="752" y="1034"/>
                    <a:pt x="809" y="1146"/>
                    <a:pt x="836" y="1235"/>
                  </a:cubicBezTo>
                  <a:cubicBezTo>
                    <a:pt x="863" y="1324"/>
                    <a:pt x="859" y="1373"/>
                    <a:pt x="833" y="1437"/>
                  </a:cubicBezTo>
                  <a:cubicBezTo>
                    <a:pt x="808" y="1500"/>
                    <a:pt x="741" y="1578"/>
                    <a:pt x="652" y="1665"/>
                  </a:cubicBezTo>
                  <a:cubicBezTo>
                    <a:pt x="563" y="1753"/>
                    <a:pt x="452" y="1843"/>
                    <a:pt x="342" y="1960"/>
                  </a:cubicBezTo>
                  <a:cubicBezTo>
                    <a:pt x="283" y="2020"/>
                    <a:pt x="229" y="2087"/>
                    <a:pt x="182" y="2155"/>
                  </a:cubicBezTo>
                  <a:cubicBezTo>
                    <a:pt x="154" y="2198"/>
                    <a:pt x="131" y="2241"/>
                    <a:pt x="108" y="2285"/>
                  </a:cubicBezTo>
                  <a:lnTo>
                    <a:pt x="88" y="2333"/>
                  </a:lnTo>
                  <a:lnTo>
                    <a:pt x="81" y="2346"/>
                  </a:lnTo>
                  <a:lnTo>
                    <a:pt x="73" y="2366"/>
                  </a:lnTo>
                  <a:lnTo>
                    <a:pt x="70" y="2376"/>
                  </a:lnTo>
                  <a:lnTo>
                    <a:pt x="59" y="2411"/>
                  </a:lnTo>
                  <a:cubicBezTo>
                    <a:pt x="0" y="2597"/>
                    <a:pt x="18" y="2783"/>
                    <a:pt x="51" y="2935"/>
                  </a:cubicBezTo>
                  <a:cubicBezTo>
                    <a:pt x="85" y="3088"/>
                    <a:pt x="140" y="3217"/>
                    <a:pt x="185" y="3331"/>
                  </a:cubicBezTo>
                  <a:cubicBezTo>
                    <a:pt x="231" y="3444"/>
                    <a:pt x="282" y="3547"/>
                    <a:pt x="310" y="3629"/>
                  </a:cubicBezTo>
                  <a:cubicBezTo>
                    <a:pt x="371" y="3800"/>
                    <a:pt x="388" y="3951"/>
                    <a:pt x="379" y="4047"/>
                  </a:cubicBezTo>
                  <a:cubicBezTo>
                    <a:pt x="374" y="4094"/>
                    <a:pt x="367" y="4129"/>
                    <a:pt x="364" y="4147"/>
                  </a:cubicBezTo>
                  <a:lnTo>
                    <a:pt x="347" y="4193"/>
                  </a:lnTo>
                  <a:lnTo>
                    <a:pt x="348" y="4196"/>
                  </a:lnTo>
                  <a:cubicBezTo>
                    <a:pt x="309" y="4307"/>
                    <a:pt x="399" y="4395"/>
                    <a:pt x="491" y="4395"/>
                  </a:cubicBezTo>
                  <a:cubicBezTo>
                    <a:pt x="536" y="4395"/>
                    <a:pt x="582" y="4374"/>
                    <a:pt x="614" y="4325"/>
                  </a:cubicBezTo>
                  <a:cubicBezTo>
                    <a:pt x="614" y="4325"/>
                    <a:pt x="623" y="4310"/>
                    <a:pt x="641" y="4282"/>
                  </a:cubicBezTo>
                  <a:cubicBezTo>
                    <a:pt x="671" y="4226"/>
                    <a:pt x="695" y="4169"/>
                    <a:pt x="711" y="4110"/>
                  </a:cubicBezTo>
                  <a:cubicBezTo>
                    <a:pt x="759" y="3915"/>
                    <a:pt x="760" y="3713"/>
                    <a:pt x="716" y="3517"/>
                  </a:cubicBezTo>
                  <a:cubicBezTo>
                    <a:pt x="687" y="3395"/>
                    <a:pt x="650" y="3287"/>
                    <a:pt x="615" y="3172"/>
                  </a:cubicBezTo>
                  <a:cubicBezTo>
                    <a:pt x="579" y="3064"/>
                    <a:pt x="550" y="2955"/>
                    <a:pt x="530" y="2842"/>
                  </a:cubicBezTo>
                  <a:cubicBezTo>
                    <a:pt x="512" y="2735"/>
                    <a:pt x="517" y="2641"/>
                    <a:pt x="546" y="2564"/>
                  </a:cubicBezTo>
                  <a:lnTo>
                    <a:pt x="550" y="2548"/>
                  </a:lnTo>
                  <a:lnTo>
                    <a:pt x="550" y="2547"/>
                  </a:lnTo>
                  <a:lnTo>
                    <a:pt x="552" y="2543"/>
                  </a:lnTo>
                  <a:lnTo>
                    <a:pt x="574" y="2495"/>
                  </a:lnTo>
                  <a:cubicBezTo>
                    <a:pt x="588" y="2463"/>
                    <a:pt x="596" y="2463"/>
                    <a:pt x="606" y="2444"/>
                  </a:cubicBezTo>
                  <a:cubicBezTo>
                    <a:pt x="639" y="2400"/>
                    <a:pt x="676" y="2357"/>
                    <a:pt x="716" y="2317"/>
                  </a:cubicBezTo>
                  <a:cubicBezTo>
                    <a:pt x="801" y="2230"/>
                    <a:pt x="906" y="2138"/>
                    <a:pt x="1014" y="2033"/>
                  </a:cubicBezTo>
                  <a:cubicBezTo>
                    <a:pt x="1121" y="1928"/>
                    <a:pt x="1239" y="1794"/>
                    <a:pt x="1304" y="1608"/>
                  </a:cubicBezTo>
                  <a:cubicBezTo>
                    <a:pt x="1337" y="1516"/>
                    <a:pt x="1350" y="1417"/>
                    <a:pt x="1343" y="1321"/>
                  </a:cubicBezTo>
                  <a:cubicBezTo>
                    <a:pt x="1342" y="1298"/>
                    <a:pt x="1340" y="1276"/>
                    <a:pt x="1336" y="1254"/>
                  </a:cubicBezTo>
                  <a:cubicBezTo>
                    <a:pt x="1331" y="1225"/>
                    <a:pt x="1326" y="1204"/>
                    <a:pt x="1321" y="1184"/>
                  </a:cubicBezTo>
                  <a:cubicBezTo>
                    <a:pt x="1310" y="1144"/>
                    <a:pt x="1296" y="1106"/>
                    <a:pt x="1281" y="1069"/>
                  </a:cubicBezTo>
                  <a:cubicBezTo>
                    <a:pt x="1223" y="929"/>
                    <a:pt x="1165" y="844"/>
                    <a:pt x="1135" y="766"/>
                  </a:cubicBezTo>
                  <a:cubicBezTo>
                    <a:pt x="1108" y="699"/>
                    <a:pt x="1091" y="629"/>
                    <a:pt x="1083" y="556"/>
                  </a:cubicBezTo>
                  <a:cubicBezTo>
                    <a:pt x="1078" y="496"/>
                    <a:pt x="1078" y="435"/>
                    <a:pt x="1086" y="376"/>
                  </a:cubicBezTo>
                  <a:cubicBezTo>
                    <a:pt x="1092" y="322"/>
                    <a:pt x="1103" y="268"/>
                    <a:pt x="1118" y="216"/>
                  </a:cubicBezTo>
                  <a:lnTo>
                    <a:pt x="1119" y="211"/>
                  </a:lnTo>
                  <a:cubicBezTo>
                    <a:pt x="1145" y="130"/>
                    <a:pt x="1105" y="44"/>
                    <a:pt x="1027" y="12"/>
                  </a:cubicBezTo>
                  <a:cubicBezTo>
                    <a:pt x="1007" y="4"/>
                    <a:pt x="986" y="0"/>
                    <a:pt x="9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501900" y="3706600"/>
              <a:ext cx="33275" cy="115500"/>
            </a:xfrm>
            <a:custGeom>
              <a:avLst/>
              <a:gdLst/>
              <a:ahLst/>
              <a:cxnLst/>
              <a:rect l="l" t="t" r="r" b="b"/>
              <a:pathLst>
                <a:path w="1331" h="4620" extrusionOk="0">
                  <a:moveTo>
                    <a:pt x="1067" y="0"/>
                  </a:moveTo>
                  <a:cubicBezTo>
                    <a:pt x="1025" y="0"/>
                    <a:pt x="981" y="18"/>
                    <a:pt x="946" y="60"/>
                  </a:cubicBezTo>
                  <a:lnTo>
                    <a:pt x="906" y="106"/>
                  </a:lnTo>
                  <a:cubicBezTo>
                    <a:pt x="870" y="152"/>
                    <a:pt x="837" y="200"/>
                    <a:pt x="808" y="250"/>
                  </a:cubicBezTo>
                  <a:cubicBezTo>
                    <a:pt x="698" y="438"/>
                    <a:pt x="643" y="651"/>
                    <a:pt x="647" y="867"/>
                  </a:cubicBezTo>
                  <a:cubicBezTo>
                    <a:pt x="649" y="943"/>
                    <a:pt x="658" y="1018"/>
                    <a:pt x="676" y="1091"/>
                  </a:cubicBezTo>
                  <a:cubicBezTo>
                    <a:pt x="686" y="1126"/>
                    <a:pt x="695" y="1160"/>
                    <a:pt x="708" y="1195"/>
                  </a:cubicBezTo>
                  <a:cubicBezTo>
                    <a:pt x="720" y="1226"/>
                    <a:pt x="733" y="1260"/>
                    <a:pt x="746" y="1293"/>
                  </a:cubicBezTo>
                  <a:cubicBezTo>
                    <a:pt x="800" y="1419"/>
                    <a:pt x="838" y="1516"/>
                    <a:pt x="829" y="1576"/>
                  </a:cubicBezTo>
                  <a:cubicBezTo>
                    <a:pt x="827" y="1640"/>
                    <a:pt x="797" y="1703"/>
                    <a:pt x="719" y="1794"/>
                  </a:cubicBezTo>
                  <a:cubicBezTo>
                    <a:pt x="644" y="1881"/>
                    <a:pt x="535" y="1973"/>
                    <a:pt x="420" y="2082"/>
                  </a:cubicBezTo>
                  <a:cubicBezTo>
                    <a:pt x="307" y="2196"/>
                    <a:pt x="186" y="2309"/>
                    <a:pt x="89" y="2508"/>
                  </a:cubicBezTo>
                  <a:lnTo>
                    <a:pt x="67" y="2557"/>
                  </a:lnTo>
                  <a:lnTo>
                    <a:pt x="62" y="2570"/>
                  </a:lnTo>
                  <a:lnTo>
                    <a:pt x="54" y="2587"/>
                  </a:lnTo>
                  <a:lnTo>
                    <a:pt x="54" y="2590"/>
                  </a:lnTo>
                  <a:lnTo>
                    <a:pt x="54" y="2595"/>
                  </a:lnTo>
                  <a:lnTo>
                    <a:pt x="51" y="2603"/>
                  </a:lnTo>
                  <a:lnTo>
                    <a:pt x="40" y="2640"/>
                  </a:lnTo>
                  <a:cubicBezTo>
                    <a:pt x="26" y="2687"/>
                    <a:pt x="16" y="2736"/>
                    <a:pt x="12" y="2786"/>
                  </a:cubicBezTo>
                  <a:cubicBezTo>
                    <a:pt x="0" y="2876"/>
                    <a:pt x="4" y="2969"/>
                    <a:pt x="18" y="3059"/>
                  </a:cubicBezTo>
                  <a:cubicBezTo>
                    <a:pt x="42" y="3231"/>
                    <a:pt x="97" y="3369"/>
                    <a:pt x="147" y="3493"/>
                  </a:cubicBezTo>
                  <a:lnTo>
                    <a:pt x="283" y="3816"/>
                  </a:lnTo>
                  <a:cubicBezTo>
                    <a:pt x="352" y="3995"/>
                    <a:pt x="372" y="4156"/>
                    <a:pt x="363" y="4256"/>
                  </a:cubicBezTo>
                  <a:cubicBezTo>
                    <a:pt x="360" y="4293"/>
                    <a:pt x="355" y="4329"/>
                    <a:pt x="347" y="4364"/>
                  </a:cubicBezTo>
                  <a:cubicBezTo>
                    <a:pt x="339" y="4392"/>
                    <a:pt x="330" y="4412"/>
                    <a:pt x="329" y="4412"/>
                  </a:cubicBezTo>
                  <a:cubicBezTo>
                    <a:pt x="329" y="4412"/>
                    <a:pt x="329" y="4412"/>
                    <a:pt x="329" y="4412"/>
                  </a:cubicBezTo>
                  <a:lnTo>
                    <a:pt x="329" y="4413"/>
                  </a:lnTo>
                  <a:cubicBezTo>
                    <a:pt x="283" y="4526"/>
                    <a:pt x="374" y="4620"/>
                    <a:pt x="469" y="4620"/>
                  </a:cubicBezTo>
                  <a:cubicBezTo>
                    <a:pt x="511" y="4620"/>
                    <a:pt x="554" y="4601"/>
                    <a:pt x="585" y="4558"/>
                  </a:cubicBezTo>
                  <a:lnTo>
                    <a:pt x="593" y="4547"/>
                  </a:lnTo>
                  <a:cubicBezTo>
                    <a:pt x="595" y="4545"/>
                    <a:pt x="604" y="4534"/>
                    <a:pt x="624" y="4499"/>
                  </a:cubicBezTo>
                  <a:cubicBezTo>
                    <a:pt x="655" y="4442"/>
                    <a:pt x="678" y="4382"/>
                    <a:pt x="693" y="4318"/>
                  </a:cubicBezTo>
                  <a:cubicBezTo>
                    <a:pt x="740" y="4113"/>
                    <a:pt x="736" y="3900"/>
                    <a:pt x="684" y="3697"/>
                  </a:cubicBezTo>
                  <a:cubicBezTo>
                    <a:pt x="651" y="3569"/>
                    <a:pt x="614" y="3461"/>
                    <a:pt x="576" y="3342"/>
                  </a:cubicBezTo>
                  <a:cubicBezTo>
                    <a:pt x="539" y="3231"/>
                    <a:pt x="514" y="3116"/>
                    <a:pt x="501" y="3002"/>
                  </a:cubicBezTo>
                  <a:cubicBezTo>
                    <a:pt x="495" y="2951"/>
                    <a:pt x="496" y="2902"/>
                    <a:pt x="506" y="2853"/>
                  </a:cubicBezTo>
                  <a:cubicBezTo>
                    <a:pt x="509" y="2830"/>
                    <a:pt x="514" y="2808"/>
                    <a:pt x="522" y="2787"/>
                  </a:cubicBezTo>
                  <a:lnTo>
                    <a:pt x="528" y="2773"/>
                  </a:lnTo>
                  <a:lnTo>
                    <a:pt x="530" y="2768"/>
                  </a:lnTo>
                  <a:lnTo>
                    <a:pt x="530" y="2768"/>
                  </a:lnTo>
                  <a:lnTo>
                    <a:pt x="530" y="2768"/>
                  </a:lnTo>
                  <a:lnTo>
                    <a:pt x="552" y="2719"/>
                  </a:lnTo>
                  <a:cubicBezTo>
                    <a:pt x="563" y="2700"/>
                    <a:pt x="574" y="2681"/>
                    <a:pt x="587" y="2663"/>
                  </a:cubicBezTo>
                  <a:cubicBezTo>
                    <a:pt x="606" y="2641"/>
                    <a:pt x="619" y="2620"/>
                    <a:pt x="639" y="2598"/>
                  </a:cubicBezTo>
                  <a:cubicBezTo>
                    <a:pt x="682" y="2549"/>
                    <a:pt x="728" y="2503"/>
                    <a:pt x="776" y="2460"/>
                  </a:cubicBezTo>
                  <a:cubicBezTo>
                    <a:pt x="878" y="2365"/>
                    <a:pt x="997" y="2264"/>
                    <a:pt x="1112" y="2129"/>
                  </a:cubicBezTo>
                  <a:cubicBezTo>
                    <a:pt x="1175" y="2056"/>
                    <a:pt x="1228" y="1975"/>
                    <a:pt x="1267" y="1888"/>
                  </a:cubicBezTo>
                  <a:cubicBezTo>
                    <a:pt x="1310" y="1789"/>
                    <a:pt x="1331" y="1684"/>
                    <a:pt x="1329" y="1576"/>
                  </a:cubicBezTo>
                  <a:cubicBezTo>
                    <a:pt x="1326" y="1354"/>
                    <a:pt x="1229" y="1203"/>
                    <a:pt x="1180" y="1099"/>
                  </a:cubicBezTo>
                  <a:lnTo>
                    <a:pt x="1143" y="1025"/>
                  </a:lnTo>
                  <a:cubicBezTo>
                    <a:pt x="1134" y="1002"/>
                    <a:pt x="1124" y="978"/>
                    <a:pt x="1116" y="955"/>
                  </a:cubicBezTo>
                  <a:cubicBezTo>
                    <a:pt x="1104" y="916"/>
                    <a:pt x="1092" y="877"/>
                    <a:pt x="1086" y="835"/>
                  </a:cubicBezTo>
                  <a:cubicBezTo>
                    <a:pt x="1067" y="692"/>
                    <a:pt x="1084" y="546"/>
                    <a:pt x="1135" y="409"/>
                  </a:cubicBezTo>
                  <a:cubicBezTo>
                    <a:pt x="1154" y="354"/>
                    <a:pt x="1178" y="301"/>
                    <a:pt x="1207" y="250"/>
                  </a:cubicBezTo>
                  <a:lnTo>
                    <a:pt x="1208" y="247"/>
                  </a:lnTo>
                  <a:cubicBezTo>
                    <a:pt x="1282" y="124"/>
                    <a:pt x="1179" y="0"/>
                    <a:pt x="106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760800" y="4031700"/>
              <a:ext cx="93250" cy="66150"/>
            </a:xfrm>
            <a:custGeom>
              <a:avLst/>
              <a:gdLst/>
              <a:ahLst/>
              <a:cxnLst/>
              <a:rect l="l" t="t" r="r" b="b"/>
              <a:pathLst>
                <a:path w="3730" h="2646" extrusionOk="0">
                  <a:moveTo>
                    <a:pt x="3565" y="1"/>
                  </a:moveTo>
                  <a:cubicBezTo>
                    <a:pt x="3557" y="1"/>
                    <a:pt x="3549" y="1"/>
                    <a:pt x="3542" y="3"/>
                  </a:cubicBezTo>
                  <a:lnTo>
                    <a:pt x="3491" y="10"/>
                  </a:lnTo>
                  <a:cubicBezTo>
                    <a:pt x="3431" y="25"/>
                    <a:pt x="3372" y="45"/>
                    <a:pt x="3316" y="72"/>
                  </a:cubicBezTo>
                  <a:cubicBezTo>
                    <a:pt x="3138" y="165"/>
                    <a:pt x="2986" y="297"/>
                    <a:pt x="2868" y="459"/>
                  </a:cubicBezTo>
                  <a:cubicBezTo>
                    <a:pt x="2795" y="560"/>
                    <a:pt x="2738" y="661"/>
                    <a:pt x="2676" y="762"/>
                  </a:cubicBezTo>
                  <a:cubicBezTo>
                    <a:pt x="2617" y="861"/>
                    <a:pt x="2553" y="955"/>
                    <a:pt x="2482" y="1045"/>
                  </a:cubicBezTo>
                  <a:cubicBezTo>
                    <a:pt x="2415" y="1128"/>
                    <a:pt x="2340" y="1187"/>
                    <a:pt x="2264" y="1217"/>
                  </a:cubicBezTo>
                  <a:lnTo>
                    <a:pt x="2257" y="1220"/>
                  </a:lnTo>
                  <a:lnTo>
                    <a:pt x="2256" y="1220"/>
                  </a:lnTo>
                  <a:lnTo>
                    <a:pt x="2243" y="1225"/>
                  </a:lnTo>
                  <a:lnTo>
                    <a:pt x="2192" y="1239"/>
                  </a:lnTo>
                  <a:cubicBezTo>
                    <a:pt x="2159" y="1249"/>
                    <a:pt x="2153" y="1242"/>
                    <a:pt x="2134" y="1249"/>
                  </a:cubicBezTo>
                  <a:cubicBezTo>
                    <a:pt x="2103" y="1251"/>
                    <a:pt x="2072" y="1253"/>
                    <a:pt x="2041" y="1253"/>
                  </a:cubicBezTo>
                  <a:cubicBezTo>
                    <a:pt x="2015" y="1253"/>
                    <a:pt x="1990" y="1252"/>
                    <a:pt x="1965" y="1250"/>
                  </a:cubicBezTo>
                  <a:cubicBezTo>
                    <a:pt x="1844" y="1244"/>
                    <a:pt x="1704" y="1225"/>
                    <a:pt x="1555" y="1214"/>
                  </a:cubicBezTo>
                  <a:cubicBezTo>
                    <a:pt x="1513" y="1210"/>
                    <a:pt x="1468" y="1208"/>
                    <a:pt x="1421" y="1208"/>
                  </a:cubicBezTo>
                  <a:cubicBezTo>
                    <a:pt x="1304" y="1208"/>
                    <a:pt x="1176" y="1223"/>
                    <a:pt x="1045" y="1276"/>
                  </a:cubicBezTo>
                  <a:cubicBezTo>
                    <a:pt x="954" y="1312"/>
                    <a:pt x="871" y="1366"/>
                    <a:pt x="801" y="1435"/>
                  </a:cubicBezTo>
                  <a:cubicBezTo>
                    <a:pt x="786" y="1449"/>
                    <a:pt x="771" y="1466"/>
                    <a:pt x="757" y="1484"/>
                  </a:cubicBezTo>
                  <a:cubicBezTo>
                    <a:pt x="741" y="1503"/>
                    <a:pt x="727" y="1522"/>
                    <a:pt x="714" y="1541"/>
                  </a:cubicBezTo>
                  <a:cubicBezTo>
                    <a:pt x="692" y="1576"/>
                    <a:pt x="673" y="1611"/>
                    <a:pt x="655" y="1648"/>
                  </a:cubicBezTo>
                  <a:cubicBezTo>
                    <a:pt x="588" y="1783"/>
                    <a:pt x="561" y="1883"/>
                    <a:pt x="523" y="1956"/>
                  </a:cubicBezTo>
                  <a:cubicBezTo>
                    <a:pt x="492" y="2021"/>
                    <a:pt x="449" y="2082"/>
                    <a:pt x="399" y="2136"/>
                  </a:cubicBezTo>
                  <a:cubicBezTo>
                    <a:pt x="358" y="2179"/>
                    <a:pt x="312" y="2218"/>
                    <a:pt x="263" y="2252"/>
                  </a:cubicBezTo>
                  <a:cubicBezTo>
                    <a:pt x="217" y="2282"/>
                    <a:pt x="169" y="2309"/>
                    <a:pt x="120" y="2333"/>
                  </a:cubicBezTo>
                  <a:lnTo>
                    <a:pt x="115" y="2334"/>
                  </a:lnTo>
                  <a:cubicBezTo>
                    <a:pt x="38" y="2369"/>
                    <a:pt x="0" y="2457"/>
                    <a:pt x="27" y="2535"/>
                  </a:cubicBezTo>
                  <a:cubicBezTo>
                    <a:pt x="50" y="2602"/>
                    <a:pt x="113" y="2645"/>
                    <a:pt x="182" y="2645"/>
                  </a:cubicBezTo>
                  <a:cubicBezTo>
                    <a:pt x="195" y="2645"/>
                    <a:pt x="207" y="2644"/>
                    <a:pt x="220" y="2641"/>
                  </a:cubicBezTo>
                  <a:lnTo>
                    <a:pt x="275" y="2627"/>
                  </a:lnTo>
                  <a:cubicBezTo>
                    <a:pt x="329" y="2613"/>
                    <a:pt x="382" y="2593"/>
                    <a:pt x="433" y="2571"/>
                  </a:cubicBezTo>
                  <a:cubicBezTo>
                    <a:pt x="561" y="2511"/>
                    <a:pt x="755" y="2407"/>
                    <a:pt x="906" y="2177"/>
                  </a:cubicBezTo>
                  <a:cubicBezTo>
                    <a:pt x="976" y="2069"/>
                    <a:pt x="1022" y="1953"/>
                    <a:pt x="1072" y="1873"/>
                  </a:cubicBezTo>
                  <a:cubicBezTo>
                    <a:pt x="1121" y="1794"/>
                    <a:pt x="1162" y="1764"/>
                    <a:pt x="1226" y="1741"/>
                  </a:cubicBezTo>
                  <a:cubicBezTo>
                    <a:pt x="1267" y="1727"/>
                    <a:pt x="1323" y="1722"/>
                    <a:pt x="1389" y="1722"/>
                  </a:cubicBezTo>
                  <a:cubicBezTo>
                    <a:pt x="1429" y="1722"/>
                    <a:pt x="1472" y="1724"/>
                    <a:pt x="1518" y="1727"/>
                  </a:cubicBezTo>
                  <a:cubicBezTo>
                    <a:pt x="1642" y="1737"/>
                    <a:pt x="1784" y="1761"/>
                    <a:pt x="1943" y="1767"/>
                  </a:cubicBezTo>
                  <a:cubicBezTo>
                    <a:pt x="1964" y="1768"/>
                    <a:pt x="1985" y="1768"/>
                    <a:pt x="2006" y="1768"/>
                  </a:cubicBezTo>
                  <a:cubicBezTo>
                    <a:pt x="2070" y="1768"/>
                    <a:pt x="2134" y="1765"/>
                    <a:pt x="2197" y="1757"/>
                  </a:cubicBezTo>
                  <a:cubicBezTo>
                    <a:pt x="2246" y="1749"/>
                    <a:pt x="2296" y="1738"/>
                    <a:pt x="2343" y="1726"/>
                  </a:cubicBezTo>
                  <a:lnTo>
                    <a:pt x="2393" y="1710"/>
                  </a:lnTo>
                  <a:lnTo>
                    <a:pt x="2405" y="1707"/>
                  </a:lnTo>
                  <a:lnTo>
                    <a:pt x="2428" y="1699"/>
                  </a:lnTo>
                  <a:lnTo>
                    <a:pt x="2436" y="1695"/>
                  </a:lnTo>
                  <a:lnTo>
                    <a:pt x="2469" y="1681"/>
                  </a:lnTo>
                  <a:cubicBezTo>
                    <a:pt x="2649" y="1602"/>
                    <a:pt x="2777" y="1466"/>
                    <a:pt x="2869" y="1341"/>
                  </a:cubicBezTo>
                  <a:cubicBezTo>
                    <a:pt x="2963" y="1215"/>
                    <a:pt x="3024" y="1088"/>
                    <a:pt x="3078" y="978"/>
                  </a:cubicBezTo>
                  <a:cubicBezTo>
                    <a:pt x="3133" y="869"/>
                    <a:pt x="3178" y="764"/>
                    <a:pt x="3219" y="688"/>
                  </a:cubicBezTo>
                  <a:cubicBezTo>
                    <a:pt x="3310" y="530"/>
                    <a:pt x="3410" y="417"/>
                    <a:pt x="3488" y="362"/>
                  </a:cubicBezTo>
                  <a:cubicBezTo>
                    <a:pt x="3528" y="333"/>
                    <a:pt x="3559" y="316"/>
                    <a:pt x="3574" y="306"/>
                  </a:cubicBezTo>
                  <a:lnTo>
                    <a:pt x="3620" y="289"/>
                  </a:lnTo>
                  <a:cubicBezTo>
                    <a:pt x="3690" y="260"/>
                    <a:pt x="3729" y="184"/>
                    <a:pt x="3709" y="111"/>
                  </a:cubicBezTo>
                  <a:cubicBezTo>
                    <a:pt x="3692" y="45"/>
                    <a:pt x="3632" y="1"/>
                    <a:pt x="3565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744650" y="4007525"/>
              <a:ext cx="99175" cy="67400"/>
            </a:xfrm>
            <a:custGeom>
              <a:avLst/>
              <a:gdLst/>
              <a:ahLst/>
              <a:cxnLst/>
              <a:rect l="l" t="t" r="r" b="b"/>
              <a:pathLst>
                <a:path w="3967" h="2696" extrusionOk="0">
                  <a:moveTo>
                    <a:pt x="2489" y="1222"/>
                  </a:moveTo>
                  <a:lnTo>
                    <a:pt x="2485" y="1224"/>
                  </a:lnTo>
                  <a:lnTo>
                    <a:pt x="2484" y="1224"/>
                  </a:lnTo>
                  <a:lnTo>
                    <a:pt x="2489" y="1222"/>
                  </a:lnTo>
                  <a:close/>
                  <a:moveTo>
                    <a:pt x="3806" y="1"/>
                  </a:moveTo>
                  <a:cubicBezTo>
                    <a:pt x="3802" y="1"/>
                    <a:pt x="3798" y="1"/>
                    <a:pt x="3794" y="1"/>
                  </a:cubicBezTo>
                  <a:lnTo>
                    <a:pt x="3779" y="3"/>
                  </a:lnTo>
                  <a:cubicBezTo>
                    <a:pt x="3778" y="5"/>
                    <a:pt x="3763" y="5"/>
                    <a:pt x="3724" y="13"/>
                  </a:cubicBezTo>
                  <a:cubicBezTo>
                    <a:pt x="3660" y="27"/>
                    <a:pt x="3600" y="49"/>
                    <a:pt x="3541" y="79"/>
                  </a:cubicBezTo>
                  <a:cubicBezTo>
                    <a:pt x="3357" y="180"/>
                    <a:pt x="3199" y="323"/>
                    <a:pt x="3080" y="497"/>
                  </a:cubicBezTo>
                  <a:cubicBezTo>
                    <a:pt x="3007" y="604"/>
                    <a:pt x="2950" y="704"/>
                    <a:pt x="2884" y="811"/>
                  </a:cubicBezTo>
                  <a:cubicBezTo>
                    <a:pt x="2826" y="911"/>
                    <a:pt x="2757" y="1006"/>
                    <a:pt x="2679" y="1092"/>
                  </a:cubicBezTo>
                  <a:cubicBezTo>
                    <a:pt x="2646" y="1128"/>
                    <a:pt x="2606" y="1160"/>
                    <a:pt x="2565" y="1187"/>
                  </a:cubicBezTo>
                  <a:cubicBezTo>
                    <a:pt x="2546" y="1198"/>
                    <a:pt x="2525" y="1208"/>
                    <a:pt x="2505" y="1216"/>
                  </a:cubicBezTo>
                  <a:lnTo>
                    <a:pt x="2494" y="1220"/>
                  </a:lnTo>
                  <a:lnTo>
                    <a:pt x="2494" y="1220"/>
                  </a:lnTo>
                  <a:lnTo>
                    <a:pt x="2485" y="1222"/>
                  </a:lnTo>
                  <a:lnTo>
                    <a:pt x="2433" y="1238"/>
                  </a:lnTo>
                  <a:cubicBezTo>
                    <a:pt x="2411" y="1243"/>
                    <a:pt x="2390" y="1246"/>
                    <a:pt x="2368" y="1249"/>
                  </a:cubicBezTo>
                  <a:cubicBezTo>
                    <a:pt x="2345" y="1249"/>
                    <a:pt x="2323" y="1253"/>
                    <a:pt x="2297" y="1253"/>
                  </a:cubicBezTo>
                  <a:cubicBezTo>
                    <a:pt x="2293" y="1253"/>
                    <a:pt x="2288" y="1253"/>
                    <a:pt x="2284" y="1252"/>
                  </a:cubicBezTo>
                  <a:cubicBezTo>
                    <a:pt x="2220" y="1252"/>
                    <a:pt x="2155" y="1248"/>
                    <a:pt x="2090" y="1240"/>
                  </a:cubicBezTo>
                  <a:cubicBezTo>
                    <a:pt x="1956" y="1227"/>
                    <a:pt x="1809" y="1206"/>
                    <a:pt x="1639" y="1206"/>
                  </a:cubicBezTo>
                  <a:cubicBezTo>
                    <a:pt x="1633" y="1206"/>
                    <a:pt x="1627" y="1206"/>
                    <a:pt x="1621" y="1206"/>
                  </a:cubicBezTo>
                  <a:cubicBezTo>
                    <a:pt x="1524" y="1206"/>
                    <a:pt x="1428" y="1221"/>
                    <a:pt x="1336" y="1249"/>
                  </a:cubicBezTo>
                  <a:cubicBezTo>
                    <a:pt x="1234" y="1281"/>
                    <a:pt x="1141" y="1335"/>
                    <a:pt x="1061" y="1408"/>
                  </a:cubicBezTo>
                  <a:cubicBezTo>
                    <a:pt x="896" y="1558"/>
                    <a:pt x="848" y="1731"/>
                    <a:pt x="802" y="1836"/>
                  </a:cubicBezTo>
                  <a:lnTo>
                    <a:pt x="770" y="1912"/>
                  </a:lnTo>
                  <a:cubicBezTo>
                    <a:pt x="759" y="1934"/>
                    <a:pt x="748" y="1957"/>
                    <a:pt x="735" y="1979"/>
                  </a:cubicBezTo>
                  <a:cubicBezTo>
                    <a:pt x="715" y="2014"/>
                    <a:pt x="691" y="2047"/>
                    <a:pt x="665" y="2079"/>
                  </a:cubicBezTo>
                  <a:cubicBezTo>
                    <a:pt x="570" y="2189"/>
                    <a:pt x="449" y="2273"/>
                    <a:pt x="313" y="2324"/>
                  </a:cubicBezTo>
                  <a:cubicBezTo>
                    <a:pt x="260" y="2346"/>
                    <a:pt x="204" y="2362"/>
                    <a:pt x="147" y="2375"/>
                  </a:cubicBezTo>
                  <a:lnTo>
                    <a:pt x="142" y="2375"/>
                  </a:lnTo>
                  <a:cubicBezTo>
                    <a:pt x="60" y="2389"/>
                    <a:pt x="1" y="2465"/>
                    <a:pt x="9" y="2550"/>
                  </a:cubicBezTo>
                  <a:cubicBezTo>
                    <a:pt x="18" y="2633"/>
                    <a:pt x="88" y="2696"/>
                    <a:pt x="171" y="2696"/>
                  </a:cubicBezTo>
                  <a:cubicBezTo>
                    <a:pt x="172" y="2696"/>
                    <a:pt x="173" y="2696"/>
                    <a:pt x="174" y="2696"/>
                  </a:cubicBezTo>
                  <a:lnTo>
                    <a:pt x="236" y="2694"/>
                  </a:lnTo>
                  <a:cubicBezTo>
                    <a:pt x="295" y="2693"/>
                    <a:pt x="352" y="2685"/>
                    <a:pt x="409" y="2674"/>
                  </a:cubicBezTo>
                  <a:cubicBezTo>
                    <a:pt x="622" y="2632"/>
                    <a:pt x="820" y="2532"/>
                    <a:pt x="980" y="2387"/>
                  </a:cubicBezTo>
                  <a:cubicBezTo>
                    <a:pt x="1034" y="2335"/>
                    <a:pt x="1083" y="2278"/>
                    <a:pt x="1128" y="2217"/>
                  </a:cubicBezTo>
                  <a:cubicBezTo>
                    <a:pt x="1149" y="2187"/>
                    <a:pt x="1168" y="2157"/>
                    <a:pt x="1185" y="2125"/>
                  </a:cubicBezTo>
                  <a:cubicBezTo>
                    <a:pt x="1201" y="2095"/>
                    <a:pt x="1217" y="2063"/>
                    <a:pt x="1234" y="2031"/>
                  </a:cubicBezTo>
                  <a:cubicBezTo>
                    <a:pt x="1293" y="1909"/>
                    <a:pt x="1341" y="1815"/>
                    <a:pt x="1392" y="1783"/>
                  </a:cubicBezTo>
                  <a:cubicBezTo>
                    <a:pt x="1443" y="1740"/>
                    <a:pt x="1511" y="1723"/>
                    <a:pt x="1630" y="1721"/>
                  </a:cubicBezTo>
                  <a:cubicBezTo>
                    <a:pt x="1634" y="1721"/>
                    <a:pt x="1638" y="1721"/>
                    <a:pt x="1642" y="1721"/>
                  </a:cubicBezTo>
                  <a:cubicBezTo>
                    <a:pt x="1754" y="1721"/>
                    <a:pt x="1892" y="1743"/>
                    <a:pt x="2044" y="1756"/>
                  </a:cubicBezTo>
                  <a:cubicBezTo>
                    <a:pt x="2115" y="1761"/>
                    <a:pt x="2187" y="1766"/>
                    <a:pt x="2264" y="1766"/>
                  </a:cubicBezTo>
                  <a:cubicBezTo>
                    <a:pt x="2360" y="1766"/>
                    <a:pt x="2463" y="1757"/>
                    <a:pt x="2581" y="1725"/>
                  </a:cubicBezTo>
                  <a:lnTo>
                    <a:pt x="2633" y="1707"/>
                  </a:lnTo>
                  <a:lnTo>
                    <a:pt x="2646" y="1704"/>
                  </a:lnTo>
                  <a:lnTo>
                    <a:pt x="2665" y="1698"/>
                  </a:lnTo>
                  <a:lnTo>
                    <a:pt x="2667" y="1698"/>
                  </a:lnTo>
                  <a:lnTo>
                    <a:pt x="2671" y="1696"/>
                  </a:lnTo>
                  <a:lnTo>
                    <a:pt x="2679" y="1691"/>
                  </a:lnTo>
                  <a:lnTo>
                    <a:pt x="2714" y="1675"/>
                  </a:lnTo>
                  <a:cubicBezTo>
                    <a:pt x="2759" y="1655"/>
                    <a:pt x="2802" y="1629"/>
                    <a:pt x="2843" y="1601"/>
                  </a:cubicBezTo>
                  <a:cubicBezTo>
                    <a:pt x="2918" y="1548"/>
                    <a:pt x="2986" y="1486"/>
                    <a:pt x="3045" y="1416"/>
                  </a:cubicBezTo>
                  <a:cubicBezTo>
                    <a:pt x="3156" y="1284"/>
                    <a:pt x="3225" y="1151"/>
                    <a:pt x="3287" y="1032"/>
                  </a:cubicBezTo>
                  <a:cubicBezTo>
                    <a:pt x="3339" y="920"/>
                    <a:pt x="3391" y="815"/>
                    <a:pt x="3438" y="717"/>
                  </a:cubicBezTo>
                  <a:cubicBezTo>
                    <a:pt x="3528" y="548"/>
                    <a:pt x="3635" y="427"/>
                    <a:pt x="3717" y="367"/>
                  </a:cubicBezTo>
                  <a:cubicBezTo>
                    <a:pt x="3746" y="346"/>
                    <a:pt x="3778" y="326"/>
                    <a:pt x="3808" y="308"/>
                  </a:cubicBezTo>
                  <a:cubicBezTo>
                    <a:pt x="3831" y="298"/>
                    <a:pt x="3849" y="292"/>
                    <a:pt x="3854" y="290"/>
                  </a:cubicBezTo>
                  <a:lnTo>
                    <a:pt x="3854" y="290"/>
                  </a:lnTo>
                  <a:lnTo>
                    <a:pt x="3852" y="291"/>
                  </a:lnTo>
                  <a:cubicBezTo>
                    <a:pt x="3924" y="267"/>
                    <a:pt x="3967" y="192"/>
                    <a:pt x="3951" y="119"/>
                  </a:cubicBezTo>
                  <a:cubicBezTo>
                    <a:pt x="3938" y="50"/>
                    <a:pt x="3876" y="1"/>
                    <a:pt x="3806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759125" y="4027700"/>
              <a:ext cx="93225" cy="66100"/>
            </a:xfrm>
            <a:custGeom>
              <a:avLst/>
              <a:gdLst/>
              <a:ahLst/>
              <a:cxnLst/>
              <a:rect l="l" t="t" r="r" b="b"/>
              <a:pathLst>
                <a:path w="3729" h="2644" extrusionOk="0">
                  <a:moveTo>
                    <a:pt x="3564" y="0"/>
                  </a:moveTo>
                  <a:cubicBezTo>
                    <a:pt x="3557" y="0"/>
                    <a:pt x="3550" y="1"/>
                    <a:pt x="3542" y="2"/>
                  </a:cubicBezTo>
                  <a:lnTo>
                    <a:pt x="3491" y="10"/>
                  </a:lnTo>
                  <a:cubicBezTo>
                    <a:pt x="3431" y="23"/>
                    <a:pt x="3372" y="43"/>
                    <a:pt x="3316" y="72"/>
                  </a:cubicBezTo>
                  <a:cubicBezTo>
                    <a:pt x="3138" y="164"/>
                    <a:pt x="2986" y="296"/>
                    <a:pt x="2868" y="458"/>
                  </a:cubicBezTo>
                  <a:cubicBezTo>
                    <a:pt x="2795" y="560"/>
                    <a:pt x="2738" y="658"/>
                    <a:pt x="2676" y="762"/>
                  </a:cubicBezTo>
                  <a:cubicBezTo>
                    <a:pt x="2617" y="860"/>
                    <a:pt x="2553" y="954"/>
                    <a:pt x="2482" y="1043"/>
                  </a:cubicBezTo>
                  <a:cubicBezTo>
                    <a:pt x="2415" y="1126"/>
                    <a:pt x="2340" y="1186"/>
                    <a:pt x="2264" y="1216"/>
                  </a:cubicBezTo>
                  <a:lnTo>
                    <a:pt x="2257" y="1220"/>
                  </a:lnTo>
                  <a:lnTo>
                    <a:pt x="2256" y="1220"/>
                  </a:lnTo>
                  <a:lnTo>
                    <a:pt x="2243" y="1223"/>
                  </a:lnTo>
                  <a:lnTo>
                    <a:pt x="2193" y="1239"/>
                  </a:lnTo>
                  <a:cubicBezTo>
                    <a:pt x="2159" y="1248"/>
                    <a:pt x="2153" y="1242"/>
                    <a:pt x="2134" y="1248"/>
                  </a:cubicBezTo>
                  <a:cubicBezTo>
                    <a:pt x="2103" y="1250"/>
                    <a:pt x="2072" y="1251"/>
                    <a:pt x="2041" y="1251"/>
                  </a:cubicBezTo>
                  <a:cubicBezTo>
                    <a:pt x="2016" y="1251"/>
                    <a:pt x="1990" y="1250"/>
                    <a:pt x="1965" y="1248"/>
                  </a:cubicBezTo>
                  <a:cubicBezTo>
                    <a:pt x="1844" y="1242"/>
                    <a:pt x="1705" y="1224"/>
                    <a:pt x="1555" y="1213"/>
                  </a:cubicBezTo>
                  <a:cubicBezTo>
                    <a:pt x="1513" y="1210"/>
                    <a:pt x="1468" y="1207"/>
                    <a:pt x="1421" y="1207"/>
                  </a:cubicBezTo>
                  <a:cubicBezTo>
                    <a:pt x="1304" y="1207"/>
                    <a:pt x="1175" y="1223"/>
                    <a:pt x="1045" y="1274"/>
                  </a:cubicBezTo>
                  <a:cubicBezTo>
                    <a:pt x="954" y="1310"/>
                    <a:pt x="872" y="1364"/>
                    <a:pt x="802" y="1433"/>
                  </a:cubicBezTo>
                  <a:cubicBezTo>
                    <a:pt x="786" y="1448"/>
                    <a:pt x="772" y="1466"/>
                    <a:pt x="757" y="1483"/>
                  </a:cubicBezTo>
                  <a:cubicBezTo>
                    <a:pt x="738" y="1506"/>
                    <a:pt x="727" y="1523"/>
                    <a:pt x="714" y="1541"/>
                  </a:cubicBezTo>
                  <a:cubicBezTo>
                    <a:pt x="692" y="1574"/>
                    <a:pt x="673" y="1611"/>
                    <a:pt x="655" y="1646"/>
                  </a:cubicBezTo>
                  <a:cubicBezTo>
                    <a:pt x="589" y="1781"/>
                    <a:pt x="562" y="1882"/>
                    <a:pt x="524" y="1956"/>
                  </a:cubicBezTo>
                  <a:cubicBezTo>
                    <a:pt x="492" y="2021"/>
                    <a:pt x="449" y="2081"/>
                    <a:pt x="400" y="2134"/>
                  </a:cubicBezTo>
                  <a:cubicBezTo>
                    <a:pt x="358" y="2178"/>
                    <a:pt x="312" y="2216"/>
                    <a:pt x="263" y="2250"/>
                  </a:cubicBezTo>
                  <a:cubicBezTo>
                    <a:pt x="217" y="2281"/>
                    <a:pt x="169" y="2308"/>
                    <a:pt x="120" y="2332"/>
                  </a:cubicBezTo>
                  <a:lnTo>
                    <a:pt x="115" y="2334"/>
                  </a:lnTo>
                  <a:cubicBezTo>
                    <a:pt x="39" y="2369"/>
                    <a:pt x="1" y="2455"/>
                    <a:pt x="28" y="2534"/>
                  </a:cubicBezTo>
                  <a:cubicBezTo>
                    <a:pt x="50" y="2601"/>
                    <a:pt x="112" y="2644"/>
                    <a:pt x="180" y="2644"/>
                  </a:cubicBezTo>
                  <a:cubicBezTo>
                    <a:pt x="193" y="2644"/>
                    <a:pt x="207" y="2642"/>
                    <a:pt x="220" y="2639"/>
                  </a:cubicBezTo>
                  <a:lnTo>
                    <a:pt x="276" y="2626"/>
                  </a:lnTo>
                  <a:cubicBezTo>
                    <a:pt x="330" y="2612"/>
                    <a:pt x="382" y="2593"/>
                    <a:pt x="433" y="2571"/>
                  </a:cubicBezTo>
                  <a:cubicBezTo>
                    <a:pt x="562" y="2510"/>
                    <a:pt x="756" y="2407"/>
                    <a:pt x="907" y="2176"/>
                  </a:cubicBezTo>
                  <a:cubicBezTo>
                    <a:pt x="977" y="2068"/>
                    <a:pt x="1023" y="1952"/>
                    <a:pt x="1072" y="1873"/>
                  </a:cubicBezTo>
                  <a:cubicBezTo>
                    <a:pt x="1121" y="1793"/>
                    <a:pt x="1163" y="1763"/>
                    <a:pt x="1226" y="1741"/>
                  </a:cubicBezTo>
                  <a:cubicBezTo>
                    <a:pt x="1267" y="1727"/>
                    <a:pt x="1323" y="1721"/>
                    <a:pt x="1390" y="1721"/>
                  </a:cubicBezTo>
                  <a:cubicBezTo>
                    <a:pt x="1429" y="1721"/>
                    <a:pt x="1472" y="1723"/>
                    <a:pt x="1519" y="1727"/>
                  </a:cubicBezTo>
                  <a:cubicBezTo>
                    <a:pt x="1643" y="1735"/>
                    <a:pt x="1784" y="1758"/>
                    <a:pt x="1943" y="1766"/>
                  </a:cubicBezTo>
                  <a:cubicBezTo>
                    <a:pt x="1964" y="1767"/>
                    <a:pt x="1985" y="1768"/>
                    <a:pt x="2006" y="1768"/>
                  </a:cubicBezTo>
                  <a:cubicBezTo>
                    <a:pt x="2070" y="1768"/>
                    <a:pt x="2134" y="1764"/>
                    <a:pt x="2197" y="1757"/>
                  </a:cubicBezTo>
                  <a:cubicBezTo>
                    <a:pt x="2247" y="1749"/>
                    <a:pt x="2294" y="1739"/>
                    <a:pt x="2342" y="1727"/>
                  </a:cubicBezTo>
                  <a:lnTo>
                    <a:pt x="2393" y="1711"/>
                  </a:lnTo>
                  <a:lnTo>
                    <a:pt x="2406" y="1706"/>
                  </a:lnTo>
                  <a:lnTo>
                    <a:pt x="2428" y="1700"/>
                  </a:lnTo>
                  <a:lnTo>
                    <a:pt x="2436" y="1695"/>
                  </a:lnTo>
                  <a:lnTo>
                    <a:pt x="2469" y="1681"/>
                  </a:lnTo>
                  <a:cubicBezTo>
                    <a:pt x="2649" y="1601"/>
                    <a:pt x="2776" y="1468"/>
                    <a:pt x="2870" y="1340"/>
                  </a:cubicBezTo>
                  <a:cubicBezTo>
                    <a:pt x="2962" y="1215"/>
                    <a:pt x="3024" y="1088"/>
                    <a:pt x="3078" y="978"/>
                  </a:cubicBezTo>
                  <a:cubicBezTo>
                    <a:pt x="3132" y="870"/>
                    <a:pt x="3176" y="763"/>
                    <a:pt x="3219" y="689"/>
                  </a:cubicBezTo>
                  <a:cubicBezTo>
                    <a:pt x="3308" y="530"/>
                    <a:pt x="3410" y="417"/>
                    <a:pt x="3488" y="361"/>
                  </a:cubicBezTo>
                  <a:cubicBezTo>
                    <a:pt x="3526" y="334"/>
                    <a:pt x="3558" y="315"/>
                    <a:pt x="3572" y="306"/>
                  </a:cubicBezTo>
                  <a:lnTo>
                    <a:pt x="3618" y="288"/>
                  </a:lnTo>
                  <a:lnTo>
                    <a:pt x="3620" y="288"/>
                  </a:lnTo>
                  <a:cubicBezTo>
                    <a:pt x="3690" y="259"/>
                    <a:pt x="3728" y="183"/>
                    <a:pt x="3709" y="110"/>
                  </a:cubicBezTo>
                  <a:cubicBezTo>
                    <a:pt x="3690" y="44"/>
                    <a:pt x="3631" y="0"/>
                    <a:pt x="35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742950" y="4003600"/>
              <a:ext cx="99175" cy="67350"/>
            </a:xfrm>
            <a:custGeom>
              <a:avLst/>
              <a:gdLst/>
              <a:ahLst/>
              <a:cxnLst/>
              <a:rect l="l" t="t" r="r" b="b"/>
              <a:pathLst>
                <a:path w="3967" h="2694" extrusionOk="0">
                  <a:moveTo>
                    <a:pt x="2495" y="1220"/>
                  </a:moveTo>
                  <a:lnTo>
                    <a:pt x="2490" y="1222"/>
                  </a:lnTo>
                  <a:lnTo>
                    <a:pt x="2485" y="1223"/>
                  </a:lnTo>
                  <a:lnTo>
                    <a:pt x="2484" y="1223"/>
                  </a:lnTo>
                  <a:lnTo>
                    <a:pt x="2495" y="1220"/>
                  </a:lnTo>
                  <a:close/>
                  <a:moveTo>
                    <a:pt x="3806" y="1"/>
                  </a:moveTo>
                  <a:cubicBezTo>
                    <a:pt x="3802" y="1"/>
                    <a:pt x="3798" y="1"/>
                    <a:pt x="3793" y="1"/>
                  </a:cubicBezTo>
                  <a:lnTo>
                    <a:pt x="3779" y="3"/>
                  </a:lnTo>
                  <a:cubicBezTo>
                    <a:pt x="3777" y="3"/>
                    <a:pt x="3763" y="4"/>
                    <a:pt x="3723" y="12"/>
                  </a:cubicBezTo>
                  <a:cubicBezTo>
                    <a:pt x="3660" y="27"/>
                    <a:pt x="3599" y="49"/>
                    <a:pt x="3541" y="79"/>
                  </a:cubicBezTo>
                  <a:cubicBezTo>
                    <a:pt x="3356" y="179"/>
                    <a:pt x="3199" y="322"/>
                    <a:pt x="3081" y="495"/>
                  </a:cubicBezTo>
                  <a:cubicBezTo>
                    <a:pt x="3008" y="604"/>
                    <a:pt x="2949" y="704"/>
                    <a:pt x="2884" y="810"/>
                  </a:cubicBezTo>
                  <a:cubicBezTo>
                    <a:pt x="2825" y="910"/>
                    <a:pt x="2757" y="1004"/>
                    <a:pt x="2679" y="1092"/>
                  </a:cubicBezTo>
                  <a:cubicBezTo>
                    <a:pt x="2646" y="1128"/>
                    <a:pt x="2607" y="1160"/>
                    <a:pt x="2565" y="1185"/>
                  </a:cubicBezTo>
                  <a:cubicBezTo>
                    <a:pt x="2545" y="1198"/>
                    <a:pt x="2525" y="1208"/>
                    <a:pt x="2504" y="1216"/>
                  </a:cubicBezTo>
                  <a:lnTo>
                    <a:pt x="2496" y="1219"/>
                  </a:lnTo>
                  <a:lnTo>
                    <a:pt x="2496" y="1219"/>
                  </a:lnTo>
                  <a:lnTo>
                    <a:pt x="2485" y="1222"/>
                  </a:lnTo>
                  <a:lnTo>
                    <a:pt x="2433" y="1238"/>
                  </a:lnTo>
                  <a:cubicBezTo>
                    <a:pt x="2412" y="1241"/>
                    <a:pt x="2390" y="1246"/>
                    <a:pt x="2369" y="1247"/>
                  </a:cubicBezTo>
                  <a:cubicBezTo>
                    <a:pt x="2340" y="1249"/>
                    <a:pt x="2315" y="1252"/>
                    <a:pt x="2283" y="1252"/>
                  </a:cubicBezTo>
                  <a:cubicBezTo>
                    <a:pt x="2220" y="1250"/>
                    <a:pt x="2154" y="1247"/>
                    <a:pt x="2091" y="1239"/>
                  </a:cubicBezTo>
                  <a:cubicBezTo>
                    <a:pt x="1962" y="1226"/>
                    <a:pt x="1820" y="1206"/>
                    <a:pt x="1655" y="1206"/>
                  </a:cubicBezTo>
                  <a:cubicBezTo>
                    <a:pt x="1644" y="1206"/>
                    <a:pt x="1632" y="1206"/>
                    <a:pt x="1620" y="1206"/>
                  </a:cubicBezTo>
                  <a:cubicBezTo>
                    <a:pt x="1525" y="1206"/>
                    <a:pt x="1430" y="1220"/>
                    <a:pt x="1337" y="1247"/>
                  </a:cubicBezTo>
                  <a:cubicBezTo>
                    <a:pt x="1236" y="1281"/>
                    <a:pt x="1142" y="1335"/>
                    <a:pt x="1062" y="1406"/>
                  </a:cubicBezTo>
                  <a:cubicBezTo>
                    <a:pt x="896" y="1556"/>
                    <a:pt x="848" y="1729"/>
                    <a:pt x="802" y="1834"/>
                  </a:cubicBezTo>
                  <a:lnTo>
                    <a:pt x="770" y="1910"/>
                  </a:lnTo>
                  <a:cubicBezTo>
                    <a:pt x="770" y="1915"/>
                    <a:pt x="743" y="1963"/>
                    <a:pt x="735" y="1977"/>
                  </a:cubicBezTo>
                  <a:cubicBezTo>
                    <a:pt x="714" y="2012"/>
                    <a:pt x="692" y="2045"/>
                    <a:pt x="665" y="2077"/>
                  </a:cubicBezTo>
                  <a:cubicBezTo>
                    <a:pt x="570" y="2187"/>
                    <a:pt x="449" y="2271"/>
                    <a:pt x="314" y="2322"/>
                  </a:cubicBezTo>
                  <a:cubicBezTo>
                    <a:pt x="260" y="2344"/>
                    <a:pt x="204" y="2360"/>
                    <a:pt x="147" y="2373"/>
                  </a:cubicBezTo>
                  <a:lnTo>
                    <a:pt x="144" y="2373"/>
                  </a:lnTo>
                  <a:cubicBezTo>
                    <a:pt x="59" y="2387"/>
                    <a:pt x="1" y="2463"/>
                    <a:pt x="10" y="2548"/>
                  </a:cubicBezTo>
                  <a:cubicBezTo>
                    <a:pt x="18" y="2631"/>
                    <a:pt x="88" y="2694"/>
                    <a:pt x="172" y="2694"/>
                  </a:cubicBezTo>
                  <a:cubicBezTo>
                    <a:pt x="173" y="2694"/>
                    <a:pt x="174" y="2694"/>
                    <a:pt x="175" y="2694"/>
                  </a:cubicBezTo>
                  <a:lnTo>
                    <a:pt x="236" y="2692"/>
                  </a:lnTo>
                  <a:cubicBezTo>
                    <a:pt x="295" y="2691"/>
                    <a:pt x="354" y="2683"/>
                    <a:pt x="409" y="2672"/>
                  </a:cubicBezTo>
                  <a:cubicBezTo>
                    <a:pt x="622" y="2630"/>
                    <a:pt x="819" y="2530"/>
                    <a:pt x="980" y="2385"/>
                  </a:cubicBezTo>
                  <a:cubicBezTo>
                    <a:pt x="1034" y="2333"/>
                    <a:pt x="1085" y="2276"/>
                    <a:pt x="1128" y="2215"/>
                  </a:cubicBezTo>
                  <a:cubicBezTo>
                    <a:pt x="1148" y="2185"/>
                    <a:pt x="1167" y="2155"/>
                    <a:pt x="1185" y="2123"/>
                  </a:cubicBezTo>
                  <a:lnTo>
                    <a:pt x="1234" y="2029"/>
                  </a:lnTo>
                  <a:cubicBezTo>
                    <a:pt x="1293" y="1907"/>
                    <a:pt x="1342" y="1813"/>
                    <a:pt x="1391" y="1781"/>
                  </a:cubicBezTo>
                  <a:cubicBezTo>
                    <a:pt x="1442" y="1738"/>
                    <a:pt x="1511" y="1719"/>
                    <a:pt x="1630" y="1719"/>
                  </a:cubicBezTo>
                  <a:cubicBezTo>
                    <a:pt x="1634" y="1719"/>
                    <a:pt x="1638" y="1719"/>
                    <a:pt x="1642" y="1719"/>
                  </a:cubicBezTo>
                  <a:cubicBezTo>
                    <a:pt x="1754" y="1719"/>
                    <a:pt x="1891" y="1741"/>
                    <a:pt x="2043" y="1754"/>
                  </a:cubicBezTo>
                  <a:cubicBezTo>
                    <a:pt x="2114" y="1759"/>
                    <a:pt x="2187" y="1764"/>
                    <a:pt x="2264" y="1764"/>
                  </a:cubicBezTo>
                  <a:cubicBezTo>
                    <a:pt x="2360" y="1764"/>
                    <a:pt x="2464" y="1755"/>
                    <a:pt x="2582" y="1723"/>
                  </a:cubicBezTo>
                  <a:lnTo>
                    <a:pt x="2633" y="1705"/>
                  </a:lnTo>
                  <a:lnTo>
                    <a:pt x="2647" y="1702"/>
                  </a:lnTo>
                  <a:lnTo>
                    <a:pt x="2665" y="1696"/>
                  </a:lnTo>
                  <a:lnTo>
                    <a:pt x="2666" y="1696"/>
                  </a:lnTo>
                  <a:lnTo>
                    <a:pt x="2671" y="1694"/>
                  </a:lnTo>
                  <a:lnTo>
                    <a:pt x="2679" y="1689"/>
                  </a:lnTo>
                  <a:lnTo>
                    <a:pt x="2714" y="1673"/>
                  </a:lnTo>
                  <a:cubicBezTo>
                    <a:pt x="2758" y="1653"/>
                    <a:pt x="2801" y="1627"/>
                    <a:pt x="2843" y="1599"/>
                  </a:cubicBezTo>
                  <a:cubicBezTo>
                    <a:pt x="2917" y="1546"/>
                    <a:pt x="2986" y="1484"/>
                    <a:pt x="3045" y="1414"/>
                  </a:cubicBezTo>
                  <a:cubicBezTo>
                    <a:pt x="3156" y="1282"/>
                    <a:pt x="3224" y="1149"/>
                    <a:pt x="3286" y="1030"/>
                  </a:cubicBezTo>
                  <a:lnTo>
                    <a:pt x="3437" y="715"/>
                  </a:lnTo>
                  <a:cubicBezTo>
                    <a:pt x="3528" y="546"/>
                    <a:pt x="3636" y="426"/>
                    <a:pt x="3717" y="365"/>
                  </a:cubicBezTo>
                  <a:cubicBezTo>
                    <a:pt x="3747" y="343"/>
                    <a:pt x="3777" y="324"/>
                    <a:pt x="3808" y="306"/>
                  </a:cubicBezTo>
                  <a:cubicBezTo>
                    <a:pt x="3833" y="295"/>
                    <a:pt x="3853" y="289"/>
                    <a:pt x="3855" y="287"/>
                  </a:cubicBezTo>
                  <a:lnTo>
                    <a:pt x="3855" y="287"/>
                  </a:lnTo>
                  <a:lnTo>
                    <a:pt x="3854" y="289"/>
                  </a:lnTo>
                  <a:cubicBezTo>
                    <a:pt x="3924" y="265"/>
                    <a:pt x="3967" y="192"/>
                    <a:pt x="3951" y="119"/>
                  </a:cubicBezTo>
                  <a:cubicBezTo>
                    <a:pt x="3937" y="50"/>
                    <a:pt x="3876" y="1"/>
                    <a:pt x="3806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502300" y="4002825"/>
              <a:ext cx="83150" cy="80000"/>
            </a:xfrm>
            <a:custGeom>
              <a:avLst/>
              <a:gdLst/>
              <a:ahLst/>
              <a:cxnLst/>
              <a:rect l="l" t="t" r="r" b="b"/>
              <a:pathLst>
                <a:path w="3326" h="3200" extrusionOk="0">
                  <a:moveTo>
                    <a:pt x="1311" y="1430"/>
                  </a:moveTo>
                  <a:cubicBezTo>
                    <a:pt x="1311" y="1430"/>
                    <a:pt x="1313" y="1431"/>
                    <a:pt x="1316" y="1433"/>
                  </a:cubicBezTo>
                  <a:lnTo>
                    <a:pt x="1315" y="1433"/>
                  </a:lnTo>
                  <a:cubicBezTo>
                    <a:pt x="1312" y="1431"/>
                    <a:pt x="1311" y="1430"/>
                    <a:pt x="1311" y="1430"/>
                  </a:cubicBezTo>
                  <a:close/>
                  <a:moveTo>
                    <a:pt x="1324" y="1437"/>
                  </a:moveTo>
                  <a:lnTo>
                    <a:pt x="1324" y="1437"/>
                  </a:lnTo>
                  <a:cubicBezTo>
                    <a:pt x="1326" y="1438"/>
                    <a:pt x="1328" y="1439"/>
                    <a:pt x="1328" y="1439"/>
                  </a:cubicBezTo>
                  <a:cubicBezTo>
                    <a:pt x="1328" y="1439"/>
                    <a:pt x="1328" y="1439"/>
                    <a:pt x="1328" y="1439"/>
                  </a:cubicBezTo>
                  <a:lnTo>
                    <a:pt x="1324" y="1437"/>
                  </a:lnTo>
                  <a:lnTo>
                    <a:pt x="1324" y="1437"/>
                  </a:lnTo>
                  <a:close/>
                  <a:moveTo>
                    <a:pt x="211" y="1"/>
                  </a:moveTo>
                  <a:cubicBezTo>
                    <a:pt x="74" y="1"/>
                    <a:pt x="1" y="195"/>
                    <a:pt x="137" y="277"/>
                  </a:cubicBezTo>
                  <a:lnTo>
                    <a:pt x="140" y="278"/>
                  </a:lnTo>
                  <a:lnTo>
                    <a:pt x="182" y="304"/>
                  </a:lnTo>
                  <a:cubicBezTo>
                    <a:pt x="194" y="315"/>
                    <a:pt x="221" y="339"/>
                    <a:pt x="256" y="374"/>
                  </a:cubicBezTo>
                  <a:cubicBezTo>
                    <a:pt x="323" y="442"/>
                    <a:pt x="402" y="571"/>
                    <a:pt x="463" y="743"/>
                  </a:cubicBezTo>
                  <a:cubicBezTo>
                    <a:pt x="491" y="824"/>
                    <a:pt x="517" y="935"/>
                    <a:pt x="552" y="1053"/>
                  </a:cubicBezTo>
                  <a:cubicBezTo>
                    <a:pt x="587" y="1170"/>
                    <a:pt x="625" y="1305"/>
                    <a:pt x="693" y="1445"/>
                  </a:cubicBezTo>
                  <a:cubicBezTo>
                    <a:pt x="763" y="1587"/>
                    <a:pt x="867" y="1741"/>
                    <a:pt x="1029" y="1851"/>
                  </a:cubicBezTo>
                  <a:lnTo>
                    <a:pt x="1059" y="1870"/>
                  </a:lnTo>
                  <a:lnTo>
                    <a:pt x="1067" y="1874"/>
                  </a:lnTo>
                  <a:lnTo>
                    <a:pt x="1086" y="1886"/>
                  </a:lnTo>
                  <a:lnTo>
                    <a:pt x="1099" y="1892"/>
                  </a:lnTo>
                  <a:lnTo>
                    <a:pt x="1145" y="1916"/>
                  </a:lnTo>
                  <a:cubicBezTo>
                    <a:pt x="1189" y="1938"/>
                    <a:pt x="1235" y="1955"/>
                    <a:pt x="1283" y="1971"/>
                  </a:cubicBezTo>
                  <a:cubicBezTo>
                    <a:pt x="1364" y="1995"/>
                    <a:pt x="1447" y="2014"/>
                    <a:pt x="1531" y="2025"/>
                  </a:cubicBezTo>
                  <a:cubicBezTo>
                    <a:pt x="1690" y="2046"/>
                    <a:pt x="1833" y="2048"/>
                    <a:pt x="1957" y="2060"/>
                  </a:cubicBezTo>
                  <a:cubicBezTo>
                    <a:pt x="2083" y="2071"/>
                    <a:pt x="2183" y="2092"/>
                    <a:pt x="2242" y="2126"/>
                  </a:cubicBezTo>
                  <a:cubicBezTo>
                    <a:pt x="2302" y="2159"/>
                    <a:pt x="2337" y="2194"/>
                    <a:pt x="2370" y="2281"/>
                  </a:cubicBezTo>
                  <a:cubicBezTo>
                    <a:pt x="2405" y="2369"/>
                    <a:pt x="2431" y="2491"/>
                    <a:pt x="2482" y="2609"/>
                  </a:cubicBezTo>
                  <a:cubicBezTo>
                    <a:pt x="2590" y="2863"/>
                    <a:pt x="2761" y="2998"/>
                    <a:pt x="2879" y="3081"/>
                  </a:cubicBezTo>
                  <a:cubicBezTo>
                    <a:pt x="2925" y="3111"/>
                    <a:pt x="2973" y="3138"/>
                    <a:pt x="3024" y="3162"/>
                  </a:cubicBezTo>
                  <a:lnTo>
                    <a:pt x="3078" y="3186"/>
                  </a:lnTo>
                  <a:cubicBezTo>
                    <a:pt x="3099" y="3195"/>
                    <a:pt x="3121" y="3199"/>
                    <a:pt x="3142" y="3199"/>
                  </a:cubicBezTo>
                  <a:cubicBezTo>
                    <a:pt x="3200" y="3199"/>
                    <a:pt x="3256" y="3169"/>
                    <a:pt x="3284" y="3116"/>
                  </a:cubicBezTo>
                  <a:cubicBezTo>
                    <a:pt x="3326" y="3043"/>
                    <a:pt x="3303" y="2949"/>
                    <a:pt x="3233" y="2903"/>
                  </a:cubicBezTo>
                  <a:lnTo>
                    <a:pt x="3229" y="2900"/>
                  </a:lnTo>
                  <a:cubicBezTo>
                    <a:pt x="3184" y="2868"/>
                    <a:pt x="3143" y="2833"/>
                    <a:pt x="3103" y="2795"/>
                  </a:cubicBezTo>
                  <a:cubicBezTo>
                    <a:pt x="3060" y="2753"/>
                    <a:pt x="3020" y="2706"/>
                    <a:pt x="2989" y="2656"/>
                  </a:cubicBezTo>
                  <a:cubicBezTo>
                    <a:pt x="2949" y="2594"/>
                    <a:pt x="2917" y="2528"/>
                    <a:pt x="2896" y="2459"/>
                  </a:cubicBezTo>
                  <a:cubicBezTo>
                    <a:pt x="2873" y="2380"/>
                    <a:pt x="2863" y="2277"/>
                    <a:pt x="2822" y="2132"/>
                  </a:cubicBezTo>
                  <a:cubicBezTo>
                    <a:pt x="2811" y="2092"/>
                    <a:pt x="2796" y="2056"/>
                    <a:pt x="2780" y="2019"/>
                  </a:cubicBezTo>
                  <a:cubicBezTo>
                    <a:pt x="2771" y="1997"/>
                    <a:pt x="2760" y="1975"/>
                    <a:pt x="2749" y="1954"/>
                  </a:cubicBezTo>
                  <a:cubicBezTo>
                    <a:pt x="2738" y="1933"/>
                    <a:pt x="2726" y="1916"/>
                    <a:pt x="2714" y="1897"/>
                  </a:cubicBezTo>
                  <a:cubicBezTo>
                    <a:pt x="2656" y="1817"/>
                    <a:pt x="2585" y="1750"/>
                    <a:pt x="2502" y="1698"/>
                  </a:cubicBezTo>
                  <a:cubicBezTo>
                    <a:pt x="2334" y="1595"/>
                    <a:pt x="2159" y="1563"/>
                    <a:pt x="2010" y="1549"/>
                  </a:cubicBezTo>
                  <a:cubicBezTo>
                    <a:pt x="1862" y="1534"/>
                    <a:pt x="1720" y="1528"/>
                    <a:pt x="1599" y="1512"/>
                  </a:cubicBezTo>
                  <a:cubicBezTo>
                    <a:pt x="1544" y="1506"/>
                    <a:pt x="1488" y="1496"/>
                    <a:pt x="1434" y="1482"/>
                  </a:cubicBezTo>
                  <a:cubicBezTo>
                    <a:pt x="1415" y="1474"/>
                    <a:pt x="1409" y="1477"/>
                    <a:pt x="1377" y="1463"/>
                  </a:cubicBezTo>
                  <a:lnTo>
                    <a:pt x="1331" y="1439"/>
                  </a:lnTo>
                  <a:lnTo>
                    <a:pt x="1321" y="1435"/>
                  </a:lnTo>
                  <a:lnTo>
                    <a:pt x="1321" y="1435"/>
                  </a:lnTo>
                  <a:lnTo>
                    <a:pt x="1312" y="1428"/>
                  </a:lnTo>
                  <a:cubicBezTo>
                    <a:pt x="1242" y="1386"/>
                    <a:pt x="1178" y="1313"/>
                    <a:pt x="1126" y="1221"/>
                  </a:cubicBezTo>
                  <a:cubicBezTo>
                    <a:pt x="1072" y="1119"/>
                    <a:pt x="1024" y="1016"/>
                    <a:pt x="984" y="908"/>
                  </a:cubicBezTo>
                  <a:cubicBezTo>
                    <a:pt x="941" y="797"/>
                    <a:pt x="903" y="690"/>
                    <a:pt x="848" y="577"/>
                  </a:cubicBezTo>
                  <a:cubicBezTo>
                    <a:pt x="760" y="396"/>
                    <a:pt x="633" y="240"/>
                    <a:pt x="474" y="118"/>
                  </a:cubicBezTo>
                  <a:cubicBezTo>
                    <a:pt x="425" y="81"/>
                    <a:pt x="369" y="51"/>
                    <a:pt x="313" y="27"/>
                  </a:cubicBezTo>
                  <a:lnTo>
                    <a:pt x="263" y="10"/>
                  </a:lnTo>
                  <a:cubicBezTo>
                    <a:pt x="244" y="4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516575" y="3980875"/>
              <a:ext cx="88900" cy="82350"/>
            </a:xfrm>
            <a:custGeom>
              <a:avLst/>
              <a:gdLst/>
              <a:ahLst/>
              <a:cxnLst/>
              <a:rect l="l" t="t" r="r" b="b"/>
              <a:pathLst>
                <a:path w="3556" h="3294" extrusionOk="0">
                  <a:moveTo>
                    <a:pt x="1313" y="1430"/>
                  </a:moveTo>
                  <a:lnTo>
                    <a:pt x="1313" y="1430"/>
                  </a:lnTo>
                  <a:lnTo>
                    <a:pt x="1313" y="1430"/>
                  </a:lnTo>
                  <a:lnTo>
                    <a:pt x="1313" y="1430"/>
                  </a:lnTo>
                  <a:close/>
                  <a:moveTo>
                    <a:pt x="208" y="0"/>
                  </a:moveTo>
                  <a:cubicBezTo>
                    <a:pt x="67" y="0"/>
                    <a:pt x="0" y="202"/>
                    <a:pt x="141" y="279"/>
                  </a:cubicBezTo>
                  <a:lnTo>
                    <a:pt x="141" y="276"/>
                  </a:lnTo>
                  <a:lnTo>
                    <a:pt x="141" y="276"/>
                  </a:lnTo>
                  <a:cubicBezTo>
                    <a:pt x="143" y="278"/>
                    <a:pt x="162" y="288"/>
                    <a:pt x="184" y="303"/>
                  </a:cubicBezTo>
                  <a:cubicBezTo>
                    <a:pt x="211" y="327"/>
                    <a:pt x="238" y="351"/>
                    <a:pt x="264" y="378"/>
                  </a:cubicBezTo>
                  <a:cubicBezTo>
                    <a:pt x="334" y="451"/>
                    <a:pt x="418" y="589"/>
                    <a:pt x="478" y="772"/>
                  </a:cubicBezTo>
                  <a:cubicBezTo>
                    <a:pt x="507" y="875"/>
                    <a:pt x="539" y="988"/>
                    <a:pt x="572" y="1107"/>
                  </a:cubicBezTo>
                  <a:cubicBezTo>
                    <a:pt x="612" y="1234"/>
                    <a:pt x="655" y="1379"/>
                    <a:pt x="744" y="1527"/>
                  </a:cubicBezTo>
                  <a:cubicBezTo>
                    <a:pt x="788" y="1608"/>
                    <a:pt x="844" y="1681"/>
                    <a:pt x="909" y="1746"/>
                  </a:cubicBezTo>
                  <a:cubicBezTo>
                    <a:pt x="944" y="1781"/>
                    <a:pt x="982" y="1813"/>
                    <a:pt x="1024" y="1842"/>
                  </a:cubicBezTo>
                  <a:lnTo>
                    <a:pt x="1055" y="1864"/>
                  </a:lnTo>
                  <a:lnTo>
                    <a:pt x="1062" y="1869"/>
                  </a:lnTo>
                  <a:lnTo>
                    <a:pt x="1067" y="1872"/>
                  </a:lnTo>
                  <a:lnTo>
                    <a:pt x="1068" y="1872"/>
                  </a:lnTo>
                  <a:lnTo>
                    <a:pt x="1084" y="1881"/>
                  </a:lnTo>
                  <a:lnTo>
                    <a:pt x="1097" y="1888"/>
                  </a:lnTo>
                  <a:lnTo>
                    <a:pt x="1146" y="1913"/>
                  </a:lnTo>
                  <a:cubicBezTo>
                    <a:pt x="1345" y="2008"/>
                    <a:pt x="1510" y="2020"/>
                    <a:pt x="1671" y="2039"/>
                  </a:cubicBezTo>
                  <a:cubicBezTo>
                    <a:pt x="1826" y="2051"/>
                    <a:pt x="1969" y="2055"/>
                    <a:pt x="2082" y="2077"/>
                  </a:cubicBezTo>
                  <a:cubicBezTo>
                    <a:pt x="2200" y="2098"/>
                    <a:pt x="2263" y="2129"/>
                    <a:pt x="2306" y="2179"/>
                  </a:cubicBezTo>
                  <a:cubicBezTo>
                    <a:pt x="2349" y="2220"/>
                    <a:pt x="2381" y="2318"/>
                    <a:pt x="2418" y="2450"/>
                  </a:cubicBezTo>
                  <a:lnTo>
                    <a:pt x="2449" y="2552"/>
                  </a:lnTo>
                  <a:cubicBezTo>
                    <a:pt x="2462" y="2585"/>
                    <a:pt x="2475" y="2619"/>
                    <a:pt x="2491" y="2652"/>
                  </a:cubicBezTo>
                  <a:cubicBezTo>
                    <a:pt x="2523" y="2721"/>
                    <a:pt x="2561" y="2786"/>
                    <a:pt x="2607" y="2845"/>
                  </a:cubicBezTo>
                  <a:cubicBezTo>
                    <a:pt x="2739" y="3016"/>
                    <a:pt x="2915" y="3148"/>
                    <a:pt x="3117" y="3226"/>
                  </a:cubicBezTo>
                  <a:cubicBezTo>
                    <a:pt x="3171" y="3248"/>
                    <a:pt x="3227" y="3266"/>
                    <a:pt x="3284" y="3277"/>
                  </a:cubicBezTo>
                  <a:lnTo>
                    <a:pt x="3344" y="3290"/>
                  </a:lnTo>
                  <a:cubicBezTo>
                    <a:pt x="3355" y="3292"/>
                    <a:pt x="3366" y="3293"/>
                    <a:pt x="3377" y="3293"/>
                  </a:cubicBezTo>
                  <a:cubicBezTo>
                    <a:pt x="3448" y="3293"/>
                    <a:pt x="3513" y="3246"/>
                    <a:pt x="3534" y="3175"/>
                  </a:cubicBezTo>
                  <a:cubicBezTo>
                    <a:pt x="3556" y="3093"/>
                    <a:pt x="3511" y="3007"/>
                    <a:pt x="3432" y="2978"/>
                  </a:cubicBezTo>
                  <a:lnTo>
                    <a:pt x="3427" y="2978"/>
                  </a:lnTo>
                  <a:cubicBezTo>
                    <a:pt x="3373" y="2956"/>
                    <a:pt x="3322" y="2929"/>
                    <a:pt x="3273" y="2899"/>
                  </a:cubicBezTo>
                  <a:cubicBezTo>
                    <a:pt x="3147" y="2824"/>
                    <a:pt x="3044" y="2721"/>
                    <a:pt x="2969" y="2595"/>
                  </a:cubicBezTo>
                  <a:cubicBezTo>
                    <a:pt x="2949" y="2560"/>
                    <a:pt x="2931" y="2522"/>
                    <a:pt x="2918" y="2484"/>
                  </a:cubicBezTo>
                  <a:cubicBezTo>
                    <a:pt x="2909" y="2460"/>
                    <a:pt x="2901" y="2436"/>
                    <a:pt x="2895" y="2412"/>
                  </a:cubicBezTo>
                  <a:lnTo>
                    <a:pt x="2877" y="2333"/>
                  </a:lnTo>
                  <a:cubicBezTo>
                    <a:pt x="2850" y="2220"/>
                    <a:pt x="2833" y="2042"/>
                    <a:pt x="2696" y="1865"/>
                  </a:cubicBezTo>
                  <a:cubicBezTo>
                    <a:pt x="2629" y="1781"/>
                    <a:pt x="2546" y="1713"/>
                    <a:pt x="2453" y="1662"/>
                  </a:cubicBezTo>
                  <a:cubicBezTo>
                    <a:pt x="2367" y="1619"/>
                    <a:pt x="2275" y="1589"/>
                    <a:pt x="2181" y="1571"/>
                  </a:cubicBezTo>
                  <a:cubicBezTo>
                    <a:pt x="2006" y="1538"/>
                    <a:pt x="1850" y="1533"/>
                    <a:pt x="1712" y="1522"/>
                  </a:cubicBezTo>
                  <a:cubicBezTo>
                    <a:pt x="1647" y="1519"/>
                    <a:pt x="1583" y="1511"/>
                    <a:pt x="1520" y="1500"/>
                  </a:cubicBezTo>
                  <a:cubicBezTo>
                    <a:pt x="1488" y="1497"/>
                    <a:pt x="1464" y="1487"/>
                    <a:pt x="1437" y="1482"/>
                  </a:cubicBezTo>
                  <a:cubicBezTo>
                    <a:pt x="1415" y="1476"/>
                    <a:pt x="1396" y="1470"/>
                    <a:pt x="1375" y="1460"/>
                  </a:cubicBezTo>
                  <a:lnTo>
                    <a:pt x="1326" y="1436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27" y="1438"/>
                  </a:lnTo>
                  <a:lnTo>
                    <a:pt x="1326" y="1438"/>
                  </a:lnTo>
                  <a:lnTo>
                    <a:pt x="1322" y="1436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08" y="1427"/>
                  </a:lnTo>
                  <a:cubicBezTo>
                    <a:pt x="1289" y="1416"/>
                    <a:pt x="1270" y="1403"/>
                    <a:pt x="1254" y="1387"/>
                  </a:cubicBezTo>
                  <a:cubicBezTo>
                    <a:pt x="1216" y="1355"/>
                    <a:pt x="1184" y="1317"/>
                    <a:pt x="1157" y="1274"/>
                  </a:cubicBezTo>
                  <a:cubicBezTo>
                    <a:pt x="1095" y="1176"/>
                    <a:pt x="1044" y="1071"/>
                    <a:pt x="1003" y="961"/>
                  </a:cubicBezTo>
                  <a:cubicBezTo>
                    <a:pt x="958" y="845"/>
                    <a:pt x="919" y="737"/>
                    <a:pt x="865" y="618"/>
                  </a:cubicBezTo>
                  <a:cubicBezTo>
                    <a:pt x="780" y="425"/>
                    <a:pt x="649" y="257"/>
                    <a:pt x="485" y="126"/>
                  </a:cubicBezTo>
                  <a:cubicBezTo>
                    <a:pt x="434" y="87"/>
                    <a:pt x="377" y="53"/>
                    <a:pt x="316" y="28"/>
                  </a:cubicBezTo>
                  <a:cubicBezTo>
                    <a:pt x="280" y="14"/>
                    <a:pt x="265" y="10"/>
                    <a:pt x="264" y="9"/>
                  </a:cubicBezTo>
                  <a:lnTo>
                    <a:pt x="250" y="6"/>
                  </a:lnTo>
                  <a:cubicBezTo>
                    <a:pt x="235" y="2"/>
                    <a:pt x="221" y="0"/>
                    <a:pt x="208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504700" y="3999200"/>
              <a:ext cx="83050" cy="80000"/>
            </a:xfrm>
            <a:custGeom>
              <a:avLst/>
              <a:gdLst/>
              <a:ahLst/>
              <a:cxnLst/>
              <a:rect l="l" t="t" r="r" b="b"/>
              <a:pathLst>
                <a:path w="3322" h="3200" extrusionOk="0">
                  <a:moveTo>
                    <a:pt x="1323" y="1437"/>
                  </a:moveTo>
                  <a:cubicBezTo>
                    <a:pt x="1325" y="1438"/>
                    <a:pt x="1327" y="1439"/>
                    <a:pt x="1327" y="1439"/>
                  </a:cubicBezTo>
                  <a:cubicBezTo>
                    <a:pt x="1327" y="1439"/>
                    <a:pt x="1327" y="1439"/>
                    <a:pt x="1327" y="1439"/>
                  </a:cubicBezTo>
                  <a:lnTo>
                    <a:pt x="1324" y="1438"/>
                  </a:lnTo>
                  <a:lnTo>
                    <a:pt x="1323" y="1437"/>
                  </a:lnTo>
                  <a:close/>
                  <a:moveTo>
                    <a:pt x="209" y="1"/>
                  </a:moveTo>
                  <a:cubicBezTo>
                    <a:pt x="73" y="1"/>
                    <a:pt x="0" y="195"/>
                    <a:pt x="135" y="277"/>
                  </a:cubicBezTo>
                  <a:lnTo>
                    <a:pt x="138" y="279"/>
                  </a:lnTo>
                  <a:lnTo>
                    <a:pt x="179" y="304"/>
                  </a:lnTo>
                  <a:cubicBezTo>
                    <a:pt x="192" y="315"/>
                    <a:pt x="221" y="339"/>
                    <a:pt x="254" y="374"/>
                  </a:cubicBezTo>
                  <a:cubicBezTo>
                    <a:pt x="321" y="441"/>
                    <a:pt x="402" y="571"/>
                    <a:pt x="462" y="743"/>
                  </a:cubicBezTo>
                  <a:cubicBezTo>
                    <a:pt x="489" y="824"/>
                    <a:pt x="516" y="935"/>
                    <a:pt x="550" y="1053"/>
                  </a:cubicBezTo>
                  <a:cubicBezTo>
                    <a:pt x="585" y="1171"/>
                    <a:pt x="623" y="1306"/>
                    <a:pt x="693" y="1446"/>
                  </a:cubicBezTo>
                  <a:cubicBezTo>
                    <a:pt x="761" y="1587"/>
                    <a:pt x="864" y="1741"/>
                    <a:pt x="1028" y="1851"/>
                  </a:cubicBezTo>
                  <a:lnTo>
                    <a:pt x="1057" y="1870"/>
                  </a:lnTo>
                  <a:lnTo>
                    <a:pt x="1065" y="1875"/>
                  </a:lnTo>
                  <a:lnTo>
                    <a:pt x="1085" y="1886"/>
                  </a:lnTo>
                  <a:lnTo>
                    <a:pt x="1096" y="1892"/>
                  </a:lnTo>
                  <a:lnTo>
                    <a:pt x="1143" y="1916"/>
                  </a:lnTo>
                  <a:cubicBezTo>
                    <a:pt x="1187" y="1938"/>
                    <a:pt x="1235" y="1956"/>
                    <a:pt x="1282" y="1972"/>
                  </a:cubicBezTo>
                  <a:cubicBezTo>
                    <a:pt x="1364" y="1996"/>
                    <a:pt x="1446" y="2015"/>
                    <a:pt x="1529" y="2026"/>
                  </a:cubicBezTo>
                  <a:cubicBezTo>
                    <a:pt x="1688" y="2046"/>
                    <a:pt x="1831" y="2048"/>
                    <a:pt x="1955" y="2059"/>
                  </a:cubicBezTo>
                  <a:cubicBezTo>
                    <a:pt x="2080" y="2072"/>
                    <a:pt x="2181" y="2093"/>
                    <a:pt x="2239" y="2126"/>
                  </a:cubicBezTo>
                  <a:cubicBezTo>
                    <a:pt x="2300" y="2159"/>
                    <a:pt x="2335" y="2194"/>
                    <a:pt x="2368" y="2282"/>
                  </a:cubicBezTo>
                  <a:cubicBezTo>
                    <a:pt x="2403" y="2369"/>
                    <a:pt x="2429" y="2491"/>
                    <a:pt x="2479" y="2609"/>
                  </a:cubicBezTo>
                  <a:cubicBezTo>
                    <a:pt x="2587" y="2863"/>
                    <a:pt x="2761" y="2999"/>
                    <a:pt x="2877" y="3081"/>
                  </a:cubicBezTo>
                  <a:cubicBezTo>
                    <a:pt x="2923" y="3111"/>
                    <a:pt x="2972" y="3138"/>
                    <a:pt x="3023" y="3162"/>
                  </a:cubicBezTo>
                  <a:lnTo>
                    <a:pt x="3075" y="3186"/>
                  </a:lnTo>
                  <a:cubicBezTo>
                    <a:pt x="3096" y="3195"/>
                    <a:pt x="3118" y="3199"/>
                    <a:pt x="3139" y="3199"/>
                  </a:cubicBezTo>
                  <a:cubicBezTo>
                    <a:pt x="3197" y="3199"/>
                    <a:pt x="3253" y="3168"/>
                    <a:pt x="3282" y="3115"/>
                  </a:cubicBezTo>
                  <a:cubicBezTo>
                    <a:pt x="3322" y="3041"/>
                    <a:pt x="3300" y="2951"/>
                    <a:pt x="3231" y="2903"/>
                  </a:cubicBezTo>
                  <a:lnTo>
                    <a:pt x="3226" y="2900"/>
                  </a:lnTo>
                  <a:cubicBezTo>
                    <a:pt x="3182" y="2868"/>
                    <a:pt x="3141" y="2833"/>
                    <a:pt x="3101" y="2795"/>
                  </a:cubicBezTo>
                  <a:cubicBezTo>
                    <a:pt x="3058" y="2754"/>
                    <a:pt x="3020" y="2706"/>
                    <a:pt x="2986" y="2657"/>
                  </a:cubicBezTo>
                  <a:cubicBezTo>
                    <a:pt x="2947" y="2595"/>
                    <a:pt x="2917" y="2528"/>
                    <a:pt x="2894" y="2460"/>
                  </a:cubicBezTo>
                  <a:cubicBezTo>
                    <a:pt x="2870" y="2380"/>
                    <a:pt x="2861" y="2277"/>
                    <a:pt x="2820" y="2132"/>
                  </a:cubicBezTo>
                  <a:cubicBezTo>
                    <a:pt x="2808" y="2093"/>
                    <a:pt x="2794" y="2054"/>
                    <a:pt x="2778" y="2018"/>
                  </a:cubicBezTo>
                  <a:cubicBezTo>
                    <a:pt x="2770" y="1997"/>
                    <a:pt x="2761" y="1978"/>
                    <a:pt x="2746" y="1953"/>
                  </a:cubicBezTo>
                  <a:cubicBezTo>
                    <a:pt x="2735" y="1934"/>
                    <a:pt x="2724" y="1914"/>
                    <a:pt x="2711" y="1897"/>
                  </a:cubicBezTo>
                  <a:cubicBezTo>
                    <a:pt x="2654" y="1818"/>
                    <a:pt x="2583" y="1749"/>
                    <a:pt x="2500" y="1698"/>
                  </a:cubicBezTo>
                  <a:cubicBezTo>
                    <a:pt x="2333" y="1595"/>
                    <a:pt x="2157" y="1563"/>
                    <a:pt x="2007" y="1549"/>
                  </a:cubicBezTo>
                  <a:cubicBezTo>
                    <a:pt x="1859" y="1533"/>
                    <a:pt x="1720" y="1528"/>
                    <a:pt x="1597" y="1512"/>
                  </a:cubicBezTo>
                  <a:cubicBezTo>
                    <a:pt x="1542" y="1506"/>
                    <a:pt x="1488" y="1496"/>
                    <a:pt x="1433" y="1482"/>
                  </a:cubicBezTo>
                  <a:cubicBezTo>
                    <a:pt x="1413" y="1473"/>
                    <a:pt x="1406" y="1477"/>
                    <a:pt x="1376" y="1461"/>
                  </a:cubicBezTo>
                  <a:lnTo>
                    <a:pt x="1329" y="1439"/>
                  </a:lnTo>
                  <a:lnTo>
                    <a:pt x="1317" y="1433"/>
                  </a:lnTo>
                  <a:lnTo>
                    <a:pt x="1314" y="1431"/>
                  </a:lnTo>
                  <a:lnTo>
                    <a:pt x="1314" y="1431"/>
                  </a:lnTo>
                  <a:lnTo>
                    <a:pt x="1309" y="1428"/>
                  </a:lnTo>
                  <a:cubicBezTo>
                    <a:pt x="1240" y="1385"/>
                    <a:pt x="1178" y="1314"/>
                    <a:pt x="1124" y="1221"/>
                  </a:cubicBezTo>
                  <a:cubicBezTo>
                    <a:pt x="1069" y="1120"/>
                    <a:pt x="1023" y="1016"/>
                    <a:pt x="984" y="908"/>
                  </a:cubicBezTo>
                  <a:cubicBezTo>
                    <a:pt x="941" y="797"/>
                    <a:pt x="901" y="691"/>
                    <a:pt x="845" y="576"/>
                  </a:cubicBezTo>
                  <a:cubicBezTo>
                    <a:pt x="758" y="396"/>
                    <a:pt x="631" y="239"/>
                    <a:pt x="472" y="118"/>
                  </a:cubicBezTo>
                  <a:cubicBezTo>
                    <a:pt x="423" y="82"/>
                    <a:pt x="368" y="50"/>
                    <a:pt x="311" y="28"/>
                  </a:cubicBezTo>
                  <a:lnTo>
                    <a:pt x="262" y="10"/>
                  </a:lnTo>
                  <a:cubicBezTo>
                    <a:pt x="244" y="4"/>
                    <a:pt x="226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518925" y="3977200"/>
              <a:ext cx="88900" cy="82350"/>
            </a:xfrm>
            <a:custGeom>
              <a:avLst/>
              <a:gdLst/>
              <a:ahLst/>
              <a:cxnLst/>
              <a:rect l="l" t="t" r="r" b="b"/>
              <a:pathLst>
                <a:path w="3556" h="3294" extrusionOk="0">
                  <a:moveTo>
                    <a:pt x="1319" y="1435"/>
                  </a:moveTo>
                  <a:lnTo>
                    <a:pt x="1329" y="1440"/>
                  </a:lnTo>
                  <a:lnTo>
                    <a:pt x="1327" y="1440"/>
                  </a:lnTo>
                  <a:lnTo>
                    <a:pt x="1325" y="1439"/>
                  </a:lnTo>
                  <a:lnTo>
                    <a:pt x="1322" y="1437"/>
                  </a:lnTo>
                  <a:lnTo>
                    <a:pt x="1319" y="1435"/>
                  </a:lnTo>
                  <a:close/>
                  <a:moveTo>
                    <a:pt x="208" y="1"/>
                  </a:moveTo>
                  <a:cubicBezTo>
                    <a:pt x="67" y="1"/>
                    <a:pt x="0" y="203"/>
                    <a:pt x="141" y="280"/>
                  </a:cubicBezTo>
                  <a:lnTo>
                    <a:pt x="141" y="278"/>
                  </a:lnTo>
                  <a:lnTo>
                    <a:pt x="141" y="278"/>
                  </a:lnTo>
                  <a:cubicBezTo>
                    <a:pt x="143" y="280"/>
                    <a:pt x="162" y="291"/>
                    <a:pt x="184" y="305"/>
                  </a:cubicBezTo>
                  <a:cubicBezTo>
                    <a:pt x="211" y="329"/>
                    <a:pt x="238" y="353"/>
                    <a:pt x="264" y="380"/>
                  </a:cubicBezTo>
                  <a:cubicBezTo>
                    <a:pt x="334" y="451"/>
                    <a:pt x="418" y="591"/>
                    <a:pt x="478" y="773"/>
                  </a:cubicBezTo>
                  <a:cubicBezTo>
                    <a:pt x="507" y="877"/>
                    <a:pt x="539" y="990"/>
                    <a:pt x="572" y="1110"/>
                  </a:cubicBezTo>
                  <a:cubicBezTo>
                    <a:pt x="612" y="1237"/>
                    <a:pt x="656" y="1381"/>
                    <a:pt x="744" y="1529"/>
                  </a:cubicBezTo>
                  <a:cubicBezTo>
                    <a:pt x="788" y="1609"/>
                    <a:pt x="845" y="1683"/>
                    <a:pt x="911" y="1749"/>
                  </a:cubicBezTo>
                  <a:cubicBezTo>
                    <a:pt x="946" y="1784"/>
                    <a:pt x="982" y="1815"/>
                    <a:pt x="1023" y="1844"/>
                  </a:cubicBezTo>
                  <a:lnTo>
                    <a:pt x="1055" y="1865"/>
                  </a:lnTo>
                  <a:lnTo>
                    <a:pt x="1063" y="1871"/>
                  </a:lnTo>
                  <a:lnTo>
                    <a:pt x="1066" y="1873"/>
                  </a:lnTo>
                  <a:lnTo>
                    <a:pt x="1068" y="1874"/>
                  </a:lnTo>
                  <a:lnTo>
                    <a:pt x="1085" y="1884"/>
                  </a:lnTo>
                  <a:lnTo>
                    <a:pt x="1097" y="1890"/>
                  </a:lnTo>
                  <a:lnTo>
                    <a:pt x="1146" y="1915"/>
                  </a:lnTo>
                  <a:cubicBezTo>
                    <a:pt x="1345" y="2011"/>
                    <a:pt x="1510" y="2022"/>
                    <a:pt x="1670" y="2041"/>
                  </a:cubicBezTo>
                  <a:cubicBezTo>
                    <a:pt x="1828" y="2054"/>
                    <a:pt x="1971" y="2057"/>
                    <a:pt x="2082" y="2079"/>
                  </a:cubicBezTo>
                  <a:cubicBezTo>
                    <a:pt x="2200" y="2100"/>
                    <a:pt x="2263" y="2132"/>
                    <a:pt x="2306" y="2181"/>
                  </a:cubicBezTo>
                  <a:cubicBezTo>
                    <a:pt x="2349" y="2222"/>
                    <a:pt x="2381" y="2321"/>
                    <a:pt x="2417" y="2453"/>
                  </a:cubicBezTo>
                  <a:lnTo>
                    <a:pt x="2449" y="2554"/>
                  </a:lnTo>
                  <a:cubicBezTo>
                    <a:pt x="2462" y="2588"/>
                    <a:pt x="2475" y="2621"/>
                    <a:pt x="2489" y="2653"/>
                  </a:cubicBezTo>
                  <a:cubicBezTo>
                    <a:pt x="2521" y="2721"/>
                    <a:pt x="2561" y="2787"/>
                    <a:pt x="2605" y="2845"/>
                  </a:cubicBezTo>
                  <a:cubicBezTo>
                    <a:pt x="2737" y="3017"/>
                    <a:pt x="2915" y="3149"/>
                    <a:pt x="3117" y="3227"/>
                  </a:cubicBezTo>
                  <a:cubicBezTo>
                    <a:pt x="3171" y="3249"/>
                    <a:pt x="3227" y="3267"/>
                    <a:pt x="3284" y="3278"/>
                  </a:cubicBezTo>
                  <a:lnTo>
                    <a:pt x="3344" y="3290"/>
                  </a:lnTo>
                  <a:cubicBezTo>
                    <a:pt x="3355" y="3293"/>
                    <a:pt x="3366" y="3294"/>
                    <a:pt x="3377" y="3294"/>
                  </a:cubicBezTo>
                  <a:cubicBezTo>
                    <a:pt x="3448" y="3294"/>
                    <a:pt x="3512" y="3246"/>
                    <a:pt x="3532" y="3176"/>
                  </a:cubicBezTo>
                  <a:cubicBezTo>
                    <a:pt x="3556" y="3093"/>
                    <a:pt x="3511" y="3007"/>
                    <a:pt x="3430" y="2980"/>
                  </a:cubicBezTo>
                  <a:lnTo>
                    <a:pt x="3427" y="2979"/>
                  </a:lnTo>
                  <a:cubicBezTo>
                    <a:pt x="3373" y="2957"/>
                    <a:pt x="3322" y="2930"/>
                    <a:pt x="3273" y="2899"/>
                  </a:cubicBezTo>
                  <a:cubicBezTo>
                    <a:pt x="3149" y="2825"/>
                    <a:pt x="3044" y="2721"/>
                    <a:pt x="2971" y="2597"/>
                  </a:cubicBezTo>
                  <a:cubicBezTo>
                    <a:pt x="2950" y="2562"/>
                    <a:pt x="2932" y="2524"/>
                    <a:pt x="2920" y="2486"/>
                  </a:cubicBezTo>
                  <a:cubicBezTo>
                    <a:pt x="2913" y="2470"/>
                    <a:pt x="2896" y="2419"/>
                    <a:pt x="2896" y="2415"/>
                  </a:cubicBezTo>
                  <a:lnTo>
                    <a:pt x="2878" y="2335"/>
                  </a:lnTo>
                  <a:cubicBezTo>
                    <a:pt x="2851" y="2222"/>
                    <a:pt x="2834" y="2044"/>
                    <a:pt x="2697" y="1868"/>
                  </a:cubicBezTo>
                  <a:cubicBezTo>
                    <a:pt x="2632" y="1784"/>
                    <a:pt x="2548" y="1714"/>
                    <a:pt x="2454" y="1664"/>
                  </a:cubicBezTo>
                  <a:cubicBezTo>
                    <a:pt x="2368" y="1620"/>
                    <a:pt x="2276" y="1590"/>
                    <a:pt x="2182" y="1574"/>
                  </a:cubicBezTo>
                  <a:cubicBezTo>
                    <a:pt x="2007" y="1539"/>
                    <a:pt x="1852" y="1536"/>
                    <a:pt x="1713" y="1524"/>
                  </a:cubicBezTo>
                  <a:cubicBezTo>
                    <a:pt x="1648" y="1520"/>
                    <a:pt x="1585" y="1513"/>
                    <a:pt x="1521" y="1502"/>
                  </a:cubicBezTo>
                  <a:cubicBezTo>
                    <a:pt x="1489" y="1497"/>
                    <a:pt x="1465" y="1489"/>
                    <a:pt x="1437" y="1485"/>
                  </a:cubicBezTo>
                  <a:cubicBezTo>
                    <a:pt x="1416" y="1478"/>
                    <a:pt x="1397" y="1470"/>
                    <a:pt x="1376" y="1462"/>
                  </a:cubicBezTo>
                  <a:lnTo>
                    <a:pt x="1327" y="1439"/>
                  </a:lnTo>
                  <a:lnTo>
                    <a:pt x="1317" y="1434"/>
                  </a:lnTo>
                  <a:lnTo>
                    <a:pt x="1308" y="1427"/>
                  </a:lnTo>
                  <a:cubicBezTo>
                    <a:pt x="1289" y="1416"/>
                    <a:pt x="1271" y="1404"/>
                    <a:pt x="1254" y="1388"/>
                  </a:cubicBezTo>
                  <a:cubicBezTo>
                    <a:pt x="1217" y="1354"/>
                    <a:pt x="1184" y="1318"/>
                    <a:pt x="1159" y="1275"/>
                  </a:cubicBezTo>
                  <a:cubicBezTo>
                    <a:pt x="1097" y="1176"/>
                    <a:pt x="1044" y="1071"/>
                    <a:pt x="1004" y="962"/>
                  </a:cubicBezTo>
                  <a:cubicBezTo>
                    <a:pt x="958" y="846"/>
                    <a:pt x="920" y="738"/>
                    <a:pt x="864" y="618"/>
                  </a:cubicBezTo>
                  <a:cubicBezTo>
                    <a:pt x="780" y="426"/>
                    <a:pt x="648" y="258"/>
                    <a:pt x="485" y="127"/>
                  </a:cubicBezTo>
                  <a:cubicBezTo>
                    <a:pt x="434" y="87"/>
                    <a:pt x="376" y="54"/>
                    <a:pt x="316" y="29"/>
                  </a:cubicBezTo>
                  <a:cubicBezTo>
                    <a:pt x="280" y="14"/>
                    <a:pt x="265" y="11"/>
                    <a:pt x="264" y="10"/>
                  </a:cubicBezTo>
                  <a:lnTo>
                    <a:pt x="249" y="6"/>
                  </a:lnTo>
                  <a:cubicBezTo>
                    <a:pt x="235" y="3"/>
                    <a:pt x="221" y="1"/>
                    <a:pt x="208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676875" y="3785075"/>
              <a:ext cx="27250" cy="23125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610" y="0"/>
                  </a:moveTo>
                  <a:cubicBezTo>
                    <a:pt x="218" y="0"/>
                    <a:pt x="1" y="468"/>
                    <a:pt x="267" y="767"/>
                  </a:cubicBezTo>
                  <a:cubicBezTo>
                    <a:pt x="363" y="875"/>
                    <a:pt x="488" y="924"/>
                    <a:pt x="610" y="924"/>
                  </a:cubicBezTo>
                  <a:cubicBezTo>
                    <a:pt x="838" y="924"/>
                    <a:pt x="1058" y="757"/>
                    <a:pt x="1075" y="489"/>
                  </a:cubicBezTo>
                  <a:cubicBezTo>
                    <a:pt x="1089" y="235"/>
                    <a:pt x="895" y="16"/>
                    <a:pt x="641" y="1"/>
                  </a:cubicBezTo>
                  <a:cubicBezTo>
                    <a:pt x="630" y="1"/>
                    <a:pt x="620" y="0"/>
                    <a:pt x="610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673475" y="3831525"/>
              <a:ext cx="27225" cy="23125"/>
            </a:xfrm>
            <a:custGeom>
              <a:avLst/>
              <a:gdLst/>
              <a:ahLst/>
              <a:cxnLst/>
              <a:rect l="l" t="t" r="r" b="b"/>
              <a:pathLst>
                <a:path w="1089" h="925" extrusionOk="0">
                  <a:moveTo>
                    <a:pt x="609" y="0"/>
                  </a:moveTo>
                  <a:cubicBezTo>
                    <a:pt x="217" y="0"/>
                    <a:pt x="0" y="469"/>
                    <a:pt x="267" y="769"/>
                  </a:cubicBezTo>
                  <a:cubicBezTo>
                    <a:pt x="362" y="876"/>
                    <a:pt x="486" y="925"/>
                    <a:pt x="608" y="925"/>
                  </a:cubicBezTo>
                  <a:cubicBezTo>
                    <a:pt x="836" y="925"/>
                    <a:pt x="1057" y="758"/>
                    <a:pt x="1072" y="491"/>
                  </a:cubicBezTo>
                  <a:cubicBezTo>
                    <a:pt x="1088" y="235"/>
                    <a:pt x="894" y="16"/>
                    <a:pt x="640" y="1"/>
                  </a:cubicBezTo>
                  <a:cubicBezTo>
                    <a:pt x="630" y="1"/>
                    <a:pt x="619" y="0"/>
                    <a:pt x="609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671100" y="3881075"/>
              <a:ext cx="27250" cy="23175"/>
            </a:xfrm>
            <a:custGeom>
              <a:avLst/>
              <a:gdLst/>
              <a:ahLst/>
              <a:cxnLst/>
              <a:rect l="l" t="t" r="r" b="b"/>
              <a:pathLst>
                <a:path w="1090" h="927" extrusionOk="0">
                  <a:moveTo>
                    <a:pt x="611" y="1"/>
                  </a:moveTo>
                  <a:cubicBezTo>
                    <a:pt x="219" y="1"/>
                    <a:pt x="1" y="470"/>
                    <a:pt x="266" y="771"/>
                  </a:cubicBezTo>
                  <a:cubicBezTo>
                    <a:pt x="362" y="878"/>
                    <a:pt x="486" y="927"/>
                    <a:pt x="609" y="927"/>
                  </a:cubicBezTo>
                  <a:cubicBezTo>
                    <a:pt x="837" y="927"/>
                    <a:pt x="1058" y="759"/>
                    <a:pt x="1074" y="491"/>
                  </a:cubicBezTo>
                  <a:cubicBezTo>
                    <a:pt x="1090" y="237"/>
                    <a:pt x="896" y="17"/>
                    <a:pt x="640" y="2"/>
                  </a:cubicBezTo>
                  <a:cubicBezTo>
                    <a:pt x="630" y="1"/>
                    <a:pt x="620" y="1"/>
                    <a:pt x="611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674600" y="3784925"/>
              <a:ext cx="27250" cy="23125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612" y="0"/>
                  </a:moveTo>
                  <a:cubicBezTo>
                    <a:pt x="220" y="0"/>
                    <a:pt x="1" y="468"/>
                    <a:pt x="268" y="769"/>
                  </a:cubicBezTo>
                  <a:cubicBezTo>
                    <a:pt x="363" y="876"/>
                    <a:pt x="488" y="925"/>
                    <a:pt x="610" y="925"/>
                  </a:cubicBezTo>
                  <a:cubicBezTo>
                    <a:pt x="838" y="925"/>
                    <a:pt x="1059" y="757"/>
                    <a:pt x="1075" y="490"/>
                  </a:cubicBezTo>
                  <a:cubicBezTo>
                    <a:pt x="1089" y="236"/>
                    <a:pt x="896" y="17"/>
                    <a:pt x="641" y="1"/>
                  </a:cubicBezTo>
                  <a:cubicBezTo>
                    <a:pt x="631" y="0"/>
                    <a:pt x="622" y="0"/>
                    <a:pt x="612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671200" y="3831400"/>
              <a:ext cx="27225" cy="23150"/>
            </a:xfrm>
            <a:custGeom>
              <a:avLst/>
              <a:gdLst/>
              <a:ahLst/>
              <a:cxnLst/>
              <a:rect l="l" t="t" r="r" b="b"/>
              <a:pathLst>
                <a:path w="1089" h="926" extrusionOk="0">
                  <a:moveTo>
                    <a:pt x="610" y="1"/>
                  </a:moveTo>
                  <a:cubicBezTo>
                    <a:pt x="217" y="1"/>
                    <a:pt x="0" y="469"/>
                    <a:pt x="267" y="769"/>
                  </a:cubicBezTo>
                  <a:cubicBezTo>
                    <a:pt x="362" y="877"/>
                    <a:pt x="486" y="925"/>
                    <a:pt x="609" y="925"/>
                  </a:cubicBezTo>
                  <a:cubicBezTo>
                    <a:pt x="836" y="925"/>
                    <a:pt x="1057" y="758"/>
                    <a:pt x="1073" y="491"/>
                  </a:cubicBezTo>
                  <a:cubicBezTo>
                    <a:pt x="1089" y="235"/>
                    <a:pt x="895" y="18"/>
                    <a:pt x="640" y="2"/>
                  </a:cubicBezTo>
                  <a:cubicBezTo>
                    <a:pt x="630" y="1"/>
                    <a:pt x="620" y="1"/>
                    <a:pt x="610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668850" y="3880950"/>
              <a:ext cx="27225" cy="23150"/>
            </a:xfrm>
            <a:custGeom>
              <a:avLst/>
              <a:gdLst/>
              <a:ahLst/>
              <a:cxnLst/>
              <a:rect l="l" t="t" r="r" b="b"/>
              <a:pathLst>
                <a:path w="1089" h="926" extrusionOk="0">
                  <a:moveTo>
                    <a:pt x="612" y="1"/>
                  </a:moveTo>
                  <a:cubicBezTo>
                    <a:pt x="218" y="1"/>
                    <a:pt x="0" y="469"/>
                    <a:pt x="267" y="770"/>
                  </a:cubicBezTo>
                  <a:cubicBezTo>
                    <a:pt x="362" y="877"/>
                    <a:pt x="486" y="926"/>
                    <a:pt x="609" y="926"/>
                  </a:cubicBezTo>
                  <a:cubicBezTo>
                    <a:pt x="836" y="926"/>
                    <a:pt x="1058" y="758"/>
                    <a:pt x="1073" y="491"/>
                  </a:cubicBezTo>
                  <a:cubicBezTo>
                    <a:pt x="1089" y="235"/>
                    <a:pt x="895" y="18"/>
                    <a:pt x="641" y="2"/>
                  </a:cubicBezTo>
                  <a:cubicBezTo>
                    <a:pt x="631" y="1"/>
                    <a:pt x="621" y="1"/>
                    <a:pt x="612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688425" y="3792475"/>
              <a:ext cx="11250" cy="12375"/>
            </a:xfrm>
            <a:custGeom>
              <a:avLst/>
              <a:gdLst/>
              <a:ahLst/>
              <a:cxnLst/>
              <a:rect l="l" t="t" r="r" b="b"/>
              <a:pathLst>
                <a:path w="450" h="495" extrusionOk="0">
                  <a:moveTo>
                    <a:pt x="378" y="0"/>
                  </a:moveTo>
                  <a:cubicBezTo>
                    <a:pt x="361" y="0"/>
                    <a:pt x="345" y="12"/>
                    <a:pt x="344" y="33"/>
                  </a:cubicBezTo>
                  <a:lnTo>
                    <a:pt x="344" y="34"/>
                  </a:lnTo>
                  <a:cubicBezTo>
                    <a:pt x="344" y="123"/>
                    <a:pt x="314" y="209"/>
                    <a:pt x="260" y="281"/>
                  </a:cubicBezTo>
                  <a:cubicBezTo>
                    <a:pt x="203" y="349"/>
                    <a:pt x="128" y="398"/>
                    <a:pt x="42" y="421"/>
                  </a:cubicBezTo>
                  <a:lnTo>
                    <a:pt x="41" y="421"/>
                  </a:lnTo>
                  <a:cubicBezTo>
                    <a:pt x="1" y="433"/>
                    <a:pt x="7" y="490"/>
                    <a:pt x="48" y="494"/>
                  </a:cubicBezTo>
                  <a:cubicBezTo>
                    <a:pt x="57" y="494"/>
                    <a:pt x="65" y="495"/>
                    <a:pt x="73" y="495"/>
                  </a:cubicBezTo>
                  <a:cubicBezTo>
                    <a:pt x="180" y="495"/>
                    <a:pt x="286" y="439"/>
                    <a:pt x="350" y="351"/>
                  </a:cubicBezTo>
                  <a:cubicBezTo>
                    <a:pt x="422" y="257"/>
                    <a:pt x="449" y="131"/>
                    <a:pt x="411" y="23"/>
                  </a:cubicBezTo>
                  <a:cubicBezTo>
                    <a:pt x="405" y="8"/>
                    <a:pt x="392" y="0"/>
                    <a:pt x="3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683575" y="3839050"/>
              <a:ext cx="11200" cy="12375"/>
            </a:xfrm>
            <a:custGeom>
              <a:avLst/>
              <a:gdLst/>
              <a:ahLst/>
              <a:cxnLst/>
              <a:rect l="l" t="t" r="r" b="b"/>
              <a:pathLst>
                <a:path w="448" h="495" extrusionOk="0">
                  <a:moveTo>
                    <a:pt x="378" y="1"/>
                  </a:moveTo>
                  <a:cubicBezTo>
                    <a:pt x="361" y="1"/>
                    <a:pt x="345" y="12"/>
                    <a:pt x="344" y="33"/>
                  </a:cubicBezTo>
                  <a:lnTo>
                    <a:pt x="344" y="34"/>
                  </a:lnTo>
                  <a:cubicBezTo>
                    <a:pt x="343" y="123"/>
                    <a:pt x="312" y="211"/>
                    <a:pt x="258" y="281"/>
                  </a:cubicBezTo>
                  <a:cubicBezTo>
                    <a:pt x="203" y="349"/>
                    <a:pt x="126" y="398"/>
                    <a:pt x="42" y="422"/>
                  </a:cubicBezTo>
                  <a:lnTo>
                    <a:pt x="41" y="422"/>
                  </a:lnTo>
                  <a:cubicBezTo>
                    <a:pt x="1" y="433"/>
                    <a:pt x="7" y="489"/>
                    <a:pt x="47" y="494"/>
                  </a:cubicBezTo>
                  <a:cubicBezTo>
                    <a:pt x="55" y="494"/>
                    <a:pt x="64" y="495"/>
                    <a:pt x="72" y="495"/>
                  </a:cubicBezTo>
                  <a:cubicBezTo>
                    <a:pt x="180" y="495"/>
                    <a:pt x="286" y="439"/>
                    <a:pt x="351" y="352"/>
                  </a:cubicBezTo>
                  <a:cubicBezTo>
                    <a:pt x="420" y="257"/>
                    <a:pt x="448" y="131"/>
                    <a:pt x="409" y="23"/>
                  </a:cubicBezTo>
                  <a:cubicBezTo>
                    <a:pt x="404" y="8"/>
                    <a:pt x="391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681925" y="3889400"/>
              <a:ext cx="11175" cy="12350"/>
            </a:xfrm>
            <a:custGeom>
              <a:avLst/>
              <a:gdLst/>
              <a:ahLst/>
              <a:cxnLst/>
              <a:rect l="l" t="t" r="r" b="b"/>
              <a:pathLst>
                <a:path w="447" h="494" extrusionOk="0">
                  <a:moveTo>
                    <a:pt x="377" y="0"/>
                  </a:moveTo>
                  <a:cubicBezTo>
                    <a:pt x="360" y="0"/>
                    <a:pt x="344" y="11"/>
                    <a:pt x="343" y="33"/>
                  </a:cubicBezTo>
                  <a:lnTo>
                    <a:pt x="343" y="34"/>
                  </a:lnTo>
                  <a:cubicBezTo>
                    <a:pt x="342" y="123"/>
                    <a:pt x="312" y="209"/>
                    <a:pt x="258" y="281"/>
                  </a:cubicBezTo>
                  <a:cubicBezTo>
                    <a:pt x="202" y="349"/>
                    <a:pt x="126" y="397"/>
                    <a:pt x="40" y="420"/>
                  </a:cubicBezTo>
                  <a:lnTo>
                    <a:pt x="38" y="420"/>
                  </a:lnTo>
                  <a:cubicBezTo>
                    <a:pt x="0" y="433"/>
                    <a:pt x="6" y="489"/>
                    <a:pt x="46" y="492"/>
                  </a:cubicBezTo>
                  <a:cubicBezTo>
                    <a:pt x="56" y="493"/>
                    <a:pt x="65" y="493"/>
                    <a:pt x="75" y="493"/>
                  </a:cubicBezTo>
                  <a:cubicBezTo>
                    <a:pt x="180" y="493"/>
                    <a:pt x="284" y="438"/>
                    <a:pt x="350" y="350"/>
                  </a:cubicBezTo>
                  <a:cubicBezTo>
                    <a:pt x="420" y="257"/>
                    <a:pt x="447" y="130"/>
                    <a:pt x="409" y="23"/>
                  </a:cubicBezTo>
                  <a:cubicBezTo>
                    <a:pt x="403" y="7"/>
                    <a:pt x="390" y="0"/>
                    <a:pt x="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812650" y="3945700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39" y="1"/>
                  </a:moveTo>
                  <a:cubicBezTo>
                    <a:pt x="168" y="1"/>
                    <a:pt x="93" y="25"/>
                    <a:pt x="44" y="98"/>
                  </a:cubicBezTo>
                  <a:cubicBezTo>
                    <a:pt x="1" y="159"/>
                    <a:pt x="7" y="241"/>
                    <a:pt x="58" y="297"/>
                  </a:cubicBezTo>
                  <a:lnTo>
                    <a:pt x="90" y="330"/>
                  </a:lnTo>
                  <a:cubicBezTo>
                    <a:pt x="145" y="387"/>
                    <a:pt x="174" y="405"/>
                    <a:pt x="209" y="414"/>
                  </a:cubicBezTo>
                  <a:cubicBezTo>
                    <a:pt x="215" y="415"/>
                    <a:pt x="221" y="416"/>
                    <a:pt x="228" y="416"/>
                  </a:cubicBezTo>
                  <a:cubicBezTo>
                    <a:pt x="256" y="416"/>
                    <a:pt x="286" y="405"/>
                    <a:pt x="339" y="372"/>
                  </a:cubicBezTo>
                  <a:lnTo>
                    <a:pt x="385" y="341"/>
                  </a:lnTo>
                  <a:cubicBezTo>
                    <a:pt x="452" y="297"/>
                    <a:pt x="479" y="211"/>
                    <a:pt x="449" y="136"/>
                  </a:cubicBezTo>
                  <a:cubicBezTo>
                    <a:pt x="414" y="46"/>
                    <a:pt x="335" y="9"/>
                    <a:pt x="258" y="1"/>
                  </a:cubicBezTo>
                  <a:cubicBezTo>
                    <a:pt x="252" y="1"/>
                    <a:pt x="245" y="1"/>
                    <a:pt x="2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818300" y="3961825"/>
              <a:ext cx="13100" cy="10375"/>
            </a:xfrm>
            <a:custGeom>
              <a:avLst/>
              <a:gdLst/>
              <a:ahLst/>
              <a:cxnLst/>
              <a:rect l="l" t="t" r="r" b="b"/>
              <a:pathLst>
                <a:path w="524" h="415" extrusionOk="0">
                  <a:moveTo>
                    <a:pt x="250" y="0"/>
                  </a:moveTo>
                  <a:cubicBezTo>
                    <a:pt x="175" y="0"/>
                    <a:pt x="98" y="25"/>
                    <a:pt x="45" y="95"/>
                  </a:cubicBezTo>
                  <a:cubicBezTo>
                    <a:pt x="0" y="154"/>
                    <a:pt x="7" y="238"/>
                    <a:pt x="61" y="289"/>
                  </a:cubicBezTo>
                  <a:lnTo>
                    <a:pt x="99" y="326"/>
                  </a:lnTo>
                  <a:cubicBezTo>
                    <a:pt x="156" y="381"/>
                    <a:pt x="185" y="402"/>
                    <a:pt x="220" y="412"/>
                  </a:cubicBezTo>
                  <a:cubicBezTo>
                    <a:pt x="229" y="414"/>
                    <a:pt x="238" y="415"/>
                    <a:pt x="248" y="415"/>
                  </a:cubicBezTo>
                  <a:cubicBezTo>
                    <a:pt x="274" y="415"/>
                    <a:pt x="304" y="406"/>
                    <a:pt x="356" y="383"/>
                  </a:cubicBezTo>
                  <a:lnTo>
                    <a:pt x="414" y="358"/>
                  </a:lnTo>
                  <a:cubicBezTo>
                    <a:pt x="487" y="326"/>
                    <a:pt x="523" y="243"/>
                    <a:pt x="500" y="167"/>
                  </a:cubicBezTo>
                  <a:cubicBezTo>
                    <a:pt x="468" y="67"/>
                    <a:pt x="382" y="14"/>
                    <a:pt x="294" y="3"/>
                  </a:cubicBezTo>
                  <a:cubicBezTo>
                    <a:pt x="280" y="1"/>
                    <a:pt x="265" y="0"/>
                    <a:pt x="25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820875" y="3979225"/>
              <a:ext cx="14375" cy="10450"/>
            </a:xfrm>
            <a:custGeom>
              <a:avLst/>
              <a:gdLst/>
              <a:ahLst/>
              <a:cxnLst/>
              <a:rect l="l" t="t" r="r" b="b"/>
              <a:pathLst>
                <a:path w="575" h="418" extrusionOk="0">
                  <a:moveTo>
                    <a:pt x="266" y="0"/>
                  </a:moveTo>
                  <a:cubicBezTo>
                    <a:pt x="197" y="0"/>
                    <a:pt x="126" y="19"/>
                    <a:pt x="64" y="76"/>
                  </a:cubicBezTo>
                  <a:cubicBezTo>
                    <a:pt x="63" y="78"/>
                    <a:pt x="61" y="80"/>
                    <a:pt x="61" y="80"/>
                  </a:cubicBezTo>
                  <a:cubicBezTo>
                    <a:pt x="1" y="140"/>
                    <a:pt x="1" y="237"/>
                    <a:pt x="61" y="297"/>
                  </a:cubicBezTo>
                  <a:lnTo>
                    <a:pt x="77" y="312"/>
                  </a:lnTo>
                  <a:cubicBezTo>
                    <a:pt x="122" y="361"/>
                    <a:pt x="182" y="396"/>
                    <a:pt x="247" y="412"/>
                  </a:cubicBezTo>
                  <a:cubicBezTo>
                    <a:pt x="263" y="416"/>
                    <a:pt x="280" y="418"/>
                    <a:pt x="298" y="418"/>
                  </a:cubicBezTo>
                  <a:cubicBezTo>
                    <a:pt x="309" y="418"/>
                    <a:pt x="320" y="417"/>
                    <a:pt x="331" y="415"/>
                  </a:cubicBezTo>
                  <a:cubicBezTo>
                    <a:pt x="368" y="412"/>
                    <a:pt x="403" y="401"/>
                    <a:pt x="435" y="385"/>
                  </a:cubicBezTo>
                  <a:lnTo>
                    <a:pt x="457" y="372"/>
                  </a:lnTo>
                  <a:cubicBezTo>
                    <a:pt x="541" y="329"/>
                    <a:pt x="575" y="227"/>
                    <a:pt x="532" y="145"/>
                  </a:cubicBezTo>
                  <a:cubicBezTo>
                    <a:pt x="509" y="102"/>
                    <a:pt x="476" y="67"/>
                    <a:pt x="436" y="45"/>
                  </a:cubicBezTo>
                  <a:cubicBezTo>
                    <a:pt x="398" y="22"/>
                    <a:pt x="358" y="8"/>
                    <a:pt x="315" y="3"/>
                  </a:cubicBezTo>
                  <a:cubicBezTo>
                    <a:pt x="299" y="1"/>
                    <a:pt x="282" y="0"/>
                    <a:pt x="26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543350" y="3919675"/>
              <a:ext cx="12050" cy="10450"/>
            </a:xfrm>
            <a:custGeom>
              <a:avLst/>
              <a:gdLst/>
              <a:ahLst/>
              <a:cxnLst/>
              <a:rect l="l" t="t" r="r" b="b"/>
              <a:pathLst>
                <a:path w="482" h="418" extrusionOk="0">
                  <a:moveTo>
                    <a:pt x="239" y="1"/>
                  </a:moveTo>
                  <a:cubicBezTo>
                    <a:pt x="165" y="1"/>
                    <a:pt x="85" y="30"/>
                    <a:pt x="40" y="112"/>
                  </a:cubicBezTo>
                  <a:cubicBezTo>
                    <a:pt x="0" y="184"/>
                    <a:pt x="18" y="271"/>
                    <a:pt x="80" y="324"/>
                  </a:cubicBezTo>
                  <a:lnTo>
                    <a:pt x="121" y="359"/>
                  </a:lnTo>
                  <a:cubicBezTo>
                    <a:pt x="178" y="405"/>
                    <a:pt x="207" y="418"/>
                    <a:pt x="239" y="418"/>
                  </a:cubicBezTo>
                  <a:cubicBezTo>
                    <a:pt x="241" y="418"/>
                    <a:pt x="243" y="418"/>
                    <a:pt x="245" y="417"/>
                  </a:cubicBezTo>
                  <a:cubicBezTo>
                    <a:pt x="280" y="413"/>
                    <a:pt x="312" y="398"/>
                    <a:pt x="372" y="349"/>
                  </a:cubicBezTo>
                  <a:lnTo>
                    <a:pt x="407" y="319"/>
                  </a:lnTo>
                  <a:cubicBezTo>
                    <a:pt x="466" y="271"/>
                    <a:pt x="482" y="190"/>
                    <a:pt x="447" y="123"/>
                  </a:cubicBezTo>
                  <a:cubicBezTo>
                    <a:pt x="402" y="38"/>
                    <a:pt x="321" y="6"/>
                    <a:pt x="245" y="1"/>
                  </a:cubicBezTo>
                  <a:cubicBezTo>
                    <a:pt x="243" y="1"/>
                    <a:pt x="241" y="1"/>
                    <a:pt x="2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534650" y="3934950"/>
              <a:ext cx="13250" cy="10450"/>
            </a:xfrm>
            <a:custGeom>
              <a:avLst/>
              <a:gdLst/>
              <a:ahLst/>
              <a:cxnLst/>
              <a:rect l="l" t="t" r="r" b="b"/>
              <a:pathLst>
                <a:path w="530" h="418" extrusionOk="0">
                  <a:moveTo>
                    <a:pt x="267" y="0"/>
                  </a:moveTo>
                  <a:cubicBezTo>
                    <a:pt x="263" y="0"/>
                    <a:pt x="260" y="0"/>
                    <a:pt x="256" y="0"/>
                  </a:cubicBezTo>
                  <a:cubicBezTo>
                    <a:pt x="169" y="4"/>
                    <a:pt x="75" y="45"/>
                    <a:pt x="32" y="140"/>
                  </a:cubicBezTo>
                  <a:cubicBezTo>
                    <a:pt x="0" y="213"/>
                    <a:pt x="27" y="299"/>
                    <a:pt x="96" y="339"/>
                  </a:cubicBezTo>
                  <a:lnTo>
                    <a:pt x="150" y="371"/>
                  </a:lnTo>
                  <a:cubicBezTo>
                    <a:pt x="204" y="405"/>
                    <a:pt x="234" y="417"/>
                    <a:pt x="263" y="417"/>
                  </a:cubicBezTo>
                  <a:cubicBezTo>
                    <a:pt x="269" y="417"/>
                    <a:pt x="275" y="416"/>
                    <a:pt x="282" y="415"/>
                  </a:cubicBezTo>
                  <a:cubicBezTo>
                    <a:pt x="317" y="409"/>
                    <a:pt x="347" y="395"/>
                    <a:pt x="412" y="345"/>
                  </a:cubicBezTo>
                  <a:lnTo>
                    <a:pt x="453" y="314"/>
                  </a:lnTo>
                  <a:cubicBezTo>
                    <a:pt x="514" y="269"/>
                    <a:pt x="530" y="186"/>
                    <a:pt x="491" y="123"/>
                  </a:cubicBezTo>
                  <a:cubicBezTo>
                    <a:pt x="441" y="36"/>
                    <a:pt x="353" y="0"/>
                    <a:pt x="267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528800" y="3951875"/>
              <a:ext cx="14500" cy="10400"/>
            </a:xfrm>
            <a:custGeom>
              <a:avLst/>
              <a:gdLst/>
              <a:ahLst/>
              <a:cxnLst/>
              <a:rect l="l" t="t" r="r" b="b"/>
              <a:pathLst>
                <a:path w="580" h="416" extrusionOk="0">
                  <a:moveTo>
                    <a:pt x="285" y="1"/>
                  </a:moveTo>
                  <a:cubicBezTo>
                    <a:pt x="242" y="1"/>
                    <a:pt x="199" y="10"/>
                    <a:pt x="160" y="28"/>
                  </a:cubicBezTo>
                  <a:cubicBezTo>
                    <a:pt x="117" y="47"/>
                    <a:pt x="78" y="77"/>
                    <a:pt x="53" y="115"/>
                  </a:cubicBezTo>
                  <a:cubicBezTo>
                    <a:pt x="1" y="193"/>
                    <a:pt x="21" y="299"/>
                    <a:pt x="99" y="352"/>
                  </a:cubicBezTo>
                  <a:lnTo>
                    <a:pt x="120" y="365"/>
                  </a:lnTo>
                  <a:cubicBezTo>
                    <a:pt x="150" y="385"/>
                    <a:pt x="183" y="401"/>
                    <a:pt x="218" y="409"/>
                  </a:cubicBezTo>
                  <a:cubicBezTo>
                    <a:pt x="240" y="414"/>
                    <a:pt x="262" y="416"/>
                    <a:pt x="284" y="416"/>
                  </a:cubicBezTo>
                  <a:cubicBezTo>
                    <a:pt x="291" y="416"/>
                    <a:pt x="297" y="416"/>
                    <a:pt x="304" y="415"/>
                  </a:cubicBezTo>
                  <a:cubicBezTo>
                    <a:pt x="371" y="407"/>
                    <a:pt x="433" y="380"/>
                    <a:pt x="484" y="338"/>
                  </a:cubicBezTo>
                  <a:lnTo>
                    <a:pt x="503" y="325"/>
                  </a:lnTo>
                  <a:lnTo>
                    <a:pt x="508" y="320"/>
                  </a:lnTo>
                  <a:cubicBezTo>
                    <a:pt x="571" y="266"/>
                    <a:pt x="579" y="169"/>
                    <a:pt x="525" y="104"/>
                  </a:cubicBezTo>
                  <a:cubicBezTo>
                    <a:pt x="457" y="24"/>
                    <a:pt x="369" y="1"/>
                    <a:pt x="28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86950" y="3727000"/>
              <a:ext cx="10800" cy="10950"/>
            </a:xfrm>
            <a:custGeom>
              <a:avLst/>
              <a:gdLst/>
              <a:ahLst/>
              <a:cxnLst/>
              <a:rect l="l" t="t" r="r" b="b"/>
              <a:pathLst>
                <a:path w="432" h="438" extrusionOk="0">
                  <a:moveTo>
                    <a:pt x="234" y="0"/>
                  </a:moveTo>
                  <a:cubicBezTo>
                    <a:pt x="231" y="0"/>
                    <a:pt x="228" y="0"/>
                    <a:pt x="224" y="0"/>
                  </a:cubicBezTo>
                  <a:cubicBezTo>
                    <a:pt x="127" y="7"/>
                    <a:pt x="64" y="69"/>
                    <a:pt x="35" y="140"/>
                  </a:cubicBezTo>
                  <a:cubicBezTo>
                    <a:pt x="7" y="212"/>
                    <a:pt x="0" y="298"/>
                    <a:pt x="59" y="375"/>
                  </a:cubicBezTo>
                  <a:cubicBezTo>
                    <a:pt x="90" y="416"/>
                    <a:pt x="137" y="437"/>
                    <a:pt x="186" y="437"/>
                  </a:cubicBezTo>
                  <a:cubicBezTo>
                    <a:pt x="209" y="437"/>
                    <a:pt x="231" y="433"/>
                    <a:pt x="253" y="423"/>
                  </a:cubicBezTo>
                  <a:lnTo>
                    <a:pt x="294" y="402"/>
                  </a:lnTo>
                  <a:cubicBezTo>
                    <a:pt x="366" y="369"/>
                    <a:pt x="394" y="347"/>
                    <a:pt x="412" y="317"/>
                  </a:cubicBezTo>
                  <a:cubicBezTo>
                    <a:pt x="428" y="285"/>
                    <a:pt x="431" y="255"/>
                    <a:pt x="412" y="180"/>
                  </a:cubicBezTo>
                  <a:lnTo>
                    <a:pt x="398" y="126"/>
                  </a:lnTo>
                  <a:cubicBezTo>
                    <a:pt x="378" y="51"/>
                    <a:pt x="310" y="0"/>
                    <a:pt x="23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803950" y="3725775"/>
              <a:ext cx="11000" cy="11825"/>
            </a:xfrm>
            <a:custGeom>
              <a:avLst/>
              <a:gdLst/>
              <a:ahLst/>
              <a:cxnLst/>
              <a:rect l="l" t="t" r="r" b="b"/>
              <a:pathLst>
                <a:path w="440" h="473" extrusionOk="0">
                  <a:moveTo>
                    <a:pt x="269" y="0"/>
                  </a:moveTo>
                  <a:cubicBezTo>
                    <a:pt x="166" y="0"/>
                    <a:pt x="89" y="66"/>
                    <a:pt x="51" y="145"/>
                  </a:cubicBezTo>
                  <a:cubicBezTo>
                    <a:pt x="12" y="224"/>
                    <a:pt x="1" y="323"/>
                    <a:pt x="61" y="409"/>
                  </a:cubicBezTo>
                  <a:cubicBezTo>
                    <a:pt x="89" y="450"/>
                    <a:pt x="134" y="472"/>
                    <a:pt x="182" y="472"/>
                  </a:cubicBezTo>
                  <a:cubicBezTo>
                    <a:pt x="205" y="472"/>
                    <a:pt x="228" y="467"/>
                    <a:pt x="250" y="456"/>
                  </a:cubicBezTo>
                  <a:lnTo>
                    <a:pt x="296" y="431"/>
                  </a:lnTo>
                  <a:cubicBezTo>
                    <a:pt x="368" y="394"/>
                    <a:pt x="396" y="375"/>
                    <a:pt x="415" y="343"/>
                  </a:cubicBezTo>
                  <a:cubicBezTo>
                    <a:pt x="435" y="313"/>
                    <a:pt x="439" y="283"/>
                    <a:pt x="431" y="205"/>
                  </a:cubicBezTo>
                  <a:lnTo>
                    <a:pt x="427" y="143"/>
                  </a:lnTo>
                  <a:cubicBezTo>
                    <a:pt x="419" y="64"/>
                    <a:pt x="352" y="2"/>
                    <a:pt x="272" y="0"/>
                  </a:cubicBezTo>
                  <a:cubicBezTo>
                    <a:pt x="271" y="0"/>
                    <a:pt x="270" y="0"/>
                    <a:pt x="269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821400" y="3727825"/>
              <a:ext cx="11475" cy="12875"/>
            </a:xfrm>
            <a:custGeom>
              <a:avLst/>
              <a:gdLst/>
              <a:ahLst/>
              <a:cxnLst/>
              <a:rect l="l" t="t" r="r" b="b"/>
              <a:pathLst>
                <a:path w="459" h="515" extrusionOk="0">
                  <a:moveTo>
                    <a:pt x="281" y="0"/>
                  </a:moveTo>
                  <a:cubicBezTo>
                    <a:pt x="272" y="0"/>
                    <a:pt x="264" y="1"/>
                    <a:pt x="255" y="2"/>
                  </a:cubicBezTo>
                  <a:cubicBezTo>
                    <a:pt x="209" y="10"/>
                    <a:pt x="166" y="31"/>
                    <a:pt x="131" y="63"/>
                  </a:cubicBezTo>
                  <a:cubicBezTo>
                    <a:pt x="97" y="90"/>
                    <a:pt x="72" y="125"/>
                    <a:pt x="53" y="163"/>
                  </a:cubicBezTo>
                  <a:cubicBezTo>
                    <a:pt x="18" y="241"/>
                    <a:pt x="0" y="330"/>
                    <a:pt x="43" y="425"/>
                  </a:cubicBezTo>
                  <a:cubicBezTo>
                    <a:pt x="45" y="427"/>
                    <a:pt x="45" y="428"/>
                    <a:pt x="45" y="430"/>
                  </a:cubicBezTo>
                  <a:cubicBezTo>
                    <a:pt x="73" y="483"/>
                    <a:pt x="126" y="514"/>
                    <a:pt x="182" y="514"/>
                  </a:cubicBezTo>
                  <a:cubicBezTo>
                    <a:pt x="205" y="514"/>
                    <a:pt x="229" y="509"/>
                    <a:pt x="252" y="497"/>
                  </a:cubicBezTo>
                  <a:lnTo>
                    <a:pt x="272" y="487"/>
                  </a:lnTo>
                  <a:cubicBezTo>
                    <a:pt x="333" y="460"/>
                    <a:pt x="383" y="414"/>
                    <a:pt x="418" y="358"/>
                  </a:cubicBezTo>
                  <a:cubicBezTo>
                    <a:pt x="434" y="333"/>
                    <a:pt x="444" y="306"/>
                    <a:pt x="450" y="279"/>
                  </a:cubicBezTo>
                  <a:cubicBezTo>
                    <a:pt x="458" y="242"/>
                    <a:pt x="458" y="206"/>
                    <a:pt x="453" y="169"/>
                  </a:cubicBezTo>
                  <a:lnTo>
                    <a:pt x="449" y="145"/>
                  </a:lnTo>
                  <a:cubicBezTo>
                    <a:pt x="436" y="60"/>
                    <a:pt x="364" y="0"/>
                    <a:pt x="281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550575" y="3709650"/>
              <a:ext cx="10800" cy="10975"/>
            </a:xfrm>
            <a:custGeom>
              <a:avLst/>
              <a:gdLst/>
              <a:ahLst/>
              <a:cxnLst/>
              <a:rect l="l" t="t" r="r" b="b"/>
              <a:pathLst>
                <a:path w="432" h="439" extrusionOk="0">
                  <a:moveTo>
                    <a:pt x="235" y="1"/>
                  </a:moveTo>
                  <a:cubicBezTo>
                    <a:pt x="231" y="1"/>
                    <a:pt x="228" y="1"/>
                    <a:pt x="225" y="1"/>
                  </a:cubicBezTo>
                  <a:cubicBezTo>
                    <a:pt x="128" y="8"/>
                    <a:pt x="64" y="70"/>
                    <a:pt x="36" y="141"/>
                  </a:cubicBezTo>
                  <a:cubicBezTo>
                    <a:pt x="7" y="213"/>
                    <a:pt x="1" y="299"/>
                    <a:pt x="59" y="375"/>
                  </a:cubicBezTo>
                  <a:cubicBezTo>
                    <a:pt x="90" y="416"/>
                    <a:pt x="138" y="438"/>
                    <a:pt x="187" y="438"/>
                  </a:cubicBezTo>
                  <a:cubicBezTo>
                    <a:pt x="209" y="438"/>
                    <a:pt x="232" y="434"/>
                    <a:pt x="253" y="424"/>
                  </a:cubicBezTo>
                  <a:lnTo>
                    <a:pt x="295" y="403"/>
                  </a:lnTo>
                  <a:cubicBezTo>
                    <a:pt x="366" y="370"/>
                    <a:pt x="395" y="348"/>
                    <a:pt x="412" y="318"/>
                  </a:cubicBezTo>
                  <a:cubicBezTo>
                    <a:pt x="428" y="286"/>
                    <a:pt x="431" y="256"/>
                    <a:pt x="412" y="181"/>
                  </a:cubicBezTo>
                  <a:lnTo>
                    <a:pt x="398" y="127"/>
                  </a:lnTo>
                  <a:cubicBezTo>
                    <a:pt x="378" y="52"/>
                    <a:pt x="310" y="1"/>
                    <a:pt x="23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567575" y="3708475"/>
              <a:ext cx="11000" cy="11825"/>
            </a:xfrm>
            <a:custGeom>
              <a:avLst/>
              <a:gdLst/>
              <a:ahLst/>
              <a:cxnLst/>
              <a:rect l="l" t="t" r="r" b="b"/>
              <a:pathLst>
                <a:path w="440" h="473" extrusionOk="0">
                  <a:moveTo>
                    <a:pt x="269" y="1"/>
                  </a:moveTo>
                  <a:cubicBezTo>
                    <a:pt x="166" y="1"/>
                    <a:pt x="90" y="65"/>
                    <a:pt x="52" y="144"/>
                  </a:cubicBezTo>
                  <a:cubicBezTo>
                    <a:pt x="14" y="223"/>
                    <a:pt x="1" y="322"/>
                    <a:pt x="61" y="409"/>
                  </a:cubicBezTo>
                  <a:cubicBezTo>
                    <a:pt x="89" y="450"/>
                    <a:pt x="135" y="472"/>
                    <a:pt x="181" y="472"/>
                  </a:cubicBezTo>
                  <a:cubicBezTo>
                    <a:pt x="204" y="472"/>
                    <a:pt x="227" y="467"/>
                    <a:pt x="249" y="455"/>
                  </a:cubicBezTo>
                  <a:lnTo>
                    <a:pt x="297" y="431"/>
                  </a:lnTo>
                  <a:cubicBezTo>
                    <a:pt x="368" y="393"/>
                    <a:pt x="397" y="374"/>
                    <a:pt x="416" y="344"/>
                  </a:cubicBezTo>
                  <a:cubicBezTo>
                    <a:pt x="435" y="312"/>
                    <a:pt x="440" y="282"/>
                    <a:pt x="432" y="204"/>
                  </a:cubicBezTo>
                  <a:lnTo>
                    <a:pt x="427" y="142"/>
                  </a:lnTo>
                  <a:cubicBezTo>
                    <a:pt x="419" y="63"/>
                    <a:pt x="352" y="2"/>
                    <a:pt x="273" y="1"/>
                  </a:cubicBezTo>
                  <a:cubicBezTo>
                    <a:pt x="272" y="1"/>
                    <a:pt x="270" y="1"/>
                    <a:pt x="26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585025" y="3710525"/>
              <a:ext cx="11475" cy="12850"/>
            </a:xfrm>
            <a:custGeom>
              <a:avLst/>
              <a:gdLst/>
              <a:ahLst/>
              <a:cxnLst/>
              <a:rect l="l" t="t" r="r" b="b"/>
              <a:pathLst>
                <a:path w="459" h="514" extrusionOk="0">
                  <a:moveTo>
                    <a:pt x="281" y="1"/>
                  </a:moveTo>
                  <a:cubicBezTo>
                    <a:pt x="273" y="1"/>
                    <a:pt x="264" y="1"/>
                    <a:pt x="255" y="3"/>
                  </a:cubicBezTo>
                  <a:cubicBezTo>
                    <a:pt x="209" y="9"/>
                    <a:pt x="166" y="30"/>
                    <a:pt x="131" y="62"/>
                  </a:cubicBezTo>
                  <a:cubicBezTo>
                    <a:pt x="98" y="90"/>
                    <a:pt x="72" y="125"/>
                    <a:pt x="53" y="163"/>
                  </a:cubicBezTo>
                  <a:cubicBezTo>
                    <a:pt x="18" y="240"/>
                    <a:pt x="1" y="330"/>
                    <a:pt x="44" y="424"/>
                  </a:cubicBezTo>
                  <a:cubicBezTo>
                    <a:pt x="45" y="426"/>
                    <a:pt x="45" y="429"/>
                    <a:pt x="45" y="429"/>
                  </a:cubicBezTo>
                  <a:cubicBezTo>
                    <a:pt x="73" y="483"/>
                    <a:pt x="128" y="514"/>
                    <a:pt x="183" y="514"/>
                  </a:cubicBezTo>
                  <a:cubicBezTo>
                    <a:pt x="207" y="514"/>
                    <a:pt x="230" y="508"/>
                    <a:pt x="252" y="497"/>
                  </a:cubicBezTo>
                  <a:lnTo>
                    <a:pt x="273" y="488"/>
                  </a:lnTo>
                  <a:cubicBezTo>
                    <a:pt x="333" y="459"/>
                    <a:pt x="384" y="415"/>
                    <a:pt x="419" y="357"/>
                  </a:cubicBezTo>
                  <a:cubicBezTo>
                    <a:pt x="435" y="332"/>
                    <a:pt x="444" y="306"/>
                    <a:pt x="451" y="278"/>
                  </a:cubicBezTo>
                  <a:cubicBezTo>
                    <a:pt x="459" y="241"/>
                    <a:pt x="459" y="205"/>
                    <a:pt x="452" y="170"/>
                  </a:cubicBezTo>
                  <a:lnTo>
                    <a:pt x="449" y="144"/>
                  </a:lnTo>
                  <a:cubicBezTo>
                    <a:pt x="436" y="61"/>
                    <a:pt x="364" y="1"/>
                    <a:pt x="28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735075" y="4020375"/>
              <a:ext cx="7750" cy="6000"/>
            </a:xfrm>
            <a:custGeom>
              <a:avLst/>
              <a:gdLst/>
              <a:ahLst/>
              <a:cxnLst/>
              <a:rect l="l" t="t" r="r" b="b"/>
              <a:pathLst>
                <a:path w="310" h="240" extrusionOk="0">
                  <a:moveTo>
                    <a:pt x="155" y="1"/>
                  </a:moveTo>
                  <a:cubicBezTo>
                    <a:pt x="1" y="1"/>
                    <a:pt x="1" y="239"/>
                    <a:pt x="155" y="239"/>
                  </a:cubicBezTo>
                  <a:cubicBezTo>
                    <a:pt x="309" y="239"/>
                    <a:pt x="309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738025" y="3976700"/>
              <a:ext cx="7700" cy="6000"/>
            </a:xfrm>
            <a:custGeom>
              <a:avLst/>
              <a:gdLst/>
              <a:ahLst/>
              <a:cxnLst/>
              <a:rect l="l" t="t" r="r" b="b"/>
              <a:pathLst>
                <a:path w="308" h="240" extrusionOk="0">
                  <a:moveTo>
                    <a:pt x="155" y="1"/>
                  </a:moveTo>
                  <a:cubicBezTo>
                    <a:pt x="1" y="1"/>
                    <a:pt x="1" y="239"/>
                    <a:pt x="155" y="239"/>
                  </a:cubicBezTo>
                  <a:cubicBezTo>
                    <a:pt x="307" y="239"/>
                    <a:pt x="307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700900" y="3977425"/>
              <a:ext cx="7200" cy="6625"/>
            </a:xfrm>
            <a:custGeom>
              <a:avLst/>
              <a:gdLst/>
              <a:ahLst/>
              <a:cxnLst/>
              <a:rect l="l" t="t" r="r" b="b"/>
              <a:pathLst>
                <a:path w="288" h="265" extrusionOk="0">
                  <a:moveTo>
                    <a:pt x="166" y="1"/>
                  </a:moveTo>
                  <a:cubicBezTo>
                    <a:pt x="144" y="1"/>
                    <a:pt x="125" y="5"/>
                    <a:pt x="106" y="17"/>
                  </a:cubicBezTo>
                  <a:lnTo>
                    <a:pt x="106" y="15"/>
                  </a:lnTo>
                  <a:lnTo>
                    <a:pt x="61" y="44"/>
                  </a:lnTo>
                  <a:cubicBezTo>
                    <a:pt x="47" y="50"/>
                    <a:pt x="36" y="61"/>
                    <a:pt x="28" y="74"/>
                  </a:cubicBezTo>
                  <a:cubicBezTo>
                    <a:pt x="17" y="85"/>
                    <a:pt x="9" y="99"/>
                    <a:pt x="6" y="115"/>
                  </a:cubicBezTo>
                  <a:cubicBezTo>
                    <a:pt x="1" y="129"/>
                    <a:pt x="1" y="145"/>
                    <a:pt x="4" y="161"/>
                  </a:cubicBezTo>
                  <a:cubicBezTo>
                    <a:pt x="4" y="177"/>
                    <a:pt x="9" y="193"/>
                    <a:pt x="18" y="206"/>
                  </a:cubicBezTo>
                  <a:lnTo>
                    <a:pt x="37" y="230"/>
                  </a:lnTo>
                  <a:cubicBezTo>
                    <a:pt x="52" y="245"/>
                    <a:pt x="69" y="255"/>
                    <a:pt x="90" y="261"/>
                  </a:cubicBezTo>
                  <a:lnTo>
                    <a:pt x="122" y="264"/>
                  </a:lnTo>
                  <a:cubicBezTo>
                    <a:pt x="142" y="264"/>
                    <a:pt x="163" y="260"/>
                    <a:pt x="181" y="249"/>
                  </a:cubicBezTo>
                  <a:lnTo>
                    <a:pt x="227" y="222"/>
                  </a:lnTo>
                  <a:cubicBezTo>
                    <a:pt x="239" y="214"/>
                    <a:pt x="250" y="204"/>
                    <a:pt x="260" y="191"/>
                  </a:cubicBezTo>
                  <a:cubicBezTo>
                    <a:pt x="270" y="179"/>
                    <a:pt x="277" y="166"/>
                    <a:pt x="281" y="152"/>
                  </a:cubicBezTo>
                  <a:cubicBezTo>
                    <a:pt x="285" y="136"/>
                    <a:pt x="287" y="120"/>
                    <a:pt x="282" y="104"/>
                  </a:cubicBezTo>
                  <a:cubicBezTo>
                    <a:pt x="282" y="88"/>
                    <a:pt x="277" y="72"/>
                    <a:pt x="270" y="59"/>
                  </a:cubicBezTo>
                  <a:lnTo>
                    <a:pt x="250" y="36"/>
                  </a:lnTo>
                  <a:cubicBezTo>
                    <a:pt x="236" y="20"/>
                    <a:pt x="217" y="10"/>
                    <a:pt x="198" y="4"/>
                  </a:cubicBezTo>
                  <a:lnTo>
                    <a:pt x="166" y="1"/>
                  </a:ln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607875" y="4023275"/>
              <a:ext cx="7700" cy="6000"/>
            </a:xfrm>
            <a:custGeom>
              <a:avLst/>
              <a:gdLst/>
              <a:ahLst/>
              <a:cxnLst/>
              <a:rect l="l" t="t" r="r" b="b"/>
              <a:pathLst>
                <a:path w="308" h="240" extrusionOk="0">
                  <a:moveTo>
                    <a:pt x="153" y="1"/>
                  </a:moveTo>
                  <a:cubicBezTo>
                    <a:pt x="1" y="1"/>
                    <a:pt x="1" y="239"/>
                    <a:pt x="153" y="239"/>
                  </a:cubicBezTo>
                  <a:cubicBezTo>
                    <a:pt x="308" y="239"/>
                    <a:pt x="308" y="1"/>
                    <a:pt x="15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7925" y="3979525"/>
              <a:ext cx="7725" cy="6000"/>
            </a:xfrm>
            <a:custGeom>
              <a:avLst/>
              <a:gdLst/>
              <a:ahLst/>
              <a:cxnLst/>
              <a:rect l="l" t="t" r="r" b="b"/>
              <a:pathLst>
                <a:path w="309" h="240" extrusionOk="0">
                  <a:moveTo>
                    <a:pt x="155" y="1"/>
                  </a:moveTo>
                  <a:cubicBezTo>
                    <a:pt x="0" y="1"/>
                    <a:pt x="0" y="239"/>
                    <a:pt x="155" y="239"/>
                  </a:cubicBezTo>
                  <a:cubicBezTo>
                    <a:pt x="307" y="239"/>
                    <a:pt x="309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645425" y="3982675"/>
              <a:ext cx="7150" cy="6775"/>
            </a:xfrm>
            <a:custGeom>
              <a:avLst/>
              <a:gdLst/>
              <a:ahLst/>
              <a:cxnLst/>
              <a:rect l="l" t="t" r="r" b="b"/>
              <a:pathLst>
                <a:path w="286" h="271" extrusionOk="0">
                  <a:moveTo>
                    <a:pt x="121" y="1"/>
                  </a:moveTo>
                  <a:cubicBezTo>
                    <a:pt x="95" y="1"/>
                    <a:pt x="70" y="10"/>
                    <a:pt x="49" y="27"/>
                  </a:cubicBezTo>
                  <a:cubicBezTo>
                    <a:pt x="36" y="35"/>
                    <a:pt x="25" y="47"/>
                    <a:pt x="18" y="61"/>
                  </a:cubicBezTo>
                  <a:lnTo>
                    <a:pt x="6" y="89"/>
                  </a:lnTo>
                  <a:cubicBezTo>
                    <a:pt x="1" y="110"/>
                    <a:pt x="1" y="131"/>
                    <a:pt x="6" y="151"/>
                  </a:cubicBezTo>
                  <a:lnTo>
                    <a:pt x="18" y="182"/>
                  </a:lnTo>
                  <a:cubicBezTo>
                    <a:pt x="28" y="199"/>
                    <a:pt x="44" y="213"/>
                    <a:pt x="61" y="223"/>
                  </a:cubicBezTo>
                  <a:lnTo>
                    <a:pt x="104" y="255"/>
                  </a:lnTo>
                  <a:cubicBezTo>
                    <a:pt x="119" y="263"/>
                    <a:pt x="134" y="267"/>
                    <a:pt x="149" y="269"/>
                  </a:cubicBezTo>
                  <a:cubicBezTo>
                    <a:pt x="154" y="270"/>
                    <a:pt x="160" y="271"/>
                    <a:pt x="166" y="271"/>
                  </a:cubicBezTo>
                  <a:cubicBezTo>
                    <a:pt x="177" y="271"/>
                    <a:pt x="187" y="269"/>
                    <a:pt x="196" y="266"/>
                  </a:cubicBezTo>
                  <a:cubicBezTo>
                    <a:pt x="212" y="263"/>
                    <a:pt x="225" y="255"/>
                    <a:pt x="236" y="245"/>
                  </a:cubicBezTo>
                  <a:cubicBezTo>
                    <a:pt x="250" y="237"/>
                    <a:pt x="260" y="225"/>
                    <a:pt x="268" y="212"/>
                  </a:cubicBezTo>
                  <a:lnTo>
                    <a:pt x="279" y="183"/>
                  </a:lnTo>
                  <a:cubicBezTo>
                    <a:pt x="285" y="163"/>
                    <a:pt x="285" y="140"/>
                    <a:pt x="279" y="120"/>
                  </a:cubicBezTo>
                  <a:lnTo>
                    <a:pt x="268" y="91"/>
                  </a:lnTo>
                  <a:cubicBezTo>
                    <a:pt x="257" y="74"/>
                    <a:pt x="242" y="59"/>
                    <a:pt x="225" y="48"/>
                  </a:cubicBezTo>
                  <a:lnTo>
                    <a:pt x="182" y="18"/>
                  </a:lnTo>
                  <a:cubicBezTo>
                    <a:pt x="163" y="7"/>
                    <a:pt x="142" y="1"/>
                    <a:pt x="12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784750" y="3517375"/>
              <a:ext cx="52250" cy="48725"/>
            </a:xfrm>
            <a:custGeom>
              <a:avLst/>
              <a:gdLst/>
              <a:ahLst/>
              <a:cxnLst/>
              <a:rect l="l" t="t" r="r" b="b"/>
              <a:pathLst>
                <a:path w="2090" h="1949" extrusionOk="0">
                  <a:moveTo>
                    <a:pt x="116" y="0"/>
                  </a:moveTo>
                  <a:cubicBezTo>
                    <a:pt x="36" y="0"/>
                    <a:pt x="1" y="115"/>
                    <a:pt x="82" y="155"/>
                  </a:cubicBezTo>
                  <a:cubicBezTo>
                    <a:pt x="284" y="258"/>
                    <a:pt x="489" y="360"/>
                    <a:pt x="681" y="474"/>
                  </a:cubicBezTo>
                  <a:cubicBezTo>
                    <a:pt x="875" y="590"/>
                    <a:pt x="1071" y="709"/>
                    <a:pt x="1249" y="837"/>
                  </a:cubicBezTo>
                  <a:cubicBezTo>
                    <a:pt x="1427" y="965"/>
                    <a:pt x="1587" y="1110"/>
                    <a:pt x="1703" y="1280"/>
                  </a:cubicBezTo>
                  <a:cubicBezTo>
                    <a:pt x="1819" y="1450"/>
                    <a:pt x="1891" y="1650"/>
                    <a:pt x="1886" y="1855"/>
                  </a:cubicBezTo>
                  <a:lnTo>
                    <a:pt x="1886" y="1859"/>
                  </a:lnTo>
                  <a:cubicBezTo>
                    <a:pt x="1884" y="1916"/>
                    <a:pt x="1930" y="1949"/>
                    <a:pt x="1975" y="1949"/>
                  </a:cubicBezTo>
                  <a:cubicBezTo>
                    <a:pt x="2012" y="1949"/>
                    <a:pt x="2049" y="1927"/>
                    <a:pt x="2061" y="1881"/>
                  </a:cubicBezTo>
                  <a:cubicBezTo>
                    <a:pt x="2090" y="1755"/>
                    <a:pt x="2090" y="1623"/>
                    <a:pt x="2064" y="1496"/>
                  </a:cubicBezTo>
                  <a:cubicBezTo>
                    <a:pt x="2037" y="1371"/>
                    <a:pt x="1989" y="1250"/>
                    <a:pt x="1926" y="1139"/>
                  </a:cubicBezTo>
                  <a:cubicBezTo>
                    <a:pt x="1797" y="916"/>
                    <a:pt x="1608" y="744"/>
                    <a:pt x="1412" y="606"/>
                  </a:cubicBezTo>
                  <a:cubicBezTo>
                    <a:pt x="1218" y="469"/>
                    <a:pt x="1013" y="350"/>
                    <a:pt x="797" y="250"/>
                  </a:cubicBezTo>
                  <a:cubicBezTo>
                    <a:pt x="586" y="147"/>
                    <a:pt x="365" y="64"/>
                    <a:pt x="138" y="2"/>
                  </a:cubicBezTo>
                  <a:lnTo>
                    <a:pt x="138" y="2"/>
                  </a:lnTo>
                  <a:lnTo>
                    <a:pt x="139" y="4"/>
                  </a:lnTo>
                  <a:cubicBezTo>
                    <a:pt x="131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A9A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527925" y="3558800"/>
              <a:ext cx="20925" cy="23000"/>
            </a:xfrm>
            <a:custGeom>
              <a:avLst/>
              <a:gdLst/>
              <a:ahLst/>
              <a:cxnLst/>
              <a:rect l="l" t="t" r="r" b="b"/>
              <a:pathLst>
                <a:path w="837" h="920" extrusionOk="0">
                  <a:moveTo>
                    <a:pt x="661" y="1"/>
                  </a:moveTo>
                  <a:cubicBezTo>
                    <a:pt x="613" y="1"/>
                    <a:pt x="567" y="43"/>
                    <a:pt x="579" y="100"/>
                  </a:cubicBezTo>
                  <a:lnTo>
                    <a:pt x="581" y="109"/>
                  </a:lnTo>
                  <a:cubicBezTo>
                    <a:pt x="613" y="251"/>
                    <a:pt x="578" y="397"/>
                    <a:pt x="487" y="510"/>
                  </a:cubicBezTo>
                  <a:cubicBezTo>
                    <a:pt x="400" y="617"/>
                    <a:pt x="261" y="686"/>
                    <a:pt x="99" y="726"/>
                  </a:cubicBezTo>
                  <a:lnTo>
                    <a:pt x="94" y="728"/>
                  </a:lnTo>
                  <a:cubicBezTo>
                    <a:pt x="2" y="748"/>
                    <a:pt x="1" y="879"/>
                    <a:pt x="93" y="903"/>
                  </a:cubicBezTo>
                  <a:cubicBezTo>
                    <a:pt x="137" y="914"/>
                    <a:pt x="182" y="919"/>
                    <a:pt x="229" y="919"/>
                  </a:cubicBezTo>
                  <a:cubicBezTo>
                    <a:pt x="405" y="919"/>
                    <a:pt x="588" y="839"/>
                    <a:pt x="708" y="688"/>
                  </a:cubicBezTo>
                  <a:cubicBezTo>
                    <a:pt x="783" y="593"/>
                    <a:pt x="826" y="477"/>
                    <a:pt x="830" y="357"/>
                  </a:cubicBezTo>
                  <a:cubicBezTo>
                    <a:pt x="837" y="238"/>
                    <a:pt x="799" y="121"/>
                    <a:pt x="722" y="30"/>
                  </a:cubicBezTo>
                  <a:cubicBezTo>
                    <a:pt x="705" y="10"/>
                    <a:pt x="683" y="1"/>
                    <a:pt x="661" y="1"/>
                  </a:cubicBezTo>
                  <a:close/>
                </a:path>
              </a:pathLst>
            </a:custGeom>
            <a:solidFill>
              <a:srgbClr val="A9A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617250" y="3693275"/>
              <a:ext cx="76900" cy="69250"/>
            </a:xfrm>
            <a:custGeom>
              <a:avLst/>
              <a:gdLst/>
              <a:ahLst/>
              <a:cxnLst/>
              <a:rect l="l" t="t" r="r" b="b"/>
              <a:pathLst>
                <a:path w="3076" h="2770" extrusionOk="0">
                  <a:moveTo>
                    <a:pt x="1125" y="0"/>
                  </a:moveTo>
                  <a:cubicBezTo>
                    <a:pt x="966" y="0"/>
                    <a:pt x="803" y="60"/>
                    <a:pt x="710" y="187"/>
                  </a:cubicBezTo>
                  <a:cubicBezTo>
                    <a:pt x="634" y="292"/>
                    <a:pt x="613" y="431"/>
                    <a:pt x="622" y="561"/>
                  </a:cubicBezTo>
                  <a:cubicBezTo>
                    <a:pt x="654" y="931"/>
                    <a:pt x="889" y="1252"/>
                    <a:pt x="1234" y="1392"/>
                  </a:cubicBezTo>
                  <a:lnTo>
                    <a:pt x="602" y="1736"/>
                  </a:lnTo>
                  <a:cubicBezTo>
                    <a:pt x="432" y="1828"/>
                    <a:pt x="258" y="1925"/>
                    <a:pt x="144" y="2080"/>
                  </a:cubicBezTo>
                  <a:cubicBezTo>
                    <a:pt x="31" y="2236"/>
                    <a:pt x="1" y="2468"/>
                    <a:pt x="128" y="2613"/>
                  </a:cubicBezTo>
                  <a:cubicBezTo>
                    <a:pt x="220" y="2719"/>
                    <a:pt x="371" y="2753"/>
                    <a:pt x="513" y="2764"/>
                  </a:cubicBezTo>
                  <a:cubicBezTo>
                    <a:pt x="560" y="2768"/>
                    <a:pt x="607" y="2770"/>
                    <a:pt x="654" y="2770"/>
                  </a:cubicBezTo>
                  <a:cubicBezTo>
                    <a:pt x="1521" y="2770"/>
                    <a:pt x="2388" y="2150"/>
                    <a:pt x="3075" y="1616"/>
                  </a:cubicBezTo>
                  <a:cubicBezTo>
                    <a:pt x="2668" y="1159"/>
                    <a:pt x="2244" y="551"/>
                    <a:pt x="1724" y="227"/>
                  </a:cubicBezTo>
                  <a:cubicBezTo>
                    <a:pt x="1565" y="127"/>
                    <a:pt x="1398" y="33"/>
                    <a:pt x="1212" y="6"/>
                  </a:cubicBezTo>
                  <a:cubicBezTo>
                    <a:pt x="1184" y="2"/>
                    <a:pt x="1154" y="0"/>
                    <a:pt x="1125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694125" y="3699300"/>
              <a:ext cx="73725" cy="70575"/>
            </a:xfrm>
            <a:custGeom>
              <a:avLst/>
              <a:gdLst/>
              <a:ahLst/>
              <a:cxnLst/>
              <a:rect l="l" t="t" r="r" b="b"/>
              <a:pathLst>
                <a:path w="2949" h="2823" extrusionOk="0">
                  <a:moveTo>
                    <a:pt x="2053" y="0"/>
                  </a:moveTo>
                  <a:cubicBezTo>
                    <a:pt x="2050" y="0"/>
                    <a:pt x="2046" y="0"/>
                    <a:pt x="2043" y="0"/>
                  </a:cubicBezTo>
                  <a:cubicBezTo>
                    <a:pt x="1855" y="5"/>
                    <a:pt x="1677" y="78"/>
                    <a:pt x="1509" y="158"/>
                  </a:cubicBezTo>
                  <a:cubicBezTo>
                    <a:pt x="954" y="418"/>
                    <a:pt x="460" y="969"/>
                    <a:pt x="1" y="1375"/>
                  </a:cubicBezTo>
                  <a:lnTo>
                    <a:pt x="1" y="1375"/>
                  </a:lnTo>
                  <a:cubicBezTo>
                    <a:pt x="1" y="1374"/>
                    <a:pt x="0" y="1374"/>
                    <a:pt x="0" y="1374"/>
                  </a:cubicBezTo>
                  <a:lnTo>
                    <a:pt x="0" y="1375"/>
                  </a:lnTo>
                  <a:cubicBezTo>
                    <a:pt x="0" y="1375"/>
                    <a:pt x="1" y="1375"/>
                    <a:pt x="1" y="1375"/>
                  </a:cubicBezTo>
                  <a:lnTo>
                    <a:pt x="1" y="1375"/>
                  </a:lnTo>
                  <a:cubicBezTo>
                    <a:pt x="653" y="2020"/>
                    <a:pt x="1490" y="2784"/>
                    <a:pt x="2407" y="2822"/>
                  </a:cubicBezTo>
                  <a:cubicBezTo>
                    <a:pt x="2422" y="2822"/>
                    <a:pt x="2437" y="2823"/>
                    <a:pt x="2452" y="2823"/>
                  </a:cubicBezTo>
                  <a:cubicBezTo>
                    <a:pt x="2579" y="2823"/>
                    <a:pt x="2712" y="2802"/>
                    <a:pt x="2806" y="2719"/>
                  </a:cubicBezTo>
                  <a:cubicBezTo>
                    <a:pt x="2949" y="2590"/>
                    <a:pt x="2947" y="2355"/>
                    <a:pt x="2853" y="2186"/>
                  </a:cubicBezTo>
                  <a:cubicBezTo>
                    <a:pt x="2760" y="2018"/>
                    <a:pt x="2599" y="1901"/>
                    <a:pt x="2442" y="1790"/>
                  </a:cubicBezTo>
                  <a:lnTo>
                    <a:pt x="1855" y="1372"/>
                  </a:lnTo>
                  <a:cubicBezTo>
                    <a:pt x="2213" y="1275"/>
                    <a:pt x="2486" y="984"/>
                    <a:pt x="2561" y="620"/>
                  </a:cubicBezTo>
                  <a:cubicBezTo>
                    <a:pt x="2586" y="493"/>
                    <a:pt x="2583" y="353"/>
                    <a:pt x="2520" y="239"/>
                  </a:cubicBezTo>
                  <a:cubicBezTo>
                    <a:pt x="2431" y="80"/>
                    <a:pt x="2238" y="0"/>
                    <a:pt x="2053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678775" y="37220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614" y="1"/>
                  </a:moveTo>
                  <a:cubicBezTo>
                    <a:pt x="220" y="1"/>
                    <a:pt x="1" y="470"/>
                    <a:pt x="268" y="771"/>
                  </a:cubicBezTo>
                  <a:cubicBezTo>
                    <a:pt x="363" y="879"/>
                    <a:pt x="488" y="928"/>
                    <a:pt x="611" y="928"/>
                  </a:cubicBezTo>
                  <a:cubicBezTo>
                    <a:pt x="840" y="928"/>
                    <a:pt x="1061" y="760"/>
                    <a:pt x="1077" y="493"/>
                  </a:cubicBezTo>
                  <a:cubicBezTo>
                    <a:pt x="1093" y="237"/>
                    <a:pt x="897" y="18"/>
                    <a:pt x="643" y="2"/>
                  </a:cubicBezTo>
                  <a:cubicBezTo>
                    <a:pt x="633" y="1"/>
                    <a:pt x="623" y="1"/>
                    <a:pt x="614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617975" y="3688375"/>
              <a:ext cx="76875" cy="69250"/>
            </a:xfrm>
            <a:custGeom>
              <a:avLst/>
              <a:gdLst/>
              <a:ahLst/>
              <a:cxnLst/>
              <a:rect l="l" t="t" r="r" b="b"/>
              <a:pathLst>
                <a:path w="3075" h="2770" extrusionOk="0">
                  <a:moveTo>
                    <a:pt x="1123" y="1"/>
                  </a:moveTo>
                  <a:cubicBezTo>
                    <a:pt x="963" y="1"/>
                    <a:pt x="802" y="59"/>
                    <a:pt x="708" y="188"/>
                  </a:cubicBezTo>
                  <a:cubicBezTo>
                    <a:pt x="632" y="293"/>
                    <a:pt x="612" y="431"/>
                    <a:pt x="620" y="561"/>
                  </a:cubicBezTo>
                  <a:cubicBezTo>
                    <a:pt x="652" y="932"/>
                    <a:pt x="889" y="1253"/>
                    <a:pt x="1232" y="1393"/>
                  </a:cubicBezTo>
                  <a:lnTo>
                    <a:pt x="600" y="1736"/>
                  </a:lnTo>
                  <a:cubicBezTo>
                    <a:pt x="431" y="1828"/>
                    <a:pt x="256" y="1924"/>
                    <a:pt x="142" y="2079"/>
                  </a:cubicBezTo>
                  <a:cubicBezTo>
                    <a:pt x="29" y="2235"/>
                    <a:pt x="0" y="2469"/>
                    <a:pt x="126" y="2613"/>
                  </a:cubicBezTo>
                  <a:cubicBezTo>
                    <a:pt x="220" y="2720"/>
                    <a:pt x="369" y="2752"/>
                    <a:pt x="511" y="2764"/>
                  </a:cubicBezTo>
                  <a:cubicBezTo>
                    <a:pt x="557" y="2768"/>
                    <a:pt x="603" y="2770"/>
                    <a:pt x="649" y="2770"/>
                  </a:cubicBezTo>
                  <a:cubicBezTo>
                    <a:pt x="1517" y="2770"/>
                    <a:pt x="2385" y="2150"/>
                    <a:pt x="3073" y="1615"/>
                  </a:cubicBezTo>
                  <a:lnTo>
                    <a:pt x="3075" y="1615"/>
                  </a:lnTo>
                  <a:cubicBezTo>
                    <a:pt x="2666" y="1159"/>
                    <a:pt x="2242" y="552"/>
                    <a:pt x="1724" y="228"/>
                  </a:cubicBezTo>
                  <a:cubicBezTo>
                    <a:pt x="1565" y="127"/>
                    <a:pt x="1396" y="34"/>
                    <a:pt x="1212" y="7"/>
                  </a:cubicBezTo>
                  <a:cubicBezTo>
                    <a:pt x="1183" y="3"/>
                    <a:pt x="1153" y="1"/>
                    <a:pt x="1123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694800" y="3694400"/>
              <a:ext cx="73725" cy="70600"/>
            </a:xfrm>
            <a:custGeom>
              <a:avLst/>
              <a:gdLst/>
              <a:ahLst/>
              <a:cxnLst/>
              <a:rect l="l" t="t" r="r" b="b"/>
              <a:pathLst>
                <a:path w="2949" h="2824" extrusionOk="0">
                  <a:moveTo>
                    <a:pt x="2058" y="1"/>
                  </a:moveTo>
                  <a:cubicBezTo>
                    <a:pt x="2053" y="1"/>
                    <a:pt x="2048" y="1"/>
                    <a:pt x="2043" y="1"/>
                  </a:cubicBezTo>
                  <a:cubicBezTo>
                    <a:pt x="1857" y="4"/>
                    <a:pt x="1679" y="79"/>
                    <a:pt x="1509" y="158"/>
                  </a:cubicBezTo>
                  <a:cubicBezTo>
                    <a:pt x="955" y="419"/>
                    <a:pt x="461" y="971"/>
                    <a:pt x="2" y="1374"/>
                  </a:cubicBezTo>
                  <a:lnTo>
                    <a:pt x="0" y="1376"/>
                  </a:lnTo>
                  <a:cubicBezTo>
                    <a:pt x="652" y="2021"/>
                    <a:pt x="1491" y="2786"/>
                    <a:pt x="2407" y="2822"/>
                  </a:cubicBezTo>
                  <a:cubicBezTo>
                    <a:pt x="2424" y="2823"/>
                    <a:pt x="2442" y="2824"/>
                    <a:pt x="2460" y="2824"/>
                  </a:cubicBezTo>
                  <a:cubicBezTo>
                    <a:pt x="2585" y="2824"/>
                    <a:pt x="2714" y="2801"/>
                    <a:pt x="2806" y="2719"/>
                  </a:cubicBezTo>
                  <a:cubicBezTo>
                    <a:pt x="2949" y="2590"/>
                    <a:pt x="2947" y="2355"/>
                    <a:pt x="2853" y="2188"/>
                  </a:cubicBezTo>
                  <a:cubicBezTo>
                    <a:pt x="2761" y="2020"/>
                    <a:pt x="2599" y="1902"/>
                    <a:pt x="2443" y="1791"/>
                  </a:cubicBezTo>
                  <a:lnTo>
                    <a:pt x="1855" y="1374"/>
                  </a:lnTo>
                  <a:cubicBezTo>
                    <a:pt x="2214" y="1276"/>
                    <a:pt x="2486" y="985"/>
                    <a:pt x="2562" y="622"/>
                  </a:cubicBezTo>
                  <a:cubicBezTo>
                    <a:pt x="2586" y="494"/>
                    <a:pt x="2583" y="354"/>
                    <a:pt x="2520" y="241"/>
                  </a:cubicBezTo>
                  <a:cubicBezTo>
                    <a:pt x="2431" y="82"/>
                    <a:pt x="2241" y="1"/>
                    <a:pt x="2058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679450" y="3717150"/>
              <a:ext cx="27325" cy="23225"/>
            </a:xfrm>
            <a:custGeom>
              <a:avLst/>
              <a:gdLst/>
              <a:ahLst/>
              <a:cxnLst/>
              <a:rect l="l" t="t" r="r" b="b"/>
              <a:pathLst>
                <a:path w="1093" h="929" extrusionOk="0">
                  <a:moveTo>
                    <a:pt x="614" y="1"/>
                  </a:moveTo>
                  <a:cubicBezTo>
                    <a:pt x="220" y="1"/>
                    <a:pt x="1" y="472"/>
                    <a:pt x="269" y="773"/>
                  </a:cubicBezTo>
                  <a:cubicBezTo>
                    <a:pt x="365" y="880"/>
                    <a:pt x="489" y="929"/>
                    <a:pt x="612" y="929"/>
                  </a:cubicBezTo>
                  <a:cubicBezTo>
                    <a:pt x="840" y="929"/>
                    <a:pt x="1061" y="761"/>
                    <a:pt x="1077" y="493"/>
                  </a:cubicBezTo>
                  <a:cubicBezTo>
                    <a:pt x="1093" y="237"/>
                    <a:pt x="897" y="18"/>
                    <a:pt x="643" y="2"/>
                  </a:cubicBezTo>
                  <a:cubicBezTo>
                    <a:pt x="633" y="1"/>
                    <a:pt x="623" y="1"/>
                    <a:pt x="614" y="1"/>
                  </a:cubicBezTo>
                  <a:close/>
                </a:path>
              </a:pathLst>
            </a:custGeom>
            <a:solidFill>
              <a:srgbClr val="A521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728775" y="3697475"/>
              <a:ext cx="24400" cy="10625"/>
            </a:xfrm>
            <a:custGeom>
              <a:avLst/>
              <a:gdLst/>
              <a:ahLst/>
              <a:cxnLst/>
              <a:rect l="l" t="t" r="r" b="b"/>
              <a:pathLst>
                <a:path w="976" h="425" extrusionOk="0">
                  <a:moveTo>
                    <a:pt x="701" y="0"/>
                  </a:moveTo>
                  <a:cubicBezTo>
                    <a:pt x="696" y="0"/>
                    <a:pt x="692" y="0"/>
                    <a:pt x="687" y="0"/>
                  </a:cubicBezTo>
                  <a:cubicBezTo>
                    <a:pt x="598" y="2"/>
                    <a:pt x="512" y="23"/>
                    <a:pt x="431" y="61"/>
                  </a:cubicBezTo>
                  <a:cubicBezTo>
                    <a:pt x="356" y="96"/>
                    <a:pt x="286" y="140"/>
                    <a:pt x="221" y="193"/>
                  </a:cubicBezTo>
                  <a:cubicBezTo>
                    <a:pt x="158" y="243"/>
                    <a:pt x="105" y="294"/>
                    <a:pt x="46" y="331"/>
                  </a:cubicBezTo>
                  <a:lnTo>
                    <a:pt x="45" y="332"/>
                  </a:lnTo>
                  <a:cubicBezTo>
                    <a:pt x="1" y="360"/>
                    <a:pt x="24" y="425"/>
                    <a:pt x="70" y="425"/>
                  </a:cubicBezTo>
                  <a:cubicBezTo>
                    <a:pt x="74" y="425"/>
                    <a:pt x="79" y="424"/>
                    <a:pt x="83" y="423"/>
                  </a:cubicBezTo>
                  <a:cubicBezTo>
                    <a:pt x="172" y="402"/>
                    <a:pt x="242" y="352"/>
                    <a:pt x="305" y="313"/>
                  </a:cubicBezTo>
                  <a:cubicBezTo>
                    <a:pt x="367" y="272"/>
                    <a:pt x="431" y="236"/>
                    <a:pt x="498" y="204"/>
                  </a:cubicBezTo>
                  <a:cubicBezTo>
                    <a:pt x="581" y="163"/>
                    <a:pt x="671" y="138"/>
                    <a:pt x="761" y="138"/>
                  </a:cubicBezTo>
                  <a:cubicBezTo>
                    <a:pt x="806" y="138"/>
                    <a:pt x="851" y="144"/>
                    <a:pt x="895" y="158"/>
                  </a:cubicBezTo>
                  <a:lnTo>
                    <a:pt x="900" y="158"/>
                  </a:lnTo>
                  <a:cubicBezTo>
                    <a:pt x="904" y="159"/>
                    <a:pt x="908" y="159"/>
                    <a:pt x="912" y="159"/>
                  </a:cubicBezTo>
                  <a:cubicBezTo>
                    <a:pt x="953" y="159"/>
                    <a:pt x="976" y="104"/>
                    <a:pt x="940" y="77"/>
                  </a:cubicBezTo>
                  <a:cubicBezTo>
                    <a:pt x="869" y="27"/>
                    <a:pt x="787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722850" y="3708000"/>
              <a:ext cx="4150" cy="4200"/>
            </a:xfrm>
            <a:custGeom>
              <a:avLst/>
              <a:gdLst/>
              <a:ahLst/>
              <a:cxnLst/>
              <a:rect l="l" t="t" r="r" b="b"/>
              <a:pathLst>
                <a:path w="166" h="168" extrusionOk="0">
                  <a:moveTo>
                    <a:pt x="73" y="0"/>
                  </a:moveTo>
                  <a:cubicBezTo>
                    <a:pt x="44" y="0"/>
                    <a:pt x="17" y="19"/>
                    <a:pt x="8" y="48"/>
                  </a:cubicBezTo>
                  <a:cubicBezTo>
                    <a:pt x="0" y="75"/>
                    <a:pt x="7" y="105"/>
                    <a:pt x="23" y="129"/>
                  </a:cubicBezTo>
                  <a:cubicBezTo>
                    <a:pt x="32" y="140"/>
                    <a:pt x="42" y="148"/>
                    <a:pt x="53" y="156"/>
                  </a:cubicBezTo>
                  <a:cubicBezTo>
                    <a:pt x="65" y="164"/>
                    <a:pt x="80" y="167"/>
                    <a:pt x="96" y="167"/>
                  </a:cubicBezTo>
                  <a:cubicBezTo>
                    <a:pt x="131" y="166"/>
                    <a:pt x="159" y="140"/>
                    <a:pt x="164" y="105"/>
                  </a:cubicBezTo>
                  <a:lnTo>
                    <a:pt x="164" y="97"/>
                  </a:lnTo>
                  <a:cubicBezTo>
                    <a:pt x="166" y="85"/>
                    <a:pt x="166" y="72"/>
                    <a:pt x="162" y="59"/>
                  </a:cubicBezTo>
                  <a:cubicBezTo>
                    <a:pt x="158" y="50"/>
                    <a:pt x="153" y="42"/>
                    <a:pt x="148" y="34"/>
                  </a:cubicBezTo>
                  <a:cubicBezTo>
                    <a:pt x="131" y="16"/>
                    <a:pt x="110" y="5"/>
                    <a:pt x="86" y="2"/>
                  </a:cubicBezTo>
                  <a:lnTo>
                    <a:pt x="80" y="1"/>
                  </a:lnTo>
                  <a:cubicBezTo>
                    <a:pt x="77" y="0"/>
                    <a:pt x="75" y="0"/>
                    <a:pt x="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718350" y="3711825"/>
              <a:ext cx="4050" cy="3950"/>
            </a:xfrm>
            <a:custGeom>
              <a:avLst/>
              <a:gdLst/>
              <a:ahLst/>
              <a:cxnLst/>
              <a:rect l="l" t="t" r="r" b="b"/>
              <a:pathLst>
                <a:path w="162" h="158" extrusionOk="0">
                  <a:moveTo>
                    <a:pt x="80" y="0"/>
                  </a:moveTo>
                  <a:cubicBezTo>
                    <a:pt x="47" y="0"/>
                    <a:pt x="17" y="22"/>
                    <a:pt x="7" y="54"/>
                  </a:cubicBezTo>
                  <a:cubicBezTo>
                    <a:pt x="1" y="78"/>
                    <a:pt x="4" y="103"/>
                    <a:pt x="17" y="126"/>
                  </a:cubicBezTo>
                  <a:cubicBezTo>
                    <a:pt x="25" y="134"/>
                    <a:pt x="32" y="140"/>
                    <a:pt x="40" y="146"/>
                  </a:cubicBezTo>
                  <a:cubicBezTo>
                    <a:pt x="52" y="153"/>
                    <a:pt x="64" y="157"/>
                    <a:pt x="79" y="157"/>
                  </a:cubicBezTo>
                  <a:cubicBezTo>
                    <a:pt x="115" y="157"/>
                    <a:pt x="147" y="134"/>
                    <a:pt x="158" y="99"/>
                  </a:cubicBezTo>
                  <a:cubicBezTo>
                    <a:pt x="161" y="86"/>
                    <a:pt x="161" y="72"/>
                    <a:pt x="158" y="59"/>
                  </a:cubicBezTo>
                  <a:cubicBezTo>
                    <a:pt x="155" y="49"/>
                    <a:pt x="150" y="40"/>
                    <a:pt x="144" y="30"/>
                  </a:cubicBezTo>
                  <a:cubicBezTo>
                    <a:pt x="128" y="13"/>
                    <a:pt x="104" y="2"/>
                    <a:pt x="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640925" y="3691550"/>
              <a:ext cx="23475" cy="12500"/>
            </a:xfrm>
            <a:custGeom>
              <a:avLst/>
              <a:gdLst/>
              <a:ahLst/>
              <a:cxnLst/>
              <a:rect l="l" t="t" r="r" b="b"/>
              <a:pathLst>
                <a:path w="939" h="500" extrusionOk="0">
                  <a:moveTo>
                    <a:pt x="238" y="0"/>
                  </a:moveTo>
                  <a:cubicBezTo>
                    <a:pt x="170" y="0"/>
                    <a:pt x="103" y="17"/>
                    <a:pt x="43" y="50"/>
                  </a:cubicBezTo>
                  <a:cubicBezTo>
                    <a:pt x="1" y="75"/>
                    <a:pt x="19" y="136"/>
                    <a:pt x="65" y="136"/>
                  </a:cubicBezTo>
                  <a:cubicBezTo>
                    <a:pt x="67" y="136"/>
                    <a:pt x="70" y="136"/>
                    <a:pt x="73" y="136"/>
                  </a:cubicBezTo>
                  <a:lnTo>
                    <a:pt x="76" y="136"/>
                  </a:lnTo>
                  <a:cubicBezTo>
                    <a:pt x="103" y="131"/>
                    <a:pt x="129" y="129"/>
                    <a:pt x="156" y="129"/>
                  </a:cubicBezTo>
                  <a:cubicBezTo>
                    <a:pt x="265" y="129"/>
                    <a:pt x="371" y="167"/>
                    <a:pt x="465" y="229"/>
                  </a:cubicBezTo>
                  <a:cubicBezTo>
                    <a:pt x="527" y="267"/>
                    <a:pt x="586" y="312"/>
                    <a:pt x="643" y="360"/>
                  </a:cubicBezTo>
                  <a:cubicBezTo>
                    <a:pt x="702" y="406"/>
                    <a:pt x="766" y="465"/>
                    <a:pt x="850" y="496"/>
                  </a:cubicBezTo>
                  <a:cubicBezTo>
                    <a:pt x="856" y="499"/>
                    <a:pt x="863" y="500"/>
                    <a:pt x="869" y="500"/>
                  </a:cubicBezTo>
                  <a:cubicBezTo>
                    <a:pt x="912" y="500"/>
                    <a:pt x="939" y="443"/>
                    <a:pt x="899" y="411"/>
                  </a:cubicBezTo>
                  <a:lnTo>
                    <a:pt x="898" y="409"/>
                  </a:lnTo>
                  <a:cubicBezTo>
                    <a:pt x="845" y="364"/>
                    <a:pt x="799" y="309"/>
                    <a:pt x="742" y="250"/>
                  </a:cubicBezTo>
                  <a:cubicBezTo>
                    <a:pt x="683" y="191"/>
                    <a:pt x="618" y="139"/>
                    <a:pt x="548" y="94"/>
                  </a:cubicBezTo>
                  <a:cubicBezTo>
                    <a:pt x="473" y="47"/>
                    <a:pt x="389" y="16"/>
                    <a:pt x="303" y="5"/>
                  </a:cubicBezTo>
                  <a:cubicBezTo>
                    <a:pt x="282" y="2"/>
                    <a:pt x="260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665750" y="3704625"/>
              <a:ext cx="4150" cy="4100"/>
            </a:xfrm>
            <a:custGeom>
              <a:avLst/>
              <a:gdLst/>
              <a:ahLst/>
              <a:cxnLst/>
              <a:rect l="l" t="t" r="r" b="b"/>
              <a:pathLst>
                <a:path w="166" h="164" extrusionOk="0">
                  <a:moveTo>
                    <a:pt x="89" y="0"/>
                  </a:moveTo>
                  <a:cubicBezTo>
                    <a:pt x="65" y="0"/>
                    <a:pt x="43" y="8"/>
                    <a:pt x="26" y="23"/>
                  </a:cubicBezTo>
                  <a:cubicBezTo>
                    <a:pt x="18" y="31"/>
                    <a:pt x="13" y="39"/>
                    <a:pt x="8" y="48"/>
                  </a:cubicBezTo>
                  <a:cubicBezTo>
                    <a:pt x="3" y="59"/>
                    <a:pt x="0" y="72"/>
                    <a:pt x="0" y="85"/>
                  </a:cubicBezTo>
                  <a:lnTo>
                    <a:pt x="0" y="93"/>
                  </a:lnTo>
                  <a:cubicBezTo>
                    <a:pt x="0" y="128"/>
                    <a:pt x="27" y="158"/>
                    <a:pt x="61" y="163"/>
                  </a:cubicBezTo>
                  <a:cubicBezTo>
                    <a:pt x="65" y="163"/>
                    <a:pt x="69" y="164"/>
                    <a:pt x="73" y="164"/>
                  </a:cubicBezTo>
                  <a:cubicBezTo>
                    <a:pt x="85" y="164"/>
                    <a:pt x="96" y="161"/>
                    <a:pt x="107" y="156"/>
                  </a:cubicBezTo>
                  <a:cubicBezTo>
                    <a:pt x="118" y="151"/>
                    <a:pt x="129" y="143"/>
                    <a:pt x="138" y="134"/>
                  </a:cubicBezTo>
                  <a:cubicBezTo>
                    <a:pt x="158" y="112"/>
                    <a:pt x="165" y="83"/>
                    <a:pt x="162" y="54"/>
                  </a:cubicBezTo>
                  <a:cubicBezTo>
                    <a:pt x="156" y="23"/>
                    <a:pt x="129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669875" y="3708900"/>
              <a:ext cx="4025" cy="3975"/>
            </a:xfrm>
            <a:custGeom>
              <a:avLst/>
              <a:gdLst/>
              <a:ahLst/>
              <a:cxnLst/>
              <a:rect l="l" t="t" r="r" b="b"/>
              <a:pathLst>
                <a:path w="161" h="159" extrusionOk="0">
                  <a:moveTo>
                    <a:pt x="85" y="1"/>
                  </a:moveTo>
                  <a:cubicBezTo>
                    <a:pt x="63" y="1"/>
                    <a:pt x="42" y="9"/>
                    <a:pt x="24" y="23"/>
                  </a:cubicBezTo>
                  <a:cubicBezTo>
                    <a:pt x="18" y="31"/>
                    <a:pt x="12" y="41"/>
                    <a:pt x="7" y="50"/>
                  </a:cubicBezTo>
                  <a:cubicBezTo>
                    <a:pt x="2" y="63"/>
                    <a:pt x="0" y="76"/>
                    <a:pt x="4" y="90"/>
                  </a:cubicBezTo>
                  <a:cubicBezTo>
                    <a:pt x="8" y="127"/>
                    <a:pt x="39" y="154"/>
                    <a:pt x="75" y="158"/>
                  </a:cubicBezTo>
                  <a:cubicBezTo>
                    <a:pt x="88" y="158"/>
                    <a:pt x="102" y="157"/>
                    <a:pt x="115" y="152"/>
                  </a:cubicBezTo>
                  <a:cubicBezTo>
                    <a:pt x="123" y="146"/>
                    <a:pt x="132" y="139"/>
                    <a:pt x="140" y="133"/>
                  </a:cubicBezTo>
                  <a:cubicBezTo>
                    <a:pt x="155" y="114"/>
                    <a:pt x="161" y="88"/>
                    <a:pt x="158" y="65"/>
                  </a:cubicBezTo>
                  <a:cubicBezTo>
                    <a:pt x="153" y="30"/>
                    <a:pt x="126" y="4"/>
                    <a:pt x="91" y="1"/>
                  </a:cubicBezTo>
                  <a:cubicBezTo>
                    <a:pt x="89" y="1"/>
                    <a:pt x="87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751100" y="3581875"/>
              <a:ext cx="34950" cy="34475"/>
            </a:xfrm>
            <a:custGeom>
              <a:avLst/>
              <a:gdLst/>
              <a:ahLst/>
              <a:cxnLst/>
              <a:rect l="l" t="t" r="r" b="b"/>
              <a:pathLst>
                <a:path w="1398" h="1379" extrusionOk="0">
                  <a:moveTo>
                    <a:pt x="699" y="0"/>
                  </a:moveTo>
                  <a:cubicBezTo>
                    <a:pt x="325" y="0"/>
                    <a:pt x="18" y="299"/>
                    <a:pt x="8" y="674"/>
                  </a:cubicBezTo>
                  <a:cubicBezTo>
                    <a:pt x="0" y="1056"/>
                    <a:pt x="303" y="1370"/>
                    <a:pt x="684" y="1378"/>
                  </a:cubicBezTo>
                  <a:cubicBezTo>
                    <a:pt x="690" y="1379"/>
                    <a:pt x="696" y="1379"/>
                    <a:pt x="702" y="1379"/>
                  </a:cubicBezTo>
                  <a:cubicBezTo>
                    <a:pt x="1075" y="1379"/>
                    <a:pt x="1382" y="1080"/>
                    <a:pt x="1390" y="704"/>
                  </a:cubicBezTo>
                  <a:cubicBezTo>
                    <a:pt x="1398" y="325"/>
                    <a:pt x="1096" y="10"/>
                    <a:pt x="714" y="0"/>
                  </a:cubicBezTo>
                  <a:cubicBezTo>
                    <a:pt x="709" y="0"/>
                    <a:pt x="704" y="0"/>
                    <a:pt x="699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620800" y="3579275"/>
              <a:ext cx="36100" cy="34550"/>
            </a:xfrm>
            <a:custGeom>
              <a:avLst/>
              <a:gdLst/>
              <a:ahLst/>
              <a:cxnLst/>
              <a:rect l="l" t="t" r="r" b="b"/>
              <a:pathLst>
                <a:path w="1444" h="1382" extrusionOk="0">
                  <a:moveTo>
                    <a:pt x="744" y="1"/>
                  </a:moveTo>
                  <a:cubicBezTo>
                    <a:pt x="471" y="1"/>
                    <a:pt x="224" y="163"/>
                    <a:pt x="113" y="414"/>
                  </a:cubicBezTo>
                  <a:cubicBezTo>
                    <a:pt x="0" y="670"/>
                    <a:pt x="53" y="967"/>
                    <a:pt x="247" y="1169"/>
                  </a:cubicBezTo>
                  <a:cubicBezTo>
                    <a:pt x="380" y="1308"/>
                    <a:pt x="561" y="1382"/>
                    <a:pt x="746" y="1382"/>
                  </a:cubicBezTo>
                  <a:cubicBezTo>
                    <a:pt x="830" y="1382"/>
                    <a:pt x="915" y="1367"/>
                    <a:pt x="997" y="1335"/>
                  </a:cubicBezTo>
                  <a:cubicBezTo>
                    <a:pt x="1258" y="1233"/>
                    <a:pt x="1431" y="985"/>
                    <a:pt x="1436" y="705"/>
                  </a:cubicBezTo>
                  <a:cubicBezTo>
                    <a:pt x="1444" y="324"/>
                    <a:pt x="1142" y="9"/>
                    <a:pt x="760" y="1"/>
                  </a:cubicBezTo>
                  <a:cubicBezTo>
                    <a:pt x="755" y="1"/>
                    <a:pt x="750" y="1"/>
                    <a:pt x="744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677850" y="3607325"/>
              <a:ext cx="54950" cy="19250"/>
            </a:xfrm>
            <a:custGeom>
              <a:avLst/>
              <a:gdLst/>
              <a:ahLst/>
              <a:cxnLst/>
              <a:rect l="l" t="t" r="r" b="b"/>
              <a:pathLst>
                <a:path w="2198" h="770" extrusionOk="0">
                  <a:moveTo>
                    <a:pt x="122" y="0"/>
                  </a:moveTo>
                  <a:cubicBezTo>
                    <a:pt x="59" y="0"/>
                    <a:pt x="0" y="68"/>
                    <a:pt x="38" y="138"/>
                  </a:cubicBezTo>
                  <a:cubicBezTo>
                    <a:pt x="235" y="508"/>
                    <a:pt x="646" y="753"/>
                    <a:pt x="1075" y="769"/>
                  </a:cubicBezTo>
                  <a:cubicBezTo>
                    <a:pt x="1088" y="769"/>
                    <a:pt x="1101" y="770"/>
                    <a:pt x="1114" y="770"/>
                  </a:cubicBezTo>
                  <a:cubicBezTo>
                    <a:pt x="1314" y="770"/>
                    <a:pt x="1513" y="723"/>
                    <a:pt x="1692" y="632"/>
                  </a:cubicBezTo>
                  <a:cubicBezTo>
                    <a:pt x="1880" y="538"/>
                    <a:pt x="2040" y="399"/>
                    <a:pt x="2155" y="222"/>
                  </a:cubicBezTo>
                  <a:lnTo>
                    <a:pt x="2156" y="224"/>
                  </a:lnTo>
                  <a:cubicBezTo>
                    <a:pt x="2197" y="160"/>
                    <a:pt x="2143" y="91"/>
                    <a:pt x="2083" y="91"/>
                  </a:cubicBezTo>
                  <a:cubicBezTo>
                    <a:pt x="2063" y="91"/>
                    <a:pt x="2044" y="98"/>
                    <a:pt x="2026" y="114"/>
                  </a:cubicBezTo>
                  <a:lnTo>
                    <a:pt x="2024" y="114"/>
                  </a:lnTo>
                  <a:cubicBezTo>
                    <a:pt x="1897" y="233"/>
                    <a:pt x="1748" y="327"/>
                    <a:pt x="1584" y="391"/>
                  </a:cubicBezTo>
                  <a:cubicBezTo>
                    <a:pt x="1444" y="444"/>
                    <a:pt x="1294" y="473"/>
                    <a:pt x="1144" y="473"/>
                  </a:cubicBezTo>
                  <a:cubicBezTo>
                    <a:pt x="1125" y="473"/>
                    <a:pt x="1107" y="473"/>
                    <a:pt x="1088" y="472"/>
                  </a:cubicBezTo>
                  <a:cubicBezTo>
                    <a:pt x="754" y="456"/>
                    <a:pt x="429" y="294"/>
                    <a:pt x="190" y="33"/>
                  </a:cubicBezTo>
                  <a:lnTo>
                    <a:pt x="189" y="31"/>
                  </a:lnTo>
                  <a:cubicBezTo>
                    <a:pt x="169" y="10"/>
                    <a:pt x="145" y="0"/>
                    <a:pt x="122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32"/>
          <p:cNvGrpSpPr/>
          <p:nvPr/>
        </p:nvGrpSpPr>
        <p:grpSpPr>
          <a:xfrm rot="-7475908" flipH="1">
            <a:off x="6123774" y="847960"/>
            <a:ext cx="345317" cy="708428"/>
            <a:chOff x="2272500" y="4941875"/>
            <a:chExt cx="218350" cy="447975"/>
          </a:xfrm>
        </p:grpSpPr>
        <p:sp>
          <p:nvSpPr>
            <p:cNvPr id="468" name="Google Shape;468;p32"/>
            <p:cNvSpPr/>
            <p:nvPr/>
          </p:nvSpPr>
          <p:spPr>
            <a:xfrm>
              <a:off x="2272500" y="4941875"/>
              <a:ext cx="218350" cy="421950"/>
            </a:xfrm>
            <a:custGeom>
              <a:avLst/>
              <a:gdLst/>
              <a:ahLst/>
              <a:cxnLst/>
              <a:rect l="l" t="t" r="r" b="b"/>
              <a:pathLst>
                <a:path w="8734" h="16878" extrusionOk="0">
                  <a:moveTo>
                    <a:pt x="6429" y="7964"/>
                  </a:moveTo>
                  <a:cubicBezTo>
                    <a:pt x="6456" y="7964"/>
                    <a:pt x="6478" y="7965"/>
                    <a:pt x="6496" y="7969"/>
                  </a:cubicBezTo>
                  <a:cubicBezTo>
                    <a:pt x="6533" y="7974"/>
                    <a:pt x="6586" y="7998"/>
                    <a:pt x="6651" y="8033"/>
                  </a:cubicBezTo>
                  <a:cubicBezTo>
                    <a:pt x="6715" y="8069"/>
                    <a:pt x="6802" y="8123"/>
                    <a:pt x="6904" y="8165"/>
                  </a:cubicBezTo>
                  <a:cubicBezTo>
                    <a:pt x="6982" y="8199"/>
                    <a:pt x="7057" y="8231"/>
                    <a:pt x="7124" y="8264"/>
                  </a:cubicBezTo>
                  <a:cubicBezTo>
                    <a:pt x="7258" y="8330"/>
                    <a:pt x="7362" y="8410"/>
                    <a:pt x="7480" y="8519"/>
                  </a:cubicBezTo>
                  <a:lnTo>
                    <a:pt x="7567" y="8603"/>
                  </a:lnTo>
                  <a:cubicBezTo>
                    <a:pt x="7577" y="8613"/>
                    <a:pt x="7609" y="8646"/>
                    <a:pt x="7630" y="8662"/>
                  </a:cubicBezTo>
                  <a:cubicBezTo>
                    <a:pt x="7652" y="8680"/>
                    <a:pt x="7675" y="8698"/>
                    <a:pt x="7696" y="8713"/>
                  </a:cubicBezTo>
                  <a:cubicBezTo>
                    <a:pt x="7779" y="8773"/>
                    <a:pt x="7847" y="8814"/>
                    <a:pt x="7881" y="8847"/>
                  </a:cubicBezTo>
                  <a:cubicBezTo>
                    <a:pt x="7888" y="8853"/>
                    <a:pt x="7894" y="8859"/>
                    <a:pt x="7899" y="8866"/>
                  </a:cubicBezTo>
                  <a:cubicBezTo>
                    <a:pt x="7904" y="8872"/>
                    <a:pt x="7909" y="8879"/>
                    <a:pt x="7912" y="8886"/>
                  </a:cubicBezTo>
                  <a:cubicBezTo>
                    <a:pt x="7928" y="8913"/>
                    <a:pt x="7943" y="8940"/>
                    <a:pt x="7956" y="8969"/>
                  </a:cubicBezTo>
                  <a:cubicBezTo>
                    <a:pt x="7984" y="9032"/>
                    <a:pt x="8010" y="9104"/>
                    <a:pt x="8038" y="9185"/>
                  </a:cubicBezTo>
                  <a:cubicBezTo>
                    <a:pt x="8097" y="9352"/>
                    <a:pt x="8143" y="9493"/>
                    <a:pt x="8149" y="9609"/>
                  </a:cubicBezTo>
                  <a:cubicBezTo>
                    <a:pt x="8154" y="9665"/>
                    <a:pt x="8142" y="9706"/>
                    <a:pt x="8136" y="9720"/>
                  </a:cubicBezTo>
                  <a:cubicBezTo>
                    <a:pt x="8129" y="9734"/>
                    <a:pt x="8110" y="9759"/>
                    <a:pt x="8064" y="9790"/>
                  </a:cubicBezTo>
                  <a:cubicBezTo>
                    <a:pt x="7973" y="9851"/>
                    <a:pt x="7823" y="9904"/>
                    <a:pt x="7655" y="9963"/>
                  </a:cubicBezTo>
                  <a:lnTo>
                    <a:pt x="7172" y="10112"/>
                  </a:lnTo>
                  <a:lnTo>
                    <a:pt x="6925" y="10197"/>
                  </a:lnTo>
                  <a:cubicBezTo>
                    <a:pt x="6890" y="10209"/>
                    <a:pt x="6854" y="10219"/>
                    <a:pt x="6822" y="10229"/>
                  </a:cubicBezTo>
                  <a:cubicBezTo>
                    <a:pt x="6797" y="10236"/>
                    <a:pt x="6773" y="10240"/>
                    <a:pt x="6749" y="10241"/>
                  </a:cubicBezTo>
                  <a:cubicBezTo>
                    <a:pt x="6737" y="10242"/>
                    <a:pt x="6723" y="10243"/>
                    <a:pt x="6708" y="10243"/>
                  </a:cubicBezTo>
                  <a:cubicBezTo>
                    <a:pt x="6660" y="10243"/>
                    <a:pt x="6596" y="10238"/>
                    <a:pt x="6518" y="10237"/>
                  </a:cubicBezTo>
                  <a:cubicBezTo>
                    <a:pt x="6510" y="10237"/>
                    <a:pt x="6503" y="10236"/>
                    <a:pt x="6496" y="10236"/>
                  </a:cubicBezTo>
                  <a:cubicBezTo>
                    <a:pt x="6445" y="10236"/>
                    <a:pt x="6394" y="10240"/>
                    <a:pt x="6343" y="10246"/>
                  </a:cubicBezTo>
                  <a:lnTo>
                    <a:pt x="6213" y="10266"/>
                  </a:lnTo>
                  <a:lnTo>
                    <a:pt x="5969" y="10303"/>
                  </a:lnTo>
                  <a:cubicBezTo>
                    <a:pt x="5931" y="10307"/>
                    <a:pt x="5884" y="10316"/>
                    <a:pt x="5852" y="10319"/>
                  </a:cubicBezTo>
                  <a:cubicBezTo>
                    <a:pt x="5820" y="10320"/>
                    <a:pt x="5785" y="10320"/>
                    <a:pt x="5748" y="10320"/>
                  </a:cubicBezTo>
                  <a:lnTo>
                    <a:pt x="5490" y="10312"/>
                  </a:lnTo>
                  <a:cubicBezTo>
                    <a:pt x="5481" y="10312"/>
                    <a:pt x="5473" y="10312"/>
                    <a:pt x="5464" y="10312"/>
                  </a:cubicBezTo>
                  <a:cubicBezTo>
                    <a:pt x="5373" y="10312"/>
                    <a:pt x="5289" y="10317"/>
                    <a:pt x="5212" y="10320"/>
                  </a:cubicBezTo>
                  <a:cubicBezTo>
                    <a:pt x="5152" y="10322"/>
                    <a:pt x="5097" y="10325"/>
                    <a:pt x="5045" y="10325"/>
                  </a:cubicBezTo>
                  <a:cubicBezTo>
                    <a:pt x="5024" y="10325"/>
                    <a:pt x="5003" y="10324"/>
                    <a:pt x="4983" y="10323"/>
                  </a:cubicBezTo>
                  <a:lnTo>
                    <a:pt x="4744" y="10304"/>
                  </a:lnTo>
                  <a:lnTo>
                    <a:pt x="4506" y="10284"/>
                  </a:lnTo>
                  <a:cubicBezTo>
                    <a:pt x="4441" y="10270"/>
                    <a:pt x="4377" y="10252"/>
                    <a:pt x="4314" y="10227"/>
                  </a:cubicBezTo>
                  <a:cubicBezTo>
                    <a:pt x="4274" y="10212"/>
                    <a:pt x="4229" y="10197"/>
                    <a:pt x="4178" y="10182"/>
                  </a:cubicBezTo>
                  <a:cubicBezTo>
                    <a:pt x="4128" y="10166"/>
                    <a:pt x="4069" y="10152"/>
                    <a:pt x="4025" y="10144"/>
                  </a:cubicBezTo>
                  <a:lnTo>
                    <a:pt x="3776" y="10093"/>
                  </a:lnTo>
                  <a:cubicBezTo>
                    <a:pt x="3740" y="10085"/>
                    <a:pt x="3705" y="10076"/>
                    <a:pt x="3674" y="10067"/>
                  </a:cubicBezTo>
                  <a:lnTo>
                    <a:pt x="3611" y="10047"/>
                  </a:lnTo>
                  <a:cubicBezTo>
                    <a:pt x="3582" y="10039"/>
                    <a:pt x="3554" y="10032"/>
                    <a:pt x="3529" y="10026"/>
                  </a:cubicBezTo>
                  <a:cubicBezTo>
                    <a:pt x="3457" y="10011"/>
                    <a:pt x="3395" y="10000"/>
                    <a:pt x="3345" y="9990"/>
                  </a:cubicBezTo>
                  <a:lnTo>
                    <a:pt x="3345" y="9990"/>
                  </a:lnTo>
                  <a:cubicBezTo>
                    <a:pt x="3375" y="9949"/>
                    <a:pt x="3402" y="9903"/>
                    <a:pt x="3425" y="9857"/>
                  </a:cubicBezTo>
                  <a:cubicBezTo>
                    <a:pt x="3448" y="9805"/>
                    <a:pt x="3466" y="9750"/>
                    <a:pt x="3480" y="9695"/>
                  </a:cubicBezTo>
                  <a:cubicBezTo>
                    <a:pt x="3504" y="9597"/>
                    <a:pt x="3517" y="9517"/>
                    <a:pt x="3537" y="9463"/>
                  </a:cubicBezTo>
                  <a:cubicBezTo>
                    <a:pt x="3541" y="9450"/>
                    <a:pt x="3546" y="9438"/>
                    <a:pt x="3552" y="9427"/>
                  </a:cubicBezTo>
                  <a:cubicBezTo>
                    <a:pt x="3558" y="9414"/>
                    <a:pt x="3564" y="9402"/>
                    <a:pt x="3574" y="9391"/>
                  </a:cubicBezTo>
                  <a:lnTo>
                    <a:pt x="3643" y="9292"/>
                  </a:lnTo>
                  <a:lnTo>
                    <a:pt x="3781" y="9093"/>
                  </a:lnTo>
                  <a:lnTo>
                    <a:pt x="3815" y="9043"/>
                  </a:lnTo>
                  <a:cubicBezTo>
                    <a:pt x="3822" y="9033"/>
                    <a:pt x="3830" y="9024"/>
                    <a:pt x="3839" y="9015"/>
                  </a:cubicBezTo>
                  <a:cubicBezTo>
                    <a:pt x="3863" y="8993"/>
                    <a:pt x="3887" y="8973"/>
                    <a:pt x="3912" y="8954"/>
                  </a:cubicBezTo>
                  <a:cubicBezTo>
                    <a:pt x="3972" y="8909"/>
                    <a:pt x="4050" y="8861"/>
                    <a:pt x="4134" y="8787"/>
                  </a:cubicBezTo>
                  <a:lnTo>
                    <a:pt x="4180" y="8743"/>
                  </a:lnTo>
                  <a:cubicBezTo>
                    <a:pt x="4192" y="8734"/>
                    <a:pt x="4203" y="8724"/>
                    <a:pt x="4216" y="8715"/>
                  </a:cubicBezTo>
                  <a:cubicBezTo>
                    <a:pt x="4242" y="8697"/>
                    <a:pt x="4272" y="8678"/>
                    <a:pt x="4305" y="8657"/>
                  </a:cubicBezTo>
                  <a:cubicBezTo>
                    <a:pt x="4387" y="8611"/>
                    <a:pt x="4466" y="8560"/>
                    <a:pt x="4542" y="8506"/>
                  </a:cubicBezTo>
                  <a:cubicBezTo>
                    <a:pt x="4615" y="8452"/>
                    <a:pt x="4682" y="8398"/>
                    <a:pt x="4744" y="8356"/>
                  </a:cubicBezTo>
                  <a:cubicBezTo>
                    <a:pt x="4775" y="8333"/>
                    <a:pt x="4805" y="8313"/>
                    <a:pt x="4835" y="8296"/>
                  </a:cubicBezTo>
                  <a:lnTo>
                    <a:pt x="4884" y="8269"/>
                  </a:lnTo>
                  <a:cubicBezTo>
                    <a:pt x="4913" y="8253"/>
                    <a:pt x="4939" y="8236"/>
                    <a:pt x="4966" y="8217"/>
                  </a:cubicBezTo>
                  <a:cubicBezTo>
                    <a:pt x="5061" y="8147"/>
                    <a:pt x="5122" y="8081"/>
                    <a:pt x="5170" y="8044"/>
                  </a:cubicBezTo>
                  <a:cubicBezTo>
                    <a:pt x="5226" y="8003"/>
                    <a:pt x="5224" y="8007"/>
                    <a:pt x="5281" y="7996"/>
                  </a:cubicBezTo>
                  <a:cubicBezTo>
                    <a:pt x="5308" y="7993"/>
                    <a:pt x="5341" y="7992"/>
                    <a:pt x="5379" y="7992"/>
                  </a:cubicBezTo>
                  <a:cubicBezTo>
                    <a:pt x="5418" y="7992"/>
                    <a:pt x="5462" y="7993"/>
                    <a:pt x="5511" y="7993"/>
                  </a:cubicBezTo>
                  <a:cubicBezTo>
                    <a:pt x="5566" y="7993"/>
                    <a:pt x="5620" y="7988"/>
                    <a:pt x="5673" y="7980"/>
                  </a:cubicBezTo>
                  <a:cubicBezTo>
                    <a:pt x="5707" y="7976"/>
                    <a:pt x="5740" y="7973"/>
                    <a:pt x="5776" y="7972"/>
                  </a:cubicBezTo>
                  <a:cubicBezTo>
                    <a:pt x="5797" y="7971"/>
                    <a:pt x="5818" y="7971"/>
                    <a:pt x="5841" y="7971"/>
                  </a:cubicBezTo>
                  <a:cubicBezTo>
                    <a:pt x="5894" y="7971"/>
                    <a:pt x="5951" y="7973"/>
                    <a:pt x="6010" y="7976"/>
                  </a:cubicBezTo>
                  <a:lnTo>
                    <a:pt x="6076" y="7979"/>
                  </a:lnTo>
                  <a:cubicBezTo>
                    <a:pt x="6101" y="7980"/>
                    <a:pt x="6132" y="7980"/>
                    <a:pt x="6158" y="7980"/>
                  </a:cubicBezTo>
                  <a:cubicBezTo>
                    <a:pt x="6211" y="7979"/>
                    <a:pt x="6259" y="7974"/>
                    <a:pt x="6303" y="7971"/>
                  </a:cubicBezTo>
                  <a:cubicBezTo>
                    <a:pt x="6351" y="7966"/>
                    <a:pt x="6394" y="7964"/>
                    <a:pt x="6429" y="7964"/>
                  </a:cubicBezTo>
                  <a:close/>
                  <a:moveTo>
                    <a:pt x="1887" y="1"/>
                  </a:moveTo>
                  <a:cubicBezTo>
                    <a:pt x="1704" y="1"/>
                    <a:pt x="1534" y="116"/>
                    <a:pt x="1472" y="298"/>
                  </a:cubicBezTo>
                  <a:cubicBezTo>
                    <a:pt x="1461" y="334"/>
                    <a:pt x="1429" y="392"/>
                    <a:pt x="1387" y="470"/>
                  </a:cubicBezTo>
                  <a:cubicBezTo>
                    <a:pt x="1344" y="548"/>
                    <a:pt x="1287" y="645"/>
                    <a:pt x="1243" y="782"/>
                  </a:cubicBezTo>
                  <a:lnTo>
                    <a:pt x="1106" y="1294"/>
                  </a:lnTo>
                  <a:cubicBezTo>
                    <a:pt x="1050" y="1487"/>
                    <a:pt x="1021" y="1689"/>
                    <a:pt x="991" y="1769"/>
                  </a:cubicBezTo>
                  <a:lnTo>
                    <a:pt x="968" y="1831"/>
                  </a:lnTo>
                  <a:cubicBezTo>
                    <a:pt x="958" y="1859"/>
                    <a:pt x="949" y="1888"/>
                    <a:pt x="941" y="1916"/>
                  </a:cubicBezTo>
                  <a:cubicBezTo>
                    <a:pt x="926" y="1970"/>
                    <a:pt x="913" y="2021"/>
                    <a:pt x="902" y="2066"/>
                  </a:cubicBezTo>
                  <a:cubicBezTo>
                    <a:pt x="884" y="2155"/>
                    <a:pt x="867" y="2232"/>
                    <a:pt x="855" y="2262"/>
                  </a:cubicBezTo>
                  <a:cubicBezTo>
                    <a:pt x="852" y="2277"/>
                    <a:pt x="823" y="2328"/>
                    <a:pt x="770" y="2409"/>
                  </a:cubicBezTo>
                  <a:cubicBezTo>
                    <a:pt x="737" y="2459"/>
                    <a:pt x="707" y="2511"/>
                    <a:pt x="681" y="2565"/>
                  </a:cubicBezTo>
                  <a:cubicBezTo>
                    <a:pt x="645" y="2639"/>
                    <a:pt x="619" y="2719"/>
                    <a:pt x="606" y="2801"/>
                  </a:cubicBezTo>
                  <a:cubicBezTo>
                    <a:pt x="581" y="2959"/>
                    <a:pt x="597" y="3071"/>
                    <a:pt x="600" y="3143"/>
                  </a:cubicBezTo>
                  <a:cubicBezTo>
                    <a:pt x="601" y="3166"/>
                    <a:pt x="601" y="3189"/>
                    <a:pt x="600" y="3212"/>
                  </a:cubicBezTo>
                  <a:cubicBezTo>
                    <a:pt x="600" y="3213"/>
                    <a:pt x="600" y="3214"/>
                    <a:pt x="600" y="3215"/>
                  </a:cubicBezTo>
                  <a:lnTo>
                    <a:pt x="595" y="3235"/>
                  </a:lnTo>
                  <a:cubicBezTo>
                    <a:pt x="589" y="3264"/>
                    <a:pt x="585" y="3292"/>
                    <a:pt x="581" y="3318"/>
                  </a:cubicBezTo>
                  <a:cubicBezTo>
                    <a:pt x="565" y="3427"/>
                    <a:pt x="559" y="3519"/>
                    <a:pt x="551" y="3594"/>
                  </a:cubicBezTo>
                  <a:cubicBezTo>
                    <a:pt x="548" y="3634"/>
                    <a:pt x="543" y="3667"/>
                    <a:pt x="539" y="3696"/>
                  </a:cubicBezTo>
                  <a:cubicBezTo>
                    <a:pt x="536" y="3709"/>
                    <a:pt x="533" y="3721"/>
                    <a:pt x="527" y="3734"/>
                  </a:cubicBezTo>
                  <a:cubicBezTo>
                    <a:pt x="510" y="3780"/>
                    <a:pt x="463" y="3859"/>
                    <a:pt x="415" y="3984"/>
                  </a:cubicBezTo>
                  <a:cubicBezTo>
                    <a:pt x="387" y="4057"/>
                    <a:pt x="369" y="4134"/>
                    <a:pt x="361" y="4212"/>
                  </a:cubicBezTo>
                  <a:cubicBezTo>
                    <a:pt x="355" y="4282"/>
                    <a:pt x="357" y="4352"/>
                    <a:pt x="365" y="4422"/>
                  </a:cubicBezTo>
                  <a:cubicBezTo>
                    <a:pt x="379" y="4533"/>
                    <a:pt x="391" y="4602"/>
                    <a:pt x="389" y="4625"/>
                  </a:cubicBezTo>
                  <a:lnTo>
                    <a:pt x="389" y="4633"/>
                  </a:lnTo>
                  <a:cubicBezTo>
                    <a:pt x="388" y="4639"/>
                    <a:pt x="385" y="4654"/>
                    <a:pt x="383" y="4665"/>
                  </a:cubicBezTo>
                  <a:cubicBezTo>
                    <a:pt x="376" y="4691"/>
                    <a:pt x="366" y="4723"/>
                    <a:pt x="354" y="4760"/>
                  </a:cubicBezTo>
                  <a:cubicBezTo>
                    <a:pt x="329" y="4834"/>
                    <a:pt x="295" y="4927"/>
                    <a:pt x="267" y="5041"/>
                  </a:cubicBezTo>
                  <a:cubicBezTo>
                    <a:pt x="245" y="5141"/>
                    <a:pt x="231" y="5243"/>
                    <a:pt x="222" y="5346"/>
                  </a:cubicBezTo>
                  <a:cubicBezTo>
                    <a:pt x="217" y="5411"/>
                    <a:pt x="207" y="5475"/>
                    <a:pt x="193" y="5539"/>
                  </a:cubicBezTo>
                  <a:cubicBezTo>
                    <a:pt x="193" y="5550"/>
                    <a:pt x="164" y="5609"/>
                    <a:pt x="117" y="5698"/>
                  </a:cubicBezTo>
                  <a:cubicBezTo>
                    <a:pt x="88" y="5754"/>
                    <a:pt x="63" y="5810"/>
                    <a:pt x="43" y="5870"/>
                  </a:cubicBezTo>
                  <a:cubicBezTo>
                    <a:pt x="15" y="5949"/>
                    <a:pt x="1" y="6032"/>
                    <a:pt x="0" y="6115"/>
                  </a:cubicBezTo>
                  <a:cubicBezTo>
                    <a:pt x="0" y="6269"/>
                    <a:pt x="31" y="6379"/>
                    <a:pt x="49" y="6459"/>
                  </a:cubicBezTo>
                  <a:cubicBezTo>
                    <a:pt x="58" y="6499"/>
                    <a:pt x="65" y="6531"/>
                    <a:pt x="68" y="6556"/>
                  </a:cubicBezTo>
                  <a:cubicBezTo>
                    <a:pt x="72" y="6575"/>
                    <a:pt x="73" y="6596"/>
                    <a:pt x="72" y="6618"/>
                  </a:cubicBezTo>
                  <a:cubicBezTo>
                    <a:pt x="71" y="6671"/>
                    <a:pt x="58" y="6755"/>
                    <a:pt x="51" y="6868"/>
                  </a:cubicBezTo>
                  <a:cubicBezTo>
                    <a:pt x="47" y="6932"/>
                    <a:pt x="49" y="6997"/>
                    <a:pt x="56" y="7062"/>
                  </a:cubicBezTo>
                  <a:cubicBezTo>
                    <a:pt x="64" y="7128"/>
                    <a:pt x="79" y="7193"/>
                    <a:pt x="99" y="7256"/>
                  </a:cubicBezTo>
                  <a:cubicBezTo>
                    <a:pt x="135" y="7369"/>
                    <a:pt x="176" y="7456"/>
                    <a:pt x="205" y="7526"/>
                  </a:cubicBezTo>
                  <a:cubicBezTo>
                    <a:pt x="218" y="7561"/>
                    <a:pt x="230" y="7591"/>
                    <a:pt x="238" y="7617"/>
                  </a:cubicBezTo>
                  <a:cubicBezTo>
                    <a:pt x="247" y="7646"/>
                    <a:pt x="257" y="7680"/>
                    <a:pt x="266" y="7718"/>
                  </a:cubicBezTo>
                  <a:cubicBezTo>
                    <a:pt x="285" y="7795"/>
                    <a:pt x="305" y="7889"/>
                    <a:pt x="340" y="7998"/>
                  </a:cubicBezTo>
                  <a:cubicBezTo>
                    <a:pt x="349" y="8024"/>
                    <a:pt x="359" y="8052"/>
                    <a:pt x="371" y="8081"/>
                  </a:cubicBezTo>
                  <a:lnTo>
                    <a:pt x="398" y="8142"/>
                  </a:lnTo>
                  <a:cubicBezTo>
                    <a:pt x="409" y="8172"/>
                    <a:pt x="422" y="8207"/>
                    <a:pt x="437" y="8246"/>
                  </a:cubicBezTo>
                  <a:cubicBezTo>
                    <a:pt x="468" y="8341"/>
                    <a:pt x="505" y="8433"/>
                    <a:pt x="548" y="8524"/>
                  </a:cubicBezTo>
                  <a:cubicBezTo>
                    <a:pt x="559" y="8551"/>
                    <a:pt x="574" y="8578"/>
                    <a:pt x="591" y="8606"/>
                  </a:cubicBezTo>
                  <a:cubicBezTo>
                    <a:pt x="609" y="8638"/>
                    <a:pt x="630" y="8668"/>
                    <a:pt x="652" y="8697"/>
                  </a:cubicBezTo>
                  <a:cubicBezTo>
                    <a:pt x="688" y="8743"/>
                    <a:pt x="728" y="8788"/>
                    <a:pt x="770" y="8829"/>
                  </a:cubicBezTo>
                  <a:cubicBezTo>
                    <a:pt x="844" y="8901"/>
                    <a:pt x="900" y="8952"/>
                    <a:pt x="928" y="8985"/>
                  </a:cubicBezTo>
                  <a:lnTo>
                    <a:pt x="1275" y="9394"/>
                  </a:lnTo>
                  <a:cubicBezTo>
                    <a:pt x="1435" y="9564"/>
                    <a:pt x="1598" y="9666"/>
                    <a:pt x="1681" y="9747"/>
                  </a:cubicBezTo>
                  <a:cubicBezTo>
                    <a:pt x="1724" y="9787"/>
                    <a:pt x="1776" y="9850"/>
                    <a:pt x="1846" y="9924"/>
                  </a:cubicBezTo>
                  <a:cubicBezTo>
                    <a:pt x="1886" y="9966"/>
                    <a:pt x="1927" y="10006"/>
                    <a:pt x="1971" y="10043"/>
                  </a:cubicBezTo>
                  <a:lnTo>
                    <a:pt x="2072" y="10119"/>
                  </a:lnTo>
                  <a:cubicBezTo>
                    <a:pt x="2119" y="10158"/>
                    <a:pt x="2179" y="10220"/>
                    <a:pt x="2262" y="10291"/>
                  </a:cubicBezTo>
                  <a:cubicBezTo>
                    <a:pt x="2309" y="10331"/>
                    <a:pt x="2358" y="10367"/>
                    <a:pt x="2411" y="10400"/>
                  </a:cubicBezTo>
                  <a:cubicBezTo>
                    <a:pt x="2469" y="10434"/>
                    <a:pt x="2532" y="10463"/>
                    <a:pt x="2595" y="10484"/>
                  </a:cubicBezTo>
                  <a:cubicBezTo>
                    <a:pt x="2639" y="10498"/>
                    <a:pt x="2679" y="10510"/>
                    <a:pt x="2716" y="10519"/>
                  </a:cubicBezTo>
                  <a:lnTo>
                    <a:pt x="2716" y="10519"/>
                  </a:lnTo>
                  <a:cubicBezTo>
                    <a:pt x="2716" y="10537"/>
                    <a:pt x="2715" y="10553"/>
                    <a:pt x="2714" y="10568"/>
                  </a:cubicBezTo>
                  <a:cubicBezTo>
                    <a:pt x="2712" y="10597"/>
                    <a:pt x="2707" y="10626"/>
                    <a:pt x="2699" y="10654"/>
                  </a:cubicBezTo>
                  <a:cubicBezTo>
                    <a:pt x="2691" y="10684"/>
                    <a:pt x="2678" y="10718"/>
                    <a:pt x="2663" y="10758"/>
                  </a:cubicBezTo>
                  <a:cubicBezTo>
                    <a:pt x="2634" y="10836"/>
                    <a:pt x="2593" y="10929"/>
                    <a:pt x="2575" y="11052"/>
                  </a:cubicBezTo>
                  <a:cubicBezTo>
                    <a:pt x="2574" y="11069"/>
                    <a:pt x="2572" y="11082"/>
                    <a:pt x="2571" y="11101"/>
                  </a:cubicBezTo>
                  <a:cubicBezTo>
                    <a:pt x="2569" y="11156"/>
                    <a:pt x="2575" y="11212"/>
                    <a:pt x="2590" y="11265"/>
                  </a:cubicBezTo>
                  <a:cubicBezTo>
                    <a:pt x="2606" y="11317"/>
                    <a:pt x="2625" y="11369"/>
                    <a:pt x="2649" y="11417"/>
                  </a:cubicBezTo>
                  <a:cubicBezTo>
                    <a:pt x="2690" y="11500"/>
                    <a:pt x="2719" y="11568"/>
                    <a:pt x="2719" y="11588"/>
                  </a:cubicBezTo>
                  <a:cubicBezTo>
                    <a:pt x="2722" y="11636"/>
                    <a:pt x="2714" y="11725"/>
                    <a:pt x="2706" y="11810"/>
                  </a:cubicBezTo>
                  <a:cubicBezTo>
                    <a:pt x="2697" y="11896"/>
                    <a:pt x="2691" y="12011"/>
                    <a:pt x="2706" y="12110"/>
                  </a:cubicBezTo>
                  <a:lnTo>
                    <a:pt x="2740" y="12374"/>
                  </a:lnTo>
                  <a:cubicBezTo>
                    <a:pt x="2761" y="12558"/>
                    <a:pt x="2788" y="12705"/>
                    <a:pt x="2818" y="12891"/>
                  </a:cubicBezTo>
                  <a:cubicBezTo>
                    <a:pt x="2826" y="12936"/>
                    <a:pt x="2835" y="12982"/>
                    <a:pt x="2848" y="13029"/>
                  </a:cubicBezTo>
                  <a:lnTo>
                    <a:pt x="2879" y="13152"/>
                  </a:lnTo>
                  <a:cubicBezTo>
                    <a:pt x="2899" y="13235"/>
                    <a:pt x="2919" y="13322"/>
                    <a:pt x="2944" y="13411"/>
                  </a:cubicBezTo>
                  <a:cubicBezTo>
                    <a:pt x="2957" y="13456"/>
                    <a:pt x="2971" y="13501"/>
                    <a:pt x="2987" y="13547"/>
                  </a:cubicBezTo>
                  <a:cubicBezTo>
                    <a:pt x="3004" y="13593"/>
                    <a:pt x="3025" y="13639"/>
                    <a:pt x="3047" y="13684"/>
                  </a:cubicBezTo>
                  <a:cubicBezTo>
                    <a:pt x="3090" y="13771"/>
                    <a:pt x="3135" y="13846"/>
                    <a:pt x="3173" y="13918"/>
                  </a:cubicBezTo>
                  <a:cubicBezTo>
                    <a:pt x="3210" y="13984"/>
                    <a:pt x="3241" y="14054"/>
                    <a:pt x="3265" y="14126"/>
                  </a:cubicBezTo>
                  <a:cubicBezTo>
                    <a:pt x="3291" y="14202"/>
                    <a:pt x="3316" y="14289"/>
                    <a:pt x="3355" y="14381"/>
                  </a:cubicBezTo>
                  <a:cubicBezTo>
                    <a:pt x="3376" y="14432"/>
                    <a:pt x="3400" y="14480"/>
                    <a:pt x="3430" y="14525"/>
                  </a:cubicBezTo>
                  <a:cubicBezTo>
                    <a:pt x="3462" y="14573"/>
                    <a:pt x="3499" y="14616"/>
                    <a:pt x="3540" y="14655"/>
                  </a:cubicBezTo>
                  <a:cubicBezTo>
                    <a:pt x="3614" y="14724"/>
                    <a:pt x="3683" y="14775"/>
                    <a:pt x="3730" y="14822"/>
                  </a:cubicBezTo>
                  <a:cubicBezTo>
                    <a:pt x="3741" y="14834"/>
                    <a:pt x="3752" y="14846"/>
                    <a:pt x="3761" y="14856"/>
                  </a:cubicBezTo>
                  <a:lnTo>
                    <a:pt x="3772" y="14872"/>
                  </a:lnTo>
                  <a:lnTo>
                    <a:pt x="3793" y="14901"/>
                  </a:lnTo>
                  <a:cubicBezTo>
                    <a:pt x="3820" y="14939"/>
                    <a:pt x="3849" y="14976"/>
                    <a:pt x="3878" y="15011"/>
                  </a:cubicBezTo>
                  <a:cubicBezTo>
                    <a:pt x="3934" y="15082"/>
                    <a:pt x="3992" y="15149"/>
                    <a:pt x="4047" y="15213"/>
                  </a:cubicBezTo>
                  <a:cubicBezTo>
                    <a:pt x="4158" y="15342"/>
                    <a:pt x="4284" y="15478"/>
                    <a:pt x="4402" y="15609"/>
                  </a:cubicBezTo>
                  <a:cubicBezTo>
                    <a:pt x="4528" y="15735"/>
                    <a:pt x="4670" y="15845"/>
                    <a:pt x="4804" y="15964"/>
                  </a:cubicBezTo>
                  <a:cubicBezTo>
                    <a:pt x="4924" y="16052"/>
                    <a:pt x="5024" y="16193"/>
                    <a:pt x="5210" y="16312"/>
                  </a:cubicBezTo>
                  <a:cubicBezTo>
                    <a:pt x="5328" y="16373"/>
                    <a:pt x="5429" y="16525"/>
                    <a:pt x="5643" y="16627"/>
                  </a:cubicBezTo>
                  <a:cubicBezTo>
                    <a:pt x="5745" y="16669"/>
                    <a:pt x="5839" y="16675"/>
                    <a:pt x="5919" y="16675"/>
                  </a:cubicBezTo>
                  <a:cubicBezTo>
                    <a:pt x="5933" y="16675"/>
                    <a:pt x="5947" y="16675"/>
                    <a:pt x="5961" y="16674"/>
                  </a:cubicBezTo>
                  <a:cubicBezTo>
                    <a:pt x="5991" y="16674"/>
                    <a:pt x="6020" y="16673"/>
                    <a:pt x="6047" y="16673"/>
                  </a:cubicBezTo>
                  <a:cubicBezTo>
                    <a:pt x="6099" y="16673"/>
                    <a:pt x="6144" y="16675"/>
                    <a:pt x="6179" y="16684"/>
                  </a:cubicBezTo>
                  <a:cubicBezTo>
                    <a:pt x="6235" y="16698"/>
                    <a:pt x="6304" y="16735"/>
                    <a:pt x="6384" y="16775"/>
                  </a:cubicBezTo>
                  <a:cubicBezTo>
                    <a:pt x="6462" y="16814"/>
                    <a:pt x="6557" y="16863"/>
                    <a:pt x="6677" y="16877"/>
                  </a:cubicBezTo>
                  <a:cubicBezTo>
                    <a:pt x="6683" y="16877"/>
                    <a:pt x="6688" y="16878"/>
                    <a:pt x="6694" y="16878"/>
                  </a:cubicBezTo>
                  <a:cubicBezTo>
                    <a:pt x="6768" y="16878"/>
                    <a:pt x="6831" y="16822"/>
                    <a:pt x="6841" y="16747"/>
                  </a:cubicBezTo>
                  <a:cubicBezTo>
                    <a:pt x="6850" y="16666"/>
                    <a:pt x="6791" y="16594"/>
                    <a:pt x="6711" y="16584"/>
                  </a:cubicBezTo>
                  <a:cubicBezTo>
                    <a:pt x="6659" y="16577"/>
                    <a:pt x="6596" y="16547"/>
                    <a:pt x="6522" y="16509"/>
                  </a:cubicBezTo>
                  <a:cubicBezTo>
                    <a:pt x="6449" y="16471"/>
                    <a:pt x="6367" y="16420"/>
                    <a:pt x="6255" y="16390"/>
                  </a:cubicBezTo>
                  <a:cubicBezTo>
                    <a:pt x="6163" y="16367"/>
                    <a:pt x="6081" y="16365"/>
                    <a:pt x="6010" y="16365"/>
                  </a:cubicBezTo>
                  <a:cubicBezTo>
                    <a:pt x="5993" y="16365"/>
                    <a:pt x="5977" y="16365"/>
                    <a:pt x="5961" y="16365"/>
                  </a:cubicBezTo>
                  <a:cubicBezTo>
                    <a:pt x="5955" y="16365"/>
                    <a:pt x="5949" y="16365"/>
                    <a:pt x="5943" y="16365"/>
                  </a:cubicBezTo>
                  <a:cubicBezTo>
                    <a:pt x="5868" y="16365"/>
                    <a:pt x="5807" y="16358"/>
                    <a:pt x="5770" y="16339"/>
                  </a:cubicBezTo>
                  <a:cubicBezTo>
                    <a:pt x="5666" y="16297"/>
                    <a:pt x="5559" y="16151"/>
                    <a:pt x="5380" y="16037"/>
                  </a:cubicBezTo>
                  <a:cubicBezTo>
                    <a:pt x="5272" y="15971"/>
                    <a:pt x="5164" y="15826"/>
                    <a:pt x="5011" y="15704"/>
                  </a:cubicBezTo>
                  <a:cubicBezTo>
                    <a:pt x="4890" y="15591"/>
                    <a:pt x="4759" y="15487"/>
                    <a:pt x="4644" y="15368"/>
                  </a:cubicBezTo>
                  <a:cubicBezTo>
                    <a:pt x="4534" y="15241"/>
                    <a:pt x="4426" y="15122"/>
                    <a:pt x="4315" y="14988"/>
                  </a:cubicBezTo>
                  <a:cubicBezTo>
                    <a:pt x="4260" y="14921"/>
                    <a:pt x="4206" y="14856"/>
                    <a:pt x="4156" y="14792"/>
                  </a:cubicBezTo>
                  <a:cubicBezTo>
                    <a:pt x="4131" y="14760"/>
                    <a:pt x="4108" y="14728"/>
                    <a:pt x="4084" y="14695"/>
                  </a:cubicBezTo>
                  <a:lnTo>
                    <a:pt x="4068" y="14671"/>
                  </a:lnTo>
                  <a:lnTo>
                    <a:pt x="4042" y="14635"/>
                  </a:lnTo>
                  <a:cubicBezTo>
                    <a:pt x="4024" y="14612"/>
                    <a:pt x="4006" y="14591"/>
                    <a:pt x="3987" y="14572"/>
                  </a:cubicBezTo>
                  <a:cubicBezTo>
                    <a:pt x="3913" y="14497"/>
                    <a:pt x="3843" y="14443"/>
                    <a:pt x="3793" y="14394"/>
                  </a:cubicBezTo>
                  <a:cubicBezTo>
                    <a:pt x="3741" y="14342"/>
                    <a:pt x="3726" y="14314"/>
                    <a:pt x="3695" y="14241"/>
                  </a:cubicBezTo>
                  <a:cubicBezTo>
                    <a:pt x="3668" y="14174"/>
                    <a:pt x="3647" y="14095"/>
                    <a:pt x="3619" y="14008"/>
                  </a:cubicBezTo>
                  <a:cubicBezTo>
                    <a:pt x="3589" y="13915"/>
                    <a:pt x="3552" y="13826"/>
                    <a:pt x="3507" y="13742"/>
                  </a:cubicBezTo>
                  <a:cubicBezTo>
                    <a:pt x="3465" y="13660"/>
                    <a:pt x="3424" y="13587"/>
                    <a:pt x="3391" y="13518"/>
                  </a:cubicBezTo>
                  <a:cubicBezTo>
                    <a:pt x="3376" y="13486"/>
                    <a:pt x="3362" y="13452"/>
                    <a:pt x="3350" y="13419"/>
                  </a:cubicBezTo>
                  <a:cubicBezTo>
                    <a:pt x="3338" y="13383"/>
                    <a:pt x="3326" y="13346"/>
                    <a:pt x="3317" y="13308"/>
                  </a:cubicBezTo>
                  <a:cubicBezTo>
                    <a:pt x="3296" y="13231"/>
                    <a:pt x="3279" y="13149"/>
                    <a:pt x="3261" y="13064"/>
                  </a:cubicBezTo>
                  <a:lnTo>
                    <a:pt x="3231" y="12936"/>
                  </a:lnTo>
                  <a:cubicBezTo>
                    <a:pt x="3222" y="12899"/>
                    <a:pt x="3214" y="12861"/>
                    <a:pt x="3207" y="12821"/>
                  </a:cubicBezTo>
                  <a:cubicBezTo>
                    <a:pt x="3186" y="12666"/>
                    <a:pt x="3154" y="12473"/>
                    <a:pt x="3140" y="12314"/>
                  </a:cubicBezTo>
                  <a:lnTo>
                    <a:pt x="3113" y="12067"/>
                  </a:lnTo>
                  <a:cubicBezTo>
                    <a:pt x="3103" y="11993"/>
                    <a:pt x="3109" y="11936"/>
                    <a:pt x="3117" y="11851"/>
                  </a:cubicBezTo>
                  <a:cubicBezTo>
                    <a:pt x="3125" y="11765"/>
                    <a:pt x="3140" y="11681"/>
                    <a:pt x="3136" y="11556"/>
                  </a:cubicBezTo>
                  <a:cubicBezTo>
                    <a:pt x="3121" y="11405"/>
                    <a:pt x="3064" y="11317"/>
                    <a:pt x="3034" y="11243"/>
                  </a:cubicBezTo>
                  <a:cubicBezTo>
                    <a:pt x="3021" y="11214"/>
                    <a:pt x="3010" y="11184"/>
                    <a:pt x="3001" y="11154"/>
                  </a:cubicBezTo>
                  <a:cubicBezTo>
                    <a:pt x="2998" y="11146"/>
                    <a:pt x="2997" y="11139"/>
                    <a:pt x="2997" y="11131"/>
                  </a:cubicBezTo>
                  <a:cubicBezTo>
                    <a:pt x="2996" y="11127"/>
                    <a:pt x="2998" y="11127"/>
                    <a:pt x="2997" y="11126"/>
                  </a:cubicBezTo>
                  <a:lnTo>
                    <a:pt x="2999" y="11111"/>
                  </a:lnTo>
                  <a:cubicBezTo>
                    <a:pt x="3005" y="11064"/>
                    <a:pt x="3032" y="10997"/>
                    <a:pt x="3065" y="10915"/>
                  </a:cubicBezTo>
                  <a:cubicBezTo>
                    <a:pt x="3083" y="10873"/>
                    <a:pt x="3100" y="10827"/>
                    <a:pt x="3116" y="10775"/>
                  </a:cubicBezTo>
                  <a:cubicBezTo>
                    <a:pt x="3129" y="10731"/>
                    <a:pt x="3139" y="10686"/>
                    <a:pt x="3146" y="10640"/>
                  </a:cubicBezTo>
                  <a:lnTo>
                    <a:pt x="3146" y="10640"/>
                  </a:lnTo>
                  <a:cubicBezTo>
                    <a:pt x="3245" y="10662"/>
                    <a:pt x="3325" y="10671"/>
                    <a:pt x="3384" y="10684"/>
                  </a:cubicBezTo>
                  <a:lnTo>
                    <a:pt x="3428" y="10694"/>
                  </a:lnTo>
                  <a:lnTo>
                    <a:pt x="3487" y="10712"/>
                  </a:lnTo>
                  <a:cubicBezTo>
                    <a:pt x="3539" y="10727"/>
                    <a:pt x="3589" y="10738"/>
                    <a:pt x="3636" y="10747"/>
                  </a:cubicBezTo>
                  <a:lnTo>
                    <a:pt x="3894" y="10795"/>
                  </a:lnTo>
                  <a:cubicBezTo>
                    <a:pt x="3935" y="10803"/>
                    <a:pt x="3960" y="10809"/>
                    <a:pt x="3992" y="10818"/>
                  </a:cubicBezTo>
                  <a:lnTo>
                    <a:pt x="4102" y="10851"/>
                  </a:lnTo>
                  <a:cubicBezTo>
                    <a:pt x="4201" y="10887"/>
                    <a:pt x="4304" y="10914"/>
                    <a:pt x="4408" y="10932"/>
                  </a:cubicBezTo>
                  <a:cubicBezTo>
                    <a:pt x="4508" y="10941"/>
                    <a:pt x="4592" y="10945"/>
                    <a:pt x="4685" y="10952"/>
                  </a:cubicBezTo>
                  <a:lnTo>
                    <a:pt x="4961" y="10969"/>
                  </a:lnTo>
                  <a:cubicBezTo>
                    <a:pt x="4977" y="10970"/>
                    <a:pt x="4993" y="10970"/>
                    <a:pt x="5009" y="10970"/>
                  </a:cubicBezTo>
                  <a:cubicBezTo>
                    <a:pt x="5095" y="10970"/>
                    <a:pt x="5175" y="10965"/>
                    <a:pt x="5249" y="10960"/>
                  </a:cubicBezTo>
                  <a:cubicBezTo>
                    <a:pt x="5336" y="10954"/>
                    <a:pt x="5415" y="10950"/>
                    <a:pt x="5486" y="10950"/>
                  </a:cubicBezTo>
                  <a:lnTo>
                    <a:pt x="5746" y="10953"/>
                  </a:lnTo>
                  <a:cubicBezTo>
                    <a:pt x="5796" y="10953"/>
                    <a:pt x="5844" y="10951"/>
                    <a:pt x="5901" y="10946"/>
                  </a:cubicBezTo>
                  <a:cubicBezTo>
                    <a:pt x="5956" y="10943"/>
                    <a:pt x="5992" y="10933"/>
                    <a:pt x="6039" y="10926"/>
                  </a:cubicBezTo>
                  <a:lnTo>
                    <a:pt x="6306" y="10883"/>
                  </a:lnTo>
                  <a:lnTo>
                    <a:pt x="6432" y="10862"/>
                  </a:lnTo>
                  <a:cubicBezTo>
                    <a:pt x="6454" y="10859"/>
                    <a:pt x="6477" y="10857"/>
                    <a:pt x="6499" y="10857"/>
                  </a:cubicBezTo>
                  <a:cubicBezTo>
                    <a:pt x="6504" y="10857"/>
                    <a:pt x="6509" y="10857"/>
                    <a:pt x="6514" y="10857"/>
                  </a:cubicBezTo>
                  <a:cubicBezTo>
                    <a:pt x="6519" y="10857"/>
                    <a:pt x="6524" y="10857"/>
                    <a:pt x="6529" y="10857"/>
                  </a:cubicBezTo>
                  <a:cubicBezTo>
                    <a:pt x="6570" y="10857"/>
                    <a:pt x="6618" y="10859"/>
                    <a:pt x="6675" y="10859"/>
                  </a:cubicBezTo>
                  <a:cubicBezTo>
                    <a:pt x="6713" y="10859"/>
                    <a:pt x="6754" y="10858"/>
                    <a:pt x="6800" y="10855"/>
                  </a:cubicBezTo>
                  <a:cubicBezTo>
                    <a:pt x="6861" y="10849"/>
                    <a:pt x="6922" y="10837"/>
                    <a:pt x="6981" y="10820"/>
                  </a:cubicBezTo>
                  <a:cubicBezTo>
                    <a:pt x="7032" y="10806"/>
                    <a:pt x="7079" y="10790"/>
                    <a:pt x="7123" y="10775"/>
                  </a:cubicBezTo>
                  <a:lnTo>
                    <a:pt x="7365" y="10686"/>
                  </a:lnTo>
                  <a:lnTo>
                    <a:pt x="7866" y="10521"/>
                  </a:lnTo>
                  <a:cubicBezTo>
                    <a:pt x="8018" y="10461"/>
                    <a:pt x="8201" y="10407"/>
                    <a:pt x="8397" y="10274"/>
                  </a:cubicBezTo>
                  <a:cubicBezTo>
                    <a:pt x="8493" y="10208"/>
                    <a:pt x="8601" y="10107"/>
                    <a:pt x="8665" y="9964"/>
                  </a:cubicBezTo>
                  <a:cubicBezTo>
                    <a:pt x="8730" y="9821"/>
                    <a:pt x="8734" y="9683"/>
                    <a:pt x="8726" y="9569"/>
                  </a:cubicBezTo>
                  <a:cubicBezTo>
                    <a:pt x="8707" y="9341"/>
                    <a:pt x="8631" y="9154"/>
                    <a:pt x="8574" y="8997"/>
                  </a:cubicBezTo>
                  <a:cubicBezTo>
                    <a:pt x="8544" y="8915"/>
                    <a:pt x="8512" y="8826"/>
                    <a:pt x="8468" y="8732"/>
                  </a:cubicBezTo>
                  <a:cubicBezTo>
                    <a:pt x="8445" y="8683"/>
                    <a:pt x="8418" y="8634"/>
                    <a:pt x="8388" y="8588"/>
                  </a:cubicBezTo>
                  <a:cubicBezTo>
                    <a:pt x="8370" y="8558"/>
                    <a:pt x="8349" y="8529"/>
                    <a:pt x="8326" y="8502"/>
                  </a:cubicBezTo>
                  <a:cubicBezTo>
                    <a:pt x="8303" y="8477"/>
                    <a:pt x="8278" y="8453"/>
                    <a:pt x="8253" y="8431"/>
                  </a:cubicBezTo>
                  <a:cubicBezTo>
                    <a:pt x="8158" y="8348"/>
                    <a:pt x="8075" y="8304"/>
                    <a:pt x="8018" y="8263"/>
                  </a:cubicBezTo>
                  <a:lnTo>
                    <a:pt x="7983" y="8236"/>
                  </a:lnTo>
                  <a:cubicBezTo>
                    <a:pt x="7971" y="8226"/>
                    <a:pt x="7961" y="8217"/>
                    <a:pt x="7950" y="8207"/>
                  </a:cubicBezTo>
                  <a:lnTo>
                    <a:pt x="7850" y="8113"/>
                  </a:lnTo>
                  <a:cubicBezTo>
                    <a:pt x="7715" y="7989"/>
                    <a:pt x="7539" y="7861"/>
                    <a:pt x="7360" y="7779"/>
                  </a:cubicBezTo>
                  <a:cubicBezTo>
                    <a:pt x="7273" y="7738"/>
                    <a:pt x="7189" y="7703"/>
                    <a:pt x="7108" y="7671"/>
                  </a:cubicBezTo>
                  <a:cubicBezTo>
                    <a:pt x="7049" y="7647"/>
                    <a:pt x="6989" y="7612"/>
                    <a:pt x="6902" y="7565"/>
                  </a:cubicBezTo>
                  <a:cubicBezTo>
                    <a:pt x="6818" y="7522"/>
                    <a:pt x="6711" y="7468"/>
                    <a:pt x="6575" y="7448"/>
                  </a:cubicBezTo>
                  <a:cubicBezTo>
                    <a:pt x="6528" y="7441"/>
                    <a:pt x="6484" y="7438"/>
                    <a:pt x="6443" y="7438"/>
                  </a:cubicBezTo>
                  <a:cubicBezTo>
                    <a:pt x="6371" y="7438"/>
                    <a:pt x="6309" y="7446"/>
                    <a:pt x="6254" y="7451"/>
                  </a:cubicBezTo>
                  <a:cubicBezTo>
                    <a:pt x="6211" y="7456"/>
                    <a:pt x="6173" y="7459"/>
                    <a:pt x="6141" y="7460"/>
                  </a:cubicBezTo>
                  <a:lnTo>
                    <a:pt x="6094" y="7460"/>
                  </a:lnTo>
                  <a:lnTo>
                    <a:pt x="6030" y="7458"/>
                  </a:lnTo>
                  <a:cubicBezTo>
                    <a:pt x="5978" y="7457"/>
                    <a:pt x="5924" y="7455"/>
                    <a:pt x="5867" y="7455"/>
                  </a:cubicBezTo>
                  <a:cubicBezTo>
                    <a:pt x="5829" y="7455"/>
                    <a:pt x="5789" y="7456"/>
                    <a:pt x="5748" y="7458"/>
                  </a:cubicBezTo>
                  <a:cubicBezTo>
                    <a:pt x="5696" y="7461"/>
                    <a:pt x="5645" y="7467"/>
                    <a:pt x="5593" y="7475"/>
                  </a:cubicBezTo>
                  <a:cubicBezTo>
                    <a:pt x="5562" y="7480"/>
                    <a:pt x="5531" y="7483"/>
                    <a:pt x="5499" y="7483"/>
                  </a:cubicBezTo>
                  <a:cubicBezTo>
                    <a:pt x="5425" y="7487"/>
                    <a:pt x="5331" y="7481"/>
                    <a:pt x="5213" y="7496"/>
                  </a:cubicBezTo>
                  <a:cubicBezTo>
                    <a:pt x="5146" y="7504"/>
                    <a:pt x="5081" y="7523"/>
                    <a:pt x="5019" y="7549"/>
                  </a:cubicBezTo>
                  <a:cubicBezTo>
                    <a:pt x="4961" y="7577"/>
                    <a:pt x="4906" y="7612"/>
                    <a:pt x="4856" y="7653"/>
                  </a:cubicBezTo>
                  <a:cubicBezTo>
                    <a:pt x="4772" y="7724"/>
                    <a:pt x="4714" y="7785"/>
                    <a:pt x="4671" y="7817"/>
                  </a:cubicBezTo>
                  <a:cubicBezTo>
                    <a:pt x="4662" y="7824"/>
                    <a:pt x="4653" y="7830"/>
                    <a:pt x="4644" y="7836"/>
                  </a:cubicBezTo>
                  <a:lnTo>
                    <a:pt x="4580" y="7873"/>
                  </a:lnTo>
                  <a:cubicBezTo>
                    <a:pt x="4536" y="7899"/>
                    <a:pt x="4496" y="7928"/>
                    <a:pt x="4456" y="7956"/>
                  </a:cubicBezTo>
                  <a:cubicBezTo>
                    <a:pt x="4379" y="8013"/>
                    <a:pt x="4312" y="8068"/>
                    <a:pt x="4247" y="8118"/>
                  </a:cubicBezTo>
                  <a:cubicBezTo>
                    <a:pt x="4193" y="8160"/>
                    <a:pt x="4131" y="8197"/>
                    <a:pt x="4051" y="8247"/>
                  </a:cubicBezTo>
                  <a:cubicBezTo>
                    <a:pt x="4012" y="8273"/>
                    <a:pt x="3969" y="8300"/>
                    <a:pt x="3926" y="8334"/>
                  </a:cubicBezTo>
                  <a:cubicBezTo>
                    <a:pt x="3904" y="8350"/>
                    <a:pt x="3882" y="8367"/>
                    <a:pt x="3861" y="8387"/>
                  </a:cubicBezTo>
                  <a:lnTo>
                    <a:pt x="3813" y="8433"/>
                  </a:lnTo>
                  <a:cubicBezTo>
                    <a:pt x="3769" y="8474"/>
                    <a:pt x="3703" y="8519"/>
                    <a:pt x="3625" y="8579"/>
                  </a:cubicBezTo>
                  <a:cubicBezTo>
                    <a:pt x="3582" y="8612"/>
                    <a:pt x="3541" y="8648"/>
                    <a:pt x="3503" y="8686"/>
                  </a:cubicBezTo>
                  <a:cubicBezTo>
                    <a:pt x="3481" y="8708"/>
                    <a:pt x="3462" y="8731"/>
                    <a:pt x="3443" y="8757"/>
                  </a:cubicBezTo>
                  <a:lnTo>
                    <a:pt x="3404" y="8813"/>
                  </a:lnTo>
                  <a:lnTo>
                    <a:pt x="3251" y="9042"/>
                  </a:lnTo>
                  <a:lnTo>
                    <a:pt x="3176" y="9156"/>
                  </a:lnTo>
                  <a:cubicBezTo>
                    <a:pt x="3160" y="9179"/>
                    <a:pt x="3145" y="9205"/>
                    <a:pt x="3134" y="9231"/>
                  </a:cubicBezTo>
                  <a:cubicBezTo>
                    <a:pt x="3121" y="9259"/>
                    <a:pt x="3110" y="9288"/>
                    <a:pt x="3101" y="9317"/>
                  </a:cubicBezTo>
                  <a:cubicBezTo>
                    <a:pt x="3067" y="9426"/>
                    <a:pt x="3055" y="9517"/>
                    <a:pt x="3038" y="9586"/>
                  </a:cubicBezTo>
                  <a:cubicBezTo>
                    <a:pt x="3032" y="9615"/>
                    <a:pt x="3023" y="9643"/>
                    <a:pt x="3012" y="9671"/>
                  </a:cubicBezTo>
                  <a:cubicBezTo>
                    <a:pt x="3001" y="9695"/>
                    <a:pt x="2987" y="9718"/>
                    <a:pt x="2971" y="9739"/>
                  </a:cubicBezTo>
                  <a:cubicBezTo>
                    <a:pt x="2947" y="9772"/>
                    <a:pt x="2916" y="9809"/>
                    <a:pt x="2882" y="9854"/>
                  </a:cubicBezTo>
                  <a:lnTo>
                    <a:pt x="2882" y="9854"/>
                  </a:lnTo>
                  <a:cubicBezTo>
                    <a:pt x="2858" y="9847"/>
                    <a:pt x="2837" y="9841"/>
                    <a:pt x="2820" y="9835"/>
                  </a:cubicBezTo>
                  <a:cubicBezTo>
                    <a:pt x="2803" y="9829"/>
                    <a:pt x="2786" y="9821"/>
                    <a:pt x="2771" y="9811"/>
                  </a:cubicBezTo>
                  <a:cubicBezTo>
                    <a:pt x="2750" y="9798"/>
                    <a:pt x="2731" y="9783"/>
                    <a:pt x="2713" y="9766"/>
                  </a:cubicBezTo>
                  <a:cubicBezTo>
                    <a:pt x="2664" y="9725"/>
                    <a:pt x="2606" y="9661"/>
                    <a:pt x="2522" y="9588"/>
                  </a:cubicBezTo>
                  <a:cubicBezTo>
                    <a:pt x="2502" y="9571"/>
                    <a:pt x="2478" y="9552"/>
                    <a:pt x="2454" y="9533"/>
                  </a:cubicBezTo>
                  <a:lnTo>
                    <a:pt x="2432" y="9517"/>
                  </a:lnTo>
                  <a:lnTo>
                    <a:pt x="2419" y="9506"/>
                  </a:lnTo>
                  <a:cubicBezTo>
                    <a:pt x="2398" y="9487"/>
                    <a:pt x="2378" y="9467"/>
                    <a:pt x="2358" y="9445"/>
                  </a:cubicBezTo>
                  <a:cubicBezTo>
                    <a:pt x="2311" y="9394"/>
                    <a:pt x="2254" y="9323"/>
                    <a:pt x="2173" y="9242"/>
                  </a:cubicBezTo>
                  <a:cubicBezTo>
                    <a:pt x="2008" y="9086"/>
                    <a:pt x="1875" y="9000"/>
                    <a:pt x="1804" y="8914"/>
                  </a:cubicBezTo>
                  <a:lnTo>
                    <a:pt x="1489" y="8529"/>
                  </a:lnTo>
                  <a:cubicBezTo>
                    <a:pt x="1409" y="8430"/>
                    <a:pt x="1335" y="8366"/>
                    <a:pt x="1287" y="8315"/>
                  </a:cubicBezTo>
                  <a:cubicBezTo>
                    <a:pt x="1268" y="8297"/>
                    <a:pt x="1250" y="8277"/>
                    <a:pt x="1234" y="8255"/>
                  </a:cubicBezTo>
                  <a:cubicBezTo>
                    <a:pt x="1228" y="8248"/>
                    <a:pt x="1226" y="8242"/>
                    <a:pt x="1223" y="8238"/>
                  </a:cubicBezTo>
                  <a:lnTo>
                    <a:pt x="1206" y="8206"/>
                  </a:lnTo>
                  <a:cubicBezTo>
                    <a:pt x="1179" y="8140"/>
                    <a:pt x="1153" y="8071"/>
                    <a:pt x="1132" y="8003"/>
                  </a:cubicBezTo>
                  <a:cubicBezTo>
                    <a:pt x="1117" y="7961"/>
                    <a:pt x="1101" y="7914"/>
                    <a:pt x="1082" y="7864"/>
                  </a:cubicBezTo>
                  <a:lnTo>
                    <a:pt x="1058" y="7806"/>
                  </a:lnTo>
                  <a:lnTo>
                    <a:pt x="1046" y="7768"/>
                  </a:lnTo>
                  <a:cubicBezTo>
                    <a:pt x="1027" y="7712"/>
                    <a:pt x="1012" y="7637"/>
                    <a:pt x="993" y="7547"/>
                  </a:cubicBezTo>
                  <a:cubicBezTo>
                    <a:pt x="982" y="7501"/>
                    <a:pt x="969" y="7451"/>
                    <a:pt x="954" y="7398"/>
                  </a:cubicBezTo>
                  <a:cubicBezTo>
                    <a:pt x="937" y="7341"/>
                    <a:pt x="919" y="7290"/>
                    <a:pt x="901" y="7247"/>
                  </a:cubicBezTo>
                  <a:cubicBezTo>
                    <a:pt x="866" y="7156"/>
                    <a:pt x="835" y="7086"/>
                    <a:pt x="820" y="7034"/>
                  </a:cubicBezTo>
                  <a:cubicBezTo>
                    <a:pt x="805" y="6975"/>
                    <a:pt x="807" y="6977"/>
                    <a:pt x="809" y="6913"/>
                  </a:cubicBezTo>
                  <a:cubicBezTo>
                    <a:pt x="812" y="6853"/>
                    <a:pt x="829" y="6766"/>
                    <a:pt x="834" y="6648"/>
                  </a:cubicBezTo>
                  <a:cubicBezTo>
                    <a:pt x="838" y="6582"/>
                    <a:pt x="835" y="6517"/>
                    <a:pt x="827" y="6453"/>
                  </a:cubicBezTo>
                  <a:cubicBezTo>
                    <a:pt x="819" y="6390"/>
                    <a:pt x="809" y="6338"/>
                    <a:pt x="800" y="6294"/>
                  </a:cubicBezTo>
                  <a:cubicBezTo>
                    <a:pt x="780" y="6207"/>
                    <a:pt x="771" y="6147"/>
                    <a:pt x="773" y="6128"/>
                  </a:cubicBezTo>
                  <a:cubicBezTo>
                    <a:pt x="774" y="6124"/>
                    <a:pt x="774" y="6123"/>
                    <a:pt x="774" y="6123"/>
                  </a:cubicBezTo>
                  <a:lnTo>
                    <a:pt x="774" y="6123"/>
                  </a:lnTo>
                  <a:cubicBezTo>
                    <a:pt x="774" y="6123"/>
                    <a:pt x="774" y="6126"/>
                    <a:pt x="774" y="6126"/>
                  </a:cubicBezTo>
                  <a:cubicBezTo>
                    <a:pt x="774" y="6126"/>
                    <a:pt x="774" y="6124"/>
                    <a:pt x="775" y="6120"/>
                  </a:cubicBezTo>
                  <a:cubicBezTo>
                    <a:pt x="785" y="6098"/>
                    <a:pt x="795" y="6077"/>
                    <a:pt x="807" y="6056"/>
                  </a:cubicBezTo>
                  <a:cubicBezTo>
                    <a:pt x="839" y="5993"/>
                    <a:pt x="900" y="5903"/>
                    <a:pt x="946" y="5748"/>
                  </a:cubicBezTo>
                  <a:cubicBezTo>
                    <a:pt x="974" y="5644"/>
                    <a:pt x="993" y="5539"/>
                    <a:pt x="1003" y="5433"/>
                  </a:cubicBezTo>
                  <a:cubicBezTo>
                    <a:pt x="1010" y="5363"/>
                    <a:pt x="1020" y="5294"/>
                    <a:pt x="1035" y="5226"/>
                  </a:cubicBezTo>
                  <a:cubicBezTo>
                    <a:pt x="1048" y="5173"/>
                    <a:pt x="1075" y="5103"/>
                    <a:pt x="1106" y="5014"/>
                  </a:cubicBezTo>
                  <a:cubicBezTo>
                    <a:pt x="1122" y="4970"/>
                    <a:pt x="1138" y="4920"/>
                    <a:pt x="1154" y="4862"/>
                  </a:cubicBezTo>
                  <a:cubicBezTo>
                    <a:pt x="1161" y="4833"/>
                    <a:pt x="1168" y="4805"/>
                    <a:pt x="1175" y="4768"/>
                  </a:cubicBezTo>
                  <a:cubicBezTo>
                    <a:pt x="1182" y="4729"/>
                    <a:pt x="1186" y="4689"/>
                    <a:pt x="1187" y="4648"/>
                  </a:cubicBezTo>
                  <a:cubicBezTo>
                    <a:pt x="1190" y="4499"/>
                    <a:pt x="1168" y="4397"/>
                    <a:pt x="1164" y="4337"/>
                  </a:cubicBezTo>
                  <a:cubicBezTo>
                    <a:pt x="1162" y="4321"/>
                    <a:pt x="1161" y="4305"/>
                    <a:pt x="1162" y="4289"/>
                  </a:cubicBezTo>
                  <a:lnTo>
                    <a:pt x="1162" y="4289"/>
                  </a:lnTo>
                  <a:cubicBezTo>
                    <a:pt x="1162" y="4290"/>
                    <a:pt x="1162" y="4290"/>
                    <a:pt x="1163" y="4290"/>
                  </a:cubicBezTo>
                  <a:cubicBezTo>
                    <a:pt x="1163" y="4290"/>
                    <a:pt x="1165" y="4282"/>
                    <a:pt x="1171" y="4268"/>
                  </a:cubicBezTo>
                  <a:cubicBezTo>
                    <a:pt x="1184" y="4230"/>
                    <a:pt x="1226" y="4160"/>
                    <a:pt x="1275" y="4048"/>
                  </a:cubicBezTo>
                  <a:cubicBezTo>
                    <a:pt x="1305" y="3981"/>
                    <a:pt x="1326" y="3911"/>
                    <a:pt x="1339" y="3839"/>
                  </a:cubicBezTo>
                  <a:cubicBezTo>
                    <a:pt x="1350" y="3784"/>
                    <a:pt x="1358" y="3732"/>
                    <a:pt x="1362" y="3684"/>
                  </a:cubicBezTo>
                  <a:cubicBezTo>
                    <a:pt x="1374" y="3589"/>
                    <a:pt x="1381" y="3510"/>
                    <a:pt x="1391" y="3448"/>
                  </a:cubicBezTo>
                  <a:lnTo>
                    <a:pt x="1400" y="3404"/>
                  </a:lnTo>
                  <a:lnTo>
                    <a:pt x="1410" y="3360"/>
                  </a:lnTo>
                  <a:cubicBezTo>
                    <a:pt x="1413" y="3338"/>
                    <a:pt x="1415" y="3321"/>
                    <a:pt x="1418" y="3301"/>
                  </a:cubicBezTo>
                  <a:cubicBezTo>
                    <a:pt x="1425" y="3237"/>
                    <a:pt x="1427" y="3174"/>
                    <a:pt x="1425" y="3111"/>
                  </a:cubicBezTo>
                  <a:cubicBezTo>
                    <a:pt x="1420" y="3011"/>
                    <a:pt x="1420" y="2950"/>
                    <a:pt x="1425" y="2938"/>
                  </a:cubicBezTo>
                  <a:cubicBezTo>
                    <a:pt x="1425" y="2937"/>
                    <a:pt x="1425" y="2937"/>
                    <a:pt x="1425" y="2937"/>
                  </a:cubicBezTo>
                  <a:lnTo>
                    <a:pt x="1425" y="2937"/>
                  </a:lnTo>
                  <a:cubicBezTo>
                    <a:pt x="1425" y="2937"/>
                    <a:pt x="1425" y="2937"/>
                    <a:pt x="1425" y="2937"/>
                  </a:cubicBezTo>
                  <a:cubicBezTo>
                    <a:pt x="1425" y="2937"/>
                    <a:pt x="1426" y="2935"/>
                    <a:pt x="1429" y="2929"/>
                  </a:cubicBezTo>
                  <a:cubicBezTo>
                    <a:pt x="1441" y="2906"/>
                    <a:pt x="1455" y="2884"/>
                    <a:pt x="1470" y="2862"/>
                  </a:cubicBezTo>
                  <a:cubicBezTo>
                    <a:pt x="1510" y="2798"/>
                    <a:pt x="1582" y="2706"/>
                    <a:pt x="1640" y="2560"/>
                  </a:cubicBezTo>
                  <a:cubicBezTo>
                    <a:pt x="1688" y="2429"/>
                    <a:pt x="1704" y="2336"/>
                    <a:pt x="1724" y="2258"/>
                  </a:cubicBezTo>
                  <a:cubicBezTo>
                    <a:pt x="1734" y="2219"/>
                    <a:pt x="1742" y="2186"/>
                    <a:pt x="1752" y="2158"/>
                  </a:cubicBezTo>
                  <a:lnTo>
                    <a:pt x="1764" y="2120"/>
                  </a:lnTo>
                  <a:lnTo>
                    <a:pt x="1787" y="2062"/>
                  </a:lnTo>
                  <a:cubicBezTo>
                    <a:pt x="1871" y="1816"/>
                    <a:pt x="1883" y="1672"/>
                    <a:pt x="1928" y="1535"/>
                  </a:cubicBezTo>
                  <a:lnTo>
                    <a:pt x="2066" y="1051"/>
                  </a:lnTo>
                  <a:cubicBezTo>
                    <a:pt x="2088" y="998"/>
                    <a:pt x="2114" y="947"/>
                    <a:pt x="2146" y="898"/>
                  </a:cubicBezTo>
                  <a:cubicBezTo>
                    <a:pt x="2186" y="825"/>
                    <a:pt x="2243" y="734"/>
                    <a:pt x="2291" y="608"/>
                  </a:cubicBezTo>
                  <a:lnTo>
                    <a:pt x="2298" y="597"/>
                  </a:lnTo>
                  <a:cubicBezTo>
                    <a:pt x="2299" y="592"/>
                    <a:pt x="2302" y="587"/>
                    <a:pt x="2304" y="581"/>
                  </a:cubicBezTo>
                  <a:cubicBezTo>
                    <a:pt x="2381" y="351"/>
                    <a:pt x="2259" y="102"/>
                    <a:pt x="2029" y="24"/>
                  </a:cubicBezTo>
                  <a:cubicBezTo>
                    <a:pt x="1982" y="8"/>
                    <a:pt x="1934" y="1"/>
                    <a:pt x="1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2382350" y="5289850"/>
              <a:ext cx="84650" cy="100000"/>
            </a:xfrm>
            <a:custGeom>
              <a:avLst/>
              <a:gdLst/>
              <a:ahLst/>
              <a:cxnLst/>
              <a:rect l="l" t="t" r="r" b="b"/>
              <a:pathLst>
                <a:path w="3386" h="4000" extrusionOk="0">
                  <a:moveTo>
                    <a:pt x="3083" y="3292"/>
                  </a:moveTo>
                  <a:lnTo>
                    <a:pt x="3083" y="3292"/>
                  </a:lnTo>
                  <a:cubicBezTo>
                    <a:pt x="3085" y="3293"/>
                    <a:pt x="3088" y="3295"/>
                    <a:pt x="3091" y="3296"/>
                  </a:cubicBezTo>
                  <a:cubicBezTo>
                    <a:pt x="3091" y="3296"/>
                    <a:pt x="3091" y="3296"/>
                    <a:pt x="3091" y="3296"/>
                  </a:cubicBezTo>
                  <a:cubicBezTo>
                    <a:pt x="3090" y="3296"/>
                    <a:pt x="3086" y="3294"/>
                    <a:pt x="3084" y="3293"/>
                  </a:cubicBezTo>
                  <a:lnTo>
                    <a:pt x="3083" y="3292"/>
                  </a:lnTo>
                  <a:close/>
                  <a:moveTo>
                    <a:pt x="2651" y="3517"/>
                  </a:moveTo>
                  <a:cubicBezTo>
                    <a:pt x="2651" y="3517"/>
                    <a:pt x="2651" y="3517"/>
                    <a:pt x="2651" y="3517"/>
                  </a:cubicBezTo>
                  <a:lnTo>
                    <a:pt x="2651" y="3517"/>
                  </a:lnTo>
                  <a:cubicBezTo>
                    <a:pt x="2651" y="3518"/>
                    <a:pt x="2651" y="3518"/>
                    <a:pt x="2651" y="3519"/>
                  </a:cubicBezTo>
                  <a:lnTo>
                    <a:pt x="2651" y="3519"/>
                  </a:lnTo>
                  <a:cubicBezTo>
                    <a:pt x="2651" y="3518"/>
                    <a:pt x="2651" y="3517"/>
                    <a:pt x="2651" y="3517"/>
                  </a:cubicBezTo>
                  <a:close/>
                  <a:moveTo>
                    <a:pt x="1318" y="0"/>
                  </a:moveTo>
                  <a:cubicBezTo>
                    <a:pt x="1290" y="0"/>
                    <a:pt x="1261" y="7"/>
                    <a:pt x="1234" y="21"/>
                  </a:cubicBezTo>
                  <a:cubicBezTo>
                    <a:pt x="1150" y="65"/>
                    <a:pt x="1112" y="163"/>
                    <a:pt x="1144" y="252"/>
                  </a:cubicBezTo>
                  <a:cubicBezTo>
                    <a:pt x="1169" y="320"/>
                    <a:pt x="1200" y="394"/>
                    <a:pt x="1233" y="463"/>
                  </a:cubicBezTo>
                  <a:cubicBezTo>
                    <a:pt x="1265" y="530"/>
                    <a:pt x="1289" y="582"/>
                    <a:pt x="1314" y="646"/>
                  </a:cubicBezTo>
                  <a:cubicBezTo>
                    <a:pt x="1367" y="775"/>
                    <a:pt x="1393" y="877"/>
                    <a:pt x="1454" y="1039"/>
                  </a:cubicBezTo>
                  <a:cubicBezTo>
                    <a:pt x="1482" y="1113"/>
                    <a:pt x="1511" y="1178"/>
                    <a:pt x="1542" y="1247"/>
                  </a:cubicBezTo>
                  <a:lnTo>
                    <a:pt x="1633" y="1442"/>
                  </a:lnTo>
                  <a:cubicBezTo>
                    <a:pt x="1683" y="1557"/>
                    <a:pt x="1749" y="1704"/>
                    <a:pt x="1812" y="1829"/>
                  </a:cubicBezTo>
                  <a:lnTo>
                    <a:pt x="1988" y="2210"/>
                  </a:lnTo>
                  <a:cubicBezTo>
                    <a:pt x="2049" y="2337"/>
                    <a:pt x="2113" y="2468"/>
                    <a:pt x="2158" y="2579"/>
                  </a:cubicBezTo>
                  <a:cubicBezTo>
                    <a:pt x="2181" y="2634"/>
                    <a:pt x="2214" y="2715"/>
                    <a:pt x="2246" y="2786"/>
                  </a:cubicBezTo>
                  <a:cubicBezTo>
                    <a:pt x="2280" y="2856"/>
                    <a:pt x="2312" y="2920"/>
                    <a:pt x="2348" y="2988"/>
                  </a:cubicBezTo>
                  <a:lnTo>
                    <a:pt x="2375" y="3040"/>
                  </a:lnTo>
                  <a:lnTo>
                    <a:pt x="2375" y="3040"/>
                  </a:lnTo>
                  <a:lnTo>
                    <a:pt x="2336" y="3032"/>
                  </a:lnTo>
                  <a:lnTo>
                    <a:pt x="2122" y="2989"/>
                  </a:lnTo>
                  <a:cubicBezTo>
                    <a:pt x="2042" y="2975"/>
                    <a:pt x="1965" y="2968"/>
                    <a:pt x="1895" y="2961"/>
                  </a:cubicBezTo>
                  <a:cubicBezTo>
                    <a:pt x="1824" y="2955"/>
                    <a:pt x="1759" y="2950"/>
                    <a:pt x="1697" y="2941"/>
                  </a:cubicBezTo>
                  <a:lnTo>
                    <a:pt x="1492" y="2909"/>
                  </a:lnTo>
                  <a:lnTo>
                    <a:pt x="1069" y="2849"/>
                  </a:lnTo>
                  <a:cubicBezTo>
                    <a:pt x="927" y="2832"/>
                    <a:pt x="788" y="2810"/>
                    <a:pt x="642" y="2797"/>
                  </a:cubicBezTo>
                  <a:cubicBezTo>
                    <a:pt x="497" y="2787"/>
                    <a:pt x="350" y="2780"/>
                    <a:pt x="205" y="2776"/>
                  </a:cubicBezTo>
                  <a:lnTo>
                    <a:pt x="205" y="2775"/>
                  </a:lnTo>
                  <a:cubicBezTo>
                    <a:pt x="203" y="2775"/>
                    <a:pt x="201" y="2775"/>
                    <a:pt x="200" y="2775"/>
                  </a:cubicBezTo>
                  <a:cubicBezTo>
                    <a:pt x="109" y="2775"/>
                    <a:pt x="32" y="2840"/>
                    <a:pt x="16" y="2929"/>
                  </a:cubicBezTo>
                  <a:cubicBezTo>
                    <a:pt x="0" y="3020"/>
                    <a:pt x="53" y="3109"/>
                    <a:pt x="141" y="3138"/>
                  </a:cubicBezTo>
                  <a:lnTo>
                    <a:pt x="153" y="3141"/>
                  </a:lnTo>
                  <a:cubicBezTo>
                    <a:pt x="287" y="3185"/>
                    <a:pt x="419" y="3227"/>
                    <a:pt x="552" y="3265"/>
                  </a:cubicBezTo>
                  <a:cubicBezTo>
                    <a:pt x="686" y="3304"/>
                    <a:pt x="823" y="3353"/>
                    <a:pt x="958" y="3394"/>
                  </a:cubicBezTo>
                  <a:cubicBezTo>
                    <a:pt x="1233" y="3474"/>
                    <a:pt x="1492" y="3562"/>
                    <a:pt x="1800" y="3619"/>
                  </a:cubicBezTo>
                  <a:lnTo>
                    <a:pt x="1993" y="3658"/>
                  </a:lnTo>
                  <a:lnTo>
                    <a:pt x="2193" y="3712"/>
                  </a:lnTo>
                  <a:lnTo>
                    <a:pt x="2399" y="3769"/>
                  </a:lnTo>
                  <a:lnTo>
                    <a:pt x="2449" y="3783"/>
                  </a:lnTo>
                  <a:cubicBezTo>
                    <a:pt x="2467" y="3787"/>
                    <a:pt x="2488" y="3793"/>
                    <a:pt x="2490" y="3794"/>
                  </a:cubicBezTo>
                  <a:cubicBezTo>
                    <a:pt x="2505" y="3799"/>
                    <a:pt x="2521" y="3805"/>
                    <a:pt x="2535" y="3812"/>
                  </a:cubicBezTo>
                  <a:cubicBezTo>
                    <a:pt x="2583" y="3835"/>
                    <a:pt x="2631" y="3861"/>
                    <a:pt x="2676" y="3891"/>
                  </a:cubicBezTo>
                  <a:lnTo>
                    <a:pt x="2734" y="3926"/>
                  </a:lnTo>
                  <a:lnTo>
                    <a:pt x="2774" y="3947"/>
                  </a:lnTo>
                  <a:cubicBezTo>
                    <a:pt x="2795" y="3957"/>
                    <a:pt x="2817" y="3966"/>
                    <a:pt x="2840" y="3974"/>
                  </a:cubicBezTo>
                  <a:cubicBezTo>
                    <a:pt x="2860" y="3981"/>
                    <a:pt x="2880" y="3987"/>
                    <a:pt x="2901" y="3991"/>
                  </a:cubicBezTo>
                  <a:lnTo>
                    <a:pt x="2932" y="3996"/>
                  </a:lnTo>
                  <a:cubicBezTo>
                    <a:pt x="2948" y="3998"/>
                    <a:pt x="2963" y="3999"/>
                    <a:pt x="2979" y="3999"/>
                  </a:cubicBezTo>
                  <a:cubicBezTo>
                    <a:pt x="2985" y="3999"/>
                    <a:pt x="2990" y="3999"/>
                    <a:pt x="2996" y="3999"/>
                  </a:cubicBezTo>
                  <a:cubicBezTo>
                    <a:pt x="3042" y="3998"/>
                    <a:pt x="3087" y="3988"/>
                    <a:pt x="3131" y="3971"/>
                  </a:cubicBezTo>
                  <a:cubicBezTo>
                    <a:pt x="3225" y="3934"/>
                    <a:pt x="3300" y="3861"/>
                    <a:pt x="3341" y="3770"/>
                  </a:cubicBezTo>
                  <a:cubicBezTo>
                    <a:pt x="3349" y="3753"/>
                    <a:pt x="3356" y="3736"/>
                    <a:pt x="3362" y="3719"/>
                  </a:cubicBezTo>
                  <a:cubicBezTo>
                    <a:pt x="3365" y="3709"/>
                    <a:pt x="3368" y="3698"/>
                    <a:pt x="3370" y="3689"/>
                  </a:cubicBezTo>
                  <a:cubicBezTo>
                    <a:pt x="3377" y="3658"/>
                    <a:pt x="3382" y="3625"/>
                    <a:pt x="3384" y="3594"/>
                  </a:cubicBezTo>
                  <a:cubicBezTo>
                    <a:pt x="3385" y="3534"/>
                    <a:pt x="3382" y="3474"/>
                    <a:pt x="3374" y="3415"/>
                  </a:cubicBezTo>
                  <a:cubicBezTo>
                    <a:pt x="3365" y="3347"/>
                    <a:pt x="3346" y="3281"/>
                    <a:pt x="3318" y="3218"/>
                  </a:cubicBezTo>
                  <a:cubicBezTo>
                    <a:pt x="3292" y="3162"/>
                    <a:pt x="3258" y="3109"/>
                    <a:pt x="3220" y="3061"/>
                  </a:cubicBezTo>
                  <a:cubicBezTo>
                    <a:pt x="3198" y="3030"/>
                    <a:pt x="3187" y="3015"/>
                    <a:pt x="3175" y="2998"/>
                  </a:cubicBezTo>
                  <a:lnTo>
                    <a:pt x="2981" y="2648"/>
                  </a:lnTo>
                  <a:lnTo>
                    <a:pt x="2887" y="2472"/>
                  </a:lnTo>
                  <a:cubicBezTo>
                    <a:pt x="2857" y="2415"/>
                    <a:pt x="2834" y="2366"/>
                    <a:pt x="2800" y="2292"/>
                  </a:cubicBezTo>
                  <a:cubicBezTo>
                    <a:pt x="2654" y="2002"/>
                    <a:pt x="2529" y="1790"/>
                    <a:pt x="2376" y="1524"/>
                  </a:cubicBezTo>
                  <a:lnTo>
                    <a:pt x="2157" y="1159"/>
                  </a:lnTo>
                  <a:lnTo>
                    <a:pt x="2044" y="981"/>
                  </a:lnTo>
                  <a:lnTo>
                    <a:pt x="1940" y="809"/>
                  </a:lnTo>
                  <a:cubicBezTo>
                    <a:pt x="1882" y="713"/>
                    <a:pt x="1808" y="549"/>
                    <a:pt x="1724" y="430"/>
                  </a:cubicBezTo>
                  <a:cubicBezTo>
                    <a:pt x="1683" y="366"/>
                    <a:pt x="1634" y="295"/>
                    <a:pt x="1592" y="244"/>
                  </a:cubicBezTo>
                  <a:cubicBezTo>
                    <a:pt x="1551" y="192"/>
                    <a:pt x="1512" y="141"/>
                    <a:pt x="1474" y="83"/>
                  </a:cubicBezTo>
                  <a:lnTo>
                    <a:pt x="1473" y="82"/>
                  </a:lnTo>
                  <a:cubicBezTo>
                    <a:pt x="1437" y="29"/>
                    <a:pt x="1378" y="0"/>
                    <a:pt x="1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32"/>
          <p:cNvGrpSpPr/>
          <p:nvPr/>
        </p:nvGrpSpPr>
        <p:grpSpPr>
          <a:xfrm rot="861416">
            <a:off x="2013363" y="1681483"/>
            <a:ext cx="779211" cy="486309"/>
            <a:chOff x="2558225" y="5207975"/>
            <a:chExt cx="429175" cy="267850"/>
          </a:xfrm>
        </p:grpSpPr>
        <p:sp>
          <p:nvSpPr>
            <p:cNvPr id="471" name="Google Shape;471;p32"/>
            <p:cNvSpPr/>
            <p:nvPr/>
          </p:nvSpPr>
          <p:spPr>
            <a:xfrm>
              <a:off x="2579025" y="5207975"/>
              <a:ext cx="408375" cy="191275"/>
            </a:xfrm>
            <a:custGeom>
              <a:avLst/>
              <a:gdLst/>
              <a:ahLst/>
              <a:cxnLst/>
              <a:rect l="l" t="t" r="r" b="b"/>
              <a:pathLst>
                <a:path w="16335" h="7651" extrusionOk="0">
                  <a:moveTo>
                    <a:pt x="15588" y="874"/>
                  </a:moveTo>
                  <a:cubicBezTo>
                    <a:pt x="15595" y="878"/>
                    <a:pt x="15602" y="882"/>
                    <a:pt x="15608" y="885"/>
                  </a:cubicBezTo>
                  <a:lnTo>
                    <a:pt x="15608" y="885"/>
                  </a:lnTo>
                  <a:cubicBezTo>
                    <a:pt x="15601" y="883"/>
                    <a:pt x="15594" y="879"/>
                    <a:pt x="15587" y="875"/>
                  </a:cubicBezTo>
                  <a:lnTo>
                    <a:pt x="15588" y="874"/>
                  </a:lnTo>
                  <a:close/>
                  <a:moveTo>
                    <a:pt x="15671" y="894"/>
                  </a:moveTo>
                  <a:cubicBezTo>
                    <a:pt x="15675" y="894"/>
                    <a:pt x="15672" y="896"/>
                    <a:pt x="15661" y="896"/>
                  </a:cubicBezTo>
                  <a:lnTo>
                    <a:pt x="15661" y="896"/>
                  </a:lnTo>
                  <a:cubicBezTo>
                    <a:pt x="15663" y="895"/>
                    <a:pt x="15664" y="895"/>
                    <a:pt x="15666" y="895"/>
                  </a:cubicBezTo>
                  <a:cubicBezTo>
                    <a:pt x="15668" y="895"/>
                    <a:pt x="15670" y="894"/>
                    <a:pt x="15671" y="894"/>
                  </a:cubicBezTo>
                  <a:close/>
                  <a:moveTo>
                    <a:pt x="15672" y="0"/>
                  </a:moveTo>
                  <a:cubicBezTo>
                    <a:pt x="15590" y="0"/>
                    <a:pt x="15509" y="12"/>
                    <a:pt x="15431" y="35"/>
                  </a:cubicBezTo>
                  <a:cubicBezTo>
                    <a:pt x="15268" y="83"/>
                    <a:pt x="15154" y="152"/>
                    <a:pt x="15051" y="220"/>
                  </a:cubicBezTo>
                  <a:cubicBezTo>
                    <a:pt x="14799" y="393"/>
                    <a:pt x="14671" y="600"/>
                    <a:pt x="14561" y="749"/>
                  </a:cubicBezTo>
                  <a:lnTo>
                    <a:pt x="14404" y="979"/>
                  </a:lnTo>
                  <a:lnTo>
                    <a:pt x="14326" y="1094"/>
                  </a:lnTo>
                  <a:lnTo>
                    <a:pt x="14300" y="1130"/>
                  </a:lnTo>
                  <a:cubicBezTo>
                    <a:pt x="14293" y="1139"/>
                    <a:pt x="14286" y="1146"/>
                    <a:pt x="14279" y="1152"/>
                  </a:cubicBezTo>
                  <a:cubicBezTo>
                    <a:pt x="14244" y="1191"/>
                    <a:pt x="14164" y="1247"/>
                    <a:pt x="14065" y="1342"/>
                  </a:cubicBezTo>
                  <a:cubicBezTo>
                    <a:pt x="14037" y="1368"/>
                    <a:pt x="14011" y="1396"/>
                    <a:pt x="13987" y="1425"/>
                  </a:cubicBezTo>
                  <a:lnTo>
                    <a:pt x="13935" y="1485"/>
                  </a:lnTo>
                  <a:lnTo>
                    <a:pt x="13845" y="1591"/>
                  </a:lnTo>
                  <a:lnTo>
                    <a:pt x="13662" y="1806"/>
                  </a:lnTo>
                  <a:cubicBezTo>
                    <a:pt x="13586" y="1899"/>
                    <a:pt x="13528" y="1983"/>
                    <a:pt x="13479" y="2051"/>
                  </a:cubicBezTo>
                  <a:cubicBezTo>
                    <a:pt x="13453" y="2085"/>
                    <a:pt x="13430" y="2115"/>
                    <a:pt x="13408" y="2141"/>
                  </a:cubicBezTo>
                  <a:lnTo>
                    <a:pt x="13310" y="2257"/>
                  </a:lnTo>
                  <a:cubicBezTo>
                    <a:pt x="13245" y="2337"/>
                    <a:pt x="13189" y="2408"/>
                    <a:pt x="13138" y="2467"/>
                  </a:cubicBezTo>
                  <a:lnTo>
                    <a:pt x="13097" y="2512"/>
                  </a:lnTo>
                  <a:cubicBezTo>
                    <a:pt x="13072" y="2539"/>
                    <a:pt x="13048" y="2569"/>
                    <a:pt x="13026" y="2599"/>
                  </a:cubicBezTo>
                  <a:cubicBezTo>
                    <a:pt x="12983" y="2654"/>
                    <a:pt x="12952" y="2704"/>
                    <a:pt x="12926" y="2747"/>
                  </a:cubicBezTo>
                  <a:cubicBezTo>
                    <a:pt x="12901" y="2788"/>
                    <a:pt x="12880" y="2823"/>
                    <a:pt x="12863" y="2847"/>
                  </a:cubicBezTo>
                  <a:cubicBezTo>
                    <a:pt x="12855" y="2859"/>
                    <a:pt x="12848" y="2868"/>
                    <a:pt x="12842" y="2876"/>
                  </a:cubicBezTo>
                  <a:cubicBezTo>
                    <a:pt x="12839" y="2882"/>
                    <a:pt x="12834" y="2886"/>
                    <a:pt x="12834" y="2886"/>
                  </a:cubicBezTo>
                  <a:cubicBezTo>
                    <a:pt x="12834" y="2886"/>
                    <a:pt x="12835" y="2886"/>
                    <a:pt x="12838" y="2884"/>
                  </a:cubicBezTo>
                  <a:cubicBezTo>
                    <a:pt x="12838" y="2884"/>
                    <a:pt x="12838" y="2884"/>
                    <a:pt x="12838" y="2884"/>
                  </a:cubicBezTo>
                  <a:cubicBezTo>
                    <a:pt x="12844" y="2884"/>
                    <a:pt x="12780" y="2917"/>
                    <a:pt x="12675" y="2962"/>
                  </a:cubicBezTo>
                  <a:cubicBezTo>
                    <a:pt x="12605" y="2993"/>
                    <a:pt x="12538" y="3032"/>
                    <a:pt x="12477" y="3077"/>
                  </a:cubicBezTo>
                  <a:cubicBezTo>
                    <a:pt x="12459" y="3091"/>
                    <a:pt x="12437" y="3111"/>
                    <a:pt x="12420" y="3125"/>
                  </a:cubicBezTo>
                  <a:lnTo>
                    <a:pt x="12382" y="3164"/>
                  </a:lnTo>
                  <a:cubicBezTo>
                    <a:pt x="12358" y="3189"/>
                    <a:pt x="12336" y="3214"/>
                    <a:pt x="12316" y="3238"/>
                  </a:cubicBezTo>
                  <a:cubicBezTo>
                    <a:pt x="12239" y="3334"/>
                    <a:pt x="12190" y="3409"/>
                    <a:pt x="12152" y="3451"/>
                  </a:cubicBezTo>
                  <a:cubicBezTo>
                    <a:pt x="12127" y="3483"/>
                    <a:pt x="12080" y="3519"/>
                    <a:pt x="12006" y="3567"/>
                  </a:cubicBezTo>
                  <a:cubicBezTo>
                    <a:pt x="11933" y="3616"/>
                    <a:pt x="11836" y="3673"/>
                    <a:pt x="11732" y="3764"/>
                  </a:cubicBezTo>
                  <a:cubicBezTo>
                    <a:pt x="11630" y="3854"/>
                    <a:pt x="11564" y="3938"/>
                    <a:pt x="11510" y="3996"/>
                  </a:cubicBezTo>
                  <a:cubicBezTo>
                    <a:pt x="11487" y="4021"/>
                    <a:pt x="11464" y="4044"/>
                    <a:pt x="11439" y="4066"/>
                  </a:cubicBezTo>
                  <a:cubicBezTo>
                    <a:pt x="11438" y="4069"/>
                    <a:pt x="11400" y="4099"/>
                    <a:pt x="11377" y="4119"/>
                  </a:cubicBezTo>
                  <a:cubicBezTo>
                    <a:pt x="11351" y="4144"/>
                    <a:pt x="11329" y="4166"/>
                    <a:pt x="11308" y="4186"/>
                  </a:cubicBezTo>
                  <a:cubicBezTo>
                    <a:pt x="11226" y="4273"/>
                    <a:pt x="11170" y="4344"/>
                    <a:pt x="11129" y="4382"/>
                  </a:cubicBezTo>
                  <a:cubicBezTo>
                    <a:pt x="11114" y="4397"/>
                    <a:pt x="11096" y="4411"/>
                    <a:pt x="11077" y="4422"/>
                  </a:cubicBezTo>
                  <a:cubicBezTo>
                    <a:pt x="11047" y="4440"/>
                    <a:pt x="11015" y="4455"/>
                    <a:pt x="10984" y="4468"/>
                  </a:cubicBezTo>
                  <a:cubicBezTo>
                    <a:pt x="10944" y="4486"/>
                    <a:pt x="10896" y="4505"/>
                    <a:pt x="10842" y="4532"/>
                  </a:cubicBezTo>
                  <a:cubicBezTo>
                    <a:pt x="10814" y="4545"/>
                    <a:pt x="10786" y="4560"/>
                    <a:pt x="10756" y="4577"/>
                  </a:cubicBezTo>
                  <a:cubicBezTo>
                    <a:pt x="10728" y="4592"/>
                    <a:pt x="10686" y="4622"/>
                    <a:pt x="10672" y="4630"/>
                  </a:cubicBezTo>
                  <a:cubicBezTo>
                    <a:pt x="10515" y="4730"/>
                    <a:pt x="10356" y="4825"/>
                    <a:pt x="10201" y="4927"/>
                  </a:cubicBezTo>
                  <a:lnTo>
                    <a:pt x="9968" y="5080"/>
                  </a:lnTo>
                  <a:lnTo>
                    <a:pt x="9834" y="5167"/>
                  </a:lnTo>
                  <a:cubicBezTo>
                    <a:pt x="9787" y="5200"/>
                    <a:pt x="9747" y="5230"/>
                    <a:pt x="9709" y="5259"/>
                  </a:cubicBezTo>
                  <a:cubicBezTo>
                    <a:pt x="9631" y="5318"/>
                    <a:pt x="9575" y="5360"/>
                    <a:pt x="9513" y="5393"/>
                  </a:cubicBezTo>
                  <a:cubicBezTo>
                    <a:pt x="9446" y="5430"/>
                    <a:pt x="9364" y="5465"/>
                    <a:pt x="9274" y="5507"/>
                  </a:cubicBezTo>
                  <a:cubicBezTo>
                    <a:pt x="9228" y="5528"/>
                    <a:pt x="9181" y="5551"/>
                    <a:pt x="9131" y="5576"/>
                  </a:cubicBezTo>
                  <a:cubicBezTo>
                    <a:pt x="9094" y="5596"/>
                    <a:pt x="9062" y="5612"/>
                    <a:pt x="9021" y="5630"/>
                  </a:cubicBezTo>
                  <a:lnTo>
                    <a:pt x="8756" y="5745"/>
                  </a:lnTo>
                  <a:lnTo>
                    <a:pt x="8225" y="5977"/>
                  </a:lnTo>
                  <a:cubicBezTo>
                    <a:pt x="8125" y="6028"/>
                    <a:pt x="8042" y="6080"/>
                    <a:pt x="7970" y="6118"/>
                  </a:cubicBezTo>
                  <a:cubicBezTo>
                    <a:pt x="7935" y="6138"/>
                    <a:pt x="7901" y="6154"/>
                    <a:pt x="7864" y="6169"/>
                  </a:cubicBezTo>
                  <a:cubicBezTo>
                    <a:pt x="7812" y="6192"/>
                    <a:pt x="7760" y="6218"/>
                    <a:pt x="7710" y="6245"/>
                  </a:cubicBezTo>
                  <a:cubicBezTo>
                    <a:pt x="7619" y="6295"/>
                    <a:pt x="7546" y="6340"/>
                    <a:pt x="7485" y="6366"/>
                  </a:cubicBezTo>
                  <a:lnTo>
                    <a:pt x="7463" y="6375"/>
                  </a:lnTo>
                  <a:lnTo>
                    <a:pt x="7453" y="6378"/>
                  </a:lnTo>
                  <a:cubicBezTo>
                    <a:pt x="7443" y="6381"/>
                    <a:pt x="7431" y="6383"/>
                    <a:pt x="7421" y="6384"/>
                  </a:cubicBezTo>
                  <a:cubicBezTo>
                    <a:pt x="7383" y="6389"/>
                    <a:pt x="7345" y="6391"/>
                    <a:pt x="7307" y="6391"/>
                  </a:cubicBezTo>
                  <a:cubicBezTo>
                    <a:pt x="7249" y="6391"/>
                    <a:pt x="7192" y="6394"/>
                    <a:pt x="7135" y="6401"/>
                  </a:cubicBezTo>
                  <a:cubicBezTo>
                    <a:pt x="7064" y="6409"/>
                    <a:pt x="6995" y="6429"/>
                    <a:pt x="6930" y="6456"/>
                  </a:cubicBezTo>
                  <a:cubicBezTo>
                    <a:pt x="6814" y="6504"/>
                    <a:pt x="6730" y="6557"/>
                    <a:pt x="6661" y="6591"/>
                  </a:cubicBezTo>
                  <a:cubicBezTo>
                    <a:pt x="6632" y="6606"/>
                    <a:pt x="6603" y="6617"/>
                    <a:pt x="6572" y="6628"/>
                  </a:cubicBezTo>
                  <a:cubicBezTo>
                    <a:pt x="6544" y="6636"/>
                    <a:pt x="6514" y="6639"/>
                    <a:pt x="6485" y="6642"/>
                  </a:cubicBezTo>
                  <a:cubicBezTo>
                    <a:pt x="6409" y="6647"/>
                    <a:pt x="6306" y="6641"/>
                    <a:pt x="6172" y="6662"/>
                  </a:cubicBezTo>
                  <a:cubicBezTo>
                    <a:pt x="6155" y="6666"/>
                    <a:pt x="6137" y="6669"/>
                    <a:pt x="6120" y="6674"/>
                  </a:cubicBezTo>
                  <a:cubicBezTo>
                    <a:pt x="6103" y="6677"/>
                    <a:pt x="6076" y="6687"/>
                    <a:pt x="6055" y="6694"/>
                  </a:cubicBezTo>
                  <a:cubicBezTo>
                    <a:pt x="6018" y="6709"/>
                    <a:pt x="5981" y="6727"/>
                    <a:pt x="5948" y="6749"/>
                  </a:cubicBezTo>
                  <a:cubicBezTo>
                    <a:pt x="5899" y="6781"/>
                    <a:pt x="5852" y="6817"/>
                    <a:pt x="5808" y="6857"/>
                  </a:cubicBezTo>
                  <a:cubicBezTo>
                    <a:pt x="5780" y="6882"/>
                    <a:pt x="5752" y="6905"/>
                    <a:pt x="5722" y="6927"/>
                  </a:cubicBezTo>
                  <a:cubicBezTo>
                    <a:pt x="5698" y="6941"/>
                    <a:pt x="5700" y="6939"/>
                    <a:pt x="5698" y="6941"/>
                  </a:cubicBezTo>
                  <a:cubicBezTo>
                    <a:pt x="5697" y="6942"/>
                    <a:pt x="5694" y="6942"/>
                    <a:pt x="5690" y="6942"/>
                  </a:cubicBezTo>
                  <a:cubicBezTo>
                    <a:pt x="5663" y="6942"/>
                    <a:pt x="5590" y="6926"/>
                    <a:pt x="5497" y="6903"/>
                  </a:cubicBezTo>
                  <a:cubicBezTo>
                    <a:pt x="5436" y="6888"/>
                    <a:pt x="5372" y="6881"/>
                    <a:pt x="5309" y="6881"/>
                  </a:cubicBezTo>
                  <a:cubicBezTo>
                    <a:pt x="5304" y="6881"/>
                    <a:pt x="5299" y="6881"/>
                    <a:pt x="5294" y="6881"/>
                  </a:cubicBezTo>
                  <a:cubicBezTo>
                    <a:pt x="5218" y="6884"/>
                    <a:pt x="5143" y="6903"/>
                    <a:pt x="5073" y="6934"/>
                  </a:cubicBezTo>
                  <a:cubicBezTo>
                    <a:pt x="4958" y="6986"/>
                    <a:pt x="4880" y="7039"/>
                    <a:pt x="4825" y="7060"/>
                  </a:cubicBezTo>
                  <a:cubicBezTo>
                    <a:pt x="4805" y="7070"/>
                    <a:pt x="4783" y="7075"/>
                    <a:pt x="4761" y="7076"/>
                  </a:cubicBezTo>
                  <a:cubicBezTo>
                    <a:pt x="4754" y="7076"/>
                    <a:pt x="4746" y="7077"/>
                    <a:pt x="4739" y="7077"/>
                  </a:cubicBezTo>
                  <a:cubicBezTo>
                    <a:pt x="4712" y="7077"/>
                    <a:pt x="4686" y="7075"/>
                    <a:pt x="4660" y="7070"/>
                  </a:cubicBezTo>
                  <a:cubicBezTo>
                    <a:pt x="4592" y="7063"/>
                    <a:pt x="4506" y="7043"/>
                    <a:pt x="4398" y="7043"/>
                  </a:cubicBezTo>
                  <a:cubicBezTo>
                    <a:pt x="4374" y="7043"/>
                    <a:pt x="4349" y="7044"/>
                    <a:pt x="4322" y="7046"/>
                  </a:cubicBezTo>
                  <a:cubicBezTo>
                    <a:pt x="4191" y="7061"/>
                    <a:pt x="4091" y="7100"/>
                    <a:pt x="4007" y="7126"/>
                  </a:cubicBezTo>
                  <a:cubicBezTo>
                    <a:pt x="3970" y="7137"/>
                    <a:pt x="3933" y="7148"/>
                    <a:pt x="3896" y="7155"/>
                  </a:cubicBezTo>
                  <a:cubicBezTo>
                    <a:pt x="3873" y="7159"/>
                    <a:pt x="3849" y="7161"/>
                    <a:pt x="3826" y="7161"/>
                  </a:cubicBezTo>
                  <a:cubicBezTo>
                    <a:pt x="3817" y="7161"/>
                    <a:pt x="3809" y="7161"/>
                    <a:pt x="3801" y="7160"/>
                  </a:cubicBezTo>
                  <a:cubicBezTo>
                    <a:pt x="3728" y="7157"/>
                    <a:pt x="3637" y="7138"/>
                    <a:pt x="3524" y="7128"/>
                  </a:cubicBezTo>
                  <a:cubicBezTo>
                    <a:pt x="3496" y="7126"/>
                    <a:pt x="3469" y="7125"/>
                    <a:pt x="3441" y="7125"/>
                  </a:cubicBezTo>
                  <a:cubicBezTo>
                    <a:pt x="3408" y="7125"/>
                    <a:pt x="3374" y="7127"/>
                    <a:pt x="3340" y="7130"/>
                  </a:cubicBezTo>
                  <a:cubicBezTo>
                    <a:pt x="3286" y="7138"/>
                    <a:pt x="3232" y="7148"/>
                    <a:pt x="3177" y="7162"/>
                  </a:cubicBezTo>
                  <a:cubicBezTo>
                    <a:pt x="3080" y="7186"/>
                    <a:pt x="3001" y="7206"/>
                    <a:pt x="2940" y="7208"/>
                  </a:cubicBezTo>
                  <a:cubicBezTo>
                    <a:pt x="2816" y="7209"/>
                    <a:pt x="2713" y="7237"/>
                    <a:pt x="2626" y="7253"/>
                  </a:cubicBezTo>
                  <a:cubicBezTo>
                    <a:pt x="2567" y="7264"/>
                    <a:pt x="2523" y="7270"/>
                    <a:pt x="2480" y="7270"/>
                  </a:cubicBezTo>
                  <a:cubicBezTo>
                    <a:pt x="2457" y="7270"/>
                    <a:pt x="2433" y="7269"/>
                    <a:pt x="2408" y="7264"/>
                  </a:cubicBezTo>
                  <a:cubicBezTo>
                    <a:pt x="2334" y="7254"/>
                    <a:pt x="2244" y="7225"/>
                    <a:pt x="2134" y="7204"/>
                  </a:cubicBezTo>
                  <a:cubicBezTo>
                    <a:pt x="2081" y="7194"/>
                    <a:pt x="2026" y="7188"/>
                    <a:pt x="1971" y="7188"/>
                  </a:cubicBezTo>
                  <a:cubicBezTo>
                    <a:pt x="1966" y="7188"/>
                    <a:pt x="1961" y="7188"/>
                    <a:pt x="1956" y="7188"/>
                  </a:cubicBezTo>
                  <a:cubicBezTo>
                    <a:pt x="1902" y="7189"/>
                    <a:pt x="1848" y="7194"/>
                    <a:pt x="1793" y="7202"/>
                  </a:cubicBezTo>
                  <a:cubicBezTo>
                    <a:pt x="1708" y="7215"/>
                    <a:pt x="1635" y="7226"/>
                    <a:pt x="1576" y="7226"/>
                  </a:cubicBezTo>
                  <a:cubicBezTo>
                    <a:pt x="1567" y="7226"/>
                    <a:pt x="1557" y="7226"/>
                    <a:pt x="1548" y="7225"/>
                  </a:cubicBezTo>
                  <a:cubicBezTo>
                    <a:pt x="1460" y="7216"/>
                    <a:pt x="1374" y="7201"/>
                    <a:pt x="1287" y="7182"/>
                  </a:cubicBezTo>
                  <a:cubicBezTo>
                    <a:pt x="1197" y="7160"/>
                    <a:pt x="1078" y="7148"/>
                    <a:pt x="1008" y="7134"/>
                  </a:cubicBezTo>
                  <a:cubicBezTo>
                    <a:pt x="926" y="7117"/>
                    <a:pt x="835" y="7089"/>
                    <a:pt x="735" y="7065"/>
                  </a:cubicBezTo>
                  <a:cubicBezTo>
                    <a:pt x="687" y="7052"/>
                    <a:pt x="623" y="7043"/>
                    <a:pt x="602" y="7037"/>
                  </a:cubicBezTo>
                  <a:cubicBezTo>
                    <a:pt x="565" y="7026"/>
                    <a:pt x="528" y="7013"/>
                    <a:pt x="493" y="6995"/>
                  </a:cubicBezTo>
                  <a:cubicBezTo>
                    <a:pt x="414" y="6958"/>
                    <a:pt x="321" y="6904"/>
                    <a:pt x="196" y="6876"/>
                  </a:cubicBezTo>
                  <a:cubicBezTo>
                    <a:pt x="186" y="6874"/>
                    <a:pt x="176" y="6873"/>
                    <a:pt x="166" y="6873"/>
                  </a:cubicBezTo>
                  <a:cubicBezTo>
                    <a:pt x="97" y="6873"/>
                    <a:pt x="35" y="6921"/>
                    <a:pt x="19" y="6991"/>
                  </a:cubicBezTo>
                  <a:cubicBezTo>
                    <a:pt x="0" y="7070"/>
                    <a:pt x="49" y="7151"/>
                    <a:pt x="128" y="7172"/>
                  </a:cubicBezTo>
                  <a:lnTo>
                    <a:pt x="131" y="7172"/>
                  </a:lnTo>
                  <a:cubicBezTo>
                    <a:pt x="193" y="7187"/>
                    <a:pt x="267" y="7229"/>
                    <a:pt x="357" y="7276"/>
                  </a:cubicBezTo>
                  <a:cubicBezTo>
                    <a:pt x="407" y="7301"/>
                    <a:pt x="459" y="7323"/>
                    <a:pt x="513" y="7341"/>
                  </a:cubicBezTo>
                  <a:cubicBezTo>
                    <a:pt x="582" y="7360"/>
                    <a:pt x="614" y="7363"/>
                    <a:pt x="657" y="7377"/>
                  </a:cubicBezTo>
                  <a:cubicBezTo>
                    <a:pt x="742" y="7398"/>
                    <a:pt x="832" y="7431"/>
                    <a:pt x="935" y="7456"/>
                  </a:cubicBezTo>
                  <a:cubicBezTo>
                    <a:pt x="1050" y="7482"/>
                    <a:pt x="1121" y="7489"/>
                    <a:pt x="1216" y="7514"/>
                  </a:cubicBezTo>
                  <a:cubicBezTo>
                    <a:pt x="1314" y="7539"/>
                    <a:pt x="1413" y="7559"/>
                    <a:pt x="1515" y="7573"/>
                  </a:cubicBezTo>
                  <a:cubicBezTo>
                    <a:pt x="1545" y="7576"/>
                    <a:pt x="1575" y="7577"/>
                    <a:pt x="1603" y="7577"/>
                  </a:cubicBezTo>
                  <a:cubicBezTo>
                    <a:pt x="1692" y="7577"/>
                    <a:pt x="1770" y="7565"/>
                    <a:pt x="1837" y="7558"/>
                  </a:cubicBezTo>
                  <a:cubicBezTo>
                    <a:pt x="1878" y="7553"/>
                    <a:pt x="1918" y="7551"/>
                    <a:pt x="1957" y="7551"/>
                  </a:cubicBezTo>
                  <a:cubicBezTo>
                    <a:pt x="1993" y="7552"/>
                    <a:pt x="2028" y="7557"/>
                    <a:pt x="2062" y="7565"/>
                  </a:cubicBezTo>
                  <a:cubicBezTo>
                    <a:pt x="2140" y="7581"/>
                    <a:pt x="2231" y="7613"/>
                    <a:pt x="2343" y="7636"/>
                  </a:cubicBezTo>
                  <a:cubicBezTo>
                    <a:pt x="2393" y="7646"/>
                    <a:pt x="2444" y="7651"/>
                    <a:pt x="2495" y="7651"/>
                  </a:cubicBezTo>
                  <a:cubicBezTo>
                    <a:pt x="2505" y="7651"/>
                    <a:pt x="2516" y="7651"/>
                    <a:pt x="2526" y="7650"/>
                  </a:cubicBezTo>
                  <a:cubicBezTo>
                    <a:pt x="2581" y="7648"/>
                    <a:pt x="2637" y="7642"/>
                    <a:pt x="2692" y="7633"/>
                  </a:cubicBezTo>
                  <a:cubicBezTo>
                    <a:pt x="2786" y="7618"/>
                    <a:pt x="2865" y="7603"/>
                    <a:pt x="2929" y="7603"/>
                  </a:cubicBezTo>
                  <a:cubicBezTo>
                    <a:pt x="2933" y="7603"/>
                    <a:pt x="2937" y="7603"/>
                    <a:pt x="2942" y="7603"/>
                  </a:cubicBezTo>
                  <a:cubicBezTo>
                    <a:pt x="3072" y="7603"/>
                    <a:pt x="3179" y="7574"/>
                    <a:pt x="3265" y="7557"/>
                  </a:cubicBezTo>
                  <a:cubicBezTo>
                    <a:pt x="3304" y="7549"/>
                    <a:pt x="3344" y="7542"/>
                    <a:pt x="3383" y="7538"/>
                  </a:cubicBezTo>
                  <a:cubicBezTo>
                    <a:pt x="3397" y="7537"/>
                    <a:pt x="3412" y="7537"/>
                    <a:pt x="3426" y="7537"/>
                  </a:cubicBezTo>
                  <a:cubicBezTo>
                    <a:pt x="3445" y="7537"/>
                    <a:pt x="3465" y="7538"/>
                    <a:pt x="3485" y="7541"/>
                  </a:cubicBezTo>
                  <a:cubicBezTo>
                    <a:pt x="3560" y="7549"/>
                    <a:pt x="3655" y="7573"/>
                    <a:pt x="3772" y="7583"/>
                  </a:cubicBezTo>
                  <a:cubicBezTo>
                    <a:pt x="3796" y="7585"/>
                    <a:pt x="3820" y="7586"/>
                    <a:pt x="3843" y="7586"/>
                  </a:cubicBezTo>
                  <a:cubicBezTo>
                    <a:pt x="3883" y="7586"/>
                    <a:pt x="3922" y="7583"/>
                    <a:pt x="3962" y="7578"/>
                  </a:cubicBezTo>
                  <a:cubicBezTo>
                    <a:pt x="4017" y="7569"/>
                    <a:pt x="4073" y="7557"/>
                    <a:pt x="4127" y="7542"/>
                  </a:cubicBezTo>
                  <a:cubicBezTo>
                    <a:pt x="4225" y="7514"/>
                    <a:pt x="4307" y="7490"/>
                    <a:pt x="4365" y="7486"/>
                  </a:cubicBezTo>
                  <a:cubicBezTo>
                    <a:pt x="4369" y="7486"/>
                    <a:pt x="4374" y="7486"/>
                    <a:pt x="4379" y="7486"/>
                  </a:cubicBezTo>
                  <a:cubicBezTo>
                    <a:pt x="4425" y="7486"/>
                    <a:pt x="4499" y="7500"/>
                    <a:pt x="4593" y="7516"/>
                  </a:cubicBezTo>
                  <a:cubicBezTo>
                    <a:pt x="4653" y="7528"/>
                    <a:pt x="4714" y="7532"/>
                    <a:pt x="4775" y="7532"/>
                  </a:cubicBezTo>
                  <a:cubicBezTo>
                    <a:pt x="4849" y="7531"/>
                    <a:pt x="4921" y="7516"/>
                    <a:pt x="4989" y="7491"/>
                  </a:cubicBezTo>
                  <a:cubicBezTo>
                    <a:pt x="5111" y="7444"/>
                    <a:pt x="5193" y="7390"/>
                    <a:pt x="5254" y="7368"/>
                  </a:cubicBezTo>
                  <a:cubicBezTo>
                    <a:pt x="5271" y="7360"/>
                    <a:pt x="5289" y="7356"/>
                    <a:pt x="5309" y="7356"/>
                  </a:cubicBezTo>
                  <a:cubicBezTo>
                    <a:pt x="5334" y="7358"/>
                    <a:pt x="5361" y="7363"/>
                    <a:pt x="5386" y="7370"/>
                  </a:cubicBezTo>
                  <a:cubicBezTo>
                    <a:pt x="5459" y="7385"/>
                    <a:pt x="5552" y="7428"/>
                    <a:pt x="5706" y="7428"/>
                  </a:cubicBezTo>
                  <a:cubicBezTo>
                    <a:pt x="5719" y="7428"/>
                    <a:pt x="5731" y="7428"/>
                    <a:pt x="5745" y="7427"/>
                  </a:cubicBezTo>
                  <a:cubicBezTo>
                    <a:pt x="5830" y="7418"/>
                    <a:pt x="5913" y="7389"/>
                    <a:pt x="5986" y="7343"/>
                  </a:cubicBezTo>
                  <a:cubicBezTo>
                    <a:pt x="6035" y="7312"/>
                    <a:pt x="6082" y="7277"/>
                    <a:pt x="6126" y="7240"/>
                  </a:cubicBezTo>
                  <a:cubicBezTo>
                    <a:pt x="6154" y="7217"/>
                    <a:pt x="6182" y="7195"/>
                    <a:pt x="6213" y="7175"/>
                  </a:cubicBezTo>
                  <a:cubicBezTo>
                    <a:pt x="6218" y="7172"/>
                    <a:pt x="6225" y="7169"/>
                    <a:pt x="6232" y="7166"/>
                  </a:cubicBezTo>
                  <a:cubicBezTo>
                    <a:pt x="6234" y="7166"/>
                    <a:pt x="6232" y="7167"/>
                    <a:pt x="6233" y="7167"/>
                  </a:cubicBezTo>
                  <a:cubicBezTo>
                    <a:pt x="6233" y="7167"/>
                    <a:pt x="6234" y="7167"/>
                    <a:pt x="6236" y="7166"/>
                  </a:cubicBezTo>
                  <a:lnTo>
                    <a:pt x="6254" y="7164"/>
                  </a:lnTo>
                  <a:cubicBezTo>
                    <a:pt x="6285" y="7159"/>
                    <a:pt x="6327" y="7158"/>
                    <a:pt x="6378" y="7158"/>
                  </a:cubicBezTo>
                  <a:cubicBezTo>
                    <a:pt x="6387" y="7158"/>
                    <a:pt x="6395" y="7158"/>
                    <a:pt x="6405" y="7158"/>
                  </a:cubicBezTo>
                  <a:cubicBezTo>
                    <a:pt x="6436" y="7158"/>
                    <a:pt x="6471" y="7158"/>
                    <a:pt x="6509" y="7157"/>
                  </a:cubicBezTo>
                  <a:cubicBezTo>
                    <a:pt x="6575" y="7156"/>
                    <a:pt x="6640" y="7147"/>
                    <a:pt x="6705" y="7132"/>
                  </a:cubicBezTo>
                  <a:cubicBezTo>
                    <a:pt x="6766" y="7115"/>
                    <a:pt x="6825" y="7095"/>
                    <a:pt x="6882" y="7068"/>
                  </a:cubicBezTo>
                  <a:cubicBezTo>
                    <a:pt x="6984" y="7021"/>
                    <a:pt x="7064" y="6976"/>
                    <a:pt x="7125" y="6954"/>
                  </a:cubicBezTo>
                  <a:cubicBezTo>
                    <a:pt x="7148" y="6944"/>
                    <a:pt x="7172" y="6939"/>
                    <a:pt x="7196" y="6937"/>
                  </a:cubicBezTo>
                  <a:cubicBezTo>
                    <a:pt x="7223" y="6935"/>
                    <a:pt x="7262" y="6935"/>
                    <a:pt x="7309" y="6935"/>
                  </a:cubicBezTo>
                  <a:cubicBezTo>
                    <a:pt x="7324" y="6936"/>
                    <a:pt x="7339" y="6936"/>
                    <a:pt x="7355" y="6936"/>
                  </a:cubicBezTo>
                  <a:cubicBezTo>
                    <a:pt x="7396" y="6936"/>
                    <a:pt x="7437" y="6934"/>
                    <a:pt x="7479" y="6931"/>
                  </a:cubicBezTo>
                  <a:cubicBezTo>
                    <a:pt x="7515" y="6927"/>
                    <a:pt x="7552" y="6921"/>
                    <a:pt x="7586" y="6913"/>
                  </a:cubicBezTo>
                  <a:cubicBezTo>
                    <a:pt x="7606" y="6909"/>
                    <a:pt x="7627" y="6902"/>
                    <a:pt x="7646" y="6896"/>
                  </a:cubicBezTo>
                  <a:lnTo>
                    <a:pt x="7690" y="6880"/>
                  </a:lnTo>
                  <a:cubicBezTo>
                    <a:pt x="7806" y="6835"/>
                    <a:pt x="7896" y="6781"/>
                    <a:pt x="7972" y="6743"/>
                  </a:cubicBezTo>
                  <a:cubicBezTo>
                    <a:pt x="8006" y="6726"/>
                    <a:pt x="8040" y="6710"/>
                    <a:pt x="8076" y="6696"/>
                  </a:cubicBezTo>
                  <a:cubicBezTo>
                    <a:pt x="8124" y="6679"/>
                    <a:pt x="8184" y="6651"/>
                    <a:pt x="8230" y="6629"/>
                  </a:cubicBezTo>
                  <a:cubicBezTo>
                    <a:pt x="8327" y="6580"/>
                    <a:pt x="8407" y="6534"/>
                    <a:pt x="8477" y="6502"/>
                  </a:cubicBezTo>
                  <a:lnTo>
                    <a:pt x="8998" y="6294"/>
                  </a:lnTo>
                  <a:lnTo>
                    <a:pt x="9259" y="6191"/>
                  </a:lnTo>
                  <a:cubicBezTo>
                    <a:pt x="9307" y="6173"/>
                    <a:pt x="9361" y="6148"/>
                    <a:pt x="9407" y="6125"/>
                  </a:cubicBezTo>
                  <a:cubicBezTo>
                    <a:pt x="9443" y="6108"/>
                    <a:pt x="9482" y="6092"/>
                    <a:pt x="9523" y="6074"/>
                  </a:cubicBezTo>
                  <a:cubicBezTo>
                    <a:pt x="9606" y="6039"/>
                    <a:pt x="9702" y="6002"/>
                    <a:pt x="9802" y="5951"/>
                  </a:cubicBezTo>
                  <a:cubicBezTo>
                    <a:pt x="9910" y="5898"/>
                    <a:pt x="10008" y="5828"/>
                    <a:pt x="10084" y="5774"/>
                  </a:cubicBezTo>
                  <a:cubicBezTo>
                    <a:pt x="10124" y="5747"/>
                    <a:pt x="10159" y="5722"/>
                    <a:pt x="10192" y="5701"/>
                  </a:cubicBezTo>
                  <a:lnTo>
                    <a:pt x="10299" y="5635"/>
                  </a:lnTo>
                  <a:lnTo>
                    <a:pt x="10548" y="5485"/>
                  </a:lnTo>
                  <a:cubicBezTo>
                    <a:pt x="10713" y="5383"/>
                    <a:pt x="10883" y="5289"/>
                    <a:pt x="11050" y="5189"/>
                  </a:cubicBezTo>
                  <a:lnTo>
                    <a:pt x="11089" y="5165"/>
                  </a:lnTo>
                  <a:cubicBezTo>
                    <a:pt x="11100" y="5159"/>
                    <a:pt x="11114" y="5152"/>
                    <a:pt x="11129" y="5145"/>
                  </a:cubicBezTo>
                  <a:lnTo>
                    <a:pt x="11249" y="5097"/>
                  </a:lnTo>
                  <a:cubicBezTo>
                    <a:pt x="11305" y="5075"/>
                    <a:pt x="11360" y="5050"/>
                    <a:pt x="11414" y="5021"/>
                  </a:cubicBezTo>
                  <a:cubicBezTo>
                    <a:pt x="11478" y="4986"/>
                    <a:pt x="11538" y="4944"/>
                    <a:pt x="11592" y="4896"/>
                  </a:cubicBezTo>
                  <a:cubicBezTo>
                    <a:pt x="11693" y="4807"/>
                    <a:pt x="11756" y="4728"/>
                    <a:pt x="11808" y="4679"/>
                  </a:cubicBezTo>
                  <a:cubicBezTo>
                    <a:pt x="11821" y="4667"/>
                    <a:pt x="11832" y="4656"/>
                    <a:pt x="11843" y="4647"/>
                  </a:cubicBezTo>
                  <a:lnTo>
                    <a:pt x="11890" y="4611"/>
                  </a:lnTo>
                  <a:cubicBezTo>
                    <a:pt x="11937" y="4571"/>
                    <a:pt x="11983" y="4530"/>
                    <a:pt x="12026" y="4485"/>
                  </a:cubicBezTo>
                  <a:cubicBezTo>
                    <a:pt x="12103" y="4406"/>
                    <a:pt x="12158" y="4344"/>
                    <a:pt x="12201" y="4309"/>
                  </a:cubicBezTo>
                  <a:cubicBezTo>
                    <a:pt x="12241" y="4277"/>
                    <a:pt x="12311" y="4236"/>
                    <a:pt x="12396" y="4183"/>
                  </a:cubicBezTo>
                  <a:cubicBezTo>
                    <a:pt x="12482" y="4131"/>
                    <a:pt x="12595" y="4059"/>
                    <a:pt x="12697" y="3951"/>
                  </a:cubicBezTo>
                  <a:cubicBezTo>
                    <a:pt x="12789" y="3853"/>
                    <a:pt x="12844" y="3769"/>
                    <a:pt x="12891" y="3720"/>
                  </a:cubicBezTo>
                  <a:cubicBezTo>
                    <a:pt x="12953" y="3657"/>
                    <a:pt x="12907" y="3693"/>
                    <a:pt x="12982" y="3655"/>
                  </a:cubicBezTo>
                  <a:cubicBezTo>
                    <a:pt x="13045" y="3624"/>
                    <a:pt x="13167" y="3598"/>
                    <a:pt x="13326" y="3476"/>
                  </a:cubicBezTo>
                  <a:cubicBezTo>
                    <a:pt x="13474" y="3348"/>
                    <a:pt x="13528" y="3241"/>
                    <a:pt x="13583" y="3164"/>
                  </a:cubicBezTo>
                  <a:cubicBezTo>
                    <a:pt x="13602" y="3134"/>
                    <a:pt x="13623" y="3104"/>
                    <a:pt x="13645" y="3076"/>
                  </a:cubicBezTo>
                  <a:cubicBezTo>
                    <a:pt x="13651" y="3068"/>
                    <a:pt x="13658" y="3061"/>
                    <a:pt x="13665" y="3054"/>
                  </a:cubicBezTo>
                  <a:lnTo>
                    <a:pt x="13721" y="2995"/>
                  </a:lnTo>
                  <a:cubicBezTo>
                    <a:pt x="13798" y="2913"/>
                    <a:pt x="13860" y="2837"/>
                    <a:pt x="13918" y="2771"/>
                  </a:cubicBezTo>
                  <a:lnTo>
                    <a:pt x="14009" y="2672"/>
                  </a:lnTo>
                  <a:cubicBezTo>
                    <a:pt x="14050" y="2628"/>
                    <a:pt x="14085" y="2584"/>
                    <a:pt x="14119" y="2542"/>
                  </a:cubicBezTo>
                  <a:cubicBezTo>
                    <a:pt x="14184" y="2459"/>
                    <a:pt x="14237" y="2389"/>
                    <a:pt x="14283" y="2336"/>
                  </a:cubicBezTo>
                  <a:lnTo>
                    <a:pt x="14476" y="2123"/>
                  </a:lnTo>
                  <a:lnTo>
                    <a:pt x="14574" y="2014"/>
                  </a:lnTo>
                  <a:lnTo>
                    <a:pt x="14617" y="1968"/>
                  </a:lnTo>
                  <a:cubicBezTo>
                    <a:pt x="14621" y="1964"/>
                    <a:pt x="14630" y="1957"/>
                    <a:pt x="14638" y="1949"/>
                  </a:cubicBezTo>
                  <a:cubicBezTo>
                    <a:pt x="14676" y="1913"/>
                    <a:pt x="14754" y="1861"/>
                    <a:pt x="14857" y="1768"/>
                  </a:cubicBezTo>
                  <a:cubicBezTo>
                    <a:pt x="14885" y="1743"/>
                    <a:pt x="14910" y="1716"/>
                    <a:pt x="14936" y="1689"/>
                  </a:cubicBezTo>
                  <a:lnTo>
                    <a:pt x="14975" y="1642"/>
                  </a:lnTo>
                  <a:lnTo>
                    <a:pt x="14997" y="1613"/>
                  </a:lnTo>
                  <a:lnTo>
                    <a:pt x="15084" y="1496"/>
                  </a:lnTo>
                  <a:lnTo>
                    <a:pt x="15257" y="1261"/>
                  </a:lnTo>
                  <a:cubicBezTo>
                    <a:pt x="15371" y="1106"/>
                    <a:pt x="15467" y="994"/>
                    <a:pt x="15536" y="957"/>
                  </a:cubicBezTo>
                  <a:cubicBezTo>
                    <a:pt x="15576" y="932"/>
                    <a:pt x="15616" y="912"/>
                    <a:pt x="15642" y="902"/>
                  </a:cubicBezTo>
                  <a:lnTo>
                    <a:pt x="15642" y="902"/>
                  </a:lnTo>
                  <a:cubicBezTo>
                    <a:pt x="15700" y="927"/>
                    <a:pt x="15761" y="939"/>
                    <a:pt x="15822" y="939"/>
                  </a:cubicBezTo>
                  <a:cubicBezTo>
                    <a:pt x="15973" y="939"/>
                    <a:pt x="16120" y="864"/>
                    <a:pt x="16205" y="726"/>
                  </a:cubicBezTo>
                  <a:cubicBezTo>
                    <a:pt x="16335" y="515"/>
                    <a:pt x="16271" y="240"/>
                    <a:pt x="16061" y="108"/>
                  </a:cubicBezTo>
                  <a:cubicBezTo>
                    <a:pt x="15958" y="46"/>
                    <a:pt x="15842" y="9"/>
                    <a:pt x="15721" y="2"/>
                  </a:cubicBezTo>
                  <a:cubicBezTo>
                    <a:pt x="15705" y="1"/>
                    <a:pt x="15688" y="0"/>
                    <a:pt x="15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2558225" y="5346575"/>
              <a:ext cx="138950" cy="129250"/>
            </a:xfrm>
            <a:custGeom>
              <a:avLst/>
              <a:gdLst/>
              <a:ahLst/>
              <a:cxnLst/>
              <a:rect l="l" t="t" r="r" b="b"/>
              <a:pathLst>
                <a:path w="5558" h="5170" extrusionOk="0">
                  <a:moveTo>
                    <a:pt x="451" y="1538"/>
                  </a:moveTo>
                  <a:cubicBezTo>
                    <a:pt x="451" y="1538"/>
                    <a:pt x="450" y="1538"/>
                    <a:pt x="450" y="1538"/>
                  </a:cubicBezTo>
                  <a:cubicBezTo>
                    <a:pt x="450" y="1538"/>
                    <a:pt x="450" y="1538"/>
                    <a:pt x="451" y="1538"/>
                  </a:cubicBezTo>
                  <a:close/>
                  <a:moveTo>
                    <a:pt x="5391" y="0"/>
                  </a:moveTo>
                  <a:cubicBezTo>
                    <a:pt x="5382" y="0"/>
                    <a:pt x="5373" y="1"/>
                    <a:pt x="5365" y="2"/>
                  </a:cubicBezTo>
                  <a:cubicBezTo>
                    <a:pt x="5136" y="42"/>
                    <a:pt x="4914" y="90"/>
                    <a:pt x="4697" y="124"/>
                  </a:cubicBezTo>
                  <a:cubicBezTo>
                    <a:pt x="4585" y="140"/>
                    <a:pt x="4463" y="162"/>
                    <a:pt x="4351" y="184"/>
                  </a:cubicBezTo>
                  <a:lnTo>
                    <a:pt x="4016" y="253"/>
                  </a:lnTo>
                  <a:cubicBezTo>
                    <a:pt x="3794" y="294"/>
                    <a:pt x="3561" y="352"/>
                    <a:pt x="3357" y="386"/>
                  </a:cubicBezTo>
                  <a:cubicBezTo>
                    <a:pt x="3260" y="400"/>
                    <a:pt x="3121" y="418"/>
                    <a:pt x="3009" y="445"/>
                  </a:cubicBezTo>
                  <a:cubicBezTo>
                    <a:pt x="2894" y="468"/>
                    <a:pt x="2773" y="500"/>
                    <a:pt x="2671" y="522"/>
                  </a:cubicBezTo>
                  <a:cubicBezTo>
                    <a:pt x="2571" y="545"/>
                    <a:pt x="2444" y="570"/>
                    <a:pt x="2324" y="607"/>
                  </a:cubicBezTo>
                  <a:cubicBezTo>
                    <a:pt x="2213" y="641"/>
                    <a:pt x="2138" y="653"/>
                    <a:pt x="2004" y="686"/>
                  </a:cubicBezTo>
                  <a:cubicBezTo>
                    <a:pt x="1942" y="701"/>
                    <a:pt x="1873" y="724"/>
                    <a:pt x="1823" y="741"/>
                  </a:cubicBezTo>
                  <a:cubicBezTo>
                    <a:pt x="1773" y="756"/>
                    <a:pt x="1729" y="768"/>
                    <a:pt x="1679" y="780"/>
                  </a:cubicBezTo>
                  <a:cubicBezTo>
                    <a:pt x="1628" y="792"/>
                    <a:pt x="1575" y="803"/>
                    <a:pt x="1526" y="811"/>
                  </a:cubicBezTo>
                  <a:cubicBezTo>
                    <a:pt x="1479" y="820"/>
                    <a:pt x="1429" y="826"/>
                    <a:pt x="1365" y="835"/>
                  </a:cubicBezTo>
                  <a:cubicBezTo>
                    <a:pt x="1301" y="845"/>
                    <a:pt x="1238" y="857"/>
                    <a:pt x="1179" y="871"/>
                  </a:cubicBezTo>
                  <a:cubicBezTo>
                    <a:pt x="1123" y="883"/>
                    <a:pt x="1075" y="893"/>
                    <a:pt x="1024" y="901"/>
                  </a:cubicBezTo>
                  <a:lnTo>
                    <a:pt x="854" y="930"/>
                  </a:lnTo>
                  <a:lnTo>
                    <a:pt x="692" y="964"/>
                  </a:lnTo>
                  <a:cubicBezTo>
                    <a:pt x="679" y="965"/>
                    <a:pt x="665" y="966"/>
                    <a:pt x="652" y="966"/>
                  </a:cubicBezTo>
                  <a:cubicBezTo>
                    <a:pt x="636" y="966"/>
                    <a:pt x="620" y="965"/>
                    <a:pt x="606" y="962"/>
                  </a:cubicBezTo>
                  <a:lnTo>
                    <a:pt x="512" y="951"/>
                  </a:lnTo>
                  <a:cubicBezTo>
                    <a:pt x="491" y="948"/>
                    <a:pt x="471" y="947"/>
                    <a:pt x="450" y="947"/>
                  </a:cubicBezTo>
                  <a:cubicBezTo>
                    <a:pt x="406" y="947"/>
                    <a:pt x="362" y="953"/>
                    <a:pt x="319" y="965"/>
                  </a:cubicBezTo>
                  <a:cubicBezTo>
                    <a:pt x="225" y="988"/>
                    <a:pt x="126" y="1069"/>
                    <a:pt x="85" y="1142"/>
                  </a:cubicBezTo>
                  <a:cubicBezTo>
                    <a:pt x="66" y="1170"/>
                    <a:pt x="51" y="1202"/>
                    <a:pt x="38" y="1234"/>
                  </a:cubicBezTo>
                  <a:cubicBezTo>
                    <a:pt x="29" y="1259"/>
                    <a:pt x="21" y="1286"/>
                    <a:pt x="15" y="1314"/>
                  </a:cubicBezTo>
                  <a:cubicBezTo>
                    <a:pt x="7" y="1344"/>
                    <a:pt x="2" y="1375"/>
                    <a:pt x="1" y="1406"/>
                  </a:cubicBezTo>
                  <a:cubicBezTo>
                    <a:pt x="1" y="1426"/>
                    <a:pt x="0" y="1443"/>
                    <a:pt x="1" y="1464"/>
                  </a:cubicBezTo>
                  <a:cubicBezTo>
                    <a:pt x="4" y="1488"/>
                    <a:pt x="7" y="1514"/>
                    <a:pt x="13" y="1538"/>
                  </a:cubicBezTo>
                  <a:cubicBezTo>
                    <a:pt x="27" y="1593"/>
                    <a:pt x="53" y="1645"/>
                    <a:pt x="89" y="1689"/>
                  </a:cubicBezTo>
                  <a:cubicBezTo>
                    <a:pt x="105" y="1710"/>
                    <a:pt x="124" y="1729"/>
                    <a:pt x="145" y="1746"/>
                  </a:cubicBezTo>
                  <a:cubicBezTo>
                    <a:pt x="161" y="1760"/>
                    <a:pt x="178" y="1772"/>
                    <a:pt x="197" y="1783"/>
                  </a:cubicBezTo>
                  <a:cubicBezTo>
                    <a:pt x="325" y="1852"/>
                    <a:pt x="369" y="1851"/>
                    <a:pt x="407" y="1869"/>
                  </a:cubicBezTo>
                  <a:cubicBezTo>
                    <a:pt x="429" y="1876"/>
                    <a:pt x="450" y="1887"/>
                    <a:pt x="467" y="1902"/>
                  </a:cubicBezTo>
                  <a:cubicBezTo>
                    <a:pt x="552" y="1979"/>
                    <a:pt x="689" y="2069"/>
                    <a:pt x="751" y="2117"/>
                  </a:cubicBezTo>
                  <a:cubicBezTo>
                    <a:pt x="833" y="2179"/>
                    <a:pt x="911" y="2247"/>
                    <a:pt x="986" y="2319"/>
                  </a:cubicBezTo>
                  <a:cubicBezTo>
                    <a:pt x="1065" y="2397"/>
                    <a:pt x="1175" y="2490"/>
                    <a:pt x="1249" y="2553"/>
                  </a:cubicBezTo>
                  <a:cubicBezTo>
                    <a:pt x="1290" y="2589"/>
                    <a:pt x="1323" y="2622"/>
                    <a:pt x="1368" y="2663"/>
                  </a:cubicBezTo>
                  <a:cubicBezTo>
                    <a:pt x="1412" y="2705"/>
                    <a:pt x="1461" y="2746"/>
                    <a:pt x="1506" y="2785"/>
                  </a:cubicBezTo>
                  <a:cubicBezTo>
                    <a:pt x="1552" y="2823"/>
                    <a:pt x="1599" y="2862"/>
                    <a:pt x="1649" y="2900"/>
                  </a:cubicBezTo>
                  <a:lnTo>
                    <a:pt x="1789" y="3004"/>
                  </a:lnTo>
                  <a:cubicBezTo>
                    <a:pt x="1870" y="3065"/>
                    <a:pt x="1948" y="3131"/>
                    <a:pt x="2022" y="3200"/>
                  </a:cubicBezTo>
                  <a:cubicBezTo>
                    <a:pt x="2056" y="3234"/>
                    <a:pt x="2104" y="3284"/>
                    <a:pt x="2153" y="3328"/>
                  </a:cubicBezTo>
                  <a:cubicBezTo>
                    <a:pt x="2201" y="3370"/>
                    <a:pt x="2249" y="3410"/>
                    <a:pt x="2297" y="3448"/>
                  </a:cubicBezTo>
                  <a:cubicBezTo>
                    <a:pt x="2346" y="3487"/>
                    <a:pt x="2407" y="3530"/>
                    <a:pt x="2454" y="3560"/>
                  </a:cubicBezTo>
                  <a:cubicBezTo>
                    <a:pt x="2502" y="3591"/>
                    <a:pt x="2535" y="3614"/>
                    <a:pt x="2577" y="3645"/>
                  </a:cubicBezTo>
                  <a:cubicBezTo>
                    <a:pt x="2618" y="3678"/>
                    <a:pt x="2658" y="3710"/>
                    <a:pt x="2692" y="3741"/>
                  </a:cubicBezTo>
                  <a:cubicBezTo>
                    <a:pt x="2727" y="3771"/>
                    <a:pt x="2753" y="3800"/>
                    <a:pt x="2801" y="3851"/>
                  </a:cubicBezTo>
                  <a:cubicBezTo>
                    <a:pt x="3000" y="4052"/>
                    <a:pt x="3192" y="4159"/>
                    <a:pt x="3358" y="4298"/>
                  </a:cubicBezTo>
                  <a:cubicBezTo>
                    <a:pt x="3400" y="4333"/>
                    <a:pt x="3441" y="4365"/>
                    <a:pt x="3481" y="4400"/>
                  </a:cubicBezTo>
                  <a:cubicBezTo>
                    <a:pt x="3522" y="4434"/>
                    <a:pt x="3570" y="4477"/>
                    <a:pt x="3617" y="4515"/>
                  </a:cubicBezTo>
                  <a:cubicBezTo>
                    <a:pt x="3663" y="4553"/>
                    <a:pt x="3709" y="4590"/>
                    <a:pt x="3761" y="4629"/>
                  </a:cubicBezTo>
                  <a:cubicBezTo>
                    <a:pt x="3813" y="4666"/>
                    <a:pt x="3866" y="4700"/>
                    <a:pt x="3922" y="4730"/>
                  </a:cubicBezTo>
                  <a:cubicBezTo>
                    <a:pt x="3965" y="4754"/>
                    <a:pt x="4007" y="4782"/>
                    <a:pt x="4047" y="4811"/>
                  </a:cubicBezTo>
                  <a:cubicBezTo>
                    <a:pt x="4090" y="4842"/>
                    <a:pt x="4133" y="4875"/>
                    <a:pt x="4171" y="4907"/>
                  </a:cubicBezTo>
                  <a:cubicBezTo>
                    <a:pt x="4239" y="4965"/>
                    <a:pt x="4341" y="5071"/>
                    <a:pt x="4437" y="5138"/>
                  </a:cubicBezTo>
                  <a:lnTo>
                    <a:pt x="4446" y="5143"/>
                  </a:lnTo>
                  <a:cubicBezTo>
                    <a:pt x="4473" y="5161"/>
                    <a:pt x="4503" y="5170"/>
                    <a:pt x="4532" y="5170"/>
                  </a:cubicBezTo>
                  <a:cubicBezTo>
                    <a:pt x="4577" y="5170"/>
                    <a:pt x="4620" y="5150"/>
                    <a:pt x="4649" y="5114"/>
                  </a:cubicBezTo>
                  <a:cubicBezTo>
                    <a:pt x="4699" y="5053"/>
                    <a:pt x="4694" y="4962"/>
                    <a:pt x="4637" y="4908"/>
                  </a:cubicBezTo>
                  <a:cubicBezTo>
                    <a:pt x="4556" y="4832"/>
                    <a:pt x="4511" y="4761"/>
                    <a:pt x="4418" y="4656"/>
                  </a:cubicBezTo>
                  <a:cubicBezTo>
                    <a:pt x="4374" y="4609"/>
                    <a:pt x="4332" y="4567"/>
                    <a:pt x="4285" y="4526"/>
                  </a:cubicBezTo>
                  <a:cubicBezTo>
                    <a:pt x="4238" y="4482"/>
                    <a:pt x="4188" y="4441"/>
                    <a:pt x="4136" y="4404"/>
                  </a:cubicBezTo>
                  <a:cubicBezTo>
                    <a:pt x="4095" y="4374"/>
                    <a:pt x="4056" y="4343"/>
                    <a:pt x="4017" y="4310"/>
                  </a:cubicBezTo>
                  <a:cubicBezTo>
                    <a:pt x="3980" y="4276"/>
                    <a:pt x="3940" y="4238"/>
                    <a:pt x="3902" y="4200"/>
                  </a:cubicBezTo>
                  <a:cubicBezTo>
                    <a:pt x="3863" y="4162"/>
                    <a:pt x="3830" y="4126"/>
                    <a:pt x="3789" y="4082"/>
                  </a:cubicBezTo>
                  <a:cubicBezTo>
                    <a:pt x="3746" y="4038"/>
                    <a:pt x="3702" y="3994"/>
                    <a:pt x="3658" y="3954"/>
                  </a:cubicBezTo>
                  <a:cubicBezTo>
                    <a:pt x="3484" y="3787"/>
                    <a:pt x="3288" y="3646"/>
                    <a:pt x="3177" y="3510"/>
                  </a:cubicBezTo>
                  <a:cubicBezTo>
                    <a:pt x="3149" y="3477"/>
                    <a:pt x="3101" y="3419"/>
                    <a:pt x="3053" y="3370"/>
                  </a:cubicBezTo>
                  <a:cubicBezTo>
                    <a:pt x="3005" y="3322"/>
                    <a:pt x="2958" y="3280"/>
                    <a:pt x="2912" y="3239"/>
                  </a:cubicBezTo>
                  <a:cubicBezTo>
                    <a:pt x="2864" y="3198"/>
                    <a:pt x="2805" y="3153"/>
                    <a:pt x="2760" y="3120"/>
                  </a:cubicBezTo>
                  <a:cubicBezTo>
                    <a:pt x="2715" y="3087"/>
                    <a:pt x="2682" y="3061"/>
                    <a:pt x="2644" y="3027"/>
                  </a:cubicBezTo>
                  <a:cubicBezTo>
                    <a:pt x="2606" y="2994"/>
                    <a:pt x="2566" y="2957"/>
                    <a:pt x="2532" y="2923"/>
                  </a:cubicBezTo>
                  <a:cubicBezTo>
                    <a:pt x="2496" y="2889"/>
                    <a:pt x="2466" y="2855"/>
                    <a:pt x="2420" y="2808"/>
                  </a:cubicBezTo>
                  <a:cubicBezTo>
                    <a:pt x="2332" y="2718"/>
                    <a:pt x="2238" y="2633"/>
                    <a:pt x="2140" y="2553"/>
                  </a:cubicBezTo>
                  <a:cubicBezTo>
                    <a:pt x="2036" y="2474"/>
                    <a:pt x="1972" y="2423"/>
                    <a:pt x="1888" y="2345"/>
                  </a:cubicBezTo>
                  <a:cubicBezTo>
                    <a:pt x="1846" y="2310"/>
                    <a:pt x="1811" y="2275"/>
                    <a:pt x="1773" y="2238"/>
                  </a:cubicBezTo>
                  <a:cubicBezTo>
                    <a:pt x="1733" y="2200"/>
                    <a:pt x="1686" y="2155"/>
                    <a:pt x="1641" y="2113"/>
                  </a:cubicBezTo>
                  <a:cubicBezTo>
                    <a:pt x="1543" y="2027"/>
                    <a:pt x="1478" y="1972"/>
                    <a:pt x="1396" y="1890"/>
                  </a:cubicBezTo>
                  <a:cubicBezTo>
                    <a:pt x="1307" y="1804"/>
                    <a:pt x="1212" y="1720"/>
                    <a:pt x="1115" y="1643"/>
                  </a:cubicBezTo>
                  <a:cubicBezTo>
                    <a:pt x="1037" y="1585"/>
                    <a:pt x="987" y="1550"/>
                    <a:pt x="938" y="1512"/>
                  </a:cubicBezTo>
                  <a:lnTo>
                    <a:pt x="938" y="1512"/>
                  </a:lnTo>
                  <a:lnTo>
                    <a:pt x="965" y="1507"/>
                  </a:lnTo>
                  <a:lnTo>
                    <a:pt x="1130" y="1477"/>
                  </a:lnTo>
                  <a:cubicBezTo>
                    <a:pt x="1194" y="1464"/>
                    <a:pt x="1255" y="1449"/>
                    <a:pt x="1312" y="1435"/>
                  </a:cubicBezTo>
                  <a:cubicBezTo>
                    <a:pt x="1362" y="1422"/>
                    <a:pt x="1413" y="1411"/>
                    <a:pt x="1459" y="1403"/>
                  </a:cubicBezTo>
                  <a:cubicBezTo>
                    <a:pt x="1507" y="1393"/>
                    <a:pt x="1571" y="1384"/>
                    <a:pt x="1635" y="1370"/>
                  </a:cubicBezTo>
                  <a:cubicBezTo>
                    <a:pt x="1699" y="1358"/>
                    <a:pt x="1758" y="1344"/>
                    <a:pt x="1818" y="1328"/>
                  </a:cubicBezTo>
                  <a:cubicBezTo>
                    <a:pt x="1878" y="1311"/>
                    <a:pt x="1945" y="1292"/>
                    <a:pt x="2001" y="1271"/>
                  </a:cubicBezTo>
                  <a:cubicBezTo>
                    <a:pt x="2059" y="1250"/>
                    <a:pt x="2098" y="1237"/>
                    <a:pt x="2148" y="1222"/>
                  </a:cubicBezTo>
                  <a:cubicBezTo>
                    <a:pt x="2235" y="1199"/>
                    <a:pt x="2383" y="1160"/>
                    <a:pt x="2488" y="1122"/>
                  </a:cubicBezTo>
                  <a:cubicBezTo>
                    <a:pt x="2584" y="1086"/>
                    <a:pt x="2682" y="1064"/>
                    <a:pt x="2801" y="1031"/>
                  </a:cubicBezTo>
                  <a:cubicBezTo>
                    <a:pt x="2920" y="997"/>
                    <a:pt x="3017" y="968"/>
                    <a:pt x="3127" y="938"/>
                  </a:cubicBezTo>
                  <a:cubicBezTo>
                    <a:pt x="3235" y="908"/>
                    <a:pt x="3322" y="890"/>
                    <a:pt x="3450" y="863"/>
                  </a:cubicBezTo>
                  <a:cubicBezTo>
                    <a:pt x="3692" y="805"/>
                    <a:pt x="3898" y="742"/>
                    <a:pt x="4120" y="679"/>
                  </a:cubicBezTo>
                  <a:lnTo>
                    <a:pt x="4448" y="579"/>
                  </a:lnTo>
                  <a:cubicBezTo>
                    <a:pt x="4558" y="548"/>
                    <a:pt x="4660" y="520"/>
                    <a:pt x="4771" y="492"/>
                  </a:cubicBezTo>
                  <a:cubicBezTo>
                    <a:pt x="5002" y="437"/>
                    <a:pt x="5219" y="363"/>
                    <a:pt x="5435" y="297"/>
                  </a:cubicBezTo>
                  <a:cubicBezTo>
                    <a:pt x="5511" y="274"/>
                    <a:pt x="5558" y="195"/>
                    <a:pt x="5539" y="117"/>
                  </a:cubicBezTo>
                  <a:cubicBezTo>
                    <a:pt x="5523" y="48"/>
                    <a:pt x="5461" y="0"/>
                    <a:pt x="5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>
          <a:extLst>
            <a:ext uri="{FF2B5EF4-FFF2-40B4-BE49-F238E27FC236}">
              <a16:creationId xmlns:a16="http://schemas.microsoft.com/office/drawing/2014/main" id="{7351573D-50D5-9B08-CD9E-0FFF588372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35">
            <a:extLst>
              <a:ext uri="{FF2B5EF4-FFF2-40B4-BE49-F238E27FC236}">
                <a16:creationId xmlns:a16="http://schemas.microsoft.com/office/drawing/2014/main" id="{2406F497-1BCD-EA38-4F8E-BFE687B9552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4116400" y="3075450"/>
            <a:ext cx="39618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Rich Harris, </a:t>
            </a:r>
            <a:r>
              <a:rPr lang="en" dirty="0" err="1"/>
              <a:t>Entwickler</a:t>
            </a:r>
            <a:r>
              <a:rPr lang="en" dirty="0"/>
              <a:t> von Svelte</a:t>
            </a:r>
            <a:endParaRPr dirty="0"/>
          </a:p>
        </p:txBody>
      </p:sp>
      <p:sp>
        <p:nvSpPr>
          <p:cNvPr id="953" name="Google Shape;953;p35">
            <a:extLst>
              <a:ext uri="{FF2B5EF4-FFF2-40B4-BE49-F238E27FC236}">
                <a16:creationId xmlns:a16="http://schemas.microsoft.com/office/drawing/2014/main" id="{197808EF-4F1C-DC4F-8152-3F3B0FE4236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2566600" y="1634900"/>
            <a:ext cx="5511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1"/>
                </a:solidFill>
              </a:rPr>
              <a:t>Svelte</a:t>
            </a:r>
            <a:r>
              <a:rPr lang="en-GB" dirty="0"/>
              <a:t> is about shifting complexity from the browser to the compiler, so you can focus on your app, not the framework.</a:t>
            </a:r>
            <a:endParaRPr dirty="0"/>
          </a:p>
        </p:txBody>
      </p:sp>
      <p:grpSp>
        <p:nvGrpSpPr>
          <p:cNvPr id="954" name="Google Shape;954;p35">
            <a:extLst>
              <a:ext uri="{FF2B5EF4-FFF2-40B4-BE49-F238E27FC236}">
                <a16:creationId xmlns:a16="http://schemas.microsoft.com/office/drawing/2014/main" id="{63148C0B-2F82-5E81-D2ED-A174EB693756}"/>
              </a:ext>
            </a:extLst>
          </p:cNvPr>
          <p:cNvGrpSpPr/>
          <p:nvPr/>
        </p:nvGrpSpPr>
        <p:grpSpPr>
          <a:xfrm>
            <a:off x="604003" y="1084425"/>
            <a:ext cx="2242564" cy="3350957"/>
            <a:chOff x="2054950" y="238125"/>
            <a:chExt cx="3505650" cy="5238325"/>
          </a:xfrm>
        </p:grpSpPr>
        <p:sp>
          <p:nvSpPr>
            <p:cNvPr id="955" name="Google Shape;955;p35">
              <a:extLst>
                <a:ext uri="{FF2B5EF4-FFF2-40B4-BE49-F238E27FC236}">
                  <a16:creationId xmlns:a16="http://schemas.microsoft.com/office/drawing/2014/main" id="{FF606AE0-ECDB-4E33-5145-F2C37ADE7B71}"/>
                </a:ext>
              </a:extLst>
            </p:cNvPr>
            <p:cNvSpPr/>
            <p:nvPr/>
          </p:nvSpPr>
          <p:spPr>
            <a:xfrm>
              <a:off x="2054950" y="1150000"/>
              <a:ext cx="3503250" cy="4326450"/>
            </a:xfrm>
            <a:custGeom>
              <a:avLst/>
              <a:gdLst/>
              <a:ahLst/>
              <a:cxnLst/>
              <a:rect l="l" t="t" r="r" b="b"/>
              <a:pathLst>
                <a:path w="140130" h="173058" extrusionOk="0">
                  <a:moveTo>
                    <a:pt x="71111" y="1"/>
                  </a:moveTo>
                  <a:cubicBezTo>
                    <a:pt x="51849" y="1"/>
                    <a:pt x="35943" y="15315"/>
                    <a:pt x="35349" y="34704"/>
                  </a:cubicBezTo>
                  <a:cubicBezTo>
                    <a:pt x="35112" y="42417"/>
                    <a:pt x="37341" y="49630"/>
                    <a:pt x="41313" y="55600"/>
                  </a:cubicBezTo>
                  <a:cubicBezTo>
                    <a:pt x="34387" y="51104"/>
                    <a:pt x="27122" y="47186"/>
                    <a:pt x="18996" y="45378"/>
                  </a:cubicBezTo>
                  <a:cubicBezTo>
                    <a:pt x="17185" y="44974"/>
                    <a:pt x="15317" y="44679"/>
                    <a:pt x="13426" y="44679"/>
                  </a:cubicBezTo>
                  <a:cubicBezTo>
                    <a:pt x="12376" y="44679"/>
                    <a:pt x="11319" y="44770"/>
                    <a:pt x="10260" y="44984"/>
                  </a:cubicBezTo>
                  <a:cubicBezTo>
                    <a:pt x="7294" y="45580"/>
                    <a:pt x="4293" y="47245"/>
                    <a:pt x="2442" y="49942"/>
                  </a:cubicBezTo>
                  <a:cubicBezTo>
                    <a:pt x="324" y="53028"/>
                    <a:pt x="1" y="57042"/>
                    <a:pt x="872" y="60398"/>
                  </a:cubicBezTo>
                  <a:cubicBezTo>
                    <a:pt x="1743" y="63754"/>
                    <a:pt x="3663" y="66567"/>
                    <a:pt x="5696" y="69178"/>
                  </a:cubicBezTo>
                  <a:cubicBezTo>
                    <a:pt x="11262" y="76325"/>
                    <a:pt x="29816" y="91408"/>
                    <a:pt x="37296" y="96275"/>
                  </a:cubicBezTo>
                  <a:cubicBezTo>
                    <a:pt x="30464" y="111222"/>
                    <a:pt x="17957" y="150669"/>
                    <a:pt x="17243" y="155451"/>
                  </a:cubicBezTo>
                  <a:cubicBezTo>
                    <a:pt x="16843" y="158133"/>
                    <a:pt x="16456" y="160893"/>
                    <a:pt x="17441" y="163510"/>
                  </a:cubicBezTo>
                  <a:cubicBezTo>
                    <a:pt x="18938" y="167478"/>
                    <a:pt x="24046" y="170739"/>
                    <a:pt x="29570" y="170739"/>
                  </a:cubicBezTo>
                  <a:cubicBezTo>
                    <a:pt x="29606" y="170739"/>
                    <a:pt x="29642" y="170739"/>
                    <a:pt x="29678" y="170739"/>
                  </a:cubicBezTo>
                  <a:cubicBezTo>
                    <a:pt x="35438" y="170696"/>
                    <a:pt x="40113" y="167469"/>
                    <a:pt x="43708" y="164183"/>
                  </a:cubicBezTo>
                  <a:cubicBezTo>
                    <a:pt x="50207" y="158237"/>
                    <a:pt x="55178" y="151461"/>
                    <a:pt x="59954" y="144664"/>
                  </a:cubicBezTo>
                  <a:cubicBezTo>
                    <a:pt x="62739" y="140698"/>
                    <a:pt x="65470" y="136713"/>
                    <a:pt x="68147" y="132705"/>
                  </a:cubicBezTo>
                  <a:cubicBezTo>
                    <a:pt x="70575" y="136870"/>
                    <a:pt x="73057" y="141016"/>
                    <a:pt x="75594" y="145145"/>
                  </a:cubicBezTo>
                  <a:cubicBezTo>
                    <a:pt x="79944" y="152220"/>
                    <a:pt x="84490" y="159288"/>
                    <a:pt x="90614" y="165619"/>
                  </a:cubicBezTo>
                  <a:cubicBezTo>
                    <a:pt x="94000" y="169121"/>
                    <a:pt x="98469" y="172627"/>
                    <a:pt x="104215" y="173023"/>
                  </a:cubicBezTo>
                  <a:cubicBezTo>
                    <a:pt x="104542" y="173046"/>
                    <a:pt x="104869" y="173057"/>
                    <a:pt x="105194" y="173057"/>
                  </a:cubicBezTo>
                  <a:cubicBezTo>
                    <a:pt x="110387" y="173057"/>
                    <a:pt x="115227" y="170223"/>
                    <a:pt x="116872" y="166558"/>
                  </a:cubicBezTo>
                  <a:cubicBezTo>
                    <a:pt x="118018" y="164008"/>
                    <a:pt x="117800" y="161227"/>
                    <a:pt x="117564" y="158526"/>
                  </a:cubicBezTo>
                  <a:cubicBezTo>
                    <a:pt x="117197" y="154340"/>
                    <a:pt x="109550" y="123490"/>
                    <a:pt x="103676" y="105410"/>
                  </a:cubicBezTo>
                  <a:lnTo>
                    <a:pt x="103676" y="105410"/>
                  </a:lnTo>
                  <a:cubicBezTo>
                    <a:pt x="108970" y="107513"/>
                    <a:pt x="114469" y="109055"/>
                    <a:pt x="120085" y="110012"/>
                  </a:cubicBezTo>
                  <a:cubicBezTo>
                    <a:pt x="121973" y="110335"/>
                    <a:pt x="123904" y="110592"/>
                    <a:pt x="125848" y="110592"/>
                  </a:cubicBezTo>
                  <a:cubicBezTo>
                    <a:pt x="127262" y="110592"/>
                    <a:pt x="128683" y="110457"/>
                    <a:pt x="130102" y="110112"/>
                  </a:cubicBezTo>
                  <a:cubicBezTo>
                    <a:pt x="133472" y="109293"/>
                    <a:pt x="136859" y="107111"/>
                    <a:pt x="138576" y="103782"/>
                  </a:cubicBezTo>
                  <a:cubicBezTo>
                    <a:pt x="140078" y="100877"/>
                    <a:pt x="140129" y="97446"/>
                    <a:pt x="139251" y="94551"/>
                  </a:cubicBezTo>
                  <a:cubicBezTo>
                    <a:pt x="138375" y="91656"/>
                    <a:pt x="136658" y="89226"/>
                    <a:pt x="134775" y="87040"/>
                  </a:cubicBezTo>
                  <a:cubicBezTo>
                    <a:pt x="127164" y="78213"/>
                    <a:pt x="104579" y="68275"/>
                    <a:pt x="94303" y="63092"/>
                  </a:cubicBezTo>
                  <a:cubicBezTo>
                    <a:pt x="101748" y="56766"/>
                    <a:pt x="106592" y="47432"/>
                    <a:pt x="106914" y="36898"/>
                  </a:cubicBezTo>
                  <a:cubicBezTo>
                    <a:pt x="107521" y="17135"/>
                    <a:pt x="91990" y="625"/>
                    <a:pt x="72227" y="18"/>
                  </a:cubicBezTo>
                  <a:cubicBezTo>
                    <a:pt x="71854" y="6"/>
                    <a:pt x="71482" y="1"/>
                    <a:pt x="7111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5">
              <a:extLst>
                <a:ext uri="{FF2B5EF4-FFF2-40B4-BE49-F238E27FC236}">
                  <a16:creationId xmlns:a16="http://schemas.microsoft.com/office/drawing/2014/main" id="{9A2438BE-D056-668B-76D9-1A114B37E1B2}"/>
                </a:ext>
              </a:extLst>
            </p:cNvPr>
            <p:cNvSpPr/>
            <p:nvPr/>
          </p:nvSpPr>
          <p:spPr>
            <a:xfrm>
              <a:off x="2057400" y="1069825"/>
              <a:ext cx="3503200" cy="4326425"/>
            </a:xfrm>
            <a:custGeom>
              <a:avLst/>
              <a:gdLst/>
              <a:ahLst/>
              <a:cxnLst/>
              <a:rect l="l" t="t" r="r" b="b"/>
              <a:pathLst>
                <a:path w="140128" h="173057" extrusionOk="0">
                  <a:moveTo>
                    <a:pt x="71113" y="0"/>
                  </a:moveTo>
                  <a:cubicBezTo>
                    <a:pt x="51849" y="0"/>
                    <a:pt x="35943" y="15314"/>
                    <a:pt x="35349" y="34704"/>
                  </a:cubicBezTo>
                  <a:cubicBezTo>
                    <a:pt x="35112" y="42416"/>
                    <a:pt x="37343" y="49627"/>
                    <a:pt x="41315" y="55598"/>
                  </a:cubicBezTo>
                  <a:cubicBezTo>
                    <a:pt x="34389" y="51102"/>
                    <a:pt x="27123" y="47186"/>
                    <a:pt x="18996" y="45378"/>
                  </a:cubicBezTo>
                  <a:cubicBezTo>
                    <a:pt x="17183" y="44973"/>
                    <a:pt x="15315" y="44678"/>
                    <a:pt x="13422" y="44678"/>
                  </a:cubicBezTo>
                  <a:cubicBezTo>
                    <a:pt x="12374" y="44678"/>
                    <a:pt x="11318" y="44769"/>
                    <a:pt x="10260" y="44981"/>
                  </a:cubicBezTo>
                  <a:cubicBezTo>
                    <a:pt x="7294" y="45577"/>
                    <a:pt x="4293" y="47245"/>
                    <a:pt x="2442" y="49942"/>
                  </a:cubicBezTo>
                  <a:cubicBezTo>
                    <a:pt x="322" y="53028"/>
                    <a:pt x="1" y="57042"/>
                    <a:pt x="872" y="60398"/>
                  </a:cubicBezTo>
                  <a:cubicBezTo>
                    <a:pt x="1743" y="63753"/>
                    <a:pt x="3662" y="66566"/>
                    <a:pt x="5696" y="69178"/>
                  </a:cubicBezTo>
                  <a:cubicBezTo>
                    <a:pt x="11262" y="76325"/>
                    <a:pt x="29816" y="91407"/>
                    <a:pt x="37297" y="96275"/>
                  </a:cubicBezTo>
                  <a:cubicBezTo>
                    <a:pt x="30462" y="111222"/>
                    <a:pt x="17959" y="150668"/>
                    <a:pt x="17243" y="155450"/>
                  </a:cubicBezTo>
                  <a:cubicBezTo>
                    <a:pt x="16841" y="158133"/>
                    <a:pt x="16454" y="160892"/>
                    <a:pt x="17441" y="163511"/>
                  </a:cubicBezTo>
                  <a:cubicBezTo>
                    <a:pt x="18937" y="167479"/>
                    <a:pt x="24048" y="170740"/>
                    <a:pt x="29573" y="170740"/>
                  </a:cubicBezTo>
                  <a:cubicBezTo>
                    <a:pt x="29608" y="170740"/>
                    <a:pt x="29642" y="170740"/>
                    <a:pt x="29677" y="170740"/>
                  </a:cubicBezTo>
                  <a:cubicBezTo>
                    <a:pt x="35439" y="170695"/>
                    <a:pt x="40113" y="167468"/>
                    <a:pt x="43708" y="164180"/>
                  </a:cubicBezTo>
                  <a:cubicBezTo>
                    <a:pt x="50207" y="158236"/>
                    <a:pt x="55178" y="151459"/>
                    <a:pt x="59953" y="144664"/>
                  </a:cubicBezTo>
                  <a:cubicBezTo>
                    <a:pt x="62739" y="140696"/>
                    <a:pt x="65470" y="136710"/>
                    <a:pt x="68147" y="132705"/>
                  </a:cubicBezTo>
                  <a:cubicBezTo>
                    <a:pt x="70573" y="136867"/>
                    <a:pt x="73056" y="141014"/>
                    <a:pt x="75594" y="145142"/>
                  </a:cubicBezTo>
                  <a:cubicBezTo>
                    <a:pt x="79942" y="152219"/>
                    <a:pt x="84490" y="159286"/>
                    <a:pt x="90612" y="165619"/>
                  </a:cubicBezTo>
                  <a:cubicBezTo>
                    <a:pt x="94000" y="169119"/>
                    <a:pt x="98468" y="172626"/>
                    <a:pt x="104215" y="173023"/>
                  </a:cubicBezTo>
                  <a:cubicBezTo>
                    <a:pt x="104541" y="173045"/>
                    <a:pt x="104867" y="173056"/>
                    <a:pt x="105191" y="173056"/>
                  </a:cubicBezTo>
                  <a:cubicBezTo>
                    <a:pt x="110385" y="173056"/>
                    <a:pt x="115227" y="170224"/>
                    <a:pt x="116872" y="166558"/>
                  </a:cubicBezTo>
                  <a:cubicBezTo>
                    <a:pt x="118016" y="164007"/>
                    <a:pt x="117798" y="161226"/>
                    <a:pt x="117563" y="158526"/>
                  </a:cubicBezTo>
                  <a:cubicBezTo>
                    <a:pt x="117197" y="154340"/>
                    <a:pt x="109548" y="123489"/>
                    <a:pt x="103676" y="105410"/>
                  </a:cubicBezTo>
                  <a:lnTo>
                    <a:pt x="103676" y="105410"/>
                  </a:lnTo>
                  <a:cubicBezTo>
                    <a:pt x="108970" y="107511"/>
                    <a:pt x="114470" y="109053"/>
                    <a:pt x="120085" y="110011"/>
                  </a:cubicBezTo>
                  <a:cubicBezTo>
                    <a:pt x="121973" y="110335"/>
                    <a:pt x="123904" y="110592"/>
                    <a:pt x="125849" y="110592"/>
                  </a:cubicBezTo>
                  <a:cubicBezTo>
                    <a:pt x="127263" y="110592"/>
                    <a:pt x="128684" y="110456"/>
                    <a:pt x="130102" y="110111"/>
                  </a:cubicBezTo>
                  <a:cubicBezTo>
                    <a:pt x="133472" y="109292"/>
                    <a:pt x="136856" y="107109"/>
                    <a:pt x="138575" y="103784"/>
                  </a:cubicBezTo>
                  <a:cubicBezTo>
                    <a:pt x="140076" y="100876"/>
                    <a:pt x="140128" y="97444"/>
                    <a:pt x="139251" y="94550"/>
                  </a:cubicBezTo>
                  <a:cubicBezTo>
                    <a:pt x="138375" y="91655"/>
                    <a:pt x="136658" y="89224"/>
                    <a:pt x="134773" y="87039"/>
                  </a:cubicBezTo>
                  <a:cubicBezTo>
                    <a:pt x="127164" y="78213"/>
                    <a:pt x="104581" y="68275"/>
                    <a:pt x="94302" y="63091"/>
                  </a:cubicBezTo>
                  <a:cubicBezTo>
                    <a:pt x="101748" y="56764"/>
                    <a:pt x="106593" y="47432"/>
                    <a:pt x="106916" y="36897"/>
                  </a:cubicBezTo>
                  <a:cubicBezTo>
                    <a:pt x="107521" y="17135"/>
                    <a:pt x="91994" y="624"/>
                    <a:pt x="72229" y="17"/>
                  </a:cubicBezTo>
                  <a:cubicBezTo>
                    <a:pt x="71856" y="6"/>
                    <a:pt x="71484" y="0"/>
                    <a:pt x="71113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5">
              <a:extLst>
                <a:ext uri="{FF2B5EF4-FFF2-40B4-BE49-F238E27FC236}">
                  <a16:creationId xmlns:a16="http://schemas.microsoft.com/office/drawing/2014/main" id="{0F154783-D11D-33FB-4606-60515D500A66}"/>
                </a:ext>
              </a:extLst>
            </p:cNvPr>
            <p:cNvSpPr/>
            <p:nvPr/>
          </p:nvSpPr>
          <p:spPr>
            <a:xfrm>
              <a:off x="2248475" y="2284575"/>
              <a:ext cx="498200" cy="585625"/>
            </a:xfrm>
            <a:custGeom>
              <a:avLst/>
              <a:gdLst/>
              <a:ahLst/>
              <a:cxnLst/>
              <a:rect l="l" t="t" r="r" b="b"/>
              <a:pathLst>
                <a:path w="19928" h="23425" extrusionOk="0">
                  <a:moveTo>
                    <a:pt x="18803" y="0"/>
                  </a:moveTo>
                  <a:cubicBezTo>
                    <a:pt x="18425" y="2"/>
                    <a:pt x="18078" y="216"/>
                    <a:pt x="17909" y="554"/>
                  </a:cubicBezTo>
                  <a:lnTo>
                    <a:pt x="17898" y="575"/>
                  </a:lnTo>
                  <a:cubicBezTo>
                    <a:pt x="17898" y="575"/>
                    <a:pt x="17846" y="679"/>
                    <a:pt x="17752" y="871"/>
                  </a:cubicBezTo>
                  <a:cubicBezTo>
                    <a:pt x="17682" y="964"/>
                    <a:pt x="17539" y="1164"/>
                    <a:pt x="17329" y="1410"/>
                  </a:cubicBezTo>
                  <a:cubicBezTo>
                    <a:pt x="16915" y="1900"/>
                    <a:pt x="16097" y="2517"/>
                    <a:pt x="14987" y="3022"/>
                  </a:cubicBezTo>
                  <a:cubicBezTo>
                    <a:pt x="14460" y="3260"/>
                    <a:pt x="13727" y="3499"/>
                    <a:pt x="12961" y="3800"/>
                  </a:cubicBezTo>
                  <a:cubicBezTo>
                    <a:pt x="12186" y="4104"/>
                    <a:pt x="11310" y="4438"/>
                    <a:pt x="10412" y="4989"/>
                  </a:cubicBezTo>
                  <a:cubicBezTo>
                    <a:pt x="9527" y="5534"/>
                    <a:pt x="8538" y="6319"/>
                    <a:pt x="7903" y="7476"/>
                  </a:cubicBezTo>
                  <a:lnTo>
                    <a:pt x="7787" y="7690"/>
                  </a:lnTo>
                  <a:lnTo>
                    <a:pt x="7758" y="7743"/>
                  </a:lnTo>
                  <a:lnTo>
                    <a:pt x="7694" y="7886"/>
                  </a:lnTo>
                  <a:lnTo>
                    <a:pt x="7660" y="7968"/>
                  </a:lnTo>
                  <a:lnTo>
                    <a:pt x="7526" y="8293"/>
                  </a:lnTo>
                  <a:cubicBezTo>
                    <a:pt x="7435" y="8511"/>
                    <a:pt x="7322" y="8934"/>
                    <a:pt x="7239" y="9252"/>
                  </a:cubicBezTo>
                  <a:cubicBezTo>
                    <a:pt x="7126" y="9810"/>
                    <a:pt x="7057" y="10374"/>
                    <a:pt x="7030" y="10944"/>
                  </a:cubicBezTo>
                  <a:cubicBezTo>
                    <a:pt x="6982" y="12015"/>
                    <a:pt x="7060" y="12977"/>
                    <a:pt x="7053" y="13817"/>
                  </a:cubicBezTo>
                  <a:cubicBezTo>
                    <a:pt x="7053" y="14665"/>
                    <a:pt x="6973" y="15342"/>
                    <a:pt x="6785" y="15763"/>
                  </a:cubicBezTo>
                  <a:cubicBezTo>
                    <a:pt x="6584" y="16186"/>
                    <a:pt x="6375" y="16436"/>
                    <a:pt x="5814" y="16718"/>
                  </a:cubicBezTo>
                  <a:cubicBezTo>
                    <a:pt x="5264" y="16993"/>
                    <a:pt x="4447" y="17243"/>
                    <a:pt x="3685" y="17659"/>
                  </a:cubicBezTo>
                  <a:cubicBezTo>
                    <a:pt x="2050" y="18531"/>
                    <a:pt x="1248" y="19767"/>
                    <a:pt x="766" y="20597"/>
                  </a:cubicBezTo>
                  <a:cubicBezTo>
                    <a:pt x="526" y="21020"/>
                    <a:pt x="397" y="21377"/>
                    <a:pt x="306" y="21618"/>
                  </a:cubicBezTo>
                  <a:cubicBezTo>
                    <a:pt x="222" y="21860"/>
                    <a:pt x="179" y="21989"/>
                    <a:pt x="179" y="21989"/>
                  </a:cubicBezTo>
                  <a:cubicBezTo>
                    <a:pt x="1" y="22523"/>
                    <a:pt x="258" y="23106"/>
                    <a:pt x="774" y="23333"/>
                  </a:cubicBezTo>
                  <a:cubicBezTo>
                    <a:pt x="916" y="23395"/>
                    <a:pt x="1064" y="23425"/>
                    <a:pt x="1210" y="23425"/>
                  </a:cubicBezTo>
                  <a:cubicBezTo>
                    <a:pt x="1596" y="23425"/>
                    <a:pt x="1968" y="23219"/>
                    <a:pt x="2166" y="22862"/>
                  </a:cubicBezTo>
                  <a:lnTo>
                    <a:pt x="2182" y="22831"/>
                  </a:lnTo>
                  <a:cubicBezTo>
                    <a:pt x="2182" y="22831"/>
                    <a:pt x="2382" y="22467"/>
                    <a:pt x="2812" y="21930"/>
                  </a:cubicBezTo>
                  <a:cubicBezTo>
                    <a:pt x="3065" y="21614"/>
                    <a:pt x="3353" y="21327"/>
                    <a:pt x="3669" y="21073"/>
                  </a:cubicBezTo>
                  <a:cubicBezTo>
                    <a:pt x="4024" y="20798"/>
                    <a:pt x="4481" y="20522"/>
                    <a:pt x="4932" y="20345"/>
                  </a:cubicBezTo>
                  <a:cubicBezTo>
                    <a:pt x="5448" y="20134"/>
                    <a:pt x="6136" y="20011"/>
                    <a:pt x="7082" y="19647"/>
                  </a:cubicBezTo>
                  <a:cubicBezTo>
                    <a:pt x="7335" y="19547"/>
                    <a:pt x="7581" y="19433"/>
                    <a:pt x="7820" y="19303"/>
                  </a:cubicBezTo>
                  <a:cubicBezTo>
                    <a:pt x="7949" y="19229"/>
                    <a:pt x="8074" y="19160"/>
                    <a:pt x="8236" y="19047"/>
                  </a:cubicBezTo>
                  <a:cubicBezTo>
                    <a:pt x="8442" y="18901"/>
                    <a:pt x="8383" y="18954"/>
                    <a:pt x="8593" y="18780"/>
                  </a:cubicBezTo>
                  <a:cubicBezTo>
                    <a:pt x="9072" y="18362"/>
                    <a:pt x="9518" y="17834"/>
                    <a:pt x="9802" y="17245"/>
                  </a:cubicBezTo>
                  <a:cubicBezTo>
                    <a:pt x="10393" y="16059"/>
                    <a:pt x="10501" y="14863"/>
                    <a:pt x="10510" y="13859"/>
                  </a:cubicBezTo>
                  <a:cubicBezTo>
                    <a:pt x="10521" y="12838"/>
                    <a:pt x="10476" y="11908"/>
                    <a:pt x="10505" y="11087"/>
                  </a:cubicBezTo>
                  <a:cubicBezTo>
                    <a:pt x="10514" y="10712"/>
                    <a:pt x="10548" y="10337"/>
                    <a:pt x="10610" y="9966"/>
                  </a:cubicBezTo>
                  <a:cubicBezTo>
                    <a:pt x="10659" y="9832"/>
                    <a:pt x="10628" y="9789"/>
                    <a:pt x="10710" y="9571"/>
                  </a:cubicBezTo>
                  <a:lnTo>
                    <a:pt x="10835" y="9244"/>
                  </a:lnTo>
                  <a:lnTo>
                    <a:pt x="10855" y="9196"/>
                  </a:lnTo>
                  <a:lnTo>
                    <a:pt x="10901" y="9111"/>
                  </a:lnTo>
                  <a:cubicBezTo>
                    <a:pt x="11144" y="8611"/>
                    <a:pt x="11588" y="8150"/>
                    <a:pt x="12183" y="7740"/>
                  </a:cubicBezTo>
                  <a:cubicBezTo>
                    <a:pt x="12781" y="7335"/>
                    <a:pt x="13472" y="6956"/>
                    <a:pt x="14186" y="6610"/>
                  </a:cubicBezTo>
                  <a:cubicBezTo>
                    <a:pt x="14908" y="6257"/>
                    <a:pt x="15605" y="5928"/>
                    <a:pt x="16327" y="5491"/>
                  </a:cubicBezTo>
                  <a:cubicBezTo>
                    <a:pt x="17714" y="4641"/>
                    <a:pt x="18651" y="3583"/>
                    <a:pt x="19180" y="2717"/>
                  </a:cubicBezTo>
                  <a:cubicBezTo>
                    <a:pt x="19446" y="2285"/>
                    <a:pt x="19585" y="1894"/>
                    <a:pt x="19692" y="1580"/>
                  </a:cubicBezTo>
                  <a:cubicBezTo>
                    <a:pt x="19746" y="1357"/>
                    <a:pt x="19774" y="1237"/>
                    <a:pt x="19774" y="1237"/>
                  </a:cubicBezTo>
                  <a:cubicBezTo>
                    <a:pt x="19928" y="607"/>
                    <a:pt x="19451" y="2"/>
                    <a:pt x="18803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5">
              <a:extLst>
                <a:ext uri="{FF2B5EF4-FFF2-40B4-BE49-F238E27FC236}">
                  <a16:creationId xmlns:a16="http://schemas.microsoft.com/office/drawing/2014/main" id="{61ADF22A-A865-738C-E3CD-5C9DEBA7B57B}"/>
                </a:ext>
              </a:extLst>
            </p:cNvPr>
            <p:cNvSpPr/>
            <p:nvPr/>
          </p:nvSpPr>
          <p:spPr>
            <a:xfrm>
              <a:off x="2393675" y="2366550"/>
              <a:ext cx="508200" cy="626850"/>
            </a:xfrm>
            <a:custGeom>
              <a:avLst/>
              <a:gdLst/>
              <a:ahLst/>
              <a:cxnLst/>
              <a:rect l="l" t="t" r="r" b="b"/>
              <a:pathLst>
                <a:path w="20328" h="25074" extrusionOk="0">
                  <a:moveTo>
                    <a:pt x="19241" y="0"/>
                  </a:moveTo>
                  <a:cubicBezTo>
                    <a:pt x="18843" y="0"/>
                    <a:pt x="18484" y="238"/>
                    <a:pt x="18327" y="604"/>
                  </a:cubicBezTo>
                  <a:cubicBezTo>
                    <a:pt x="18327" y="604"/>
                    <a:pt x="18266" y="741"/>
                    <a:pt x="18173" y="909"/>
                  </a:cubicBezTo>
                  <a:cubicBezTo>
                    <a:pt x="18034" y="1109"/>
                    <a:pt x="17884" y="1300"/>
                    <a:pt x="17723" y="1484"/>
                  </a:cubicBezTo>
                  <a:cubicBezTo>
                    <a:pt x="17279" y="1999"/>
                    <a:pt x="16401" y="2649"/>
                    <a:pt x="15214" y="3154"/>
                  </a:cubicBezTo>
                  <a:cubicBezTo>
                    <a:pt x="14534" y="3413"/>
                    <a:pt x="13797" y="3695"/>
                    <a:pt x="13017" y="3991"/>
                  </a:cubicBezTo>
                  <a:cubicBezTo>
                    <a:pt x="12188" y="4332"/>
                    <a:pt x="11251" y="4712"/>
                    <a:pt x="10309" y="5385"/>
                  </a:cubicBezTo>
                  <a:cubicBezTo>
                    <a:pt x="9841" y="5717"/>
                    <a:pt x="9365" y="6123"/>
                    <a:pt x="8949" y="6631"/>
                  </a:cubicBezTo>
                  <a:cubicBezTo>
                    <a:pt x="8742" y="6883"/>
                    <a:pt x="8540" y="7154"/>
                    <a:pt x="8376" y="7451"/>
                  </a:cubicBezTo>
                  <a:lnTo>
                    <a:pt x="8251" y="7672"/>
                  </a:lnTo>
                  <a:lnTo>
                    <a:pt x="8219" y="7727"/>
                  </a:lnTo>
                  <a:lnTo>
                    <a:pt x="8204" y="7756"/>
                  </a:lnTo>
                  <a:lnTo>
                    <a:pt x="8195" y="7768"/>
                  </a:lnTo>
                  <a:lnTo>
                    <a:pt x="8144" y="7884"/>
                  </a:lnTo>
                  <a:lnTo>
                    <a:pt x="8108" y="7968"/>
                  </a:lnTo>
                  <a:lnTo>
                    <a:pt x="7967" y="8309"/>
                  </a:lnTo>
                  <a:cubicBezTo>
                    <a:pt x="7451" y="9700"/>
                    <a:pt x="7471" y="10812"/>
                    <a:pt x="7444" y="11897"/>
                  </a:cubicBezTo>
                  <a:cubicBezTo>
                    <a:pt x="7446" y="12959"/>
                    <a:pt x="7517" y="13917"/>
                    <a:pt x="7437" y="14687"/>
                  </a:cubicBezTo>
                  <a:cubicBezTo>
                    <a:pt x="7360" y="15483"/>
                    <a:pt x="7189" y="15927"/>
                    <a:pt x="6885" y="16241"/>
                  </a:cubicBezTo>
                  <a:cubicBezTo>
                    <a:pt x="6637" y="16559"/>
                    <a:pt x="5988" y="16825"/>
                    <a:pt x="5133" y="17153"/>
                  </a:cubicBezTo>
                  <a:cubicBezTo>
                    <a:pt x="4909" y="17246"/>
                    <a:pt x="4688" y="17339"/>
                    <a:pt x="4470" y="17430"/>
                  </a:cubicBezTo>
                  <a:cubicBezTo>
                    <a:pt x="4115" y="17591"/>
                    <a:pt x="4081" y="17621"/>
                    <a:pt x="3822" y="17762"/>
                  </a:cubicBezTo>
                  <a:cubicBezTo>
                    <a:pt x="3308" y="18058"/>
                    <a:pt x="2962" y="18342"/>
                    <a:pt x="2602" y="18653"/>
                  </a:cubicBezTo>
                  <a:cubicBezTo>
                    <a:pt x="1215" y="19915"/>
                    <a:pt x="643" y="21344"/>
                    <a:pt x="353" y="22305"/>
                  </a:cubicBezTo>
                  <a:cubicBezTo>
                    <a:pt x="201" y="22790"/>
                    <a:pt x="149" y="23188"/>
                    <a:pt x="110" y="23456"/>
                  </a:cubicBezTo>
                  <a:lnTo>
                    <a:pt x="65" y="23866"/>
                  </a:lnTo>
                  <a:cubicBezTo>
                    <a:pt x="1" y="24464"/>
                    <a:pt x="433" y="25002"/>
                    <a:pt x="1031" y="25066"/>
                  </a:cubicBezTo>
                  <a:cubicBezTo>
                    <a:pt x="1070" y="25070"/>
                    <a:pt x="1109" y="25073"/>
                    <a:pt x="1149" y="25073"/>
                  </a:cubicBezTo>
                  <a:cubicBezTo>
                    <a:pt x="1641" y="25071"/>
                    <a:pt x="2071" y="24741"/>
                    <a:pt x="2198" y="24265"/>
                  </a:cubicBezTo>
                  <a:lnTo>
                    <a:pt x="2205" y="24240"/>
                  </a:lnTo>
                  <a:cubicBezTo>
                    <a:pt x="2205" y="24240"/>
                    <a:pt x="2318" y="23818"/>
                    <a:pt x="2641" y="23156"/>
                  </a:cubicBezTo>
                  <a:cubicBezTo>
                    <a:pt x="2941" y="22490"/>
                    <a:pt x="3564" y="21614"/>
                    <a:pt x="4485" y="20937"/>
                  </a:cubicBezTo>
                  <a:cubicBezTo>
                    <a:pt x="4710" y="20784"/>
                    <a:pt x="5000" y="20611"/>
                    <a:pt x="5200" y="20529"/>
                  </a:cubicBezTo>
                  <a:cubicBezTo>
                    <a:pt x="5299" y="20484"/>
                    <a:pt x="5631" y="20334"/>
                    <a:pt x="5664" y="20334"/>
                  </a:cubicBezTo>
                  <a:lnTo>
                    <a:pt x="6189" y="20165"/>
                  </a:lnTo>
                  <a:cubicBezTo>
                    <a:pt x="6926" y="19918"/>
                    <a:pt x="8113" y="19697"/>
                    <a:pt x="9211" y="18671"/>
                  </a:cubicBezTo>
                  <a:cubicBezTo>
                    <a:pt x="9747" y="18201"/>
                    <a:pt x="10148" y="17559"/>
                    <a:pt x="10428" y="16920"/>
                  </a:cubicBezTo>
                  <a:cubicBezTo>
                    <a:pt x="10668" y="16318"/>
                    <a:pt x="10818" y="15686"/>
                    <a:pt x="10876" y="15042"/>
                  </a:cubicBezTo>
                  <a:cubicBezTo>
                    <a:pt x="10996" y="13851"/>
                    <a:pt x="10932" y="12809"/>
                    <a:pt x="10923" y="11874"/>
                  </a:cubicBezTo>
                  <a:cubicBezTo>
                    <a:pt x="10910" y="11440"/>
                    <a:pt x="10921" y="11004"/>
                    <a:pt x="10955" y="10571"/>
                  </a:cubicBezTo>
                  <a:cubicBezTo>
                    <a:pt x="10966" y="10364"/>
                    <a:pt x="11008" y="10194"/>
                    <a:pt x="11028" y="10005"/>
                  </a:cubicBezTo>
                  <a:cubicBezTo>
                    <a:pt x="11080" y="9855"/>
                    <a:pt x="11046" y="9821"/>
                    <a:pt x="11137" y="9582"/>
                  </a:cubicBezTo>
                  <a:lnTo>
                    <a:pt x="11269" y="9239"/>
                  </a:lnTo>
                  <a:lnTo>
                    <a:pt x="11282" y="9207"/>
                  </a:lnTo>
                  <a:lnTo>
                    <a:pt x="11282" y="9205"/>
                  </a:lnTo>
                  <a:lnTo>
                    <a:pt x="11330" y="9105"/>
                  </a:lnTo>
                  <a:cubicBezTo>
                    <a:pt x="11390" y="8970"/>
                    <a:pt x="11476" y="8845"/>
                    <a:pt x="11565" y="8720"/>
                  </a:cubicBezTo>
                  <a:cubicBezTo>
                    <a:pt x="11744" y="8468"/>
                    <a:pt x="11983" y="8231"/>
                    <a:pt x="12265" y="8007"/>
                  </a:cubicBezTo>
                  <a:cubicBezTo>
                    <a:pt x="12827" y="7561"/>
                    <a:pt x="13536" y="7154"/>
                    <a:pt x="14268" y="6790"/>
                  </a:cubicBezTo>
                  <a:cubicBezTo>
                    <a:pt x="15019" y="6417"/>
                    <a:pt x="15724" y="6087"/>
                    <a:pt x="16488" y="5660"/>
                  </a:cubicBezTo>
                  <a:cubicBezTo>
                    <a:pt x="17979" y="4805"/>
                    <a:pt x="18984" y="3718"/>
                    <a:pt x="19556" y="2815"/>
                  </a:cubicBezTo>
                  <a:cubicBezTo>
                    <a:pt x="19846" y="2362"/>
                    <a:pt x="19996" y="1965"/>
                    <a:pt x="20108" y="1633"/>
                  </a:cubicBezTo>
                  <a:cubicBezTo>
                    <a:pt x="20183" y="1371"/>
                    <a:pt x="20197" y="1273"/>
                    <a:pt x="20203" y="1266"/>
                  </a:cubicBezTo>
                  <a:lnTo>
                    <a:pt x="20219" y="1171"/>
                  </a:lnTo>
                  <a:cubicBezTo>
                    <a:pt x="20328" y="561"/>
                    <a:pt x="19860" y="0"/>
                    <a:pt x="19241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5">
              <a:extLst>
                <a:ext uri="{FF2B5EF4-FFF2-40B4-BE49-F238E27FC236}">
                  <a16:creationId xmlns:a16="http://schemas.microsoft.com/office/drawing/2014/main" id="{41CFDEFE-ADCF-1EB8-804E-699CC67686C6}"/>
                </a:ext>
              </a:extLst>
            </p:cNvPr>
            <p:cNvSpPr/>
            <p:nvPr/>
          </p:nvSpPr>
          <p:spPr>
            <a:xfrm>
              <a:off x="2274150" y="2298175"/>
              <a:ext cx="497425" cy="585650"/>
            </a:xfrm>
            <a:custGeom>
              <a:avLst/>
              <a:gdLst/>
              <a:ahLst/>
              <a:cxnLst/>
              <a:rect l="l" t="t" r="r" b="b"/>
              <a:pathLst>
                <a:path w="19897" h="23426" extrusionOk="0">
                  <a:moveTo>
                    <a:pt x="18804" y="0"/>
                  </a:moveTo>
                  <a:cubicBezTo>
                    <a:pt x="18434" y="0"/>
                    <a:pt x="18081" y="207"/>
                    <a:pt x="17908" y="556"/>
                  </a:cubicBezTo>
                  <a:lnTo>
                    <a:pt x="17899" y="576"/>
                  </a:lnTo>
                  <a:cubicBezTo>
                    <a:pt x="17899" y="576"/>
                    <a:pt x="17848" y="679"/>
                    <a:pt x="17751" y="872"/>
                  </a:cubicBezTo>
                  <a:cubicBezTo>
                    <a:pt x="17682" y="965"/>
                    <a:pt x="17541" y="1166"/>
                    <a:pt x="17330" y="1411"/>
                  </a:cubicBezTo>
                  <a:cubicBezTo>
                    <a:pt x="16914" y="1900"/>
                    <a:pt x="16098" y="2518"/>
                    <a:pt x="14986" y="3024"/>
                  </a:cubicBezTo>
                  <a:cubicBezTo>
                    <a:pt x="14460" y="3262"/>
                    <a:pt x="13726" y="3501"/>
                    <a:pt x="12960" y="3803"/>
                  </a:cubicBezTo>
                  <a:cubicBezTo>
                    <a:pt x="12186" y="4106"/>
                    <a:pt x="11311" y="4438"/>
                    <a:pt x="10412" y="4990"/>
                  </a:cubicBezTo>
                  <a:cubicBezTo>
                    <a:pt x="9526" y="5534"/>
                    <a:pt x="8537" y="6319"/>
                    <a:pt x="7904" y="7476"/>
                  </a:cubicBezTo>
                  <a:lnTo>
                    <a:pt x="7786" y="7688"/>
                  </a:lnTo>
                  <a:lnTo>
                    <a:pt x="7757" y="7742"/>
                  </a:lnTo>
                  <a:lnTo>
                    <a:pt x="7695" y="7888"/>
                  </a:lnTo>
                  <a:lnTo>
                    <a:pt x="7661" y="7969"/>
                  </a:lnTo>
                  <a:lnTo>
                    <a:pt x="7527" y="8294"/>
                  </a:lnTo>
                  <a:cubicBezTo>
                    <a:pt x="7436" y="8511"/>
                    <a:pt x="7322" y="8936"/>
                    <a:pt x="7240" y="9252"/>
                  </a:cubicBezTo>
                  <a:cubicBezTo>
                    <a:pt x="7125" y="9811"/>
                    <a:pt x="7056" y="10377"/>
                    <a:pt x="7029" y="10944"/>
                  </a:cubicBezTo>
                  <a:cubicBezTo>
                    <a:pt x="6983" y="12015"/>
                    <a:pt x="7061" y="12977"/>
                    <a:pt x="7054" y="13818"/>
                  </a:cubicBezTo>
                  <a:cubicBezTo>
                    <a:pt x="7054" y="14666"/>
                    <a:pt x="6974" y="15344"/>
                    <a:pt x="6786" y="15763"/>
                  </a:cubicBezTo>
                  <a:cubicBezTo>
                    <a:pt x="6585" y="16186"/>
                    <a:pt x="6376" y="16436"/>
                    <a:pt x="5815" y="16718"/>
                  </a:cubicBezTo>
                  <a:cubicBezTo>
                    <a:pt x="5264" y="16993"/>
                    <a:pt x="4448" y="17243"/>
                    <a:pt x="3686" y="17659"/>
                  </a:cubicBezTo>
                  <a:cubicBezTo>
                    <a:pt x="2051" y="18532"/>
                    <a:pt x="1250" y="19767"/>
                    <a:pt x="766" y="20597"/>
                  </a:cubicBezTo>
                  <a:cubicBezTo>
                    <a:pt x="527" y="21020"/>
                    <a:pt x="398" y="21377"/>
                    <a:pt x="305" y="21618"/>
                  </a:cubicBezTo>
                  <a:cubicBezTo>
                    <a:pt x="223" y="21861"/>
                    <a:pt x="180" y="21989"/>
                    <a:pt x="180" y="21989"/>
                  </a:cubicBezTo>
                  <a:cubicBezTo>
                    <a:pt x="0" y="22523"/>
                    <a:pt x="259" y="23107"/>
                    <a:pt x="775" y="23333"/>
                  </a:cubicBezTo>
                  <a:cubicBezTo>
                    <a:pt x="917" y="23396"/>
                    <a:pt x="1065" y="23425"/>
                    <a:pt x="1212" y="23425"/>
                  </a:cubicBezTo>
                  <a:cubicBezTo>
                    <a:pt x="1597" y="23425"/>
                    <a:pt x="1969" y="23219"/>
                    <a:pt x="2165" y="22862"/>
                  </a:cubicBezTo>
                  <a:lnTo>
                    <a:pt x="2183" y="22832"/>
                  </a:lnTo>
                  <a:cubicBezTo>
                    <a:pt x="2183" y="22832"/>
                    <a:pt x="2383" y="22468"/>
                    <a:pt x="2813" y="21930"/>
                  </a:cubicBezTo>
                  <a:cubicBezTo>
                    <a:pt x="3067" y="21614"/>
                    <a:pt x="3354" y="21327"/>
                    <a:pt x="3670" y="21074"/>
                  </a:cubicBezTo>
                  <a:cubicBezTo>
                    <a:pt x="4025" y="20797"/>
                    <a:pt x="4480" y="20522"/>
                    <a:pt x="4934" y="20345"/>
                  </a:cubicBezTo>
                  <a:cubicBezTo>
                    <a:pt x="5449" y="20135"/>
                    <a:pt x="6137" y="20012"/>
                    <a:pt x="7083" y="19649"/>
                  </a:cubicBezTo>
                  <a:cubicBezTo>
                    <a:pt x="7334" y="19547"/>
                    <a:pt x="7582" y="19433"/>
                    <a:pt x="7822" y="19303"/>
                  </a:cubicBezTo>
                  <a:cubicBezTo>
                    <a:pt x="7950" y="19230"/>
                    <a:pt x="8075" y="19160"/>
                    <a:pt x="8236" y="19048"/>
                  </a:cubicBezTo>
                  <a:cubicBezTo>
                    <a:pt x="8443" y="18901"/>
                    <a:pt x="8382" y="18955"/>
                    <a:pt x="8593" y="18780"/>
                  </a:cubicBezTo>
                  <a:cubicBezTo>
                    <a:pt x="9073" y="18362"/>
                    <a:pt x="9519" y="17834"/>
                    <a:pt x="9803" y="17245"/>
                  </a:cubicBezTo>
                  <a:cubicBezTo>
                    <a:pt x="10394" y="16060"/>
                    <a:pt x="10503" y="14864"/>
                    <a:pt x="10511" y="13859"/>
                  </a:cubicBezTo>
                  <a:cubicBezTo>
                    <a:pt x="10522" y="12838"/>
                    <a:pt x="10479" y="11908"/>
                    <a:pt x="10506" y="11087"/>
                  </a:cubicBezTo>
                  <a:cubicBezTo>
                    <a:pt x="10513" y="10712"/>
                    <a:pt x="10549" y="10337"/>
                    <a:pt x="10611" y="9966"/>
                  </a:cubicBezTo>
                  <a:cubicBezTo>
                    <a:pt x="10660" y="9832"/>
                    <a:pt x="10629" y="9789"/>
                    <a:pt x="10710" y="9572"/>
                  </a:cubicBezTo>
                  <a:lnTo>
                    <a:pt x="10836" y="9245"/>
                  </a:lnTo>
                  <a:lnTo>
                    <a:pt x="10852" y="9204"/>
                  </a:lnTo>
                  <a:lnTo>
                    <a:pt x="10902" y="9111"/>
                  </a:lnTo>
                  <a:cubicBezTo>
                    <a:pt x="11145" y="8611"/>
                    <a:pt x="11590" y="8151"/>
                    <a:pt x="12184" y="7740"/>
                  </a:cubicBezTo>
                  <a:cubicBezTo>
                    <a:pt x="12780" y="7335"/>
                    <a:pt x="13473" y="6957"/>
                    <a:pt x="14187" y="6610"/>
                  </a:cubicBezTo>
                  <a:cubicBezTo>
                    <a:pt x="14910" y="6257"/>
                    <a:pt x="15607" y="5929"/>
                    <a:pt x="16329" y="5491"/>
                  </a:cubicBezTo>
                  <a:cubicBezTo>
                    <a:pt x="17715" y="4640"/>
                    <a:pt x="18651" y="3583"/>
                    <a:pt x="19181" y="2717"/>
                  </a:cubicBezTo>
                  <a:cubicBezTo>
                    <a:pt x="19449" y="2285"/>
                    <a:pt x="19586" y="1895"/>
                    <a:pt x="19693" y="1580"/>
                  </a:cubicBezTo>
                  <a:cubicBezTo>
                    <a:pt x="19747" y="1357"/>
                    <a:pt x="19775" y="1238"/>
                    <a:pt x="19775" y="1238"/>
                  </a:cubicBezTo>
                  <a:cubicBezTo>
                    <a:pt x="19897" y="743"/>
                    <a:pt x="19625" y="236"/>
                    <a:pt x="19147" y="61"/>
                  </a:cubicBezTo>
                  <a:cubicBezTo>
                    <a:pt x="19034" y="20"/>
                    <a:pt x="18918" y="0"/>
                    <a:pt x="188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5">
              <a:extLst>
                <a:ext uri="{FF2B5EF4-FFF2-40B4-BE49-F238E27FC236}">
                  <a16:creationId xmlns:a16="http://schemas.microsoft.com/office/drawing/2014/main" id="{8205963A-BD71-919A-52AE-8C573156E40E}"/>
                </a:ext>
              </a:extLst>
            </p:cNvPr>
            <p:cNvSpPr/>
            <p:nvPr/>
          </p:nvSpPr>
          <p:spPr>
            <a:xfrm>
              <a:off x="2419400" y="2380175"/>
              <a:ext cx="507700" cy="626800"/>
            </a:xfrm>
            <a:custGeom>
              <a:avLst/>
              <a:gdLst/>
              <a:ahLst/>
              <a:cxnLst/>
              <a:rect l="l" t="t" r="r" b="b"/>
              <a:pathLst>
                <a:path w="20308" h="25072" extrusionOk="0">
                  <a:moveTo>
                    <a:pt x="19239" y="1"/>
                  </a:moveTo>
                  <a:cubicBezTo>
                    <a:pt x="18850" y="1"/>
                    <a:pt x="18485" y="230"/>
                    <a:pt x="18326" y="603"/>
                  </a:cubicBezTo>
                  <a:cubicBezTo>
                    <a:pt x="18326" y="603"/>
                    <a:pt x="18326" y="603"/>
                    <a:pt x="18326" y="603"/>
                  </a:cubicBezTo>
                  <a:cubicBezTo>
                    <a:pt x="18322" y="603"/>
                    <a:pt x="18266" y="740"/>
                    <a:pt x="18172" y="910"/>
                  </a:cubicBezTo>
                  <a:cubicBezTo>
                    <a:pt x="18033" y="1108"/>
                    <a:pt x="17881" y="1301"/>
                    <a:pt x="17722" y="1483"/>
                  </a:cubicBezTo>
                  <a:cubicBezTo>
                    <a:pt x="17278" y="1999"/>
                    <a:pt x="16400" y="2649"/>
                    <a:pt x="15213" y="3154"/>
                  </a:cubicBezTo>
                  <a:cubicBezTo>
                    <a:pt x="14533" y="3414"/>
                    <a:pt x="13796" y="3694"/>
                    <a:pt x="13016" y="3993"/>
                  </a:cubicBezTo>
                  <a:cubicBezTo>
                    <a:pt x="12187" y="4332"/>
                    <a:pt x="11249" y="4710"/>
                    <a:pt x="10308" y="5385"/>
                  </a:cubicBezTo>
                  <a:cubicBezTo>
                    <a:pt x="9838" y="5717"/>
                    <a:pt x="9364" y="6122"/>
                    <a:pt x="8946" y="6631"/>
                  </a:cubicBezTo>
                  <a:cubicBezTo>
                    <a:pt x="8741" y="6882"/>
                    <a:pt x="8537" y="7154"/>
                    <a:pt x="8373" y="7448"/>
                  </a:cubicBezTo>
                  <a:lnTo>
                    <a:pt x="8246" y="7671"/>
                  </a:lnTo>
                  <a:lnTo>
                    <a:pt x="8216" y="7727"/>
                  </a:lnTo>
                  <a:lnTo>
                    <a:pt x="8202" y="7755"/>
                  </a:lnTo>
                  <a:lnTo>
                    <a:pt x="8193" y="7768"/>
                  </a:lnTo>
                  <a:lnTo>
                    <a:pt x="8141" y="7884"/>
                  </a:lnTo>
                  <a:lnTo>
                    <a:pt x="8105" y="7968"/>
                  </a:lnTo>
                  <a:lnTo>
                    <a:pt x="7964" y="8308"/>
                  </a:lnTo>
                  <a:cubicBezTo>
                    <a:pt x="7448" y="9699"/>
                    <a:pt x="7468" y="10811"/>
                    <a:pt x="7441" y="11896"/>
                  </a:cubicBezTo>
                  <a:cubicBezTo>
                    <a:pt x="7443" y="12958"/>
                    <a:pt x="7513" y="13917"/>
                    <a:pt x="7432" y="14686"/>
                  </a:cubicBezTo>
                  <a:cubicBezTo>
                    <a:pt x="7357" y="15482"/>
                    <a:pt x="7186" y="15927"/>
                    <a:pt x="6881" y="16241"/>
                  </a:cubicBezTo>
                  <a:cubicBezTo>
                    <a:pt x="6635" y="16557"/>
                    <a:pt x="5985" y="16824"/>
                    <a:pt x="5130" y="17153"/>
                  </a:cubicBezTo>
                  <a:lnTo>
                    <a:pt x="4468" y="17428"/>
                  </a:lnTo>
                  <a:cubicBezTo>
                    <a:pt x="4112" y="17590"/>
                    <a:pt x="4079" y="17620"/>
                    <a:pt x="3820" y="17760"/>
                  </a:cubicBezTo>
                  <a:cubicBezTo>
                    <a:pt x="3306" y="18058"/>
                    <a:pt x="2959" y="18340"/>
                    <a:pt x="2597" y="18652"/>
                  </a:cubicBezTo>
                  <a:cubicBezTo>
                    <a:pt x="1212" y="19916"/>
                    <a:pt x="641" y="21344"/>
                    <a:pt x="348" y="22302"/>
                  </a:cubicBezTo>
                  <a:cubicBezTo>
                    <a:pt x="198" y="22790"/>
                    <a:pt x="146" y="23188"/>
                    <a:pt x="107" y="23454"/>
                  </a:cubicBezTo>
                  <a:lnTo>
                    <a:pt x="62" y="23866"/>
                  </a:lnTo>
                  <a:cubicBezTo>
                    <a:pt x="0" y="24432"/>
                    <a:pt x="386" y="24949"/>
                    <a:pt x="944" y="25053"/>
                  </a:cubicBezTo>
                  <a:cubicBezTo>
                    <a:pt x="1012" y="25066"/>
                    <a:pt x="1080" y="25072"/>
                    <a:pt x="1146" y="25072"/>
                  </a:cubicBezTo>
                  <a:cubicBezTo>
                    <a:pt x="1631" y="25072"/>
                    <a:pt x="2067" y="24747"/>
                    <a:pt x="2195" y="24264"/>
                  </a:cubicBezTo>
                  <a:lnTo>
                    <a:pt x="2203" y="24237"/>
                  </a:lnTo>
                  <a:cubicBezTo>
                    <a:pt x="2203" y="24237"/>
                    <a:pt x="2315" y="23818"/>
                    <a:pt x="2638" y="23155"/>
                  </a:cubicBezTo>
                  <a:cubicBezTo>
                    <a:pt x="2936" y="22490"/>
                    <a:pt x="3561" y="21613"/>
                    <a:pt x="4482" y="20937"/>
                  </a:cubicBezTo>
                  <a:cubicBezTo>
                    <a:pt x="4707" y="20783"/>
                    <a:pt x="4998" y="20608"/>
                    <a:pt x="5198" y="20528"/>
                  </a:cubicBezTo>
                  <a:cubicBezTo>
                    <a:pt x="5295" y="20484"/>
                    <a:pt x="5628" y="20334"/>
                    <a:pt x="5661" y="20334"/>
                  </a:cubicBezTo>
                  <a:cubicBezTo>
                    <a:pt x="5661" y="20334"/>
                    <a:pt x="5662" y="20334"/>
                    <a:pt x="5662" y="20334"/>
                  </a:cubicBezTo>
                  <a:lnTo>
                    <a:pt x="6188" y="20164"/>
                  </a:lnTo>
                  <a:cubicBezTo>
                    <a:pt x="6924" y="19918"/>
                    <a:pt x="8111" y="19695"/>
                    <a:pt x="9208" y="18668"/>
                  </a:cubicBezTo>
                  <a:cubicBezTo>
                    <a:pt x="9744" y="18201"/>
                    <a:pt x="10144" y="17558"/>
                    <a:pt x="10428" y="16917"/>
                  </a:cubicBezTo>
                  <a:cubicBezTo>
                    <a:pt x="10665" y="16317"/>
                    <a:pt x="10817" y="15684"/>
                    <a:pt x="10874" y="15041"/>
                  </a:cubicBezTo>
                  <a:cubicBezTo>
                    <a:pt x="10995" y="13851"/>
                    <a:pt x="10929" y="12808"/>
                    <a:pt x="10922" y="11873"/>
                  </a:cubicBezTo>
                  <a:cubicBezTo>
                    <a:pt x="10908" y="11439"/>
                    <a:pt x="10918" y="11004"/>
                    <a:pt x="10952" y="10570"/>
                  </a:cubicBezTo>
                  <a:cubicBezTo>
                    <a:pt x="10963" y="10363"/>
                    <a:pt x="11006" y="10195"/>
                    <a:pt x="11025" y="10004"/>
                  </a:cubicBezTo>
                  <a:cubicBezTo>
                    <a:pt x="11079" y="9854"/>
                    <a:pt x="11043" y="9820"/>
                    <a:pt x="11134" y="9581"/>
                  </a:cubicBezTo>
                  <a:lnTo>
                    <a:pt x="11266" y="9238"/>
                  </a:lnTo>
                  <a:lnTo>
                    <a:pt x="11280" y="9203"/>
                  </a:lnTo>
                  <a:lnTo>
                    <a:pt x="11329" y="9105"/>
                  </a:lnTo>
                  <a:cubicBezTo>
                    <a:pt x="11390" y="8969"/>
                    <a:pt x="11475" y="8846"/>
                    <a:pt x="11565" y="8719"/>
                  </a:cubicBezTo>
                  <a:cubicBezTo>
                    <a:pt x="11743" y="8467"/>
                    <a:pt x="11982" y="8230"/>
                    <a:pt x="12264" y="8007"/>
                  </a:cubicBezTo>
                  <a:cubicBezTo>
                    <a:pt x="12826" y="7561"/>
                    <a:pt x="13535" y="7154"/>
                    <a:pt x="14269" y="6790"/>
                  </a:cubicBezTo>
                  <a:cubicBezTo>
                    <a:pt x="15017" y="6416"/>
                    <a:pt x="15723" y="6086"/>
                    <a:pt x="16487" y="5660"/>
                  </a:cubicBezTo>
                  <a:cubicBezTo>
                    <a:pt x="17976" y="4805"/>
                    <a:pt x="18983" y="3718"/>
                    <a:pt x="19556" y="2815"/>
                  </a:cubicBezTo>
                  <a:cubicBezTo>
                    <a:pt x="19845" y="2361"/>
                    <a:pt x="19993" y="1965"/>
                    <a:pt x="20107" y="1633"/>
                  </a:cubicBezTo>
                  <a:cubicBezTo>
                    <a:pt x="20182" y="1371"/>
                    <a:pt x="20196" y="1272"/>
                    <a:pt x="20202" y="1265"/>
                  </a:cubicBezTo>
                  <a:lnTo>
                    <a:pt x="20218" y="1171"/>
                  </a:lnTo>
                  <a:cubicBezTo>
                    <a:pt x="20307" y="673"/>
                    <a:pt x="20009" y="187"/>
                    <a:pt x="19523" y="43"/>
                  </a:cubicBezTo>
                  <a:cubicBezTo>
                    <a:pt x="19429" y="14"/>
                    <a:pt x="19333" y="1"/>
                    <a:pt x="19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5">
              <a:extLst>
                <a:ext uri="{FF2B5EF4-FFF2-40B4-BE49-F238E27FC236}">
                  <a16:creationId xmlns:a16="http://schemas.microsoft.com/office/drawing/2014/main" id="{27D61A4D-1B51-C19B-3041-76D7A55CF589}"/>
                </a:ext>
              </a:extLst>
            </p:cNvPr>
            <p:cNvSpPr/>
            <p:nvPr/>
          </p:nvSpPr>
          <p:spPr>
            <a:xfrm>
              <a:off x="4891950" y="3132675"/>
              <a:ext cx="403675" cy="649250"/>
            </a:xfrm>
            <a:custGeom>
              <a:avLst/>
              <a:gdLst/>
              <a:ahLst/>
              <a:cxnLst/>
              <a:rect l="l" t="t" r="r" b="b"/>
              <a:pathLst>
                <a:path w="16147" h="25970" extrusionOk="0">
                  <a:moveTo>
                    <a:pt x="14974" y="1"/>
                  </a:moveTo>
                  <a:cubicBezTo>
                    <a:pt x="14975" y="1"/>
                    <a:pt x="14975" y="1"/>
                    <a:pt x="14976" y="1"/>
                  </a:cubicBezTo>
                  <a:lnTo>
                    <a:pt x="14976" y="1"/>
                  </a:lnTo>
                  <a:cubicBezTo>
                    <a:pt x="14976" y="1"/>
                    <a:pt x="14976" y="1"/>
                    <a:pt x="14976" y="1"/>
                  </a:cubicBezTo>
                  <a:close/>
                  <a:moveTo>
                    <a:pt x="7555" y="15667"/>
                  </a:moveTo>
                  <a:lnTo>
                    <a:pt x="7554" y="15670"/>
                  </a:lnTo>
                  <a:cubicBezTo>
                    <a:pt x="7554" y="15670"/>
                    <a:pt x="7555" y="15668"/>
                    <a:pt x="7555" y="15667"/>
                  </a:cubicBezTo>
                  <a:close/>
                  <a:moveTo>
                    <a:pt x="14976" y="1"/>
                  </a:moveTo>
                  <a:cubicBezTo>
                    <a:pt x="14515" y="3"/>
                    <a:pt x="14105" y="292"/>
                    <a:pt x="13950" y="727"/>
                  </a:cubicBezTo>
                  <a:lnTo>
                    <a:pt x="13939" y="759"/>
                  </a:lnTo>
                  <a:cubicBezTo>
                    <a:pt x="13939" y="759"/>
                    <a:pt x="13800" y="1150"/>
                    <a:pt x="13461" y="1750"/>
                  </a:cubicBezTo>
                  <a:cubicBezTo>
                    <a:pt x="13261" y="2103"/>
                    <a:pt x="13023" y="2432"/>
                    <a:pt x="12754" y="2732"/>
                  </a:cubicBezTo>
                  <a:cubicBezTo>
                    <a:pt x="12447" y="3062"/>
                    <a:pt x="12040" y="3408"/>
                    <a:pt x="11622" y="3654"/>
                  </a:cubicBezTo>
                  <a:cubicBezTo>
                    <a:pt x="11147" y="3944"/>
                    <a:pt x="10489" y="4176"/>
                    <a:pt x="9614" y="4688"/>
                  </a:cubicBezTo>
                  <a:cubicBezTo>
                    <a:pt x="9380" y="4827"/>
                    <a:pt x="9154" y="4981"/>
                    <a:pt x="8939" y="5147"/>
                  </a:cubicBezTo>
                  <a:cubicBezTo>
                    <a:pt x="8811" y="5247"/>
                    <a:pt x="8688" y="5352"/>
                    <a:pt x="8570" y="5466"/>
                  </a:cubicBezTo>
                  <a:cubicBezTo>
                    <a:pt x="8390" y="5645"/>
                    <a:pt x="8441" y="5582"/>
                    <a:pt x="8261" y="5787"/>
                  </a:cubicBezTo>
                  <a:cubicBezTo>
                    <a:pt x="7854" y="6278"/>
                    <a:pt x="7499" y="6871"/>
                    <a:pt x="7313" y="7497"/>
                  </a:cubicBezTo>
                  <a:cubicBezTo>
                    <a:pt x="6921" y="8759"/>
                    <a:pt x="7005" y="9959"/>
                    <a:pt x="7160" y="10951"/>
                  </a:cubicBezTo>
                  <a:cubicBezTo>
                    <a:pt x="7312" y="11960"/>
                    <a:pt x="7504" y="12870"/>
                    <a:pt x="7610" y="13684"/>
                  </a:cubicBezTo>
                  <a:cubicBezTo>
                    <a:pt x="7661" y="14055"/>
                    <a:pt x="7688" y="14432"/>
                    <a:pt x="7686" y="14807"/>
                  </a:cubicBezTo>
                  <a:cubicBezTo>
                    <a:pt x="7660" y="14948"/>
                    <a:pt x="7697" y="14985"/>
                    <a:pt x="7652" y="15212"/>
                  </a:cubicBezTo>
                  <a:lnTo>
                    <a:pt x="7579" y="15554"/>
                  </a:lnTo>
                  <a:lnTo>
                    <a:pt x="7569" y="15604"/>
                  </a:lnTo>
                  <a:lnTo>
                    <a:pt x="7536" y="15697"/>
                  </a:lnTo>
                  <a:cubicBezTo>
                    <a:pt x="7378" y="16229"/>
                    <a:pt x="7013" y="16754"/>
                    <a:pt x="6492" y="17257"/>
                  </a:cubicBezTo>
                  <a:cubicBezTo>
                    <a:pt x="5967" y="17752"/>
                    <a:pt x="5345" y="18237"/>
                    <a:pt x="4697" y="18692"/>
                  </a:cubicBezTo>
                  <a:cubicBezTo>
                    <a:pt x="4042" y="19158"/>
                    <a:pt x="3404" y="19594"/>
                    <a:pt x="2762" y="20142"/>
                  </a:cubicBezTo>
                  <a:cubicBezTo>
                    <a:pt x="1528" y="21206"/>
                    <a:pt x="775" y="22398"/>
                    <a:pt x="391" y="23339"/>
                  </a:cubicBezTo>
                  <a:cubicBezTo>
                    <a:pt x="199" y="23806"/>
                    <a:pt x="124" y="24215"/>
                    <a:pt x="68" y="24542"/>
                  </a:cubicBezTo>
                  <a:cubicBezTo>
                    <a:pt x="52" y="24770"/>
                    <a:pt x="42" y="24893"/>
                    <a:pt x="42" y="24893"/>
                  </a:cubicBezTo>
                  <a:cubicBezTo>
                    <a:pt x="0" y="25443"/>
                    <a:pt x="413" y="25923"/>
                    <a:pt x="963" y="25966"/>
                  </a:cubicBezTo>
                  <a:cubicBezTo>
                    <a:pt x="989" y="25968"/>
                    <a:pt x="1014" y="25969"/>
                    <a:pt x="1041" y="25969"/>
                  </a:cubicBezTo>
                  <a:cubicBezTo>
                    <a:pt x="1478" y="25968"/>
                    <a:pt x="1864" y="25684"/>
                    <a:pt x="1996" y="25266"/>
                  </a:cubicBezTo>
                  <a:lnTo>
                    <a:pt x="2001" y="25245"/>
                  </a:lnTo>
                  <a:cubicBezTo>
                    <a:pt x="2001" y="25245"/>
                    <a:pt x="2035" y="25134"/>
                    <a:pt x="2100" y="24927"/>
                  </a:cubicBezTo>
                  <a:cubicBezTo>
                    <a:pt x="2153" y="24825"/>
                    <a:pt x="2260" y="24606"/>
                    <a:pt x="2430" y="24327"/>
                  </a:cubicBezTo>
                  <a:cubicBezTo>
                    <a:pt x="2760" y="23779"/>
                    <a:pt x="3467" y="23039"/>
                    <a:pt x="4482" y="22360"/>
                  </a:cubicBezTo>
                  <a:cubicBezTo>
                    <a:pt x="4964" y="22041"/>
                    <a:pt x="5652" y="21687"/>
                    <a:pt x="6358" y="21268"/>
                  </a:cubicBezTo>
                  <a:cubicBezTo>
                    <a:pt x="7074" y="20843"/>
                    <a:pt x="7884" y="20374"/>
                    <a:pt x="8684" y="19685"/>
                  </a:cubicBezTo>
                  <a:cubicBezTo>
                    <a:pt x="9470" y="19006"/>
                    <a:pt x="10319" y="18073"/>
                    <a:pt x="10758" y="16829"/>
                  </a:cubicBezTo>
                  <a:lnTo>
                    <a:pt x="10840" y="16600"/>
                  </a:lnTo>
                  <a:lnTo>
                    <a:pt x="10860" y="16543"/>
                  </a:lnTo>
                  <a:lnTo>
                    <a:pt x="10899" y="16390"/>
                  </a:lnTo>
                  <a:lnTo>
                    <a:pt x="10919" y="16304"/>
                  </a:lnTo>
                  <a:lnTo>
                    <a:pt x="10999" y="15963"/>
                  </a:lnTo>
                  <a:cubicBezTo>
                    <a:pt x="11055" y="15733"/>
                    <a:pt x="11097" y="15296"/>
                    <a:pt x="11129" y="14969"/>
                  </a:cubicBezTo>
                  <a:cubicBezTo>
                    <a:pt x="11151" y="14400"/>
                    <a:pt x="11129" y="13832"/>
                    <a:pt x="11065" y="13266"/>
                  </a:cubicBezTo>
                  <a:cubicBezTo>
                    <a:pt x="10938" y="12202"/>
                    <a:pt x="10706" y="11267"/>
                    <a:pt x="10578" y="10435"/>
                  </a:cubicBezTo>
                  <a:cubicBezTo>
                    <a:pt x="10442" y="9600"/>
                    <a:pt x="10412" y="8918"/>
                    <a:pt x="10530" y="8474"/>
                  </a:cubicBezTo>
                  <a:cubicBezTo>
                    <a:pt x="10660" y="8024"/>
                    <a:pt x="10826" y="7742"/>
                    <a:pt x="11335" y="7374"/>
                  </a:cubicBezTo>
                  <a:cubicBezTo>
                    <a:pt x="11835" y="7015"/>
                    <a:pt x="12600" y="6639"/>
                    <a:pt x="13286" y="6105"/>
                  </a:cubicBezTo>
                  <a:cubicBezTo>
                    <a:pt x="14760" y="4981"/>
                    <a:pt x="15351" y="3631"/>
                    <a:pt x="15695" y="2735"/>
                  </a:cubicBezTo>
                  <a:cubicBezTo>
                    <a:pt x="15865" y="2278"/>
                    <a:pt x="15934" y="1905"/>
                    <a:pt x="15984" y="1655"/>
                  </a:cubicBezTo>
                  <a:cubicBezTo>
                    <a:pt x="16027" y="1402"/>
                    <a:pt x="16049" y="1268"/>
                    <a:pt x="16049" y="1268"/>
                  </a:cubicBezTo>
                  <a:cubicBezTo>
                    <a:pt x="16147" y="674"/>
                    <a:pt x="15747" y="113"/>
                    <a:pt x="15153" y="15"/>
                  </a:cubicBezTo>
                  <a:cubicBezTo>
                    <a:pt x="15094" y="6"/>
                    <a:pt x="15036" y="1"/>
                    <a:pt x="14976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5">
              <a:extLst>
                <a:ext uri="{FF2B5EF4-FFF2-40B4-BE49-F238E27FC236}">
                  <a16:creationId xmlns:a16="http://schemas.microsoft.com/office/drawing/2014/main" id="{4CE41FFD-D88A-66E4-2DEC-44807FE3BEB4}"/>
                </a:ext>
              </a:extLst>
            </p:cNvPr>
            <p:cNvSpPr/>
            <p:nvPr/>
          </p:nvSpPr>
          <p:spPr>
            <a:xfrm>
              <a:off x="4725550" y="3034325"/>
              <a:ext cx="407400" cy="691900"/>
            </a:xfrm>
            <a:custGeom>
              <a:avLst/>
              <a:gdLst/>
              <a:ahLst/>
              <a:cxnLst/>
              <a:rect l="l" t="t" r="r" b="b"/>
              <a:pathLst>
                <a:path w="16296" h="27676" extrusionOk="0">
                  <a:moveTo>
                    <a:pt x="15172" y="1"/>
                  </a:moveTo>
                  <a:lnTo>
                    <a:pt x="15171" y="4"/>
                  </a:lnTo>
                  <a:lnTo>
                    <a:pt x="15110" y="4"/>
                  </a:lnTo>
                  <a:cubicBezTo>
                    <a:pt x="14574" y="35"/>
                    <a:pt x="14139" y="449"/>
                    <a:pt x="14085" y="984"/>
                  </a:cubicBezTo>
                  <a:lnTo>
                    <a:pt x="14084" y="1011"/>
                  </a:lnTo>
                  <a:cubicBezTo>
                    <a:pt x="14084" y="1011"/>
                    <a:pt x="14041" y="1443"/>
                    <a:pt x="13828" y="2148"/>
                  </a:cubicBezTo>
                  <a:cubicBezTo>
                    <a:pt x="13639" y="2853"/>
                    <a:pt x="13164" y="3819"/>
                    <a:pt x="12363" y="4634"/>
                  </a:cubicBezTo>
                  <a:cubicBezTo>
                    <a:pt x="12167" y="4820"/>
                    <a:pt x="11906" y="5039"/>
                    <a:pt x="11722" y="5152"/>
                  </a:cubicBezTo>
                  <a:cubicBezTo>
                    <a:pt x="11633" y="5211"/>
                    <a:pt x="11326" y="5414"/>
                    <a:pt x="11296" y="5418"/>
                  </a:cubicBezTo>
                  <a:lnTo>
                    <a:pt x="10805" y="5671"/>
                  </a:lnTo>
                  <a:cubicBezTo>
                    <a:pt x="10117" y="6032"/>
                    <a:pt x="8982" y="6442"/>
                    <a:pt x="8063" y="7633"/>
                  </a:cubicBezTo>
                  <a:cubicBezTo>
                    <a:pt x="7610" y="8179"/>
                    <a:pt x="7319" y="8879"/>
                    <a:pt x="7142" y="9555"/>
                  </a:cubicBezTo>
                  <a:cubicBezTo>
                    <a:pt x="7003" y="10187"/>
                    <a:pt x="6956" y="10835"/>
                    <a:pt x="7003" y="11480"/>
                  </a:cubicBezTo>
                  <a:cubicBezTo>
                    <a:pt x="7076" y="12672"/>
                    <a:pt x="7308" y="13691"/>
                    <a:pt x="7465" y="14610"/>
                  </a:cubicBezTo>
                  <a:cubicBezTo>
                    <a:pt x="7549" y="15037"/>
                    <a:pt x="7608" y="15469"/>
                    <a:pt x="7644" y="15903"/>
                  </a:cubicBezTo>
                  <a:cubicBezTo>
                    <a:pt x="7667" y="16108"/>
                    <a:pt x="7651" y="16281"/>
                    <a:pt x="7663" y="16472"/>
                  </a:cubicBezTo>
                  <a:cubicBezTo>
                    <a:pt x="7635" y="16629"/>
                    <a:pt x="7676" y="16656"/>
                    <a:pt x="7624" y="16906"/>
                  </a:cubicBezTo>
                  <a:lnTo>
                    <a:pt x="7547" y="17266"/>
                  </a:lnTo>
                  <a:lnTo>
                    <a:pt x="7542" y="17298"/>
                  </a:lnTo>
                  <a:lnTo>
                    <a:pt x="7540" y="17302"/>
                  </a:lnTo>
                  <a:lnTo>
                    <a:pt x="7508" y="17407"/>
                  </a:lnTo>
                  <a:cubicBezTo>
                    <a:pt x="7469" y="17552"/>
                    <a:pt x="7404" y="17687"/>
                    <a:pt x="7337" y="17827"/>
                  </a:cubicBezTo>
                  <a:cubicBezTo>
                    <a:pt x="7203" y="18103"/>
                    <a:pt x="7005" y="18376"/>
                    <a:pt x="6762" y="18642"/>
                  </a:cubicBezTo>
                  <a:cubicBezTo>
                    <a:pt x="6278" y="19173"/>
                    <a:pt x="5644" y="19688"/>
                    <a:pt x="4979" y="20165"/>
                  </a:cubicBezTo>
                  <a:cubicBezTo>
                    <a:pt x="4299" y="20654"/>
                    <a:pt x="3656" y="21093"/>
                    <a:pt x="2969" y="21637"/>
                  </a:cubicBezTo>
                  <a:cubicBezTo>
                    <a:pt x="1637" y="22719"/>
                    <a:pt x="818" y="23954"/>
                    <a:pt x="399" y="24938"/>
                  </a:cubicBezTo>
                  <a:cubicBezTo>
                    <a:pt x="186" y="25432"/>
                    <a:pt x="102" y="25846"/>
                    <a:pt x="43" y="26193"/>
                  </a:cubicBezTo>
                  <a:cubicBezTo>
                    <a:pt x="11" y="26464"/>
                    <a:pt x="13" y="26562"/>
                    <a:pt x="9" y="26571"/>
                  </a:cubicBezTo>
                  <a:lnTo>
                    <a:pt x="8" y="26667"/>
                  </a:lnTo>
                  <a:cubicBezTo>
                    <a:pt x="1" y="27215"/>
                    <a:pt x="440" y="27667"/>
                    <a:pt x="988" y="27676"/>
                  </a:cubicBezTo>
                  <a:lnTo>
                    <a:pt x="1002" y="27676"/>
                  </a:lnTo>
                  <a:cubicBezTo>
                    <a:pt x="1459" y="27676"/>
                    <a:pt x="1857" y="27365"/>
                    <a:pt x="1969" y="26921"/>
                  </a:cubicBezTo>
                  <a:cubicBezTo>
                    <a:pt x="1971" y="26921"/>
                    <a:pt x="2005" y="26775"/>
                    <a:pt x="2071" y="26594"/>
                  </a:cubicBezTo>
                  <a:cubicBezTo>
                    <a:pt x="2176" y="26375"/>
                    <a:pt x="2294" y="26160"/>
                    <a:pt x="2423" y="25955"/>
                  </a:cubicBezTo>
                  <a:cubicBezTo>
                    <a:pt x="2776" y="25375"/>
                    <a:pt x="3540" y="24593"/>
                    <a:pt x="4632" y="23903"/>
                  </a:cubicBezTo>
                  <a:cubicBezTo>
                    <a:pt x="5261" y="23537"/>
                    <a:pt x="5944" y="23140"/>
                    <a:pt x="6665" y="22721"/>
                  </a:cubicBezTo>
                  <a:cubicBezTo>
                    <a:pt x="7429" y="22253"/>
                    <a:pt x="8295" y="21729"/>
                    <a:pt x="9116" y="20913"/>
                  </a:cubicBezTo>
                  <a:cubicBezTo>
                    <a:pt x="9527" y="20509"/>
                    <a:pt x="9928" y="20031"/>
                    <a:pt x="10258" y="19463"/>
                  </a:cubicBezTo>
                  <a:cubicBezTo>
                    <a:pt x="10421" y="19181"/>
                    <a:pt x="10578" y="18882"/>
                    <a:pt x="10692" y="18564"/>
                  </a:cubicBezTo>
                  <a:lnTo>
                    <a:pt x="10780" y="18326"/>
                  </a:lnTo>
                  <a:lnTo>
                    <a:pt x="10803" y="18266"/>
                  </a:lnTo>
                  <a:lnTo>
                    <a:pt x="10814" y="18235"/>
                  </a:lnTo>
                  <a:lnTo>
                    <a:pt x="10819" y="18221"/>
                  </a:lnTo>
                  <a:lnTo>
                    <a:pt x="10851" y="18098"/>
                  </a:lnTo>
                  <a:lnTo>
                    <a:pt x="10874" y="18009"/>
                  </a:lnTo>
                  <a:lnTo>
                    <a:pt x="10956" y="17650"/>
                  </a:lnTo>
                  <a:cubicBezTo>
                    <a:pt x="11244" y="16193"/>
                    <a:pt x="11044" y="15101"/>
                    <a:pt x="10897" y="14027"/>
                  </a:cubicBezTo>
                  <a:cubicBezTo>
                    <a:pt x="10724" y="12979"/>
                    <a:pt x="10501" y="12045"/>
                    <a:pt x="10457" y="11274"/>
                  </a:cubicBezTo>
                  <a:cubicBezTo>
                    <a:pt x="10403" y="10476"/>
                    <a:pt x="10501" y="10011"/>
                    <a:pt x="10749" y="9652"/>
                  </a:cubicBezTo>
                  <a:cubicBezTo>
                    <a:pt x="10944" y="9298"/>
                    <a:pt x="11542" y="8931"/>
                    <a:pt x="12334" y="8468"/>
                  </a:cubicBezTo>
                  <a:cubicBezTo>
                    <a:pt x="12540" y="8340"/>
                    <a:pt x="12743" y="8213"/>
                    <a:pt x="12945" y="8090"/>
                  </a:cubicBezTo>
                  <a:cubicBezTo>
                    <a:pt x="13268" y="7872"/>
                    <a:pt x="13296" y="7838"/>
                    <a:pt x="13530" y="7658"/>
                  </a:cubicBezTo>
                  <a:cubicBezTo>
                    <a:pt x="13991" y="7281"/>
                    <a:pt x="14285" y="6948"/>
                    <a:pt x="14592" y="6582"/>
                  </a:cubicBezTo>
                  <a:cubicBezTo>
                    <a:pt x="15758" y="5113"/>
                    <a:pt x="16092" y="3612"/>
                    <a:pt x="16225" y="2617"/>
                  </a:cubicBezTo>
                  <a:cubicBezTo>
                    <a:pt x="16295" y="2112"/>
                    <a:pt x="16284" y="1712"/>
                    <a:pt x="16279" y="1443"/>
                  </a:cubicBezTo>
                  <a:cubicBezTo>
                    <a:pt x="16265" y="1173"/>
                    <a:pt x="16258" y="1031"/>
                    <a:pt x="16258" y="1031"/>
                  </a:cubicBezTo>
                  <a:cubicBezTo>
                    <a:pt x="16227" y="452"/>
                    <a:pt x="15751" y="1"/>
                    <a:pt x="15172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5">
              <a:extLst>
                <a:ext uri="{FF2B5EF4-FFF2-40B4-BE49-F238E27FC236}">
                  <a16:creationId xmlns:a16="http://schemas.microsoft.com/office/drawing/2014/main" id="{E9006DFD-832C-F28D-2A64-456A785DDF16}"/>
                </a:ext>
              </a:extLst>
            </p:cNvPr>
            <p:cNvSpPr/>
            <p:nvPr/>
          </p:nvSpPr>
          <p:spPr>
            <a:xfrm>
              <a:off x="4864450" y="3123375"/>
              <a:ext cx="403525" cy="649225"/>
            </a:xfrm>
            <a:custGeom>
              <a:avLst/>
              <a:gdLst/>
              <a:ahLst/>
              <a:cxnLst/>
              <a:rect l="l" t="t" r="r" b="b"/>
              <a:pathLst>
                <a:path w="16141" h="25969" extrusionOk="0">
                  <a:moveTo>
                    <a:pt x="14972" y="1"/>
                  </a:moveTo>
                  <a:cubicBezTo>
                    <a:pt x="14521" y="1"/>
                    <a:pt x="14104" y="283"/>
                    <a:pt x="13947" y="726"/>
                  </a:cubicBezTo>
                  <a:lnTo>
                    <a:pt x="13936" y="758"/>
                  </a:lnTo>
                  <a:cubicBezTo>
                    <a:pt x="13936" y="758"/>
                    <a:pt x="13798" y="1149"/>
                    <a:pt x="13458" y="1751"/>
                  </a:cubicBezTo>
                  <a:cubicBezTo>
                    <a:pt x="13258" y="2102"/>
                    <a:pt x="13020" y="2431"/>
                    <a:pt x="12751" y="2732"/>
                  </a:cubicBezTo>
                  <a:cubicBezTo>
                    <a:pt x="12444" y="3061"/>
                    <a:pt x="12037" y="3407"/>
                    <a:pt x="11619" y="3653"/>
                  </a:cubicBezTo>
                  <a:cubicBezTo>
                    <a:pt x="11144" y="3944"/>
                    <a:pt x="10486" y="4176"/>
                    <a:pt x="9611" y="4687"/>
                  </a:cubicBezTo>
                  <a:cubicBezTo>
                    <a:pt x="9377" y="4826"/>
                    <a:pt x="9150" y="4980"/>
                    <a:pt x="8935" y="5146"/>
                  </a:cubicBezTo>
                  <a:cubicBezTo>
                    <a:pt x="8822" y="5238"/>
                    <a:pt x="8708" y="5328"/>
                    <a:pt x="8567" y="5465"/>
                  </a:cubicBezTo>
                  <a:cubicBezTo>
                    <a:pt x="8388" y="5644"/>
                    <a:pt x="8438" y="5581"/>
                    <a:pt x="8258" y="5788"/>
                  </a:cubicBezTo>
                  <a:cubicBezTo>
                    <a:pt x="7851" y="6279"/>
                    <a:pt x="7496" y="6870"/>
                    <a:pt x="7310" y="7496"/>
                  </a:cubicBezTo>
                  <a:cubicBezTo>
                    <a:pt x="6918" y="8760"/>
                    <a:pt x="7001" y="9959"/>
                    <a:pt x="7157" y="10952"/>
                  </a:cubicBezTo>
                  <a:cubicBezTo>
                    <a:pt x="7308" y="11960"/>
                    <a:pt x="7503" y="12869"/>
                    <a:pt x="7607" y="13683"/>
                  </a:cubicBezTo>
                  <a:cubicBezTo>
                    <a:pt x="7658" y="14056"/>
                    <a:pt x="7685" y="14431"/>
                    <a:pt x="7683" y="14807"/>
                  </a:cubicBezTo>
                  <a:cubicBezTo>
                    <a:pt x="7657" y="14947"/>
                    <a:pt x="7694" y="14984"/>
                    <a:pt x="7649" y="15211"/>
                  </a:cubicBezTo>
                  <a:lnTo>
                    <a:pt x="7576" y="15555"/>
                  </a:lnTo>
                  <a:lnTo>
                    <a:pt x="7565" y="15610"/>
                  </a:lnTo>
                  <a:lnTo>
                    <a:pt x="7533" y="15698"/>
                  </a:lnTo>
                  <a:cubicBezTo>
                    <a:pt x="7374" y="16230"/>
                    <a:pt x="7010" y="16755"/>
                    <a:pt x="6489" y="17256"/>
                  </a:cubicBezTo>
                  <a:cubicBezTo>
                    <a:pt x="5964" y="17752"/>
                    <a:pt x="5341" y="18238"/>
                    <a:pt x="4694" y="18695"/>
                  </a:cubicBezTo>
                  <a:cubicBezTo>
                    <a:pt x="4038" y="19159"/>
                    <a:pt x="3401" y="19594"/>
                    <a:pt x="2759" y="20142"/>
                  </a:cubicBezTo>
                  <a:cubicBezTo>
                    <a:pt x="1525" y="21204"/>
                    <a:pt x="772" y="22399"/>
                    <a:pt x="388" y="23339"/>
                  </a:cubicBezTo>
                  <a:cubicBezTo>
                    <a:pt x="196" y="23807"/>
                    <a:pt x="121" y="24216"/>
                    <a:pt x="65" y="24542"/>
                  </a:cubicBezTo>
                  <a:cubicBezTo>
                    <a:pt x="49" y="24771"/>
                    <a:pt x="38" y="24894"/>
                    <a:pt x="38" y="24894"/>
                  </a:cubicBezTo>
                  <a:cubicBezTo>
                    <a:pt x="1" y="25401"/>
                    <a:pt x="349" y="25856"/>
                    <a:pt x="849" y="25951"/>
                  </a:cubicBezTo>
                  <a:cubicBezTo>
                    <a:pt x="913" y="25963"/>
                    <a:pt x="976" y="25969"/>
                    <a:pt x="1039" y="25969"/>
                  </a:cubicBezTo>
                  <a:cubicBezTo>
                    <a:pt x="1469" y="25969"/>
                    <a:pt x="1861" y="25691"/>
                    <a:pt x="1993" y="25267"/>
                  </a:cubicBezTo>
                  <a:lnTo>
                    <a:pt x="2000" y="25246"/>
                  </a:lnTo>
                  <a:cubicBezTo>
                    <a:pt x="2000" y="25246"/>
                    <a:pt x="2032" y="25135"/>
                    <a:pt x="2098" y="24928"/>
                  </a:cubicBezTo>
                  <a:cubicBezTo>
                    <a:pt x="2150" y="24826"/>
                    <a:pt x="2259" y="24607"/>
                    <a:pt x="2427" y="24328"/>
                  </a:cubicBezTo>
                  <a:cubicBezTo>
                    <a:pt x="2759" y="23780"/>
                    <a:pt x="3466" y="23039"/>
                    <a:pt x="4481" y="22361"/>
                  </a:cubicBezTo>
                  <a:cubicBezTo>
                    <a:pt x="4963" y="22043"/>
                    <a:pt x="5650" y="21688"/>
                    <a:pt x="6357" y="21269"/>
                  </a:cubicBezTo>
                  <a:cubicBezTo>
                    <a:pt x="7073" y="20844"/>
                    <a:pt x="7883" y="20374"/>
                    <a:pt x="8681" y="19686"/>
                  </a:cubicBezTo>
                  <a:cubicBezTo>
                    <a:pt x="9468" y="19007"/>
                    <a:pt x="10318" y="18072"/>
                    <a:pt x="10757" y="16830"/>
                  </a:cubicBezTo>
                  <a:lnTo>
                    <a:pt x="10839" y="16599"/>
                  </a:lnTo>
                  <a:lnTo>
                    <a:pt x="10859" y="16542"/>
                  </a:lnTo>
                  <a:lnTo>
                    <a:pt x="10898" y="16389"/>
                  </a:lnTo>
                  <a:lnTo>
                    <a:pt x="10918" y="16303"/>
                  </a:lnTo>
                  <a:lnTo>
                    <a:pt x="10998" y="15962"/>
                  </a:lnTo>
                  <a:cubicBezTo>
                    <a:pt x="11053" y="15734"/>
                    <a:pt x="11096" y="15296"/>
                    <a:pt x="11128" y="14970"/>
                  </a:cubicBezTo>
                  <a:cubicBezTo>
                    <a:pt x="11151" y="14400"/>
                    <a:pt x="11128" y="13833"/>
                    <a:pt x="11064" y="13267"/>
                  </a:cubicBezTo>
                  <a:cubicBezTo>
                    <a:pt x="10937" y="12203"/>
                    <a:pt x="10705" y="11266"/>
                    <a:pt x="10577" y="10434"/>
                  </a:cubicBezTo>
                  <a:cubicBezTo>
                    <a:pt x="10441" y="9599"/>
                    <a:pt x="10411" y="8917"/>
                    <a:pt x="10528" y="8473"/>
                  </a:cubicBezTo>
                  <a:cubicBezTo>
                    <a:pt x="10659" y="8023"/>
                    <a:pt x="10825" y="7743"/>
                    <a:pt x="11333" y="7373"/>
                  </a:cubicBezTo>
                  <a:cubicBezTo>
                    <a:pt x="11833" y="7014"/>
                    <a:pt x="12599" y="6638"/>
                    <a:pt x="13284" y="6104"/>
                  </a:cubicBezTo>
                  <a:cubicBezTo>
                    <a:pt x="14759" y="4980"/>
                    <a:pt x="15350" y="3632"/>
                    <a:pt x="15694" y="2734"/>
                  </a:cubicBezTo>
                  <a:cubicBezTo>
                    <a:pt x="15864" y="2277"/>
                    <a:pt x="15933" y="1904"/>
                    <a:pt x="15983" y="1654"/>
                  </a:cubicBezTo>
                  <a:cubicBezTo>
                    <a:pt x="16026" y="1401"/>
                    <a:pt x="16049" y="1267"/>
                    <a:pt x="16049" y="1267"/>
                  </a:cubicBezTo>
                  <a:cubicBezTo>
                    <a:pt x="16140" y="710"/>
                    <a:pt x="15790" y="176"/>
                    <a:pt x="15244" y="35"/>
                  </a:cubicBezTo>
                  <a:cubicBezTo>
                    <a:pt x="15153" y="12"/>
                    <a:pt x="15062" y="1"/>
                    <a:pt x="149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5">
              <a:extLst>
                <a:ext uri="{FF2B5EF4-FFF2-40B4-BE49-F238E27FC236}">
                  <a16:creationId xmlns:a16="http://schemas.microsoft.com/office/drawing/2014/main" id="{6AD01B46-B398-ED2C-DD28-0686E090C4AF}"/>
                </a:ext>
              </a:extLst>
            </p:cNvPr>
            <p:cNvSpPr/>
            <p:nvPr/>
          </p:nvSpPr>
          <p:spPr>
            <a:xfrm>
              <a:off x="4698025" y="3025000"/>
              <a:ext cx="407375" cy="691850"/>
            </a:xfrm>
            <a:custGeom>
              <a:avLst/>
              <a:gdLst/>
              <a:ahLst/>
              <a:cxnLst/>
              <a:rect l="l" t="t" r="r" b="b"/>
              <a:pathLst>
                <a:path w="16295" h="27674" extrusionOk="0">
                  <a:moveTo>
                    <a:pt x="7562" y="17228"/>
                  </a:moveTo>
                  <a:cubicBezTo>
                    <a:pt x="7562" y="17228"/>
                    <a:pt x="7560" y="17235"/>
                    <a:pt x="7556" y="17254"/>
                  </a:cubicBezTo>
                  <a:lnTo>
                    <a:pt x="7554" y="17261"/>
                  </a:lnTo>
                  <a:lnTo>
                    <a:pt x="7552" y="17265"/>
                  </a:lnTo>
                  <a:lnTo>
                    <a:pt x="7552" y="17265"/>
                  </a:lnTo>
                  <a:cubicBezTo>
                    <a:pt x="7558" y="17244"/>
                    <a:pt x="7562" y="17228"/>
                    <a:pt x="7562" y="17228"/>
                  </a:cubicBezTo>
                  <a:close/>
                  <a:moveTo>
                    <a:pt x="7535" y="17335"/>
                  </a:moveTo>
                  <a:lnTo>
                    <a:pt x="7531" y="17354"/>
                  </a:lnTo>
                  <a:cubicBezTo>
                    <a:pt x="7530" y="17355"/>
                    <a:pt x="7530" y="17356"/>
                    <a:pt x="7530" y="17356"/>
                  </a:cubicBezTo>
                  <a:cubicBezTo>
                    <a:pt x="7530" y="17356"/>
                    <a:pt x="7532" y="17347"/>
                    <a:pt x="7535" y="17335"/>
                  </a:cubicBezTo>
                  <a:close/>
                  <a:moveTo>
                    <a:pt x="15169" y="0"/>
                  </a:moveTo>
                  <a:cubicBezTo>
                    <a:pt x="14610" y="0"/>
                    <a:pt x="14141" y="425"/>
                    <a:pt x="14085" y="982"/>
                  </a:cubicBezTo>
                  <a:lnTo>
                    <a:pt x="14083" y="1009"/>
                  </a:lnTo>
                  <a:cubicBezTo>
                    <a:pt x="14083" y="1009"/>
                    <a:pt x="14040" y="1443"/>
                    <a:pt x="13828" y="2146"/>
                  </a:cubicBezTo>
                  <a:cubicBezTo>
                    <a:pt x="13639" y="2851"/>
                    <a:pt x="13164" y="3815"/>
                    <a:pt x="12364" y="4632"/>
                  </a:cubicBezTo>
                  <a:cubicBezTo>
                    <a:pt x="12166" y="4818"/>
                    <a:pt x="11906" y="5038"/>
                    <a:pt x="11724" y="5150"/>
                  </a:cubicBezTo>
                  <a:cubicBezTo>
                    <a:pt x="11634" y="5209"/>
                    <a:pt x="11326" y="5412"/>
                    <a:pt x="11295" y="5416"/>
                  </a:cubicBezTo>
                  <a:lnTo>
                    <a:pt x="10804" y="5668"/>
                  </a:lnTo>
                  <a:cubicBezTo>
                    <a:pt x="10117" y="6030"/>
                    <a:pt x="8982" y="6439"/>
                    <a:pt x="8063" y="7629"/>
                  </a:cubicBezTo>
                  <a:cubicBezTo>
                    <a:pt x="7609" y="8177"/>
                    <a:pt x="7318" y="8877"/>
                    <a:pt x="7142" y="9554"/>
                  </a:cubicBezTo>
                  <a:cubicBezTo>
                    <a:pt x="7002" y="10184"/>
                    <a:pt x="6956" y="10832"/>
                    <a:pt x="7002" y="11476"/>
                  </a:cubicBezTo>
                  <a:cubicBezTo>
                    <a:pt x="7076" y="12670"/>
                    <a:pt x="7308" y="13689"/>
                    <a:pt x="7465" y="14608"/>
                  </a:cubicBezTo>
                  <a:cubicBezTo>
                    <a:pt x="7549" y="15035"/>
                    <a:pt x="7608" y="15467"/>
                    <a:pt x="7643" y="15901"/>
                  </a:cubicBezTo>
                  <a:cubicBezTo>
                    <a:pt x="7666" y="16106"/>
                    <a:pt x="7652" y="16279"/>
                    <a:pt x="7663" y="16470"/>
                  </a:cubicBezTo>
                  <a:cubicBezTo>
                    <a:pt x="7634" y="16625"/>
                    <a:pt x="7675" y="16654"/>
                    <a:pt x="7624" y="16904"/>
                  </a:cubicBezTo>
                  <a:lnTo>
                    <a:pt x="7549" y="17264"/>
                  </a:lnTo>
                  <a:lnTo>
                    <a:pt x="7545" y="17285"/>
                  </a:lnTo>
                  <a:lnTo>
                    <a:pt x="7540" y="17298"/>
                  </a:lnTo>
                  <a:lnTo>
                    <a:pt x="7508" y="17405"/>
                  </a:lnTo>
                  <a:cubicBezTo>
                    <a:pt x="7470" y="17550"/>
                    <a:pt x="7406" y="17686"/>
                    <a:pt x="7336" y="17825"/>
                  </a:cubicBezTo>
                  <a:cubicBezTo>
                    <a:pt x="7202" y="18102"/>
                    <a:pt x="7004" y="18373"/>
                    <a:pt x="6762" y="18641"/>
                  </a:cubicBezTo>
                  <a:cubicBezTo>
                    <a:pt x="6278" y="19171"/>
                    <a:pt x="5644" y="19687"/>
                    <a:pt x="4978" y="20163"/>
                  </a:cubicBezTo>
                  <a:cubicBezTo>
                    <a:pt x="4298" y="20652"/>
                    <a:pt x="3656" y="21089"/>
                    <a:pt x="2970" y="21636"/>
                  </a:cubicBezTo>
                  <a:cubicBezTo>
                    <a:pt x="1637" y="22717"/>
                    <a:pt x="820" y="23952"/>
                    <a:pt x="398" y="24934"/>
                  </a:cubicBezTo>
                  <a:cubicBezTo>
                    <a:pt x="186" y="25429"/>
                    <a:pt x="102" y="25843"/>
                    <a:pt x="43" y="26191"/>
                  </a:cubicBezTo>
                  <a:cubicBezTo>
                    <a:pt x="13" y="26460"/>
                    <a:pt x="13" y="26560"/>
                    <a:pt x="11" y="26567"/>
                  </a:cubicBezTo>
                  <a:lnTo>
                    <a:pt x="7" y="26664"/>
                  </a:lnTo>
                  <a:cubicBezTo>
                    <a:pt x="0" y="27169"/>
                    <a:pt x="373" y="27601"/>
                    <a:pt x="875" y="27665"/>
                  </a:cubicBezTo>
                  <a:cubicBezTo>
                    <a:pt x="919" y="27671"/>
                    <a:pt x="962" y="27674"/>
                    <a:pt x="1005" y="27674"/>
                  </a:cubicBezTo>
                  <a:cubicBezTo>
                    <a:pt x="1456" y="27674"/>
                    <a:pt x="1858" y="27367"/>
                    <a:pt x="1969" y="26919"/>
                  </a:cubicBezTo>
                  <a:lnTo>
                    <a:pt x="1969" y="26919"/>
                  </a:lnTo>
                  <a:lnTo>
                    <a:pt x="1968" y="26920"/>
                  </a:lnTo>
                  <a:lnTo>
                    <a:pt x="1968" y="26920"/>
                  </a:lnTo>
                  <a:cubicBezTo>
                    <a:pt x="1973" y="26907"/>
                    <a:pt x="2008" y="26766"/>
                    <a:pt x="2069" y="26594"/>
                  </a:cubicBezTo>
                  <a:cubicBezTo>
                    <a:pt x="2174" y="26375"/>
                    <a:pt x="2292" y="26162"/>
                    <a:pt x="2422" y="25955"/>
                  </a:cubicBezTo>
                  <a:cubicBezTo>
                    <a:pt x="2776" y="25375"/>
                    <a:pt x="3540" y="24595"/>
                    <a:pt x="4630" y="23903"/>
                  </a:cubicBezTo>
                  <a:cubicBezTo>
                    <a:pt x="5260" y="23538"/>
                    <a:pt x="5942" y="23142"/>
                    <a:pt x="6665" y="22723"/>
                  </a:cubicBezTo>
                  <a:cubicBezTo>
                    <a:pt x="7427" y="22255"/>
                    <a:pt x="8293" y="21730"/>
                    <a:pt x="9114" y="20913"/>
                  </a:cubicBezTo>
                  <a:cubicBezTo>
                    <a:pt x="9525" y="20509"/>
                    <a:pt x="9928" y="20033"/>
                    <a:pt x="10256" y="19463"/>
                  </a:cubicBezTo>
                  <a:cubicBezTo>
                    <a:pt x="10421" y="19183"/>
                    <a:pt x="10576" y="18883"/>
                    <a:pt x="10692" y="18566"/>
                  </a:cubicBezTo>
                  <a:lnTo>
                    <a:pt x="10779" y="18326"/>
                  </a:lnTo>
                  <a:lnTo>
                    <a:pt x="10803" y="18266"/>
                  </a:lnTo>
                  <a:lnTo>
                    <a:pt x="10811" y="18237"/>
                  </a:lnTo>
                  <a:lnTo>
                    <a:pt x="10817" y="18221"/>
                  </a:lnTo>
                  <a:lnTo>
                    <a:pt x="10851" y="18098"/>
                  </a:lnTo>
                  <a:lnTo>
                    <a:pt x="10872" y="18009"/>
                  </a:lnTo>
                  <a:lnTo>
                    <a:pt x="10956" y="17652"/>
                  </a:lnTo>
                  <a:cubicBezTo>
                    <a:pt x="11242" y="16197"/>
                    <a:pt x="11044" y="15103"/>
                    <a:pt x="10895" y="14028"/>
                  </a:cubicBezTo>
                  <a:cubicBezTo>
                    <a:pt x="10722" y="12981"/>
                    <a:pt x="10499" y="12047"/>
                    <a:pt x="10455" y="11274"/>
                  </a:cubicBezTo>
                  <a:cubicBezTo>
                    <a:pt x="10403" y="10478"/>
                    <a:pt x="10499" y="10010"/>
                    <a:pt x="10749" y="9652"/>
                  </a:cubicBezTo>
                  <a:cubicBezTo>
                    <a:pt x="10944" y="9300"/>
                    <a:pt x="11540" y="8932"/>
                    <a:pt x="12332" y="8470"/>
                  </a:cubicBezTo>
                  <a:cubicBezTo>
                    <a:pt x="12539" y="8342"/>
                    <a:pt x="12743" y="8215"/>
                    <a:pt x="12943" y="8090"/>
                  </a:cubicBezTo>
                  <a:cubicBezTo>
                    <a:pt x="13266" y="7874"/>
                    <a:pt x="13296" y="7838"/>
                    <a:pt x="13528" y="7658"/>
                  </a:cubicBezTo>
                  <a:cubicBezTo>
                    <a:pt x="13989" y="7283"/>
                    <a:pt x="14285" y="6948"/>
                    <a:pt x="14592" y="6583"/>
                  </a:cubicBezTo>
                  <a:cubicBezTo>
                    <a:pt x="15758" y="5113"/>
                    <a:pt x="16091" y="3612"/>
                    <a:pt x="16225" y="2619"/>
                  </a:cubicBezTo>
                  <a:cubicBezTo>
                    <a:pt x="16295" y="2114"/>
                    <a:pt x="16282" y="1714"/>
                    <a:pt x="16279" y="1445"/>
                  </a:cubicBezTo>
                  <a:cubicBezTo>
                    <a:pt x="16263" y="1175"/>
                    <a:pt x="16256" y="1031"/>
                    <a:pt x="16256" y="1031"/>
                  </a:cubicBezTo>
                  <a:cubicBezTo>
                    <a:pt x="16225" y="463"/>
                    <a:pt x="15763" y="15"/>
                    <a:pt x="15193" y="1"/>
                  </a:cubicBezTo>
                  <a:cubicBezTo>
                    <a:pt x="15185" y="0"/>
                    <a:pt x="15177" y="0"/>
                    <a:pt x="15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5">
              <a:extLst>
                <a:ext uri="{FF2B5EF4-FFF2-40B4-BE49-F238E27FC236}">
                  <a16:creationId xmlns:a16="http://schemas.microsoft.com/office/drawing/2014/main" id="{97C8B87B-98EC-2D8D-E16B-2818FCBD0ACE}"/>
                </a:ext>
              </a:extLst>
            </p:cNvPr>
            <p:cNvSpPr/>
            <p:nvPr/>
          </p:nvSpPr>
          <p:spPr>
            <a:xfrm>
              <a:off x="2558475" y="4688550"/>
              <a:ext cx="599275" cy="481750"/>
            </a:xfrm>
            <a:custGeom>
              <a:avLst/>
              <a:gdLst/>
              <a:ahLst/>
              <a:cxnLst/>
              <a:rect l="l" t="t" r="r" b="b"/>
              <a:pathLst>
                <a:path w="23971" h="19270" extrusionOk="0">
                  <a:moveTo>
                    <a:pt x="1077" y="1"/>
                  </a:moveTo>
                  <a:cubicBezTo>
                    <a:pt x="609" y="2"/>
                    <a:pt x="206" y="325"/>
                    <a:pt x="102" y="782"/>
                  </a:cubicBezTo>
                  <a:cubicBezTo>
                    <a:pt x="1" y="1238"/>
                    <a:pt x="227" y="1703"/>
                    <a:pt x="649" y="1905"/>
                  </a:cubicBezTo>
                  <a:lnTo>
                    <a:pt x="670" y="1914"/>
                  </a:lnTo>
                  <a:lnTo>
                    <a:pt x="968" y="2057"/>
                  </a:lnTo>
                  <a:cubicBezTo>
                    <a:pt x="1063" y="2125"/>
                    <a:pt x="1266" y="2262"/>
                    <a:pt x="1516" y="2467"/>
                  </a:cubicBezTo>
                  <a:cubicBezTo>
                    <a:pt x="2012" y="2872"/>
                    <a:pt x="2646" y="3677"/>
                    <a:pt x="3172" y="4779"/>
                  </a:cubicBezTo>
                  <a:cubicBezTo>
                    <a:pt x="3419" y="5302"/>
                    <a:pt x="3674" y="6032"/>
                    <a:pt x="3990" y="6790"/>
                  </a:cubicBezTo>
                  <a:cubicBezTo>
                    <a:pt x="4308" y="7560"/>
                    <a:pt x="4657" y="8429"/>
                    <a:pt x="5225" y="9316"/>
                  </a:cubicBezTo>
                  <a:cubicBezTo>
                    <a:pt x="5786" y="10192"/>
                    <a:pt x="6591" y="11165"/>
                    <a:pt x="7758" y="11776"/>
                  </a:cubicBezTo>
                  <a:lnTo>
                    <a:pt x="7976" y="11888"/>
                  </a:lnTo>
                  <a:lnTo>
                    <a:pt x="8029" y="11917"/>
                  </a:lnTo>
                  <a:lnTo>
                    <a:pt x="8176" y="11977"/>
                  </a:lnTo>
                  <a:lnTo>
                    <a:pt x="8256" y="12008"/>
                  </a:lnTo>
                  <a:lnTo>
                    <a:pt x="8584" y="12136"/>
                  </a:lnTo>
                  <a:cubicBezTo>
                    <a:pt x="8802" y="12224"/>
                    <a:pt x="9229" y="12329"/>
                    <a:pt x="9548" y="12408"/>
                  </a:cubicBezTo>
                  <a:cubicBezTo>
                    <a:pt x="10109" y="12509"/>
                    <a:pt x="10676" y="12568"/>
                    <a:pt x="11244" y="12582"/>
                  </a:cubicBezTo>
                  <a:cubicBezTo>
                    <a:pt x="11372" y="12586"/>
                    <a:pt x="11497" y="12588"/>
                    <a:pt x="11620" y="12588"/>
                  </a:cubicBezTo>
                  <a:cubicBezTo>
                    <a:pt x="12541" y="12588"/>
                    <a:pt x="13377" y="12511"/>
                    <a:pt x="14119" y="12504"/>
                  </a:cubicBezTo>
                  <a:cubicBezTo>
                    <a:pt x="14203" y="12502"/>
                    <a:pt x="14285" y="12502"/>
                    <a:pt x="14366" y="12502"/>
                  </a:cubicBezTo>
                  <a:cubicBezTo>
                    <a:pt x="15097" y="12502"/>
                    <a:pt x="15688" y="12572"/>
                    <a:pt x="16068" y="12734"/>
                  </a:cubicBezTo>
                  <a:cubicBezTo>
                    <a:pt x="16497" y="12927"/>
                    <a:pt x="16750" y="13132"/>
                    <a:pt x="17043" y="13687"/>
                  </a:cubicBezTo>
                  <a:cubicBezTo>
                    <a:pt x="17329" y="14232"/>
                    <a:pt x="17595" y="15042"/>
                    <a:pt x="18023" y="15797"/>
                  </a:cubicBezTo>
                  <a:cubicBezTo>
                    <a:pt x="18928" y="17416"/>
                    <a:pt x="20179" y="18192"/>
                    <a:pt x="21016" y="18660"/>
                  </a:cubicBezTo>
                  <a:cubicBezTo>
                    <a:pt x="21446" y="18892"/>
                    <a:pt x="21807" y="19014"/>
                    <a:pt x="22046" y="19101"/>
                  </a:cubicBezTo>
                  <a:lnTo>
                    <a:pt x="22421" y="19219"/>
                  </a:lnTo>
                  <a:cubicBezTo>
                    <a:pt x="22529" y="19253"/>
                    <a:pt x="22640" y="19269"/>
                    <a:pt x="22748" y="19269"/>
                  </a:cubicBezTo>
                  <a:cubicBezTo>
                    <a:pt x="23177" y="19269"/>
                    <a:pt x="23581" y="19014"/>
                    <a:pt x="23754" y="18599"/>
                  </a:cubicBezTo>
                  <a:cubicBezTo>
                    <a:pt x="23970" y="18078"/>
                    <a:pt x="23754" y="17479"/>
                    <a:pt x="23256" y="17216"/>
                  </a:cubicBezTo>
                  <a:lnTo>
                    <a:pt x="23224" y="17200"/>
                  </a:lnTo>
                  <a:cubicBezTo>
                    <a:pt x="23224" y="17200"/>
                    <a:pt x="22858" y="17009"/>
                    <a:pt x="22310" y="16586"/>
                  </a:cubicBezTo>
                  <a:cubicBezTo>
                    <a:pt x="21989" y="16340"/>
                    <a:pt x="21696" y="16058"/>
                    <a:pt x="21438" y="15747"/>
                  </a:cubicBezTo>
                  <a:cubicBezTo>
                    <a:pt x="21155" y="15397"/>
                    <a:pt x="20870" y="14946"/>
                    <a:pt x="20686" y="14498"/>
                  </a:cubicBezTo>
                  <a:cubicBezTo>
                    <a:pt x="20465" y="13987"/>
                    <a:pt x="20329" y="13300"/>
                    <a:pt x="19947" y="12363"/>
                  </a:cubicBezTo>
                  <a:cubicBezTo>
                    <a:pt x="19842" y="12111"/>
                    <a:pt x="19722" y="11867"/>
                    <a:pt x="19590" y="11629"/>
                  </a:cubicBezTo>
                  <a:cubicBezTo>
                    <a:pt x="19513" y="11503"/>
                    <a:pt x="19442" y="11379"/>
                    <a:pt x="19326" y="11221"/>
                  </a:cubicBezTo>
                  <a:cubicBezTo>
                    <a:pt x="19174" y="11017"/>
                    <a:pt x="19230" y="11074"/>
                    <a:pt x="19051" y="10867"/>
                  </a:cubicBezTo>
                  <a:cubicBezTo>
                    <a:pt x="18623" y="10396"/>
                    <a:pt x="18087" y="9960"/>
                    <a:pt x="17493" y="9687"/>
                  </a:cubicBezTo>
                  <a:cubicBezTo>
                    <a:pt x="16356" y="9148"/>
                    <a:pt x="15217" y="9045"/>
                    <a:pt x="14242" y="9045"/>
                  </a:cubicBezTo>
                  <a:lnTo>
                    <a:pt x="14093" y="9045"/>
                  </a:lnTo>
                  <a:cubicBezTo>
                    <a:pt x="13155" y="9052"/>
                    <a:pt x="12297" y="9105"/>
                    <a:pt x="11526" y="9105"/>
                  </a:cubicBezTo>
                  <a:cubicBezTo>
                    <a:pt x="11456" y="9105"/>
                    <a:pt x="11388" y="9105"/>
                    <a:pt x="11321" y="9104"/>
                  </a:cubicBezTo>
                  <a:lnTo>
                    <a:pt x="11305" y="9104"/>
                  </a:lnTo>
                  <a:cubicBezTo>
                    <a:pt x="10933" y="9102"/>
                    <a:pt x="10564" y="9075"/>
                    <a:pt x="10198" y="9020"/>
                  </a:cubicBezTo>
                  <a:cubicBezTo>
                    <a:pt x="10064" y="8973"/>
                    <a:pt x="10021" y="9005"/>
                    <a:pt x="9802" y="8929"/>
                  </a:cubicBezTo>
                  <a:lnTo>
                    <a:pt x="9471" y="8807"/>
                  </a:lnTo>
                  <a:lnTo>
                    <a:pt x="9423" y="8790"/>
                  </a:lnTo>
                  <a:lnTo>
                    <a:pt x="9336" y="8745"/>
                  </a:lnTo>
                  <a:cubicBezTo>
                    <a:pt x="8832" y="8511"/>
                    <a:pt x="8365" y="8076"/>
                    <a:pt x="7942" y="7490"/>
                  </a:cubicBezTo>
                  <a:cubicBezTo>
                    <a:pt x="7526" y="6901"/>
                    <a:pt x="7135" y="6216"/>
                    <a:pt x="6774" y="5509"/>
                  </a:cubicBezTo>
                  <a:cubicBezTo>
                    <a:pt x="6407" y="4795"/>
                    <a:pt x="6066" y="4102"/>
                    <a:pt x="5616" y="3388"/>
                  </a:cubicBezTo>
                  <a:cubicBezTo>
                    <a:pt x="4738" y="2018"/>
                    <a:pt x="3661" y="1102"/>
                    <a:pt x="2785" y="590"/>
                  </a:cubicBezTo>
                  <a:cubicBezTo>
                    <a:pt x="2348" y="331"/>
                    <a:pt x="1955" y="200"/>
                    <a:pt x="1639" y="101"/>
                  </a:cubicBezTo>
                  <a:cubicBezTo>
                    <a:pt x="1416" y="51"/>
                    <a:pt x="1295" y="24"/>
                    <a:pt x="1295" y="24"/>
                  </a:cubicBezTo>
                  <a:cubicBezTo>
                    <a:pt x="1223" y="8"/>
                    <a:pt x="1150" y="1"/>
                    <a:pt x="1077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5">
              <a:extLst>
                <a:ext uri="{FF2B5EF4-FFF2-40B4-BE49-F238E27FC236}">
                  <a16:creationId xmlns:a16="http://schemas.microsoft.com/office/drawing/2014/main" id="{F374143D-3E2A-C76D-C56F-EDC8FA7697D9}"/>
                </a:ext>
              </a:extLst>
            </p:cNvPr>
            <p:cNvSpPr/>
            <p:nvPr/>
          </p:nvSpPr>
          <p:spPr>
            <a:xfrm>
              <a:off x="2637600" y="4530975"/>
              <a:ext cx="638675" cy="493350"/>
            </a:xfrm>
            <a:custGeom>
              <a:avLst/>
              <a:gdLst/>
              <a:ahLst/>
              <a:cxnLst/>
              <a:rect l="l" t="t" r="r" b="b"/>
              <a:pathLst>
                <a:path w="25547" h="19734" extrusionOk="0">
                  <a:moveTo>
                    <a:pt x="1066" y="1"/>
                  </a:moveTo>
                  <a:cubicBezTo>
                    <a:pt x="591" y="1"/>
                    <a:pt x="182" y="338"/>
                    <a:pt x="91" y="806"/>
                  </a:cubicBezTo>
                  <a:cubicBezTo>
                    <a:pt x="0" y="1272"/>
                    <a:pt x="252" y="1738"/>
                    <a:pt x="693" y="1918"/>
                  </a:cubicBezTo>
                  <a:cubicBezTo>
                    <a:pt x="687" y="1918"/>
                    <a:pt x="828" y="1973"/>
                    <a:pt x="1002" y="2064"/>
                  </a:cubicBezTo>
                  <a:cubicBezTo>
                    <a:pt x="1205" y="2200"/>
                    <a:pt x="1400" y="2346"/>
                    <a:pt x="1585" y="2503"/>
                  </a:cubicBezTo>
                  <a:cubicBezTo>
                    <a:pt x="2110" y="2937"/>
                    <a:pt x="2776" y="3803"/>
                    <a:pt x="3302" y="4981"/>
                  </a:cubicBezTo>
                  <a:cubicBezTo>
                    <a:pt x="3575" y="5656"/>
                    <a:pt x="3870" y="6386"/>
                    <a:pt x="4182" y="7162"/>
                  </a:cubicBezTo>
                  <a:cubicBezTo>
                    <a:pt x="4538" y="7983"/>
                    <a:pt x="4934" y="8913"/>
                    <a:pt x="5626" y="9843"/>
                  </a:cubicBezTo>
                  <a:cubicBezTo>
                    <a:pt x="5967" y="10305"/>
                    <a:pt x="6381" y="10773"/>
                    <a:pt x="6897" y="11178"/>
                  </a:cubicBezTo>
                  <a:cubicBezTo>
                    <a:pt x="7152" y="11380"/>
                    <a:pt x="7429" y="11578"/>
                    <a:pt x="7727" y="11737"/>
                  </a:cubicBezTo>
                  <a:lnTo>
                    <a:pt x="7950" y="11858"/>
                  </a:lnTo>
                  <a:lnTo>
                    <a:pt x="8009" y="11889"/>
                  </a:lnTo>
                  <a:lnTo>
                    <a:pt x="8038" y="11903"/>
                  </a:lnTo>
                  <a:lnTo>
                    <a:pt x="8052" y="11910"/>
                  </a:lnTo>
                  <a:lnTo>
                    <a:pt x="8168" y="11960"/>
                  </a:lnTo>
                  <a:lnTo>
                    <a:pt x="8254" y="11994"/>
                  </a:lnTo>
                  <a:lnTo>
                    <a:pt x="8596" y="12128"/>
                  </a:lnTo>
                  <a:cubicBezTo>
                    <a:pt x="9998" y="12619"/>
                    <a:pt x="11110" y="12576"/>
                    <a:pt x="12195" y="12583"/>
                  </a:cubicBezTo>
                  <a:cubicBezTo>
                    <a:pt x="12980" y="12565"/>
                    <a:pt x="13710" y="12512"/>
                    <a:pt x="14349" y="12512"/>
                  </a:cubicBezTo>
                  <a:cubicBezTo>
                    <a:pt x="14572" y="12512"/>
                    <a:pt x="14783" y="12519"/>
                    <a:pt x="14983" y="12535"/>
                  </a:cubicBezTo>
                  <a:cubicBezTo>
                    <a:pt x="15781" y="12597"/>
                    <a:pt x="16229" y="12758"/>
                    <a:pt x="16548" y="13058"/>
                  </a:cubicBezTo>
                  <a:cubicBezTo>
                    <a:pt x="16870" y="13299"/>
                    <a:pt x="17150" y="13943"/>
                    <a:pt x="17494" y="14793"/>
                  </a:cubicBezTo>
                  <a:cubicBezTo>
                    <a:pt x="17592" y="15014"/>
                    <a:pt x="17687" y="15234"/>
                    <a:pt x="17782" y="15449"/>
                  </a:cubicBezTo>
                  <a:cubicBezTo>
                    <a:pt x="17951" y="15799"/>
                    <a:pt x="17980" y="15833"/>
                    <a:pt x="18126" y="16090"/>
                  </a:cubicBezTo>
                  <a:cubicBezTo>
                    <a:pt x="18433" y="16599"/>
                    <a:pt x="18722" y="16938"/>
                    <a:pt x="19042" y="17295"/>
                  </a:cubicBezTo>
                  <a:cubicBezTo>
                    <a:pt x="20331" y="18655"/>
                    <a:pt x="21771" y="19200"/>
                    <a:pt x="22735" y="19473"/>
                  </a:cubicBezTo>
                  <a:cubicBezTo>
                    <a:pt x="23226" y="19614"/>
                    <a:pt x="23624" y="19660"/>
                    <a:pt x="23891" y="19692"/>
                  </a:cubicBezTo>
                  <a:cubicBezTo>
                    <a:pt x="24161" y="19717"/>
                    <a:pt x="24304" y="19728"/>
                    <a:pt x="24304" y="19728"/>
                  </a:cubicBezTo>
                  <a:cubicBezTo>
                    <a:pt x="24336" y="19732"/>
                    <a:pt x="24372" y="19733"/>
                    <a:pt x="24402" y="19733"/>
                  </a:cubicBezTo>
                  <a:cubicBezTo>
                    <a:pt x="24952" y="19732"/>
                    <a:pt x="25416" y="19321"/>
                    <a:pt x="25480" y="18775"/>
                  </a:cubicBezTo>
                  <a:cubicBezTo>
                    <a:pt x="25546" y="18229"/>
                    <a:pt x="25194" y="17720"/>
                    <a:pt x="24661" y="17588"/>
                  </a:cubicBezTo>
                  <a:lnTo>
                    <a:pt x="24636" y="17581"/>
                  </a:lnTo>
                  <a:cubicBezTo>
                    <a:pt x="24636" y="17581"/>
                    <a:pt x="24211" y="17477"/>
                    <a:pt x="23543" y="17168"/>
                  </a:cubicBezTo>
                  <a:cubicBezTo>
                    <a:pt x="22872" y="16881"/>
                    <a:pt x="21985" y="16276"/>
                    <a:pt x="21291" y="15366"/>
                  </a:cubicBezTo>
                  <a:cubicBezTo>
                    <a:pt x="21132" y="15144"/>
                    <a:pt x="20953" y="14855"/>
                    <a:pt x="20870" y="14659"/>
                  </a:cubicBezTo>
                  <a:cubicBezTo>
                    <a:pt x="20821" y="14561"/>
                    <a:pt x="20664" y="14229"/>
                    <a:pt x="20666" y="14198"/>
                  </a:cubicBezTo>
                  <a:lnTo>
                    <a:pt x="20486" y="13675"/>
                  </a:lnTo>
                  <a:cubicBezTo>
                    <a:pt x="20225" y="12943"/>
                    <a:pt x="19981" y="11760"/>
                    <a:pt x="18933" y="10684"/>
                  </a:cubicBezTo>
                  <a:cubicBezTo>
                    <a:pt x="18455" y="10157"/>
                    <a:pt x="17803" y="9768"/>
                    <a:pt x="17159" y="9500"/>
                  </a:cubicBezTo>
                  <a:cubicBezTo>
                    <a:pt x="16554" y="9272"/>
                    <a:pt x="15918" y="9134"/>
                    <a:pt x="15274" y="9088"/>
                  </a:cubicBezTo>
                  <a:cubicBezTo>
                    <a:pt x="14863" y="9056"/>
                    <a:pt x="14471" y="9043"/>
                    <a:pt x="14094" y="9043"/>
                  </a:cubicBezTo>
                  <a:cubicBezTo>
                    <a:pt x="13376" y="9043"/>
                    <a:pt x="12718" y="9086"/>
                    <a:pt x="12106" y="9104"/>
                  </a:cubicBezTo>
                  <a:cubicBezTo>
                    <a:pt x="11884" y="9113"/>
                    <a:pt x="11670" y="9118"/>
                    <a:pt x="11465" y="9118"/>
                  </a:cubicBezTo>
                  <a:cubicBezTo>
                    <a:pt x="11235" y="9118"/>
                    <a:pt x="11013" y="9111"/>
                    <a:pt x="10801" y="9097"/>
                  </a:cubicBezTo>
                  <a:cubicBezTo>
                    <a:pt x="10594" y="9092"/>
                    <a:pt x="10424" y="9051"/>
                    <a:pt x="10233" y="9034"/>
                  </a:cubicBezTo>
                  <a:cubicBezTo>
                    <a:pt x="10083" y="8986"/>
                    <a:pt x="10049" y="9022"/>
                    <a:pt x="9810" y="8935"/>
                  </a:cubicBezTo>
                  <a:lnTo>
                    <a:pt x="9464" y="8810"/>
                  </a:lnTo>
                  <a:lnTo>
                    <a:pt x="9435" y="8799"/>
                  </a:lnTo>
                  <a:lnTo>
                    <a:pt x="9430" y="8797"/>
                  </a:lnTo>
                  <a:lnTo>
                    <a:pt x="9330" y="8749"/>
                  </a:lnTo>
                  <a:cubicBezTo>
                    <a:pt x="9193" y="8692"/>
                    <a:pt x="9068" y="8608"/>
                    <a:pt x="8939" y="8520"/>
                  </a:cubicBezTo>
                  <a:cubicBezTo>
                    <a:pt x="8684" y="8349"/>
                    <a:pt x="8443" y="8113"/>
                    <a:pt x="8213" y="7835"/>
                  </a:cubicBezTo>
                  <a:cubicBezTo>
                    <a:pt x="7758" y="7282"/>
                    <a:pt x="7336" y="6580"/>
                    <a:pt x="6958" y="5856"/>
                  </a:cubicBezTo>
                  <a:cubicBezTo>
                    <a:pt x="6571" y="5113"/>
                    <a:pt x="6228" y="4413"/>
                    <a:pt x="5785" y="3658"/>
                  </a:cubicBezTo>
                  <a:cubicBezTo>
                    <a:pt x="4903" y="2186"/>
                    <a:pt x="3797" y="1200"/>
                    <a:pt x="2883" y="645"/>
                  </a:cubicBezTo>
                  <a:cubicBezTo>
                    <a:pt x="2424" y="365"/>
                    <a:pt x="2026" y="222"/>
                    <a:pt x="1691" y="115"/>
                  </a:cubicBezTo>
                  <a:cubicBezTo>
                    <a:pt x="1426" y="46"/>
                    <a:pt x="1328" y="33"/>
                    <a:pt x="1321" y="30"/>
                  </a:cubicBezTo>
                  <a:lnTo>
                    <a:pt x="1227" y="13"/>
                  </a:lnTo>
                  <a:cubicBezTo>
                    <a:pt x="1173" y="6"/>
                    <a:pt x="1121" y="1"/>
                    <a:pt x="1068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5">
              <a:extLst>
                <a:ext uri="{FF2B5EF4-FFF2-40B4-BE49-F238E27FC236}">
                  <a16:creationId xmlns:a16="http://schemas.microsoft.com/office/drawing/2014/main" id="{C7CD9EC7-FE14-FB94-16C6-AF5D4CAF2914}"/>
                </a:ext>
              </a:extLst>
            </p:cNvPr>
            <p:cNvSpPr/>
            <p:nvPr/>
          </p:nvSpPr>
          <p:spPr>
            <a:xfrm>
              <a:off x="2570750" y="4662550"/>
              <a:ext cx="600125" cy="481825"/>
            </a:xfrm>
            <a:custGeom>
              <a:avLst/>
              <a:gdLst/>
              <a:ahLst/>
              <a:cxnLst/>
              <a:rect l="l" t="t" r="r" b="b"/>
              <a:pathLst>
                <a:path w="24005" h="19273" extrusionOk="0">
                  <a:moveTo>
                    <a:pt x="9483" y="8806"/>
                  </a:moveTo>
                  <a:lnTo>
                    <a:pt x="9483" y="8806"/>
                  </a:lnTo>
                  <a:cubicBezTo>
                    <a:pt x="9487" y="8808"/>
                    <a:pt x="9490" y="8809"/>
                    <a:pt x="9489" y="8809"/>
                  </a:cubicBezTo>
                  <a:cubicBezTo>
                    <a:pt x="9489" y="8809"/>
                    <a:pt x="9489" y="8809"/>
                    <a:pt x="9487" y="8809"/>
                  </a:cubicBezTo>
                  <a:lnTo>
                    <a:pt x="9483" y="8806"/>
                  </a:lnTo>
                  <a:close/>
                  <a:moveTo>
                    <a:pt x="1112" y="1"/>
                  </a:moveTo>
                  <a:cubicBezTo>
                    <a:pt x="693" y="1"/>
                    <a:pt x="308" y="265"/>
                    <a:pt x="166" y="676"/>
                  </a:cubicBezTo>
                  <a:cubicBezTo>
                    <a:pt x="0" y="1158"/>
                    <a:pt x="224" y="1687"/>
                    <a:pt x="682" y="1906"/>
                  </a:cubicBezTo>
                  <a:lnTo>
                    <a:pt x="704" y="1917"/>
                  </a:lnTo>
                  <a:cubicBezTo>
                    <a:pt x="704" y="1917"/>
                    <a:pt x="807" y="1967"/>
                    <a:pt x="1002" y="2058"/>
                  </a:cubicBezTo>
                  <a:cubicBezTo>
                    <a:pt x="1096" y="2126"/>
                    <a:pt x="1300" y="2263"/>
                    <a:pt x="1550" y="2470"/>
                  </a:cubicBezTo>
                  <a:cubicBezTo>
                    <a:pt x="2046" y="2875"/>
                    <a:pt x="2680" y="3680"/>
                    <a:pt x="3206" y="4782"/>
                  </a:cubicBezTo>
                  <a:cubicBezTo>
                    <a:pt x="3454" y="5305"/>
                    <a:pt x="3708" y="6035"/>
                    <a:pt x="4024" y="6793"/>
                  </a:cubicBezTo>
                  <a:cubicBezTo>
                    <a:pt x="4341" y="7563"/>
                    <a:pt x="4693" y="8430"/>
                    <a:pt x="5259" y="9319"/>
                  </a:cubicBezTo>
                  <a:cubicBezTo>
                    <a:pt x="5819" y="10195"/>
                    <a:pt x="6624" y="11168"/>
                    <a:pt x="7792" y="11779"/>
                  </a:cubicBezTo>
                  <a:lnTo>
                    <a:pt x="8008" y="11891"/>
                  </a:lnTo>
                  <a:lnTo>
                    <a:pt x="8063" y="11918"/>
                  </a:lnTo>
                  <a:lnTo>
                    <a:pt x="8209" y="11979"/>
                  </a:lnTo>
                  <a:lnTo>
                    <a:pt x="8290" y="12011"/>
                  </a:lnTo>
                  <a:lnTo>
                    <a:pt x="8618" y="12139"/>
                  </a:lnTo>
                  <a:cubicBezTo>
                    <a:pt x="8836" y="12227"/>
                    <a:pt x="9264" y="12330"/>
                    <a:pt x="9582" y="12409"/>
                  </a:cubicBezTo>
                  <a:cubicBezTo>
                    <a:pt x="10142" y="12510"/>
                    <a:pt x="10710" y="12569"/>
                    <a:pt x="11278" y="12584"/>
                  </a:cubicBezTo>
                  <a:cubicBezTo>
                    <a:pt x="11407" y="12587"/>
                    <a:pt x="11536" y="12588"/>
                    <a:pt x="11662" y="12588"/>
                  </a:cubicBezTo>
                  <a:cubicBezTo>
                    <a:pt x="12580" y="12588"/>
                    <a:pt x="13413" y="12513"/>
                    <a:pt x="14151" y="12505"/>
                  </a:cubicBezTo>
                  <a:cubicBezTo>
                    <a:pt x="14238" y="12503"/>
                    <a:pt x="14323" y="12502"/>
                    <a:pt x="14407" y="12502"/>
                  </a:cubicBezTo>
                  <a:cubicBezTo>
                    <a:pt x="15136" y="12502"/>
                    <a:pt x="15721" y="12574"/>
                    <a:pt x="16102" y="12735"/>
                  </a:cubicBezTo>
                  <a:cubicBezTo>
                    <a:pt x="16529" y="12928"/>
                    <a:pt x="16784" y="13133"/>
                    <a:pt x="17077" y="13689"/>
                  </a:cubicBezTo>
                  <a:cubicBezTo>
                    <a:pt x="17361" y="14233"/>
                    <a:pt x="17627" y="15045"/>
                    <a:pt x="18057" y="15798"/>
                  </a:cubicBezTo>
                  <a:cubicBezTo>
                    <a:pt x="18960" y="17417"/>
                    <a:pt x="20211" y="18195"/>
                    <a:pt x="21050" y="18661"/>
                  </a:cubicBezTo>
                  <a:cubicBezTo>
                    <a:pt x="21478" y="18893"/>
                    <a:pt x="21839" y="19015"/>
                    <a:pt x="22080" y="19102"/>
                  </a:cubicBezTo>
                  <a:lnTo>
                    <a:pt x="22453" y="19222"/>
                  </a:lnTo>
                  <a:cubicBezTo>
                    <a:pt x="22562" y="19256"/>
                    <a:pt x="22672" y="19272"/>
                    <a:pt x="22781" y="19272"/>
                  </a:cubicBezTo>
                  <a:cubicBezTo>
                    <a:pt x="23211" y="19272"/>
                    <a:pt x="23614" y="19017"/>
                    <a:pt x="23786" y="18601"/>
                  </a:cubicBezTo>
                  <a:cubicBezTo>
                    <a:pt x="24004" y="18079"/>
                    <a:pt x="23788" y="17480"/>
                    <a:pt x="23288" y="17217"/>
                  </a:cubicBezTo>
                  <a:lnTo>
                    <a:pt x="23258" y="17201"/>
                  </a:lnTo>
                  <a:cubicBezTo>
                    <a:pt x="23258" y="17201"/>
                    <a:pt x="22890" y="17008"/>
                    <a:pt x="22342" y="16589"/>
                  </a:cubicBezTo>
                  <a:cubicBezTo>
                    <a:pt x="22023" y="16341"/>
                    <a:pt x="21730" y="16059"/>
                    <a:pt x="21471" y="15748"/>
                  </a:cubicBezTo>
                  <a:cubicBezTo>
                    <a:pt x="21189" y="15398"/>
                    <a:pt x="20904" y="14949"/>
                    <a:pt x="20718" y="14499"/>
                  </a:cubicBezTo>
                  <a:cubicBezTo>
                    <a:pt x="20498" y="13987"/>
                    <a:pt x="20361" y="13303"/>
                    <a:pt x="19981" y="12364"/>
                  </a:cubicBezTo>
                  <a:cubicBezTo>
                    <a:pt x="19876" y="12112"/>
                    <a:pt x="19756" y="11868"/>
                    <a:pt x="19622" y="11631"/>
                  </a:cubicBezTo>
                  <a:cubicBezTo>
                    <a:pt x="19542" y="11489"/>
                    <a:pt x="19454" y="11354"/>
                    <a:pt x="19360" y="11222"/>
                  </a:cubicBezTo>
                  <a:cubicBezTo>
                    <a:pt x="19208" y="11018"/>
                    <a:pt x="19262" y="11077"/>
                    <a:pt x="19085" y="10868"/>
                  </a:cubicBezTo>
                  <a:cubicBezTo>
                    <a:pt x="18656" y="10397"/>
                    <a:pt x="18121" y="9962"/>
                    <a:pt x="17525" y="9689"/>
                  </a:cubicBezTo>
                  <a:cubicBezTo>
                    <a:pt x="16391" y="9150"/>
                    <a:pt x="15252" y="9045"/>
                    <a:pt x="14278" y="9045"/>
                  </a:cubicBezTo>
                  <a:cubicBezTo>
                    <a:pt x="14227" y="9045"/>
                    <a:pt x="14175" y="9045"/>
                    <a:pt x="14125" y="9046"/>
                  </a:cubicBezTo>
                  <a:cubicBezTo>
                    <a:pt x="13197" y="9054"/>
                    <a:pt x="12346" y="9106"/>
                    <a:pt x="11581" y="9106"/>
                  </a:cubicBezTo>
                  <a:cubicBezTo>
                    <a:pt x="11505" y="9106"/>
                    <a:pt x="11430" y="9106"/>
                    <a:pt x="11356" y="9105"/>
                  </a:cubicBezTo>
                  <a:cubicBezTo>
                    <a:pt x="10980" y="9105"/>
                    <a:pt x="10605" y="9076"/>
                    <a:pt x="10232" y="9021"/>
                  </a:cubicBezTo>
                  <a:cubicBezTo>
                    <a:pt x="10098" y="8975"/>
                    <a:pt x="10055" y="9007"/>
                    <a:pt x="9835" y="8930"/>
                  </a:cubicBezTo>
                  <a:lnTo>
                    <a:pt x="9505" y="8810"/>
                  </a:lnTo>
                  <a:lnTo>
                    <a:pt x="9458" y="8793"/>
                  </a:lnTo>
                  <a:lnTo>
                    <a:pt x="9458" y="8793"/>
                  </a:lnTo>
                  <a:lnTo>
                    <a:pt x="9371" y="8748"/>
                  </a:lnTo>
                  <a:cubicBezTo>
                    <a:pt x="8866" y="8514"/>
                    <a:pt x="8399" y="8079"/>
                    <a:pt x="7975" y="7493"/>
                  </a:cubicBezTo>
                  <a:cubicBezTo>
                    <a:pt x="7560" y="6902"/>
                    <a:pt x="7169" y="6219"/>
                    <a:pt x="6808" y="5510"/>
                  </a:cubicBezTo>
                  <a:cubicBezTo>
                    <a:pt x="6440" y="4796"/>
                    <a:pt x="6100" y="4105"/>
                    <a:pt x="5650" y="3390"/>
                  </a:cubicBezTo>
                  <a:cubicBezTo>
                    <a:pt x="4772" y="2020"/>
                    <a:pt x="3697" y="1105"/>
                    <a:pt x="2819" y="591"/>
                  </a:cubicBezTo>
                  <a:cubicBezTo>
                    <a:pt x="2383" y="334"/>
                    <a:pt x="1991" y="203"/>
                    <a:pt x="1675" y="102"/>
                  </a:cubicBezTo>
                  <a:lnTo>
                    <a:pt x="1330" y="25"/>
                  </a:lnTo>
                  <a:cubicBezTo>
                    <a:pt x="1257" y="9"/>
                    <a:pt x="1184" y="1"/>
                    <a:pt x="1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5">
              <a:extLst>
                <a:ext uri="{FF2B5EF4-FFF2-40B4-BE49-F238E27FC236}">
                  <a16:creationId xmlns:a16="http://schemas.microsoft.com/office/drawing/2014/main" id="{2C6B84E0-4EA2-F07F-F1AD-2F3AD706C99E}"/>
                </a:ext>
              </a:extLst>
            </p:cNvPr>
            <p:cNvSpPr/>
            <p:nvPr/>
          </p:nvSpPr>
          <p:spPr>
            <a:xfrm>
              <a:off x="2650050" y="4505075"/>
              <a:ext cx="639875" cy="493300"/>
            </a:xfrm>
            <a:custGeom>
              <a:avLst/>
              <a:gdLst/>
              <a:ahLst/>
              <a:cxnLst/>
              <a:rect l="l" t="t" r="r" b="b"/>
              <a:pathLst>
                <a:path w="25595" h="19732" extrusionOk="0">
                  <a:moveTo>
                    <a:pt x="1094" y="0"/>
                  </a:moveTo>
                  <a:cubicBezTo>
                    <a:pt x="655" y="0"/>
                    <a:pt x="257" y="292"/>
                    <a:pt x="136" y="728"/>
                  </a:cubicBezTo>
                  <a:cubicBezTo>
                    <a:pt x="0" y="1214"/>
                    <a:pt x="252" y="1726"/>
                    <a:pt x="720" y="1917"/>
                  </a:cubicBezTo>
                  <a:cubicBezTo>
                    <a:pt x="711" y="1917"/>
                    <a:pt x="853" y="1971"/>
                    <a:pt x="1030" y="2062"/>
                  </a:cubicBezTo>
                  <a:cubicBezTo>
                    <a:pt x="1232" y="2199"/>
                    <a:pt x="1426" y="2345"/>
                    <a:pt x="1612" y="2502"/>
                  </a:cubicBezTo>
                  <a:cubicBezTo>
                    <a:pt x="2137" y="2934"/>
                    <a:pt x="2803" y="3802"/>
                    <a:pt x="3331" y="4978"/>
                  </a:cubicBezTo>
                  <a:cubicBezTo>
                    <a:pt x="3602" y="5655"/>
                    <a:pt x="3897" y="6386"/>
                    <a:pt x="4209" y="7159"/>
                  </a:cubicBezTo>
                  <a:cubicBezTo>
                    <a:pt x="4564" y="7980"/>
                    <a:pt x="4961" y="8912"/>
                    <a:pt x="5653" y="9840"/>
                  </a:cubicBezTo>
                  <a:cubicBezTo>
                    <a:pt x="5994" y="10304"/>
                    <a:pt x="6410" y="10770"/>
                    <a:pt x="6926" y="11177"/>
                  </a:cubicBezTo>
                  <a:cubicBezTo>
                    <a:pt x="7181" y="11379"/>
                    <a:pt x="7456" y="11575"/>
                    <a:pt x="7754" y="11734"/>
                  </a:cubicBezTo>
                  <a:lnTo>
                    <a:pt x="7979" y="11855"/>
                  </a:lnTo>
                  <a:lnTo>
                    <a:pt x="8034" y="11886"/>
                  </a:lnTo>
                  <a:lnTo>
                    <a:pt x="8063" y="11900"/>
                  </a:lnTo>
                  <a:lnTo>
                    <a:pt x="8077" y="11907"/>
                  </a:lnTo>
                  <a:lnTo>
                    <a:pt x="8193" y="11957"/>
                  </a:lnTo>
                  <a:lnTo>
                    <a:pt x="8279" y="11993"/>
                  </a:lnTo>
                  <a:lnTo>
                    <a:pt x="8621" y="12127"/>
                  </a:lnTo>
                  <a:cubicBezTo>
                    <a:pt x="10023" y="12616"/>
                    <a:pt x="11135" y="12573"/>
                    <a:pt x="12220" y="12580"/>
                  </a:cubicBezTo>
                  <a:cubicBezTo>
                    <a:pt x="13006" y="12563"/>
                    <a:pt x="13734" y="12511"/>
                    <a:pt x="14372" y="12511"/>
                  </a:cubicBezTo>
                  <a:cubicBezTo>
                    <a:pt x="14595" y="12511"/>
                    <a:pt x="14808" y="12517"/>
                    <a:pt x="15008" y="12534"/>
                  </a:cubicBezTo>
                  <a:cubicBezTo>
                    <a:pt x="15806" y="12594"/>
                    <a:pt x="16254" y="12757"/>
                    <a:pt x="16575" y="13055"/>
                  </a:cubicBezTo>
                  <a:cubicBezTo>
                    <a:pt x="16896" y="13296"/>
                    <a:pt x="17175" y="13940"/>
                    <a:pt x="17519" y="14790"/>
                  </a:cubicBezTo>
                  <a:lnTo>
                    <a:pt x="17808" y="15447"/>
                  </a:lnTo>
                  <a:cubicBezTo>
                    <a:pt x="17976" y="15798"/>
                    <a:pt x="18007" y="15832"/>
                    <a:pt x="18153" y="16087"/>
                  </a:cubicBezTo>
                  <a:cubicBezTo>
                    <a:pt x="18458" y="16598"/>
                    <a:pt x="18749" y="16935"/>
                    <a:pt x="19067" y="17292"/>
                  </a:cubicBezTo>
                  <a:cubicBezTo>
                    <a:pt x="20357" y="18654"/>
                    <a:pt x="21796" y="19199"/>
                    <a:pt x="22762" y="19472"/>
                  </a:cubicBezTo>
                  <a:cubicBezTo>
                    <a:pt x="23252" y="19613"/>
                    <a:pt x="23650" y="19657"/>
                    <a:pt x="23918" y="19691"/>
                  </a:cubicBezTo>
                  <a:cubicBezTo>
                    <a:pt x="24186" y="19714"/>
                    <a:pt x="24329" y="19727"/>
                    <a:pt x="24329" y="19727"/>
                  </a:cubicBezTo>
                  <a:cubicBezTo>
                    <a:pt x="24362" y="19730"/>
                    <a:pt x="24396" y="19731"/>
                    <a:pt x="24429" y="19731"/>
                  </a:cubicBezTo>
                  <a:cubicBezTo>
                    <a:pt x="24955" y="19731"/>
                    <a:pt x="25412" y="19351"/>
                    <a:pt x="25501" y="18822"/>
                  </a:cubicBezTo>
                  <a:cubicBezTo>
                    <a:pt x="25594" y="18260"/>
                    <a:pt x="25239" y="17721"/>
                    <a:pt x="24686" y="17585"/>
                  </a:cubicBezTo>
                  <a:lnTo>
                    <a:pt x="24661" y="17580"/>
                  </a:lnTo>
                  <a:cubicBezTo>
                    <a:pt x="24661" y="17580"/>
                    <a:pt x="24236" y="17476"/>
                    <a:pt x="23570" y="17166"/>
                  </a:cubicBezTo>
                  <a:cubicBezTo>
                    <a:pt x="22899" y="16880"/>
                    <a:pt x="22010" y="16273"/>
                    <a:pt x="21316" y="15365"/>
                  </a:cubicBezTo>
                  <a:cubicBezTo>
                    <a:pt x="21161" y="15141"/>
                    <a:pt x="20980" y="14854"/>
                    <a:pt x="20895" y="14658"/>
                  </a:cubicBezTo>
                  <a:cubicBezTo>
                    <a:pt x="20848" y="14560"/>
                    <a:pt x="20689" y="14228"/>
                    <a:pt x="20691" y="14195"/>
                  </a:cubicBezTo>
                  <a:lnTo>
                    <a:pt x="20511" y="13674"/>
                  </a:lnTo>
                  <a:cubicBezTo>
                    <a:pt x="20250" y="12941"/>
                    <a:pt x="20006" y="11759"/>
                    <a:pt x="18958" y="10683"/>
                  </a:cubicBezTo>
                  <a:cubicBezTo>
                    <a:pt x="18480" y="10156"/>
                    <a:pt x="17830" y="9767"/>
                    <a:pt x="17184" y="9498"/>
                  </a:cubicBezTo>
                  <a:cubicBezTo>
                    <a:pt x="16579" y="9271"/>
                    <a:pt x="15943" y="9132"/>
                    <a:pt x="15299" y="9087"/>
                  </a:cubicBezTo>
                  <a:cubicBezTo>
                    <a:pt x="14886" y="9054"/>
                    <a:pt x="14491" y="9042"/>
                    <a:pt x="14112" y="9042"/>
                  </a:cubicBezTo>
                  <a:cubicBezTo>
                    <a:pt x="13398" y="9042"/>
                    <a:pt x="12741" y="9084"/>
                    <a:pt x="12131" y="9101"/>
                  </a:cubicBezTo>
                  <a:cubicBezTo>
                    <a:pt x="11930" y="9111"/>
                    <a:pt x="11729" y="9116"/>
                    <a:pt x="11528" y="9116"/>
                  </a:cubicBezTo>
                  <a:cubicBezTo>
                    <a:pt x="11293" y="9116"/>
                    <a:pt x="11059" y="9109"/>
                    <a:pt x="10826" y="9096"/>
                  </a:cubicBezTo>
                  <a:cubicBezTo>
                    <a:pt x="10617" y="9089"/>
                    <a:pt x="10449" y="9050"/>
                    <a:pt x="10258" y="9033"/>
                  </a:cubicBezTo>
                  <a:cubicBezTo>
                    <a:pt x="10108" y="8983"/>
                    <a:pt x="10074" y="9019"/>
                    <a:pt x="9835" y="8932"/>
                  </a:cubicBezTo>
                  <a:lnTo>
                    <a:pt x="9489" y="8807"/>
                  </a:lnTo>
                  <a:lnTo>
                    <a:pt x="9455" y="8794"/>
                  </a:lnTo>
                  <a:lnTo>
                    <a:pt x="9455" y="8794"/>
                  </a:lnTo>
                  <a:lnTo>
                    <a:pt x="9353" y="8746"/>
                  </a:lnTo>
                  <a:cubicBezTo>
                    <a:pt x="9218" y="8689"/>
                    <a:pt x="9091" y="8605"/>
                    <a:pt x="8964" y="8518"/>
                  </a:cubicBezTo>
                  <a:cubicBezTo>
                    <a:pt x="8709" y="8346"/>
                    <a:pt x="8466" y="8111"/>
                    <a:pt x="8238" y="7832"/>
                  </a:cubicBezTo>
                  <a:cubicBezTo>
                    <a:pt x="7781" y="7279"/>
                    <a:pt x="7359" y="6579"/>
                    <a:pt x="6983" y="5853"/>
                  </a:cubicBezTo>
                  <a:cubicBezTo>
                    <a:pt x="6596" y="5110"/>
                    <a:pt x="6253" y="4412"/>
                    <a:pt x="5810" y="3655"/>
                  </a:cubicBezTo>
                  <a:cubicBezTo>
                    <a:pt x="4927" y="2183"/>
                    <a:pt x="3820" y="1198"/>
                    <a:pt x="2908" y="644"/>
                  </a:cubicBezTo>
                  <a:cubicBezTo>
                    <a:pt x="2449" y="362"/>
                    <a:pt x="2049" y="221"/>
                    <a:pt x="1716" y="114"/>
                  </a:cubicBezTo>
                  <a:cubicBezTo>
                    <a:pt x="1451" y="45"/>
                    <a:pt x="1353" y="32"/>
                    <a:pt x="1346" y="27"/>
                  </a:cubicBezTo>
                  <a:lnTo>
                    <a:pt x="1250" y="12"/>
                  </a:lnTo>
                  <a:cubicBezTo>
                    <a:pt x="1198" y="4"/>
                    <a:pt x="1146" y="0"/>
                    <a:pt x="10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5">
              <a:extLst>
                <a:ext uri="{FF2B5EF4-FFF2-40B4-BE49-F238E27FC236}">
                  <a16:creationId xmlns:a16="http://schemas.microsoft.com/office/drawing/2014/main" id="{EBA29FDD-226F-0044-CCC1-B64E94C45608}"/>
                </a:ext>
              </a:extLst>
            </p:cNvPr>
            <p:cNvSpPr/>
            <p:nvPr/>
          </p:nvSpPr>
          <p:spPr>
            <a:xfrm>
              <a:off x="4265175" y="4866150"/>
              <a:ext cx="703275" cy="296350"/>
            </a:xfrm>
            <a:custGeom>
              <a:avLst/>
              <a:gdLst/>
              <a:ahLst/>
              <a:cxnLst/>
              <a:rect l="l" t="t" r="r" b="b"/>
              <a:pathLst>
                <a:path w="28131" h="11854" extrusionOk="0">
                  <a:moveTo>
                    <a:pt x="26955" y="1"/>
                  </a:moveTo>
                  <a:cubicBezTo>
                    <a:pt x="26954" y="1"/>
                    <a:pt x="26952" y="1"/>
                    <a:pt x="26951" y="1"/>
                  </a:cubicBezTo>
                  <a:cubicBezTo>
                    <a:pt x="26749" y="1"/>
                    <a:pt x="26553" y="56"/>
                    <a:pt x="26383" y="161"/>
                  </a:cubicBezTo>
                  <a:lnTo>
                    <a:pt x="26353" y="179"/>
                  </a:lnTo>
                  <a:cubicBezTo>
                    <a:pt x="26353" y="179"/>
                    <a:pt x="26000" y="395"/>
                    <a:pt x="25359" y="647"/>
                  </a:cubicBezTo>
                  <a:cubicBezTo>
                    <a:pt x="24980" y="795"/>
                    <a:pt x="24590" y="900"/>
                    <a:pt x="24190" y="964"/>
                  </a:cubicBezTo>
                  <a:cubicBezTo>
                    <a:pt x="23936" y="998"/>
                    <a:pt x="23683" y="1016"/>
                    <a:pt x="23428" y="1016"/>
                  </a:cubicBezTo>
                  <a:cubicBezTo>
                    <a:pt x="23416" y="1016"/>
                    <a:pt x="23404" y="1016"/>
                    <a:pt x="23393" y="1016"/>
                  </a:cubicBezTo>
                  <a:cubicBezTo>
                    <a:pt x="23171" y="1016"/>
                    <a:pt x="22950" y="1000"/>
                    <a:pt x="22731" y="968"/>
                  </a:cubicBezTo>
                  <a:cubicBezTo>
                    <a:pt x="22178" y="895"/>
                    <a:pt x="21521" y="661"/>
                    <a:pt x="20520" y="506"/>
                  </a:cubicBezTo>
                  <a:cubicBezTo>
                    <a:pt x="20250" y="468"/>
                    <a:pt x="19979" y="445"/>
                    <a:pt x="19706" y="438"/>
                  </a:cubicBezTo>
                  <a:lnTo>
                    <a:pt x="19633" y="438"/>
                  </a:lnTo>
                  <a:cubicBezTo>
                    <a:pt x="19510" y="438"/>
                    <a:pt x="19383" y="438"/>
                    <a:pt x="19219" y="454"/>
                  </a:cubicBezTo>
                  <a:cubicBezTo>
                    <a:pt x="18967" y="479"/>
                    <a:pt x="19046" y="463"/>
                    <a:pt x="18776" y="509"/>
                  </a:cubicBezTo>
                  <a:cubicBezTo>
                    <a:pt x="18151" y="634"/>
                    <a:pt x="17503" y="870"/>
                    <a:pt x="16964" y="1239"/>
                  </a:cubicBezTo>
                  <a:cubicBezTo>
                    <a:pt x="15863" y="1975"/>
                    <a:pt x="15174" y="2958"/>
                    <a:pt x="14669" y="3824"/>
                  </a:cubicBezTo>
                  <a:cubicBezTo>
                    <a:pt x="14153" y="4704"/>
                    <a:pt x="13730" y="5532"/>
                    <a:pt x="13298" y="6230"/>
                  </a:cubicBezTo>
                  <a:cubicBezTo>
                    <a:pt x="13105" y="6551"/>
                    <a:pt x="12889" y="6858"/>
                    <a:pt x="12652" y="7151"/>
                  </a:cubicBezTo>
                  <a:cubicBezTo>
                    <a:pt x="12543" y="7242"/>
                    <a:pt x="12548" y="7294"/>
                    <a:pt x="12370" y="7442"/>
                  </a:cubicBezTo>
                  <a:lnTo>
                    <a:pt x="12097" y="7663"/>
                  </a:lnTo>
                  <a:lnTo>
                    <a:pt x="12054" y="7697"/>
                  </a:lnTo>
                  <a:lnTo>
                    <a:pt x="11974" y="7747"/>
                  </a:lnTo>
                  <a:cubicBezTo>
                    <a:pt x="11515" y="8059"/>
                    <a:pt x="10901" y="8236"/>
                    <a:pt x="10182" y="8300"/>
                  </a:cubicBezTo>
                  <a:cubicBezTo>
                    <a:pt x="9873" y="8322"/>
                    <a:pt x="9552" y="8334"/>
                    <a:pt x="9223" y="8334"/>
                  </a:cubicBezTo>
                  <a:cubicBezTo>
                    <a:pt x="8786" y="8334"/>
                    <a:pt x="8334" y="8315"/>
                    <a:pt x="7881" y="8284"/>
                  </a:cubicBezTo>
                  <a:cubicBezTo>
                    <a:pt x="7187" y="8240"/>
                    <a:pt x="6515" y="8188"/>
                    <a:pt x="5798" y="8188"/>
                  </a:cubicBezTo>
                  <a:cubicBezTo>
                    <a:pt x="5689" y="8188"/>
                    <a:pt x="5578" y="8188"/>
                    <a:pt x="5466" y="8192"/>
                  </a:cubicBezTo>
                  <a:cubicBezTo>
                    <a:pt x="3840" y="8242"/>
                    <a:pt x="2501" y="8693"/>
                    <a:pt x="1612" y="9182"/>
                  </a:cubicBezTo>
                  <a:cubicBezTo>
                    <a:pt x="1166" y="9425"/>
                    <a:pt x="854" y="9694"/>
                    <a:pt x="606" y="9912"/>
                  </a:cubicBezTo>
                  <a:cubicBezTo>
                    <a:pt x="447" y="10080"/>
                    <a:pt x="363" y="10169"/>
                    <a:pt x="363" y="10169"/>
                  </a:cubicBezTo>
                  <a:cubicBezTo>
                    <a:pt x="15" y="10539"/>
                    <a:pt x="0" y="11112"/>
                    <a:pt x="327" y="11499"/>
                  </a:cubicBezTo>
                  <a:cubicBezTo>
                    <a:pt x="524" y="11731"/>
                    <a:pt x="806" y="11853"/>
                    <a:pt x="1092" y="11853"/>
                  </a:cubicBezTo>
                  <a:cubicBezTo>
                    <a:pt x="1283" y="11853"/>
                    <a:pt x="1475" y="11799"/>
                    <a:pt x="1644" y="11686"/>
                  </a:cubicBezTo>
                  <a:lnTo>
                    <a:pt x="1664" y="11674"/>
                  </a:lnTo>
                  <a:cubicBezTo>
                    <a:pt x="1664" y="11674"/>
                    <a:pt x="1760" y="11610"/>
                    <a:pt x="1939" y="11490"/>
                  </a:cubicBezTo>
                  <a:cubicBezTo>
                    <a:pt x="2044" y="11445"/>
                    <a:pt x="2267" y="11340"/>
                    <a:pt x="2573" y="11231"/>
                  </a:cubicBezTo>
                  <a:cubicBezTo>
                    <a:pt x="3022" y="11069"/>
                    <a:pt x="3702" y="10956"/>
                    <a:pt x="4525" y="10956"/>
                  </a:cubicBezTo>
                  <a:cubicBezTo>
                    <a:pt x="4804" y="10956"/>
                    <a:pt x="5098" y="10969"/>
                    <a:pt x="5407" y="10997"/>
                  </a:cubicBezTo>
                  <a:cubicBezTo>
                    <a:pt x="5982" y="11053"/>
                    <a:pt x="6739" y="11208"/>
                    <a:pt x="7552" y="11328"/>
                  </a:cubicBezTo>
                  <a:cubicBezTo>
                    <a:pt x="8297" y="11438"/>
                    <a:pt x="9127" y="11567"/>
                    <a:pt x="10057" y="11567"/>
                  </a:cubicBezTo>
                  <a:cubicBezTo>
                    <a:pt x="10155" y="11567"/>
                    <a:pt x="10255" y="11565"/>
                    <a:pt x="10355" y="11563"/>
                  </a:cubicBezTo>
                  <a:cubicBezTo>
                    <a:pt x="11394" y="11531"/>
                    <a:pt x="12641" y="11340"/>
                    <a:pt x="13766" y="10653"/>
                  </a:cubicBezTo>
                  <a:lnTo>
                    <a:pt x="13975" y="10524"/>
                  </a:lnTo>
                  <a:lnTo>
                    <a:pt x="14026" y="10492"/>
                  </a:lnTo>
                  <a:lnTo>
                    <a:pt x="14153" y="10398"/>
                  </a:lnTo>
                  <a:lnTo>
                    <a:pt x="14221" y="10344"/>
                  </a:lnTo>
                  <a:lnTo>
                    <a:pt x="14499" y="10130"/>
                  </a:lnTo>
                  <a:cubicBezTo>
                    <a:pt x="14687" y="9987"/>
                    <a:pt x="14996" y="9675"/>
                    <a:pt x="15226" y="9441"/>
                  </a:cubicBezTo>
                  <a:cubicBezTo>
                    <a:pt x="15601" y="9014"/>
                    <a:pt x="15942" y="8557"/>
                    <a:pt x="16247" y="8079"/>
                  </a:cubicBezTo>
                  <a:cubicBezTo>
                    <a:pt x="16818" y="7174"/>
                    <a:pt x="17229" y="6301"/>
                    <a:pt x="17653" y="5575"/>
                  </a:cubicBezTo>
                  <a:cubicBezTo>
                    <a:pt x="18073" y="4839"/>
                    <a:pt x="18478" y="4292"/>
                    <a:pt x="18849" y="4022"/>
                  </a:cubicBezTo>
                  <a:cubicBezTo>
                    <a:pt x="19192" y="3785"/>
                    <a:pt x="19470" y="3669"/>
                    <a:pt x="19968" y="3669"/>
                  </a:cubicBezTo>
                  <a:cubicBezTo>
                    <a:pt x="20031" y="3669"/>
                    <a:pt x="20097" y="3670"/>
                    <a:pt x="20167" y="3674"/>
                  </a:cubicBezTo>
                  <a:cubicBezTo>
                    <a:pt x="20782" y="3710"/>
                    <a:pt x="21614" y="3897"/>
                    <a:pt x="22482" y="3917"/>
                  </a:cubicBezTo>
                  <a:cubicBezTo>
                    <a:pt x="22551" y="3918"/>
                    <a:pt x="22621" y="3920"/>
                    <a:pt x="22690" y="3920"/>
                  </a:cubicBezTo>
                  <a:cubicBezTo>
                    <a:pt x="24434" y="3920"/>
                    <a:pt x="25677" y="3279"/>
                    <a:pt x="26474" y="2817"/>
                  </a:cubicBezTo>
                  <a:cubicBezTo>
                    <a:pt x="26894" y="2569"/>
                    <a:pt x="27183" y="2323"/>
                    <a:pt x="27381" y="2160"/>
                  </a:cubicBezTo>
                  <a:cubicBezTo>
                    <a:pt x="27572" y="1993"/>
                    <a:pt x="27676" y="1901"/>
                    <a:pt x="27676" y="1901"/>
                  </a:cubicBezTo>
                  <a:cubicBezTo>
                    <a:pt x="28013" y="1600"/>
                    <a:pt x="28131" y="1123"/>
                    <a:pt x="27970" y="700"/>
                  </a:cubicBezTo>
                  <a:cubicBezTo>
                    <a:pt x="27808" y="279"/>
                    <a:pt x="27405" y="1"/>
                    <a:pt x="26955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5">
              <a:extLst>
                <a:ext uri="{FF2B5EF4-FFF2-40B4-BE49-F238E27FC236}">
                  <a16:creationId xmlns:a16="http://schemas.microsoft.com/office/drawing/2014/main" id="{1DB4B79B-AE1A-52CC-3F63-4E4A9537BFE9}"/>
                </a:ext>
              </a:extLst>
            </p:cNvPr>
            <p:cNvSpPr/>
            <p:nvPr/>
          </p:nvSpPr>
          <p:spPr>
            <a:xfrm>
              <a:off x="4170225" y="4688150"/>
              <a:ext cx="734025" cy="325825"/>
            </a:xfrm>
            <a:custGeom>
              <a:avLst/>
              <a:gdLst/>
              <a:ahLst/>
              <a:cxnLst/>
              <a:rect l="l" t="t" r="r" b="b"/>
              <a:pathLst>
                <a:path w="29361" h="13033" extrusionOk="0">
                  <a:moveTo>
                    <a:pt x="28206" y="0"/>
                  </a:moveTo>
                  <a:cubicBezTo>
                    <a:pt x="27915" y="0"/>
                    <a:pt x="27636" y="117"/>
                    <a:pt x="27431" y="322"/>
                  </a:cubicBezTo>
                  <a:lnTo>
                    <a:pt x="27413" y="341"/>
                  </a:lnTo>
                  <a:cubicBezTo>
                    <a:pt x="27413" y="341"/>
                    <a:pt x="27106" y="652"/>
                    <a:pt x="26497" y="1064"/>
                  </a:cubicBezTo>
                  <a:cubicBezTo>
                    <a:pt x="25907" y="1493"/>
                    <a:pt x="24932" y="1944"/>
                    <a:pt x="23795" y="2073"/>
                  </a:cubicBezTo>
                  <a:cubicBezTo>
                    <a:pt x="23652" y="2083"/>
                    <a:pt x="23490" y="2091"/>
                    <a:pt x="23338" y="2091"/>
                  </a:cubicBezTo>
                  <a:cubicBezTo>
                    <a:pt x="23326" y="2091"/>
                    <a:pt x="23313" y="2091"/>
                    <a:pt x="23301" y="2091"/>
                  </a:cubicBezTo>
                  <a:cubicBezTo>
                    <a:pt x="23190" y="2091"/>
                    <a:pt x="23079" y="2084"/>
                    <a:pt x="22970" y="2071"/>
                  </a:cubicBezTo>
                  <a:cubicBezTo>
                    <a:pt x="22863" y="2060"/>
                    <a:pt x="22497" y="2026"/>
                    <a:pt x="22472" y="2009"/>
                  </a:cubicBezTo>
                  <a:lnTo>
                    <a:pt x="21932" y="1896"/>
                  </a:lnTo>
                  <a:cubicBezTo>
                    <a:pt x="21387" y="1787"/>
                    <a:pt x="20654" y="1555"/>
                    <a:pt x="19749" y="1555"/>
                  </a:cubicBezTo>
                  <a:cubicBezTo>
                    <a:pt x="19351" y="1555"/>
                    <a:pt x="18954" y="1602"/>
                    <a:pt x="18567" y="1694"/>
                  </a:cubicBezTo>
                  <a:cubicBezTo>
                    <a:pt x="17869" y="1834"/>
                    <a:pt x="17201" y="2192"/>
                    <a:pt x="16639" y="2608"/>
                  </a:cubicBezTo>
                  <a:cubicBezTo>
                    <a:pt x="16134" y="3010"/>
                    <a:pt x="15690" y="3485"/>
                    <a:pt x="15320" y="4015"/>
                  </a:cubicBezTo>
                  <a:cubicBezTo>
                    <a:pt x="14626" y="4986"/>
                    <a:pt x="14164" y="5923"/>
                    <a:pt x="13708" y="6737"/>
                  </a:cubicBezTo>
                  <a:cubicBezTo>
                    <a:pt x="13503" y="7121"/>
                    <a:pt x="13278" y="7492"/>
                    <a:pt x="13034" y="7852"/>
                  </a:cubicBezTo>
                  <a:cubicBezTo>
                    <a:pt x="12923" y="8026"/>
                    <a:pt x="12802" y="8150"/>
                    <a:pt x="12689" y="8306"/>
                  </a:cubicBezTo>
                  <a:cubicBezTo>
                    <a:pt x="12570" y="8409"/>
                    <a:pt x="12584" y="8457"/>
                    <a:pt x="12386" y="8618"/>
                  </a:cubicBezTo>
                  <a:lnTo>
                    <a:pt x="12100" y="8848"/>
                  </a:lnTo>
                  <a:lnTo>
                    <a:pt x="12070" y="8873"/>
                  </a:lnTo>
                  <a:lnTo>
                    <a:pt x="11979" y="8932"/>
                  </a:lnTo>
                  <a:cubicBezTo>
                    <a:pt x="11859" y="9020"/>
                    <a:pt x="11724" y="9086"/>
                    <a:pt x="11583" y="9152"/>
                  </a:cubicBezTo>
                  <a:cubicBezTo>
                    <a:pt x="11304" y="9280"/>
                    <a:pt x="10977" y="9368"/>
                    <a:pt x="10622" y="9421"/>
                  </a:cubicBezTo>
                  <a:cubicBezTo>
                    <a:pt x="10194" y="9486"/>
                    <a:pt x="9726" y="9512"/>
                    <a:pt x="9243" y="9512"/>
                  </a:cubicBezTo>
                  <a:cubicBezTo>
                    <a:pt x="8927" y="9512"/>
                    <a:pt x="8602" y="9502"/>
                    <a:pt x="8279" y="9482"/>
                  </a:cubicBezTo>
                  <a:cubicBezTo>
                    <a:pt x="7442" y="9434"/>
                    <a:pt x="6667" y="9371"/>
                    <a:pt x="5790" y="9361"/>
                  </a:cubicBezTo>
                  <a:cubicBezTo>
                    <a:pt x="4072" y="9362"/>
                    <a:pt x="2660" y="9807"/>
                    <a:pt x="1715" y="10305"/>
                  </a:cubicBezTo>
                  <a:cubicBezTo>
                    <a:pt x="1239" y="10553"/>
                    <a:pt x="914" y="10824"/>
                    <a:pt x="648" y="11056"/>
                  </a:cubicBezTo>
                  <a:cubicBezTo>
                    <a:pt x="454" y="11246"/>
                    <a:pt x="393" y="11324"/>
                    <a:pt x="384" y="11328"/>
                  </a:cubicBezTo>
                  <a:lnTo>
                    <a:pt x="323" y="11403"/>
                  </a:lnTo>
                  <a:cubicBezTo>
                    <a:pt x="0" y="11790"/>
                    <a:pt x="20" y="12358"/>
                    <a:pt x="368" y="12723"/>
                  </a:cubicBezTo>
                  <a:cubicBezTo>
                    <a:pt x="562" y="12928"/>
                    <a:pt x="824" y="13032"/>
                    <a:pt x="1088" y="13032"/>
                  </a:cubicBezTo>
                  <a:cubicBezTo>
                    <a:pt x="1297" y="13032"/>
                    <a:pt x="1507" y="12966"/>
                    <a:pt x="1685" y="12832"/>
                  </a:cubicBezTo>
                  <a:cubicBezTo>
                    <a:pt x="1685" y="12832"/>
                    <a:pt x="1807" y="12741"/>
                    <a:pt x="1971" y="12643"/>
                  </a:cubicBezTo>
                  <a:cubicBezTo>
                    <a:pt x="2190" y="12538"/>
                    <a:pt x="2417" y="12447"/>
                    <a:pt x="2647" y="12368"/>
                  </a:cubicBezTo>
                  <a:cubicBezTo>
                    <a:pt x="3095" y="12209"/>
                    <a:pt x="3763" y="12100"/>
                    <a:pt x="4562" y="12100"/>
                  </a:cubicBezTo>
                  <a:cubicBezTo>
                    <a:pt x="4927" y="12100"/>
                    <a:pt x="5292" y="12122"/>
                    <a:pt x="5655" y="12165"/>
                  </a:cubicBezTo>
                  <a:cubicBezTo>
                    <a:pt x="6374" y="12277"/>
                    <a:pt x="7154" y="12400"/>
                    <a:pt x="7977" y="12529"/>
                  </a:cubicBezTo>
                  <a:cubicBezTo>
                    <a:pt x="8625" y="12615"/>
                    <a:pt x="9335" y="12711"/>
                    <a:pt x="10119" y="12711"/>
                  </a:cubicBezTo>
                  <a:cubicBezTo>
                    <a:pt x="10421" y="12711"/>
                    <a:pt x="10722" y="12697"/>
                    <a:pt x="11022" y="12666"/>
                  </a:cubicBezTo>
                  <a:cubicBezTo>
                    <a:pt x="11593" y="12611"/>
                    <a:pt x="12207" y="12495"/>
                    <a:pt x="12821" y="12261"/>
                  </a:cubicBezTo>
                  <a:cubicBezTo>
                    <a:pt x="13125" y="12145"/>
                    <a:pt x="13435" y="12011"/>
                    <a:pt x="13724" y="11836"/>
                  </a:cubicBezTo>
                  <a:lnTo>
                    <a:pt x="13944" y="11708"/>
                  </a:lnTo>
                  <a:lnTo>
                    <a:pt x="13998" y="11674"/>
                  </a:lnTo>
                  <a:lnTo>
                    <a:pt x="14026" y="11658"/>
                  </a:lnTo>
                  <a:lnTo>
                    <a:pt x="14039" y="11649"/>
                  </a:lnTo>
                  <a:lnTo>
                    <a:pt x="14142" y="11574"/>
                  </a:lnTo>
                  <a:lnTo>
                    <a:pt x="14215" y="11520"/>
                  </a:lnTo>
                  <a:lnTo>
                    <a:pt x="14506" y="11294"/>
                  </a:lnTo>
                  <a:cubicBezTo>
                    <a:pt x="15643" y="10344"/>
                    <a:pt x="16179" y="9371"/>
                    <a:pt x="16741" y="8443"/>
                  </a:cubicBezTo>
                  <a:cubicBezTo>
                    <a:pt x="17266" y="7522"/>
                    <a:pt x="17680" y="6656"/>
                    <a:pt x="18130" y="6030"/>
                  </a:cubicBezTo>
                  <a:cubicBezTo>
                    <a:pt x="18592" y="5377"/>
                    <a:pt x="18961" y="5077"/>
                    <a:pt x="19381" y="4954"/>
                  </a:cubicBezTo>
                  <a:cubicBezTo>
                    <a:pt x="19518" y="4898"/>
                    <a:pt x="19697" y="4875"/>
                    <a:pt x="19915" y="4875"/>
                  </a:cubicBezTo>
                  <a:cubicBezTo>
                    <a:pt x="20291" y="4875"/>
                    <a:pt x="20780" y="4945"/>
                    <a:pt x="21355" y="5034"/>
                  </a:cubicBezTo>
                  <a:cubicBezTo>
                    <a:pt x="21596" y="5063"/>
                    <a:pt x="21833" y="5093"/>
                    <a:pt x="22067" y="5123"/>
                  </a:cubicBezTo>
                  <a:cubicBezTo>
                    <a:pt x="22454" y="5159"/>
                    <a:pt x="22499" y="5150"/>
                    <a:pt x="22794" y="5155"/>
                  </a:cubicBezTo>
                  <a:cubicBezTo>
                    <a:pt x="23390" y="5154"/>
                    <a:pt x="23829" y="5080"/>
                    <a:pt x="24298" y="4989"/>
                  </a:cubicBezTo>
                  <a:cubicBezTo>
                    <a:pt x="26128" y="4582"/>
                    <a:pt x="27333" y="3627"/>
                    <a:pt x="28063" y="2940"/>
                  </a:cubicBezTo>
                  <a:cubicBezTo>
                    <a:pt x="28434" y="2592"/>
                    <a:pt x="28677" y="2274"/>
                    <a:pt x="28845" y="2062"/>
                  </a:cubicBezTo>
                  <a:cubicBezTo>
                    <a:pt x="29002" y="1844"/>
                    <a:pt x="29085" y="1727"/>
                    <a:pt x="29085" y="1727"/>
                  </a:cubicBezTo>
                  <a:cubicBezTo>
                    <a:pt x="29326" y="1396"/>
                    <a:pt x="29360" y="959"/>
                    <a:pt x="29175" y="595"/>
                  </a:cubicBezTo>
                  <a:cubicBezTo>
                    <a:pt x="28987" y="231"/>
                    <a:pt x="28614" y="2"/>
                    <a:pt x="28206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5">
              <a:extLst>
                <a:ext uri="{FF2B5EF4-FFF2-40B4-BE49-F238E27FC236}">
                  <a16:creationId xmlns:a16="http://schemas.microsoft.com/office/drawing/2014/main" id="{AC2677E3-1C5A-7FB5-0402-20CE775EC9E6}"/>
                </a:ext>
              </a:extLst>
            </p:cNvPr>
            <p:cNvSpPr/>
            <p:nvPr/>
          </p:nvSpPr>
          <p:spPr>
            <a:xfrm>
              <a:off x="4249650" y="4841600"/>
              <a:ext cx="704050" cy="296375"/>
            </a:xfrm>
            <a:custGeom>
              <a:avLst/>
              <a:gdLst/>
              <a:ahLst/>
              <a:cxnLst/>
              <a:rect l="l" t="t" r="r" b="b"/>
              <a:pathLst>
                <a:path w="28162" h="11855" extrusionOk="0">
                  <a:moveTo>
                    <a:pt x="26948" y="1"/>
                  </a:moveTo>
                  <a:cubicBezTo>
                    <a:pt x="26754" y="1"/>
                    <a:pt x="26558" y="52"/>
                    <a:pt x="26381" y="160"/>
                  </a:cubicBezTo>
                  <a:lnTo>
                    <a:pt x="26353" y="178"/>
                  </a:lnTo>
                  <a:cubicBezTo>
                    <a:pt x="26353" y="178"/>
                    <a:pt x="26000" y="395"/>
                    <a:pt x="25359" y="649"/>
                  </a:cubicBezTo>
                  <a:cubicBezTo>
                    <a:pt x="24980" y="795"/>
                    <a:pt x="24589" y="902"/>
                    <a:pt x="24190" y="965"/>
                  </a:cubicBezTo>
                  <a:cubicBezTo>
                    <a:pt x="23953" y="998"/>
                    <a:pt x="23691" y="1018"/>
                    <a:pt x="23425" y="1018"/>
                  </a:cubicBezTo>
                  <a:cubicBezTo>
                    <a:pt x="23192" y="1018"/>
                    <a:pt x="22956" y="1002"/>
                    <a:pt x="22731" y="968"/>
                  </a:cubicBezTo>
                  <a:cubicBezTo>
                    <a:pt x="22180" y="895"/>
                    <a:pt x="21521" y="661"/>
                    <a:pt x="20520" y="508"/>
                  </a:cubicBezTo>
                  <a:cubicBezTo>
                    <a:pt x="20250" y="468"/>
                    <a:pt x="19979" y="445"/>
                    <a:pt x="19706" y="438"/>
                  </a:cubicBezTo>
                  <a:cubicBezTo>
                    <a:pt x="19560" y="438"/>
                    <a:pt x="19417" y="438"/>
                    <a:pt x="19220" y="454"/>
                  </a:cubicBezTo>
                  <a:cubicBezTo>
                    <a:pt x="18967" y="479"/>
                    <a:pt x="19045" y="463"/>
                    <a:pt x="18776" y="510"/>
                  </a:cubicBezTo>
                  <a:cubicBezTo>
                    <a:pt x="18151" y="634"/>
                    <a:pt x="17503" y="870"/>
                    <a:pt x="16964" y="1240"/>
                  </a:cubicBezTo>
                  <a:cubicBezTo>
                    <a:pt x="15863" y="1975"/>
                    <a:pt x="15174" y="2958"/>
                    <a:pt x="14669" y="3826"/>
                  </a:cubicBezTo>
                  <a:cubicBezTo>
                    <a:pt x="14153" y="4704"/>
                    <a:pt x="13730" y="5532"/>
                    <a:pt x="13298" y="6230"/>
                  </a:cubicBezTo>
                  <a:cubicBezTo>
                    <a:pt x="13105" y="6552"/>
                    <a:pt x="12889" y="6860"/>
                    <a:pt x="12652" y="7151"/>
                  </a:cubicBezTo>
                  <a:cubicBezTo>
                    <a:pt x="12543" y="7242"/>
                    <a:pt x="12548" y="7294"/>
                    <a:pt x="12370" y="7442"/>
                  </a:cubicBezTo>
                  <a:lnTo>
                    <a:pt x="12097" y="7664"/>
                  </a:lnTo>
                  <a:lnTo>
                    <a:pt x="12058" y="7695"/>
                  </a:lnTo>
                  <a:lnTo>
                    <a:pt x="11974" y="7749"/>
                  </a:lnTo>
                  <a:cubicBezTo>
                    <a:pt x="11515" y="8062"/>
                    <a:pt x="10903" y="8238"/>
                    <a:pt x="10182" y="8301"/>
                  </a:cubicBezTo>
                  <a:cubicBezTo>
                    <a:pt x="9873" y="8324"/>
                    <a:pt x="9551" y="8334"/>
                    <a:pt x="9221" y="8334"/>
                  </a:cubicBezTo>
                  <a:cubicBezTo>
                    <a:pt x="8784" y="8334"/>
                    <a:pt x="8333" y="8316"/>
                    <a:pt x="7881" y="8286"/>
                  </a:cubicBezTo>
                  <a:cubicBezTo>
                    <a:pt x="7188" y="8242"/>
                    <a:pt x="6520" y="8188"/>
                    <a:pt x="5806" y="8188"/>
                  </a:cubicBezTo>
                  <a:cubicBezTo>
                    <a:pt x="5694" y="8188"/>
                    <a:pt x="5580" y="8189"/>
                    <a:pt x="5466" y="8192"/>
                  </a:cubicBezTo>
                  <a:cubicBezTo>
                    <a:pt x="3840" y="8242"/>
                    <a:pt x="2503" y="8693"/>
                    <a:pt x="1612" y="9182"/>
                  </a:cubicBezTo>
                  <a:cubicBezTo>
                    <a:pt x="1166" y="9425"/>
                    <a:pt x="854" y="9695"/>
                    <a:pt x="605" y="9914"/>
                  </a:cubicBezTo>
                  <a:cubicBezTo>
                    <a:pt x="447" y="10080"/>
                    <a:pt x="363" y="10170"/>
                    <a:pt x="363" y="10170"/>
                  </a:cubicBezTo>
                  <a:cubicBezTo>
                    <a:pt x="15" y="10541"/>
                    <a:pt x="0" y="11112"/>
                    <a:pt x="327" y="11499"/>
                  </a:cubicBezTo>
                  <a:cubicBezTo>
                    <a:pt x="524" y="11732"/>
                    <a:pt x="806" y="11855"/>
                    <a:pt x="1091" y="11855"/>
                  </a:cubicBezTo>
                  <a:cubicBezTo>
                    <a:pt x="1282" y="11855"/>
                    <a:pt x="1475" y="11800"/>
                    <a:pt x="1644" y="11687"/>
                  </a:cubicBezTo>
                  <a:lnTo>
                    <a:pt x="1662" y="11674"/>
                  </a:lnTo>
                  <a:cubicBezTo>
                    <a:pt x="1662" y="11674"/>
                    <a:pt x="1758" y="11612"/>
                    <a:pt x="1937" y="11492"/>
                  </a:cubicBezTo>
                  <a:cubicBezTo>
                    <a:pt x="2044" y="11446"/>
                    <a:pt x="2267" y="11342"/>
                    <a:pt x="2572" y="11233"/>
                  </a:cubicBezTo>
                  <a:cubicBezTo>
                    <a:pt x="3022" y="11070"/>
                    <a:pt x="3704" y="10957"/>
                    <a:pt x="4529" y="10957"/>
                  </a:cubicBezTo>
                  <a:cubicBezTo>
                    <a:pt x="4806" y="10957"/>
                    <a:pt x="5100" y="10969"/>
                    <a:pt x="5407" y="10998"/>
                  </a:cubicBezTo>
                  <a:cubicBezTo>
                    <a:pt x="5982" y="11053"/>
                    <a:pt x="6737" y="11210"/>
                    <a:pt x="7552" y="11330"/>
                  </a:cubicBezTo>
                  <a:cubicBezTo>
                    <a:pt x="8300" y="11440"/>
                    <a:pt x="9131" y="11569"/>
                    <a:pt x="10067" y="11569"/>
                  </a:cubicBezTo>
                  <a:cubicBezTo>
                    <a:pt x="10161" y="11569"/>
                    <a:pt x="10257" y="11568"/>
                    <a:pt x="10353" y="11565"/>
                  </a:cubicBezTo>
                  <a:cubicBezTo>
                    <a:pt x="11393" y="11531"/>
                    <a:pt x="12641" y="11342"/>
                    <a:pt x="13766" y="10653"/>
                  </a:cubicBezTo>
                  <a:lnTo>
                    <a:pt x="13973" y="10527"/>
                  </a:lnTo>
                  <a:lnTo>
                    <a:pt x="14024" y="10494"/>
                  </a:lnTo>
                  <a:lnTo>
                    <a:pt x="14151" y="10400"/>
                  </a:lnTo>
                  <a:lnTo>
                    <a:pt x="14221" y="10346"/>
                  </a:lnTo>
                  <a:lnTo>
                    <a:pt x="14497" y="10132"/>
                  </a:lnTo>
                  <a:cubicBezTo>
                    <a:pt x="14685" y="9987"/>
                    <a:pt x="14995" y="9677"/>
                    <a:pt x="15224" y="9443"/>
                  </a:cubicBezTo>
                  <a:cubicBezTo>
                    <a:pt x="15601" y="9015"/>
                    <a:pt x="15941" y="8560"/>
                    <a:pt x="16247" y="8079"/>
                  </a:cubicBezTo>
                  <a:cubicBezTo>
                    <a:pt x="16818" y="7174"/>
                    <a:pt x="17228" y="6302"/>
                    <a:pt x="17651" y="5577"/>
                  </a:cubicBezTo>
                  <a:cubicBezTo>
                    <a:pt x="18071" y="4842"/>
                    <a:pt x="18478" y="4294"/>
                    <a:pt x="18849" y="4022"/>
                  </a:cubicBezTo>
                  <a:cubicBezTo>
                    <a:pt x="19192" y="3786"/>
                    <a:pt x="19471" y="3671"/>
                    <a:pt x="19970" y="3671"/>
                  </a:cubicBezTo>
                  <a:cubicBezTo>
                    <a:pt x="20032" y="3671"/>
                    <a:pt x="20097" y="3672"/>
                    <a:pt x="20166" y="3676"/>
                  </a:cubicBezTo>
                  <a:cubicBezTo>
                    <a:pt x="20780" y="3712"/>
                    <a:pt x="21614" y="3899"/>
                    <a:pt x="22481" y="3917"/>
                  </a:cubicBezTo>
                  <a:cubicBezTo>
                    <a:pt x="22553" y="3919"/>
                    <a:pt x="22625" y="3920"/>
                    <a:pt x="22695" y="3920"/>
                  </a:cubicBezTo>
                  <a:cubicBezTo>
                    <a:pt x="24435" y="3920"/>
                    <a:pt x="25675" y="3279"/>
                    <a:pt x="26474" y="2819"/>
                  </a:cubicBezTo>
                  <a:cubicBezTo>
                    <a:pt x="26894" y="2571"/>
                    <a:pt x="27183" y="2325"/>
                    <a:pt x="27381" y="2162"/>
                  </a:cubicBezTo>
                  <a:lnTo>
                    <a:pt x="27674" y="1904"/>
                  </a:lnTo>
                  <a:cubicBezTo>
                    <a:pt x="28095" y="1529"/>
                    <a:pt x="28161" y="893"/>
                    <a:pt x="27825" y="442"/>
                  </a:cubicBezTo>
                  <a:cubicBezTo>
                    <a:pt x="27612" y="155"/>
                    <a:pt x="27283" y="1"/>
                    <a:pt x="269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5">
              <a:extLst>
                <a:ext uri="{FF2B5EF4-FFF2-40B4-BE49-F238E27FC236}">
                  <a16:creationId xmlns:a16="http://schemas.microsoft.com/office/drawing/2014/main" id="{7C5BDE2D-CA8D-8963-880A-2849742B5AE6}"/>
                </a:ext>
              </a:extLst>
            </p:cNvPr>
            <p:cNvSpPr/>
            <p:nvPr/>
          </p:nvSpPr>
          <p:spPr>
            <a:xfrm>
              <a:off x="4154700" y="4663575"/>
              <a:ext cx="735500" cy="325925"/>
            </a:xfrm>
            <a:custGeom>
              <a:avLst/>
              <a:gdLst/>
              <a:ahLst/>
              <a:cxnLst/>
              <a:rect l="l" t="t" r="r" b="b"/>
              <a:pathLst>
                <a:path w="29420" h="13037" extrusionOk="0">
                  <a:moveTo>
                    <a:pt x="28204" y="1"/>
                  </a:moveTo>
                  <a:cubicBezTo>
                    <a:pt x="27922" y="1"/>
                    <a:pt x="27642" y="110"/>
                    <a:pt x="27431" y="325"/>
                  </a:cubicBezTo>
                  <a:lnTo>
                    <a:pt x="27411" y="343"/>
                  </a:lnTo>
                  <a:cubicBezTo>
                    <a:pt x="27411" y="343"/>
                    <a:pt x="27106" y="653"/>
                    <a:pt x="26497" y="1066"/>
                  </a:cubicBezTo>
                  <a:cubicBezTo>
                    <a:pt x="25906" y="1494"/>
                    <a:pt x="24930" y="1944"/>
                    <a:pt x="23795" y="2074"/>
                  </a:cubicBezTo>
                  <a:cubicBezTo>
                    <a:pt x="23654" y="2085"/>
                    <a:pt x="23496" y="2092"/>
                    <a:pt x="23346" y="2092"/>
                  </a:cubicBezTo>
                  <a:cubicBezTo>
                    <a:pt x="23206" y="2092"/>
                    <a:pt x="23073" y="2086"/>
                    <a:pt x="22970" y="2072"/>
                  </a:cubicBezTo>
                  <a:cubicBezTo>
                    <a:pt x="22863" y="2063"/>
                    <a:pt x="22497" y="2028"/>
                    <a:pt x="22470" y="2012"/>
                  </a:cubicBezTo>
                  <a:lnTo>
                    <a:pt x="21930" y="1897"/>
                  </a:lnTo>
                  <a:cubicBezTo>
                    <a:pt x="21387" y="1789"/>
                    <a:pt x="20651" y="1557"/>
                    <a:pt x="19745" y="1557"/>
                  </a:cubicBezTo>
                  <a:cubicBezTo>
                    <a:pt x="19379" y="1557"/>
                    <a:pt x="18985" y="1595"/>
                    <a:pt x="18565" y="1694"/>
                  </a:cubicBezTo>
                  <a:cubicBezTo>
                    <a:pt x="17869" y="1835"/>
                    <a:pt x="17201" y="2194"/>
                    <a:pt x="16639" y="2610"/>
                  </a:cubicBezTo>
                  <a:cubicBezTo>
                    <a:pt x="16134" y="3011"/>
                    <a:pt x="15688" y="3486"/>
                    <a:pt x="15318" y="4014"/>
                  </a:cubicBezTo>
                  <a:cubicBezTo>
                    <a:pt x="14624" y="4987"/>
                    <a:pt x="14163" y="5924"/>
                    <a:pt x="13706" y="6736"/>
                  </a:cubicBezTo>
                  <a:cubicBezTo>
                    <a:pt x="13503" y="7122"/>
                    <a:pt x="13278" y="7493"/>
                    <a:pt x="13032" y="7852"/>
                  </a:cubicBezTo>
                  <a:cubicBezTo>
                    <a:pt x="12921" y="8029"/>
                    <a:pt x="12800" y="8152"/>
                    <a:pt x="12689" y="8307"/>
                  </a:cubicBezTo>
                  <a:cubicBezTo>
                    <a:pt x="12568" y="8411"/>
                    <a:pt x="12582" y="8459"/>
                    <a:pt x="12386" y="8619"/>
                  </a:cubicBezTo>
                  <a:lnTo>
                    <a:pt x="12100" y="8851"/>
                  </a:lnTo>
                  <a:lnTo>
                    <a:pt x="12069" y="8876"/>
                  </a:lnTo>
                  <a:lnTo>
                    <a:pt x="12069" y="8876"/>
                  </a:lnTo>
                  <a:lnTo>
                    <a:pt x="11979" y="8935"/>
                  </a:lnTo>
                  <a:cubicBezTo>
                    <a:pt x="11859" y="9025"/>
                    <a:pt x="11723" y="9089"/>
                    <a:pt x="11582" y="9153"/>
                  </a:cubicBezTo>
                  <a:cubicBezTo>
                    <a:pt x="11304" y="9285"/>
                    <a:pt x="10979" y="9371"/>
                    <a:pt x="10622" y="9424"/>
                  </a:cubicBezTo>
                  <a:cubicBezTo>
                    <a:pt x="10193" y="9489"/>
                    <a:pt x="9725" y="9515"/>
                    <a:pt x="9241" y="9515"/>
                  </a:cubicBezTo>
                  <a:cubicBezTo>
                    <a:pt x="8925" y="9515"/>
                    <a:pt x="8602" y="9504"/>
                    <a:pt x="8278" y="9485"/>
                  </a:cubicBezTo>
                  <a:cubicBezTo>
                    <a:pt x="7443" y="9437"/>
                    <a:pt x="6667" y="9373"/>
                    <a:pt x="5790" y="9364"/>
                  </a:cubicBezTo>
                  <a:cubicBezTo>
                    <a:pt x="4073" y="9365"/>
                    <a:pt x="2660" y="9810"/>
                    <a:pt x="1715" y="10308"/>
                  </a:cubicBezTo>
                  <a:cubicBezTo>
                    <a:pt x="1239" y="10556"/>
                    <a:pt x="914" y="10826"/>
                    <a:pt x="650" y="11058"/>
                  </a:cubicBezTo>
                  <a:cubicBezTo>
                    <a:pt x="453" y="11249"/>
                    <a:pt x="393" y="11325"/>
                    <a:pt x="386" y="11331"/>
                  </a:cubicBezTo>
                  <a:lnTo>
                    <a:pt x="323" y="11404"/>
                  </a:lnTo>
                  <a:cubicBezTo>
                    <a:pt x="0" y="11793"/>
                    <a:pt x="18" y="12362"/>
                    <a:pt x="366" y="12728"/>
                  </a:cubicBezTo>
                  <a:cubicBezTo>
                    <a:pt x="561" y="12932"/>
                    <a:pt x="823" y="13037"/>
                    <a:pt x="1087" y="13037"/>
                  </a:cubicBezTo>
                  <a:cubicBezTo>
                    <a:pt x="1297" y="13037"/>
                    <a:pt x="1508" y="12971"/>
                    <a:pt x="1687" y="12835"/>
                  </a:cubicBezTo>
                  <a:lnTo>
                    <a:pt x="1687" y="12834"/>
                  </a:lnTo>
                  <a:lnTo>
                    <a:pt x="1687" y="12834"/>
                  </a:lnTo>
                  <a:cubicBezTo>
                    <a:pt x="1693" y="12830"/>
                    <a:pt x="1811" y="12740"/>
                    <a:pt x="1971" y="12644"/>
                  </a:cubicBezTo>
                  <a:cubicBezTo>
                    <a:pt x="2190" y="12541"/>
                    <a:pt x="2417" y="12450"/>
                    <a:pt x="2647" y="12370"/>
                  </a:cubicBezTo>
                  <a:cubicBezTo>
                    <a:pt x="3096" y="12211"/>
                    <a:pt x="3763" y="12101"/>
                    <a:pt x="4562" y="12101"/>
                  </a:cubicBezTo>
                  <a:cubicBezTo>
                    <a:pt x="4904" y="12101"/>
                    <a:pt x="5271" y="12121"/>
                    <a:pt x="5655" y="12166"/>
                  </a:cubicBezTo>
                  <a:lnTo>
                    <a:pt x="7977" y="12530"/>
                  </a:lnTo>
                  <a:cubicBezTo>
                    <a:pt x="8625" y="12615"/>
                    <a:pt x="9335" y="12711"/>
                    <a:pt x="10118" y="12711"/>
                  </a:cubicBezTo>
                  <a:cubicBezTo>
                    <a:pt x="10408" y="12711"/>
                    <a:pt x="10709" y="12698"/>
                    <a:pt x="11020" y="12666"/>
                  </a:cubicBezTo>
                  <a:cubicBezTo>
                    <a:pt x="11593" y="12612"/>
                    <a:pt x="12207" y="12496"/>
                    <a:pt x="12819" y="12261"/>
                  </a:cubicBezTo>
                  <a:cubicBezTo>
                    <a:pt x="13125" y="12146"/>
                    <a:pt x="13435" y="12011"/>
                    <a:pt x="13724" y="11838"/>
                  </a:cubicBezTo>
                  <a:lnTo>
                    <a:pt x="13942" y="11707"/>
                  </a:lnTo>
                  <a:lnTo>
                    <a:pt x="13997" y="11675"/>
                  </a:lnTo>
                  <a:lnTo>
                    <a:pt x="14024" y="11657"/>
                  </a:lnTo>
                  <a:lnTo>
                    <a:pt x="14038" y="11648"/>
                  </a:lnTo>
                  <a:lnTo>
                    <a:pt x="14140" y="11575"/>
                  </a:lnTo>
                  <a:lnTo>
                    <a:pt x="14213" y="11520"/>
                  </a:lnTo>
                  <a:lnTo>
                    <a:pt x="14504" y="11295"/>
                  </a:lnTo>
                  <a:cubicBezTo>
                    <a:pt x="15641" y="10344"/>
                    <a:pt x="16177" y="9371"/>
                    <a:pt x="16739" y="8443"/>
                  </a:cubicBezTo>
                  <a:cubicBezTo>
                    <a:pt x="17264" y="7522"/>
                    <a:pt x="17678" y="6656"/>
                    <a:pt x="18129" y="6029"/>
                  </a:cubicBezTo>
                  <a:cubicBezTo>
                    <a:pt x="18590" y="5376"/>
                    <a:pt x="18959" y="5076"/>
                    <a:pt x="19379" y="4953"/>
                  </a:cubicBezTo>
                  <a:cubicBezTo>
                    <a:pt x="19515" y="4898"/>
                    <a:pt x="19695" y="4875"/>
                    <a:pt x="19913" y="4875"/>
                  </a:cubicBezTo>
                  <a:cubicBezTo>
                    <a:pt x="20290" y="4875"/>
                    <a:pt x="20780" y="4944"/>
                    <a:pt x="21355" y="5033"/>
                  </a:cubicBezTo>
                  <a:cubicBezTo>
                    <a:pt x="21596" y="5062"/>
                    <a:pt x="21831" y="5094"/>
                    <a:pt x="22067" y="5123"/>
                  </a:cubicBezTo>
                  <a:cubicBezTo>
                    <a:pt x="22454" y="5158"/>
                    <a:pt x="22499" y="5149"/>
                    <a:pt x="22793" y="5157"/>
                  </a:cubicBezTo>
                  <a:cubicBezTo>
                    <a:pt x="23388" y="5157"/>
                    <a:pt x="23829" y="5082"/>
                    <a:pt x="24296" y="4991"/>
                  </a:cubicBezTo>
                  <a:cubicBezTo>
                    <a:pt x="26128" y="4584"/>
                    <a:pt x="27331" y="3627"/>
                    <a:pt x="28061" y="2940"/>
                  </a:cubicBezTo>
                  <a:cubicBezTo>
                    <a:pt x="28434" y="2593"/>
                    <a:pt x="28677" y="2274"/>
                    <a:pt x="28843" y="2062"/>
                  </a:cubicBezTo>
                  <a:lnTo>
                    <a:pt x="29085" y="1728"/>
                  </a:lnTo>
                  <a:cubicBezTo>
                    <a:pt x="29419" y="1267"/>
                    <a:pt x="29342" y="627"/>
                    <a:pt x="28909" y="259"/>
                  </a:cubicBezTo>
                  <a:cubicBezTo>
                    <a:pt x="28704" y="86"/>
                    <a:pt x="28454" y="1"/>
                    <a:pt x="28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5">
              <a:extLst>
                <a:ext uri="{FF2B5EF4-FFF2-40B4-BE49-F238E27FC236}">
                  <a16:creationId xmlns:a16="http://schemas.microsoft.com/office/drawing/2014/main" id="{6EC4BB8B-8930-5180-6A16-AE588C708680}"/>
                </a:ext>
              </a:extLst>
            </p:cNvPr>
            <p:cNvSpPr/>
            <p:nvPr/>
          </p:nvSpPr>
          <p:spPr>
            <a:xfrm>
              <a:off x="2607600" y="3028150"/>
              <a:ext cx="71600" cy="74600"/>
            </a:xfrm>
            <a:custGeom>
              <a:avLst/>
              <a:gdLst/>
              <a:ahLst/>
              <a:cxnLst/>
              <a:rect l="l" t="t" r="r" b="b"/>
              <a:pathLst>
                <a:path w="2864" h="2984" extrusionOk="0">
                  <a:moveTo>
                    <a:pt x="1470" y="0"/>
                  </a:moveTo>
                  <a:cubicBezTo>
                    <a:pt x="1366" y="0"/>
                    <a:pt x="1260" y="16"/>
                    <a:pt x="1156" y="48"/>
                  </a:cubicBezTo>
                  <a:cubicBezTo>
                    <a:pt x="534" y="241"/>
                    <a:pt x="231" y="733"/>
                    <a:pt x="106" y="1235"/>
                  </a:cubicBezTo>
                  <a:cubicBezTo>
                    <a:pt x="1" y="1740"/>
                    <a:pt x="83" y="2316"/>
                    <a:pt x="588" y="2729"/>
                  </a:cubicBezTo>
                  <a:cubicBezTo>
                    <a:pt x="798" y="2898"/>
                    <a:pt x="1052" y="2983"/>
                    <a:pt x="1306" y="2983"/>
                  </a:cubicBezTo>
                  <a:cubicBezTo>
                    <a:pt x="1562" y="2983"/>
                    <a:pt x="1819" y="2896"/>
                    <a:pt x="2028" y="2723"/>
                  </a:cubicBezTo>
                  <a:lnTo>
                    <a:pt x="2316" y="2488"/>
                  </a:lnTo>
                  <a:cubicBezTo>
                    <a:pt x="2717" y="2158"/>
                    <a:pt x="2819" y="1975"/>
                    <a:pt x="2851" y="1743"/>
                  </a:cubicBezTo>
                  <a:cubicBezTo>
                    <a:pt x="2864" y="1508"/>
                    <a:pt x="2812" y="1286"/>
                    <a:pt x="2553" y="822"/>
                  </a:cubicBezTo>
                  <a:lnTo>
                    <a:pt x="2398" y="544"/>
                  </a:lnTo>
                  <a:cubicBezTo>
                    <a:pt x="2206" y="201"/>
                    <a:pt x="1847" y="0"/>
                    <a:pt x="147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5">
              <a:extLst>
                <a:ext uri="{FF2B5EF4-FFF2-40B4-BE49-F238E27FC236}">
                  <a16:creationId xmlns:a16="http://schemas.microsoft.com/office/drawing/2014/main" id="{DFA3A837-3416-0E43-3360-E6323B6C1ED9}"/>
                </a:ext>
              </a:extLst>
            </p:cNvPr>
            <p:cNvSpPr/>
            <p:nvPr/>
          </p:nvSpPr>
          <p:spPr>
            <a:xfrm>
              <a:off x="2698550" y="3096925"/>
              <a:ext cx="71500" cy="82500"/>
            </a:xfrm>
            <a:custGeom>
              <a:avLst/>
              <a:gdLst/>
              <a:ahLst/>
              <a:cxnLst/>
              <a:rect l="l" t="t" r="r" b="b"/>
              <a:pathLst>
                <a:path w="2860" h="3300" extrusionOk="0">
                  <a:moveTo>
                    <a:pt x="1512" y="1"/>
                  </a:moveTo>
                  <a:cubicBezTo>
                    <a:pt x="1401" y="1"/>
                    <a:pt x="1290" y="19"/>
                    <a:pt x="1180" y="58"/>
                  </a:cubicBezTo>
                  <a:cubicBezTo>
                    <a:pt x="518" y="292"/>
                    <a:pt x="190" y="879"/>
                    <a:pt x="88" y="1463"/>
                  </a:cubicBezTo>
                  <a:cubicBezTo>
                    <a:pt x="0" y="2048"/>
                    <a:pt x="152" y="2710"/>
                    <a:pt x="732" y="3112"/>
                  </a:cubicBezTo>
                  <a:cubicBezTo>
                    <a:pt x="915" y="3238"/>
                    <a:pt x="1125" y="3299"/>
                    <a:pt x="1333" y="3299"/>
                  </a:cubicBezTo>
                  <a:cubicBezTo>
                    <a:pt x="1629" y="3299"/>
                    <a:pt x="1921" y="3176"/>
                    <a:pt x="2128" y="2941"/>
                  </a:cubicBezTo>
                  <a:lnTo>
                    <a:pt x="2405" y="2623"/>
                  </a:lnTo>
                  <a:cubicBezTo>
                    <a:pt x="2755" y="2227"/>
                    <a:pt x="2842" y="2045"/>
                    <a:pt x="2860" y="1805"/>
                  </a:cubicBezTo>
                  <a:cubicBezTo>
                    <a:pt x="2858" y="1566"/>
                    <a:pt x="2796" y="1349"/>
                    <a:pt x="2556" y="868"/>
                  </a:cubicBezTo>
                  <a:lnTo>
                    <a:pt x="2396" y="547"/>
                  </a:lnTo>
                  <a:cubicBezTo>
                    <a:pt x="2224" y="204"/>
                    <a:pt x="1877" y="1"/>
                    <a:pt x="1512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5">
              <a:extLst>
                <a:ext uri="{FF2B5EF4-FFF2-40B4-BE49-F238E27FC236}">
                  <a16:creationId xmlns:a16="http://schemas.microsoft.com/office/drawing/2014/main" id="{3CEE9326-1D71-650C-E170-CD980C96B8AA}"/>
                </a:ext>
              </a:extLst>
            </p:cNvPr>
            <p:cNvSpPr/>
            <p:nvPr/>
          </p:nvSpPr>
          <p:spPr>
            <a:xfrm>
              <a:off x="2804875" y="3148700"/>
              <a:ext cx="70800" cy="89800"/>
            </a:xfrm>
            <a:custGeom>
              <a:avLst/>
              <a:gdLst/>
              <a:ahLst/>
              <a:cxnLst/>
              <a:rect l="l" t="t" r="r" b="b"/>
              <a:pathLst>
                <a:path w="2832" h="3592" extrusionOk="0">
                  <a:moveTo>
                    <a:pt x="1535" y="1"/>
                  </a:moveTo>
                  <a:cubicBezTo>
                    <a:pt x="1361" y="1"/>
                    <a:pt x="1184" y="45"/>
                    <a:pt x="1022" y="138"/>
                  </a:cubicBezTo>
                  <a:cubicBezTo>
                    <a:pt x="417" y="482"/>
                    <a:pt x="158" y="1036"/>
                    <a:pt x="47" y="1594"/>
                  </a:cubicBezTo>
                  <a:cubicBezTo>
                    <a:pt x="5" y="1876"/>
                    <a:pt x="1" y="2166"/>
                    <a:pt x="74" y="2451"/>
                  </a:cubicBezTo>
                  <a:cubicBezTo>
                    <a:pt x="144" y="2735"/>
                    <a:pt x="269" y="3017"/>
                    <a:pt x="522" y="3265"/>
                  </a:cubicBezTo>
                  <a:lnTo>
                    <a:pt x="524" y="3267"/>
                  </a:lnTo>
                  <a:cubicBezTo>
                    <a:pt x="746" y="3484"/>
                    <a:pt x="1034" y="3592"/>
                    <a:pt x="1322" y="3592"/>
                  </a:cubicBezTo>
                  <a:cubicBezTo>
                    <a:pt x="1619" y="3592"/>
                    <a:pt x="1917" y="3476"/>
                    <a:pt x="2141" y="3245"/>
                  </a:cubicBezTo>
                  <a:lnTo>
                    <a:pt x="2261" y="3124"/>
                  </a:lnTo>
                  <a:cubicBezTo>
                    <a:pt x="2477" y="2903"/>
                    <a:pt x="2591" y="2712"/>
                    <a:pt x="2671" y="2524"/>
                  </a:cubicBezTo>
                  <a:cubicBezTo>
                    <a:pt x="2759" y="2339"/>
                    <a:pt x="2794" y="2157"/>
                    <a:pt x="2814" y="1973"/>
                  </a:cubicBezTo>
                  <a:cubicBezTo>
                    <a:pt x="2832" y="1594"/>
                    <a:pt x="2801" y="1228"/>
                    <a:pt x="2521" y="688"/>
                  </a:cubicBezTo>
                  <a:lnTo>
                    <a:pt x="2452" y="554"/>
                  </a:lnTo>
                  <a:lnTo>
                    <a:pt x="2434" y="522"/>
                  </a:lnTo>
                  <a:cubicBezTo>
                    <a:pt x="2243" y="188"/>
                    <a:pt x="1894" y="1"/>
                    <a:pt x="153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5">
              <a:extLst>
                <a:ext uri="{FF2B5EF4-FFF2-40B4-BE49-F238E27FC236}">
                  <a16:creationId xmlns:a16="http://schemas.microsoft.com/office/drawing/2014/main" id="{14BAAB59-DB62-4BD0-B1EC-0BAF5FA5F334}"/>
                </a:ext>
              </a:extLst>
            </p:cNvPr>
            <p:cNvSpPr/>
            <p:nvPr/>
          </p:nvSpPr>
          <p:spPr>
            <a:xfrm>
              <a:off x="4835275" y="2991700"/>
              <a:ext cx="71650" cy="74600"/>
            </a:xfrm>
            <a:custGeom>
              <a:avLst/>
              <a:gdLst/>
              <a:ahLst/>
              <a:cxnLst/>
              <a:rect l="l" t="t" r="r" b="b"/>
              <a:pathLst>
                <a:path w="2866" h="2984" extrusionOk="0">
                  <a:moveTo>
                    <a:pt x="1562" y="0"/>
                  </a:moveTo>
                  <a:cubicBezTo>
                    <a:pt x="1313" y="0"/>
                    <a:pt x="1063" y="82"/>
                    <a:pt x="856" y="247"/>
                  </a:cubicBezTo>
                  <a:lnTo>
                    <a:pt x="565" y="479"/>
                  </a:lnTo>
                  <a:cubicBezTo>
                    <a:pt x="158" y="804"/>
                    <a:pt x="51" y="983"/>
                    <a:pt x="15" y="1217"/>
                  </a:cubicBezTo>
                  <a:cubicBezTo>
                    <a:pt x="1" y="1452"/>
                    <a:pt x="47" y="1677"/>
                    <a:pt x="297" y="2145"/>
                  </a:cubicBezTo>
                  <a:lnTo>
                    <a:pt x="445" y="2423"/>
                  </a:lnTo>
                  <a:cubicBezTo>
                    <a:pt x="635" y="2775"/>
                    <a:pt x="999" y="2984"/>
                    <a:pt x="1383" y="2984"/>
                  </a:cubicBezTo>
                  <a:cubicBezTo>
                    <a:pt x="1482" y="2984"/>
                    <a:pt x="1583" y="2970"/>
                    <a:pt x="1682" y="2941"/>
                  </a:cubicBezTo>
                  <a:cubicBezTo>
                    <a:pt x="2307" y="2759"/>
                    <a:pt x="2619" y="2270"/>
                    <a:pt x="2753" y="1772"/>
                  </a:cubicBezTo>
                  <a:cubicBezTo>
                    <a:pt x="2865" y="1268"/>
                    <a:pt x="2794" y="688"/>
                    <a:pt x="2294" y="267"/>
                  </a:cubicBezTo>
                  <a:cubicBezTo>
                    <a:pt x="2083" y="89"/>
                    <a:pt x="1823" y="0"/>
                    <a:pt x="156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5">
              <a:extLst>
                <a:ext uri="{FF2B5EF4-FFF2-40B4-BE49-F238E27FC236}">
                  <a16:creationId xmlns:a16="http://schemas.microsoft.com/office/drawing/2014/main" id="{5E5CBB6B-BBED-233D-116C-141FD87CA560}"/>
                </a:ext>
              </a:extLst>
            </p:cNvPr>
            <p:cNvSpPr/>
            <p:nvPr/>
          </p:nvSpPr>
          <p:spPr>
            <a:xfrm>
              <a:off x="4745325" y="2913950"/>
              <a:ext cx="71675" cy="82525"/>
            </a:xfrm>
            <a:custGeom>
              <a:avLst/>
              <a:gdLst/>
              <a:ahLst/>
              <a:cxnLst/>
              <a:rect l="l" t="t" r="r" b="b"/>
              <a:pathLst>
                <a:path w="2867" h="3301" extrusionOk="0">
                  <a:moveTo>
                    <a:pt x="1539" y="1"/>
                  </a:moveTo>
                  <a:cubicBezTo>
                    <a:pt x="1250" y="1"/>
                    <a:pt x="963" y="119"/>
                    <a:pt x="755" y="348"/>
                  </a:cubicBezTo>
                  <a:lnTo>
                    <a:pt x="471" y="660"/>
                  </a:lnTo>
                  <a:cubicBezTo>
                    <a:pt x="118" y="1051"/>
                    <a:pt x="25" y="1232"/>
                    <a:pt x="6" y="1471"/>
                  </a:cubicBezTo>
                  <a:cubicBezTo>
                    <a:pt x="0" y="1710"/>
                    <a:pt x="59" y="1931"/>
                    <a:pt x="291" y="2417"/>
                  </a:cubicBezTo>
                  <a:lnTo>
                    <a:pt x="445" y="2738"/>
                  </a:lnTo>
                  <a:cubicBezTo>
                    <a:pt x="613" y="3090"/>
                    <a:pt x="966" y="3301"/>
                    <a:pt x="1338" y="3301"/>
                  </a:cubicBezTo>
                  <a:cubicBezTo>
                    <a:pt x="1443" y="3301"/>
                    <a:pt x="1550" y="3284"/>
                    <a:pt x="1655" y="3248"/>
                  </a:cubicBezTo>
                  <a:cubicBezTo>
                    <a:pt x="2321" y="3025"/>
                    <a:pt x="2658" y="2443"/>
                    <a:pt x="2770" y="1862"/>
                  </a:cubicBezTo>
                  <a:cubicBezTo>
                    <a:pt x="2867" y="1278"/>
                    <a:pt x="2728" y="610"/>
                    <a:pt x="2153" y="198"/>
                  </a:cubicBezTo>
                  <a:cubicBezTo>
                    <a:pt x="1968" y="65"/>
                    <a:pt x="1753" y="1"/>
                    <a:pt x="15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5">
              <a:extLst>
                <a:ext uri="{FF2B5EF4-FFF2-40B4-BE49-F238E27FC236}">
                  <a16:creationId xmlns:a16="http://schemas.microsoft.com/office/drawing/2014/main" id="{B22D8A70-32E3-5687-E071-F173E0484C01}"/>
                </a:ext>
              </a:extLst>
            </p:cNvPr>
            <p:cNvSpPr/>
            <p:nvPr/>
          </p:nvSpPr>
          <p:spPr>
            <a:xfrm>
              <a:off x="4640275" y="2853625"/>
              <a:ext cx="71025" cy="89825"/>
            </a:xfrm>
            <a:custGeom>
              <a:avLst/>
              <a:gdLst/>
              <a:ahLst/>
              <a:cxnLst/>
              <a:rect l="l" t="t" r="r" b="b"/>
              <a:pathLst>
                <a:path w="2841" h="3593" extrusionOk="0">
                  <a:moveTo>
                    <a:pt x="1523" y="1"/>
                  </a:moveTo>
                  <a:cubicBezTo>
                    <a:pt x="1232" y="1"/>
                    <a:pt x="941" y="111"/>
                    <a:pt x="718" y="333"/>
                  </a:cubicBezTo>
                  <a:lnTo>
                    <a:pt x="598" y="453"/>
                  </a:lnTo>
                  <a:cubicBezTo>
                    <a:pt x="377" y="671"/>
                    <a:pt x="259" y="860"/>
                    <a:pt x="177" y="1046"/>
                  </a:cubicBezTo>
                  <a:cubicBezTo>
                    <a:pt x="86" y="1231"/>
                    <a:pt x="47" y="1412"/>
                    <a:pt x="24" y="1597"/>
                  </a:cubicBezTo>
                  <a:cubicBezTo>
                    <a:pt x="1" y="1974"/>
                    <a:pt x="24" y="2343"/>
                    <a:pt x="295" y="2886"/>
                  </a:cubicBezTo>
                  <a:lnTo>
                    <a:pt x="361" y="3022"/>
                  </a:lnTo>
                  <a:lnTo>
                    <a:pt x="381" y="3056"/>
                  </a:lnTo>
                  <a:cubicBezTo>
                    <a:pt x="569" y="3399"/>
                    <a:pt x="922" y="3592"/>
                    <a:pt x="1287" y="3592"/>
                  </a:cubicBezTo>
                  <a:cubicBezTo>
                    <a:pt x="1455" y="3592"/>
                    <a:pt x="1626" y="3551"/>
                    <a:pt x="1784" y="3464"/>
                  </a:cubicBezTo>
                  <a:cubicBezTo>
                    <a:pt x="2396" y="3127"/>
                    <a:pt x="2665" y="2577"/>
                    <a:pt x="2783" y="2022"/>
                  </a:cubicBezTo>
                  <a:cubicBezTo>
                    <a:pt x="2833" y="1740"/>
                    <a:pt x="2840" y="1451"/>
                    <a:pt x="2771" y="1163"/>
                  </a:cubicBezTo>
                  <a:cubicBezTo>
                    <a:pt x="2708" y="878"/>
                    <a:pt x="2587" y="594"/>
                    <a:pt x="2337" y="341"/>
                  </a:cubicBezTo>
                  <a:lnTo>
                    <a:pt x="2335" y="339"/>
                  </a:lnTo>
                  <a:cubicBezTo>
                    <a:pt x="2111" y="114"/>
                    <a:pt x="1817" y="1"/>
                    <a:pt x="152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5">
              <a:extLst>
                <a:ext uri="{FF2B5EF4-FFF2-40B4-BE49-F238E27FC236}">
                  <a16:creationId xmlns:a16="http://schemas.microsoft.com/office/drawing/2014/main" id="{51007C08-E6F9-4051-F489-8D1FF476A18A}"/>
                </a:ext>
              </a:extLst>
            </p:cNvPr>
            <p:cNvSpPr/>
            <p:nvPr/>
          </p:nvSpPr>
          <p:spPr>
            <a:xfrm>
              <a:off x="3305300" y="4818175"/>
              <a:ext cx="61425" cy="53850"/>
            </a:xfrm>
            <a:custGeom>
              <a:avLst/>
              <a:gdLst/>
              <a:ahLst/>
              <a:cxnLst/>
              <a:rect l="l" t="t" r="r" b="b"/>
              <a:pathLst>
                <a:path w="2457" h="2154" extrusionOk="0">
                  <a:moveTo>
                    <a:pt x="1380" y="0"/>
                  </a:moveTo>
                  <a:cubicBezTo>
                    <a:pt x="1208" y="0"/>
                    <a:pt x="1036" y="49"/>
                    <a:pt x="702" y="244"/>
                  </a:cubicBezTo>
                  <a:lnTo>
                    <a:pt x="489" y="367"/>
                  </a:lnTo>
                  <a:cubicBezTo>
                    <a:pt x="154" y="561"/>
                    <a:pt x="0" y="965"/>
                    <a:pt x="121" y="1332"/>
                  </a:cubicBezTo>
                  <a:cubicBezTo>
                    <a:pt x="278" y="1809"/>
                    <a:pt x="664" y="2039"/>
                    <a:pt x="1051" y="2128"/>
                  </a:cubicBezTo>
                  <a:cubicBezTo>
                    <a:pt x="1139" y="2145"/>
                    <a:pt x="1228" y="2154"/>
                    <a:pt x="1319" y="2154"/>
                  </a:cubicBezTo>
                  <a:cubicBezTo>
                    <a:pt x="1635" y="2154"/>
                    <a:pt x="1958" y="2042"/>
                    <a:pt x="2199" y="1734"/>
                  </a:cubicBezTo>
                  <a:cubicBezTo>
                    <a:pt x="2456" y="1405"/>
                    <a:pt x="2447" y="940"/>
                    <a:pt x="2176" y="622"/>
                  </a:cubicBezTo>
                  <a:lnTo>
                    <a:pt x="1990" y="404"/>
                  </a:lnTo>
                  <a:cubicBezTo>
                    <a:pt x="1730" y="97"/>
                    <a:pt x="1587" y="22"/>
                    <a:pt x="1408" y="1"/>
                  </a:cubicBezTo>
                  <a:cubicBezTo>
                    <a:pt x="1399" y="0"/>
                    <a:pt x="1389" y="0"/>
                    <a:pt x="138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5">
              <a:extLst>
                <a:ext uri="{FF2B5EF4-FFF2-40B4-BE49-F238E27FC236}">
                  <a16:creationId xmlns:a16="http://schemas.microsoft.com/office/drawing/2014/main" id="{69B7DEF3-3003-FDBB-9CF8-637529F8ACA3}"/>
                </a:ext>
              </a:extLst>
            </p:cNvPr>
            <p:cNvSpPr/>
            <p:nvPr/>
          </p:nvSpPr>
          <p:spPr>
            <a:xfrm>
              <a:off x="3356950" y="4746875"/>
              <a:ext cx="68275" cy="53975"/>
            </a:xfrm>
            <a:custGeom>
              <a:avLst/>
              <a:gdLst/>
              <a:ahLst/>
              <a:cxnLst/>
              <a:rect l="l" t="t" r="r" b="b"/>
              <a:pathLst>
                <a:path w="2731" h="2159" extrusionOk="0">
                  <a:moveTo>
                    <a:pt x="1465" y="0"/>
                  </a:moveTo>
                  <a:cubicBezTo>
                    <a:pt x="1279" y="2"/>
                    <a:pt x="1111" y="54"/>
                    <a:pt x="744" y="245"/>
                  </a:cubicBezTo>
                  <a:lnTo>
                    <a:pt x="499" y="373"/>
                  </a:lnTo>
                  <a:cubicBezTo>
                    <a:pt x="156" y="552"/>
                    <a:pt x="1" y="957"/>
                    <a:pt x="137" y="1320"/>
                  </a:cubicBezTo>
                  <a:cubicBezTo>
                    <a:pt x="328" y="1828"/>
                    <a:pt x="785" y="2073"/>
                    <a:pt x="1236" y="2144"/>
                  </a:cubicBezTo>
                  <a:cubicBezTo>
                    <a:pt x="1306" y="2153"/>
                    <a:pt x="1376" y="2158"/>
                    <a:pt x="1448" y="2158"/>
                  </a:cubicBezTo>
                  <a:cubicBezTo>
                    <a:pt x="1841" y="2158"/>
                    <a:pt x="2246" y="2009"/>
                    <a:pt x="2502" y="1625"/>
                  </a:cubicBezTo>
                  <a:cubicBezTo>
                    <a:pt x="2730" y="1278"/>
                    <a:pt x="2666" y="816"/>
                    <a:pt x="2348" y="548"/>
                  </a:cubicBezTo>
                  <a:lnTo>
                    <a:pt x="2102" y="340"/>
                  </a:lnTo>
                  <a:cubicBezTo>
                    <a:pt x="1791" y="75"/>
                    <a:pt x="1648" y="9"/>
                    <a:pt x="146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5">
              <a:extLst>
                <a:ext uri="{FF2B5EF4-FFF2-40B4-BE49-F238E27FC236}">
                  <a16:creationId xmlns:a16="http://schemas.microsoft.com/office/drawing/2014/main" id="{5D470337-C126-728B-CE8C-E13DC2B6E163}"/>
                </a:ext>
              </a:extLst>
            </p:cNvPr>
            <p:cNvSpPr/>
            <p:nvPr/>
          </p:nvSpPr>
          <p:spPr>
            <a:xfrm>
              <a:off x="3394850" y="4664800"/>
              <a:ext cx="74950" cy="54050"/>
            </a:xfrm>
            <a:custGeom>
              <a:avLst/>
              <a:gdLst/>
              <a:ahLst/>
              <a:cxnLst/>
              <a:rect l="l" t="t" r="r" b="b"/>
              <a:pathLst>
                <a:path w="2998" h="2162" extrusionOk="0">
                  <a:moveTo>
                    <a:pt x="1544" y="0"/>
                  </a:moveTo>
                  <a:cubicBezTo>
                    <a:pt x="1278" y="0"/>
                    <a:pt x="1008" y="41"/>
                    <a:pt x="630" y="246"/>
                  </a:cubicBezTo>
                  <a:lnTo>
                    <a:pt x="529" y="301"/>
                  </a:lnTo>
                  <a:lnTo>
                    <a:pt x="504" y="315"/>
                  </a:lnTo>
                  <a:cubicBezTo>
                    <a:pt x="124" y="542"/>
                    <a:pt x="0" y="1031"/>
                    <a:pt x="225" y="1411"/>
                  </a:cubicBezTo>
                  <a:cubicBezTo>
                    <a:pt x="500" y="1873"/>
                    <a:pt x="930" y="2066"/>
                    <a:pt x="1362" y="2143"/>
                  </a:cubicBezTo>
                  <a:cubicBezTo>
                    <a:pt x="1450" y="2155"/>
                    <a:pt x="1540" y="2162"/>
                    <a:pt x="1630" y="2162"/>
                  </a:cubicBezTo>
                  <a:cubicBezTo>
                    <a:pt x="1984" y="2162"/>
                    <a:pt x="2343" y="2057"/>
                    <a:pt x="2647" y="1754"/>
                  </a:cubicBezTo>
                  <a:lnTo>
                    <a:pt x="2678" y="1720"/>
                  </a:lnTo>
                  <a:cubicBezTo>
                    <a:pt x="2997" y="1366"/>
                    <a:pt x="2967" y="820"/>
                    <a:pt x="2614" y="503"/>
                  </a:cubicBezTo>
                  <a:lnTo>
                    <a:pt x="2515" y="413"/>
                  </a:lnTo>
                  <a:cubicBezTo>
                    <a:pt x="2171" y="103"/>
                    <a:pt x="1907" y="28"/>
                    <a:pt x="1618" y="1"/>
                  </a:cubicBezTo>
                  <a:cubicBezTo>
                    <a:pt x="1593" y="0"/>
                    <a:pt x="1569" y="0"/>
                    <a:pt x="154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5">
              <a:extLst>
                <a:ext uri="{FF2B5EF4-FFF2-40B4-BE49-F238E27FC236}">
                  <a16:creationId xmlns:a16="http://schemas.microsoft.com/office/drawing/2014/main" id="{90ACDA10-EE01-F3D0-CB0F-D4CC2F1A6387}"/>
                </a:ext>
              </a:extLst>
            </p:cNvPr>
            <p:cNvSpPr/>
            <p:nvPr/>
          </p:nvSpPr>
          <p:spPr>
            <a:xfrm>
              <a:off x="4025775" y="4688525"/>
              <a:ext cx="56200" cy="54925"/>
            </a:xfrm>
            <a:custGeom>
              <a:avLst/>
              <a:gdLst/>
              <a:ahLst/>
              <a:cxnLst/>
              <a:rect l="l" t="t" r="r" b="b"/>
              <a:pathLst>
                <a:path w="2248" h="2197" extrusionOk="0">
                  <a:moveTo>
                    <a:pt x="1325" y="0"/>
                  </a:moveTo>
                  <a:cubicBezTo>
                    <a:pt x="910" y="0"/>
                    <a:pt x="591" y="225"/>
                    <a:pt x="370" y="498"/>
                  </a:cubicBezTo>
                  <a:cubicBezTo>
                    <a:pt x="131" y="817"/>
                    <a:pt x="0" y="1249"/>
                    <a:pt x="220" y="1703"/>
                  </a:cubicBezTo>
                  <a:cubicBezTo>
                    <a:pt x="369" y="2010"/>
                    <a:pt x="680" y="2196"/>
                    <a:pt x="1010" y="2196"/>
                  </a:cubicBezTo>
                  <a:cubicBezTo>
                    <a:pt x="1083" y="2196"/>
                    <a:pt x="1156" y="2187"/>
                    <a:pt x="1228" y="2168"/>
                  </a:cubicBezTo>
                  <a:lnTo>
                    <a:pt x="1507" y="2097"/>
                  </a:lnTo>
                  <a:cubicBezTo>
                    <a:pt x="1896" y="1997"/>
                    <a:pt x="2026" y="1902"/>
                    <a:pt x="2124" y="1751"/>
                  </a:cubicBezTo>
                  <a:cubicBezTo>
                    <a:pt x="2210" y="1588"/>
                    <a:pt x="2248" y="1417"/>
                    <a:pt x="2217" y="1008"/>
                  </a:cubicBezTo>
                  <a:lnTo>
                    <a:pt x="2199" y="764"/>
                  </a:lnTo>
                  <a:cubicBezTo>
                    <a:pt x="2171" y="378"/>
                    <a:pt x="1876" y="64"/>
                    <a:pt x="1493" y="12"/>
                  </a:cubicBezTo>
                  <a:cubicBezTo>
                    <a:pt x="1435" y="4"/>
                    <a:pt x="1379" y="0"/>
                    <a:pt x="132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5">
              <a:extLst>
                <a:ext uri="{FF2B5EF4-FFF2-40B4-BE49-F238E27FC236}">
                  <a16:creationId xmlns:a16="http://schemas.microsoft.com/office/drawing/2014/main" id="{4E7181DC-309A-8E55-31B4-FDB995C46C68}"/>
                </a:ext>
              </a:extLst>
            </p:cNvPr>
            <p:cNvSpPr/>
            <p:nvPr/>
          </p:nvSpPr>
          <p:spPr>
            <a:xfrm>
              <a:off x="4065000" y="4766800"/>
              <a:ext cx="57400" cy="60050"/>
            </a:xfrm>
            <a:custGeom>
              <a:avLst/>
              <a:gdLst/>
              <a:ahLst/>
              <a:cxnLst/>
              <a:rect l="l" t="t" r="r" b="b"/>
              <a:pathLst>
                <a:path w="2296" h="2402" extrusionOk="0">
                  <a:moveTo>
                    <a:pt x="1466" y="1"/>
                  </a:moveTo>
                  <a:cubicBezTo>
                    <a:pt x="984" y="1"/>
                    <a:pt x="605" y="286"/>
                    <a:pt x="363" y="633"/>
                  </a:cubicBezTo>
                  <a:cubicBezTo>
                    <a:pt x="111" y="1015"/>
                    <a:pt x="0" y="1527"/>
                    <a:pt x="275" y="1999"/>
                  </a:cubicBezTo>
                  <a:cubicBezTo>
                    <a:pt x="427" y="2255"/>
                    <a:pt x="698" y="2401"/>
                    <a:pt x="980" y="2401"/>
                  </a:cubicBezTo>
                  <a:cubicBezTo>
                    <a:pt x="1090" y="2401"/>
                    <a:pt x="1202" y="2379"/>
                    <a:pt x="1309" y="2332"/>
                  </a:cubicBezTo>
                  <a:lnTo>
                    <a:pt x="1607" y="2202"/>
                  </a:lnTo>
                  <a:cubicBezTo>
                    <a:pt x="1978" y="2038"/>
                    <a:pt x="2101" y="1940"/>
                    <a:pt x="2190" y="1777"/>
                  </a:cubicBezTo>
                  <a:cubicBezTo>
                    <a:pt x="2267" y="1610"/>
                    <a:pt x="2296" y="1436"/>
                    <a:pt x="2285" y="1022"/>
                  </a:cubicBezTo>
                  <a:lnTo>
                    <a:pt x="2278" y="746"/>
                  </a:lnTo>
                  <a:cubicBezTo>
                    <a:pt x="2267" y="360"/>
                    <a:pt x="1969" y="42"/>
                    <a:pt x="1585" y="7"/>
                  </a:cubicBezTo>
                  <a:cubicBezTo>
                    <a:pt x="1545" y="3"/>
                    <a:pt x="1505" y="1"/>
                    <a:pt x="146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5">
              <a:extLst>
                <a:ext uri="{FF2B5EF4-FFF2-40B4-BE49-F238E27FC236}">
                  <a16:creationId xmlns:a16="http://schemas.microsoft.com/office/drawing/2014/main" id="{C49B789F-ED49-635E-CF0E-CB2FBBFD7518}"/>
                </a:ext>
              </a:extLst>
            </p:cNvPr>
            <p:cNvSpPr/>
            <p:nvPr/>
          </p:nvSpPr>
          <p:spPr>
            <a:xfrm>
              <a:off x="4120100" y="4837850"/>
              <a:ext cx="60900" cy="65300"/>
            </a:xfrm>
            <a:custGeom>
              <a:avLst/>
              <a:gdLst/>
              <a:ahLst/>
              <a:cxnLst/>
              <a:rect l="l" t="t" r="r" b="b"/>
              <a:pathLst>
                <a:path w="2436" h="2612" extrusionOk="0">
                  <a:moveTo>
                    <a:pt x="1612" y="0"/>
                  </a:moveTo>
                  <a:cubicBezTo>
                    <a:pt x="1590" y="0"/>
                    <a:pt x="1568" y="1"/>
                    <a:pt x="1546" y="3"/>
                  </a:cubicBezTo>
                  <a:cubicBezTo>
                    <a:pt x="1009" y="47"/>
                    <a:pt x="647" y="351"/>
                    <a:pt x="388" y="704"/>
                  </a:cubicBezTo>
                  <a:cubicBezTo>
                    <a:pt x="145" y="1070"/>
                    <a:pt x="1" y="1520"/>
                    <a:pt x="176" y="2029"/>
                  </a:cubicBezTo>
                  <a:lnTo>
                    <a:pt x="192" y="2073"/>
                  </a:lnTo>
                  <a:cubicBezTo>
                    <a:pt x="327" y="2408"/>
                    <a:pt x="650" y="2611"/>
                    <a:pt x="992" y="2611"/>
                  </a:cubicBezTo>
                  <a:cubicBezTo>
                    <a:pt x="1100" y="2611"/>
                    <a:pt x="1210" y="2591"/>
                    <a:pt x="1316" y="2548"/>
                  </a:cubicBezTo>
                  <a:lnTo>
                    <a:pt x="1438" y="2498"/>
                  </a:lnTo>
                  <a:cubicBezTo>
                    <a:pt x="1868" y="2327"/>
                    <a:pt x="2052" y="2121"/>
                    <a:pt x="2202" y="1873"/>
                  </a:cubicBezTo>
                  <a:cubicBezTo>
                    <a:pt x="2337" y="1616"/>
                    <a:pt x="2435" y="1349"/>
                    <a:pt x="2416" y="879"/>
                  </a:cubicBezTo>
                  <a:lnTo>
                    <a:pt x="2410" y="761"/>
                  </a:lnTo>
                  <a:lnTo>
                    <a:pt x="2409" y="733"/>
                  </a:lnTo>
                  <a:cubicBezTo>
                    <a:pt x="2375" y="316"/>
                    <a:pt x="2023" y="0"/>
                    <a:pt x="161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5">
              <a:extLst>
                <a:ext uri="{FF2B5EF4-FFF2-40B4-BE49-F238E27FC236}">
                  <a16:creationId xmlns:a16="http://schemas.microsoft.com/office/drawing/2014/main" id="{D36B377F-F70A-1473-8EE2-6808C5480E90}"/>
                </a:ext>
              </a:extLst>
            </p:cNvPr>
            <p:cNvSpPr/>
            <p:nvPr/>
          </p:nvSpPr>
          <p:spPr>
            <a:xfrm>
              <a:off x="2940950" y="2548975"/>
              <a:ext cx="51700" cy="40175"/>
            </a:xfrm>
            <a:custGeom>
              <a:avLst/>
              <a:gdLst/>
              <a:ahLst/>
              <a:cxnLst/>
              <a:rect l="l" t="t" r="r" b="b"/>
              <a:pathLst>
                <a:path w="2068" h="1607" extrusionOk="0">
                  <a:moveTo>
                    <a:pt x="1034" y="0"/>
                  </a:moveTo>
                  <a:cubicBezTo>
                    <a:pt x="0" y="0"/>
                    <a:pt x="0" y="1606"/>
                    <a:pt x="1034" y="1606"/>
                  </a:cubicBezTo>
                  <a:cubicBezTo>
                    <a:pt x="2067" y="1606"/>
                    <a:pt x="2067" y="0"/>
                    <a:pt x="103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5">
              <a:extLst>
                <a:ext uri="{FF2B5EF4-FFF2-40B4-BE49-F238E27FC236}">
                  <a16:creationId xmlns:a16="http://schemas.microsoft.com/office/drawing/2014/main" id="{C965FBBE-4935-90FC-23AD-EA2F26A9BD45}"/>
                </a:ext>
              </a:extLst>
            </p:cNvPr>
            <p:cNvSpPr/>
            <p:nvPr/>
          </p:nvSpPr>
          <p:spPr>
            <a:xfrm>
              <a:off x="2989750" y="2729050"/>
              <a:ext cx="51750" cy="40150"/>
            </a:xfrm>
            <a:custGeom>
              <a:avLst/>
              <a:gdLst/>
              <a:ahLst/>
              <a:cxnLst/>
              <a:rect l="l" t="t" r="r" b="b"/>
              <a:pathLst>
                <a:path w="2070" h="1606" extrusionOk="0">
                  <a:moveTo>
                    <a:pt x="1034" y="1"/>
                  </a:moveTo>
                  <a:cubicBezTo>
                    <a:pt x="1" y="1"/>
                    <a:pt x="1" y="1606"/>
                    <a:pt x="1034" y="1606"/>
                  </a:cubicBezTo>
                  <a:cubicBezTo>
                    <a:pt x="2068" y="1606"/>
                    <a:pt x="2070" y="1"/>
                    <a:pt x="1034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5">
              <a:extLst>
                <a:ext uri="{FF2B5EF4-FFF2-40B4-BE49-F238E27FC236}">
                  <a16:creationId xmlns:a16="http://schemas.microsoft.com/office/drawing/2014/main" id="{0CC1CAFB-9681-7D4C-1299-74A8B5EAE52D}"/>
                </a:ext>
              </a:extLst>
            </p:cNvPr>
            <p:cNvSpPr/>
            <p:nvPr/>
          </p:nvSpPr>
          <p:spPr>
            <a:xfrm>
              <a:off x="3117200" y="2624275"/>
              <a:ext cx="51750" cy="40150"/>
            </a:xfrm>
            <a:custGeom>
              <a:avLst/>
              <a:gdLst/>
              <a:ahLst/>
              <a:cxnLst/>
              <a:rect l="l" t="t" r="r" b="b"/>
              <a:pathLst>
                <a:path w="2070" h="1606" extrusionOk="0">
                  <a:moveTo>
                    <a:pt x="1034" y="1"/>
                  </a:moveTo>
                  <a:cubicBezTo>
                    <a:pt x="1" y="1"/>
                    <a:pt x="1" y="1606"/>
                    <a:pt x="1034" y="1606"/>
                  </a:cubicBezTo>
                  <a:cubicBezTo>
                    <a:pt x="2068" y="1606"/>
                    <a:pt x="2069" y="1"/>
                    <a:pt x="1034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5">
              <a:extLst>
                <a:ext uri="{FF2B5EF4-FFF2-40B4-BE49-F238E27FC236}">
                  <a16:creationId xmlns:a16="http://schemas.microsoft.com/office/drawing/2014/main" id="{3D2675C5-F966-2A46-723C-326B03260A6B}"/>
                </a:ext>
              </a:extLst>
            </p:cNvPr>
            <p:cNvSpPr/>
            <p:nvPr/>
          </p:nvSpPr>
          <p:spPr>
            <a:xfrm>
              <a:off x="4762050" y="443720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2" y="0"/>
                    <a:pt x="1" y="1607"/>
                    <a:pt x="1036" y="1607"/>
                  </a:cubicBezTo>
                  <a:cubicBezTo>
                    <a:pt x="2068" y="1607"/>
                    <a:pt x="2069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5">
              <a:extLst>
                <a:ext uri="{FF2B5EF4-FFF2-40B4-BE49-F238E27FC236}">
                  <a16:creationId xmlns:a16="http://schemas.microsoft.com/office/drawing/2014/main" id="{D479AA52-13FF-0986-6A33-0C59B8CA0402}"/>
                </a:ext>
              </a:extLst>
            </p:cNvPr>
            <p:cNvSpPr/>
            <p:nvPr/>
          </p:nvSpPr>
          <p:spPr>
            <a:xfrm>
              <a:off x="4672900" y="455870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0" y="0"/>
                    <a:pt x="2" y="1607"/>
                    <a:pt x="1036" y="1607"/>
                  </a:cubicBezTo>
                  <a:cubicBezTo>
                    <a:pt x="2067" y="1607"/>
                    <a:pt x="2069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5">
              <a:extLst>
                <a:ext uri="{FF2B5EF4-FFF2-40B4-BE49-F238E27FC236}">
                  <a16:creationId xmlns:a16="http://schemas.microsoft.com/office/drawing/2014/main" id="{8D6C719F-3366-E42F-BE28-AE3FFEB69DC1}"/>
                </a:ext>
              </a:extLst>
            </p:cNvPr>
            <p:cNvSpPr/>
            <p:nvPr/>
          </p:nvSpPr>
          <p:spPr>
            <a:xfrm>
              <a:off x="4781500" y="456205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1" y="0"/>
                    <a:pt x="1" y="1607"/>
                    <a:pt x="1036" y="1607"/>
                  </a:cubicBezTo>
                  <a:cubicBezTo>
                    <a:pt x="2068" y="1607"/>
                    <a:pt x="2070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5">
              <a:extLst>
                <a:ext uri="{FF2B5EF4-FFF2-40B4-BE49-F238E27FC236}">
                  <a16:creationId xmlns:a16="http://schemas.microsoft.com/office/drawing/2014/main" id="{8DBE517F-57A1-F38F-6858-73DE99C0BA66}"/>
                </a:ext>
              </a:extLst>
            </p:cNvPr>
            <p:cNvSpPr/>
            <p:nvPr/>
          </p:nvSpPr>
          <p:spPr>
            <a:xfrm>
              <a:off x="4329800" y="1338825"/>
              <a:ext cx="67075" cy="68125"/>
            </a:xfrm>
            <a:custGeom>
              <a:avLst/>
              <a:gdLst/>
              <a:ahLst/>
              <a:cxnLst/>
              <a:rect l="l" t="t" r="r" b="b"/>
              <a:pathLst>
                <a:path w="2683" h="2725" extrusionOk="0">
                  <a:moveTo>
                    <a:pt x="1825" y="0"/>
                  </a:moveTo>
                  <a:cubicBezTo>
                    <a:pt x="1279" y="0"/>
                    <a:pt x="812" y="319"/>
                    <a:pt x="525" y="609"/>
                  </a:cubicBezTo>
                  <a:cubicBezTo>
                    <a:pt x="196" y="966"/>
                    <a:pt x="0" y="1338"/>
                    <a:pt x="5" y="1866"/>
                  </a:cubicBezTo>
                  <a:lnTo>
                    <a:pt x="5" y="1882"/>
                  </a:lnTo>
                  <a:lnTo>
                    <a:pt x="25" y="2050"/>
                  </a:lnTo>
                  <a:cubicBezTo>
                    <a:pt x="112" y="2451"/>
                    <a:pt x="466" y="2724"/>
                    <a:pt x="859" y="2724"/>
                  </a:cubicBezTo>
                  <a:cubicBezTo>
                    <a:pt x="919" y="2724"/>
                    <a:pt x="980" y="2718"/>
                    <a:pt x="1041" y="2705"/>
                  </a:cubicBezTo>
                  <a:cubicBezTo>
                    <a:pt x="1567" y="2591"/>
                    <a:pt x="1878" y="2305"/>
                    <a:pt x="2103" y="2048"/>
                  </a:cubicBezTo>
                  <a:cubicBezTo>
                    <a:pt x="2329" y="1768"/>
                    <a:pt x="2410" y="1571"/>
                    <a:pt x="2533" y="1139"/>
                  </a:cubicBezTo>
                  <a:lnTo>
                    <a:pt x="2604" y="890"/>
                  </a:lnTo>
                  <a:lnTo>
                    <a:pt x="2622" y="813"/>
                  </a:lnTo>
                  <a:cubicBezTo>
                    <a:pt x="2683" y="436"/>
                    <a:pt x="2428" y="79"/>
                    <a:pt x="2051" y="19"/>
                  </a:cubicBezTo>
                  <a:cubicBezTo>
                    <a:pt x="1974" y="6"/>
                    <a:pt x="1899" y="0"/>
                    <a:pt x="1825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5">
              <a:extLst>
                <a:ext uri="{FF2B5EF4-FFF2-40B4-BE49-F238E27FC236}">
                  <a16:creationId xmlns:a16="http://schemas.microsoft.com/office/drawing/2014/main" id="{491FF952-B289-AF8F-5020-C8234E4AF75D}"/>
                </a:ext>
              </a:extLst>
            </p:cNvPr>
            <p:cNvSpPr/>
            <p:nvPr/>
          </p:nvSpPr>
          <p:spPr>
            <a:xfrm>
              <a:off x="4389400" y="1411300"/>
              <a:ext cx="67600" cy="61325"/>
            </a:xfrm>
            <a:custGeom>
              <a:avLst/>
              <a:gdLst/>
              <a:ahLst/>
              <a:cxnLst/>
              <a:rect l="l" t="t" r="r" b="b"/>
              <a:pathLst>
                <a:path w="2704" h="2453" extrusionOk="0">
                  <a:moveTo>
                    <a:pt x="1864" y="0"/>
                  </a:moveTo>
                  <a:cubicBezTo>
                    <a:pt x="1329" y="4"/>
                    <a:pt x="966" y="191"/>
                    <a:pt x="645" y="425"/>
                  </a:cubicBezTo>
                  <a:cubicBezTo>
                    <a:pt x="336" y="672"/>
                    <a:pt x="83" y="977"/>
                    <a:pt x="8" y="1475"/>
                  </a:cubicBezTo>
                  <a:lnTo>
                    <a:pt x="1" y="1607"/>
                  </a:lnTo>
                  <a:cubicBezTo>
                    <a:pt x="4" y="2076"/>
                    <a:pt x="386" y="2453"/>
                    <a:pt x="854" y="2453"/>
                  </a:cubicBezTo>
                  <a:cubicBezTo>
                    <a:pt x="857" y="2453"/>
                    <a:pt x="859" y="2453"/>
                    <a:pt x="861" y="2453"/>
                  </a:cubicBezTo>
                  <a:lnTo>
                    <a:pt x="916" y="2453"/>
                  </a:lnTo>
                  <a:cubicBezTo>
                    <a:pt x="1450" y="2448"/>
                    <a:pt x="1800" y="2246"/>
                    <a:pt x="2098" y="1989"/>
                  </a:cubicBezTo>
                  <a:cubicBezTo>
                    <a:pt x="2384" y="1716"/>
                    <a:pt x="2626" y="1400"/>
                    <a:pt x="2696" y="896"/>
                  </a:cubicBezTo>
                  <a:lnTo>
                    <a:pt x="2703" y="786"/>
                  </a:lnTo>
                  <a:cubicBezTo>
                    <a:pt x="2701" y="350"/>
                    <a:pt x="2348" y="0"/>
                    <a:pt x="1914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5">
              <a:extLst>
                <a:ext uri="{FF2B5EF4-FFF2-40B4-BE49-F238E27FC236}">
                  <a16:creationId xmlns:a16="http://schemas.microsoft.com/office/drawing/2014/main" id="{CB935FA6-7DA3-2BCA-FCCA-398310E9ABD7}"/>
                </a:ext>
              </a:extLst>
            </p:cNvPr>
            <p:cNvSpPr/>
            <p:nvPr/>
          </p:nvSpPr>
          <p:spPr>
            <a:xfrm>
              <a:off x="4447825" y="1471200"/>
              <a:ext cx="76200" cy="62100"/>
            </a:xfrm>
            <a:custGeom>
              <a:avLst/>
              <a:gdLst/>
              <a:ahLst/>
              <a:cxnLst/>
              <a:rect l="l" t="t" r="r" b="b"/>
              <a:pathLst>
                <a:path w="3048" h="2484" extrusionOk="0">
                  <a:moveTo>
                    <a:pt x="2018" y="0"/>
                  </a:moveTo>
                  <a:cubicBezTo>
                    <a:pt x="1597" y="0"/>
                    <a:pt x="1246" y="144"/>
                    <a:pt x="935" y="316"/>
                  </a:cubicBezTo>
                  <a:cubicBezTo>
                    <a:pt x="545" y="557"/>
                    <a:pt x="214" y="873"/>
                    <a:pt x="59" y="1399"/>
                  </a:cubicBezTo>
                  <a:lnTo>
                    <a:pt x="25" y="1594"/>
                  </a:lnTo>
                  <a:cubicBezTo>
                    <a:pt x="0" y="2060"/>
                    <a:pt x="357" y="2456"/>
                    <a:pt x="823" y="2481"/>
                  </a:cubicBezTo>
                  <a:lnTo>
                    <a:pt x="836" y="2481"/>
                  </a:lnTo>
                  <a:cubicBezTo>
                    <a:pt x="875" y="2483"/>
                    <a:pt x="913" y="2484"/>
                    <a:pt x="950" y="2484"/>
                  </a:cubicBezTo>
                  <a:cubicBezTo>
                    <a:pt x="1430" y="2484"/>
                    <a:pt x="1773" y="2319"/>
                    <a:pt x="2080" y="2117"/>
                  </a:cubicBezTo>
                  <a:cubicBezTo>
                    <a:pt x="2404" y="1879"/>
                    <a:pt x="2674" y="1619"/>
                    <a:pt x="2869" y="1165"/>
                  </a:cubicBezTo>
                  <a:lnTo>
                    <a:pt x="2927" y="1030"/>
                  </a:lnTo>
                  <a:lnTo>
                    <a:pt x="2968" y="892"/>
                  </a:lnTo>
                  <a:cubicBezTo>
                    <a:pt x="3047" y="500"/>
                    <a:pt x="2792" y="118"/>
                    <a:pt x="2401" y="39"/>
                  </a:cubicBezTo>
                  <a:cubicBezTo>
                    <a:pt x="2267" y="12"/>
                    <a:pt x="2139" y="0"/>
                    <a:pt x="2018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5">
              <a:extLst>
                <a:ext uri="{FF2B5EF4-FFF2-40B4-BE49-F238E27FC236}">
                  <a16:creationId xmlns:a16="http://schemas.microsoft.com/office/drawing/2014/main" id="{2B386D73-6710-9F23-B57E-8CDB0956B9D2}"/>
                </a:ext>
              </a:extLst>
            </p:cNvPr>
            <p:cNvSpPr/>
            <p:nvPr/>
          </p:nvSpPr>
          <p:spPr>
            <a:xfrm>
              <a:off x="2797600" y="4124700"/>
              <a:ext cx="62100" cy="53875"/>
            </a:xfrm>
            <a:custGeom>
              <a:avLst/>
              <a:gdLst/>
              <a:ahLst/>
              <a:cxnLst/>
              <a:rect l="l" t="t" r="r" b="b"/>
              <a:pathLst>
                <a:path w="2484" h="2155" extrusionOk="0">
                  <a:moveTo>
                    <a:pt x="1193" y="1"/>
                  </a:moveTo>
                  <a:cubicBezTo>
                    <a:pt x="1160" y="1"/>
                    <a:pt x="1127" y="4"/>
                    <a:pt x="1093" y="9"/>
                  </a:cubicBezTo>
                  <a:cubicBezTo>
                    <a:pt x="917" y="52"/>
                    <a:pt x="763" y="139"/>
                    <a:pt x="478" y="432"/>
                  </a:cubicBezTo>
                  <a:lnTo>
                    <a:pt x="308" y="611"/>
                  </a:lnTo>
                  <a:cubicBezTo>
                    <a:pt x="38" y="889"/>
                    <a:pt x="1" y="1318"/>
                    <a:pt x="217" y="1639"/>
                  </a:cubicBezTo>
                  <a:cubicBezTo>
                    <a:pt x="479" y="2028"/>
                    <a:pt x="874" y="2155"/>
                    <a:pt x="1250" y="2155"/>
                  </a:cubicBezTo>
                  <a:cubicBezTo>
                    <a:pt x="1276" y="2155"/>
                    <a:pt x="1302" y="2154"/>
                    <a:pt x="1327" y="2153"/>
                  </a:cubicBezTo>
                  <a:cubicBezTo>
                    <a:pt x="1723" y="2117"/>
                    <a:pt x="2132" y="1928"/>
                    <a:pt x="2325" y="1462"/>
                  </a:cubicBezTo>
                  <a:cubicBezTo>
                    <a:pt x="2484" y="1077"/>
                    <a:pt x="2348" y="632"/>
                    <a:pt x="2002" y="400"/>
                  </a:cubicBezTo>
                  <a:lnTo>
                    <a:pt x="1763" y="239"/>
                  </a:lnTo>
                  <a:cubicBezTo>
                    <a:pt x="1492" y="58"/>
                    <a:pt x="1337" y="1"/>
                    <a:pt x="1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5">
              <a:extLst>
                <a:ext uri="{FF2B5EF4-FFF2-40B4-BE49-F238E27FC236}">
                  <a16:creationId xmlns:a16="http://schemas.microsoft.com/office/drawing/2014/main" id="{CB362238-2726-AC1C-4678-DB0F74961E0A}"/>
                </a:ext>
              </a:extLst>
            </p:cNvPr>
            <p:cNvSpPr/>
            <p:nvPr/>
          </p:nvSpPr>
          <p:spPr>
            <a:xfrm>
              <a:off x="2827950" y="4041400"/>
              <a:ext cx="67900" cy="53950"/>
            </a:xfrm>
            <a:custGeom>
              <a:avLst/>
              <a:gdLst/>
              <a:ahLst/>
              <a:cxnLst/>
              <a:rect l="l" t="t" r="r" b="b"/>
              <a:pathLst>
                <a:path w="2716" h="2158" extrusionOk="0">
                  <a:moveTo>
                    <a:pt x="1292" y="1"/>
                  </a:moveTo>
                  <a:cubicBezTo>
                    <a:pt x="1244" y="1"/>
                    <a:pt x="1198" y="7"/>
                    <a:pt x="1150" y="18"/>
                  </a:cubicBezTo>
                  <a:cubicBezTo>
                    <a:pt x="972" y="71"/>
                    <a:pt x="825" y="168"/>
                    <a:pt x="522" y="451"/>
                  </a:cubicBezTo>
                  <a:lnTo>
                    <a:pt x="320" y="642"/>
                  </a:lnTo>
                  <a:cubicBezTo>
                    <a:pt x="40" y="907"/>
                    <a:pt x="1" y="1339"/>
                    <a:pt x="229" y="1649"/>
                  </a:cubicBezTo>
                  <a:cubicBezTo>
                    <a:pt x="502" y="2021"/>
                    <a:pt x="909" y="2158"/>
                    <a:pt x="1303" y="2158"/>
                  </a:cubicBezTo>
                  <a:cubicBezTo>
                    <a:pt x="1373" y="2158"/>
                    <a:pt x="1443" y="2153"/>
                    <a:pt x="1511" y="2145"/>
                  </a:cubicBezTo>
                  <a:cubicBezTo>
                    <a:pt x="1962" y="2079"/>
                    <a:pt x="2419" y="1820"/>
                    <a:pt x="2587" y="1303"/>
                  </a:cubicBezTo>
                  <a:cubicBezTo>
                    <a:pt x="2716" y="907"/>
                    <a:pt x="2526" y="480"/>
                    <a:pt x="2150" y="307"/>
                  </a:cubicBezTo>
                  <a:lnTo>
                    <a:pt x="1855" y="173"/>
                  </a:lnTo>
                  <a:cubicBezTo>
                    <a:pt x="1582" y="48"/>
                    <a:pt x="1427" y="1"/>
                    <a:pt x="12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5">
              <a:extLst>
                <a:ext uri="{FF2B5EF4-FFF2-40B4-BE49-F238E27FC236}">
                  <a16:creationId xmlns:a16="http://schemas.microsoft.com/office/drawing/2014/main" id="{77B3C5F1-7DE8-6B41-4D89-ADB71A3C1E54}"/>
                </a:ext>
              </a:extLst>
            </p:cNvPr>
            <p:cNvSpPr/>
            <p:nvPr/>
          </p:nvSpPr>
          <p:spPr>
            <a:xfrm>
              <a:off x="2842375" y="3950900"/>
              <a:ext cx="74725" cy="54300"/>
            </a:xfrm>
            <a:custGeom>
              <a:avLst/>
              <a:gdLst/>
              <a:ahLst/>
              <a:cxnLst/>
              <a:rect l="l" t="t" r="r" b="b"/>
              <a:pathLst>
                <a:path w="2989" h="2172" extrusionOk="0">
                  <a:moveTo>
                    <a:pt x="1581" y="1"/>
                  </a:moveTo>
                  <a:cubicBezTo>
                    <a:pt x="1483" y="1"/>
                    <a:pt x="1388" y="12"/>
                    <a:pt x="1293" y="30"/>
                  </a:cubicBezTo>
                  <a:cubicBezTo>
                    <a:pt x="1009" y="100"/>
                    <a:pt x="745" y="203"/>
                    <a:pt x="407" y="532"/>
                  </a:cubicBezTo>
                  <a:lnTo>
                    <a:pt x="323" y="612"/>
                  </a:lnTo>
                  <a:lnTo>
                    <a:pt x="304" y="634"/>
                  </a:lnTo>
                  <a:cubicBezTo>
                    <a:pt x="0" y="953"/>
                    <a:pt x="13" y="1458"/>
                    <a:pt x="332" y="1762"/>
                  </a:cubicBezTo>
                  <a:cubicBezTo>
                    <a:pt x="657" y="2072"/>
                    <a:pt x="1035" y="2171"/>
                    <a:pt x="1404" y="2171"/>
                  </a:cubicBezTo>
                  <a:cubicBezTo>
                    <a:pt x="1479" y="2171"/>
                    <a:pt x="1553" y="2167"/>
                    <a:pt x="1626" y="2160"/>
                  </a:cubicBezTo>
                  <a:cubicBezTo>
                    <a:pt x="2060" y="2099"/>
                    <a:pt x="2494" y="1906"/>
                    <a:pt x="2758" y="1437"/>
                  </a:cubicBezTo>
                  <a:lnTo>
                    <a:pt x="2778" y="1398"/>
                  </a:lnTo>
                  <a:cubicBezTo>
                    <a:pt x="2988" y="969"/>
                    <a:pt x="2813" y="452"/>
                    <a:pt x="2387" y="241"/>
                  </a:cubicBezTo>
                  <a:lnTo>
                    <a:pt x="2267" y="182"/>
                  </a:lnTo>
                  <a:cubicBezTo>
                    <a:pt x="1991" y="47"/>
                    <a:pt x="1777" y="1"/>
                    <a:pt x="15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5">
              <a:extLst>
                <a:ext uri="{FF2B5EF4-FFF2-40B4-BE49-F238E27FC236}">
                  <a16:creationId xmlns:a16="http://schemas.microsoft.com/office/drawing/2014/main" id="{7EEDF7DA-CCB5-6BA1-B7AE-F53D74179D64}"/>
                </a:ext>
              </a:extLst>
            </p:cNvPr>
            <p:cNvSpPr/>
            <p:nvPr/>
          </p:nvSpPr>
          <p:spPr>
            <a:xfrm>
              <a:off x="4723050" y="4199150"/>
              <a:ext cx="57675" cy="53700"/>
            </a:xfrm>
            <a:custGeom>
              <a:avLst/>
              <a:gdLst/>
              <a:ahLst/>
              <a:cxnLst/>
              <a:rect l="l" t="t" r="r" b="b"/>
              <a:pathLst>
                <a:path w="2307" h="2148" extrusionOk="0">
                  <a:moveTo>
                    <a:pt x="1329" y="1"/>
                  </a:moveTo>
                  <a:cubicBezTo>
                    <a:pt x="1307" y="1"/>
                    <a:pt x="1286" y="2"/>
                    <a:pt x="1264" y="3"/>
                  </a:cubicBezTo>
                  <a:lnTo>
                    <a:pt x="982" y="25"/>
                  </a:lnTo>
                  <a:cubicBezTo>
                    <a:pt x="579" y="55"/>
                    <a:pt x="431" y="124"/>
                    <a:pt x="304" y="260"/>
                  </a:cubicBezTo>
                  <a:cubicBezTo>
                    <a:pt x="190" y="406"/>
                    <a:pt x="118" y="572"/>
                    <a:pt x="72" y="981"/>
                  </a:cubicBezTo>
                  <a:lnTo>
                    <a:pt x="45" y="1215"/>
                  </a:lnTo>
                  <a:cubicBezTo>
                    <a:pt x="1" y="1604"/>
                    <a:pt x="238" y="1970"/>
                    <a:pt x="611" y="2090"/>
                  </a:cubicBezTo>
                  <a:cubicBezTo>
                    <a:pt x="735" y="2129"/>
                    <a:pt x="854" y="2147"/>
                    <a:pt x="968" y="2147"/>
                  </a:cubicBezTo>
                  <a:cubicBezTo>
                    <a:pt x="1295" y="2147"/>
                    <a:pt x="1580" y="2001"/>
                    <a:pt x="1805" y="1808"/>
                  </a:cubicBezTo>
                  <a:cubicBezTo>
                    <a:pt x="2098" y="1538"/>
                    <a:pt x="2307" y="1137"/>
                    <a:pt x="2175" y="647"/>
                  </a:cubicBezTo>
                  <a:cubicBezTo>
                    <a:pt x="2071" y="263"/>
                    <a:pt x="1722" y="1"/>
                    <a:pt x="13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5">
              <a:extLst>
                <a:ext uri="{FF2B5EF4-FFF2-40B4-BE49-F238E27FC236}">
                  <a16:creationId xmlns:a16="http://schemas.microsoft.com/office/drawing/2014/main" id="{D4408826-66DD-22BA-A986-CE9E4775A1C7}"/>
                </a:ext>
              </a:extLst>
            </p:cNvPr>
            <p:cNvSpPr/>
            <p:nvPr/>
          </p:nvSpPr>
          <p:spPr>
            <a:xfrm>
              <a:off x="4696000" y="4110850"/>
              <a:ext cx="61400" cy="57950"/>
            </a:xfrm>
            <a:custGeom>
              <a:avLst/>
              <a:gdLst/>
              <a:ahLst/>
              <a:cxnLst/>
              <a:rect l="l" t="t" r="r" b="b"/>
              <a:pathLst>
                <a:path w="2456" h="2318" extrusionOk="0">
                  <a:moveTo>
                    <a:pt x="1504" y="0"/>
                  </a:moveTo>
                  <a:cubicBezTo>
                    <a:pt x="1442" y="0"/>
                    <a:pt x="1379" y="7"/>
                    <a:pt x="1316" y="22"/>
                  </a:cubicBezTo>
                  <a:lnTo>
                    <a:pt x="1000" y="96"/>
                  </a:lnTo>
                  <a:cubicBezTo>
                    <a:pt x="604" y="190"/>
                    <a:pt x="465" y="269"/>
                    <a:pt x="344" y="413"/>
                  </a:cubicBezTo>
                  <a:cubicBezTo>
                    <a:pt x="235" y="570"/>
                    <a:pt x="172" y="736"/>
                    <a:pt x="104" y="1150"/>
                  </a:cubicBezTo>
                  <a:lnTo>
                    <a:pt x="62" y="1413"/>
                  </a:lnTo>
                  <a:cubicBezTo>
                    <a:pt x="1" y="1798"/>
                    <a:pt x="238" y="2168"/>
                    <a:pt x="615" y="2271"/>
                  </a:cubicBezTo>
                  <a:cubicBezTo>
                    <a:pt x="727" y="2303"/>
                    <a:pt x="837" y="2317"/>
                    <a:pt x="944" y="2317"/>
                  </a:cubicBezTo>
                  <a:cubicBezTo>
                    <a:pt x="1332" y="2317"/>
                    <a:pt x="1676" y="2125"/>
                    <a:pt x="1932" y="1872"/>
                  </a:cubicBezTo>
                  <a:cubicBezTo>
                    <a:pt x="2248" y="1543"/>
                    <a:pt x="2455" y="1058"/>
                    <a:pt x="2271" y="542"/>
                  </a:cubicBezTo>
                  <a:cubicBezTo>
                    <a:pt x="2152" y="212"/>
                    <a:pt x="1841" y="0"/>
                    <a:pt x="1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5">
              <a:extLst>
                <a:ext uri="{FF2B5EF4-FFF2-40B4-BE49-F238E27FC236}">
                  <a16:creationId xmlns:a16="http://schemas.microsoft.com/office/drawing/2014/main" id="{54DBE3B8-B3CC-9011-E8ED-C1272F0FB731}"/>
                </a:ext>
              </a:extLst>
            </p:cNvPr>
            <p:cNvSpPr/>
            <p:nvPr/>
          </p:nvSpPr>
          <p:spPr>
            <a:xfrm>
              <a:off x="4651575" y="4026475"/>
              <a:ext cx="64150" cy="62525"/>
            </a:xfrm>
            <a:custGeom>
              <a:avLst/>
              <a:gdLst/>
              <a:ahLst/>
              <a:cxnLst/>
              <a:rect l="l" t="t" r="r" b="b"/>
              <a:pathLst>
                <a:path w="2566" h="2501" extrusionOk="0">
                  <a:moveTo>
                    <a:pt x="1634" y="0"/>
                  </a:moveTo>
                  <a:cubicBezTo>
                    <a:pt x="1576" y="0"/>
                    <a:pt x="1517" y="6"/>
                    <a:pt x="1458" y="18"/>
                  </a:cubicBezTo>
                  <a:lnTo>
                    <a:pt x="1332" y="45"/>
                  </a:lnTo>
                  <a:cubicBezTo>
                    <a:pt x="877" y="142"/>
                    <a:pt x="655" y="311"/>
                    <a:pt x="459" y="531"/>
                  </a:cubicBezTo>
                  <a:cubicBezTo>
                    <a:pt x="277" y="763"/>
                    <a:pt x="129" y="1011"/>
                    <a:pt x="61" y="1479"/>
                  </a:cubicBezTo>
                  <a:lnTo>
                    <a:pt x="45" y="1591"/>
                  </a:lnTo>
                  <a:lnTo>
                    <a:pt x="41" y="1627"/>
                  </a:lnTo>
                  <a:cubicBezTo>
                    <a:pt x="0" y="2064"/>
                    <a:pt x="321" y="2453"/>
                    <a:pt x="761" y="2494"/>
                  </a:cubicBezTo>
                  <a:cubicBezTo>
                    <a:pt x="809" y="2499"/>
                    <a:pt x="857" y="2501"/>
                    <a:pt x="904" y="2501"/>
                  </a:cubicBezTo>
                  <a:cubicBezTo>
                    <a:pt x="1372" y="2501"/>
                    <a:pt x="1739" y="2283"/>
                    <a:pt x="2031" y="2007"/>
                  </a:cubicBezTo>
                  <a:cubicBezTo>
                    <a:pt x="2338" y="1693"/>
                    <a:pt x="2565" y="1273"/>
                    <a:pt x="2487" y="738"/>
                  </a:cubicBezTo>
                  <a:lnTo>
                    <a:pt x="2478" y="686"/>
                  </a:lnTo>
                  <a:cubicBezTo>
                    <a:pt x="2392" y="279"/>
                    <a:pt x="2034" y="0"/>
                    <a:pt x="1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5">
              <a:extLst>
                <a:ext uri="{FF2B5EF4-FFF2-40B4-BE49-F238E27FC236}">
                  <a16:creationId xmlns:a16="http://schemas.microsoft.com/office/drawing/2014/main" id="{DE946416-719D-D6AC-DA5C-691884A144A8}"/>
                </a:ext>
              </a:extLst>
            </p:cNvPr>
            <p:cNvSpPr/>
            <p:nvPr/>
          </p:nvSpPr>
          <p:spPr>
            <a:xfrm>
              <a:off x="3307175" y="1842050"/>
              <a:ext cx="235175" cy="231775"/>
            </a:xfrm>
            <a:custGeom>
              <a:avLst/>
              <a:gdLst/>
              <a:ahLst/>
              <a:cxnLst/>
              <a:rect l="l" t="t" r="r" b="b"/>
              <a:pathLst>
                <a:path w="9407" h="9271" extrusionOk="0">
                  <a:moveTo>
                    <a:pt x="4702" y="1"/>
                  </a:moveTo>
                  <a:cubicBezTo>
                    <a:pt x="2187" y="1"/>
                    <a:pt x="122" y="2003"/>
                    <a:pt x="61" y="4525"/>
                  </a:cubicBezTo>
                  <a:cubicBezTo>
                    <a:pt x="0" y="7085"/>
                    <a:pt x="2031" y="9209"/>
                    <a:pt x="4594" y="9269"/>
                  </a:cubicBezTo>
                  <a:cubicBezTo>
                    <a:pt x="4631" y="9270"/>
                    <a:pt x="4667" y="9271"/>
                    <a:pt x="4704" y="9271"/>
                  </a:cubicBezTo>
                  <a:cubicBezTo>
                    <a:pt x="7218" y="9271"/>
                    <a:pt x="9288" y="7270"/>
                    <a:pt x="9348" y="4745"/>
                  </a:cubicBezTo>
                  <a:cubicBezTo>
                    <a:pt x="9407" y="2185"/>
                    <a:pt x="7377" y="63"/>
                    <a:pt x="4814" y="2"/>
                  </a:cubicBezTo>
                  <a:cubicBezTo>
                    <a:pt x="4776" y="1"/>
                    <a:pt x="4739" y="1"/>
                    <a:pt x="4702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5">
              <a:extLst>
                <a:ext uri="{FF2B5EF4-FFF2-40B4-BE49-F238E27FC236}">
                  <a16:creationId xmlns:a16="http://schemas.microsoft.com/office/drawing/2014/main" id="{24C3B674-F1EE-40AC-E716-A256B140E628}"/>
                </a:ext>
              </a:extLst>
            </p:cNvPr>
            <p:cNvSpPr/>
            <p:nvPr/>
          </p:nvSpPr>
          <p:spPr>
            <a:xfrm>
              <a:off x="4175875" y="1862625"/>
              <a:ext cx="235250" cy="231775"/>
            </a:xfrm>
            <a:custGeom>
              <a:avLst/>
              <a:gdLst/>
              <a:ahLst/>
              <a:cxnLst/>
              <a:rect l="l" t="t" r="r" b="b"/>
              <a:pathLst>
                <a:path w="9410" h="9271" extrusionOk="0">
                  <a:moveTo>
                    <a:pt x="4703" y="1"/>
                  </a:moveTo>
                  <a:cubicBezTo>
                    <a:pt x="2190" y="1"/>
                    <a:pt x="123" y="2005"/>
                    <a:pt x="62" y="4527"/>
                  </a:cubicBezTo>
                  <a:cubicBezTo>
                    <a:pt x="1" y="7084"/>
                    <a:pt x="2030" y="9209"/>
                    <a:pt x="4597" y="9269"/>
                  </a:cubicBezTo>
                  <a:cubicBezTo>
                    <a:pt x="4635" y="9270"/>
                    <a:pt x="4672" y="9271"/>
                    <a:pt x="4709" y="9271"/>
                  </a:cubicBezTo>
                  <a:cubicBezTo>
                    <a:pt x="7224" y="9271"/>
                    <a:pt x="9289" y="7268"/>
                    <a:pt x="9348" y="4746"/>
                  </a:cubicBezTo>
                  <a:cubicBezTo>
                    <a:pt x="9409" y="2187"/>
                    <a:pt x="7380" y="63"/>
                    <a:pt x="4815" y="2"/>
                  </a:cubicBezTo>
                  <a:cubicBezTo>
                    <a:pt x="4777" y="1"/>
                    <a:pt x="4740" y="1"/>
                    <a:pt x="4703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5">
              <a:extLst>
                <a:ext uri="{FF2B5EF4-FFF2-40B4-BE49-F238E27FC236}">
                  <a16:creationId xmlns:a16="http://schemas.microsoft.com/office/drawing/2014/main" id="{A0B2558A-1648-C1C6-1591-BA04CF035967}"/>
                </a:ext>
              </a:extLst>
            </p:cNvPr>
            <p:cNvSpPr/>
            <p:nvPr/>
          </p:nvSpPr>
          <p:spPr>
            <a:xfrm>
              <a:off x="3664825" y="2038525"/>
              <a:ext cx="363950" cy="121575"/>
            </a:xfrm>
            <a:custGeom>
              <a:avLst/>
              <a:gdLst/>
              <a:ahLst/>
              <a:cxnLst/>
              <a:rect l="l" t="t" r="r" b="b"/>
              <a:pathLst>
                <a:path w="14558" h="4863" extrusionOk="0">
                  <a:moveTo>
                    <a:pt x="643" y="1"/>
                  </a:moveTo>
                  <a:cubicBezTo>
                    <a:pt x="521" y="1"/>
                    <a:pt x="398" y="39"/>
                    <a:pt x="295" y="118"/>
                  </a:cubicBezTo>
                  <a:cubicBezTo>
                    <a:pt x="64" y="293"/>
                    <a:pt x="0" y="611"/>
                    <a:pt x="145" y="861"/>
                  </a:cubicBezTo>
                  <a:cubicBezTo>
                    <a:pt x="836" y="2069"/>
                    <a:pt x="1901" y="3058"/>
                    <a:pt x="3134" y="3752"/>
                  </a:cubicBezTo>
                  <a:cubicBezTo>
                    <a:pt x="4363" y="4461"/>
                    <a:pt x="5789" y="4843"/>
                    <a:pt x="7234" y="4862"/>
                  </a:cubicBezTo>
                  <a:cubicBezTo>
                    <a:pt x="7260" y="4863"/>
                    <a:pt x="7285" y="4863"/>
                    <a:pt x="7310" y="4863"/>
                  </a:cubicBezTo>
                  <a:cubicBezTo>
                    <a:pt x="10175" y="4863"/>
                    <a:pt x="12980" y="3347"/>
                    <a:pt x="14399" y="950"/>
                  </a:cubicBezTo>
                  <a:cubicBezTo>
                    <a:pt x="14558" y="679"/>
                    <a:pt x="14492" y="331"/>
                    <a:pt x="14242" y="138"/>
                  </a:cubicBezTo>
                  <a:cubicBezTo>
                    <a:pt x="14129" y="50"/>
                    <a:pt x="13993" y="6"/>
                    <a:pt x="13858" y="6"/>
                  </a:cubicBezTo>
                  <a:cubicBezTo>
                    <a:pt x="13698" y="6"/>
                    <a:pt x="13539" y="68"/>
                    <a:pt x="13417" y="188"/>
                  </a:cubicBezTo>
                  <a:lnTo>
                    <a:pt x="13407" y="198"/>
                  </a:lnTo>
                  <a:cubicBezTo>
                    <a:pt x="11731" y="1873"/>
                    <a:pt x="9492" y="2860"/>
                    <a:pt x="7243" y="2867"/>
                  </a:cubicBezTo>
                  <a:cubicBezTo>
                    <a:pt x="7221" y="2867"/>
                    <a:pt x="7200" y="2867"/>
                    <a:pt x="7178" y="2867"/>
                  </a:cubicBezTo>
                  <a:cubicBezTo>
                    <a:pt x="6078" y="2867"/>
                    <a:pt x="4974" y="2605"/>
                    <a:pt x="3934" y="2167"/>
                  </a:cubicBezTo>
                  <a:cubicBezTo>
                    <a:pt x="2876" y="1708"/>
                    <a:pt x="1903" y="1030"/>
                    <a:pt x="1060" y="179"/>
                  </a:cubicBezTo>
                  <a:lnTo>
                    <a:pt x="1059" y="179"/>
                  </a:lnTo>
                  <a:lnTo>
                    <a:pt x="1051" y="170"/>
                  </a:lnTo>
                  <a:cubicBezTo>
                    <a:pt x="940" y="58"/>
                    <a:pt x="792" y="1"/>
                    <a:pt x="643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5">
              <a:extLst>
                <a:ext uri="{FF2B5EF4-FFF2-40B4-BE49-F238E27FC236}">
                  <a16:creationId xmlns:a16="http://schemas.microsoft.com/office/drawing/2014/main" id="{23AA224B-BE35-6C02-4CE3-DAEBC66AE1A1}"/>
                </a:ext>
              </a:extLst>
            </p:cNvPr>
            <p:cNvSpPr/>
            <p:nvPr/>
          </p:nvSpPr>
          <p:spPr>
            <a:xfrm>
              <a:off x="3694450" y="3262800"/>
              <a:ext cx="282850" cy="282800"/>
            </a:xfrm>
            <a:custGeom>
              <a:avLst/>
              <a:gdLst/>
              <a:ahLst/>
              <a:cxnLst/>
              <a:rect l="l" t="t" r="r" b="b"/>
              <a:pathLst>
                <a:path w="11314" h="11312" extrusionOk="0">
                  <a:moveTo>
                    <a:pt x="5657" y="0"/>
                  </a:moveTo>
                  <a:cubicBezTo>
                    <a:pt x="2533" y="0"/>
                    <a:pt x="0" y="2533"/>
                    <a:pt x="0" y="5657"/>
                  </a:cubicBezTo>
                  <a:cubicBezTo>
                    <a:pt x="0" y="8781"/>
                    <a:pt x="2533" y="11312"/>
                    <a:pt x="5657" y="11312"/>
                  </a:cubicBezTo>
                  <a:cubicBezTo>
                    <a:pt x="8780" y="11312"/>
                    <a:pt x="11313" y="8781"/>
                    <a:pt x="11313" y="5657"/>
                  </a:cubicBezTo>
                  <a:cubicBezTo>
                    <a:pt x="11313" y="2533"/>
                    <a:pt x="8780" y="0"/>
                    <a:pt x="56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5">
              <a:extLst>
                <a:ext uri="{FF2B5EF4-FFF2-40B4-BE49-F238E27FC236}">
                  <a16:creationId xmlns:a16="http://schemas.microsoft.com/office/drawing/2014/main" id="{62B97617-5566-28AC-4E29-B43BE7A17655}"/>
                </a:ext>
              </a:extLst>
            </p:cNvPr>
            <p:cNvSpPr/>
            <p:nvPr/>
          </p:nvSpPr>
          <p:spPr>
            <a:xfrm>
              <a:off x="3694450" y="3730000"/>
              <a:ext cx="282850" cy="282850"/>
            </a:xfrm>
            <a:custGeom>
              <a:avLst/>
              <a:gdLst/>
              <a:ahLst/>
              <a:cxnLst/>
              <a:rect l="l" t="t" r="r" b="b"/>
              <a:pathLst>
                <a:path w="11314" h="11314" extrusionOk="0">
                  <a:moveTo>
                    <a:pt x="5657" y="1"/>
                  </a:moveTo>
                  <a:cubicBezTo>
                    <a:pt x="2533" y="1"/>
                    <a:pt x="0" y="2535"/>
                    <a:pt x="0" y="5657"/>
                  </a:cubicBezTo>
                  <a:cubicBezTo>
                    <a:pt x="0" y="8781"/>
                    <a:pt x="2533" y="11313"/>
                    <a:pt x="5657" y="11313"/>
                  </a:cubicBezTo>
                  <a:cubicBezTo>
                    <a:pt x="8780" y="11313"/>
                    <a:pt x="11313" y="8781"/>
                    <a:pt x="11313" y="5657"/>
                  </a:cubicBezTo>
                  <a:cubicBezTo>
                    <a:pt x="11313" y="2533"/>
                    <a:pt x="8780" y="1"/>
                    <a:pt x="5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5">
              <a:extLst>
                <a:ext uri="{FF2B5EF4-FFF2-40B4-BE49-F238E27FC236}">
                  <a16:creationId xmlns:a16="http://schemas.microsoft.com/office/drawing/2014/main" id="{DAB52D25-15D9-13F6-7552-F6E74D47F5A3}"/>
                </a:ext>
              </a:extLst>
            </p:cNvPr>
            <p:cNvSpPr/>
            <p:nvPr/>
          </p:nvSpPr>
          <p:spPr>
            <a:xfrm>
              <a:off x="4119300" y="251025"/>
              <a:ext cx="958075" cy="964525"/>
            </a:xfrm>
            <a:custGeom>
              <a:avLst/>
              <a:gdLst/>
              <a:ahLst/>
              <a:cxnLst/>
              <a:rect l="l" t="t" r="r" b="b"/>
              <a:pathLst>
                <a:path w="38323" h="38581" extrusionOk="0">
                  <a:moveTo>
                    <a:pt x="29190" y="1"/>
                  </a:moveTo>
                  <a:cubicBezTo>
                    <a:pt x="28687" y="1"/>
                    <a:pt x="28204" y="52"/>
                    <a:pt x="27756" y="143"/>
                  </a:cubicBezTo>
                  <a:cubicBezTo>
                    <a:pt x="24570" y="785"/>
                    <a:pt x="24383" y="3980"/>
                    <a:pt x="26594" y="7366"/>
                  </a:cubicBezTo>
                  <a:cubicBezTo>
                    <a:pt x="28449" y="10209"/>
                    <a:pt x="27545" y="11470"/>
                    <a:pt x="26043" y="11470"/>
                  </a:cubicBezTo>
                  <a:cubicBezTo>
                    <a:pt x="25758" y="11470"/>
                    <a:pt x="25451" y="11424"/>
                    <a:pt x="25138" y="11336"/>
                  </a:cubicBezTo>
                  <a:cubicBezTo>
                    <a:pt x="23174" y="10779"/>
                    <a:pt x="23506" y="9039"/>
                    <a:pt x="23603" y="7354"/>
                  </a:cubicBezTo>
                  <a:cubicBezTo>
                    <a:pt x="23690" y="5761"/>
                    <a:pt x="22896" y="3195"/>
                    <a:pt x="20255" y="3195"/>
                  </a:cubicBezTo>
                  <a:cubicBezTo>
                    <a:pt x="20088" y="3195"/>
                    <a:pt x="19913" y="3206"/>
                    <a:pt x="19731" y="3227"/>
                  </a:cubicBezTo>
                  <a:cubicBezTo>
                    <a:pt x="16668" y="3589"/>
                    <a:pt x="13470" y="5124"/>
                    <a:pt x="15010" y="8826"/>
                  </a:cubicBezTo>
                  <a:cubicBezTo>
                    <a:pt x="16554" y="12530"/>
                    <a:pt x="17955" y="14110"/>
                    <a:pt x="19078" y="14977"/>
                  </a:cubicBezTo>
                  <a:cubicBezTo>
                    <a:pt x="20201" y="15848"/>
                    <a:pt x="21368" y="17331"/>
                    <a:pt x="19374" y="18088"/>
                  </a:cubicBezTo>
                  <a:cubicBezTo>
                    <a:pt x="19050" y="18212"/>
                    <a:pt x="18752" y="18268"/>
                    <a:pt x="18477" y="18268"/>
                  </a:cubicBezTo>
                  <a:cubicBezTo>
                    <a:pt x="17062" y="18268"/>
                    <a:pt x="16280" y="16781"/>
                    <a:pt x="15954" y="15434"/>
                  </a:cubicBezTo>
                  <a:cubicBezTo>
                    <a:pt x="15599" y="13956"/>
                    <a:pt x="14975" y="10597"/>
                    <a:pt x="11883" y="10597"/>
                  </a:cubicBezTo>
                  <a:cubicBezTo>
                    <a:pt x="11615" y="10597"/>
                    <a:pt x="11329" y="10622"/>
                    <a:pt x="11022" y="10675"/>
                  </a:cubicBezTo>
                  <a:cubicBezTo>
                    <a:pt x="7180" y="11348"/>
                    <a:pt x="1" y="13938"/>
                    <a:pt x="4531" y="21041"/>
                  </a:cubicBezTo>
                  <a:cubicBezTo>
                    <a:pt x="9059" y="28143"/>
                    <a:pt x="12483" y="27550"/>
                    <a:pt x="9255" y="33133"/>
                  </a:cubicBezTo>
                  <a:cubicBezTo>
                    <a:pt x="8827" y="33876"/>
                    <a:pt x="8343" y="34586"/>
                    <a:pt x="7808" y="35257"/>
                  </a:cubicBezTo>
                  <a:cubicBezTo>
                    <a:pt x="9116" y="36248"/>
                    <a:pt x="10328" y="37362"/>
                    <a:pt x="11426" y="38581"/>
                  </a:cubicBezTo>
                  <a:cubicBezTo>
                    <a:pt x="12554" y="37289"/>
                    <a:pt x="14019" y="35639"/>
                    <a:pt x="15583" y="33967"/>
                  </a:cubicBezTo>
                  <a:cubicBezTo>
                    <a:pt x="18948" y="30363"/>
                    <a:pt x="21634" y="27829"/>
                    <a:pt x="24861" y="25212"/>
                  </a:cubicBezTo>
                  <a:cubicBezTo>
                    <a:pt x="28085" y="22593"/>
                    <a:pt x="38323" y="16400"/>
                    <a:pt x="37102" y="8610"/>
                  </a:cubicBezTo>
                  <a:cubicBezTo>
                    <a:pt x="36054" y="1919"/>
                    <a:pt x="32257" y="1"/>
                    <a:pt x="29190" y="1"/>
                  </a:cubicBezTo>
                  <a:close/>
                </a:path>
              </a:pathLst>
            </a:custGeom>
            <a:solidFill>
              <a:srgbClr val="C405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5">
              <a:extLst>
                <a:ext uri="{FF2B5EF4-FFF2-40B4-BE49-F238E27FC236}">
                  <a16:creationId xmlns:a16="http://schemas.microsoft.com/office/drawing/2014/main" id="{EC1E01DB-1C82-521A-AF47-0F2CCB2E3E50}"/>
                </a:ext>
              </a:extLst>
            </p:cNvPr>
            <p:cNvSpPr/>
            <p:nvPr/>
          </p:nvSpPr>
          <p:spPr>
            <a:xfrm>
              <a:off x="2636350" y="238125"/>
              <a:ext cx="959100" cy="955800"/>
            </a:xfrm>
            <a:custGeom>
              <a:avLst/>
              <a:gdLst/>
              <a:ahLst/>
              <a:cxnLst/>
              <a:rect l="l" t="t" r="r" b="b"/>
              <a:pathLst>
                <a:path w="38364" h="38232" extrusionOk="0">
                  <a:moveTo>
                    <a:pt x="9292" y="1"/>
                  </a:moveTo>
                  <a:cubicBezTo>
                    <a:pt x="6246" y="1"/>
                    <a:pt x="2504" y="1895"/>
                    <a:pt x="1357" y="8478"/>
                  </a:cubicBezTo>
                  <a:cubicBezTo>
                    <a:pt x="0" y="16243"/>
                    <a:pt x="10137" y="22613"/>
                    <a:pt x="13316" y="25283"/>
                  </a:cubicBezTo>
                  <a:cubicBezTo>
                    <a:pt x="16497" y="27959"/>
                    <a:pt x="19138" y="30538"/>
                    <a:pt x="22439" y="34197"/>
                  </a:cubicBezTo>
                  <a:cubicBezTo>
                    <a:pt x="23727" y="35625"/>
                    <a:pt x="24950" y="37037"/>
                    <a:pt x="25964" y="38231"/>
                  </a:cubicBezTo>
                  <a:cubicBezTo>
                    <a:pt x="27167" y="37096"/>
                    <a:pt x="28484" y="36089"/>
                    <a:pt x="29898" y="35231"/>
                  </a:cubicBezTo>
                  <a:cubicBezTo>
                    <a:pt x="29491" y="34667"/>
                    <a:pt x="29118" y="34081"/>
                    <a:pt x="28782" y="33474"/>
                  </a:cubicBezTo>
                  <a:cubicBezTo>
                    <a:pt x="25650" y="27839"/>
                    <a:pt x="29068" y="28484"/>
                    <a:pt x="33714" y="21460"/>
                  </a:cubicBezTo>
                  <a:cubicBezTo>
                    <a:pt x="38364" y="14438"/>
                    <a:pt x="31231" y="11731"/>
                    <a:pt x="27399" y="10990"/>
                  </a:cubicBezTo>
                  <a:cubicBezTo>
                    <a:pt x="27065" y="10925"/>
                    <a:pt x="26755" y="10895"/>
                    <a:pt x="26466" y="10895"/>
                  </a:cubicBezTo>
                  <a:cubicBezTo>
                    <a:pt x="23437" y="10895"/>
                    <a:pt x="22765" y="14201"/>
                    <a:pt x="22385" y="15663"/>
                  </a:cubicBezTo>
                  <a:cubicBezTo>
                    <a:pt x="22039" y="16992"/>
                    <a:pt x="21241" y="18454"/>
                    <a:pt x="19845" y="18454"/>
                  </a:cubicBezTo>
                  <a:cubicBezTo>
                    <a:pt x="19562" y="18454"/>
                    <a:pt x="19254" y="18393"/>
                    <a:pt x="18920" y="18260"/>
                  </a:cubicBezTo>
                  <a:cubicBezTo>
                    <a:pt x="16943" y="17464"/>
                    <a:pt x="18137" y="16004"/>
                    <a:pt x="19270" y="15152"/>
                  </a:cubicBezTo>
                  <a:cubicBezTo>
                    <a:pt x="20406" y="14304"/>
                    <a:pt x="21837" y="12746"/>
                    <a:pt x="23443" y="9069"/>
                  </a:cubicBezTo>
                  <a:cubicBezTo>
                    <a:pt x="25048" y="5398"/>
                    <a:pt x="21869" y="3807"/>
                    <a:pt x="18817" y="3395"/>
                  </a:cubicBezTo>
                  <a:cubicBezTo>
                    <a:pt x="18610" y="3367"/>
                    <a:pt x="18413" y="3354"/>
                    <a:pt x="18225" y="3354"/>
                  </a:cubicBezTo>
                  <a:cubicBezTo>
                    <a:pt x="15642" y="3354"/>
                    <a:pt x="14818" y="5871"/>
                    <a:pt x="14881" y="7452"/>
                  </a:cubicBezTo>
                  <a:cubicBezTo>
                    <a:pt x="14945" y="9144"/>
                    <a:pt x="15249" y="10883"/>
                    <a:pt x="13277" y="11409"/>
                  </a:cubicBezTo>
                  <a:cubicBezTo>
                    <a:pt x="12979" y="11488"/>
                    <a:pt x="12688" y="11528"/>
                    <a:pt x="12416" y="11528"/>
                  </a:cubicBezTo>
                  <a:cubicBezTo>
                    <a:pt x="10885" y="11528"/>
                    <a:pt x="9964" y="10253"/>
                    <a:pt x="11888" y="7409"/>
                  </a:cubicBezTo>
                  <a:cubicBezTo>
                    <a:pt x="14149" y="4068"/>
                    <a:pt x="14024" y="869"/>
                    <a:pt x="10847" y="168"/>
                  </a:cubicBezTo>
                  <a:cubicBezTo>
                    <a:pt x="10364" y="62"/>
                    <a:pt x="9839" y="1"/>
                    <a:pt x="9292" y="1"/>
                  </a:cubicBezTo>
                  <a:close/>
                </a:path>
              </a:pathLst>
            </a:custGeom>
            <a:solidFill>
              <a:srgbClr val="C405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5">
              <a:extLst>
                <a:ext uri="{FF2B5EF4-FFF2-40B4-BE49-F238E27FC236}">
                  <a16:creationId xmlns:a16="http://schemas.microsoft.com/office/drawing/2014/main" id="{759EF787-42EE-B5F4-D17B-5A1FEDF1DBD8}"/>
                </a:ext>
              </a:extLst>
            </p:cNvPr>
            <p:cNvSpPr/>
            <p:nvPr/>
          </p:nvSpPr>
          <p:spPr>
            <a:xfrm>
              <a:off x="3133675" y="992300"/>
              <a:ext cx="1434825" cy="441950"/>
            </a:xfrm>
            <a:custGeom>
              <a:avLst/>
              <a:gdLst/>
              <a:ahLst/>
              <a:cxnLst/>
              <a:rect l="l" t="t" r="r" b="b"/>
              <a:pathLst>
                <a:path w="57393" h="17678" extrusionOk="0">
                  <a:moveTo>
                    <a:pt x="26535" y="0"/>
                  </a:moveTo>
                  <a:cubicBezTo>
                    <a:pt x="17697" y="0"/>
                    <a:pt x="3880" y="3854"/>
                    <a:pt x="0" y="16448"/>
                  </a:cubicBezTo>
                  <a:lnTo>
                    <a:pt x="0" y="16448"/>
                  </a:lnTo>
                  <a:cubicBezTo>
                    <a:pt x="1031" y="16159"/>
                    <a:pt x="11119" y="13437"/>
                    <a:pt x="25919" y="13437"/>
                  </a:cubicBezTo>
                  <a:cubicBezTo>
                    <a:pt x="34977" y="13437"/>
                    <a:pt x="45800" y="14457"/>
                    <a:pt x="57393" y="17678"/>
                  </a:cubicBezTo>
                  <a:cubicBezTo>
                    <a:pt x="54060" y="4101"/>
                    <a:pt x="39635" y="0"/>
                    <a:pt x="30516" y="0"/>
                  </a:cubicBezTo>
                  <a:cubicBezTo>
                    <a:pt x="29819" y="0"/>
                    <a:pt x="29153" y="24"/>
                    <a:pt x="28525" y="70"/>
                  </a:cubicBezTo>
                  <a:cubicBezTo>
                    <a:pt x="27897" y="24"/>
                    <a:pt x="27232" y="0"/>
                    <a:pt x="2653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5">
              <a:extLst>
                <a:ext uri="{FF2B5EF4-FFF2-40B4-BE49-F238E27FC236}">
                  <a16:creationId xmlns:a16="http://schemas.microsoft.com/office/drawing/2014/main" id="{538C7928-D891-921B-50B8-3090A6AC3640}"/>
                </a:ext>
              </a:extLst>
            </p:cNvPr>
            <p:cNvSpPr/>
            <p:nvPr/>
          </p:nvSpPr>
          <p:spPr>
            <a:xfrm>
              <a:off x="3607925" y="1892200"/>
              <a:ext cx="476450" cy="363200"/>
            </a:xfrm>
            <a:custGeom>
              <a:avLst/>
              <a:gdLst/>
              <a:ahLst/>
              <a:cxnLst/>
              <a:rect l="l" t="t" r="r" b="b"/>
              <a:pathLst>
                <a:path w="19058" h="14528" extrusionOk="0">
                  <a:moveTo>
                    <a:pt x="9525" y="1"/>
                  </a:moveTo>
                  <a:cubicBezTo>
                    <a:pt x="5838" y="1"/>
                    <a:pt x="2435" y="2046"/>
                    <a:pt x="1337" y="5205"/>
                  </a:cubicBezTo>
                  <a:cubicBezTo>
                    <a:pt x="0" y="9052"/>
                    <a:pt x="2583" y="13091"/>
                    <a:pt x="7108" y="14228"/>
                  </a:cubicBezTo>
                  <a:cubicBezTo>
                    <a:pt x="7916" y="14431"/>
                    <a:pt x="8731" y="14528"/>
                    <a:pt x="9532" y="14528"/>
                  </a:cubicBezTo>
                  <a:cubicBezTo>
                    <a:pt x="13219" y="14528"/>
                    <a:pt x="16621" y="12481"/>
                    <a:pt x="17721" y="9323"/>
                  </a:cubicBezTo>
                  <a:cubicBezTo>
                    <a:pt x="19058" y="5477"/>
                    <a:pt x="16475" y="1437"/>
                    <a:pt x="11950" y="300"/>
                  </a:cubicBezTo>
                  <a:cubicBezTo>
                    <a:pt x="11142" y="97"/>
                    <a:pt x="10327" y="1"/>
                    <a:pt x="952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5">
              <a:extLst>
                <a:ext uri="{FF2B5EF4-FFF2-40B4-BE49-F238E27FC236}">
                  <a16:creationId xmlns:a16="http://schemas.microsoft.com/office/drawing/2014/main" id="{50E5953C-5C6A-057F-58E9-FCB96C482297}"/>
                </a:ext>
              </a:extLst>
            </p:cNvPr>
            <p:cNvSpPr/>
            <p:nvPr/>
          </p:nvSpPr>
          <p:spPr>
            <a:xfrm>
              <a:off x="3669675" y="1921150"/>
              <a:ext cx="183200" cy="134575"/>
            </a:xfrm>
            <a:custGeom>
              <a:avLst/>
              <a:gdLst/>
              <a:ahLst/>
              <a:cxnLst/>
              <a:rect l="l" t="t" r="r" b="b"/>
              <a:pathLst>
                <a:path w="7328" h="5383" extrusionOk="0">
                  <a:moveTo>
                    <a:pt x="6343" y="1"/>
                  </a:moveTo>
                  <a:cubicBezTo>
                    <a:pt x="6343" y="1"/>
                    <a:pt x="6343" y="1"/>
                    <a:pt x="6343" y="1"/>
                  </a:cubicBezTo>
                  <a:lnTo>
                    <a:pt x="6343" y="1"/>
                  </a:lnTo>
                  <a:cubicBezTo>
                    <a:pt x="6343" y="1"/>
                    <a:pt x="6344" y="1"/>
                    <a:pt x="6344" y="1"/>
                  </a:cubicBezTo>
                  <a:close/>
                  <a:moveTo>
                    <a:pt x="6343" y="1"/>
                  </a:moveTo>
                  <a:lnTo>
                    <a:pt x="6343" y="1"/>
                  </a:lnTo>
                  <a:cubicBezTo>
                    <a:pt x="6308" y="1"/>
                    <a:pt x="6272" y="1"/>
                    <a:pt x="6235" y="5"/>
                  </a:cubicBezTo>
                  <a:cubicBezTo>
                    <a:pt x="3353" y="288"/>
                    <a:pt x="957" y="2000"/>
                    <a:pt x="135" y="4365"/>
                  </a:cubicBezTo>
                  <a:cubicBezTo>
                    <a:pt x="1" y="4754"/>
                    <a:pt x="231" y="5159"/>
                    <a:pt x="656" y="5316"/>
                  </a:cubicBezTo>
                  <a:lnTo>
                    <a:pt x="763" y="5350"/>
                  </a:lnTo>
                  <a:cubicBezTo>
                    <a:pt x="850" y="5372"/>
                    <a:pt x="940" y="5383"/>
                    <a:pt x="1029" y="5383"/>
                  </a:cubicBezTo>
                  <a:cubicBezTo>
                    <a:pt x="1430" y="5383"/>
                    <a:pt x="1802" y="5159"/>
                    <a:pt x="1921" y="4815"/>
                  </a:cubicBezTo>
                  <a:cubicBezTo>
                    <a:pt x="2532" y="3059"/>
                    <a:pt x="4308" y="1789"/>
                    <a:pt x="6448" y="1581"/>
                  </a:cubicBezTo>
                  <a:cubicBezTo>
                    <a:pt x="6960" y="1529"/>
                    <a:pt x="7328" y="1136"/>
                    <a:pt x="7267" y="702"/>
                  </a:cubicBezTo>
                  <a:cubicBezTo>
                    <a:pt x="7214" y="297"/>
                    <a:pt x="6810" y="1"/>
                    <a:pt x="6343" y="1"/>
                  </a:cubicBezTo>
                  <a:close/>
                </a:path>
              </a:pathLst>
            </a:custGeom>
            <a:solidFill>
              <a:srgbClr val="F18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5">
              <a:extLst>
                <a:ext uri="{FF2B5EF4-FFF2-40B4-BE49-F238E27FC236}">
                  <a16:creationId xmlns:a16="http://schemas.microsoft.com/office/drawing/2014/main" id="{72B9DA5E-E86C-8EAB-628F-B239A98A11A7}"/>
                </a:ext>
              </a:extLst>
            </p:cNvPr>
            <p:cNvSpPr/>
            <p:nvPr/>
          </p:nvSpPr>
          <p:spPr>
            <a:xfrm>
              <a:off x="2782875" y="2448875"/>
              <a:ext cx="2080900" cy="1700175"/>
            </a:xfrm>
            <a:custGeom>
              <a:avLst/>
              <a:gdLst/>
              <a:ahLst/>
              <a:cxnLst/>
              <a:rect l="l" t="t" r="r" b="b"/>
              <a:pathLst>
                <a:path w="83236" h="68007" extrusionOk="0">
                  <a:moveTo>
                    <a:pt x="65404" y="7829"/>
                  </a:moveTo>
                  <a:lnTo>
                    <a:pt x="65404" y="7829"/>
                  </a:lnTo>
                  <a:cubicBezTo>
                    <a:pt x="65401" y="7829"/>
                    <a:pt x="65368" y="7856"/>
                    <a:pt x="65283" y="7929"/>
                  </a:cubicBezTo>
                  <a:cubicBezTo>
                    <a:pt x="65286" y="7931"/>
                    <a:pt x="65288" y="7932"/>
                    <a:pt x="65291" y="7933"/>
                  </a:cubicBezTo>
                  <a:lnTo>
                    <a:pt x="65291" y="7933"/>
                  </a:lnTo>
                  <a:cubicBezTo>
                    <a:pt x="65350" y="7881"/>
                    <a:pt x="65407" y="7829"/>
                    <a:pt x="65404" y="7829"/>
                  </a:cubicBezTo>
                  <a:close/>
                  <a:moveTo>
                    <a:pt x="11661" y="0"/>
                  </a:moveTo>
                  <a:cubicBezTo>
                    <a:pt x="11639" y="0"/>
                    <a:pt x="11787" y="108"/>
                    <a:pt x="12239" y="402"/>
                  </a:cubicBezTo>
                  <a:lnTo>
                    <a:pt x="12239" y="402"/>
                  </a:lnTo>
                  <a:cubicBezTo>
                    <a:pt x="12253" y="426"/>
                    <a:pt x="12268" y="451"/>
                    <a:pt x="12283" y="475"/>
                  </a:cubicBezTo>
                  <a:lnTo>
                    <a:pt x="12283" y="475"/>
                  </a:lnTo>
                  <a:lnTo>
                    <a:pt x="12294" y="438"/>
                  </a:lnTo>
                  <a:lnTo>
                    <a:pt x="12294" y="438"/>
                  </a:lnTo>
                  <a:lnTo>
                    <a:pt x="12294" y="438"/>
                  </a:lnTo>
                  <a:cubicBezTo>
                    <a:pt x="12294" y="438"/>
                    <a:pt x="12294" y="438"/>
                    <a:pt x="12294" y="438"/>
                  </a:cubicBezTo>
                  <a:lnTo>
                    <a:pt x="12294" y="438"/>
                  </a:lnTo>
                  <a:cubicBezTo>
                    <a:pt x="12396" y="621"/>
                    <a:pt x="12429" y="688"/>
                    <a:pt x="12423" y="688"/>
                  </a:cubicBezTo>
                  <a:cubicBezTo>
                    <a:pt x="12416" y="688"/>
                    <a:pt x="12350" y="585"/>
                    <a:pt x="12283" y="475"/>
                  </a:cubicBezTo>
                  <a:lnTo>
                    <a:pt x="12283" y="475"/>
                  </a:lnTo>
                  <a:lnTo>
                    <a:pt x="1652" y="36354"/>
                  </a:lnTo>
                  <a:cubicBezTo>
                    <a:pt x="4249" y="38332"/>
                    <a:pt x="6557" y="39995"/>
                    <a:pt x="8278" y="41114"/>
                  </a:cubicBezTo>
                  <a:cubicBezTo>
                    <a:pt x="5947" y="46209"/>
                    <a:pt x="2957" y="54155"/>
                    <a:pt x="1" y="62603"/>
                  </a:cubicBezTo>
                  <a:lnTo>
                    <a:pt x="80201" y="68006"/>
                  </a:lnTo>
                  <a:cubicBezTo>
                    <a:pt x="78102" y="60256"/>
                    <a:pt x="76708" y="56563"/>
                    <a:pt x="74657" y="50248"/>
                  </a:cubicBezTo>
                  <a:lnTo>
                    <a:pt x="74657" y="50248"/>
                  </a:lnTo>
                  <a:cubicBezTo>
                    <a:pt x="76808" y="51103"/>
                    <a:pt x="78996" y="51863"/>
                    <a:pt x="81226" y="52533"/>
                  </a:cubicBezTo>
                  <a:lnTo>
                    <a:pt x="83235" y="16806"/>
                  </a:lnTo>
                  <a:cubicBezTo>
                    <a:pt x="76427" y="13279"/>
                    <a:pt x="69720" y="10164"/>
                    <a:pt x="65291" y="7933"/>
                  </a:cubicBezTo>
                  <a:lnTo>
                    <a:pt x="65291" y="7933"/>
                  </a:lnTo>
                  <a:cubicBezTo>
                    <a:pt x="65233" y="7985"/>
                    <a:pt x="65174" y="8037"/>
                    <a:pt x="65171" y="8037"/>
                  </a:cubicBezTo>
                  <a:cubicBezTo>
                    <a:pt x="65169" y="8037"/>
                    <a:pt x="65198" y="8008"/>
                    <a:pt x="65283" y="7929"/>
                  </a:cubicBezTo>
                  <a:lnTo>
                    <a:pt x="65283" y="7929"/>
                  </a:lnTo>
                  <a:lnTo>
                    <a:pt x="52888" y="14314"/>
                  </a:lnTo>
                  <a:cubicBezTo>
                    <a:pt x="50814" y="15082"/>
                    <a:pt x="47478" y="15483"/>
                    <a:pt x="43904" y="15483"/>
                  </a:cubicBezTo>
                  <a:cubicBezTo>
                    <a:pt x="38237" y="15483"/>
                    <a:pt x="31974" y="14473"/>
                    <a:pt x="29208" y="12315"/>
                  </a:cubicBezTo>
                  <a:lnTo>
                    <a:pt x="12294" y="438"/>
                  </a:lnTo>
                  <a:lnTo>
                    <a:pt x="12294" y="438"/>
                  </a:lnTo>
                  <a:cubicBezTo>
                    <a:pt x="12759" y="694"/>
                    <a:pt x="12948" y="789"/>
                    <a:pt x="12971" y="789"/>
                  </a:cubicBezTo>
                  <a:cubicBezTo>
                    <a:pt x="13009" y="789"/>
                    <a:pt x="12577" y="520"/>
                    <a:pt x="12199" y="296"/>
                  </a:cubicBezTo>
                  <a:lnTo>
                    <a:pt x="12199" y="296"/>
                  </a:lnTo>
                  <a:cubicBezTo>
                    <a:pt x="12155" y="234"/>
                    <a:pt x="12136" y="208"/>
                    <a:pt x="12132" y="208"/>
                  </a:cubicBezTo>
                  <a:lnTo>
                    <a:pt x="12132" y="208"/>
                  </a:lnTo>
                  <a:cubicBezTo>
                    <a:pt x="12129" y="208"/>
                    <a:pt x="12142" y="235"/>
                    <a:pt x="12166" y="277"/>
                  </a:cubicBezTo>
                  <a:lnTo>
                    <a:pt x="12166" y="277"/>
                  </a:lnTo>
                  <a:cubicBezTo>
                    <a:pt x="11909" y="126"/>
                    <a:pt x="11685" y="0"/>
                    <a:pt x="11661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>
              <a:extLst>
                <a:ext uri="{FF2B5EF4-FFF2-40B4-BE49-F238E27FC236}">
                  <a16:creationId xmlns:a16="http://schemas.microsoft.com/office/drawing/2014/main" id="{78C52D82-302D-10D0-1EE4-6AB55AB18C12}"/>
                </a:ext>
              </a:extLst>
            </p:cNvPr>
            <p:cNvSpPr/>
            <p:nvPr/>
          </p:nvSpPr>
          <p:spPr>
            <a:xfrm>
              <a:off x="3857950" y="2588575"/>
              <a:ext cx="492875" cy="404900"/>
            </a:xfrm>
            <a:custGeom>
              <a:avLst/>
              <a:gdLst/>
              <a:ahLst/>
              <a:cxnLst/>
              <a:rect l="l" t="t" r="r" b="b"/>
              <a:pathLst>
                <a:path w="19715" h="16196" extrusionOk="0">
                  <a:moveTo>
                    <a:pt x="11889" y="0"/>
                  </a:moveTo>
                  <a:cubicBezTo>
                    <a:pt x="9996" y="0"/>
                    <a:pt x="8068" y="510"/>
                    <a:pt x="6574" y="1304"/>
                  </a:cubicBezTo>
                  <a:cubicBezTo>
                    <a:pt x="3697" y="2837"/>
                    <a:pt x="1830" y="5272"/>
                    <a:pt x="182" y="7421"/>
                  </a:cubicBezTo>
                  <a:cubicBezTo>
                    <a:pt x="0" y="7657"/>
                    <a:pt x="4" y="10709"/>
                    <a:pt x="186" y="10941"/>
                  </a:cubicBezTo>
                  <a:cubicBezTo>
                    <a:pt x="2046" y="13299"/>
                    <a:pt x="5675" y="15334"/>
                    <a:pt x="9216" y="16003"/>
                  </a:cubicBezTo>
                  <a:cubicBezTo>
                    <a:pt x="9898" y="16131"/>
                    <a:pt x="10590" y="16196"/>
                    <a:pt x="11283" y="16196"/>
                  </a:cubicBezTo>
                  <a:cubicBezTo>
                    <a:pt x="14358" y="16196"/>
                    <a:pt x="17285" y="14952"/>
                    <a:pt x="18583" y="12949"/>
                  </a:cubicBezTo>
                  <a:cubicBezTo>
                    <a:pt x="19715" y="11198"/>
                    <a:pt x="19588" y="9184"/>
                    <a:pt x="19381" y="7437"/>
                  </a:cubicBezTo>
                  <a:cubicBezTo>
                    <a:pt x="19115" y="5213"/>
                    <a:pt x="18544" y="2737"/>
                    <a:pt x="16322" y="1224"/>
                  </a:cubicBezTo>
                  <a:cubicBezTo>
                    <a:pt x="15057" y="363"/>
                    <a:pt x="13485" y="0"/>
                    <a:pt x="11889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>
              <a:extLst>
                <a:ext uri="{FF2B5EF4-FFF2-40B4-BE49-F238E27FC236}">
                  <a16:creationId xmlns:a16="http://schemas.microsoft.com/office/drawing/2014/main" id="{C42776A2-1E05-5A12-0E60-4D5E550EE291}"/>
                </a:ext>
              </a:extLst>
            </p:cNvPr>
            <p:cNvSpPr/>
            <p:nvPr/>
          </p:nvSpPr>
          <p:spPr>
            <a:xfrm>
              <a:off x="3889100" y="2774500"/>
              <a:ext cx="461725" cy="218975"/>
            </a:xfrm>
            <a:custGeom>
              <a:avLst/>
              <a:gdLst/>
              <a:ahLst/>
              <a:cxnLst/>
              <a:rect l="l" t="t" r="r" b="b"/>
              <a:pathLst>
                <a:path w="18469" h="8759" extrusionOk="0">
                  <a:moveTo>
                    <a:pt x="18135" y="0"/>
                  </a:moveTo>
                  <a:lnTo>
                    <a:pt x="18135" y="0"/>
                  </a:lnTo>
                  <a:cubicBezTo>
                    <a:pt x="18135" y="1"/>
                    <a:pt x="17463" y="7381"/>
                    <a:pt x="9748" y="7381"/>
                  </a:cubicBezTo>
                  <a:cubicBezTo>
                    <a:pt x="7286" y="7381"/>
                    <a:pt x="4105" y="6629"/>
                    <a:pt x="0" y="4644"/>
                  </a:cubicBezTo>
                  <a:lnTo>
                    <a:pt x="0" y="4644"/>
                  </a:lnTo>
                  <a:cubicBezTo>
                    <a:pt x="1999" y="6499"/>
                    <a:pt x="5016" y="8007"/>
                    <a:pt x="7972" y="8566"/>
                  </a:cubicBezTo>
                  <a:cubicBezTo>
                    <a:pt x="8652" y="8694"/>
                    <a:pt x="9344" y="8759"/>
                    <a:pt x="10037" y="8759"/>
                  </a:cubicBezTo>
                  <a:cubicBezTo>
                    <a:pt x="13112" y="8759"/>
                    <a:pt x="16039" y="7515"/>
                    <a:pt x="17337" y="5512"/>
                  </a:cubicBezTo>
                  <a:cubicBezTo>
                    <a:pt x="18469" y="3761"/>
                    <a:pt x="18342" y="1747"/>
                    <a:pt x="1813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5">
              <a:extLst>
                <a:ext uri="{FF2B5EF4-FFF2-40B4-BE49-F238E27FC236}">
                  <a16:creationId xmlns:a16="http://schemas.microsoft.com/office/drawing/2014/main" id="{79DB8517-1B24-BB63-A0C7-81A01C645564}"/>
                </a:ext>
              </a:extLst>
            </p:cNvPr>
            <p:cNvSpPr/>
            <p:nvPr/>
          </p:nvSpPr>
          <p:spPr>
            <a:xfrm>
              <a:off x="3295875" y="2601600"/>
              <a:ext cx="492875" cy="404900"/>
            </a:xfrm>
            <a:custGeom>
              <a:avLst/>
              <a:gdLst/>
              <a:ahLst/>
              <a:cxnLst/>
              <a:rect l="l" t="t" r="r" b="b"/>
              <a:pathLst>
                <a:path w="19715" h="16196" extrusionOk="0">
                  <a:moveTo>
                    <a:pt x="7827" y="0"/>
                  </a:moveTo>
                  <a:cubicBezTo>
                    <a:pt x="6230" y="0"/>
                    <a:pt x="4659" y="363"/>
                    <a:pt x="3394" y="1224"/>
                  </a:cubicBezTo>
                  <a:cubicBezTo>
                    <a:pt x="1171" y="2736"/>
                    <a:pt x="600" y="5213"/>
                    <a:pt x="336" y="7437"/>
                  </a:cubicBezTo>
                  <a:cubicBezTo>
                    <a:pt x="127" y="9185"/>
                    <a:pt x="0" y="11198"/>
                    <a:pt x="1134" y="12947"/>
                  </a:cubicBezTo>
                  <a:cubicBezTo>
                    <a:pt x="2431" y="14950"/>
                    <a:pt x="5357" y="16196"/>
                    <a:pt x="8432" y="16196"/>
                  </a:cubicBezTo>
                  <a:cubicBezTo>
                    <a:pt x="9125" y="16196"/>
                    <a:pt x="9817" y="16132"/>
                    <a:pt x="10499" y="16003"/>
                  </a:cubicBezTo>
                  <a:cubicBezTo>
                    <a:pt x="14041" y="15334"/>
                    <a:pt x="17669" y="13299"/>
                    <a:pt x="19529" y="10941"/>
                  </a:cubicBezTo>
                  <a:cubicBezTo>
                    <a:pt x="19713" y="10707"/>
                    <a:pt x="19715" y="7657"/>
                    <a:pt x="19533" y="7421"/>
                  </a:cubicBezTo>
                  <a:cubicBezTo>
                    <a:pt x="17885" y="5272"/>
                    <a:pt x="16018" y="2836"/>
                    <a:pt x="13141" y="1304"/>
                  </a:cubicBezTo>
                  <a:cubicBezTo>
                    <a:pt x="11648" y="510"/>
                    <a:pt x="9720" y="0"/>
                    <a:pt x="782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5">
              <a:extLst>
                <a:ext uri="{FF2B5EF4-FFF2-40B4-BE49-F238E27FC236}">
                  <a16:creationId xmlns:a16="http://schemas.microsoft.com/office/drawing/2014/main" id="{A118030D-2099-C0BA-4602-EBD7053A11A9}"/>
                </a:ext>
              </a:extLst>
            </p:cNvPr>
            <p:cNvSpPr/>
            <p:nvPr/>
          </p:nvSpPr>
          <p:spPr>
            <a:xfrm>
              <a:off x="3295925" y="2787525"/>
              <a:ext cx="461725" cy="218975"/>
            </a:xfrm>
            <a:custGeom>
              <a:avLst/>
              <a:gdLst/>
              <a:ahLst/>
              <a:cxnLst/>
              <a:rect l="l" t="t" r="r" b="b"/>
              <a:pathLst>
                <a:path w="18469" h="8759" extrusionOk="0">
                  <a:moveTo>
                    <a:pt x="18469" y="4643"/>
                  </a:moveTo>
                  <a:cubicBezTo>
                    <a:pt x="18467" y="4644"/>
                    <a:pt x="18466" y="4645"/>
                    <a:pt x="18465" y="4647"/>
                  </a:cubicBezTo>
                  <a:lnTo>
                    <a:pt x="18465" y="4647"/>
                  </a:lnTo>
                  <a:cubicBezTo>
                    <a:pt x="18466" y="4646"/>
                    <a:pt x="18467" y="4645"/>
                    <a:pt x="18469" y="4645"/>
                  </a:cubicBezTo>
                  <a:lnTo>
                    <a:pt x="18469" y="4643"/>
                  </a:lnTo>
                  <a:close/>
                  <a:moveTo>
                    <a:pt x="334" y="0"/>
                  </a:moveTo>
                  <a:cubicBezTo>
                    <a:pt x="127" y="1748"/>
                    <a:pt x="0" y="3761"/>
                    <a:pt x="1132" y="5510"/>
                  </a:cubicBezTo>
                  <a:cubicBezTo>
                    <a:pt x="2429" y="7513"/>
                    <a:pt x="5357" y="8759"/>
                    <a:pt x="8432" y="8759"/>
                  </a:cubicBezTo>
                  <a:cubicBezTo>
                    <a:pt x="9125" y="8759"/>
                    <a:pt x="9817" y="8695"/>
                    <a:pt x="10499" y="8566"/>
                  </a:cubicBezTo>
                  <a:cubicBezTo>
                    <a:pt x="13451" y="8008"/>
                    <a:pt x="16466" y="6499"/>
                    <a:pt x="18465" y="4647"/>
                  </a:cubicBezTo>
                  <a:lnTo>
                    <a:pt x="18465" y="4647"/>
                  </a:lnTo>
                  <a:cubicBezTo>
                    <a:pt x="14362" y="6629"/>
                    <a:pt x="11183" y="7381"/>
                    <a:pt x="8721" y="7381"/>
                  </a:cubicBezTo>
                  <a:cubicBezTo>
                    <a:pt x="1006" y="7381"/>
                    <a:pt x="334" y="1"/>
                    <a:pt x="334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5">
              <a:extLst>
                <a:ext uri="{FF2B5EF4-FFF2-40B4-BE49-F238E27FC236}">
                  <a16:creationId xmlns:a16="http://schemas.microsoft.com/office/drawing/2014/main" id="{5EFA199F-A079-D77D-6D2A-11A3962A85CD}"/>
                </a:ext>
              </a:extLst>
            </p:cNvPr>
            <p:cNvSpPr/>
            <p:nvPr/>
          </p:nvSpPr>
          <p:spPr>
            <a:xfrm>
              <a:off x="3731450" y="2730275"/>
              <a:ext cx="185325" cy="178700"/>
            </a:xfrm>
            <a:custGeom>
              <a:avLst/>
              <a:gdLst/>
              <a:ahLst/>
              <a:cxnLst/>
              <a:rect l="l" t="t" r="r" b="b"/>
              <a:pathLst>
                <a:path w="7413" h="7148" extrusionOk="0">
                  <a:moveTo>
                    <a:pt x="3706" y="0"/>
                  </a:moveTo>
                  <a:cubicBezTo>
                    <a:pt x="1662" y="0"/>
                    <a:pt x="0" y="1603"/>
                    <a:pt x="0" y="3575"/>
                  </a:cubicBezTo>
                  <a:cubicBezTo>
                    <a:pt x="0" y="5546"/>
                    <a:pt x="1662" y="7147"/>
                    <a:pt x="3706" y="7147"/>
                  </a:cubicBezTo>
                  <a:cubicBezTo>
                    <a:pt x="5749" y="7147"/>
                    <a:pt x="7413" y="5544"/>
                    <a:pt x="7413" y="3575"/>
                  </a:cubicBezTo>
                  <a:cubicBezTo>
                    <a:pt x="7413" y="1605"/>
                    <a:pt x="5749" y="0"/>
                    <a:pt x="3706" y="0"/>
                  </a:cubicBezTo>
                  <a:close/>
                </a:path>
              </a:pathLst>
            </a:custGeom>
            <a:solidFill>
              <a:srgbClr val="941C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5">
              <a:extLst>
                <a:ext uri="{FF2B5EF4-FFF2-40B4-BE49-F238E27FC236}">
                  <a16:creationId xmlns:a16="http://schemas.microsoft.com/office/drawing/2014/main" id="{69FC6E1D-1BF2-0B12-6BFF-057C5806C7C7}"/>
                </a:ext>
              </a:extLst>
            </p:cNvPr>
            <p:cNvSpPr/>
            <p:nvPr/>
          </p:nvSpPr>
          <p:spPr>
            <a:xfrm>
              <a:off x="4166875" y="2614925"/>
              <a:ext cx="112025" cy="70100"/>
            </a:xfrm>
            <a:custGeom>
              <a:avLst/>
              <a:gdLst/>
              <a:ahLst/>
              <a:cxnLst/>
              <a:rect l="l" t="t" r="r" b="b"/>
              <a:pathLst>
                <a:path w="4481" h="2804" extrusionOk="0">
                  <a:moveTo>
                    <a:pt x="830" y="1"/>
                  </a:moveTo>
                  <a:cubicBezTo>
                    <a:pt x="631" y="1"/>
                    <a:pt x="433" y="19"/>
                    <a:pt x="238" y="57"/>
                  </a:cubicBezTo>
                  <a:lnTo>
                    <a:pt x="239" y="57"/>
                  </a:lnTo>
                  <a:cubicBezTo>
                    <a:pt x="104" y="82"/>
                    <a:pt x="6" y="200"/>
                    <a:pt x="2" y="338"/>
                  </a:cubicBezTo>
                  <a:cubicBezTo>
                    <a:pt x="0" y="475"/>
                    <a:pt x="95" y="595"/>
                    <a:pt x="231" y="625"/>
                  </a:cubicBezTo>
                  <a:lnTo>
                    <a:pt x="238" y="627"/>
                  </a:lnTo>
                  <a:cubicBezTo>
                    <a:pt x="962" y="796"/>
                    <a:pt x="1637" y="1007"/>
                    <a:pt x="2244" y="1371"/>
                  </a:cubicBezTo>
                  <a:cubicBezTo>
                    <a:pt x="2865" y="1705"/>
                    <a:pt x="3386" y="2171"/>
                    <a:pt x="3895" y="2697"/>
                  </a:cubicBezTo>
                  <a:lnTo>
                    <a:pt x="3904" y="2708"/>
                  </a:lnTo>
                  <a:cubicBezTo>
                    <a:pt x="3965" y="2771"/>
                    <a:pt x="4047" y="2804"/>
                    <a:pt x="4131" y="2804"/>
                  </a:cubicBezTo>
                  <a:cubicBezTo>
                    <a:pt x="4188" y="2804"/>
                    <a:pt x="4247" y="2788"/>
                    <a:pt x="4298" y="2756"/>
                  </a:cubicBezTo>
                  <a:cubicBezTo>
                    <a:pt x="4425" y="2678"/>
                    <a:pt x="4480" y="2520"/>
                    <a:pt x="4430" y="2381"/>
                  </a:cubicBezTo>
                  <a:cubicBezTo>
                    <a:pt x="4140" y="1562"/>
                    <a:pt x="3470" y="927"/>
                    <a:pt x="2726" y="502"/>
                  </a:cubicBezTo>
                  <a:cubicBezTo>
                    <a:pt x="2141" y="198"/>
                    <a:pt x="148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5">
              <a:extLst>
                <a:ext uri="{FF2B5EF4-FFF2-40B4-BE49-F238E27FC236}">
                  <a16:creationId xmlns:a16="http://schemas.microsoft.com/office/drawing/2014/main" id="{1A34C67E-F86B-BBCE-54A0-E241AD3D495C}"/>
                </a:ext>
              </a:extLst>
            </p:cNvPr>
            <p:cNvSpPr/>
            <p:nvPr/>
          </p:nvSpPr>
          <p:spPr>
            <a:xfrm>
              <a:off x="4276825" y="2705600"/>
              <a:ext cx="28100" cy="24850"/>
            </a:xfrm>
            <a:custGeom>
              <a:avLst/>
              <a:gdLst/>
              <a:ahLst/>
              <a:cxnLst/>
              <a:rect l="l" t="t" r="r" b="b"/>
              <a:pathLst>
                <a:path w="1124" h="994" extrusionOk="0">
                  <a:moveTo>
                    <a:pt x="583" y="1"/>
                  </a:moveTo>
                  <a:cubicBezTo>
                    <a:pt x="516" y="1"/>
                    <a:pt x="454" y="13"/>
                    <a:pt x="391" y="23"/>
                  </a:cubicBezTo>
                  <a:cubicBezTo>
                    <a:pt x="270" y="86"/>
                    <a:pt x="143" y="139"/>
                    <a:pt x="74" y="345"/>
                  </a:cubicBezTo>
                  <a:cubicBezTo>
                    <a:pt x="0" y="566"/>
                    <a:pt x="91" y="809"/>
                    <a:pt x="295" y="927"/>
                  </a:cubicBezTo>
                  <a:cubicBezTo>
                    <a:pt x="383" y="977"/>
                    <a:pt x="458" y="994"/>
                    <a:pt x="527" y="994"/>
                  </a:cubicBezTo>
                  <a:cubicBezTo>
                    <a:pt x="605" y="994"/>
                    <a:pt x="675" y="972"/>
                    <a:pt x="746" y="953"/>
                  </a:cubicBezTo>
                  <a:cubicBezTo>
                    <a:pt x="864" y="880"/>
                    <a:pt x="986" y="812"/>
                    <a:pt x="1055" y="609"/>
                  </a:cubicBezTo>
                  <a:cubicBezTo>
                    <a:pt x="1123" y="405"/>
                    <a:pt x="1037" y="182"/>
                    <a:pt x="852" y="75"/>
                  </a:cubicBezTo>
                  <a:cubicBezTo>
                    <a:pt x="750" y="18"/>
                    <a:pt x="663" y="1"/>
                    <a:pt x="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5">
              <a:extLst>
                <a:ext uri="{FF2B5EF4-FFF2-40B4-BE49-F238E27FC236}">
                  <a16:creationId xmlns:a16="http://schemas.microsoft.com/office/drawing/2014/main" id="{92EFFDF8-0B66-BB9D-78FB-5410C6FB02FF}"/>
                </a:ext>
              </a:extLst>
            </p:cNvPr>
            <p:cNvSpPr/>
            <p:nvPr/>
          </p:nvSpPr>
          <p:spPr>
            <a:xfrm>
              <a:off x="4285575" y="2734925"/>
              <a:ext cx="29600" cy="25025"/>
            </a:xfrm>
            <a:custGeom>
              <a:avLst/>
              <a:gdLst/>
              <a:ahLst/>
              <a:cxnLst/>
              <a:rect l="l" t="t" r="r" b="b"/>
              <a:pathLst>
                <a:path w="1184" h="1001" extrusionOk="0">
                  <a:moveTo>
                    <a:pt x="633" y="1"/>
                  </a:moveTo>
                  <a:cubicBezTo>
                    <a:pt x="562" y="1"/>
                    <a:pt x="497" y="13"/>
                    <a:pt x="430" y="25"/>
                  </a:cubicBezTo>
                  <a:cubicBezTo>
                    <a:pt x="298" y="87"/>
                    <a:pt x="164" y="141"/>
                    <a:pt x="86" y="348"/>
                  </a:cubicBezTo>
                  <a:cubicBezTo>
                    <a:pt x="0" y="567"/>
                    <a:pt x="91" y="817"/>
                    <a:pt x="296" y="933"/>
                  </a:cubicBezTo>
                  <a:cubicBezTo>
                    <a:pt x="387" y="984"/>
                    <a:pt x="466" y="1000"/>
                    <a:pt x="538" y="1000"/>
                  </a:cubicBezTo>
                  <a:cubicBezTo>
                    <a:pt x="620" y="1000"/>
                    <a:pt x="695" y="979"/>
                    <a:pt x="770" y="960"/>
                  </a:cubicBezTo>
                  <a:cubicBezTo>
                    <a:pt x="896" y="885"/>
                    <a:pt x="1025" y="817"/>
                    <a:pt x="1105" y="612"/>
                  </a:cubicBezTo>
                  <a:cubicBezTo>
                    <a:pt x="1184" y="410"/>
                    <a:pt x="1101" y="182"/>
                    <a:pt x="912" y="77"/>
                  </a:cubicBezTo>
                  <a:cubicBezTo>
                    <a:pt x="807" y="18"/>
                    <a:pt x="716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5">
              <a:extLst>
                <a:ext uri="{FF2B5EF4-FFF2-40B4-BE49-F238E27FC236}">
                  <a16:creationId xmlns:a16="http://schemas.microsoft.com/office/drawing/2014/main" id="{43212CB9-9C25-54FD-ACDA-B8D018313756}"/>
                </a:ext>
              </a:extLst>
            </p:cNvPr>
            <p:cNvSpPr/>
            <p:nvPr/>
          </p:nvSpPr>
          <p:spPr>
            <a:xfrm>
              <a:off x="3825025" y="2752600"/>
              <a:ext cx="75150" cy="101500"/>
            </a:xfrm>
            <a:custGeom>
              <a:avLst/>
              <a:gdLst/>
              <a:ahLst/>
              <a:cxnLst/>
              <a:rect l="l" t="t" r="r" b="b"/>
              <a:pathLst>
                <a:path w="3006" h="4060" extrusionOk="0">
                  <a:moveTo>
                    <a:pt x="472" y="1"/>
                  </a:moveTo>
                  <a:cubicBezTo>
                    <a:pt x="378" y="1"/>
                    <a:pt x="267" y="26"/>
                    <a:pt x="143" y="114"/>
                  </a:cubicBezTo>
                  <a:lnTo>
                    <a:pt x="143" y="112"/>
                  </a:lnTo>
                  <a:cubicBezTo>
                    <a:pt x="23" y="207"/>
                    <a:pt x="0" y="380"/>
                    <a:pt x="89" y="503"/>
                  </a:cubicBezTo>
                  <a:cubicBezTo>
                    <a:pt x="145" y="581"/>
                    <a:pt x="232" y="622"/>
                    <a:pt x="321" y="622"/>
                  </a:cubicBezTo>
                  <a:cubicBezTo>
                    <a:pt x="375" y="622"/>
                    <a:pt x="430" y="606"/>
                    <a:pt x="478" y="574"/>
                  </a:cubicBezTo>
                  <a:lnTo>
                    <a:pt x="478" y="574"/>
                  </a:lnTo>
                  <a:cubicBezTo>
                    <a:pt x="387" y="642"/>
                    <a:pt x="393" y="621"/>
                    <a:pt x="453" y="667"/>
                  </a:cubicBezTo>
                  <a:lnTo>
                    <a:pt x="659" y="814"/>
                  </a:lnTo>
                  <a:cubicBezTo>
                    <a:pt x="793" y="906"/>
                    <a:pt x="917" y="1010"/>
                    <a:pt x="1033" y="1126"/>
                  </a:cubicBezTo>
                  <a:cubicBezTo>
                    <a:pt x="1262" y="1353"/>
                    <a:pt x="1474" y="1592"/>
                    <a:pt x="1612" y="1870"/>
                  </a:cubicBezTo>
                  <a:cubicBezTo>
                    <a:pt x="1931" y="2404"/>
                    <a:pt x="2026" y="3038"/>
                    <a:pt x="2006" y="3714"/>
                  </a:cubicBezTo>
                  <a:lnTo>
                    <a:pt x="2006" y="3732"/>
                  </a:lnTo>
                  <a:cubicBezTo>
                    <a:pt x="2001" y="3880"/>
                    <a:pt x="2101" y="4012"/>
                    <a:pt x="2244" y="4050"/>
                  </a:cubicBezTo>
                  <a:cubicBezTo>
                    <a:pt x="2270" y="4057"/>
                    <a:pt x="2297" y="4060"/>
                    <a:pt x="2323" y="4060"/>
                  </a:cubicBezTo>
                  <a:cubicBezTo>
                    <a:pt x="2439" y="4060"/>
                    <a:pt x="2549" y="3995"/>
                    <a:pt x="2604" y="3889"/>
                  </a:cubicBezTo>
                  <a:cubicBezTo>
                    <a:pt x="3006" y="3120"/>
                    <a:pt x="2911" y="2143"/>
                    <a:pt x="2476" y="1374"/>
                  </a:cubicBezTo>
                  <a:cubicBezTo>
                    <a:pt x="2240" y="1001"/>
                    <a:pt x="1947" y="665"/>
                    <a:pt x="1583" y="428"/>
                  </a:cubicBezTo>
                  <a:cubicBezTo>
                    <a:pt x="1405" y="310"/>
                    <a:pt x="1214" y="210"/>
                    <a:pt x="1014" y="130"/>
                  </a:cubicBezTo>
                  <a:cubicBezTo>
                    <a:pt x="914" y="96"/>
                    <a:pt x="810" y="66"/>
                    <a:pt x="709" y="39"/>
                  </a:cubicBezTo>
                  <a:cubicBezTo>
                    <a:pt x="653" y="29"/>
                    <a:pt x="572" y="1"/>
                    <a:pt x="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5">
              <a:extLst>
                <a:ext uri="{FF2B5EF4-FFF2-40B4-BE49-F238E27FC236}">
                  <a16:creationId xmlns:a16="http://schemas.microsoft.com/office/drawing/2014/main" id="{66BD6D03-A362-91CC-C53F-4B322CFB2F6D}"/>
                </a:ext>
              </a:extLst>
            </p:cNvPr>
            <p:cNvSpPr/>
            <p:nvPr/>
          </p:nvSpPr>
          <p:spPr>
            <a:xfrm>
              <a:off x="3371100" y="2624425"/>
              <a:ext cx="112125" cy="70125"/>
            </a:xfrm>
            <a:custGeom>
              <a:avLst/>
              <a:gdLst/>
              <a:ahLst/>
              <a:cxnLst/>
              <a:rect l="l" t="t" r="r" b="b"/>
              <a:pathLst>
                <a:path w="4485" h="2805" extrusionOk="0">
                  <a:moveTo>
                    <a:pt x="3652" y="1"/>
                  </a:moveTo>
                  <a:cubicBezTo>
                    <a:pt x="2997" y="1"/>
                    <a:pt x="2340" y="198"/>
                    <a:pt x="1755" y="502"/>
                  </a:cubicBezTo>
                  <a:cubicBezTo>
                    <a:pt x="1013" y="927"/>
                    <a:pt x="344" y="1562"/>
                    <a:pt x="51" y="2381"/>
                  </a:cubicBezTo>
                  <a:cubicBezTo>
                    <a:pt x="1" y="2521"/>
                    <a:pt x="56" y="2678"/>
                    <a:pt x="183" y="2756"/>
                  </a:cubicBezTo>
                  <a:cubicBezTo>
                    <a:pt x="235" y="2788"/>
                    <a:pt x="293" y="2804"/>
                    <a:pt x="351" y="2804"/>
                  </a:cubicBezTo>
                  <a:cubicBezTo>
                    <a:pt x="434" y="2804"/>
                    <a:pt x="517" y="2771"/>
                    <a:pt x="579" y="2708"/>
                  </a:cubicBezTo>
                  <a:lnTo>
                    <a:pt x="586" y="2699"/>
                  </a:lnTo>
                  <a:cubicBezTo>
                    <a:pt x="1097" y="2171"/>
                    <a:pt x="1614" y="1705"/>
                    <a:pt x="2239" y="1371"/>
                  </a:cubicBezTo>
                  <a:cubicBezTo>
                    <a:pt x="2846" y="1009"/>
                    <a:pt x="3519" y="796"/>
                    <a:pt x="4244" y="627"/>
                  </a:cubicBezTo>
                  <a:lnTo>
                    <a:pt x="4254" y="625"/>
                  </a:lnTo>
                  <a:cubicBezTo>
                    <a:pt x="4388" y="597"/>
                    <a:pt x="4485" y="475"/>
                    <a:pt x="4481" y="338"/>
                  </a:cubicBezTo>
                  <a:cubicBezTo>
                    <a:pt x="4479" y="198"/>
                    <a:pt x="4379" y="82"/>
                    <a:pt x="4244" y="57"/>
                  </a:cubicBezTo>
                  <a:cubicBezTo>
                    <a:pt x="4048" y="19"/>
                    <a:pt x="3850" y="1"/>
                    <a:pt x="3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5">
              <a:extLst>
                <a:ext uri="{FF2B5EF4-FFF2-40B4-BE49-F238E27FC236}">
                  <a16:creationId xmlns:a16="http://schemas.microsoft.com/office/drawing/2014/main" id="{A52596CF-E5C2-645F-B1F3-989A240ED446}"/>
                </a:ext>
              </a:extLst>
            </p:cNvPr>
            <p:cNvSpPr/>
            <p:nvPr/>
          </p:nvSpPr>
          <p:spPr>
            <a:xfrm>
              <a:off x="3345100" y="2715100"/>
              <a:ext cx="28125" cy="24850"/>
            </a:xfrm>
            <a:custGeom>
              <a:avLst/>
              <a:gdLst/>
              <a:ahLst/>
              <a:cxnLst/>
              <a:rect l="l" t="t" r="r" b="b"/>
              <a:pathLst>
                <a:path w="1125" h="994" extrusionOk="0">
                  <a:moveTo>
                    <a:pt x="540" y="1"/>
                  </a:moveTo>
                  <a:cubicBezTo>
                    <a:pt x="460" y="1"/>
                    <a:pt x="374" y="18"/>
                    <a:pt x="273" y="75"/>
                  </a:cubicBezTo>
                  <a:cubicBezTo>
                    <a:pt x="86" y="182"/>
                    <a:pt x="0" y="405"/>
                    <a:pt x="70" y="609"/>
                  </a:cubicBezTo>
                  <a:cubicBezTo>
                    <a:pt x="138" y="812"/>
                    <a:pt x="259" y="880"/>
                    <a:pt x="377" y="953"/>
                  </a:cubicBezTo>
                  <a:cubicBezTo>
                    <a:pt x="447" y="972"/>
                    <a:pt x="517" y="993"/>
                    <a:pt x="595" y="993"/>
                  </a:cubicBezTo>
                  <a:cubicBezTo>
                    <a:pt x="664" y="993"/>
                    <a:pt x="740" y="976"/>
                    <a:pt x="828" y="927"/>
                  </a:cubicBezTo>
                  <a:cubicBezTo>
                    <a:pt x="1032" y="811"/>
                    <a:pt x="1125" y="566"/>
                    <a:pt x="1050" y="345"/>
                  </a:cubicBezTo>
                  <a:cubicBezTo>
                    <a:pt x="982" y="140"/>
                    <a:pt x="855" y="86"/>
                    <a:pt x="732" y="24"/>
                  </a:cubicBezTo>
                  <a:cubicBezTo>
                    <a:pt x="669" y="13"/>
                    <a:pt x="607" y="1"/>
                    <a:pt x="5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5">
              <a:extLst>
                <a:ext uri="{FF2B5EF4-FFF2-40B4-BE49-F238E27FC236}">
                  <a16:creationId xmlns:a16="http://schemas.microsoft.com/office/drawing/2014/main" id="{6A4B5802-3838-C11B-8B4B-220794D08C23}"/>
                </a:ext>
              </a:extLst>
            </p:cNvPr>
            <p:cNvSpPr/>
            <p:nvPr/>
          </p:nvSpPr>
          <p:spPr>
            <a:xfrm>
              <a:off x="3334825" y="2744450"/>
              <a:ext cx="29625" cy="25000"/>
            </a:xfrm>
            <a:custGeom>
              <a:avLst/>
              <a:gdLst/>
              <a:ahLst/>
              <a:cxnLst/>
              <a:rect l="l" t="t" r="r" b="b"/>
              <a:pathLst>
                <a:path w="1185" h="1000" extrusionOk="0">
                  <a:moveTo>
                    <a:pt x="551" y="0"/>
                  </a:moveTo>
                  <a:cubicBezTo>
                    <a:pt x="468" y="0"/>
                    <a:pt x="378" y="18"/>
                    <a:pt x="274" y="76"/>
                  </a:cubicBezTo>
                  <a:cubicBezTo>
                    <a:pt x="83" y="181"/>
                    <a:pt x="1" y="410"/>
                    <a:pt x="79" y="611"/>
                  </a:cubicBezTo>
                  <a:cubicBezTo>
                    <a:pt x="160" y="817"/>
                    <a:pt x="288" y="886"/>
                    <a:pt x="415" y="959"/>
                  </a:cubicBezTo>
                  <a:cubicBezTo>
                    <a:pt x="490" y="978"/>
                    <a:pt x="565" y="1000"/>
                    <a:pt x="646" y="1000"/>
                  </a:cubicBezTo>
                  <a:cubicBezTo>
                    <a:pt x="719" y="1000"/>
                    <a:pt x="797" y="983"/>
                    <a:pt x="888" y="933"/>
                  </a:cubicBezTo>
                  <a:cubicBezTo>
                    <a:pt x="1095" y="817"/>
                    <a:pt x="1184" y="567"/>
                    <a:pt x="1100" y="347"/>
                  </a:cubicBezTo>
                  <a:cubicBezTo>
                    <a:pt x="1020" y="140"/>
                    <a:pt x="886" y="86"/>
                    <a:pt x="754" y="24"/>
                  </a:cubicBezTo>
                  <a:cubicBezTo>
                    <a:pt x="687" y="13"/>
                    <a:pt x="621" y="0"/>
                    <a:pt x="5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5">
              <a:extLst>
                <a:ext uri="{FF2B5EF4-FFF2-40B4-BE49-F238E27FC236}">
                  <a16:creationId xmlns:a16="http://schemas.microsoft.com/office/drawing/2014/main" id="{C9C8FA65-785C-DC39-7C8C-B27A530B9784}"/>
                </a:ext>
              </a:extLst>
            </p:cNvPr>
            <p:cNvSpPr/>
            <p:nvPr/>
          </p:nvSpPr>
          <p:spPr>
            <a:xfrm>
              <a:off x="3747000" y="3138525"/>
              <a:ext cx="145250" cy="140000"/>
            </a:xfrm>
            <a:custGeom>
              <a:avLst/>
              <a:gdLst/>
              <a:ahLst/>
              <a:cxnLst/>
              <a:rect l="l" t="t" r="r" b="b"/>
              <a:pathLst>
                <a:path w="5810" h="5600" extrusionOk="0">
                  <a:moveTo>
                    <a:pt x="2905" y="0"/>
                  </a:moveTo>
                  <a:cubicBezTo>
                    <a:pt x="1300" y="0"/>
                    <a:pt x="1" y="1255"/>
                    <a:pt x="1" y="2801"/>
                  </a:cubicBezTo>
                  <a:cubicBezTo>
                    <a:pt x="1" y="4347"/>
                    <a:pt x="1300" y="5600"/>
                    <a:pt x="2905" y="5600"/>
                  </a:cubicBezTo>
                  <a:cubicBezTo>
                    <a:pt x="4508" y="5600"/>
                    <a:pt x="5809" y="4347"/>
                    <a:pt x="5809" y="2801"/>
                  </a:cubicBezTo>
                  <a:cubicBezTo>
                    <a:pt x="5809" y="1253"/>
                    <a:pt x="4508" y="0"/>
                    <a:pt x="290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5">
              <a:extLst>
                <a:ext uri="{FF2B5EF4-FFF2-40B4-BE49-F238E27FC236}">
                  <a16:creationId xmlns:a16="http://schemas.microsoft.com/office/drawing/2014/main" id="{F8DCEAF5-6F68-8F7C-59D2-AE3A2D84D5B0}"/>
                </a:ext>
              </a:extLst>
            </p:cNvPr>
            <p:cNvSpPr/>
            <p:nvPr/>
          </p:nvSpPr>
          <p:spPr>
            <a:xfrm>
              <a:off x="3743000" y="3420800"/>
              <a:ext cx="145225" cy="139975"/>
            </a:xfrm>
            <a:custGeom>
              <a:avLst/>
              <a:gdLst/>
              <a:ahLst/>
              <a:cxnLst/>
              <a:rect l="l" t="t" r="r" b="b"/>
              <a:pathLst>
                <a:path w="5809" h="5599" extrusionOk="0">
                  <a:moveTo>
                    <a:pt x="2904" y="1"/>
                  </a:moveTo>
                  <a:cubicBezTo>
                    <a:pt x="1302" y="1"/>
                    <a:pt x="0" y="1254"/>
                    <a:pt x="0" y="2800"/>
                  </a:cubicBezTo>
                  <a:cubicBezTo>
                    <a:pt x="0" y="4345"/>
                    <a:pt x="1300" y="5598"/>
                    <a:pt x="2904" y="5598"/>
                  </a:cubicBezTo>
                  <a:cubicBezTo>
                    <a:pt x="4509" y="5598"/>
                    <a:pt x="5808" y="4345"/>
                    <a:pt x="5808" y="2800"/>
                  </a:cubicBezTo>
                  <a:cubicBezTo>
                    <a:pt x="5808" y="1254"/>
                    <a:pt x="4507" y="1"/>
                    <a:pt x="2904" y="1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5">
              <a:extLst>
                <a:ext uri="{FF2B5EF4-FFF2-40B4-BE49-F238E27FC236}">
                  <a16:creationId xmlns:a16="http://schemas.microsoft.com/office/drawing/2014/main" id="{281A1C70-D5B6-1534-4924-2BCD7DF35D5A}"/>
                </a:ext>
              </a:extLst>
            </p:cNvPr>
            <p:cNvSpPr/>
            <p:nvPr/>
          </p:nvSpPr>
          <p:spPr>
            <a:xfrm>
              <a:off x="3747000" y="3721525"/>
              <a:ext cx="145250" cy="139950"/>
            </a:xfrm>
            <a:custGeom>
              <a:avLst/>
              <a:gdLst/>
              <a:ahLst/>
              <a:cxnLst/>
              <a:rect l="l" t="t" r="r" b="b"/>
              <a:pathLst>
                <a:path w="5810" h="5598" extrusionOk="0">
                  <a:moveTo>
                    <a:pt x="2905" y="0"/>
                  </a:moveTo>
                  <a:cubicBezTo>
                    <a:pt x="1300" y="0"/>
                    <a:pt x="1" y="1253"/>
                    <a:pt x="1" y="2799"/>
                  </a:cubicBezTo>
                  <a:cubicBezTo>
                    <a:pt x="1" y="4345"/>
                    <a:pt x="1300" y="5598"/>
                    <a:pt x="2905" y="5598"/>
                  </a:cubicBezTo>
                  <a:cubicBezTo>
                    <a:pt x="4508" y="5598"/>
                    <a:pt x="5809" y="4345"/>
                    <a:pt x="5809" y="2799"/>
                  </a:cubicBezTo>
                  <a:cubicBezTo>
                    <a:pt x="5809" y="1252"/>
                    <a:pt x="4508" y="0"/>
                    <a:pt x="290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5">
              <a:extLst>
                <a:ext uri="{FF2B5EF4-FFF2-40B4-BE49-F238E27FC236}">
                  <a16:creationId xmlns:a16="http://schemas.microsoft.com/office/drawing/2014/main" id="{91FA2085-BE5A-0F82-A15F-C41618AECFDC}"/>
                </a:ext>
              </a:extLst>
            </p:cNvPr>
            <p:cNvSpPr/>
            <p:nvPr/>
          </p:nvSpPr>
          <p:spPr>
            <a:xfrm>
              <a:off x="3732725" y="3138525"/>
              <a:ext cx="145225" cy="140000"/>
            </a:xfrm>
            <a:custGeom>
              <a:avLst/>
              <a:gdLst/>
              <a:ahLst/>
              <a:cxnLst/>
              <a:rect l="l" t="t" r="r" b="b"/>
              <a:pathLst>
                <a:path w="5809" h="5600" extrusionOk="0">
                  <a:moveTo>
                    <a:pt x="2905" y="0"/>
                  </a:moveTo>
                  <a:cubicBezTo>
                    <a:pt x="1302" y="0"/>
                    <a:pt x="1" y="1255"/>
                    <a:pt x="1" y="2801"/>
                  </a:cubicBezTo>
                  <a:cubicBezTo>
                    <a:pt x="1" y="4347"/>
                    <a:pt x="1302" y="5600"/>
                    <a:pt x="2905" y="5600"/>
                  </a:cubicBezTo>
                  <a:cubicBezTo>
                    <a:pt x="4508" y="5600"/>
                    <a:pt x="5809" y="4347"/>
                    <a:pt x="5809" y="2801"/>
                  </a:cubicBezTo>
                  <a:cubicBezTo>
                    <a:pt x="5809" y="1253"/>
                    <a:pt x="4510" y="0"/>
                    <a:pt x="290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5">
              <a:extLst>
                <a:ext uri="{FF2B5EF4-FFF2-40B4-BE49-F238E27FC236}">
                  <a16:creationId xmlns:a16="http://schemas.microsoft.com/office/drawing/2014/main" id="{D88F0948-7691-1CD3-16E5-989825019D0B}"/>
                </a:ext>
              </a:extLst>
            </p:cNvPr>
            <p:cNvSpPr/>
            <p:nvPr/>
          </p:nvSpPr>
          <p:spPr>
            <a:xfrm>
              <a:off x="3728750" y="3420800"/>
              <a:ext cx="145200" cy="139975"/>
            </a:xfrm>
            <a:custGeom>
              <a:avLst/>
              <a:gdLst/>
              <a:ahLst/>
              <a:cxnLst/>
              <a:rect l="l" t="t" r="r" b="b"/>
              <a:pathLst>
                <a:path w="5808" h="5599" extrusionOk="0">
                  <a:moveTo>
                    <a:pt x="2905" y="1"/>
                  </a:moveTo>
                  <a:cubicBezTo>
                    <a:pt x="1300" y="1"/>
                    <a:pt x="1" y="1254"/>
                    <a:pt x="1" y="2800"/>
                  </a:cubicBezTo>
                  <a:cubicBezTo>
                    <a:pt x="1" y="4345"/>
                    <a:pt x="1300" y="5598"/>
                    <a:pt x="2905" y="5598"/>
                  </a:cubicBezTo>
                  <a:cubicBezTo>
                    <a:pt x="4508" y="5598"/>
                    <a:pt x="5807" y="4345"/>
                    <a:pt x="5807" y="2800"/>
                  </a:cubicBezTo>
                  <a:cubicBezTo>
                    <a:pt x="5807" y="1254"/>
                    <a:pt x="4508" y="1"/>
                    <a:pt x="2905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5">
              <a:extLst>
                <a:ext uri="{FF2B5EF4-FFF2-40B4-BE49-F238E27FC236}">
                  <a16:creationId xmlns:a16="http://schemas.microsoft.com/office/drawing/2014/main" id="{2958DFEC-5229-513A-FA65-DF98C4D2B093}"/>
                </a:ext>
              </a:extLst>
            </p:cNvPr>
            <p:cNvSpPr/>
            <p:nvPr/>
          </p:nvSpPr>
          <p:spPr>
            <a:xfrm>
              <a:off x="3732725" y="3721525"/>
              <a:ext cx="145225" cy="139950"/>
            </a:xfrm>
            <a:custGeom>
              <a:avLst/>
              <a:gdLst/>
              <a:ahLst/>
              <a:cxnLst/>
              <a:rect l="l" t="t" r="r" b="b"/>
              <a:pathLst>
                <a:path w="5809" h="5598" extrusionOk="0">
                  <a:moveTo>
                    <a:pt x="2905" y="0"/>
                  </a:moveTo>
                  <a:cubicBezTo>
                    <a:pt x="1302" y="0"/>
                    <a:pt x="1" y="1253"/>
                    <a:pt x="1" y="2799"/>
                  </a:cubicBezTo>
                  <a:cubicBezTo>
                    <a:pt x="1" y="4345"/>
                    <a:pt x="1302" y="5598"/>
                    <a:pt x="2905" y="5598"/>
                  </a:cubicBezTo>
                  <a:cubicBezTo>
                    <a:pt x="4508" y="5598"/>
                    <a:pt x="5809" y="4345"/>
                    <a:pt x="5809" y="2799"/>
                  </a:cubicBezTo>
                  <a:cubicBezTo>
                    <a:pt x="5809" y="1252"/>
                    <a:pt x="4510" y="0"/>
                    <a:pt x="290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5">
              <a:extLst>
                <a:ext uri="{FF2B5EF4-FFF2-40B4-BE49-F238E27FC236}">
                  <a16:creationId xmlns:a16="http://schemas.microsoft.com/office/drawing/2014/main" id="{E74533CA-609B-74B3-3D52-1367FFE32E9E}"/>
                </a:ext>
              </a:extLst>
            </p:cNvPr>
            <p:cNvSpPr/>
            <p:nvPr/>
          </p:nvSpPr>
          <p:spPr>
            <a:xfrm>
              <a:off x="3798875" y="3181125"/>
              <a:ext cx="64625" cy="78025"/>
            </a:xfrm>
            <a:custGeom>
              <a:avLst/>
              <a:gdLst/>
              <a:ahLst/>
              <a:cxnLst/>
              <a:rect l="l" t="t" r="r" b="b"/>
              <a:pathLst>
                <a:path w="2585" h="3121" extrusionOk="0">
                  <a:moveTo>
                    <a:pt x="2212" y="0"/>
                  </a:moveTo>
                  <a:cubicBezTo>
                    <a:pt x="2104" y="0"/>
                    <a:pt x="1996" y="80"/>
                    <a:pt x="1999" y="217"/>
                  </a:cubicBezTo>
                  <a:lnTo>
                    <a:pt x="1999" y="230"/>
                  </a:lnTo>
                  <a:cubicBezTo>
                    <a:pt x="2008" y="795"/>
                    <a:pt x="1867" y="1333"/>
                    <a:pt x="1549" y="1747"/>
                  </a:cubicBezTo>
                  <a:cubicBezTo>
                    <a:pt x="1246" y="2175"/>
                    <a:pt x="777" y="2468"/>
                    <a:pt x="246" y="2668"/>
                  </a:cubicBezTo>
                  <a:lnTo>
                    <a:pt x="236" y="2671"/>
                  </a:lnTo>
                  <a:cubicBezTo>
                    <a:pt x="0" y="2761"/>
                    <a:pt x="57" y="3110"/>
                    <a:pt x="309" y="3119"/>
                  </a:cubicBezTo>
                  <a:cubicBezTo>
                    <a:pt x="330" y="3120"/>
                    <a:pt x="352" y="3120"/>
                    <a:pt x="374" y="3120"/>
                  </a:cubicBezTo>
                  <a:cubicBezTo>
                    <a:pt x="1056" y="3120"/>
                    <a:pt x="1720" y="2741"/>
                    <a:pt x="2138" y="2175"/>
                  </a:cubicBezTo>
                  <a:cubicBezTo>
                    <a:pt x="2342" y="1872"/>
                    <a:pt x="2488" y="1531"/>
                    <a:pt x="2533" y="1174"/>
                  </a:cubicBezTo>
                  <a:cubicBezTo>
                    <a:pt x="2585" y="822"/>
                    <a:pt x="2540" y="462"/>
                    <a:pt x="2404" y="133"/>
                  </a:cubicBezTo>
                  <a:cubicBezTo>
                    <a:pt x="2368" y="42"/>
                    <a:pt x="2290" y="0"/>
                    <a:pt x="2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5">
              <a:extLst>
                <a:ext uri="{FF2B5EF4-FFF2-40B4-BE49-F238E27FC236}">
                  <a16:creationId xmlns:a16="http://schemas.microsoft.com/office/drawing/2014/main" id="{4616A357-D549-2123-EBE1-04069BDB264E}"/>
                </a:ext>
              </a:extLst>
            </p:cNvPr>
            <p:cNvSpPr/>
            <p:nvPr/>
          </p:nvSpPr>
          <p:spPr>
            <a:xfrm>
              <a:off x="3785875" y="3464625"/>
              <a:ext cx="64650" cy="78050"/>
            </a:xfrm>
            <a:custGeom>
              <a:avLst/>
              <a:gdLst/>
              <a:ahLst/>
              <a:cxnLst/>
              <a:rect l="l" t="t" r="r" b="b"/>
              <a:pathLst>
                <a:path w="2586" h="3122" extrusionOk="0">
                  <a:moveTo>
                    <a:pt x="2214" y="1"/>
                  </a:moveTo>
                  <a:cubicBezTo>
                    <a:pt x="2105" y="1"/>
                    <a:pt x="1997" y="81"/>
                    <a:pt x="2000" y="217"/>
                  </a:cubicBezTo>
                  <a:lnTo>
                    <a:pt x="2000" y="231"/>
                  </a:lnTo>
                  <a:cubicBezTo>
                    <a:pt x="2010" y="797"/>
                    <a:pt x="1869" y="1334"/>
                    <a:pt x="1550" y="1748"/>
                  </a:cubicBezTo>
                  <a:cubicBezTo>
                    <a:pt x="1248" y="2175"/>
                    <a:pt x="779" y="2469"/>
                    <a:pt x="247" y="2669"/>
                  </a:cubicBezTo>
                  <a:lnTo>
                    <a:pt x="238" y="2673"/>
                  </a:lnTo>
                  <a:cubicBezTo>
                    <a:pt x="1" y="2760"/>
                    <a:pt x="58" y="3112"/>
                    <a:pt x="311" y="3121"/>
                  </a:cubicBezTo>
                  <a:cubicBezTo>
                    <a:pt x="331" y="3121"/>
                    <a:pt x="352" y="3122"/>
                    <a:pt x="372" y="3122"/>
                  </a:cubicBezTo>
                  <a:cubicBezTo>
                    <a:pt x="1054" y="3122"/>
                    <a:pt x="1719" y="2743"/>
                    <a:pt x="2141" y="2175"/>
                  </a:cubicBezTo>
                  <a:cubicBezTo>
                    <a:pt x="2342" y="1873"/>
                    <a:pt x="2491" y="1532"/>
                    <a:pt x="2535" y="1175"/>
                  </a:cubicBezTo>
                  <a:cubicBezTo>
                    <a:pt x="2585" y="822"/>
                    <a:pt x="2541" y="463"/>
                    <a:pt x="2407" y="135"/>
                  </a:cubicBezTo>
                  <a:lnTo>
                    <a:pt x="2407" y="133"/>
                  </a:lnTo>
                  <a:cubicBezTo>
                    <a:pt x="2370" y="42"/>
                    <a:pt x="2292" y="1"/>
                    <a:pt x="2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5">
              <a:extLst>
                <a:ext uri="{FF2B5EF4-FFF2-40B4-BE49-F238E27FC236}">
                  <a16:creationId xmlns:a16="http://schemas.microsoft.com/office/drawing/2014/main" id="{3FB0BE4D-D766-8C3F-80B5-7F6AD87BCC35}"/>
                </a:ext>
              </a:extLst>
            </p:cNvPr>
            <p:cNvSpPr/>
            <p:nvPr/>
          </p:nvSpPr>
          <p:spPr>
            <a:xfrm>
              <a:off x="3794350" y="3769700"/>
              <a:ext cx="64700" cy="77950"/>
            </a:xfrm>
            <a:custGeom>
              <a:avLst/>
              <a:gdLst/>
              <a:ahLst/>
              <a:cxnLst/>
              <a:rect l="l" t="t" r="r" b="b"/>
              <a:pathLst>
                <a:path w="2588" h="3118" extrusionOk="0">
                  <a:moveTo>
                    <a:pt x="2214" y="0"/>
                  </a:moveTo>
                  <a:cubicBezTo>
                    <a:pt x="2107" y="0"/>
                    <a:pt x="1999" y="79"/>
                    <a:pt x="2000" y="215"/>
                  </a:cubicBezTo>
                  <a:lnTo>
                    <a:pt x="2000" y="228"/>
                  </a:lnTo>
                  <a:cubicBezTo>
                    <a:pt x="2011" y="794"/>
                    <a:pt x="1870" y="1331"/>
                    <a:pt x="1550" y="1745"/>
                  </a:cubicBezTo>
                  <a:cubicBezTo>
                    <a:pt x="1248" y="2172"/>
                    <a:pt x="779" y="2466"/>
                    <a:pt x="249" y="2664"/>
                  </a:cubicBezTo>
                  <a:lnTo>
                    <a:pt x="238" y="2668"/>
                  </a:lnTo>
                  <a:cubicBezTo>
                    <a:pt x="1" y="2757"/>
                    <a:pt x="58" y="3107"/>
                    <a:pt x="311" y="3116"/>
                  </a:cubicBezTo>
                  <a:cubicBezTo>
                    <a:pt x="333" y="3117"/>
                    <a:pt x="355" y="3117"/>
                    <a:pt x="376" y="3117"/>
                  </a:cubicBezTo>
                  <a:cubicBezTo>
                    <a:pt x="1059" y="3117"/>
                    <a:pt x="1722" y="2737"/>
                    <a:pt x="2141" y="2172"/>
                  </a:cubicBezTo>
                  <a:cubicBezTo>
                    <a:pt x="2343" y="1870"/>
                    <a:pt x="2493" y="1529"/>
                    <a:pt x="2537" y="1172"/>
                  </a:cubicBezTo>
                  <a:cubicBezTo>
                    <a:pt x="2587" y="819"/>
                    <a:pt x="2543" y="460"/>
                    <a:pt x="2409" y="130"/>
                  </a:cubicBezTo>
                  <a:lnTo>
                    <a:pt x="2407" y="131"/>
                  </a:lnTo>
                  <a:cubicBezTo>
                    <a:pt x="2370" y="41"/>
                    <a:pt x="2292" y="0"/>
                    <a:pt x="2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5">
              <a:extLst>
                <a:ext uri="{FF2B5EF4-FFF2-40B4-BE49-F238E27FC236}">
                  <a16:creationId xmlns:a16="http://schemas.microsoft.com/office/drawing/2014/main" id="{4E934552-8033-CFE6-F8AE-D0C39C4257A9}"/>
                </a:ext>
              </a:extLst>
            </p:cNvPr>
            <p:cNvSpPr/>
            <p:nvPr/>
          </p:nvSpPr>
          <p:spPr>
            <a:xfrm>
              <a:off x="2824425" y="2478550"/>
              <a:ext cx="265350" cy="892450"/>
            </a:xfrm>
            <a:custGeom>
              <a:avLst/>
              <a:gdLst/>
              <a:ahLst/>
              <a:cxnLst/>
              <a:rect l="l" t="t" r="r" b="b"/>
              <a:pathLst>
                <a:path w="10614" h="35698" extrusionOk="0">
                  <a:moveTo>
                    <a:pt x="10614" y="0"/>
                  </a:moveTo>
                  <a:cubicBezTo>
                    <a:pt x="10609" y="17"/>
                    <a:pt x="117" y="35055"/>
                    <a:pt x="1" y="35697"/>
                  </a:cubicBezTo>
                  <a:lnTo>
                    <a:pt x="10614" y="0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5">
              <a:extLst>
                <a:ext uri="{FF2B5EF4-FFF2-40B4-BE49-F238E27FC236}">
                  <a16:creationId xmlns:a16="http://schemas.microsoft.com/office/drawing/2014/main" id="{291ED671-6B69-2475-9C9C-4FC8B06F99EF}"/>
                </a:ext>
              </a:extLst>
            </p:cNvPr>
            <p:cNvSpPr/>
            <p:nvPr/>
          </p:nvSpPr>
          <p:spPr>
            <a:xfrm>
              <a:off x="2824425" y="2478550"/>
              <a:ext cx="265350" cy="892450"/>
            </a:xfrm>
            <a:custGeom>
              <a:avLst/>
              <a:gdLst/>
              <a:ahLst/>
              <a:cxnLst/>
              <a:rect l="l" t="t" r="r" b="b"/>
              <a:pathLst>
                <a:path w="10614" h="35698" extrusionOk="0">
                  <a:moveTo>
                    <a:pt x="10614" y="0"/>
                  </a:moveTo>
                  <a:cubicBezTo>
                    <a:pt x="10068" y="1457"/>
                    <a:pt x="9580" y="2931"/>
                    <a:pt x="9061" y="4398"/>
                  </a:cubicBezTo>
                  <a:lnTo>
                    <a:pt x="7606" y="8829"/>
                  </a:lnTo>
                  <a:cubicBezTo>
                    <a:pt x="6637" y="11784"/>
                    <a:pt x="5739" y="14762"/>
                    <a:pt x="4843" y="17737"/>
                  </a:cubicBezTo>
                  <a:cubicBezTo>
                    <a:pt x="3969" y="20720"/>
                    <a:pt x="3096" y="23702"/>
                    <a:pt x="2296" y="26698"/>
                  </a:cubicBezTo>
                  <a:cubicBezTo>
                    <a:pt x="1486" y="29693"/>
                    <a:pt x="691" y="32688"/>
                    <a:pt x="1" y="35697"/>
                  </a:cubicBezTo>
                  <a:cubicBezTo>
                    <a:pt x="1079" y="32757"/>
                    <a:pt x="2053" y="29803"/>
                    <a:pt x="3012" y="26847"/>
                  </a:cubicBezTo>
                  <a:cubicBezTo>
                    <a:pt x="3981" y="23895"/>
                    <a:pt x="4877" y="20927"/>
                    <a:pt x="5771" y="17960"/>
                  </a:cubicBezTo>
                  <a:cubicBezTo>
                    <a:pt x="6644" y="14987"/>
                    <a:pt x="7515" y="12015"/>
                    <a:pt x="8315" y="9020"/>
                  </a:cubicBezTo>
                  <a:lnTo>
                    <a:pt x="9513" y="4527"/>
                  </a:lnTo>
                  <a:cubicBezTo>
                    <a:pt x="9877" y="3019"/>
                    <a:pt x="10275" y="1518"/>
                    <a:pt x="10614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5">
              <a:extLst>
                <a:ext uri="{FF2B5EF4-FFF2-40B4-BE49-F238E27FC236}">
                  <a16:creationId xmlns:a16="http://schemas.microsoft.com/office/drawing/2014/main" id="{C551DF59-7BB3-E054-3493-A6F826D678A3}"/>
                </a:ext>
              </a:extLst>
            </p:cNvPr>
            <p:cNvSpPr/>
            <p:nvPr/>
          </p:nvSpPr>
          <p:spPr>
            <a:xfrm>
              <a:off x="4813500" y="2869000"/>
              <a:ext cx="50325" cy="893150"/>
            </a:xfrm>
            <a:custGeom>
              <a:avLst/>
              <a:gdLst/>
              <a:ahLst/>
              <a:cxnLst/>
              <a:rect l="l" t="t" r="r" b="b"/>
              <a:pathLst>
                <a:path w="2013" h="35726" extrusionOk="0">
                  <a:moveTo>
                    <a:pt x="2012" y="1"/>
                  </a:moveTo>
                  <a:lnTo>
                    <a:pt x="1" y="35726"/>
                  </a:lnTo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5">
              <a:extLst>
                <a:ext uri="{FF2B5EF4-FFF2-40B4-BE49-F238E27FC236}">
                  <a16:creationId xmlns:a16="http://schemas.microsoft.com/office/drawing/2014/main" id="{BE35A712-D366-0690-3767-A4CDC3679EFE}"/>
                </a:ext>
              </a:extLst>
            </p:cNvPr>
            <p:cNvSpPr/>
            <p:nvPr/>
          </p:nvSpPr>
          <p:spPr>
            <a:xfrm>
              <a:off x="4812925" y="2869000"/>
              <a:ext cx="51600" cy="893150"/>
            </a:xfrm>
            <a:custGeom>
              <a:avLst/>
              <a:gdLst/>
              <a:ahLst/>
              <a:cxnLst/>
              <a:rect l="l" t="t" r="r" b="b"/>
              <a:pathLst>
                <a:path w="2064" h="35726" extrusionOk="0">
                  <a:moveTo>
                    <a:pt x="2035" y="1"/>
                  </a:moveTo>
                  <a:lnTo>
                    <a:pt x="2035" y="1"/>
                  </a:lnTo>
                  <a:cubicBezTo>
                    <a:pt x="1671" y="2967"/>
                    <a:pt x="1410" y="5939"/>
                    <a:pt x="1168" y="8913"/>
                  </a:cubicBezTo>
                  <a:cubicBezTo>
                    <a:pt x="912" y="11885"/>
                    <a:pt x="732" y="14860"/>
                    <a:pt x="554" y="17837"/>
                  </a:cubicBezTo>
                  <a:cubicBezTo>
                    <a:pt x="397" y="20815"/>
                    <a:pt x="241" y="23792"/>
                    <a:pt x="161" y="26774"/>
                  </a:cubicBezTo>
                  <a:lnTo>
                    <a:pt x="41" y="31247"/>
                  </a:lnTo>
                  <a:cubicBezTo>
                    <a:pt x="38" y="32741"/>
                    <a:pt x="0" y="34232"/>
                    <a:pt x="24" y="35726"/>
                  </a:cubicBezTo>
                  <a:cubicBezTo>
                    <a:pt x="216" y="34244"/>
                    <a:pt x="347" y="32759"/>
                    <a:pt x="509" y="31274"/>
                  </a:cubicBezTo>
                  <a:lnTo>
                    <a:pt x="893" y="26815"/>
                  </a:lnTo>
                  <a:cubicBezTo>
                    <a:pt x="1148" y="23844"/>
                    <a:pt x="1328" y="20868"/>
                    <a:pt x="1507" y="17891"/>
                  </a:cubicBezTo>
                  <a:cubicBezTo>
                    <a:pt x="1662" y="14914"/>
                    <a:pt x="1817" y="11935"/>
                    <a:pt x="1898" y="8954"/>
                  </a:cubicBezTo>
                  <a:cubicBezTo>
                    <a:pt x="1991" y="5971"/>
                    <a:pt x="2064" y="2990"/>
                    <a:pt x="2035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5">
              <a:extLst>
                <a:ext uri="{FF2B5EF4-FFF2-40B4-BE49-F238E27FC236}">
                  <a16:creationId xmlns:a16="http://schemas.microsoft.com/office/drawing/2014/main" id="{F0E50ED6-A5DA-D490-9494-57FDBA6A61DB}"/>
                </a:ext>
              </a:extLst>
            </p:cNvPr>
            <p:cNvSpPr/>
            <p:nvPr/>
          </p:nvSpPr>
          <p:spPr>
            <a:xfrm>
              <a:off x="2782925" y="4013950"/>
              <a:ext cx="2005025" cy="135100"/>
            </a:xfrm>
            <a:custGeom>
              <a:avLst/>
              <a:gdLst/>
              <a:ahLst/>
              <a:cxnLst/>
              <a:rect l="l" t="t" r="r" b="b"/>
              <a:pathLst>
                <a:path w="80201" h="5404" extrusionOk="0">
                  <a:moveTo>
                    <a:pt x="1" y="0"/>
                  </a:moveTo>
                  <a:lnTo>
                    <a:pt x="80201" y="5403"/>
                  </a:lnTo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5">
              <a:extLst>
                <a:ext uri="{FF2B5EF4-FFF2-40B4-BE49-F238E27FC236}">
                  <a16:creationId xmlns:a16="http://schemas.microsoft.com/office/drawing/2014/main" id="{BD53D479-9A74-5B7A-E397-1576D3693A82}"/>
                </a:ext>
              </a:extLst>
            </p:cNvPr>
            <p:cNvSpPr/>
            <p:nvPr/>
          </p:nvSpPr>
          <p:spPr>
            <a:xfrm>
              <a:off x="2782925" y="4013950"/>
              <a:ext cx="2005025" cy="135100"/>
            </a:xfrm>
            <a:custGeom>
              <a:avLst/>
              <a:gdLst/>
              <a:ahLst/>
              <a:cxnLst/>
              <a:rect l="l" t="t" r="r" b="b"/>
              <a:pathLst>
                <a:path w="80201" h="5404" extrusionOk="0">
                  <a:moveTo>
                    <a:pt x="1" y="0"/>
                  </a:moveTo>
                  <a:lnTo>
                    <a:pt x="1" y="0"/>
                  </a:lnTo>
                  <a:cubicBezTo>
                    <a:pt x="6671" y="646"/>
                    <a:pt x="13347" y="1189"/>
                    <a:pt x="20024" y="1715"/>
                  </a:cubicBezTo>
                  <a:lnTo>
                    <a:pt x="40067" y="3177"/>
                  </a:lnTo>
                  <a:lnTo>
                    <a:pt x="60126" y="4418"/>
                  </a:lnTo>
                  <a:lnTo>
                    <a:pt x="70159" y="4962"/>
                  </a:lnTo>
                  <a:cubicBezTo>
                    <a:pt x="73507" y="5109"/>
                    <a:pt x="76851" y="5285"/>
                    <a:pt x="80201" y="5403"/>
                  </a:cubicBezTo>
                  <a:cubicBezTo>
                    <a:pt x="76867" y="5071"/>
                    <a:pt x="73527" y="4798"/>
                    <a:pt x="70191" y="4495"/>
                  </a:cubicBezTo>
                  <a:lnTo>
                    <a:pt x="60174" y="3686"/>
                  </a:lnTo>
                  <a:lnTo>
                    <a:pt x="40133" y="2226"/>
                  </a:lnTo>
                  <a:lnTo>
                    <a:pt x="20074" y="985"/>
                  </a:lnTo>
                  <a:cubicBezTo>
                    <a:pt x="13388" y="612"/>
                    <a:pt x="6696" y="254"/>
                    <a:pt x="1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" name="Google Shape;1038;p35">
            <a:extLst>
              <a:ext uri="{FF2B5EF4-FFF2-40B4-BE49-F238E27FC236}">
                <a16:creationId xmlns:a16="http://schemas.microsoft.com/office/drawing/2014/main" id="{664F19DC-2178-1A64-0B54-E9D6C0D4F883}"/>
              </a:ext>
            </a:extLst>
          </p:cNvPr>
          <p:cNvGrpSpPr/>
          <p:nvPr/>
        </p:nvGrpSpPr>
        <p:grpSpPr>
          <a:xfrm rot="3899742" flipH="1">
            <a:off x="3413841" y="2562323"/>
            <a:ext cx="473959" cy="972493"/>
            <a:chOff x="2272500" y="4941875"/>
            <a:chExt cx="218350" cy="447975"/>
          </a:xfrm>
        </p:grpSpPr>
        <p:sp>
          <p:nvSpPr>
            <p:cNvPr id="1039" name="Google Shape;1039;p35">
              <a:extLst>
                <a:ext uri="{FF2B5EF4-FFF2-40B4-BE49-F238E27FC236}">
                  <a16:creationId xmlns:a16="http://schemas.microsoft.com/office/drawing/2014/main" id="{C6FAD4EB-72F1-8AA0-2B10-5FC3F39184FF}"/>
                </a:ext>
              </a:extLst>
            </p:cNvPr>
            <p:cNvSpPr/>
            <p:nvPr/>
          </p:nvSpPr>
          <p:spPr>
            <a:xfrm>
              <a:off x="2272500" y="4941875"/>
              <a:ext cx="218350" cy="421950"/>
            </a:xfrm>
            <a:custGeom>
              <a:avLst/>
              <a:gdLst/>
              <a:ahLst/>
              <a:cxnLst/>
              <a:rect l="l" t="t" r="r" b="b"/>
              <a:pathLst>
                <a:path w="8734" h="16878" extrusionOk="0">
                  <a:moveTo>
                    <a:pt x="6429" y="7964"/>
                  </a:moveTo>
                  <a:cubicBezTo>
                    <a:pt x="6456" y="7964"/>
                    <a:pt x="6478" y="7965"/>
                    <a:pt x="6496" y="7969"/>
                  </a:cubicBezTo>
                  <a:cubicBezTo>
                    <a:pt x="6533" y="7974"/>
                    <a:pt x="6586" y="7998"/>
                    <a:pt x="6651" y="8033"/>
                  </a:cubicBezTo>
                  <a:cubicBezTo>
                    <a:pt x="6715" y="8069"/>
                    <a:pt x="6802" y="8123"/>
                    <a:pt x="6904" y="8165"/>
                  </a:cubicBezTo>
                  <a:cubicBezTo>
                    <a:pt x="6982" y="8199"/>
                    <a:pt x="7057" y="8231"/>
                    <a:pt x="7124" y="8264"/>
                  </a:cubicBezTo>
                  <a:cubicBezTo>
                    <a:pt x="7258" y="8330"/>
                    <a:pt x="7362" y="8410"/>
                    <a:pt x="7480" y="8519"/>
                  </a:cubicBezTo>
                  <a:lnTo>
                    <a:pt x="7567" y="8603"/>
                  </a:lnTo>
                  <a:cubicBezTo>
                    <a:pt x="7577" y="8613"/>
                    <a:pt x="7609" y="8646"/>
                    <a:pt x="7630" y="8662"/>
                  </a:cubicBezTo>
                  <a:cubicBezTo>
                    <a:pt x="7652" y="8680"/>
                    <a:pt x="7675" y="8698"/>
                    <a:pt x="7696" y="8713"/>
                  </a:cubicBezTo>
                  <a:cubicBezTo>
                    <a:pt x="7779" y="8773"/>
                    <a:pt x="7847" y="8814"/>
                    <a:pt x="7881" y="8847"/>
                  </a:cubicBezTo>
                  <a:cubicBezTo>
                    <a:pt x="7888" y="8853"/>
                    <a:pt x="7894" y="8859"/>
                    <a:pt x="7899" y="8866"/>
                  </a:cubicBezTo>
                  <a:cubicBezTo>
                    <a:pt x="7904" y="8872"/>
                    <a:pt x="7909" y="8879"/>
                    <a:pt x="7912" y="8886"/>
                  </a:cubicBezTo>
                  <a:cubicBezTo>
                    <a:pt x="7928" y="8913"/>
                    <a:pt x="7943" y="8940"/>
                    <a:pt x="7956" y="8969"/>
                  </a:cubicBezTo>
                  <a:cubicBezTo>
                    <a:pt x="7984" y="9032"/>
                    <a:pt x="8010" y="9104"/>
                    <a:pt x="8038" y="9185"/>
                  </a:cubicBezTo>
                  <a:cubicBezTo>
                    <a:pt x="8097" y="9352"/>
                    <a:pt x="8143" y="9493"/>
                    <a:pt x="8149" y="9609"/>
                  </a:cubicBezTo>
                  <a:cubicBezTo>
                    <a:pt x="8154" y="9665"/>
                    <a:pt x="8142" y="9706"/>
                    <a:pt x="8136" y="9720"/>
                  </a:cubicBezTo>
                  <a:cubicBezTo>
                    <a:pt x="8129" y="9734"/>
                    <a:pt x="8110" y="9759"/>
                    <a:pt x="8064" y="9790"/>
                  </a:cubicBezTo>
                  <a:cubicBezTo>
                    <a:pt x="7973" y="9851"/>
                    <a:pt x="7823" y="9904"/>
                    <a:pt x="7655" y="9963"/>
                  </a:cubicBezTo>
                  <a:lnTo>
                    <a:pt x="7172" y="10112"/>
                  </a:lnTo>
                  <a:lnTo>
                    <a:pt x="6925" y="10197"/>
                  </a:lnTo>
                  <a:cubicBezTo>
                    <a:pt x="6890" y="10209"/>
                    <a:pt x="6854" y="10219"/>
                    <a:pt x="6822" y="10229"/>
                  </a:cubicBezTo>
                  <a:cubicBezTo>
                    <a:pt x="6797" y="10236"/>
                    <a:pt x="6773" y="10240"/>
                    <a:pt x="6749" y="10241"/>
                  </a:cubicBezTo>
                  <a:cubicBezTo>
                    <a:pt x="6737" y="10242"/>
                    <a:pt x="6723" y="10243"/>
                    <a:pt x="6708" y="10243"/>
                  </a:cubicBezTo>
                  <a:cubicBezTo>
                    <a:pt x="6660" y="10243"/>
                    <a:pt x="6596" y="10238"/>
                    <a:pt x="6518" y="10237"/>
                  </a:cubicBezTo>
                  <a:cubicBezTo>
                    <a:pt x="6510" y="10237"/>
                    <a:pt x="6503" y="10236"/>
                    <a:pt x="6496" y="10236"/>
                  </a:cubicBezTo>
                  <a:cubicBezTo>
                    <a:pt x="6445" y="10236"/>
                    <a:pt x="6394" y="10240"/>
                    <a:pt x="6343" y="10246"/>
                  </a:cubicBezTo>
                  <a:lnTo>
                    <a:pt x="6213" y="10266"/>
                  </a:lnTo>
                  <a:lnTo>
                    <a:pt x="5969" y="10303"/>
                  </a:lnTo>
                  <a:cubicBezTo>
                    <a:pt x="5931" y="10307"/>
                    <a:pt x="5884" y="10316"/>
                    <a:pt x="5852" y="10319"/>
                  </a:cubicBezTo>
                  <a:cubicBezTo>
                    <a:pt x="5820" y="10320"/>
                    <a:pt x="5785" y="10320"/>
                    <a:pt x="5748" y="10320"/>
                  </a:cubicBezTo>
                  <a:lnTo>
                    <a:pt x="5490" y="10312"/>
                  </a:lnTo>
                  <a:cubicBezTo>
                    <a:pt x="5481" y="10312"/>
                    <a:pt x="5473" y="10312"/>
                    <a:pt x="5464" y="10312"/>
                  </a:cubicBezTo>
                  <a:cubicBezTo>
                    <a:pt x="5373" y="10312"/>
                    <a:pt x="5289" y="10317"/>
                    <a:pt x="5212" y="10320"/>
                  </a:cubicBezTo>
                  <a:cubicBezTo>
                    <a:pt x="5152" y="10322"/>
                    <a:pt x="5097" y="10325"/>
                    <a:pt x="5045" y="10325"/>
                  </a:cubicBezTo>
                  <a:cubicBezTo>
                    <a:pt x="5024" y="10325"/>
                    <a:pt x="5003" y="10324"/>
                    <a:pt x="4983" y="10323"/>
                  </a:cubicBezTo>
                  <a:lnTo>
                    <a:pt x="4744" y="10304"/>
                  </a:lnTo>
                  <a:lnTo>
                    <a:pt x="4506" y="10284"/>
                  </a:lnTo>
                  <a:cubicBezTo>
                    <a:pt x="4441" y="10270"/>
                    <a:pt x="4377" y="10252"/>
                    <a:pt x="4314" y="10227"/>
                  </a:cubicBezTo>
                  <a:cubicBezTo>
                    <a:pt x="4274" y="10212"/>
                    <a:pt x="4229" y="10197"/>
                    <a:pt x="4178" y="10182"/>
                  </a:cubicBezTo>
                  <a:cubicBezTo>
                    <a:pt x="4128" y="10166"/>
                    <a:pt x="4069" y="10152"/>
                    <a:pt x="4025" y="10144"/>
                  </a:cubicBezTo>
                  <a:lnTo>
                    <a:pt x="3776" y="10093"/>
                  </a:lnTo>
                  <a:cubicBezTo>
                    <a:pt x="3740" y="10085"/>
                    <a:pt x="3705" y="10076"/>
                    <a:pt x="3674" y="10067"/>
                  </a:cubicBezTo>
                  <a:lnTo>
                    <a:pt x="3611" y="10047"/>
                  </a:lnTo>
                  <a:cubicBezTo>
                    <a:pt x="3582" y="10039"/>
                    <a:pt x="3554" y="10032"/>
                    <a:pt x="3529" y="10026"/>
                  </a:cubicBezTo>
                  <a:cubicBezTo>
                    <a:pt x="3457" y="10011"/>
                    <a:pt x="3395" y="10000"/>
                    <a:pt x="3345" y="9990"/>
                  </a:cubicBezTo>
                  <a:lnTo>
                    <a:pt x="3345" y="9990"/>
                  </a:lnTo>
                  <a:cubicBezTo>
                    <a:pt x="3375" y="9949"/>
                    <a:pt x="3402" y="9903"/>
                    <a:pt x="3425" y="9857"/>
                  </a:cubicBezTo>
                  <a:cubicBezTo>
                    <a:pt x="3448" y="9805"/>
                    <a:pt x="3466" y="9750"/>
                    <a:pt x="3480" y="9695"/>
                  </a:cubicBezTo>
                  <a:cubicBezTo>
                    <a:pt x="3504" y="9597"/>
                    <a:pt x="3517" y="9517"/>
                    <a:pt x="3537" y="9463"/>
                  </a:cubicBezTo>
                  <a:cubicBezTo>
                    <a:pt x="3541" y="9450"/>
                    <a:pt x="3546" y="9438"/>
                    <a:pt x="3552" y="9427"/>
                  </a:cubicBezTo>
                  <a:cubicBezTo>
                    <a:pt x="3558" y="9414"/>
                    <a:pt x="3564" y="9402"/>
                    <a:pt x="3574" y="9391"/>
                  </a:cubicBezTo>
                  <a:lnTo>
                    <a:pt x="3643" y="9292"/>
                  </a:lnTo>
                  <a:lnTo>
                    <a:pt x="3781" y="9093"/>
                  </a:lnTo>
                  <a:lnTo>
                    <a:pt x="3815" y="9043"/>
                  </a:lnTo>
                  <a:cubicBezTo>
                    <a:pt x="3822" y="9033"/>
                    <a:pt x="3830" y="9024"/>
                    <a:pt x="3839" y="9015"/>
                  </a:cubicBezTo>
                  <a:cubicBezTo>
                    <a:pt x="3863" y="8993"/>
                    <a:pt x="3887" y="8973"/>
                    <a:pt x="3912" y="8954"/>
                  </a:cubicBezTo>
                  <a:cubicBezTo>
                    <a:pt x="3972" y="8909"/>
                    <a:pt x="4050" y="8861"/>
                    <a:pt x="4134" y="8787"/>
                  </a:cubicBezTo>
                  <a:lnTo>
                    <a:pt x="4180" y="8743"/>
                  </a:lnTo>
                  <a:cubicBezTo>
                    <a:pt x="4192" y="8734"/>
                    <a:pt x="4203" y="8724"/>
                    <a:pt x="4216" y="8715"/>
                  </a:cubicBezTo>
                  <a:cubicBezTo>
                    <a:pt x="4242" y="8697"/>
                    <a:pt x="4272" y="8678"/>
                    <a:pt x="4305" y="8657"/>
                  </a:cubicBezTo>
                  <a:cubicBezTo>
                    <a:pt x="4387" y="8611"/>
                    <a:pt x="4466" y="8560"/>
                    <a:pt x="4542" y="8506"/>
                  </a:cubicBezTo>
                  <a:cubicBezTo>
                    <a:pt x="4615" y="8452"/>
                    <a:pt x="4682" y="8398"/>
                    <a:pt x="4744" y="8356"/>
                  </a:cubicBezTo>
                  <a:cubicBezTo>
                    <a:pt x="4775" y="8333"/>
                    <a:pt x="4805" y="8313"/>
                    <a:pt x="4835" y="8296"/>
                  </a:cubicBezTo>
                  <a:lnTo>
                    <a:pt x="4884" y="8269"/>
                  </a:lnTo>
                  <a:cubicBezTo>
                    <a:pt x="4913" y="8253"/>
                    <a:pt x="4939" y="8236"/>
                    <a:pt x="4966" y="8217"/>
                  </a:cubicBezTo>
                  <a:cubicBezTo>
                    <a:pt x="5061" y="8147"/>
                    <a:pt x="5122" y="8081"/>
                    <a:pt x="5170" y="8044"/>
                  </a:cubicBezTo>
                  <a:cubicBezTo>
                    <a:pt x="5226" y="8003"/>
                    <a:pt x="5224" y="8007"/>
                    <a:pt x="5281" y="7996"/>
                  </a:cubicBezTo>
                  <a:cubicBezTo>
                    <a:pt x="5308" y="7993"/>
                    <a:pt x="5341" y="7992"/>
                    <a:pt x="5379" y="7992"/>
                  </a:cubicBezTo>
                  <a:cubicBezTo>
                    <a:pt x="5418" y="7992"/>
                    <a:pt x="5462" y="7993"/>
                    <a:pt x="5511" y="7993"/>
                  </a:cubicBezTo>
                  <a:cubicBezTo>
                    <a:pt x="5566" y="7993"/>
                    <a:pt x="5620" y="7988"/>
                    <a:pt x="5673" y="7980"/>
                  </a:cubicBezTo>
                  <a:cubicBezTo>
                    <a:pt x="5707" y="7976"/>
                    <a:pt x="5740" y="7973"/>
                    <a:pt x="5776" y="7972"/>
                  </a:cubicBezTo>
                  <a:cubicBezTo>
                    <a:pt x="5797" y="7971"/>
                    <a:pt x="5818" y="7971"/>
                    <a:pt x="5841" y="7971"/>
                  </a:cubicBezTo>
                  <a:cubicBezTo>
                    <a:pt x="5894" y="7971"/>
                    <a:pt x="5951" y="7973"/>
                    <a:pt x="6010" y="7976"/>
                  </a:cubicBezTo>
                  <a:lnTo>
                    <a:pt x="6076" y="7979"/>
                  </a:lnTo>
                  <a:cubicBezTo>
                    <a:pt x="6101" y="7980"/>
                    <a:pt x="6132" y="7980"/>
                    <a:pt x="6158" y="7980"/>
                  </a:cubicBezTo>
                  <a:cubicBezTo>
                    <a:pt x="6211" y="7979"/>
                    <a:pt x="6259" y="7974"/>
                    <a:pt x="6303" y="7971"/>
                  </a:cubicBezTo>
                  <a:cubicBezTo>
                    <a:pt x="6351" y="7966"/>
                    <a:pt x="6394" y="7964"/>
                    <a:pt x="6429" y="7964"/>
                  </a:cubicBezTo>
                  <a:close/>
                  <a:moveTo>
                    <a:pt x="1887" y="1"/>
                  </a:moveTo>
                  <a:cubicBezTo>
                    <a:pt x="1704" y="1"/>
                    <a:pt x="1534" y="116"/>
                    <a:pt x="1472" y="298"/>
                  </a:cubicBezTo>
                  <a:cubicBezTo>
                    <a:pt x="1461" y="334"/>
                    <a:pt x="1429" y="392"/>
                    <a:pt x="1387" y="470"/>
                  </a:cubicBezTo>
                  <a:cubicBezTo>
                    <a:pt x="1344" y="548"/>
                    <a:pt x="1287" y="645"/>
                    <a:pt x="1243" y="782"/>
                  </a:cubicBezTo>
                  <a:lnTo>
                    <a:pt x="1106" y="1294"/>
                  </a:lnTo>
                  <a:cubicBezTo>
                    <a:pt x="1050" y="1487"/>
                    <a:pt x="1021" y="1689"/>
                    <a:pt x="991" y="1769"/>
                  </a:cubicBezTo>
                  <a:lnTo>
                    <a:pt x="968" y="1831"/>
                  </a:lnTo>
                  <a:cubicBezTo>
                    <a:pt x="958" y="1859"/>
                    <a:pt x="949" y="1888"/>
                    <a:pt x="941" y="1916"/>
                  </a:cubicBezTo>
                  <a:cubicBezTo>
                    <a:pt x="926" y="1970"/>
                    <a:pt x="913" y="2021"/>
                    <a:pt x="902" y="2066"/>
                  </a:cubicBezTo>
                  <a:cubicBezTo>
                    <a:pt x="884" y="2155"/>
                    <a:pt x="867" y="2232"/>
                    <a:pt x="855" y="2262"/>
                  </a:cubicBezTo>
                  <a:cubicBezTo>
                    <a:pt x="852" y="2277"/>
                    <a:pt x="823" y="2328"/>
                    <a:pt x="770" y="2409"/>
                  </a:cubicBezTo>
                  <a:cubicBezTo>
                    <a:pt x="737" y="2459"/>
                    <a:pt x="707" y="2511"/>
                    <a:pt x="681" y="2565"/>
                  </a:cubicBezTo>
                  <a:cubicBezTo>
                    <a:pt x="645" y="2639"/>
                    <a:pt x="619" y="2719"/>
                    <a:pt x="606" y="2801"/>
                  </a:cubicBezTo>
                  <a:cubicBezTo>
                    <a:pt x="581" y="2959"/>
                    <a:pt x="597" y="3071"/>
                    <a:pt x="600" y="3143"/>
                  </a:cubicBezTo>
                  <a:cubicBezTo>
                    <a:pt x="601" y="3166"/>
                    <a:pt x="601" y="3189"/>
                    <a:pt x="600" y="3212"/>
                  </a:cubicBezTo>
                  <a:cubicBezTo>
                    <a:pt x="600" y="3213"/>
                    <a:pt x="600" y="3214"/>
                    <a:pt x="600" y="3215"/>
                  </a:cubicBezTo>
                  <a:lnTo>
                    <a:pt x="595" y="3235"/>
                  </a:lnTo>
                  <a:cubicBezTo>
                    <a:pt x="589" y="3264"/>
                    <a:pt x="585" y="3292"/>
                    <a:pt x="581" y="3318"/>
                  </a:cubicBezTo>
                  <a:cubicBezTo>
                    <a:pt x="565" y="3427"/>
                    <a:pt x="559" y="3519"/>
                    <a:pt x="551" y="3594"/>
                  </a:cubicBezTo>
                  <a:cubicBezTo>
                    <a:pt x="548" y="3634"/>
                    <a:pt x="543" y="3667"/>
                    <a:pt x="539" y="3696"/>
                  </a:cubicBezTo>
                  <a:cubicBezTo>
                    <a:pt x="536" y="3709"/>
                    <a:pt x="533" y="3721"/>
                    <a:pt x="527" y="3734"/>
                  </a:cubicBezTo>
                  <a:cubicBezTo>
                    <a:pt x="510" y="3780"/>
                    <a:pt x="463" y="3859"/>
                    <a:pt x="415" y="3984"/>
                  </a:cubicBezTo>
                  <a:cubicBezTo>
                    <a:pt x="387" y="4057"/>
                    <a:pt x="369" y="4134"/>
                    <a:pt x="361" y="4212"/>
                  </a:cubicBezTo>
                  <a:cubicBezTo>
                    <a:pt x="355" y="4282"/>
                    <a:pt x="357" y="4352"/>
                    <a:pt x="365" y="4422"/>
                  </a:cubicBezTo>
                  <a:cubicBezTo>
                    <a:pt x="379" y="4533"/>
                    <a:pt x="391" y="4602"/>
                    <a:pt x="389" y="4625"/>
                  </a:cubicBezTo>
                  <a:lnTo>
                    <a:pt x="389" y="4633"/>
                  </a:lnTo>
                  <a:cubicBezTo>
                    <a:pt x="388" y="4639"/>
                    <a:pt x="385" y="4654"/>
                    <a:pt x="383" y="4665"/>
                  </a:cubicBezTo>
                  <a:cubicBezTo>
                    <a:pt x="376" y="4691"/>
                    <a:pt x="366" y="4723"/>
                    <a:pt x="354" y="4760"/>
                  </a:cubicBezTo>
                  <a:cubicBezTo>
                    <a:pt x="329" y="4834"/>
                    <a:pt x="295" y="4927"/>
                    <a:pt x="267" y="5041"/>
                  </a:cubicBezTo>
                  <a:cubicBezTo>
                    <a:pt x="245" y="5141"/>
                    <a:pt x="231" y="5243"/>
                    <a:pt x="222" y="5346"/>
                  </a:cubicBezTo>
                  <a:cubicBezTo>
                    <a:pt x="217" y="5411"/>
                    <a:pt x="207" y="5475"/>
                    <a:pt x="193" y="5539"/>
                  </a:cubicBezTo>
                  <a:cubicBezTo>
                    <a:pt x="193" y="5550"/>
                    <a:pt x="164" y="5609"/>
                    <a:pt x="117" y="5698"/>
                  </a:cubicBezTo>
                  <a:cubicBezTo>
                    <a:pt x="88" y="5754"/>
                    <a:pt x="63" y="5810"/>
                    <a:pt x="43" y="5870"/>
                  </a:cubicBezTo>
                  <a:cubicBezTo>
                    <a:pt x="15" y="5949"/>
                    <a:pt x="1" y="6032"/>
                    <a:pt x="0" y="6115"/>
                  </a:cubicBezTo>
                  <a:cubicBezTo>
                    <a:pt x="0" y="6269"/>
                    <a:pt x="31" y="6379"/>
                    <a:pt x="49" y="6459"/>
                  </a:cubicBezTo>
                  <a:cubicBezTo>
                    <a:pt x="58" y="6499"/>
                    <a:pt x="65" y="6531"/>
                    <a:pt x="68" y="6556"/>
                  </a:cubicBezTo>
                  <a:cubicBezTo>
                    <a:pt x="72" y="6575"/>
                    <a:pt x="73" y="6596"/>
                    <a:pt x="72" y="6618"/>
                  </a:cubicBezTo>
                  <a:cubicBezTo>
                    <a:pt x="71" y="6671"/>
                    <a:pt x="58" y="6755"/>
                    <a:pt x="51" y="6868"/>
                  </a:cubicBezTo>
                  <a:cubicBezTo>
                    <a:pt x="47" y="6932"/>
                    <a:pt x="49" y="6997"/>
                    <a:pt x="56" y="7062"/>
                  </a:cubicBezTo>
                  <a:cubicBezTo>
                    <a:pt x="64" y="7128"/>
                    <a:pt x="79" y="7193"/>
                    <a:pt x="99" y="7256"/>
                  </a:cubicBezTo>
                  <a:cubicBezTo>
                    <a:pt x="135" y="7369"/>
                    <a:pt x="176" y="7456"/>
                    <a:pt x="205" y="7526"/>
                  </a:cubicBezTo>
                  <a:cubicBezTo>
                    <a:pt x="218" y="7561"/>
                    <a:pt x="230" y="7591"/>
                    <a:pt x="238" y="7617"/>
                  </a:cubicBezTo>
                  <a:cubicBezTo>
                    <a:pt x="247" y="7646"/>
                    <a:pt x="257" y="7680"/>
                    <a:pt x="266" y="7718"/>
                  </a:cubicBezTo>
                  <a:cubicBezTo>
                    <a:pt x="285" y="7795"/>
                    <a:pt x="305" y="7889"/>
                    <a:pt x="340" y="7998"/>
                  </a:cubicBezTo>
                  <a:cubicBezTo>
                    <a:pt x="349" y="8024"/>
                    <a:pt x="359" y="8052"/>
                    <a:pt x="371" y="8081"/>
                  </a:cubicBezTo>
                  <a:lnTo>
                    <a:pt x="398" y="8142"/>
                  </a:lnTo>
                  <a:cubicBezTo>
                    <a:pt x="409" y="8172"/>
                    <a:pt x="422" y="8207"/>
                    <a:pt x="437" y="8246"/>
                  </a:cubicBezTo>
                  <a:cubicBezTo>
                    <a:pt x="468" y="8341"/>
                    <a:pt x="505" y="8433"/>
                    <a:pt x="548" y="8524"/>
                  </a:cubicBezTo>
                  <a:cubicBezTo>
                    <a:pt x="559" y="8551"/>
                    <a:pt x="574" y="8578"/>
                    <a:pt x="591" y="8606"/>
                  </a:cubicBezTo>
                  <a:cubicBezTo>
                    <a:pt x="609" y="8638"/>
                    <a:pt x="630" y="8668"/>
                    <a:pt x="652" y="8697"/>
                  </a:cubicBezTo>
                  <a:cubicBezTo>
                    <a:pt x="688" y="8743"/>
                    <a:pt x="728" y="8788"/>
                    <a:pt x="770" y="8829"/>
                  </a:cubicBezTo>
                  <a:cubicBezTo>
                    <a:pt x="844" y="8901"/>
                    <a:pt x="900" y="8952"/>
                    <a:pt x="928" y="8985"/>
                  </a:cubicBezTo>
                  <a:lnTo>
                    <a:pt x="1275" y="9394"/>
                  </a:lnTo>
                  <a:cubicBezTo>
                    <a:pt x="1435" y="9564"/>
                    <a:pt x="1598" y="9666"/>
                    <a:pt x="1681" y="9747"/>
                  </a:cubicBezTo>
                  <a:cubicBezTo>
                    <a:pt x="1724" y="9787"/>
                    <a:pt x="1776" y="9850"/>
                    <a:pt x="1846" y="9924"/>
                  </a:cubicBezTo>
                  <a:cubicBezTo>
                    <a:pt x="1886" y="9966"/>
                    <a:pt x="1927" y="10006"/>
                    <a:pt x="1971" y="10043"/>
                  </a:cubicBezTo>
                  <a:lnTo>
                    <a:pt x="2072" y="10119"/>
                  </a:lnTo>
                  <a:cubicBezTo>
                    <a:pt x="2119" y="10158"/>
                    <a:pt x="2179" y="10220"/>
                    <a:pt x="2262" y="10291"/>
                  </a:cubicBezTo>
                  <a:cubicBezTo>
                    <a:pt x="2309" y="10331"/>
                    <a:pt x="2358" y="10367"/>
                    <a:pt x="2411" y="10400"/>
                  </a:cubicBezTo>
                  <a:cubicBezTo>
                    <a:pt x="2469" y="10434"/>
                    <a:pt x="2532" y="10463"/>
                    <a:pt x="2595" y="10484"/>
                  </a:cubicBezTo>
                  <a:cubicBezTo>
                    <a:pt x="2639" y="10498"/>
                    <a:pt x="2679" y="10510"/>
                    <a:pt x="2716" y="10519"/>
                  </a:cubicBezTo>
                  <a:lnTo>
                    <a:pt x="2716" y="10519"/>
                  </a:lnTo>
                  <a:cubicBezTo>
                    <a:pt x="2716" y="10537"/>
                    <a:pt x="2715" y="10553"/>
                    <a:pt x="2714" y="10568"/>
                  </a:cubicBezTo>
                  <a:cubicBezTo>
                    <a:pt x="2712" y="10597"/>
                    <a:pt x="2707" y="10626"/>
                    <a:pt x="2699" y="10654"/>
                  </a:cubicBezTo>
                  <a:cubicBezTo>
                    <a:pt x="2691" y="10684"/>
                    <a:pt x="2678" y="10718"/>
                    <a:pt x="2663" y="10758"/>
                  </a:cubicBezTo>
                  <a:cubicBezTo>
                    <a:pt x="2634" y="10836"/>
                    <a:pt x="2593" y="10929"/>
                    <a:pt x="2575" y="11052"/>
                  </a:cubicBezTo>
                  <a:cubicBezTo>
                    <a:pt x="2574" y="11069"/>
                    <a:pt x="2572" y="11082"/>
                    <a:pt x="2571" y="11101"/>
                  </a:cubicBezTo>
                  <a:cubicBezTo>
                    <a:pt x="2569" y="11156"/>
                    <a:pt x="2575" y="11212"/>
                    <a:pt x="2590" y="11265"/>
                  </a:cubicBezTo>
                  <a:cubicBezTo>
                    <a:pt x="2606" y="11317"/>
                    <a:pt x="2625" y="11369"/>
                    <a:pt x="2649" y="11417"/>
                  </a:cubicBezTo>
                  <a:cubicBezTo>
                    <a:pt x="2690" y="11500"/>
                    <a:pt x="2719" y="11568"/>
                    <a:pt x="2719" y="11588"/>
                  </a:cubicBezTo>
                  <a:cubicBezTo>
                    <a:pt x="2722" y="11636"/>
                    <a:pt x="2714" y="11725"/>
                    <a:pt x="2706" y="11810"/>
                  </a:cubicBezTo>
                  <a:cubicBezTo>
                    <a:pt x="2697" y="11896"/>
                    <a:pt x="2691" y="12011"/>
                    <a:pt x="2706" y="12110"/>
                  </a:cubicBezTo>
                  <a:lnTo>
                    <a:pt x="2740" y="12374"/>
                  </a:lnTo>
                  <a:cubicBezTo>
                    <a:pt x="2761" y="12558"/>
                    <a:pt x="2788" y="12705"/>
                    <a:pt x="2818" y="12891"/>
                  </a:cubicBezTo>
                  <a:cubicBezTo>
                    <a:pt x="2826" y="12936"/>
                    <a:pt x="2835" y="12982"/>
                    <a:pt x="2848" y="13029"/>
                  </a:cubicBezTo>
                  <a:lnTo>
                    <a:pt x="2879" y="13152"/>
                  </a:lnTo>
                  <a:cubicBezTo>
                    <a:pt x="2899" y="13235"/>
                    <a:pt x="2919" y="13322"/>
                    <a:pt x="2944" y="13411"/>
                  </a:cubicBezTo>
                  <a:cubicBezTo>
                    <a:pt x="2957" y="13456"/>
                    <a:pt x="2971" y="13501"/>
                    <a:pt x="2987" y="13547"/>
                  </a:cubicBezTo>
                  <a:cubicBezTo>
                    <a:pt x="3004" y="13593"/>
                    <a:pt x="3025" y="13639"/>
                    <a:pt x="3047" y="13684"/>
                  </a:cubicBezTo>
                  <a:cubicBezTo>
                    <a:pt x="3090" y="13771"/>
                    <a:pt x="3135" y="13846"/>
                    <a:pt x="3173" y="13918"/>
                  </a:cubicBezTo>
                  <a:cubicBezTo>
                    <a:pt x="3210" y="13984"/>
                    <a:pt x="3241" y="14054"/>
                    <a:pt x="3265" y="14126"/>
                  </a:cubicBezTo>
                  <a:cubicBezTo>
                    <a:pt x="3291" y="14202"/>
                    <a:pt x="3316" y="14289"/>
                    <a:pt x="3355" y="14381"/>
                  </a:cubicBezTo>
                  <a:cubicBezTo>
                    <a:pt x="3376" y="14432"/>
                    <a:pt x="3400" y="14480"/>
                    <a:pt x="3430" y="14525"/>
                  </a:cubicBezTo>
                  <a:cubicBezTo>
                    <a:pt x="3462" y="14573"/>
                    <a:pt x="3499" y="14616"/>
                    <a:pt x="3540" y="14655"/>
                  </a:cubicBezTo>
                  <a:cubicBezTo>
                    <a:pt x="3614" y="14724"/>
                    <a:pt x="3683" y="14775"/>
                    <a:pt x="3730" y="14822"/>
                  </a:cubicBezTo>
                  <a:cubicBezTo>
                    <a:pt x="3741" y="14834"/>
                    <a:pt x="3752" y="14846"/>
                    <a:pt x="3761" y="14856"/>
                  </a:cubicBezTo>
                  <a:lnTo>
                    <a:pt x="3772" y="14872"/>
                  </a:lnTo>
                  <a:lnTo>
                    <a:pt x="3793" y="14901"/>
                  </a:lnTo>
                  <a:cubicBezTo>
                    <a:pt x="3820" y="14939"/>
                    <a:pt x="3849" y="14976"/>
                    <a:pt x="3878" y="15011"/>
                  </a:cubicBezTo>
                  <a:cubicBezTo>
                    <a:pt x="3934" y="15082"/>
                    <a:pt x="3992" y="15149"/>
                    <a:pt x="4047" y="15213"/>
                  </a:cubicBezTo>
                  <a:cubicBezTo>
                    <a:pt x="4158" y="15342"/>
                    <a:pt x="4284" y="15478"/>
                    <a:pt x="4402" y="15609"/>
                  </a:cubicBezTo>
                  <a:cubicBezTo>
                    <a:pt x="4528" y="15735"/>
                    <a:pt x="4670" y="15845"/>
                    <a:pt x="4804" y="15964"/>
                  </a:cubicBezTo>
                  <a:cubicBezTo>
                    <a:pt x="4924" y="16052"/>
                    <a:pt x="5024" y="16193"/>
                    <a:pt x="5210" y="16312"/>
                  </a:cubicBezTo>
                  <a:cubicBezTo>
                    <a:pt x="5328" y="16373"/>
                    <a:pt x="5429" y="16525"/>
                    <a:pt x="5643" y="16627"/>
                  </a:cubicBezTo>
                  <a:cubicBezTo>
                    <a:pt x="5745" y="16669"/>
                    <a:pt x="5839" y="16675"/>
                    <a:pt x="5919" y="16675"/>
                  </a:cubicBezTo>
                  <a:cubicBezTo>
                    <a:pt x="5933" y="16675"/>
                    <a:pt x="5947" y="16675"/>
                    <a:pt x="5961" y="16674"/>
                  </a:cubicBezTo>
                  <a:cubicBezTo>
                    <a:pt x="5991" y="16674"/>
                    <a:pt x="6020" y="16673"/>
                    <a:pt x="6047" y="16673"/>
                  </a:cubicBezTo>
                  <a:cubicBezTo>
                    <a:pt x="6099" y="16673"/>
                    <a:pt x="6144" y="16675"/>
                    <a:pt x="6179" y="16684"/>
                  </a:cubicBezTo>
                  <a:cubicBezTo>
                    <a:pt x="6235" y="16698"/>
                    <a:pt x="6304" y="16735"/>
                    <a:pt x="6384" y="16775"/>
                  </a:cubicBezTo>
                  <a:cubicBezTo>
                    <a:pt x="6462" y="16814"/>
                    <a:pt x="6557" y="16863"/>
                    <a:pt x="6677" y="16877"/>
                  </a:cubicBezTo>
                  <a:cubicBezTo>
                    <a:pt x="6683" y="16877"/>
                    <a:pt x="6688" y="16878"/>
                    <a:pt x="6694" y="16878"/>
                  </a:cubicBezTo>
                  <a:cubicBezTo>
                    <a:pt x="6768" y="16878"/>
                    <a:pt x="6831" y="16822"/>
                    <a:pt x="6841" y="16747"/>
                  </a:cubicBezTo>
                  <a:cubicBezTo>
                    <a:pt x="6850" y="16666"/>
                    <a:pt x="6791" y="16594"/>
                    <a:pt x="6711" y="16584"/>
                  </a:cubicBezTo>
                  <a:cubicBezTo>
                    <a:pt x="6659" y="16577"/>
                    <a:pt x="6596" y="16547"/>
                    <a:pt x="6522" y="16509"/>
                  </a:cubicBezTo>
                  <a:cubicBezTo>
                    <a:pt x="6449" y="16471"/>
                    <a:pt x="6367" y="16420"/>
                    <a:pt x="6255" y="16390"/>
                  </a:cubicBezTo>
                  <a:cubicBezTo>
                    <a:pt x="6163" y="16367"/>
                    <a:pt x="6081" y="16365"/>
                    <a:pt x="6010" y="16365"/>
                  </a:cubicBezTo>
                  <a:cubicBezTo>
                    <a:pt x="5993" y="16365"/>
                    <a:pt x="5977" y="16365"/>
                    <a:pt x="5961" y="16365"/>
                  </a:cubicBezTo>
                  <a:cubicBezTo>
                    <a:pt x="5955" y="16365"/>
                    <a:pt x="5949" y="16365"/>
                    <a:pt x="5943" y="16365"/>
                  </a:cubicBezTo>
                  <a:cubicBezTo>
                    <a:pt x="5868" y="16365"/>
                    <a:pt x="5807" y="16358"/>
                    <a:pt x="5770" y="16339"/>
                  </a:cubicBezTo>
                  <a:cubicBezTo>
                    <a:pt x="5666" y="16297"/>
                    <a:pt x="5559" y="16151"/>
                    <a:pt x="5380" y="16037"/>
                  </a:cubicBezTo>
                  <a:cubicBezTo>
                    <a:pt x="5272" y="15971"/>
                    <a:pt x="5164" y="15826"/>
                    <a:pt x="5011" y="15704"/>
                  </a:cubicBezTo>
                  <a:cubicBezTo>
                    <a:pt x="4890" y="15591"/>
                    <a:pt x="4759" y="15487"/>
                    <a:pt x="4644" y="15368"/>
                  </a:cubicBezTo>
                  <a:cubicBezTo>
                    <a:pt x="4534" y="15241"/>
                    <a:pt x="4426" y="15122"/>
                    <a:pt x="4315" y="14988"/>
                  </a:cubicBezTo>
                  <a:cubicBezTo>
                    <a:pt x="4260" y="14921"/>
                    <a:pt x="4206" y="14856"/>
                    <a:pt x="4156" y="14792"/>
                  </a:cubicBezTo>
                  <a:cubicBezTo>
                    <a:pt x="4131" y="14760"/>
                    <a:pt x="4108" y="14728"/>
                    <a:pt x="4084" y="14695"/>
                  </a:cubicBezTo>
                  <a:lnTo>
                    <a:pt x="4068" y="14671"/>
                  </a:lnTo>
                  <a:lnTo>
                    <a:pt x="4042" y="14635"/>
                  </a:lnTo>
                  <a:cubicBezTo>
                    <a:pt x="4024" y="14612"/>
                    <a:pt x="4006" y="14591"/>
                    <a:pt x="3987" y="14572"/>
                  </a:cubicBezTo>
                  <a:cubicBezTo>
                    <a:pt x="3913" y="14497"/>
                    <a:pt x="3843" y="14443"/>
                    <a:pt x="3793" y="14394"/>
                  </a:cubicBezTo>
                  <a:cubicBezTo>
                    <a:pt x="3741" y="14342"/>
                    <a:pt x="3726" y="14314"/>
                    <a:pt x="3695" y="14241"/>
                  </a:cubicBezTo>
                  <a:cubicBezTo>
                    <a:pt x="3668" y="14174"/>
                    <a:pt x="3647" y="14095"/>
                    <a:pt x="3619" y="14008"/>
                  </a:cubicBezTo>
                  <a:cubicBezTo>
                    <a:pt x="3589" y="13915"/>
                    <a:pt x="3552" y="13826"/>
                    <a:pt x="3507" y="13742"/>
                  </a:cubicBezTo>
                  <a:cubicBezTo>
                    <a:pt x="3465" y="13660"/>
                    <a:pt x="3424" y="13587"/>
                    <a:pt x="3391" y="13518"/>
                  </a:cubicBezTo>
                  <a:cubicBezTo>
                    <a:pt x="3376" y="13486"/>
                    <a:pt x="3362" y="13452"/>
                    <a:pt x="3350" y="13419"/>
                  </a:cubicBezTo>
                  <a:cubicBezTo>
                    <a:pt x="3338" y="13383"/>
                    <a:pt x="3326" y="13346"/>
                    <a:pt x="3317" y="13308"/>
                  </a:cubicBezTo>
                  <a:cubicBezTo>
                    <a:pt x="3296" y="13231"/>
                    <a:pt x="3279" y="13149"/>
                    <a:pt x="3261" y="13064"/>
                  </a:cubicBezTo>
                  <a:lnTo>
                    <a:pt x="3231" y="12936"/>
                  </a:lnTo>
                  <a:cubicBezTo>
                    <a:pt x="3222" y="12899"/>
                    <a:pt x="3214" y="12861"/>
                    <a:pt x="3207" y="12821"/>
                  </a:cubicBezTo>
                  <a:cubicBezTo>
                    <a:pt x="3186" y="12666"/>
                    <a:pt x="3154" y="12473"/>
                    <a:pt x="3140" y="12314"/>
                  </a:cubicBezTo>
                  <a:lnTo>
                    <a:pt x="3113" y="12067"/>
                  </a:lnTo>
                  <a:cubicBezTo>
                    <a:pt x="3103" y="11993"/>
                    <a:pt x="3109" y="11936"/>
                    <a:pt x="3117" y="11851"/>
                  </a:cubicBezTo>
                  <a:cubicBezTo>
                    <a:pt x="3125" y="11765"/>
                    <a:pt x="3140" y="11681"/>
                    <a:pt x="3136" y="11556"/>
                  </a:cubicBezTo>
                  <a:cubicBezTo>
                    <a:pt x="3121" y="11405"/>
                    <a:pt x="3064" y="11317"/>
                    <a:pt x="3034" y="11243"/>
                  </a:cubicBezTo>
                  <a:cubicBezTo>
                    <a:pt x="3021" y="11214"/>
                    <a:pt x="3010" y="11184"/>
                    <a:pt x="3001" y="11154"/>
                  </a:cubicBezTo>
                  <a:cubicBezTo>
                    <a:pt x="2998" y="11146"/>
                    <a:pt x="2997" y="11139"/>
                    <a:pt x="2997" y="11131"/>
                  </a:cubicBezTo>
                  <a:cubicBezTo>
                    <a:pt x="2996" y="11127"/>
                    <a:pt x="2998" y="11127"/>
                    <a:pt x="2997" y="11126"/>
                  </a:cubicBezTo>
                  <a:lnTo>
                    <a:pt x="2999" y="11111"/>
                  </a:lnTo>
                  <a:cubicBezTo>
                    <a:pt x="3005" y="11064"/>
                    <a:pt x="3032" y="10997"/>
                    <a:pt x="3065" y="10915"/>
                  </a:cubicBezTo>
                  <a:cubicBezTo>
                    <a:pt x="3083" y="10873"/>
                    <a:pt x="3100" y="10827"/>
                    <a:pt x="3116" y="10775"/>
                  </a:cubicBezTo>
                  <a:cubicBezTo>
                    <a:pt x="3129" y="10731"/>
                    <a:pt x="3139" y="10686"/>
                    <a:pt x="3146" y="10640"/>
                  </a:cubicBezTo>
                  <a:lnTo>
                    <a:pt x="3146" y="10640"/>
                  </a:lnTo>
                  <a:cubicBezTo>
                    <a:pt x="3245" y="10662"/>
                    <a:pt x="3325" y="10671"/>
                    <a:pt x="3384" y="10684"/>
                  </a:cubicBezTo>
                  <a:lnTo>
                    <a:pt x="3428" y="10694"/>
                  </a:lnTo>
                  <a:lnTo>
                    <a:pt x="3487" y="10712"/>
                  </a:lnTo>
                  <a:cubicBezTo>
                    <a:pt x="3539" y="10727"/>
                    <a:pt x="3589" y="10738"/>
                    <a:pt x="3636" y="10747"/>
                  </a:cubicBezTo>
                  <a:lnTo>
                    <a:pt x="3894" y="10795"/>
                  </a:lnTo>
                  <a:cubicBezTo>
                    <a:pt x="3935" y="10803"/>
                    <a:pt x="3960" y="10809"/>
                    <a:pt x="3992" y="10818"/>
                  </a:cubicBezTo>
                  <a:lnTo>
                    <a:pt x="4102" y="10851"/>
                  </a:lnTo>
                  <a:cubicBezTo>
                    <a:pt x="4201" y="10887"/>
                    <a:pt x="4304" y="10914"/>
                    <a:pt x="4408" y="10932"/>
                  </a:cubicBezTo>
                  <a:cubicBezTo>
                    <a:pt x="4508" y="10941"/>
                    <a:pt x="4592" y="10945"/>
                    <a:pt x="4685" y="10952"/>
                  </a:cubicBezTo>
                  <a:lnTo>
                    <a:pt x="4961" y="10969"/>
                  </a:lnTo>
                  <a:cubicBezTo>
                    <a:pt x="4977" y="10970"/>
                    <a:pt x="4993" y="10970"/>
                    <a:pt x="5009" y="10970"/>
                  </a:cubicBezTo>
                  <a:cubicBezTo>
                    <a:pt x="5095" y="10970"/>
                    <a:pt x="5175" y="10965"/>
                    <a:pt x="5249" y="10960"/>
                  </a:cubicBezTo>
                  <a:cubicBezTo>
                    <a:pt x="5336" y="10954"/>
                    <a:pt x="5415" y="10950"/>
                    <a:pt x="5486" y="10950"/>
                  </a:cubicBezTo>
                  <a:lnTo>
                    <a:pt x="5746" y="10953"/>
                  </a:lnTo>
                  <a:cubicBezTo>
                    <a:pt x="5796" y="10953"/>
                    <a:pt x="5844" y="10951"/>
                    <a:pt x="5901" y="10946"/>
                  </a:cubicBezTo>
                  <a:cubicBezTo>
                    <a:pt x="5956" y="10943"/>
                    <a:pt x="5992" y="10933"/>
                    <a:pt x="6039" y="10926"/>
                  </a:cubicBezTo>
                  <a:lnTo>
                    <a:pt x="6306" y="10883"/>
                  </a:lnTo>
                  <a:lnTo>
                    <a:pt x="6432" y="10862"/>
                  </a:lnTo>
                  <a:cubicBezTo>
                    <a:pt x="6454" y="10859"/>
                    <a:pt x="6477" y="10857"/>
                    <a:pt x="6499" y="10857"/>
                  </a:cubicBezTo>
                  <a:cubicBezTo>
                    <a:pt x="6504" y="10857"/>
                    <a:pt x="6509" y="10857"/>
                    <a:pt x="6514" y="10857"/>
                  </a:cubicBezTo>
                  <a:cubicBezTo>
                    <a:pt x="6519" y="10857"/>
                    <a:pt x="6524" y="10857"/>
                    <a:pt x="6529" y="10857"/>
                  </a:cubicBezTo>
                  <a:cubicBezTo>
                    <a:pt x="6570" y="10857"/>
                    <a:pt x="6618" y="10859"/>
                    <a:pt x="6675" y="10859"/>
                  </a:cubicBezTo>
                  <a:cubicBezTo>
                    <a:pt x="6713" y="10859"/>
                    <a:pt x="6754" y="10858"/>
                    <a:pt x="6800" y="10855"/>
                  </a:cubicBezTo>
                  <a:cubicBezTo>
                    <a:pt x="6861" y="10849"/>
                    <a:pt x="6922" y="10837"/>
                    <a:pt x="6981" y="10820"/>
                  </a:cubicBezTo>
                  <a:cubicBezTo>
                    <a:pt x="7032" y="10806"/>
                    <a:pt x="7079" y="10790"/>
                    <a:pt x="7123" y="10775"/>
                  </a:cubicBezTo>
                  <a:lnTo>
                    <a:pt x="7365" y="10686"/>
                  </a:lnTo>
                  <a:lnTo>
                    <a:pt x="7866" y="10521"/>
                  </a:lnTo>
                  <a:cubicBezTo>
                    <a:pt x="8018" y="10461"/>
                    <a:pt x="8201" y="10407"/>
                    <a:pt x="8397" y="10274"/>
                  </a:cubicBezTo>
                  <a:cubicBezTo>
                    <a:pt x="8493" y="10208"/>
                    <a:pt x="8601" y="10107"/>
                    <a:pt x="8665" y="9964"/>
                  </a:cubicBezTo>
                  <a:cubicBezTo>
                    <a:pt x="8730" y="9821"/>
                    <a:pt x="8734" y="9683"/>
                    <a:pt x="8726" y="9569"/>
                  </a:cubicBezTo>
                  <a:cubicBezTo>
                    <a:pt x="8707" y="9341"/>
                    <a:pt x="8631" y="9154"/>
                    <a:pt x="8574" y="8997"/>
                  </a:cubicBezTo>
                  <a:cubicBezTo>
                    <a:pt x="8544" y="8915"/>
                    <a:pt x="8512" y="8826"/>
                    <a:pt x="8468" y="8732"/>
                  </a:cubicBezTo>
                  <a:cubicBezTo>
                    <a:pt x="8445" y="8683"/>
                    <a:pt x="8418" y="8634"/>
                    <a:pt x="8388" y="8588"/>
                  </a:cubicBezTo>
                  <a:cubicBezTo>
                    <a:pt x="8370" y="8558"/>
                    <a:pt x="8349" y="8529"/>
                    <a:pt x="8326" y="8502"/>
                  </a:cubicBezTo>
                  <a:cubicBezTo>
                    <a:pt x="8303" y="8477"/>
                    <a:pt x="8278" y="8453"/>
                    <a:pt x="8253" y="8431"/>
                  </a:cubicBezTo>
                  <a:cubicBezTo>
                    <a:pt x="8158" y="8348"/>
                    <a:pt x="8075" y="8304"/>
                    <a:pt x="8018" y="8263"/>
                  </a:cubicBezTo>
                  <a:lnTo>
                    <a:pt x="7983" y="8236"/>
                  </a:lnTo>
                  <a:cubicBezTo>
                    <a:pt x="7971" y="8226"/>
                    <a:pt x="7961" y="8217"/>
                    <a:pt x="7950" y="8207"/>
                  </a:cubicBezTo>
                  <a:lnTo>
                    <a:pt x="7850" y="8113"/>
                  </a:lnTo>
                  <a:cubicBezTo>
                    <a:pt x="7715" y="7989"/>
                    <a:pt x="7539" y="7861"/>
                    <a:pt x="7360" y="7779"/>
                  </a:cubicBezTo>
                  <a:cubicBezTo>
                    <a:pt x="7273" y="7738"/>
                    <a:pt x="7189" y="7703"/>
                    <a:pt x="7108" y="7671"/>
                  </a:cubicBezTo>
                  <a:cubicBezTo>
                    <a:pt x="7049" y="7647"/>
                    <a:pt x="6989" y="7612"/>
                    <a:pt x="6902" y="7565"/>
                  </a:cubicBezTo>
                  <a:cubicBezTo>
                    <a:pt x="6818" y="7522"/>
                    <a:pt x="6711" y="7468"/>
                    <a:pt x="6575" y="7448"/>
                  </a:cubicBezTo>
                  <a:cubicBezTo>
                    <a:pt x="6528" y="7441"/>
                    <a:pt x="6484" y="7438"/>
                    <a:pt x="6443" y="7438"/>
                  </a:cubicBezTo>
                  <a:cubicBezTo>
                    <a:pt x="6371" y="7438"/>
                    <a:pt x="6309" y="7446"/>
                    <a:pt x="6254" y="7451"/>
                  </a:cubicBezTo>
                  <a:cubicBezTo>
                    <a:pt x="6211" y="7456"/>
                    <a:pt x="6173" y="7459"/>
                    <a:pt x="6141" y="7460"/>
                  </a:cubicBezTo>
                  <a:lnTo>
                    <a:pt x="6094" y="7460"/>
                  </a:lnTo>
                  <a:lnTo>
                    <a:pt x="6030" y="7458"/>
                  </a:lnTo>
                  <a:cubicBezTo>
                    <a:pt x="5978" y="7457"/>
                    <a:pt x="5924" y="7455"/>
                    <a:pt x="5867" y="7455"/>
                  </a:cubicBezTo>
                  <a:cubicBezTo>
                    <a:pt x="5829" y="7455"/>
                    <a:pt x="5789" y="7456"/>
                    <a:pt x="5748" y="7458"/>
                  </a:cubicBezTo>
                  <a:cubicBezTo>
                    <a:pt x="5696" y="7461"/>
                    <a:pt x="5645" y="7467"/>
                    <a:pt x="5593" y="7475"/>
                  </a:cubicBezTo>
                  <a:cubicBezTo>
                    <a:pt x="5562" y="7480"/>
                    <a:pt x="5531" y="7483"/>
                    <a:pt x="5499" y="7483"/>
                  </a:cubicBezTo>
                  <a:cubicBezTo>
                    <a:pt x="5425" y="7487"/>
                    <a:pt x="5331" y="7481"/>
                    <a:pt x="5213" y="7496"/>
                  </a:cubicBezTo>
                  <a:cubicBezTo>
                    <a:pt x="5146" y="7504"/>
                    <a:pt x="5081" y="7523"/>
                    <a:pt x="5019" y="7549"/>
                  </a:cubicBezTo>
                  <a:cubicBezTo>
                    <a:pt x="4961" y="7577"/>
                    <a:pt x="4906" y="7612"/>
                    <a:pt x="4856" y="7653"/>
                  </a:cubicBezTo>
                  <a:cubicBezTo>
                    <a:pt x="4772" y="7724"/>
                    <a:pt x="4714" y="7785"/>
                    <a:pt x="4671" y="7817"/>
                  </a:cubicBezTo>
                  <a:cubicBezTo>
                    <a:pt x="4662" y="7824"/>
                    <a:pt x="4653" y="7830"/>
                    <a:pt x="4644" y="7836"/>
                  </a:cubicBezTo>
                  <a:lnTo>
                    <a:pt x="4580" y="7873"/>
                  </a:lnTo>
                  <a:cubicBezTo>
                    <a:pt x="4536" y="7899"/>
                    <a:pt x="4496" y="7928"/>
                    <a:pt x="4456" y="7956"/>
                  </a:cubicBezTo>
                  <a:cubicBezTo>
                    <a:pt x="4379" y="8013"/>
                    <a:pt x="4312" y="8068"/>
                    <a:pt x="4247" y="8118"/>
                  </a:cubicBezTo>
                  <a:cubicBezTo>
                    <a:pt x="4193" y="8160"/>
                    <a:pt x="4131" y="8197"/>
                    <a:pt x="4051" y="8247"/>
                  </a:cubicBezTo>
                  <a:cubicBezTo>
                    <a:pt x="4012" y="8273"/>
                    <a:pt x="3969" y="8300"/>
                    <a:pt x="3926" y="8334"/>
                  </a:cubicBezTo>
                  <a:cubicBezTo>
                    <a:pt x="3904" y="8350"/>
                    <a:pt x="3882" y="8367"/>
                    <a:pt x="3861" y="8387"/>
                  </a:cubicBezTo>
                  <a:lnTo>
                    <a:pt x="3813" y="8433"/>
                  </a:lnTo>
                  <a:cubicBezTo>
                    <a:pt x="3769" y="8474"/>
                    <a:pt x="3703" y="8519"/>
                    <a:pt x="3625" y="8579"/>
                  </a:cubicBezTo>
                  <a:cubicBezTo>
                    <a:pt x="3582" y="8612"/>
                    <a:pt x="3541" y="8648"/>
                    <a:pt x="3503" y="8686"/>
                  </a:cubicBezTo>
                  <a:cubicBezTo>
                    <a:pt x="3481" y="8708"/>
                    <a:pt x="3462" y="8731"/>
                    <a:pt x="3443" y="8757"/>
                  </a:cubicBezTo>
                  <a:lnTo>
                    <a:pt x="3404" y="8813"/>
                  </a:lnTo>
                  <a:lnTo>
                    <a:pt x="3251" y="9042"/>
                  </a:lnTo>
                  <a:lnTo>
                    <a:pt x="3176" y="9156"/>
                  </a:lnTo>
                  <a:cubicBezTo>
                    <a:pt x="3160" y="9179"/>
                    <a:pt x="3145" y="9205"/>
                    <a:pt x="3134" y="9231"/>
                  </a:cubicBezTo>
                  <a:cubicBezTo>
                    <a:pt x="3121" y="9259"/>
                    <a:pt x="3110" y="9288"/>
                    <a:pt x="3101" y="9317"/>
                  </a:cubicBezTo>
                  <a:cubicBezTo>
                    <a:pt x="3067" y="9426"/>
                    <a:pt x="3055" y="9517"/>
                    <a:pt x="3038" y="9586"/>
                  </a:cubicBezTo>
                  <a:cubicBezTo>
                    <a:pt x="3032" y="9615"/>
                    <a:pt x="3023" y="9643"/>
                    <a:pt x="3012" y="9671"/>
                  </a:cubicBezTo>
                  <a:cubicBezTo>
                    <a:pt x="3001" y="9695"/>
                    <a:pt x="2987" y="9718"/>
                    <a:pt x="2971" y="9739"/>
                  </a:cubicBezTo>
                  <a:cubicBezTo>
                    <a:pt x="2947" y="9772"/>
                    <a:pt x="2916" y="9809"/>
                    <a:pt x="2882" y="9854"/>
                  </a:cubicBezTo>
                  <a:lnTo>
                    <a:pt x="2882" y="9854"/>
                  </a:lnTo>
                  <a:cubicBezTo>
                    <a:pt x="2858" y="9847"/>
                    <a:pt x="2837" y="9841"/>
                    <a:pt x="2820" y="9835"/>
                  </a:cubicBezTo>
                  <a:cubicBezTo>
                    <a:pt x="2803" y="9829"/>
                    <a:pt x="2786" y="9821"/>
                    <a:pt x="2771" y="9811"/>
                  </a:cubicBezTo>
                  <a:cubicBezTo>
                    <a:pt x="2750" y="9798"/>
                    <a:pt x="2731" y="9783"/>
                    <a:pt x="2713" y="9766"/>
                  </a:cubicBezTo>
                  <a:cubicBezTo>
                    <a:pt x="2664" y="9725"/>
                    <a:pt x="2606" y="9661"/>
                    <a:pt x="2522" y="9588"/>
                  </a:cubicBezTo>
                  <a:cubicBezTo>
                    <a:pt x="2502" y="9571"/>
                    <a:pt x="2478" y="9552"/>
                    <a:pt x="2454" y="9533"/>
                  </a:cubicBezTo>
                  <a:lnTo>
                    <a:pt x="2432" y="9517"/>
                  </a:lnTo>
                  <a:lnTo>
                    <a:pt x="2419" y="9506"/>
                  </a:lnTo>
                  <a:cubicBezTo>
                    <a:pt x="2398" y="9487"/>
                    <a:pt x="2378" y="9467"/>
                    <a:pt x="2358" y="9445"/>
                  </a:cubicBezTo>
                  <a:cubicBezTo>
                    <a:pt x="2311" y="9394"/>
                    <a:pt x="2254" y="9323"/>
                    <a:pt x="2173" y="9242"/>
                  </a:cubicBezTo>
                  <a:cubicBezTo>
                    <a:pt x="2008" y="9086"/>
                    <a:pt x="1875" y="9000"/>
                    <a:pt x="1804" y="8914"/>
                  </a:cubicBezTo>
                  <a:lnTo>
                    <a:pt x="1489" y="8529"/>
                  </a:lnTo>
                  <a:cubicBezTo>
                    <a:pt x="1409" y="8430"/>
                    <a:pt x="1335" y="8366"/>
                    <a:pt x="1287" y="8315"/>
                  </a:cubicBezTo>
                  <a:cubicBezTo>
                    <a:pt x="1268" y="8297"/>
                    <a:pt x="1250" y="8277"/>
                    <a:pt x="1234" y="8255"/>
                  </a:cubicBezTo>
                  <a:cubicBezTo>
                    <a:pt x="1228" y="8248"/>
                    <a:pt x="1226" y="8242"/>
                    <a:pt x="1223" y="8238"/>
                  </a:cubicBezTo>
                  <a:lnTo>
                    <a:pt x="1206" y="8206"/>
                  </a:lnTo>
                  <a:cubicBezTo>
                    <a:pt x="1179" y="8140"/>
                    <a:pt x="1153" y="8071"/>
                    <a:pt x="1132" y="8003"/>
                  </a:cubicBezTo>
                  <a:cubicBezTo>
                    <a:pt x="1117" y="7961"/>
                    <a:pt x="1101" y="7914"/>
                    <a:pt x="1082" y="7864"/>
                  </a:cubicBezTo>
                  <a:lnTo>
                    <a:pt x="1058" y="7806"/>
                  </a:lnTo>
                  <a:lnTo>
                    <a:pt x="1046" y="7768"/>
                  </a:lnTo>
                  <a:cubicBezTo>
                    <a:pt x="1027" y="7712"/>
                    <a:pt x="1012" y="7637"/>
                    <a:pt x="993" y="7547"/>
                  </a:cubicBezTo>
                  <a:cubicBezTo>
                    <a:pt x="982" y="7501"/>
                    <a:pt x="969" y="7451"/>
                    <a:pt x="954" y="7398"/>
                  </a:cubicBezTo>
                  <a:cubicBezTo>
                    <a:pt x="937" y="7341"/>
                    <a:pt x="919" y="7290"/>
                    <a:pt x="901" y="7247"/>
                  </a:cubicBezTo>
                  <a:cubicBezTo>
                    <a:pt x="866" y="7156"/>
                    <a:pt x="835" y="7086"/>
                    <a:pt x="820" y="7034"/>
                  </a:cubicBezTo>
                  <a:cubicBezTo>
                    <a:pt x="805" y="6975"/>
                    <a:pt x="807" y="6977"/>
                    <a:pt x="809" y="6913"/>
                  </a:cubicBezTo>
                  <a:cubicBezTo>
                    <a:pt x="812" y="6853"/>
                    <a:pt x="829" y="6766"/>
                    <a:pt x="834" y="6648"/>
                  </a:cubicBezTo>
                  <a:cubicBezTo>
                    <a:pt x="838" y="6582"/>
                    <a:pt x="835" y="6517"/>
                    <a:pt x="827" y="6453"/>
                  </a:cubicBezTo>
                  <a:cubicBezTo>
                    <a:pt x="819" y="6390"/>
                    <a:pt x="809" y="6338"/>
                    <a:pt x="800" y="6294"/>
                  </a:cubicBezTo>
                  <a:cubicBezTo>
                    <a:pt x="780" y="6207"/>
                    <a:pt x="771" y="6147"/>
                    <a:pt x="773" y="6128"/>
                  </a:cubicBezTo>
                  <a:cubicBezTo>
                    <a:pt x="774" y="6124"/>
                    <a:pt x="774" y="6123"/>
                    <a:pt x="774" y="6123"/>
                  </a:cubicBezTo>
                  <a:lnTo>
                    <a:pt x="774" y="6123"/>
                  </a:lnTo>
                  <a:cubicBezTo>
                    <a:pt x="774" y="6123"/>
                    <a:pt x="774" y="6126"/>
                    <a:pt x="774" y="6126"/>
                  </a:cubicBezTo>
                  <a:cubicBezTo>
                    <a:pt x="774" y="6126"/>
                    <a:pt x="774" y="6124"/>
                    <a:pt x="775" y="6120"/>
                  </a:cubicBezTo>
                  <a:cubicBezTo>
                    <a:pt x="785" y="6098"/>
                    <a:pt x="795" y="6077"/>
                    <a:pt x="807" y="6056"/>
                  </a:cubicBezTo>
                  <a:cubicBezTo>
                    <a:pt x="839" y="5993"/>
                    <a:pt x="900" y="5903"/>
                    <a:pt x="946" y="5748"/>
                  </a:cubicBezTo>
                  <a:cubicBezTo>
                    <a:pt x="974" y="5644"/>
                    <a:pt x="993" y="5539"/>
                    <a:pt x="1003" y="5433"/>
                  </a:cubicBezTo>
                  <a:cubicBezTo>
                    <a:pt x="1010" y="5363"/>
                    <a:pt x="1020" y="5294"/>
                    <a:pt x="1035" y="5226"/>
                  </a:cubicBezTo>
                  <a:cubicBezTo>
                    <a:pt x="1048" y="5173"/>
                    <a:pt x="1075" y="5103"/>
                    <a:pt x="1106" y="5014"/>
                  </a:cubicBezTo>
                  <a:cubicBezTo>
                    <a:pt x="1122" y="4970"/>
                    <a:pt x="1138" y="4920"/>
                    <a:pt x="1154" y="4862"/>
                  </a:cubicBezTo>
                  <a:cubicBezTo>
                    <a:pt x="1161" y="4833"/>
                    <a:pt x="1168" y="4805"/>
                    <a:pt x="1175" y="4768"/>
                  </a:cubicBezTo>
                  <a:cubicBezTo>
                    <a:pt x="1182" y="4729"/>
                    <a:pt x="1186" y="4689"/>
                    <a:pt x="1187" y="4648"/>
                  </a:cubicBezTo>
                  <a:cubicBezTo>
                    <a:pt x="1190" y="4499"/>
                    <a:pt x="1168" y="4397"/>
                    <a:pt x="1164" y="4337"/>
                  </a:cubicBezTo>
                  <a:cubicBezTo>
                    <a:pt x="1162" y="4321"/>
                    <a:pt x="1161" y="4305"/>
                    <a:pt x="1162" y="4289"/>
                  </a:cubicBezTo>
                  <a:lnTo>
                    <a:pt x="1162" y="4289"/>
                  </a:lnTo>
                  <a:cubicBezTo>
                    <a:pt x="1162" y="4290"/>
                    <a:pt x="1162" y="4290"/>
                    <a:pt x="1163" y="4290"/>
                  </a:cubicBezTo>
                  <a:cubicBezTo>
                    <a:pt x="1163" y="4290"/>
                    <a:pt x="1165" y="4282"/>
                    <a:pt x="1171" y="4268"/>
                  </a:cubicBezTo>
                  <a:cubicBezTo>
                    <a:pt x="1184" y="4230"/>
                    <a:pt x="1226" y="4160"/>
                    <a:pt x="1275" y="4048"/>
                  </a:cubicBezTo>
                  <a:cubicBezTo>
                    <a:pt x="1305" y="3981"/>
                    <a:pt x="1326" y="3911"/>
                    <a:pt x="1339" y="3839"/>
                  </a:cubicBezTo>
                  <a:cubicBezTo>
                    <a:pt x="1350" y="3784"/>
                    <a:pt x="1358" y="3732"/>
                    <a:pt x="1362" y="3684"/>
                  </a:cubicBezTo>
                  <a:cubicBezTo>
                    <a:pt x="1374" y="3589"/>
                    <a:pt x="1381" y="3510"/>
                    <a:pt x="1391" y="3448"/>
                  </a:cubicBezTo>
                  <a:lnTo>
                    <a:pt x="1400" y="3404"/>
                  </a:lnTo>
                  <a:lnTo>
                    <a:pt x="1410" y="3360"/>
                  </a:lnTo>
                  <a:cubicBezTo>
                    <a:pt x="1413" y="3338"/>
                    <a:pt x="1415" y="3321"/>
                    <a:pt x="1418" y="3301"/>
                  </a:cubicBezTo>
                  <a:cubicBezTo>
                    <a:pt x="1425" y="3237"/>
                    <a:pt x="1427" y="3174"/>
                    <a:pt x="1425" y="3111"/>
                  </a:cubicBezTo>
                  <a:cubicBezTo>
                    <a:pt x="1420" y="3011"/>
                    <a:pt x="1420" y="2950"/>
                    <a:pt x="1425" y="2938"/>
                  </a:cubicBezTo>
                  <a:cubicBezTo>
                    <a:pt x="1425" y="2937"/>
                    <a:pt x="1425" y="2937"/>
                    <a:pt x="1425" y="2937"/>
                  </a:cubicBezTo>
                  <a:lnTo>
                    <a:pt x="1425" y="2937"/>
                  </a:lnTo>
                  <a:cubicBezTo>
                    <a:pt x="1425" y="2937"/>
                    <a:pt x="1425" y="2937"/>
                    <a:pt x="1425" y="2937"/>
                  </a:cubicBezTo>
                  <a:cubicBezTo>
                    <a:pt x="1425" y="2937"/>
                    <a:pt x="1426" y="2935"/>
                    <a:pt x="1429" y="2929"/>
                  </a:cubicBezTo>
                  <a:cubicBezTo>
                    <a:pt x="1441" y="2906"/>
                    <a:pt x="1455" y="2884"/>
                    <a:pt x="1470" y="2862"/>
                  </a:cubicBezTo>
                  <a:cubicBezTo>
                    <a:pt x="1510" y="2798"/>
                    <a:pt x="1582" y="2706"/>
                    <a:pt x="1640" y="2560"/>
                  </a:cubicBezTo>
                  <a:cubicBezTo>
                    <a:pt x="1688" y="2429"/>
                    <a:pt x="1704" y="2336"/>
                    <a:pt x="1724" y="2258"/>
                  </a:cubicBezTo>
                  <a:cubicBezTo>
                    <a:pt x="1734" y="2219"/>
                    <a:pt x="1742" y="2186"/>
                    <a:pt x="1752" y="2158"/>
                  </a:cubicBezTo>
                  <a:lnTo>
                    <a:pt x="1764" y="2120"/>
                  </a:lnTo>
                  <a:lnTo>
                    <a:pt x="1787" y="2062"/>
                  </a:lnTo>
                  <a:cubicBezTo>
                    <a:pt x="1871" y="1816"/>
                    <a:pt x="1883" y="1672"/>
                    <a:pt x="1928" y="1535"/>
                  </a:cubicBezTo>
                  <a:lnTo>
                    <a:pt x="2066" y="1051"/>
                  </a:lnTo>
                  <a:cubicBezTo>
                    <a:pt x="2088" y="998"/>
                    <a:pt x="2114" y="947"/>
                    <a:pt x="2146" y="898"/>
                  </a:cubicBezTo>
                  <a:cubicBezTo>
                    <a:pt x="2186" y="825"/>
                    <a:pt x="2243" y="734"/>
                    <a:pt x="2291" y="608"/>
                  </a:cubicBezTo>
                  <a:lnTo>
                    <a:pt x="2298" y="597"/>
                  </a:lnTo>
                  <a:cubicBezTo>
                    <a:pt x="2299" y="592"/>
                    <a:pt x="2302" y="587"/>
                    <a:pt x="2304" y="581"/>
                  </a:cubicBezTo>
                  <a:cubicBezTo>
                    <a:pt x="2381" y="351"/>
                    <a:pt x="2259" y="102"/>
                    <a:pt x="2029" y="24"/>
                  </a:cubicBezTo>
                  <a:cubicBezTo>
                    <a:pt x="1982" y="8"/>
                    <a:pt x="1934" y="1"/>
                    <a:pt x="1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5">
              <a:extLst>
                <a:ext uri="{FF2B5EF4-FFF2-40B4-BE49-F238E27FC236}">
                  <a16:creationId xmlns:a16="http://schemas.microsoft.com/office/drawing/2014/main" id="{3CDC06BA-300D-E2B2-F06F-F8AA772C6B18}"/>
                </a:ext>
              </a:extLst>
            </p:cNvPr>
            <p:cNvSpPr/>
            <p:nvPr/>
          </p:nvSpPr>
          <p:spPr>
            <a:xfrm>
              <a:off x="2382350" y="5289850"/>
              <a:ext cx="84650" cy="100000"/>
            </a:xfrm>
            <a:custGeom>
              <a:avLst/>
              <a:gdLst/>
              <a:ahLst/>
              <a:cxnLst/>
              <a:rect l="l" t="t" r="r" b="b"/>
              <a:pathLst>
                <a:path w="3386" h="4000" extrusionOk="0">
                  <a:moveTo>
                    <a:pt x="3083" y="3292"/>
                  </a:moveTo>
                  <a:lnTo>
                    <a:pt x="3083" y="3292"/>
                  </a:lnTo>
                  <a:cubicBezTo>
                    <a:pt x="3085" y="3293"/>
                    <a:pt x="3088" y="3295"/>
                    <a:pt x="3091" y="3296"/>
                  </a:cubicBezTo>
                  <a:cubicBezTo>
                    <a:pt x="3091" y="3296"/>
                    <a:pt x="3091" y="3296"/>
                    <a:pt x="3091" y="3296"/>
                  </a:cubicBezTo>
                  <a:cubicBezTo>
                    <a:pt x="3090" y="3296"/>
                    <a:pt x="3086" y="3294"/>
                    <a:pt x="3084" y="3293"/>
                  </a:cubicBezTo>
                  <a:lnTo>
                    <a:pt x="3083" y="3292"/>
                  </a:lnTo>
                  <a:close/>
                  <a:moveTo>
                    <a:pt x="2651" y="3517"/>
                  </a:moveTo>
                  <a:cubicBezTo>
                    <a:pt x="2651" y="3517"/>
                    <a:pt x="2651" y="3517"/>
                    <a:pt x="2651" y="3517"/>
                  </a:cubicBezTo>
                  <a:lnTo>
                    <a:pt x="2651" y="3517"/>
                  </a:lnTo>
                  <a:cubicBezTo>
                    <a:pt x="2651" y="3518"/>
                    <a:pt x="2651" y="3518"/>
                    <a:pt x="2651" y="3519"/>
                  </a:cubicBezTo>
                  <a:lnTo>
                    <a:pt x="2651" y="3519"/>
                  </a:lnTo>
                  <a:cubicBezTo>
                    <a:pt x="2651" y="3518"/>
                    <a:pt x="2651" y="3517"/>
                    <a:pt x="2651" y="3517"/>
                  </a:cubicBezTo>
                  <a:close/>
                  <a:moveTo>
                    <a:pt x="1318" y="0"/>
                  </a:moveTo>
                  <a:cubicBezTo>
                    <a:pt x="1290" y="0"/>
                    <a:pt x="1261" y="7"/>
                    <a:pt x="1234" y="21"/>
                  </a:cubicBezTo>
                  <a:cubicBezTo>
                    <a:pt x="1150" y="65"/>
                    <a:pt x="1112" y="163"/>
                    <a:pt x="1144" y="252"/>
                  </a:cubicBezTo>
                  <a:cubicBezTo>
                    <a:pt x="1169" y="320"/>
                    <a:pt x="1200" y="394"/>
                    <a:pt x="1233" y="463"/>
                  </a:cubicBezTo>
                  <a:cubicBezTo>
                    <a:pt x="1265" y="530"/>
                    <a:pt x="1289" y="582"/>
                    <a:pt x="1314" y="646"/>
                  </a:cubicBezTo>
                  <a:cubicBezTo>
                    <a:pt x="1367" y="775"/>
                    <a:pt x="1393" y="877"/>
                    <a:pt x="1454" y="1039"/>
                  </a:cubicBezTo>
                  <a:cubicBezTo>
                    <a:pt x="1482" y="1113"/>
                    <a:pt x="1511" y="1178"/>
                    <a:pt x="1542" y="1247"/>
                  </a:cubicBezTo>
                  <a:lnTo>
                    <a:pt x="1633" y="1442"/>
                  </a:lnTo>
                  <a:cubicBezTo>
                    <a:pt x="1683" y="1557"/>
                    <a:pt x="1749" y="1704"/>
                    <a:pt x="1812" y="1829"/>
                  </a:cubicBezTo>
                  <a:lnTo>
                    <a:pt x="1988" y="2210"/>
                  </a:lnTo>
                  <a:cubicBezTo>
                    <a:pt x="2049" y="2337"/>
                    <a:pt x="2113" y="2468"/>
                    <a:pt x="2158" y="2579"/>
                  </a:cubicBezTo>
                  <a:cubicBezTo>
                    <a:pt x="2181" y="2634"/>
                    <a:pt x="2214" y="2715"/>
                    <a:pt x="2246" y="2786"/>
                  </a:cubicBezTo>
                  <a:cubicBezTo>
                    <a:pt x="2280" y="2856"/>
                    <a:pt x="2312" y="2920"/>
                    <a:pt x="2348" y="2988"/>
                  </a:cubicBezTo>
                  <a:lnTo>
                    <a:pt x="2375" y="3040"/>
                  </a:lnTo>
                  <a:lnTo>
                    <a:pt x="2375" y="3040"/>
                  </a:lnTo>
                  <a:lnTo>
                    <a:pt x="2336" y="3032"/>
                  </a:lnTo>
                  <a:lnTo>
                    <a:pt x="2122" y="2989"/>
                  </a:lnTo>
                  <a:cubicBezTo>
                    <a:pt x="2042" y="2975"/>
                    <a:pt x="1965" y="2968"/>
                    <a:pt x="1895" y="2961"/>
                  </a:cubicBezTo>
                  <a:cubicBezTo>
                    <a:pt x="1824" y="2955"/>
                    <a:pt x="1759" y="2950"/>
                    <a:pt x="1697" y="2941"/>
                  </a:cubicBezTo>
                  <a:lnTo>
                    <a:pt x="1492" y="2909"/>
                  </a:lnTo>
                  <a:lnTo>
                    <a:pt x="1069" y="2849"/>
                  </a:lnTo>
                  <a:cubicBezTo>
                    <a:pt x="927" y="2832"/>
                    <a:pt x="788" y="2810"/>
                    <a:pt x="642" y="2797"/>
                  </a:cubicBezTo>
                  <a:cubicBezTo>
                    <a:pt x="497" y="2787"/>
                    <a:pt x="350" y="2780"/>
                    <a:pt x="205" y="2776"/>
                  </a:cubicBezTo>
                  <a:lnTo>
                    <a:pt x="205" y="2775"/>
                  </a:lnTo>
                  <a:cubicBezTo>
                    <a:pt x="203" y="2775"/>
                    <a:pt x="201" y="2775"/>
                    <a:pt x="200" y="2775"/>
                  </a:cubicBezTo>
                  <a:cubicBezTo>
                    <a:pt x="109" y="2775"/>
                    <a:pt x="32" y="2840"/>
                    <a:pt x="16" y="2929"/>
                  </a:cubicBezTo>
                  <a:cubicBezTo>
                    <a:pt x="0" y="3020"/>
                    <a:pt x="53" y="3109"/>
                    <a:pt x="141" y="3138"/>
                  </a:cubicBezTo>
                  <a:lnTo>
                    <a:pt x="153" y="3141"/>
                  </a:lnTo>
                  <a:cubicBezTo>
                    <a:pt x="287" y="3185"/>
                    <a:pt x="419" y="3227"/>
                    <a:pt x="552" y="3265"/>
                  </a:cubicBezTo>
                  <a:cubicBezTo>
                    <a:pt x="686" y="3304"/>
                    <a:pt x="823" y="3353"/>
                    <a:pt x="958" y="3394"/>
                  </a:cubicBezTo>
                  <a:cubicBezTo>
                    <a:pt x="1233" y="3474"/>
                    <a:pt x="1492" y="3562"/>
                    <a:pt x="1800" y="3619"/>
                  </a:cubicBezTo>
                  <a:lnTo>
                    <a:pt x="1993" y="3658"/>
                  </a:lnTo>
                  <a:lnTo>
                    <a:pt x="2193" y="3712"/>
                  </a:lnTo>
                  <a:lnTo>
                    <a:pt x="2399" y="3769"/>
                  </a:lnTo>
                  <a:lnTo>
                    <a:pt x="2449" y="3783"/>
                  </a:lnTo>
                  <a:cubicBezTo>
                    <a:pt x="2467" y="3787"/>
                    <a:pt x="2488" y="3793"/>
                    <a:pt x="2490" y="3794"/>
                  </a:cubicBezTo>
                  <a:cubicBezTo>
                    <a:pt x="2505" y="3799"/>
                    <a:pt x="2521" y="3805"/>
                    <a:pt x="2535" y="3812"/>
                  </a:cubicBezTo>
                  <a:cubicBezTo>
                    <a:pt x="2583" y="3835"/>
                    <a:pt x="2631" y="3861"/>
                    <a:pt x="2676" y="3891"/>
                  </a:cubicBezTo>
                  <a:lnTo>
                    <a:pt x="2734" y="3926"/>
                  </a:lnTo>
                  <a:lnTo>
                    <a:pt x="2774" y="3947"/>
                  </a:lnTo>
                  <a:cubicBezTo>
                    <a:pt x="2795" y="3957"/>
                    <a:pt x="2817" y="3966"/>
                    <a:pt x="2840" y="3974"/>
                  </a:cubicBezTo>
                  <a:cubicBezTo>
                    <a:pt x="2860" y="3981"/>
                    <a:pt x="2880" y="3987"/>
                    <a:pt x="2901" y="3991"/>
                  </a:cubicBezTo>
                  <a:lnTo>
                    <a:pt x="2932" y="3996"/>
                  </a:lnTo>
                  <a:cubicBezTo>
                    <a:pt x="2948" y="3998"/>
                    <a:pt x="2963" y="3999"/>
                    <a:pt x="2979" y="3999"/>
                  </a:cubicBezTo>
                  <a:cubicBezTo>
                    <a:pt x="2985" y="3999"/>
                    <a:pt x="2990" y="3999"/>
                    <a:pt x="2996" y="3999"/>
                  </a:cubicBezTo>
                  <a:cubicBezTo>
                    <a:pt x="3042" y="3998"/>
                    <a:pt x="3087" y="3988"/>
                    <a:pt x="3131" y="3971"/>
                  </a:cubicBezTo>
                  <a:cubicBezTo>
                    <a:pt x="3225" y="3934"/>
                    <a:pt x="3300" y="3861"/>
                    <a:pt x="3341" y="3770"/>
                  </a:cubicBezTo>
                  <a:cubicBezTo>
                    <a:pt x="3349" y="3753"/>
                    <a:pt x="3356" y="3736"/>
                    <a:pt x="3362" y="3719"/>
                  </a:cubicBezTo>
                  <a:cubicBezTo>
                    <a:pt x="3365" y="3709"/>
                    <a:pt x="3368" y="3698"/>
                    <a:pt x="3370" y="3689"/>
                  </a:cubicBezTo>
                  <a:cubicBezTo>
                    <a:pt x="3377" y="3658"/>
                    <a:pt x="3382" y="3625"/>
                    <a:pt x="3384" y="3594"/>
                  </a:cubicBezTo>
                  <a:cubicBezTo>
                    <a:pt x="3385" y="3534"/>
                    <a:pt x="3382" y="3474"/>
                    <a:pt x="3374" y="3415"/>
                  </a:cubicBezTo>
                  <a:cubicBezTo>
                    <a:pt x="3365" y="3347"/>
                    <a:pt x="3346" y="3281"/>
                    <a:pt x="3318" y="3218"/>
                  </a:cubicBezTo>
                  <a:cubicBezTo>
                    <a:pt x="3292" y="3162"/>
                    <a:pt x="3258" y="3109"/>
                    <a:pt x="3220" y="3061"/>
                  </a:cubicBezTo>
                  <a:cubicBezTo>
                    <a:pt x="3198" y="3030"/>
                    <a:pt x="3187" y="3015"/>
                    <a:pt x="3175" y="2998"/>
                  </a:cubicBezTo>
                  <a:lnTo>
                    <a:pt x="2981" y="2648"/>
                  </a:lnTo>
                  <a:lnTo>
                    <a:pt x="2887" y="2472"/>
                  </a:lnTo>
                  <a:cubicBezTo>
                    <a:pt x="2857" y="2415"/>
                    <a:pt x="2834" y="2366"/>
                    <a:pt x="2800" y="2292"/>
                  </a:cubicBezTo>
                  <a:cubicBezTo>
                    <a:pt x="2654" y="2002"/>
                    <a:pt x="2529" y="1790"/>
                    <a:pt x="2376" y="1524"/>
                  </a:cubicBezTo>
                  <a:lnTo>
                    <a:pt x="2157" y="1159"/>
                  </a:lnTo>
                  <a:lnTo>
                    <a:pt x="2044" y="981"/>
                  </a:lnTo>
                  <a:lnTo>
                    <a:pt x="1940" y="809"/>
                  </a:lnTo>
                  <a:cubicBezTo>
                    <a:pt x="1882" y="713"/>
                    <a:pt x="1808" y="549"/>
                    <a:pt x="1724" y="430"/>
                  </a:cubicBezTo>
                  <a:cubicBezTo>
                    <a:pt x="1683" y="366"/>
                    <a:pt x="1634" y="295"/>
                    <a:pt x="1592" y="244"/>
                  </a:cubicBezTo>
                  <a:cubicBezTo>
                    <a:pt x="1551" y="192"/>
                    <a:pt x="1512" y="141"/>
                    <a:pt x="1474" y="83"/>
                  </a:cubicBezTo>
                  <a:lnTo>
                    <a:pt x="1473" y="82"/>
                  </a:lnTo>
                  <a:cubicBezTo>
                    <a:pt x="1437" y="29"/>
                    <a:pt x="1378" y="0"/>
                    <a:pt x="1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72123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>
          <a:extLst>
            <a:ext uri="{FF2B5EF4-FFF2-40B4-BE49-F238E27FC236}">
              <a16:creationId xmlns:a16="http://schemas.microsoft.com/office/drawing/2014/main" id="{85BC6214-2F79-1469-ABE3-5B32B44E5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35">
            <a:extLst>
              <a:ext uri="{FF2B5EF4-FFF2-40B4-BE49-F238E27FC236}">
                <a16:creationId xmlns:a16="http://schemas.microsoft.com/office/drawing/2014/main" id="{6DA5BBDA-25EB-0751-70C6-CEE2AC83B2F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4116400" y="3075450"/>
            <a:ext cx="39618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Jordan Walke, </a:t>
            </a:r>
            <a:r>
              <a:rPr lang="en" dirty="0" err="1"/>
              <a:t>Entwickler</a:t>
            </a:r>
            <a:r>
              <a:rPr lang="en" dirty="0"/>
              <a:t> von React - Facebook</a:t>
            </a:r>
            <a:endParaRPr dirty="0"/>
          </a:p>
        </p:txBody>
      </p:sp>
      <p:sp>
        <p:nvSpPr>
          <p:cNvPr id="953" name="Google Shape;953;p35">
            <a:extLst>
              <a:ext uri="{FF2B5EF4-FFF2-40B4-BE49-F238E27FC236}">
                <a16:creationId xmlns:a16="http://schemas.microsoft.com/office/drawing/2014/main" id="{55F5891E-3DC5-1F24-421D-2E587F88055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2566600" y="1634900"/>
            <a:ext cx="5511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1"/>
                </a:solidFill>
              </a:rPr>
              <a:t>React</a:t>
            </a:r>
            <a:r>
              <a:rPr lang="en-GB" dirty="0"/>
              <a:t> is not a framework. It's a library. And we designed it to do one thing well: build user interfaces..</a:t>
            </a:r>
            <a:endParaRPr dirty="0"/>
          </a:p>
        </p:txBody>
      </p:sp>
      <p:grpSp>
        <p:nvGrpSpPr>
          <p:cNvPr id="954" name="Google Shape;954;p35">
            <a:extLst>
              <a:ext uri="{FF2B5EF4-FFF2-40B4-BE49-F238E27FC236}">
                <a16:creationId xmlns:a16="http://schemas.microsoft.com/office/drawing/2014/main" id="{10B66779-744C-A3A4-B623-EF8B08457D91}"/>
              </a:ext>
            </a:extLst>
          </p:cNvPr>
          <p:cNvGrpSpPr/>
          <p:nvPr/>
        </p:nvGrpSpPr>
        <p:grpSpPr>
          <a:xfrm>
            <a:off x="604003" y="1084425"/>
            <a:ext cx="2242564" cy="3350957"/>
            <a:chOff x="2054950" y="238125"/>
            <a:chExt cx="3505650" cy="5238325"/>
          </a:xfrm>
        </p:grpSpPr>
        <p:sp>
          <p:nvSpPr>
            <p:cNvPr id="955" name="Google Shape;955;p35">
              <a:extLst>
                <a:ext uri="{FF2B5EF4-FFF2-40B4-BE49-F238E27FC236}">
                  <a16:creationId xmlns:a16="http://schemas.microsoft.com/office/drawing/2014/main" id="{1D052099-0408-4E36-34B2-92E95FA5609F}"/>
                </a:ext>
              </a:extLst>
            </p:cNvPr>
            <p:cNvSpPr/>
            <p:nvPr/>
          </p:nvSpPr>
          <p:spPr>
            <a:xfrm>
              <a:off x="2054950" y="1150000"/>
              <a:ext cx="3503250" cy="4326450"/>
            </a:xfrm>
            <a:custGeom>
              <a:avLst/>
              <a:gdLst/>
              <a:ahLst/>
              <a:cxnLst/>
              <a:rect l="l" t="t" r="r" b="b"/>
              <a:pathLst>
                <a:path w="140130" h="173058" extrusionOk="0">
                  <a:moveTo>
                    <a:pt x="71111" y="1"/>
                  </a:moveTo>
                  <a:cubicBezTo>
                    <a:pt x="51849" y="1"/>
                    <a:pt x="35943" y="15315"/>
                    <a:pt x="35349" y="34704"/>
                  </a:cubicBezTo>
                  <a:cubicBezTo>
                    <a:pt x="35112" y="42417"/>
                    <a:pt x="37341" y="49630"/>
                    <a:pt x="41313" y="55600"/>
                  </a:cubicBezTo>
                  <a:cubicBezTo>
                    <a:pt x="34387" y="51104"/>
                    <a:pt x="27122" y="47186"/>
                    <a:pt x="18996" y="45378"/>
                  </a:cubicBezTo>
                  <a:cubicBezTo>
                    <a:pt x="17185" y="44974"/>
                    <a:pt x="15317" y="44679"/>
                    <a:pt x="13426" y="44679"/>
                  </a:cubicBezTo>
                  <a:cubicBezTo>
                    <a:pt x="12376" y="44679"/>
                    <a:pt x="11319" y="44770"/>
                    <a:pt x="10260" y="44984"/>
                  </a:cubicBezTo>
                  <a:cubicBezTo>
                    <a:pt x="7294" y="45580"/>
                    <a:pt x="4293" y="47245"/>
                    <a:pt x="2442" y="49942"/>
                  </a:cubicBezTo>
                  <a:cubicBezTo>
                    <a:pt x="324" y="53028"/>
                    <a:pt x="1" y="57042"/>
                    <a:pt x="872" y="60398"/>
                  </a:cubicBezTo>
                  <a:cubicBezTo>
                    <a:pt x="1743" y="63754"/>
                    <a:pt x="3663" y="66567"/>
                    <a:pt x="5696" y="69178"/>
                  </a:cubicBezTo>
                  <a:cubicBezTo>
                    <a:pt x="11262" y="76325"/>
                    <a:pt x="29816" y="91408"/>
                    <a:pt x="37296" y="96275"/>
                  </a:cubicBezTo>
                  <a:cubicBezTo>
                    <a:pt x="30464" y="111222"/>
                    <a:pt x="17957" y="150669"/>
                    <a:pt x="17243" y="155451"/>
                  </a:cubicBezTo>
                  <a:cubicBezTo>
                    <a:pt x="16843" y="158133"/>
                    <a:pt x="16456" y="160893"/>
                    <a:pt x="17441" y="163510"/>
                  </a:cubicBezTo>
                  <a:cubicBezTo>
                    <a:pt x="18938" y="167478"/>
                    <a:pt x="24046" y="170739"/>
                    <a:pt x="29570" y="170739"/>
                  </a:cubicBezTo>
                  <a:cubicBezTo>
                    <a:pt x="29606" y="170739"/>
                    <a:pt x="29642" y="170739"/>
                    <a:pt x="29678" y="170739"/>
                  </a:cubicBezTo>
                  <a:cubicBezTo>
                    <a:pt x="35438" y="170696"/>
                    <a:pt x="40113" y="167469"/>
                    <a:pt x="43708" y="164183"/>
                  </a:cubicBezTo>
                  <a:cubicBezTo>
                    <a:pt x="50207" y="158237"/>
                    <a:pt x="55178" y="151461"/>
                    <a:pt x="59954" y="144664"/>
                  </a:cubicBezTo>
                  <a:cubicBezTo>
                    <a:pt x="62739" y="140698"/>
                    <a:pt x="65470" y="136713"/>
                    <a:pt x="68147" y="132705"/>
                  </a:cubicBezTo>
                  <a:cubicBezTo>
                    <a:pt x="70575" y="136870"/>
                    <a:pt x="73057" y="141016"/>
                    <a:pt x="75594" y="145145"/>
                  </a:cubicBezTo>
                  <a:cubicBezTo>
                    <a:pt x="79944" y="152220"/>
                    <a:pt x="84490" y="159288"/>
                    <a:pt x="90614" y="165619"/>
                  </a:cubicBezTo>
                  <a:cubicBezTo>
                    <a:pt x="94000" y="169121"/>
                    <a:pt x="98469" y="172627"/>
                    <a:pt x="104215" y="173023"/>
                  </a:cubicBezTo>
                  <a:cubicBezTo>
                    <a:pt x="104542" y="173046"/>
                    <a:pt x="104869" y="173057"/>
                    <a:pt x="105194" y="173057"/>
                  </a:cubicBezTo>
                  <a:cubicBezTo>
                    <a:pt x="110387" y="173057"/>
                    <a:pt x="115227" y="170223"/>
                    <a:pt x="116872" y="166558"/>
                  </a:cubicBezTo>
                  <a:cubicBezTo>
                    <a:pt x="118018" y="164008"/>
                    <a:pt x="117800" y="161227"/>
                    <a:pt x="117564" y="158526"/>
                  </a:cubicBezTo>
                  <a:cubicBezTo>
                    <a:pt x="117197" y="154340"/>
                    <a:pt x="109550" y="123490"/>
                    <a:pt x="103676" y="105410"/>
                  </a:cubicBezTo>
                  <a:lnTo>
                    <a:pt x="103676" y="105410"/>
                  </a:lnTo>
                  <a:cubicBezTo>
                    <a:pt x="108970" y="107513"/>
                    <a:pt x="114469" y="109055"/>
                    <a:pt x="120085" y="110012"/>
                  </a:cubicBezTo>
                  <a:cubicBezTo>
                    <a:pt x="121973" y="110335"/>
                    <a:pt x="123904" y="110592"/>
                    <a:pt x="125848" y="110592"/>
                  </a:cubicBezTo>
                  <a:cubicBezTo>
                    <a:pt x="127262" y="110592"/>
                    <a:pt x="128683" y="110457"/>
                    <a:pt x="130102" y="110112"/>
                  </a:cubicBezTo>
                  <a:cubicBezTo>
                    <a:pt x="133472" y="109293"/>
                    <a:pt x="136859" y="107111"/>
                    <a:pt x="138576" y="103782"/>
                  </a:cubicBezTo>
                  <a:cubicBezTo>
                    <a:pt x="140078" y="100877"/>
                    <a:pt x="140129" y="97446"/>
                    <a:pt x="139251" y="94551"/>
                  </a:cubicBezTo>
                  <a:cubicBezTo>
                    <a:pt x="138375" y="91656"/>
                    <a:pt x="136658" y="89226"/>
                    <a:pt x="134775" y="87040"/>
                  </a:cubicBezTo>
                  <a:cubicBezTo>
                    <a:pt x="127164" y="78213"/>
                    <a:pt x="104579" y="68275"/>
                    <a:pt x="94303" y="63092"/>
                  </a:cubicBezTo>
                  <a:cubicBezTo>
                    <a:pt x="101748" y="56766"/>
                    <a:pt x="106592" y="47432"/>
                    <a:pt x="106914" y="36898"/>
                  </a:cubicBezTo>
                  <a:cubicBezTo>
                    <a:pt x="107521" y="17135"/>
                    <a:pt x="91990" y="625"/>
                    <a:pt x="72227" y="18"/>
                  </a:cubicBezTo>
                  <a:cubicBezTo>
                    <a:pt x="71854" y="6"/>
                    <a:pt x="71482" y="1"/>
                    <a:pt x="7111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5">
              <a:extLst>
                <a:ext uri="{FF2B5EF4-FFF2-40B4-BE49-F238E27FC236}">
                  <a16:creationId xmlns:a16="http://schemas.microsoft.com/office/drawing/2014/main" id="{CF03F4F5-A661-D4F0-8860-C2C232D1D773}"/>
                </a:ext>
              </a:extLst>
            </p:cNvPr>
            <p:cNvSpPr/>
            <p:nvPr/>
          </p:nvSpPr>
          <p:spPr>
            <a:xfrm>
              <a:off x="2057400" y="1069825"/>
              <a:ext cx="3503200" cy="4326425"/>
            </a:xfrm>
            <a:custGeom>
              <a:avLst/>
              <a:gdLst/>
              <a:ahLst/>
              <a:cxnLst/>
              <a:rect l="l" t="t" r="r" b="b"/>
              <a:pathLst>
                <a:path w="140128" h="173057" extrusionOk="0">
                  <a:moveTo>
                    <a:pt x="71113" y="0"/>
                  </a:moveTo>
                  <a:cubicBezTo>
                    <a:pt x="51849" y="0"/>
                    <a:pt x="35943" y="15314"/>
                    <a:pt x="35349" y="34704"/>
                  </a:cubicBezTo>
                  <a:cubicBezTo>
                    <a:pt x="35112" y="42416"/>
                    <a:pt x="37343" y="49627"/>
                    <a:pt x="41315" y="55598"/>
                  </a:cubicBezTo>
                  <a:cubicBezTo>
                    <a:pt x="34389" y="51102"/>
                    <a:pt x="27123" y="47186"/>
                    <a:pt x="18996" y="45378"/>
                  </a:cubicBezTo>
                  <a:cubicBezTo>
                    <a:pt x="17183" y="44973"/>
                    <a:pt x="15315" y="44678"/>
                    <a:pt x="13422" y="44678"/>
                  </a:cubicBezTo>
                  <a:cubicBezTo>
                    <a:pt x="12374" y="44678"/>
                    <a:pt x="11318" y="44769"/>
                    <a:pt x="10260" y="44981"/>
                  </a:cubicBezTo>
                  <a:cubicBezTo>
                    <a:pt x="7294" y="45577"/>
                    <a:pt x="4293" y="47245"/>
                    <a:pt x="2442" y="49942"/>
                  </a:cubicBezTo>
                  <a:cubicBezTo>
                    <a:pt x="322" y="53028"/>
                    <a:pt x="1" y="57042"/>
                    <a:pt x="872" y="60398"/>
                  </a:cubicBezTo>
                  <a:cubicBezTo>
                    <a:pt x="1743" y="63753"/>
                    <a:pt x="3662" y="66566"/>
                    <a:pt x="5696" y="69178"/>
                  </a:cubicBezTo>
                  <a:cubicBezTo>
                    <a:pt x="11262" y="76325"/>
                    <a:pt x="29816" y="91407"/>
                    <a:pt x="37297" y="96275"/>
                  </a:cubicBezTo>
                  <a:cubicBezTo>
                    <a:pt x="30462" y="111222"/>
                    <a:pt x="17959" y="150668"/>
                    <a:pt x="17243" y="155450"/>
                  </a:cubicBezTo>
                  <a:cubicBezTo>
                    <a:pt x="16841" y="158133"/>
                    <a:pt x="16454" y="160892"/>
                    <a:pt x="17441" y="163511"/>
                  </a:cubicBezTo>
                  <a:cubicBezTo>
                    <a:pt x="18937" y="167479"/>
                    <a:pt x="24048" y="170740"/>
                    <a:pt x="29573" y="170740"/>
                  </a:cubicBezTo>
                  <a:cubicBezTo>
                    <a:pt x="29608" y="170740"/>
                    <a:pt x="29642" y="170740"/>
                    <a:pt x="29677" y="170740"/>
                  </a:cubicBezTo>
                  <a:cubicBezTo>
                    <a:pt x="35439" y="170695"/>
                    <a:pt x="40113" y="167468"/>
                    <a:pt x="43708" y="164180"/>
                  </a:cubicBezTo>
                  <a:cubicBezTo>
                    <a:pt x="50207" y="158236"/>
                    <a:pt x="55178" y="151459"/>
                    <a:pt x="59953" y="144664"/>
                  </a:cubicBezTo>
                  <a:cubicBezTo>
                    <a:pt x="62739" y="140696"/>
                    <a:pt x="65470" y="136710"/>
                    <a:pt x="68147" y="132705"/>
                  </a:cubicBezTo>
                  <a:cubicBezTo>
                    <a:pt x="70573" y="136867"/>
                    <a:pt x="73056" y="141014"/>
                    <a:pt x="75594" y="145142"/>
                  </a:cubicBezTo>
                  <a:cubicBezTo>
                    <a:pt x="79942" y="152219"/>
                    <a:pt x="84490" y="159286"/>
                    <a:pt x="90612" y="165619"/>
                  </a:cubicBezTo>
                  <a:cubicBezTo>
                    <a:pt x="94000" y="169119"/>
                    <a:pt x="98468" y="172626"/>
                    <a:pt x="104215" y="173023"/>
                  </a:cubicBezTo>
                  <a:cubicBezTo>
                    <a:pt x="104541" y="173045"/>
                    <a:pt x="104867" y="173056"/>
                    <a:pt x="105191" y="173056"/>
                  </a:cubicBezTo>
                  <a:cubicBezTo>
                    <a:pt x="110385" y="173056"/>
                    <a:pt x="115227" y="170224"/>
                    <a:pt x="116872" y="166558"/>
                  </a:cubicBezTo>
                  <a:cubicBezTo>
                    <a:pt x="118016" y="164007"/>
                    <a:pt x="117798" y="161226"/>
                    <a:pt x="117563" y="158526"/>
                  </a:cubicBezTo>
                  <a:cubicBezTo>
                    <a:pt x="117197" y="154340"/>
                    <a:pt x="109548" y="123489"/>
                    <a:pt x="103676" y="105410"/>
                  </a:cubicBezTo>
                  <a:lnTo>
                    <a:pt x="103676" y="105410"/>
                  </a:lnTo>
                  <a:cubicBezTo>
                    <a:pt x="108970" y="107511"/>
                    <a:pt x="114470" y="109053"/>
                    <a:pt x="120085" y="110011"/>
                  </a:cubicBezTo>
                  <a:cubicBezTo>
                    <a:pt x="121973" y="110335"/>
                    <a:pt x="123904" y="110592"/>
                    <a:pt x="125849" y="110592"/>
                  </a:cubicBezTo>
                  <a:cubicBezTo>
                    <a:pt x="127263" y="110592"/>
                    <a:pt x="128684" y="110456"/>
                    <a:pt x="130102" y="110111"/>
                  </a:cubicBezTo>
                  <a:cubicBezTo>
                    <a:pt x="133472" y="109292"/>
                    <a:pt x="136856" y="107109"/>
                    <a:pt x="138575" y="103784"/>
                  </a:cubicBezTo>
                  <a:cubicBezTo>
                    <a:pt x="140076" y="100876"/>
                    <a:pt x="140128" y="97444"/>
                    <a:pt x="139251" y="94550"/>
                  </a:cubicBezTo>
                  <a:cubicBezTo>
                    <a:pt x="138375" y="91655"/>
                    <a:pt x="136658" y="89224"/>
                    <a:pt x="134773" y="87039"/>
                  </a:cubicBezTo>
                  <a:cubicBezTo>
                    <a:pt x="127164" y="78213"/>
                    <a:pt x="104581" y="68275"/>
                    <a:pt x="94302" y="63091"/>
                  </a:cubicBezTo>
                  <a:cubicBezTo>
                    <a:pt x="101748" y="56764"/>
                    <a:pt x="106593" y="47432"/>
                    <a:pt x="106916" y="36897"/>
                  </a:cubicBezTo>
                  <a:cubicBezTo>
                    <a:pt x="107521" y="17135"/>
                    <a:pt x="91994" y="624"/>
                    <a:pt x="72229" y="17"/>
                  </a:cubicBezTo>
                  <a:cubicBezTo>
                    <a:pt x="71856" y="6"/>
                    <a:pt x="71484" y="0"/>
                    <a:pt x="71113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5">
              <a:extLst>
                <a:ext uri="{FF2B5EF4-FFF2-40B4-BE49-F238E27FC236}">
                  <a16:creationId xmlns:a16="http://schemas.microsoft.com/office/drawing/2014/main" id="{DC1C893B-889C-442E-AC10-93B5D9B4F3DF}"/>
                </a:ext>
              </a:extLst>
            </p:cNvPr>
            <p:cNvSpPr/>
            <p:nvPr/>
          </p:nvSpPr>
          <p:spPr>
            <a:xfrm>
              <a:off x="2248475" y="2284575"/>
              <a:ext cx="498200" cy="585625"/>
            </a:xfrm>
            <a:custGeom>
              <a:avLst/>
              <a:gdLst/>
              <a:ahLst/>
              <a:cxnLst/>
              <a:rect l="l" t="t" r="r" b="b"/>
              <a:pathLst>
                <a:path w="19928" h="23425" extrusionOk="0">
                  <a:moveTo>
                    <a:pt x="18803" y="0"/>
                  </a:moveTo>
                  <a:cubicBezTo>
                    <a:pt x="18425" y="2"/>
                    <a:pt x="18078" y="216"/>
                    <a:pt x="17909" y="554"/>
                  </a:cubicBezTo>
                  <a:lnTo>
                    <a:pt x="17898" y="575"/>
                  </a:lnTo>
                  <a:cubicBezTo>
                    <a:pt x="17898" y="575"/>
                    <a:pt x="17846" y="679"/>
                    <a:pt x="17752" y="871"/>
                  </a:cubicBezTo>
                  <a:cubicBezTo>
                    <a:pt x="17682" y="964"/>
                    <a:pt x="17539" y="1164"/>
                    <a:pt x="17329" y="1410"/>
                  </a:cubicBezTo>
                  <a:cubicBezTo>
                    <a:pt x="16915" y="1900"/>
                    <a:pt x="16097" y="2517"/>
                    <a:pt x="14987" y="3022"/>
                  </a:cubicBezTo>
                  <a:cubicBezTo>
                    <a:pt x="14460" y="3260"/>
                    <a:pt x="13727" y="3499"/>
                    <a:pt x="12961" y="3800"/>
                  </a:cubicBezTo>
                  <a:cubicBezTo>
                    <a:pt x="12186" y="4104"/>
                    <a:pt x="11310" y="4438"/>
                    <a:pt x="10412" y="4989"/>
                  </a:cubicBezTo>
                  <a:cubicBezTo>
                    <a:pt x="9527" y="5534"/>
                    <a:pt x="8538" y="6319"/>
                    <a:pt x="7903" y="7476"/>
                  </a:cubicBezTo>
                  <a:lnTo>
                    <a:pt x="7787" y="7690"/>
                  </a:lnTo>
                  <a:lnTo>
                    <a:pt x="7758" y="7743"/>
                  </a:lnTo>
                  <a:lnTo>
                    <a:pt x="7694" y="7886"/>
                  </a:lnTo>
                  <a:lnTo>
                    <a:pt x="7660" y="7968"/>
                  </a:lnTo>
                  <a:lnTo>
                    <a:pt x="7526" y="8293"/>
                  </a:lnTo>
                  <a:cubicBezTo>
                    <a:pt x="7435" y="8511"/>
                    <a:pt x="7322" y="8934"/>
                    <a:pt x="7239" y="9252"/>
                  </a:cubicBezTo>
                  <a:cubicBezTo>
                    <a:pt x="7126" y="9810"/>
                    <a:pt x="7057" y="10374"/>
                    <a:pt x="7030" y="10944"/>
                  </a:cubicBezTo>
                  <a:cubicBezTo>
                    <a:pt x="6982" y="12015"/>
                    <a:pt x="7060" y="12977"/>
                    <a:pt x="7053" y="13817"/>
                  </a:cubicBezTo>
                  <a:cubicBezTo>
                    <a:pt x="7053" y="14665"/>
                    <a:pt x="6973" y="15342"/>
                    <a:pt x="6785" y="15763"/>
                  </a:cubicBezTo>
                  <a:cubicBezTo>
                    <a:pt x="6584" y="16186"/>
                    <a:pt x="6375" y="16436"/>
                    <a:pt x="5814" y="16718"/>
                  </a:cubicBezTo>
                  <a:cubicBezTo>
                    <a:pt x="5264" y="16993"/>
                    <a:pt x="4447" y="17243"/>
                    <a:pt x="3685" y="17659"/>
                  </a:cubicBezTo>
                  <a:cubicBezTo>
                    <a:pt x="2050" y="18531"/>
                    <a:pt x="1248" y="19767"/>
                    <a:pt x="766" y="20597"/>
                  </a:cubicBezTo>
                  <a:cubicBezTo>
                    <a:pt x="526" y="21020"/>
                    <a:pt x="397" y="21377"/>
                    <a:pt x="306" y="21618"/>
                  </a:cubicBezTo>
                  <a:cubicBezTo>
                    <a:pt x="222" y="21860"/>
                    <a:pt x="179" y="21989"/>
                    <a:pt x="179" y="21989"/>
                  </a:cubicBezTo>
                  <a:cubicBezTo>
                    <a:pt x="1" y="22523"/>
                    <a:pt x="258" y="23106"/>
                    <a:pt x="774" y="23333"/>
                  </a:cubicBezTo>
                  <a:cubicBezTo>
                    <a:pt x="916" y="23395"/>
                    <a:pt x="1064" y="23425"/>
                    <a:pt x="1210" y="23425"/>
                  </a:cubicBezTo>
                  <a:cubicBezTo>
                    <a:pt x="1596" y="23425"/>
                    <a:pt x="1968" y="23219"/>
                    <a:pt x="2166" y="22862"/>
                  </a:cubicBezTo>
                  <a:lnTo>
                    <a:pt x="2182" y="22831"/>
                  </a:lnTo>
                  <a:cubicBezTo>
                    <a:pt x="2182" y="22831"/>
                    <a:pt x="2382" y="22467"/>
                    <a:pt x="2812" y="21930"/>
                  </a:cubicBezTo>
                  <a:cubicBezTo>
                    <a:pt x="3065" y="21614"/>
                    <a:pt x="3353" y="21327"/>
                    <a:pt x="3669" y="21073"/>
                  </a:cubicBezTo>
                  <a:cubicBezTo>
                    <a:pt x="4024" y="20798"/>
                    <a:pt x="4481" y="20522"/>
                    <a:pt x="4932" y="20345"/>
                  </a:cubicBezTo>
                  <a:cubicBezTo>
                    <a:pt x="5448" y="20134"/>
                    <a:pt x="6136" y="20011"/>
                    <a:pt x="7082" y="19647"/>
                  </a:cubicBezTo>
                  <a:cubicBezTo>
                    <a:pt x="7335" y="19547"/>
                    <a:pt x="7581" y="19433"/>
                    <a:pt x="7820" y="19303"/>
                  </a:cubicBezTo>
                  <a:cubicBezTo>
                    <a:pt x="7949" y="19229"/>
                    <a:pt x="8074" y="19160"/>
                    <a:pt x="8236" y="19047"/>
                  </a:cubicBezTo>
                  <a:cubicBezTo>
                    <a:pt x="8442" y="18901"/>
                    <a:pt x="8383" y="18954"/>
                    <a:pt x="8593" y="18780"/>
                  </a:cubicBezTo>
                  <a:cubicBezTo>
                    <a:pt x="9072" y="18362"/>
                    <a:pt x="9518" y="17834"/>
                    <a:pt x="9802" y="17245"/>
                  </a:cubicBezTo>
                  <a:cubicBezTo>
                    <a:pt x="10393" y="16059"/>
                    <a:pt x="10501" y="14863"/>
                    <a:pt x="10510" y="13859"/>
                  </a:cubicBezTo>
                  <a:cubicBezTo>
                    <a:pt x="10521" y="12838"/>
                    <a:pt x="10476" y="11908"/>
                    <a:pt x="10505" y="11087"/>
                  </a:cubicBezTo>
                  <a:cubicBezTo>
                    <a:pt x="10514" y="10712"/>
                    <a:pt x="10548" y="10337"/>
                    <a:pt x="10610" y="9966"/>
                  </a:cubicBezTo>
                  <a:cubicBezTo>
                    <a:pt x="10659" y="9832"/>
                    <a:pt x="10628" y="9789"/>
                    <a:pt x="10710" y="9571"/>
                  </a:cubicBezTo>
                  <a:lnTo>
                    <a:pt x="10835" y="9244"/>
                  </a:lnTo>
                  <a:lnTo>
                    <a:pt x="10855" y="9196"/>
                  </a:lnTo>
                  <a:lnTo>
                    <a:pt x="10901" y="9111"/>
                  </a:lnTo>
                  <a:cubicBezTo>
                    <a:pt x="11144" y="8611"/>
                    <a:pt x="11588" y="8150"/>
                    <a:pt x="12183" y="7740"/>
                  </a:cubicBezTo>
                  <a:cubicBezTo>
                    <a:pt x="12781" y="7335"/>
                    <a:pt x="13472" y="6956"/>
                    <a:pt x="14186" y="6610"/>
                  </a:cubicBezTo>
                  <a:cubicBezTo>
                    <a:pt x="14908" y="6257"/>
                    <a:pt x="15605" y="5928"/>
                    <a:pt x="16327" y="5491"/>
                  </a:cubicBezTo>
                  <a:cubicBezTo>
                    <a:pt x="17714" y="4641"/>
                    <a:pt x="18651" y="3583"/>
                    <a:pt x="19180" y="2717"/>
                  </a:cubicBezTo>
                  <a:cubicBezTo>
                    <a:pt x="19446" y="2285"/>
                    <a:pt x="19585" y="1894"/>
                    <a:pt x="19692" y="1580"/>
                  </a:cubicBezTo>
                  <a:cubicBezTo>
                    <a:pt x="19746" y="1357"/>
                    <a:pt x="19774" y="1237"/>
                    <a:pt x="19774" y="1237"/>
                  </a:cubicBezTo>
                  <a:cubicBezTo>
                    <a:pt x="19928" y="607"/>
                    <a:pt x="19451" y="2"/>
                    <a:pt x="18803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5">
              <a:extLst>
                <a:ext uri="{FF2B5EF4-FFF2-40B4-BE49-F238E27FC236}">
                  <a16:creationId xmlns:a16="http://schemas.microsoft.com/office/drawing/2014/main" id="{32DBDB84-81FD-1E59-6034-F139697153CB}"/>
                </a:ext>
              </a:extLst>
            </p:cNvPr>
            <p:cNvSpPr/>
            <p:nvPr/>
          </p:nvSpPr>
          <p:spPr>
            <a:xfrm>
              <a:off x="2393675" y="2366550"/>
              <a:ext cx="508200" cy="626850"/>
            </a:xfrm>
            <a:custGeom>
              <a:avLst/>
              <a:gdLst/>
              <a:ahLst/>
              <a:cxnLst/>
              <a:rect l="l" t="t" r="r" b="b"/>
              <a:pathLst>
                <a:path w="20328" h="25074" extrusionOk="0">
                  <a:moveTo>
                    <a:pt x="19241" y="0"/>
                  </a:moveTo>
                  <a:cubicBezTo>
                    <a:pt x="18843" y="0"/>
                    <a:pt x="18484" y="238"/>
                    <a:pt x="18327" y="604"/>
                  </a:cubicBezTo>
                  <a:cubicBezTo>
                    <a:pt x="18327" y="604"/>
                    <a:pt x="18266" y="741"/>
                    <a:pt x="18173" y="909"/>
                  </a:cubicBezTo>
                  <a:cubicBezTo>
                    <a:pt x="18034" y="1109"/>
                    <a:pt x="17884" y="1300"/>
                    <a:pt x="17723" y="1484"/>
                  </a:cubicBezTo>
                  <a:cubicBezTo>
                    <a:pt x="17279" y="1999"/>
                    <a:pt x="16401" y="2649"/>
                    <a:pt x="15214" y="3154"/>
                  </a:cubicBezTo>
                  <a:cubicBezTo>
                    <a:pt x="14534" y="3413"/>
                    <a:pt x="13797" y="3695"/>
                    <a:pt x="13017" y="3991"/>
                  </a:cubicBezTo>
                  <a:cubicBezTo>
                    <a:pt x="12188" y="4332"/>
                    <a:pt x="11251" y="4712"/>
                    <a:pt x="10309" y="5385"/>
                  </a:cubicBezTo>
                  <a:cubicBezTo>
                    <a:pt x="9841" y="5717"/>
                    <a:pt x="9365" y="6123"/>
                    <a:pt x="8949" y="6631"/>
                  </a:cubicBezTo>
                  <a:cubicBezTo>
                    <a:pt x="8742" y="6883"/>
                    <a:pt x="8540" y="7154"/>
                    <a:pt x="8376" y="7451"/>
                  </a:cubicBezTo>
                  <a:lnTo>
                    <a:pt x="8251" y="7672"/>
                  </a:lnTo>
                  <a:lnTo>
                    <a:pt x="8219" y="7727"/>
                  </a:lnTo>
                  <a:lnTo>
                    <a:pt x="8204" y="7756"/>
                  </a:lnTo>
                  <a:lnTo>
                    <a:pt x="8195" y="7768"/>
                  </a:lnTo>
                  <a:lnTo>
                    <a:pt x="8144" y="7884"/>
                  </a:lnTo>
                  <a:lnTo>
                    <a:pt x="8108" y="7968"/>
                  </a:lnTo>
                  <a:lnTo>
                    <a:pt x="7967" y="8309"/>
                  </a:lnTo>
                  <a:cubicBezTo>
                    <a:pt x="7451" y="9700"/>
                    <a:pt x="7471" y="10812"/>
                    <a:pt x="7444" y="11897"/>
                  </a:cubicBezTo>
                  <a:cubicBezTo>
                    <a:pt x="7446" y="12959"/>
                    <a:pt x="7517" y="13917"/>
                    <a:pt x="7437" y="14687"/>
                  </a:cubicBezTo>
                  <a:cubicBezTo>
                    <a:pt x="7360" y="15483"/>
                    <a:pt x="7189" y="15927"/>
                    <a:pt x="6885" y="16241"/>
                  </a:cubicBezTo>
                  <a:cubicBezTo>
                    <a:pt x="6637" y="16559"/>
                    <a:pt x="5988" y="16825"/>
                    <a:pt x="5133" y="17153"/>
                  </a:cubicBezTo>
                  <a:cubicBezTo>
                    <a:pt x="4909" y="17246"/>
                    <a:pt x="4688" y="17339"/>
                    <a:pt x="4470" y="17430"/>
                  </a:cubicBezTo>
                  <a:cubicBezTo>
                    <a:pt x="4115" y="17591"/>
                    <a:pt x="4081" y="17621"/>
                    <a:pt x="3822" y="17762"/>
                  </a:cubicBezTo>
                  <a:cubicBezTo>
                    <a:pt x="3308" y="18058"/>
                    <a:pt x="2962" y="18342"/>
                    <a:pt x="2602" y="18653"/>
                  </a:cubicBezTo>
                  <a:cubicBezTo>
                    <a:pt x="1215" y="19915"/>
                    <a:pt x="643" y="21344"/>
                    <a:pt x="353" y="22305"/>
                  </a:cubicBezTo>
                  <a:cubicBezTo>
                    <a:pt x="201" y="22790"/>
                    <a:pt x="149" y="23188"/>
                    <a:pt x="110" y="23456"/>
                  </a:cubicBezTo>
                  <a:lnTo>
                    <a:pt x="65" y="23866"/>
                  </a:lnTo>
                  <a:cubicBezTo>
                    <a:pt x="1" y="24464"/>
                    <a:pt x="433" y="25002"/>
                    <a:pt x="1031" y="25066"/>
                  </a:cubicBezTo>
                  <a:cubicBezTo>
                    <a:pt x="1070" y="25070"/>
                    <a:pt x="1109" y="25073"/>
                    <a:pt x="1149" y="25073"/>
                  </a:cubicBezTo>
                  <a:cubicBezTo>
                    <a:pt x="1641" y="25071"/>
                    <a:pt x="2071" y="24741"/>
                    <a:pt x="2198" y="24265"/>
                  </a:cubicBezTo>
                  <a:lnTo>
                    <a:pt x="2205" y="24240"/>
                  </a:lnTo>
                  <a:cubicBezTo>
                    <a:pt x="2205" y="24240"/>
                    <a:pt x="2318" y="23818"/>
                    <a:pt x="2641" y="23156"/>
                  </a:cubicBezTo>
                  <a:cubicBezTo>
                    <a:pt x="2941" y="22490"/>
                    <a:pt x="3564" y="21614"/>
                    <a:pt x="4485" y="20937"/>
                  </a:cubicBezTo>
                  <a:cubicBezTo>
                    <a:pt x="4710" y="20784"/>
                    <a:pt x="5000" y="20611"/>
                    <a:pt x="5200" y="20529"/>
                  </a:cubicBezTo>
                  <a:cubicBezTo>
                    <a:pt x="5299" y="20484"/>
                    <a:pt x="5631" y="20334"/>
                    <a:pt x="5664" y="20334"/>
                  </a:cubicBezTo>
                  <a:lnTo>
                    <a:pt x="6189" y="20165"/>
                  </a:lnTo>
                  <a:cubicBezTo>
                    <a:pt x="6926" y="19918"/>
                    <a:pt x="8113" y="19697"/>
                    <a:pt x="9211" y="18671"/>
                  </a:cubicBezTo>
                  <a:cubicBezTo>
                    <a:pt x="9747" y="18201"/>
                    <a:pt x="10148" y="17559"/>
                    <a:pt x="10428" y="16920"/>
                  </a:cubicBezTo>
                  <a:cubicBezTo>
                    <a:pt x="10668" y="16318"/>
                    <a:pt x="10818" y="15686"/>
                    <a:pt x="10876" y="15042"/>
                  </a:cubicBezTo>
                  <a:cubicBezTo>
                    <a:pt x="10996" y="13851"/>
                    <a:pt x="10932" y="12809"/>
                    <a:pt x="10923" y="11874"/>
                  </a:cubicBezTo>
                  <a:cubicBezTo>
                    <a:pt x="10910" y="11440"/>
                    <a:pt x="10921" y="11004"/>
                    <a:pt x="10955" y="10571"/>
                  </a:cubicBezTo>
                  <a:cubicBezTo>
                    <a:pt x="10966" y="10364"/>
                    <a:pt x="11008" y="10194"/>
                    <a:pt x="11028" y="10005"/>
                  </a:cubicBezTo>
                  <a:cubicBezTo>
                    <a:pt x="11080" y="9855"/>
                    <a:pt x="11046" y="9821"/>
                    <a:pt x="11137" y="9582"/>
                  </a:cubicBezTo>
                  <a:lnTo>
                    <a:pt x="11269" y="9239"/>
                  </a:lnTo>
                  <a:lnTo>
                    <a:pt x="11282" y="9207"/>
                  </a:lnTo>
                  <a:lnTo>
                    <a:pt x="11282" y="9205"/>
                  </a:lnTo>
                  <a:lnTo>
                    <a:pt x="11330" y="9105"/>
                  </a:lnTo>
                  <a:cubicBezTo>
                    <a:pt x="11390" y="8970"/>
                    <a:pt x="11476" y="8845"/>
                    <a:pt x="11565" y="8720"/>
                  </a:cubicBezTo>
                  <a:cubicBezTo>
                    <a:pt x="11744" y="8468"/>
                    <a:pt x="11983" y="8231"/>
                    <a:pt x="12265" y="8007"/>
                  </a:cubicBezTo>
                  <a:cubicBezTo>
                    <a:pt x="12827" y="7561"/>
                    <a:pt x="13536" y="7154"/>
                    <a:pt x="14268" y="6790"/>
                  </a:cubicBezTo>
                  <a:cubicBezTo>
                    <a:pt x="15019" y="6417"/>
                    <a:pt x="15724" y="6087"/>
                    <a:pt x="16488" y="5660"/>
                  </a:cubicBezTo>
                  <a:cubicBezTo>
                    <a:pt x="17979" y="4805"/>
                    <a:pt x="18984" y="3718"/>
                    <a:pt x="19556" y="2815"/>
                  </a:cubicBezTo>
                  <a:cubicBezTo>
                    <a:pt x="19846" y="2362"/>
                    <a:pt x="19996" y="1965"/>
                    <a:pt x="20108" y="1633"/>
                  </a:cubicBezTo>
                  <a:cubicBezTo>
                    <a:pt x="20183" y="1371"/>
                    <a:pt x="20197" y="1273"/>
                    <a:pt x="20203" y="1266"/>
                  </a:cubicBezTo>
                  <a:lnTo>
                    <a:pt x="20219" y="1171"/>
                  </a:lnTo>
                  <a:cubicBezTo>
                    <a:pt x="20328" y="561"/>
                    <a:pt x="19860" y="0"/>
                    <a:pt x="19241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5">
              <a:extLst>
                <a:ext uri="{FF2B5EF4-FFF2-40B4-BE49-F238E27FC236}">
                  <a16:creationId xmlns:a16="http://schemas.microsoft.com/office/drawing/2014/main" id="{741155DC-20E2-A867-6FDB-CCF84465BE92}"/>
                </a:ext>
              </a:extLst>
            </p:cNvPr>
            <p:cNvSpPr/>
            <p:nvPr/>
          </p:nvSpPr>
          <p:spPr>
            <a:xfrm>
              <a:off x="2274150" y="2298175"/>
              <a:ext cx="497425" cy="585650"/>
            </a:xfrm>
            <a:custGeom>
              <a:avLst/>
              <a:gdLst/>
              <a:ahLst/>
              <a:cxnLst/>
              <a:rect l="l" t="t" r="r" b="b"/>
              <a:pathLst>
                <a:path w="19897" h="23426" extrusionOk="0">
                  <a:moveTo>
                    <a:pt x="18804" y="0"/>
                  </a:moveTo>
                  <a:cubicBezTo>
                    <a:pt x="18434" y="0"/>
                    <a:pt x="18081" y="207"/>
                    <a:pt x="17908" y="556"/>
                  </a:cubicBezTo>
                  <a:lnTo>
                    <a:pt x="17899" y="576"/>
                  </a:lnTo>
                  <a:cubicBezTo>
                    <a:pt x="17899" y="576"/>
                    <a:pt x="17848" y="679"/>
                    <a:pt x="17751" y="872"/>
                  </a:cubicBezTo>
                  <a:cubicBezTo>
                    <a:pt x="17682" y="965"/>
                    <a:pt x="17541" y="1166"/>
                    <a:pt x="17330" y="1411"/>
                  </a:cubicBezTo>
                  <a:cubicBezTo>
                    <a:pt x="16914" y="1900"/>
                    <a:pt x="16098" y="2518"/>
                    <a:pt x="14986" y="3024"/>
                  </a:cubicBezTo>
                  <a:cubicBezTo>
                    <a:pt x="14460" y="3262"/>
                    <a:pt x="13726" y="3501"/>
                    <a:pt x="12960" y="3803"/>
                  </a:cubicBezTo>
                  <a:cubicBezTo>
                    <a:pt x="12186" y="4106"/>
                    <a:pt x="11311" y="4438"/>
                    <a:pt x="10412" y="4990"/>
                  </a:cubicBezTo>
                  <a:cubicBezTo>
                    <a:pt x="9526" y="5534"/>
                    <a:pt x="8537" y="6319"/>
                    <a:pt x="7904" y="7476"/>
                  </a:cubicBezTo>
                  <a:lnTo>
                    <a:pt x="7786" y="7688"/>
                  </a:lnTo>
                  <a:lnTo>
                    <a:pt x="7757" y="7742"/>
                  </a:lnTo>
                  <a:lnTo>
                    <a:pt x="7695" y="7888"/>
                  </a:lnTo>
                  <a:lnTo>
                    <a:pt x="7661" y="7969"/>
                  </a:lnTo>
                  <a:lnTo>
                    <a:pt x="7527" y="8294"/>
                  </a:lnTo>
                  <a:cubicBezTo>
                    <a:pt x="7436" y="8511"/>
                    <a:pt x="7322" y="8936"/>
                    <a:pt x="7240" y="9252"/>
                  </a:cubicBezTo>
                  <a:cubicBezTo>
                    <a:pt x="7125" y="9811"/>
                    <a:pt x="7056" y="10377"/>
                    <a:pt x="7029" y="10944"/>
                  </a:cubicBezTo>
                  <a:cubicBezTo>
                    <a:pt x="6983" y="12015"/>
                    <a:pt x="7061" y="12977"/>
                    <a:pt x="7054" y="13818"/>
                  </a:cubicBezTo>
                  <a:cubicBezTo>
                    <a:pt x="7054" y="14666"/>
                    <a:pt x="6974" y="15344"/>
                    <a:pt x="6786" y="15763"/>
                  </a:cubicBezTo>
                  <a:cubicBezTo>
                    <a:pt x="6585" y="16186"/>
                    <a:pt x="6376" y="16436"/>
                    <a:pt x="5815" y="16718"/>
                  </a:cubicBezTo>
                  <a:cubicBezTo>
                    <a:pt x="5264" y="16993"/>
                    <a:pt x="4448" y="17243"/>
                    <a:pt x="3686" y="17659"/>
                  </a:cubicBezTo>
                  <a:cubicBezTo>
                    <a:pt x="2051" y="18532"/>
                    <a:pt x="1250" y="19767"/>
                    <a:pt x="766" y="20597"/>
                  </a:cubicBezTo>
                  <a:cubicBezTo>
                    <a:pt x="527" y="21020"/>
                    <a:pt x="398" y="21377"/>
                    <a:pt x="305" y="21618"/>
                  </a:cubicBezTo>
                  <a:cubicBezTo>
                    <a:pt x="223" y="21861"/>
                    <a:pt x="180" y="21989"/>
                    <a:pt x="180" y="21989"/>
                  </a:cubicBezTo>
                  <a:cubicBezTo>
                    <a:pt x="0" y="22523"/>
                    <a:pt x="259" y="23107"/>
                    <a:pt x="775" y="23333"/>
                  </a:cubicBezTo>
                  <a:cubicBezTo>
                    <a:pt x="917" y="23396"/>
                    <a:pt x="1065" y="23425"/>
                    <a:pt x="1212" y="23425"/>
                  </a:cubicBezTo>
                  <a:cubicBezTo>
                    <a:pt x="1597" y="23425"/>
                    <a:pt x="1969" y="23219"/>
                    <a:pt x="2165" y="22862"/>
                  </a:cubicBezTo>
                  <a:lnTo>
                    <a:pt x="2183" y="22832"/>
                  </a:lnTo>
                  <a:cubicBezTo>
                    <a:pt x="2183" y="22832"/>
                    <a:pt x="2383" y="22468"/>
                    <a:pt x="2813" y="21930"/>
                  </a:cubicBezTo>
                  <a:cubicBezTo>
                    <a:pt x="3067" y="21614"/>
                    <a:pt x="3354" y="21327"/>
                    <a:pt x="3670" y="21074"/>
                  </a:cubicBezTo>
                  <a:cubicBezTo>
                    <a:pt x="4025" y="20797"/>
                    <a:pt x="4480" y="20522"/>
                    <a:pt x="4934" y="20345"/>
                  </a:cubicBezTo>
                  <a:cubicBezTo>
                    <a:pt x="5449" y="20135"/>
                    <a:pt x="6137" y="20012"/>
                    <a:pt x="7083" y="19649"/>
                  </a:cubicBezTo>
                  <a:cubicBezTo>
                    <a:pt x="7334" y="19547"/>
                    <a:pt x="7582" y="19433"/>
                    <a:pt x="7822" y="19303"/>
                  </a:cubicBezTo>
                  <a:cubicBezTo>
                    <a:pt x="7950" y="19230"/>
                    <a:pt x="8075" y="19160"/>
                    <a:pt x="8236" y="19048"/>
                  </a:cubicBezTo>
                  <a:cubicBezTo>
                    <a:pt x="8443" y="18901"/>
                    <a:pt x="8382" y="18955"/>
                    <a:pt x="8593" y="18780"/>
                  </a:cubicBezTo>
                  <a:cubicBezTo>
                    <a:pt x="9073" y="18362"/>
                    <a:pt x="9519" y="17834"/>
                    <a:pt x="9803" y="17245"/>
                  </a:cubicBezTo>
                  <a:cubicBezTo>
                    <a:pt x="10394" y="16060"/>
                    <a:pt x="10503" y="14864"/>
                    <a:pt x="10511" y="13859"/>
                  </a:cubicBezTo>
                  <a:cubicBezTo>
                    <a:pt x="10522" y="12838"/>
                    <a:pt x="10479" y="11908"/>
                    <a:pt x="10506" y="11087"/>
                  </a:cubicBezTo>
                  <a:cubicBezTo>
                    <a:pt x="10513" y="10712"/>
                    <a:pt x="10549" y="10337"/>
                    <a:pt x="10611" y="9966"/>
                  </a:cubicBezTo>
                  <a:cubicBezTo>
                    <a:pt x="10660" y="9832"/>
                    <a:pt x="10629" y="9789"/>
                    <a:pt x="10710" y="9572"/>
                  </a:cubicBezTo>
                  <a:lnTo>
                    <a:pt x="10836" y="9245"/>
                  </a:lnTo>
                  <a:lnTo>
                    <a:pt x="10852" y="9204"/>
                  </a:lnTo>
                  <a:lnTo>
                    <a:pt x="10902" y="9111"/>
                  </a:lnTo>
                  <a:cubicBezTo>
                    <a:pt x="11145" y="8611"/>
                    <a:pt x="11590" y="8151"/>
                    <a:pt x="12184" y="7740"/>
                  </a:cubicBezTo>
                  <a:cubicBezTo>
                    <a:pt x="12780" y="7335"/>
                    <a:pt x="13473" y="6957"/>
                    <a:pt x="14187" y="6610"/>
                  </a:cubicBezTo>
                  <a:cubicBezTo>
                    <a:pt x="14910" y="6257"/>
                    <a:pt x="15607" y="5929"/>
                    <a:pt x="16329" y="5491"/>
                  </a:cubicBezTo>
                  <a:cubicBezTo>
                    <a:pt x="17715" y="4640"/>
                    <a:pt x="18651" y="3583"/>
                    <a:pt x="19181" y="2717"/>
                  </a:cubicBezTo>
                  <a:cubicBezTo>
                    <a:pt x="19449" y="2285"/>
                    <a:pt x="19586" y="1895"/>
                    <a:pt x="19693" y="1580"/>
                  </a:cubicBezTo>
                  <a:cubicBezTo>
                    <a:pt x="19747" y="1357"/>
                    <a:pt x="19775" y="1238"/>
                    <a:pt x="19775" y="1238"/>
                  </a:cubicBezTo>
                  <a:cubicBezTo>
                    <a:pt x="19897" y="743"/>
                    <a:pt x="19625" y="236"/>
                    <a:pt x="19147" y="61"/>
                  </a:cubicBezTo>
                  <a:cubicBezTo>
                    <a:pt x="19034" y="20"/>
                    <a:pt x="18918" y="0"/>
                    <a:pt x="188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5">
              <a:extLst>
                <a:ext uri="{FF2B5EF4-FFF2-40B4-BE49-F238E27FC236}">
                  <a16:creationId xmlns:a16="http://schemas.microsoft.com/office/drawing/2014/main" id="{08B5D975-3971-77EC-B978-EF0CC70D6082}"/>
                </a:ext>
              </a:extLst>
            </p:cNvPr>
            <p:cNvSpPr/>
            <p:nvPr/>
          </p:nvSpPr>
          <p:spPr>
            <a:xfrm>
              <a:off x="2419400" y="2380175"/>
              <a:ext cx="507700" cy="626800"/>
            </a:xfrm>
            <a:custGeom>
              <a:avLst/>
              <a:gdLst/>
              <a:ahLst/>
              <a:cxnLst/>
              <a:rect l="l" t="t" r="r" b="b"/>
              <a:pathLst>
                <a:path w="20308" h="25072" extrusionOk="0">
                  <a:moveTo>
                    <a:pt x="19239" y="1"/>
                  </a:moveTo>
                  <a:cubicBezTo>
                    <a:pt x="18850" y="1"/>
                    <a:pt x="18485" y="230"/>
                    <a:pt x="18326" y="603"/>
                  </a:cubicBezTo>
                  <a:cubicBezTo>
                    <a:pt x="18326" y="603"/>
                    <a:pt x="18326" y="603"/>
                    <a:pt x="18326" y="603"/>
                  </a:cubicBezTo>
                  <a:cubicBezTo>
                    <a:pt x="18322" y="603"/>
                    <a:pt x="18266" y="740"/>
                    <a:pt x="18172" y="910"/>
                  </a:cubicBezTo>
                  <a:cubicBezTo>
                    <a:pt x="18033" y="1108"/>
                    <a:pt x="17881" y="1301"/>
                    <a:pt x="17722" y="1483"/>
                  </a:cubicBezTo>
                  <a:cubicBezTo>
                    <a:pt x="17278" y="1999"/>
                    <a:pt x="16400" y="2649"/>
                    <a:pt x="15213" y="3154"/>
                  </a:cubicBezTo>
                  <a:cubicBezTo>
                    <a:pt x="14533" y="3414"/>
                    <a:pt x="13796" y="3694"/>
                    <a:pt x="13016" y="3993"/>
                  </a:cubicBezTo>
                  <a:cubicBezTo>
                    <a:pt x="12187" y="4332"/>
                    <a:pt x="11249" y="4710"/>
                    <a:pt x="10308" y="5385"/>
                  </a:cubicBezTo>
                  <a:cubicBezTo>
                    <a:pt x="9838" y="5717"/>
                    <a:pt x="9364" y="6122"/>
                    <a:pt x="8946" y="6631"/>
                  </a:cubicBezTo>
                  <a:cubicBezTo>
                    <a:pt x="8741" y="6882"/>
                    <a:pt x="8537" y="7154"/>
                    <a:pt x="8373" y="7448"/>
                  </a:cubicBezTo>
                  <a:lnTo>
                    <a:pt x="8246" y="7671"/>
                  </a:lnTo>
                  <a:lnTo>
                    <a:pt x="8216" y="7727"/>
                  </a:lnTo>
                  <a:lnTo>
                    <a:pt x="8202" y="7755"/>
                  </a:lnTo>
                  <a:lnTo>
                    <a:pt x="8193" y="7768"/>
                  </a:lnTo>
                  <a:lnTo>
                    <a:pt x="8141" y="7884"/>
                  </a:lnTo>
                  <a:lnTo>
                    <a:pt x="8105" y="7968"/>
                  </a:lnTo>
                  <a:lnTo>
                    <a:pt x="7964" y="8308"/>
                  </a:lnTo>
                  <a:cubicBezTo>
                    <a:pt x="7448" y="9699"/>
                    <a:pt x="7468" y="10811"/>
                    <a:pt x="7441" y="11896"/>
                  </a:cubicBezTo>
                  <a:cubicBezTo>
                    <a:pt x="7443" y="12958"/>
                    <a:pt x="7513" y="13917"/>
                    <a:pt x="7432" y="14686"/>
                  </a:cubicBezTo>
                  <a:cubicBezTo>
                    <a:pt x="7357" y="15482"/>
                    <a:pt x="7186" y="15927"/>
                    <a:pt x="6881" y="16241"/>
                  </a:cubicBezTo>
                  <a:cubicBezTo>
                    <a:pt x="6635" y="16557"/>
                    <a:pt x="5985" y="16824"/>
                    <a:pt x="5130" y="17153"/>
                  </a:cubicBezTo>
                  <a:lnTo>
                    <a:pt x="4468" y="17428"/>
                  </a:lnTo>
                  <a:cubicBezTo>
                    <a:pt x="4112" y="17590"/>
                    <a:pt x="4079" y="17620"/>
                    <a:pt x="3820" y="17760"/>
                  </a:cubicBezTo>
                  <a:cubicBezTo>
                    <a:pt x="3306" y="18058"/>
                    <a:pt x="2959" y="18340"/>
                    <a:pt x="2597" y="18652"/>
                  </a:cubicBezTo>
                  <a:cubicBezTo>
                    <a:pt x="1212" y="19916"/>
                    <a:pt x="641" y="21344"/>
                    <a:pt x="348" y="22302"/>
                  </a:cubicBezTo>
                  <a:cubicBezTo>
                    <a:pt x="198" y="22790"/>
                    <a:pt x="146" y="23188"/>
                    <a:pt x="107" y="23454"/>
                  </a:cubicBezTo>
                  <a:lnTo>
                    <a:pt x="62" y="23866"/>
                  </a:lnTo>
                  <a:cubicBezTo>
                    <a:pt x="0" y="24432"/>
                    <a:pt x="386" y="24949"/>
                    <a:pt x="944" y="25053"/>
                  </a:cubicBezTo>
                  <a:cubicBezTo>
                    <a:pt x="1012" y="25066"/>
                    <a:pt x="1080" y="25072"/>
                    <a:pt x="1146" y="25072"/>
                  </a:cubicBezTo>
                  <a:cubicBezTo>
                    <a:pt x="1631" y="25072"/>
                    <a:pt x="2067" y="24747"/>
                    <a:pt x="2195" y="24264"/>
                  </a:cubicBezTo>
                  <a:lnTo>
                    <a:pt x="2203" y="24237"/>
                  </a:lnTo>
                  <a:cubicBezTo>
                    <a:pt x="2203" y="24237"/>
                    <a:pt x="2315" y="23818"/>
                    <a:pt x="2638" y="23155"/>
                  </a:cubicBezTo>
                  <a:cubicBezTo>
                    <a:pt x="2936" y="22490"/>
                    <a:pt x="3561" y="21613"/>
                    <a:pt x="4482" y="20937"/>
                  </a:cubicBezTo>
                  <a:cubicBezTo>
                    <a:pt x="4707" y="20783"/>
                    <a:pt x="4998" y="20608"/>
                    <a:pt x="5198" y="20528"/>
                  </a:cubicBezTo>
                  <a:cubicBezTo>
                    <a:pt x="5295" y="20484"/>
                    <a:pt x="5628" y="20334"/>
                    <a:pt x="5661" y="20334"/>
                  </a:cubicBezTo>
                  <a:cubicBezTo>
                    <a:pt x="5661" y="20334"/>
                    <a:pt x="5662" y="20334"/>
                    <a:pt x="5662" y="20334"/>
                  </a:cubicBezTo>
                  <a:lnTo>
                    <a:pt x="6188" y="20164"/>
                  </a:lnTo>
                  <a:cubicBezTo>
                    <a:pt x="6924" y="19918"/>
                    <a:pt x="8111" y="19695"/>
                    <a:pt x="9208" y="18668"/>
                  </a:cubicBezTo>
                  <a:cubicBezTo>
                    <a:pt x="9744" y="18201"/>
                    <a:pt x="10144" y="17558"/>
                    <a:pt x="10428" y="16917"/>
                  </a:cubicBezTo>
                  <a:cubicBezTo>
                    <a:pt x="10665" y="16317"/>
                    <a:pt x="10817" y="15684"/>
                    <a:pt x="10874" y="15041"/>
                  </a:cubicBezTo>
                  <a:cubicBezTo>
                    <a:pt x="10995" y="13851"/>
                    <a:pt x="10929" y="12808"/>
                    <a:pt x="10922" y="11873"/>
                  </a:cubicBezTo>
                  <a:cubicBezTo>
                    <a:pt x="10908" y="11439"/>
                    <a:pt x="10918" y="11004"/>
                    <a:pt x="10952" y="10570"/>
                  </a:cubicBezTo>
                  <a:cubicBezTo>
                    <a:pt x="10963" y="10363"/>
                    <a:pt x="11006" y="10195"/>
                    <a:pt x="11025" y="10004"/>
                  </a:cubicBezTo>
                  <a:cubicBezTo>
                    <a:pt x="11079" y="9854"/>
                    <a:pt x="11043" y="9820"/>
                    <a:pt x="11134" y="9581"/>
                  </a:cubicBezTo>
                  <a:lnTo>
                    <a:pt x="11266" y="9238"/>
                  </a:lnTo>
                  <a:lnTo>
                    <a:pt x="11280" y="9203"/>
                  </a:lnTo>
                  <a:lnTo>
                    <a:pt x="11329" y="9105"/>
                  </a:lnTo>
                  <a:cubicBezTo>
                    <a:pt x="11390" y="8969"/>
                    <a:pt x="11475" y="8846"/>
                    <a:pt x="11565" y="8719"/>
                  </a:cubicBezTo>
                  <a:cubicBezTo>
                    <a:pt x="11743" y="8467"/>
                    <a:pt x="11982" y="8230"/>
                    <a:pt x="12264" y="8007"/>
                  </a:cubicBezTo>
                  <a:cubicBezTo>
                    <a:pt x="12826" y="7561"/>
                    <a:pt x="13535" y="7154"/>
                    <a:pt x="14269" y="6790"/>
                  </a:cubicBezTo>
                  <a:cubicBezTo>
                    <a:pt x="15017" y="6416"/>
                    <a:pt x="15723" y="6086"/>
                    <a:pt x="16487" y="5660"/>
                  </a:cubicBezTo>
                  <a:cubicBezTo>
                    <a:pt x="17976" y="4805"/>
                    <a:pt x="18983" y="3718"/>
                    <a:pt x="19556" y="2815"/>
                  </a:cubicBezTo>
                  <a:cubicBezTo>
                    <a:pt x="19845" y="2361"/>
                    <a:pt x="19993" y="1965"/>
                    <a:pt x="20107" y="1633"/>
                  </a:cubicBezTo>
                  <a:cubicBezTo>
                    <a:pt x="20182" y="1371"/>
                    <a:pt x="20196" y="1272"/>
                    <a:pt x="20202" y="1265"/>
                  </a:cubicBezTo>
                  <a:lnTo>
                    <a:pt x="20218" y="1171"/>
                  </a:lnTo>
                  <a:cubicBezTo>
                    <a:pt x="20307" y="673"/>
                    <a:pt x="20009" y="187"/>
                    <a:pt x="19523" y="43"/>
                  </a:cubicBezTo>
                  <a:cubicBezTo>
                    <a:pt x="19429" y="14"/>
                    <a:pt x="19333" y="1"/>
                    <a:pt x="19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5">
              <a:extLst>
                <a:ext uri="{FF2B5EF4-FFF2-40B4-BE49-F238E27FC236}">
                  <a16:creationId xmlns:a16="http://schemas.microsoft.com/office/drawing/2014/main" id="{D81FFFE5-6186-64B6-CDF3-6657B0967959}"/>
                </a:ext>
              </a:extLst>
            </p:cNvPr>
            <p:cNvSpPr/>
            <p:nvPr/>
          </p:nvSpPr>
          <p:spPr>
            <a:xfrm>
              <a:off x="4891950" y="3132675"/>
              <a:ext cx="403675" cy="649250"/>
            </a:xfrm>
            <a:custGeom>
              <a:avLst/>
              <a:gdLst/>
              <a:ahLst/>
              <a:cxnLst/>
              <a:rect l="l" t="t" r="r" b="b"/>
              <a:pathLst>
                <a:path w="16147" h="25970" extrusionOk="0">
                  <a:moveTo>
                    <a:pt x="14974" y="1"/>
                  </a:moveTo>
                  <a:cubicBezTo>
                    <a:pt x="14975" y="1"/>
                    <a:pt x="14975" y="1"/>
                    <a:pt x="14976" y="1"/>
                  </a:cubicBezTo>
                  <a:lnTo>
                    <a:pt x="14976" y="1"/>
                  </a:lnTo>
                  <a:cubicBezTo>
                    <a:pt x="14976" y="1"/>
                    <a:pt x="14976" y="1"/>
                    <a:pt x="14976" y="1"/>
                  </a:cubicBezTo>
                  <a:close/>
                  <a:moveTo>
                    <a:pt x="7555" y="15667"/>
                  </a:moveTo>
                  <a:lnTo>
                    <a:pt x="7554" y="15670"/>
                  </a:lnTo>
                  <a:cubicBezTo>
                    <a:pt x="7554" y="15670"/>
                    <a:pt x="7555" y="15668"/>
                    <a:pt x="7555" y="15667"/>
                  </a:cubicBezTo>
                  <a:close/>
                  <a:moveTo>
                    <a:pt x="14976" y="1"/>
                  </a:moveTo>
                  <a:cubicBezTo>
                    <a:pt x="14515" y="3"/>
                    <a:pt x="14105" y="292"/>
                    <a:pt x="13950" y="727"/>
                  </a:cubicBezTo>
                  <a:lnTo>
                    <a:pt x="13939" y="759"/>
                  </a:lnTo>
                  <a:cubicBezTo>
                    <a:pt x="13939" y="759"/>
                    <a:pt x="13800" y="1150"/>
                    <a:pt x="13461" y="1750"/>
                  </a:cubicBezTo>
                  <a:cubicBezTo>
                    <a:pt x="13261" y="2103"/>
                    <a:pt x="13023" y="2432"/>
                    <a:pt x="12754" y="2732"/>
                  </a:cubicBezTo>
                  <a:cubicBezTo>
                    <a:pt x="12447" y="3062"/>
                    <a:pt x="12040" y="3408"/>
                    <a:pt x="11622" y="3654"/>
                  </a:cubicBezTo>
                  <a:cubicBezTo>
                    <a:pt x="11147" y="3944"/>
                    <a:pt x="10489" y="4176"/>
                    <a:pt x="9614" y="4688"/>
                  </a:cubicBezTo>
                  <a:cubicBezTo>
                    <a:pt x="9380" y="4827"/>
                    <a:pt x="9154" y="4981"/>
                    <a:pt x="8939" y="5147"/>
                  </a:cubicBezTo>
                  <a:cubicBezTo>
                    <a:pt x="8811" y="5247"/>
                    <a:pt x="8688" y="5352"/>
                    <a:pt x="8570" y="5466"/>
                  </a:cubicBezTo>
                  <a:cubicBezTo>
                    <a:pt x="8390" y="5645"/>
                    <a:pt x="8441" y="5582"/>
                    <a:pt x="8261" y="5787"/>
                  </a:cubicBezTo>
                  <a:cubicBezTo>
                    <a:pt x="7854" y="6278"/>
                    <a:pt x="7499" y="6871"/>
                    <a:pt x="7313" y="7497"/>
                  </a:cubicBezTo>
                  <a:cubicBezTo>
                    <a:pt x="6921" y="8759"/>
                    <a:pt x="7005" y="9959"/>
                    <a:pt x="7160" y="10951"/>
                  </a:cubicBezTo>
                  <a:cubicBezTo>
                    <a:pt x="7312" y="11960"/>
                    <a:pt x="7504" y="12870"/>
                    <a:pt x="7610" y="13684"/>
                  </a:cubicBezTo>
                  <a:cubicBezTo>
                    <a:pt x="7661" y="14055"/>
                    <a:pt x="7688" y="14432"/>
                    <a:pt x="7686" y="14807"/>
                  </a:cubicBezTo>
                  <a:cubicBezTo>
                    <a:pt x="7660" y="14948"/>
                    <a:pt x="7697" y="14985"/>
                    <a:pt x="7652" y="15212"/>
                  </a:cubicBezTo>
                  <a:lnTo>
                    <a:pt x="7579" y="15554"/>
                  </a:lnTo>
                  <a:lnTo>
                    <a:pt x="7569" y="15604"/>
                  </a:lnTo>
                  <a:lnTo>
                    <a:pt x="7536" y="15697"/>
                  </a:lnTo>
                  <a:cubicBezTo>
                    <a:pt x="7378" y="16229"/>
                    <a:pt x="7013" y="16754"/>
                    <a:pt x="6492" y="17257"/>
                  </a:cubicBezTo>
                  <a:cubicBezTo>
                    <a:pt x="5967" y="17752"/>
                    <a:pt x="5345" y="18237"/>
                    <a:pt x="4697" y="18692"/>
                  </a:cubicBezTo>
                  <a:cubicBezTo>
                    <a:pt x="4042" y="19158"/>
                    <a:pt x="3404" y="19594"/>
                    <a:pt x="2762" y="20142"/>
                  </a:cubicBezTo>
                  <a:cubicBezTo>
                    <a:pt x="1528" y="21206"/>
                    <a:pt x="775" y="22398"/>
                    <a:pt x="391" y="23339"/>
                  </a:cubicBezTo>
                  <a:cubicBezTo>
                    <a:pt x="199" y="23806"/>
                    <a:pt x="124" y="24215"/>
                    <a:pt x="68" y="24542"/>
                  </a:cubicBezTo>
                  <a:cubicBezTo>
                    <a:pt x="52" y="24770"/>
                    <a:pt x="42" y="24893"/>
                    <a:pt x="42" y="24893"/>
                  </a:cubicBezTo>
                  <a:cubicBezTo>
                    <a:pt x="0" y="25443"/>
                    <a:pt x="413" y="25923"/>
                    <a:pt x="963" y="25966"/>
                  </a:cubicBezTo>
                  <a:cubicBezTo>
                    <a:pt x="989" y="25968"/>
                    <a:pt x="1014" y="25969"/>
                    <a:pt x="1041" y="25969"/>
                  </a:cubicBezTo>
                  <a:cubicBezTo>
                    <a:pt x="1478" y="25968"/>
                    <a:pt x="1864" y="25684"/>
                    <a:pt x="1996" y="25266"/>
                  </a:cubicBezTo>
                  <a:lnTo>
                    <a:pt x="2001" y="25245"/>
                  </a:lnTo>
                  <a:cubicBezTo>
                    <a:pt x="2001" y="25245"/>
                    <a:pt x="2035" y="25134"/>
                    <a:pt x="2100" y="24927"/>
                  </a:cubicBezTo>
                  <a:cubicBezTo>
                    <a:pt x="2153" y="24825"/>
                    <a:pt x="2260" y="24606"/>
                    <a:pt x="2430" y="24327"/>
                  </a:cubicBezTo>
                  <a:cubicBezTo>
                    <a:pt x="2760" y="23779"/>
                    <a:pt x="3467" y="23039"/>
                    <a:pt x="4482" y="22360"/>
                  </a:cubicBezTo>
                  <a:cubicBezTo>
                    <a:pt x="4964" y="22041"/>
                    <a:pt x="5652" y="21687"/>
                    <a:pt x="6358" y="21268"/>
                  </a:cubicBezTo>
                  <a:cubicBezTo>
                    <a:pt x="7074" y="20843"/>
                    <a:pt x="7884" y="20374"/>
                    <a:pt x="8684" y="19685"/>
                  </a:cubicBezTo>
                  <a:cubicBezTo>
                    <a:pt x="9470" y="19006"/>
                    <a:pt x="10319" y="18073"/>
                    <a:pt x="10758" y="16829"/>
                  </a:cubicBezTo>
                  <a:lnTo>
                    <a:pt x="10840" y="16600"/>
                  </a:lnTo>
                  <a:lnTo>
                    <a:pt x="10860" y="16543"/>
                  </a:lnTo>
                  <a:lnTo>
                    <a:pt x="10899" y="16390"/>
                  </a:lnTo>
                  <a:lnTo>
                    <a:pt x="10919" y="16304"/>
                  </a:lnTo>
                  <a:lnTo>
                    <a:pt x="10999" y="15963"/>
                  </a:lnTo>
                  <a:cubicBezTo>
                    <a:pt x="11055" y="15733"/>
                    <a:pt x="11097" y="15296"/>
                    <a:pt x="11129" y="14969"/>
                  </a:cubicBezTo>
                  <a:cubicBezTo>
                    <a:pt x="11151" y="14400"/>
                    <a:pt x="11129" y="13832"/>
                    <a:pt x="11065" y="13266"/>
                  </a:cubicBezTo>
                  <a:cubicBezTo>
                    <a:pt x="10938" y="12202"/>
                    <a:pt x="10706" y="11267"/>
                    <a:pt x="10578" y="10435"/>
                  </a:cubicBezTo>
                  <a:cubicBezTo>
                    <a:pt x="10442" y="9600"/>
                    <a:pt x="10412" y="8918"/>
                    <a:pt x="10530" y="8474"/>
                  </a:cubicBezTo>
                  <a:cubicBezTo>
                    <a:pt x="10660" y="8024"/>
                    <a:pt x="10826" y="7742"/>
                    <a:pt x="11335" y="7374"/>
                  </a:cubicBezTo>
                  <a:cubicBezTo>
                    <a:pt x="11835" y="7015"/>
                    <a:pt x="12600" y="6639"/>
                    <a:pt x="13286" y="6105"/>
                  </a:cubicBezTo>
                  <a:cubicBezTo>
                    <a:pt x="14760" y="4981"/>
                    <a:pt x="15351" y="3631"/>
                    <a:pt x="15695" y="2735"/>
                  </a:cubicBezTo>
                  <a:cubicBezTo>
                    <a:pt x="15865" y="2278"/>
                    <a:pt x="15934" y="1905"/>
                    <a:pt x="15984" y="1655"/>
                  </a:cubicBezTo>
                  <a:cubicBezTo>
                    <a:pt x="16027" y="1402"/>
                    <a:pt x="16049" y="1268"/>
                    <a:pt x="16049" y="1268"/>
                  </a:cubicBezTo>
                  <a:cubicBezTo>
                    <a:pt x="16147" y="674"/>
                    <a:pt x="15747" y="113"/>
                    <a:pt x="15153" y="15"/>
                  </a:cubicBezTo>
                  <a:cubicBezTo>
                    <a:pt x="15094" y="6"/>
                    <a:pt x="15036" y="1"/>
                    <a:pt x="14976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5">
              <a:extLst>
                <a:ext uri="{FF2B5EF4-FFF2-40B4-BE49-F238E27FC236}">
                  <a16:creationId xmlns:a16="http://schemas.microsoft.com/office/drawing/2014/main" id="{9132F39D-8DE2-7AA3-19A6-C5079BB8080D}"/>
                </a:ext>
              </a:extLst>
            </p:cNvPr>
            <p:cNvSpPr/>
            <p:nvPr/>
          </p:nvSpPr>
          <p:spPr>
            <a:xfrm>
              <a:off x="4725550" y="3034325"/>
              <a:ext cx="407400" cy="691900"/>
            </a:xfrm>
            <a:custGeom>
              <a:avLst/>
              <a:gdLst/>
              <a:ahLst/>
              <a:cxnLst/>
              <a:rect l="l" t="t" r="r" b="b"/>
              <a:pathLst>
                <a:path w="16296" h="27676" extrusionOk="0">
                  <a:moveTo>
                    <a:pt x="15172" y="1"/>
                  </a:moveTo>
                  <a:lnTo>
                    <a:pt x="15171" y="4"/>
                  </a:lnTo>
                  <a:lnTo>
                    <a:pt x="15110" y="4"/>
                  </a:lnTo>
                  <a:cubicBezTo>
                    <a:pt x="14574" y="35"/>
                    <a:pt x="14139" y="449"/>
                    <a:pt x="14085" y="984"/>
                  </a:cubicBezTo>
                  <a:lnTo>
                    <a:pt x="14084" y="1011"/>
                  </a:lnTo>
                  <a:cubicBezTo>
                    <a:pt x="14084" y="1011"/>
                    <a:pt x="14041" y="1443"/>
                    <a:pt x="13828" y="2148"/>
                  </a:cubicBezTo>
                  <a:cubicBezTo>
                    <a:pt x="13639" y="2853"/>
                    <a:pt x="13164" y="3819"/>
                    <a:pt x="12363" y="4634"/>
                  </a:cubicBezTo>
                  <a:cubicBezTo>
                    <a:pt x="12167" y="4820"/>
                    <a:pt x="11906" y="5039"/>
                    <a:pt x="11722" y="5152"/>
                  </a:cubicBezTo>
                  <a:cubicBezTo>
                    <a:pt x="11633" y="5211"/>
                    <a:pt x="11326" y="5414"/>
                    <a:pt x="11296" y="5418"/>
                  </a:cubicBezTo>
                  <a:lnTo>
                    <a:pt x="10805" y="5671"/>
                  </a:lnTo>
                  <a:cubicBezTo>
                    <a:pt x="10117" y="6032"/>
                    <a:pt x="8982" y="6442"/>
                    <a:pt x="8063" y="7633"/>
                  </a:cubicBezTo>
                  <a:cubicBezTo>
                    <a:pt x="7610" y="8179"/>
                    <a:pt x="7319" y="8879"/>
                    <a:pt x="7142" y="9555"/>
                  </a:cubicBezTo>
                  <a:cubicBezTo>
                    <a:pt x="7003" y="10187"/>
                    <a:pt x="6956" y="10835"/>
                    <a:pt x="7003" y="11480"/>
                  </a:cubicBezTo>
                  <a:cubicBezTo>
                    <a:pt x="7076" y="12672"/>
                    <a:pt x="7308" y="13691"/>
                    <a:pt x="7465" y="14610"/>
                  </a:cubicBezTo>
                  <a:cubicBezTo>
                    <a:pt x="7549" y="15037"/>
                    <a:pt x="7608" y="15469"/>
                    <a:pt x="7644" y="15903"/>
                  </a:cubicBezTo>
                  <a:cubicBezTo>
                    <a:pt x="7667" y="16108"/>
                    <a:pt x="7651" y="16281"/>
                    <a:pt x="7663" y="16472"/>
                  </a:cubicBezTo>
                  <a:cubicBezTo>
                    <a:pt x="7635" y="16629"/>
                    <a:pt x="7676" y="16656"/>
                    <a:pt x="7624" y="16906"/>
                  </a:cubicBezTo>
                  <a:lnTo>
                    <a:pt x="7547" y="17266"/>
                  </a:lnTo>
                  <a:lnTo>
                    <a:pt x="7542" y="17298"/>
                  </a:lnTo>
                  <a:lnTo>
                    <a:pt x="7540" y="17302"/>
                  </a:lnTo>
                  <a:lnTo>
                    <a:pt x="7508" y="17407"/>
                  </a:lnTo>
                  <a:cubicBezTo>
                    <a:pt x="7469" y="17552"/>
                    <a:pt x="7404" y="17687"/>
                    <a:pt x="7337" y="17827"/>
                  </a:cubicBezTo>
                  <a:cubicBezTo>
                    <a:pt x="7203" y="18103"/>
                    <a:pt x="7005" y="18376"/>
                    <a:pt x="6762" y="18642"/>
                  </a:cubicBezTo>
                  <a:cubicBezTo>
                    <a:pt x="6278" y="19173"/>
                    <a:pt x="5644" y="19688"/>
                    <a:pt x="4979" y="20165"/>
                  </a:cubicBezTo>
                  <a:cubicBezTo>
                    <a:pt x="4299" y="20654"/>
                    <a:pt x="3656" y="21093"/>
                    <a:pt x="2969" y="21637"/>
                  </a:cubicBezTo>
                  <a:cubicBezTo>
                    <a:pt x="1637" y="22719"/>
                    <a:pt x="818" y="23954"/>
                    <a:pt x="399" y="24938"/>
                  </a:cubicBezTo>
                  <a:cubicBezTo>
                    <a:pt x="186" y="25432"/>
                    <a:pt x="102" y="25846"/>
                    <a:pt x="43" y="26193"/>
                  </a:cubicBezTo>
                  <a:cubicBezTo>
                    <a:pt x="11" y="26464"/>
                    <a:pt x="13" y="26562"/>
                    <a:pt x="9" y="26571"/>
                  </a:cubicBezTo>
                  <a:lnTo>
                    <a:pt x="8" y="26667"/>
                  </a:lnTo>
                  <a:cubicBezTo>
                    <a:pt x="1" y="27215"/>
                    <a:pt x="440" y="27667"/>
                    <a:pt x="988" y="27676"/>
                  </a:cubicBezTo>
                  <a:lnTo>
                    <a:pt x="1002" y="27676"/>
                  </a:lnTo>
                  <a:cubicBezTo>
                    <a:pt x="1459" y="27676"/>
                    <a:pt x="1857" y="27365"/>
                    <a:pt x="1969" y="26921"/>
                  </a:cubicBezTo>
                  <a:cubicBezTo>
                    <a:pt x="1971" y="26921"/>
                    <a:pt x="2005" y="26775"/>
                    <a:pt x="2071" y="26594"/>
                  </a:cubicBezTo>
                  <a:cubicBezTo>
                    <a:pt x="2176" y="26375"/>
                    <a:pt x="2294" y="26160"/>
                    <a:pt x="2423" y="25955"/>
                  </a:cubicBezTo>
                  <a:cubicBezTo>
                    <a:pt x="2776" y="25375"/>
                    <a:pt x="3540" y="24593"/>
                    <a:pt x="4632" y="23903"/>
                  </a:cubicBezTo>
                  <a:cubicBezTo>
                    <a:pt x="5261" y="23537"/>
                    <a:pt x="5944" y="23140"/>
                    <a:pt x="6665" y="22721"/>
                  </a:cubicBezTo>
                  <a:cubicBezTo>
                    <a:pt x="7429" y="22253"/>
                    <a:pt x="8295" y="21729"/>
                    <a:pt x="9116" y="20913"/>
                  </a:cubicBezTo>
                  <a:cubicBezTo>
                    <a:pt x="9527" y="20509"/>
                    <a:pt x="9928" y="20031"/>
                    <a:pt x="10258" y="19463"/>
                  </a:cubicBezTo>
                  <a:cubicBezTo>
                    <a:pt x="10421" y="19181"/>
                    <a:pt x="10578" y="18882"/>
                    <a:pt x="10692" y="18564"/>
                  </a:cubicBezTo>
                  <a:lnTo>
                    <a:pt x="10780" y="18326"/>
                  </a:lnTo>
                  <a:lnTo>
                    <a:pt x="10803" y="18266"/>
                  </a:lnTo>
                  <a:lnTo>
                    <a:pt x="10814" y="18235"/>
                  </a:lnTo>
                  <a:lnTo>
                    <a:pt x="10819" y="18221"/>
                  </a:lnTo>
                  <a:lnTo>
                    <a:pt x="10851" y="18098"/>
                  </a:lnTo>
                  <a:lnTo>
                    <a:pt x="10874" y="18009"/>
                  </a:lnTo>
                  <a:lnTo>
                    <a:pt x="10956" y="17650"/>
                  </a:lnTo>
                  <a:cubicBezTo>
                    <a:pt x="11244" y="16193"/>
                    <a:pt x="11044" y="15101"/>
                    <a:pt x="10897" y="14027"/>
                  </a:cubicBezTo>
                  <a:cubicBezTo>
                    <a:pt x="10724" y="12979"/>
                    <a:pt x="10501" y="12045"/>
                    <a:pt x="10457" y="11274"/>
                  </a:cubicBezTo>
                  <a:cubicBezTo>
                    <a:pt x="10403" y="10476"/>
                    <a:pt x="10501" y="10011"/>
                    <a:pt x="10749" y="9652"/>
                  </a:cubicBezTo>
                  <a:cubicBezTo>
                    <a:pt x="10944" y="9298"/>
                    <a:pt x="11542" y="8931"/>
                    <a:pt x="12334" y="8468"/>
                  </a:cubicBezTo>
                  <a:cubicBezTo>
                    <a:pt x="12540" y="8340"/>
                    <a:pt x="12743" y="8213"/>
                    <a:pt x="12945" y="8090"/>
                  </a:cubicBezTo>
                  <a:cubicBezTo>
                    <a:pt x="13268" y="7872"/>
                    <a:pt x="13296" y="7838"/>
                    <a:pt x="13530" y="7658"/>
                  </a:cubicBezTo>
                  <a:cubicBezTo>
                    <a:pt x="13991" y="7281"/>
                    <a:pt x="14285" y="6948"/>
                    <a:pt x="14592" y="6582"/>
                  </a:cubicBezTo>
                  <a:cubicBezTo>
                    <a:pt x="15758" y="5113"/>
                    <a:pt x="16092" y="3612"/>
                    <a:pt x="16225" y="2617"/>
                  </a:cubicBezTo>
                  <a:cubicBezTo>
                    <a:pt x="16295" y="2112"/>
                    <a:pt x="16284" y="1712"/>
                    <a:pt x="16279" y="1443"/>
                  </a:cubicBezTo>
                  <a:cubicBezTo>
                    <a:pt x="16265" y="1173"/>
                    <a:pt x="16258" y="1031"/>
                    <a:pt x="16258" y="1031"/>
                  </a:cubicBezTo>
                  <a:cubicBezTo>
                    <a:pt x="16227" y="452"/>
                    <a:pt x="15751" y="1"/>
                    <a:pt x="15172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5">
              <a:extLst>
                <a:ext uri="{FF2B5EF4-FFF2-40B4-BE49-F238E27FC236}">
                  <a16:creationId xmlns:a16="http://schemas.microsoft.com/office/drawing/2014/main" id="{0344932A-D809-3C52-8F61-BC744376704A}"/>
                </a:ext>
              </a:extLst>
            </p:cNvPr>
            <p:cNvSpPr/>
            <p:nvPr/>
          </p:nvSpPr>
          <p:spPr>
            <a:xfrm>
              <a:off x="4864450" y="3123375"/>
              <a:ext cx="403525" cy="649225"/>
            </a:xfrm>
            <a:custGeom>
              <a:avLst/>
              <a:gdLst/>
              <a:ahLst/>
              <a:cxnLst/>
              <a:rect l="l" t="t" r="r" b="b"/>
              <a:pathLst>
                <a:path w="16141" h="25969" extrusionOk="0">
                  <a:moveTo>
                    <a:pt x="14972" y="1"/>
                  </a:moveTo>
                  <a:cubicBezTo>
                    <a:pt x="14521" y="1"/>
                    <a:pt x="14104" y="283"/>
                    <a:pt x="13947" y="726"/>
                  </a:cubicBezTo>
                  <a:lnTo>
                    <a:pt x="13936" y="758"/>
                  </a:lnTo>
                  <a:cubicBezTo>
                    <a:pt x="13936" y="758"/>
                    <a:pt x="13798" y="1149"/>
                    <a:pt x="13458" y="1751"/>
                  </a:cubicBezTo>
                  <a:cubicBezTo>
                    <a:pt x="13258" y="2102"/>
                    <a:pt x="13020" y="2431"/>
                    <a:pt x="12751" y="2732"/>
                  </a:cubicBezTo>
                  <a:cubicBezTo>
                    <a:pt x="12444" y="3061"/>
                    <a:pt x="12037" y="3407"/>
                    <a:pt x="11619" y="3653"/>
                  </a:cubicBezTo>
                  <a:cubicBezTo>
                    <a:pt x="11144" y="3944"/>
                    <a:pt x="10486" y="4176"/>
                    <a:pt x="9611" y="4687"/>
                  </a:cubicBezTo>
                  <a:cubicBezTo>
                    <a:pt x="9377" y="4826"/>
                    <a:pt x="9150" y="4980"/>
                    <a:pt x="8935" y="5146"/>
                  </a:cubicBezTo>
                  <a:cubicBezTo>
                    <a:pt x="8822" y="5238"/>
                    <a:pt x="8708" y="5328"/>
                    <a:pt x="8567" y="5465"/>
                  </a:cubicBezTo>
                  <a:cubicBezTo>
                    <a:pt x="8388" y="5644"/>
                    <a:pt x="8438" y="5581"/>
                    <a:pt x="8258" y="5788"/>
                  </a:cubicBezTo>
                  <a:cubicBezTo>
                    <a:pt x="7851" y="6279"/>
                    <a:pt x="7496" y="6870"/>
                    <a:pt x="7310" y="7496"/>
                  </a:cubicBezTo>
                  <a:cubicBezTo>
                    <a:pt x="6918" y="8760"/>
                    <a:pt x="7001" y="9959"/>
                    <a:pt x="7157" y="10952"/>
                  </a:cubicBezTo>
                  <a:cubicBezTo>
                    <a:pt x="7308" y="11960"/>
                    <a:pt x="7503" y="12869"/>
                    <a:pt x="7607" y="13683"/>
                  </a:cubicBezTo>
                  <a:cubicBezTo>
                    <a:pt x="7658" y="14056"/>
                    <a:pt x="7685" y="14431"/>
                    <a:pt x="7683" y="14807"/>
                  </a:cubicBezTo>
                  <a:cubicBezTo>
                    <a:pt x="7657" y="14947"/>
                    <a:pt x="7694" y="14984"/>
                    <a:pt x="7649" y="15211"/>
                  </a:cubicBezTo>
                  <a:lnTo>
                    <a:pt x="7576" y="15555"/>
                  </a:lnTo>
                  <a:lnTo>
                    <a:pt x="7565" y="15610"/>
                  </a:lnTo>
                  <a:lnTo>
                    <a:pt x="7533" y="15698"/>
                  </a:lnTo>
                  <a:cubicBezTo>
                    <a:pt x="7374" y="16230"/>
                    <a:pt x="7010" y="16755"/>
                    <a:pt x="6489" y="17256"/>
                  </a:cubicBezTo>
                  <a:cubicBezTo>
                    <a:pt x="5964" y="17752"/>
                    <a:pt x="5341" y="18238"/>
                    <a:pt x="4694" y="18695"/>
                  </a:cubicBezTo>
                  <a:cubicBezTo>
                    <a:pt x="4038" y="19159"/>
                    <a:pt x="3401" y="19594"/>
                    <a:pt x="2759" y="20142"/>
                  </a:cubicBezTo>
                  <a:cubicBezTo>
                    <a:pt x="1525" y="21204"/>
                    <a:pt x="772" y="22399"/>
                    <a:pt x="388" y="23339"/>
                  </a:cubicBezTo>
                  <a:cubicBezTo>
                    <a:pt x="196" y="23807"/>
                    <a:pt x="121" y="24216"/>
                    <a:pt x="65" y="24542"/>
                  </a:cubicBezTo>
                  <a:cubicBezTo>
                    <a:pt x="49" y="24771"/>
                    <a:pt x="38" y="24894"/>
                    <a:pt x="38" y="24894"/>
                  </a:cubicBezTo>
                  <a:cubicBezTo>
                    <a:pt x="1" y="25401"/>
                    <a:pt x="349" y="25856"/>
                    <a:pt x="849" y="25951"/>
                  </a:cubicBezTo>
                  <a:cubicBezTo>
                    <a:pt x="913" y="25963"/>
                    <a:pt x="976" y="25969"/>
                    <a:pt x="1039" y="25969"/>
                  </a:cubicBezTo>
                  <a:cubicBezTo>
                    <a:pt x="1469" y="25969"/>
                    <a:pt x="1861" y="25691"/>
                    <a:pt x="1993" y="25267"/>
                  </a:cubicBezTo>
                  <a:lnTo>
                    <a:pt x="2000" y="25246"/>
                  </a:lnTo>
                  <a:cubicBezTo>
                    <a:pt x="2000" y="25246"/>
                    <a:pt x="2032" y="25135"/>
                    <a:pt x="2098" y="24928"/>
                  </a:cubicBezTo>
                  <a:cubicBezTo>
                    <a:pt x="2150" y="24826"/>
                    <a:pt x="2259" y="24607"/>
                    <a:pt x="2427" y="24328"/>
                  </a:cubicBezTo>
                  <a:cubicBezTo>
                    <a:pt x="2759" y="23780"/>
                    <a:pt x="3466" y="23039"/>
                    <a:pt x="4481" y="22361"/>
                  </a:cubicBezTo>
                  <a:cubicBezTo>
                    <a:pt x="4963" y="22043"/>
                    <a:pt x="5650" y="21688"/>
                    <a:pt x="6357" y="21269"/>
                  </a:cubicBezTo>
                  <a:cubicBezTo>
                    <a:pt x="7073" y="20844"/>
                    <a:pt x="7883" y="20374"/>
                    <a:pt x="8681" y="19686"/>
                  </a:cubicBezTo>
                  <a:cubicBezTo>
                    <a:pt x="9468" y="19007"/>
                    <a:pt x="10318" y="18072"/>
                    <a:pt x="10757" y="16830"/>
                  </a:cubicBezTo>
                  <a:lnTo>
                    <a:pt x="10839" y="16599"/>
                  </a:lnTo>
                  <a:lnTo>
                    <a:pt x="10859" y="16542"/>
                  </a:lnTo>
                  <a:lnTo>
                    <a:pt x="10898" y="16389"/>
                  </a:lnTo>
                  <a:lnTo>
                    <a:pt x="10918" y="16303"/>
                  </a:lnTo>
                  <a:lnTo>
                    <a:pt x="10998" y="15962"/>
                  </a:lnTo>
                  <a:cubicBezTo>
                    <a:pt x="11053" y="15734"/>
                    <a:pt x="11096" y="15296"/>
                    <a:pt x="11128" y="14970"/>
                  </a:cubicBezTo>
                  <a:cubicBezTo>
                    <a:pt x="11151" y="14400"/>
                    <a:pt x="11128" y="13833"/>
                    <a:pt x="11064" y="13267"/>
                  </a:cubicBezTo>
                  <a:cubicBezTo>
                    <a:pt x="10937" y="12203"/>
                    <a:pt x="10705" y="11266"/>
                    <a:pt x="10577" y="10434"/>
                  </a:cubicBezTo>
                  <a:cubicBezTo>
                    <a:pt x="10441" y="9599"/>
                    <a:pt x="10411" y="8917"/>
                    <a:pt x="10528" y="8473"/>
                  </a:cubicBezTo>
                  <a:cubicBezTo>
                    <a:pt x="10659" y="8023"/>
                    <a:pt x="10825" y="7743"/>
                    <a:pt x="11333" y="7373"/>
                  </a:cubicBezTo>
                  <a:cubicBezTo>
                    <a:pt x="11833" y="7014"/>
                    <a:pt x="12599" y="6638"/>
                    <a:pt x="13284" y="6104"/>
                  </a:cubicBezTo>
                  <a:cubicBezTo>
                    <a:pt x="14759" y="4980"/>
                    <a:pt x="15350" y="3632"/>
                    <a:pt x="15694" y="2734"/>
                  </a:cubicBezTo>
                  <a:cubicBezTo>
                    <a:pt x="15864" y="2277"/>
                    <a:pt x="15933" y="1904"/>
                    <a:pt x="15983" y="1654"/>
                  </a:cubicBezTo>
                  <a:cubicBezTo>
                    <a:pt x="16026" y="1401"/>
                    <a:pt x="16049" y="1267"/>
                    <a:pt x="16049" y="1267"/>
                  </a:cubicBezTo>
                  <a:cubicBezTo>
                    <a:pt x="16140" y="710"/>
                    <a:pt x="15790" y="176"/>
                    <a:pt x="15244" y="35"/>
                  </a:cubicBezTo>
                  <a:cubicBezTo>
                    <a:pt x="15153" y="12"/>
                    <a:pt x="15062" y="1"/>
                    <a:pt x="149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5">
              <a:extLst>
                <a:ext uri="{FF2B5EF4-FFF2-40B4-BE49-F238E27FC236}">
                  <a16:creationId xmlns:a16="http://schemas.microsoft.com/office/drawing/2014/main" id="{22E70867-67E5-036A-DD5F-FD854448135A}"/>
                </a:ext>
              </a:extLst>
            </p:cNvPr>
            <p:cNvSpPr/>
            <p:nvPr/>
          </p:nvSpPr>
          <p:spPr>
            <a:xfrm>
              <a:off x="4698025" y="3025000"/>
              <a:ext cx="407375" cy="691850"/>
            </a:xfrm>
            <a:custGeom>
              <a:avLst/>
              <a:gdLst/>
              <a:ahLst/>
              <a:cxnLst/>
              <a:rect l="l" t="t" r="r" b="b"/>
              <a:pathLst>
                <a:path w="16295" h="27674" extrusionOk="0">
                  <a:moveTo>
                    <a:pt x="7562" y="17228"/>
                  </a:moveTo>
                  <a:cubicBezTo>
                    <a:pt x="7562" y="17228"/>
                    <a:pt x="7560" y="17235"/>
                    <a:pt x="7556" y="17254"/>
                  </a:cubicBezTo>
                  <a:lnTo>
                    <a:pt x="7554" y="17261"/>
                  </a:lnTo>
                  <a:lnTo>
                    <a:pt x="7552" y="17265"/>
                  </a:lnTo>
                  <a:lnTo>
                    <a:pt x="7552" y="17265"/>
                  </a:lnTo>
                  <a:cubicBezTo>
                    <a:pt x="7558" y="17244"/>
                    <a:pt x="7562" y="17228"/>
                    <a:pt x="7562" y="17228"/>
                  </a:cubicBezTo>
                  <a:close/>
                  <a:moveTo>
                    <a:pt x="7535" y="17335"/>
                  </a:moveTo>
                  <a:lnTo>
                    <a:pt x="7531" y="17354"/>
                  </a:lnTo>
                  <a:cubicBezTo>
                    <a:pt x="7530" y="17355"/>
                    <a:pt x="7530" y="17356"/>
                    <a:pt x="7530" y="17356"/>
                  </a:cubicBezTo>
                  <a:cubicBezTo>
                    <a:pt x="7530" y="17356"/>
                    <a:pt x="7532" y="17347"/>
                    <a:pt x="7535" y="17335"/>
                  </a:cubicBezTo>
                  <a:close/>
                  <a:moveTo>
                    <a:pt x="15169" y="0"/>
                  </a:moveTo>
                  <a:cubicBezTo>
                    <a:pt x="14610" y="0"/>
                    <a:pt x="14141" y="425"/>
                    <a:pt x="14085" y="982"/>
                  </a:cubicBezTo>
                  <a:lnTo>
                    <a:pt x="14083" y="1009"/>
                  </a:lnTo>
                  <a:cubicBezTo>
                    <a:pt x="14083" y="1009"/>
                    <a:pt x="14040" y="1443"/>
                    <a:pt x="13828" y="2146"/>
                  </a:cubicBezTo>
                  <a:cubicBezTo>
                    <a:pt x="13639" y="2851"/>
                    <a:pt x="13164" y="3815"/>
                    <a:pt x="12364" y="4632"/>
                  </a:cubicBezTo>
                  <a:cubicBezTo>
                    <a:pt x="12166" y="4818"/>
                    <a:pt x="11906" y="5038"/>
                    <a:pt x="11724" y="5150"/>
                  </a:cubicBezTo>
                  <a:cubicBezTo>
                    <a:pt x="11634" y="5209"/>
                    <a:pt x="11326" y="5412"/>
                    <a:pt x="11295" y="5416"/>
                  </a:cubicBezTo>
                  <a:lnTo>
                    <a:pt x="10804" y="5668"/>
                  </a:lnTo>
                  <a:cubicBezTo>
                    <a:pt x="10117" y="6030"/>
                    <a:pt x="8982" y="6439"/>
                    <a:pt x="8063" y="7629"/>
                  </a:cubicBezTo>
                  <a:cubicBezTo>
                    <a:pt x="7609" y="8177"/>
                    <a:pt x="7318" y="8877"/>
                    <a:pt x="7142" y="9554"/>
                  </a:cubicBezTo>
                  <a:cubicBezTo>
                    <a:pt x="7002" y="10184"/>
                    <a:pt x="6956" y="10832"/>
                    <a:pt x="7002" y="11476"/>
                  </a:cubicBezTo>
                  <a:cubicBezTo>
                    <a:pt x="7076" y="12670"/>
                    <a:pt x="7308" y="13689"/>
                    <a:pt x="7465" y="14608"/>
                  </a:cubicBezTo>
                  <a:cubicBezTo>
                    <a:pt x="7549" y="15035"/>
                    <a:pt x="7608" y="15467"/>
                    <a:pt x="7643" y="15901"/>
                  </a:cubicBezTo>
                  <a:cubicBezTo>
                    <a:pt x="7666" y="16106"/>
                    <a:pt x="7652" y="16279"/>
                    <a:pt x="7663" y="16470"/>
                  </a:cubicBezTo>
                  <a:cubicBezTo>
                    <a:pt x="7634" y="16625"/>
                    <a:pt x="7675" y="16654"/>
                    <a:pt x="7624" y="16904"/>
                  </a:cubicBezTo>
                  <a:lnTo>
                    <a:pt x="7549" y="17264"/>
                  </a:lnTo>
                  <a:lnTo>
                    <a:pt x="7545" y="17285"/>
                  </a:lnTo>
                  <a:lnTo>
                    <a:pt x="7540" y="17298"/>
                  </a:lnTo>
                  <a:lnTo>
                    <a:pt x="7508" y="17405"/>
                  </a:lnTo>
                  <a:cubicBezTo>
                    <a:pt x="7470" y="17550"/>
                    <a:pt x="7406" y="17686"/>
                    <a:pt x="7336" y="17825"/>
                  </a:cubicBezTo>
                  <a:cubicBezTo>
                    <a:pt x="7202" y="18102"/>
                    <a:pt x="7004" y="18373"/>
                    <a:pt x="6762" y="18641"/>
                  </a:cubicBezTo>
                  <a:cubicBezTo>
                    <a:pt x="6278" y="19171"/>
                    <a:pt x="5644" y="19687"/>
                    <a:pt x="4978" y="20163"/>
                  </a:cubicBezTo>
                  <a:cubicBezTo>
                    <a:pt x="4298" y="20652"/>
                    <a:pt x="3656" y="21089"/>
                    <a:pt x="2970" y="21636"/>
                  </a:cubicBezTo>
                  <a:cubicBezTo>
                    <a:pt x="1637" y="22717"/>
                    <a:pt x="820" y="23952"/>
                    <a:pt x="398" y="24934"/>
                  </a:cubicBezTo>
                  <a:cubicBezTo>
                    <a:pt x="186" y="25429"/>
                    <a:pt x="102" y="25843"/>
                    <a:pt x="43" y="26191"/>
                  </a:cubicBezTo>
                  <a:cubicBezTo>
                    <a:pt x="13" y="26460"/>
                    <a:pt x="13" y="26560"/>
                    <a:pt x="11" y="26567"/>
                  </a:cubicBezTo>
                  <a:lnTo>
                    <a:pt x="7" y="26664"/>
                  </a:lnTo>
                  <a:cubicBezTo>
                    <a:pt x="0" y="27169"/>
                    <a:pt x="373" y="27601"/>
                    <a:pt x="875" y="27665"/>
                  </a:cubicBezTo>
                  <a:cubicBezTo>
                    <a:pt x="919" y="27671"/>
                    <a:pt x="962" y="27674"/>
                    <a:pt x="1005" y="27674"/>
                  </a:cubicBezTo>
                  <a:cubicBezTo>
                    <a:pt x="1456" y="27674"/>
                    <a:pt x="1858" y="27367"/>
                    <a:pt x="1969" y="26919"/>
                  </a:cubicBezTo>
                  <a:lnTo>
                    <a:pt x="1969" y="26919"/>
                  </a:lnTo>
                  <a:lnTo>
                    <a:pt x="1968" y="26920"/>
                  </a:lnTo>
                  <a:lnTo>
                    <a:pt x="1968" y="26920"/>
                  </a:lnTo>
                  <a:cubicBezTo>
                    <a:pt x="1973" y="26907"/>
                    <a:pt x="2008" y="26766"/>
                    <a:pt x="2069" y="26594"/>
                  </a:cubicBezTo>
                  <a:cubicBezTo>
                    <a:pt x="2174" y="26375"/>
                    <a:pt x="2292" y="26162"/>
                    <a:pt x="2422" y="25955"/>
                  </a:cubicBezTo>
                  <a:cubicBezTo>
                    <a:pt x="2776" y="25375"/>
                    <a:pt x="3540" y="24595"/>
                    <a:pt x="4630" y="23903"/>
                  </a:cubicBezTo>
                  <a:cubicBezTo>
                    <a:pt x="5260" y="23538"/>
                    <a:pt x="5942" y="23142"/>
                    <a:pt x="6665" y="22723"/>
                  </a:cubicBezTo>
                  <a:cubicBezTo>
                    <a:pt x="7427" y="22255"/>
                    <a:pt x="8293" y="21730"/>
                    <a:pt x="9114" y="20913"/>
                  </a:cubicBezTo>
                  <a:cubicBezTo>
                    <a:pt x="9525" y="20509"/>
                    <a:pt x="9928" y="20033"/>
                    <a:pt x="10256" y="19463"/>
                  </a:cubicBezTo>
                  <a:cubicBezTo>
                    <a:pt x="10421" y="19183"/>
                    <a:pt x="10576" y="18883"/>
                    <a:pt x="10692" y="18566"/>
                  </a:cubicBezTo>
                  <a:lnTo>
                    <a:pt x="10779" y="18326"/>
                  </a:lnTo>
                  <a:lnTo>
                    <a:pt x="10803" y="18266"/>
                  </a:lnTo>
                  <a:lnTo>
                    <a:pt x="10811" y="18237"/>
                  </a:lnTo>
                  <a:lnTo>
                    <a:pt x="10817" y="18221"/>
                  </a:lnTo>
                  <a:lnTo>
                    <a:pt x="10851" y="18098"/>
                  </a:lnTo>
                  <a:lnTo>
                    <a:pt x="10872" y="18009"/>
                  </a:lnTo>
                  <a:lnTo>
                    <a:pt x="10956" y="17652"/>
                  </a:lnTo>
                  <a:cubicBezTo>
                    <a:pt x="11242" y="16197"/>
                    <a:pt x="11044" y="15103"/>
                    <a:pt x="10895" y="14028"/>
                  </a:cubicBezTo>
                  <a:cubicBezTo>
                    <a:pt x="10722" y="12981"/>
                    <a:pt x="10499" y="12047"/>
                    <a:pt x="10455" y="11274"/>
                  </a:cubicBezTo>
                  <a:cubicBezTo>
                    <a:pt x="10403" y="10478"/>
                    <a:pt x="10499" y="10010"/>
                    <a:pt x="10749" y="9652"/>
                  </a:cubicBezTo>
                  <a:cubicBezTo>
                    <a:pt x="10944" y="9300"/>
                    <a:pt x="11540" y="8932"/>
                    <a:pt x="12332" y="8470"/>
                  </a:cubicBezTo>
                  <a:cubicBezTo>
                    <a:pt x="12539" y="8342"/>
                    <a:pt x="12743" y="8215"/>
                    <a:pt x="12943" y="8090"/>
                  </a:cubicBezTo>
                  <a:cubicBezTo>
                    <a:pt x="13266" y="7874"/>
                    <a:pt x="13296" y="7838"/>
                    <a:pt x="13528" y="7658"/>
                  </a:cubicBezTo>
                  <a:cubicBezTo>
                    <a:pt x="13989" y="7283"/>
                    <a:pt x="14285" y="6948"/>
                    <a:pt x="14592" y="6583"/>
                  </a:cubicBezTo>
                  <a:cubicBezTo>
                    <a:pt x="15758" y="5113"/>
                    <a:pt x="16091" y="3612"/>
                    <a:pt x="16225" y="2619"/>
                  </a:cubicBezTo>
                  <a:cubicBezTo>
                    <a:pt x="16295" y="2114"/>
                    <a:pt x="16282" y="1714"/>
                    <a:pt x="16279" y="1445"/>
                  </a:cubicBezTo>
                  <a:cubicBezTo>
                    <a:pt x="16263" y="1175"/>
                    <a:pt x="16256" y="1031"/>
                    <a:pt x="16256" y="1031"/>
                  </a:cubicBezTo>
                  <a:cubicBezTo>
                    <a:pt x="16225" y="463"/>
                    <a:pt x="15763" y="15"/>
                    <a:pt x="15193" y="1"/>
                  </a:cubicBezTo>
                  <a:cubicBezTo>
                    <a:pt x="15185" y="0"/>
                    <a:pt x="15177" y="0"/>
                    <a:pt x="15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5">
              <a:extLst>
                <a:ext uri="{FF2B5EF4-FFF2-40B4-BE49-F238E27FC236}">
                  <a16:creationId xmlns:a16="http://schemas.microsoft.com/office/drawing/2014/main" id="{92210529-866B-8BC1-6DF7-D992B5C2B7FC}"/>
                </a:ext>
              </a:extLst>
            </p:cNvPr>
            <p:cNvSpPr/>
            <p:nvPr/>
          </p:nvSpPr>
          <p:spPr>
            <a:xfrm>
              <a:off x="2558475" y="4688550"/>
              <a:ext cx="599275" cy="481750"/>
            </a:xfrm>
            <a:custGeom>
              <a:avLst/>
              <a:gdLst/>
              <a:ahLst/>
              <a:cxnLst/>
              <a:rect l="l" t="t" r="r" b="b"/>
              <a:pathLst>
                <a:path w="23971" h="19270" extrusionOk="0">
                  <a:moveTo>
                    <a:pt x="1077" y="1"/>
                  </a:moveTo>
                  <a:cubicBezTo>
                    <a:pt x="609" y="2"/>
                    <a:pt x="206" y="325"/>
                    <a:pt x="102" y="782"/>
                  </a:cubicBezTo>
                  <a:cubicBezTo>
                    <a:pt x="1" y="1238"/>
                    <a:pt x="227" y="1703"/>
                    <a:pt x="649" y="1905"/>
                  </a:cubicBezTo>
                  <a:lnTo>
                    <a:pt x="670" y="1914"/>
                  </a:lnTo>
                  <a:lnTo>
                    <a:pt x="968" y="2057"/>
                  </a:lnTo>
                  <a:cubicBezTo>
                    <a:pt x="1063" y="2125"/>
                    <a:pt x="1266" y="2262"/>
                    <a:pt x="1516" y="2467"/>
                  </a:cubicBezTo>
                  <a:cubicBezTo>
                    <a:pt x="2012" y="2872"/>
                    <a:pt x="2646" y="3677"/>
                    <a:pt x="3172" y="4779"/>
                  </a:cubicBezTo>
                  <a:cubicBezTo>
                    <a:pt x="3419" y="5302"/>
                    <a:pt x="3674" y="6032"/>
                    <a:pt x="3990" y="6790"/>
                  </a:cubicBezTo>
                  <a:cubicBezTo>
                    <a:pt x="4308" y="7560"/>
                    <a:pt x="4657" y="8429"/>
                    <a:pt x="5225" y="9316"/>
                  </a:cubicBezTo>
                  <a:cubicBezTo>
                    <a:pt x="5786" y="10192"/>
                    <a:pt x="6591" y="11165"/>
                    <a:pt x="7758" y="11776"/>
                  </a:cubicBezTo>
                  <a:lnTo>
                    <a:pt x="7976" y="11888"/>
                  </a:lnTo>
                  <a:lnTo>
                    <a:pt x="8029" y="11917"/>
                  </a:lnTo>
                  <a:lnTo>
                    <a:pt x="8176" y="11977"/>
                  </a:lnTo>
                  <a:lnTo>
                    <a:pt x="8256" y="12008"/>
                  </a:lnTo>
                  <a:lnTo>
                    <a:pt x="8584" y="12136"/>
                  </a:lnTo>
                  <a:cubicBezTo>
                    <a:pt x="8802" y="12224"/>
                    <a:pt x="9229" y="12329"/>
                    <a:pt x="9548" y="12408"/>
                  </a:cubicBezTo>
                  <a:cubicBezTo>
                    <a:pt x="10109" y="12509"/>
                    <a:pt x="10676" y="12568"/>
                    <a:pt x="11244" y="12582"/>
                  </a:cubicBezTo>
                  <a:cubicBezTo>
                    <a:pt x="11372" y="12586"/>
                    <a:pt x="11497" y="12588"/>
                    <a:pt x="11620" y="12588"/>
                  </a:cubicBezTo>
                  <a:cubicBezTo>
                    <a:pt x="12541" y="12588"/>
                    <a:pt x="13377" y="12511"/>
                    <a:pt x="14119" y="12504"/>
                  </a:cubicBezTo>
                  <a:cubicBezTo>
                    <a:pt x="14203" y="12502"/>
                    <a:pt x="14285" y="12502"/>
                    <a:pt x="14366" y="12502"/>
                  </a:cubicBezTo>
                  <a:cubicBezTo>
                    <a:pt x="15097" y="12502"/>
                    <a:pt x="15688" y="12572"/>
                    <a:pt x="16068" y="12734"/>
                  </a:cubicBezTo>
                  <a:cubicBezTo>
                    <a:pt x="16497" y="12927"/>
                    <a:pt x="16750" y="13132"/>
                    <a:pt x="17043" y="13687"/>
                  </a:cubicBezTo>
                  <a:cubicBezTo>
                    <a:pt x="17329" y="14232"/>
                    <a:pt x="17595" y="15042"/>
                    <a:pt x="18023" y="15797"/>
                  </a:cubicBezTo>
                  <a:cubicBezTo>
                    <a:pt x="18928" y="17416"/>
                    <a:pt x="20179" y="18192"/>
                    <a:pt x="21016" y="18660"/>
                  </a:cubicBezTo>
                  <a:cubicBezTo>
                    <a:pt x="21446" y="18892"/>
                    <a:pt x="21807" y="19014"/>
                    <a:pt x="22046" y="19101"/>
                  </a:cubicBezTo>
                  <a:lnTo>
                    <a:pt x="22421" y="19219"/>
                  </a:lnTo>
                  <a:cubicBezTo>
                    <a:pt x="22529" y="19253"/>
                    <a:pt x="22640" y="19269"/>
                    <a:pt x="22748" y="19269"/>
                  </a:cubicBezTo>
                  <a:cubicBezTo>
                    <a:pt x="23177" y="19269"/>
                    <a:pt x="23581" y="19014"/>
                    <a:pt x="23754" y="18599"/>
                  </a:cubicBezTo>
                  <a:cubicBezTo>
                    <a:pt x="23970" y="18078"/>
                    <a:pt x="23754" y="17479"/>
                    <a:pt x="23256" y="17216"/>
                  </a:cubicBezTo>
                  <a:lnTo>
                    <a:pt x="23224" y="17200"/>
                  </a:lnTo>
                  <a:cubicBezTo>
                    <a:pt x="23224" y="17200"/>
                    <a:pt x="22858" y="17009"/>
                    <a:pt x="22310" y="16586"/>
                  </a:cubicBezTo>
                  <a:cubicBezTo>
                    <a:pt x="21989" y="16340"/>
                    <a:pt x="21696" y="16058"/>
                    <a:pt x="21438" y="15747"/>
                  </a:cubicBezTo>
                  <a:cubicBezTo>
                    <a:pt x="21155" y="15397"/>
                    <a:pt x="20870" y="14946"/>
                    <a:pt x="20686" y="14498"/>
                  </a:cubicBezTo>
                  <a:cubicBezTo>
                    <a:pt x="20465" y="13987"/>
                    <a:pt x="20329" y="13300"/>
                    <a:pt x="19947" y="12363"/>
                  </a:cubicBezTo>
                  <a:cubicBezTo>
                    <a:pt x="19842" y="12111"/>
                    <a:pt x="19722" y="11867"/>
                    <a:pt x="19590" y="11629"/>
                  </a:cubicBezTo>
                  <a:cubicBezTo>
                    <a:pt x="19513" y="11503"/>
                    <a:pt x="19442" y="11379"/>
                    <a:pt x="19326" y="11221"/>
                  </a:cubicBezTo>
                  <a:cubicBezTo>
                    <a:pt x="19174" y="11017"/>
                    <a:pt x="19230" y="11074"/>
                    <a:pt x="19051" y="10867"/>
                  </a:cubicBezTo>
                  <a:cubicBezTo>
                    <a:pt x="18623" y="10396"/>
                    <a:pt x="18087" y="9960"/>
                    <a:pt x="17493" y="9687"/>
                  </a:cubicBezTo>
                  <a:cubicBezTo>
                    <a:pt x="16356" y="9148"/>
                    <a:pt x="15217" y="9045"/>
                    <a:pt x="14242" y="9045"/>
                  </a:cubicBezTo>
                  <a:lnTo>
                    <a:pt x="14093" y="9045"/>
                  </a:lnTo>
                  <a:cubicBezTo>
                    <a:pt x="13155" y="9052"/>
                    <a:pt x="12297" y="9105"/>
                    <a:pt x="11526" y="9105"/>
                  </a:cubicBezTo>
                  <a:cubicBezTo>
                    <a:pt x="11456" y="9105"/>
                    <a:pt x="11388" y="9105"/>
                    <a:pt x="11321" y="9104"/>
                  </a:cubicBezTo>
                  <a:lnTo>
                    <a:pt x="11305" y="9104"/>
                  </a:lnTo>
                  <a:cubicBezTo>
                    <a:pt x="10933" y="9102"/>
                    <a:pt x="10564" y="9075"/>
                    <a:pt x="10198" y="9020"/>
                  </a:cubicBezTo>
                  <a:cubicBezTo>
                    <a:pt x="10064" y="8973"/>
                    <a:pt x="10021" y="9005"/>
                    <a:pt x="9802" y="8929"/>
                  </a:cubicBezTo>
                  <a:lnTo>
                    <a:pt x="9471" y="8807"/>
                  </a:lnTo>
                  <a:lnTo>
                    <a:pt x="9423" y="8790"/>
                  </a:lnTo>
                  <a:lnTo>
                    <a:pt x="9336" y="8745"/>
                  </a:lnTo>
                  <a:cubicBezTo>
                    <a:pt x="8832" y="8511"/>
                    <a:pt x="8365" y="8076"/>
                    <a:pt x="7942" y="7490"/>
                  </a:cubicBezTo>
                  <a:cubicBezTo>
                    <a:pt x="7526" y="6901"/>
                    <a:pt x="7135" y="6216"/>
                    <a:pt x="6774" y="5509"/>
                  </a:cubicBezTo>
                  <a:cubicBezTo>
                    <a:pt x="6407" y="4795"/>
                    <a:pt x="6066" y="4102"/>
                    <a:pt x="5616" y="3388"/>
                  </a:cubicBezTo>
                  <a:cubicBezTo>
                    <a:pt x="4738" y="2018"/>
                    <a:pt x="3661" y="1102"/>
                    <a:pt x="2785" y="590"/>
                  </a:cubicBezTo>
                  <a:cubicBezTo>
                    <a:pt x="2348" y="331"/>
                    <a:pt x="1955" y="200"/>
                    <a:pt x="1639" y="101"/>
                  </a:cubicBezTo>
                  <a:cubicBezTo>
                    <a:pt x="1416" y="51"/>
                    <a:pt x="1295" y="24"/>
                    <a:pt x="1295" y="24"/>
                  </a:cubicBezTo>
                  <a:cubicBezTo>
                    <a:pt x="1223" y="8"/>
                    <a:pt x="1150" y="1"/>
                    <a:pt x="1077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5">
              <a:extLst>
                <a:ext uri="{FF2B5EF4-FFF2-40B4-BE49-F238E27FC236}">
                  <a16:creationId xmlns:a16="http://schemas.microsoft.com/office/drawing/2014/main" id="{6B505E84-B6CF-0AC3-CCAE-60CD8E54CD0D}"/>
                </a:ext>
              </a:extLst>
            </p:cNvPr>
            <p:cNvSpPr/>
            <p:nvPr/>
          </p:nvSpPr>
          <p:spPr>
            <a:xfrm>
              <a:off x="2637600" y="4530975"/>
              <a:ext cx="638675" cy="493350"/>
            </a:xfrm>
            <a:custGeom>
              <a:avLst/>
              <a:gdLst/>
              <a:ahLst/>
              <a:cxnLst/>
              <a:rect l="l" t="t" r="r" b="b"/>
              <a:pathLst>
                <a:path w="25547" h="19734" extrusionOk="0">
                  <a:moveTo>
                    <a:pt x="1066" y="1"/>
                  </a:moveTo>
                  <a:cubicBezTo>
                    <a:pt x="591" y="1"/>
                    <a:pt x="182" y="338"/>
                    <a:pt x="91" y="806"/>
                  </a:cubicBezTo>
                  <a:cubicBezTo>
                    <a:pt x="0" y="1272"/>
                    <a:pt x="252" y="1738"/>
                    <a:pt x="693" y="1918"/>
                  </a:cubicBezTo>
                  <a:cubicBezTo>
                    <a:pt x="687" y="1918"/>
                    <a:pt x="828" y="1973"/>
                    <a:pt x="1002" y="2064"/>
                  </a:cubicBezTo>
                  <a:cubicBezTo>
                    <a:pt x="1205" y="2200"/>
                    <a:pt x="1400" y="2346"/>
                    <a:pt x="1585" y="2503"/>
                  </a:cubicBezTo>
                  <a:cubicBezTo>
                    <a:pt x="2110" y="2937"/>
                    <a:pt x="2776" y="3803"/>
                    <a:pt x="3302" y="4981"/>
                  </a:cubicBezTo>
                  <a:cubicBezTo>
                    <a:pt x="3575" y="5656"/>
                    <a:pt x="3870" y="6386"/>
                    <a:pt x="4182" y="7162"/>
                  </a:cubicBezTo>
                  <a:cubicBezTo>
                    <a:pt x="4538" y="7983"/>
                    <a:pt x="4934" y="8913"/>
                    <a:pt x="5626" y="9843"/>
                  </a:cubicBezTo>
                  <a:cubicBezTo>
                    <a:pt x="5967" y="10305"/>
                    <a:pt x="6381" y="10773"/>
                    <a:pt x="6897" y="11178"/>
                  </a:cubicBezTo>
                  <a:cubicBezTo>
                    <a:pt x="7152" y="11380"/>
                    <a:pt x="7429" y="11578"/>
                    <a:pt x="7727" y="11737"/>
                  </a:cubicBezTo>
                  <a:lnTo>
                    <a:pt x="7950" y="11858"/>
                  </a:lnTo>
                  <a:lnTo>
                    <a:pt x="8009" y="11889"/>
                  </a:lnTo>
                  <a:lnTo>
                    <a:pt x="8038" y="11903"/>
                  </a:lnTo>
                  <a:lnTo>
                    <a:pt x="8052" y="11910"/>
                  </a:lnTo>
                  <a:lnTo>
                    <a:pt x="8168" y="11960"/>
                  </a:lnTo>
                  <a:lnTo>
                    <a:pt x="8254" y="11994"/>
                  </a:lnTo>
                  <a:lnTo>
                    <a:pt x="8596" y="12128"/>
                  </a:lnTo>
                  <a:cubicBezTo>
                    <a:pt x="9998" y="12619"/>
                    <a:pt x="11110" y="12576"/>
                    <a:pt x="12195" y="12583"/>
                  </a:cubicBezTo>
                  <a:cubicBezTo>
                    <a:pt x="12980" y="12565"/>
                    <a:pt x="13710" y="12512"/>
                    <a:pt x="14349" y="12512"/>
                  </a:cubicBezTo>
                  <a:cubicBezTo>
                    <a:pt x="14572" y="12512"/>
                    <a:pt x="14783" y="12519"/>
                    <a:pt x="14983" y="12535"/>
                  </a:cubicBezTo>
                  <a:cubicBezTo>
                    <a:pt x="15781" y="12597"/>
                    <a:pt x="16229" y="12758"/>
                    <a:pt x="16548" y="13058"/>
                  </a:cubicBezTo>
                  <a:cubicBezTo>
                    <a:pt x="16870" y="13299"/>
                    <a:pt x="17150" y="13943"/>
                    <a:pt x="17494" y="14793"/>
                  </a:cubicBezTo>
                  <a:cubicBezTo>
                    <a:pt x="17592" y="15014"/>
                    <a:pt x="17687" y="15234"/>
                    <a:pt x="17782" y="15449"/>
                  </a:cubicBezTo>
                  <a:cubicBezTo>
                    <a:pt x="17951" y="15799"/>
                    <a:pt x="17980" y="15833"/>
                    <a:pt x="18126" y="16090"/>
                  </a:cubicBezTo>
                  <a:cubicBezTo>
                    <a:pt x="18433" y="16599"/>
                    <a:pt x="18722" y="16938"/>
                    <a:pt x="19042" y="17295"/>
                  </a:cubicBezTo>
                  <a:cubicBezTo>
                    <a:pt x="20331" y="18655"/>
                    <a:pt x="21771" y="19200"/>
                    <a:pt x="22735" y="19473"/>
                  </a:cubicBezTo>
                  <a:cubicBezTo>
                    <a:pt x="23226" y="19614"/>
                    <a:pt x="23624" y="19660"/>
                    <a:pt x="23891" y="19692"/>
                  </a:cubicBezTo>
                  <a:cubicBezTo>
                    <a:pt x="24161" y="19717"/>
                    <a:pt x="24304" y="19728"/>
                    <a:pt x="24304" y="19728"/>
                  </a:cubicBezTo>
                  <a:cubicBezTo>
                    <a:pt x="24336" y="19732"/>
                    <a:pt x="24372" y="19733"/>
                    <a:pt x="24402" y="19733"/>
                  </a:cubicBezTo>
                  <a:cubicBezTo>
                    <a:pt x="24952" y="19732"/>
                    <a:pt x="25416" y="19321"/>
                    <a:pt x="25480" y="18775"/>
                  </a:cubicBezTo>
                  <a:cubicBezTo>
                    <a:pt x="25546" y="18229"/>
                    <a:pt x="25194" y="17720"/>
                    <a:pt x="24661" y="17588"/>
                  </a:cubicBezTo>
                  <a:lnTo>
                    <a:pt x="24636" y="17581"/>
                  </a:lnTo>
                  <a:cubicBezTo>
                    <a:pt x="24636" y="17581"/>
                    <a:pt x="24211" y="17477"/>
                    <a:pt x="23543" y="17168"/>
                  </a:cubicBezTo>
                  <a:cubicBezTo>
                    <a:pt x="22872" y="16881"/>
                    <a:pt x="21985" y="16276"/>
                    <a:pt x="21291" y="15366"/>
                  </a:cubicBezTo>
                  <a:cubicBezTo>
                    <a:pt x="21132" y="15144"/>
                    <a:pt x="20953" y="14855"/>
                    <a:pt x="20870" y="14659"/>
                  </a:cubicBezTo>
                  <a:cubicBezTo>
                    <a:pt x="20821" y="14561"/>
                    <a:pt x="20664" y="14229"/>
                    <a:pt x="20666" y="14198"/>
                  </a:cubicBezTo>
                  <a:lnTo>
                    <a:pt x="20486" y="13675"/>
                  </a:lnTo>
                  <a:cubicBezTo>
                    <a:pt x="20225" y="12943"/>
                    <a:pt x="19981" y="11760"/>
                    <a:pt x="18933" y="10684"/>
                  </a:cubicBezTo>
                  <a:cubicBezTo>
                    <a:pt x="18455" y="10157"/>
                    <a:pt x="17803" y="9768"/>
                    <a:pt x="17159" y="9500"/>
                  </a:cubicBezTo>
                  <a:cubicBezTo>
                    <a:pt x="16554" y="9272"/>
                    <a:pt x="15918" y="9134"/>
                    <a:pt x="15274" y="9088"/>
                  </a:cubicBezTo>
                  <a:cubicBezTo>
                    <a:pt x="14863" y="9056"/>
                    <a:pt x="14471" y="9043"/>
                    <a:pt x="14094" y="9043"/>
                  </a:cubicBezTo>
                  <a:cubicBezTo>
                    <a:pt x="13376" y="9043"/>
                    <a:pt x="12718" y="9086"/>
                    <a:pt x="12106" y="9104"/>
                  </a:cubicBezTo>
                  <a:cubicBezTo>
                    <a:pt x="11884" y="9113"/>
                    <a:pt x="11670" y="9118"/>
                    <a:pt x="11465" y="9118"/>
                  </a:cubicBezTo>
                  <a:cubicBezTo>
                    <a:pt x="11235" y="9118"/>
                    <a:pt x="11013" y="9111"/>
                    <a:pt x="10801" y="9097"/>
                  </a:cubicBezTo>
                  <a:cubicBezTo>
                    <a:pt x="10594" y="9092"/>
                    <a:pt x="10424" y="9051"/>
                    <a:pt x="10233" y="9034"/>
                  </a:cubicBezTo>
                  <a:cubicBezTo>
                    <a:pt x="10083" y="8986"/>
                    <a:pt x="10049" y="9022"/>
                    <a:pt x="9810" y="8935"/>
                  </a:cubicBezTo>
                  <a:lnTo>
                    <a:pt x="9464" y="8810"/>
                  </a:lnTo>
                  <a:lnTo>
                    <a:pt x="9435" y="8799"/>
                  </a:lnTo>
                  <a:lnTo>
                    <a:pt x="9430" y="8797"/>
                  </a:lnTo>
                  <a:lnTo>
                    <a:pt x="9330" y="8749"/>
                  </a:lnTo>
                  <a:cubicBezTo>
                    <a:pt x="9193" y="8692"/>
                    <a:pt x="9068" y="8608"/>
                    <a:pt x="8939" y="8520"/>
                  </a:cubicBezTo>
                  <a:cubicBezTo>
                    <a:pt x="8684" y="8349"/>
                    <a:pt x="8443" y="8113"/>
                    <a:pt x="8213" y="7835"/>
                  </a:cubicBezTo>
                  <a:cubicBezTo>
                    <a:pt x="7758" y="7282"/>
                    <a:pt x="7336" y="6580"/>
                    <a:pt x="6958" y="5856"/>
                  </a:cubicBezTo>
                  <a:cubicBezTo>
                    <a:pt x="6571" y="5113"/>
                    <a:pt x="6228" y="4413"/>
                    <a:pt x="5785" y="3658"/>
                  </a:cubicBezTo>
                  <a:cubicBezTo>
                    <a:pt x="4903" y="2186"/>
                    <a:pt x="3797" y="1200"/>
                    <a:pt x="2883" y="645"/>
                  </a:cubicBezTo>
                  <a:cubicBezTo>
                    <a:pt x="2424" y="365"/>
                    <a:pt x="2026" y="222"/>
                    <a:pt x="1691" y="115"/>
                  </a:cubicBezTo>
                  <a:cubicBezTo>
                    <a:pt x="1426" y="46"/>
                    <a:pt x="1328" y="33"/>
                    <a:pt x="1321" y="30"/>
                  </a:cubicBezTo>
                  <a:lnTo>
                    <a:pt x="1227" y="13"/>
                  </a:lnTo>
                  <a:cubicBezTo>
                    <a:pt x="1173" y="6"/>
                    <a:pt x="1121" y="1"/>
                    <a:pt x="1068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5">
              <a:extLst>
                <a:ext uri="{FF2B5EF4-FFF2-40B4-BE49-F238E27FC236}">
                  <a16:creationId xmlns:a16="http://schemas.microsoft.com/office/drawing/2014/main" id="{45FF8CAC-7C90-EFC3-16B5-F7208F5562A6}"/>
                </a:ext>
              </a:extLst>
            </p:cNvPr>
            <p:cNvSpPr/>
            <p:nvPr/>
          </p:nvSpPr>
          <p:spPr>
            <a:xfrm>
              <a:off x="2570750" y="4662550"/>
              <a:ext cx="600125" cy="481825"/>
            </a:xfrm>
            <a:custGeom>
              <a:avLst/>
              <a:gdLst/>
              <a:ahLst/>
              <a:cxnLst/>
              <a:rect l="l" t="t" r="r" b="b"/>
              <a:pathLst>
                <a:path w="24005" h="19273" extrusionOk="0">
                  <a:moveTo>
                    <a:pt x="9483" y="8806"/>
                  </a:moveTo>
                  <a:lnTo>
                    <a:pt x="9483" y="8806"/>
                  </a:lnTo>
                  <a:cubicBezTo>
                    <a:pt x="9487" y="8808"/>
                    <a:pt x="9490" y="8809"/>
                    <a:pt x="9489" y="8809"/>
                  </a:cubicBezTo>
                  <a:cubicBezTo>
                    <a:pt x="9489" y="8809"/>
                    <a:pt x="9489" y="8809"/>
                    <a:pt x="9487" y="8809"/>
                  </a:cubicBezTo>
                  <a:lnTo>
                    <a:pt x="9483" y="8806"/>
                  </a:lnTo>
                  <a:close/>
                  <a:moveTo>
                    <a:pt x="1112" y="1"/>
                  </a:moveTo>
                  <a:cubicBezTo>
                    <a:pt x="693" y="1"/>
                    <a:pt x="308" y="265"/>
                    <a:pt x="166" y="676"/>
                  </a:cubicBezTo>
                  <a:cubicBezTo>
                    <a:pt x="0" y="1158"/>
                    <a:pt x="224" y="1687"/>
                    <a:pt x="682" y="1906"/>
                  </a:cubicBezTo>
                  <a:lnTo>
                    <a:pt x="704" y="1917"/>
                  </a:lnTo>
                  <a:cubicBezTo>
                    <a:pt x="704" y="1917"/>
                    <a:pt x="807" y="1967"/>
                    <a:pt x="1002" y="2058"/>
                  </a:cubicBezTo>
                  <a:cubicBezTo>
                    <a:pt x="1096" y="2126"/>
                    <a:pt x="1300" y="2263"/>
                    <a:pt x="1550" y="2470"/>
                  </a:cubicBezTo>
                  <a:cubicBezTo>
                    <a:pt x="2046" y="2875"/>
                    <a:pt x="2680" y="3680"/>
                    <a:pt x="3206" y="4782"/>
                  </a:cubicBezTo>
                  <a:cubicBezTo>
                    <a:pt x="3454" y="5305"/>
                    <a:pt x="3708" y="6035"/>
                    <a:pt x="4024" y="6793"/>
                  </a:cubicBezTo>
                  <a:cubicBezTo>
                    <a:pt x="4341" y="7563"/>
                    <a:pt x="4693" y="8430"/>
                    <a:pt x="5259" y="9319"/>
                  </a:cubicBezTo>
                  <a:cubicBezTo>
                    <a:pt x="5819" y="10195"/>
                    <a:pt x="6624" y="11168"/>
                    <a:pt x="7792" y="11779"/>
                  </a:cubicBezTo>
                  <a:lnTo>
                    <a:pt x="8008" y="11891"/>
                  </a:lnTo>
                  <a:lnTo>
                    <a:pt x="8063" y="11918"/>
                  </a:lnTo>
                  <a:lnTo>
                    <a:pt x="8209" y="11979"/>
                  </a:lnTo>
                  <a:lnTo>
                    <a:pt x="8290" y="12011"/>
                  </a:lnTo>
                  <a:lnTo>
                    <a:pt x="8618" y="12139"/>
                  </a:lnTo>
                  <a:cubicBezTo>
                    <a:pt x="8836" y="12227"/>
                    <a:pt x="9264" y="12330"/>
                    <a:pt x="9582" y="12409"/>
                  </a:cubicBezTo>
                  <a:cubicBezTo>
                    <a:pt x="10142" y="12510"/>
                    <a:pt x="10710" y="12569"/>
                    <a:pt x="11278" y="12584"/>
                  </a:cubicBezTo>
                  <a:cubicBezTo>
                    <a:pt x="11407" y="12587"/>
                    <a:pt x="11536" y="12588"/>
                    <a:pt x="11662" y="12588"/>
                  </a:cubicBezTo>
                  <a:cubicBezTo>
                    <a:pt x="12580" y="12588"/>
                    <a:pt x="13413" y="12513"/>
                    <a:pt x="14151" y="12505"/>
                  </a:cubicBezTo>
                  <a:cubicBezTo>
                    <a:pt x="14238" y="12503"/>
                    <a:pt x="14323" y="12502"/>
                    <a:pt x="14407" y="12502"/>
                  </a:cubicBezTo>
                  <a:cubicBezTo>
                    <a:pt x="15136" y="12502"/>
                    <a:pt x="15721" y="12574"/>
                    <a:pt x="16102" y="12735"/>
                  </a:cubicBezTo>
                  <a:cubicBezTo>
                    <a:pt x="16529" y="12928"/>
                    <a:pt x="16784" y="13133"/>
                    <a:pt x="17077" y="13689"/>
                  </a:cubicBezTo>
                  <a:cubicBezTo>
                    <a:pt x="17361" y="14233"/>
                    <a:pt x="17627" y="15045"/>
                    <a:pt x="18057" y="15798"/>
                  </a:cubicBezTo>
                  <a:cubicBezTo>
                    <a:pt x="18960" y="17417"/>
                    <a:pt x="20211" y="18195"/>
                    <a:pt x="21050" y="18661"/>
                  </a:cubicBezTo>
                  <a:cubicBezTo>
                    <a:pt x="21478" y="18893"/>
                    <a:pt x="21839" y="19015"/>
                    <a:pt x="22080" y="19102"/>
                  </a:cubicBezTo>
                  <a:lnTo>
                    <a:pt x="22453" y="19222"/>
                  </a:lnTo>
                  <a:cubicBezTo>
                    <a:pt x="22562" y="19256"/>
                    <a:pt x="22672" y="19272"/>
                    <a:pt x="22781" y="19272"/>
                  </a:cubicBezTo>
                  <a:cubicBezTo>
                    <a:pt x="23211" y="19272"/>
                    <a:pt x="23614" y="19017"/>
                    <a:pt x="23786" y="18601"/>
                  </a:cubicBezTo>
                  <a:cubicBezTo>
                    <a:pt x="24004" y="18079"/>
                    <a:pt x="23788" y="17480"/>
                    <a:pt x="23288" y="17217"/>
                  </a:cubicBezTo>
                  <a:lnTo>
                    <a:pt x="23258" y="17201"/>
                  </a:lnTo>
                  <a:cubicBezTo>
                    <a:pt x="23258" y="17201"/>
                    <a:pt x="22890" y="17008"/>
                    <a:pt x="22342" y="16589"/>
                  </a:cubicBezTo>
                  <a:cubicBezTo>
                    <a:pt x="22023" y="16341"/>
                    <a:pt x="21730" y="16059"/>
                    <a:pt x="21471" y="15748"/>
                  </a:cubicBezTo>
                  <a:cubicBezTo>
                    <a:pt x="21189" y="15398"/>
                    <a:pt x="20904" y="14949"/>
                    <a:pt x="20718" y="14499"/>
                  </a:cubicBezTo>
                  <a:cubicBezTo>
                    <a:pt x="20498" y="13987"/>
                    <a:pt x="20361" y="13303"/>
                    <a:pt x="19981" y="12364"/>
                  </a:cubicBezTo>
                  <a:cubicBezTo>
                    <a:pt x="19876" y="12112"/>
                    <a:pt x="19756" y="11868"/>
                    <a:pt x="19622" y="11631"/>
                  </a:cubicBezTo>
                  <a:cubicBezTo>
                    <a:pt x="19542" y="11489"/>
                    <a:pt x="19454" y="11354"/>
                    <a:pt x="19360" y="11222"/>
                  </a:cubicBezTo>
                  <a:cubicBezTo>
                    <a:pt x="19208" y="11018"/>
                    <a:pt x="19262" y="11077"/>
                    <a:pt x="19085" y="10868"/>
                  </a:cubicBezTo>
                  <a:cubicBezTo>
                    <a:pt x="18656" y="10397"/>
                    <a:pt x="18121" y="9962"/>
                    <a:pt x="17525" y="9689"/>
                  </a:cubicBezTo>
                  <a:cubicBezTo>
                    <a:pt x="16391" y="9150"/>
                    <a:pt x="15252" y="9045"/>
                    <a:pt x="14278" y="9045"/>
                  </a:cubicBezTo>
                  <a:cubicBezTo>
                    <a:pt x="14227" y="9045"/>
                    <a:pt x="14175" y="9045"/>
                    <a:pt x="14125" y="9046"/>
                  </a:cubicBezTo>
                  <a:cubicBezTo>
                    <a:pt x="13197" y="9054"/>
                    <a:pt x="12346" y="9106"/>
                    <a:pt x="11581" y="9106"/>
                  </a:cubicBezTo>
                  <a:cubicBezTo>
                    <a:pt x="11505" y="9106"/>
                    <a:pt x="11430" y="9106"/>
                    <a:pt x="11356" y="9105"/>
                  </a:cubicBezTo>
                  <a:cubicBezTo>
                    <a:pt x="10980" y="9105"/>
                    <a:pt x="10605" y="9076"/>
                    <a:pt x="10232" y="9021"/>
                  </a:cubicBezTo>
                  <a:cubicBezTo>
                    <a:pt x="10098" y="8975"/>
                    <a:pt x="10055" y="9007"/>
                    <a:pt x="9835" y="8930"/>
                  </a:cubicBezTo>
                  <a:lnTo>
                    <a:pt x="9505" y="8810"/>
                  </a:lnTo>
                  <a:lnTo>
                    <a:pt x="9458" y="8793"/>
                  </a:lnTo>
                  <a:lnTo>
                    <a:pt x="9458" y="8793"/>
                  </a:lnTo>
                  <a:lnTo>
                    <a:pt x="9371" y="8748"/>
                  </a:lnTo>
                  <a:cubicBezTo>
                    <a:pt x="8866" y="8514"/>
                    <a:pt x="8399" y="8079"/>
                    <a:pt x="7975" y="7493"/>
                  </a:cubicBezTo>
                  <a:cubicBezTo>
                    <a:pt x="7560" y="6902"/>
                    <a:pt x="7169" y="6219"/>
                    <a:pt x="6808" y="5510"/>
                  </a:cubicBezTo>
                  <a:cubicBezTo>
                    <a:pt x="6440" y="4796"/>
                    <a:pt x="6100" y="4105"/>
                    <a:pt x="5650" y="3390"/>
                  </a:cubicBezTo>
                  <a:cubicBezTo>
                    <a:pt x="4772" y="2020"/>
                    <a:pt x="3697" y="1105"/>
                    <a:pt x="2819" y="591"/>
                  </a:cubicBezTo>
                  <a:cubicBezTo>
                    <a:pt x="2383" y="334"/>
                    <a:pt x="1991" y="203"/>
                    <a:pt x="1675" y="102"/>
                  </a:cubicBezTo>
                  <a:lnTo>
                    <a:pt x="1330" y="25"/>
                  </a:lnTo>
                  <a:cubicBezTo>
                    <a:pt x="1257" y="9"/>
                    <a:pt x="1184" y="1"/>
                    <a:pt x="1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5">
              <a:extLst>
                <a:ext uri="{FF2B5EF4-FFF2-40B4-BE49-F238E27FC236}">
                  <a16:creationId xmlns:a16="http://schemas.microsoft.com/office/drawing/2014/main" id="{E06312DA-C9AD-9F1C-15E9-784A79661B25}"/>
                </a:ext>
              </a:extLst>
            </p:cNvPr>
            <p:cNvSpPr/>
            <p:nvPr/>
          </p:nvSpPr>
          <p:spPr>
            <a:xfrm>
              <a:off x="2650050" y="4505075"/>
              <a:ext cx="639875" cy="493300"/>
            </a:xfrm>
            <a:custGeom>
              <a:avLst/>
              <a:gdLst/>
              <a:ahLst/>
              <a:cxnLst/>
              <a:rect l="l" t="t" r="r" b="b"/>
              <a:pathLst>
                <a:path w="25595" h="19732" extrusionOk="0">
                  <a:moveTo>
                    <a:pt x="1094" y="0"/>
                  </a:moveTo>
                  <a:cubicBezTo>
                    <a:pt x="655" y="0"/>
                    <a:pt x="257" y="292"/>
                    <a:pt x="136" y="728"/>
                  </a:cubicBezTo>
                  <a:cubicBezTo>
                    <a:pt x="0" y="1214"/>
                    <a:pt x="252" y="1726"/>
                    <a:pt x="720" y="1917"/>
                  </a:cubicBezTo>
                  <a:cubicBezTo>
                    <a:pt x="711" y="1917"/>
                    <a:pt x="853" y="1971"/>
                    <a:pt x="1030" y="2062"/>
                  </a:cubicBezTo>
                  <a:cubicBezTo>
                    <a:pt x="1232" y="2199"/>
                    <a:pt x="1426" y="2345"/>
                    <a:pt x="1612" y="2502"/>
                  </a:cubicBezTo>
                  <a:cubicBezTo>
                    <a:pt x="2137" y="2934"/>
                    <a:pt x="2803" y="3802"/>
                    <a:pt x="3331" y="4978"/>
                  </a:cubicBezTo>
                  <a:cubicBezTo>
                    <a:pt x="3602" y="5655"/>
                    <a:pt x="3897" y="6386"/>
                    <a:pt x="4209" y="7159"/>
                  </a:cubicBezTo>
                  <a:cubicBezTo>
                    <a:pt x="4564" y="7980"/>
                    <a:pt x="4961" y="8912"/>
                    <a:pt x="5653" y="9840"/>
                  </a:cubicBezTo>
                  <a:cubicBezTo>
                    <a:pt x="5994" y="10304"/>
                    <a:pt x="6410" y="10770"/>
                    <a:pt x="6926" y="11177"/>
                  </a:cubicBezTo>
                  <a:cubicBezTo>
                    <a:pt x="7181" y="11379"/>
                    <a:pt x="7456" y="11575"/>
                    <a:pt x="7754" y="11734"/>
                  </a:cubicBezTo>
                  <a:lnTo>
                    <a:pt x="7979" y="11855"/>
                  </a:lnTo>
                  <a:lnTo>
                    <a:pt x="8034" y="11886"/>
                  </a:lnTo>
                  <a:lnTo>
                    <a:pt x="8063" y="11900"/>
                  </a:lnTo>
                  <a:lnTo>
                    <a:pt x="8077" y="11907"/>
                  </a:lnTo>
                  <a:lnTo>
                    <a:pt x="8193" y="11957"/>
                  </a:lnTo>
                  <a:lnTo>
                    <a:pt x="8279" y="11993"/>
                  </a:lnTo>
                  <a:lnTo>
                    <a:pt x="8621" y="12127"/>
                  </a:lnTo>
                  <a:cubicBezTo>
                    <a:pt x="10023" y="12616"/>
                    <a:pt x="11135" y="12573"/>
                    <a:pt x="12220" y="12580"/>
                  </a:cubicBezTo>
                  <a:cubicBezTo>
                    <a:pt x="13006" y="12563"/>
                    <a:pt x="13734" y="12511"/>
                    <a:pt x="14372" y="12511"/>
                  </a:cubicBezTo>
                  <a:cubicBezTo>
                    <a:pt x="14595" y="12511"/>
                    <a:pt x="14808" y="12517"/>
                    <a:pt x="15008" y="12534"/>
                  </a:cubicBezTo>
                  <a:cubicBezTo>
                    <a:pt x="15806" y="12594"/>
                    <a:pt x="16254" y="12757"/>
                    <a:pt x="16575" y="13055"/>
                  </a:cubicBezTo>
                  <a:cubicBezTo>
                    <a:pt x="16896" y="13296"/>
                    <a:pt x="17175" y="13940"/>
                    <a:pt x="17519" y="14790"/>
                  </a:cubicBezTo>
                  <a:lnTo>
                    <a:pt x="17808" y="15447"/>
                  </a:lnTo>
                  <a:cubicBezTo>
                    <a:pt x="17976" y="15798"/>
                    <a:pt x="18007" y="15832"/>
                    <a:pt x="18153" y="16087"/>
                  </a:cubicBezTo>
                  <a:cubicBezTo>
                    <a:pt x="18458" y="16598"/>
                    <a:pt x="18749" y="16935"/>
                    <a:pt x="19067" y="17292"/>
                  </a:cubicBezTo>
                  <a:cubicBezTo>
                    <a:pt x="20357" y="18654"/>
                    <a:pt x="21796" y="19199"/>
                    <a:pt x="22762" y="19472"/>
                  </a:cubicBezTo>
                  <a:cubicBezTo>
                    <a:pt x="23252" y="19613"/>
                    <a:pt x="23650" y="19657"/>
                    <a:pt x="23918" y="19691"/>
                  </a:cubicBezTo>
                  <a:cubicBezTo>
                    <a:pt x="24186" y="19714"/>
                    <a:pt x="24329" y="19727"/>
                    <a:pt x="24329" y="19727"/>
                  </a:cubicBezTo>
                  <a:cubicBezTo>
                    <a:pt x="24362" y="19730"/>
                    <a:pt x="24396" y="19731"/>
                    <a:pt x="24429" y="19731"/>
                  </a:cubicBezTo>
                  <a:cubicBezTo>
                    <a:pt x="24955" y="19731"/>
                    <a:pt x="25412" y="19351"/>
                    <a:pt x="25501" y="18822"/>
                  </a:cubicBezTo>
                  <a:cubicBezTo>
                    <a:pt x="25594" y="18260"/>
                    <a:pt x="25239" y="17721"/>
                    <a:pt x="24686" y="17585"/>
                  </a:cubicBezTo>
                  <a:lnTo>
                    <a:pt x="24661" y="17580"/>
                  </a:lnTo>
                  <a:cubicBezTo>
                    <a:pt x="24661" y="17580"/>
                    <a:pt x="24236" y="17476"/>
                    <a:pt x="23570" y="17166"/>
                  </a:cubicBezTo>
                  <a:cubicBezTo>
                    <a:pt x="22899" y="16880"/>
                    <a:pt x="22010" y="16273"/>
                    <a:pt x="21316" y="15365"/>
                  </a:cubicBezTo>
                  <a:cubicBezTo>
                    <a:pt x="21161" y="15141"/>
                    <a:pt x="20980" y="14854"/>
                    <a:pt x="20895" y="14658"/>
                  </a:cubicBezTo>
                  <a:cubicBezTo>
                    <a:pt x="20848" y="14560"/>
                    <a:pt x="20689" y="14228"/>
                    <a:pt x="20691" y="14195"/>
                  </a:cubicBezTo>
                  <a:lnTo>
                    <a:pt x="20511" y="13674"/>
                  </a:lnTo>
                  <a:cubicBezTo>
                    <a:pt x="20250" y="12941"/>
                    <a:pt x="20006" y="11759"/>
                    <a:pt x="18958" y="10683"/>
                  </a:cubicBezTo>
                  <a:cubicBezTo>
                    <a:pt x="18480" y="10156"/>
                    <a:pt x="17830" y="9767"/>
                    <a:pt x="17184" y="9498"/>
                  </a:cubicBezTo>
                  <a:cubicBezTo>
                    <a:pt x="16579" y="9271"/>
                    <a:pt x="15943" y="9132"/>
                    <a:pt x="15299" y="9087"/>
                  </a:cubicBezTo>
                  <a:cubicBezTo>
                    <a:pt x="14886" y="9054"/>
                    <a:pt x="14491" y="9042"/>
                    <a:pt x="14112" y="9042"/>
                  </a:cubicBezTo>
                  <a:cubicBezTo>
                    <a:pt x="13398" y="9042"/>
                    <a:pt x="12741" y="9084"/>
                    <a:pt x="12131" y="9101"/>
                  </a:cubicBezTo>
                  <a:cubicBezTo>
                    <a:pt x="11930" y="9111"/>
                    <a:pt x="11729" y="9116"/>
                    <a:pt x="11528" y="9116"/>
                  </a:cubicBezTo>
                  <a:cubicBezTo>
                    <a:pt x="11293" y="9116"/>
                    <a:pt x="11059" y="9109"/>
                    <a:pt x="10826" y="9096"/>
                  </a:cubicBezTo>
                  <a:cubicBezTo>
                    <a:pt x="10617" y="9089"/>
                    <a:pt x="10449" y="9050"/>
                    <a:pt x="10258" y="9033"/>
                  </a:cubicBezTo>
                  <a:cubicBezTo>
                    <a:pt x="10108" y="8983"/>
                    <a:pt x="10074" y="9019"/>
                    <a:pt x="9835" y="8932"/>
                  </a:cubicBezTo>
                  <a:lnTo>
                    <a:pt x="9489" y="8807"/>
                  </a:lnTo>
                  <a:lnTo>
                    <a:pt x="9455" y="8794"/>
                  </a:lnTo>
                  <a:lnTo>
                    <a:pt x="9455" y="8794"/>
                  </a:lnTo>
                  <a:lnTo>
                    <a:pt x="9353" y="8746"/>
                  </a:lnTo>
                  <a:cubicBezTo>
                    <a:pt x="9218" y="8689"/>
                    <a:pt x="9091" y="8605"/>
                    <a:pt x="8964" y="8518"/>
                  </a:cubicBezTo>
                  <a:cubicBezTo>
                    <a:pt x="8709" y="8346"/>
                    <a:pt x="8466" y="8111"/>
                    <a:pt x="8238" y="7832"/>
                  </a:cubicBezTo>
                  <a:cubicBezTo>
                    <a:pt x="7781" y="7279"/>
                    <a:pt x="7359" y="6579"/>
                    <a:pt x="6983" y="5853"/>
                  </a:cubicBezTo>
                  <a:cubicBezTo>
                    <a:pt x="6596" y="5110"/>
                    <a:pt x="6253" y="4412"/>
                    <a:pt x="5810" y="3655"/>
                  </a:cubicBezTo>
                  <a:cubicBezTo>
                    <a:pt x="4927" y="2183"/>
                    <a:pt x="3820" y="1198"/>
                    <a:pt x="2908" y="644"/>
                  </a:cubicBezTo>
                  <a:cubicBezTo>
                    <a:pt x="2449" y="362"/>
                    <a:pt x="2049" y="221"/>
                    <a:pt x="1716" y="114"/>
                  </a:cubicBezTo>
                  <a:cubicBezTo>
                    <a:pt x="1451" y="45"/>
                    <a:pt x="1353" y="32"/>
                    <a:pt x="1346" y="27"/>
                  </a:cubicBezTo>
                  <a:lnTo>
                    <a:pt x="1250" y="12"/>
                  </a:lnTo>
                  <a:cubicBezTo>
                    <a:pt x="1198" y="4"/>
                    <a:pt x="1146" y="0"/>
                    <a:pt x="10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5">
              <a:extLst>
                <a:ext uri="{FF2B5EF4-FFF2-40B4-BE49-F238E27FC236}">
                  <a16:creationId xmlns:a16="http://schemas.microsoft.com/office/drawing/2014/main" id="{6AF2DEA2-4511-A90C-BEEF-CF946C6FA9AD}"/>
                </a:ext>
              </a:extLst>
            </p:cNvPr>
            <p:cNvSpPr/>
            <p:nvPr/>
          </p:nvSpPr>
          <p:spPr>
            <a:xfrm>
              <a:off x="4265175" y="4866150"/>
              <a:ext cx="703275" cy="296350"/>
            </a:xfrm>
            <a:custGeom>
              <a:avLst/>
              <a:gdLst/>
              <a:ahLst/>
              <a:cxnLst/>
              <a:rect l="l" t="t" r="r" b="b"/>
              <a:pathLst>
                <a:path w="28131" h="11854" extrusionOk="0">
                  <a:moveTo>
                    <a:pt x="26955" y="1"/>
                  </a:moveTo>
                  <a:cubicBezTo>
                    <a:pt x="26954" y="1"/>
                    <a:pt x="26952" y="1"/>
                    <a:pt x="26951" y="1"/>
                  </a:cubicBezTo>
                  <a:cubicBezTo>
                    <a:pt x="26749" y="1"/>
                    <a:pt x="26553" y="56"/>
                    <a:pt x="26383" y="161"/>
                  </a:cubicBezTo>
                  <a:lnTo>
                    <a:pt x="26353" y="179"/>
                  </a:lnTo>
                  <a:cubicBezTo>
                    <a:pt x="26353" y="179"/>
                    <a:pt x="26000" y="395"/>
                    <a:pt x="25359" y="647"/>
                  </a:cubicBezTo>
                  <a:cubicBezTo>
                    <a:pt x="24980" y="795"/>
                    <a:pt x="24590" y="900"/>
                    <a:pt x="24190" y="964"/>
                  </a:cubicBezTo>
                  <a:cubicBezTo>
                    <a:pt x="23936" y="998"/>
                    <a:pt x="23683" y="1016"/>
                    <a:pt x="23428" y="1016"/>
                  </a:cubicBezTo>
                  <a:cubicBezTo>
                    <a:pt x="23416" y="1016"/>
                    <a:pt x="23404" y="1016"/>
                    <a:pt x="23393" y="1016"/>
                  </a:cubicBezTo>
                  <a:cubicBezTo>
                    <a:pt x="23171" y="1016"/>
                    <a:pt x="22950" y="1000"/>
                    <a:pt x="22731" y="968"/>
                  </a:cubicBezTo>
                  <a:cubicBezTo>
                    <a:pt x="22178" y="895"/>
                    <a:pt x="21521" y="661"/>
                    <a:pt x="20520" y="506"/>
                  </a:cubicBezTo>
                  <a:cubicBezTo>
                    <a:pt x="20250" y="468"/>
                    <a:pt x="19979" y="445"/>
                    <a:pt x="19706" y="438"/>
                  </a:cubicBezTo>
                  <a:lnTo>
                    <a:pt x="19633" y="438"/>
                  </a:lnTo>
                  <a:cubicBezTo>
                    <a:pt x="19510" y="438"/>
                    <a:pt x="19383" y="438"/>
                    <a:pt x="19219" y="454"/>
                  </a:cubicBezTo>
                  <a:cubicBezTo>
                    <a:pt x="18967" y="479"/>
                    <a:pt x="19046" y="463"/>
                    <a:pt x="18776" y="509"/>
                  </a:cubicBezTo>
                  <a:cubicBezTo>
                    <a:pt x="18151" y="634"/>
                    <a:pt x="17503" y="870"/>
                    <a:pt x="16964" y="1239"/>
                  </a:cubicBezTo>
                  <a:cubicBezTo>
                    <a:pt x="15863" y="1975"/>
                    <a:pt x="15174" y="2958"/>
                    <a:pt x="14669" y="3824"/>
                  </a:cubicBezTo>
                  <a:cubicBezTo>
                    <a:pt x="14153" y="4704"/>
                    <a:pt x="13730" y="5532"/>
                    <a:pt x="13298" y="6230"/>
                  </a:cubicBezTo>
                  <a:cubicBezTo>
                    <a:pt x="13105" y="6551"/>
                    <a:pt x="12889" y="6858"/>
                    <a:pt x="12652" y="7151"/>
                  </a:cubicBezTo>
                  <a:cubicBezTo>
                    <a:pt x="12543" y="7242"/>
                    <a:pt x="12548" y="7294"/>
                    <a:pt x="12370" y="7442"/>
                  </a:cubicBezTo>
                  <a:lnTo>
                    <a:pt x="12097" y="7663"/>
                  </a:lnTo>
                  <a:lnTo>
                    <a:pt x="12054" y="7697"/>
                  </a:lnTo>
                  <a:lnTo>
                    <a:pt x="11974" y="7747"/>
                  </a:lnTo>
                  <a:cubicBezTo>
                    <a:pt x="11515" y="8059"/>
                    <a:pt x="10901" y="8236"/>
                    <a:pt x="10182" y="8300"/>
                  </a:cubicBezTo>
                  <a:cubicBezTo>
                    <a:pt x="9873" y="8322"/>
                    <a:pt x="9552" y="8334"/>
                    <a:pt x="9223" y="8334"/>
                  </a:cubicBezTo>
                  <a:cubicBezTo>
                    <a:pt x="8786" y="8334"/>
                    <a:pt x="8334" y="8315"/>
                    <a:pt x="7881" y="8284"/>
                  </a:cubicBezTo>
                  <a:cubicBezTo>
                    <a:pt x="7187" y="8240"/>
                    <a:pt x="6515" y="8188"/>
                    <a:pt x="5798" y="8188"/>
                  </a:cubicBezTo>
                  <a:cubicBezTo>
                    <a:pt x="5689" y="8188"/>
                    <a:pt x="5578" y="8188"/>
                    <a:pt x="5466" y="8192"/>
                  </a:cubicBezTo>
                  <a:cubicBezTo>
                    <a:pt x="3840" y="8242"/>
                    <a:pt x="2501" y="8693"/>
                    <a:pt x="1612" y="9182"/>
                  </a:cubicBezTo>
                  <a:cubicBezTo>
                    <a:pt x="1166" y="9425"/>
                    <a:pt x="854" y="9694"/>
                    <a:pt x="606" y="9912"/>
                  </a:cubicBezTo>
                  <a:cubicBezTo>
                    <a:pt x="447" y="10080"/>
                    <a:pt x="363" y="10169"/>
                    <a:pt x="363" y="10169"/>
                  </a:cubicBezTo>
                  <a:cubicBezTo>
                    <a:pt x="15" y="10539"/>
                    <a:pt x="0" y="11112"/>
                    <a:pt x="327" y="11499"/>
                  </a:cubicBezTo>
                  <a:cubicBezTo>
                    <a:pt x="524" y="11731"/>
                    <a:pt x="806" y="11853"/>
                    <a:pt x="1092" y="11853"/>
                  </a:cubicBezTo>
                  <a:cubicBezTo>
                    <a:pt x="1283" y="11853"/>
                    <a:pt x="1475" y="11799"/>
                    <a:pt x="1644" y="11686"/>
                  </a:cubicBezTo>
                  <a:lnTo>
                    <a:pt x="1664" y="11674"/>
                  </a:lnTo>
                  <a:cubicBezTo>
                    <a:pt x="1664" y="11674"/>
                    <a:pt x="1760" y="11610"/>
                    <a:pt x="1939" y="11490"/>
                  </a:cubicBezTo>
                  <a:cubicBezTo>
                    <a:pt x="2044" y="11445"/>
                    <a:pt x="2267" y="11340"/>
                    <a:pt x="2573" y="11231"/>
                  </a:cubicBezTo>
                  <a:cubicBezTo>
                    <a:pt x="3022" y="11069"/>
                    <a:pt x="3702" y="10956"/>
                    <a:pt x="4525" y="10956"/>
                  </a:cubicBezTo>
                  <a:cubicBezTo>
                    <a:pt x="4804" y="10956"/>
                    <a:pt x="5098" y="10969"/>
                    <a:pt x="5407" y="10997"/>
                  </a:cubicBezTo>
                  <a:cubicBezTo>
                    <a:pt x="5982" y="11053"/>
                    <a:pt x="6739" y="11208"/>
                    <a:pt x="7552" y="11328"/>
                  </a:cubicBezTo>
                  <a:cubicBezTo>
                    <a:pt x="8297" y="11438"/>
                    <a:pt x="9127" y="11567"/>
                    <a:pt x="10057" y="11567"/>
                  </a:cubicBezTo>
                  <a:cubicBezTo>
                    <a:pt x="10155" y="11567"/>
                    <a:pt x="10255" y="11565"/>
                    <a:pt x="10355" y="11563"/>
                  </a:cubicBezTo>
                  <a:cubicBezTo>
                    <a:pt x="11394" y="11531"/>
                    <a:pt x="12641" y="11340"/>
                    <a:pt x="13766" y="10653"/>
                  </a:cubicBezTo>
                  <a:lnTo>
                    <a:pt x="13975" y="10524"/>
                  </a:lnTo>
                  <a:lnTo>
                    <a:pt x="14026" y="10492"/>
                  </a:lnTo>
                  <a:lnTo>
                    <a:pt x="14153" y="10398"/>
                  </a:lnTo>
                  <a:lnTo>
                    <a:pt x="14221" y="10344"/>
                  </a:lnTo>
                  <a:lnTo>
                    <a:pt x="14499" y="10130"/>
                  </a:lnTo>
                  <a:cubicBezTo>
                    <a:pt x="14687" y="9987"/>
                    <a:pt x="14996" y="9675"/>
                    <a:pt x="15226" y="9441"/>
                  </a:cubicBezTo>
                  <a:cubicBezTo>
                    <a:pt x="15601" y="9014"/>
                    <a:pt x="15942" y="8557"/>
                    <a:pt x="16247" y="8079"/>
                  </a:cubicBezTo>
                  <a:cubicBezTo>
                    <a:pt x="16818" y="7174"/>
                    <a:pt x="17229" y="6301"/>
                    <a:pt x="17653" y="5575"/>
                  </a:cubicBezTo>
                  <a:cubicBezTo>
                    <a:pt x="18073" y="4839"/>
                    <a:pt x="18478" y="4292"/>
                    <a:pt x="18849" y="4022"/>
                  </a:cubicBezTo>
                  <a:cubicBezTo>
                    <a:pt x="19192" y="3785"/>
                    <a:pt x="19470" y="3669"/>
                    <a:pt x="19968" y="3669"/>
                  </a:cubicBezTo>
                  <a:cubicBezTo>
                    <a:pt x="20031" y="3669"/>
                    <a:pt x="20097" y="3670"/>
                    <a:pt x="20167" y="3674"/>
                  </a:cubicBezTo>
                  <a:cubicBezTo>
                    <a:pt x="20782" y="3710"/>
                    <a:pt x="21614" y="3897"/>
                    <a:pt x="22482" y="3917"/>
                  </a:cubicBezTo>
                  <a:cubicBezTo>
                    <a:pt x="22551" y="3918"/>
                    <a:pt x="22621" y="3920"/>
                    <a:pt x="22690" y="3920"/>
                  </a:cubicBezTo>
                  <a:cubicBezTo>
                    <a:pt x="24434" y="3920"/>
                    <a:pt x="25677" y="3279"/>
                    <a:pt x="26474" y="2817"/>
                  </a:cubicBezTo>
                  <a:cubicBezTo>
                    <a:pt x="26894" y="2569"/>
                    <a:pt x="27183" y="2323"/>
                    <a:pt x="27381" y="2160"/>
                  </a:cubicBezTo>
                  <a:cubicBezTo>
                    <a:pt x="27572" y="1993"/>
                    <a:pt x="27676" y="1901"/>
                    <a:pt x="27676" y="1901"/>
                  </a:cubicBezTo>
                  <a:cubicBezTo>
                    <a:pt x="28013" y="1600"/>
                    <a:pt x="28131" y="1123"/>
                    <a:pt x="27970" y="700"/>
                  </a:cubicBezTo>
                  <a:cubicBezTo>
                    <a:pt x="27808" y="279"/>
                    <a:pt x="27405" y="1"/>
                    <a:pt x="26955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5">
              <a:extLst>
                <a:ext uri="{FF2B5EF4-FFF2-40B4-BE49-F238E27FC236}">
                  <a16:creationId xmlns:a16="http://schemas.microsoft.com/office/drawing/2014/main" id="{71E0DB6B-150C-BD82-6C07-6A8D7025FE26}"/>
                </a:ext>
              </a:extLst>
            </p:cNvPr>
            <p:cNvSpPr/>
            <p:nvPr/>
          </p:nvSpPr>
          <p:spPr>
            <a:xfrm>
              <a:off x="4170225" y="4688150"/>
              <a:ext cx="734025" cy="325825"/>
            </a:xfrm>
            <a:custGeom>
              <a:avLst/>
              <a:gdLst/>
              <a:ahLst/>
              <a:cxnLst/>
              <a:rect l="l" t="t" r="r" b="b"/>
              <a:pathLst>
                <a:path w="29361" h="13033" extrusionOk="0">
                  <a:moveTo>
                    <a:pt x="28206" y="0"/>
                  </a:moveTo>
                  <a:cubicBezTo>
                    <a:pt x="27915" y="0"/>
                    <a:pt x="27636" y="117"/>
                    <a:pt x="27431" y="322"/>
                  </a:cubicBezTo>
                  <a:lnTo>
                    <a:pt x="27413" y="341"/>
                  </a:lnTo>
                  <a:cubicBezTo>
                    <a:pt x="27413" y="341"/>
                    <a:pt x="27106" y="652"/>
                    <a:pt x="26497" y="1064"/>
                  </a:cubicBezTo>
                  <a:cubicBezTo>
                    <a:pt x="25907" y="1493"/>
                    <a:pt x="24932" y="1944"/>
                    <a:pt x="23795" y="2073"/>
                  </a:cubicBezTo>
                  <a:cubicBezTo>
                    <a:pt x="23652" y="2083"/>
                    <a:pt x="23490" y="2091"/>
                    <a:pt x="23338" y="2091"/>
                  </a:cubicBezTo>
                  <a:cubicBezTo>
                    <a:pt x="23326" y="2091"/>
                    <a:pt x="23313" y="2091"/>
                    <a:pt x="23301" y="2091"/>
                  </a:cubicBezTo>
                  <a:cubicBezTo>
                    <a:pt x="23190" y="2091"/>
                    <a:pt x="23079" y="2084"/>
                    <a:pt x="22970" y="2071"/>
                  </a:cubicBezTo>
                  <a:cubicBezTo>
                    <a:pt x="22863" y="2060"/>
                    <a:pt x="22497" y="2026"/>
                    <a:pt x="22472" y="2009"/>
                  </a:cubicBezTo>
                  <a:lnTo>
                    <a:pt x="21932" y="1896"/>
                  </a:lnTo>
                  <a:cubicBezTo>
                    <a:pt x="21387" y="1787"/>
                    <a:pt x="20654" y="1555"/>
                    <a:pt x="19749" y="1555"/>
                  </a:cubicBezTo>
                  <a:cubicBezTo>
                    <a:pt x="19351" y="1555"/>
                    <a:pt x="18954" y="1602"/>
                    <a:pt x="18567" y="1694"/>
                  </a:cubicBezTo>
                  <a:cubicBezTo>
                    <a:pt x="17869" y="1834"/>
                    <a:pt x="17201" y="2192"/>
                    <a:pt x="16639" y="2608"/>
                  </a:cubicBezTo>
                  <a:cubicBezTo>
                    <a:pt x="16134" y="3010"/>
                    <a:pt x="15690" y="3485"/>
                    <a:pt x="15320" y="4015"/>
                  </a:cubicBezTo>
                  <a:cubicBezTo>
                    <a:pt x="14626" y="4986"/>
                    <a:pt x="14164" y="5923"/>
                    <a:pt x="13708" y="6737"/>
                  </a:cubicBezTo>
                  <a:cubicBezTo>
                    <a:pt x="13503" y="7121"/>
                    <a:pt x="13278" y="7492"/>
                    <a:pt x="13034" y="7852"/>
                  </a:cubicBezTo>
                  <a:cubicBezTo>
                    <a:pt x="12923" y="8026"/>
                    <a:pt x="12802" y="8150"/>
                    <a:pt x="12689" y="8306"/>
                  </a:cubicBezTo>
                  <a:cubicBezTo>
                    <a:pt x="12570" y="8409"/>
                    <a:pt x="12584" y="8457"/>
                    <a:pt x="12386" y="8618"/>
                  </a:cubicBezTo>
                  <a:lnTo>
                    <a:pt x="12100" y="8848"/>
                  </a:lnTo>
                  <a:lnTo>
                    <a:pt x="12070" y="8873"/>
                  </a:lnTo>
                  <a:lnTo>
                    <a:pt x="11979" y="8932"/>
                  </a:lnTo>
                  <a:cubicBezTo>
                    <a:pt x="11859" y="9020"/>
                    <a:pt x="11724" y="9086"/>
                    <a:pt x="11583" y="9152"/>
                  </a:cubicBezTo>
                  <a:cubicBezTo>
                    <a:pt x="11304" y="9280"/>
                    <a:pt x="10977" y="9368"/>
                    <a:pt x="10622" y="9421"/>
                  </a:cubicBezTo>
                  <a:cubicBezTo>
                    <a:pt x="10194" y="9486"/>
                    <a:pt x="9726" y="9512"/>
                    <a:pt x="9243" y="9512"/>
                  </a:cubicBezTo>
                  <a:cubicBezTo>
                    <a:pt x="8927" y="9512"/>
                    <a:pt x="8602" y="9502"/>
                    <a:pt x="8279" y="9482"/>
                  </a:cubicBezTo>
                  <a:cubicBezTo>
                    <a:pt x="7442" y="9434"/>
                    <a:pt x="6667" y="9371"/>
                    <a:pt x="5790" y="9361"/>
                  </a:cubicBezTo>
                  <a:cubicBezTo>
                    <a:pt x="4072" y="9362"/>
                    <a:pt x="2660" y="9807"/>
                    <a:pt x="1715" y="10305"/>
                  </a:cubicBezTo>
                  <a:cubicBezTo>
                    <a:pt x="1239" y="10553"/>
                    <a:pt x="914" y="10824"/>
                    <a:pt x="648" y="11056"/>
                  </a:cubicBezTo>
                  <a:cubicBezTo>
                    <a:pt x="454" y="11246"/>
                    <a:pt x="393" y="11324"/>
                    <a:pt x="384" y="11328"/>
                  </a:cubicBezTo>
                  <a:lnTo>
                    <a:pt x="323" y="11403"/>
                  </a:lnTo>
                  <a:cubicBezTo>
                    <a:pt x="0" y="11790"/>
                    <a:pt x="20" y="12358"/>
                    <a:pt x="368" y="12723"/>
                  </a:cubicBezTo>
                  <a:cubicBezTo>
                    <a:pt x="562" y="12928"/>
                    <a:pt x="824" y="13032"/>
                    <a:pt x="1088" y="13032"/>
                  </a:cubicBezTo>
                  <a:cubicBezTo>
                    <a:pt x="1297" y="13032"/>
                    <a:pt x="1507" y="12966"/>
                    <a:pt x="1685" y="12832"/>
                  </a:cubicBezTo>
                  <a:cubicBezTo>
                    <a:pt x="1685" y="12832"/>
                    <a:pt x="1807" y="12741"/>
                    <a:pt x="1971" y="12643"/>
                  </a:cubicBezTo>
                  <a:cubicBezTo>
                    <a:pt x="2190" y="12538"/>
                    <a:pt x="2417" y="12447"/>
                    <a:pt x="2647" y="12368"/>
                  </a:cubicBezTo>
                  <a:cubicBezTo>
                    <a:pt x="3095" y="12209"/>
                    <a:pt x="3763" y="12100"/>
                    <a:pt x="4562" y="12100"/>
                  </a:cubicBezTo>
                  <a:cubicBezTo>
                    <a:pt x="4927" y="12100"/>
                    <a:pt x="5292" y="12122"/>
                    <a:pt x="5655" y="12165"/>
                  </a:cubicBezTo>
                  <a:cubicBezTo>
                    <a:pt x="6374" y="12277"/>
                    <a:pt x="7154" y="12400"/>
                    <a:pt x="7977" y="12529"/>
                  </a:cubicBezTo>
                  <a:cubicBezTo>
                    <a:pt x="8625" y="12615"/>
                    <a:pt x="9335" y="12711"/>
                    <a:pt x="10119" y="12711"/>
                  </a:cubicBezTo>
                  <a:cubicBezTo>
                    <a:pt x="10421" y="12711"/>
                    <a:pt x="10722" y="12697"/>
                    <a:pt x="11022" y="12666"/>
                  </a:cubicBezTo>
                  <a:cubicBezTo>
                    <a:pt x="11593" y="12611"/>
                    <a:pt x="12207" y="12495"/>
                    <a:pt x="12821" y="12261"/>
                  </a:cubicBezTo>
                  <a:cubicBezTo>
                    <a:pt x="13125" y="12145"/>
                    <a:pt x="13435" y="12011"/>
                    <a:pt x="13724" y="11836"/>
                  </a:cubicBezTo>
                  <a:lnTo>
                    <a:pt x="13944" y="11708"/>
                  </a:lnTo>
                  <a:lnTo>
                    <a:pt x="13998" y="11674"/>
                  </a:lnTo>
                  <a:lnTo>
                    <a:pt x="14026" y="11658"/>
                  </a:lnTo>
                  <a:lnTo>
                    <a:pt x="14039" y="11649"/>
                  </a:lnTo>
                  <a:lnTo>
                    <a:pt x="14142" y="11574"/>
                  </a:lnTo>
                  <a:lnTo>
                    <a:pt x="14215" y="11520"/>
                  </a:lnTo>
                  <a:lnTo>
                    <a:pt x="14506" y="11294"/>
                  </a:lnTo>
                  <a:cubicBezTo>
                    <a:pt x="15643" y="10344"/>
                    <a:pt x="16179" y="9371"/>
                    <a:pt x="16741" y="8443"/>
                  </a:cubicBezTo>
                  <a:cubicBezTo>
                    <a:pt x="17266" y="7522"/>
                    <a:pt x="17680" y="6656"/>
                    <a:pt x="18130" y="6030"/>
                  </a:cubicBezTo>
                  <a:cubicBezTo>
                    <a:pt x="18592" y="5377"/>
                    <a:pt x="18961" y="5077"/>
                    <a:pt x="19381" y="4954"/>
                  </a:cubicBezTo>
                  <a:cubicBezTo>
                    <a:pt x="19518" y="4898"/>
                    <a:pt x="19697" y="4875"/>
                    <a:pt x="19915" y="4875"/>
                  </a:cubicBezTo>
                  <a:cubicBezTo>
                    <a:pt x="20291" y="4875"/>
                    <a:pt x="20780" y="4945"/>
                    <a:pt x="21355" y="5034"/>
                  </a:cubicBezTo>
                  <a:cubicBezTo>
                    <a:pt x="21596" y="5063"/>
                    <a:pt x="21833" y="5093"/>
                    <a:pt x="22067" y="5123"/>
                  </a:cubicBezTo>
                  <a:cubicBezTo>
                    <a:pt x="22454" y="5159"/>
                    <a:pt x="22499" y="5150"/>
                    <a:pt x="22794" y="5155"/>
                  </a:cubicBezTo>
                  <a:cubicBezTo>
                    <a:pt x="23390" y="5154"/>
                    <a:pt x="23829" y="5080"/>
                    <a:pt x="24298" y="4989"/>
                  </a:cubicBezTo>
                  <a:cubicBezTo>
                    <a:pt x="26128" y="4582"/>
                    <a:pt x="27333" y="3627"/>
                    <a:pt x="28063" y="2940"/>
                  </a:cubicBezTo>
                  <a:cubicBezTo>
                    <a:pt x="28434" y="2592"/>
                    <a:pt x="28677" y="2274"/>
                    <a:pt x="28845" y="2062"/>
                  </a:cubicBezTo>
                  <a:cubicBezTo>
                    <a:pt x="29002" y="1844"/>
                    <a:pt x="29085" y="1727"/>
                    <a:pt x="29085" y="1727"/>
                  </a:cubicBezTo>
                  <a:cubicBezTo>
                    <a:pt x="29326" y="1396"/>
                    <a:pt x="29360" y="959"/>
                    <a:pt x="29175" y="595"/>
                  </a:cubicBezTo>
                  <a:cubicBezTo>
                    <a:pt x="28987" y="231"/>
                    <a:pt x="28614" y="2"/>
                    <a:pt x="28206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5">
              <a:extLst>
                <a:ext uri="{FF2B5EF4-FFF2-40B4-BE49-F238E27FC236}">
                  <a16:creationId xmlns:a16="http://schemas.microsoft.com/office/drawing/2014/main" id="{7DF810B2-2087-1F51-8F15-62274638707C}"/>
                </a:ext>
              </a:extLst>
            </p:cNvPr>
            <p:cNvSpPr/>
            <p:nvPr/>
          </p:nvSpPr>
          <p:spPr>
            <a:xfrm>
              <a:off x="4249650" y="4841600"/>
              <a:ext cx="704050" cy="296375"/>
            </a:xfrm>
            <a:custGeom>
              <a:avLst/>
              <a:gdLst/>
              <a:ahLst/>
              <a:cxnLst/>
              <a:rect l="l" t="t" r="r" b="b"/>
              <a:pathLst>
                <a:path w="28162" h="11855" extrusionOk="0">
                  <a:moveTo>
                    <a:pt x="26948" y="1"/>
                  </a:moveTo>
                  <a:cubicBezTo>
                    <a:pt x="26754" y="1"/>
                    <a:pt x="26558" y="52"/>
                    <a:pt x="26381" y="160"/>
                  </a:cubicBezTo>
                  <a:lnTo>
                    <a:pt x="26353" y="178"/>
                  </a:lnTo>
                  <a:cubicBezTo>
                    <a:pt x="26353" y="178"/>
                    <a:pt x="26000" y="395"/>
                    <a:pt x="25359" y="649"/>
                  </a:cubicBezTo>
                  <a:cubicBezTo>
                    <a:pt x="24980" y="795"/>
                    <a:pt x="24589" y="902"/>
                    <a:pt x="24190" y="965"/>
                  </a:cubicBezTo>
                  <a:cubicBezTo>
                    <a:pt x="23953" y="998"/>
                    <a:pt x="23691" y="1018"/>
                    <a:pt x="23425" y="1018"/>
                  </a:cubicBezTo>
                  <a:cubicBezTo>
                    <a:pt x="23192" y="1018"/>
                    <a:pt x="22956" y="1002"/>
                    <a:pt x="22731" y="968"/>
                  </a:cubicBezTo>
                  <a:cubicBezTo>
                    <a:pt x="22180" y="895"/>
                    <a:pt x="21521" y="661"/>
                    <a:pt x="20520" y="508"/>
                  </a:cubicBezTo>
                  <a:cubicBezTo>
                    <a:pt x="20250" y="468"/>
                    <a:pt x="19979" y="445"/>
                    <a:pt x="19706" y="438"/>
                  </a:cubicBezTo>
                  <a:cubicBezTo>
                    <a:pt x="19560" y="438"/>
                    <a:pt x="19417" y="438"/>
                    <a:pt x="19220" y="454"/>
                  </a:cubicBezTo>
                  <a:cubicBezTo>
                    <a:pt x="18967" y="479"/>
                    <a:pt x="19045" y="463"/>
                    <a:pt x="18776" y="510"/>
                  </a:cubicBezTo>
                  <a:cubicBezTo>
                    <a:pt x="18151" y="634"/>
                    <a:pt x="17503" y="870"/>
                    <a:pt x="16964" y="1240"/>
                  </a:cubicBezTo>
                  <a:cubicBezTo>
                    <a:pt x="15863" y="1975"/>
                    <a:pt x="15174" y="2958"/>
                    <a:pt x="14669" y="3826"/>
                  </a:cubicBezTo>
                  <a:cubicBezTo>
                    <a:pt x="14153" y="4704"/>
                    <a:pt x="13730" y="5532"/>
                    <a:pt x="13298" y="6230"/>
                  </a:cubicBezTo>
                  <a:cubicBezTo>
                    <a:pt x="13105" y="6552"/>
                    <a:pt x="12889" y="6860"/>
                    <a:pt x="12652" y="7151"/>
                  </a:cubicBezTo>
                  <a:cubicBezTo>
                    <a:pt x="12543" y="7242"/>
                    <a:pt x="12548" y="7294"/>
                    <a:pt x="12370" y="7442"/>
                  </a:cubicBezTo>
                  <a:lnTo>
                    <a:pt x="12097" y="7664"/>
                  </a:lnTo>
                  <a:lnTo>
                    <a:pt x="12058" y="7695"/>
                  </a:lnTo>
                  <a:lnTo>
                    <a:pt x="11974" y="7749"/>
                  </a:lnTo>
                  <a:cubicBezTo>
                    <a:pt x="11515" y="8062"/>
                    <a:pt x="10903" y="8238"/>
                    <a:pt x="10182" y="8301"/>
                  </a:cubicBezTo>
                  <a:cubicBezTo>
                    <a:pt x="9873" y="8324"/>
                    <a:pt x="9551" y="8334"/>
                    <a:pt x="9221" y="8334"/>
                  </a:cubicBezTo>
                  <a:cubicBezTo>
                    <a:pt x="8784" y="8334"/>
                    <a:pt x="8333" y="8316"/>
                    <a:pt x="7881" y="8286"/>
                  </a:cubicBezTo>
                  <a:cubicBezTo>
                    <a:pt x="7188" y="8242"/>
                    <a:pt x="6520" y="8188"/>
                    <a:pt x="5806" y="8188"/>
                  </a:cubicBezTo>
                  <a:cubicBezTo>
                    <a:pt x="5694" y="8188"/>
                    <a:pt x="5580" y="8189"/>
                    <a:pt x="5466" y="8192"/>
                  </a:cubicBezTo>
                  <a:cubicBezTo>
                    <a:pt x="3840" y="8242"/>
                    <a:pt x="2503" y="8693"/>
                    <a:pt x="1612" y="9182"/>
                  </a:cubicBezTo>
                  <a:cubicBezTo>
                    <a:pt x="1166" y="9425"/>
                    <a:pt x="854" y="9695"/>
                    <a:pt x="605" y="9914"/>
                  </a:cubicBezTo>
                  <a:cubicBezTo>
                    <a:pt x="447" y="10080"/>
                    <a:pt x="363" y="10170"/>
                    <a:pt x="363" y="10170"/>
                  </a:cubicBezTo>
                  <a:cubicBezTo>
                    <a:pt x="15" y="10541"/>
                    <a:pt x="0" y="11112"/>
                    <a:pt x="327" y="11499"/>
                  </a:cubicBezTo>
                  <a:cubicBezTo>
                    <a:pt x="524" y="11732"/>
                    <a:pt x="806" y="11855"/>
                    <a:pt x="1091" y="11855"/>
                  </a:cubicBezTo>
                  <a:cubicBezTo>
                    <a:pt x="1282" y="11855"/>
                    <a:pt x="1475" y="11800"/>
                    <a:pt x="1644" y="11687"/>
                  </a:cubicBezTo>
                  <a:lnTo>
                    <a:pt x="1662" y="11674"/>
                  </a:lnTo>
                  <a:cubicBezTo>
                    <a:pt x="1662" y="11674"/>
                    <a:pt x="1758" y="11612"/>
                    <a:pt x="1937" y="11492"/>
                  </a:cubicBezTo>
                  <a:cubicBezTo>
                    <a:pt x="2044" y="11446"/>
                    <a:pt x="2267" y="11342"/>
                    <a:pt x="2572" y="11233"/>
                  </a:cubicBezTo>
                  <a:cubicBezTo>
                    <a:pt x="3022" y="11070"/>
                    <a:pt x="3704" y="10957"/>
                    <a:pt x="4529" y="10957"/>
                  </a:cubicBezTo>
                  <a:cubicBezTo>
                    <a:pt x="4806" y="10957"/>
                    <a:pt x="5100" y="10969"/>
                    <a:pt x="5407" y="10998"/>
                  </a:cubicBezTo>
                  <a:cubicBezTo>
                    <a:pt x="5982" y="11053"/>
                    <a:pt x="6737" y="11210"/>
                    <a:pt x="7552" y="11330"/>
                  </a:cubicBezTo>
                  <a:cubicBezTo>
                    <a:pt x="8300" y="11440"/>
                    <a:pt x="9131" y="11569"/>
                    <a:pt x="10067" y="11569"/>
                  </a:cubicBezTo>
                  <a:cubicBezTo>
                    <a:pt x="10161" y="11569"/>
                    <a:pt x="10257" y="11568"/>
                    <a:pt x="10353" y="11565"/>
                  </a:cubicBezTo>
                  <a:cubicBezTo>
                    <a:pt x="11393" y="11531"/>
                    <a:pt x="12641" y="11342"/>
                    <a:pt x="13766" y="10653"/>
                  </a:cubicBezTo>
                  <a:lnTo>
                    <a:pt x="13973" y="10527"/>
                  </a:lnTo>
                  <a:lnTo>
                    <a:pt x="14024" y="10494"/>
                  </a:lnTo>
                  <a:lnTo>
                    <a:pt x="14151" y="10400"/>
                  </a:lnTo>
                  <a:lnTo>
                    <a:pt x="14221" y="10346"/>
                  </a:lnTo>
                  <a:lnTo>
                    <a:pt x="14497" y="10132"/>
                  </a:lnTo>
                  <a:cubicBezTo>
                    <a:pt x="14685" y="9987"/>
                    <a:pt x="14995" y="9677"/>
                    <a:pt x="15224" y="9443"/>
                  </a:cubicBezTo>
                  <a:cubicBezTo>
                    <a:pt x="15601" y="9015"/>
                    <a:pt x="15941" y="8560"/>
                    <a:pt x="16247" y="8079"/>
                  </a:cubicBezTo>
                  <a:cubicBezTo>
                    <a:pt x="16818" y="7174"/>
                    <a:pt x="17228" y="6302"/>
                    <a:pt x="17651" y="5577"/>
                  </a:cubicBezTo>
                  <a:cubicBezTo>
                    <a:pt x="18071" y="4842"/>
                    <a:pt x="18478" y="4294"/>
                    <a:pt x="18849" y="4022"/>
                  </a:cubicBezTo>
                  <a:cubicBezTo>
                    <a:pt x="19192" y="3786"/>
                    <a:pt x="19471" y="3671"/>
                    <a:pt x="19970" y="3671"/>
                  </a:cubicBezTo>
                  <a:cubicBezTo>
                    <a:pt x="20032" y="3671"/>
                    <a:pt x="20097" y="3672"/>
                    <a:pt x="20166" y="3676"/>
                  </a:cubicBezTo>
                  <a:cubicBezTo>
                    <a:pt x="20780" y="3712"/>
                    <a:pt x="21614" y="3899"/>
                    <a:pt x="22481" y="3917"/>
                  </a:cubicBezTo>
                  <a:cubicBezTo>
                    <a:pt x="22553" y="3919"/>
                    <a:pt x="22625" y="3920"/>
                    <a:pt x="22695" y="3920"/>
                  </a:cubicBezTo>
                  <a:cubicBezTo>
                    <a:pt x="24435" y="3920"/>
                    <a:pt x="25675" y="3279"/>
                    <a:pt x="26474" y="2819"/>
                  </a:cubicBezTo>
                  <a:cubicBezTo>
                    <a:pt x="26894" y="2571"/>
                    <a:pt x="27183" y="2325"/>
                    <a:pt x="27381" y="2162"/>
                  </a:cubicBezTo>
                  <a:lnTo>
                    <a:pt x="27674" y="1904"/>
                  </a:lnTo>
                  <a:cubicBezTo>
                    <a:pt x="28095" y="1529"/>
                    <a:pt x="28161" y="893"/>
                    <a:pt x="27825" y="442"/>
                  </a:cubicBezTo>
                  <a:cubicBezTo>
                    <a:pt x="27612" y="155"/>
                    <a:pt x="27283" y="1"/>
                    <a:pt x="269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5">
              <a:extLst>
                <a:ext uri="{FF2B5EF4-FFF2-40B4-BE49-F238E27FC236}">
                  <a16:creationId xmlns:a16="http://schemas.microsoft.com/office/drawing/2014/main" id="{78C4F39C-3BAC-DBA7-B1A3-C0EEADF16658}"/>
                </a:ext>
              </a:extLst>
            </p:cNvPr>
            <p:cNvSpPr/>
            <p:nvPr/>
          </p:nvSpPr>
          <p:spPr>
            <a:xfrm>
              <a:off x="4154700" y="4663575"/>
              <a:ext cx="735500" cy="325925"/>
            </a:xfrm>
            <a:custGeom>
              <a:avLst/>
              <a:gdLst/>
              <a:ahLst/>
              <a:cxnLst/>
              <a:rect l="l" t="t" r="r" b="b"/>
              <a:pathLst>
                <a:path w="29420" h="13037" extrusionOk="0">
                  <a:moveTo>
                    <a:pt x="28204" y="1"/>
                  </a:moveTo>
                  <a:cubicBezTo>
                    <a:pt x="27922" y="1"/>
                    <a:pt x="27642" y="110"/>
                    <a:pt x="27431" y="325"/>
                  </a:cubicBezTo>
                  <a:lnTo>
                    <a:pt x="27411" y="343"/>
                  </a:lnTo>
                  <a:cubicBezTo>
                    <a:pt x="27411" y="343"/>
                    <a:pt x="27106" y="653"/>
                    <a:pt x="26497" y="1066"/>
                  </a:cubicBezTo>
                  <a:cubicBezTo>
                    <a:pt x="25906" y="1494"/>
                    <a:pt x="24930" y="1944"/>
                    <a:pt x="23795" y="2074"/>
                  </a:cubicBezTo>
                  <a:cubicBezTo>
                    <a:pt x="23654" y="2085"/>
                    <a:pt x="23496" y="2092"/>
                    <a:pt x="23346" y="2092"/>
                  </a:cubicBezTo>
                  <a:cubicBezTo>
                    <a:pt x="23206" y="2092"/>
                    <a:pt x="23073" y="2086"/>
                    <a:pt x="22970" y="2072"/>
                  </a:cubicBezTo>
                  <a:cubicBezTo>
                    <a:pt x="22863" y="2063"/>
                    <a:pt x="22497" y="2028"/>
                    <a:pt x="22470" y="2012"/>
                  </a:cubicBezTo>
                  <a:lnTo>
                    <a:pt x="21930" y="1897"/>
                  </a:lnTo>
                  <a:cubicBezTo>
                    <a:pt x="21387" y="1789"/>
                    <a:pt x="20651" y="1557"/>
                    <a:pt x="19745" y="1557"/>
                  </a:cubicBezTo>
                  <a:cubicBezTo>
                    <a:pt x="19379" y="1557"/>
                    <a:pt x="18985" y="1595"/>
                    <a:pt x="18565" y="1694"/>
                  </a:cubicBezTo>
                  <a:cubicBezTo>
                    <a:pt x="17869" y="1835"/>
                    <a:pt x="17201" y="2194"/>
                    <a:pt x="16639" y="2610"/>
                  </a:cubicBezTo>
                  <a:cubicBezTo>
                    <a:pt x="16134" y="3011"/>
                    <a:pt x="15688" y="3486"/>
                    <a:pt x="15318" y="4014"/>
                  </a:cubicBezTo>
                  <a:cubicBezTo>
                    <a:pt x="14624" y="4987"/>
                    <a:pt x="14163" y="5924"/>
                    <a:pt x="13706" y="6736"/>
                  </a:cubicBezTo>
                  <a:cubicBezTo>
                    <a:pt x="13503" y="7122"/>
                    <a:pt x="13278" y="7493"/>
                    <a:pt x="13032" y="7852"/>
                  </a:cubicBezTo>
                  <a:cubicBezTo>
                    <a:pt x="12921" y="8029"/>
                    <a:pt x="12800" y="8152"/>
                    <a:pt x="12689" y="8307"/>
                  </a:cubicBezTo>
                  <a:cubicBezTo>
                    <a:pt x="12568" y="8411"/>
                    <a:pt x="12582" y="8459"/>
                    <a:pt x="12386" y="8619"/>
                  </a:cubicBezTo>
                  <a:lnTo>
                    <a:pt x="12100" y="8851"/>
                  </a:lnTo>
                  <a:lnTo>
                    <a:pt x="12069" y="8876"/>
                  </a:lnTo>
                  <a:lnTo>
                    <a:pt x="12069" y="8876"/>
                  </a:lnTo>
                  <a:lnTo>
                    <a:pt x="11979" y="8935"/>
                  </a:lnTo>
                  <a:cubicBezTo>
                    <a:pt x="11859" y="9025"/>
                    <a:pt x="11723" y="9089"/>
                    <a:pt x="11582" y="9153"/>
                  </a:cubicBezTo>
                  <a:cubicBezTo>
                    <a:pt x="11304" y="9285"/>
                    <a:pt x="10979" y="9371"/>
                    <a:pt x="10622" y="9424"/>
                  </a:cubicBezTo>
                  <a:cubicBezTo>
                    <a:pt x="10193" y="9489"/>
                    <a:pt x="9725" y="9515"/>
                    <a:pt x="9241" y="9515"/>
                  </a:cubicBezTo>
                  <a:cubicBezTo>
                    <a:pt x="8925" y="9515"/>
                    <a:pt x="8602" y="9504"/>
                    <a:pt x="8278" y="9485"/>
                  </a:cubicBezTo>
                  <a:cubicBezTo>
                    <a:pt x="7443" y="9437"/>
                    <a:pt x="6667" y="9373"/>
                    <a:pt x="5790" y="9364"/>
                  </a:cubicBezTo>
                  <a:cubicBezTo>
                    <a:pt x="4073" y="9365"/>
                    <a:pt x="2660" y="9810"/>
                    <a:pt x="1715" y="10308"/>
                  </a:cubicBezTo>
                  <a:cubicBezTo>
                    <a:pt x="1239" y="10556"/>
                    <a:pt x="914" y="10826"/>
                    <a:pt x="650" y="11058"/>
                  </a:cubicBezTo>
                  <a:cubicBezTo>
                    <a:pt x="453" y="11249"/>
                    <a:pt x="393" y="11325"/>
                    <a:pt x="386" y="11331"/>
                  </a:cubicBezTo>
                  <a:lnTo>
                    <a:pt x="323" y="11404"/>
                  </a:lnTo>
                  <a:cubicBezTo>
                    <a:pt x="0" y="11793"/>
                    <a:pt x="18" y="12362"/>
                    <a:pt x="366" y="12728"/>
                  </a:cubicBezTo>
                  <a:cubicBezTo>
                    <a:pt x="561" y="12932"/>
                    <a:pt x="823" y="13037"/>
                    <a:pt x="1087" y="13037"/>
                  </a:cubicBezTo>
                  <a:cubicBezTo>
                    <a:pt x="1297" y="13037"/>
                    <a:pt x="1508" y="12971"/>
                    <a:pt x="1687" y="12835"/>
                  </a:cubicBezTo>
                  <a:lnTo>
                    <a:pt x="1687" y="12834"/>
                  </a:lnTo>
                  <a:lnTo>
                    <a:pt x="1687" y="12834"/>
                  </a:lnTo>
                  <a:cubicBezTo>
                    <a:pt x="1693" y="12830"/>
                    <a:pt x="1811" y="12740"/>
                    <a:pt x="1971" y="12644"/>
                  </a:cubicBezTo>
                  <a:cubicBezTo>
                    <a:pt x="2190" y="12541"/>
                    <a:pt x="2417" y="12450"/>
                    <a:pt x="2647" y="12370"/>
                  </a:cubicBezTo>
                  <a:cubicBezTo>
                    <a:pt x="3096" y="12211"/>
                    <a:pt x="3763" y="12101"/>
                    <a:pt x="4562" y="12101"/>
                  </a:cubicBezTo>
                  <a:cubicBezTo>
                    <a:pt x="4904" y="12101"/>
                    <a:pt x="5271" y="12121"/>
                    <a:pt x="5655" y="12166"/>
                  </a:cubicBezTo>
                  <a:lnTo>
                    <a:pt x="7977" y="12530"/>
                  </a:lnTo>
                  <a:cubicBezTo>
                    <a:pt x="8625" y="12615"/>
                    <a:pt x="9335" y="12711"/>
                    <a:pt x="10118" y="12711"/>
                  </a:cubicBezTo>
                  <a:cubicBezTo>
                    <a:pt x="10408" y="12711"/>
                    <a:pt x="10709" y="12698"/>
                    <a:pt x="11020" y="12666"/>
                  </a:cubicBezTo>
                  <a:cubicBezTo>
                    <a:pt x="11593" y="12612"/>
                    <a:pt x="12207" y="12496"/>
                    <a:pt x="12819" y="12261"/>
                  </a:cubicBezTo>
                  <a:cubicBezTo>
                    <a:pt x="13125" y="12146"/>
                    <a:pt x="13435" y="12011"/>
                    <a:pt x="13724" y="11838"/>
                  </a:cubicBezTo>
                  <a:lnTo>
                    <a:pt x="13942" y="11707"/>
                  </a:lnTo>
                  <a:lnTo>
                    <a:pt x="13997" y="11675"/>
                  </a:lnTo>
                  <a:lnTo>
                    <a:pt x="14024" y="11657"/>
                  </a:lnTo>
                  <a:lnTo>
                    <a:pt x="14038" y="11648"/>
                  </a:lnTo>
                  <a:lnTo>
                    <a:pt x="14140" y="11575"/>
                  </a:lnTo>
                  <a:lnTo>
                    <a:pt x="14213" y="11520"/>
                  </a:lnTo>
                  <a:lnTo>
                    <a:pt x="14504" y="11295"/>
                  </a:lnTo>
                  <a:cubicBezTo>
                    <a:pt x="15641" y="10344"/>
                    <a:pt x="16177" y="9371"/>
                    <a:pt x="16739" y="8443"/>
                  </a:cubicBezTo>
                  <a:cubicBezTo>
                    <a:pt x="17264" y="7522"/>
                    <a:pt x="17678" y="6656"/>
                    <a:pt x="18129" y="6029"/>
                  </a:cubicBezTo>
                  <a:cubicBezTo>
                    <a:pt x="18590" y="5376"/>
                    <a:pt x="18959" y="5076"/>
                    <a:pt x="19379" y="4953"/>
                  </a:cubicBezTo>
                  <a:cubicBezTo>
                    <a:pt x="19515" y="4898"/>
                    <a:pt x="19695" y="4875"/>
                    <a:pt x="19913" y="4875"/>
                  </a:cubicBezTo>
                  <a:cubicBezTo>
                    <a:pt x="20290" y="4875"/>
                    <a:pt x="20780" y="4944"/>
                    <a:pt x="21355" y="5033"/>
                  </a:cubicBezTo>
                  <a:cubicBezTo>
                    <a:pt x="21596" y="5062"/>
                    <a:pt x="21831" y="5094"/>
                    <a:pt x="22067" y="5123"/>
                  </a:cubicBezTo>
                  <a:cubicBezTo>
                    <a:pt x="22454" y="5158"/>
                    <a:pt x="22499" y="5149"/>
                    <a:pt x="22793" y="5157"/>
                  </a:cubicBezTo>
                  <a:cubicBezTo>
                    <a:pt x="23388" y="5157"/>
                    <a:pt x="23829" y="5082"/>
                    <a:pt x="24296" y="4991"/>
                  </a:cubicBezTo>
                  <a:cubicBezTo>
                    <a:pt x="26128" y="4584"/>
                    <a:pt x="27331" y="3627"/>
                    <a:pt x="28061" y="2940"/>
                  </a:cubicBezTo>
                  <a:cubicBezTo>
                    <a:pt x="28434" y="2593"/>
                    <a:pt x="28677" y="2274"/>
                    <a:pt x="28843" y="2062"/>
                  </a:cubicBezTo>
                  <a:lnTo>
                    <a:pt x="29085" y="1728"/>
                  </a:lnTo>
                  <a:cubicBezTo>
                    <a:pt x="29419" y="1267"/>
                    <a:pt x="29342" y="627"/>
                    <a:pt x="28909" y="259"/>
                  </a:cubicBezTo>
                  <a:cubicBezTo>
                    <a:pt x="28704" y="86"/>
                    <a:pt x="28454" y="1"/>
                    <a:pt x="28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5">
              <a:extLst>
                <a:ext uri="{FF2B5EF4-FFF2-40B4-BE49-F238E27FC236}">
                  <a16:creationId xmlns:a16="http://schemas.microsoft.com/office/drawing/2014/main" id="{9CAFDECB-4564-5F11-0317-13DD92DE5E3D}"/>
                </a:ext>
              </a:extLst>
            </p:cNvPr>
            <p:cNvSpPr/>
            <p:nvPr/>
          </p:nvSpPr>
          <p:spPr>
            <a:xfrm>
              <a:off x="2607600" y="3028150"/>
              <a:ext cx="71600" cy="74600"/>
            </a:xfrm>
            <a:custGeom>
              <a:avLst/>
              <a:gdLst/>
              <a:ahLst/>
              <a:cxnLst/>
              <a:rect l="l" t="t" r="r" b="b"/>
              <a:pathLst>
                <a:path w="2864" h="2984" extrusionOk="0">
                  <a:moveTo>
                    <a:pt x="1470" y="0"/>
                  </a:moveTo>
                  <a:cubicBezTo>
                    <a:pt x="1366" y="0"/>
                    <a:pt x="1260" y="16"/>
                    <a:pt x="1156" y="48"/>
                  </a:cubicBezTo>
                  <a:cubicBezTo>
                    <a:pt x="534" y="241"/>
                    <a:pt x="231" y="733"/>
                    <a:pt x="106" y="1235"/>
                  </a:cubicBezTo>
                  <a:cubicBezTo>
                    <a:pt x="1" y="1740"/>
                    <a:pt x="83" y="2316"/>
                    <a:pt x="588" y="2729"/>
                  </a:cubicBezTo>
                  <a:cubicBezTo>
                    <a:pt x="798" y="2898"/>
                    <a:pt x="1052" y="2983"/>
                    <a:pt x="1306" y="2983"/>
                  </a:cubicBezTo>
                  <a:cubicBezTo>
                    <a:pt x="1562" y="2983"/>
                    <a:pt x="1819" y="2896"/>
                    <a:pt x="2028" y="2723"/>
                  </a:cubicBezTo>
                  <a:lnTo>
                    <a:pt x="2316" y="2488"/>
                  </a:lnTo>
                  <a:cubicBezTo>
                    <a:pt x="2717" y="2158"/>
                    <a:pt x="2819" y="1975"/>
                    <a:pt x="2851" y="1743"/>
                  </a:cubicBezTo>
                  <a:cubicBezTo>
                    <a:pt x="2864" y="1508"/>
                    <a:pt x="2812" y="1286"/>
                    <a:pt x="2553" y="822"/>
                  </a:cubicBezTo>
                  <a:lnTo>
                    <a:pt x="2398" y="544"/>
                  </a:lnTo>
                  <a:cubicBezTo>
                    <a:pt x="2206" y="201"/>
                    <a:pt x="1847" y="0"/>
                    <a:pt x="147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5">
              <a:extLst>
                <a:ext uri="{FF2B5EF4-FFF2-40B4-BE49-F238E27FC236}">
                  <a16:creationId xmlns:a16="http://schemas.microsoft.com/office/drawing/2014/main" id="{0B85E94A-A3A8-1DC6-8BB2-0C507EBC8FF8}"/>
                </a:ext>
              </a:extLst>
            </p:cNvPr>
            <p:cNvSpPr/>
            <p:nvPr/>
          </p:nvSpPr>
          <p:spPr>
            <a:xfrm>
              <a:off x="2698550" y="3096925"/>
              <a:ext cx="71500" cy="82500"/>
            </a:xfrm>
            <a:custGeom>
              <a:avLst/>
              <a:gdLst/>
              <a:ahLst/>
              <a:cxnLst/>
              <a:rect l="l" t="t" r="r" b="b"/>
              <a:pathLst>
                <a:path w="2860" h="3300" extrusionOk="0">
                  <a:moveTo>
                    <a:pt x="1512" y="1"/>
                  </a:moveTo>
                  <a:cubicBezTo>
                    <a:pt x="1401" y="1"/>
                    <a:pt x="1290" y="19"/>
                    <a:pt x="1180" y="58"/>
                  </a:cubicBezTo>
                  <a:cubicBezTo>
                    <a:pt x="518" y="292"/>
                    <a:pt x="190" y="879"/>
                    <a:pt x="88" y="1463"/>
                  </a:cubicBezTo>
                  <a:cubicBezTo>
                    <a:pt x="0" y="2048"/>
                    <a:pt x="152" y="2710"/>
                    <a:pt x="732" y="3112"/>
                  </a:cubicBezTo>
                  <a:cubicBezTo>
                    <a:pt x="915" y="3238"/>
                    <a:pt x="1125" y="3299"/>
                    <a:pt x="1333" y="3299"/>
                  </a:cubicBezTo>
                  <a:cubicBezTo>
                    <a:pt x="1629" y="3299"/>
                    <a:pt x="1921" y="3176"/>
                    <a:pt x="2128" y="2941"/>
                  </a:cubicBezTo>
                  <a:lnTo>
                    <a:pt x="2405" y="2623"/>
                  </a:lnTo>
                  <a:cubicBezTo>
                    <a:pt x="2755" y="2227"/>
                    <a:pt x="2842" y="2045"/>
                    <a:pt x="2860" y="1805"/>
                  </a:cubicBezTo>
                  <a:cubicBezTo>
                    <a:pt x="2858" y="1566"/>
                    <a:pt x="2796" y="1349"/>
                    <a:pt x="2556" y="868"/>
                  </a:cubicBezTo>
                  <a:lnTo>
                    <a:pt x="2396" y="547"/>
                  </a:lnTo>
                  <a:cubicBezTo>
                    <a:pt x="2224" y="204"/>
                    <a:pt x="1877" y="1"/>
                    <a:pt x="1512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5">
              <a:extLst>
                <a:ext uri="{FF2B5EF4-FFF2-40B4-BE49-F238E27FC236}">
                  <a16:creationId xmlns:a16="http://schemas.microsoft.com/office/drawing/2014/main" id="{17C06149-EAFF-3629-8002-AE75C04826F4}"/>
                </a:ext>
              </a:extLst>
            </p:cNvPr>
            <p:cNvSpPr/>
            <p:nvPr/>
          </p:nvSpPr>
          <p:spPr>
            <a:xfrm>
              <a:off x="2804875" y="3148700"/>
              <a:ext cx="70800" cy="89800"/>
            </a:xfrm>
            <a:custGeom>
              <a:avLst/>
              <a:gdLst/>
              <a:ahLst/>
              <a:cxnLst/>
              <a:rect l="l" t="t" r="r" b="b"/>
              <a:pathLst>
                <a:path w="2832" h="3592" extrusionOk="0">
                  <a:moveTo>
                    <a:pt x="1535" y="1"/>
                  </a:moveTo>
                  <a:cubicBezTo>
                    <a:pt x="1361" y="1"/>
                    <a:pt x="1184" y="45"/>
                    <a:pt x="1022" y="138"/>
                  </a:cubicBezTo>
                  <a:cubicBezTo>
                    <a:pt x="417" y="482"/>
                    <a:pt x="158" y="1036"/>
                    <a:pt x="47" y="1594"/>
                  </a:cubicBezTo>
                  <a:cubicBezTo>
                    <a:pt x="5" y="1876"/>
                    <a:pt x="1" y="2166"/>
                    <a:pt x="74" y="2451"/>
                  </a:cubicBezTo>
                  <a:cubicBezTo>
                    <a:pt x="144" y="2735"/>
                    <a:pt x="269" y="3017"/>
                    <a:pt x="522" y="3265"/>
                  </a:cubicBezTo>
                  <a:lnTo>
                    <a:pt x="524" y="3267"/>
                  </a:lnTo>
                  <a:cubicBezTo>
                    <a:pt x="746" y="3484"/>
                    <a:pt x="1034" y="3592"/>
                    <a:pt x="1322" y="3592"/>
                  </a:cubicBezTo>
                  <a:cubicBezTo>
                    <a:pt x="1619" y="3592"/>
                    <a:pt x="1917" y="3476"/>
                    <a:pt x="2141" y="3245"/>
                  </a:cubicBezTo>
                  <a:lnTo>
                    <a:pt x="2261" y="3124"/>
                  </a:lnTo>
                  <a:cubicBezTo>
                    <a:pt x="2477" y="2903"/>
                    <a:pt x="2591" y="2712"/>
                    <a:pt x="2671" y="2524"/>
                  </a:cubicBezTo>
                  <a:cubicBezTo>
                    <a:pt x="2759" y="2339"/>
                    <a:pt x="2794" y="2157"/>
                    <a:pt x="2814" y="1973"/>
                  </a:cubicBezTo>
                  <a:cubicBezTo>
                    <a:pt x="2832" y="1594"/>
                    <a:pt x="2801" y="1228"/>
                    <a:pt x="2521" y="688"/>
                  </a:cubicBezTo>
                  <a:lnTo>
                    <a:pt x="2452" y="554"/>
                  </a:lnTo>
                  <a:lnTo>
                    <a:pt x="2434" y="522"/>
                  </a:lnTo>
                  <a:cubicBezTo>
                    <a:pt x="2243" y="188"/>
                    <a:pt x="1894" y="1"/>
                    <a:pt x="153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5">
              <a:extLst>
                <a:ext uri="{FF2B5EF4-FFF2-40B4-BE49-F238E27FC236}">
                  <a16:creationId xmlns:a16="http://schemas.microsoft.com/office/drawing/2014/main" id="{DD9D0780-F978-8431-43A8-00B3F5DA85FC}"/>
                </a:ext>
              </a:extLst>
            </p:cNvPr>
            <p:cNvSpPr/>
            <p:nvPr/>
          </p:nvSpPr>
          <p:spPr>
            <a:xfrm>
              <a:off x="4835275" y="2991700"/>
              <a:ext cx="71650" cy="74600"/>
            </a:xfrm>
            <a:custGeom>
              <a:avLst/>
              <a:gdLst/>
              <a:ahLst/>
              <a:cxnLst/>
              <a:rect l="l" t="t" r="r" b="b"/>
              <a:pathLst>
                <a:path w="2866" h="2984" extrusionOk="0">
                  <a:moveTo>
                    <a:pt x="1562" y="0"/>
                  </a:moveTo>
                  <a:cubicBezTo>
                    <a:pt x="1313" y="0"/>
                    <a:pt x="1063" y="82"/>
                    <a:pt x="856" y="247"/>
                  </a:cubicBezTo>
                  <a:lnTo>
                    <a:pt x="565" y="479"/>
                  </a:lnTo>
                  <a:cubicBezTo>
                    <a:pt x="158" y="804"/>
                    <a:pt x="51" y="983"/>
                    <a:pt x="15" y="1217"/>
                  </a:cubicBezTo>
                  <a:cubicBezTo>
                    <a:pt x="1" y="1452"/>
                    <a:pt x="47" y="1677"/>
                    <a:pt x="297" y="2145"/>
                  </a:cubicBezTo>
                  <a:lnTo>
                    <a:pt x="445" y="2423"/>
                  </a:lnTo>
                  <a:cubicBezTo>
                    <a:pt x="635" y="2775"/>
                    <a:pt x="999" y="2984"/>
                    <a:pt x="1383" y="2984"/>
                  </a:cubicBezTo>
                  <a:cubicBezTo>
                    <a:pt x="1482" y="2984"/>
                    <a:pt x="1583" y="2970"/>
                    <a:pt x="1682" y="2941"/>
                  </a:cubicBezTo>
                  <a:cubicBezTo>
                    <a:pt x="2307" y="2759"/>
                    <a:pt x="2619" y="2270"/>
                    <a:pt x="2753" y="1772"/>
                  </a:cubicBezTo>
                  <a:cubicBezTo>
                    <a:pt x="2865" y="1268"/>
                    <a:pt x="2794" y="688"/>
                    <a:pt x="2294" y="267"/>
                  </a:cubicBezTo>
                  <a:cubicBezTo>
                    <a:pt x="2083" y="89"/>
                    <a:pt x="1823" y="0"/>
                    <a:pt x="156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5">
              <a:extLst>
                <a:ext uri="{FF2B5EF4-FFF2-40B4-BE49-F238E27FC236}">
                  <a16:creationId xmlns:a16="http://schemas.microsoft.com/office/drawing/2014/main" id="{E8C462BD-9EB4-E060-AD29-4B7393BC6EAC}"/>
                </a:ext>
              </a:extLst>
            </p:cNvPr>
            <p:cNvSpPr/>
            <p:nvPr/>
          </p:nvSpPr>
          <p:spPr>
            <a:xfrm>
              <a:off x="4745325" y="2913950"/>
              <a:ext cx="71675" cy="82525"/>
            </a:xfrm>
            <a:custGeom>
              <a:avLst/>
              <a:gdLst/>
              <a:ahLst/>
              <a:cxnLst/>
              <a:rect l="l" t="t" r="r" b="b"/>
              <a:pathLst>
                <a:path w="2867" h="3301" extrusionOk="0">
                  <a:moveTo>
                    <a:pt x="1539" y="1"/>
                  </a:moveTo>
                  <a:cubicBezTo>
                    <a:pt x="1250" y="1"/>
                    <a:pt x="963" y="119"/>
                    <a:pt x="755" y="348"/>
                  </a:cubicBezTo>
                  <a:lnTo>
                    <a:pt x="471" y="660"/>
                  </a:lnTo>
                  <a:cubicBezTo>
                    <a:pt x="118" y="1051"/>
                    <a:pt x="25" y="1232"/>
                    <a:pt x="6" y="1471"/>
                  </a:cubicBezTo>
                  <a:cubicBezTo>
                    <a:pt x="0" y="1710"/>
                    <a:pt x="59" y="1931"/>
                    <a:pt x="291" y="2417"/>
                  </a:cubicBezTo>
                  <a:lnTo>
                    <a:pt x="445" y="2738"/>
                  </a:lnTo>
                  <a:cubicBezTo>
                    <a:pt x="613" y="3090"/>
                    <a:pt x="966" y="3301"/>
                    <a:pt x="1338" y="3301"/>
                  </a:cubicBezTo>
                  <a:cubicBezTo>
                    <a:pt x="1443" y="3301"/>
                    <a:pt x="1550" y="3284"/>
                    <a:pt x="1655" y="3248"/>
                  </a:cubicBezTo>
                  <a:cubicBezTo>
                    <a:pt x="2321" y="3025"/>
                    <a:pt x="2658" y="2443"/>
                    <a:pt x="2770" y="1862"/>
                  </a:cubicBezTo>
                  <a:cubicBezTo>
                    <a:pt x="2867" y="1278"/>
                    <a:pt x="2728" y="610"/>
                    <a:pt x="2153" y="198"/>
                  </a:cubicBezTo>
                  <a:cubicBezTo>
                    <a:pt x="1968" y="65"/>
                    <a:pt x="1753" y="1"/>
                    <a:pt x="15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5">
              <a:extLst>
                <a:ext uri="{FF2B5EF4-FFF2-40B4-BE49-F238E27FC236}">
                  <a16:creationId xmlns:a16="http://schemas.microsoft.com/office/drawing/2014/main" id="{9369B2AA-DE76-D16D-D180-AED31545873E}"/>
                </a:ext>
              </a:extLst>
            </p:cNvPr>
            <p:cNvSpPr/>
            <p:nvPr/>
          </p:nvSpPr>
          <p:spPr>
            <a:xfrm>
              <a:off x="4640275" y="2853625"/>
              <a:ext cx="71025" cy="89825"/>
            </a:xfrm>
            <a:custGeom>
              <a:avLst/>
              <a:gdLst/>
              <a:ahLst/>
              <a:cxnLst/>
              <a:rect l="l" t="t" r="r" b="b"/>
              <a:pathLst>
                <a:path w="2841" h="3593" extrusionOk="0">
                  <a:moveTo>
                    <a:pt x="1523" y="1"/>
                  </a:moveTo>
                  <a:cubicBezTo>
                    <a:pt x="1232" y="1"/>
                    <a:pt x="941" y="111"/>
                    <a:pt x="718" y="333"/>
                  </a:cubicBezTo>
                  <a:lnTo>
                    <a:pt x="598" y="453"/>
                  </a:lnTo>
                  <a:cubicBezTo>
                    <a:pt x="377" y="671"/>
                    <a:pt x="259" y="860"/>
                    <a:pt x="177" y="1046"/>
                  </a:cubicBezTo>
                  <a:cubicBezTo>
                    <a:pt x="86" y="1231"/>
                    <a:pt x="47" y="1412"/>
                    <a:pt x="24" y="1597"/>
                  </a:cubicBezTo>
                  <a:cubicBezTo>
                    <a:pt x="1" y="1974"/>
                    <a:pt x="24" y="2343"/>
                    <a:pt x="295" y="2886"/>
                  </a:cubicBezTo>
                  <a:lnTo>
                    <a:pt x="361" y="3022"/>
                  </a:lnTo>
                  <a:lnTo>
                    <a:pt x="381" y="3056"/>
                  </a:lnTo>
                  <a:cubicBezTo>
                    <a:pt x="569" y="3399"/>
                    <a:pt x="922" y="3592"/>
                    <a:pt x="1287" y="3592"/>
                  </a:cubicBezTo>
                  <a:cubicBezTo>
                    <a:pt x="1455" y="3592"/>
                    <a:pt x="1626" y="3551"/>
                    <a:pt x="1784" y="3464"/>
                  </a:cubicBezTo>
                  <a:cubicBezTo>
                    <a:pt x="2396" y="3127"/>
                    <a:pt x="2665" y="2577"/>
                    <a:pt x="2783" y="2022"/>
                  </a:cubicBezTo>
                  <a:cubicBezTo>
                    <a:pt x="2833" y="1740"/>
                    <a:pt x="2840" y="1451"/>
                    <a:pt x="2771" y="1163"/>
                  </a:cubicBezTo>
                  <a:cubicBezTo>
                    <a:pt x="2708" y="878"/>
                    <a:pt x="2587" y="594"/>
                    <a:pt x="2337" y="341"/>
                  </a:cubicBezTo>
                  <a:lnTo>
                    <a:pt x="2335" y="339"/>
                  </a:lnTo>
                  <a:cubicBezTo>
                    <a:pt x="2111" y="114"/>
                    <a:pt x="1817" y="1"/>
                    <a:pt x="152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5">
              <a:extLst>
                <a:ext uri="{FF2B5EF4-FFF2-40B4-BE49-F238E27FC236}">
                  <a16:creationId xmlns:a16="http://schemas.microsoft.com/office/drawing/2014/main" id="{A4AEB23B-218C-1793-E3B1-E23A1E49FBBF}"/>
                </a:ext>
              </a:extLst>
            </p:cNvPr>
            <p:cNvSpPr/>
            <p:nvPr/>
          </p:nvSpPr>
          <p:spPr>
            <a:xfrm>
              <a:off x="3305300" y="4818175"/>
              <a:ext cx="61425" cy="53850"/>
            </a:xfrm>
            <a:custGeom>
              <a:avLst/>
              <a:gdLst/>
              <a:ahLst/>
              <a:cxnLst/>
              <a:rect l="l" t="t" r="r" b="b"/>
              <a:pathLst>
                <a:path w="2457" h="2154" extrusionOk="0">
                  <a:moveTo>
                    <a:pt x="1380" y="0"/>
                  </a:moveTo>
                  <a:cubicBezTo>
                    <a:pt x="1208" y="0"/>
                    <a:pt x="1036" y="49"/>
                    <a:pt x="702" y="244"/>
                  </a:cubicBezTo>
                  <a:lnTo>
                    <a:pt x="489" y="367"/>
                  </a:lnTo>
                  <a:cubicBezTo>
                    <a:pt x="154" y="561"/>
                    <a:pt x="0" y="965"/>
                    <a:pt x="121" y="1332"/>
                  </a:cubicBezTo>
                  <a:cubicBezTo>
                    <a:pt x="278" y="1809"/>
                    <a:pt x="664" y="2039"/>
                    <a:pt x="1051" y="2128"/>
                  </a:cubicBezTo>
                  <a:cubicBezTo>
                    <a:pt x="1139" y="2145"/>
                    <a:pt x="1228" y="2154"/>
                    <a:pt x="1319" y="2154"/>
                  </a:cubicBezTo>
                  <a:cubicBezTo>
                    <a:pt x="1635" y="2154"/>
                    <a:pt x="1958" y="2042"/>
                    <a:pt x="2199" y="1734"/>
                  </a:cubicBezTo>
                  <a:cubicBezTo>
                    <a:pt x="2456" y="1405"/>
                    <a:pt x="2447" y="940"/>
                    <a:pt x="2176" y="622"/>
                  </a:cubicBezTo>
                  <a:lnTo>
                    <a:pt x="1990" y="404"/>
                  </a:lnTo>
                  <a:cubicBezTo>
                    <a:pt x="1730" y="97"/>
                    <a:pt x="1587" y="22"/>
                    <a:pt x="1408" y="1"/>
                  </a:cubicBezTo>
                  <a:cubicBezTo>
                    <a:pt x="1399" y="0"/>
                    <a:pt x="1389" y="0"/>
                    <a:pt x="138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5">
              <a:extLst>
                <a:ext uri="{FF2B5EF4-FFF2-40B4-BE49-F238E27FC236}">
                  <a16:creationId xmlns:a16="http://schemas.microsoft.com/office/drawing/2014/main" id="{8731E5BF-0F31-C25D-8568-05C21B2B69DD}"/>
                </a:ext>
              </a:extLst>
            </p:cNvPr>
            <p:cNvSpPr/>
            <p:nvPr/>
          </p:nvSpPr>
          <p:spPr>
            <a:xfrm>
              <a:off x="3356950" y="4746875"/>
              <a:ext cx="68275" cy="53975"/>
            </a:xfrm>
            <a:custGeom>
              <a:avLst/>
              <a:gdLst/>
              <a:ahLst/>
              <a:cxnLst/>
              <a:rect l="l" t="t" r="r" b="b"/>
              <a:pathLst>
                <a:path w="2731" h="2159" extrusionOk="0">
                  <a:moveTo>
                    <a:pt x="1465" y="0"/>
                  </a:moveTo>
                  <a:cubicBezTo>
                    <a:pt x="1279" y="2"/>
                    <a:pt x="1111" y="54"/>
                    <a:pt x="744" y="245"/>
                  </a:cubicBezTo>
                  <a:lnTo>
                    <a:pt x="499" y="373"/>
                  </a:lnTo>
                  <a:cubicBezTo>
                    <a:pt x="156" y="552"/>
                    <a:pt x="1" y="957"/>
                    <a:pt x="137" y="1320"/>
                  </a:cubicBezTo>
                  <a:cubicBezTo>
                    <a:pt x="328" y="1828"/>
                    <a:pt x="785" y="2073"/>
                    <a:pt x="1236" y="2144"/>
                  </a:cubicBezTo>
                  <a:cubicBezTo>
                    <a:pt x="1306" y="2153"/>
                    <a:pt x="1376" y="2158"/>
                    <a:pt x="1448" y="2158"/>
                  </a:cubicBezTo>
                  <a:cubicBezTo>
                    <a:pt x="1841" y="2158"/>
                    <a:pt x="2246" y="2009"/>
                    <a:pt x="2502" y="1625"/>
                  </a:cubicBezTo>
                  <a:cubicBezTo>
                    <a:pt x="2730" y="1278"/>
                    <a:pt x="2666" y="816"/>
                    <a:pt x="2348" y="548"/>
                  </a:cubicBezTo>
                  <a:lnTo>
                    <a:pt x="2102" y="340"/>
                  </a:lnTo>
                  <a:cubicBezTo>
                    <a:pt x="1791" y="75"/>
                    <a:pt x="1648" y="9"/>
                    <a:pt x="146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5">
              <a:extLst>
                <a:ext uri="{FF2B5EF4-FFF2-40B4-BE49-F238E27FC236}">
                  <a16:creationId xmlns:a16="http://schemas.microsoft.com/office/drawing/2014/main" id="{95B322D7-F1AE-4189-6C76-6EA729EA1C4D}"/>
                </a:ext>
              </a:extLst>
            </p:cNvPr>
            <p:cNvSpPr/>
            <p:nvPr/>
          </p:nvSpPr>
          <p:spPr>
            <a:xfrm>
              <a:off x="3394850" y="4664800"/>
              <a:ext cx="74950" cy="54050"/>
            </a:xfrm>
            <a:custGeom>
              <a:avLst/>
              <a:gdLst/>
              <a:ahLst/>
              <a:cxnLst/>
              <a:rect l="l" t="t" r="r" b="b"/>
              <a:pathLst>
                <a:path w="2998" h="2162" extrusionOk="0">
                  <a:moveTo>
                    <a:pt x="1544" y="0"/>
                  </a:moveTo>
                  <a:cubicBezTo>
                    <a:pt x="1278" y="0"/>
                    <a:pt x="1008" y="41"/>
                    <a:pt x="630" y="246"/>
                  </a:cubicBezTo>
                  <a:lnTo>
                    <a:pt x="529" y="301"/>
                  </a:lnTo>
                  <a:lnTo>
                    <a:pt x="504" y="315"/>
                  </a:lnTo>
                  <a:cubicBezTo>
                    <a:pt x="124" y="542"/>
                    <a:pt x="0" y="1031"/>
                    <a:pt x="225" y="1411"/>
                  </a:cubicBezTo>
                  <a:cubicBezTo>
                    <a:pt x="500" y="1873"/>
                    <a:pt x="930" y="2066"/>
                    <a:pt x="1362" y="2143"/>
                  </a:cubicBezTo>
                  <a:cubicBezTo>
                    <a:pt x="1450" y="2155"/>
                    <a:pt x="1540" y="2162"/>
                    <a:pt x="1630" y="2162"/>
                  </a:cubicBezTo>
                  <a:cubicBezTo>
                    <a:pt x="1984" y="2162"/>
                    <a:pt x="2343" y="2057"/>
                    <a:pt x="2647" y="1754"/>
                  </a:cubicBezTo>
                  <a:lnTo>
                    <a:pt x="2678" y="1720"/>
                  </a:lnTo>
                  <a:cubicBezTo>
                    <a:pt x="2997" y="1366"/>
                    <a:pt x="2967" y="820"/>
                    <a:pt x="2614" y="503"/>
                  </a:cubicBezTo>
                  <a:lnTo>
                    <a:pt x="2515" y="413"/>
                  </a:lnTo>
                  <a:cubicBezTo>
                    <a:pt x="2171" y="103"/>
                    <a:pt x="1907" y="28"/>
                    <a:pt x="1618" y="1"/>
                  </a:cubicBezTo>
                  <a:cubicBezTo>
                    <a:pt x="1593" y="0"/>
                    <a:pt x="1569" y="0"/>
                    <a:pt x="154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5">
              <a:extLst>
                <a:ext uri="{FF2B5EF4-FFF2-40B4-BE49-F238E27FC236}">
                  <a16:creationId xmlns:a16="http://schemas.microsoft.com/office/drawing/2014/main" id="{9081000F-396D-2090-92E0-999AD67D5A86}"/>
                </a:ext>
              </a:extLst>
            </p:cNvPr>
            <p:cNvSpPr/>
            <p:nvPr/>
          </p:nvSpPr>
          <p:spPr>
            <a:xfrm>
              <a:off x="4025775" y="4688525"/>
              <a:ext cx="56200" cy="54925"/>
            </a:xfrm>
            <a:custGeom>
              <a:avLst/>
              <a:gdLst/>
              <a:ahLst/>
              <a:cxnLst/>
              <a:rect l="l" t="t" r="r" b="b"/>
              <a:pathLst>
                <a:path w="2248" h="2197" extrusionOk="0">
                  <a:moveTo>
                    <a:pt x="1325" y="0"/>
                  </a:moveTo>
                  <a:cubicBezTo>
                    <a:pt x="910" y="0"/>
                    <a:pt x="591" y="225"/>
                    <a:pt x="370" y="498"/>
                  </a:cubicBezTo>
                  <a:cubicBezTo>
                    <a:pt x="131" y="817"/>
                    <a:pt x="0" y="1249"/>
                    <a:pt x="220" y="1703"/>
                  </a:cubicBezTo>
                  <a:cubicBezTo>
                    <a:pt x="369" y="2010"/>
                    <a:pt x="680" y="2196"/>
                    <a:pt x="1010" y="2196"/>
                  </a:cubicBezTo>
                  <a:cubicBezTo>
                    <a:pt x="1083" y="2196"/>
                    <a:pt x="1156" y="2187"/>
                    <a:pt x="1228" y="2168"/>
                  </a:cubicBezTo>
                  <a:lnTo>
                    <a:pt x="1507" y="2097"/>
                  </a:lnTo>
                  <a:cubicBezTo>
                    <a:pt x="1896" y="1997"/>
                    <a:pt x="2026" y="1902"/>
                    <a:pt x="2124" y="1751"/>
                  </a:cubicBezTo>
                  <a:cubicBezTo>
                    <a:pt x="2210" y="1588"/>
                    <a:pt x="2248" y="1417"/>
                    <a:pt x="2217" y="1008"/>
                  </a:cubicBezTo>
                  <a:lnTo>
                    <a:pt x="2199" y="764"/>
                  </a:lnTo>
                  <a:cubicBezTo>
                    <a:pt x="2171" y="378"/>
                    <a:pt x="1876" y="64"/>
                    <a:pt x="1493" y="12"/>
                  </a:cubicBezTo>
                  <a:cubicBezTo>
                    <a:pt x="1435" y="4"/>
                    <a:pt x="1379" y="0"/>
                    <a:pt x="132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5">
              <a:extLst>
                <a:ext uri="{FF2B5EF4-FFF2-40B4-BE49-F238E27FC236}">
                  <a16:creationId xmlns:a16="http://schemas.microsoft.com/office/drawing/2014/main" id="{67BB509D-16C7-9B06-B437-BC4511C5A326}"/>
                </a:ext>
              </a:extLst>
            </p:cNvPr>
            <p:cNvSpPr/>
            <p:nvPr/>
          </p:nvSpPr>
          <p:spPr>
            <a:xfrm>
              <a:off x="4065000" y="4766800"/>
              <a:ext cx="57400" cy="60050"/>
            </a:xfrm>
            <a:custGeom>
              <a:avLst/>
              <a:gdLst/>
              <a:ahLst/>
              <a:cxnLst/>
              <a:rect l="l" t="t" r="r" b="b"/>
              <a:pathLst>
                <a:path w="2296" h="2402" extrusionOk="0">
                  <a:moveTo>
                    <a:pt x="1466" y="1"/>
                  </a:moveTo>
                  <a:cubicBezTo>
                    <a:pt x="984" y="1"/>
                    <a:pt x="605" y="286"/>
                    <a:pt x="363" y="633"/>
                  </a:cubicBezTo>
                  <a:cubicBezTo>
                    <a:pt x="111" y="1015"/>
                    <a:pt x="0" y="1527"/>
                    <a:pt x="275" y="1999"/>
                  </a:cubicBezTo>
                  <a:cubicBezTo>
                    <a:pt x="427" y="2255"/>
                    <a:pt x="698" y="2401"/>
                    <a:pt x="980" y="2401"/>
                  </a:cubicBezTo>
                  <a:cubicBezTo>
                    <a:pt x="1090" y="2401"/>
                    <a:pt x="1202" y="2379"/>
                    <a:pt x="1309" y="2332"/>
                  </a:cubicBezTo>
                  <a:lnTo>
                    <a:pt x="1607" y="2202"/>
                  </a:lnTo>
                  <a:cubicBezTo>
                    <a:pt x="1978" y="2038"/>
                    <a:pt x="2101" y="1940"/>
                    <a:pt x="2190" y="1777"/>
                  </a:cubicBezTo>
                  <a:cubicBezTo>
                    <a:pt x="2267" y="1610"/>
                    <a:pt x="2296" y="1436"/>
                    <a:pt x="2285" y="1022"/>
                  </a:cubicBezTo>
                  <a:lnTo>
                    <a:pt x="2278" y="746"/>
                  </a:lnTo>
                  <a:cubicBezTo>
                    <a:pt x="2267" y="360"/>
                    <a:pt x="1969" y="42"/>
                    <a:pt x="1585" y="7"/>
                  </a:cubicBezTo>
                  <a:cubicBezTo>
                    <a:pt x="1545" y="3"/>
                    <a:pt x="1505" y="1"/>
                    <a:pt x="146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5">
              <a:extLst>
                <a:ext uri="{FF2B5EF4-FFF2-40B4-BE49-F238E27FC236}">
                  <a16:creationId xmlns:a16="http://schemas.microsoft.com/office/drawing/2014/main" id="{637C691F-9221-5BE5-6415-953B4422365A}"/>
                </a:ext>
              </a:extLst>
            </p:cNvPr>
            <p:cNvSpPr/>
            <p:nvPr/>
          </p:nvSpPr>
          <p:spPr>
            <a:xfrm>
              <a:off x="4120100" y="4837850"/>
              <a:ext cx="60900" cy="65300"/>
            </a:xfrm>
            <a:custGeom>
              <a:avLst/>
              <a:gdLst/>
              <a:ahLst/>
              <a:cxnLst/>
              <a:rect l="l" t="t" r="r" b="b"/>
              <a:pathLst>
                <a:path w="2436" h="2612" extrusionOk="0">
                  <a:moveTo>
                    <a:pt x="1612" y="0"/>
                  </a:moveTo>
                  <a:cubicBezTo>
                    <a:pt x="1590" y="0"/>
                    <a:pt x="1568" y="1"/>
                    <a:pt x="1546" y="3"/>
                  </a:cubicBezTo>
                  <a:cubicBezTo>
                    <a:pt x="1009" y="47"/>
                    <a:pt x="647" y="351"/>
                    <a:pt x="388" y="704"/>
                  </a:cubicBezTo>
                  <a:cubicBezTo>
                    <a:pt x="145" y="1070"/>
                    <a:pt x="1" y="1520"/>
                    <a:pt x="176" y="2029"/>
                  </a:cubicBezTo>
                  <a:lnTo>
                    <a:pt x="192" y="2073"/>
                  </a:lnTo>
                  <a:cubicBezTo>
                    <a:pt x="327" y="2408"/>
                    <a:pt x="650" y="2611"/>
                    <a:pt x="992" y="2611"/>
                  </a:cubicBezTo>
                  <a:cubicBezTo>
                    <a:pt x="1100" y="2611"/>
                    <a:pt x="1210" y="2591"/>
                    <a:pt x="1316" y="2548"/>
                  </a:cubicBezTo>
                  <a:lnTo>
                    <a:pt x="1438" y="2498"/>
                  </a:lnTo>
                  <a:cubicBezTo>
                    <a:pt x="1868" y="2327"/>
                    <a:pt x="2052" y="2121"/>
                    <a:pt x="2202" y="1873"/>
                  </a:cubicBezTo>
                  <a:cubicBezTo>
                    <a:pt x="2337" y="1616"/>
                    <a:pt x="2435" y="1349"/>
                    <a:pt x="2416" y="879"/>
                  </a:cubicBezTo>
                  <a:lnTo>
                    <a:pt x="2410" y="761"/>
                  </a:lnTo>
                  <a:lnTo>
                    <a:pt x="2409" y="733"/>
                  </a:lnTo>
                  <a:cubicBezTo>
                    <a:pt x="2375" y="316"/>
                    <a:pt x="2023" y="0"/>
                    <a:pt x="161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5">
              <a:extLst>
                <a:ext uri="{FF2B5EF4-FFF2-40B4-BE49-F238E27FC236}">
                  <a16:creationId xmlns:a16="http://schemas.microsoft.com/office/drawing/2014/main" id="{CD5D5439-8E43-DB6C-85DC-B8D1F5A34F10}"/>
                </a:ext>
              </a:extLst>
            </p:cNvPr>
            <p:cNvSpPr/>
            <p:nvPr/>
          </p:nvSpPr>
          <p:spPr>
            <a:xfrm>
              <a:off x="2940950" y="2548975"/>
              <a:ext cx="51700" cy="40175"/>
            </a:xfrm>
            <a:custGeom>
              <a:avLst/>
              <a:gdLst/>
              <a:ahLst/>
              <a:cxnLst/>
              <a:rect l="l" t="t" r="r" b="b"/>
              <a:pathLst>
                <a:path w="2068" h="1607" extrusionOk="0">
                  <a:moveTo>
                    <a:pt x="1034" y="0"/>
                  </a:moveTo>
                  <a:cubicBezTo>
                    <a:pt x="0" y="0"/>
                    <a:pt x="0" y="1606"/>
                    <a:pt x="1034" y="1606"/>
                  </a:cubicBezTo>
                  <a:cubicBezTo>
                    <a:pt x="2067" y="1606"/>
                    <a:pt x="2067" y="0"/>
                    <a:pt x="103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5">
              <a:extLst>
                <a:ext uri="{FF2B5EF4-FFF2-40B4-BE49-F238E27FC236}">
                  <a16:creationId xmlns:a16="http://schemas.microsoft.com/office/drawing/2014/main" id="{A4FD0EAF-280B-AD9C-527A-7943770814B8}"/>
                </a:ext>
              </a:extLst>
            </p:cNvPr>
            <p:cNvSpPr/>
            <p:nvPr/>
          </p:nvSpPr>
          <p:spPr>
            <a:xfrm>
              <a:off x="2989750" y="2729050"/>
              <a:ext cx="51750" cy="40150"/>
            </a:xfrm>
            <a:custGeom>
              <a:avLst/>
              <a:gdLst/>
              <a:ahLst/>
              <a:cxnLst/>
              <a:rect l="l" t="t" r="r" b="b"/>
              <a:pathLst>
                <a:path w="2070" h="1606" extrusionOk="0">
                  <a:moveTo>
                    <a:pt x="1034" y="1"/>
                  </a:moveTo>
                  <a:cubicBezTo>
                    <a:pt x="1" y="1"/>
                    <a:pt x="1" y="1606"/>
                    <a:pt x="1034" y="1606"/>
                  </a:cubicBezTo>
                  <a:cubicBezTo>
                    <a:pt x="2068" y="1606"/>
                    <a:pt x="2070" y="1"/>
                    <a:pt x="1034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5">
              <a:extLst>
                <a:ext uri="{FF2B5EF4-FFF2-40B4-BE49-F238E27FC236}">
                  <a16:creationId xmlns:a16="http://schemas.microsoft.com/office/drawing/2014/main" id="{8D6837C2-3C29-7185-45B3-6A0733937786}"/>
                </a:ext>
              </a:extLst>
            </p:cNvPr>
            <p:cNvSpPr/>
            <p:nvPr/>
          </p:nvSpPr>
          <p:spPr>
            <a:xfrm>
              <a:off x="3117200" y="2624275"/>
              <a:ext cx="51750" cy="40150"/>
            </a:xfrm>
            <a:custGeom>
              <a:avLst/>
              <a:gdLst/>
              <a:ahLst/>
              <a:cxnLst/>
              <a:rect l="l" t="t" r="r" b="b"/>
              <a:pathLst>
                <a:path w="2070" h="1606" extrusionOk="0">
                  <a:moveTo>
                    <a:pt x="1034" y="1"/>
                  </a:moveTo>
                  <a:cubicBezTo>
                    <a:pt x="1" y="1"/>
                    <a:pt x="1" y="1606"/>
                    <a:pt x="1034" y="1606"/>
                  </a:cubicBezTo>
                  <a:cubicBezTo>
                    <a:pt x="2068" y="1606"/>
                    <a:pt x="2069" y="1"/>
                    <a:pt x="1034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5">
              <a:extLst>
                <a:ext uri="{FF2B5EF4-FFF2-40B4-BE49-F238E27FC236}">
                  <a16:creationId xmlns:a16="http://schemas.microsoft.com/office/drawing/2014/main" id="{615A4E21-52E4-FE7A-1150-2351F299F483}"/>
                </a:ext>
              </a:extLst>
            </p:cNvPr>
            <p:cNvSpPr/>
            <p:nvPr/>
          </p:nvSpPr>
          <p:spPr>
            <a:xfrm>
              <a:off x="4762050" y="443720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2" y="0"/>
                    <a:pt x="1" y="1607"/>
                    <a:pt x="1036" y="1607"/>
                  </a:cubicBezTo>
                  <a:cubicBezTo>
                    <a:pt x="2068" y="1607"/>
                    <a:pt x="2069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5">
              <a:extLst>
                <a:ext uri="{FF2B5EF4-FFF2-40B4-BE49-F238E27FC236}">
                  <a16:creationId xmlns:a16="http://schemas.microsoft.com/office/drawing/2014/main" id="{D0D02C56-2CEE-1395-63FC-3201BA605C19}"/>
                </a:ext>
              </a:extLst>
            </p:cNvPr>
            <p:cNvSpPr/>
            <p:nvPr/>
          </p:nvSpPr>
          <p:spPr>
            <a:xfrm>
              <a:off x="4672900" y="455870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0" y="0"/>
                    <a:pt x="2" y="1607"/>
                    <a:pt x="1036" y="1607"/>
                  </a:cubicBezTo>
                  <a:cubicBezTo>
                    <a:pt x="2067" y="1607"/>
                    <a:pt x="2069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5">
              <a:extLst>
                <a:ext uri="{FF2B5EF4-FFF2-40B4-BE49-F238E27FC236}">
                  <a16:creationId xmlns:a16="http://schemas.microsoft.com/office/drawing/2014/main" id="{BE80655A-A94F-8750-C0F5-9EE5C34DF2C6}"/>
                </a:ext>
              </a:extLst>
            </p:cNvPr>
            <p:cNvSpPr/>
            <p:nvPr/>
          </p:nvSpPr>
          <p:spPr>
            <a:xfrm>
              <a:off x="4781500" y="456205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1" y="0"/>
                    <a:pt x="1" y="1607"/>
                    <a:pt x="1036" y="1607"/>
                  </a:cubicBezTo>
                  <a:cubicBezTo>
                    <a:pt x="2068" y="1607"/>
                    <a:pt x="2070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5">
              <a:extLst>
                <a:ext uri="{FF2B5EF4-FFF2-40B4-BE49-F238E27FC236}">
                  <a16:creationId xmlns:a16="http://schemas.microsoft.com/office/drawing/2014/main" id="{037ED870-E49F-9398-0186-71F9A2923991}"/>
                </a:ext>
              </a:extLst>
            </p:cNvPr>
            <p:cNvSpPr/>
            <p:nvPr/>
          </p:nvSpPr>
          <p:spPr>
            <a:xfrm>
              <a:off x="4329800" y="1338825"/>
              <a:ext cx="67075" cy="68125"/>
            </a:xfrm>
            <a:custGeom>
              <a:avLst/>
              <a:gdLst/>
              <a:ahLst/>
              <a:cxnLst/>
              <a:rect l="l" t="t" r="r" b="b"/>
              <a:pathLst>
                <a:path w="2683" h="2725" extrusionOk="0">
                  <a:moveTo>
                    <a:pt x="1825" y="0"/>
                  </a:moveTo>
                  <a:cubicBezTo>
                    <a:pt x="1279" y="0"/>
                    <a:pt x="812" y="319"/>
                    <a:pt x="525" y="609"/>
                  </a:cubicBezTo>
                  <a:cubicBezTo>
                    <a:pt x="196" y="966"/>
                    <a:pt x="0" y="1338"/>
                    <a:pt x="5" y="1866"/>
                  </a:cubicBezTo>
                  <a:lnTo>
                    <a:pt x="5" y="1882"/>
                  </a:lnTo>
                  <a:lnTo>
                    <a:pt x="25" y="2050"/>
                  </a:lnTo>
                  <a:cubicBezTo>
                    <a:pt x="112" y="2451"/>
                    <a:pt x="466" y="2724"/>
                    <a:pt x="859" y="2724"/>
                  </a:cubicBezTo>
                  <a:cubicBezTo>
                    <a:pt x="919" y="2724"/>
                    <a:pt x="980" y="2718"/>
                    <a:pt x="1041" y="2705"/>
                  </a:cubicBezTo>
                  <a:cubicBezTo>
                    <a:pt x="1567" y="2591"/>
                    <a:pt x="1878" y="2305"/>
                    <a:pt x="2103" y="2048"/>
                  </a:cubicBezTo>
                  <a:cubicBezTo>
                    <a:pt x="2329" y="1768"/>
                    <a:pt x="2410" y="1571"/>
                    <a:pt x="2533" y="1139"/>
                  </a:cubicBezTo>
                  <a:lnTo>
                    <a:pt x="2604" y="890"/>
                  </a:lnTo>
                  <a:lnTo>
                    <a:pt x="2622" y="813"/>
                  </a:lnTo>
                  <a:cubicBezTo>
                    <a:pt x="2683" y="436"/>
                    <a:pt x="2428" y="79"/>
                    <a:pt x="2051" y="19"/>
                  </a:cubicBezTo>
                  <a:cubicBezTo>
                    <a:pt x="1974" y="6"/>
                    <a:pt x="1899" y="0"/>
                    <a:pt x="1825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5">
              <a:extLst>
                <a:ext uri="{FF2B5EF4-FFF2-40B4-BE49-F238E27FC236}">
                  <a16:creationId xmlns:a16="http://schemas.microsoft.com/office/drawing/2014/main" id="{415A90AE-09B6-713A-C6F0-2F26ABA0C7FA}"/>
                </a:ext>
              </a:extLst>
            </p:cNvPr>
            <p:cNvSpPr/>
            <p:nvPr/>
          </p:nvSpPr>
          <p:spPr>
            <a:xfrm>
              <a:off x="4389400" y="1411300"/>
              <a:ext cx="67600" cy="61325"/>
            </a:xfrm>
            <a:custGeom>
              <a:avLst/>
              <a:gdLst/>
              <a:ahLst/>
              <a:cxnLst/>
              <a:rect l="l" t="t" r="r" b="b"/>
              <a:pathLst>
                <a:path w="2704" h="2453" extrusionOk="0">
                  <a:moveTo>
                    <a:pt x="1864" y="0"/>
                  </a:moveTo>
                  <a:cubicBezTo>
                    <a:pt x="1329" y="4"/>
                    <a:pt x="966" y="191"/>
                    <a:pt x="645" y="425"/>
                  </a:cubicBezTo>
                  <a:cubicBezTo>
                    <a:pt x="336" y="672"/>
                    <a:pt x="83" y="977"/>
                    <a:pt x="8" y="1475"/>
                  </a:cubicBezTo>
                  <a:lnTo>
                    <a:pt x="1" y="1607"/>
                  </a:lnTo>
                  <a:cubicBezTo>
                    <a:pt x="4" y="2076"/>
                    <a:pt x="386" y="2453"/>
                    <a:pt x="854" y="2453"/>
                  </a:cubicBezTo>
                  <a:cubicBezTo>
                    <a:pt x="857" y="2453"/>
                    <a:pt x="859" y="2453"/>
                    <a:pt x="861" y="2453"/>
                  </a:cubicBezTo>
                  <a:lnTo>
                    <a:pt x="916" y="2453"/>
                  </a:lnTo>
                  <a:cubicBezTo>
                    <a:pt x="1450" y="2448"/>
                    <a:pt x="1800" y="2246"/>
                    <a:pt x="2098" y="1989"/>
                  </a:cubicBezTo>
                  <a:cubicBezTo>
                    <a:pt x="2384" y="1716"/>
                    <a:pt x="2626" y="1400"/>
                    <a:pt x="2696" y="896"/>
                  </a:cubicBezTo>
                  <a:lnTo>
                    <a:pt x="2703" y="786"/>
                  </a:lnTo>
                  <a:cubicBezTo>
                    <a:pt x="2701" y="350"/>
                    <a:pt x="2348" y="0"/>
                    <a:pt x="1914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5">
              <a:extLst>
                <a:ext uri="{FF2B5EF4-FFF2-40B4-BE49-F238E27FC236}">
                  <a16:creationId xmlns:a16="http://schemas.microsoft.com/office/drawing/2014/main" id="{CDB52B69-01B0-66B0-2E8A-65C1688C894D}"/>
                </a:ext>
              </a:extLst>
            </p:cNvPr>
            <p:cNvSpPr/>
            <p:nvPr/>
          </p:nvSpPr>
          <p:spPr>
            <a:xfrm>
              <a:off x="4447825" y="1471200"/>
              <a:ext cx="76200" cy="62100"/>
            </a:xfrm>
            <a:custGeom>
              <a:avLst/>
              <a:gdLst/>
              <a:ahLst/>
              <a:cxnLst/>
              <a:rect l="l" t="t" r="r" b="b"/>
              <a:pathLst>
                <a:path w="3048" h="2484" extrusionOk="0">
                  <a:moveTo>
                    <a:pt x="2018" y="0"/>
                  </a:moveTo>
                  <a:cubicBezTo>
                    <a:pt x="1597" y="0"/>
                    <a:pt x="1246" y="144"/>
                    <a:pt x="935" y="316"/>
                  </a:cubicBezTo>
                  <a:cubicBezTo>
                    <a:pt x="545" y="557"/>
                    <a:pt x="214" y="873"/>
                    <a:pt x="59" y="1399"/>
                  </a:cubicBezTo>
                  <a:lnTo>
                    <a:pt x="25" y="1594"/>
                  </a:lnTo>
                  <a:cubicBezTo>
                    <a:pt x="0" y="2060"/>
                    <a:pt x="357" y="2456"/>
                    <a:pt x="823" y="2481"/>
                  </a:cubicBezTo>
                  <a:lnTo>
                    <a:pt x="836" y="2481"/>
                  </a:lnTo>
                  <a:cubicBezTo>
                    <a:pt x="875" y="2483"/>
                    <a:pt x="913" y="2484"/>
                    <a:pt x="950" y="2484"/>
                  </a:cubicBezTo>
                  <a:cubicBezTo>
                    <a:pt x="1430" y="2484"/>
                    <a:pt x="1773" y="2319"/>
                    <a:pt x="2080" y="2117"/>
                  </a:cubicBezTo>
                  <a:cubicBezTo>
                    <a:pt x="2404" y="1879"/>
                    <a:pt x="2674" y="1619"/>
                    <a:pt x="2869" y="1165"/>
                  </a:cubicBezTo>
                  <a:lnTo>
                    <a:pt x="2927" y="1030"/>
                  </a:lnTo>
                  <a:lnTo>
                    <a:pt x="2968" y="892"/>
                  </a:lnTo>
                  <a:cubicBezTo>
                    <a:pt x="3047" y="500"/>
                    <a:pt x="2792" y="118"/>
                    <a:pt x="2401" y="39"/>
                  </a:cubicBezTo>
                  <a:cubicBezTo>
                    <a:pt x="2267" y="12"/>
                    <a:pt x="2139" y="0"/>
                    <a:pt x="2018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5">
              <a:extLst>
                <a:ext uri="{FF2B5EF4-FFF2-40B4-BE49-F238E27FC236}">
                  <a16:creationId xmlns:a16="http://schemas.microsoft.com/office/drawing/2014/main" id="{2B7F5EAC-E0E4-D093-5B08-9C277AE11F3D}"/>
                </a:ext>
              </a:extLst>
            </p:cNvPr>
            <p:cNvSpPr/>
            <p:nvPr/>
          </p:nvSpPr>
          <p:spPr>
            <a:xfrm>
              <a:off x="2797600" y="4124700"/>
              <a:ext cx="62100" cy="53875"/>
            </a:xfrm>
            <a:custGeom>
              <a:avLst/>
              <a:gdLst/>
              <a:ahLst/>
              <a:cxnLst/>
              <a:rect l="l" t="t" r="r" b="b"/>
              <a:pathLst>
                <a:path w="2484" h="2155" extrusionOk="0">
                  <a:moveTo>
                    <a:pt x="1193" y="1"/>
                  </a:moveTo>
                  <a:cubicBezTo>
                    <a:pt x="1160" y="1"/>
                    <a:pt x="1127" y="4"/>
                    <a:pt x="1093" y="9"/>
                  </a:cubicBezTo>
                  <a:cubicBezTo>
                    <a:pt x="917" y="52"/>
                    <a:pt x="763" y="139"/>
                    <a:pt x="478" y="432"/>
                  </a:cubicBezTo>
                  <a:lnTo>
                    <a:pt x="308" y="611"/>
                  </a:lnTo>
                  <a:cubicBezTo>
                    <a:pt x="38" y="889"/>
                    <a:pt x="1" y="1318"/>
                    <a:pt x="217" y="1639"/>
                  </a:cubicBezTo>
                  <a:cubicBezTo>
                    <a:pt x="479" y="2028"/>
                    <a:pt x="874" y="2155"/>
                    <a:pt x="1250" y="2155"/>
                  </a:cubicBezTo>
                  <a:cubicBezTo>
                    <a:pt x="1276" y="2155"/>
                    <a:pt x="1302" y="2154"/>
                    <a:pt x="1327" y="2153"/>
                  </a:cubicBezTo>
                  <a:cubicBezTo>
                    <a:pt x="1723" y="2117"/>
                    <a:pt x="2132" y="1928"/>
                    <a:pt x="2325" y="1462"/>
                  </a:cubicBezTo>
                  <a:cubicBezTo>
                    <a:pt x="2484" y="1077"/>
                    <a:pt x="2348" y="632"/>
                    <a:pt x="2002" y="400"/>
                  </a:cubicBezTo>
                  <a:lnTo>
                    <a:pt x="1763" y="239"/>
                  </a:lnTo>
                  <a:cubicBezTo>
                    <a:pt x="1492" y="58"/>
                    <a:pt x="1337" y="1"/>
                    <a:pt x="1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5">
              <a:extLst>
                <a:ext uri="{FF2B5EF4-FFF2-40B4-BE49-F238E27FC236}">
                  <a16:creationId xmlns:a16="http://schemas.microsoft.com/office/drawing/2014/main" id="{417C71DD-CD84-9C08-C539-2249E81873D3}"/>
                </a:ext>
              </a:extLst>
            </p:cNvPr>
            <p:cNvSpPr/>
            <p:nvPr/>
          </p:nvSpPr>
          <p:spPr>
            <a:xfrm>
              <a:off x="2827950" y="4041400"/>
              <a:ext cx="67900" cy="53950"/>
            </a:xfrm>
            <a:custGeom>
              <a:avLst/>
              <a:gdLst/>
              <a:ahLst/>
              <a:cxnLst/>
              <a:rect l="l" t="t" r="r" b="b"/>
              <a:pathLst>
                <a:path w="2716" h="2158" extrusionOk="0">
                  <a:moveTo>
                    <a:pt x="1292" y="1"/>
                  </a:moveTo>
                  <a:cubicBezTo>
                    <a:pt x="1244" y="1"/>
                    <a:pt x="1198" y="7"/>
                    <a:pt x="1150" y="18"/>
                  </a:cubicBezTo>
                  <a:cubicBezTo>
                    <a:pt x="972" y="71"/>
                    <a:pt x="825" y="168"/>
                    <a:pt x="522" y="451"/>
                  </a:cubicBezTo>
                  <a:lnTo>
                    <a:pt x="320" y="642"/>
                  </a:lnTo>
                  <a:cubicBezTo>
                    <a:pt x="40" y="907"/>
                    <a:pt x="1" y="1339"/>
                    <a:pt x="229" y="1649"/>
                  </a:cubicBezTo>
                  <a:cubicBezTo>
                    <a:pt x="502" y="2021"/>
                    <a:pt x="909" y="2158"/>
                    <a:pt x="1303" y="2158"/>
                  </a:cubicBezTo>
                  <a:cubicBezTo>
                    <a:pt x="1373" y="2158"/>
                    <a:pt x="1443" y="2153"/>
                    <a:pt x="1511" y="2145"/>
                  </a:cubicBezTo>
                  <a:cubicBezTo>
                    <a:pt x="1962" y="2079"/>
                    <a:pt x="2419" y="1820"/>
                    <a:pt x="2587" y="1303"/>
                  </a:cubicBezTo>
                  <a:cubicBezTo>
                    <a:pt x="2716" y="907"/>
                    <a:pt x="2526" y="480"/>
                    <a:pt x="2150" y="307"/>
                  </a:cubicBezTo>
                  <a:lnTo>
                    <a:pt x="1855" y="173"/>
                  </a:lnTo>
                  <a:cubicBezTo>
                    <a:pt x="1582" y="48"/>
                    <a:pt x="1427" y="1"/>
                    <a:pt x="12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5">
              <a:extLst>
                <a:ext uri="{FF2B5EF4-FFF2-40B4-BE49-F238E27FC236}">
                  <a16:creationId xmlns:a16="http://schemas.microsoft.com/office/drawing/2014/main" id="{032EBD38-F818-1961-BCE2-CA22F1B7C86E}"/>
                </a:ext>
              </a:extLst>
            </p:cNvPr>
            <p:cNvSpPr/>
            <p:nvPr/>
          </p:nvSpPr>
          <p:spPr>
            <a:xfrm>
              <a:off x="2842375" y="3950900"/>
              <a:ext cx="74725" cy="54300"/>
            </a:xfrm>
            <a:custGeom>
              <a:avLst/>
              <a:gdLst/>
              <a:ahLst/>
              <a:cxnLst/>
              <a:rect l="l" t="t" r="r" b="b"/>
              <a:pathLst>
                <a:path w="2989" h="2172" extrusionOk="0">
                  <a:moveTo>
                    <a:pt x="1581" y="1"/>
                  </a:moveTo>
                  <a:cubicBezTo>
                    <a:pt x="1483" y="1"/>
                    <a:pt x="1388" y="12"/>
                    <a:pt x="1293" y="30"/>
                  </a:cubicBezTo>
                  <a:cubicBezTo>
                    <a:pt x="1009" y="100"/>
                    <a:pt x="745" y="203"/>
                    <a:pt x="407" y="532"/>
                  </a:cubicBezTo>
                  <a:lnTo>
                    <a:pt x="323" y="612"/>
                  </a:lnTo>
                  <a:lnTo>
                    <a:pt x="304" y="634"/>
                  </a:lnTo>
                  <a:cubicBezTo>
                    <a:pt x="0" y="953"/>
                    <a:pt x="13" y="1458"/>
                    <a:pt x="332" y="1762"/>
                  </a:cubicBezTo>
                  <a:cubicBezTo>
                    <a:pt x="657" y="2072"/>
                    <a:pt x="1035" y="2171"/>
                    <a:pt x="1404" y="2171"/>
                  </a:cubicBezTo>
                  <a:cubicBezTo>
                    <a:pt x="1479" y="2171"/>
                    <a:pt x="1553" y="2167"/>
                    <a:pt x="1626" y="2160"/>
                  </a:cubicBezTo>
                  <a:cubicBezTo>
                    <a:pt x="2060" y="2099"/>
                    <a:pt x="2494" y="1906"/>
                    <a:pt x="2758" y="1437"/>
                  </a:cubicBezTo>
                  <a:lnTo>
                    <a:pt x="2778" y="1398"/>
                  </a:lnTo>
                  <a:cubicBezTo>
                    <a:pt x="2988" y="969"/>
                    <a:pt x="2813" y="452"/>
                    <a:pt x="2387" y="241"/>
                  </a:cubicBezTo>
                  <a:lnTo>
                    <a:pt x="2267" y="182"/>
                  </a:lnTo>
                  <a:cubicBezTo>
                    <a:pt x="1991" y="47"/>
                    <a:pt x="1777" y="1"/>
                    <a:pt x="15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5">
              <a:extLst>
                <a:ext uri="{FF2B5EF4-FFF2-40B4-BE49-F238E27FC236}">
                  <a16:creationId xmlns:a16="http://schemas.microsoft.com/office/drawing/2014/main" id="{3123AC12-CD88-C5A4-3098-D59FD7D5E888}"/>
                </a:ext>
              </a:extLst>
            </p:cNvPr>
            <p:cNvSpPr/>
            <p:nvPr/>
          </p:nvSpPr>
          <p:spPr>
            <a:xfrm>
              <a:off x="4723050" y="4199150"/>
              <a:ext cx="57675" cy="53700"/>
            </a:xfrm>
            <a:custGeom>
              <a:avLst/>
              <a:gdLst/>
              <a:ahLst/>
              <a:cxnLst/>
              <a:rect l="l" t="t" r="r" b="b"/>
              <a:pathLst>
                <a:path w="2307" h="2148" extrusionOk="0">
                  <a:moveTo>
                    <a:pt x="1329" y="1"/>
                  </a:moveTo>
                  <a:cubicBezTo>
                    <a:pt x="1307" y="1"/>
                    <a:pt x="1286" y="2"/>
                    <a:pt x="1264" y="3"/>
                  </a:cubicBezTo>
                  <a:lnTo>
                    <a:pt x="982" y="25"/>
                  </a:lnTo>
                  <a:cubicBezTo>
                    <a:pt x="579" y="55"/>
                    <a:pt x="431" y="124"/>
                    <a:pt x="304" y="260"/>
                  </a:cubicBezTo>
                  <a:cubicBezTo>
                    <a:pt x="190" y="406"/>
                    <a:pt x="118" y="572"/>
                    <a:pt x="72" y="981"/>
                  </a:cubicBezTo>
                  <a:lnTo>
                    <a:pt x="45" y="1215"/>
                  </a:lnTo>
                  <a:cubicBezTo>
                    <a:pt x="1" y="1604"/>
                    <a:pt x="238" y="1970"/>
                    <a:pt x="611" y="2090"/>
                  </a:cubicBezTo>
                  <a:cubicBezTo>
                    <a:pt x="735" y="2129"/>
                    <a:pt x="854" y="2147"/>
                    <a:pt x="968" y="2147"/>
                  </a:cubicBezTo>
                  <a:cubicBezTo>
                    <a:pt x="1295" y="2147"/>
                    <a:pt x="1580" y="2001"/>
                    <a:pt x="1805" y="1808"/>
                  </a:cubicBezTo>
                  <a:cubicBezTo>
                    <a:pt x="2098" y="1538"/>
                    <a:pt x="2307" y="1137"/>
                    <a:pt x="2175" y="647"/>
                  </a:cubicBezTo>
                  <a:cubicBezTo>
                    <a:pt x="2071" y="263"/>
                    <a:pt x="1722" y="1"/>
                    <a:pt x="13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5">
              <a:extLst>
                <a:ext uri="{FF2B5EF4-FFF2-40B4-BE49-F238E27FC236}">
                  <a16:creationId xmlns:a16="http://schemas.microsoft.com/office/drawing/2014/main" id="{DEF0A330-B56F-6ACF-C104-4F555704D7FF}"/>
                </a:ext>
              </a:extLst>
            </p:cNvPr>
            <p:cNvSpPr/>
            <p:nvPr/>
          </p:nvSpPr>
          <p:spPr>
            <a:xfrm>
              <a:off x="4696000" y="4110850"/>
              <a:ext cx="61400" cy="57950"/>
            </a:xfrm>
            <a:custGeom>
              <a:avLst/>
              <a:gdLst/>
              <a:ahLst/>
              <a:cxnLst/>
              <a:rect l="l" t="t" r="r" b="b"/>
              <a:pathLst>
                <a:path w="2456" h="2318" extrusionOk="0">
                  <a:moveTo>
                    <a:pt x="1504" y="0"/>
                  </a:moveTo>
                  <a:cubicBezTo>
                    <a:pt x="1442" y="0"/>
                    <a:pt x="1379" y="7"/>
                    <a:pt x="1316" y="22"/>
                  </a:cubicBezTo>
                  <a:lnTo>
                    <a:pt x="1000" y="96"/>
                  </a:lnTo>
                  <a:cubicBezTo>
                    <a:pt x="604" y="190"/>
                    <a:pt x="465" y="269"/>
                    <a:pt x="344" y="413"/>
                  </a:cubicBezTo>
                  <a:cubicBezTo>
                    <a:pt x="235" y="570"/>
                    <a:pt x="172" y="736"/>
                    <a:pt x="104" y="1150"/>
                  </a:cubicBezTo>
                  <a:lnTo>
                    <a:pt x="62" y="1413"/>
                  </a:lnTo>
                  <a:cubicBezTo>
                    <a:pt x="1" y="1798"/>
                    <a:pt x="238" y="2168"/>
                    <a:pt x="615" y="2271"/>
                  </a:cubicBezTo>
                  <a:cubicBezTo>
                    <a:pt x="727" y="2303"/>
                    <a:pt x="837" y="2317"/>
                    <a:pt x="944" y="2317"/>
                  </a:cubicBezTo>
                  <a:cubicBezTo>
                    <a:pt x="1332" y="2317"/>
                    <a:pt x="1676" y="2125"/>
                    <a:pt x="1932" y="1872"/>
                  </a:cubicBezTo>
                  <a:cubicBezTo>
                    <a:pt x="2248" y="1543"/>
                    <a:pt x="2455" y="1058"/>
                    <a:pt x="2271" y="542"/>
                  </a:cubicBezTo>
                  <a:cubicBezTo>
                    <a:pt x="2152" y="212"/>
                    <a:pt x="1841" y="0"/>
                    <a:pt x="1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5">
              <a:extLst>
                <a:ext uri="{FF2B5EF4-FFF2-40B4-BE49-F238E27FC236}">
                  <a16:creationId xmlns:a16="http://schemas.microsoft.com/office/drawing/2014/main" id="{1568A179-6A52-C22A-FE60-B087A1E35D8C}"/>
                </a:ext>
              </a:extLst>
            </p:cNvPr>
            <p:cNvSpPr/>
            <p:nvPr/>
          </p:nvSpPr>
          <p:spPr>
            <a:xfrm>
              <a:off x="4651575" y="4026475"/>
              <a:ext cx="64150" cy="62525"/>
            </a:xfrm>
            <a:custGeom>
              <a:avLst/>
              <a:gdLst/>
              <a:ahLst/>
              <a:cxnLst/>
              <a:rect l="l" t="t" r="r" b="b"/>
              <a:pathLst>
                <a:path w="2566" h="2501" extrusionOk="0">
                  <a:moveTo>
                    <a:pt x="1634" y="0"/>
                  </a:moveTo>
                  <a:cubicBezTo>
                    <a:pt x="1576" y="0"/>
                    <a:pt x="1517" y="6"/>
                    <a:pt x="1458" y="18"/>
                  </a:cubicBezTo>
                  <a:lnTo>
                    <a:pt x="1332" y="45"/>
                  </a:lnTo>
                  <a:cubicBezTo>
                    <a:pt x="877" y="142"/>
                    <a:pt x="655" y="311"/>
                    <a:pt x="459" y="531"/>
                  </a:cubicBezTo>
                  <a:cubicBezTo>
                    <a:pt x="277" y="763"/>
                    <a:pt x="129" y="1011"/>
                    <a:pt x="61" y="1479"/>
                  </a:cubicBezTo>
                  <a:lnTo>
                    <a:pt x="45" y="1591"/>
                  </a:lnTo>
                  <a:lnTo>
                    <a:pt x="41" y="1627"/>
                  </a:lnTo>
                  <a:cubicBezTo>
                    <a:pt x="0" y="2064"/>
                    <a:pt x="321" y="2453"/>
                    <a:pt x="761" y="2494"/>
                  </a:cubicBezTo>
                  <a:cubicBezTo>
                    <a:pt x="809" y="2499"/>
                    <a:pt x="857" y="2501"/>
                    <a:pt x="904" y="2501"/>
                  </a:cubicBezTo>
                  <a:cubicBezTo>
                    <a:pt x="1372" y="2501"/>
                    <a:pt x="1739" y="2283"/>
                    <a:pt x="2031" y="2007"/>
                  </a:cubicBezTo>
                  <a:cubicBezTo>
                    <a:pt x="2338" y="1693"/>
                    <a:pt x="2565" y="1273"/>
                    <a:pt x="2487" y="738"/>
                  </a:cubicBezTo>
                  <a:lnTo>
                    <a:pt x="2478" y="686"/>
                  </a:lnTo>
                  <a:cubicBezTo>
                    <a:pt x="2392" y="279"/>
                    <a:pt x="2034" y="0"/>
                    <a:pt x="1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5">
              <a:extLst>
                <a:ext uri="{FF2B5EF4-FFF2-40B4-BE49-F238E27FC236}">
                  <a16:creationId xmlns:a16="http://schemas.microsoft.com/office/drawing/2014/main" id="{82C98296-2A47-4014-A514-7081D3E19F9A}"/>
                </a:ext>
              </a:extLst>
            </p:cNvPr>
            <p:cNvSpPr/>
            <p:nvPr/>
          </p:nvSpPr>
          <p:spPr>
            <a:xfrm>
              <a:off x="3307175" y="1842050"/>
              <a:ext cx="235175" cy="231775"/>
            </a:xfrm>
            <a:custGeom>
              <a:avLst/>
              <a:gdLst/>
              <a:ahLst/>
              <a:cxnLst/>
              <a:rect l="l" t="t" r="r" b="b"/>
              <a:pathLst>
                <a:path w="9407" h="9271" extrusionOk="0">
                  <a:moveTo>
                    <a:pt x="4702" y="1"/>
                  </a:moveTo>
                  <a:cubicBezTo>
                    <a:pt x="2187" y="1"/>
                    <a:pt x="122" y="2003"/>
                    <a:pt x="61" y="4525"/>
                  </a:cubicBezTo>
                  <a:cubicBezTo>
                    <a:pt x="0" y="7085"/>
                    <a:pt x="2031" y="9209"/>
                    <a:pt x="4594" y="9269"/>
                  </a:cubicBezTo>
                  <a:cubicBezTo>
                    <a:pt x="4631" y="9270"/>
                    <a:pt x="4667" y="9271"/>
                    <a:pt x="4704" y="9271"/>
                  </a:cubicBezTo>
                  <a:cubicBezTo>
                    <a:pt x="7218" y="9271"/>
                    <a:pt x="9288" y="7270"/>
                    <a:pt x="9348" y="4745"/>
                  </a:cubicBezTo>
                  <a:cubicBezTo>
                    <a:pt x="9407" y="2185"/>
                    <a:pt x="7377" y="63"/>
                    <a:pt x="4814" y="2"/>
                  </a:cubicBezTo>
                  <a:cubicBezTo>
                    <a:pt x="4776" y="1"/>
                    <a:pt x="4739" y="1"/>
                    <a:pt x="4702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5">
              <a:extLst>
                <a:ext uri="{FF2B5EF4-FFF2-40B4-BE49-F238E27FC236}">
                  <a16:creationId xmlns:a16="http://schemas.microsoft.com/office/drawing/2014/main" id="{BA4EF8C7-0195-7F53-FB68-5D8010D7E7E7}"/>
                </a:ext>
              </a:extLst>
            </p:cNvPr>
            <p:cNvSpPr/>
            <p:nvPr/>
          </p:nvSpPr>
          <p:spPr>
            <a:xfrm>
              <a:off x="4175875" y="1862625"/>
              <a:ext cx="235250" cy="231775"/>
            </a:xfrm>
            <a:custGeom>
              <a:avLst/>
              <a:gdLst/>
              <a:ahLst/>
              <a:cxnLst/>
              <a:rect l="l" t="t" r="r" b="b"/>
              <a:pathLst>
                <a:path w="9410" h="9271" extrusionOk="0">
                  <a:moveTo>
                    <a:pt x="4703" y="1"/>
                  </a:moveTo>
                  <a:cubicBezTo>
                    <a:pt x="2190" y="1"/>
                    <a:pt x="123" y="2005"/>
                    <a:pt x="62" y="4527"/>
                  </a:cubicBezTo>
                  <a:cubicBezTo>
                    <a:pt x="1" y="7084"/>
                    <a:pt x="2030" y="9209"/>
                    <a:pt x="4597" y="9269"/>
                  </a:cubicBezTo>
                  <a:cubicBezTo>
                    <a:pt x="4635" y="9270"/>
                    <a:pt x="4672" y="9271"/>
                    <a:pt x="4709" y="9271"/>
                  </a:cubicBezTo>
                  <a:cubicBezTo>
                    <a:pt x="7224" y="9271"/>
                    <a:pt x="9289" y="7268"/>
                    <a:pt x="9348" y="4746"/>
                  </a:cubicBezTo>
                  <a:cubicBezTo>
                    <a:pt x="9409" y="2187"/>
                    <a:pt x="7380" y="63"/>
                    <a:pt x="4815" y="2"/>
                  </a:cubicBezTo>
                  <a:cubicBezTo>
                    <a:pt x="4777" y="1"/>
                    <a:pt x="4740" y="1"/>
                    <a:pt x="4703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5">
              <a:extLst>
                <a:ext uri="{FF2B5EF4-FFF2-40B4-BE49-F238E27FC236}">
                  <a16:creationId xmlns:a16="http://schemas.microsoft.com/office/drawing/2014/main" id="{CC853DBB-E0DC-D11A-8123-EDF13C78DBFC}"/>
                </a:ext>
              </a:extLst>
            </p:cNvPr>
            <p:cNvSpPr/>
            <p:nvPr/>
          </p:nvSpPr>
          <p:spPr>
            <a:xfrm>
              <a:off x="3664825" y="2038525"/>
              <a:ext cx="363950" cy="121575"/>
            </a:xfrm>
            <a:custGeom>
              <a:avLst/>
              <a:gdLst/>
              <a:ahLst/>
              <a:cxnLst/>
              <a:rect l="l" t="t" r="r" b="b"/>
              <a:pathLst>
                <a:path w="14558" h="4863" extrusionOk="0">
                  <a:moveTo>
                    <a:pt x="643" y="1"/>
                  </a:moveTo>
                  <a:cubicBezTo>
                    <a:pt x="521" y="1"/>
                    <a:pt x="398" y="39"/>
                    <a:pt x="295" y="118"/>
                  </a:cubicBezTo>
                  <a:cubicBezTo>
                    <a:pt x="64" y="293"/>
                    <a:pt x="0" y="611"/>
                    <a:pt x="145" y="861"/>
                  </a:cubicBezTo>
                  <a:cubicBezTo>
                    <a:pt x="836" y="2069"/>
                    <a:pt x="1901" y="3058"/>
                    <a:pt x="3134" y="3752"/>
                  </a:cubicBezTo>
                  <a:cubicBezTo>
                    <a:pt x="4363" y="4461"/>
                    <a:pt x="5789" y="4843"/>
                    <a:pt x="7234" y="4862"/>
                  </a:cubicBezTo>
                  <a:cubicBezTo>
                    <a:pt x="7260" y="4863"/>
                    <a:pt x="7285" y="4863"/>
                    <a:pt x="7310" y="4863"/>
                  </a:cubicBezTo>
                  <a:cubicBezTo>
                    <a:pt x="10175" y="4863"/>
                    <a:pt x="12980" y="3347"/>
                    <a:pt x="14399" y="950"/>
                  </a:cubicBezTo>
                  <a:cubicBezTo>
                    <a:pt x="14558" y="679"/>
                    <a:pt x="14492" y="331"/>
                    <a:pt x="14242" y="138"/>
                  </a:cubicBezTo>
                  <a:cubicBezTo>
                    <a:pt x="14129" y="50"/>
                    <a:pt x="13993" y="6"/>
                    <a:pt x="13858" y="6"/>
                  </a:cubicBezTo>
                  <a:cubicBezTo>
                    <a:pt x="13698" y="6"/>
                    <a:pt x="13539" y="68"/>
                    <a:pt x="13417" y="188"/>
                  </a:cubicBezTo>
                  <a:lnTo>
                    <a:pt x="13407" y="198"/>
                  </a:lnTo>
                  <a:cubicBezTo>
                    <a:pt x="11731" y="1873"/>
                    <a:pt x="9492" y="2860"/>
                    <a:pt x="7243" y="2867"/>
                  </a:cubicBezTo>
                  <a:cubicBezTo>
                    <a:pt x="7221" y="2867"/>
                    <a:pt x="7200" y="2867"/>
                    <a:pt x="7178" y="2867"/>
                  </a:cubicBezTo>
                  <a:cubicBezTo>
                    <a:pt x="6078" y="2867"/>
                    <a:pt x="4974" y="2605"/>
                    <a:pt x="3934" y="2167"/>
                  </a:cubicBezTo>
                  <a:cubicBezTo>
                    <a:pt x="2876" y="1708"/>
                    <a:pt x="1903" y="1030"/>
                    <a:pt x="1060" y="179"/>
                  </a:cubicBezTo>
                  <a:lnTo>
                    <a:pt x="1059" y="179"/>
                  </a:lnTo>
                  <a:lnTo>
                    <a:pt x="1051" y="170"/>
                  </a:lnTo>
                  <a:cubicBezTo>
                    <a:pt x="940" y="58"/>
                    <a:pt x="792" y="1"/>
                    <a:pt x="643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5">
              <a:extLst>
                <a:ext uri="{FF2B5EF4-FFF2-40B4-BE49-F238E27FC236}">
                  <a16:creationId xmlns:a16="http://schemas.microsoft.com/office/drawing/2014/main" id="{62763B29-05F6-3888-D38C-1799E18E50D7}"/>
                </a:ext>
              </a:extLst>
            </p:cNvPr>
            <p:cNvSpPr/>
            <p:nvPr/>
          </p:nvSpPr>
          <p:spPr>
            <a:xfrm>
              <a:off x="3694450" y="3262800"/>
              <a:ext cx="282850" cy="282800"/>
            </a:xfrm>
            <a:custGeom>
              <a:avLst/>
              <a:gdLst/>
              <a:ahLst/>
              <a:cxnLst/>
              <a:rect l="l" t="t" r="r" b="b"/>
              <a:pathLst>
                <a:path w="11314" h="11312" extrusionOk="0">
                  <a:moveTo>
                    <a:pt x="5657" y="0"/>
                  </a:moveTo>
                  <a:cubicBezTo>
                    <a:pt x="2533" y="0"/>
                    <a:pt x="0" y="2533"/>
                    <a:pt x="0" y="5657"/>
                  </a:cubicBezTo>
                  <a:cubicBezTo>
                    <a:pt x="0" y="8781"/>
                    <a:pt x="2533" y="11312"/>
                    <a:pt x="5657" y="11312"/>
                  </a:cubicBezTo>
                  <a:cubicBezTo>
                    <a:pt x="8780" y="11312"/>
                    <a:pt x="11313" y="8781"/>
                    <a:pt x="11313" y="5657"/>
                  </a:cubicBezTo>
                  <a:cubicBezTo>
                    <a:pt x="11313" y="2533"/>
                    <a:pt x="8780" y="0"/>
                    <a:pt x="56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5">
              <a:extLst>
                <a:ext uri="{FF2B5EF4-FFF2-40B4-BE49-F238E27FC236}">
                  <a16:creationId xmlns:a16="http://schemas.microsoft.com/office/drawing/2014/main" id="{AB4AC196-5EBF-BF05-2A82-820A1B116023}"/>
                </a:ext>
              </a:extLst>
            </p:cNvPr>
            <p:cNvSpPr/>
            <p:nvPr/>
          </p:nvSpPr>
          <p:spPr>
            <a:xfrm>
              <a:off x="3694450" y="3730000"/>
              <a:ext cx="282850" cy="282850"/>
            </a:xfrm>
            <a:custGeom>
              <a:avLst/>
              <a:gdLst/>
              <a:ahLst/>
              <a:cxnLst/>
              <a:rect l="l" t="t" r="r" b="b"/>
              <a:pathLst>
                <a:path w="11314" h="11314" extrusionOk="0">
                  <a:moveTo>
                    <a:pt x="5657" y="1"/>
                  </a:moveTo>
                  <a:cubicBezTo>
                    <a:pt x="2533" y="1"/>
                    <a:pt x="0" y="2535"/>
                    <a:pt x="0" y="5657"/>
                  </a:cubicBezTo>
                  <a:cubicBezTo>
                    <a:pt x="0" y="8781"/>
                    <a:pt x="2533" y="11313"/>
                    <a:pt x="5657" y="11313"/>
                  </a:cubicBezTo>
                  <a:cubicBezTo>
                    <a:pt x="8780" y="11313"/>
                    <a:pt x="11313" y="8781"/>
                    <a:pt x="11313" y="5657"/>
                  </a:cubicBezTo>
                  <a:cubicBezTo>
                    <a:pt x="11313" y="2533"/>
                    <a:pt x="8780" y="1"/>
                    <a:pt x="5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5">
              <a:extLst>
                <a:ext uri="{FF2B5EF4-FFF2-40B4-BE49-F238E27FC236}">
                  <a16:creationId xmlns:a16="http://schemas.microsoft.com/office/drawing/2014/main" id="{8DF3C1A9-DC6A-4DEA-98DF-0CF4DA0FFF18}"/>
                </a:ext>
              </a:extLst>
            </p:cNvPr>
            <p:cNvSpPr/>
            <p:nvPr/>
          </p:nvSpPr>
          <p:spPr>
            <a:xfrm>
              <a:off x="4119300" y="251025"/>
              <a:ext cx="958075" cy="964525"/>
            </a:xfrm>
            <a:custGeom>
              <a:avLst/>
              <a:gdLst/>
              <a:ahLst/>
              <a:cxnLst/>
              <a:rect l="l" t="t" r="r" b="b"/>
              <a:pathLst>
                <a:path w="38323" h="38581" extrusionOk="0">
                  <a:moveTo>
                    <a:pt x="29190" y="1"/>
                  </a:moveTo>
                  <a:cubicBezTo>
                    <a:pt x="28687" y="1"/>
                    <a:pt x="28204" y="52"/>
                    <a:pt x="27756" y="143"/>
                  </a:cubicBezTo>
                  <a:cubicBezTo>
                    <a:pt x="24570" y="785"/>
                    <a:pt x="24383" y="3980"/>
                    <a:pt x="26594" y="7366"/>
                  </a:cubicBezTo>
                  <a:cubicBezTo>
                    <a:pt x="28449" y="10209"/>
                    <a:pt x="27545" y="11470"/>
                    <a:pt x="26043" y="11470"/>
                  </a:cubicBezTo>
                  <a:cubicBezTo>
                    <a:pt x="25758" y="11470"/>
                    <a:pt x="25451" y="11424"/>
                    <a:pt x="25138" y="11336"/>
                  </a:cubicBezTo>
                  <a:cubicBezTo>
                    <a:pt x="23174" y="10779"/>
                    <a:pt x="23506" y="9039"/>
                    <a:pt x="23603" y="7354"/>
                  </a:cubicBezTo>
                  <a:cubicBezTo>
                    <a:pt x="23690" y="5761"/>
                    <a:pt x="22896" y="3195"/>
                    <a:pt x="20255" y="3195"/>
                  </a:cubicBezTo>
                  <a:cubicBezTo>
                    <a:pt x="20088" y="3195"/>
                    <a:pt x="19913" y="3206"/>
                    <a:pt x="19731" y="3227"/>
                  </a:cubicBezTo>
                  <a:cubicBezTo>
                    <a:pt x="16668" y="3589"/>
                    <a:pt x="13470" y="5124"/>
                    <a:pt x="15010" y="8826"/>
                  </a:cubicBezTo>
                  <a:cubicBezTo>
                    <a:pt x="16554" y="12530"/>
                    <a:pt x="17955" y="14110"/>
                    <a:pt x="19078" y="14977"/>
                  </a:cubicBezTo>
                  <a:cubicBezTo>
                    <a:pt x="20201" y="15848"/>
                    <a:pt x="21368" y="17331"/>
                    <a:pt x="19374" y="18088"/>
                  </a:cubicBezTo>
                  <a:cubicBezTo>
                    <a:pt x="19050" y="18212"/>
                    <a:pt x="18752" y="18268"/>
                    <a:pt x="18477" y="18268"/>
                  </a:cubicBezTo>
                  <a:cubicBezTo>
                    <a:pt x="17062" y="18268"/>
                    <a:pt x="16280" y="16781"/>
                    <a:pt x="15954" y="15434"/>
                  </a:cubicBezTo>
                  <a:cubicBezTo>
                    <a:pt x="15599" y="13956"/>
                    <a:pt x="14975" y="10597"/>
                    <a:pt x="11883" y="10597"/>
                  </a:cubicBezTo>
                  <a:cubicBezTo>
                    <a:pt x="11615" y="10597"/>
                    <a:pt x="11329" y="10622"/>
                    <a:pt x="11022" y="10675"/>
                  </a:cubicBezTo>
                  <a:cubicBezTo>
                    <a:pt x="7180" y="11348"/>
                    <a:pt x="1" y="13938"/>
                    <a:pt x="4531" y="21041"/>
                  </a:cubicBezTo>
                  <a:cubicBezTo>
                    <a:pt x="9059" y="28143"/>
                    <a:pt x="12483" y="27550"/>
                    <a:pt x="9255" y="33133"/>
                  </a:cubicBezTo>
                  <a:cubicBezTo>
                    <a:pt x="8827" y="33876"/>
                    <a:pt x="8343" y="34586"/>
                    <a:pt x="7808" y="35257"/>
                  </a:cubicBezTo>
                  <a:cubicBezTo>
                    <a:pt x="9116" y="36248"/>
                    <a:pt x="10328" y="37362"/>
                    <a:pt x="11426" y="38581"/>
                  </a:cubicBezTo>
                  <a:cubicBezTo>
                    <a:pt x="12554" y="37289"/>
                    <a:pt x="14019" y="35639"/>
                    <a:pt x="15583" y="33967"/>
                  </a:cubicBezTo>
                  <a:cubicBezTo>
                    <a:pt x="18948" y="30363"/>
                    <a:pt x="21634" y="27829"/>
                    <a:pt x="24861" y="25212"/>
                  </a:cubicBezTo>
                  <a:cubicBezTo>
                    <a:pt x="28085" y="22593"/>
                    <a:pt x="38323" y="16400"/>
                    <a:pt x="37102" y="8610"/>
                  </a:cubicBezTo>
                  <a:cubicBezTo>
                    <a:pt x="36054" y="1919"/>
                    <a:pt x="32257" y="1"/>
                    <a:pt x="29190" y="1"/>
                  </a:cubicBezTo>
                  <a:close/>
                </a:path>
              </a:pathLst>
            </a:custGeom>
            <a:solidFill>
              <a:srgbClr val="C405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5">
              <a:extLst>
                <a:ext uri="{FF2B5EF4-FFF2-40B4-BE49-F238E27FC236}">
                  <a16:creationId xmlns:a16="http://schemas.microsoft.com/office/drawing/2014/main" id="{AC8E4AC8-7EC1-0653-24B0-CA1E7C7B6152}"/>
                </a:ext>
              </a:extLst>
            </p:cNvPr>
            <p:cNvSpPr/>
            <p:nvPr/>
          </p:nvSpPr>
          <p:spPr>
            <a:xfrm>
              <a:off x="2636350" y="238125"/>
              <a:ext cx="959100" cy="955800"/>
            </a:xfrm>
            <a:custGeom>
              <a:avLst/>
              <a:gdLst/>
              <a:ahLst/>
              <a:cxnLst/>
              <a:rect l="l" t="t" r="r" b="b"/>
              <a:pathLst>
                <a:path w="38364" h="38232" extrusionOk="0">
                  <a:moveTo>
                    <a:pt x="9292" y="1"/>
                  </a:moveTo>
                  <a:cubicBezTo>
                    <a:pt x="6246" y="1"/>
                    <a:pt x="2504" y="1895"/>
                    <a:pt x="1357" y="8478"/>
                  </a:cubicBezTo>
                  <a:cubicBezTo>
                    <a:pt x="0" y="16243"/>
                    <a:pt x="10137" y="22613"/>
                    <a:pt x="13316" y="25283"/>
                  </a:cubicBezTo>
                  <a:cubicBezTo>
                    <a:pt x="16497" y="27959"/>
                    <a:pt x="19138" y="30538"/>
                    <a:pt x="22439" y="34197"/>
                  </a:cubicBezTo>
                  <a:cubicBezTo>
                    <a:pt x="23727" y="35625"/>
                    <a:pt x="24950" y="37037"/>
                    <a:pt x="25964" y="38231"/>
                  </a:cubicBezTo>
                  <a:cubicBezTo>
                    <a:pt x="27167" y="37096"/>
                    <a:pt x="28484" y="36089"/>
                    <a:pt x="29898" y="35231"/>
                  </a:cubicBezTo>
                  <a:cubicBezTo>
                    <a:pt x="29491" y="34667"/>
                    <a:pt x="29118" y="34081"/>
                    <a:pt x="28782" y="33474"/>
                  </a:cubicBezTo>
                  <a:cubicBezTo>
                    <a:pt x="25650" y="27839"/>
                    <a:pt x="29068" y="28484"/>
                    <a:pt x="33714" y="21460"/>
                  </a:cubicBezTo>
                  <a:cubicBezTo>
                    <a:pt x="38364" y="14438"/>
                    <a:pt x="31231" y="11731"/>
                    <a:pt x="27399" y="10990"/>
                  </a:cubicBezTo>
                  <a:cubicBezTo>
                    <a:pt x="27065" y="10925"/>
                    <a:pt x="26755" y="10895"/>
                    <a:pt x="26466" y="10895"/>
                  </a:cubicBezTo>
                  <a:cubicBezTo>
                    <a:pt x="23437" y="10895"/>
                    <a:pt x="22765" y="14201"/>
                    <a:pt x="22385" y="15663"/>
                  </a:cubicBezTo>
                  <a:cubicBezTo>
                    <a:pt x="22039" y="16992"/>
                    <a:pt x="21241" y="18454"/>
                    <a:pt x="19845" y="18454"/>
                  </a:cubicBezTo>
                  <a:cubicBezTo>
                    <a:pt x="19562" y="18454"/>
                    <a:pt x="19254" y="18393"/>
                    <a:pt x="18920" y="18260"/>
                  </a:cubicBezTo>
                  <a:cubicBezTo>
                    <a:pt x="16943" y="17464"/>
                    <a:pt x="18137" y="16004"/>
                    <a:pt x="19270" y="15152"/>
                  </a:cubicBezTo>
                  <a:cubicBezTo>
                    <a:pt x="20406" y="14304"/>
                    <a:pt x="21837" y="12746"/>
                    <a:pt x="23443" y="9069"/>
                  </a:cubicBezTo>
                  <a:cubicBezTo>
                    <a:pt x="25048" y="5398"/>
                    <a:pt x="21869" y="3807"/>
                    <a:pt x="18817" y="3395"/>
                  </a:cubicBezTo>
                  <a:cubicBezTo>
                    <a:pt x="18610" y="3367"/>
                    <a:pt x="18413" y="3354"/>
                    <a:pt x="18225" y="3354"/>
                  </a:cubicBezTo>
                  <a:cubicBezTo>
                    <a:pt x="15642" y="3354"/>
                    <a:pt x="14818" y="5871"/>
                    <a:pt x="14881" y="7452"/>
                  </a:cubicBezTo>
                  <a:cubicBezTo>
                    <a:pt x="14945" y="9144"/>
                    <a:pt x="15249" y="10883"/>
                    <a:pt x="13277" y="11409"/>
                  </a:cubicBezTo>
                  <a:cubicBezTo>
                    <a:pt x="12979" y="11488"/>
                    <a:pt x="12688" y="11528"/>
                    <a:pt x="12416" y="11528"/>
                  </a:cubicBezTo>
                  <a:cubicBezTo>
                    <a:pt x="10885" y="11528"/>
                    <a:pt x="9964" y="10253"/>
                    <a:pt x="11888" y="7409"/>
                  </a:cubicBezTo>
                  <a:cubicBezTo>
                    <a:pt x="14149" y="4068"/>
                    <a:pt x="14024" y="869"/>
                    <a:pt x="10847" y="168"/>
                  </a:cubicBezTo>
                  <a:cubicBezTo>
                    <a:pt x="10364" y="62"/>
                    <a:pt x="9839" y="1"/>
                    <a:pt x="9292" y="1"/>
                  </a:cubicBezTo>
                  <a:close/>
                </a:path>
              </a:pathLst>
            </a:custGeom>
            <a:solidFill>
              <a:srgbClr val="C405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5">
              <a:extLst>
                <a:ext uri="{FF2B5EF4-FFF2-40B4-BE49-F238E27FC236}">
                  <a16:creationId xmlns:a16="http://schemas.microsoft.com/office/drawing/2014/main" id="{5ADC3372-810B-39F4-9C01-9B7207B655D3}"/>
                </a:ext>
              </a:extLst>
            </p:cNvPr>
            <p:cNvSpPr/>
            <p:nvPr/>
          </p:nvSpPr>
          <p:spPr>
            <a:xfrm>
              <a:off x="3133675" y="992300"/>
              <a:ext cx="1434825" cy="441950"/>
            </a:xfrm>
            <a:custGeom>
              <a:avLst/>
              <a:gdLst/>
              <a:ahLst/>
              <a:cxnLst/>
              <a:rect l="l" t="t" r="r" b="b"/>
              <a:pathLst>
                <a:path w="57393" h="17678" extrusionOk="0">
                  <a:moveTo>
                    <a:pt x="26535" y="0"/>
                  </a:moveTo>
                  <a:cubicBezTo>
                    <a:pt x="17697" y="0"/>
                    <a:pt x="3880" y="3854"/>
                    <a:pt x="0" y="16448"/>
                  </a:cubicBezTo>
                  <a:lnTo>
                    <a:pt x="0" y="16448"/>
                  </a:lnTo>
                  <a:cubicBezTo>
                    <a:pt x="1031" y="16159"/>
                    <a:pt x="11119" y="13437"/>
                    <a:pt x="25919" y="13437"/>
                  </a:cubicBezTo>
                  <a:cubicBezTo>
                    <a:pt x="34977" y="13437"/>
                    <a:pt x="45800" y="14457"/>
                    <a:pt x="57393" y="17678"/>
                  </a:cubicBezTo>
                  <a:cubicBezTo>
                    <a:pt x="54060" y="4101"/>
                    <a:pt x="39635" y="0"/>
                    <a:pt x="30516" y="0"/>
                  </a:cubicBezTo>
                  <a:cubicBezTo>
                    <a:pt x="29819" y="0"/>
                    <a:pt x="29153" y="24"/>
                    <a:pt x="28525" y="70"/>
                  </a:cubicBezTo>
                  <a:cubicBezTo>
                    <a:pt x="27897" y="24"/>
                    <a:pt x="27232" y="0"/>
                    <a:pt x="2653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5">
              <a:extLst>
                <a:ext uri="{FF2B5EF4-FFF2-40B4-BE49-F238E27FC236}">
                  <a16:creationId xmlns:a16="http://schemas.microsoft.com/office/drawing/2014/main" id="{18579FAE-FA12-9E2F-8299-B0A50B35108F}"/>
                </a:ext>
              </a:extLst>
            </p:cNvPr>
            <p:cNvSpPr/>
            <p:nvPr/>
          </p:nvSpPr>
          <p:spPr>
            <a:xfrm>
              <a:off x="3607925" y="1892200"/>
              <a:ext cx="476450" cy="363200"/>
            </a:xfrm>
            <a:custGeom>
              <a:avLst/>
              <a:gdLst/>
              <a:ahLst/>
              <a:cxnLst/>
              <a:rect l="l" t="t" r="r" b="b"/>
              <a:pathLst>
                <a:path w="19058" h="14528" extrusionOk="0">
                  <a:moveTo>
                    <a:pt x="9525" y="1"/>
                  </a:moveTo>
                  <a:cubicBezTo>
                    <a:pt x="5838" y="1"/>
                    <a:pt x="2435" y="2046"/>
                    <a:pt x="1337" y="5205"/>
                  </a:cubicBezTo>
                  <a:cubicBezTo>
                    <a:pt x="0" y="9052"/>
                    <a:pt x="2583" y="13091"/>
                    <a:pt x="7108" y="14228"/>
                  </a:cubicBezTo>
                  <a:cubicBezTo>
                    <a:pt x="7916" y="14431"/>
                    <a:pt x="8731" y="14528"/>
                    <a:pt x="9532" y="14528"/>
                  </a:cubicBezTo>
                  <a:cubicBezTo>
                    <a:pt x="13219" y="14528"/>
                    <a:pt x="16621" y="12481"/>
                    <a:pt x="17721" y="9323"/>
                  </a:cubicBezTo>
                  <a:cubicBezTo>
                    <a:pt x="19058" y="5477"/>
                    <a:pt x="16475" y="1437"/>
                    <a:pt x="11950" y="300"/>
                  </a:cubicBezTo>
                  <a:cubicBezTo>
                    <a:pt x="11142" y="97"/>
                    <a:pt x="10327" y="1"/>
                    <a:pt x="952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5">
              <a:extLst>
                <a:ext uri="{FF2B5EF4-FFF2-40B4-BE49-F238E27FC236}">
                  <a16:creationId xmlns:a16="http://schemas.microsoft.com/office/drawing/2014/main" id="{3105F60F-B63B-3946-9024-C7DF864FAB2F}"/>
                </a:ext>
              </a:extLst>
            </p:cNvPr>
            <p:cNvSpPr/>
            <p:nvPr/>
          </p:nvSpPr>
          <p:spPr>
            <a:xfrm>
              <a:off x="3669675" y="1921150"/>
              <a:ext cx="183200" cy="134575"/>
            </a:xfrm>
            <a:custGeom>
              <a:avLst/>
              <a:gdLst/>
              <a:ahLst/>
              <a:cxnLst/>
              <a:rect l="l" t="t" r="r" b="b"/>
              <a:pathLst>
                <a:path w="7328" h="5383" extrusionOk="0">
                  <a:moveTo>
                    <a:pt x="6343" y="1"/>
                  </a:moveTo>
                  <a:cubicBezTo>
                    <a:pt x="6343" y="1"/>
                    <a:pt x="6343" y="1"/>
                    <a:pt x="6343" y="1"/>
                  </a:cubicBezTo>
                  <a:lnTo>
                    <a:pt x="6343" y="1"/>
                  </a:lnTo>
                  <a:cubicBezTo>
                    <a:pt x="6343" y="1"/>
                    <a:pt x="6344" y="1"/>
                    <a:pt x="6344" y="1"/>
                  </a:cubicBezTo>
                  <a:close/>
                  <a:moveTo>
                    <a:pt x="6343" y="1"/>
                  </a:moveTo>
                  <a:lnTo>
                    <a:pt x="6343" y="1"/>
                  </a:lnTo>
                  <a:cubicBezTo>
                    <a:pt x="6308" y="1"/>
                    <a:pt x="6272" y="1"/>
                    <a:pt x="6235" y="5"/>
                  </a:cubicBezTo>
                  <a:cubicBezTo>
                    <a:pt x="3353" y="288"/>
                    <a:pt x="957" y="2000"/>
                    <a:pt x="135" y="4365"/>
                  </a:cubicBezTo>
                  <a:cubicBezTo>
                    <a:pt x="1" y="4754"/>
                    <a:pt x="231" y="5159"/>
                    <a:pt x="656" y="5316"/>
                  </a:cubicBezTo>
                  <a:lnTo>
                    <a:pt x="763" y="5350"/>
                  </a:lnTo>
                  <a:cubicBezTo>
                    <a:pt x="850" y="5372"/>
                    <a:pt x="940" y="5383"/>
                    <a:pt x="1029" y="5383"/>
                  </a:cubicBezTo>
                  <a:cubicBezTo>
                    <a:pt x="1430" y="5383"/>
                    <a:pt x="1802" y="5159"/>
                    <a:pt x="1921" y="4815"/>
                  </a:cubicBezTo>
                  <a:cubicBezTo>
                    <a:pt x="2532" y="3059"/>
                    <a:pt x="4308" y="1789"/>
                    <a:pt x="6448" y="1581"/>
                  </a:cubicBezTo>
                  <a:cubicBezTo>
                    <a:pt x="6960" y="1529"/>
                    <a:pt x="7328" y="1136"/>
                    <a:pt x="7267" y="702"/>
                  </a:cubicBezTo>
                  <a:cubicBezTo>
                    <a:pt x="7214" y="297"/>
                    <a:pt x="6810" y="1"/>
                    <a:pt x="6343" y="1"/>
                  </a:cubicBezTo>
                  <a:close/>
                </a:path>
              </a:pathLst>
            </a:custGeom>
            <a:solidFill>
              <a:srgbClr val="F18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5">
              <a:extLst>
                <a:ext uri="{FF2B5EF4-FFF2-40B4-BE49-F238E27FC236}">
                  <a16:creationId xmlns:a16="http://schemas.microsoft.com/office/drawing/2014/main" id="{302679E1-5A7F-26DF-DDBE-93341096C321}"/>
                </a:ext>
              </a:extLst>
            </p:cNvPr>
            <p:cNvSpPr/>
            <p:nvPr/>
          </p:nvSpPr>
          <p:spPr>
            <a:xfrm>
              <a:off x="2782875" y="2448875"/>
              <a:ext cx="2080900" cy="1700175"/>
            </a:xfrm>
            <a:custGeom>
              <a:avLst/>
              <a:gdLst/>
              <a:ahLst/>
              <a:cxnLst/>
              <a:rect l="l" t="t" r="r" b="b"/>
              <a:pathLst>
                <a:path w="83236" h="68007" extrusionOk="0">
                  <a:moveTo>
                    <a:pt x="65404" y="7829"/>
                  </a:moveTo>
                  <a:lnTo>
                    <a:pt x="65404" y="7829"/>
                  </a:lnTo>
                  <a:cubicBezTo>
                    <a:pt x="65401" y="7829"/>
                    <a:pt x="65368" y="7856"/>
                    <a:pt x="65283" y="7929"/>
                  </a:cubicBezTo>
                  <a:cubicBezTo>
                    <a:pt x="65286" y="7931"/>
                    <a:pt x="65288" y="7932"/>
                    <a:pt x="65291" y="7933"/>
                  </a:cubicBezTo>
                  <a:lnTo>
                    <a:pt x="65291" y="7933"/>
                  </a:lnTo>
                  <a:cubicBezTo>
                    <a:pt x="65350" y="7881"/>
                    <a:pt x="65407" y="7829"/>
                    <a:pt x="65404" y="7829"/>
                  </a:cubicBezTo>
                  <a:close/>
                  <a:moveTo>
                    <a:pt x="11661" y="0"/>
                  </a:moveTo>
                  <a:cubicBezTo>
                    <a:pt x="11639" y="0"/>
                    <a:pt x="11787" y="108"/>
                    <a:pt x="12239" y="402"/>
                  </a:cubicBezTo>
                  <a:lnTo>
                    <a:pt x="12239" y="402"/>
                  </a:lnTo>
                  <a:cubicBezTo>
                    <a:pt x="12253" y="426"/>
                    <a:pt x="12268" y="451"/>
                    <a:pt x="12283" y="475"/>
                  </a:cubicBezTo>
                  <a:lnTo>
                    <a:pt x="12283" y="475"/>
                  </a:lnTo>
                  <a:lnTo>
                    <a:pt x="12294" y="438"/>
                  </a:lnTo>
                  <a:lnTo>
                    <a:pt x="12294" y="438"/>
                  </a:lnTo>
                  <a:lnTo>
                    <a:pt x="12294" y="438"/>
                  </a:lnTo>
                  <a:cubicBezTo>
                    <a:pt x="12294" y="438"/>
                    <a:pt x="12294" y="438"/>
                    <a:pt x="12294" y="438"/>
                  </a:cubicBezTo>
                  <a:lnTo>
                    <a:pt x="12294" y="438"/>
                  </a:lnTo>
                  <a:cubicBezTo>
                    <a:pt x="12396" y="621"/>
                    <a:pt x="12429" y="688"/>
                    <a:pt x="12423" y="688"/>
                  </a:cubicBezTo>
                  <a:cubicBezTo>
                    <a:pt x="12416" y="688"/>
                    <a:pt x="12350" y="585"/>
                    <a:pt x="12283" y="475"/>
                  </a:cubicBezTo>
                  <a:lnTo>
                    <a:pt x="12283" y="475"/>
                  </a:lnTo>
                  <a:lnTo>
                    <a:pt x="1652" y="36354"/>
                  </a:lnTo>
                  <a:cubicBezTo>
                    <a:pt x="4249" y="38332"/>
                    <a:pt x="6557" y="39995"/>
                    <a:pt x="8278" y="41114"/>
                  </a:cubicBezTo>
                  <a:cubicBezTo>
                    <a:pt x="5947" y="46209"/>
                    <a:pt x="2957" y="54155"/>
                    <a:pt x="1" y="62603"/>
                  </a:cubicBezTo>
                  <a:lnTo>
                    <a:pt x="80201" y="68006"/>
                  </a:lnTo>
                  <a:cubicBezTo>
                    <a:pt x="78102" y="60256"/>
                    <a:pt x="76708" y="56563"/>
                    <a:pt x="74657" y="50248"/>
                  </a:cubicBezTo>
                  <a:lnTo>
                    <a:pt x="74657" y="50248"/>
                  </a:lnTo>
                  <a:cubicBezTo>
                    <a:pt x="76808" y="51103"/>
                    <a:pt x="78996" y="51863"/>
                    <a:pt x="81226" y="52533"/>
                  </a:cubicBezTo>
                  <a:lnTo>
                    <a:pt x="83235" y="16806"/>
                  </a:lnTo>
                  <a:cubicBezTo>
                    <a:pt x="76427" y="13279"/>
                    <a:pt x="69720" y="10164"/>
                    <a:pt x="65291" y="7933"/>
                  </a:cubicBezTo>
                  <a:lnTo>
                    <a:pt x="65291" y="7933"/>
                  </a:lnTo>
                  <a:cubicBezTo>
                    <a:pt x="65233" y="7985"/>
                    <a:pt x="65174" y="8037"/>
                    <a:pt x="65171" y="8037"/>
                  </a:cubicBezTo>
                  <a:cubicBezTo>
                    <a:pt x="65169" y="8037"/>
                    <a:pt x="65198" y="8008"/>
                    <a:pt x="65283" y="7929"/>
                  </a:cubicBezTo>
                  <a:lnTo>
                    <a:pt x="65283" y="7929"/>
                  </a:lnTo>
                  <a:lnTo>
                    <a:pt x="52888" y="14314"/>
                  </a:lnTo>
                  <a:cubicBezTo>
                    <a:pt x="50814" y="15082"/>
                    <a:pt x="47478" y="15483"/>
                    <a:pt x="43904" y="15483"/>
                  </a:cubicBezTo>
                  <a:cubicBezTo>
                    <a:pt x="38237" y="15483"/>
                    <a:pt x="31974" y="14473"/>
                    <a:pt x="29208" y="12315"/>
                  </a:cubicBezTo>
                  <a:lnTo>
                    <a:pt x="12294" y="438"/>
                  </a:lnTo>
                  <a:lnTo>
                    <a:pt x="12294" y="438"/>
                  </a:lnTo>
                  <a:cubicBezTo>
                    <a:pt x="12759" y="694"/>
                    <a:pt x="12948" y="789"/>
                    <a:pt x="12971" y="789"/>
                  </a:cubicBezTo>
                  <a:cubicBezTo>
                    <a:pt x="13009" y="789"/>
                    <a:pt x="12577" y="520"/>
                    <a:pt x="12199" y="296"/>
                  </a:cubicBezTo>
                  <a:lnTo>
                    <a:pt x="12199" y="296"/>
                  </a:lnTo>
                  <a:cubicBezTo>
                    <a:pt x="12155" y="234"/>
                    <a:pt x="12136" y="208"/>
                    <a:pt x="12132" y="208"/>
                  </a:cubicBezTo>
                  <a:lnTo>
                    <a:pt x="12132" y="208"/>
                  </a:lnTo>
                  <a:cubicBezTo>
                    <a:pt x="12129" y="208"/>
                    <a:pt x="12142" y="235"/>
                    <a:pt x="12166" y="277"/>
                  </a:cubicBezTo>
                  <a:lnTo>
                    <a:pt x="12166" y="277"/>
                  </a:lnTo>
                  <a:cubicBezTo>
                    <a:pt x="11909" y="126"/>
                    <a:pt x="11685" y="0"/>
                    <a:pt x="11661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>
              <a:extLst>
                <a:ext uri="{FF2B5EF4-FFF2-40B4-BE49-F238E27FC236}">
                  <a16:creationId xmlns:a16="http://schemas.microsoft.com/office/drawing/2014/main" id="{48111798-2BE6-3F12-0BC4-643B5C15B1C1}"/>
                </a:ext>
              </a:extLst>
            </p:cNvPr>
            <p:cNvSpPr/>
            <p:nvPr/>
          </p:nvSpPr>
          <p:spPr>
            <a:xfrm>
              <a:off x="3857950" y="2588575"/>
              <a:ext cx="492875" cy="404900"/>
            </a:xfrm>
            <a:custGeom>
              <a:avLst/>
              <a:gdLst/>
              <a:ahLst/>
              <a:cxnLst/>
              <a:rect l="l" t="t" r="r" b="b"/>
              <a:pathLst>
                <a:path w="19715" h="16196" extrusionOk="0">
                  <a:moveTo>
                    <a:pt x="11889" y="0"/>
                  </a:moveTo>
                  <a:cubicBezTo>
                    <a:pt x="9996" y="0"/>
                    <a:pt x="8068" y="510"/>
                    <a:pt x="6574" y="1304"/>
                  </a:cubicBezTo>
                  <a:cubicBezTo>
                    <a:pt x="3697" y="2837"/>
                    <a:pt x="1830" y="5272"/>
                    <a:pt x="182" y="7421"/>
                  </a:cubicBezTo>
                  <a:cubicBezTo>
                    <a:pt x="0" y="7657"/>
                    <a:pt x="4" y="10709"/>
                    <a:pt x="186" y="10941"/>
                  </a:cubicBezTo>
                  <a:cubicBezTo>
                    <a:pt x="2046" y="13299"/>
                    <a:pt x="5675" y="15334"/>
                    <a:pt x="9216" y="16003"/>
                  </a:cubicBezTo>
                  <a:cubicBezTo>
                    <a:pt x="9898" y="16131"/>
                    <a:pt x="10590" y="16196"/>
                    <a:pt x="11283" y="16196"/>
                  </a:cubicBezTo>
                  <a:cubicBezTo>
                    <a:pt x="14358" y="16196"/>
                    <a:pt x="17285" y="14952"/>
                    <a:pt x="18583" y="12949"/>
                  </a:cubicBezTo>
                  <a:cubicBezTo>
                    <a:pt x="19715" y="11198"/>
                    <a:pt x="19588" y="9184"/>
                    <a:pt x="19381" y="7437"/>
                  </a:cubicBezTo>
                  <a:cubicBezTo>
                    <a:pt x="19115" y="5213"/>
                    <a:pt x="18544" y="2737"/>
                    <a:pt x="16322" y="1224"/>
                  </a:cubicBezTo>
                  <a:cubicBezTo>
                    <a:pt x="15057" y="363"/>
                    <a:pt x="13485" y="0"/>
                    <a:pt x="11889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>
              <a:extLst>
                <a:ext uri="{FF2B5EF4-FFF2-40B4-BE49-F238E27FC236}">
                  <a16:creationId xmlns:a16="http://schemas.microsoft.com/office/drawing/2014/main" id="{1C14AFD2-6C19-2F07-7EF7-72D03D3BED96}"/>
                </a:ext>
              </a:extLst>
            </p:cNvPr>
            <p:cNvSpPr/>
            <p:nvPr/>
          </p:nvSpPr>
          <p:spPr>
            <a:xfrm>
              <a:off x="3889100" y="2774500"/>
              <a:ext cx="461725" cy="218975"/>
            </a:xfrm>
            <a:custGeom>
              <a:avLst/>
              <a:gdLst/>
              <a:ahLst/>
              <a:cxnLst/>
              <a:rect l="l" t="t" r="r" b="b"/>
              <a:pathLst>
                <a:path w="18469" h="8759" extrusionOk="0">
                  <a:moveTo>
                    <a:pt x="18135" y="0"/>
                  </a:moveTo>
                  <a:lnTo>
                    <a:pt x="18135" y="0"/>
                  </a:lnTo>
                  <a:cubicBezTo>
                    <a:pt x="18135" y="1"/>
                    <a:pt x="17463" y="7381"/>
                    <a:pt x="9748" y="7381"/>
                  </a:cubicBezTo>
                  <a:cubicBezTo>
                    <a:pt x="7286" y="7381"/>
                    <a:pt x="4105" y="6629"/>
                    <a:pt x="0" y="4644"/>
                  </a:cubicBezTo>
                  <a:lnTo>
                    <a:pt x="0" y="4644"/>
                  </a:lnTo>
                  <a:cubicBezTo>
                    <a:pt x="1999" y="6499"/>
                    <a:pt x="5016" y="8007"/>
                    <a:pt x="7972" y="8566"/>
                  </a:cubicBezTo>
                  <a:cubicBezTo>
                    <a:pt x="8652" y="8694"/>
                    <a:pt x="9344" y="8759"/>
                    <a:pt x="10037" y="8759"/>
                  </a:cubicBezTo>
                  <a:cubicBezTo>
                    <a:pt x="13112" y="8759"/>
                    <a:pt x="16039" y="7515"/>
                    <a:pt x="17337" y="5512"/>
                  </a:cubicBezTo>
                  <a:cubicBezTo>
                    <a:pt x="18469" y="3761"/>
                    <a:pt x="18342" y="1747"/>
                    <a:pt x="1813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5">
              <a:extLst>
                <a:ext uri="{FF2B5EF4-FFF2-40B4-BE49-F238E27FC236}">
                  <a16:creationId xmlns:a16="http://schemas.microsoft.com/office/drawing/2014/main" id="{A5699FBA-3340-B95B-5E23-B6E8FCC8E796}"/>
                </a:ext>
              </a:extLst>
            </p:cNvPr>
            <p:cNvSpPr/>
            <p:nvPr/>
          </p:nvSpPr>
          <p:spPr>
            <a:xfrm>
              <a:off x="3295875" y="2601600"/>
              <a:ext cx="492875" cy="404900"/>
            </a:xfrm>
            <a:custGeom>
              <a:avLst/>
              <a:gdLst/>
              <a:ahLst/>
              <a:cxnLst/>
              <a:rect l="l" t="t" r="r" b="b"/>
              <a:pathLst>
                <a:path w="19715" h="16196" extrusionOk="0">
                  <a:moveTo>
                    <a:pt x="7827" y="0"/>
                  </a:moveTo>
                  <a:cubicBezTo>
                    <a:pt x="6230" y="0"/>
                    <a:pt x="4659" y="363"/>
                    <a:pt x="3394" y="1224"/>
                  </a:cubicBezTo>
                  <a:cubicBezTo>
                    <a:pt x="1171" y="2736"/>
                    <a:pt x="600" y="5213"/>
                    <a:pt x="336" y="7437"/>
                  </a:cubicBezTo>
                  <a:cubicBezTo>
                    <a:pt x="127" y="9185"/>
                    <a:pt x="0" y="11198"/>
                    <a:pt x="1134" y="12947"/>
                  </a:cubicBezTo>
                  <a:cubicBezTo>
                    <a:pt x="2431" y="14950"/>
                    <a:pt x="5357" y="16196"/>
                    <a:pt x="8432" y="16196"/>
                  </a:cubicBezTo>
                  <a:cubicBezTo>
                    <a:pt x="9125" y="16196"/>
                    <a:pt x="9817" y="16132"/>
                    <a:pt x="10499" y="16003"/>
                  </a:cubicBezTo>
                  <a:cubicBezTo>
                    <a:pt x="14041" y="15334"/>
                    <a:pt x="17669" y="13299"/>
                    <a:pt x="19529" y="10941"/>
                  </a:cubicBezTo>
                  <a:cubicBezTo>
                    <a:pt x="19713" y="10707"/>
                    <a:pt x="19715" y="7657"/>
                    <a:pt x="19533" y="7421"/>
                  </a:cubicBezTo>
                  <a:cubicBezTo>
                    <a:pt x="17885" y="5272"/>
                    <a:pt x="16018" y="2836"/>
                    <a:pt x="13141" y="1304"/>
                  </a:cubicBezTo>
                  <a:cubicBezTo>
                    <a:pt x="11648" y="510"/>
                    <a:pt x="9720" y="0"/>
                    <a:pt x="782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5">
              <a:extLst>
                <a:ext uri="{FF2B5EF4-FFF2-40B4-BE49-F238E27FC236}">
                  <a16:creationId xmlns:a16="http://schemas.microsoft.com/office/drawing/2014/main" id="{DED7CCA0-EC8C-4CEB-248F-7BD1ECB9A76A}"/>
                </a:ext>
              </a:extLst>
            </p:cNvPr>
            <p:cNvSpPr/>
            <p:nvPr/>
          </p:nvSpPr>
          <p:spPr>
            <a:xfrm>
              <a:off x="3295925" y="2787525"/>
              <a:ext cx="461725" cy="218975"/>
            </a:xfrm>
            <a:custGeom>
              <a:avLst/>
              <a:gdLst/>
              <a:ahLst/>
              <a:cxnLst/>
              <a:rect l="l" t="t" r="r" b="b"/>
              <a:pathLst>
                <a:path w="18469" h="8759" extrusionOk="0">
                  <a:moveTo>
                    <a:pt x="18469" y="4643"/>
                  </a:moveTo>
                  <a:cubicBezTo>
                    <a:pt x="18467" y="4644"/>
                    <a:pt x="18466" y="4645"/>
                    <a:pt x="18465" y="4647"/>
                  </a:cubicBezTo>
                  <a:lnTo>
                    <a:pt x="18465" y="4647"/>
                  </a:lnTo>
                  <a:cubicBezTo>
                    <a:pt x="18466" y="4646"/>
                    <a:pt x="18467" y="4645"/>
                    <a:pt x="18469" y="4645"/>
                  </a:cubicBezTo>
                  <a:lnTo>
                    <a:pt x="18469" y="4643"/>
                  </a:lnTo>
                  <a:close/>
                  <a:moveTo>
                    <a:pt x="334" y="0"/>
                  </a:moveTo>
                  <a:cubicBezTo>
                    <a:pt x="127" y="1748"/>
                    <a:pt x="0" y="3761"/>
                    <a:pt x="1132" y="5510"/>
                  </a:cubicBezTo>
                  <a:cubicBezTo>
                    <a:pt x="2429" y="7513"/>
                    <a:pt x="5357" y="8759"/>
                    <a:pt x="8432" y="8759"/>
                  </a:cubicBezTo>
                  <a:cubicBezTo>
                    <a:pt x="9125" y="8759"/>
                    <a:pt x="9817" y="8695"/>
                    <a:pt x="10499" y="8566"/>
                  </a:cubicBezTo>
                  <a:cubicBezTo>
                    <a:pt x="13451" y="8008"/>
                    <a:pt x="16466" y="6499"/>
                    <a:pt x="18465" y="4647"/>
                  </a:cubicBezTo>
                  <a:lnTo>
                    <a:pt x="18465" y="4647"/>
                  </a:lnTo>
                  <a:cubicBezTo>
                    <a:pt x="14362" y="6629"/>
                    <a:pt x="11183" y="7381"/>
                    <a:pt x="8721" y="7381"/>
                  </a:cubicBezTo>
                  <a:cubicBezTo>
                    <a:pt x="1006" y="7381"/>
                    <a:pt x="334" y="1"/>
                    <a:pt x="334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5">
              <a:extLst>
                <a:ext uri="{FF2B5EF4-FFF2-40B4-BE49-F238E27FC236}">
                  <a16:creationId xmlns:a16="http://schemas.microsoft.com/office/drawing/2014/main" id="{F4C4313F-3E53-38D2-E4EF-6A7CD1A1A4F9}"/>
                </a:ext>
              </a:extLst>
            </p:cNvPr>
            <p:cNvSpPr/>
            <p:nvPr/>
          </p:nvSpPr>
          <p:spPr>
            <a:xfrm>
              <a:off x="3731450" y="2730275"/>
              <a:ext cx="185325" cy="178700"/>
            </a:xfrm>
            <a:custGeom>
              <a:avLst/>
              <a:gdLst/>
              <a:ahLst/>
              <a:cxnLst/>
              <a:rect l="l" t="t" r="r" b="b"/>
              <a:pathLst>
                <a:path w="7413" h="7148" extrusionOk="0">
                  <a:moveTo>
                    <a:pt x="3706" y="0"/>
                  </a:moveTo>
                  <a:cubicBezTo>
                    <a:pt x="1662" y="0"/>
                    <a:pt x="0" y="1603"/>
                    <a:pt x="0" y="3575"/>
                  </a:cubicBezTo>
                  <a:cubicBezTo>
                    <a:pt x="0" y="5546"/>
                    <a:pt x="1662" y="7147"/>
                    <a:pt x="3706" y="7147"/>
                  </a:cubicBezTo>
                  <a:cubicBezTo>
                    <a:pt x="5749" y="7147"/>
                    <a:pt x="7413" y="5544"/>
                    <a:pt x="7413" y="3575"/>
                  </a:cubicBezTo>
                  <a:cubicBezTo>
                    <a:pt x="7413" y="1605"/>
                    <a:pt x="5749" y="0"/>
                    <a:pt x="3706" y="0"/>
                  </a:cubicBezTo>
                  <a:close/>
                </a:path>
              </a:pathLst>
            </a:custGeom>
            <a:solidFill>
              <a:srgbClr val="941C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5">
              <a:extLst>
                <a:ext uri="{FF2B5EF4-FFF2-40B4-BE49-F238E27FC236}">
                  <a16:creationId xmlns:a16="http://schemas.microsoft.com/office/drawing/2014/main" id="{1FA47197-53C8-71D2-2567-144FF3720158}"/>
                </a:ext>
              </a:extLst>
            </p:cNvPr>
            <p:cNvSpPr/>
            <p:nvPr/>
          </p:nvSpPr>
          <p:spPr>
            <a:xfrm>
              <a:off x="4166875" y="2614925"/>
              <a:ext cx="112025" cy="70100"/>
            </a:xfrm>
            <a:custGeom>
              <a:avLst/>
              <a:gdLst/>
              <a:ahLst/>
              <a:cxnLst/>
              <a:rect l="l" t="t" r="r" b="b"/>
              <a:pathLst>
                <a:path w="4481" h="2804" extrusionOk="0">
                  <a:moveTo>
                    <a:pt x="830" y="1"/>
                  </a:moveTo>
                  <a:cubicBezTo>
                    <a:pt x="631" y="1"/>
                    <a:pt x="433" y="19"/>
                    <a:pt x="238" y="57"/>
                  </a:cubicBezTo>
                  <a:lnTo>
                    <a:pt x="239" y="57"/>
                  </a:lnTo>
                  <a:cubicBezTo>
                    <a:pt x="104" y="82"/>
                    <a:pt x="6" y="200"/>
                    <a:pt x="2" y="338"/>
                  </a:cubicBezTo>
                  <a:cubicBezTo>
                    <a:pt x="0" y="475"/>
                    <a:pt x="95" y="595"/>
                    <a:pt x="231" y="625"/>
                  </a:cubicBezTo>
                  <a:lnTo>
                    <a:pt x="238" y="627"/>
                  </a:lnTo>
                  <a:cubicBezTo>
                    <a:pt x="962" y="796"/>
                    <a:pt x="1637" y="1007"/>
                    <a:pt x="2244" y="1371"/>
                  </a:cubicBezTo>
                  <a:cubicBezTo>
                    <a:pt x="2865" y="1705"/>
                    <a:pt x="3386" y="2171"/>
                    <a:pt x="3895" y="2697"/>
                  </a:cubicBezTo>
                  <a:lnTo>
                    <a:pt x="3904" y="2708"/>
                  </a:lnTo>
                  <a:cubicBezTo>
                    <a:pt x="3965" y="2771"/>
                    <a:pt x="4047" y="2804"/>
                    <a:pt x="4131" y="2804"/>
                  </a:cubicBezTo>
                  <a:cubicBezTo>
                    <a:pt x="4188" y="2804"/>
                    <a:pt x="4247" y="2788"/>
                    <a:pt x="4298" y="2756"/>
                  </a:cubicBezTo>
                  <a:cubicBezTo>
                    <a:pt x="4425" y="2678"/>
                    <a:pt x="4480" y="2520"/>
                    <a:pt x="4430" y="2381"/>
                  </a:cubicBezTo>
                  <a:cubicBezTo>
                    <a:pt x="4140" y="1562"/>
                    <a:pt x="3470" y="927"/>
                    <a:pt x="2726" y="502"/>
                  </a:cubicBezTo>
                  <a:cubicBezTo>
                    <a:pt x="2141" y="198"/>
                    <a:pt x="148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5">
              <a:extLst>
                <a:ext uri="{FF2B5EF4-FFF2-40B4-BE49-F238E27FC236}">
                  <a16:creationId xmlns:a16="http://schemas.microsoft.com/office/drawing/2014/main" id="{9CB5F24B-A6FF-4111-D378-96FB362D35E2}"/>
                </a:ext>
              </a:extLst>
            </p:cNvPr>
            <p:cNvSpPr/>
            <p:nvPr/>
          </p:nvSpPr>
          <p:spPr>
            <a:xfrm>
              <a:off x="4276825" y="2705600"/>
              <a:ext cx="28100" cy="24850"/>
            </a:xfrm>
            <a:custGeom>
              <a:avLst/>
              <a:gdLst/>
              <a:ahLst/>
              <a:cxnLst/>
              <a:rect l="l" t="t" r="r" b="b"/>
              <a:pathLst>
                <a:path w="1124" h="994" extrusionOk="0">
                  <a:moveTo>
                    <a:pt x="583" y="1"/>
                  </a:moveTo>
                  <a:cubicBezTo>
                    <a:pt x="516" y="1"/>
                    <a:pt x="454" y="13"/>
                    <a:pt x="391" y="23"/>
                  </a:cubicBezTo>
                  <a:cubicBezTo>
                    <a:pt x="270" y="86"/>
                    <a:pt x="143" y="139"/>
                    <a:pt x="74" y="345"/>
                  </a:cubicBezTo>
                  <a:cubicBezTo>
                    <a:pt x="0" y="566"/>
                    <a:pt x="91" y="809"/>
                    <a:pt x="295" y="927"/>
                  </a:cubicBezTo>
                  <a:cubicBezTo>
                    <a:pt x="383" y="977"/>
                    <a:pt x="458" y="994"/>
                    <a:pt x="527" y="994"/>
                  </a:cubicBezTo>
                  <a:cubicBezTo>
                    <a:pt x="605" y="994"/>
                    <a:pt x="675" y="972"/>
                    <a:pt x="746" y="953"/>
                  </a:cubicBezTo>
                  <a:cubicBezTo>
                    <a:pt x="864" y="880"/>
                    <a:pt x="986" y="812"/>
                    <a:pt x="1055" y="609"/>
                  </a:cubicBezTo>
                  <a:cubicBezTo>
                    <a:pt x="1123" y="405"/>
                    <a:pt x="1037" y="182"/>
                    <a:pt x="852" y="75"/>
                  </a:cubicBezTo>
                  <a:cubicBezTo>
                    <a:pt x="750" y="18"/>
                    <a:pt x="663" y="1"/>
                    <a:pt x="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5">
              <a:extLst>
                <a:ext uri="{FF2B5EF4-FFF2-40B4-BE49-F238E27FC236}">
                  <a16:creationId xmlns:a16="http://schemas.microsoft.com/office/drawing/2014/main" id="{A89BC6B9-7853-50BA-B7B2-6A846FA8B74E}"/>
                </a:ext>
              </a:extLst>
            </p:cNvPr>
            <p:cNvSpPr/>
            <p:nvPr/>
          </p:nvSpPr>
          <p:spPr>
            <a:xfrm>
              <a:off x="4285575" y="2734925"/>
              <a:ext cx="29600" cy="25025"/>
            </a:xfrm>
            <a:custGeom>
              <a:avLst/>
              <a:gdLst/>
              <a:ahLst/>
              <a:cxnLst/>
              <a:rect l="l" t="t" r="r" b="b"/>
              <a:pathLst>
                <a:path w="1184" h="1001" extrusionOk="0">
                  <a:moveTo>
                    <a:pt x="633" y="1"/>
                  </a:moveTo>
                  <a:cubicBezTo>
                    <a:pt x="562" y="1"/>
                    <a:pt x="497" y="13"/>
                    <a:pt x="430" y="25"/>
                  </a:cubicBezTo>
                  <a:cubicBezTo>
                    <a:pt x="298" y="87"/>
                    <a:pt x="164" y="141"/>
                    <a:pt x="86" y="348"/>
                  </a:cubicBezTo>
                  <a:cubicBezTo>
                    <a:pt x="0" y="567"/>
                    <a:pt x="91" y="817"/>
                    <a:pt x="296" y="933"/>
                  </a:cubicBezTo>
                  <a:cubicBezTo>
                    <a:pt x="387" y="984"/>
                    <a:pt x="466" y="1000"/>
                    <a:pt x="538" y="1000"/>
                  </a:cubicBezTo>
                  <a:cubicBezTo>
                    <a:pt x="620" y="1000"/>
                    <a:pt x="695" y="979"/>
                    <a:pt x="770" y="960"/>
                  </a:cubicBezTo>
                  <a:cubicBezTo>
                    <a:pt x="896" y="885"/>
                    <a:pt x="1025" y="817"/>
                    <a:pt x="1105" y="612"/>
                  </a:cubicBezTo>
                  <a:cubicBezTo>
                    <a:pt x="1184" y="410"/>
                    <a:pt x="1101" y="182"/>
                    <a:pt x="912" y="77"/>
                  </a:cubicBezTo>
                  <a:cubicBezTo>
                    <a:pt x="807" y="18"/>
                    <a:pt x="716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5">
              <a:extLst>
                <a:ext uri="{FF2B5EF4-FFF2-40B4-BE49-F238E27FC236}">
                  <a16:creationId xmlns:a16="http://schemas.microsoft.com/office/drawing/2014/main" id="{9FEF60E7-7B7A-8B43-9DAA-E1AD52986B8B}"/>
                </a:ext>
              </a:extLst>
            </p:cNvPr>
            <p:cNvSpPr/>
            <p:nvPr/>
          </p:nvSpPr>
          <p:spPr>
            <a:xfrm>
              <a:off x="3825025" y="2752600"/>
              <a:ext cx="75150" cy="101500"/>
            </a:xfrm>
            <a:custGeom>
              <a:avLst/>
              <a:gdLst/>
              <a:ahLst/>
              <a:cxnLst/>
              <a:rect l="l" t="t" r="r" b="b"/>
              <a:pathLst>
                <a:path w="3006" h="4060" extrusionOk="0">
                  <a:moveTo>
                    <a:pt x="472" y="1"/>
                  </a:moveTo>
                  <a:cubicBezTo>
                    <a:pt x="378" y="1"/>
                    <a:pt x="267" y="26"/>
                    <a:pt x="143" y="114"/>
                  </a:cubicBezTo>
                  <a:lnTo>
                    <a:pt x="143" y="112"/>
                  </a:lnTo>
                  <a:cubicBezTo>
                    <a:pt x="23" y="207"/>
                    <a:pt x="0" y="380"/>
                    <a:pt x="89" y="503"/>
                  </a:cubicBezTo>
                  <a:cubicBezTo>
                    <a:pt x="145" y="581"/>
                    <a:pt x="232" y="622"/>
                    <a:pt x="321" y="622"/>
                  </a:cubicBezTo>
                  <a:cubicBezTo>
                    <a:pt x="375" y="622"/>
                    <a:pt x="430" y="606"/>
                    <a:pt x="478" y="574"/>
                  </a:cubicBezTo>
                  <a:lnTo>
                    <a:pt x="478" y="574"/>
                  </a:lnTo>
                  <a:cubicBezTo>
                    <a:pt x="387" y="642"/>
                    <a:pt x="393" y="621"/>
                    <a:pt x="453" y="667"/>
                  </a:cubicBezTo>
                  <a:lnTo>
                    <a:pt x="659" y="814"/>
                  </a:lnTo>
                  <a:cubicBezTo>
                    <a:pt x="793" y="906"/>
                    <a:pt x="917" y="1010"/>
                    <a:pt x="1033" y="1126"/>
                  </a:cubicBezTo>
                  <a:cubicBezTo>
                    <a:pt x="1262" y="1353"/>
                    <a:pt x="1474" y="1592"/>
                    <a:pt x="1612" y="1870"/>
                  </a:cubicBezTo>
                  <a:cubicBezTo>
                    <a:pt x="1931" y="2404"/>
                    <a:pt x="2026" y="3038"/>
                    <a:pt x="2006" y="3714"/>
                  </a:cubicBezTo>
                  <a:lnTo>
                    <a:pt x="2006" y="3732"/>
                  </a:lnTo>
                  <a:cubicBezTo>
                    <a:pt x="2001" y="3880"/>
                    <a:pt x="2101" y="4012"/>
                    <a:pt x="2244" y="4050"/>
                  </a:cubicBezTo>
                  <a:cubicBezTo>
                    <a:pt x="2270" y="4057"/>
                    <a:pt x="2297" y="4060"/>
                    <a:pt x="2323" y="4060"/>
                  </a:cubicBezTo>
                  <a:cubicBezTo>
                    <a:pt x="2439" y="4060"/>
                    <a:pt x="2549" y="3995"/>
                    <a:pt x="2604" y="3889"/>
                  </a:cubicBezTo>
                  <a:cubicBezTo>
                    <a:pt x="3006" y="3120"/>
                    <a:pt x="2911" y="2143"/>
                    <a:pt x="2476" y="1374"/>
                  </a:cubicBezTo>
                  <a:cubicBezTo>
                    <a:pt x="2240" y="1001"/>
                    <a:pt x="1947" y="665"/>
                    <a:pt x="1583" y="428"/>
                  </a:cubicBezTo>
                  <a:cubicBezTo>
                    <a:pt x="1405" y="310"/>
                    <a:pt x="1214" y="210"/>
                    <a:pt x="1014" y="130"/>
                  </a:cubicBezTo>
                  <a:cubicBezTo>
                    <a:pt x="914" y="96"/>
                    <a:pt x="810" y="66"/>
                    <a:pt x="709" y="39"/>
                  </a:cubicBezTo>
                  <a:cubicBezTo>
                    <a:pt x="653" y="29"/>
                    <a:pt x="572" y="1"/>
                    <a:pt x="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5">
              <a:extLst>
                <a:ext uri="{FF2B5EF4-FFF2-40B4-BE49-F238E27FC236}">
                  <a16:creationId xmlns:a16="http://schemas.microsoft.com/office/drawing/2014/main" id="{2026FF00-FD38-386E-9AF8-DA58900CF281}"/>
                </a:ext>
              </a:extLst>
            </p:cNvPr>
            <p:cNvSpPr/>
            <p:nvPr/>
          </p:nvSpPr>
          <p:spPr>
            <a:xfrm>
              <a:off x="3371100" y="2624425"/>
              <a:ext cx="112125" cy="70125"/>
            </a:xfrm>
            <a:custGeom>
              <a:avLst/>
              <a:gdLst/>
              <a:ahLst/>
              <a:cxnLst/>
              <a:rect l="l" t="t" r="r" b="b"/>
              <a:pathLst>
                <a:path w="4485" h="2805" extrusionOk="0">
                  <a:moveTo>
                    <a:pt x="3652" y="1"/>
                  </a:moveTo>
                  <a:cubicBezTo>
                    <a:pt x="2997" y="1"/>
                    <a:pt x="2340" y="198"/>
                    <a:pt x="1755" y="502"/>
                  </a:cubicBezTo>
                  <a:cubicBezTo>
                    <a:pt x="1013" y="927"/>
                    <a:pt x="344" y="1562"/>
                    <a:pt x="51" y="2381"/>
                  </a:cubicBezTo>
                  <a:cubicBezTo>
                    <a:pt x="1" y="2521"/>
                    <a:pt x="56" y="2678"/>
                    <a:pt x="183" y="2756"/>
                  </a:cubicBezTo>
                  <a:cubicBezTo>
                    <a:pt x="235" y="2788"/>
                    <a:pt x="293" y="2804"/>
                    <a:pt x="351" y="2804"/>
                  </a:cubicBezTo>
                  <a:cubicBezTo>
                    <a:pt x="434" y="2804"/>
                    <a:pt x="517" y="2771"/>
                    <a:pt x="579" y="2708"/>
                  </a:cubicBezTo>
                  <a:lnTo>
                    <a:pt x="586" y="2699"/>
                  </a:lnTo>
                  <a:cubicBezTo>
                    <a:pt x="1097" y="2171"/>
                    <a:pt x="1614" y="1705"/>
                    <a:pt x="2239" y="1371"/>
                  </a:cubicBezTo>
                  <a:cubicBezTo>
                    <a:pt x="2846" y="1009"/>
                    <a:pt x="3519" y="796"/>
                    <a:pt x="4244" y="627"/>
                  </a:cubicBezTo>
                  <a:lnTo>
                    <a:pt x="4254" y="625"/>
                  </a:lnTo>
                  <a:cubicBezTo>
                    <a:pt x="4388" y="597"/>
                    <a:pt x="4485" y="475"/>
                    <a:pt x="4481" y="338"/>
                  </a:cubicBezTo>
                  <a:cubicBezTo>
                    <a:pt x="4479" y="198"/>
                    <a:pt x="4379" y="82"/>
                    <a:pt x="4244" y="57"/>
                  </a:cubicBezTo>
                  <a:cubicBezTo>
                    <a:pt x="4048" y="19"/>
                    <a:pt x="3850" y="1"/>
                    <a:pt x="3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5">
              <a:extLst>
                <a:ext uri="{FF2B5EF4-FFF2-40B4-BE49-F238E27FC236}">
                  <a16:creationId xmlns:a16="http://schemas.microsoft.com/office/drawing/2014/main" id="{DF3F0BDD-97E8-9B9F-F4E6-C1D83B6A8FAD}"/>
                </a:ext>
              </a:extLst>
            </p:cNvPr>
            <p:cNvSpPr/>
            <p:nvPr/>
          </p:nvSpPr>
          <p:spPr>
            <a:xfrm>
              <a:off x="3345100" y="2715100"/>
              <a:ext cx="28125" cy="24850"/>
            </a:xfrm>
            <a:custGeom>
              <a:avLst/>
              <a:gdLst/>
              <a:ahLst/>
              <a:cxnLst/>
              <a:rect l="l" t="t" r="r" b="b"/>
              <a:pathLst>
                <a:path w="1125" h="994" extrusionOk="0">
                  <a:moveTo>
                    <a:pt x="540" y="1"/>
                  </a:moveTo>
                  <a:cubicBezTo>
                    <a:pt x="460" y="1"/>
                    <a:pt x="374" y="18"/>
                    <a:pt x="273" y="75"/>
                  </a:cubicBezTo>
                  <a:cubicBezTo>
                    <a:pt x="86" y="182"/>
                    <a:pt x="0" y="405"/>
                    <a:pt x="70" y="609"/>
                  </a:cubicBezTo>
                  <a:cubicBezTo>
                    <a:pt x="138" y="812"/>
                    <a:pt x="259" y="880"/>
                    <a:pt x="377" y="953"/>
                  </a:cubicBezTo>
                  <a:cubicBezTo>
                    <a:pt x="447" y="972"/>
                    <a:pt x="517" y="993"/>
                    <a:pt x="595" y="993"/>
                  </a:cubicBezTo>
                  <a:cubicBezTo>
                    <a:pt x="664" y="993"/>
                    <a:pt x="740" y="976"/>
                    <a:pt x="828" y="927"/>
                  </a:cubicBezTo>
                  <a:cubicBezTo>
                    <a:pt x="1032" y="811"/>
                    <a:pt x="1125" y="566"/>
                    <a:pt x="1050" y="345"/>
                  </a:cubicBezTo>
                  <a:cubicBezTo>
                    <a:pt x="982" y="140"/>
                    <a:pt x="855" y="86"/>
                    <a:pt x="732" y="24"/>
                  </a:cubicBezTo>
                  <a:cubicBezTo>
                    <a:pt x="669" y="13"/>
                    <a:pt x="607" y="1"/>
                    <a:pt x="5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5">
              <a:extLst>
                <a:ext uri="{FF2B5EF4-FFF2-40B4-BE49-F238E27FC236}">
                  <a16:creationId xmlns:a16="http://schemas.microsoft.com/office/drawing/2014/main" id="{9FB5ADB8-A614-DC81-B351-9BDEB87F2682}"/>
                </a:ext>
              </a:extLst>
            </p:cNvPr>
            <p:cNvSpPr/>
            <p:nvPr/>
          </p:nvSpPr>
          <p:spPr>
            <a:xfrm>
              <a:off x="3334825" y="2744450"/>
              <a:ext cx="29625" cy="25000"/>
            </a:xfrm>
            <a:custGeom>
              <a:avLst/>
              <a:gdLst/>
              <a:ahLst/>
              <a:cxnLst/>
              <a:rect l="l" t="t" r="r" b="b"/>
              <a:pathLst>
                <a:path w="1185" h="1000" extrusionOk="0">
                  <a:moveTo>
                    <a:pt x="551" y="0"/>
                  </a:moveTo>
                  <a:cubicBezTo>
                    <a:pt x="468" y="0"/>
                    <a:pt x="378" y="18"/>
                    <a:pt x="274" y="76"/>
                  </a:cubicBezTo>
                  <a:cubicBezTo>
                    <a:pt x="83" y="181"/>
                    <a:pt x="1" y="410"/>
                    <a:pt x="79" y="611"/>
                  </a:cubicBezTo>
                  <a:cubicBezTo>
                    <a:pt x="160" y="817"/>
                    <a:pt x="288" y="886"/>
                    <a:pt x="415" y="959"/>
                  </a:cubicBezTo>
                  <a:cubicBezTo>
                    <a:pt x="490" y="978"/>
                    <a:pt x="565" y="1000"/>
                    <a:pt x="646" y="1000"/>
                  </a:cubicBezTo>
                  <a:cubicBezTo>
                    <a:pt x="719" y="1000"/>
                    <a:pt x="797" y="983"/>
                    <a:pt x="888" y="933"/>
                  </a:cubicBezTo>
                  <a:cubicBezTo>
                    <a:pt x="1095" y="817"/>
                    <a:pt x="1184" y="567"/>
                    <a:pt x="1100" y="347"/>
                  </a:cubicBezTo>
                  <a:cubicBezTo>
                    <a:pt x="1020" y="140"/>
                    <a:pt x="886" y="86"/>
                    <a:pt x="754" y="24"/>
                  </a:cubicBezTo>
                  <a:cubicBezTo>
                    <a:pt x="687" y="13"/>
                    <a:pt x="621" y="0"/>
                    <a:pt x="5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5">
              <a:extLst>
                <a:ext uri="{FF2B5EF4-FFF2-40B4-BE49-F238E27FC236}">
                  <a16:creationId xmlns:a16="http://schemas.microsoft.com/office/drawing/2014/main" id="{D6A81009-2800-C62C-B015-83256D42145E}"/>
                </a:ext>
              </a:extLst>
            </p:cNvPr>
            <p:cNvSpPr/>
            <p:nvPr/>
          </p:nvSpPr>
          <p:spPr>
            <a:xfrm>
              <a:off x="3747000" y="3138525"/>
              <a:ext cx="145250" cy="140000"/>
            </a:xfrm>
            <a:custGeom>
              <a:avLst/>
              <a:gdLst/>
              <a:ahLst/>
              <a:cxnLst/>
              <a:rect l="l" t="t" r="r" b="b"/>
              <a:pathLst>
                <a:path w="5810" h="5600" extrusionOk="0">
                  <a:moveTo>
                    <a:pt x="2905" y="0"/>
                  </a:moveTo>
                  <a:cubicBezTo>
                    <a:pt x="1300" y="0"/>
                    <a:pt x="1" y="1255"/>
                    <a:pt x="1" y="2801"/>
                  </a:cubicBezTo>
                  <a:cubicBezTo>
                    <a:pt x="1" y="4347"/>
                    <a:pt x="1300" y="5600"/>
                    <a:pt x="2905" y="5600"/>
                  </a:cubicBezTo>
                  <a:cubicBezTo>
                    <a:pt x="4508" y="5600"/>
                    <a:pt x="5809" y="4347"/>
                    <a:pt x="5809" y="2801"/>
                  </a:cubicBezTo>
                  <a:cubicBezTo>
                    <a:pt x="5809" y="1253"/>
                    <a:pt x="4508" y="0"/>
                    <a:pt x="290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5">
              <a:extLst>
                <a:ext uri="{FF2B5EF4-FFF2-40B4-BE49-F238E27FC236}">
                  <a16:creationId xmlns:a16="http://schemas.microsoft.com/office/drawing/2014/main" id="{998C9543-AE8B-A43F-6BF7-A4458EBE3E41}"/>
                </a:ext>
              </a:extLst>
            </p:cNvPr>
            <p:cNvSpPr/>
            <p:nvPr/>
          </p:nvSpPr>
          <p:spPr>
            <a:xfrm>
              <a:off x="3743000" y="3420800"/>
              <a:ext cx="145225" cy="139975"/>
            </a:xfrm>
            <a:custGeom>
              <a:avLst/>
              <a:gdLst/>
              <a:ahLst/>
              <a:cxnLst/>
              <a:rect l="l" t="t" r="r" b="b"/>
              <a:pathLst>
                <a:path w="5809" h="5599" extrusionOk="0">
                  <a:moveTo>
                    <a:pt x="2904" y="1"/>
                  </a:moveTo>
                  <a:cubicBezTo>
                    <a:pt x="1302" y="1"/>
                    <a:pt x="0" y="1254"/>
                    <a:pt x="0" y="2800"/>
                  </a:cubicBezTo>
                  <a:cubicBezTo>
                    <a:pt x="0" y="4345"/>
                    <a:pt x="1300" y="5598"/>
                    <a:pt x="2904" y="5598"/>
                  </a:cubicBezTo>
                  <a:cubicBezTo>
                    <a:pt x="4509" y="5598"/>
                    <a:pt x="5808" y="4345"/>
                    <a:pt x="5808" y="2800"/>
                  </a:cubicBezTo>
                  <a:cubicBezTo>
                    <a:pt x="5808" y="1254"/>
                    <a:pt x="4507" y="1"/>
                    <a:pt x="2904" y="1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5">
              <a:extLst>
                <a:ext uri="{FF2B5EF4-FFF2-40B4-BE49-F238E27FC236}">
                  <a16:creationId xmlns:a16="http://schemas.microsoft.com/office/drawing/2014/main" id="{C0666AB1-6A51-DFCD-E825-6BDC6FCCE2DD}"/>
                </a:ext>
              </a:extLst>
            </p:cNvPr>
            <p:cNvSpPr/>
            <p:nvPr/>
          </p:nvSpPr>
          <p:spPr>
            <a:xfrm>
              <a:off x="3747000" y="3721525"/>
              <a:ext cx="145250" cy="139950"/>
            </a:xfrm>
            <a:custGeom>
              <a:avLst/>
              <a:gdLst/>
              <a:ahLst/>
              <a:cxnLst/>
              <a:rect l="l" t="t" r="r" b="b"/>
              <a:pathLst>
                <a:path w="5810" h="5598" extrusionOk="0">
                  <a:moveTo>
                    <a:pt x="2905" y="0"/>
                  </a:moveTo>
                  <a:cubicBezTo>
                    <a:pt x="1300" y="0"/>
                    <a:pt x="1" y="1253"/>
                    <a:pt x="1" y="2799"/>
                  </a:cubicBezTo>
                  <a:cubicBezTo>
                    <a:pt x="1" y="4345"/>
                    <a:pt x="1300" y="5598"/>
                    <a:pt x="2905" y="5598"/>
                  </a:cubicBezTo>
                  <a:cubicBezTo>
                    <a:pt x="4508" y="5598"/>
                    <a:pt x="5809" y="4345"/>
                    <a:pt x="5809" y="2799"/>
                  </a:cubicBezTo>
                  <a:cubicBezTo>
                    <a:pt x="5809" y="1252"/>
                    <a:pt x="4508" y="0"/>
                    <a:pt x="290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5">
              <a:extLst>
                <a:ext uri="{FF2B5EF4-FFF2-40B4-BE49-F238E27FC236}">
                  <a16:creationId xmlns:a16="http://schemas.microsoft.com/office/drawing/2014/main" id="{64F06751-AF53-6D58-EE6B-D00571D5850D}"/>
                </a:ext>
              </a:extLst>
            </p:cNvPr>
            <p:cNvSpPr/>
            <p:nvPr/>
          </p:nvSpPr>
          <p:spPr>
            <a:xfrm>
              <a:off x="3732725" y="3138525"/>
              <a:ext cx="145225" cy="140000"/>
            </a:xfrm>
            <a:custGeom>
              <a:avLst/>
              <a:gdLst/>
              <a:ahLst/>
              <a:cxnLst/>
              <a:rect l="l" t="t" r="r" b="b"/>
              <a:pathLst>
                <a:path w="5809" h="5600" extrusionOk="0">
                  <a:moveTo>
                    <a:pt x="2905" y="0"/>
                  </a:moveTo>
                  <a:cubicBezTo>
                    <a:pt x="1302" y="0"/>
                    <a:pt x="1" y="1255"/>
                    <a:pt x="1" y="2801"/>
                  </a:cubicBezTo>
                  <a:cubicBezTo>
                    <a:pt x="1" y="4347"/>
                    <a:pt x="1302" y="5600"/>
                    <a:pt x="2905" y="5600"/>
                  </a:cubicBezTo>
                  <a:cubicBezTo>
                    <a:pt x="4508" y="5600"/>
                    <a:pt x="5809" y="4347"/>
                    <a:pt x="5809" y="2801"/>
                  </a:cubicBezTo>
                  <a:cubicBezTo>
                    <a:pt x="5809" y="1253"/>
                    <a:pt x="4510" y="0"/>
                    <a:pt x="290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5">
              <a:extLst>
                <a:ext uri="{FF2B5EF4-FFF2-40B4-BE49-F238E27FC236}">
                  <a16:creationId xmlns:a16="http://schemas.microsoft.com/office/drawing/2014/main" id="{EAED5C1A-7C9C-A3D3-FFFE-09F1E3CA6AA4}"/>
                </a:ext>
              </a:extLst>
            </p:cNvPr>
            <p:cNvSpPr/>
            <p:nvPr/>
          </p:nvSpPr>
          <p:spPr>
            <a:xfrm>
              <a:off x="3728750" y="3420800"/>
              <a:ext cx="145200" cy="139975"/>
            </a:xfrm>
            <a:custGeom>
              <a:avLst/>
              <a:gdLst/>
              <a:ahLst/>
              <a:cxnLst/>
              <a:rect l="l" t="t" r="r" b="b"/>
              <a:pathLst>
                <a:path w="5808" h="5599" extrusionOk="0">
                  <a:moveTo>
                    <a:pt x="2905" y="1"/>
                  </a:moveTo>
                  <a:cubicBezTo>
                    <a:pt x="1300" y="1"/>
                    <a:pt x="1" y="1254"/>
                    <a:pt x="1" y="2800"/>
                  </a:cubicBezTo>
                  <a:cubicBezTo>
                    <a:pt x="1" y="4345"/>
                    <a:pt x="1300" y="5598"/>
                    <a:pt x="2905" y="5598"/>
                  </a:cubicBezTo>
                  <a:cubicBezTo>
                    <a:pt x="4508" y="5598"/>
                    <a:pt x="5807" y="4345"/>
                    <a:pt x="5807" y="2800"/>
                  </a:cubicBezTo>
                  <a:cubicBezTo>
                    <a:pt x="5807" y="1254"/>
                    <a:pt x="4508" y="1"/>
                    <a:pt x="2905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5">
              <a:extLst>
                <a:ext uri="{FF2B5EF4-FFF2-40B4-BE49-F238E27FC236}">
                  <a16:creationId xmlns:a16="http://schemas.microsoft.com/office/drawing/2014/main" id="{361F56FD-59B4-9DD0-423B-C1A2CB46D3C5}"/>
                </a:ext>
              </a:extLst>
            </p:cNvPr>
            <p:cNvSpPr/>
            <p:nvPr/>
          </p:nvSpPr>
          <p:spPr>
            <a:xfrm>
              <a:off x="3732725" y="3721525"/>
              <a:ext cx="145225" cy="139950"/>
            </a:xfrm>
            <a:custGeom>
              <a:avLst/>
              <a:gdLst/>
              <a:ahLst/>
              <a:cxnLst/>
              <a:rect l="l" t="t" r="r" b="b"/>
              <a:pathLst>
                <a:path w="5809" h="5598" extrusionOk="0">
                  <a:moveTo>
                    <a:pt x="2905" y="0"/>
                  </a:moveTo>
                  <a:cubicBezTo>
                    <a:pt x="1302" y="0"/>
                    <a:pt x="1" y="1253"/>
                    <a:pt x="1" y="2799"/>
                  </a:cubicBezTo>
                  <a:cubicBezTo>
                    <a:pt x="1" y="4345"/>
                    <a:pt x="1302" y="5598"/>
                    <a:pt x="2905" y="5598"/>
                  </a:cubicBezTo>
                  <a:cubicBezTo>
                    <a:pt x="4508" y="5598"/>
                    <a:pt x="5809" y="4345"/>
                    <a:pt x="5809" y="2799"/>
                  </a:cubicBezTo>
                  <a:cubicBezTo>
                    <a:pt x="5809" y="1252"/>
                    <a:pt x="4510" y="0"/>
                    <a:pt x="290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5">
              <a:extLst>
                <a:ext uri="{FF2B5EF4-FFF2-40B4-BE49-F238E27FC236}">
                  <a16:creationId xmlns:a16="http://schemas.microsoft.com/office/drawing/2014/main" id="{0B0B39E0-1505-8DE9-6D45-E7CA94A2ED95}"/>
                </a:ext>
              </a:extLst>
            </p:cNvPr>
            <p:cNvSpPr/>
            <p:nvPr/>
          </p:nvSpPr>
          <p:spPr>
            <a:xfrm>
              <a:off x="3798875" y="3181125"/>
              <a:ext cx="64625" cy="78025"/>
            </a:xfrm>
            <a:custGeom>
              <a:avLst/>
              <a:gdLst/>
              <a:ahLst/>
              <a:cxnLst/>
              <a:rect l="l" t="t" r="r" b="b"/>
              <a:pathLst>
                <a:path w="2585" h="3121" extrusionOk="0">
                  <a:moveTo>
                    <a:pt x="2212" y="0"/>
                  </a:moveTo>
                  <a:cubicBezTo>
                    <a:pt x="2104" y="0"/>
                    <a:pt x="1996" y="80"/>
                    <a:pt x="1999" y="217"/>
                  </a:cubicBezTo>
                  <a:lnTo>
                    <a:pt x="1999" y="230"/>
                  </a:lnTo>
                  <a:cubicBezTo>
                    <a:pt x="2008" y="795"/>
                    <a:pt x="1867" y="1333"/>
                    <a:pt x="1549" y="1747"/>
                  </a:cubicBezTo>
                  <a:cubicBezTo>
                    <a:pt x="1246" y="2175"/>
                    <a:pt x="777" y="2468"/>
                    <a:pt x="246" y="2668"/>
                  </a:cubicBezTo>
                  <a:lnTo>
                    <a:pt x="236" y="2671"/>
                  </a:lnTo>
                  <a:cubicBezTo>
                    <a:pt x="0" y="2761"/>
                    <a:pt x="57" y="3110"/>
                    <a:pt x="309" y="3119"/>
                  </a:cubicBezTo>
                  <a:cubicBezTo>
                    <a:pt x="330" y="3120"/>
                    <a:pt x="352" y="3120"/>
                    <a:pt x="374" y="3120"/>
                  </a:cubicBezTo>
                  <a:cubicBezTo>
                    <a:pt x="1056" y="3120"/>
                    <a:pt x="1720" y="2741"/>
                    <a:pt x="2138" y="2175"/>
                  </a:cubicBezTo>
                  <a:cubicBezTo>
                    <a:pt x="2342" y="1872"/>
                    <a:pt x="2488" y="1531"/>
                    <a:pt x="2533" y="1174"/>
                  </a:cubicBezTo>
                  <a:cubicBezTo>
                    <a:pt x="2585" y="822"/>
                    <a:pt x="2540" y="462"/>
                    <a:pt x="2404" y="133"/>
                  </a:cubicBezTo>
                  <a:cubicBezTo>
                    <a:pt x="2368" y="42"/>
                    <a:pt x="2290" y="0"/>
                    <a:pt x="2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5">
              <a:extLst>
                <a:ext uri="{FF2B5EF4-FFF2-40B4-BE49-F238E27FC236}">
                  <a16:creationId xmlns:a16="http://schemas.microsoft.com/office/drawing/2014/main" id="{EE619AB8-A1E2-0829-CA3C-F938B27FB8C1}"/>
                </a:ext>
              </a:extLst>
            </p:cNvPr>
            <p:cNvSpPr/>
            <p:nvPr/>
          </p:nvSpPr>
          <p:spPr>
            <a:xfrm>
              <a:off x="3785875" y="3464625"/>
              <a:ext cx="64650" cy="78050"/>
            </a:xfrm>
            <a:custGeom>
              <a:avLst/>
              <a:gdLst/>
              <a:ahLst/>
              <a:cxnLst/>
              <a:rect l="l" t="t" r="r" b="b"/>
              <a:pathLst>
                <a:path w="2586" h="3122" extrusionOk="0">
                  <a:moveTo>
                    <a:pt x="2214" y="1"/>
                  </a:moveTo>
                  <a:cubicBezTo>
                    <a:pt x="2105" y="1"/>
                    <a:pt x="1997" y="81"/>
                    <a:pt x="2000" y="217"/>
                  </a:cubicBezTo>
                  <a:lnTo>
                    <a:pt x="2000" y="231"/>
                  </a:lnTo>
                  <a:cubicBezTo>
                    <a:pt x="2010" y="797"/>
                    <a:pt x="1869" y="1334"/>
                    <a:pt x="1550" y="1748"/>
                  </a:cubicBezTo>
                  <a:cubicBezTo>
                    <a:pt x="1248" y="2175"/>
                    <a:pt x="779" y="2469"/>
                    <a:pt x="247" y="2669"/>
                  </a:cubicBezTo>
                  <a:lnTo>
                    <a:pt x="238" y="2673"/>
                  </a:lnTo>
                  <a:cubicBezTo>
                    <a:pt x="1" y="2760"/>
                    <a:pt x="58" y="3112"/>
                    <a:pt x="311" y="3121"/>
                  </a:cubicBezTo>
                  <a:cubicBezTo>
                    <a:pt x="331" y="3121"/>
                    <a:pt x="352" y="3122"/>
                    <a:pt x="372" y="3122"/>
                  </a:cubicBezTo>
                  <a:cubicBezTo>
                    <a:pt x="1054" y="3122"/>
                    <a:pt x="1719" y="2743"/>
                    <a:pt x="2141" y="2175"/>
                  </a:cubicBezTo>
                  <a:cubicBezTo>
                    <a:pt x="2342" y="1873"/>
                    <a:pt x="2491" y="1532"/>
                    <a:pt x="2535" y="1175"/>
                  </a:cubicBezTo>
                  <a:cubicBezTo>
                    <a:pt x="2585" y="822"/>
                    <a:pt x="2541" y="463"/>
                    <a:pt x="2407" y="135"/>
                  </a:cubicBezTo>
                  <a:lnTo>
                    <a:pt x="2407" y="133"/>
                  </a:lnTo>
                  <a:cubicBezTo>
                    <a:pt x="2370" y="42"/>
                    <a:pt x="2292" y="1"/>
                    <a:pt x="2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5">
              <a:extLst>
                <a:ext uri="{FF2B5EF4-FFF2-40B4-BE49-F238E27FC236}">
                  <a16:creationId xmlns:a16="http://schemas.microsoft.com/office/drawing/2014/main" id="{DCB0AE32-8E11-F502-D46C-92F5F49AB6BB}"/>
                </a:ext>
              </a:extLst>
            </p:cNvPr>
            <p:cNvSpPr/>
            <p:nvPr/>
          </p:nvSpPr>
          <p:spPr>
            <a:xfrm>
              <a:off x="3794350" y="3769700"/>
              <a:ext cx="64700" cy="77950"/>
            </a:xfrm>
            <a:custGeom>
              <a:avLst/>
              <a:gdLst/>
              <a:ahLst/>
              <a:cxnLst/>
              <a:rect l="l" t="t" r="r" b="b"/>
              <a:pathLst>
                <a:path w="2588" h="3118" extrusionOk="0">
                  <a:moveTo>
                    <a:pt x="2214" y="0"/>
                  </a:moveTo>
                  <a:cubicBezTo>
                    <a:pt x="2107" y="0"/>
                    <a:pt x="1999" y="79"/>
                    <a:pt x="2000" y="215"/>
                  </a:cubicBezTo>
                  <a:lnTo>
                    <a:pt x="2000" y="228"/>
                  </a:lnTo>
                  <a:cubicBezTo>
                    <a:pt x="2011" y="794"/>
                    <a:pt x="1870" y="1331"/>
                    <a:pt x="1550" y="1745"/>
                  </a:cubicBezTo>
                  <a:cubicBezTo>
                    <a:pt x="1248" y="2172"/>
                    <a:pt x="779" y="2466"/>
                    <a:pt x="249" y="2664"/>
                  </a:cubicBezTo>
                  <a:lnTo>
                    <a:pt x="238" y="2668"/>
                  </a:lnTo>
                  <a:cubicBezTo>
                    <a:pt x="1" y="2757"/>
                    <a:pt x="58" y="3107"/>
                    <a:pt x="311" y="3116"/>
                  </a:cubicBezTo>
                  <a:cubicBezTo>
                    <a:pt x="333" y="3117"/>
                    <a:pt x="355" y="3117"/>
                    <a:pt x="376" y="3117"/>
                  </a:cubicBezTo>
                  <a:cubicBezTo>
                    <a:pt x="1059" y="3117"/>
                    <a:pt x="1722" y="2737"/>
                    <a:pt x="2141" y="2172"/>
                  </a:cubicBezTo>
                  <a:cubicBezTo>
                    <a:pt x="2343" y="1870"/>
                    <a:pt x="2493" y="1529"/>
                    <a:pt x="2537" y="1172"/>
                  </a:cubicBezTo>
                  <a:cubicBezTo>
                    <a:pt x="2587" y="819"/>
                    <a:pt x="2543" y="460"/>
                    <a:pt x="2409" y="130"/>
                  </a:cubicBezTo>
                  <a:lnTo>
                    <a:pt x="2407" y="131"/>
                  </a:lnTo>
                  <a:cubicBezTo>
                    <a:pt x="2370" y="41"/>
                    <a:pt x="2292" y="0"/>
                    <a:pt x="2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5">
              <a:extLst>
                <a:ext uri="{FF2B5EF4-FFF2-40B4-BE49-F238E27FC236}">
                  <a16:creationId xmlns:a16="http://schemas.microsoft.com/office/drawing/2014/main" id="{A650CCDD-17EC-F7F7-F816-80AEA77C62F7}"/>
                </a:ext>
              </a:extLst>
            </p:cNvPr>
            <p:cNvSpPr/>
            <p:nvPr/>
          </p:nvSpPr>
          <p:spPr>
            <a:xfrm>
              <a:off x="2824425" y="2478550"/>
              <a:ext cx="265350" cy="892450"/>
            </a:xfrm>
            <a:custGeom>
              <a:avLst/>
              <a:gdLst/>
              <a:ahLst/>
              <a:cxnLst/>
              <a:rect l="l" t="t" r="r" b="b"/>
              <a:pathLst>
                <a:path w="10614" h="35698" extrusionOk="0">
                  <a:moveTo>
                    <a:pt x="10614" y="0"/>
                  </a:moveTo>
                  <a:cubicBezTo>
                    <a:pt x="10609" y="17"/>
                    <a:pt x="117" y="35055"/>
                    <a:pt x="1" y="35697"/>
                  </a:cubicBezTo>
                  <a:lnTo>
                    <a:pt x="10614" y="0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5">
              <a:extLst>
                <a:ext uri="{FF2B5EF4-FFF2-40B4-BE49-F238E27FC236}">
                  <a16:creationId xmlns:a16="http://schemas.microsoft.com/office/drawing/2014/main" id="{9E3A385A-8A9A-D28A-D736-F026002574E2}"/>
                </a:ext>
              </a:extLst>
            </p:cNvPr>
            <p:cNvSpPr/>
            <p:nvPr/>
          </p:nvSpPr>
          <p:spPr>
            <a:xfrm>
              <a:off x="2824425" y="2478550"/>
              <a:ext cx="265350" cy="892450"/>
            </a:xfrm>
            <a:custGeom>
              <a:avLst/>
              <a:gdLst/>
              <a:ahLst/>
              <a:cxnLst/>
              <a:rect l="l" t="t" r="r" b="b"/>
              <a:pathLst>
                <a:path w="10614" h="35698" extrusionOk="0">
                  <a:moveTo>
                    <a:pt x="10614" y="0"/>
                  </a:moveTo>
                  <a:cubicBezTo>
                    <a:pt x="10068" y="1457"/>
                    <a:pt x="9580" y="2931"/>
                    <a:pt x="9061" y="4398"/>
                  </a:cubicBezTo>
                  <a:lnTo>
                    <a:pt x="7606" y="8829"/>
                  </a:lnTo>
                  <a:cubicBezTo>
                    <a:pt x="6637" y="11784"/>
                    <a:pt x="5739" y="14762"/>
                    <a:pt x="4843" y="17737"/>
                  </a:cubicBezTo>
                  <a:cubicBezTo>
                    <a:pt x="3969" y="20720"/>
                    <a:pt x="3096" y="23702"/>
                    <a:pt x="2296" y="26698"/>
                  </a:cubicBezTo>
                  <a:cubicBezTo>
                    <a:pt x="1486" y="29693"/>
                    <a:pt x="691" y="32688"/>
                    <a:pt x="1" y="35697"/>
                  </a:cubicBezTo>
                  <a:cubicBezTo>
                    <a:pt x="1079" y="32757"/>
                    <a:pt x="2053" y="29803"/>
                    <a:pt x="3012" y="26847"/>
                  </a:cubicBezTo>
                  <a:cubicBezTo>
                    <a:pt x="3981" y="23895"/>
                    <a:pt x="4877" y="20927"/>
                    <a:pt x="5771" y="17960"/>
                  </a:cubicBezTo>
                  <a:cubicBezTo>
                    <a:pt x="6644" y="14987"/>
                    <a:pt x="7515" y="12015"/>
                    <a:pt x="8315" y="9020"/>
                  </a:cubicBezTo>
                  <a:lnTo>
                    <a:pt x="9513" y="4527"/>
                  </a:lnTo>
                  <a:cubicBezTo>
                    <a:pt x="9877" y="3019"/>
                    <a:pt x="10275" y="1518"/>
                    <a:pt x="10614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5">
              <a:extLst>
                <a:ext uri="{FF2B5EF4-FFF2-40B4-BE49-F238E27FC236}">
                  <a16:creationId xmlns:a16="http://schemas.microsoft.com/office/drawing/2014/main" id="{E2416269-1A3E-B1CD-27BF-5F2497324948}"/>
                </a:ext>
              </a:extLst>
            </p:cNvPr>
            <p:cNvSpPr/>
            <p:nvPr/>
          </p:nvSpPr>
          <p:spPr>
            <a:xfrm>
              <a:off x="4813500" y="2869000"/>
              <a:ext cx="50325" cy="893150"/>
            </a:xfrm>
            <a:custGeom>
              <a:avLst/>
              <a:gdLst/>
              <a:ahLst/>
              <a:cxnLst/>
              <a:rect l="l" t="t" r="r" b="b"/>
              <a:pathLst>
                <a:path w="2013" h="35726" extrusionOk="0">
                  <a:moveTo>
                    <a:pt x="2012" y="1"/>
                  </a:moveTo>
                  <a:lnTo>
                    <a:pt x="1" y="35726"/>
                  </a:lnTo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5">
              <a:extLst>
                <a:ext uri="{FF2B5EF4-FFF2-40B4-BE49-F238E27FC236}">
                  <a16:creationId xmlns:a16="http://schemas.microsoft.com/office/drawing/2014/main" id="{1868CC3E-A4DC-75A8-95D1-DC9E0A3F22D5}"/>
                </a:ext>
              </a:extLst>
            </p:cNvPr>
            <p:cNvSpPr/>
            <p:nvPr/>
          </p:nvSpPr>
          <p:spPr>
            <a:xfrm>
              <a:off x="4812925" y="2869000"/>
              <a:ext cx="51600" cy="893150"/>
            </a:xfrm>
            <a:custGeom>
              <a:avLst/>
              <a:gdLst/>
              <a:ahLst/>
              <a:cxnLst/>
              <a:rect l="l" t="t" r="r" b="b"/>
              <a:pathLst>
                <a:path w="2064" h="35726" extrusionOk="0">
                  <a:moveTo>
                    <a:pt x="2035" y="1"/>
                  </a:moveTo>
                  <a:lnTo>
                    <a:pt x="2035" y="1"/>
                  </a:lnTo>
                  <a:cubicBezTo>
                    <a:pt x="1671" y="2967"/>
                    <a:pt x="1410" y="5939"/>
                    <a:pt x="1168" y="8913"/>
                  </a:cubicBezTo>
                  <a:cubicBezTo>
                    <a:pt x="912" y="11885"/>
                    <a:pt x="732" y="14860"/>
                    <a:pt x="554" y="17837"/>
                  </a:cubicBezTo>
                  <a:cubicBezTo>
                    <a:pt x="397" y="20815"/>
                    <a:pt x="241" y="23792"/>
                    <a:pt x="161" y="26774"/>
                  </a:cubicBezTo>
                  <a:lnTo>
                    <a:pt x="41" y="31247"/>
                  </a:lnTo>
                  <a:cubicBezTo>
                    <a:pt x="38" y="32741"/>
                    <a:pt x="0" y="34232"/>
                    <a:pt x="24" y="35726"/>
                  </a:cubicBezTo>
                  <a:cubicBezTo>
                    <a:pt x="216" y="34244"/>
                    <a:pt x="347" y="32759"/>
                    <a:pt x="509" y="31274"/>
                  </a:cubicBezTo>
                  <a:lnTo>
                    <a:pt x="893" y="26815"/>
                  </a:lnTo>
                  <a:cubicBezTo>
                    <a:pt x="1148" y="23844"/>
                    <a:pt x="1328" y="20868"/>
                    <a:pt x="1507" y="17891"/>
                  </a:cubicBezTo>
                  <a:cubicBezTo>
                    <a:pt x="1662" y="14914"/>
                    <a:pt x="1817" y="11935"/>
                    <a:pt x="1898" y="8954"/>
                  </a:cubicBezTo>
                  <a:cubicBezTo>
                    <a:pt x="1991" y="5971"/>
                    <a:pt x="2064" y="2990"/>
                    <a:pt x="2035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5">
              <a:extLst>
                <a:ext uri="{FF2B5EF4-FFF2-40B4-BE49-F238E27FC236}">
                  <a16:creationId xmlns:a16="http://schemas.microsoft.com/office/drawing/2014/main" id="{52878EB1-50EC-82E9-51A7-858289E7EC29}"/>
                </a:ext>
              </a:extLst>
            </p:cNvPr>
            <p:cNvSpPr/>
            <p:nvPr/>
          </p:nvSpPr>
          <p:spPr>
            <a:xfrm>
              <a:off x="2782925" y="4013950"/>
              <a:ext cx="2005025" cy="135100"/>
            </a:xfrm>
            <a:custGeom>
              <a:avLst/>
              <a:gdLst/>
              <a:ahLst/>
              <a:cxnLst/>
              <a:rect l="l" t="t" r="r" b="b"/>
              <a:pathLst>
                <a:path w="80201" h="5404" extrusionOk="0">
                  <a:moveTo>
                    <a:pt x="1" y="0"/>
                  </a:moveTo>
                  <a:lnTo>
                    <a:pt x="80201" y="5403"/>
                  </a:lnTo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5">
              <a:extLst>
                <a:ext uri="{FF2B5EF4-FFF2-40B4-BE49-F238E27FC236}">
                  <a16:creationId xmlns:a16="http://schemas.microsoft.com/office/drawing/2014/main" id="{84089D7E-5A30-F627-4710-F77B6B2806E8}"/>
                </a:ext>
              </a:extLst>
            </p:cNvPr>
            <p:cNvSpPr/>
            <p:nvPr/>
          </p:nvSpPr>
          <p:spPr>
            <a:xfrm>
              <a:off x="2782925" y="4013950"/>
              <a:ext cx="2005025" cy="135100"/>
            </a:xfrm>
            <a:custGeom>
              <a:avLst/>
              <a:gdLst/>
              <a:ahLst/>
              <a:cxnLst/>
              <a:rect l="l" t="t" r="r" b="b"/>
              <a:pathLst>
                <a:path w="80201" h="5404" extrusionOk="0">
                  <a:moveTo>
                    <a:pt x="1" y="0"/>
                  </a:moveTo>
                  <a:lnTo>
                    <a:pt x="1" y="0"/>
                  </a:lnTo>
                  <a:cubicBezTo>
                    <a:pt x="6671" y="646"/>
                    <a:pt x="13347" y="1189"/>
                    <a:pt x="20024" y="1715"/>
                  </a:cubicBezTo>
                  <a:lnTo>
                    <a:pt x="40067" y="3177"/>
                  </a:lnTo>
                  <a:lnTo>
                    <a:pt x="60126" y="4418"/>
                  </a:lnTo>
                  <a:lnTo>
                    <a:pt x="70159" y="4962"/>
                  </a:lnTo>
                  <a:cubicBezTo>
                    <a:pt x="73507" y="5109"/>
                    <a:pt x="76851" y="5285"/>
                    <a:pt x="80201" y="5403"/>
                  </a:cubicBezTo>
                  <a:cubicBezTo>
                    <a:pt x="76867" y="5071"/>
                    <a:pt x="73527" y="4798"/>
                    <a:pt x="70191" y="4495"/>
                  </a:cubicBezTo>
                  <a:lnTo>
                    <a:pt x="60174" y="3686"/>
                  </a:lnTo>
                  <a:lnTo>
                    <a:pt x="40133" y="2226"/>
                  </a:lnTo>
                  <a:lnTo>
                    <a:pt x="20074" y="985"/>
                  </a:lnTo>
                  <a:cubicBezTo>
                    <a:pt x="13388" y="612"/>
                    <a:pt x="6696" y="254"/>
                    <a:pt x="1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" name="Google Shape;1038;p35">
            <a:extLst>
              <a:ext uri="{FF2B5EF4-FFF2-40B4-BE49-F238E27FC236}">
                <a16:creationId xmlns:a16="http://schemas.microsoft.com/office/drawing/2014/main" id="{B998FF0D-2E79-69F2-E1AF-A9B472D1B988}"/>
              </a:ext>
            </a:extLst>
          </p:cNvPr>
          <p:cNvGrpSpPr/>
          <p:nvPr/>
        </p:nvGrpSpPr>
        <p:grpSpPr>
          <a:xfrm rot="3899742" flipH="1">
            <a:off x="3413841" y="2562323"/>
            <a:ext cx="473959" cy="972493"/>
            <a:chOff x="2272500" y="4941875"/>
            <a:chExt cx="218350" cy="447975"/>
          </a:xfrm>
        </p:grpSpPr>
        <p:sp>
          <p:nvSpPr>
            <p:cNvPr id="1039" name="Google Shape;1039;p35">
              <a:extLst>
                <a:ext uri="{FF2B5EF4-FFF2-40B4-BE49-F238E27FC236}">
                  <a16:creationId xmlns:a16="http://schemas.microsoft.com/office/drawing/2014/main" id="{BD890183-209F-6273-2AEB-F470025A72EB}"/>
                </a:ext>
              </a:extLst>
            </p:cNvPr>
            <p:cNvSpPr/>
            <p:nvPr/>
          </p:nvSpPr>
          <p:spPr>
            <a:xfrm>
              <a:off x="2272500" y="4941875"/>
              <a:ext cx="218350" cy="421950"/>
            </a:xfrm>
            <a:custGeom>
              <a:avLst/>
              <a:gdLst/>
              <a:ahLst/>
              <a:cxnLst/>
              <a:rect l="l" t="t" r="r" b="b"/>
              <a:pathLst>
                <a:path w="8734" h="16878" extrusionOk="0">
                  <a:moveTo>
                    <a:pt x="6429" y="7964"/>
                  </a:moveTo>
                  <a:cubicBezTo>
                    <a:pt x="6456" y="7964"/>
                    <a:pt x="6478" y="7965"/>
                    <a:pt x="6496" y="7969"/>
                  </a:cubicBezTo>
                  <a:cubicBezTo>
                    <a:pt x="6533" y="7974"/>
                    <a:pt x="6586" y="7998"/>
                    <a:pt x="6651" y="8033"/>
                  </a:cubicBezTo>
                  <a:cubicBezTo>
                    <a:pt x="6715" y="8069"/>
                    <a:pt x="6802" y="8123"/>
                    <a:pt x="6904" y="8165"/>
                  </a:cubicBezTo>
                  <a:cubicBezTo>
                    <a:pt x="6982" y="8199"/>
                    <a:pt x="7057" y="8231"/>
                    <a:pt x="7124" y="8264"/>
                  </a:cubicBezTo>
                  <a:cubicBezTo>
                    <a:pt x="7258" y="8330"/>
                    <a:pt x="7362" y="8410"/>
                    <a:pt x="7480" y="8519"/>
                  </a:cubicBezTo>
                  <a:lnTo>
                    <a:pt x="7567" y="8603"/>
                  </a:lnTo>
                  <a:cubicBezTo>
                    <a:pt x="7577" y="8613"/>
                    <a:pt x="7609" y="8646"/>
                    <a:pt x="7630" y="8662"/>
                  </a:cubicBezTo>
                  <a:cubicBezTo>
                    <a:pt x="7652" y="8680"/>
                    <a:pt x="7675" y="8698"/>
                    <a:pt x="7696" y="8713"/>
                  </a:cubicBezTo>
                  <a:cubicBezTo>
                    <a:pt x="7779" y="8773"/>
                    <a:pt x="7847" y="8814"/>
                    <a:pt x="7881" y="8847"/>
                  </a:cubicBezTo>
                  <a:cubicBezTo>
                    <a:pt x="7888" y="8853"/>
                    <a:pt x="7894" y="8859"/>
                    <a:pt x="7899" y="8866"/>
                  </a:cubicBezTo>
                  <a:cubicBezTo>
                    <a:pt x="7904" y="8872"/>
                    <a:pt x="7909" y="8879"/>
                    <a:pt x="7912" y="8886"/>
                  </a:cubicBezTo>
                  <a:cubicBezTo>
                    <a:pt x="7928" y="8913"/>
                    <a:pt x="7943" y="8940"/>
                    <a:pt x="7956" y="8969"/>
                  </a:cubicBezTo>
                  <a:cubicBezTo>
                    <a:pt x="7984" y="9032"/>
                    <a:pt x="8010" y="9104"/>
                    <a:pt x="8038" y="9185"/>
                  </a:cubicBezTo>
                  <a:cubicBezTo>
                    <a:pt x="8097" y="9352"/>
                    <a:pt x="8143" y="9493"/>
                    <a:pt x="8149" y="9609"/>
                  </a:cubicBezTo>
                  <a:cubicBezTo>
                    <a:pt x="8154" y="9665"/>
                    <a:pt x="8142" y="9706"/>
                    <a:pt x="8136" y="9720"/>
                  </a:cubicBezTo>
                  <a:cubicBezTo>
                    <a:pt x="8129" y="9734"/>
                    <a:pt x="8110" y="9759"/>
                    <a:pt x="8064" y="9790"/>
                  </a:cubicBezTo>
                  <a:cubicBezTo>
                    <a:pt x="7973" y="9851"/>
                    <a:pt x="7823" y="9904"/>
                    <a:pt x="7655" y="9963"/>
                  </a:cubicBezTo>
                  <a:lnTo>
                    <a:pt x="7172" y="10112"/>
                  </a:lnTo>
                  <a:lnTo>
                    <a:pt x="6925" y="10197"/>
                  </a:lnTo>
                  <a:cubicBezTo>
                    <a:pt x="6890" y="10209"/>
                    <a:pt x="6854" y="10219"/>
                    <a:pt x="6822" y="10229"/>
                  </a:cubicBezTo>
                  <a:cubicBezTo>
                    <a:pt x="6797" y="10236"/>
                    <a:pt x="6773" y="10240"/>
                    <a:pt x="6749" y="10241"/>
                  </a:cubicBezTo>
                  <a:cubicBezTo>
                    <a:pt x="6737" y="10242"/>
                    <a:pt x="6723" y="10243"/>
                    <a:pt x="6708" y="10243"/>
                  </a:cubicBezTo>
                  <a:cubicBezTo>
                    <a:pt x="6660" y="10243"/>
                    <a:pt x="6596" y="10238"/>
                    <a:pt x="6518" y="10237"/>
                  </a:cubicBezTo>
                  <a:cubicBezTo>
                    <a:pt x="6510" y="10237"/>
                    <a:pt x="6503" y="10236"/>
                    <a:pt x="6496" y="10236"/>
                  </a:cubicBezTo>
                  <a:cubicBezTo>
                    <a:pt x="6445" y="10236"/>
                    <a:pt x="6394" y="10240"/>
                    <a:pt x="6343" y="10246"/>
                  </a:cubicBezTo>
                  <a:lnTo>
                    <a:pt x="6213" y="10266"/>
                  </a:lnTo>
                  <a:lnTo>
                    <a:pt x="5969" y="10303"/>
                  </a:lnTo>
                  <a:cubicBezTo>
                    <a:pt x="5931" y="10307"/>
                    <a:pt x="5884" y="10316"/>
                    <a:pt x="5852" y="10319"/>
                  </a:cubicBezTo>
                  <a:cubicBezTo>
                    <a:pt x="5820" y="10320"/>
                    <a:pt x="5785" y="10320"/>
                    <a:pt x="5748" y="10320"/>
                  </a:cubicBezTo>
                  <a:lnTo>
                    <a:pt x="5490" y="10312"/>
                  </a:lnTo>
                  <a:cubicBezTo>
                    <a:pt x="5481" y="10312"/>
                    <a:pt x="5473" y="10312"/>
                    <a:pt x="5464" y="10312"/>
                  </a:cubicBezTo>
                  <a:cubicBezTo>
                    <a:pt x="5373" y="10312"/>
                    <a:pt x="5289" y="10317"/>
                    <a:pt x="5212" y="10320"/>
                  </a:cubicBezTo>
                  <a:cubicBezTo>
                    <a:pt x="5152" y="10322"/>
                    <a:pt x="5097" y="10325"/>
                    <a:pt x="5045" y="10325"/>
                  </a:cubicBezTo>
                  <a:cubicBezTo>
                    <a:pt x="5024" y="10325"/>
                    <a:pt x="5003" y="10324"/>
                    <a:pt x="4983" y="10323"/>
                  </a:cubicBezTo>
                  <a:lnTo>
                    <a:pt x="4744" y="10304"/>
                  </a:lnTo>
                  <a:lnTo>
                    <a:pt x="4506" y="10284"/>
                  </a:lnTo>
                  <a:cubicBezTo>
                    <a:pt x="4441" y="10270"/>
                    <a:pt x="4377" y="10252"/>
                    <a:pt x="4314" y="10227"/>
                  </a:cubicBezTo>
                  <a:cubicBezTo>
                    <a:pt x="4274" y="10212"/>
                    <a:pt x="4229" y="10197"/>
                    <a:pt x="4178" y="10182"/>
                  </a:cubicBezTo>
                  <a:cubicBezTo>
                    <a:pt x="4128" y="10166"/>
                    <a:pt x="4069" y="10152"/>
                    <a:pt x="4025" y="10144"/>
                  </a:cubicBezTo>
                  <a:lnTo>
                    <a:pt x="3776" y="10093"/>
                  </a:lnTo>
                  <a:cubicBezTo>
                    <a:pt x="3740" y="10085"/>
                    <a:pt x="3705" y="10076"/>
                    <a:pt x="3674" y="10067"/>
                  </a:cubicBezTo>
                  <a:lnTo>
                    <a:pt x="3611" y="10047"/>
                  </a:lnTo>
                  <a:cubicBezTo>
                    <a:pt x="3582" y="10039"/>
                    <a:pt x="3554" y="10032"/>
                    <a:pt x="3529" y="10026"/>
                  </a:cubicBezTo>
                  <a:cubicBezTo>
                    <a:pt x="3457" y="10011"/>
                    <a:pt x="3395" y="10000"/>
                    <a:pt x="3345" y="9990"/>
                  </a:cubicBezTo>
                  <a:lnTo>
                    <a:pt x="3345" y="9990"/>
                  </a:lnTo>
                  <a:cubicBezTo>
                    <a:pt x="3375" y="9949"/>
                    <a:pt x="3402" y="9903"/>
                    <a:pt x="3425" y="9857"/>
                  </a:cubicBezTo>
                  <a:cubicBezTo>
                    <a:pt x="3448" y="9805"/>
                    <a:pt x="3466" y="9750"/>
                    <a:pt x="3480" y="9695"/>
                  </a:cubicBezTo>
                  <a:cubicBezTo>
                    <a:pt x="3504" y="9597"/>
                    <a:pt x="3517" y="9517"/>
                    <a:pt x="3537" y="9463"/>
                  </a:cubicBezTo>
                  <a:cubicBezTo>
                    <a:pt x="3541" y="9450"/>
                    <a:pt x="3546" y="9438"/>
                    <a:pt x="3552" y="9427"/>
                  </a:cubicBezTo>
                  <a:cubicBezTo>
                    <a:pt x="3558" y="9414"/>
                    <a:pt x="3564" y="9402"/>
                    <a:pt x="3574" y="9391"/>
                  </a:cubicBezTo>
                  <a:lnTo>
                    <a:pt x="3643" y="9292"/>
                  </a:lnTo>
                  <a:lnTo>
                    <a:pt x="3781" y="9093"/>
                  </a:lnTo>
                  <a:lnTo>
                    <a:pt x="3815" y="9043"/>
                  </a:lnTo>
                  <a:cubicBezTo>
                    <a:pt x="3822" y="9033"/>
                    <a:pt x="3830" y="9024"/>
                    <a:pt x="3839" y="9015"/>
                  </a:cubicBezTo>
                  <a:cubicBezTo>
                    <a:pt x="3863" y="8993"/>
                    <a:pt x="3887" y="8973"/>
                    <a:pt x="3912" y="8954"/>
                  </a:cubicBezTo>
                  <a:cubicBezTo>
                    <a:pt x="3972" y="8909"/>
                    <a:pt x="4050" y="8861"/>
                    <a:pt x="4134" y="8787"/>
                  </a:cubicBezTo>
                  <a:lnTo>
                    <a:pt x="4180" y="8743"/>
                  </a:lnTo>
                  <a:cubicBezTo>
                    <a:pt x="4192" y="8734"/>
                    <a:pt x="4203" y="8724"/>
                    <a:pt x="4216" y="8715"/>
                  </a:cubicBezTo>
                  <a:cubicBezTo>
                    <a:pt x="4242" y="8697"/>
                    <a:pt x="4272" y="8678"/>
                    <a:pt x="4305" y="8657"/>
                  </a:cubicBezTo>
                  <a:cubicBezTo>
                    <a:pt x="4387" y="8611"/>
                    <a:pt x="4466" y="8560"/>
                    <a:pt x="4542" y="8506"/>
                  </a:cubicBezTo>
                  <a:cubicBezTo>
                    <a:pt x="4615" y="8452"/>
                    <a:pt x="4682" y="8398"/>
                    <a:pt x="4744" y="8356"/>
                  </a:cubicBezTo>
                  <a:cubicBezTo>
                    <a:pt x="4775" y="8333"/>
                    <a:pt x="4805" y="8313"/>
                    <a:pt x="4835" y="8296"/>
                  </a:cubicBezTo>
                  <a:lnTo>
                    <a:pt x="4884" y="8269"/>
                  </a:lnTo>
                  <a:cubicBezTo>
                    <a:pt x="4913" y="8253"/>
                    <a:pt x="4939" y="8236"/>
                    <a:pt x="4966" y="8217"/>
                  </a:cubicBezTo>
                  <a:cubicBezTo>
                    <a:pt x="5061" y="8147"/>
                    <a:pt x="5122" y="8081"/>
                    <a:pt x="5170" y="8044"/>
                  </a:cubicBezTo>
                  <a:cubicBezTo>
                    <a:pt x="5226" y="8003"/>
                    <a:pt x="5224" y="8007"/>
                    <a:pt x="5281" y="7996"/>
                  </a:cubicBezTo>
                  <a:cubicBezTo>
                    <a:pt x="5308" y="7993"/>
                    <a:pt x="5341" y="7992"/>
                    <a:pt x="5379" y="7992"/>
                  </a:cubicBezTo>
                  <a:cubicBezTo>
                    <a:pt x="5418" y="7992"/>
                    <a:pt x="5462" y="7993"/>
                    <a:pt x="5511" y="7993"/>
                  </a:cubicBezTo>
                  <a:cubicBezTo>
                    <a:pt x="5566" y="7993"/>
                    <a:pt x="5620" y="7988"/>
                    <a:pt x="5673" y="7980"/>
                  </a:cubicBezTo>
                  <a:cubicBezTo>
                    <a:pt x="5707" y="7976"/>
                    <a:pt x="5740" y="7973"/>
                    <a:pt x="5776" y="7972"/>
                  </a:cubicBezTo>
                  <a:cubicBezTo>
                    <a:pt x="5797" y="7971"/>
                    <a:pt x="5818" y="7971"/>
                    <a:pt x="5841" y="7971"/>
                  </a:cubicBezTo>
                  <a:cubicBezTo>
                    <a:pt x="5894" y="7971"/>
                    <a:pt x="5951" y="7973"/>
                    <a:pt x="6010" y="7976"/>
                  </a:cubicBezTo>
                  <a:lnTo>
                    <a:pt x="6076" y="7979"/>
                  </a:lnTo>
                  <a:cubicBezTo>
                    <a:pt x="6101" y="7980"/>
                    <a:pt x="6132" y="7980"/>
                    <a:pt x="6158" y="7980"/>
                  </a:cubicBezTo>
                  <a:cubicBezTo>
                    <a:pt x="6211" y="7979"/>
                    <a:pt x="6259" y="7974"/>
                    <a:pt x="6303" y="7971"/>
                  </a:cubicBezTo>
                  <a:cubicBezTo>
                    <a:pt x="6351" y="7966"/>
                    <a:pt x="6394" y="7964"/>
                    <a:pt x="6429" y="7964"/>
                  </a:cubicBezTo>
                  <a:close/>
                  <a:moveTo>
                    <a:pt x="1887" y="1"/>
                  </a:moveTo>
                  <a:cubicBezTo>
                    <a:pt x="1704" y="1"/>
                    <a:pt x="1534" y="116"/>
                    <a:pt x="1472" y="298"/>
                  </a:cubicBezTo>
                  <a:cubicBezTo>
                    <a:pt x="1461" y="334"/>
                    <a:pt x="1429" y="392"/>
                    <a:pt x="1387" y="470"/>
                  </a:cubicBezTo>
                  <a:cubicBezTo>
                    <a:pt x="1344" y="548"/>
                    <a:pt x="1287" y="645"/>
                    <a:pt x="1243" y="782"/>
                  </a:cubicBezTo>
                  <a:lnTo>
                    <a:pt x="1106" y="1294"/>
                  </a:lnTo>
                  <a:cubicBezTo>
                    <a:pt x="1050" y="1487"/>
                    <a:pt x="1021" y="1689"/>
                    <a:pt x="991" y="1769"/>
                  </a:cubicBezTo>
                  <a:lnTo>
                    <a:pt x="968" y="1831"/>
                  </a:lnTo>
                  <a:cubicBezTo>
                    <a:pt x="958" y="1859"/>
                    <a:pt x="949" y="1888"/>
                    <a:pt x="941" y="1916"/>
                  </a:cubicBezTo>
                  <a:cubicBezTo>
                    <a:pt x="926" y="1970"/>
                    <a:pt x="913" y="2021"/>
                    <a:pt x="902" y="2066"/>
                  </a:cubicBezTo>
                  <a:cubicBezTo>
                    <a:pt x="884" y="2155"/>
                    <a:pt x="867" y="2232"/>
                    <a:pt x="855" y="2262"/>
                  </a:cubicBezTo>
                  <a:cubicBezTo>
                    <a:pt x="852" y="2277"/>
                    <a:pt x="823" y="2328"/>
                    <a:pt x="770" y="2409"/>
                  </a:cubicBezTo>
                  <a:cubicBezTo>
                    <a:pt x="737" y="2459"/>
                    <a:pt x="707" y="2511"/>
                    <a:pt x="681" y="2565"/>
                  </a:cubicBezTo>
                  <a:cubicBezTo>
                    <a:pt x="645" y="2639"/>
                    <a:pt x="619" y="2719"/>
                    <a:pt x="606" y="2801"/>
                  </a:cubicBezTo>
                  <a:cubicBezTo>
                    <a:pt x="581" y="2959"/>
                    <a:pt x="597" y="3071"/>
                    <a:pt x="600" y="3143"/>
                  </a:cubicBezTo>
                  <a:cubicBezTo>
                    <a:pt x="601" y="3166"/>
                    <a:pt x="601" y="3189"/>
                    <a:pt x="600" y="3212"/>
                  </a:cubicBezTo>
                  <a:cubicBezTo>
                    <a:pt x="600" y="3213"/>
                    <a:pt x="600" y="3214"/>
                    <a:pt x="600" y="3215"/>
                  </a:cubicBezTo>
                  <a:lnTo>
                    <a:pt x="595" y="3235"/>
                  </a:lnTo>
                  <a:cubicBezTo>
                    <a:pt x="589" y="3264"/>
                    <a:pt x="585" y="3292"/>
                    <a:pt x="581" y="3318"/>
                  </a:cubicBezTo>
                  <a:cubicBezTo>
                    <a:pt x="565" y="3427"/>
                    <a:pt x="559" y="3519"/>
                    <a:pt x="551" y="3594"/>
                  </a:cubicBezTo>
                  <a:cubicBezTo>
                    <a:pt x="548" y="3634"/>
                    <a:pt x="543" y="3667"/>
                    <a:pt x="539" y="3696"/>
                  </a:cubicBezTo>
                  <a:cubicBezTo>
                    <a:pt x="536" y="3709"/>
                    <a:pt x="533" y="3721"/>
                    <a:pt x="527" y="3734"/>
                  </a:cubicBezTo>
                  <a:cubicBezTo>
                    <a:pt x="510" y="3780"/>
                    <a:pt x="463" y="3859"/>
                    <a:pt x="415" y="3984"/>
                  </a:cubicBezTo>
                  <a:cubicBezTo>
                    <a:pt x="387" y="4057"/>
                    <a:pt x="369" y="4134"/>
                    <a:pt x="361" y="4212"/>
                  </a:cubicBezTo>
                  <a:cubicBezTo>
                    <a:pt x="355" y="4282"/>
                    <a:pt x="357" y="4352"/>
                    <a:pt x="365" y="4422"/>
                  </a:cubicBezTo>
                  <a:cubicBezTo>
                    <a:pt x="379" y="4533"/>
                    <a:pt x="391" y="4602"/>
                    <a:pt x="389" y="4625"/>
                  </a:cubicBezTo>
                  <a:lnTo>
                    <a:pt x="389" y="4633"/>
                  </a:lnTo>
                  <a:cubicBezTo>
                    <a:pt x="388" y="4639"/>
                    <a:pt x="385" y="4654"/>
                    <a:pt x="383" y="4665"/>
                  </a:cubicBezTo>
                  <a:cubicBezTo>
                    <a:pt x="376" y="4691"/>
                    <a:pt x="366" y="4723"/>
                    <a:pt x="354" y="4760"/>
                  </a:cubicBezTo>
                  <a:cubicBezTo>
                    <a:pt x="329" y="4834"/>
                    <a:pt x="295" y="4927"/>
                    <a:pt x="267" y="5041"/>
                  </a:cubicBezTo>
                  <a:cubicBezTo>
                    <a:pt x="245" y="5141"/>
                    <a:pt x="231" y="5243"/>
                    <a:pt x="222" y="5346"/>
                  </a:cubicBezTo>
                  <a:cubicBezTo>
                    <a:pt x="217" y="5411"/>
                    <a:pt x="207" y="5475"/>
                    <a:pt x="193" y="5539"/>
                  </a:cubicBezTo>
                  <a:cubicBezTo>
                    <a:pt x="193" y="5550"/>
                    <a:pt x="164" y="5609"/>
                    <a:pt x="117" y="5698"/>
                  </a:cubicBezTo>
                  <a:cubicBezTo>
                    <a:pt x="88" y="5754"/>
                    <a:pt x="63" y="5810"/>
                    <a:pt x="43" y="5870"/>
                  </a:cubicBezTo>
                  <a:cubicBezTo>
                    <a:pt x="15" y="5949"/>
                    <a:pt x="1" y="6032"/>
                    <a:pt x="0" y="6115"/>
                  </a:cubicBezTo>
                  <a:cubicBezTo>
                    <a:pt x="0" y="6269"/>
                    <a:pt x="31" y="6379"/>
                    <a:pt x="49" y="6459"/>
                  </a:cubicBezTo>
                  <a:cubicBezTo>
                    <a:pt x="58" y="6499"/>
                    <a:pt x="65" y="6531"/>
                    <a:pt x="68" y="6556"/>
                  </a:cubicBezTo>
                  <a:cubicBezTo>
                    <a:pt x="72" y="6575"/>
                    <a:pt x="73" y="6596"/>
                    <a:pt x="72" y="6618"/>
                  </a:cubicBezTo>
                  <a:cubicBezTo>
                    <a:pt x="71" y="6671"/>
                    <a:pt x="58" y="6755"/>
                    <a:pt x="51" y="6868"/>
                  </a:cubicBezTo>
                  <a:cubicBezTo>
                    <a:pt x="47" y="6932"/>
                    <a:pt x="49" y="6997"/>
                    <a:pt x="56" y="7062"/>
                  </a:cubicBezTo>
                  <a:cubicBezTo>
                    <a:pt x="64" y="7128"/>
                    <a:pt x="79" y="7193"/>
                    <a:pt x="99" y="7256"/>
                  </a:cubicBezTo>
                  <a:cubicBezTo>
                    <a:pt x="135" y="7369"/>
                    <a:pt x="176" y="7456"/>
                    <a:pt x="205" y="7526"/>
                  </a:cubicBezTo>
                  <a:cubicBezTo>
                    <a:pt x="218" y="7561"/>
                    <a:pt x="230" y="7591"/>
                    <a:pt x="238" y="7617"/>
                  </a:cubicBezTo>
                  <a:cubicBezTo>
                    <a:pt x="247" y="7646"/>
                    <a:pt x="257" y="7680"/>
                    <a:pt x="266" y="7718"/>
                  </a:cubicBezTo>
                  <a:cubicBezTo>
                    <a:pt x="285" y="7795"/>
                    <a:pt x="305" y="7889"/>
                    <a:pt x="340" y="7998"/>
                  </a:cubicBezTo>
                  <a:cubicBezTo>
                    <a:pt x="349" y="8024"/>
                    <a:pt x="359" y="8052"/>
                    <a:pt x="371" y="8081"/>
                  </a:cubicBezTo>
                  <a:lnTo>
                    <a:pt x="398" y="8142"/>
                  </a:lnTo>
                  <a:cubicBezTo>
                    <a:pt x="409" y="8172"/>
                    <a:pt x="422" y="8207"/>
                    <a:pt x="437" y="8246"/>
                  </a:cubicBezTo>
                  <a:cubicBezTo>
                    <a:pt x="468" y="8341"/>
                    <a:pt x="505" y="8433"/>
                    <a:pt x="548" y="8524"/>
                  </a:cubicBezTo>
                  <a:cubicBezTo>
                    <a:pt x="559" y="8551"/>
                    <a:pt x="574" y="8578"/>
                    <a:pt x="591" y="8606"/>
                  </a:cubicBezTo>
                  <a:cubicBezTo>
                    <a:pt x="609" y="8638"/>
                    <a:pt x="630" y="8668"/>
                    <a:pt x="652" y="8697"/>
                  </a:cubicBezTo>
                  <a:cubicBezTo>
                    <a:pt x="688" y="8743"/>
                    <a:pt x="728" y="8788"/>
                    <a:pt x="770" y="8829"/>
                  </a:cubicBezTo>
                  <a:cubicBezTo>
                    <a:pt x="844" y="8901"/>
                    <a:pt x="900" y="8952"/>
                    <a:pt x="928" y="8985"/>
                  </a:cubicBezTo>
                  <a:lnTo>
                    <a:pt x="1275" y="9394"/>
                  </a:lnTo>
                  <a:cubicBezTo>
                    <a:pt x="1435" y="9564"/>
                    <a:pt x="1598" y="9666"/>
                    <a:pt x="1681" y="9747"/>
                  </a:cubicBezTo>
                  <a:cubicBezTo>
                    <a:pt x="1724" y="9787"/>
                    <a:pt x="1776" y="9850"/>
                    <a:pt x="1846" y="9924"/>
                  </a:cubicBezTo>
                  <a:cubicBezTo>
                    <a:pt x="1886" y="9966"/>
                    <a:pt x="1927" y="10006"/>
                    <a:pt x="1971" y="10043"/>
                  </a:cubicBezTo>
                  <a:lnTo>
                    <a:pt x="2072" y="10119"/>
                  </a:lnTo>
                  <a:cubicBezTo>
                    <a:pt x="2119" y="10158"/>
                    <a:pt x="2179" y="10220"/>
                    <a:pt x="2262" y="10291"/>
                  </a:cubicBezTo>
                  <a:cubicBezTo>
                    <a:pt x="2309" y="10331"/>
                    <a:pt x="2358" y="10367"/>
                    <a:pt x="2411" y="10400"/>
                  </a:cubicBezTo>
                  <a:cubicBezTo>
                    <a:pt x="2469" y="10434"/>
                    <a:pt x="2532" y="10463"/>
                    <a:pt x="2595" y="10484"/>
                  </a:cubicBezTo>
                  <a:cubicBezTo>
                    <a:pt x="2639" y="10498"/>
                    <a:pt x="2679" y="10510"/>
                    <a:pt x="2716" y="10519"/>
                  </a:cubicBezTo>
                  <a:lnTo>
                    <a:pt x="2716" y="10519"/>
                  </a:lnTo>
                  <a:cubicBezTo>
                    <a:pt x="2716" y="10537"/>
                    <a:pt x="2715" y="10553"/>
                    <a:pt x="2714" y="10568"/>
                  </a:cubicBezTo>
                  <a:cubicBezTo>
                    <a:pt x="2712" y="10597"/>
                    <a:pt x="2707" y="10626"/>
                    <a:pt x="2699" y="10654"/>
                  </a:cubicBezTo>
                  <a:cubicBezTo>
                    <a:pt x="2691" y="10684"/>
                    <a:pt x="2678" y="10718"/>
                    <a:pt x="2663" y="10758"/>
                  </a:cubicBezTo>
                  <a:cubicBezTo>
                    <a:pt x="2634" y="10836"/>
                    <a:pt x="2593" y="10929"/>
                    <a:pt x="2575" y="11052"/>
                  </a:cubicBezTo>
                  <a:cubicBezTo>
                    <a:pt x="2574" y="11069"/>
                    <a:pt x="2572" y="11082"/>
                    <a:pt x="2571" y="11101"/>
                  </a:cubicBezTo>
                  <a:cubicBezTo>
                    <a:pt x="2569" y="11156"/>
                    <a:pt x="2575" y="11212"/>
                    <a:pt x="2590" y="11265"/>
                  </a:cubicBezTo>
                  <a:cubicBezTo>
                    <a:pt x="2606" y="11317"/>
                    <a:pt x="2625" y="11369"/>
                    <a:pt x="2649" y="11417"/>
                  </a:cubicBezTo>
                  <a:cubicBezTo>
                    <a:pt x="2690" y="11500"/>
                    <a:pt x="2719" y="11568"/>
                    <a:pt x="2719" y="11588"/>
                  </a:cubicBezTo>
                  <a:cubicBezTo>
                    <a:pt x="2722" y="11636"/>
                    <a:pt x="2714" y="11725"/>
                    <a:pt x="2706" y="11810"/>
                  </a:cubicBezTo>
                  <a:cubicBezTo>
                    <a:pt x="2697" y="11896"/>
                    <a:pt x="2691" y="12011"/>
                    <a:pt x="2706" y="12110"/>
                  </a:cubicBezTo>
                  <a:lnTo>
                    <a:pt x="2740" y="12374"/>
                  </a:lnTo>
                  <a:cubicBezTo>
                    <a:pt x="2761" y="12558"/>
                    <a:pt x="2788" y="12705"/>
                    <a:pt x="2818" y="12891"/>
                  </a:cubicBezTo>
                  <a:cubicBezTo>
                    <a:pt x="2826" y="12936"/>
                    <a:pt x="2835" y="12982"/>
                    <a:pt x="2848" y="13029"/>
                  </a:cubicBezTo>
                  <a:lnTo>
                    <a:pt x="2879" y="13152"/>
                  </a:lnTo>
                  <a:cubicBezTo>
                    <a:pt x="2899" y="13235"/>
                    <a:pt x="2919" y="13322"/>
                    <a:pt x="2944" y="13411"/>
                  </a:cubicBezTo>
                  <a:cubicBezTo>
                    <a:pt x="2957" y="13456"/>
                    <a:pt x="2971" y="13501"/>
                    <a:pt x="2987" y="13547"/>
                  </a:cubicBezTo>
                  <a:cubicBezTo>
                    <a:pt x="3004" y="13593"/>
                    <a:pt x="3025" y="13639"/>
                    <a:pt x="3047" y="13684"/>
                  </a:cubicBezTo>
                  <a:cubicBezTo>
                    <a:pt x="3090" y="13771"/>
                    <a:pt x="3135" y="13846"/>
                    <a:pt x="3173" y="13918"/>
                  </a:cubicBezTo>
                  <a:cubicBezTo>
                    <a:pt x="3210" y="13984"/>
                    <a:pt x="3241" y="14054"/>
                    <a:pt x="3265" y="14126"/>
                  </a:cubicBezTo>
                  <a:cubicBezTo>
                    <a:pt x="3291" y="14202"/>
                    <a:pt x="3316" y="14289"/>
                    <a:pt x="3355" y="14381"/>
                  </a:cubicBezTo>
                  <a:cubicBezTo>
                    <a:pt x="3376" y="14432"/>
                    <a:pt x="3400" y="14480"/>
                    <a:pt x="3430" y="14525"/>
                  </a:cubicBezTo>
                  <a:cubicBezTo>
                    <a:pt x="3462" y="14573"/>
                    <a:pt x="3499" y="14616"/>
                    <a:pt x="3540" y="14655"/>
                  </a:cubicBezTo>
                  <a:cubicBezTo>
                    <a:pt x="3614" y="14724"/>
                    <a:pt x="3683" y="14775"/>
                    <a:pt x="3730" y="14822"/>
                  </a:cubicBezTo>
                  <a:cubicBezTo>
                    <a:pt x="3741" y="14834"/>
                    <a:pt x="3752" y="14846"/>
                    <a:pt x="3761" y="14856"/>
                  </a:cubicBezTo>
                  <a:lnTo>
                    <a:pt x="3772" y="14872"/>
                  </a:lnTo>
                  <a:lnTo>
                    <a:pt x="3793" y="14901"/>
                  </a:lnTo>
                  <a:cubicBezTo>
                    <a:pt x="3820" y="14939"/>
                    <a:pt x="3849" y="14976"/>
                    <a:pt x="3878" y="15011"/>
                  </a:cubicBezTo>
                  <a:cubicBezTo>
                    <a:pt x="3934" y="15082"/>
                    <a:pt x="3992" y="15149"/>
                    <a:pt x="4047" y="15213"/>
                  </a:cubicBezTo>
                  <a:cubicBezTo>
                    <a:pt x="4158" y="15342"/>
                    <a:pt x="4284" y="15478"/>
                    <a:pt x="4402" y="15609"/>
                  </a:cubicBezTo>
                  <a:cubicBezTo>
                    <a:pt x="4528" y="15735"/>
                    <a:pt x="4670" y="15845"/>
                    <a:pt x="4804" y="15964"/>
                  </a:cubicBezTo>
                  <a:cubicBezTo>
                    <a:pt x="4924" y="16052"/>
                    <a:pt x="5024" y="16193"/>
                    <a:pt x="5210" y="16312"/>
                  </a:cubicBezTo>
                  <a:cubicBezTo>
                    <a:pt x="5328" y="16373"/>
                    <a:pt x="5429" y="16525"/>
                    <a:pt x="5643" y="16627"/>
                  </a:cubicBezTo>
                  <a:cubicBezTo>
                    <a:pt x="5745" y="16669"/>
                    <a:pt x="5839" y="16675"/>
                    <a:pt x="5919" y="16675"/>
                  </a:cubicBezTo>
                  <a:cubicBezTo>
                    <a:pt x="5933" y="16675"/>
                    <a:pt x="5947" y="16675"/>
                    <a:pt x="5961" y="16674"/>
                  </a:cubicBezTo>
                  <a:cubicBezTo>
                    <a:pt x="5991" y="16674"/>
                    <a:pt x="6020" y="16673"/>
                    <a:pt x="6047" y="16673"/>
                  </a:cubicBezTo>
                  <a:cubicBezTo>
                    <a:pt x="6099" y="16673"/>
                    <a:pt x="6144" y="16675"/>
                    <a:pt x="6179" y="16684"/>
                  </a:cubicBezTo>
                  <a:cubicBezTo>
                    <a:pt x="6235" y="16698"/>
                    <a:pt x="6304" y="16735"/>
                    <a:pt x="6384" y="16775"/>
                  </a:cubicBezTo>
                  <a:cubicBezTo>
                    <a:pt x="6462" y="16814"/>
                    <a:pt x="6557" y="16863"/>
                    <a:pt x="6677" y="16877"/>
                  </a:cubicBezTo>
                  <a:cubicBezTo>
                    <a:pt x="6683" y="16877"/>
                    <a:pt x="6688" y="16878"/>
                    <a:pt x="6694" y="16878"/>
                  </a:cubicBezTo>
                  <a:cubicBezTo>
                    <a:pt x="6768" y="16878"/>
                    <a:pt x="6831" y="16822"/>
                    <a:pt x="6841" y="16747"/>
                  </a:cubicBezTo>
                  <a:cubicBezTo>
                    <a:pt x="6850" y="16666"/>
                    <a:pt x="6791" y="16594"/>
                    <a:pt x="6711" y="16584"/>
                  </a:cubicBezTo>
                  <a:cubicBezTo>
                    <a:pt x="6659" y="16577"/>
                    <a:pt x="6596" y="16547"/>
                    <a:pt x="6522" y="16509"/>
                  </a:cubicBezTo>
                  <a:cubicBezTo>
                    <a:pt x="6449" y="16471"/>
                    <a:pt x="6367" y="16420"/>
                    <a:pt x="6255" y="16390"/>
                  </a:cubicBezTo>
                  <a:cubicBezTo>
                    <a:pt x="6163" y="16367"/>
                    <a:pt x="6081" y="16365"/>
                    <a:pt x="6010" y="16365"/>
                  </a:cubicBezTo>
                  <a:cubicBezTo>
                    <a:pt x="5993" y="16365"/>
                    <a:pt x="5977" y="16365"/>
                    <a:pt x="5961" y="16365"/>
                  </a:cubicBezTo>
                  <a:cubicBezTo>
                    <a:pt x="5955" y="16365"/>
                    <a:pt x="5949" y="16365"/>
                    <a:pt x="5943" y="16365"/>
                  </a:cubicBezTo>
                  <a:cubicBezTo>
                    <a:pt x="5868" y="16365"/>
                    <a:pt x="5807" y="16358"/>
                    <a:pt x="5770" y="16339"/>
                  </a:cubicBezTo>
                  <a:cubicBezTo>
                    <a:pt x="5666" y="16297"/>
                    <a:pt x="5559" y="16151"/>
                    <a:pt x="5380" y="16037"/>
                  </a:cubicBezTo>
                  <a:cubicBezTo>
                    <a:pt x="5272" y="15971"/>
                    <a:pt x="5164" y="15826"/>
                    <a:pt x="5011" y="15704"/>
                  </a:cubicBezTo>
                  <a:cubicBezTo>
                    <a:pt x="4890" y="15591"/>
                    <a:pt x="4759" y="15487"/>
                    <a:pt x="4644" y="15368"/>
                  </a:cubicBezTo>
                  <a:cubicBezTo>
                    <a:pt x="4534" y="15241"/>
                    <a:pt x="4426" y="15122"/>
                    <a:pt x="4315" y="14988"/>
                  </a:cubicBezTo>
                  <a:cubicBezTo>
                    <a:pt x="4260" y="14921"/>
                    <a:pt x="4206" y="14856"/>
                    <a:pt x="4156" y="14792"/>
                  </a:cubicBezTo>
                  <a:cubicBezTo>
                    <a:pt x="4131" y="14760"/>
                    <a:pt x="4108" y="14728"/>
                    <a:pt x="4084" y="14695"/>
                  </a:cubicBezTo>
                  <a:lnTo>
                    <a:pt x="4068" y="14671"/>
                  </a:lnTo>
                  <a:lnTo>
                    <a:pt x="4042" y="14635"/>
                  </a:lnTo>
                  <a:cubicBezTo>
                    <a:pt x="4024" y="14612"/>
                    <a:pt x="4006" y="14591"/>
                    <a:pt x="3987" y="14572"/>
                  </a:cubicBezTo>
                  <a:cubicBezTo>
                    <a:pt x="3913" y="14497"/>
                    <a:pt x="3843" y="14443"/>
                    <a:pt x="3793" y="14394"/>
                  </a:cubicBezTo>
                  <a:cubicBezTo>
                    <a:pt x="3741" y="14342"/>
                    <a:pt x="3726" y="14314"/>
                    <a:pt x="3695" y="14241"/>
                  </a:cubicBezTo>
                  <a:cubicBezTo>
                    <a:pt x="3668" y="14174"/>
                    <a:pt x="3647" y="14095"/>
                    <a:pt x="3619" y="14008"/>
                  </a:cubicBezTo>
                  <a:cubicBezTo>
                    <a:pt x="3589" y="13915"/>
                    <a:pt x="3552" y="13826"/>
                    <a:pt x="3507" y="13742"/>
                  </a:cubicBezTo>
                  <a:cubicBezTo>
                    <a:pt x="3465" y="13660"/>
                    <a:pt x="3424" y="13587"/>
                    <a:pt x="3391" y="13518"/>
                  </a:cubicBezTo>
                  <a:cubicBezTo>
                    <a:pt x="3376" y="13486"/>
                    <a:pt x="3362" y="13452"/>
                    <a:pt x="3350" y="13419"/>
                  </a:cubicBezTo>
                  <a:cubicBezTo>
                    <a:pt x="3338" y="13383"/>
                    <a:pt x="3326" y="13346"/>
                    <a:pt x="3317" y="13308"/>
                  </a:cubicBezTo>
                  <a:cubicBezTo>
                    <a:pt x="3296" y="13231"/>
                    <a:pt x="3279" y="13149"/>
                    <a:pt x="3261" y="13064"/>
                  </a:cubicBezTo>
                  <a:lnTo>
                    <a:pt x="3231" y="12936"/>
                  </a:lnTo>
                  <a:cubicBezTo>
                    <a:pt x="3222" y="12899"/>
                    <a:pt x="3214" y="12861"/>
                    <a:pt x="3207" y="12821"/>
                  </a:cubicBezTo>
                  <a:cubicBezTo>
                    <a:pt x="3186" y="12666"/>
                    <a:pt x="3154" y="12473"/>
                    <a:pt x="3140" y="12314"/>
                  </a:cubicBezTo>
                  <a:lnTo>
                    <a:pt x="3113" y="12067"/>
                  </a:lnTo>
                  <a:cubicBezTo>
                    <a:pt x="3103" y="11993"/>
                    <a:pt x="3109" y="11936"/>
                    <a:pt x="3117" y="11851"/>
                  </a:cubicBezTo>
                  <a:cubicBezTo>
                    <a:pt x="3125" y="11765"/>
                    <a:pt x="3140" y="11681"/>
                    <a:pt x="3136" y="11556"/>
                  </a:cubicBezTo>
                  <a:cubicBezTo>
                    <a:pt x="3121" y="11405"/>
                    <a:pt x="3064" y="11317"/>
                    <a:pt x="3034" y="11243"/>
                  </a:cubicBezTo>
                  <a:cubicBezTo>
                    <a:pt x="3021" y="11214"/>
                    <a:pt x="3010" y="11184"/>
                    <a:pt x="3001" y="11154"/>
                  </a:cubicBezTo>
                  <a:cubicBezTo>
                    <a:pt x="2998" y="11146"/>
                    <a:pt x="2997" y="11139"/>
                    <a:pt x="2997" y="11131"/>
                  </a:cubicBezTo>
                  <a:cubicBezTo>
                    <a:pt x="2996" y="11127"/>
                    <a:pt x="2998" y="11127"/>
                    <a:pt x="2997" y="11126"/>
                  </a:cubicBezTo>
                  <a:lnTo>
                    <a:pt x="2999" y="11111"/>
                  </a:lnTo>
                  <a:cubicBezTo>
                    <a:pt x="3005" y="11064"/>
                    <a:pt x="3032" y="10997"/>
                    <a:pt x="3065" y="10915"/>
                  </a:cubicBezTo>
                  <a:cubicBezTo>
                    <a:pt x="3083" y="10873"/>
                    <a:pt x="3100" y="10827"/>
                    <a:pt x="3116" y="10775"/>
                  </a:cubicBezTo>
                  <a:cubicBezTo>
                    <a:pt x="3129" y="10731"/>
                    <a:pt x="3139" y="10686"/>
                    <a:pt x="3146" y="10640"/>
                  </a:cubicBezTo>
                  <a:lnTo>
                    <a:pt x="3146" y="10640"/>
                  </a:lnTo>
                  <a:cubicBezTo>
                    <a:pt x="3245" y="10662"/>
                    <a:pt x="3325" y="10671"/>
                    <a:pt x="3384" y="10684"/>
                  </a:cubicBezTo>
                  <a:lnTo>
                    <a:pt x="3428" y="10694"/>
                  </a:lnTo>
                  <a:lnTo>
                    <a:pt x="3487" y="10712"/>
                  </a:lnTo>
                  <a:cubicBezTo>
                    <a:pt x="3539" y="10727"/>
                    <a:pt x="3589" y="10738"/>
                    <a:pt x="3636" y="10747"/>
                  </a:cubicBezTo>
                  <a:lnTo>
                    <a:pt x="3894" y="10795"/>
                  </a:lnTo>
                  <a:cubicBezTo>
                    <a:pt x="3935" y="10803"/>
                    <a:pt x="3960" y="10809"/>
                    <a:pt x="3992" y="10818"/>
                  </a:cubicBezTo>
                  <a:lnTo>
                    <a:pt x="4102" y="10851"/>
                  </a:lnTo>
                  <a:cubicBezTo>
                    <a:pt x="4201" y="10887"/>
                    <a:pt x="4304" y="10914"/>
                    <a:pt x="4408" y="10932"/>
                  </a:cubicBezTo>
                  <a:cubicBezTo>
                    <a:pt x="4508" y="10941"/>
                    <a:pt x="4592" y="10945"/>
                    <a:pt x="4685" y="10952"/>
                  </a:cubicBezTo>
                  <a:lnTo>
                    <a:pt x="4961" y="10969"/>
                  </a:lnTo>
                  <a:cubicBezTo>
                    <a:pt x="4977" y="10970"/>
                    <a:pt x="4993" y="10970"/>
                    <a:pt x="5009" y="10970"/>
                  </a:cubicBezTo>
                  <a:cubicBezTo>
                    <a:pt x="5095" y="10970"/>
                    <a:pt x="5175" y="10965"/>
                    <a:pt x="5249" y="10960"/>
                  </a:cubicBezTo>
                  <a:cubicBezTo>
                    <a:pt x="5336" y="10954"/>
                    <a:pt x="5415" y="10950"/>
                    <a:pt x="5486" y="10950"/>
                  </a:cubicBezTo>
                  <a:lnTo>
                    <a:pt x="5746" y="10953"/>
                  </a:lnTo>
                  <a:cubicBezTo>
                    <a:pt x="5796" y="10953"/>
                    <a:pt x="5844" y="10951"/>
                    <a:pt x="5901" y="10946"/>
                  </a:cubicBezTo>
                  <a:cubicBezTo>
                    <a:pt x="5956" y="10943"/>
                    <a:pt x="5992" y="10933"/>
                    <a:pt x="6039" y="10926"/>
                  </a:cubicBezTo>
                  <a:lnTo>
                    <a:pt x="6306" y="10883"/>
                  </a:lnTo>
                  <a:lnTo>
                    <a:pt x="6432" y="10862"/>
                  </a:lnTo>
                  <a:cubicBezTo>
                    <a:pt x="6454" y="10859"/>
                    <a:pt x="6477" y="10857"/>
                    <a:pt x="6499" y="10857"/>
                  </a:cubicBezTo>
                  <a:cubicBezTo>
                    <a:pt x="6504" y="10857"/>
                    <a:pt x="6509" y="10857"/>
                    <a:pt x="6514" y="10857"/>
                  </a:cubicBezTo>
                  <a:cubicBezTo>
                    <a:pt x="6519" y="10857"/>
                    <a:pt x="6524" y="10857"/>
                    <a:pt x="6529" y="10857"/>
                  </a:cubicBezTo>
                  <a:cubicBezTo>
                    <a:pt x="6570" y="10857"/>
                    <a:pt x="6618" y="10859"/>
                    <a:pt x="6675" y="10859"/>
                  </a:cubicBezTo>
                  <a:cubicBezTo>
                    <a:pt x="6713" y="10859"/>
                    <a:pt x="6754" y="10858"/>
                    <a:pt x="6800" y="10855"/>
                  </a:cubicBezTo>
                  <a:cubicBezTo>
                    <a:pt x="6861" y="10849"/>
                    <a:pt x="6922" y="10837"/>
                    <a:pt x="6981" y="10820"/>
                  </a:cubicBezTo>
                  <a:cubicBezTo>
                    <a:pt x="7032" y="10806"/>
                    <a:pt x="7079" y="10790"/>
                    <a:pt x="7123" y="10775"/>
                  </a:cubicBezTo>
                  <a:lnTo>
                    <a:pt x="7365" y="10686"/>
                  </a:lnTo>
                  <a:lnTo>
                    <a:pt x="7866" y="10521"/>
                  </a:lnTo>
                  <a:cubicBezTo>
                    <a:pt x="8018" y="10461"/>
                    <a:pt x="8201" y="10407"/>
                    <a:pt x="8397" y="10274"/>
                  </a:cubicBezTo>
                  <a:cubicBezTo>
                    <a:pt x="8493" y="10208"/>
                    <a:pt x="8601" y="10107"/>
                    <a:pt x="8665" y="9964"/>
                  </a:cubicBezTo>
                  <a:cubicBezTo>
                    <a:pt x="8730" y="9821"/>
                    <a:pt x="8734" y="9683"/>
                    <a:pt x="8726" y="9569"/>
                  </a:cubicBezTo>
                  <a:cubicBezTo>
                    <a:pt x="8707" y="9341"/>
                    <a:pt x="8631" y="9154"/>
                    <a:pt x="8574" y="8997"/>
                  </a:cubicBezTo>
                  <a:cubicBezTo>
                    <a:pt x="8544" y="8915"/>
                    <a:pt x="8512" y="8826"/>
                    <a:pt x="8468" y="8732"/>
                  </a:cubicBezTo>
                  <a:cubicBezTo>
                    <a:pt x="8445" y="8683"/>
                    <a:pt x="8418" y="8634"/>
                    <a:pt x="8388" y="8588"/>
                  </a:cubicBezTo>
                  <a:cubicBezTo>
                    <a:pt x="8370" y="8558"/>
                    <a:pt x="8349" y="8529"/>
                    <a:pt x="8326" y="8502"/>
                  </a:cubicBezTo>
                  <a:cubicBezTo>
                    <a:pt x="8303" y="8477"/>
                    <a:pt x="8278" y="8453"/>
                    <a:pt x="8253" y="8431"/>
                  </a:cubicBezTo>
                  <a:cubicBezTo>
                    <a:pt x="8158" y="8348"/>
                    <a:pt x="8075" y="8304"/>
                    <a:pt x="8018" y="8263"/>
                  </a:cubicBezTo>
                  <a:lnTo>
                    <a:pt x="7983" y="8236"/>
                  </a:lnTo>
                  <a:cubicBezTo>
                    <a:pt x="7971" y="8226"/>
                    <a:pt x="7961" y="8217"/>
                    <a:pt x="7950" y="8207"/>
                  </a:cubicBezTo>
                  <a:lnTo>
                    <a:pt x="7850" y="8113"/>
                  </a:lnTo>
                  <a:cubicBezTo>
                    <a:pt x="7715" y="7989"/>
                    <a:pt x="7539" y="7861"/>
                    <a:pt x="7360" y="7779"/>
                  </a:cubicBezTo>
                  <a:cubicBezTo>
                    <a:pt x="7273" y="7738"/>
                    <a:pt x="7189" y="7703"/>
                    <a:pt x="7108" y="7671"/>
                  </a:cubicBezTo>
                  <a:cubicBezTo>
                    <a:pt x="7049" y="7647"/>
                    <a:pt x="6989" y="7612"/>
                    <a:pt x="6902" y="7565"/>
                  </a:cubicBezTo>
                  <a:cubicBezTo>
                    <a:pt x="6818" y="7522"/>
                    <a:pt x="6711" y="7468"/>
                    <a:pt x="6575" y="7448"/>
                  </a:cubicBezTo>
                  <a:cubicBezTo>
                    <a:pt x="6528" y="7441"/>
                    <a:pt x="6484" y="7438"/>
                    <a:pt x="6443" y="7438"/>
                  </a:cubicBezTo>
                  <a:cubicBezTo>
                    <a:pt x="6371" y="7438"/>
                    <a:pt x="6309" y="7446"/>
                    <a:pt x="6254" y="7451"/>
                  </a:cubicBezTo>
                  <a:cubicBezTo>
                    <a:pt x="6211" y="7456"/>
                    <a:pt x="6173" y="7459"/>
                    <a:pt x="6141" y="7460"/>
                  </a:cubicBezTo>
                  <a:lnTo>
                    <a:pt x="6094" y="7460"/>
                  </a:lnTo>
                  <a:lnTo>
                    <a:pt x="6030" y="7458"/>
                  </a:lnTo>
                  <a:cubicBezTo>
                    <a:pt x="5978" y="7457"/>
                    <a:pt x="5924" y="7455"/>
                    <a:pt x="5867" y="7455"/>
                  </a:cubicBezTo>
                  <a:cubicBezTo>
                    <a:pt x="5829" y="7455"/>
                    <a:pt x="5789" y="7456"/>
                    <a:pt x="5748" y="7458"/>
                  </a:cubicBezTo>
                  <a:cubicBezTo>
                    <a:pt x="5696" y="7461"/>
                    <a:pt x="5645" y="7467"/>
                    <a:pt x="5593" y="7475"/>
                  </a:cubicBezTo>
                  <a:cubicBezTo>
                    <a:pt x="5562" y="7480"/>
                    <a:pt x="5531" y="7483"/>
                    <a:pt x="5499" y="7483"/>
                  </a:cubicBezTo>
                  <a:cubicBezTo>
                    <a:pt x="5425" y="7487"/>
                    <a:pt x="5331" y="7481"/>
                    <a:pt x="5213" y="7496"/>
                  </a:cubicBezTo>
                  <a:cubicBezTo>
                    <a:pt x="5146" y="7504"/>
                    <a:pt x="5081" y="7523"/>
                    <a:pt x="5019" y="7549"/>
                  </a:cubicBezTo>
                  <a:cubicBezTo>
                    <a:pt x="4961" y="7577"/>
                    <a:pt x="4906" y="7612"/>
                    <a:pt x="4856" y="7653"/>
                  </a:cubicBezTo>
                  <a:cubicBezTo>
                    <a:pt x="4772" y="7724"/>
                    <a:pt x="4714" y="7785"/>
                    <a:pt x="4671" y="7817"/>
                  </a:cubicBezTo>
                  <a:cubicBezTo>
                    <a:pt x="4662" y="7824"/>
                    <a:pt x="4653" y="7830"/>
                    <a:pt x="4644" y="7836"/>
                  </a:cubicBezTo>
                  <a:lnTo>
                    <a:pt x="4580" y="7873"/>
                  </a:lnTo>
                  <a:cubicBezTo>
                    <a:pt x="4536" y="7899"/>
                    <a:pt x="4496" y="7928"/>
                    <a:pt x="4456" y="7956"/>
                  </a:cubicBezTo>
                  <a:cubicBezTo>
                    <a:pt x="4379" y="8013"/>
                    <a:pt x="4312" y="8068"/>
                    <a:pt x="4247" y="8118"/>
                  </a:cubicBezTo>
                  <a:cubicBezTo>
                    <a:pt x="4193" y="8160"/>
                    <a:pt x="4131" y="8197"/>
                    <a:pt x="4051" y="8247"/>
                  </a:cubicBezTo>
                  <a:cubicBezTo>
                    <a:pt x="4012" y="8273"/>
                    <a:pt x="3969" y="8300"/>
                    <a:pt x="3926" y="8334"/>
                  </a:cubicBezTo>
                  <a:cubicBezTo>
                    <a:pt x="3904" y="8350"/>
                    <a:pt x="3882" y="8367"/>
                    <a:pt x="3861" y="8387"/>
                  </a:cubicBezTo>
                  <a:lnTo>
                    <a:pt x="3813" y="8433"/>
                  </a:lnTo>
                  <a:cubicBezTo>
                    <a:pt x="3769" y="8474"/>
                    <a:pt x="3703" y="8519"/>
                    <a:pt x="3625" y="8579"/>
                  </a:cubicBezTo>
                  <a:cubicBezTo>
                    <a:pt x="3582" y="8612"/>
                    <a:pt x="3541" y="8648"/>
                    <a:pt x="3503" y="8686"/>
                  </a:cubicBezTo>
                  <a:cubicBezTo>
                    <a:pt x="3481" y="8708"/>
                    <a:pt x="3462" y="8731"/>
                    <a:pt x="3443" y="8757"/>
                  </a:cubicBezTo>
                  <a:lnTo>
                    <a:pt x="3404" y="8813"/>
                  </a:lnTo>
                  <a:lnTo>
                    <a:pt x="3251" y="9042"/>
                  </a:lnTo>
                  <a:lnTo>
                    <a:pt x="3176" y="9156"/>
                  </a:lnTo>
                  <a:cubicBezTo>
                    <a:pt x="3160" y="9179"/>
                    <a:pt x="3145" y="9205"/>
                    <a:pt x="3134" y="9231"/>
                  </a:cubicBezTo>
                  <a:cubicBezTo>
                    <a:pt x="3121" y="9259"/>
                    <a:pt x="3110" y="9288"/>
                    <a:pt x="3101" y="9317"/>
                  </a:cubicBezTo>
                  <a:cubicBezTo>
                    <a:pt x="3067" y="9426"/>
                    <a:pt x="3055" y="9517"/>
                    <a:pt x="3038" y="9586"/>
                  </a:cubicBezTo>
                  <a:cubicBezTo>
                    <a:pt x="3032" y="9615"/>
                    <a:pt x="3023" y="9643"/>
                    <a:pt x="3012" y="9671"/>
                  </a:cubicBezTo>
                  <a:cubicBezTo>
                    <a:pt x="3001" y="9695"/>
                    <a:pt x="2987" y="9718"/>
                    <a:pt x="2971" y="9739"/>
                  </a:cubicBezTo>
                  <a:cubicBezTo>
                    <a:pt x="2947" y="9772"/>
                    <a:pt x="2916" y="9809"/>
                    <a:pt x="2882" y="9854"/>
                  </a:cubicBezTo>
                  <a:lnTo>
                    <a:pt x="2882" y="9854"/>
                  </a:lnTo>
                  <a:cubicBezTo>
                    <a:pt x="2858" y="9847"/>
                    <a:pt x="2837" y="9841"/>
                    <a:pt x="2820" y="9835"/>
                  </a:cubicBezTo>
                  <a:cubicBezTo>
                    <a:pt x="2803" y="9829"/>
                    <a:pt x="2786" y="9821"/>
                    <a:pt x="2771" y="9811"/>
                  </a:cubicBezTo>
                  <a:cubicBezTo>
                    <a:pt x="2750" y="9798"/>
                    <a:pt x="2731" y="9783"/>
                    <a:pt x="2713" y="9766"/>
                  </a:cubicBezTo>
                  <a:cubicBezTo>
                    <a:pt x="2664" y="9725"/>
                    <a:pt x="2606" y="9661"/>
                    <a:pt x="2522" y="9588"/>
                  </a:cubicBezTo>
                  <a:cubicBezTo>
                    <a:pt x="2502" y="9571"/>
                    <a:pt x="2478" y="9552"/>
                    <a:pt x="2454" y="9533"/>
                  </a:cubicBezTo>
                  <a:lnTo>
                    <a:pt x="2432" y="9517"/>
                  </a:lnTo>
                  <a:lnTo>
                    <a:pt x="2419" y="9506"/>
                  </a:lnTo>
                  <a:cubicBezTo>
                    <a:pt x="2398" y="9487"/>
                    <a:pt x="2378" y="9467"/>
                    <a:pt x="2358" y="9445"/>
                  </a:cubicBezTo>
                  <a:cubicBezTo>
                    <a:pt x="2311" y="9394"/>
                    <a:pt x="2254" y="9323"/>
                    <a:pt x="2173" y="9242"/>
                  </a:cubicBezTo>
                  <a:cubicBezTo>
                    <a:pt x="2008" y="9086"/>
                    <a:pt x="1875" y="9000"/>
                    <a:pt x="1804" y="8914"/>
                  </a:cubicBezTo>
                  <a:lnTo>
                    <a:pt x="1489" y="8529"/>
                  </a:lnTo>
                  <a:cubicBezTo>
                    <a:pt x="1409" y="8430"/>
                    <a:pt x="1335" y="8366"/>
                    <a:pt x="1287" y="8315"/>
                  </a:cubicBezTo>
                  <a:cubicBezTo>
                    <a:pt x="1268" y="8297"/>
                    <a:pt x="1250" y="8277"/>
                    <a:pt x="1234" y="8255"/>
                  </a:cubicBezTo>
                  <a:cubicBezTo>
                    <a:pt x="1228" y="8248"/>
                    <a:pt x="1226" y="8242"/>
                    <a:pt x="1223" y="8238"/>
                  </a:cubicBezTo>
                  <a:lnTo>
                    <a:pt x="1206" y="8206"/>
                  </a:lnTo>
                  <a:cubicBezTo>
                    <a:pt x="1179" y="8140"/>
                    <a:pt x="1153" y="8071"/>
                    <a:pt x="1132" y="8003"/>
                  </a:cubicBezTo>
                  <a:cubicBezTo>
                    <a:pt x="1117" y="7961"/>
                    <a:pt x="1101" y="7914"/>
                    <a:pt x="1082" y="7864"/>
                  </a:cubicBezTo>
                  <a:lnTo>
                    <a:pt x="1058" y="7806"/>
                  </a:lnTo>
                  <a:lnTo>
                    <a:pt x="1046" y="7768"/>
                  </a:lnTo>
                  <a:cubicBezTo>
                    <a:pt x="1027" y="7712"/>
                    <a:pt x="1012" y="7637"/>
                    <a:pt x="993" y="7547"/>
                  </a:cubicBezTo>
                  <a:cubicBezTo>
                    <a:pt x="982" y="7501"/>
                    <a:pt x="969" y="7451"/>
                    <a:pt x="954" y="7398"/>
                  </a:cubicBezTo>
                  <a:cubicBezTo>
                    <a:pt x="937" y="7341"/>
                    <a:pt x="919" y="7290"/>
                    <a:pt x="901" y="7247"/>
                  </a:cubicBezTo>
                  <a:cubicBezTo>
                    <a:pt x="866" y="7156"/>
                    <a:pt x="835" y="7086"/>
                    <a:pt x="820" y="7034"/>
                  </a:cubicBezTo>
                  <a:cubicBezTo>
                    <a:pt x="805" y="6975"/>
                    <a:pt x="807" y="6977"/>
                    <a:pt x="809" y="6913"/>
                  </a:cubicBezTo>
                  <a:cubicBezTo>
                    <a:pt x="812" y="6853"/>
                    <a:pt x="829" y="6766"/>
                    <a:pt x="834" y="6648"/>
                  </a:cubicBezTo>
                  <a:cubicBezTo>
                    <a:pt x="838" y="6582"/>
                    <a:pt x="835" y="6517"/>
                    <a:pt x="827" y="6453"/>
                  </a:cubicBezTo>
                  <a:cubicBezTo>
                    <a:pt x="819" y="6390"/>
                    <a:pt x="809" y="6338"/>
                    <a:pt x="800" y="6294"/>
                  </a:cubicBezTo>
                  <a:cubicBezTo>
                    <a:pt x="780" y="6207"/>
                    <a:pt x="771" y="6147"/>
                    <a:pt x="773" y="6128"/>
                  </a:cubicBezTo>
                  <a:cubicBezTo>
                    <a:pt x="774" y="6124"/>
                    <a:pt x="774" y="6123"/>
                    <a:pt x="774" y="6123"/>
                  </a:cubicBezTo>
                  <a:lnTo>
                    <a:pt x="774" y="6123"/>
                  </a:lnTo>
                  <a:cubicBezTo>
                    <a:pt x="774" y="6123"/>
                    <a:pt x="774" y="6126"/>
                    <a:pt x="774" y="6126"/>
                  </a:cubicBezTo>
                  <a:cubicBezTo>
                    <a:pt x="774" y="6126"/>
                    <a:pt x="774" y="6124"/>
                    <a:pt x="775" y="6120"/>
                  </a:cubicBezTo>
                  <a:cubicBezTo>
                    <a:pt x="785" y="6098"/>
                    <a:pt x="795" y="6077"/>
                    <a:pt x="807" y="6056"/>
                  </a:cubicBezTo>
                  <a:cubicBezTo>
                    <a:pt x="839" y="5993"/>
                    <a:pt x="900" y="5903"/>
                    <a:pt x="946" y="5748"/>
                  </a:cubicBezTo>
                  <a:cubicBezTo>
                    <a:pt x="974" y="5644"/>
                    <a:pt x="993" y="5539"/>
                    <a:pt x="1003" y="5433"/>
                  </a:cubicBezTo>
                  <a:cubicBezTo>
                    <a:pt x="1010" y="5363"/>
                    <a:pt x="1020" y="5294"/>
                    <a:pt x="1035" y="5226"/>
                  </a:cubicBezTo>
                  <a:cubicBezTo>
                    <a:pt x="1048" y="5173"/>
                    <a:pt x="1075" y="5103"/>
                    <a:pt x="1106" y="5014"/>
                  </a:cubicBezTo>
                  <a:cubicBezTo>
                    <a:pt x="1122" y="4970"/>
                    <a:pt x="1138" y="4920"/>
                    <a:pt x="1154" y="4862"/>
                  </a:cubicBezTo>
                  <a:cubicBezTo>
                    <a:pt x="1161" y="4833"/>
                    <a:pt x="1168" y="4805"/>
                    <a:pt x="1175" y="4768"/>
                  </a:cubicBezTo>
                  <a:cubicBezTo>
                    <a:pt x="1182" y="4729"/>
                    <a:pt x="1186" y="4689"/>
                    <a:pt x="1187" y="4648"/>
                  </a:cubicBezTo>
                  <a:cubicBezTo>
                    <a:pt x="1190" y="4499"/>
                    <a:pt x="1168" y="4397"/>
                    <a:pt x="1164" y="4337"/>
                  </a:cubicBezTo>
                  <a:cubicBezTo>
                    <a:pt x="1162" y="4321"/>
                    <a:pt x="1161" y="4305"/>
                    <a:pt x="1162" y="4289"/>
                  </a:cubicBezTo>
                  <a:lnTo>
                    <a:pt x="1162" y="4289"/>
                  </a:lnTo>
                  <a:cubicBezTo>
                    <a:pt x="1162" y="4290"/>
                    <a:pt x="1162" y="4290"/>
                    <a:pt x="1163" y="4290"/>
                  </a:cubicBezTo>
                  <a:cubicBezTo>
                    <a:pt x="1163" y="4290"/>
                    <a:pt x="1165" y="4282"/>
                    <a:pt x="1171" y="4268"/>
                  </a:cubicBezTo>
                  <a:cubicBezTo>
                    <a:pt x="1184" y="4230"/>
                    <a:pt x="1226" y="4160"/>
                    <a:pt x="1275" y="4048"/>
                  </a:cubicBezTo>
                  <a:cubicBezTo>
                    <a:pt x="1305" y="3981"/>
                    <a:pt x="1326" y="3911"/>
                    <a:pt x="1339" y="3839"/>
                  </a:cubicBezTo>
                  <a:cubicBezTo>
                    <a:pt x="1350" y="3784"/>
                    <a:pt x="1358" y="3732"/>
                    <a:pt x="1362" y="3684"/>
                  </a:cubicBezTo>
                  <a:cubicBezTo>
                    <a:pt x="1374" y="3589"/>
                    <a:pt x="1381" y="3510"/>
                    <a:pt x="1391" y="3448"/>
                  </a:cubicBezTo>
                  <a:lnTo>
                    <a:pt x="1400" y="3404"/>
                  </a:lnTo>
                  <a:lnTo>
                    <a:pt x="1410" y="3360"/>
                  </a:lnTo>
                  <a:cubicBezTo>
                    <a:pt x="1413" y="3338"/>
                    <a:pt x="1415" y="3321"/>
                    <a:pt x="1418" y="3301"/>
                  </a:cubicBezTo>
                  <a:cubicBezTo>
                    <a:pt x="1425" y="3237"/>
                    <a:pt x="1427" y="3174"/>
                    <a:pt x="1425" y="3111"/>
                  </a:cubicBezTo>
                  <a:cubicBezTo>
                    <a:pt x="1420" y="3011"/>
                    <a:pt x="1420" y="2950"/>
                    <a:pt x="1425" y="2938"/>
                  </a:cubicBezTo>
                  <a:cubicBezTo>
                    <a:pt x="1425" y="2937"/>
                    <a:pt x="1425" y="2937"/>
                    <a:pt x="1425" y="2937"/>
                  </a:cubicBezTo>
                  <a:lnTo>
                    <a:pt x="1425" y="2937"/>
                  </a:lnTo>
                  <a:cubicBezTo>
                    <a:pt x="1425" y="2937"/>
                    <a:pt x="1425" y="2937"/>
                    <a:pt x="1425" y="2937"/>
                  </a:cubicBezTo>
                  <a:cubicBezTo>
                    <a:pt x="1425" y="2937"/>
                    <a:pt x="1426" y="2935"/>
                    <a:pt x="1429" y="2929"/>
                  </a:cubicBezTo>
                  <a:cubicBezTo>
                    <a:pt x="1441" y="2906"/>
                    <a:pt x="1455" y="2884"/>
                    <a:pt x="1470" y="2862"/>
                  </a:cubicBezTo>
                  <a:cubicBezTo>
                    <a:pt x="1510" y="2798"/>
                    <a:pt x="1582" y="2706"/>
                    <a:pt x="1640" y="2560"/>
                  </a:cubicBezTo>
                  <a:cubicBezTo>
                    <a:pt x="1688" y="2429"/>
                    <a:pt x="1704" y="2336"/>
                    <a:pt x="1724" y="2258"/>
                  </a:cubicBezTo>
                  <a:cubicBezTo>
                    <a:pt x="1734" y="2219"/>
                    <a:pt x="1742" y="2186"/>
                    <a:pt x="1752" y="2158"/>
                  </a:cubicBezTo>
                  <a:lnTo>
                    <a:pt x="1764" y="2120"/>
                  </a:lnTo>
                  <a:lnTo>
                    <a:pt x="1787" y="2062"/>
                  </a:lnTo>
                  <a:cubicBezTo>
                    <a:pt x="1871" y="1816"/>
                    <a:pt x="1883" y="1672"/>
                    <a:pt x="1928" y="1535"/>
                  </a:cubicBezTo>
                  <a:lnTo>
                    <a:pt x="2066" y="1051"/>
                  </a:lnTo>
                  <a:cubicBezTo>
                    <a:pt x="2088" y="998"/>
                    <a:pt x="2114" y="947"/>
                    <a:pt x="2146" y="898"/>
                  </a:cubicBezTo>
                  <a:cubicBezTo>
                    <a:pt x="2186" y="825"/>
                    <a:pt x="2243" y="734"/>
                    <a:pt x="2291" y="608"/>
                  </a:cubicBezTo>
                  <a:lnTo>
                    <a:pt x="2298" y="597"/>
                  </a:lnTo>
                  <a:cubicBezTo>
                    <a:pt x="2299" y="592"/>
                    <a:pt x="2302" y="587"/>
                    <a:pt x="2304" y="581"/>
                  </a:cubicBezTo>
                  <a:cubicBezTo>
                    <a:pt x="2381" y="351"/>
                    <a:pt x="2259" y="102"/>
                    <a:pt x="2029" y="24"/>
                  </a:cubicBezTo>
                  <a:cubicBezTo>
                    <a:pt x="1982" y="8"/>
                    <a:pt x="1934" y="1"/>
                    <a:pt x="1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5">
              <a:extLst>
                <a:ext uri="{FF2B5EF4-FFF2-40B4-BE49-F238E27FC236}">
                  <a16:creationId xmlns:a16="http://schemas.microsoft.com/office/drawing/2014/main" id="{753764C3-7933-2B35-3039-186FA3EC59DD}"/>
                </a:ext>
              </a:extLst>
            </p:cNvPr>
            <p:cNvSpPr/>
            <p:nvPr/>
          </p:nvSpPr>
          <p:spPr>
            <a:xfrm>
              <a:off x="2382350" y="5289850"/>
              <a:ext cx="84650" cy="100000"/>
            </a:xfrm>
            <a:custGeom>
              <a:avLst/>
              <a:gdLst/>
              <a:ahLst/>
              <a:cxnLst/>
              <a:rect l="l" t="t" r="r" b="b"/>
              <a:pathLst>
                <a:path w="3386" h="4000" extrusionOk="0">
                  <a:moveTo>
                    <a:pt x="3083" y="3292"/>
                  </a:moveTo>
                  <a:lnTo>
                    <a:pt x="3083" y="3292"/>
                  </a:lnTo>
                  <a:cubicBezTo>
                    <a:pt x="3085" y="3293"/>
                    <a:pt x="3088" y="3295"/>
                    <a:pt x="3091" y="3296"/>
                  </a:cubicBezTo>
                  <a:cubicBezTo>
                    <a:pt x="3091" y="3296"/>
                    <a:pt x="3091" y="3296"/>
                    <a:pt x="3091" y="3296"/>
                  </a:cubicBezTo>
                  <a:cubicBezTo>
                    <a:pt x="3090" y="3296"/>
                    <a:pt x="3086" y="3294"/>
                    <a:pt x="3084" y="3293"/>
                  </a:cubicBezTo>
                  <a:lnTo>
                    <a:pt x="3083" y="3292"/>
                  </a:lnTo>
                  <a:close/>
                  <a:moveTo>
                    <a:pt x="2651" y="3517"/>
                  </a:moveTo>
                  <a:cubicBezTo>
                    <a:pt x="2651" y="3517"/>
                    <a:pt x="2651" y="3517"/>
                    <a:pt x="2651" y="3517"/>
                  </a:cubicBezTo>
                  <a:lnTo>
                    <a:pt x="2651" y="3517"/>
                  </a:lnTo>
                  <a:cubicBezTo>
                    <a:pt x="2651" y="3518"/>
                    <a:pt x="2651" y="3518"/>
                    <a:pt x="2651" y="3519"/>
                  </a:cubicBezTo>
                  <a:lnTo>
                    <a:pt x="2651" y="3519"/>
                  </a:lnTo>
                  <a:cubicBezTo>
                    <a:pt x="2651" y="3518"/>
                    <a:pt x="2651" y="3517"/>
                    <a:pt x="2651" y="3517"/>
                  </a:cubicBezTo>
                  <a:close/>
                  <a:moveTo>
                    <a:pt x="1318" y="0"/>
                  </a:moveTo>
                  <a:cubicBezTo>
                    <a:pt x="1290" y="0"/>
                    <a:pt x="1261" y="7"/>
                    <a:pt x="1234" y="21"/>
                  </a:cubicBezTo>
                  <a:cubicBezTo>
                    <a:pt x="1150" y="65"/>
                    <a:pt x="1112" y="163"/>
                    <a:pt x="1144" y="252"/>
                  </a:cubicBezTo>
                  <a:cubicBezTo>
                    <a:pt x="1169" y="320"/>
                    <a:pt x="1200" y="394"/>
                    <a:pt x="1233" y="463"/>
                  </a:cubicBezTo>
                  <a:cubicBezTo>
                    <a:pt x="1265" y="530"/>
                    <a:pt x="1289" y="582"/>
                    <a:pt x="1314" y="646"/>
                  </a:cubicBezTo>
                  <a:cubicBezTo>
                    <a:pt x="1367" y="775"/>
                    <a:pt x="1393" y="877"/>
                    <a:pt x="1454" y="1039"/>
                  </a:cubicBezTo>
                  <a:cubicBezTo>
                    <a:pt x="1482" y="1113"/>
                    <a:pt x="1511" y="1178"/>
                    <a:pt x="1542" y="1247"/>
                  </a:cubicBezTo>
                  <a:lnTo>
                    <a:pt x="1633" y="1442"/>
                  </a:lnTo>
                  <a:cubicBezTo>
                    <a:pt x="1683" y="1557"/>
                    <a:pt x="1749" y="1704"/>
                    <a:pt x="1812" y="1829"/>
                  </a:cubicBezTo>
                  <a:lnTo>
                    <a:pt x="1988" y="2210"/>
                  </a:lnTo>
                  <a:cubicBezTo>
                    <a:pt x="2049" y="2337"/>
                    <a:pt x="2113" y="2468"/>
                    <a:pt x="2158" y="2579"/>
                  </a:cubicBezTo>
                  <a:cubicBezTo>
                    <a:pt x="2181" y="2634"/>
                    <a:pt x="2214" y="2715"/>
                    <a:pt x="2246" y="2786"/>
                  </a:cubicBezTo>
                  <a:cubicBezTo>
                    <a:pt x="2280" y="2856"/>
                    <a:pt x="2312" y="2920"/>
                    <a:pt x="2348" y="2988"/>
                  </a:cubicBezTo>
                  <a:lnTo>
                    <a:pt x="2375" y="3040"/>
                  </a:lnTo>
                  <a:lnTo>
                    <a:pt x="2375" y="3040"/>
                  </a:lnTo>
                  <a:lnTo>
                    <a:pt x="2336" y="3032"/>
                  </a:lnTo>
                  <a:lnTo>
                    <a:pt x="2122" y="2989"/>
                  </a:lnTo>
                  <a:cubicBezTo>
                    <a:pt x="2042" y="2975"/>
                    <a:pt x="1965" y="2968"/>
                    <a:pt x="1895" y="2961"/>
                  </a:cubicBezTo>
                  <a:cubicBezTo>
                    <a:pt x="1824" y="2955"/>
                    <a:pt x="1759" y="2950"/>
                    <a:pt x="1697" y="2941"/>
                  </a:cubicBezTo>
                  <a:lnTo>
                    <a:pt x="1492" y="2909"/>
                  </a:lnTo>
                  <a:lnTo>
                    <a:pt x="1069" y="2849"/>
                  </a:lnTo>
                  <a:cubicBezTo>
                    <a:pt x="927" y="2832"/>
                    <a:pt x="788" y="2810"/>
                    <a:pt x="642" y="2797"/>
                  </a:cubicBezTo>
                  <a:cubicBezTo>
                    <a:pt x="497" y="2787"/>
                    <a:pt x="350" y="2780"/>
                    <a:pt x="205" y="2776"/>
                  </a:cubicBezTo>
                  <a:lnTo>
                    <a:pt x="205" y="2775"/>
                  </a:lnTo>
                  <a:cubicBezTo>
                    <a:pt x="203" y="2775"/>
                    <a:pt x="201" y="2775"/>
                    <a:pt x="200" y="2775"/>
                  </a:cubicBezTo>
                  <a:cubicBezTo>
                    <a:pt x="109" y="2775"/>
                    <a:pt x="32" y="2840"/>
                    <a:pt x="16" y="2929"/>
                  </a:cubicBezTo>
                  <a:cubicBezTo>
                    <a:pt x="0" y="3020"/>
                    <a:pt x="53" y="3109"/>
                    <a:pt x="141" y="3138"/>
                  </a:cubicBezTo>
                  <a:lnTo>
                    <a:pt x="153" y="3141"/>
                  </a:lnTo>
                  <a:cubicBezTo>
                    <a:pt x="287" y="3185"/>
                    <a:pt x="419" y="3227"/>
                    <a:pt x="552" y="3265"/>
                  </a:cubicBezTo>
                  <a:cubicBezTo>
                    <a:pt x="686" y="3304"/>
                    <a:pt x="823" y="3353"/>
                    <a:pt x="958" y="3394"/>
                  </a:cubicBezTo>
                  <a:cubicBezTo>
                    <a:pt x="1233" y="3474"/>
                    <a:pt x="1492" y="3562"/>
                    <a:pt x="1800" y="3619"/>
                  </a:cubicBezTo>
                  <a:lnTo>
                    <a:pt x="1993" y="3658"/>
                  </a:lnTo>
                  <a:lnTo>
                    <a:pt x="2193" y="3712"/>
                  </a:lnTo>
                  <a:lnTo>
                    <a:pt x="2399" y="3769"/>
                  </a:lnTo>
                  <a:lnTo>
                    <a:pt x="2449" y="3783"/>
                  </a:lnTo>
                  <a:cubicBezTo>
                    <a:pt x="2467" y="3787"/>
                    <a:pt x="2488" y="3793"/>
                    <a:pt x="2490" y="3794"/>
                  </a:cubicBezTo>
                  <a:cubicBezTo>
                    <a:pt x="2505" y="3799"/>
                    <a:pt x="2521" y="3805"/>
                    <a:pt x="2535" y="3812"/>
                  </a:cubicBezTo>
                  <a:cubicBezTo>
                    <a:pt x="2583" y="3835"/>
                    <a:pt x="2631" y="3861"/>
                    <a:pt x="2676" y="3891"/>
                  </a:cubicBezTo>
                  <a:lnTo>
                    <a:pt x="2734" y="3926"/>
                  </a:lnTo>
                  <a:lnTo>
                    <a:pt x="2774" y="3947"/>
                  </a:lnTo>
                  <a:cubicBezTo>
                    <a:pt x="2795" y="3957"/>
                    <a:pt x="2817" y="3966"/>
                    <a:pt x="2840" y="3974"/>
                  </a:cubicBezTo>
                  <a:cubicBezTo>
                    <a:pt x="2860" y="3981"/>
                    <a:pt x="2880" y="3987"/>
                    <a:pt x="2901" y="3991"/>
                  </a:cubicBezTo>
                  <a:lnTo>
                    <a:pt x="2932" y="3996"/>
                  </a:lnTo>
                  <a:cubicBezTo>
                    <a:pt x="2948" y="3998"/>
                    <a:pt x="2963" y="3999"/>
                    <a:pt x="2979" y="3999"/>
                  </a:cubicBezTo>
                  <a:cubicBezTo>
                    <a:pt x="2985" y="3999"/>
                    <a:pt x="2990" y="3999"/>
                    <a:pt x="2996" y="3999"/>
                  </a:cubicBezTo>
                  <a:cubicBezTo>
                    <a:pt x="3042" y="3998"/>
                    <a:pt x="3087" y="3988"/>
                    <a:pt x="3131" y="3971"/>
                  </a:cubicBezTo>
                  <a:cubicBezTo>
                    <a:pt x="3225" y="3934"/>
                    <a:pt x="3300" y="3861"/>
                    <a:pt x="3341" y="3770"/>
                  </a:cubicBezTo>
                  <a:cubicBezTo>
                    <a:pt x="3349" y="3753"/>
                    <a:pt x="3356" y="3736"/>
                    <a:pt x="3362" y="3719"/>
                  </a:cubicBezTo>
                  <a:cubicBezTo>
                    <a:pt x="3365" y="3709"/>
                    <a:pt x="3368" y="3698"/>
                    <a:pt x="3370" y="3689"/>
                  </a:cubicBezTo>
                  <a:cubicBezTo>
                    <a:pt x="3377" y="3658"/>
                    <a:pt x="3382" y="3625"/>
                    <a:pt x="3384" y="3594"/>
                  </a:cubicBezTo>
                  <a:cubicBezTo>
                    <a:pt x="3385" y="3534"/>
                    <a:pt x="3382" y="3474"/>
                    <a:pt x="3374" y="3415"/>
                  </a:cubicBezTo>
                  <a:cubicBezTo>
                    <a:pt x="3365" y="3347"/>
                    <a:pt x="3346" y="3281"/>
                    <a:pt x="3318" y="3218"/>
                  </a:cubicBezTo>
                  <a:cubicBezTo>
                    <a:pt x="3292" y="3162"/>
                    <a:pt x="3258" y="3109"/>
                    <a:pt x="3220" y="3061"/>
                  </a:cubicBezTo>
                  <a:cubicBezTo>
                    <a:pt x="3198" y="3030"/>
                    <a:pt x="3187" y="3015"/>
                    <a:pt x="3175" y="2998"/>
                  </a:cubicBezTo>
                  <a:lnTo>
                    <a:pt x="2981" y="2648"/>
                  </a:lnTo>
                  <a:lnTo>
                    <a:pt x="2887" y="2472"/>
                  </a:lnTo>
                  <a:cubicBezTo>
                    <a:pt x="2857" y="2415"/>
                    <a:pt x="2834" y="2366"/>
                    <a:pt x="2800" y="2292"/>
                  </a:cubicBezTo>
                  <a:cubicBezTo>
                    <a:pt x="2654" y="2002"/>
                    <a:pt x="2529" y="1790"/>
                    <a:pt x="2376" y="1524"/>
                  </a:cubicBezTo>
                  <a:lnTo>
                    <a:pt x="2157" y="1159"/>
                  </a:lnTo>
                  <a:lnTo>
                    <a:pt x="2044" y="981"/>
                  </a:lnTo>
                  <a:lnTo>
                    <a:pt x="1940" y="809"/>
                  </a:lnTo>
                  <a:cubicBezTo>
                    <a:pt x="1882" y="713"/>
                    <a:pt x="1808" y="549"/>
                    <a:pt x="1724" y="430"/>
                  </a:cubicBezTo>
                  <a:cubicBezTo>
                    <a:pt x="1683" y="366"/>
                    <a:pt x="1634" y="295"/>
                    <a:pt x="1592" y="244"/>
                  </a:cubicBezTo>
                  <a:cubicBezTo>
                    <a:pt x="1551" y="192"/>
                    <a:pt x="1512" y="141"/>
                    <a:pt x="1474" y="83"/>
                  </a:cubicBezTo>
                  <a:lnTo>
                    <a:pt x="1473" y="82"/>
                  </a:lnTo>
                  <a:cubicBezTo>
                    <a:pt x="1437" y="29"/>
                    <a:pt x="1378" y="0"/>
                    <a:pt x="1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95783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>
          <a:extLst>
            <a:ext uri="{FF2B5EF4-FFF2-40B4-BE49-F238E27FC236}">
              <a16:creationId xmlns:a16="http://schemas.microsoft.com/office/drawing/2014/main" id="{5A6636B8-DDD2-BAAB-A16A-8BD028FCB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35">
            <a:extLst>
              <a:ext uri="{FF2B5EF4-FFF2-40B4-BE49-F238E27FC236}">
                <a16:creationId xmlns:a16="http://schemas.microsoft.com/office/drawing/2014/main" id="{CDB40B28-90DF-AA02-082E-905E308A3AB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4116400" y="3234470"/>
            <a:ext cx="39618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</a:t>
            </a:r>
            <a:r>
              <a:rPr lang="en-GB" dirty="0"/>
              <a:t>Igor Minar, Angular Core </a:t>
            </a:r>
            <a:r>
              <a:rPr lang="en-GB" dirty="0" err="1"/>
              <a:t>Entwickler</a:t>
            </a:r>
            <a:br>
              <a:rPr lang="en-GB" dirty="0"/>
            </a:br>
            <a:r>
              <a:rPr lang="en-GB" dirty="0"/>
              <a:t>- Google</a:t>
            </a:r>
            <a:endParaRPr dirty="0"/>
          </a:p>
        </p:txBody>
      </p:sp>
      <p:sp>
        <p:nvSpPr>
          <p:cNvPr id="953" name="Google Shape;953;p35">
            <a:extLst>
              <a:ext uri="{FF2B5EF4-FFF2-40B4-BE49-F238E27FC236}">
                <a16:creationId xmlns:a16="http://schemas.microsoft.com/office/drawing/2014/main" id="{E046DF26-7E4B-32AE-FA76-6ED908A3D20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2566600" y="1634900"/>
            <a:ext cx="5511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1"/>
                </a:solidFill>
              </a:rPr>
              <a:t>Angular</a:t>
            </a:r>
            <a:r>
              <a:rPr lang="en-GB" dirty="0"/>
              <a:t> is not just a framework; it’s an ecosystem that helps teams collaborate on complex projects.</a:t>
            </a:r>
            <a:endParaRPr dirty="0"/>
          </a:p>
        </p:txBody>
      </p:sp>
      <p:grpSp>
        <p:nvGrpSpPr>
          <p:cNvPr id="954" name="Google Shape;954;p35">
            <a:extLst>
              <a:ext uri="{FF2B5EF4-FFF2-40B4-BE49-F238E27FC236}">
                <a16:creationId xmlns:a16="http://schemas.microsoft.com/office/drawing/2014/main" id="{34A49AF5-A1DC-73FB-63FA-0D9A1EF253CC}"/>
              </a:ext>
            </a:extLst>
          </p:cNvPr>
          <p:cNvGrpSpPr/>
          <p:nvPr/>
        </p:nvGrpSpPr>
        <p:grpSpPr>
          <a:xfrm>
            <a:off x="604003" y="1084425"/>
            <a:ext cx="2242564" cy="3350957"/>
            <a:chOff x="2054950" y="238125"/>
            <a:chExt cx="3505650" cy="5238325"/>
          </a:xfrm>
        </p:grpSpPr>
        <p:sp>
          <p:nvSpPr>
            <p:cNvPr id="955" name="Google Shape;955;p35">
              <a:extLst>
                <a:ext uri="{FF2B5EF4-FFF2-40B4-BE49-F238E27FC236}">
                  <a16:creationId xmlns:a16="http://schemas.microsoft.com/office/drawing/2014/main" id="{D511DF6C-5BEC-F38D-08AC-ECB02A477029}"/>
                </a:ext>
              </a:extLst>
            </p:cNvPr>
            <p:cNvSpPr/>
            <p:nvPr/>
          </p:nvSpPr>
          <p:spPr>
            <a:xfrm>
              <a:off x="2054950" y="1150000"/>
              <a:ext cx="3503250" cy="4326450"/>
            </a:xfrm>
            <a:custGeom>
              <a:avLst/>
              <a:gdLst/>
              <a:ahLst/>
              <a:cxnLst/>
              <a:rect l="l" t="t" r="r" b="b"/>
              <a:pathLst>
                <a:path w="140130" h="173058" extrusionOk="0">
                  <a:moveTo>
                    <a:pt x="71111" y="1"/>
                  </a:moveTo>
                  <a:cubicBezTo>
                    <a:pt x="51849" y="1"/>
                    <a:pt x="35943" y="15315"/>
                    <a:pt x="35349" y="34704"/>
                  </a:cubicBezTo>
                  <a:cubicBezTo>
                    <a:pt x="35112" y="42417"/>
                    <a:pt x="37341" y="49630"/>
                    <a:pt x="41313" y="55600"/>
                  </a:cubicBezTo>
                  <a:cubicBezTo>
                    <a:pt x="34387" y="51104"/>
                    <a:pt x="27122" y="47186"/>
                    <a:pt x="18996" y="45378"/>
                  </a:cubicBezTo>
                  <a:cubicBezTo>
                    <a:pt x="17185" y="44974"/>
                    <a:pt x="15317" y="44679"/>
                    <a:pt x="13426" y="44679"/>
                  </a:cubicBezTo>
                  <a:cubicBezTo>
                    <a:pt x="12376" y="44679"/>
                    <a:pt x="11319" y="44770"/>
                    <a:pt x="10260" y="44984"/>
                  </a:cubicBezTo>
                  <a:cubicBezTo>
                    <a:pt x="7294" y="45580"/>
                    <a:pt x="4293" y="47245"/>
                    <a:pt x="2442" y="49942"/>
                  </a:cubicBezTo>
                  <a:cubicBezTo>
                    <a:pt x="324" y="53028"/>
                    <a:pt x="1" y="57042"/>
                    <a:pt x="872" y="60398"/>
                  </a:cubicBezTo>
                  <a:cubicBezTo>
                    <a:pt x="1743" y="63754"/>
                    <a:pt x="3663" y="66567"/>
                    <a:pt x="5696" y="69178"/>
                  </a:cubicBezTo>
                  <a:cubicBezTo>
                    <a:pt x="11262" y="76325"/>
                    <a:pt x="29816" y="91408"/>
                    <a:pt x="37296" y="96275"/>
                  </a:cubicBezTo>
                  <a:cubicBezTo>
                    <a:pt x="30464" y="111222"/>
                    <a:pt x="17957" y="150669"/>
                    <a:pt x="17243" y="155451"/>
                  </a:cubicBezTo>
                  <a:cubicBezTo>
                    <a:pt x="16843" y="158133"/>
                    <a:pt x="16456" y="160893"/>
                    <a:pt x="17441" y="163510"/>
                  </a:cubicBezTo>
                  <a:cubicBezTo>
                    <a:pt x="18938" y="167478"/>
                    <a:pt x="24046" y="170739"/>
                    <a:pt x="29570" y="170739"/>
                  </a:cubicBezTo>
                  <a:cubicBezTo>
                    <a:pt x="29606" y="170739"/>
                    <a:pt x="29642" y="170739"/>
                    <a:pt x="29678" y="170739"/>
                  </a:cubicBezTo>
                  <a:cubicBezTo>
                    <a:pt x="35438" y="170696"/>
                    <a:pt x="40113" y="167469"/>
                    <a:pt x="43708" y="164183"/>
                  </a:cubicBezTo>
                  <a:cubicBezTo>
                    <a:pt x="50207" y="158237"/>
                    <a:pt x="55178" y="151461"/>
                    <a:pt x="59954" y="144664"/>
                  </a:cubicBezTo>
                  <a:cubicBezTo>
                    <a:pt x="62739" y="140698"/>
                    <a:pt x="65470" y="136713"/>
                    <a:pt x="68147" y="132705"/>
                  </a:cubicBezTo>
                  <a:cubicBezTo>
                    <a:pt x="70575" y="136870"/>
                    <a:pt x="73057" y="141016"/>
                    <a:pt x="75594" y="145145"/>
                  </a:cubicBezTo>
                  <a:cubicBezTo>
                    <a:pt x="79944" y="152220"/>
                    <a:pt x="84490" y="159288"/>
                    <a:pt x="90614" y="165619"/>
                  </a:cubicBezTo>
                  <a:cubicBezTo>
                    <a:pt x="94000" y="169121"/>
                    <a:pt x="98469" y="172627"/>
                    <a:pt x="104215" y="173023"/>
                  </a:cubicBezTo>
                  <a:cubicBezTo>
                    <a:pt x="104542" y="173046"/>
                    <a:pt x="104869" y="173057"/>
                    <a:pt x="105194" y="173057"/>
                  </a:cubicBezTo>
                  <a:cubicBezTo>
                    <a:pt x="110387" y="173057"/>
                    <a:pt x="115227" y="170223"/>
                    <a:pt x="116872" y="166558"/>
                  </a:cubicBezTo>
                  <a:cubicBezTo>
                    <a:pt x="118018" y="164008"/>
                    <a:pt x="117800" y="161227"/>
                    <a:pt x="117564" y="158526"/>
                  </a:cubicBezTo>
                  <a:cubicBezTo>
                    <a:pt x="117197" y="154340"/>
                    <a:pt x="109550" y="123490"/>
                    <a:pt x="103676" y="105410"/>
                  </a:cubicBezTo>
                  <a:lnTo>
                    <a:pt x="103676" y="105410"/>
                  </a:lnTo>
                  <a:cubicBezTo>
                    <a:pt x="108970" y="107513"/>
                    <a:pt x="114469" y="109055"/>
                    <a:pt x="120085" y="110012"/>
                  </a:cubicBezTo>
                  <a:cubicBezTo>
                    <a:pt x="121973" y="110335"/>
                    <a:pt x="123904" y="110592"/>
                    <a:pt x="125848" y="110592"/>
                  </a:cubicBezTo>
                  <a:cubicBezTo>
                    <a:pt x="127262" y="110592"/>
                    <a:pt x="128683" y="110457"/>
                    <a:pt x="130102" y="110112"/>
                  </a:cubicBezTo>
                  <a:cubicBezTo>
                    <a:pt x="133472" y="109293"/>
                    <a:pt x="136859" y="107111"/>
                    <a:pt x="138576" y="103782"/>
                  </a:cubicBezTo>
                  <a:cubicBezTo>
                    <a:pt x="140078" y="100877"/>
                    <a:pt x="140129" y="97446"/>
                    <a:pt x="139251" y="94551"/>
                  </a:cubicBezTo>
                  <a:cubicBezTo>
                    <a:pt x="138375" y="91656"/>
                    <a:pt x="136658" y="89226"/>
                    <a:pt x="134775" y="87040"/>
                  </a:cubicBezTo>
                  <a:cubicBezTo>
                    <a:pt x="127164" y="78213"/>
                    <a:pt x="104579" y="68275"/>
                    <a:pt x="94303" y="63092"/>
                  </a:cubicBezTo>
                  <a:cubicBezTo>
                    <a:pt x="101748" y="56766"/>
                    <a:pt x="106592" y="47432"/>
                    <a:pt x="106914" y="36898"/>
                  </a:cubicBezTo>
                  <a:cubicBezTo>
                    <a:pt x="107521" y="17135"/>
                    <a:pt x="91990" y="625"/>
                    <a:pt x="72227" y="18"/>
                  </a:cubicBezTo>
                  <a:cubicBezTo>
                    <a:pt x="71854" y="6"/>
                    <a:pt x="71482" y="1"/>
                    <a:pt x="7111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5">
              <a:extLst>
                <a:ext uri="{FF2B5EF4-FFF2-40B4-BE49-F238E27FC236}">
                  <a16:creationId xmlns:a16="http://schemas.microsoft.com/office/drawing/2014/main" id="{B9DB0FFB-FB18-A7F4-2434-B22B5C6FA900}"/>
                </a:ext>
              </a:extLst>
            </p:cNvPr>
            <p:cNvSpPr/>
            <p:nvPr/>
          </p:nvSpPr>
          <p:spPr>
            <a:xfrm>
              <a:off x="2057400" y="1069825"/>
              <a:ext cx="3503200" cy="4326425"/>
            </a:xfrm>
            <a:custGeom>
              <a:avLst/>
              <a:gdLst/>
              <a:ahLst/>
              <a:cxnLst/>
              <a:rect l="l" t="t" r="r" b="b"/>
              <a:pathLst>
                <a:path w="140128" h="173057" extrusionOk="0">
                  <a:moveTo>
                    <a:pt x="71113" y="0"/>
                  </a:moveTo>
                  <a:cubicBezTo>
                    <a:pt x="51849" y="0"/>
                    <a:pt x="35943" y="15314"/>
                    <a:pt x="35349" y="34704"/>
                  </a:cubicBezTo>
                  <a:cubicBezTo>
                    <a:pt x="35112" y="42416"/>
                    <a:pt x="37343" y="49627"/>
                    <a:pt x="41315" y="55598"/>
                  </a:cubicBezTo>
                  <a:cubicBezTo>
                    <a:pt x="34389" y="51102"/>
                    <a:pt x="27123" y="47186"/>
                    <a:pt x="18996" y="45378"/>
                  </a:cubicBezTo>
                  <a:cubicBezTo>
                    <a:pt x="17183" y="44973"/>
                    <a:pt x="15315" y="44678"/>
                    <a:pt x="13422" y="44678"/>
                  </a:cubicBezTo>
                  <a:cubicBezTo>
                    <a:pt x="12374" y="44678"/>
                    <a:pt x="11318" y="44769"/>
                    <a:pt x="10260" y="44981"/>
                  </a:cubicBezTo>
                  <a:cubicBezTo>
                    <a:pt x="7294" y="45577"/>
                    <a:pt x="4293" y="47245"/>
                    <a:pt x="2442" y="49942"/>
                  </a:cubicBezTo>
                  <a:cubicBezTo>
                    <a:pt x="322" y="53028"/>
                    <a:pt x="1" y="57042"/>
                    <a:pt x="872" y="60398"/>
                  </a:cubicBezTo>
                  <a:cubicBezTo>
                    <a:pt x="1743" y="63753"/>
                    <a:pt x="3662" y="66566"/>
                    <a:pt x="5696" y="69178"/>
                  </a:cubicBezTo>
                  <a:cubicBezTo>
                    <a:pt x="11262" y="76325"/>
                    <a:pt x="29816" y="91407"/>
                    <a:pt x="37297" y="96275"/>
                  </a:cubicBezTo>
                  <a:cubicBezTo>
                    <a:pt x="30462" y="111222"/>
                    <a:pt x="17959" y="150668"/>
                    <a:pt x="17243" y="155450"/>
                  </a:cubicBezTo>
                  <a:cubicBezTo>
                    <a:pt x="16841" y="158133"/>
                    <a:pt x="16454" y="160892"/>
                    <a:pt x="17441" y="163511"/>
                  </a:cubicBezTo>
                  <a:cubicBezTo>
                    <a:pt x="18937" y="167479"/>
                    <a:pt x="24048" y="170740"/>
                    <a:pt x="29573" y="170740"/>
                  </a:cubicBezTo>
                  <a:cubicBezTo>
                    <a:pt x="29608" y="170740"/>
                    <a:pt x="29642" y="170740"/>
                    <a:pt x="29677" y="170740"/>
                  </a:cubicBezTo>
                  <a:cubicBezTo>
                    <a:pt x="35439" y="170695"/>
                    <a:pt x="40113" y="167468"/>
                    <a:pt x="43708" y="164180"/>
                  </a:cubicBezTo>
                  <a:cubicBezTo>
                    <a:pt x="50207" y="158236"/>
                    <a:pt x="55178" y="151459"/>
                    <a:pt x="59953" y="144664"/>
                  </a:cubicBezTo>
                  <a:cubicBezTo>
                    <a:pt x="62739" y="140696"/>
                    <a:pt x="65470" y="136710"/>
                    <a:pt x="68147" y="132705"/>
                  </a:cubicBezTo>
                  <a:cubicBezTo>
                    <a:pt x="70573" y="136867"/>
                    <a:pt x="73056" y="141014"/>
                    <a:pt x="75594" y="145142"/>
                  </a:cubicBezTo>
                  <a:cubicBezTo>
                    <a:pt x="79942" y="152219"/>
                    <a:pt x="84490" y="159286"/>
                    <a:pt x="90612" y="165619"/>
                  </a:cubicBezTo>
                  <a:cubicBezTo>
                    <a:pt x="94000" y="169119"/>
                    <a:pt x="98468" y="172626"/>
                    <a:pt x="104215" y="173023"/>
                  </a:cubicBezTo>
                  <a:cubicBezTo>
                    <a:pt x="104541" y="173045"/>
                    <a:pt x="104867" y="173056"/>
                    <a:pt x="105191" y="173056"/>
                  </a:cubicBezTo>
                  <a:cubicBezTo>
                    <a:pt x="110385" y="173056"/>
                    <a:pt x="115227" y="170224"/>
                    <a:pt x="116872" y="166558"/>
                  </a:cubicBezTo>
                  <a:cubicBezTo>
                    <a:pt x="118016" y="164007"/>
                    <a:pt x="117798" y="161226"/>
                    <a:pt x="117563" y="158526"/>
                  </a:cubicBezTo>
                  <a:cubicBezTo>
                    <a:pt x="117197" y="154340"/>
                    <a:pt x="109548" y="123489"/>
                    <a:pt x="103676" y="105410"/>
                  </a:cubicBezTo>
                  <a:lnTo>
                    <a:pt x="103676" y="105410"/>
                  </a:lnTo>
                  <a:cubicBezTo>
                    <a:pt x="108970" y="107511"/>
                    <a:pt x="114470" y="109053"/>
                    <a:pt x="120085" y="110011"/>
                  </a:cubicBezTo>
                  <a:cubicBezTo>
                    <a:pt x="121973" y="110335"/>
                    <a:pt x="123904" y="110592"/>
                    <a:pt x="125849" y="110592"/>
                  </a:cubicBezTo>
                  <a:cubicBezTo>
                    <a:pt x="127263" y="110592"/>
                    <a:pt x="128684" y="110456"/>
                    <a:pt x="130102" y="110111"/>
                  </a:cubicBezTo>
                  <a:cubicBezTo>
                    <a:pt x="133472" y="109292"/>
                    <a:pt x="136856" y="107109"/>
                    <a:pt x="138575" y="103784"/>
                  </a:cubicBezTo>
                  <a:cubicBezTo>
                    <a:pt x="140076" y="100876"/>
                    <a:pt x="140128" y="97444"/>
                    <a:pt x="139251" y="94550"/>
                  </a:cubicBezTo>
                  <a:cubicBezTo>
                    <a:pt x="138375" y="91655"/>
                    <a:pt x="136658" y="89224"/>
                    <a:pt x="134773" y="87039"/>
                  </a:cubicBezTo>
                  <a:cubicBezTo>
                    <a:pt x="127164" y="78213"/>
                    <a:pt x="104581" y="68275"/>
                    <a:pt x="94302" y="63091"/>
                  </a:cubicBezTo>
                  <a:cubicBezTo>
                    <a:pt x="101748" y="56764"/>
                    <a:pt x="106593" y="47432"/>
                    <a:pt x="106916" y="36897"/>
                  </a:cubicBezTo>
                  <a:cubicBezTo>
                    <a:pt x="107521" y="17135"/>
                    <a:pt x="91994" y="624"/>
                    <a:pt x="72229" y="17"/>
                  </a:cubicBezTo>
                  <a:cubicBezTo>
                    <a:pt x="71856" y="6"/>
                    <a:pt x="71484" y="0"/>
                    <a:pt x="71113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5">
              <a:extLst>
                <a:ext uri="{FF2B5EF4-FFF2-40B4-BE49-F238E27FC236}">
                  <a16:creationId xmlns:a16="http://schemas.microsoft.com/office/drawing/2014/main" id="{A3E44BC3-B2DF-BBC7-F0FC-DFEE6F58F35A}"/>
                </a:ext>
              </a:extLst>
            </p:cNvPr>
            <p:cNvSpPr/>
            <p:nvPr/>
          </p:nvSpPr>
          <p:spPr>
            <a:xfrm>
              <a:off x="2248475" y="2284575"/>
              <a:ext cx="498200" cy="585625"/>
            </a:xfrm>
            <a:custGeom>
              <a:avLst/>
              <a:gdLst/>
              <a:ahLst/>
              <a:cxnLst/>
              <a:rect l="l" t="t" r="r" b="b"/>
              <a:pathLst>
                <a:path w="19928" h="23425" extrusionOk="0">
                  <a:moveTo>
                    <a:pt x="18803" y="0"/>
                  </a:moveTo>
                  <a:cubicBezTo>
                    <a:pt x="18425" y="2"/>
                    <a:pt x="18078" y="216"/>
                    <a:pt x="17909" y="554"/>
                  </a:cubicBezTo>
                  <a:lnTo>
                    <a:pt x="17898" y="575"/>
                  </a:lnTo>
                  <a:cubicBezTo>
                    <a:pt x="17898" y="575"/>
                    <a:pt x="17846" y="679"/>
                    <a:pt x="17752" y="871"/>
                  </a:cubicBezTo>
                  <a:cubicBezTo>
                    <a:pt x="17682" y="964"/>
                    <a:pt x="17539" y="1164"/>
                    <a:pt x="17329" y="1410"/>
                  </a:cubicBezTo>
                  <a:cubicBezTo>
                    <a:pt x="16915" y="1900"/>
                    <a:pt x="16097" y="2517"/>
                    <a:pt x="14987" y="3022"/>
                  </a:cubicBezTo>
                  <a:cubicBezTo>
                    <a:pt x="14460" y="3260"/>
                    <a:pt x="13727" y="3499"/>
                    <a:pt x="12961" y="3800"/>
                  </a:cubicBezTo>
                  <a:cubicBezTo>
                    <a:pt x="12186" y="4104"/>
                    <a:pt x="11310" y="4438"/>
                    <a:pt x="10412" y="4989"/>
                  </a:cubicBezTo>
                  <a:cubicBezTo>
                    <a:pt x="9527" y="5534"/>
                    <a:pt x="8538" y="6319"/>
                    <a:pt x="7903" y="7476"/>
                  </a:cubicBezTo>
                  <a:lnTo>
                    <a:pt x="7787" y="7690"/>
                  </a:lnTo>
                  <a:lnTo>
                    <a:pt x="7758" y="7743"/>
                  </a:lnTo>
                  <a:lnTo>
                    <a:pt x="7694" y="7886"/>
                  </a:lnTo>
                  <a:lnTo>
                    <a:pt x="7660" y="7968"/>
                  </a:lnTo>
                  <a:lnTo>
                    <a:pt x="7526" y="8293"/>
                  </a:lnTo>
                  <a:cubicBezTo>
                    <a:pt x="7435" y="8511"/>
                    <a:pt x="7322" y="8934"/>
                    <a:pt x="7239" y="9252"/>
                  </a:cubicBezTo>
                  <a:cubicBezTo>
                    <a:pt x="7126" y="9810"/>
                    <a:pt x="7057" y="10374"/>
                    <a:pt x="7030" y="10944"/>
                  </a:cubicBezTo>
                  <a:cubicBezTo>
                    <a:pt x="6982" y="12015"/>
                    <a:pt x="7060" y="12977"/>
                    <a:pt x="7053" y="13817"/>
                  </a:cubicBezTo>
                  <a:cubicBezTo>
                    <a:pt x="7053" y="14665"/>
                    <a:pt x="6973" y="15342"/>
                    <a:pt x="6785" y="15763"/>
                  </a:cubicBezTo>
                  <a:cubicBezTo>
                    <a:pt x="6584" y="16186"/>
                    <a:pt x="6375" y="16436"/>
                    <a:pt x="5814" y="16718"/>
                  </a:cubicBezTo>
                  <a:cubicBezTo>
                    <a:pt x="5264" y="16993"/>
                    <a:pt x="4447" y="17243"/>
                    <a:pt x="3685" y="17659"/>
                  </a:cubicBezTo>
                  <a:cubicBezTo>
                    <a:pt x="2050" y="18531"/>
                    <a:pt x="1248" y="19767"/>
                    <a:pt x="766" y="20597"/>
                  </a:cubicBezTo>
                  <a:cubicBezTo>
                    <a:pt x="526" y="21020"/>
                    <a:pt x="397" y="21377"/>
                    <a:pt x="306" y="21618"/>
                  </a:cubicBezTo>
                  <a:cubicBezTo>
                    <a:pt x="222" y="21860"/>
                    <a:pt x="179" y="21989"/>
                    <a:pt x="179" y="21989"/>
                  </a:cubicBezTo>
                  <a:cubicBezTo>
                    <a:pt x="1" y="22523"/>
                    <a:pt x="258" y="23106"/>
                    <a:pt x="774" y="23333"/>
                  </a:cubicBezTo>
                  <a:cubicBezTo>
                    <a:pt x="916" y="23395"/>
                    <a:pt x="1064" y="23425"/>
                    <a:pt x="1210" y="23425"/>
                  </a:cubicBezTo>
                  <a:cubicBezTo>
                    <a:pt x="1596" y="23425"/>
                    <a:pt x="1968" y="23219"/>
                    <a:pt x="2166" y="22862"/>
                  </a:cubicBezTo>
                  <a:lnTo>
                    <a:pt x="2182" y="22831"/>
                  </a:lnTo>
                  <a:cubicBezTo>
                    <a:pt x="2182" y="22831"/>
                    <a:pt x="2382" y="22467"/>
                    <a:pt x="2812" y="21930"/>
                  </a:cubicBezTo>
                  <a:cubicBezTo>
                    <a:pt x="3065" y="21614"/>
                    <a:pt x="3353" y="21327"/>
                    <a:pt x="3669" y="21073"/>
                  </a:cubicBezTo>
                  <a:cubicBezTo>
                    <a:pt x="4024" y="20798"/>
                    <a:pt x="4481" y="20522"/>
                    <a:pt x="4932" y="20345"/>
                  </a:cubicBezTo>
                  <a:cubicBezTo>
                    <a:pt x="5448" y="20134"/>
                    <a:pt x="6136" y="20011"/>
                    <a:pt x="7082" y="19647"/>
                  </a:cubicBezTo>
                  <a:cubicBezTo>
                    <a:pt x="7335" y="19547"/>
                    <a:pt x="7581" y="19433"/>
                    <a:pt x="7820" y="19303"/>
                  </a:cubicBezTo>
                  <a:cubicBezTo>
                    <a:pt x="7949" y="19229"/>
                    <a:pt x="8074" y="19160"/>
                    <a:pt x="8236" y="19047"/>
                  </a:cubicBezTo>
                  <a:cubicBezTo>
                    <a:pt x="8442" y="18901"/>
                    <a:pt x="8383" y="18954"/>
                    <a:pt x="8593" y="18780"/>
                  </a:cubicBezTo>
                  <a:cubicBezTo>
                    <a:pt x="9072" y="18362"/>
                    <a:pt x="9518" y="17834"/>
                    <a:pt x="9802" y="17245"/>
                  </a:cubicBezTo>
                  <a:cubicBezTo>
                    <a:pt x="10393" y="16059"/>
                    <a:pt x="10501" y="14863"/>
                    <a:pt x="10510" y="13859"/>
                  </a:cubicBezTo>
                  <a:cubicBezTo>
                    <a:pt x="10521" y="12838"/>
                    <a:pt x="10476" y="11908"/>
                    <a:pt x="10505" y="11087"/>
                  </a:cubicBezTo>
                  <a:cubicBezTo>
                    <a:pt x="10514" y="10712"/>
                    <a:pt x="10548" y="10337"/>
                    <a:pt x="10610" y="9966"/>
                  </a:cubicBezTo>
                  <a:cubicBezTo>
                    <a:pt x="10659" y="9832"/>
                    <a:pt x="10628" y="9789"/>
                    <a:pt x="10710" y="9571"/>
                  </a:cubicBezTo>
                  <a:lnTo>
                    <a:pt x="10835" y="9244"/>
                  </a:lnTo>
                  <a:lnTo>
                    <a:pt x="10855" y="9196"/>
                  </a:lnTo>
                  <a:lnTo>
                    <a:pt x="10901" y="9111"/>
                  </a:lnTo>
                  <a:cubicBezTo>
                    <a:pt x="11144" y="8611"/>
                    <a:pt x="11588" y="8150"/>
                    <a:pt x="12183" y="7740"/>
                  </a:cubicBezTo>
                  <a:cubicBezTo>
                    <a:pt x="12781" y="7335"/>
                    <a:pt x="13472" y="6956"/>
                    <a:pt x="14186" y="6610"/>
                  </a:cubicBezTo>
                  <a:cubicBezTo>
                    <a:pt x="14908" y="6257"/>
                    <a:pt x="15605" y="5928"/>
                    <a:pt x="16327" y="5491"/>
                  </a:cubicBezTo>
                  <a:cubicBezTo>
                    <a:pt x="17714" y="4641"/>
                    <a:pt x="18651" y="3583"/>
                    <a:pt x="19180" y="2717"/>
                  </a:cubicBezTo>
                  <a:cubicBezTo>
                    <a:pt x="19446" y="2285"/>
                    <a:pt x="19585" y="1894"/>
                    <a:pt x="19692" y="1580"/>
                  </a:cubicBezTo>
                  <a:cubicBezTo>
                    <a:pt x="19746" y="1357"/>
                    <a:pt x="19774" y="1237"/>
                    <a:pt x="19774" y="1237"/>
                  </a:cubicBezTo>
                  <a:cubicBezTo>
                    <a:pt x="19928" y="607"/>
                    <a:pt x="19451" y="2"/>
                    <a:pt x="18803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5">
              <a:extLst>
                <a:ext uri="{FF2B5EF4-FFF2-40B4-BE49-F238E27FC236}">
                  <a16:creationId xmlns:a16="http://schemas.microsoft.com/office/drawing/2014/main" id="{BFB6627A-FF73-536E-AD19-894416DE3E91}"/>
                </a:ext>
              </a:extLst>
            </p:cNvPr>
            <p:cNvSpPr/>
            <p:nvPr/>
          </p:nvSpPr>
          <p:spPr>
            <a:xfrm>
              <a:off x="2393675" y="2366550"/>
              <a:ext cx="508200" cy="626850"/>
            </a:xfrm>
            <a:custGeom>
              <a:avLst/>
              <a:gdLst/>
              <a:ahLst/>
              <a:cxnLst/>
              <a:rect l="l" t="t" r="r" b="b"/>
              <a:pathLst>
                <a:path w="20328" h="25074" extrusionOk="0">
                  <a:moveTo>
                    <a:pt x="19241" y="0"/>
                  </a:moveTo>
                  <a:cubicBezTo>
                    <a:pt x="18843" y="0"/>
                    <a:pt x="18484" y="238"/>
                    <a:pt x="18327" y="604"/>
                  </a:cubicBezTo>
                  <a:cubicBezTo>
                    <a:pt x="18327" y="604"/>
                    <a:pt x="18266" y="741"/>
                    <a:pt x="18173" y="909"/>
                  </a:cubicBezTo>
                  <a:cubicBezTo>
                    <a:pt x="18034" y="1109"/>
                    <a:pt x="17884" y="1300"/>
                    <a:pt x="17723" y="1484"/>
                  </a:cubicBezTo>
                  <a:cubicBezTo>
                    <a:pt x="17279" y="1999"/>
                    <a:pt x="16401" y="2649"/>
                    <a:pt x="15214" y="3154"/>
                  </a:cubicBezTo>
                  <a:cubicBezTo>
                    <a:pt x="14534" y="3413"/>
                    <a:pt x="13797" y="3695"/>
                    <a:pt x="13017" y="3991"/>
                  </a:cubicBezTo>
                  <a:cubicBezTo>
                    <a:pt x="12188" y="4332"/>
                    <a:pt x="11251" y="4712"/>
                    <a:pt x="10309" y="5385"/>
                  </a:cubicBezTo>
                  <a:cubicBezTo>
                    <a:pt x="9841" y="5717"/>
                    <a:pt x="9365" y="6123"/>
                    <a:pt x="8949" y="6631"/>
                  </a:cubicBezTo>
                  <a:cubicBezTo>
                    <a:pt x="8742" y="6883"/>
                    <a:pt x="8540" y="7154"/>
                    <a:pt x="8376" y="7451"/>
                  </a:cubicBezTo>
                  <a:lnTo>
                    <a:pt x="8251" y="7672"/>
                  </a:lnTo>
                  <a:lnTo>
                    <a:pt x="8219" y="7727"/>
                  </a:lnTo>
                  <a:lnTo>
                    <a:pt x="8204" y="7756"/>
                  </a:lnTo>
                  <a:lnTo>
                    <a:pt x="8195" y="7768"/>
                  </a:lnTo>
                  <a:lnTo>
                    <a:pt x="8144" y="7884"/>
                  </a:lnTo>
                  <a:lnTo>
                    <a:pt x="8108" y="7968"/>
                  </a:lnTo>
                  <a:lnTo>
                    <a:pt x="7967" y="8309"/>
                  </a:lnTo>
                  <a:cubicBezTo>
                    <a:pt x="7451" y="9700"/>
                    <a:pt x="7471" y="10812"/>
                    <a:pt x="7444" y="11897"/>
                  </a:cubicBezTo>
                  <a:cubicBezTo>
                    <a:pt x="7446" y="12959"/>
                    <a:pt x="7517" y="13917"/>
                    <a:pt x="7437" y="14687"/>
                  </a:cubicBezTo>
                  <a:cubicBezTo>
                    <a:pt x="7360" y="15483"/>
                    <a:pt x="7189" y="15927"/>
                    <a:pt x="6885" y="16241"/>
                  </a:cubicBezTo>
                  <a:cubicBezTo>
                    <a:pt x="6637" y="16559"/>
                    <a:pt x="5988" y="16825"/>
                    <a:pt x="5133" y="17153"/>
                  </a:cubicBezTo>
                  <a:cubicBezTo>
                    <a:pt x="4909" y="17246"/>
                    <a:pt x="4688" y="17339"/>
                    <a:pt x="4470" y="17430"/>
                  </a:cubicBezTo>
                  <a:cubicBezTo>
                    <a:pt x="4115" y="17591"/>
                    <a:pt x="4081" y="17621"/>
                    <a:pt x="3822" y="17762"/>
                  </a:cubicBezTo>
                  <a:cubicBezTo>
                    <a:pt x="3308" y="18058"/>
                    <a:pt x="2962" y="18342"/>
                    <a:pt x="2602" y="18653"/>
                  </a:cubicBezTo>
                  <a:cubicBezTo>
                    <a:pt x="1215" y="19915"/>
                    <a:pt x="643" y="21344"/>
                    <a:pt x="353" y="22305"/>
                  </a:cubicBezTo>
                  <a:cubicBezTo>
                    <a:pt x="201" y="22790"/>
                    <a:pt x="149" y="23188"/>
                    <a:pt x="110" y="23456"/>
                  </a:cubicBezTo>
                  <a:lnTo>
                    <a:pt x="65" y="23866"/>
                  </a:lnTo>
                  <a:cubicBezTo>
                    <a:pt x="1" y="24464"/>
                    <a:pt x="433" y="25002"/>
                    <a:pt x="1031" y="25066"/>
                  </a:cubicBezTo>
                  <a:cubicBezTo>
                    <a:pt x="1070" y="25070"/>
                    <a:pt x="1109" y="25073"/>
                    <a:pt x="1149" y="25073"/>
                  </a:cubicBezTo>
                  <a:cubicBezTo>
                    <a:pt x="1641" y="25071"/>
                    <a:pt x="2071" y="24741"/>
                    <a:pt x="2198" y="24265"/>
                  </a:cubicBezTo>
                  <a:lnTo>
                    <a:pt x="2205" y="24240"/>
                  </a:lnTo>
                  <a:cubicBezTo>
                    <a:pt x="2205" y="24240"/>
                    <a:pt x="2318" y="23818"/>
                    <a:pt x="2641" y="23156"/>
                  </a:cubicBezTo>
                  <a:cubicBezTo>
                    <a:pt x="2941" y="22490"/>
                    <a:pt x="3564" y="21614"/>
                    <a:pt x="4485" y="20937"/>
                  </a:cubicBezTo>
                  <a:cubicBezTo>
                    <a:pt x="4710" y="20784"/>
                    <a:pt x="5000" y="20611"/>
                    <a:pt x="5200" y="20529"/>
                  </a:cubicBezTo>
                  <a:cubicBezTo>
                    <a:pt x="5299" y="20484"/>
                    <a:pt x="5631" y="20334"/>
                    <a:pt x="5664" y="20334"/>
                  </a:cubicBezTo>
                  <a:lnTo>
                    <a:pt x="6189" y="20165"/>
                  </a:lnTo>
                  <a:cubicBezTo>
                    <a:pt x="6926" y="19918"/>
                    <a:pt x="8113" y="19697"/>
                    <a:pt x="9211" y="18671"/>
                  </a:cubicBezTo>
                  <a:cubicBezTo>
                    <a:pt x="9747" y="18201"/>
                    <a:pt x="10148" y="17559"/>
                    <a:pt x="10428" y="16920"/>
                  </a:cubicBezTo>
                  <a:cubicBezTo>
                    <a:pt x="10668" y="16318"/>
                    <a:pt x="10818" y="15686"/>
                    <a:pt x="10876" y="15042"/>
                  </a:cubicBezTo>
                  <a:cubicBezTo>
                    <a:pt x="10996" y="13851"/>
                    <a:pt x="10932" y="12809"/>
                    <a:pt x="10923" y="11874"/>
                  </a:cubicBezTo>
                  <a:cubicBezTo>
                    <a:pt x="10910" y="11440"/>
                    <a:pt x="10921" y="11004"/>
                    <a:pt x="10955" y="10571"/>
                  </a:cubicBezTo>
                  <a:cubicBezTo>
                    <a:pt x="10966" y="10364"/>
                    <a:pt x="11008" y="10194"/>
                    <a:pt x="11028" y="10005"/>
                  </a:cubicBezTo>
                  <a:cubicBezTo>
                    <a:pt x="11080" y="9855"/>
                    <a:pt x="11046" y="9821"/>
                    <a:pt x="11137" y="9582"/>
                  </a:cubicBezTo>
                  <a:lnTo>
                    <a:pt x="11269" y="9239"/>
                  </a:lnTo>
                  <a:lnTo>
                    <a:pt x="11282" y="9207"/>
                  </a:lnTo>
                  <a:lnTo>
                    <a:pt x="11282" y="9205"/>
                  </a:lnTo>
                  <a:lnTo>
                    <a:pt x="11330" y="9105"/>
                  </a:lnTo>
                  <a:cubicBezTo>
                    <a:pt x="11390" y="8970"/>
                    <a:pt x="11476" y="8845"/>
                    <a:pt x="11565" y="8720"/>
                  </a:cubicBezTo>
                  <a:cubicBezTo>
                    <a:pt x="11744" y="8468"/>
                    <a:pt x="11983" y="8231"/>
                    <a:pt x="12265" y="8007"/>
                  </a:cubicBezTo>
                  <a:cubicBezTo>
                    <a:pt x="12827" y="7561"/>
                    <a:pt x="13536" y="7154"/>
                    <a:pt x="14268" y="6790"/>
                  </a:cubicBezTo>
                  <a:cubicBezTo>
                    <a:pt x="15019" y="6417"/>
                    <a:pt x="15724" y="6087"/>
                    <a:pt x="16488" y="5660"/>
                  </a:cubicBezTo>
                  <a:cubicBezTo>
                    <a:pt x="17979" y="4805"/>
                    <a:pt x="18984" y="3718"/>
                    <a:pt x="19556" y="2815"/>
                  </a:cubicBezTo>
                  <a:cubicBezTo>
                    <a:pt x="19846" y="2362"/>
                    <a:pt x="19996" y="1965"/>
                    <a:pt x="20108" y="1633"/>
                  </a:cubicBezTo>
                  <a:cubicBezTo>
                    <a:pt x="20183" y="1371"/>
                    <a:pt x="20197" y="1273"/>
                    <a:pt x="20203" y="1266"/>
                  </a:cubicBezTo>
                  <a:lnTo>
                    <a:pt x="20219" y="1171"/>
                  </a:lnTo>
                  <a:cubicBezTo>
                    <a:pt x="20328" y="561"/>
                    <a:pt x="19860" y="0"/>
                    <a:pt x="19241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5">
              <a:extLst>
                <a:ext uri="{FF2B5EF4-FFF2-40B4-BE49-F238E27FC236}">
                  <a16:creationId xmlns:a16="http://schemas.microsoft.com/office/drawing/2014/main" id="{AD1189BF-5746-C997-12DF-57B1A8E23CC2}"/>
                </a:ext>
              </a:extLst>
            </p:cNvPr>
            <p:cNvSpPr/>
            <p:nvPr/>
          </p:nvSpPr>
          <p:spPr>
            <a:xfrm>
              <a:off x="2274150" y="2298175"/>
              <a:ext cx="497425" cy="585650"/>
            </a:xfrm>
            <a:custGeom>
              <a:avLst/>
              <a:gdLst/>
              <a:ahLst/>
              <a:cxnLst/>
              <a:rect l="l" t="t" r="r" b="b"/>
              <a:pathLst>
                <a:path w="19897" h="23426" extrusionOk="0">
                  <a:moveTo>
                    <a:pt x="18804" y="0"/>
                  </a:moveTo>
                  <a:cubicBezTo>
                    <a:pt x="18434" y="0"/>
                    <a:pt x="18081" y="207"/>
                    <a:pt x="17908" y="556"/>
                  </a:cubicBezTo>
                  <a:lnTo>
                    <a:pt x="17899" y="576"/>
                  </a:lnTo>
                  <a:cubicBezTo>
                    <a:pt x="17899" y="576"/>
                    <a:pt x="17848" y="679"/>
                    <a:pt x="17751" y="872"/>
                  </a:cubicBezTo>
                  <a:cubicBezTo>
                    <a:pt x="17682" y="965"/>
                    <a:pt x="17541" y="1166"/>
                    <a:pt x="17330" y="1411"/>
                  </a:cubicBezTo>
                  <a:cubicBezTo>
                    <a:pt x="16914" y="1900"/>
                    <a:pt x="16098" y="2518"/>
                    <a:pt x="14986" y="3024"/>
                  </a:cubicBezTo>
                  <a:cubicBezTo>
                    <a:pt x="14460" y="3262"/>
                    <a:pt x="13726" y="3501"/>
                    <a:pt x="12960" y="3803"/>
                  </a:cubicBezTo>
                  <a:cubicBezTo>
                    <a:pt x="12186" y="4106"/>
                    <a:pt x="11311" y="4438"/>
                    <a:pt x="10412" y="4990"/>
                  </a:cubicBezTo>
                  <a:cubicBezTo>
                    <a:pt x="9526" y="5534"/>
                    <a:pt x="8537" y="6319"/>
                    <a:pt x="7904" y="7476"/>
                  </a:cubicBezTo>
                  <a:lnTo>
                    <a:pt x="7786" y="7688"/>
                  </a:lnTo>
                  <a:lnTo>
                    <a:pt x="7757" y="7742"/>
                  </a:lnTo>
                  <a:lnTo>
                    <a:pt x="7695" y="7888"/>
                  </a:lnTo>
                  <a:lnTo>
                    <a:pt x="7661" y="7969"/>
                  </a:lnTo>
                  <a:lnTo>
                    <a:pt x="7527" y="8294"/>
                  </a:lnTo>
                  <a:cubicBezTo>
                    <a:pt x="7436" y="8511"/>
                    <a:pt x="7322" y="8936"/>
                    <a:pt x="7240" y="9252"/>
                  </a:cubicBezTo>
                  <a:cubicBezTo>
                    <a:pt x="7125" y="9811"/>
                    <a:pt x="7056" y="10377"/>
                    <a:pt x="7029" y="10944"/>
                  </a:cubicBezTo>
                  <a:cubicBezTo>
                    <a:pt x="6983" y="12015"/>
                    <a:pt x="7061" y="12977"/>
                    <a:pt x="7054" y="13818"/>
                  </a:cubicBezTo>
                  <a:cubicBezTo>
                    <a:pt x="7054" y="14666"/>
                    <a:pt x="6974" y="15344"/>
                    <a:pt x="6786" y="15763"/>
                  </a:cubicBezTo>
                  <a:cubicBezTo>
                    <a:pt x="6585" y="16186"/>
                    <a:pt x="6376" y="16436"/>
                    <a:pt x="5815" y="16718"/>
                  </a:cubicBezTo>
                  <a:cubicBezTo>
                    <a:pt x="5264" y="16993"/>
                    <a:pt x="4448" y="17243"/>
                    <a:pt x="3686" y="17659"/>
                  </a:cubicBezTo>
                  <a:cubicBezTo>
                    <a:pt x="2051" y="18532"/>
                    <a:pt x="1250" y="19767"/>
                    <a:pt x="766" y="20597"/>
                  </a:cubicBezTo>
                  <a:cubicBezTo>
                    <a:pt x="527" y="21020"/>
                    <a:pt x="398" y="21377"/>
                    <a:pt x="305" y="21618"/>
                  </a:cubicBezTo>
                  <a:cubicBezTo>
                    <a:pt x="223" y="21861"/>
                    <a:pt x="180" y="21989"/>
                    <a:pt x="180" y="21989"/>
                  </a:cubicBezTo>
                  <a:cubicBezTo>
                    <a:pt x="0" y="22523"/>
                    <a:pt x="259" y="23107"/>
                    <a:pt x="775" y="23333"/>
                  </a:cubicBezTo>
                  <a:cubicBezTo>
                    <a:pt x="917" y="23396"/>
                    <a:pt x="1065" y="23425"/>
                    <a:pt x="1212" y="23425"/>
                  </a:cubicBezTo>
                  <a:cubicBezTo>
                    <a:pt x="1597" y="23425"/>
                    <a:pt x="1969" y="23219"/>
                    <a:pt x="2165" y="22862"/>
                  </a:cubicBezTo>
                  <a:lnTo>
                    <a:pt x="2183" y="22832"/>
                  </a:lnTo>
                  <a:cubicBezTo>
                    <a:pt x="2183" y="22832"/>
                    <a:pt x="2383" y="22468"/>
                    <a:pt x="2813" y="21930"/>
                  </a:cubicBezTo>
                  <a:cubicBezTo>
                    <a:pt x="3067" y="21614"/>
                    <a:pt x="3354" y="21327"/>
                    <a:pt x="3670" y="21074"/>
                  </a:cubicBezTo>
                  <a:cubicBezTo>
                    <a:pt x="4025" y="20797"/>
                    <a:pt x="4480" y="20522"/>
                    <a:pt x="4934" y="20345"/>
                  </a:cubicBezTo>
                  <a:cubicBezTo>
                    <a:pt x="5449" y="20135"/>
                    <a:pt x="6137" y="20012"/>
                    <a:pt x="7083" y="19649"/>
                  </a:cubicBezTo>
                  <a:cubicBezTo>
                    <a:pt x="7334" y="19547"/>
                    <a:pt x="7582" y="19433"/>
                    <a:pt x="7822" y="19303"/>
                  </a:cubicBezTo>
                  <a:cubicBezTo>
                    <a:pt x="7950" y="19230"/>
                    <a:pt x="8075" y="19160"/>
                    <a:pt x="8236" y="19048"/>
                  </a:cubicBezTo>
                  <a:cubicBezTo>
                    <a:pt x="8443" y="18901"/>
                    <a:pt x="8382" y="18955"/>
                    <a:pt x="8593" y="18780"/>
                  </a:cubicBezTo>
                  <a:cubicBezTo>
                    <a:pt x="9073" y="18362"/>
                    <a:pt x="9519" y="17834"/>
                    <a:pt x="9803" y="17245"/>
                  </a:cubicBezTo>
                  <a:cubicBezTo>
                    <a:pt x="10394" y="16060"/>
                    <a:pt x="10503" y="14864"/>
                    <a:pt x="10511" y="13859"/>
                  </a:cubicBezTo>
                  <a:cubicBezTo>
                    <a:pt x="10522" y="12838"/>
                    <a:pt x="10479" y="11908"/>
                    <a:pt x="10506" y="11087"/>
                  </a:cubicBezTo>
                  <a:cubicBezTo>
                    <a:pt x="10513" y="10712"/>
                    <a:pt x="10549" y="10337"/>
                    <a:pt x="10611" y="9966"/>
                  </a:cubicBezTo>
                  <a:cubicBezTo>
                    <a:pt x="10660" y="9832"/>
                    <a:pt x="10629" y="9789"/>
                    <a:pt x="10710" y="9572"/>
                  </a:cubicBezTo>
                  <a:lnTo>
                    <a:pt x="10836" y="9245"/>
                  </a:lnTo>
                  <a:lnTo>
                    <a:pt x="10852" y="9204"/>
                  </a:lnTo>
                  <a:lnTo>
                    <a:pt x="10902" y="9111"/>
                  </a:lnTo>
                  <a:cubicBezTo>
                    <a:pt x="11145" y="8611"/>
                    <a:pt x="11590" y="8151"/>
                    <a:pt x="12184" y="7740"/>
                  </a:cubicBezTo>
                  <a:cubicBezTo>
                    <a:pt x="12780" y="7335"/>
                    <a:pt x="13473" y="6957"/>
                    <a:pt x="14187" y="6610"/>
                  </a:cubicBezTo>
                  <a:cubicBezTo>
                    <a:pt x="14910" y="6257"/>
                    <a:pt x="15607" y="5929"/>
                    <a:pt x="16329" y="5491"/>
                  </a:cubicBezTo>
                  <a:cubicBezTo>
                    <a:pt x="17715" y="4640"/>
                    <a:pt x="18651" y="3583"/>
                    <a:pt x="19181" y="2717"/>
                  </a:cubicBezTo>
                  <a:cubicBezTo>
                    <a:pt x="19449" y="2285"/>
                    <a:pt x="19586" y="1895"/>
                    <a:pt x="19693" y="1580"/>
                  </a:cubicBezTo>
                  <a:cubicBezTo>
                    <a:pt x="19747" y="1357"/>
                    <a:pt x="19775" y="1238"/>
                    <a:pt x="19775" y="1238"/>
                  </a:cubicBezTo>
                  <a:cubicBezTo>
                    <a:pt x="19897" y="743"/>
                    <a:pt x="19625" y="236"/>
                    <a:pt x="19147" y="61"/>
                  </a:cubicBezTo>
                  <a:cubicBezTo>
                    <a:pt x="19034" y="20"/>
                    <a:pt x="18918" y="0"/>
                    <a:pt x="188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5">
              <a:extLst>
                <a:ext uri="{FF2B5EF4-FFF2-40B4-BE49-F238E27FC236}">
                  <a16:creationId xmlns:a16="http://schemas.microsoft.com/office/drawing/2014/main" id="{0B0A77DC-AF92-A66D-1959-373461E255F1}"/>
                </a:ext>
              </a:extLst>
            </p:cNvPr>
            <p:cNvSpPr/>
            <p:nvPr/>
          </p:nvSpPr>
          <p:spPr>
            <a:xfrm>
              <a:off x="2419400" y="2380175"/>
              <a:ext cx="507700" cy="626800"/>
            </a:xfrm>
            <a:custGeom>
              <a:avLst/>
              <a:gdLst/>
              <a:ahLst/>
              <a:cxnLst/>
              <a:rect l="l" t="t" r="r" b="b"/>
              <a:pathLst>
                <a:path w="20308" h="25072" extrusionOk="0">
                  <a:moveTo>
                    <a:pt x="19239" y="1"/>
                  </a:moveTo>
                  <a:cubicBezTo>
                    <a:pt x="18850" y="1"/>
                    <a:pt x="18485" y="230"/>
                    <a:pt x="18326" y="603"/>
                  </a:cubicBezTo>
                  <a:cubicBezTo>
                    <a:pt x="18326" y="603"/>
                    <a:pt x="18326" y="603"/>
                    <a:pt x="18326" y="603"/>
                  </a:cubicBezTo>
                  <a:cubicBezTo>
                    <a:pt x="18322" y="603"/>
                    <a:pt x="18266" y="740"/>
                    <a:pt x="18172" y="910"/>
                  </a:cubicBezTo>
                  <a:cubicBezTo>
                    <a:pt x="18033" y="1108"/>
                    <a:pt x="17881" y="1301"/>
                    <a:pt x="17722" y="1483"/>
                  </a:cubicBezTo>
                  <a:cubicBezTo>
                    <a:pt x="17278" y="1999"/>
                    <a:pt x="16400" y="2649"/>
                    <a:pt x="15213" y="3154"/>
                  </a:cubicBezTo>
                  <a:cubicBezTo>
                    <a:pt x="14533" y="3414"/>
                    <a:pt x="13796" y="3694"/>
                    <a:pt x="13016" y="3993"/>
                  </a:cubicBezTo>
                  <a:cubicBezTo>
                    <a:pt x="12187" y="4332"/>
                    <a:pt x="11249" y="4710"/>
                    <a:pt x="10308" y="5385"/>
                  </a:cubicBezTo>
                  <a:cubicBezTo>
                    <a:pt x="9838" y="5717"/>
                    <a:pt x="9364" y="6122"/>
                    <a:pt x="8946" y="6631"/>
                  </a:cubicBezTo>
                  <a:cubicBezTo>
                    <a:pt x="8741" y="6882"/>
                    <a:pt x="8537" y="7154"/>
                    <a:pt x="8373" y="7448"/>
                  </a:cubicBezTo>
                  <a:lnTo>
                    <a:pt x="8246" y="7671"/>
                  </a:lnTo>
                  <a:lnTo>
                    <a:pt x="8216" y="7727"/>
                  </a:lnTo>
                  <a:lnTo>
                    <a:pt x="8202" y="7755"/>
                  </a:lnTo>
                  <a:lnTo>
                    <a:pt x="8193" y="7768"/>
                  </a:lnTo>
                  <a:lnTo>
                    <a:pt x="8141" y="7884"/>
                  </a:lnTo>
                  <a:lnTo>
                    <a:pt x="8105" y="7968"/>
                  </a:lnTo>
                  <a:lnTo>
                    <a:pt x="7964" y="8308"/>
                  </a:lnTo>
                  <a:cubicBezTo>
                    <a:pt x="7448" y="9699"/>
                    <a:pt x="7468" y="10811"/>
                    <a:pt x="7441" y="11896"/>
                  </a:cubicBezTo>
                  <a:cubicBezTo>
                    <a:pt x="7443" y="12958"/>
                    <a:pt x="7513" y="13917"/>
                    <a:pt x="7432" y="14686"/>
                  </a:cubicBezTo>
                  <a:cubicBezTo>
                    <a:pt x="7357" y="15482"/>
                    <a:pt x="7186" y="15927"/>
                    <a:pt x="6881" y="16241"/>
                  </a:cubicBezTo>
                  <a:cubicBezTo>
                    <a:pt x="6635" y="16557"/>
                    <a:pt x="5985" y="16824"/>
                    <a:pt x="5130" y="17153"/>
                  </a:cubicBezTo>
                  <a:lnTo>
                    <a:pt x="4468" y="17428"/>
                  </a:lnTo>
                  <a:cubicBezTo>
                    <a:pt x="4112" y="17590"/>
                    <a:pt x="4079" y="17620"/>
                    <a:pt x="3820" y="17760"/>
                  </a:cubicBezTo>
                  <a:cubicBezTo>
                    <a:pt x="3306" y="18058"/>
                    <a:pt x="2959" y="18340"/>
                    <a:pt x="2597" y="18652"/>
                  </a:cubicBezTo>
                  <a:cubicBezTo>
                    <a:pt x="1212" y="19916"/>
                    <a:pt x="641" y="21344"/>
                    <a:pt x="348" y="22302"/>
                  </a:cubicBezTo>
                  <a:cubicBezTo>
                    <a:pt x="198" y="22790"/>
                    <a:pt x="146" y="23188"/>
                    <a:pt x="107" y="23454"/>
                  </a:cubicBezTo>
                  <a:lnTo>
                    <a:pt x="62" y="23866"/>
                  </a:lnTo>
                  <a:cubicBezTo>
                    <a:pt x="0" y="24432"/>
                    <a:pt x="386" y="24949"/>
                    <a:pt x="944" y="25053"/>
                  </a:cubicBezTo>
                  <a:cubicBezTo>
                    <a:pt x="1012" y="25066"/>
                    <a:pt x="1080" y="25072"/>
                    <a:pt x="1146" y="25072"/>
                  </a:cubicBezTo>
                  <a:cubicBezTo>
                    <a:pt x="1631" y="25072"/>
                    <a:pt x="2067" y="24747"/>
                    <a:pt x="2195" y="24264"/>
                  </a:cubicBezTo>
                  <a:lnTo>
                    <a:pt x="2203" y="24237"/>
                  </a:lnTo>
                  <a:cubicBezTo>
                    <a:pt x="2203" y="24237"/>
                    <a:pt x="2315" y="23818"/>
                    <a:pt x="2638" y="23155"/>
                  </a:cubicBezTo>
                  <a:cubicBezTo>
                    <a:pt x="2936" y="22490"/>
                    <a:pt x="3561" y="21613"/>
                    <a:pt x="4482" y="20937"/>
                  </a:cubicBezTo>
                  <a:cubicBezTo>
                    <a:pt x="4707" y="20783"/>
                    <a:pt x="4998" y="20608"/>
                    <a:pt x="5198" y="20528"/>
                  </a:cubicBezTo>
                  <a:cubicBezTo>
                    <a:pt x="5295" y="20484"/>
                    <a:pt x="5628" y="20334"/>
                    <a:pt x="5661" y="20334"/>
                  </a:cubicBezTo>
                  <a:cubicBezTo>
                    <a:pt x="5661" y="20334"/>
                    <a:pt x="5662" y="20334"/>
                    <a:pt x="5662" y="20334"/>
                  </a:cubicBezTo>
                  <a:lnTo>
                    <a:pt x="6188" y="20164"/>
                  </a:lnTo>
                  <a:cubicBezTo>
                    <a:pt x="6924" y="19918"/>
                    <a:pt x="8111" y="19695"/>
                    <a:pt x="9208" y="18668"/>
                  </a:cubicBezTo>
                  <a:cubicBezTo>
                    <a:pt x="9744" y="18201"/>
                    <a:pt x="10144" y="17558"/>
                    <a:pt x="10428" y="16917"/>
                  </a:cubicBezTo>
                  <a:cubicBezTo>
                    <a:pt x="10665" y="16317"/>
                    <a:pt x="10817" y="15684"/>
                    <a:pt x="10874" y="15041"/>
                  </a:cubicBezTo>
                  <a:cubicBezTo>
                    <a:pt x="10995" y="13851"/>
                    <a:pt x="10929" y="12808"/>
                    <a:pt x="10922" y="11873"/>
                  </a:cubicBezTo>
                  <a:cubicBezTo>
                    <a:pt x="10908" y="11439"/>
                    <a:pt x="10918" y="11004"/>
                    <a:pt x="10952" y="10570"/>
                  </a:cubicBezTo>
                  <a:cubicBezTo>
                    <a:pt x="10963" y="10363"/>
                    <a:pt x="11006" y="10195"/>
                    <a:pt x="11025" y="10004"/>
                  </a:cubicBezTo>
                  <a:cubicBezTo>
                    <a:pt x="11079" y="9854"/>
                    <a:pt x="11043" y="9820"/>
                    <a:pt x="11134" y="9581"/>
                  </a:cubicBezTo>
                  <a:lnTo>
                    <a:pt x="11266" y="9238"/>
                  </a:lnTo>
                  <a:lnTo>
                    <a:pt x="11280" y="9203"/>
                  </a:lnTo>
                  <a:lnTo>
                    <a:pt x="11329" y="9105"/>
                  </a:lnTo>
                  <a:cubicBezTo>
                    <a:pt x="11390" y="8969"/>
                    <a:pt x="11475" y="8846"/>
                    <a:pt x="11565" y="8719"/>
                  </a:cubicBezTo>
                  <a:cubicBezTo>
                    <a:pt x="11743" y="8467"/>
                    <a:pt x="11982" y="8230"/>
                    <a:pt x="12264" y="8007"/>
                  </a:cubicBezTo>
                  <a:cubicBezTo>
                    <a:pt x="12826" y="7561"/>
                    <a:pt x="13535" y="7154"/>
                    <a:pt x="14269" y="6790"/>
                  </a:cubicBezTo>
                  <a:cubicBezTo>
                    <a:pt x="15017" y="6416"/>
                    <a:pt x="15723" y="6086"/>
                    <a:pt x="16487" y="5660"/>
                  </a:cubicBezTo>
                  <a:cubicBezTo>
                    <a:pt x="17976" y="4805"/>
                    <a:pt x="18983" y="3718"/>
                    <a:pt x="19556" y="2815"/>
                  </a:cubicBezTo>
                  <a:cubicBezTo>
                    <a:pt x="19845" y="2361"/>
                    <a:pt x="19993" y="1965"/>
                    <a:pt x="20107" y="1633"/>
                  </a:cubicBezTo>
                  <a:cubicBezTo>
                    <a:pt x="20182" y="1371"/>
                    <a:pt x="20196" y="1272"/>
                    <a:pt x="20202" y="1265"/>
                  </a:cubicBezTo>
                  <a:lnTo>
                    <a:pt x="20218" y="1171"/>
                  </a:lnTo>
                  <a:cubicBezTo>
                    <a:pt x="20307" y="673"/>
                    <a:pt x="20009" y="187"/>
                    <a:pt x="19523" y="43"/>
                  </a:cubicBezTo>
                  <a:cubicBezTo>
                    <a:pt x="19429" y="14"/>
                    <a:pt x="19333" y="1"/>
                    <a:pt x="19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5">
              <a:extLst>
                <a:ext uri="{FF2B5EF4-FFF2-40B4-BE49-F238E27FC236}">
                  <a16:creationId xmlns:a16="http://schemas.microsoft.com/office/drawing/2014/main" id="{7F4A7D33-CA7C-90DC-5258-84A6D5BAD2BA}"/>
                </a:ext>
              </a:extLst>
            </p:cNvPr>
            <p:cNvSpPr/>
            <p:nvPr/>
          </p:nvSpPr>
          <p:spPr>
            <a:xfrm>
              <a:off x="4891950" y="3132675"/>
              <a:ext cx="403675" cy="649250"/>
            </a:xfrm>
            <a:custGeom>
              <a:avLst/>
              <a:gdLst/>
              <a:ahLst/>
              <a:cxnLst/>
              <a:rect l="l" t="t" r="r" b="b"/>
              <a:pathLst>
                <a:path w="16147" h="25970" extrusionOk="0">
                  <a:moveTo>
                    <a:pt x="14974" y="1"/>
                  </a:moveTo>
                  <a:cubicBezTo>
                    <a:pt x="14975" y="1"/>
                    <a:pt x="14975" y="1"/>
                    <a:pt x="14976" y="1"/>
                  </a:cubicBezTo>
                  <a:lnTo>
                    <a:pt x="14976" y="1"/>
                  </a:lnTo>
                  <a:cubicBezTo>
                    <a:pt x="14976" y="1"/>
                    <a:pt x="14976" y="1"/>
                    <a:pt x="14976" y="1"/>
                  </a:cubicBezTo>
                  <a:close/>
                  <a:moveTo>
                    <a:pt x="7555" y="15667"/>
                  </a:moveTo>
                  <a:lnTo>
                    <a:pt x="7554" y="15670"/>
                  </a:lnTo>
                  <a:cubicBezTo>
                    <a:pt x="7554" y="15670"/>
                    <a:pt x="7555" y="15668"/>
                    <a:pt x="7555" y="15667"/>
                  </a:cubicBezTo>
                  <a:close/>
                  <a:moveTo>
                    <a:pt x="14976" y="1"/>
                  </a:moveTo>
                  <a:cubicBezTo>
                    <a:pt x="14515" y="3"/>
                    <a:pt x="14105" y="292"/>
                    <a:pt x="13950" y="727"/>
                  </a:cubicBezTo>
                  <a:lnTo>
                    <a:pt x="13939" y="759"/>
                  </a:lnTo>
                  <a:cubicBezTo>
                    <a:pt x="13939" y="759"/>
                    <a:pt x="13800" y="1150"/>
                    <a:pt x="13461" y="1750"/>
                  </a:cubicBezTo>
                  <a:cubicBezTo>
                    <a:pt x="13261" y="2103"/>
                    <a:pt x="13023" y="2432"/>
                    <a:pt x="12754" y="2732"/>
                  </a:cubicBezTo>
                  <a:cubicBezTo>
                    <a:pt x="12447" y="3062"/>
                    <a:pt x="12040" y="3408"/>
                    <a:pt x="11622" y="3654"/>
                  </a:cubicBezTo>
                  <a:cubicBezTo>
                    <a:pt x="11147" y="3944"/>
                    <a:pt x="10489" y="4176"/>
                    <a:pt x="9614" y="4688"/>
                  </a:cubicBezTo>
                  <a:cubicBezTo>
                    <a:pt x="9380" y="4827"/>
                    <a:pt x="9154" y="4981"/>
                    <a:pt x="8939" y="5147"/>
                  </a:cubicBezTo>
                  <a:cubicBezTo>
                    <a:pt x="8811" y="5247"/>
                    <a:pt x="8688" y="5352"/>
                    <a:pt x="8570" y="5466"/>
                  </a:cubicBezTo>
                  <a:cubicBezTo>
                    <a:pt x="8390" y="5645"/>
                    <a:pt x="8441" y="5582"/>
                    <a:pt x="8261" y="5787"/>
                  </a:cubicBezTo>
                  <a:cubicBezTo>
                    <a:pt x="7854" y="6278"/>
                    <a:pt x="7499" y="6871"/>
                    <a:pt x="7313" y="7497"/>
                  </a:cubicBezTo>
                  <a:cubicBezTo>
                    <a:pt x="6921" y="8759"/>
                    <a:pt x="7005" y="9959"/>
                    <a:pt x="7160" y="10951"/>
                  </a:cubicBezTo>
                  <a:cubicBezTo>
                    <a:pt x="7312" y="11960"/>
                    <a:pt x="7504" y="12870"/>
                    <a:pt x="7610" y="13684"/>
                  </a:cubicBezTo>
                  <a:cubicBezTo>
                    <a:pt x="7661" y="14055"/>
                    <a:pt x="7688" y="14432"/>
                    <a:pt x="7686" y="14807"/>
                  </a:cubicBezTo>
                  <a:cubicBezTo>
                    <a:pt x="7660" y="14948"/>
                    <a:pt x="7697" y="14985"/>
                    <a:pt x="7652" y="15212"/>
                  </a:cubicBezTo>
                  <a:lnTo>
                    <a:pt x="7579" y="15554"/>
                  </a:lnTo>
                  <a:lnTo>
                    <a:pt x="7569" y="15604"/>
                  </a:lnTo>
                  <a:lnTo>
                    <a:pt x="7536" y="15697"/>
                  </a:lnTo>
                  <a:cubicBezTo>
                    <a:pt x="7378" y="16229"/>
                    <a:pt x="7013" y="16754"/>
                    <a:pt x="6492" y="17257"/>
                  </a:cubicBezTo>
                  <a:cubicBezTo>
                    <a:pt x="5967" y="17752"/>
                    <a:pt x="5345" y="18237"/>
                    <a:pt x="4697" y="18692"/>
                  </a:cubicBezTo>
                  <a:cubicBezTo>
                    <a:pt x="4042" y="19158"/>
                    <a:pt x="3404" y="19594"/>
                    <a:pt x="2762" y="20142"/>
                  </a:cubicBezTo>
                  <a:cubicBezTo>
                    <a:pt x="1528" y="21206"/>
                    <a:pt x="775" y="22398"/>
                    <a:pt x="391" y="23339"/>
                  </a:cubicBezTo>
                  <a:cubicBezTo>
                    <a:pt x="199" y="23806"/>
                    <a:pt x="124" y="24215"/>
                    <a:pt x="68" y="24542"/>
                  </a:cubicBezTo>
                  <a:cubicBezTo>
                    <a:pt x="52" y="24770"/>
                    <a:pt x="42" y="24893"/>
                    <a:pt x="42" y="24893"/>
                  </a:cubicBezTo>
                  <a:cubicBezTo>
                    <a:pt x="0" y="25443"/>
                    <a:pt x="413" y="25923"/>
                    <a:pt x="963" y="25966"/>
                  </a:cubicBezTo>
                  <a:cubicBezTo>
                    <a:pt x="989" y="25968"/>
                    <a:pt x="1014" y="25969"/>
                    <a:pt x="1041" y="25969"/>
                  </a:cubicBezTo>
                  <a:cubicBezTo>
                    <a:pt x="1478" y="25968"/>
                    <a:pt x="1864" y="25684"/>
                    <a:pt x="1996" y="25266"/>
                  </a:cubicBezTo>
                  <a:lnTo>
                    <a:pt x="2001" y="25245"/>
                  </a:lnTo>
                  <a:cubicBezTo>
                    <a:pt x="2001" y="25245"/>
                    <a:pt x="2035" y="25134"/>
                    <a:pt x="2100" y="24927"/>
                  </a:cubicBezTo>
                  <a:cubicBezTo>
                    <a:pt x="2153" y="24825"/>
                    <a:pt x="2260" y="24606"/>
                    <a:pt x="2430" y="24327"/>
                  </a:cubicBezTo>
                  <a:cubicBezTo>
                    <a:pt x="2760" y="23779"/>
                    <a:pt x="3467" y="23039"/>
                    <a:pt x="4482" y="22360"/>
                  </a:cubicBezTo>
                  <a:cubicBezTo>
                    <a:pt x="4964" y="22041"/>
                    <a:pt x="5652" y="21687"/>
                    <a:pt x="6358" y="21268"/>
                  </a:cubicBezTo>
                  <a:cubicBezTo>
                    <a:pt x="7074" y="20843"/>
                    <a:pt x="7884" y="20374"/>
                    <a:pt x="8684" y="19685"/>
                  </a:cubicBezTo>
                  <a:cubicBezTo>
                    <a:pt x="9470" y="19006"/>
                    <a:pt x="10319" y="18073"/>
                    <a:pt x="10758" y="16829"/>
                  </a:cubicBezTo>
                  <a:lnTo>
                    <a:pt x="10840" y="16600"/>
                  </a:lnTo>
                  <a:lnTo>
                    <a:pt x="10860" y="16543"/>
                  </a:lnTo>
                  <a:lnTo>
                    <a:pt x="10899" y="16390"/>
                  </a:lnTo>
                  <a:lnTo>
                    <a:pt x="10919" y="16304"/>
                  </a:lnTo>
                  <a:lnTo>
                    <a:pt x="10999" y="15963"/>
                  </a:lnTo>
                  <a:cubicBezTo>
                    <a:pt x="11055" y="15733"/>
                    <a:pt x="11097" y="15296"/>
                    <a:pt x="11129" y="14969"/>
                  </a:cubicBezTo>
                  <a:cubicBezTo>
                    <a:pt x="11151" y="14400"/>
                    <a:pt x="11129" y="13832"/>
                    <a:pt x="11065" y="13266"/>
                  </a:cubicBezTo>
                  <a:cubicBezTo>
                    <a:pt x="10938" y="12202"/>
                    <a:pt x="10706" y="11267"/>
                    <a:pt x="10578" y="10435"/>
                  </a:cubicBezTo>
                  <a:cubicBezTo>
                    <a:pt x="10442" y="9600"/>
                    <a:pt x="10412" y="8918"/>
                    <a:pt x="10530" y="8474"/>
                  </a:cubicBezTo>
                  <a:cubicBezTo>
                    <a:pt x="10660" y="8024"/>
                    <a:pt x="10826" y="7742"/>
                    <a:pt x="11335" y="7374"/>
                  </a:cubicBezTo>
                  <a:cubicBezTo>
                    <a:pt x="11835" y="7015"/>
                    <a:pt x="12600" y="6639"/>
                    <a:pt x="13286" y="6105"/>
                  </a:cubicBezTo>
                  <a:cubicBezTo>
                    <a:pt x="14760" y="4981"/>
                    <a:pt x="15351" y="3631"/>
                    <a:pt x="15695" y="2735"/>
                  </a:cubicBezTo>
                  <a:cubicBezTo>
                    <a:pt x="15865" y="2278"/>
                    <a:pt x="15934" y="1905"/>
                    <a:pt x="15984" y="1655"/>
                  </a:cubicBezTo>
                  <a:cubicBezTo>
                    <a:pt x="16027" y="1402"/>
                    <a:pt x="16049" y="1268"/>
                    <a:pt x="16049" y="1268"/>
                  </a:cubicBezTo>
                  <a:cubicBezTo>
                    <a:pt x="16147" y="674"/>
                    <a:pt x="15747" y="113"/>
                    <a:pt x="15153" y="15"/>
                  </a:cubicBezTo>
                  <a:cubicBezTo>
                    <a:pt x="15094" y="6"/>
                    <a:pt x="15036" y="1"/>
                    <a:pt x="14976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5">
              <a:extLst>
                <a:ext uri="{FF2B5EF4-FFF2-40B4-BE49-F238E27FC236}">
                  <a16:creationId xmlns:a16="http://schemas.microsoft.com/office/drawing/2014/main" id="{7014AA8F-01D3-D886-532F-9F48C3DC59FD}"/>
                </a:ext>
              </a:extLst>
            </p:cNvPr>
            <p:cNvSpPr/>
            <p:nvPr/>
          </p:nvSpPr>
          <p:spPr>
            <a:xfrm>
              <a:off x="4725550" y="3034325"/>
              <a:ext cx="407400" cy="691900"/>
            </a:xfrm>
            <a:custGeom>
              <a:avLst/>
              <a:gdLst/>
              <a:ahLst/>
              <a:cxnLst/>
              <a:rect l="l" t="t" r="r" b="b"/>
              <a:pathLst>
                <a:path w="16296" h="27676" extrusionOk="0">
                  <a:moveTo>
                    <a:pt x="15172" y="1"/>
                  </a:moveTo>
                  <a:lnTo>
                    <a:pt x="15171" y="4"/>
                  </a:lnTo>
                  <a:lnTo>
                    <a:pt x="15110" y="4"/>
                  </a:lnTo>
                  <a:cubicBezTo>
                    <a:pt x="14574" y="35"/>
                    <a:pt x="14139" y="449"/>
                    <a:pt x="14085" y="984"/>
                  </a:cubicBezTo>
                  <a:lnTo>
                    <a:pt x="14084" y="1011"/>
                  </a:lnTo>
                  <a:cubicBezTo>
                    <a:pt x="14084" y="1011"/>
                    <a:pt x="14041" y="1443"/>
                    <a:pt x="13828" y="2148"/>
                  </a:cubicBezTo>
                  <a:cubicBezTo>
                    <a:pt x="13639" y="2853"/>
                    <a:pt x="13164" y="3819"/>
                    <a:pt x="12363" y="4634"/>
                  </a:cubicBezTo>
                  <a:cubicBezTo>
                    <a:pt x="12167" y="4820"/>
                    <a:pt x="11906" y="5039"/>
                    <a:pt x="11722" y="5152"/>
                  </a:cubicBezTo>
                  <a:cubicBezTo>
                    <a:pt x="11633" y="5211"/>
                    <a:pt x="11326" y="5414"/>
                    <a:pt x="11296" y="5418"/>
                  </a:cubicBezTo>
                  <a:lnTo>
                    <a:pt x="10805" y="5671"/>
                  </a:lnTo>
                  <a:cubicBezTo>
                    <a:pt x="10117" y="6032"/>
                    <a:pt x="8982" y="6442"/>
                    <a:pt x="8063" y="7633"/>
                  </a:cubicBezTo>
                  <a:cubicBezTo>
                    <a:pt x="7610" y="8179"/>
                    <a:pt x="7319" y="8879"/>
                    <a:pt x="7142" y="9555"/>
                  </a:cubicBezTo>
                  <a:cubicBezTo>
                    <a:pt x="7003" y="10187"/>
                    <a:pt x="6956" y="10835"/>
                    <a:pt x="7003" y="11480"/>
                  </a:cubicBezTo>
                  <a:cubicBezTo>
                    <a:pt x="7076" y="12672"/>
                    <a:pt x="7308" y="13691"/>
                    <a:pt x="7465" y="14610"/>
                  </a:cubicBezTo>
                  <a:cubicBezTo>
                    <a:pt x="7549" y="15037"/>
                    <a:pt x="7608" y="15469"/>
                    <a:pt x="7644" y="15903"/>
                  </a:cubicBezTo>
                  <a:cubicBezTo>
                    <a:pt x="7667" y="16108"/>
                    <a:pt x="7651" y="16281"/>
                    <a:pt x="7663" y="16472"/>
                  </a:cubicBezTo>
                  <a:cubicBezTo>
                    <a:pt x="7635" y="16629"/>
                    <a:pt x="7676" y="16656"/>
                    <a:pt x="7624" y="16906"/>
                  </a:cubicBezTo>
                  <a:lnTo>
                    <a:pt x="7547" y="17266"/>
                  </a:lnTo>
                  <a:lnTo>
                    <a:pt x="7542" y="17298"/>
                  </a:lnTo>
                  <a:lnTo>
                    <a:pt x="7540" y="17302"/>
                  </a:lnTo>
                  <a:lnTo>
                    <a:pt x="7508" y="17407"/>
                  </a:lnTo>
                  <a:cubicBezTo>
                    <a:pt x="7469" y="17552"/>
                    <a:pt x="7404" y="17687"/>
                    <a:pt x="7337" y="17827"/>
                  </a:cubicBezTo>
                  <a:cubicBezTo>
                    <a:pt x="7203" y="18103"/>
                    <a:pt x="7005" y="18376"/>
                    <a:pt x="6762" y="18642"/>
                  </a:cubicBezTo>
                  <a:cubicBezTo>
                    <a:pt x="6278" y="19173"/>
                    <a:pt x="5644" y="19688"/>
                    <a:pt x="4979" y="20165"/>
                  </a:cubicBezTo>
                  <a:cubicBezTo>
                    <a:pt x="4299" y="20654"/>
                    <a:pt x="3656" y="21093"/>
                    <a:pt x="2969" y="21637"/>
                  </a:cubicBezTo>
                  <a:cubicBezTo>
                    <a:pt x="1637" y="22719"/>
                    <a:pt x="818" y="23954"/>
                    <a:pt x="399" y="24938"/>
                  </a:cubicBezTo>
                  <a:cubicBezTo>
                    <a:pt x="186" y="25432"/>
                    <a:pt x="102" y="25846"/>
                    <a:pt x="43" y="26193"/>
                  </a:cubicBezTo>
                  <a:cubicBezTo>
                    <a:pt x="11" y="26464"/>
                    <a:pt x="13" y="26562"/>
                    <a:pt x="9" y="26571"/>
                  </a:cubicBezTo>
                  <a:lnTo>
                    <a:pt x="8" y="26667"/>
                  </a:lnTo>
                  <a:cubicBezTo>
                    <a:pt x="1" y="27215"/>
                    <a:pt x="440" y="27667"/>
                    <a:pt x="988" y="27676"/>
                  </a:cubicBezTo>
                  <a:lnTo>
                    <a:pt x="1002" y="27676"/>
                  </a:lnTo>
                  <a:cubicBezTo>
                    <a:pt x="1459" y="27676"/>
                    <a:pt x="1857" y="27365"/>
                    <a:pt x="1969" y="26921"/>
                  </a:cubicBezTo>
                  <a:cubicBezTo>
                    <a:pt x="1971" y="26921"/>
                    <a:pt x="2005" y="26775"/>
                    <a:pt x="2071" y="26594"/>
                  </a:cubicBezTo>
                  <a:cubicBezTo>
                    <a:pt x="2176" y="26375"/>
                    <a:pt x="2294" y="26160"/>
                    <a:pt x="2423" y="25955"/>
                  </a:cubicBezTo>
                  <a:cubicBezTo>
                    <a:pt x="2776" y="25375"/>
                    <a:pt x="3540" y="24593"/>
                    <a:pt x="4632" y="23903"/>
                  </a:cubicBezTo>
                  <a:cubicBezTo>
                    <a:pt x="5261" y="23537"/>
                    <a:pt x="5944" y="23140"/>
                    <a:pt x="6665" y="22721"/>
                  </a:cubicBezTo>
                  <a:cubicBezTo>
                    <a:pt x="7429" y="22253"/>
                    <a:pt x="8295" y="21729"/>
                    <a:pt x="9116" y="20913"/>
                  </a:cubicBezTo>
                  <a:cubicBezTo>
                    <a:pt x="9527" y="20509"/>
                    <a:pt x="9928" y="20031"/>
                    <a:pt x="10258" y="19463"/>
                  </a:cubicBezTo>
                  <a:cubicBezTo>
                    <a:pt x="10421" y="19181"/>
                    <a:pt x="10578" y="18882"/>
                    <a:pt x="10692" y="18564"/>
                  </a:cubicBezTo>
                  <a:lnTo>
                    <a:pt x="10780" y="18326"/>
                  </a:lnTo>
                  <a:lnTo>
                    <a:pt x="10803" y="18266"/>
                  </a:lnTo>
                  <a:lnTo>
                    <a:pt x="10814" y="18235"/>
                  </a:lnTo>
                  <a:lnTo>
                    <a:pt x="10819" y="18221"/>
                  </a:lnTo>
                  <a:lnTo>
                    <a:pt x="10851" y="18098"/>
                  </a:lnTo>
                  <a:lnTo>
                    <a:pt x="10874" y="18009"/>
                  </a:lnTo>
                  <a:lnTo>
                    <a:pt x="10956" y="17650"/>
                  </a:lnTo>
                  <a:cubicBezTo>
                    <a:pt x="11244" y="16193"/>
                    <a:pt x="11044" y="15101"/>
                    <a:pt x="10897" y="14027"/>
                  </a:cubicBezTo>
                  <a:cubicBezTo>
                    <a:pt x="10724" y="12979"/>
                    <a:pt x="10501" y="12045"/>
                    <a:pt x="10457" y="11274"/>
                  </a:cubicBezTo>
                  <a:cubicBezTo>
                    <a:pt x="10403" y="10476"/>
                    <a:pt x="10501" y="10011"/>
                    <a:pt x="10749" y="9652"/>
                  </a:cubicBezTo>
                  <a:cubicBezTo>
                    <a:pt x="10944" y="9298"/>
                    <a:pt x="11542" y="8931"/>
                    <a:pt x="12334" y="8468"/>
                  </a:cubicBezTo>
                  <a:cubicBezTo>
                    <a:pt x="12540" y="8340"/>
                    <a:pt x="12743" y="8213"/>
                    <a:pt x="12945" y="8090"/>
                  </a:cubicBezTo>
                  <a:cubicBezTo>
                    <a:pt x="13268" y="7872"/>
                    <a:pt x="13296" y="7838"/>
                    <a:pt x="13530" y="7658"/>
                  </a:cubicBezTo>
                  <a:cubicBezTo>
                    <a:pt x="13991" y="7281"/>
                    <a:pt x="14285" y="6948"/>
                    <a:pt x="14592" y="6582"/>
                  </a:cubicBezTo>
                  <a:cubicBezTo>
                    <a:pt x="15758" y="5113"/>
                    <a:pt x="16092" y="3612"/>
                    <a:pt x="16225" y="2617"/>
                  </a:cubicBezTo>
                  <a:cubicBezTo>
                    <a:pt x="16295" y="2112"/>
                    <a:pt x="16284" y="1712"/>
                    <a:pt x="16279" y="1443"/>
                  </a:cubicBezTo>
                  <a:cubicBezTo>
                    <a:pt x="16265" y="1173"/>
                    <a:pt x="16258" y="1031"/>
                    <a:pt x="16258" y="1031"/>
                  </a:cubicBezTo>
                  <a:cubicBezTo>
                    <a:pt x="16227" y="452"/>
                    <a:pt x="15751" y="1"/>
                    <a:pt x="15172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5">
              <a:extLst>
                <a:ext uri="{FF2B5EF4-FFF2-40B4-BE49-F238E27FC236}">
                  <a16:creationId xmlns:a16="http://schemas.microsoft.com/office/drawing/2014/main" id="{837E80B5-FA12-B8C2-D30A-E81C073DD3D3}"/>
                </a:ext>
              </a:extLst>
            </p:cNvPr>
            <p:cNvSpPr/>
            <p:nvPr/>
          </p:nvSpPr>
          <p:spPr>
            <a:xfrm>
              <a:off x="4864450" y="3123375"/>
              <a:ext cx="403525" cy="649225"/>
            </a:xfrm>
            <a:custGeom>
              <a:avLst/>
              <a:gdLst/>
              <a:ahLst/>
              <a:cxnLst/>
              <a:rect l="l" t="t" r="r" b="b"/>
              <a:pathLst>
                <a:path w="16141" h="25969" extrusionOk="0">
                  <a:moveTo>
                    <a:pt x="14972" y="1"/>
                  </a:moveTo>
                  <a:cubicBezTo>
                    <a:pt x="14521" y="1"/>
                    <a:pt x="14104" y="283"/>
                    <a:pt x="13947" y="726"/>
                  </a:cubicBezTo>
                  <a:lnTo>
                    <a:pt x="13936" y="758"/>
                  </a:lnTo>
                  <a:cubicBezTo>
                    <a:pt x="13936" y="758"/>
                    <a:pt x="13798" y="1149"/>
                    <a:pt x="13458" y="1751"/>
                  </a:cubicBezTo>
                  <a:cubicBezTo>
                    <a:pt x="13258" y="2102"/>
                    <a:pt x="13020" y="2431"/>
                    <a:pt x="12751" y="2732"/>
                  </a:cubicBezTo>
                  <a:cubicBezTo>
                    <a:pt x="12444" y="3061"/>
                    <a:pt x="12037" y="3407"/>
                    <a:pt x="11619" y="3653"/>
                  </a:cubicBezTo>
                  <a:cubicBezTo>
                    <a:pt x="11144" y="3944"/>
                    <a:pt x="10486" y="4176"/>
                    <a:pt x="9611" y="4687"/>
                  </a:cubicBezTo>
                  <a:cubicBezTo>
                    <a:pt x="9377" y="4826"/>
                    <a:pt x="9150" y="4980"/>
                    <a:pt x="8935" y="5146"/>
                  </a:cubicBezTo>
                  <a:cubicBezTo>
                    <a:pt x="8822" y="5238"/>
                    <a:pt x="8708" y="5328"/>
                    <a:pt x="8567" y="5465"/>
                  </a:cubicBezTo>
                  <a:cubicBezTo>
                    <a:pt x="8388" y="5644"/>
                    <a:pt x="8438" y="5581"/>
                    <a:pt x="8258" y="5788"/>
                  </a:cubicBezTo>
                  <a:cubicBezTo>
                    <a:pt x="7851" y="6279"/>
                    <a:pt x="7496" y="6870"/>
                    <a:pt x="7310" y="7496"/>
                  </a:cubicBezTo>
                  <a:cubicBezTo>
                    <a:pt x="6918" y="8760"/>
                    <a:pt x="7001" y="9959"/>
                    <a:pt x="7157" y="10952"/>
                  </a:cubicBezTo>
                  <a:cubicBezTo>
                    <a:pt x="7308" y="11960"/>
                    <a:pt x="7503" y="12869"/>
                    <a:pt x="7607" y="13683"/>
                  </a:cubicBezTo>
                  <a:cubicBezTo>
                    <a:pt x="7658" y="14056"/>
                    <a:pt x="7685" y="14431"/>
                    <a:pt x="7683" y="14807"/>
                  </a:cubicBezTo>
                  <a:cubicBezTo>
                    <a:pt x="7657" y="14947"/>
                    <a:pt x="7694" y="14984"/>
                    <a:pt x="7649" y="15211"/>
                  </a:cubicBezTo>
                  <a:lnTo>
                    <a:pt x="7576" y="15555"/>
                  </a:lnTo>
                  <a:lnTo>
                    <a:pt x="7565" y="15610"/>
                  </a:lnTo>
                  <a:lnTo>
                    <a:pt x="7533" y="15698"/>
                  </a:lnTo>
                  <a:cubicBezTo>
                    <a:pt x="7374" y="16230"/>
                    <a:pt x="7010" y="16755"/>
                    <a:pt x="6489" y="17256"/>
                  </a:cubicBezTo>
                  <a:cubicBezTo>
                    <a:pt x="5964" y="17752"/>
                    <a:pt x="5341" y="18238"/>
                    <a:pt x="4694" y="18695"/>
                  </a:cubicBezTo>
                  <a:cubicBezTo>
                    <a:pt x="4038" y="19159"/>
                    <a:pt x="3401" y="19594"/>
                    <a:pt x="2759" y="20142"/>
                  </a:cubicBezTo>
                  <a:cubicBezTo>
                    <a:pt x="1525" y="21204"/>
                    <a:pt x="772" y="22399"/>
                    <a:pt x="388" y="23339"/>
                  </a:cubicBezTo>
                  <a:cubicBezTo>
                    <a:pt x="196" y="23807"/>
                    <a:pt x="121" y="24216"/>
                    <a:pt x="65" y="24542"/>
                  </a:cubicBezTo>
                  <a:cubicBezTo>
                    <a:pt x="49" y="24771"/>
                    <a:pt x="38" y="24894"/>
                    <a:pt x="38" y="24894"/>
                  </a:cubicBezTo>
                  <a:cubicBezTo>
                    <a:pt x="1" y="25401"/>
                    <a:pt x="349" y="25856"/>
                    <a:pt x="849" y="25951"/>
                  </a:cubicBezTo>
                  <a:cubicBezTo>
                    <a:pt x="913" y="25963"/>
                    <a:pt x="976" y="25969"/>
                    <a:pt x="1039" y="25969"/>
                  </a:cubicBezTo>
                  <a:cubicBezTo>
                    <a:pt x="1469" y="25969"/>
                    <a:pt x="1861" y="25691"/>
                    <a:pt x="1993" y="25267"/>
                  </a:cubicBezTo>
                  <a:lnTo>
                    <a:pt x="2000" y="25246"/>
                  </a:lnTo>
                  <a:cubicBezTo>
                    <a:pt x="2000" y="25246"/>
                    <a:pt x="2032" y="25135"/>
                    <a:pt x="2098" y="24928"/>
                  </a:cubicBezTo>
                  <a:cubicBezTo>
                    <a:pt x="2150" y="24826"/>
                    <a:pt x="2259" y="24607"/>
                    <a:pt x="2427" y="24328"/>
                  </a:cubicBezTo>
                  <a:cubicBezTo>
                    <a:pt x="2759" y="23780"/>
                    <a:pt x="3466" y="23039"/>
                    <a:pt x="4481" y="22361"/>
                  </a:cubicBezTo>
                  <a:cubicBezTo>
                    <a:pt x="4963" y="22043"/>
                    <a:pt x="5650" y="21688"/>
                    <a:pt x="6357" y="21269"/>
                  </a:cubicBezTo>
                  <a:cubicBezTo>
                    <a:pt x="7073" y="20844"/>
                    <a:pt x="7883" y="20374"/>
                    <a:pt x="8681" y="19686"/>
                  </a:cubicBezTo>
                  <a:cubicBezTo>
                    <a:pt x="9468" y="19007"/>
                    <a:pt x="10318" y="18072"/>
                    <a:pt x="10757" y="16830"/>
                  </a:cubicBezTo>
                  <a:lnTo>
                    <a:pt x="10839" y="16599"/>
                  </a:lnTo>
                  <a:lnTo>
                    <a:pt x="10859" y="16542"/>
                  </a:lnTo>
                  <a:lnTo>
                    <a:pt x="10898" y="16389"/>
                  </a:lnTo>
                  <a:lnTo>
                    <a:pt x="10918" y="16303"/>
                  </a:lnTo>
                  <a:lnTo>
                    <a:pt x="10998" y="15962"/>
                  </a:lnTo>
                  <a:cubicBezTo>
                    <a:pt x="11053" y="15734"/>
                    <a:pt x="11096" y="15296"/>
                    <a:pt x="11128" y="14970"/>
                  </a:cubicBezTo>
                  <a:cubicBezTo>
                    <a:pt x="11151" y="14400"/>
                    <a:pt x="11128" y="13833"/>
                    <a:pt x="11064" y="13267"/>
                  </a:cubicBezTo>
                  <a:cubicBezTo>
                    <a:pt x="10937" y="12203"/>
                    <a:pt x="10705" y="11266"/>
                    <a:pt x="10577" y="10434"/>
                  </a:cubicBezTo>
                  <a:cubicBezTo>
                    <a:pt x="10441" y="9599"/>
                    <a:pt x="10411" y="8917"/>
                    <a:pt x="10528" y="8473"/>
                  </a:cubicBezTo>
                  <a:cubicBezTo>
                    <a:pt x="10659" y="8023"/>
                    <a:pt x="10825" y="7743"/>
                    <a:pt x="11333" y="7373"/>
                  </a:cubicBezTo>
                  <a:cubicBezTo>
                    <a:pt x="11833" y="7014"/>
                    <a:pt x="12599" y="6638"/>
                    <a:pt x="13284" y="6104"/>
                  </a:cubicBezTo>
                  <a:cubicBezTo>
                    <a:pt x="14759" y="4980"/>
                    <a:pt x="15350" y="3632"/>
                    <a:pt x="15694" y="2734"/>
                  </a:cubicBezTo>
                  <a:cubicBezTo>
                    <a:pt x="15864" y="2277"/>
                    <a:pt x="15933" y="1904"/>
                    <a:pt x="15983" y="1654"/>
                  </a:cubicBezTo>
                  <a:cubicBezTo>
                    <a:pt x="16026" y="1401"/>
                    <a:pt x="16049" y="1267"/>
                    <a:pt x="16049" y="1267"/>
                  </a:cubicBezTo>
                  <a:cubicBezTo>
                    <a:pt x="16140" y="710"/>
                    <a:pt x="15790" y="176"/>
                    <a:pt x="15244" y="35"/>
                  </a:cubicBezTo>
                  <a:cubicBezTo>
                    <a:pt x="15153" y="12"/>
                    <a:pt x="15062" y="1"/>
                    <a:pt x="149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5">
              <a:extLst>
                <a:ext uri="{FF2B5EF4-FFF2-40B4-BE49-F238E27FC236}">
                  <a16:creationId xmlns:a16="http://schemas.microsoft.com/office/drawing/2014/main" id="{2B624BFE-A04D-587B-BBAB-09CD775587AE}"/>
                </a:ext>
              </a:extLst>
            </p:cNvPr>
            <p:cNvSpPr/>
            <p:nvPr/>
          </p:nvSpPr>
          <p:spPr>
            <a:xfrm>
              <a:off x="4698025" y="3025000"/>
              <a:ext cx="407375" cy="691850"/>
            </a:xfrm>
            <a:custGeom>
              <a:avLst/>
              <a:gdLst/>
              <a:ahLst/>
              <a:cxnLst/>
              <a:rect l="l" t="t" r="r" b="b"/>
              <a:pathLst>
                <a:path w="16295" h="27674" extrusionOk="0">
                  <a:moveTo>
                    <a:pt x="7562" y="17228"/>
                  </a:moveTo>
                  <a:cubicBezTo>
                    <a:pt x="7562" y="17228"/>
                    <a:pt x="7560" y="17235"/>
                    <a:pt x="7556" y="17254"/>
                  </a:cubicBezTo>
                  <a:lnTo>
                    <a:pt x="7554" y="17261"/>
                  </a:lnTo>
                  <a:lnTo>
                    <a:pt x="7552" y="17265"/>
                  </a:lnTo>
                  <a:lnTo>
                    <a:pt x="7552" y="17265"/>
                  </a:lnTo>
                  <a:cubicBezTo>
                    <a:pt x="7558" y="17244"/>
                    <a:pt x="7562" y="17228"/>
                    <a:pt x="7562" y="17228"/>
                  </a:cubicBezTo>
                  <a:close/>
                  <a:moveTo>
                    <a:pt x="7535" y="17335"/>
                  </a:moveTo>
                  <a:lnTo>
                    <a:pt x="7531" y="17354"/>
                  </a:lnTo>
                  <a:cubicBezTo>
                    <a:pt x="7530" y="17355"/>
                    <a:pt x="7530" y="17356"/>
                    <a:pt x="7530" y="17356"/>
                  </a:cubicBezTo>
                  <a:cubicBezTo>
                    <a:pt x="7530" y="17356"/>
                    <a:pt x="7532" y="17347"/>
                    <a:pt x="7535" y="17335"/>
                  </a:cubicBezTo>
                  <a:close/>
                  <a:moveTo>
                    <a:pt x="15169" y="0"/>
                  </a:moveTo>
                  <a:cubicBezTo>
                    <a:pt x="14610" y="0"/>
                    <a:pt x="14141" y="425"/>
                    <a:pt x="14085" y="982"/>
                  </a:cubicBezTo>
                  <a:lnTo>
                    <a:pt x="14083" y="1009"/>
                  </a:lnTo>
                  <a:cubicBezTo>
                    <a:pt x="14083" y="1009"/>
                    <a:pt x="14040" y="1443"/>
                    <a:pt x="13828" y="2146"/>
                  </a:cubicBezTo>
                  <a:cubicBezTo>
                    <a:pt x="13639" y="2851"/>
                    <a:pt x="13164" y="3815"/>
                    <a:pt x="12364" y="4632"/>
                  </a:cubicBezTo>
                  <a:cubicBezTo>
                    <a:pt x="12166" y="4818"/>
                    <a:pt x="11906" y="5038"/>
                    <a:pt x="11724" y="5150"/>
                  </a:cubicBezTo>
                  <a:cubicBezTo>
                    <a:pt x="11634" y="5209"/>
                    <a:pt x="11326" y="5412"/>
                    <a:pt x="11295" y="5416"/>
                  </a:cubicBezTo>
                  <a:lnTo>
                    <a:pt x="10804" y="5668"/>
                  </a:lnTo>
                  <a:cubicBezTo>
                    <a:pt x="10117" y="6030"/>
                    <a:pt x="8982" y="6439"/>
                    <a:pt x="8063" y="7629"/>
                  </a:cubicBezTo>
                  <a:cubicBezTo>
                    <a:pt x="7609" y="8177"/>
                    <a:pt x="7318" y="8877"/>
                    <a:pt x="7142" y="9554"/>
                  </a:cubicBezTo>
                  <a:cubicBezTo>
                    <a:pt x="7002" y="10184"/>
                    <a:pt x="6956" y="10832"/>
                    <a:pt x="7002" y="11476"/>
                  </a:cubicBezTo>
                  <a:cubicBezTo>
                    <a:pt x="7076" y="12670"/>
                    <a:pt x="7308" y="13689"/>
                    <a:pt x="7465" y="14608"/>
                  </a:cubicBezTo>
                  <a:cubicBezTo>
                    <a:pt x="7549" y="15035"/>
                    <a:pt x="7608" y="15467"/>
                    <a:pt x="7643" y="15901"/>
                  </a:cubicBezTo>
                  <a:cubicBezTo>
                    <a:pt x="7666" y="16106"/>
                    <a:pt x="7652" y="16279"/>
                    <a:pt x="7663" y="16470"/>
                  </a:cubicBezTo>
                  <a:cubicBezTo>
                    <a:pt x="7634" y="16625"/>
                    <a:pt x="7675" y="16654"/>
                    <a:pt x="7624" y="16904"/>
                  </a:cubicBezTo>
                  <a:lnTo>
                    <a:pt x="7549" y="17264"/>
                  </a:lnTo>
                  <a:lnTo>
                    <a:pt x="7545" y="17285"/>
                  </a:lnTo>
                  <a:lnTo>
                    <a:pt x="7540" y="17298"/>
                  </a:lnTo>
                  <a:lnTo>
                    <a:pt x="7508" y="17405"/>
                  </a:lnTo>
                  <a:cubicBezTo>
                    <a:pt x="7470" y="17550"/>
                    <a:pt x="7406" y="17686"/>
                    <a:pt x="7336" y="17825"/>
                  </a:cubicBezTo>
                  <a:cubicBezTo>
                    <a:pt x="7202" y="18102"/>
                    <a:pt x="7004" y="18373"/>
                    <a:pt x="6762" y="18641"/>
                  </a:cubicBezTo>
                  <a:cubicBezTo>
                    <a:pt x="6278" y="19171"/>
                    <a:pt x="5644" y="19687"/>
                    <a:pt x="4978" y="20163"/>
                  </a:cubicBezTo>
                  <a:cubicBezTo>
                    <a:pt x="4298" y="20652"/>
                    <a:pt x="3656" y="21089"/>
                    <a:pt x="2970" y="21636"/>
                  </a:cubicBezTo>
                  <a:cubicBezTo>
                    <a:pt x="1637" y="22717"/>
                    <a:pt x="820" y="23952"/>
                    <a:pt x="398" y="24934"/>
                  </a:cubicBezTo>
                  <a:cubicBezTo>
                    <a:pt x="186" y="25429"/>
                    <a:pt x="102" y="25843"/>
                    <a:pt x="43" y="26191"/>
                  </a:cubicBezTo>
                  <a:cubicBezTo>
                    <a:pt x="13" y="26460"/>
                    <a:pt x="13" y="26560"/>
                    <a:pt x="11" y="26567"/>
                  </a:cubicBezTo>
                  <a:lnTo>
                    <a:pt x="7" y="26664"/>
                  </a:lnTo>
                  <a:cubicBezTo>
                    <a:pt x="0" y="27169"/>
                    <a:pt x="373" y="27601"/>
                    <a:pt x="875" y="27665"/>
                  </a:cubicBezTo>
                  <a:cubicBezTo>
                    <a:pt x="919" y="27671"/>
                    <a:pt x="962" y="27674"/>
                    <a:pt x="1005" y="27674"/>
                  </a:cubicBezTo>
                  <a:cubicBezTo>
                    <a:pt x="1456" y="27674"/>
                    <a:pt x="1858" y="27367"/>
                    <a:pt x="1969" y="26919"/>
                  </a:cubicBezTo>
                  <a:lnTo>
                    <a:pt x="1969" y="26919"/>
                  </a:lnTo>
                  <a:lnTo>
                    <a:pt x="1968" y="26920"/>
                  </a:lnTo>
                  <a:lnTo>
                    <a:pt x="1968" y="26920"/>
                  </a:lnTo>
                  <a:cubicBezTo>
                    <a:pt x="1973" y="26907"/>
                    <a:pt x="2008" y="26766"/>
                    <a:pt x="2069" y="26594"/>
                  </a:cubicBezTo>
                  <a:cubicBezTo>
                    <a:pt x="2174" y="26375"/>
                    <a:pt x="2292" y="26162"/>
                    <a:pt x="2422" y="25955"/>
                  </a:cubicBezTo>
                  <a:cubicBezTo>
                    <a:pt x="2776" y="25375"/>
                    <a:pt x="3540" y="24595"/>
                    <a:pt x="4630" y="23903"/>
                  </a:cubicBezTo>
                  <a:cubicBezTo>
                    <a:pt x="5260" y="23538"/>
                    <a:pt x="5942" y="23142"/>
                    <a:pt x="6665" y="22723"/>
                  </a:cubicBezTo>
                  <a:cubicBezTo>
                    <a:pt x="7427" y="22255"/>
                    <a:pt x="8293" y="21730"/>
                    <a:pt x="9114" y="20913"/>
                  </a:cubicBezTo>
                  <a:cubicBezTo>
                    <a:pt x="9525" y="20509"/>
                    <a:pt x="9928" y="20033"/>
                    <a:pt x="10256" y="19463"/>
                  </a:cubicBezTo>
                  <a:cubicBezTo>
                    <a:pt x="10421" y="19183"/>
                    <a:pt x="10576" y="18883"/>
                    <a:pt x="10692" y="18566"/>
                  </a:cubicBezTo>
                  <a:lnTo>
                    <a:pt x="10779" y="18326"/>
                  </a:lnTo>
                  <a:lnTo>
                    <a:pt x="10803" y="18266"/>
                  </a:lnTo>
                  <a:lnTo>
                    <a:pt x="10811" y="18237"/>
                  </a:lnTo>
                  <a:lnTo>
                    <a:pt x="10817" y="18221"/>
                  </a:lnTo>
                  <a:lnTo>
                    <a:pt x="10851" y="18098"/>
                  </a:lnTo>
                  <a:lnTo>
                    <a:pt x="10872" y="18009"/>
                  </a:lnTo>
                  <a:lnTo>
                    <a:pt x="10956" y="17652"/>
                  </a:lnTo>
                  <a:cubicBezTo>
                    <a:pt x="11242" y="16197"/>
                    <a:pt x="11044" y="15103"/>
                    <a:pt x="10895" y="14028"/>
                  </a:cubicBezTo>
                  <a:cubicBezTo>
                    <a:pt x="10722" y="12981"/>
                    <a:pt x="10499" y="12047"/>
                    <a:pt x="10455" y="11274"/>
                  </a:cubicBezTo>
                  <a:cubicBezTo>
                    <a:pt x="10403" y="10478"/>
                    <a:pt x="10499" y="10010"/>
                    <a:pt x="10749" y="9652"/>
                  </a:cubicBezTo>
                  <a:cubicBezTo>
                    <a:pt x="10944" y="9300"/>
                    <a:pt x="11540" y="8932"/>
                    <a:pt x="12332" y="8470"/>
                  </a:cubicBezTo>
                  <a:cubicBezTo>
                    <a:pt x="12539" y="8342"/>
                    <a:pt x="12743" y="8215"/>
                    <a:pt x="12943" y="8090"/>
                  </a:cubicBezTo>
                  <a:cubicBezTo>
                    <a:pt x="13266" y="7874"/>
                    <a:pt x="13296" y="7838"/>
                    <a:pt x="13528" y="7658"/>
                  </a:cubicBezTo>
                  <a:cubicBezTo>
                    <a:pt x="13989" y="7283"/>
                    <a:pt x="14285" y="6948"/>
                    <a:pt x="14592" y="6583"/>
                  </a:cubicBezTo>
                  <a:cubicBezTo>
                    <a:pt x="15758" y="5113"/>
                    <a:pt x="16091" y="3612"/>
                    <a:pt x="16225" y="2619"/>
                  </a:cubicBezTo>
                  <a:cubicBezTo>
                    <a:pt x="16295" y="2114"/>
                    <a:pt x="16282" y="1714"/>
                    <a:pt x="16279" y="1445"/>
                  </a:cubicBezTo>
                  <a:cubicBezTo>
                    <a:pt x="16263" y="1175"/>
                    <a:pt x="16256" y="1031"/>
                    <a:pt x="16256" y="1031"/>
                  </a:cubicBezTo>
                  <a:cubicBezTo>
                    <a:pt x="16225" y="463"/>
                    <a:pt x="15763" y="15"/>
                    <a:pt x="15193" y="1"/>
                  </a:cubicBezTo>
                  <a:cubicBezTo>
                    <a:pt x="15185" y="0"/>
                    <a:pt x="15177" y="0"/>
                    <a:pt x="15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5">
              <a:extLst>
                <a:ext uri="{FF2B5EF4-FFF2-40B4-BE49-F238E27FC236}">
                  <a16:creationId xmlns:a16="http://schemas.microsoft.com/office/drawing/2014/main" id="{F499156B-E09F-58AC-96C3-27D16A245665}"/>
                </a:ext>
              </a:extLst>
            </p:cNvPr>
            <p:cNvSpPr/>
            <p:nvPr/>
          </p:nvSpPr>
          <p:spPr>
            <a:xfrm>
              <a:off x="2558475" y="4688550"/>
              <a:ext cx="599275" cy="481750"/>
            </a:xfrm>
            <a:custGeom>
              <a:avLst/>
              <a:gdLst/>
              <a:ahLst/>
              <a:cxnLst/>
              <a:rect l="l" t="t" r="r" b="b"/>
              <a:pathLst>
                <a:path w="23971" h="19270" extrusionOk="0">
                  <a:moveTo>
                    <a:pt x="1077" y="1"/>
                  </a:moveTo>
                  <a:cubicBezTo>
                    <a:pt x="609" y="2"/>
                    <a:pt x="206" y="325"/>
                    <a:pt x="102" y="782"/>
                  </a:cubicBezTo>
                  <a:cubicBezTo>
                    <a:pt x="1" y="1238"/>
                    <a:pt x="227" y="1703"/>
                    <a:pt x="649" y="1905"/>
                  </a:cubicBezTo>
                  <a:lnTo>
                    <a:pt x="670" y="1914"/>
                  </a:lnTo>
                  <a:lnTo>
                    <a:pt x="968" y="2057"/>
                  </a:lnTo>
                  <a:cubicBezTo>
                    <a:pt x="1063" y="2125"/>
                    <a:pt x="1266" y="2262"/>
                    <a:pt x="1516" y="2467"/>
                  </a:cubicBezTo>
                  <a:cubicBezTo>
                    <a:pt x="2012" y="2872"/>
                    <a:pt x="2646" y="3677"/>
                    <a:pt x="3172" y="4779"/>
                  </a:cubicBezTo>
                  <a:cubicBezTo>
                    <a:pt x="3419" y="5302"/>
                    <a:pt x="3674" y="6032"/>
                    <a:pt x="3990" y="6790"/>
                  </a:cubicBezTo>
                  <a:cubicBezTo>
                    <a:pt x="4308" y="7560"/>
                    <a:pt x="4657" y="8429"/>
                    <a:pt x="5225" y="9316"/>
                  </a:cubicBezTo>
                  <a:cubicBezTo>
                    <a:pt x="5786" y="10192"/>
                    <a:pt x="6591" y="11165"/>
                    <a:pt x="7758" y="11776"/>
                  </a:cubicBezTo>
                  <a:lnTo>
                    <a:pt x="7976" y="11888"/>
                  </a:lnTo>
                  <a:lnTo>
                    <a:pt x="8029" y="11917"/>
                  </a:lnTo>
                  <a:lnTo>
                    <a:pt x="8176" y="11977"/>
                  </a:lnTo>
                  <a:lnTo>
                    <a:pt x="8256" y="12008"/>
                  </a:lnTo>
                  <a:lnTo>
                    <a:pt x="8584" y="12136"/>
                  </a:lnTo>
                  <a:cubicBezTo>
                    <a:pt x="8802" y="12224"/>
                    <a:pt x="9229" y="12329"/>
                    <a:pt x="9548" y="12408"/>
                  </a:cubicBezTo>
                  <a:cubicBezTo>
                    <a:pt x="10109" y="12509"/>
                    <a:pt x="10676" y="12568"/>
                    <a:pt x="11244" y="12582"/>
                  </a:cubicBezTo>
                  <a:cubicBezTo>
                    <a:pt x="11372" y="12586"/>
                    <a:pt x="11497" y="12588"/>
                    <a:pt x="11620" y="12588"/>
                  </a:cubicBezTo>
                  <a:cubicBezTo>
                    <a:pt x="12541" y="12588"/>
                    <a:pt x="13377" y="12511"/>
                    <a:pt x="14119" y="12504"/>
                  </a:cubicBezTo>
                  <a:cubicBezTo>
                    <a:pt x="14203" y="12502"/>
                    <a:pt x="14285" y="12502"/>
                    <a:pt x="14366" y="12502"/>
                  </a:cubicBezTo>
                  <a:cubicBezTo>
                    <a:pt x="15097" y="12502"/>
                    <a:pt x="15688" y="12572"/>
                    <a:pt x="16068" y="12734"/>
                  </a:cubicBezTo>
                  <a:cubicBezTo>
                    <a:pt x="16497" y="12927"/>
                    <a:pt x="16750" y="13132"/>
                    <a:pt x="17043" y="13687"/>
                  </a:cubicBezTo>
                  <a:cubicBezTo>
                    <a:pt x="17329" y="14232"/>
                    <a:pt x="17595" y="15042"/>
                    <a:pt x="18023" y="15797"/>
                  </a:cubicBezTo>
                  <a:cubicBezTo>
                    <a:pt x="18928" y="17416"/>
                    <a:pt x="20179" y="18192"/>
                    <a:pt x="21016" y="18660"/>
                  </a:cubicBezTo>
                  <a:cubicBezTo>
                    <a:pt x="21446" y="18892"/>
                    <a:pt x="21807" y="19014"/>
                    <a:pt x="22046" y="19101"/>
                  </a:cubicBezTo>
                  <a:lnTo>
                    <a:pt x="22421" y="19219"/>
                  </a:lnTo>
                  <a:cubicBezTo>
                    <a:pt x="22529" y="19253"/>
                    <a:pt x="22640" y="19269"/>
                    <a:pt x="22748" y="19269"/>
                  </a:cubicBezTo>
                  <a:cubicBezTo>
                    <a:pt x="23177" y="19269"/>
                    <a:pt x="23581" y="19014"/>
                    <a:pt x="23754" y="18599"/>
                  </a:cubicBezTo>
                  <a:cubicBezTo>
                    <a:pt x="23970" y="18078"/>
                    <a:pt x="23754" y="17479"/>
                    <a:pt x="23256" y="17216"/>
                  </a:cubicBezTo>
                  <a:lnTo>
                    <a:pt x="23224" y="17200"/>
                  </a:lnTo>
                  <a:cubicBezTo>
                    <a:pt x="23224" y="17200"/>
                    <a:pt x="22858" y="17009"/>
                    <a:pt x="22310" y="16586"/>
                  </a:cubicBezTo>
                  <a:cubicBezTo>
                    <a:pt x="21989" y="16340"/>
                    <a:pt x="21696" y="16058"/>
                    <a:pt x="21438" y="15747"/>
                  </a:cubicBezTo>
                  <a:cubicBezTo>
                    <a:pt x="21155" y="15397"/>
                    <a:pt x="20870" y="14946"/>
                    <a:pt x="20686" y="14498"/>
                  </a:cubicBezTo>
                  <a:cubicBezTo>
                    <a:pt x="20465" y="13987"/>
                    <a:pt x="20329" y="13300"/>
                    <a:pt x="19947" y="12363"/>
                  </a:cubicBezTo>
                  <a:cubicBezTo>
                    <a:pt x="19842" y="12111"/>
                    <a:pt x="19722" y="11867"/>
                    <a:pt x="19590" y="11629"/>
                  </a:cubicBezTo>
                  <a:cubicBezTo>
                    <a:pt x="19513" y="11503"/>
                    <a:pt x="19442" y="11379"/>
                    <a:pt x="19326" y="11221"/>
                  </a:cubicBezTo>
                  <a:cubicBezTo>
                    <a:pt x="19174" y="11017"/>
                    <a:pt x="19230" y="11074"/>
                    <a:pt x="19051" y="10867"/>
                  </a:cubicBezTo>
                  <a:cubicBezTo>
                    <a:pt x="18623" y="10396"/>
                    <a:pt x="18087" y="9960"/>
                    <a:pt x="17493" y="9687"/>
                  </a:cubicBezTo>
                  <a:cubicBezTo>
                    <a:pt x="16356" y="9148"/>
                    <a:pt x="15217" y="9045"/>
                    <a:pt x="14242" y="9045"/>
                  </a:cubicBezTo>
                  <a:lnTo>
                    <a:pt x="14093" y="9045"/>
                  </a:lnTo>
                  <a:cubicBezTo>
                    <a:pt x="13155" y="9052"/>
                    <a:pt x="12297" y="9105"/>
                    <a:pt x="11526" y="9105"/>
                  </a:cubicBezTo>
                  <a:cubicBezTo>
                    <a:pt x="11456" y="9105"/>
                    <a:pt x="11388" y="9105"/>
                    <a:pt x="11321" y="9104"/>
                  </a:cubicBezTo>
                  <a:lnTo>
                    <a:pt x="11305" y="9104"/>
                  </a:lnTo>
                  <a:cubicBezTo>
                    <a:pt x="10933" y="9102"/>
                    <a:pt x="10564" y="9075"/>
                    <a:pt x="10198" y="9020"/>
                  </a:cubicBezTo>
                  <a:cubicBezTo>
                    <a:pt x="10064" y="8973"/>
                    <a:pt x="10021" y="9005"/>
                    <a:pt x="9802" y="8929"/>
                  </a:cubicBezTo>
                  <a:lnTo>
                    <a:pt x="9471" y="8807"/>
                  </a:lnTo>
                  <a:lnTo>
                    <a:pt x="9423" y="8790"/>
                  </a:lnTo>
                  <a:lnTo>
                    <a:pt x="9336" y="8745"/>
                  </a:lnTo>
                  <a:cubicBezTo>
                    <a:pt x="8832" y="8511"/>
                    <a:pt x="8365" y="8076"/>
                    <a:pt x="7942" y="7490"/>
                  </a:cubicBezTo>
                  <a:cubicBezTo>
                    <a:pt x="7526" y="6901"/>
                    <a:pt x="7135" y="6216"/>
                    <a:pt x="6774" y="5509"/>
                  </a:cubicBezTo>
                  <a:cubicBezTo>
                    <a:pt x="6407" y="4795"/>
                    <a:pt x="6066" y="4102"/>
                    <a:pt x="5616" y="3388"/>
                  </a:cubicBezTo>
                  <a:cubicBezTo>
                    <a:pt x="4738" y="2018"/>
                    <a:pt x="3661" y="1102"/>
                    <a:pt x="2785" y="590"/>
                  </a:cubicBezTo>
                  <a:cubicBezTo>
                    <a:pt x="2348" y="331"/>
                    <a:pt x="1955" y="200"/>
                    <a:pt x="1639" y="101"/>
                  </a:cubicBezTo>
                  <a:cubicBezTo>
                    <a:pt x="1416" y="51"/>
                    <a:pt x="1295" y="24"/>
                    <a:pt x="1295" y="24"/>
                  </a:cubicBezTo>
                  <a:cubicBezTo>
                    <a:pt x="1223" y="8"/>
                    <a:pt x="1150" y="1"/>
                    <a:pt x="1077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5">
              <a:extLst>
                <a:ext uri="{FF2B5EF4-FFF2-40B4-BE49-F238E27FC236}">
                  <a16:creationId xmlns:a16="http://schemas.microsoft.com/office/drawing/2014/main" id="{D8BE940B-92A5-1F33-5F63-BCE61E34CBEE}"/>
                </a:ext>
              </a:extLst>
            </p:cNvPr>
            <p:cNvSpPr/>
            <p:nvPr/>
          </p:nvSpPr>
          <p:spPr>
            <a:xfrm>
              <a:off x="2637600" y="4530975"/>
              <a:ext cx="638675" cy="493350"/>
            </a:xfrm>
            <a:custGeom>
              <a:avLst/>
              <a:gdLst/>
              <a:ahLst/>
              <a:cxnLst/>
              <a:rect l="l" t="t" r="r" b="b"/>
              <a:pathLst>
                <a:path w="25547" h="19734" extrusionOk="0">
                  <a:moveTo>
                    <a:pt x="1066" y="1"/>
                  </a:moveTo>
                  <a:cubicBezTo>
                    <a:pt x="591" y="1"/>
                    <a:pt x="182" y="338"/>
                    <a:pt x="91" y="806"/>
                  </a:cubicBezTo>
                  <a:cubicBezTo>
                    <a:pt x="0" y="1272"/>
                    <a:pt x="252" y="1738"/>
                    <a:pt x="693" y="1918"/>
                  </a:cubicBezTo>
                  <a:cubicBezTo>
                    <a:pt x="687" y="1918"/>
                    <a:pt x="828" y="1973"/>
                    <a:pt x="1002" y="2064"/>
                  </a:cubicBezTo>
                  <a:cubicBezTo>
                    <a:pt x="1205" y="2200"/>
                    <a:pt x="1400" y="2346"/>
                    <a:pt x="1585" y="2503"/>
                  </a:cubicBezTo>
                  <a:cubicBezTo>
                    <a:pt x="2110" y="2937"/>
                    <a:pt x="2776" y="3803"/>
                    <a:pt x="3302" y="4981"/>
                  </a:cubicBezTo>
                  <a:cubicBezTo>
                    <a:pt x="3575" y="5656"/>
                    <a:pt x="3870" y="6386"/>
                    <a:pt x="4182" y="7162"/>
                  </a:cubicBezTo>
                  <a:cubicBezTo>
                    <a:pt x="4538" y="7983"/>
                    <a:pt x="4934" y="8913"/>
                    <a:pt x="5626" y="9843"/>
                  </a:cubicBezTo>
                  <a:cubicBezTo>
                    <a:pt x="5967" y="10305"/>
                    <a:pt x="6381" y="10773"/>
                    <a:pt x="6897" y="11178"/>
                  </a:cubicBezTo>
                  <a:cubicBezTo>
                    <a:pt x="7152" y="11380"/>
                    <a:pt x="7429" y="11578"/>
                    <a:pt x="7727" y="11737"/>
                  </a:cubicBezTo>
                  <a:lnTo>
                    <a:pt x="7950" y="11858"/>
                  </a:lnTo>
                  <a:lnTo>
                    <a:pt x="8009" y="11889"/>
                  </a:lnTo>
                  <a:lnTo>
                    <a:pt x="8038" y="11903"/>
                  </a:lnTo>
                  <a:lnTo>
                    <a:pt x="8052" y="11910"/>
                  </a:lnTo>
                  <a:lnTo>
                    <a:pt x="8168" y="11960"/>
                  </a:lnTo>
                  <a:lnTo>
                    <a:pt x="8254" y="11994"/>
                  </a:lnTo>
                  <a:lnTo>
                    <a:pt x="8596" y="12128"/>
                  </a:lnTo>
                  <a:cubicBezTo>
                    <a:pt x="9998" y="12619"/>
                    <a:pt x="11110" y="12576"/>
                    <a:pt x="12195" y="12583"/>
                  </a:cubicBezTo>
                  <a:cubicBezTo>
                    <a:pt x="12980" y="12565"/>
                    <a:pt x="13710" y="12512"/>
                    <a:pt x="14349" y="12512"/>
                  </a:cubicBezTo>
                  <a:cubicBezTo>
                    <a:pt x="14572" y="12512"/>
                    <a:pt x="14783" y="12519"/>
                    <a:pt x="14983" y="12535"/>
                  </a:cubicBezTo>
                  <a:cubicBezTo>
                    <a:pt x="15781" y="12597"/>
                    <a:pt x="16229" y="12758"/>
                    <a:pt x="16548" y="13058"/>
                  </a:cubicBezTo>
                  <a:cubicBezTo>
                    <a:pt x="16870" y="13299"/>
                    <a:pt x="17150" y="13943"/>
                    <a:pt x="17494" y="14793"/>
                  </a:cubicBezTo>
                  <a:cubicBezTo>
                    <a:pt x="17592" y="15014"/>
                    <a:pt x="17687" y="15234"/>
                    <a:pt x="17782" y="15449"/>
                  </a:cubicBezTo>
                  <a:cubicBezTo>
                    <a:pt x="17951" y="15799"/>
                    <a:pt x="17980" y="15833"/>
                    <a:pt x="18126" y="16090"/>
                  </a:cubicBezTo>
                  <a:cubicBezTo>
                    <a:pt x="18433" y="16599"/>
                    <a:pt x="18722" y="16938"/>
                    <a:pt x="19042" y="17295"/>
                  </a:cubicBezTo>
                  <a:cubicBezTo>
                    <a:pt x="20331" y="18655"/>
                    <a:pt x="21771" y="19200"/>
                    <a:pt x="22735" y="19473"/>
                  </a:cubicBezTo>
                  <a:cubicBezTo>
                    <a:pt x="23226" y="19614"/>
                    <a:pt x="23624" y="19660"/>
                    <a:pt x="23891" y="19692"/>
                  </a:cubicBezTo>
                  <a:cubicBezTo>
                    <a:pt x="24161" y="19717"/>
                    <a:pt x="24304" y="19728"/>
                    <a:pt x="24304" y="19728"/>
                  </a:cubicBezTo>
                  <a:cubicBezTo>
                    <a:pt x="24336" y="19732"/>
                    <a:pt x="24372" y="19733"/>
                    <a:pt x="24402" y="19733"/>
                  </a:cubicBezTo>
                  <a:cubicBezTo>
                    <a:pt x="24952" y="19732"/>
                    <a:pt x="25416" y="19321"/>
                    <a:pt x="25480" y="18775"/>
                  </a:cubicBezTo>
                  <a:cubicBezTo>
                    <a:pt x="25546" y="18229"/>
                    <a:pt x="25194" y="17720"/>
                    <a:pt x="24661" y="17588"/>
                  </a:cubicBezTo>
                  <a:lnTo>
                    <a:pt x="24636" y="17581"/>
                  </a:lnTo>
                  <a:cubicBezTo>
                    <a:pt x="24636" y="17581"/>
                    <a:pt x="24211" y="17477"/>
                    <a:pt x="23543" y="17168"/>
                  </a:cubicBezTo>
                  <a:cubicBezTo>
                    <a:pt x="22872" y="16881"/>
                    <a:pt x="21985" y="16276"/>
                    <a:pt x="21291" y="15366"/>
                  </a:cubicBezTo>
                  <a:cubicBezTo>
                    <a:pt x="21132" y="15144"/>
                    <a:pt x="20953" y="14855"/>
                    <a:pt x="20870" y="14659"/>
                  </a:cubicBezTo>
                  <a:cubicBezTo>
                    <a:pt x="20821" y="14561"/>
                    <a:pt x="20664" y="14229"/>
                    <a:pt x="20666" y="14198"/>
                  </a:cubicBezTo>
                  <a:lnTo>
                    <a:pt x="20486" y="13675"/>
                  </a:lnTo>
                  <a:cubicBezTo>
                    <a:pt x="20225" y="12943"/>
                    <a:pt x="19981" y="11760"/>
                    <a:pt x="18933" y="10684"/>
                  </a:cubicBezTo>
                  <a:cubicBezTo>
                    <a:pt x="18455" y="10157"/>
                    <a:pt x="17803" y="9768"/>
                    <a:pt x="17159" y="9500"/>
                  </a:cubicBezTo>
                  <a:cubicBezTo>
                    <a:pt x="16554" y="9272"/>
                    <a:pt x="15918" y="9134"/>
                    <a:pt x="15274" y="9088"/>
                  </a:cubicBezTo>
                  <a:cubicBezTo>
                    <a:pt x="14863" y="9056"/>
                    <a:pt x="14471" y="9043"/>
                    <a:pt x="14094" y="9043"/>
                  </a:cubicBezTo>
                  <a:cubicBezTo>
                    <a:pt x="13376" y="9043"/>
                    <a:pt x="12718" y="9086"/>
                    <a:pt x="12106" y="9104"/>
                  </a:cubicBezTo>
                  <a:cubicBezTo>
                    <a:pt x="11884" y="9113"/>
                    <a:pt x="11670" y="9118"/>
                    <a:pt x="11465" y="9118"/>
                  </a:cubicBezTo>
                  <a:cubicBezTo>
                    <a:pt x="11235" y="9118"/>
                    <a:pt x="11013" y="9111"/>
                    <a:pt x="10801" y="9097"/>
                  </a:cubicBezTo>
                  <a:cubicBezTo>
                    <a:pt x="10594" y="9092"/>
                    <a:pt x="10424" y="9051"/>
                    <a:pt x="10233" y="9034"/>
                  </a:cubicBezTo>
                  <a:cubicBezTo>
                    <a:pt x="10083" y="8986"/>
                    <a:pt x="10049" y="9022"/>
                    <a:pt x="9810" y="8935"/>
                  </a:cubicBezTo>
                  <a:lnTo>
                    <a:pt x="9464" y="8810"/>
                  </a:lnTo>
                  <a:lnTo>
                    <a:pt x="9435" y="8799"/>
                  </a:lnTo>
                  <a:lnTo>
                    <a:pt x="9430" y="8797"/>
                  </a:lnTo>
                  <a:lnTo>
                    <a:pt x="9330" y="8749"/>
                  </a:lnTo>
                  <a:cubicBezTo>
                    <a:pt x="9193" y="8692"/>
                    <a:pt x="9068" y="8608"/>
                    <a:pt x="8939" y="8520"/>
                  </a:cubicBezTo>
                  <a:cubicBezTo>
                    <a:pt x="8684" y="8349"/>
                    <a:pt x="8443" y="8113"/>
                    <a:pt x="8213" y="7835"/>
                  </a:cubicBezTo>
                  <a:cubicBezTo>
                    <a:pt x="7758" y="7282"/>
                    <a:pt x="7336" y="6580"/>
                    <a:pt x="6958" y="5856"/>
                  </a:cubicBezTo>
                  <a:cubicBezTo>
                    <a:pt x="6571" y="5113"/>
                    <a:pt x="6228" y="4413"/>
                    <a:pt x="5785" y="3658"/>
                  </a:cubicBezTo>
                  <a:cubicBezTo>
                    <a:pt x="4903" y="2186"/>
                    <a:pt x="3797" y="1200"/>
                    <a:pt x="2883" y="645"/>
                  </a:cubicBezTo>
                  <a:cubicBezTo>
                    <a:pt x="2424" y="365"/>
                    <a:pt x="2026" y="222"/>
                    <a:pt x="1691" y="115"/>
                  </a:cubicBezTo>
                  <a:cubicBezTo>
                    <a:pt x="1426" y="46"/>
                    <a:pt x="1328" y="33"/>
                    <a:pt x="1321" y="30"/>
                  </a:cubicBezTo>
                  <a:lnTo>
                    <a:pt x="1227" y="13"/>
                  </a:lnTo>
                  <a:cubicBezTo>
                    <a:pt x="1173" y="6"/>
                    <a:pt x="1121" y="1"/>
                    <a:pt x="1068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5">
              <a:extLst>
                <a:ext uri="{FF2B5EF4-FFF2-40B4-BE49-F238E27FC236}">
                  <a16:creationId xmlns:a16="http://schemas.microsoft.com/office/drawing/2014/main" id="{0B481911-A34A-B578-DC59-5A9C507D0237}"/>
                </a:ext>
              </a:extLst>
            </p:cNvPr>
            <p:cNvSpPr/>
            <p:nvPr/>
          </p:nvSpPr>
          <p:spPr>
            <a:xfrm>
              <a:off x="2570750" y="4662550"/>
              <a:ext cx="600125" cy="481825"/>
            </a:xfrm>
            <a:custGeom>
              <a:avLst/>
              <a:gdLst/>
              <a:ahLst/>
              <a:cxnLst/>
              <a:rect l="l" t="t" r="r" b="b"/>
              <a:pathLst>
                <a:path w="24005" h="19273" extrusionOk="0">
                  <a:moveTo>
                    <a:pt x="9483" y="8806"/>
                  </a:moveTo>
                  <a:lnTo>
                    <a:pt x="9483" y="8806"/>
                  </a:lnTo>
                  <a:cubicBezTo>
                    <a:pt x="9487" y="8808"/>
                    <a:pt x="9490" y="8809"/>
                    <a:pt x="9489" y="8809"/>
                  </a:cubicBezTo>
                  <a:cubicBezTo>
                    <a:pt x="9489" y="8809"/>
                    <a:pt x="9489" y="8809"/>
                    <a:pt x="9487" y="8809"/>
                  </a:cubicBezTo>
                  <a:lnTo>
                    <a:pt x="9483" y="8806"/>
                  </a:lnTo>
                  <a:close/>
                  <a:moveTo>
                    <a:pt x="1112" y="1"/>
                  </a:moveTo>
                  <a:cubicBezTo>
                    <a:pt x="693" y="1"/>
                    <a:pt x="308" y="265"/>
                    <a:pt x="166" y="676"/>
                  </a:cubicBezTo>
                  <a:cubicBezTo>
                    <a:pt x="0" y="1158"/>
                    <a:pt x="224" y="1687"/>
                    <a:pt x="682" y="1906"/>
                  </a:cubicBezTo>
                  <a:lnTo>
                    <a:pt x="704" y="1917"/>
                  </a:lnTo>
                  <a:cubicBezTo>
                    <a:pt x="704" y="1917"/>
                    <a:pt x="807" y="1967"/>
                    <a:pt x="1002" y="2058"/>
                  </a:cubicBezTo>
                  <a:cubicBezTo>
                    <a:pt x="1096" y="2126"/>
                    <a:pt x="1300" y="2263"/>
                    <a:pt x="1550" y="2470"/>
                  </a:cubicBezTo>
                  <a:cubicBezTo>
                    <a:pt x="2046" y="2875"/>
                    <a:pt x="2680" y="3680"/>
                    <a:pt x="3206" y="4782"/>
                  </a:cubicBezTo>
                  <a:cubicBezTo>
                    <a:pt x="3454" y="5305"/>
                    <a:pt x="3708" y="6035"/>
                    <a:pt x="4024" y="6793"/>
                  </a:cubicBezTo>
                  <a:cubicBezTo>
                    <a:pt x="4341" y="7563"/>
                    <a:pt x="4693" y="8430"/>
                    <a:pt x="5259" y="9319"/>
                  </a:cubicBezTo>
                  <a:cubicBezTo>
                    <a:pt x="5819" y="10195"/>
                    <a:pt x="6624" y="11168"/>
                    <a:pt x="7792" y="11779"/>
                  </a:cubicBezTo>
                  <a:lnTo>
                    <a:pt x="8008" y="11891"/>
                  </a:lnTo>
                  <a:lnTo>
                    <a:pt x="8063" y="11918"/>
                  </a:lnTo>
                  <a:lnTo>
                    <a:pt x="8209" y="11979"/>
                  </a:lnTo>
                  <a:lnTo>
                    <a:pt x="8290" y="12011"/>
                  </a:lnTo>
                  <a:lnTo>
                    <a:pt x="8618" y="12139"/>
                  </a:lnTo>
                  <a:cubicBezTo>
                    <a:pt x="8836" y="12227"/>
                    <a:pt x="9264" y="12330"/>
                    <a:pt x="9582" y="12409"/>
                  </a:cubicBezTo>
                  <a:cubicBezTo>
                    <a:pt x="10142" y="12510"/>
                    <a:pt x="10710" y="12569"/>
                    <a:pt x="11278" y="12584"/>
                  </a:cubicBezTo>
                  <a:cubicBezTo>
                    <a:pt x="11407" y="12587"/>
                    <a:pt x="11536" y="12588"/>
                    <a:pt x="11662" y="12588"/>
                  </a:cubicBezTo>
                  <a:cubicBezTo>
                    <a:pt x="12580" y="12588"/>
                    <a:pt x="13413" y="12513"/>
                    <a:pt x="14151" y="12505"/>
                  </a:cubicBezTo>
                  <a:cubicBezTo>
                    <a:pt x="14238" y="12503"/>
                    <a:pt x="14323" y="12502"/>
                    <a:pt x="14407" y="12502"/>
                  </a:cubicBezTo>
                  <a:cubicBezTo>
                    <a:pt x="15136" y="12502"/>
                    <a:pt x="15721" y="12574"/>
                    <a:pt x="16102" y="12735"/>
                  </a:cubicBezTo>
                  <a:cubicBezTo>
                    <a:pt x="16529" y="12928"/>
                    <a:pt x="16784" y="13133"/>
                    <a:pt x="17077" y="13689"/>
                  </a:cubicBezTo>
                  <a:cubicBezTo>
                    <a:pt x="17361" y="14233"/>
                    <a:pt x="17627" y="15045"/>
                    <a:pt x="18057" y="15798"/>
                  </a:cubicBezTo>
                  <a:cubicBezTo>
                    <a:pt x="18960" y="17417"/>
                    <a:pt x="20211" y="18195"/>
                    <a:pt x="21050" y="18661"/>
                  </a:cubicBezTo>
                  <a:cubicBezTo>
                    <a:pt x="21478" y="18893"/>
                    <a:pt x="21839" y="19015"/>
                    <a:pt x="22080" y="19102"/>
                  </a:cubicBezTo>
                  <a:lnTo>
                    <a:pt x="22453" y="19222"/>
                  </a:lnTo>
                  <a:cubicBezTo>
                    <a:pt x="22562" y="19256"/>
                    <a:pt x="22672" y="19272"/>
                    <a:pt x="22781" y="19272"/>
                  </a:cubicBezTo>
                  <a:cubicBezTo>
                    <a:pt x="23211" y="19272"/>
                    <a:pt x="23614" y="19017"/>
                    <a:pt x="23786" y="18601"/>
                  </a:cubicBezTo>
                  <a:cubicBezTo>
                    <a:pt x="24004" y="18079"/>
                    <a:pt x="23788" y="17480"/>
                    <a:pt x="23288" y="17217"/>
                  </a:cubicBezTo>
                  <a:lnTo>
                    <a:pt x="23258" y="17201"/>
                  </a:lnTo>
                  <a:cubicBezTo>
                    <a:pt x="23258" y="17201"/>
                    <a:pt x="22890" y="17008"/>
                    <a:pt x="22342" y="16589"/>
                  </a:cubicBezTo>
                  <a:cubicBezTo>
                    <a:pt x="22023" y="16341"/>
                    <a:pt x="21730" y="16059"/>
                    <a:pt x="21471" y="15748"/>
                  </a:cubicBezTo>
                  <a:cubicBezTo>
                    <a:pt x="21189" y="15398"/>
                    <a:pt x="20904" y="14949"/>
                    <a:pt x="20718" y="14499"/>
                  </a:cubicBezTo>
                  <a:cubicBezTo>
                    <a:pt x="20498" y="13987"/>
                    <a:pt x="20361" y="13303"/>
                    <a:pt x="19981" y="12364"/>
                  </a:cubicBezTo>
                  <a:cubicBezTo>
                    <a:pt x="19876" y="12112"/>
                    <a:pt x="19756" y="11868"/>
                    <a:pt x="19622" y="11631"/>
                  </a:cubicBezTo>
                  <a:cubicBezTo>
                    <a:pt x="19542" y="11489"/>
                    <a:pt x="19454" y="11354"/>
                    <a:pt x="19360" y="11222"/>
                  </a:cubicBezTo>
                  <a:cubicBezTo>
                    <a:pt x="19208" y="11018"/>
                    <a:pt x="19262" y="11077"/>
                    <a:pt x="19085" y="10868"/>
                  </a:cubicBezTo>
                  <a:cubicBezTo>
                    <a:pt x="18656" y="10397"/>
                    <a:pt x="18121" y="9962"/>
                    <a:pt x="17525" y="9689"/>
                  </a:cubicBezTo>
                  <a:cubicBezTo>
                    <a:pt x="16391" y="9150"/>
                    <a:pt x="15252" y="9045"/>
                    <a:pt x="14278" y="9045"/>
                  </a:cubicBezTo>
                  <a:cubicBezTo>
                    <a:pt x="14227" y="9045"/>
                    <a:pt x="14175" y="9045"/>
                    <a:pt x="14125" y="9046"/>
                  </a:cubicBezTo>
                  <a:cubicBezTo>
                    <a:pt x="13197" y="9054"/>
                    <a:pt x="12346" y="9106"/>
                    <a:pt x="11581" y="9106"/>
                  </a:cubicBezTo>
                  <a:cubicBezTo>
                    <a:pt x="11505" y="9106"/>
                    <a:pt x="11430" y="9106"/>
                    <a:pt x="11356" y="9105"/>
                  </a:cubicBezTo>
                  <a:cubicBezTo>
                    <a:pt x="10980" y="9105"/>
                    <a:pt x="10605" y="9076"/>
                    <a:pt x="10232" y="9021"/>
                  </a:cubicBezTo>
                  <a:cubicBezTo>
                    <a:pt x="10098" y="8975"/>
                    <a:pt x="10055" y="9007"/>
                    <a:pt x="9835" y="8930"/>
                  </a:cubicBezTo>
                  <a:lnTo>
                    <a:pt x="9505" y="8810"/>
                  </a:lnTo>
                  <a:lnTo>
                    <a:pt x="9458" y="8793"/>
                  </a:lnTo>
                  <a:lnTo>
                    <a:pt x="9458" y="8793"/>
                  </a:lnTo>
                  <a:lnTo>
                    <a:pt x="9371" y="8748"/>
                  </a:lnTo>
                  <a:cubicBezTo>
                    <a:pt x="8866" y="8514"/>
                    <a:pt x="8399" y="8079"/>
                    <a:pt x="7975" y="7493"/>
                  </a:cubicBezTo>
                  <a:cubicBezTo>
                    <a:pt x="7560" y="6902"/>
                    <a:pt x="7169" y="6219"/>
                    <a:pt x="6808" y="5510"/>
                  </a:cubicBezTo>
                  <a:cubicBezTo>
                    <a:pt x="6440" y="4796"/>
                    <a:pt x="6100" y="4105"/>
                    <a:pt x="5650" y="3390"/>
                  </a:cubicBezTo>
                  <a:cubicBezTo>
                    <a:pt x="4772" y="2020"/>
                    <a:pt x="3697" y="1105"/>
                    <a:pt x="2819" y="591"/>
                  </a:cubicBezTo>
                  <a:cubicBezTo>
                    <a:pt x="2383" y="334"/>
                    <a:pt x="1991" y="203"/>
                    <a:pt x="1675" y="102"/>
                  </a:cubicBezTo>
                  <a:lnTo>
                    <a:pt x="1330" y="25"/>
                  </a:lnTo>
                  <a:cubicBezTo>
                    <a:pt x="1257" y="9"/>
                    <a:pt x="1184" y="1"/>
                    <a:pt x="1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5">
              <a:extLst>
                <a:ext uri="{FF2B5EF4-FFF2-40B4-BE49-F238E27FC236}">
                  <a16:creationId xmlns:a16="http://schemas.microsoft.com/office/drawing/2014/main" id="{38AA4031-6D2F-F043-4465-24260A6D2F5D}"/>
                </a:ext>
              </a:extLst>
            </p:cNvPr>
            <p:cNvSpPr/>
            <p:nvPr/>
          </p:nvSpPr>
          <p:spPr>
            <a:xfrm>
              <a:off x="2650050" y="4505075"/>
              <a:ext cx="639875" cy="493300"/>
            </a:xfrm>
            <a:custGeom>
              <a:avLst/>
              <a:gdLst/>
              <a:ahLst/>
              <a:cxnLst/>
              <a:rect l="l" t="t" r="r" b="b"/>
              <a:pathLst>
                <a:path w="25595" h="19732" extrusionOk="0">
                  <a:moveTo>
                    <a:pt x="1094" y="0"/>
                  </a:moveTo>
                  <a:cubicBezTo>
                    <a:pt x="655" y="0"/>
                    <a:pt x="257" y="292"/>
                    <a:pt x="136" y="728"/>
                  </a:cubicBezTo>
                  <a:cubicBezTo>
                    <a:pt x="0" y="1214"/>
                    <a:pt x="252" y="1726"/>
                    <a:pt x="720" y="1917"/>
                  </a:cubicBezTo>
                  <a:cubicBezTo>
                    <a:pt x="711" y="1917"/>
                    <a:pt x="853" y="1971"/>
                    <a:pt x="1030" y="2062"/>
                  </a:cubicBezTo>
                  <a:cubicBezTo>
                    <a:pt x="1232" y="2199"/>
                    <a:pt x="1426" y="2345"/>
                    <a:pt x="1612" y="2502"/>
                  </a:cubicBezTo>
                  <a:cubicBezTo>
                    <a:pt x="2137" y="2934"/>
                    <a:pt x="2803" y="3802"/>
                    <a:pt x="3331" y="4978"/>
                  </a:cubicBezTo>
                  <a:cubicBezTo>
                    <a:pt x="3602" y="5655"/>
                    <a:pt x="3897" y="6386"/>
                    <a:pt x="4209" y="7159"/>
                  </a:cubicBezTo>
                  <a:cubicBezTo>
                    <a:pt x="4564" y="7980"/>
                    <a:pt x="4961" y="8912"/>
                    <a:pt x="5653" y="9840"/>
                  </a:cubicBezTo>
                  <a:cubicBezTo>
                    <a:pt x="5994" y="10304"/>
                    <a:pt x="6410" y="10770"/>
                    <a:pt x="6926" y="11177"/>
                  </a:cubicBezTo>
                  <a:cubicBezTo>
                    <a:pt x="7181" y="11379"/>
                    <a:pt x="7456" y="11575"/>
                    <a:pt x="7754" y="11734"/>
                  </a:cubicBezTo>
                  <a:lnTo>
                    <a:pt x="7979" y="11855"/>
                  </a:lnTo>
                  <a:lnTo>
                    <a:pt x="8034" y="11886"/>
                  </a:lnTo>
                  <a:lnTo>
                    <a:pt x="8063" y="11900"/>
                  </a:lnTo>
                  <a:lnTo>
                    <a:pt x="8077" y="11907"/>
                  </a:lnTo>
                  <a:lnTo>
                    <a:pt x="8193" y="11957"/>
                  </a:lnTo>
                  <a:lnTo>
                    <a:pt x="8279" y="11993"/>
                  </a:lnTo>
                  <a:lnTo>
                    <a:pt x="8621" y="12127"/>
                  </a:lnTo>
                  <a:cubicBezTo>
                    <a:pt x="10023" y="12616"/>
                    <a:pt x="11135" y="12573"/>
                    <a:pt x="12220" y="12580"/>
                  </a:cubicBezTo>
                  <a:cubicBezTo>
                    <a:pt x="13006" y="12563"/>
                    <a:pt x="13734" y="12511"/>
                    <a:pt x="14372" y="12511"/>
                  </a:cubicBezTo>
                  <a:cubicBezTo>
                    <a:pt x="14595" y="12511"/>
                    <a:pt x="14808" y="12517"/>
                    <a:pt x="15008" y="12534"/>
                  </a:cubicBezTo>
                  <a:cubicBezTo>
                    <a:pt x="15806" y="12594"/>
                    <a:pt x="16254" y="12757"/>
                    <a:pt x="16575" y="13055"/>
                  </a:cubicBezTo>
                  <a:cubicBezTo>
                    <a:pt x="16896" y="13296"/>
                    <a:pt x="17175" y="13940"/>
                    <a:pt x="17519" y="14790"/>
                  </a:cubicBezTo>
                  <a:lnTo>
                    <a:pt x="17808" y="15447"/>
                  </a:lnTo>
                  <a:cubicBezTo>
                    <a:pt x="17976" y="15798"/>
                    <a:pt x="18007" y="15832"/>
                    <a:pt x="18153" y="16087"/>
                  </a:cubicBezTo>
                  <a:cubicBezTo>
                    <a:pt x="18458" y="16598"/>
                    <a:pt x="18749" y="16935"/>
                    <a:pt x="19067" y="17292"/>
                  </a:cubicBezTo>
                  <a:cubicBezTo>
                    <a:pt x="20357" y="18654"/>
                    <a:pt x="21796" y="19199"/>
                    <a:pt x="22762" y="19472"/>
                  </a:cubicBezTo>
                  <a:cubicBezTo>
                    <a:pt x="23252" y="19613"/>
                    <a:pt x="23650" y="19657"/>
                    <a:pt x="23918" y="19691"/>
                  </a:cubicBezTo>
                  <a:cubicBezTo>
                    <a:pt x="24186" y="19714"/>
                    <a:pt x="24329" y="19727"/>
                    <a:pt x="24329" y="19727"/>
                  </a:cubicBezTo>
                  <a:cubicBezTo>
                    <a:pt x="24362" y="19730"/>
                    <a:pt x="24396" y="19731"/>
                    <a:pt x="24429" y="19731"/>
                  </a:cubicBezTo>
                  <a:cubicBezTo>
                    <a:pt x="24955" y="19731"/>
                    <a:pt x="25412" y="19351"/>
                    <a:pt x="25501" y="18822"/>
                  </a:cubicBezTo>
                  <a:cubicBezTo>
                    <a:pt x="25594" y="18260"/>
                    <a:pt x="25239" y="17721"/>
                    <a:pt x="24686" y="17585"/>
                  </a:cubicBezTo>
                  <a:lnTo>
                    <a:pt x="24661" y="17580"/>
                  </a:lnTo>
                  <a:cubicBezTo>
                    <a:pt x="24661" y="17580"/>
                    <a:pt x="24236" y="17476"/>
                    <a:pt x="23570" y="17166"/>
                  </a:cubicBezTo>
                  <a:cubicBezTo>
                    <a:pt x="22899" y="16880"/>
                    <a:pt x="22010" y="16273"/>
                    <a:pt x="21316" y="15365"/>
                  </a:cubicBezTo>
                  <a:cubicBezTo>
                    <a:pt x="21161" y="15141"/>
                    <a:pt x="20980" y="14854"/>
                    <a:pt x="20895" y="14658"/>
                  </a:cubicBezTo>
                  <a:cubicBezTo>
                    <a:pt x="20848" y="14560"/>
                    <a:pt x="20689" y="14228"/>
                    <a:pt x="20691" y="14195"/>
                  </a:cubicBezTo>
                  <a:lnTo>
                    <a:pt x="20511" y="13674"/>
                  </a:lnTo>
                  <a:cubicBezTo>
                    <a:pt x="20250" y="12941"/>
                    <a:pt x="20006" y="11759"/>
                    <a:pt x="18958" y="10683"/>
                  </a:cubicBezTo>
                  <a:cubicBezTo>
                    <a:pt x="18480" y="10156"/>
                    <a:pt x="17830" y="9767"/>
                    <a:pt x="17184" y="9498"/>
                  </a:cubicBezTo>
                  <a:cubicBezTo>
                    <a:pt x="16579" y="9271"/>
                    <a:pt x="15943" y="9132"/>
                    <a:pt x="15299" y="9087"/>
                  </a:cubicBezTo>
                  <a:cubicBezTo>
                    <a:pt x="14886" y="9054"/>
                    <a:pt x="14491" y="9042"/>
                    <a:pt x="14112" y="9042"/>
                  </a:cubicBezTo>
                  <a:cubicBezTo>
                    <a:pt x="13398" y="9042"/>
                    <a:pt x="12741" y="9084"/>
                    <a:pt x="12131" y="9101"/>
                  </a:cubicBezTo>
                  <a:cubicBezTo>
                    <a:pt x="11930" y="9111"/>
                    <a:pt x="11729" y="9116"/>
                    <a:pt x="11528" y="9116"/>
                  </a:cubicBezTo>
                  <a:cubicBezTo>
                    <a:pt x="11293" y="9116"/>
                    <a:pt x="11059" y="9109"/>
                    <a:pt x="10826" y="9096"/>
                  </a:cubicBezTo>
                  <a:cubicBezTo>
                    <a:pt x="10617" y="9089"/>
                    <a:pt x="10449" y="9050"/>
                    <a:pt x="10258" y="9033"/>
                  </a:cubicBezTo>
                  <a:cubicBezTo>
                    <a:pt x="10108" y="8983"/>
                    <a:pt x="10074" y="9019"/>
                    <a:pt x="9835" y="8932"/>
                  </a:cubicBezTo>
                  <a:lnTo>
                    <a:pt x="9489" y="8807"/>
                  </a:lnTo>
                  <a:lnTo>
                    <a:pt x="9455" y="8794"/>
                  </a:lnTo>
                  <a:lnTo>
                    <a:pt x="9455" y="8794"/>
                  </a:lnTo>
                  <a:lnTo>
                    <a:pt x="9353" y="8746"/>
                  </a:lnTo>
                  <a:cubicBezTo>
                    <a:pt x="9218" y="8689"/>
                    <a:pt x="9091" y="8605"/>
                    <a:pt x="8964" y="8518"/>
                  </a:cubicBezTo>
                  <a:cubicBezTo>
                    <a:pt x="8709" y="8346"/>
                    <a:pt x="8466" y="8111"/>
                    <a:pt x="8238" y="7832"/>
                  </a:cubicBezTo>
                  <a:cubicBezTo>
                    <a:pt x="7781" y="7279"/>
                    <a:pt x="7359" y="6579"/>
                    <a:pt x="6983" y="5853"/>
                  </a:cubicBezTo>
                  <a:cubicBezTo>
                    <a:pt x="6596" y="5110"/>
                    <a:pt x="6253" y="4412"/>
                    <a:pt x="5810" y="3655"/>
                  </a:cubicBezTo>
                  <a:cubicBezTo>
                    <a:pt x="4927" y="2183"/>
                    <a:pt x="3820" y="1198"/>
                    <a:pt x="2908" y="644"/>
                  </a:cubicBezTo>
                  <a:cubicBezTo>
                    <a:pt x="2449" y="362"/>
                    <a:pt x="2049" y="221"/>
                    <a:pt x="1716" y="114"/>
                  </a:cubicBezTo>
                  <a:cubicBezTo>
                    <a:pt x="1451" y="45"/>
                    <a:pt x="1353" y="32"/>
                    <a:pt x="1346" y="27"/>
                  </a:cubicBezTo>
                  <a:lnTo>
                    <a:pt x="1250" y="12"/>
                  </a:lnTo>
                  <a:cubicBezTo>
                    <a:pt x="1198" y="4"/>
                    <a:pt x="1146" y="0"/>
                    <a:pt x="10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5">
              <a:extLst>
                <a:ext uri="{FF2B5EF4-FFF2-40B4-BE49-F238E27FC236}">
                  <a16:creationId xmlns:a16="http://schemas.microsoft.com/office/drawing/2014/main" id="{8B0AE580-0698-AA81-A28D-76B1D4B095A8}"/>
                </a:ext>
              </a:extLst>
            </p:cNvPr>
            <p:cNvSpPr/>
            <p:nvPr/>
          </p:nvSpPr>
          <p:spPr>
            <a:xfrm>
              <a:off x="4265175" y="4866150"/>
              <a:ext cx="703275" cy="296350"/>
            </a:xfrm>
            <a:custGeom>
              <a:avLst/>
              <a:gdLst/>
              <a:ahLst/>
              <a:cxnLst/>
              <a:rect l="l" t="t" r="r" b="b"/>
              <a:pathLst>
                <a:path w="28131" h="11854" extrusionOk="0">
                  <a:moveTo>
                    <a:pt x="26955" y="1"/>
                  </a:moveTo>
                  <a:cubicBezTo>
                    <a:pt x="26954" y="1"/>
                    <a:pt x="26952" y="1"/>
                    <a:pt x="26951" y="1"/>
                  </a:cubicBezTo>
                  <a:cubicBezTo>
                    <a:pt x="26749" y="1"/>
                    <a:pt x="26553" y="56"/>
                    <a:pt x="26383" y="161"/>
                  </a:cubicBezTo>
                  <a:lnTo>
                    <a:pt x="26353" y="179"/>
                  </a:lnTo>
                  <a:cubicBezTo>
                    <a:pt x="26353" y="179"/>
                    <a:pt x="26000" y="395"/>
                    <a:pt x="25359" y="647"/>
                  </a:cubicBezTo>
                  <a:cubicBezTo>
                    <a:pt x="24980" y="795"/>
                    <a:pt x="24590" y="900"/>
                    <a:pt x="24190" y="964"/>
                  </a:cubicBezTo>
                  <a:cubicBezTo>
                    <a:pt x="23936" y="998"/>
                    <a:pt x="23683" y="1016"/>
                    <a:pt x="23428" y="1016"/>
                  </a:cubicBezTo>
                  <a:cubicBezTo>
                    <a:pt x="23416" y="1016"/>
                    <a:pt x="23404" y="1016"/>
                    <a:pt x="23393" y="1016"/>
                  </a:cubicBezTo>
                  <a:cubicBezTo>
                    <a:pt x="23171" y="1016"/>
                    <a:pt x="22950" y="1000"/>
                    <a:pt x="22731" y="968"/>
                  </a:cubicBezTo>
                  <a:cubicBezTo>
                    <a:pt x="22178" y="895"/>
                    <a:pt x="21521" y="661"/>
                    <a:pt x="20520" y="506"/>
                  </a:cubicBezTo>
                  <a:cubicBezTo>
                    <a:pt x="20250" y="468"/>
                    <a:pt x="19979" y="445"/>
                    <a:pt x="19706" y="438"/>
                  </a:cubicBezTo>
                  <a:lnTo>
                    <a:pt x="19633" y="438"/>
                  </a:lnTo>
                  <a:cubicBezTo>
                    <a:pt x="19510" y="438"/>
                    <a:pt x="19383" y="438"/>
                    <a:pt x="19219" y="454"/>
                  </a:cubicBezTo>
                  <a:cubicBezTo>
                    <a:pt x="18967" y="479"/>
                    <a:pt x="19046" y="463"/>
                    <a:pt x="18776" y="509"/>
                  </a:cubicBezTo>
                  <a:cubicBezTo>
                    <a:pt x="18151" y="634"/>
                    <a:pt x="17503" y="870"/>
                    <a:pt x="16964" y="1239"/>
                  </a:cubicBezTo>
                  <a:cubicBezTo>
                    <a:pt x="15863" y="1975"/>
                    <a:pt x="15174" y="2958"/>
                    <a:pt x="14669" y="3824"/>
                  </a:cubicBezTo>
                  <a:cubicBezTo>
                    <a:pt x="14153" y="4704"/>
                    <a:pt x="13730" y="5532"/>
                    <a:pt x="13298" y="6230"/>
                  </a:cubicBezTo>
                  <a:cubicBezTo>
                    <a:pt x="13105" y="6551"/>
                    <a:pt x="12889" y="6858"/>
                    <a:pt x="12652" y="7151"/>
                  </a:cubicBezTo>
                  <a:cubicBezTo>
                    <a:pt x="12543" y="7242"/>
                    <a:pt x="12548" y="7294"/>
                    <a:pt x="12370" y="7442"/>
                  </a:cubicBezTo>
                  <a:lnTo>
                    <a:pt x="12097" y="7663"/>
                  </a:lnTo>
                  <a:lnTo>
                    <a:pt x="12054" y="7697"/>
                  </a:lnTo>
                  <a:lnTo>
                    <a:pt x="11974" y="7747"/>
                  </a:lnTo>
                  <a:cubicBezTo>
                    <a:pt x="11515" y="8059"/>
                    <a:pt x="10901" y="8236"/>
                    <a:pt x="10182" y="8300"/>
                  </a:cubicBezTo>
                  <a:cubicBezTo>
                    <a:pt x="9873" y="8322"/>
                    <a:pt x="9552" y="8334"/>
                    <a:pt x="9223" y="8334"/>
                  </a:cubicBezTo>
                  <a:cubicBezTo>
                    <a:pt x="8786" y="8334"/>
                    <a:pt x="8334" y="8315"/>
                    <a:pt x="7881" y="8284"/>
                  </a:cubicBezTo>
                  <a:cubicBezTo>
                    <a:pt x="7187" y="8240"/>
                    <a:pt x="6515" y="8188"/>
                    <a:pt x="5798" y="8188"/>
                  </a:cubicBezTo>
                  <a:cubicBezTo>
                    <a:pt x="5689" y="8188"/>
                    <a:pt x="5578" y="8188"/>
                    <a:pt x="5466" y="8192"/>
                  </a:cubicBezTo>
                  <a:cubicBezTo>
                    <a:pt x="3840" y="8242"/>
                    <a:pt x="2501" y="8693"/>
                    <a:pt x="1612" y="9182"/>
                  </a:cubicBezTo>
                  <a:cubicBezTo>
                    <a:pt x="1166" y="9425"/>
                    <a:pt x="854" y="9694"/>
                    <a:pt x="606" y="9912"/>
                  </a:cubicBezTo>
                  <a:cubicBezTo>
                    <a:pt x="447" y="10080"/>
                    <a:pt x="363" y="10169"/>
                    <a:pt x="363" y="10169"/>
                  </a:cubicBezTo>
                  <a:cubicBezTo>
                    <a:pt x="15" y="10539"/>
                    <a:pt x="0" y="11112"/>
                    <a:pt x="327" y="11499"/>
                  </a:cubicBezTo>
                  <a:cubicBezTo>
                    <a:pt x="524" y="11731"/>
                    <a:pt x="806" y="11853"/>
                    <a:pt x="1092" y="11853"/>
                  </a:cubicBezTo>
                  <a:cubicBezTo>
                    <a:pt x="1283" y="11853"/>
                    <a:pt x="1475" y="11799"/>
                    <a:pt x="1644" y="11686"/>
                  </a:cubicBezTo>
                  <a:lnTo>
                    <a:pt x="1664" y="11674"/>
                  </a:lnTo>
                  <a:cubicBezTo>
                    <a:pt x="1664" y="11674"/>
                    <a:pt x="1760" y="11610"/>
                    <a:pt x="1939" y="11490"/>
                  </a:cubicBezTo>
                  <a:cubicBezTo>
                    <a:pt x="2044" y="11445"/>
                    <a:pt x="2267" y="11340"/>
                    <a:pt x="2573" y="11231"/>
                  </a:cubicBezTo>
                  <a:cubicBezTo>
                    <a:pt x="3022" y="11069"/>
                    <a:pt x="3702" y="10956"/>
                    <a:pt x="4525" y="10956"/>
                  </a:cubicBezTo>
                  <a:cubicBezTo>
                    <a:pt x="4804" y="10956"/>
                    <a:pt x="5098" y="10969"/>
                    <a:pt x="5407" y="10997"/>
                  </a:cubicBezTo>
                  <a:cubicBezTo>
                    <a:pt x="5982" y="11053"/>
                    <a:pt x="6739" y="11208"/>
                    <a:pt x="7552" y="11328"/>
                  </a:cubicBezTo>
                  <a:cubicBezTo>
                    <a:pt x="8297" y="11438"/>
                    <a:pt x="9127" y="11567"/>
                    <a:pt x="10057" y="11567"/>
                  </a:cubicBezTo>
                  <a:cubicBezTo>
                    <a:pt x="10155" y="11567"/>
                    <a:pt x="10255" y="11565"/>
                    <a:pt x="10355" y="11563"/>
                  </a:cubicBezTo>
                  <a:cubicBezTo>
                    <a:pt x="11394" y="11531"/>
                    <a:pt x="12641" y="11340"/>
                    <a:pt x="13766" y="10653"/>
                  </a:cubicBezTo>
                  <a:lnTo>
                    <a:pt x="13975" y="10524"/>
                  </a:lnTo>
                  <a:lnTo>
                    <a:pt x="14026" y="10492"/>
                  </a:lnTo>
                  <a:lnTo>
                    <a:pt x="14153" y="10398"/>
                  </a:lnTo>
                  <a:lnTo>
                    <a:pt x="14221" y="10344"/>
                  </a:lnTo>
                  <a:lnTo>
                    <a:pt x="14499" y="10130"/>
                  </a:lnTo>
                  <a:cubicBezTo>
                    <a:pt x="14687" y="9987"/>
                    <a:pt x="14996" y="9675"/>
                    <a:pt x="15226" y="9441"/>
                  </a:cubicBezTo>
                  <a:cubicBezTo>
                    <a:pt x="15601" y="9014"/>
                    <a:pt x="15942" y="8557"/>
                    <a:pt x="16247" y="8079"/>
                  </a:cubicBezTo>
                  <a:cubicBezTo>
                    <a:pt x="16818" y="7174"/>
                    <a:pt x="17229" y="6301"/>
                    <a:pt x="17653" y="5575"/>
                  </a:cubicBezTo>
                  <a:cubicBezTo>
                    <a:pt x="18073" y="4839"/>
                    <a:pt x="18478" y="4292"/>
                    <a:pt x="18849" y="4022"/>
                  </a:cubicBezTo>
                  <a:cubicBezTo>
                    <a:pt x="19192" y="3785"/>
                    <a:pt x="19470" y="3669"/>
                    <a:pt x="19968" y="3669"/>
                  </a:cubicBezTo>
                  <a:cubicBezTo>
                    <a:pt x="20031" y="3669"/>
                    <a:pt x="20097" y="3670"/>
                    <a:pt x="20167" y="3674"/>
                  </a:cubicBezTo>
                  <a:cubicBezTo>
                    <a:pt x="20782" y="3710"/>
                    <a:pt x="21614" y="3897"/>
                    <a:pt x="22482" y="3917"/>
                  </a:cubicBezTo>
                  <a:cubicBezTo>
                    <a:pt x="22551" y="3918"/>
                    <a:pt x="22621" y="3920"/>
                    <a:pt x="22690" y="3920"/>
                  </a:cubicBezTo>
                  <a:cubicBezTo>
                    <a:pt x="24434" y="3920"/>
                    <a:pt x="25677" y="3279"/>
                    <a:pt x="26474" y="2817"/>
                  </a:cubicBezTo>
                  <a:cubicBezTo>
                    <a:pt x="26894" y="2569"/>
                    <a:pt x="27183" y="2323"/>
                    <a:pt x="27381" y="2160"/>
                  </a:cubicBezTo>
                  <a:cubicBezTo>
                    <a:pt x="27572" y="1993"/>
                    <a:pt x="27676" y="1901"/>
                    <a:pt x="27676" y="1901"/>
                  </a:cubicBezTo>
                  <a:cubicBezTo>
                    <a:pt x="28013" y="1600"/>
                    <a:pt x="28131" y="1123"/>
                    <a:pt x="27970" y="700"/>
                  </a:cubicBezTo>
                  <a:cubicBezTo>
                    <a:pt x="27808" y="279"/>
                    <a:pt x="27405" y="1"/>
                    <a:pt x="26955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5">
              <a:extLst>
                <a:ext uri="{FF2B5EF4-FFF2-40B4-BE49-F238E27FC236}">
                  <a16:creationId xmlns:a16="http://schemas.microsoft.com/office/drawing/2014/main" id="{33E20283-7A4C-2C13-6C25-E4B34BCCECA8}"/>
                </a:ext>
              </a:extLst>
            </p:cNvPr>
            <p:cNvSpPr/>
            <p:nvPr/>
          </p:nvSpPr>
          <p:spPr>
            <a:xfrm>
              <a:off x="4170225" y="4688150"/>
              <a:ext cx="734025" cy="325825"/>
            </a:xfrm>
            <a:custGeom>
              <a:avLst/>
              <a:gdLst/>
              <a:ahLst/>
              <a:cxnLst/>
              <a:rect l="l" t="t" r="r" b="b"/>
              <a:pathLst>
                <a:path w="29361" h="13033" extrusionOk="0">
                  <a:moveTo>
                    <a:pt x="28206" y="0"/>
                  </a:moveTo>
                  <a:cubicBezTo>
                    <a:pt x="27915" y="0"/>
                    <a:pt x="27636" y="117"/>
                    <a:pt x="27431" y="322"/>
                  </a:cubicBezTo>
                  <a:lnTo>
                    <a:pt x="27413" y="341"/>
                  </a:lnTo>
                  <a:cubicBezTo>
                    <a:pt x="27413" y="341"/>
                    <a:pt x="27106" y="652"/>
                    <a:pt x="26497" y="1064"/>
                  </a:cubicBezTo>
                  <a:cubicBezTo>
                    <a:pt x="25907" y="1493"/>
                    <a:pt x="24932" y="1944"/>
                    <a:pt x="23795" y="2073"/>
                  </a:cubicBezTo>
                  <a:cubicBezTo>
                    <a:pt x="23652" y="2083"/>
                    <a:pt x="23490" y="2091"/>
                    <a:pt x="23338" y="2091"/>
                  </a:cubicBezTo>
                  <a:cubicBezTo>
                    <a:pt x="23326" y="2091"/>
                    <a:pt x="23313" y="2091"/>
                    <a:pt x="23301" y="2091"/>
                  </a:cubicBezTo>
                  <a:cubicBezTo>
                    <a:pt x="23190" y="2091"/>
                    <a:pt x="23079" y="2084"/>
                    <a:pt x="22970" y="2071"/>
                  </a:cubicBezTo>
                  <a:cubicBezTo>
                    <a:pt x="22863" y="2060"/>
                    <a:pt x="22497" y="2026"/>
                    <a:pt x="22472" y="2009"/>
                  </a:cubicBezTo>
                  <a:lnTo>
                    <a:pt x="21932" y="1896"/>
                  </a:lnTo>
                  <a:cubicBezTo>
                    <a:pt x="21387" y="1787"/>
                    <a:pt x="20654" y="1555"/>
                    <a:pt x="19749" y="1555"/>
                  </a:cubicBezTo>
                  <a:cubicBezTo>
                    <a:pt x="19351" y="1555"/>
                    <a:pt x="18954" y="1602"/>
                    <a:pt x="18567" y="1694"/>
                  </a:cubicBezTo>
                  <a:cubicBezTo>
                    <a:pt x="17869" y="1834"/>
                    <a:pt x="17201" y="2192"/>
                    <a:pt x="16639" y="2608"/>
                  </a:cubicBezTo>
                  <a:cubicBezTo>
                    <a:pt x="16134" y="3010"/>
                    <a:pt x="15690" y="3485"/>
                    <a:pt x="15320" y="4015"/>
                  </a:cubicBezTo>
                  <a:cubicBezTo>
                    <a:pt x="14626" y="4986"/>
                    <a:pt x="14164" y="5923"/>
                    <a:pt x="13708" y="6737"/>
                  </a:cubicBezTo>
                  <a:cubicBezTo>
                    <a:pt x="13503" y="7121"/>
                    <a:pt x="13278" y="7492"/>
                    <a:pt x="13034" y="7852"/>
                  </a:cubicBezTo>
                  <a:cubicBezTo>
                    <a:pt x="12923" y="8026"/>
                    <a:pt x="12802" y="8150"/>
                    <a:pt x="12689" y="8306"/>
                  </a:cubicBezTo>
                  <a:cubicBezTo>
                    <a:pt x="12570" y="8409"/>
                    <a:pt x="12584" y="8457"/>
                    <a:pt x="12386" y="8618"/>
                  </a:cubicBezTo>
                  <a:lnTo>
                    <a:pt x="12100" y="8848"/>
                  </a:lnTo>
                  <a:lnTo>
                    <a:pt x="12070" y="8873"/>
                  </a:lnTo>
                  <a:lnTo>
                    <a:pt x="11979" y="8932"/>
                  </a:lnTo>
                  <a:cubicBezTo>
                    <a:pt x="11859" y="9020"/>
                    <a:pt x="11724" y="9086"/>
                    <a:pt x="11583" y="9152"/>
                  </a:cubicBezTo>
                  <a:cubicBezTo>
                    <a:pt x="11304" y="9280"/>
                    <a:pt x="10977" y="9368"/>
                    <a:pt x="10622" y="9421"/>
                  </a:cubicBezTo>
                  <a:cubicBezTo>
                    <a:pt x="10194" y="9486"/>
                    <a:pt x="9726" y="9512"/>
                    <a:pt x="9243" y="9512"/>
                  </a:cubicBezTo>
                  <a:cubicBezTo>
                    <a:pt x="8927" y="9512"/>
                    <a:pt x="8602" y="9502"/>
                    <a:pt x="8279" y="9482"/>
                  </a:cubicBezTo>
                  <a:cubicBezTo>
                    <a:pt x="7442" y="9434"/>
                    <a:pt x="6667" y="9371"/>
                    <a:pt x="5790" y="9361"/>
                  </a:cubicBezTo>
                  <a:cubicBezTo>
                    <a:pt x="4072" y="9362"/>
                    <a:pt x="2660" y="9807"/>
                    <a:pt x="1715" y="10305"/>
                  </a:cubicBezTo>
                  <a:cubicBezTo>
                    <a:pt x="1239" y="10553"/>
                    <a:pt x="914" y="10824"/>
                    <a:pt x="648" y="11056"/>
                  </a:cubicBezTo>
                  <a:cubicBezTo>
                    <a:pt x="454" y="11246"/>
                    <a:pt x="393" y="11324"/>
                    <a:pt x="384" y="11328"/>
                  </a:cubicBezTo>
                  <a:lnTo>
                    <a:pt x="323" y="11403"/>
                  </a:lnTo>
                  <a:cubicBezTo>
                    <a:pt x="0" y="11790"/>
                    <a:pt x="20" y="12358"/>
                    <a:pt x="368" y="12723"/>
                  </a:cubicBezTo>
                  <a:cubicBezTo>
                    <a:pt x="562" y="12928"/>
                    <a:pt x="824" y="13032"/>
                    <a:pt x="1088" y="13032"/>
                  </a:cubicBezTo>
                  <a:cubicBezTo>
                    <a:pt x="1297" y="13032"/>
                    <a:pt x="1507" y="12966"/>
                    <a:pt x="1685" y="12832"/>
                  </a:cubicBezTo>
                  <a:cubicBezTo>
                    <a:pt x="1685" y="12832"/>
                    <a:pt x="1807" y="12741"/>
                    <a:pt x="1971" y="12643"/>
                  </a:cubicBezTo>
                  <a:cubicBezTo>
                    <a:pt x="2190" y="12538"/>
                    <a:pt x="2417" y="12447"/>
                    <a:pt x="2647" y="12368"/>
                  </a:cubicBezTo>
                  <a:cubicBezTo>
                    <a:pt x="3095" y="12209"/>
                    <a:pt x="3763" y="12100"/>
                    <a:pt x="4562" y="12100"/>
                  </a:cubicBezTo>
                  <a:cubicBezTo>
                    <a:pt x="4927" y="12100"/>
                    <a:pt x="5292" y="12122"/>
                    <a:pt x="5655" y="12165"/>
                  </a:cubicBezTo>
                  <a:cubicBezTo>
                    <a:pt x="6374" y="12277"/>
                    <a:pt x="7154" y="12400"/>
                    <a:pt x="7977" y="12529"/>
                  </a:cubicBezTo>
                  <a:cubicBezTo>
                    <a:pt x="8625" y="12615"/>
                    <a:pt x="9335" y="12711"/>
                    <a:pt x="10119" y="12711"/>
                  </a:cubicBezTo>
                  <a:cubicBezTo>
                    <a:pt x="10421" y="12711"/>
                    <a:pt x="10722" y="12697"/>
                    <a:pt x="11022" y="12666"/>
                  </a:cubicBezTo>
                  <a:cubicBezTo>
                    <a:pt x="11593" y="12611"/>
                    <a:pt x="12207" y="12495"/>
                    <a:pt x="12821" y="12261"/>
                  </a:cubicBezTo>
                  <a:cubicBezTo>
                    <a:pt x="13125" y="12145"/>
                    <a:pt x="13435" y="12011"/>
                    <a:pt x="13724" y="11836"/>
                  </a:cubicBezTo>
                  <a:lnTo>
                    <a:pt x="13944" y="11708"/>
                  </a:lnTo>
                  <a:lnTo>
                    <a:pt x="13998" y="11674"/>
                  </a:lnTo>
                  <a:lnTo>
                    <a:pt x="14026" y="11658"/>
                  </a:lnTo>
                  <a:lnTo>
                    <a:pt x="14039" y="11649"/>
                  </a:lnTo>
                  <a:lnTo>
                    <a:pt x="14142" y="11574"/>
                  </a:lnTo>
                  <a:lnTo>
                    <a:pt x="14215" y="11520"/>
                  </a:lnTo>
                  <a:lnTo>
                    <a:pt x="14506" y="11294"/>
                  </a:lnTo>
                  <a:cubicBezTo>
                    <a:pt x="15643" y="10344"/>
                    <a:pt x="16179" y="9371"/>
                    <a:pt x="16741" y="8443"/>
                  </a:cubicBezTo>
                  <a:cubicBezTo>
                    <a:pt x="17266" y="7522"/>
                    <a:pt x="17680" y="6656"/>
                    <a:pt x="18130" y="6030"/>
                  </a:cubicBezTo>
                  <a:cubicBezTo>
                    <a:pt x="18592" y="5377"/>
                    <a:pt x="18961" y="5077"/>
                    <a:pt x="19381" y="4954"/>
                  </a:cubicBezTo>
                  <a:cubicBezTo>
                    <a:pt x="19518" y="4898"/>
                    <a:pt x="19697" y="4875"/>
                    <a:pt x="19915" y="4875"/>
                  </a:cubicBezTo>
                  <a:cubicBezTo>
                    <a:pt x="20291" y="4875"/>
                    <a:pt x="20780" y="4945"/>
                    <a:pt x="21355" y="5034"/>
                  </a:cubicBezTo>
                  <a:cubicBezTo>
                    <a:pt x="21596" y="5063"/>
                    <a:pt x="21833" y="5093"/>
                    <a:pt x="22067" y="5123"/>
                  </a:cubicBezTo>
                  <a:cubicBezTo>
                    <a:pt x="22454" y="5159"/>
                    <a:pt x="22499" y="5150"/>
                    <a:pt x="22794" y="5155"/>
                  </a:cubicBezTo>
                  <a:cubicBezTo>
                    <a:pt x="23390" y="5154"/>
                    <a:pt x="23829" y="5080"/>
                    <a:pt x="24298" y="4989"/>
                  </a:cubicBezTo>
                  <a:cubicBezTo>
                    <a:pt x="26128" y="4582"/>
                    <a:pt x="27333" y="3627"/>
                    <a:pt x="28063" y="2940"/>
                  </a:cubicBezTo>
                  <a:cubicBezTo>
                    <a:pt x="28434" y="2592"/>
                    <a:pt x="28677" y="2274"/>
                    <a:pt x="28845" y="2062"/>
                  </a:cubicBezTo>
                  <a:cubicBezTo>
                    <a:pt x="29002" y="1844"/>
                    <a:pt x="29085" y="1727"/>
                    <a:pt x="29085" y="1727"/>
                  </a:cubicBezTo>
                  <a:cubicBezTo>
                    <a:pt x="29326" y="1396"/>
                    <a:pt x="29360" y="959"/>
                    <a:pt x="29175" y="595"/>
                  </a:cubicBezTo>
                  <a:cubicBezTo>
                    <a:pt x="28987" y="231"/>
                    <a:pt x="28614" y="2"/>
                    <a:pt x="28206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5">
              <a:extLst>
                <a:ext uri="{FF2B5EF4-FFF2-40B4-BE49-F238E27FC236}">
                  <a16:creationId xmlns:a16="http://schemas.microsoft.com/office/drawing/2014/main" id="{79DE357D-1C23-8EC4-F519-EEB4782A9914}"/>
                </a:ext>
              </a:extLst>
            </p:cNvPr>
            <p:cNvSpPr/>
            <p:nvPr/>
          </p:nvSpPr>
          <p:spPr>
            <a:xfrm>
              <a:off x="4249650" y="4841600"/>
              <a:ext cx="704050" cy="296375"/>
            </a:xfrm>
            <a:custGeom>
              <a:avLst/>
              <a:gdLst/>
              <a:ahLst/>
              <a:cxnLst/>
              <a:rect l="l" t="t" r="r" b="b"/>
              <a:pathLst>
                <a:path w="28162" h="11855" extrusionOk="0">
                  <a:moveTo>
                    <a:pt x="26948" y="1"/>
                  </a:moveTo>
                  <a:cubicBezTo>
                    <a:pt x="26754" y="1"/>
                    <a:pt x="26558" y="52"/>
                    <a:pt x="26381" y="160"/>
                  </a:cubicBezTo>
                  <a:lnTo>
                    <a:pt x="26353" y="178"/>
                  </a:lnTo>
                  <a:cubicBezTo>
                    <a:pt x="26353" y="178"/>
                    <a:pt x="26000" y="395"/>
                    <a:pt x="25359" y="649"/>
                  </a:cubicBezTo>
                  <a:cubicBezTo>
                    <a:pt x="24980" y="795"/>
                    <a:pt x="24589" y="902"/>
                    <a:pt x="24190" y="965"/>
                  </a:cubicBezTo>
                  <a:cubicBezTo>
                    <a:pt x="23953" y="998"/>
                    <a:pt x="23691" y="1018"/>
                    <a:pt x="23425" y="1018"/>
                  </a:cubicBezTo>
                  <a:cubicBezTo>
                    <a:pt x="23192" y="1018"/>
                    <a:pt x="22956" y="1002"/>
                    <a:pt x="22731" y="968"/>
                  </a:cubicBezTo>
                  <a:cubicBezTo>
                    <a:pt x="22180" y="895"/>
                    <a:pt x="21521" y="661"/>
                    <a:pt x="20520" y="508"/>
                  </a:cubicBezTo>
                  <a:cubicBezTo>
                    <a:pt x="20250" y="468"/>
                    <a:pt x="19979" y="445"/>
                    <a:pt x="19706" y="438"/>
                  </a:cubicBezTo>
                  <a:cubicBezTo>
                    <a:pt x="19560" y="438"/>
                    <a:pt x="19417" y="438"/>
                    <a:pt x="19220" y="454"/>
                  </a:cubicBezTo>
                  <a:cubicBezTo>
                    <a:pt x="18967" y="479"/>
                    <a:pt x="19045" y="463"/>
                    <a:pt x="18776" y="510"/>
                  </a:cubicBezTo>
                  <a:cubicBezTo>
                    <a:pt x="18151" y="634"/>
                    <a:pt x="17503" y="870"/>
                    <a:pt x="16964" y="1240"/>
                  </a:cubicBezTo>
                  <a:cubicBezTo>
                    <a:pt x="15863" y="1975"/>
                    <a:pt x="15174" y="2958"/>
                    <a:pt x="14669" y="3826"/>
                  </a:cubicBezTo>
                  <a:cubicBezTo>
                    <a:pt x="14153" y="4704"/>
                    <a:pt x="13730" y="5532"/>
                    <a:pt x="13298" y="6230"/>
                  </a:cubicBezTo>
                  <a:cubicBezTo>
                    <a:pt x="13105" y="6552"/>
                    <a:pt x="12889" y="6860"/>
                    <a:pt x="12652" y="7151"/>
                  </a:cubicBezTo>
                  <a:cubicBezTo>
                    <a:pt x="12543" y="7242"/>
                    <a:pt x="12548" y="7294"/>
                    <a:pt x="12370" y="7442"/>
                  </a:cubicBezTo>
                  <a:lnTo>
                    <a:pt x="12097" y="7664"/>
                  </a:lnTo>
                  <a:lnTo>
                    <a:pt x="12058" y="7695"/>
                  </a:lnTo>
                  <a:lnTo>
                    <a:pt x="11974" y="7749"/>
                  </a:lnTo>
                  <a:cubicBezTo>
                    <a:pt x="11515" y="8062"/>
                    <a:pt x="10903" y="8238"/>
                    <a:pt x="10182" y="8301"/>
                  </a:cubicBezTo>
                  <a:cubicBezTo>
                    <a:pt x="9873" y="8324"/>
                    <a:pt x="9551" y="8334"/>
                    <a:pt x="9221" y="8334"/>
                  </a:cubicBezTo>
                  <a:cubicBezTo>
                    <a:pt x="8784" y="8334"/>
                    <a:pt x="8333" y="8316"/>
                    <a:pt x="7881" y="8286"/>
                  </a:cubicBezTo>
                  <a:cubicBezTo>
                    <a:pt x="7188" y="8242"/>
                    <a:pt x="6520" y="8188"/>
                    <a:pt x="5806" y="8188"/>
                  </a:cubicBezTo>
                  <a:cubicBezTo>
                    <a:pt x="5694" y="8188"/>
                    <a:pt x="5580" y="8189"/>
                    <a:pt x="5466" y="8192"/>
                  </a:cubicBezTo>
                  <a:cubicBezTo>
                    <a:pt x="3840" y="8242"/>
                    <a:pt x="2503" y="8693"/>
                    <a:pt x="1612" y="9182"/>
                  </a:cubicBezTo>
                  <a:cubicBezTo>
                    <a:pt x="1166" y="9425"/>
                    <a:pt x="854" y="9695"/>
                    <a:pt x="605" y="9914"/>
                  </a:cubicBezTo>
                  <a:cubicBezTo>
                    <a:pt x="447" y="10080"/>
                    <a:pt x="363" y="10170"/>
                    <a:pt x="363" y="10170"/>
                  </a:cubicBezTo>
                  <a:cubicBezTo>
                    <a:pt x="15" y="10541"/>
                    <a:pt x="0" y="11112"/>
                    <a:pt x="327" y="11499"/>
                  </a:cubicBezTo>
                  <a:cubicBezTo>
                    <a:pt x="524" y="11732"/>
                    <a:pt x="806" y="11855"/>
                    <a:pt x="1091" y="11855"/>
                  </a:cubicBezTo>
                  <a:cubicBezTo>
                    <a:pt x="1282" y="11855"/>
                    <a:pt x="1475" y="11800"/>
                    <a:pt x="1644" y="11687"/>
                  </a:cubicBezTo>
                  <a:lnTo>
                    <a:pt x="1662" y="11674"/>
                  </a:lnTo>
                  <a:cubicBezTo>
                    <a:pt x="1662" y="11674"/>
                    <a:pt x="1758" y="11612"/>
                    <a:pt x="1937" y="11492"/>
                  </a:cubicBezTo>
                  <a:cubicBezTo>
                    <a:pt x="2044" y="11446"/>
                    <a:pt x="2267" y="11342"/>
                    <a:pt x="2572" y="11233"/>
                  </a:cubicBezTo>
                  <a:cubicBezTo>
                    <a:pt x="3022" y="11070"/>
                    <a:pt x="3704" y="10957"/>
                    <a:pt x="4529" y="10957"/>
                  </a:cubicBezTo>
                  <a:cubicBezTo>
                    <a:pt x="4806" y="10957"/>
                    <a:pt x="5100" y="10969"/>
                    <a:pt x="5407" y="10998"/>
                  </a:cubicBezTo>
                  <a:cubicBezTo>
                    <a:pt x="5982" y="11053"/>
                    <a:pt x="6737" y="11210"/>
                    <a:pt x="7552" y="11330"/>
                  </a:cubicBezTo>
                  <a:cubicBezTo>
                    <a:pt x="8300" y="11440"/>
                    <a:pt x="9131" y="11569"/>
                    <a:pt x="10067" y="11569"/>
                  </a:cubicBezTo>
                  <a:cubicBezTo>
                    <a:pt x="10161" y="11569"/>
                    <a:pt x="10257" y="11568"/>
                    <a:pt x="10353" y="11565"/>
                  </a:cubicBezTo>
                  <a:cubicBezTo>
                    <a:pt x="11393" y="11531"/>
                    <a:pt x="12641" y="11342"/>
                    <a:pt x="13766" y="10653"/>
                  </a:cubicBezTo>
                  <a:lnTo>
                    <a:pt x="13973" y="10527"/>
                  </a:lnTo>
                  <a:lnTo>
                    <a:pt x="14024" y="10494"/>
                  </a:lnTo>
                  <a:lnTo>
                    <a:pt x="14151" y="10400"/>
                  </a:lnTo>
                  <a:lnTo>
                    <a:pt x="14221" y="10346"/>
                  </a:lnTo>
                  <a:lnTo>
                    <a:pt x="14497" y="10132"/>
                  </a:lnTo>
                  <a:cubicBezTo>
                    <a:pt x="14685" y="9987"/>
                    <a:pt x="14995" y="9677"/>
                    <a:pt x="15224" y="9443"/>
                  </a:cubicBezTo>
                  <a:cubicBezTo>
                    <a:pt x="15601" y="9015"/>
                    <a:pt x="15941" y="8560"/>
                    <a:pt x="16247" y="8079"/>
                  </a:cubicBezTo>
                  <a:cubicBezTo>
                    <a:pt x="16818" y="7174"/>
                    <a:pt x="17228" y="6302"/>
                    <a:pt x="17651" y="5577"/>
                  </a:cubicBezTo>
                  <a:cubicBezTo>
                    <a:pt x="18071" y="4842"/>
                    <a:pt x="18478" y="4294"/>
                    <a:pt x="18849" y="4022"/>
                  </a:cubicBezTo>
                  <a:cubicBezTo>
                    <a:pt x="19192" y="3786"/>
                    <a:pt x="19471" y="3671"/>
                    <a:pt x="19970" y="3671"/>
                  </a:cubicBezTo>
                  <a:cubicBezTo>
                    <a:pt x="20032" y="3671"/>
                    <a:pt x="20097" y="3672"/>
                    <a:pt x="20166" y="3676"/>
                  </a:cubicBezTo>
                  <a:cubicBezTo>
                    <a:pt x="20780" y="3712"/>
                    <a:pt x="21614" y="3899"/>
                    <a:pt x="22481" y="3917"/>
                  </a:cubicBezTo>
                  <a:cubicBezTo>
                    <a:pt x="22553" y="3919"/>
                    <a:pt x="22625" y="3920"/>
                    <a:pt x="22695" y="3920"/>
                  </a:cubicBezTo>
                  <a:cubicBezTo>
                    <a:pt x="24435" y="3920"/>
                    <a:pt x="25675" y="3279"/>
                    <a:pt x="26474" y="2819"/>
                  </a:cubicBezTo>
                  <a:cubicBezTo>
                    <a:pt x="26894" y="2571"/>
                    <a:pt x="27183" y="2325"/>
                    <a:pt x="27381" y="2162"/>
                  </a:cubicBezTo>
                  <a:lnTo>
                    <a:pt x="27674" y="1904"/>
                  </a:lnTo>
                  <a:cubicBezTo>
                    <a:pt x="28095" y="1529"/>
                    <a:pt x="28161" y="893"/>
                    <a:pt x="27825" y="442"/>
                  </a:cubicBezTo>
                  <a:cubicBezTo>
                    <a:pt x="27612" y="155"/>
                    <a:pt x="27283" y="1"/>
                    <a:pt x="269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5">
              <a:extLst>
                <a:ext uri="{FF2B5EF4-FFF2-40B4-BE49-F238E27FC236}">
                  <a16:creationId xmlns:a16="http://schemas.microsoft.com/office/drawing/2014/main" id="{E7FBC9E7-EE0C-D5ED-A947-310409AA1416}"/>
                </a:ext>
              </a:extLst>
            </p:cNvPr>
            <p:cNvSpPr/>
            <p:nvPr/>
          </p:nvSpPr>
          <p:spPr>
            <a:xfrm>
              <a:off x="4154700" y="4663575"/>
              <a:ext cx="735500" cy="325925"/>
            </a:xfrm>
            <a:custGeom>
              <a:avLst/>
              <a:gdLst/>
              <a:ahLst/>
              <a:cxnLst/>
              <a:rect l="l" t="t" r="r" b="b"/>
              <a:pathLst>
                <a:path w="29420" h="13037" extrusionOk="0">
                  <a:moveTo>
                    <a:pt x="28204" y="1"/>
                  </a:moveTo>
                  <a:cubicBezTo>
                    <a:pt x="27922" y="1"/>
                    <a:pt x="27642" y="110"/>
                    <a:pt x="27431" y="325"/>
                  </a:cubicBezTo>
                  <a:lnTo>
                    <a:pt x="27411" y="343"/>
                  </a:lnTo>
                  <a:cubicBezTo>
                    <a:pt x="27411" y="343"/>
                    <a:pt x="27106" y="653"/>
                    <a:pt x="26497" y="1066"/>
                  </a:cubicBezTo>
                  <a:cubicBezTo>
                    <a:pt x="25906" y="1494"/>
                    <a:pt x="24930" y="1944"/>
                    <a:pt x="23795" y="2074"/>
                  </a:cubicBezTo>
                  <a:cubicBezTo>
                    <a:pt x="23654" y="2085"/>
                    <a:pt x="23496" y="2092"/>
                    <a:pt x="23346" y="2092"/>
                  </a:cubicBezTo>
                  <a:cubicBezTo>
                    <a:pt x="23206" y="2092"/>
                    <a:pt x="23073" y="2086"/>
                    <a:pt x="22970" y="2072"/>
                  </a:cubicBezTo>
                  <a:cubicBezTo>
                    <a:pt x="22863" y="2063"/>
                    <a:pt x="22497" y="2028"/>
                    <a:pt x="22470" y="2012"/>
                  </a:cubicBezTo>
                  <a:lnTo>
                    <a:pt x="21930" y="1897"/>
                  </a:lnTo>
                  <a:cubicBezTo>
                    <a:pt x="21387" y="1789"/>
                    <a:pt x="20651" y="1557"/>
                    <a:pt x="19745" y="1557"/>
                  </a:cubicBezTo>
                  <a:cubicBezTo>
                    <a:pt x="19379" y="1557"/>
                    <a:pt x="18985" y="1595"/>
                    <a:pt x="18565" y="1694"/>
                  </a:cubicBezTo>
                  <a:cubicBezTo>
                    <a:pt x="17869" y="1835"/>
                    <a:pt x="17201" y="2194"/>
                    <a:pt x="16639" y="2610"/>
                  </a:cubicBezTo>
                  <a:cubicBezTo>
                    <a:pt x="16134" y="3011"/>
                    <a:pt x="15688" y="3486"/>
                    <a:pt x="15318" y="4014"/>
                  </a:cubicBezTo>
                  <a:cubicBezTo>
                    <a:pt x="14624" y="4987"/>
                    <a:pt x="14163" y="5924"/>
                    <a:pt x="13706" y="6736"/>
                  </a:cubicBezTo>
                  <a:cubicBezTo>
                    <a:pt x="13503" y="7122"/>
                    <a:pt x="13278" y="7493"/>
                    <a:pt x="13032" y="7852"/>
                  </a:cubicBezTo>
                  <a:cubicBezTo>
                    <a:pt x="12921" y="8029"/>
                    <a:pt x="12800" y="8152"/>
                    <a:pt x="12689" y="8307"/>
                  </a:cubicBezTo>
                  <a:cubicBezTo>
                    <a:pt x="12568" y="8411"/>
                    <a:pt x="12582" y="8459"/>
                    <a:pt x="12386" y="8619"/>
                  </a:cubicBezTo>
                  <a:lnTo>
                    <a:pt x="12100" y="8851"/>
                  </a:lnTo>
                  <a:lnTo>
                    <a:pt x="12069" y="8876"/>
                  </a:lnTo>
                  <a:lnTo>
                    <a:pt x="12069" y="8876"/>
                  </a:lnTo>
                  <a:lnTo>
                    <a:pt x="11979" y="8935"/>
                  </a:lnTo>
                  <a:cubicBezTo>
                    <a:pt x="11859" y="9025"/>
                    <a:pt x="11723" y="9089"/>
                    <a:pt x="11582" y="9153"/>
                  </a:cubicBezTo>
                  <a:cubicBezTo>
                    <a:pt x="11304" y="9285"/>
                    <a:pt x="10979" y="9371"/>
                    <a:pt x="10622" y="9424"/>
                  </a:cubicBezTo>
                  <a:cubicBezTo>
                    <a:pt x="10193" y="9489"/>
                    <a:pt x="9725" y="9515"/>
                    <a:pt x="9241" y="9515"/>
                  </a:cubicBezTo>
                  <a:cubicBezTo>
                    <a:pt x="8925" y="9515"/>
                    <a:pt x="8602" y="9504"/>
                    <a:pt x="8278" y="9485"/>
                  </a:cubicBezTo>
                  <a:cubicBezTo>
                    <a:pt x="7443" y="9437"/>
                    <a:pt x="6667" y="9373"/>
                    <a:pt x="5790" y="9364"/>
                  </a:cubicBezTo>
                  <a:cubicBezTo>
                    <a:pt x="4073" y="9365"/>
                    <a:pt x="2660" y="9810"/>
                    <a:pt x="1715" y="10308"/>
                  </a:cubicBezTo>
                  <a:cubicBezTo>
                    <a:pt x="1239" y="10556"/>
                    <a:pt x="914" y="10826"/>
                    <a:pt x="650" y="11058"/>
                  </a:cubicBezTo>
                  <a:cubicBezTo>
                    <a:pt x="453" y="11249"/>
                    <a:pt x="393" y="11325"/>
                    <a:pt x="386" y="11331"/>
                  </a:cubicBezTo>
                  <a:lnTo>
                    <a:pt x="323" y="11404"/>
                  </a:lnTo>
                  <a:cubicBezTo>
                    <a:pt x="0" y="11793"/>
                    <a:pt x="18" y="12362"/>
                    <a:pt x="366" y="12728"/>
                  </a:cubicBezTo>
                  <a:cubicBezTo>
                    <a:pt x="561" y="12932"/>
                    <a:pt x="823" y="13037"/>
                    <a:pt x="1087" y="13037"/>
                  </a:cubicBezTo>
                  <a:cubicBezTo>
                    <a:pt x="1297" y="13037"/>
                    <a:pt x="1508" y="12971"/>
                    <a:pt x="1687" y="12835"/>
                  </a:cubicBezTo>
                  <a:lnTo>
                    <a:pt x="1687" y="12834"/>
                  </a:lnTo>
                  <a:lnTo>
                    <a:pt x="1687" y="12834"/>
                  </a:lnTo>
                  <a:cubicBezTo>
                    <a:pt x="1693" y="12830"/>
                    <a:pt x="1811" y="12740"/>
                    <a:pt x="1971" y="12644"/>
                  </a:cubicBezTo>
                  <a:cubicBezTo>
                    <a:pt x="2190" y="12541"/>
                    <a:pt x="2417" y="12450"/>
                    <a:pt x="2647" y="12370"/>
                  </a:cubicBezTo>
                  <a:cubicBezTo>
                    <a:pt x="3096" y="12211"/>
                    <a:pt x="3763" y="12101"/>
                    <a:pt x="4562" y="12101"/>
                  </a:cubicBezTo>
                  <a:cubicBezTo>
                    <a:pt x="4904" y="12101"/>
                    <a:pt x="5271" y="12121"/>
                    <a:pt x="5655" y="12166"/>
                  </a:cubicBezTo>
                  <a:lnTo>
                    <a:pt x="7977" y="12530"/>
                  </a:lnTo>
                  <a:cubicBezTo>
                    <a:pt x="8625" y="12615"/>
                    <a:pt x="9335" y="12711"/>
                    <a:pt x="10118" y="12711"/>
                  </a:cubicBezTo>
                  <a:cubicBezTo>
                    <a:pt x="10408" y="12711"/>
                    <a:pt x="10709" y="12698"/>
                    <a:pt x="11020" y="12666"/>
                  </a:cubicBezTo>
                  <a:cubicBezTo>
                    <a:pt x="11593" y="12612"/>
                    <a:pt x="12207" y="12496"/>
                    <a:pt x="12819" y="12261"/>
                  </a:cubicBezTo>
                  <a:cubicBezTo>
                    <a:pt x="13125" y="12146"/>
                    <a:pt x="13435" y="12011"/>
                    <a:pt x="13724" y="11838"/>
                  </a:cubicBezTo>
                  <a:lnTo>
                    <a:pt x="13942" y="11707"/>
                  </a:lnTo>
                  <a:lnTo>
                    <a:pt x="13997" y="11675"/>
                  </a:lnTo>
                  <a:lnTo>
                    <a:pt x="14024" y="11657"/>
                  </a:lnTo>
                  <a:lnTo>
                    <a:pt x="14038" y="11648"/>
                  </a:lnTo>
                  <a:lnTo>
                    <a:pt x="14140" y="11575"/>
                  </a:lnTo>
                  <a:lnTo>
                    <a:pt x="14213" y="11520"/>
                  </a:lnTo>
                  <a:lnTo>
                    <a:pt x="14504" y="11295"/>
                  </a:lnTo>
                  <a:cubicBezTo>
                    <a:pt x="15641" y="10344"/>
                    <a:pt x="16177" y="9371"/>
                    <a:pt x="16739" y="8443"/>
                  </a:cubicBezTo>
                  <a:cubicBezTo>
                    <a:pt x="17264" y="7522"/>
                    <a:pt x="17678" y="6656"/>
                    <a:pt x="18129" y="6029"/>
                  </a:cubicBezTo>
                  <a:cubicBezTo>
                    <a:pt x="18590" y="5376"/>
                    <a:pt x="18959" y="5076"/>
                    <a:pt x="19379" y="4953"/>
                  </a:cubicBezTo>
                  <a:cubicBezTo>
                    <a:pt x="19515" y="4898"/>
                    <a:pt x="19695" y="4875"/>
                    <a:pt x="19913" y="4875"/>
                  </a:cubicBezTo>
                  <a:cubicBezTo>
                    <a:pt x="20290" y="4875"/>
                    <a:pt x="20780" y="4944"/>
                    <a:pt x="21355" y="5033"/>
                  </a:cubicBezTo>
                  <a:cubicBezTo>
                    <a:pt x="21596" y="5062"/>
                    <a:pt x="21831" y="5094"/>
                    <a:pt x="22067" y="5123"/>
                  </a:cubicBezTo>
                  <a:cubicBezTo>
                    <a:pt x="22454" y="5158"/>
                    <a:pt x="22499" y="5149"/>
                    <a:pt x="22793" y="5157"/>
                  </a:cubicBezTo>
                  <a:cubicBezTo>
                    <a:pt x="23388" y="5157"/>
                    <a:pt x="23829" y="5082"/>
                    <a:pt x="24296" y="4991"/>
                  </a:cubicBezTo>
                  <a:cubicBezTo>
                    <a:pt x="26128" y="4584"/>
                    <a:pt x="27331" y="3627"/>
                    <a:pt x="28061" y="2940"/>
                  </a:cubicBezTo>
                  <a:cubicBezTo>
                    <a:pt x="28434" y="2593"/>
                    <a:pt x="28677" y="2274"/>
                    <a:pt x="28843" y="2062"/>
                  </a:cubicBezTo>
                  <a:lnTo>
                    <a:pt x="29085" y="1728"/>
                  </a:lnTo>
                  <a:cubicBezTo>
                    <a:pt x="29419" y="1267"/>
                    <a:pt x="29342" y="627"/>
                    <a:pt x="28909" y="259"/>
                  </a:cubicBezTo>
                  <a:cubicBezTo>
                    <a:pt x="28704" y="86"/>
                    <a:pt x="28454" y="1"/>
                    <a:pt x="28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5">
              <a:extLst>
                <a:ext uri="{FF2B5EF4-FFF2-40B4-BE49-F238E27FC236}">
                  <a16:creationId xmlns:a16="http://schemas.microsoft.com/office/drawing/2014/main" id="{99B18741-6C0A-8848-BE1E-0953C3FAD2EE}"/>
                </a:ext>
              </a:extLst>
            </p:cNvPr>
            <p:cNvSpPr/>
            <p:nvPr/>
          </p:nvSpPr>
          <p:spPr>
            <a:xfrm>
              <a:off x="2607600" y="3028150"/>
              <a:ext cx="71600" cy="74600"/>
            </a:xfrm>
            <a:custGeom>
              <a:avLst/>
              <a:gdLst/>
              <a:ahLst/>
              <a:cxnLst/>
              <a:rect l="l" t="t" r="r" b="b"/>
              <a:pathLst>
                <a:path w="2864" h="2984" extrusionOk="0">
                  <a:moveTo>
                    <a:pt x="1470" y="0"/>
                  </a:moveTo>
                  <a:cubicBezTo>
                    <a:pt x="1366" y="0"/>
                    <a:pt x="1260" y="16"/>
                    <a:pt x="1156" y="48"/>
                  </a:cubicBezTo>
                  <a:cubicBezTo>
                    <a:pt x="534" y="241"/>
                    <a:pt x="231" y="733"/>
                    <a:pt x="106" y="1235"/>
                  </a:cubicBezTo>
                  <a:cubicBezTo>
                    <a:pt x="1" y="1740"/>
                    <a:pt x="83" y="2316"/>
                    <a:pt x="588" y="2729"/>
                  </a:cubicBezTo>
                  <a:cubicBezTo>
                    <a:pt x="798" y="2898"/>
                    <a:pt x="1052" y="2983"/>
                    <a:pt x="1306" y="2983"/>
                  </a:cubicBezTo>
                  <a:cubicBezTo>
                    <a:pt x="1562" y="2983"/>
                    <a:pt x="1819" y="2896"/>
                    <a:pt x="2028" y="2723"/>
                  </a:cubicBezTo>
                  <a:lnTo>
                    <a:pt x="2316" y="2488"/>
                  </a:lnTo>
                  <a:cubicBezTo>
                    <a:pt x="2717" y="2158"/>
                    <a:pt x="2819" y="1975"/>
                    <a:pt x="2851" y="1743"/>
                  </a:cubicBezTo>
                  <a:cubicBezTo>
                    <a:pt x="2864" y="1508"/>
                    <a:pt x="2812" y="1286"/>
                    <a:pt x="2553" y="822"/>
                  </a:cubicBezTo>
                  <a:lnTo>
                    <a:pt x="2398" y="544"/>
                  </a:lnTo>
                  <a:cubicBezTo>
                    <a:pt x="2206" y="201"/>
                    <a:pt x="1847" y="0"/>
                    <a:pt x="147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5">
              <a:extLst>
                <a:ext uri="{FF2B5EF4-FFF2-40B4-BE49-F238E27FC236}">
                  <a16:creationId xmlns:a16="http://schemas.microsoft.com/office/drawing/2014/main" id="{64CEC964-F000-0E08-E6B1-49C7FBFB0E6B}"/>
                </a:ext>
              </a:extLst>
            </p:cNvPr>
            <p:cNvSpPr/>
            <p:nvPr/>
          </p:nvSpPr>
          <p:spPr>
            <a:xfrm>
              <a:off x="2698550" y="3096925"/>
              <a:ext cx="71500" cy="82500"/>
            </a:xfrm>
            <a:custGeom>
              <a:avLst/>
              <a:gdLst/>
              <a:ahLst/>
              <a:cxnLst/>
              <a:rect l="l" t="t" r="r" b="b"/>
              <a:pathLst>
                <a:path w="2860" h="3300" extrusionOk="0">
                  <a:moveTo>
                    <a:pt x="1512" y="1"/>
                  </a:moveTo>
                  <a:cubicBezTo>
                    <a:pt x="1401" y="1"/>
                    <a:pt x="1290" y="19"/>
                    <a:pt x="1180" y="58"/>
                  </a:cubicBezTo>
                  <a:cubicBezTo>
                    <a:pt x="518" y="292"/>
                    <a:pt x="190" y="879"/>
                    <a:pt x="88" y="1463"/>
                  </a:cubicBezTo>
                  <a:cubicBezTo>
                    <a:pt x="0" y="2048"/>
                    <a:pt x="152" y="2710"/>
                    <a:pt x="732" y="3112"/>
                  </a:cubicBezTo>
                  <a:cubicBezTo>
                    <a:pt x="915" y="3238"/>
                    <a:pt x="1125" y="3299"/>
                    <a:pt x="1333" y="3299"/>
                  </a:cubicBezTo>
                  <a:cubicBezTo>
                    <a:pt x="1629" y="3299"/>
                    <a:pt x="1921" y="3176"/>
                    <a:pt x="2128" y="2941"/>
                  </a:cubicBezTo>
                  <a:lnTo>
                    <a:pt x="2405" y="2623"/>
                  </a:lnTo>
                  <a:cubicBezTo>
                    <a:pt x="2755" y="2227"/>
                    <a:pt x="2842" y="2045"/>
                    <a:pt x="2860" y="1805"/>
                  </a:cubicBezTo>
                  <a:cubicBezTo>
                    <a:pt x="2858" y="1566"/>
                    <a:pt x="2796" y="1349"/>
                    <a:pt x="2556" y="868"/>
                  </a:cubicBezTo>
                  <a:lnTo>
                    <a:pt x="2396" y="547"/>
                  </a:lnTo>
                  <a:cubicBezTo>
                    <a:pt x="2224" y="204"/>
                    <a:pt x="1877" y="1"/>
                    <a:pt x="1512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5">
              <a:extLst>
                <a:ext uri="{FF2B5EF4-FFF2-40B4-BE49-F238E27FC236}">
                  <a16:creationId xmlns:a16="http://schemas.microsoft.com/office/drawing/2014/main" id="{3AF28EFE-8646-CAED-4349-9750176439AA}"/>
                </a:ext>
              </a:extLst>
            </p:cNvPr>
            <p:cNvSpPr/>
            <p:nvPr/>
          </p:nvSpPr>
          <p:spPr>
            <a:xfrm>
              <a:off x="2804875" y="3148700"/>
              <a:ext cx="70800" cy="89800"/>
            </a:xfrm>
            <a:custGeom>
              <a:avLst/>
              <a:gdLst/>
              <a:ahLst/>
              <a:cxnLst/>
              <a:rect l="l" t="t" r="r" b="b"/>
              <a:pathLst>
                <a:path w="2832" h="3592" extrusionOk="0">
                  <a:moveTo>
                    <a:pt x="1535" y="1"/>
                  </a:moveTo>
                  <a:cubicBezTo>
                    <a:pt x="1361" y="1"/>
                    <a:pt x="1184" y="45"/>
                    <a:pt x="1022" y="138"/>
                  </a:cubicBezTo>
                  <a:cubicBezTo>
                    <a:pt x="417" y="482"/>
                    <a:pt x="158" y="1036"/>
                    <a:pt x="47" y="1594"/>
                  </a:cubicBezTo>
                  <a:cubicBezTo>
                    <a:pt x="5" y="1876"/>
                    <a:pt x="1" y="2166"/>
                    <a:pt x="74" y="2451"/>
                  </a:cubicBezTo>
                  <a:cubicBezTo>
                    <a:pt x="144" y="2735"/>
                    <a:pt x="269" y="3017"/>
                    <a:pt x="522" y="3265"/>
                  </a:cubicBezTo>
                  <a:lnTo>
                    <a:pt x="524" y="3267"/>
                  </a:lnTo>
                  <a:cubicBezTo>
                    <a:pt x="746" y="3484"/>
                    <a:pt x="1034" y="3592"/>
                    <a:pt x="1322" y="3592"/>
                  </a:cubicBezTo>
                  <a:cubicBezTo>
                    <a:pt x="1619" y="3592"/>
                    <a:pt x="1917" y="3476"/>
                    <a:pt x="2141" y="3245"/>
                  </a:cubicBezTo>
                  <a:lnTo>
                    <a:pt x="2261" y="3124"/>
                  </a:lnTo>
                  <a:cubicBezTo>
                    <a:pt x="2477" y="2903"/>
                    <a:pt x="2591" y="2712"/>
                    <a:pt x="2671" y="2524"/>
                  </a:cubicBezTo>
                  <a:cubicBezTo>
                    <a:pt x="2759" y="2339"/>
                    <a:pt x="2794" y="2157"/>
                    <a:pt x="2814" y="1973"/>
                  </a:cubicBezTo>
                  <a:cubicBezTo>
                    <a:pt x="2832" y="1594"/>
                    <a:pt x="2801" y="1228"/>
                    <a:pt x="2521" y="688"/>
                  </a:cubicBezTo>
                  <a:lnTo>
                    <a:pt x="2452" y="554"/>
                  </a:lnTo>
                  <a:lnTo>
                    <a:pt x="2434" y="522"/>
                  </a:lnTo>
                  <a:cubicBezTo>
                    <a:pt x="2243" y="188"/>
                    <a:pt x="1894" y="1"/>
                    <a:pt x="153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5">
              <a:extLst>
                <a:ext uri="{FF2B5EF4-FFF2-40B4-BE49-F238E27FC236}">
                  <a16:creationId xmlns:a16="http://schemas.microsoft.com/office/drawing/2014/main" id="{11470B1F-A60F-E622-0582-9727E017D529}"/>
                </a:ext>
              </a:extLst>
            </p:cNvPr>
            <p:cNvSpPr/>
            <p:nvPr/>
          </p:nvSpPr>
          <p:spPr>
            <a:xfrm>
              <a:off x="4835275" y="2991700"/>
              <a:ext cx="71650" cy="74600"/>
            </a:xfrm>
            <a:custGeom>
              <a:avLst/>
              <a:gdLst/>
              <a:ahLst/>
              <a:cxnLst/>
              <a:rect l="l" t="t" r="r" b="b"/>
              <a:pathLst>
                <a:path w="2866" h="2984" extrusionOk="0">
                  <a:moveTo>
                    <a:pt x="1562" y="0"/>
                  </a:moveTo>
                  <a:cubicBezTo>
                    <a:pt x="1313" y="0"/>
                    <a:pt x="1063" y="82"/>
                    <a:pt x="856" y="247"/>
                  </a:cubicBezTo>
                  <a:lnTo>
                    <a:pt x="565" y="479"/>
                  </a:lnTo>
                  <a:cubicBezTo>
                    <a:pt x="158" y="804"/>
                    <a:pt x="51" y="983"/>
                    <a:pt x="15" y="1217"/>
                  </a:cubicBezTo>
                  <a:cubicBezTo>
                    <a:pt x="1" y="1452"/>
                    <a:pt x="47" y="1677"/>
                    <a:pt x="297" y="2145"/>
                  </a:cubicBezTo>
                  <a:lnTo>
                    <a:pt x="445" y="2423"/>
                  </a:lnTo>
                  <a:cubicBezTo>
                    <a:pt x="635" y="2775"/>
                    <a:pt x="999" y="2984"/>
                    <a:pt x="1383" y="2984"/>
                  </a:cubicBezTo>
                  <a:cubicBezTo>
                    <a:pt x="1482" y="2984"/>
                    <a:pt x="1583" y="2970"/>
                    <a:pt x="1682" y="2941"/>
                  </a:cubicBezTo>
                  <a:cubicBezTo>
                    <a:pt x="2307" y="2759"/>
                    <a:pt x="2619" y="2270"/>
                    <a:pt x="2753" y="1772"/>
                  </a:cubicBezTo>
                  <a:cubicBezTo>
                    <a:pt x="2865" y="1268"/>
                    <a:pt x="2794" y="688"/>
                    <a:pt x="2294" y="267"/>
                  </a:cubicBezTo>
                  <a:cubicBezTo>
                    <a:pt x="2083" y="89"/>
                    <a:pt x="1823" y="0"/>
                    <a:pt x="156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5">
              <a:extLst>
                <a:ext uri="{FF2B5EF4-FFF2-40B4-BE49-F238E27FC236}">
                  <a16:creationId xmlns:a16="http://schemas.microsoft.com/office/drawing/2014/main" id="{0F885D3A-B2F2-74C2-88CC-8E27C5FBC2CD}"/>
                </a:ext>
              </a:extLst>
            </p:cNvPr>
            <p:cNvSpPr/>
            <p:nvPr/>
          </p:nvSpPr>
          <p:spPr>
            <a:xfrm>
              <a:off x="4745325" y="2913950"/>
              <a:ext cx="71675" cy="82525"/>
            </a:xfrm>
            <a:custGeom>
              <a:avLst/>
              <a:gdLst/>
              <a:ahLst/>
              <a:cxnLst/>
              <a:rect l="l" t="t" r="r" b="b"/>
              <a:pathLst>
                <a:path w="2867" h="3301" extrusionOk="0">
                  <a:moveTo>
                    <a:pt x="1539" y="1"/>
                  </a:moveTo>
                  <a:cubicBezTo>
                    <a:pt x="1250" y="1"/>
                    <a:pt x="963" y="119"/>
                    <a:pt x="755" y="348"/>
                  </a:cubicBezTo>
                  <a:lnTo>
                    <a:pt x="471" y="660"/>
                  </a:lnTo>
                  <a:cubicBezTo>
                    <a:pt x="118" y="1051"/>
                    <a:pt x="25" y="1232"/>
                    <a:pt x="6" y="1471"/>
                  </a:cubicBezTo>
                  <a:cubicBezTo>
                    <a:pt x="0" y="1710"/>
                    <a:pt x="59" y="1931"/>
                    <a:pt x="291" y="2417"/>
                  </a:cubicBezTo>
                  <a:lnTo>
                    <a:pt x="445" y="2738"/>
                  </a:lnTo>
                  <a:cubicBezTo>
                    <a:pt x="613" y="3090"/>
                    <a:pt x="966" y="3301"/>
                    <a:pt x="1338" y="3301"/>
                  </a:cubicBezTo>
                  <a:cubicBezTo>
                    <a:pt x="1443" y="3301"/>
                    <a:pt x="1550" y="3284"/>
                    <a:pt x="1655" y="3248"/>
                  </a:cubicBezTo>
                  <a:cubicBezTo>
                    <a:pt x="2321" y="3025"/>
                    <a:pt x="2658" y="2443"/>
                    <a:pt x="2770" y="1862"/>
                  </a:cubicBezTo>
                  <a:cubicBezTo>
                    <a:pt x="2867" y="1278"/>
                    <a:pt x="2728" y="610"/>
                    <a:pt x="2153" y="198"/>
                  </a:cubicBezTo>
                  <a:cubicBezTo>
                    <a:pt x="1968" y="65"/>
                    <a:pt x="1753" y="1"/>
                    <a:pt x="15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5">
              <a:extLst>
                <a:ext uri="{FF2B5EF4-FFF2-40B4-BE49-F238E27FC236}">
                  <a16:creationId xmlns:a16="http://schemas.microsoft.com/office/drawing/2014/main" id="{E5CA9C53-E7D3-9914-F6DF-B83808B4E398}"/>
                </a:ext>
              </a:extLst>
            </p:cNvPr>
            <p:cNvSpPr/>
            <p:nvPr/>
          </p:nvSpPr>
          <p:spPr>
            <a:xfrm>
              <a:off x="4640275" y="2853625"/>
              <a:ext cx="71025" cy="89825"/>
            </a:xfrm>
            <a:custGeom>
              <a:avLst/>
              <a:gdLst/>
              <a:ahLst/>
              <a:cxnLst/>
              <a:rect l="l" t="t" r="r" b="b"/>
              <a:pathLst>
                <a:path w="2841" h="3593" extrusionOk="0">
                  <a:moveTo>
                    <a:pt x="1523" y="1"/>
                  </a:moveTo>
                  <a:cubicBezTo>
                    <a:pt x="1232" y="1"/>
                    <a:pt x="941" y="111"/>
                    <a:pt x="718" y="333"/>
                  </a:cubicBezTo>
                  <a:lnTo>
                    <a:pt x="598" y="453"/>
                  </a:lnTo>
                  <a:cubicBezTo>
                    <a:pt x="377" y="671"/>
                    <a:pt x="259" y="860"/>
                    <a:pt x="177" y="1046"/>
                  </a:cubicBezTo>
                  <a:cubicBezTo>
                    <a:pt x="86" y="1231"/>
                    <a:pt x="47" y="1412"/>
                    <a:pt x="24" y="1597"/>
                  </a:cubicBezTo>
                  <a:cubicBezTo>
                    <a:pt x="1" y="1974"/>
                    <a:pt x="24" y="2343"/>
                    <a:pt x="295" y="2886"/>
                  </a:cubicBezTo>
                  <a:lnTo>
                    <a:pt x="361" y="3022"/>
                  </a:lnTo>
                  <a:lnTo>
                    <a:pt x="381" y="3056"/>
                  </a:lnTo>
                  <a:cubicBezTo>
                    <a:pt x="569" y="3399"/>
                    <a:pt x="922" y="3592"/>
                    <a:pt x="1287" y="3592"/>
                  </a:cubicBezTo>
                  <a:cubicBezTo>
                    <a:pt x="1455" y="3592"/>
                    <a:pt x="1626" y="3551"/>
                    <a:pt x="1784" y="3464"/>
                  </a:cubicBezTo>
                  <a:cubicBezTo>
                    <a:pt x="2396" y="3127"/>
                    <a:pt x="2665" y="2577"/>
                    <a:pt x="2783" y="2022"/>
                  </a:cubicBezTo>
                  <a:cubicBezTo>
                    <a:pt x="2833" y="1740"/>
                    <a:pt x="2840" y="1451"/>
                    <a:pt x="2771" y="1163"/>
                  </a:cubicBezTo>
                  <a:cubicBezTo>
                    <a:pt x="2708" y="878"/>
                    <a:pt x="2587" y="594"/>
                    <a:pt x="2337" y="341"/>
                  </a:cubicBezTo>
                  <a:lnTo>
                    <a:pt x="2335" y="339"/>
                  </a:lnTo>
                  <a:cubicBezTo>
                    <a:pt x="2111" y="114"/>
                    <a:pt x="1817" y="1"/>
                    <a:pt x="152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5">
              <a:extLst>
                <a:ext uri="{FF2B5EF4-FFF2-40B4-BE49-F238E27FC236}">
                  <a16:creationId xmlns:a16="http://schemas.microsoft.com/office/drawing/2014/main" id="{FB457EC8-147D-F42F-8978-4D4859E957A1}"/>
                </a:ext>
              </a:extLst>
            </p:cNvPr>
            <p:cNvSpPr/>
            <p:nvPr/>
          </p:nvSpPr>
          <p:spPr>
            <a:xfrm>
              <a:off x="3305300" y="4818175"/>
              <a:ext cx="61425" cy="53850"/>
            </a:xfrm>
            <a:custGeom>
              <a:avLst/>
              <a:gdLst/>
              <a:ahLst/>
              <a:cxnLst/>
              <a:rect l="l" t="t" r="r" b="b"/>
              <a:pathLst>
                <a:path w="2457" h="2154" extrusionOk="0">
                  <a:moveTo>
                    <a:pt x="1380" y="0"/>
                  </a:moveTo>
                  <a:cubicBezTo>
                    <a:pt x="1208" y="0"/>
                    <a:pt x="1036" y="49"/>
                    <a:pt x="702" y="244"/>
                  </a:cubicBezTo>
                  <a:lnTo>
                    <a:pt x="489" y="367"/>
                  </a:lnTo>
                  <a:cubicBezTo>
                    <a:pt x="154" y="561"/>
                    <a:pt x="0" y="965"/>
                    <a:pt x="121" y="1332"/>
                  </a:cubicBezTo>
                  <a:cubicBezTo>
                    <a:pt x="278" y="1809"/>
                    <a:pt x="664" y="2039"/>
                    <a:pt x="1051" y="2128"/>
                  </a:cubicBezTo>
                  <a:cubicBezTo>
                    <a:pt x="1139" y="2145"/>
                    <a:pt x="1228" y="2154"/>
                    <a:pt x="1319" y="2154"/>
                  </a:cubicBezTo>
                  <a:cubicBezTo>
                    <a:pt x="1635" y="2154"/>
                    <a:pt x="1958" y="2042"/>
                    <a:pt x="2199" y="1734"/>
                  </a:cubicBezTo>
                  <a:cubicBezTo>
                    <a:pt x="2456" y="1405"/>
                    <a:pt x="2447" y="940"/>
                    <a:pt x="2176" y="622"/>
                  </a:cubicBezTo>
                  <a:lnTo>
                    <a:pt x="1990" y="404"/>
                  </a:lnTo>
                  <a:cubicBezTo>
                    <a:pt x="1730" y="97"/>
                    <a:pt x="1587" y="22"/>
                    <a:pt x="1408" y="1"/>
                  </a:cubicBezTo>
                  <a:cubicBezTo>
                    <a:pt x="1399" y="0"/>
                    <a:pt x="1389" y="0"/>
                    <a:pt x="138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5">
              <a:extLst>
                <a:ext uri="{FF2B5EF4-FFF2-40B4-BE49-F238E27FC236}">
                  <a16:creationId xmlns:a16="http://schemas.microsoft.com/office/drawing/2014/main" id="{113DED52-295D-F53A-D9FB-1F52E9EC3051}"/>
                </a:ext>
              </a:extLst>
            </p:cNvPr>
            <p:cNvSpPr/>
            <p:nvPr/>
          </p:nvSpPr>
          <p:spPr>
            <a:xfrm>
              <a:off x="3356950" y="4746875"/>
              <a:ext cx="68275" cy="53975"/>
            </a:xfrm>
            <a:custGeom>
              <a:avLst/>
              <a:gdLst/>
              <a:ahLst/>
              <a:cxnLst/>
              <a:rect l="l" t="t" r="r" b="b"/>
              <a:pathLst>
                <a:path w="2731" h="2159" extrusionOk="0">
                  <a:moveTo>
                    <a:pt x="1465" y="0"/>
                  </a:moveTo>
                  <a:cubicBezTo>
                    <a:pt x="1279" y="2"/>
                    <a:pt x="1111" y="54"/>
                    <a:pt x="744" y="245"/>
                  </a:cubicBezTo>
                  <a:lnTo>
                    <a:pt x="499" y="373"/>
                  </a:lnTo>
                  <a:cubicBezTo>
                    <a:pt x="156" y="552"/>
                    <a:pt x="1" y="957"/>
                    <a:pt x="137" y="1320"/>
                  </a:cubicBezTo>
                  <a:cubicBezTo>
                    <a:pt x="328" y="1828"/>
                    <a:pt x="785" y="2073"/>
                    <a:pt x="1236" y="2144"/>
                  </a:cubicBezTo>
                  <a:cubicBezTo>
                    <a:pt x="1306" y="2153"/>
                    <a:pt x="1376" y="2158"/>
                    <a:pt x="1448" y="2158"/>
                  </a:cubicBezTo>
                  <a:cubicBezTo>
                    <a:pt x="1841" y="2158"/>
                    <a:pt x="2246" y="2009"/>
                    <a:pt x="2502" y="1625"/>
                  </a:cubicBezTo>
                  <a:cubicBezTo>
                    <a:pt x="2730" y="1278"/>
                    <a:pt x="2666" y="816"/>
                    <a:pt x="2348" y="548"/>
                  </a:cubicBezTo>
                  <a:lnTo>
                    <a:pt x="2102" y="340"/>
                  </a:lnTo>
                  <a:cubicBezTo>
                    <a:pt x="1791" y="75"/>
                    <a:pt x="1648" y="9"/>
                    <a:pt x="146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5">
              <a:extLst>
                <a:ext uri="{FF2B5EF4-FFF2-40B4-BE49-F238E27FC236}">
                  <a16:creationId xmlns:a16="http://schemas.microsoft.com/office/drawing/2014/main" id="{00A622AA-B5E6-63AB-671C-6A711902A65B}"/>
                </a:ext>
              </a:extLst>
            </p:cNvPr>
            <p:cNvSpPr/>
            <p:nvPr/>
          </p:nvSpPr>
          <p:spPr>
            <a:xfrm>
              <a:off x="3394850" y="4664800"/>
              <a:ext cx="74950" cy="54050"/>
            </a:xfrm>
            <a:custGeom>
              <a:avLst/>
              <a:gdLst/>
              <a:ahLst/>
              <a:cxnLst/>
              <a:rect l="l" t="t" r="r" b="b"/>
              <a:pathLst>
                <a:path w="2998" h="2162" extrusionOk="0">
                  <a:moveTo>
                    <a:pt x="1544" y="0"/>
                  </a:moveTo>
                  <a:cubicBezTo>
                    <a:pt x="1278" y="0"/>
                    <a:pt x="1008" y="41"/>
                    <a:pt x="630" y="246"/>
                  </a:cubicBezTo>
                  <a:lnTo>
                    <a:pt x="529" y="301"/>
                  </a:lnTo>
                  <a:lnTo>
                    <a:pt x="504" y="315"/>
                  </a:lnTo>
                  <a:cubicBezTo>
                    <a:pt x="124" y="542"/>
                    <a:pt x="0" y="1031"/>
                    <a:pt x="225" y="1411"/>
                  </a:cubicBezTo>
                  <a:cubicBezTo>
                    <a:pt x="500" y="1873"/>
                    <a:pt x="930" y="2066"/>
                    <a:pt x="1362" y="2143"/>
                  </a:cubicBezTo>
                  <a:cubicBezTo>
                    <a:pt x="1450" y="2155"/>
                    <a:pt x="1540" y="2162"/>
                    <a:pt x="1630" y="2162"/>
                  </a:cubicBezTo>
                  <a:cubicBezTo>
                    <a:pt x="1984" y="2162"/>
                    <a:pt x="2343" y="2057"/>
                    <a:pt x="2647" y="1754"/>
                  </a:cubicBezTo>
                  <a:lnTo>
                    <a:pt x="2678" y="1720"/>
                  </a:lnTo>
                  <a:cubicBezTo>
                    <a:pt x="2997" y="1366"/>
                    <a:pt x="2967" y="820"/>
                    <a:pt x="2614" y="503"/>
                  </a:cubicBezTo>
                  <a:lnTo>
                    <a:pt x="2515" y="413"/>
                  </a:lnTo>
                  <a:cubicBezTo>
                    <a:pt x="2171" y="103"/>
                    <a:pt x="1907" y="28"/>
                    <a:pt x="1618" y="1"/>
                  </a:cubicBezTo>
                  <a:cubicBezTo>
                    <a:pt x="1593" y="0"/>
                    <a:pt x="1569" y="0"/>
                    <a:pt x="154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5">
              <a:extLst>
                <a:ext uri="{FF2B5EF4-FFF2-40B4-BE49-F238E27FC236}">
                  <a16:creationId xmlns:a16="http://schemas.microsoft.com/office/drawing/2014/main" id="{913BFD16-33B3-9E44-B3AA-E13FBF083F70}"/>
                </a:ext>
              </a:extLst>
            </p:cNvPr>
            <p:cNvSpPr/>
            <p:nvPr/>
          </p:nvSpPr>
          <p:spPr>
            <a:xfrm>
              <a:off x="4025775" y="4688525"/>
              <a:ext cx="56200" cy="54925"/>
            </a:xfrm>
            <a:custGeom>
              <a:avLst/>
              <a:gdLst/>
              <a:ahLst/>
              <a:cxnLst/>
              <a:rect l="l" t="t" r="r" b="b"/>
              <a:pathLst>
                <a:path w="2248" h="2197" extrusionOk="0">
                  <a:moveTo>
                    <a:pt x="1325" y="0"/>
                  </a:moveTo>
                  <a:cubicBezTo>
                    <a:pt x="910" y="0"/>
                    <a:pt x="591" y="225"/>
                    <a:pt x="370" y="498"/>
                  </a:cubicBezTo>
                  <a:cubicBezTo>
                    <a:pt x="131" y="817"/>
                    <a:pt x="0" y="1249"/>
                    <a:pt x="220" y="1703"/>
                  </a:cubicBezTo>
                  <a:cubicBezTo>
                    <a:pt x="369" y="2010"/>
                    <a:pt x="680" y="2196"/>
                    <a:pt x="1010" y="2196"/>
                  </a:cubicBezTo>
                  <a:cubicBezTo>
                    <a:pt x="1083" y="2196"/>
                    <a:pt x="1156" y="2187"/>
                    <a:pt x="1228" y="2168"/>
                  </a:cubicBezTo>
                  <a:lnTo>
                    <a:pt x="1507" y="2097"/>
                  </a:lnTo>
                  <a:cubicBezTo>
                    <a:pt x="1896" y="1997"/>
                    <a:pt x="2026" y="1902"/>
                    <a:pt x="2124" y="1751"/>
                  </a:cubicBezTo>
                  <a:cubicBezTo>
                    <a:pt x="2210" y="1588"/>
                    <a:pt x="2248" y="1417"/>
                    <a:pt x="2217" y="1008"/>
                  </a:cubicBezTo>
                  <a:lnTo>
                    <a:pt x="2199" y="764"/>
                  </a:lnTo>
                  <a:cubicBezTo>
                    <a:pt x="2171" y="378"/>
                    <a:pt x="1876" y="64"/>
                    <a:pt x="1493" y="12"/>
                  </a:cubicBezTo>
                  <a:cubicBezTo>
                    <a:pt x="1435" y="4"/>
                    <a:pt x="1379" y="0"/>
                    <a:pt x="132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5">
              <a:extLst>
                <a:ext uri="{FF2B5EF4-FFF2-40B4-BE49-F238E27FC236}">
                  <a16:creationId xmlns:a16="http://schemas.microsoft.com/office/drawing/2014/main" id="{B17918B9-EDD1-010E-A9A7-B4FBF6AB27F0}"/>
                </a:ext>
              </a:extLst>
            </p:cNvPr>
            <p:cNvSpPr/>
            <p:nvPr/>
          </p:nvSpPr>
          <p:spPr>
            <a:xfrm>
              <a:off x="4065000" y="4766800"/>
              <a:ext cx="57400" cy="60050"/>
            </a:xfrm>
            <a:custGeom>
              <a:avLst/>
              <a:gdLst/>
              <a:ahLst/>
              <a:cxnLst/>
              <a:rect l="l" t="t" r="r" b="b"/>
              <a:pathLst>
                <a:path w="2296" h="2402" extrusionOk="0">
                  <a:moveTo>
                    <a:pt x="1466" y="1"/>
                  </a:moveTo>
                  <a:cubicBezTo>
                    <a:pt x="984" y="1"/>
                    <a:pt x="605" y="286"/>
                    <a:pt x="363" y="633"/>
                  </a:cubicBezTo>
                  <a:cubicBezTo>
                    <a:pt x="111" y="1015"/>
                    <a:pt x="0" y="1527"/>
                    <a:pt x="275" y="1999"/>
                  </a:cubicBezTo>
                  <a:cubicBezTo>
                    <a:pt x="427" y="2255"/>
                    <a:pt x="698" y="2401"/>
                    <a:pt x="980" y="2401"/>
                  </a:cubicBezTo>
                  <a:cubicBezTo>
                    <a:pt x="1090" y="2401"/>
                    <a:pt x="1202" y="2379"/>
                    <a:pt x="1309" y="2332"/>
                  </a:cubicBezTo>
                  <a:lnTo>
                    <a:pt x="1607" y="2202"/>
                  </a:lnTo>
                  <a:cubicBezTo>
                    <a:pt x="1978" y="2038"/>
                    <a:pt x="2101" y="1940"/>
                    <a:pt x="2190" y="1777"/>
                  </a:cubicBezTo>
                  <a:cubicBezTo>
                    <a:pt x="2267" y="1610"/>
                    <a:pt x="2296" y="1436"/>
                    <a:pt x="2285" y="1022"/>
                  </a:cubicBezTo>
                  <a:lnTo>
                    <a:pt x="2278" y="746"/>
                  </a:lnTo>
                  <a:cubicBezTo>
                    <a:pt x="2267" y="360"/>
                    <a:pt x="1969" y="42"/>
                    <a:pt x="1585" y="7"/>
                  </a:cubicBezTo>
                  <a:cubicBezTo>
                    <a:pt x="1545" y="3"/>
                    <a:pt x="1505" y="1"/>
                    <a:pt x="146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5">
              <a:extLst>
                <a:ext uri="{FF2B5EF4-FFF2-40B4-BE49-F238E27FC236}">
                  <a16:creationId xmlns:a16="http://schemas.microsoft.com/office/drawing/2014/main" id="{F0956E64-89C1-234C-7811-5CB156552B0B}"/>
                </a:ext>
              </a:extLst>
            </p:cNvPr>
            <p:cNvSpPr/>
            <p:nvPr/>
          </p:nvSpPr>
          <p:spPr>
            <a:xfrm>
              <a:off x="4120100" y="4837850"/>
              <a:ext cx="60900" cy="65300"/>
            </a:xfrm>
            <a:custGeom>
              <a:avLst/>
              <a:gdLst/>
              <a:ahLst/>
              <a:cxnLst/>
              <a:rect l="l" t="t" r="r" b="b"/>
              <a:pathLst>
                <a:path w="2436" h="2612" extrusionOk="0">
                  <a:moveTo>
                    <a:pt x="1612" y="0"/>
                  </a:moveTo>
                  <a:cubicBezTo>
                    <a:pt x="1590" y="0"/>
                    <a:pt x="1568" y="1"/>
                    <a:pt x="1546" y="3"/>
                  </a:cubicBezTo>
                  <a:cubicBezTo>
                    <a:pt x="1009" y="47"/>
                    <a:pt x="647" y="351"/>
                    <a:pt x="388" y="704"/>
                  </a:cubicBezTo>
                  <a:cubicBezTo>
                    <a:pt x="145" y="1070"/>
                    <a:pt x="1" y="1520"/>
                    <a:pt x="176" y="2029"/>
                  </a:cubicBezTo>
                  <a:lnTo>
                    <a:pt x="192" y="2073"/>
                  </a:lnTo>
                  <a:cubicBezTo>
                    <a:pt x="327" y="2408"/>
                    <a:pt x="650" y="2611"/>
                    <a:pt x="992" y="2611"/>
                  </a:cubicBezTo>
                  <a:cubicBezTo>
                    <a:pt x="1100" y="2611"/>
                    <a:pt x="1210" y="2591"/>
                    <a:pt x="1316" y="2548"/>
                  </a:cubicBezTo>
                  <a:lnTo>
                    <a:pt x="1438" y="2498"/>
                  </a:lnTo>
                  <a:cubicBezTo>
                    <a:pt x="1868" y="2327"/>
                    <a:pt x="2052" y="2121"/>
                    <a:pt x="2202" y="1873"/>
                  </a:cubicBezTo>
                  <a:cubicBezTo>
                    <a:pt x="2337" y="1616"/>
                    <a:pt x="2435" y="1349"/>
                    <a:pt x="2416" y="879"/>
                  </a:cubicBezTo>
                  <a:lnTo>
                    <a:pt x="2410" y="761"/>
                  </a:lnTo>
                  <a:lnTo>
                    <a:pt x="2409" y="733"/>
                  </a:lnTo>
                  <a:cubicBezTo>
                    <a:pt x="2375" y="316"/>
                    <a:pt x="2023" y="0"/>
                    <a:pt x="161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5">
              <a:extLst>
                <a:ext uri="{FF2B5EF4-FFF2-40B4-BE49-F238E27FC236}">
                  <a16:creationId xmlns:a16="http://schemas.microsoft.com/office/drawing/2014/main" id="{C409331B-E99A-FC69-5DEB-B0859BF09F4E}"/>
                </a:ext>
              </a:extLst>
            </p:cNvPr>
            <p:cNvSpPr/>
            <p:nvPr/>
          </p:nvSpPr>
          <p:spPr>
            <a:xfrm>
              <a:off x="2940950" y="2548975"/>
              <a:ext cx="51700" cy="40175"/>
            </a:xfrm>
            <a:custGeom>
              <a:avLst/>
              <a:gdLst/>
              <a:ahLst/>
              <a:cxnLst/>
              <a:rect l="l" t="t" r="r" b="b"/>
              <a:pathLst>
                <a:path w="2068" h="1607" extrusionOk="0">
                  <a:moveTo>
                    <a:pt x="1034" y="0"/>
                  </a:moveTo>
                  <a:cubicBezTo>
                    <a:pt x="0" y="0"/>
                    <a:pt x="0" y="1606"/>
                    <a:pt x="1034" y="1606"/>
                  </a:cubicBezTo>
                  <a:cubicBezTo>
                    <a:pt x="2067" y="1606"/>
                    <a:pt x="2067" y="0"/>
                    <a:pt x="103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5">
              <a:extLst>
                <a:ext uri="{FF2B5EF4-FFF2-40B4-BE49-F238E27FC236}">
                  <a16:creationId xmlns:a16="http://schemas.microsoft.com/office/drawing/2014/main" id="{6690175A-1A22-3A13-AD20-2FC3920B9516}"/>
                </a:ext>
              </a:extLst>
            </p:cNvPr>
            <p:cNvSpPr/>
            <p:nvPr/>
          </p:nvSpPr>
          <p:spPr>
            <a:xfrm>
              <a:off x="2989750" y="2729050"/>
              <a:ext cx="51750" cy="40150"/>
            </a:xfrm>
            <a:custGeom>
              <a:avLst/>
              <a:gdLst/>
              <a:ahLst/>
              <a:cxnLst/>
              <a:rect l="l" t="t" r="r" b="b"/>
              <a:pathLst>
                <a:path w="2070" h="1606" extrusionOk="0">
                  <a:moveTo>
                    <a:pt x="1034" y="1"/>
                  </a:moveTo>
                  <a:cubicBezTo>
                    <a:pt x="1" y="1"/>
                    <a:pt x="1" y="1606"/>
                    <a:pt x="1034" y="1606"/>
                  </a:cubicBezTo>
                  <a:cubicBezTo>
                    <a:pt x="2068" y="1606"/>
                    <a:pt x="2070" y="1"/>
                    <a:pt x="1034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5">
              <a:extLst>
                <a:ext uri="{FF2B5EF4-FFF2-40B4-BE49-F238E27FC236}">
                  <a16:creationId xmlns:a16="http://schemas.microsoft.com/office/drawing/2014/main" id="{D7FA637B-3154-D389-CEFC-E72F2D809A63}"/>
                </a:ext>
              </a:extLst>
            </p:cNvPr>
            <p:cNvSpPr/>
            <p:nvPr/>
          </p:nvSpPr>
          <p:spPr>
            <a:xfrm>
              <a:off x="3117200" y="2624275"/>
              <a:ext cx="51750" cy="40150"/>
            </a:xfrm>
            <a:custGeom>
              <a:avLst/>
              <a:gdLst/>
              <a:ahLst/>
              <a:cxnLst/>
              <a:rect l="l" t="t" r="r" b="b"/>
              <a:pathLst>
                <a:path w="2070" h="1606" extrusionOk="0">
                  <a:moveTo>
                    <a:pt x="1034" y="1"/>
                  </a:moveTo>
                  <a:cubicBezTo>
                    <a:pt x="1" y="1"/>
                    <a:pt x="1" y="1606"/>
                    <a:pt x="1034" y="1606"/>
                  </a:cubicBezTo>
                  <a:cubicBezTo>
                    <a:pt x="2068" y="1606"/>
                    <a:pt x="2069" y="1"/>
                    <a:pt x="1034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5">
              <a:extLst>
                <a:ext uri="{FF2B5EF4-FFF2-40B4-BE49-F238E27FC236}">
                  <a16:creationId xmlns:a16="http://schemas.microsoft.com/office/drawing/2014/main" id="{6F10B4CF-EDAF-8990-4D15-8F7EEBFE61E0}"/>
                </a:ext>
              </a:extLst>
            </p:cNvPr>
            <p:cNvSpPr/>
            <p:nvPr/>
          </p:nvSpPr>
          <p:spPr>
            <a:xfrm>
              <a:off x="4762050" y="443720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2" y="0"/>
                    <a:pt x="1" y="1607"/>
                    <a:pt x="1036" y="1607"/>
                  </a:cubicBezTo>
                  <a:cubicBezTo>
                    <a:pt x="2068" y="1607"/>
                    <a:pt x="2069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5">
              <a:extLst>
                <a:ext uri="{FF2B5EF4-FFF2-40B4-BE49-F238E27FC236}">
                  <a16:creationId xmlns:a16="http://schemas.microsoft.com/office/drawing/2014/main" id="{59DF525B-EA23-C930-D31E-301E8448FCF7}"/>
                </a:ext>
              </a:extLst>
            </p:cNvPr>
            <p:cNvSpPr/>
            <p:nvPr/>
          </p:nvSpPr>
          <p:spPr>
            <a:xfrm>
              <a:off x="4672900" y="455870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0" y="0"/>
                    <a:pt x="2" y="1607"/>
                    <a:pt x="1036" y="1607"/>
                  </a:cubicBezTo>
                  <a:cubicBezTo>
                    <a:pt x="2067" y="1607"/>
                    <a:pt x="2069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5">
              <a:extLst>
                <a:ext uri="{FF2B5EF4-FFF2-40B4-BE49-F238E27FC236}">
                  <a16:creationId xmlns:a16="http://schemas.microsoft.com/office/drawing/2014/main" id="{A0EC0778-EA89-E059-9F82-839FD2FCDBE4}"/>
                </a:ext>
              </a:extLst>
            </p:cNvPr>
            <p:cNvSpPr/>
            <p:nvPr/>
          </p:nvSpPr>
          <p:spPr>
            <a:xfrm>
              <a:off x="4781500" y="456205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1" y="0"/>
                    <a:pt x="1" y="1607"/>
                    <a:pt x="1036" y="1607"/>
                  </a:cubicBezTo>
                  <a:cubicBezTo>
                    <a:pt x="2068" y="1607"/>
                    <a:pt x="2070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5">
              <a:extLst>
                <a:ext uri="{FF2B5EF4-FFF2-40B4-BE49-F238E27FC236}">
                  <a16:creationId xmlns:a16="http://schemas.microsoft.com/office/drawing/2014/main" id="{F96836DF-8532-3F25-194C-CEDB05C940F2}"/>
                </a:ext>
              </a:extLst>
            </p:cNvPr>
            <p:cNvSpPr/>
            <p:nvPr/>
          </p:nvSpPr>
          <p:spPr>
            <a:xfrm>
              <a:off x="4329800" y="1338825"/>
              <a:ext cx="67075" cy="68125"/>
            </a:xfrm>
            <a:custGeom>
              <a:avLst/>
              <a:gdLst/>
              <a:ahLst/>
              <a:cxnLst/>
              <a:rect l="l" t="t" r="r" b="b"/>
              <a:pathLst>
                <a:path w="2683" h="2725" extrusionOk="0">
                  <a:moveTo>
                    <a:pt x="1825" y="0"/>
                  </a:moveTo>
                  <a:cubicBezTo>
                    <a:pt x="1279" y="0"/>
                    <a:pt x="812" y="319"/>
                    <a:pt x="525" y="609"/>
                  </a:cubicBezTo>
                  <a:cubicBezTo>
                    <a:pt x="196" y="966"/>
                    <a:pt x="0" y="1338"/>
                    <a:pt x="5" y="1866"/>
                  </a:cubicBezTo>
                  <a:lnTo>
                    <a:pt x="5" y="1882"/>
                  </a:lnTo>
                  <a:lnTo>
                    <a:pt x="25" y="2050"/>
                  </a:lnTo>
                  <a:cubicBezTo>
                    <a:pt x="112" y="2451"/>
                    <a:pt x="466" y="2724"/>
                    <a:pt x="859" y="2724"/>
                  </a:cubicBezTo>
                  <a:cubicBezTo>
                    <a:pt x="919" y="2724"/>
                    <a:pt x="980" y="2718"/>
                    <a:pt x="1041" y="2705"/>
                  </a:cubicBezTo>
                  <a:cubicBezTo>
                    <a:pt x="1567" y="2591"/>
                    <a:pt x="1878" y="2305"/>
                    <a:pt x="2103" y="2048"/>
                  </a:cubicBezTo>
                  <a:cubicBezTo>
                    <a:pt x="2329" y="1768"/>
                    <a:pt x="2410" y="1571"/>
                    <a:pt x="2533" y="1139"/>
                  </a:cubicBezTo>
                  <a:lnTo>
                    <a:pt x="2604" y="890"/>
                  </a:lnTo>
                  <a:lnTo>
                    <a:pt x="2622" y="813"/>
                  </a:lnTo>
                  <a:cubicBezTo>
                    <a:pt x="2683" y="436"/>
                    <a:pt x="2428" y="79"/>
                    <a:pt x="2051" y="19"/>
                  </a:cubicBezTo>
                  <a:cubicBezTo>
                    <a:pt x="1974" y="6"/>
                    <a:pt x="1899" y="0"/>
                    <a:pt x="1825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5">
              <a:extLst>
                <a:ext uri="{FF2B5EF4-FFF2-40B4-BE49-F238E27FC236}">
                  <a16:creationId xmlns:a16="http://schemas.microsoft.com/office/drawing/2014/main" id="{E4CD3F82-264B-0DE5-3759-FE54F320EF6B}"/>
                </a:ext>
              </a:extLst>
            </p:cNvPr>
            <p:cNvSpPr/>
            <p:nvPr/>
          </p:nvSpPr>
          <p:spPr>
            <a:xfrm>
              <a:off x="4389400" y="1411300"/>
              <a:ext cx="67600" cy="61325"/>
            </a:xfrm>
            <a:custGeom>
              <a:avLst/>
              <a:gdLst/>
              <a:ahLst/>
              <a:cxnLst/>
              <a:rect l="l" t="t" r="r" b="b"/>
              <a:pathLst>
                <a:path w="2704" h="2453" extrusionOk="0">
                  <a:moveTo>
                    <a:pt x="1864" y="0"/>
                  </a:moveTo>
                  <a:cubicBezTo>
                    <a:pt x="1329" y="4"/>
                    <a:pt x="966" y="191"/>
                    <a:pt x="645" y="425"/>
                  </a:cubicBezTo>
                  <a:cubicBezTo>
                    <a:pt x="336" y="672"/>
                    <a:pt x="83" y="977"/>
                    <a:pt x="8" y="1475"/>
                  </a:cubicBezTo>
                  <a:lnTo>
                    <a:pt x="1" y="1607"/>
                  </a:lnTo>
                  <a:cubicBezTo>
                    <a:pt x="4" y="2076"/>
                    <a:pt x="386" y="2453"/>
                    <a:pt x="854" y="2453"/>
                  </a:cubicBezTo>
                  <a:cubicBezTo>
                    <a:pt x="857" y="2453"/>
                    <a:pt x="859" y="2453"/>
                    <a:pt x="861" y="2453"/>
                  </a:cubicBezTo>
                  <a:lnTo>
                    <a:pt x="916" y="2453"/>
                  </a:lnTo>
                  <a:cubicBezTo>
                    <a:pt x="1450" y="2448"/>
                    <a:pt x="1800" y="2246"/>
                    <a:pt x="2098" y="1989"/>
                  </a:cubicBezTo>
                  <a:cubicBezTo>
                    <a:pt x="2384" y="1716"/>
                    <a:pt x="2626" y="1400"/>
                    <a:pt x="2696" y="896"/>
                  </a:cubicBezTo>
                  <a:lnTo>
                    <a:pt x="2703" y="786"/>
                  </a:lnTo>
                  <a:cubicBezTo>
                    <a:pt x="2701" y="350"/>
                    <a:pt x="2348" y="0"/>
                    <a:pt x="1914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5">
              <a:extLst>
                <a:ext uri="{FF2B5EF4-FFF2-40B4-BE49-F238E27FC236}">
                  <a16:creationId xmlns:a16="http://schemas.microsoft.com/office/drawing/2014/main" id="{94CF33F0-2A35-0C6E-7013-4FC2EBD48CA9}"/>
                </a:ext>
              </a:extLst>
            </p:cNvPr>
            <p:cNvSpPr/>
            <p:nvPr/>
          </p:nvSpPr>
          <p:spPr>
            <a:xfrm>
              <a:off x="4447825" y="1471200"/>
              <a:ext cx="76200" cy="62100"/>
            </a:xfrm>
            <a:custGeom>
              <a:avLst/>
              <a:gdLst/>
              <a:ahLst/>
              <a:cxnLst/>
              <a:rect l="l" t="t" r="r" b="b"/>
              <a:pathLst>
                <a:path w="3048" h="2484" extrusionOk="0">
                  <a:moveTo>
                    <a:pt x="2018" y="0"/>
                  </a:moveTo>
                  <a:cubicBezTo>
                    <a:pt x="1597" y="0"/>
                    <a:pt x="1246" y="144"/>
                    <a:pt x="935" y="316"/>
                  </a:cubicBezTo>
                  <a:cubicBezTo>
                    <a:pt x="545" y="557"/>
                    <a:pt x="214" y="873"/>
                    <a:pt x="59" y="1399"/>
                  </a:cubicBezTo>
                  <a:lnTo>
                    <a:pt x="25" y="1594"/>
                  </a:lnTo>
                  <a:cubicBezTo>
                    <a:pt x="0" y="2060"/>
                    <a:pt x="357" y="2456"/>
                    <a:pt x="823" y="2481"/>
                  </a:cubicBezTo>
                  <a:lnTo>
                    <a:pt x="836" y="2481"/>
                  </a:lnTo>
                  <a:cubicBezTo>
                    <a:pt x="875" y="2483"/>
                    <a:pt x="913" y="2484"/>
                    <a:pt x="950" y="2484"/>
                  </a:cubicBezTo>
                  <a:cubicBezTo>
                    <a:pt x="1430" y="2484"/>
                    <a:pt x="1773" y="2319"/>
                    <a:pt x="2080" y="2117"/>
                  </a:cubicBezTo>
                  <a:cubicBezTo>
                    <a:pt x="2404" y="1879"/>
                    <a:pt x="2674" y="1619"/>
                    <a:pt x="2869" y="1165"/>
                  </a:cubicBezTo>
                  <a:lnTo>
                    <a:pt x="2927" y="1030"/>
                  </a:lnTo>
                  <a:lnTo>
                    <a:pt x="2968" y="892"/>
                  </a:lnTo>
                  <a:cubicBezTo>
                    <a:pt x="3047" y="500"/>
                    <a:pt x="2792" y="118"/>
                    <a:pt x="2401" y="39"/>
                  </a:cubicBezTo>
                  <a:cubicBezTo>
                    <a:pt x="2267" y="12"/>
                    <a:pt x="2139" y="0"/>
                    <a:pt x="2018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5">
              <a:extLst>
                <a:ext uri="{FF2B5EF4-FFF2-40B4-BE49-F238E27FC236}">
                  <a16:creationId xmlns:a16="http://schemas.microsoft.com/office/drawing/2014/main" id="{3A843466-F7A8-9EAA-9E3A-8B04E5410532}"/>
                </a:ext>
              </a:extLst>
            </p:cNvPr>
            <p:cNvSpPr/>
            <p:nvPr/>
          </p:nvSpPr>
          <p:spPr>
            <a:xfrm>
              <a:off x="2797600" y="4124700"/>
              <a:ext cx="62100" cy="53875"/>
            </a:xfrm>
            <a:custGeom>
              <a:avLst/>
              <a:gdLst/>
              <a:ahLst/>
              <a:cxnLst/>
              <a:rect l="l" t="t" r="r" b="b"/>
              <a:pathLst>
                <a:path w="2484" h="2155" extrusionOk="0">
                  <a:moveTo>
                    <a:pt x="1193" y="1"/>
                  </a:moveTo>
                  <a:cubicBezTo>
                    <a:pt x="1160" y="1"/>
                    <a:pt x="1127" y="4"/>
                    <a:pt x="1093" y="9"/>
                  </a:cubicBezTo>
                  <a:cubicBezTo>
                    <a:pt x="917" y="52"/>
                    <a:pt x="763" y="139"/>
                    <a:pt x="478" y="432"/>
                  </a:cubicBezTo>
                  <a:lnTo>
                    <a:pt x="308" y="611"/>
                  </a:lnTo>
                  <a:cubicBezTo>
                    <a:pt x="38" y="889"/>
                    <a:pt x="1" y="1318"/>
                    <a:pt x="217" y="1639"/>
                  </a:cubicBezTo>
                  <a:cubicBezTo>
                    <a:pt x="479" y="2028"/>
                    <a:pt x="874" y="2155"/>
                    <a:pt x="1250" y="2155"/>
                  </a:cubicBezTo>
                  <a:cubicBezTo>
                    <a:pt x="1276" y="2155"/>
                    <a:pt x="1302" y="2154"/>
                    <a:pt x="1327" y="2153"/>
                  </a:cubicBezTo>
                  <a:cubicBezTo>
                    <a:pt x="1723" y="2117"/>
                    <a:pt x="2132" y="1928"/>
                    <a:pt x="2325" y="1462"/>
                  </a:cubicBezTo>
                  <a:cubicBezTo>
                    <a:pt x="2484" y="1077"/>
                    <a:pt x="2348" y="632"/>
                    <a:pt x="2002" y="400"/>
                  </a:cubicBezTo>
                  <a:lnTo>
                    <a:pt x="1763" y="239"/>
                  </a:lnTo>
                  <a:cubicBezTo>
                    <a:pt x="1492" y="58"/>
                    <a:pt x="1337" y="1"/>
                    <a:pt x="1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5">
              <a:extLst>
                <a:ext uri="{FF2B5EF4-FFF2-40B4-BE49-F238E27FC236}">
                  <a16:creationId xmlns:a16="http://schemas.microsoft.com/office/drawing/2014/main" id="{9FAB538C-BADB-3B78-1A7D-6D5566BCAC29}"/>
                </a:ext>
              </a:extLst>
            </p:cNvPr>
            <p:cNvSpPr/>
            <p:nvPr/>
          </p:nvSpPr>
          <p:spPr>
            <a:xfrm>
              <a:off x="2827950" y="4041400"/>
              <a:ext cx="67900" cy="53950"/>
            </a:xfrm>
            <a:custGeom>
              <a:avLst/>
              <a:gdLst/>
              <a:ahLst/>
              <a:cxnLst/>
              <a:rect l="l" t="t" r="r" b="b"/>
              <a:pathLst>
                <a:path w="2716" h="2158" extrusionOk="0">
                  <a:moveTo>
                    <a:pt x="1292" y="1"/>
                  </a:moveTo>
                  <a:cubicBezTo>
                    <a:pt x="1244" y="1"/>
                    <a:pt x="1198" y="7"/>
                    <a:pt x="1150" y="18"/>
                  </a:cubicBezTo>
                  <a:cubicBezTo>
                    <a:pt x="972" y="71"/>
                    <a:pt x="825" y="168"/>
                    <a:pt x="522" y="451"/>
                  </a:cubicBezTo>
                  <a:lnTo>
                    <a:pt x="320" y="642"/>
                  </a:lnTo>
                  <a:cubicBezTo>
                    <a:pt x="40" y="907"/>
                    <a:pt x="1" y="1339"/>
                    <a:pt x="229" y="1649"/>
                  </a:cubicBezTo>
                  <a:cubicBezTo>
                    <a:pt x="502" y="2021"/>
                    <a:pt x="909" y="2158"/>
                    <a:pt x="1303" y="2158"/>
                  </a:cubicBezTo>
                  <a:cubicBezTo>
                    <a:pt x="1373" y="2158"/>
                    <a:pt x="1443" y="2153"/>
                    <a:pt x="1511" y="2145"/>
                  </a:cubicBezTo>
                  <a:cubicBezTo>
                    <a:pt x="1962" y="2079"/>
                    <a:pt x="2419" y="1820"/>
                    <a:pt x="2587" y="1303"/>
                  </a:cubicBezTo>
                  <a:cubicBezTo>
                    <a:pt x="2716" y="907"/>
                    <a:pt x="2526" y="480"/>
                    <a:pt x="2150" y="307"/>
                  </a:cubicBezTo>
                  <a:lnTo>
                    <a:pt x="1855" y="173"/>
                  </a:lnTo>
                  <a:cubicBezTo>
                    <a:pt x="1582" y="48"/>
                    <a:pt x="1427" y="1"/>
                    <a:pt x="12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5">
              <a:extLst>
                <a:ext uri="{FF2B5EF4-FFF2-40B4-BE49-F238E27FC236}">
                  <a16:creationId xmlns:a16="http://schemas.microsoft.com/office/drawing/2014/main" id="{F923B05D-E8BA-D322-AC4A-AA7855452469}"/>
                </a:ext>
              </a:extLst>
            </p:cNvPr>
            <p:cNvSpPr/>
            <p:nvPr/>
          </p:nvSpPr>
          <p:spPr>
            <a:xfrm>
              <a:off x="2842375" y="3950900"/>
              <a:ext cx="74725" cy="54300"/>
            </a:xfrm>
            <a:custGeom>
              <a:avLst/>
              <a:gdLst/>
              <a:ahLst/>
              <a:cxnLst/>
              <a:rect l="l" t="t" r="r" b="b"/>
              <a:pathLst>
                <a:path w="2989" h="2172" extrusionOk="0">
                  <a:moveTo>
                    <a:pt x="1581" y="1"/>
                  </a:moveTo>
                  <a:cubicBezTo>
                    <a:pt x="1483" y="1"/>
                    <a:pt x="1388" y="12"/>
                    <a:pt x="1293" y="30"/>
                  </a:cubicBezTo>
                  <a:cubicBezTo>
                    <a:pt x="1009" y="100"/>
                    <a:pt x="745" y="203"/>
                    <a:pt x="407" y="532"/>
                  </a:cubicBezTo>
                  <a:lnTo>
                    <a:pt x="323" y="612"/>
                  </a:lnTo>
                  <a:lnTo>
                    <a:pt x="304" y="634"/>
                  </a:lnTo>
                  <a:cubicBezTo>
                    <a:pt x="0" y="953"/>
                    <a:pt x="13" y="1458"/>
                    <a:pt x="332" y="1762"/>
                  </a:cubicBezTo>
                  <a:cubicBezTo>
                    <a:pt x="657" y="2072"/>
                    <a:pt x="1035" y="2171"/>
                    <a:pt x="1404" y="2171"/>
                  </a:cubicBezTo>
                  <a:cubicBezTo>
                    <a:pt x="1479" y="2171"/>
                    <a:pt x="1553" y="2167"/>
                    <a:pt x="1626" y="2160"/>
                  </a:cubicBezTo>
                  <a:cubicBezTo>
                    <a:pt x="2060" y="2099"/>
                    <a:pt x="2494" y="1906"/>
                    <a:pt x="2758" y="1437"/>
                  </a:cubicBezTo>
                  <a:lnTo>
                    <a:pt x="2778" y="1398"/>
                  </a:lnTo>
                  <a:cubicBezTo>
                    <a:pt x="2988" y="969"/>
                    <a:pt x="2813" y="452"/>
                    <a:pt x="2387" y="241"/>
                  </a:cubicBezTo>
                  <a:lnTo>
                    <a:pt x="2267" y="182"/>
                  </a:lnTo>
                  <a:cubicBezTo>
                    <a:pt x="1991" y="47"/>
                    <a:pt x="1777" y="1"/>
                    <a:pt x="15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5">
              <a:extLst>
                <a:ext uri="{FF2B5EF4-FFF2-40B4-BE49-F238E27FC236}">
                  <a16:creationId xmlns:a16="http://schemas.microsoft.com/office/drawing/2014/main" id="{E4D10E75-0C77-401B-97A2-382022B4EB4A}"/>
                </a:ext>
              </a:extLst>
            </p:cNvPr>
            <p:cNvSpPr/>
            <p:nvPr/>
          </p:nvSpPr>
          <p:spPr>
            <a:xfrm>
              <a:off x="4723050" y="4199150"/>
              <a:ext cx="57675" cy="53700"/>
            </a:xfrm>
            <a:custGeom>
              <a:avLst/>
              <a:gdLst/>
              <a:ahLst/>
              <a:cxnLst/>
              <a:rect l="l" t="t" r="r" b="b"/>
              <a:pathLst>
                <a:path w="2307" h="2148" extrusionOk="0">
                  <a:moveTo>
                    <a:pt x="1329" y="1"/>
                  </a:moveTo>
                  <a:cubicBezTo>
                    <a:pt x="1307" y="1"/>
                    <a:pt x="1286" y="2"/>
                    <a:pt x="1264" y="3"/>
                  </a:cubicBezTo>
                  <a:lnTo>
                    <a:pt x="982" y="25"/>
                  </a:lnTo>
                  <a:cubicBezTo>
                    <a:pt x="579" y="55"/>
                    <a:pt x="431" y="124"/>
                    <a:pt x="304" y="260"/>
                  </a:cubicBezTo>
                  <a:cubicBezTo>
                    <a:pt x="190" y="406"/>
                    <a:pt x="118" y="572"/>
                    <a:pt x="72" y="981"/>
                  </a:cubicBezTo>
                  <a:lnTo>
                    <a:pt x="45" y="1215"/>
                  </a:lnTo>
                  <a:cubicBezTo>
                    <a:pt x="1" y="1604"/>
                    <a:pt x="238" y="1970"/>
                    <a:pt x="611" y="2090"/>
                  </a:cubicBezTo>
                  <a:cubicBezTo>
                    <a:pt x="735" y="2129"/>
                    <a:pt x="854" y="2147"/>
                    <a:pt x="968" y="2147"/>
                  </a:cubicBezTo>
                  <a:cubicBezTo>
                    <a:pt x="1295" y="2147"/>
                    <a:pt x="1580" y="2001"/>
                    <a:pt x="1805" y="1808"/>
                  </a:cubicBezTo>
                  <a:cubicBezTo>
                    <a:pt x="2098" y="1538"/>
                    <a:pt x="2307" y="1137"/>
                    <a:pt x="2175" y="647"/>
                  </a:cubicBezTo>
                  <a:cubicBezTo>
                    <a:pt x="2071" y="263"/>
                    <a:pt x="1722" y="1"/>
                    <a:pt x="13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5">
              <a:extLst>
                <a:ext uri="{FF2B5EF4-FFF2-40B4-BE49-F238E27FC236}">
                  <a16:creationId xmlns:a16="http://schemas.microsoft.com/office/drawing/2014/main" id="{59D49B3D-03B8-88B7-5459-DD253C4CD42D}"/>
                </a:ext>
              </a:extLst>
            </p:cNvPr>
            <p:cNvSpPr/>
            <p:nvPr/>
          </p:nvSpPr>
          <p:spPr>
            <a:xfrm>
              <a:off x="4696000" y="4110850"/>
              <a:ext cx="61400" cy="57950"/>
            </a:xfrm>
            <a:custGeom>
              <a:avLst/>
              <a:gdLst/>
              <a:ahLst/>
              <a:cxnLst/>
              <a:rect l="l" t="t" r="r" b="b"/>
              <a:pathLst>
                <a:path w="2456" h="2318" extrusionOk="0">
                  <a:moveTo>
                    <a:pt x="1504" y="0"/>
                  </a:moveTo>
                  <a:cubicBezTo>
                    <a:pt x="1442" y="0"/>
                    <a:pt x="1379" y="7"/>
                    <a:pt x="1316" y="22"/>
                  </a:cubicBezTo>
                  <a:lnTo>
                    <a:pt x="1000" y="96"/>
                  </a:lnTo>
                  <a:cubicBezTo>
                    <a:pt x="604" y="190"/>
                    <a:pt x="465" y="269"/>
                    <a:pt x="344" y="413"/>
                  </a:cubicBezTo>
                  <a:cubicBezTo>
                    <a:pt x="235" y="570"/>
                    <a:pt x="172" y="736"/>
                    <a:pt x="104" y="1150"/>
                  </a:cubicBezTo>
                  <a:lnTo>
                    <a:pt x="62" y="1413"/>
                  </a:lnTo>
                  <a:cubicBezTo>
                    <a:pt x="1" y="1798"/>
                    <a:pt x="238" y="2168"/>
                    <a:pt x="615" y="2271"/>
                  </a:cubicBezTo>
                  <a:cubicBezTo>
                    <a:pt x="727" y="2303"/>
                    <a:pt x="837" y="2317"/>
                    <a:pt x="944" y="2317"/>
                  </a:cubicBezTo>
                  <a:cubicBezTo>
                    <a:pt x="1332" y="2317"/>
                    <a:pt x="1676" y="2125"/>
                    <a:pt x="1932" y="1872"/>
                  </a:cubicBezTo>
                  <a:cubicBezTo>
                    <a:pt x="2248" y="1543"/>
                    <a:pt x="2455" y="1058"/>
                    <a:pt x="2271" y="542"/>
                  </a:cubicBezTo>
                  <a:cubicBezTo>
                    <a:pt x="2152" y="212"/>
                    <a:pt x="1841" y="0"/>
                    <a:pt x="1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5">
              <a:extLst>
                <a:ext uri="{FF2B5EF4-FFF2-40B4-BE49-F238E27FC236}">
                  <a16:creationId xmlns:a16="http://schemas.microsoft.com/office/drawing/2014/main" id="{9C594858-AE22-6850-13AA-7A17C2E5E7F1}"/>
                </a:ext>
              </a:extLst>
            </p:cNvPr>
            <p:cNvSpPr/>
            <p:nvPr/>
          </p:nvSpPr>
          <p:spPr>
            <a:xfrm>
              <a:off x="4651575" y="4026475"/>
              <a:ext cx="64150" cy="62525"/>
            </a:xfrm>
            <a:custGeom>
              <a:avLst/>
              <a:gdLst/>
              <a:ahLst/>
              <a:cxnLst/>
              <a:rect l="l" t="t" r="r" b="b"/>
              <a:pathLst>
                <a:path w="2566" h="2501" extrusionOk="0">
                  <a:moveTo>
                    <a:pt x="1634" y="0"/>
                  </a:moveTo>
                  <a:cubicBezTo>
                    <a:pt x="1576" y="0"/>
                    <a:pt x="1517" y="6"/>
                    <a:pt x="1458" y="18"/>
                  </a:cubicBezTo>
                  <a:lnTo>
                    <a:pt x="1332" y="45"/>
                  </a:lnTo>
                  <a:cubicBezTo>
                    <a:pt x="877" y="142"/>
                    <a:pt x="655" y="311"/>
                    <a:pt x="459" y="531"/>
                  </a:cubicBezTo>
                  <a:cubicBezTo>
                    <a:pt x="277" y="763"/>
                    <a:pt x="129" y="1011"/>
                    <a:pt x="61" y="1479"/>
                  </a:cubicBezTo>
                  <a:lnTo>
                    <a:pt x="45" y="1591"/>
                  </a:lnTo>
                  <a:lnTo>
                    <a:pt x="41" y="1627"/>
                  </a:lnTo>
                  <a:cubicBezTo>
                    <a:pt x="0" y="2064"/>
                    <a:pt x="321" y="2453"/>
                    <a:pt x="761" y="2494"/>
                  </a:cubicBezTo>
                  <a:cubicBezTo>
                    <a:pt x="809" y="2499"/>
                    <a:pt x="857" y="2501"/>
                    <a:pt x="904" y="2501"/>
                  </a:cubicBezTo>
                  <a:cubicBezTo>
                    <a:pt x="1372" y="2501"/>
                    <a:pt x="1739" y="2283"/>
                    <a:pt x="2031" y="2007"/>
                  </a:cubicBezTo>
                  <a:cubicBezTo>
                    <a:pt x="2338" y="1693"/>
                    <a:pt x="2565" y="1273"/>
                    <a:pt x="2487" y="738"/>
                  </a:cubicBezTo>
                  <a:lnTo>
                    <a:pt x="2478" y="686"/>
                  </a:lnTo>
                  <a:cubicBezTo>
                    <a:pt x="2392" y="279"/>
                    <a:pt x="2034" y="0"/>
                    <a:pt x="1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5">
              <a:extLst>
                <a:ext uri="{FF2B5EF4-FFF2-40B4-BE49-F238E27FC236}">
                  <a16:creationId xmlns:a16="http://schemas.microsoft.com/office/drawing/2014/main" id="{7BDBFC31-2136-C752-6287-A8BD6452021D}"/>
                </a:ext>
              </a:extLst>
            </p:cNvPr>
            <p:cNvSpPr/>
            <p:nvPr/>
          </p:nvSpPr>
          <p:spPr>
            <a:xfrm>
              <a:off x="3307175" y="1842050"/>
              <a:ext cx="235175" cy="231775"/>
            </a:xfrm>
            <a:custGeom>
              <a:avLst/>
              <a:gdLst/>
              <a:ahLst/>
              <a:cxnLst/>
              <a:rect l="l" t="t" r="r" b="b"/>
              <a:pathLst>
                <a:path w="9407" h="9271" extrusionOk="0">
                  <a:moveTo>
                    <a:pt x="4702" y="1"/>
                  </a:moveTo>
                  <a:cubicBezTo>
                    <a:pt x="2187" y="1"/>
                    <a:pt x="122" y="2003"/>
                    <a:pt x="61" y="4525"/>
                  </a:cubicBezTo>
                  <a:cubicBezTo>
                    <a:pt x="0" y="7085"/>
                    <a:pt x="2031" y="9209"/>
                    <a:pt x="4594" y="9269"/>
                  </a:cubicBezTo>
                  <a:cubicBezTo>
                    <a:pt x="4631" y="9270"/>
                    <a:pt x="4667" y="9271"/>
                    <a:pt x="4704" y="9271"/>
                  </a:cubicBezTo>
                  <a:cubicBezTo>
                    <a:pt x="7218" y="9271"/>
                    <a:pt x="9288" y="7270"/>
                    <a:pt x="9348" y="4745"/>
                  </a:cubicBezTo>
                  <a:cubicBezTo>
                    <a:pt x="9407" y="2185"/>
                    <a:pt x="7377" y="63"/>
                    <a:pt x="4814" y="2"/>
                  </a:cubicBezTo>
                  <a:cubicBezTo>
                    <a:pt x="4776" y="1"/>
                    <a:pt x="4739" y="1"/>
                    <a:pt x="4702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5">
              <a:extLst>
                <a:ext uri="{FF2B5EF4-FFF2-40B4-BE49-F238E27FC236}">
                  <a16:creationId xmlns:a16="http://schemas.microsoft.com/office/drawing/2014/main" id="{207B34D9-99DF-A80A-F753-09A5A096950C}"/>
                </a:ext>
              </a:extLst>
            </p:cNvPr>
            <p:cNvSpPr/>
            <p:nvPr/>
          </p:nvSpPr>
          <p:spPr>
            <a:xfrm>
              <a:off x="4175875" y="1862625"/>
              <a:ext cx="235250" cy="231775"/>
            </a:xfrm>
            <a:custGeom>
              <a:avLst/>
              <a:gdLst/>
              <a:ahLst/>
              <a:cxnLst/>
              <a:rect l="l" t="t" r="r" b="b"/>
              <a:pathLst>
                <a:path w="9410" h="9271" extrusionOk="0">
                  <a:moveTo>
                    <a:pt x="4703" y="1"/>
                  </a:moveTo>
                  <a:cubicBezTo>
                    <a:pt x="2190" y="1"/>
                    <a:pt x="123" y="2005"/>
                    <a:pt x="62" y="4527"/>
                  </a:cubicBezTo>
                  <a:cubicBezTo>
                    <a:pt x="1" y="7084"/>
                    <a:pt x="2030" y="9209"/>
                    <a:pt x="4597" y="9269"/>
                  </a:cubicBezTo>
                  <a:cubicBezTo>
                    <a:pt x="4635" y="9270"/>
                    <a:pt x="4672" y="9271"/>
                    <a:pt x="4709" y="9271"/>
                  </a:cubicBezTo>
                  <a:cubicBezTo>
                    <a:pt x="7224" y="9271"/>
                    <a:pt x="9289" y="7268"/>
                    <a:pt x="9348" y="4746"/>
                  </a:cubicBezTo>
                  <a:cubicBezTo>
                    <a:pt x="9409" y="2187"/>
                    <a:pt x="7380" y="63"/>
                    <a:pt x="4815" y="2"/>
                  </a:cubicBezTo>
                  <a:cubicBezTo>
                    <a:pt x="4777" y="1"/>
                    <a:pt x="4740" y="1"/>
                    <a:pt x="4703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5">
              <a:extLst>
                <a:ext uri="{FF2B5EF4-FFF2-40B4-BE49-F238E27FC236}">
                  <a16:creationId xmlns:a16="http://schemas.microsoft.com/office/drawing/2014/main" id="{AFA75E4F-9314-6A55-A118-F00B1DBDB642}"/>
                </a:ext>
              </a:extLst>
            </p:cNvPr>
            <p:cNvSpPr/>
            <p:nvPr/>
          </p:nvSpPr>
          <p:spPr>
            <a:xfrm>
              <a:off x="3664825" y="2038525"/>
              <a:ext cx="363950" cy="121575"/>
            </a:xfrm>
            <a:custGeom>
              <a:avLst/>
              <a:gdLst/>
              <a:ahLst/>
              <a:cxnLst/>
              <a:rect l="l" t="t" r="r" b="b"/>
              <a:pathLst>
                <a:path w="14558" h="4863" extrusionOk="0">
                  <a:moveTo>
                    <a:pt x="643" y="1"/>
                  </a:moveTo>
                  <a:cubicBezTo>
                    <a:pt x="521" y="1"/>
                    <a:pt x="398" y="39"/>
                    <a:pt x="295" y="118"/>
                  </a:cubicBezTo>
                  <a:cubicBezTo>
                    <a:pt x="64" y="293"/>
                    <a:pt x="0" y="611"/>
                    <a:pt x="145" y="861"/>
                  </a:cubicBezTo>
                  <a:cubicBezTo>
                    <a:pt x="836" y="2069"/>
                    <a:pt x="1901" y="3058"/>
                    <a:pt x="3134" y="3752"/>
                  </a:cubicBezTo>
                  <a:cubicBezTo>
                    <a:pt x="4363" y="4461"/>
                    <a:pt x="5789" y="4843"/>
                    <a:pt x="7234" y="4862"/>
                  </a:cubicBezTo>
                  <a:cubicBezTo>
                    <a:pt x="7260" y="4863"/>
                    <a:pt x="7285" y="4863"/>
                    <a:pt x="7310" y="4863"/>
                  </a:cubicBezTo>
                  <a:cubicBezTo>
                    <a:pt x="10175" y="4863"/>
                    <a:pt x="12980" y="3347"/>
                    <a:pt x="14399" y="950"/>
                  </a:cubicBezTo>
                  <a:cubicBezTo>
                    <a:pt x="14558" y="679"/>
                    <a:pt x="14492" y="331"/>
                    <a:pt x="14242" y="138"/>
                  </a:cubicBezTo>
                  <a:cubicBezTo>
                    <a:pt x="14129" y="50"/>
                    <a:pt x="13993" y="6"/>
                    <a:pt x="13858" y="6"/>
                  </a:cubicBezTo>
                  <a:cubicBezTo>
                    <a:pt x="13698" y="6"/>
                    <a:pt x="13539" y="68"/>
                    <a:pt x="13417" y="188"/>
                  </a:cubicBezTo>
                  <a:lnTo>
                    <a:pt x="13407" y="198"/>
                  </a:lnTo>
                  <a:cubicBezTo>
                    <a:pt x="11731" y="1873"/>
                    <a:pt x="9492" y="2860"/>
                    <a:pt x="7243" y="2867"/>
                  </a:cubicBezTo>
                  <a:cubicBezTo>
                    <a:pt x="7221" y="2867"/>
                    <a:pt x="7200" y="2867"/>
                    <a:pt x="7178" y="2867"/>
                  </a:cubicBezTo>
                  <a:cubicBezTo>
                    <a:pt x="6078" y="2867"/>
                    <a:pt x="4974" y="2605"/>
                    <a:pt x="3934" y="2167"/>
                  </a:cubicBezTo>
                  <a:cubicBezTo>
                    <a:pt x="2876" y="1708"/>
                    <a:pt x="1903" y="1030"/>
                    <a:pt x="1060" y="179"/>
                  </a:cubicBezTo>
                  <a:lnTo>
                    <a:pt x="1059" y="179"/>
                  </a:lnTo>
                  <a:lnTo>
                    <a:pt x="1051" y="170"/>
                  </a:lnTo>
                  <a:cubicBezTo>
                    <a:pt x="940" y="58"/>
                    <a:pt x="792" y="1"/>
                    <a:pt x="643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5">
              <a:extLst>
                <a:ext uri="{FF2B5EF4-FFF2-40B4-BE49-F238E27FC236}">
                  <a16:creationId xmlns:a16="http://schemas.microsoft.com/office/drawing/2014/main" id="{4915FE13-A8F8-1391-9F4D-F7C4BA309999}"/>
                </a:ext>
              </a:extLst>
            </p:cNvPr>
            <p:cNvSpPr/>
            <p:nvPr/>
          </p:nvSpPr>
          <p:spPr>
            <a:xfrm>
              <a:off x="3694450" y="3262800"/>
              <a:ext cx="282850" cy="282800"/>
            </a:xfrm>
            <a:custGeom>
              <a:avLst/>
              <a:gdLst/>
              <a:ahLst/>
              <a:cxnLst/>
              <a:rect l="l" t="t" r="r" b="b"/>
              <a:pathLst>
                <a:path w="11314" h="11312" extrusionOk="0">
                  <a:moveTo>
                    <a:pt x="5657" y="0"/>
                  </a:moveTo>
                  <a:cubicBezTo>
                    <a:pt x="2533" y="0"/>
                    <a:pt x="0" y="2533"/>
                    <a:pt x="0" y="5657"/>
                  </a:cubicBezTo>
                  <a:cubicBezTo>
                    <a:pt x="0" y="8781"/>
                    <a:pt x="2533" y="11312"/>
                    <a:pt x="5657" y="11312"/>
                  </a:cubicBezTo>
                  <a:cubicBezTo>
                    <a:pt x="8780" y="11312"/>
                    <a:pt x="11313" y="8781"/>
                    <a:pt x="11313" y="5657"/>
                  </a:cubicBezTo>
                  <a:cubicBezTo>
                    <a:pt x="11313" y="2533"/>
                    <a:pt x="8780" y="0"/>
                    <a:pt x="56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5">
              <a:extLst>
                <a:ext uri="{FF2B5EF4-FFF2-40B4-BE49-F238E27FC236}">
                  <a16:creationId xmlns:a16="http://schemas.microsoft.com/office/drawing/2014/main" id="{2B404765-E486-2AC7-55B2-75257ECAF4C6}"/>
                </a:ext>
              </a:extLst>
            </p:cNvPr>
            <p:cNvSpPr/>
            <p:nvPr/>
          </p:nvSpPr>
          <p:spPr>
            <a:xfrm>
              <a:off x="3694450" y="3730000"/>
              <a:ext cx="282850" cy="282850"/>
            </a:xfrm>
            <a:custGeom>
              <a:avLst/>
              <a:gdLst/>
              <a:ahLst/>
              <a:cxnLst/>
              <a:rect l="l" t="t" r="r" b="b"/>
              <a:pathLst>
                <a:path w="11314" h="11314" extrusionOk="0">
                  <a:moveTo>
                    <a:pt x="5657" y="1"/>
                  </a:moveTo>
                  <a:cubicBezTo>
                    <a:pt x="2533" y="1"/>
                    <a:pt x="0" y="2535"/>
                    <a:pt x="0" y="5657"/>
                  </a:cubicBezTo>
                  <a:cubicBezTo>
                    <a:pt x="0" y="8781"/>
                    <a:pt x="2533" y="11313"/>
                    <a:pt x="5657" y="11313"/>
                  </a:cubicBezTo>
                  <a:cubicBezTo>
                    <a:pt x="8780" y="11313"/>
                    <a:pt x="11313" y="8781"/>
                    <a:pt x="11313" y="5657"/>
                  </a:cubicBezTo>
                  <a:cubicBezTo>
                    <a:pt x="11313" y="2533"/>
                    <a:pt x="8780" y="1"/>
                    <a:pt x="5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5">
              <a:extLst>
                <a:ext uri="{FF2B5EF4-FFF2-40B4-BE49-F238E27FC236}">
                  <a16:creationId xmlns:a16="http://schemas.microsoft.com/office/drawing/2014/main" id="{0C963305-04B1-C9E0-9072-CE07F97780C1}"/>
                </a:ext>
              </a:extLst>
            </p:cNvPr>
            <p:cNvSpPr/>
            <p:nvPr/>
          </p:nvSpPr>
          <p:spPr>
            <a:xfrm>
              <a:off x="4119300" y="251025"/>
              <a:ext cx="958075" cy="964525"/>
            </a:xfrm>
            <a:custGeom>
              <a:avLst/>
              <a:gdLst/>
              <a:ahLst/>
              <a:cxnLst/>
              <a:rect l="l" t="t" r="r" b="b"/>
              <a:pathLst>
                <a:path w="38323" h="38581" extrusionOk="0">
                  <a:moveTo>
                    <a:pt x="29190" y="1"/>
                  </a:moveTo>
                  <a:cubicBezTo>
                    <a:pt x="28687" y="1"/>
                    <a:pt x="28204" y="52"/>
                    <a:pt x="27756" y="143"/>
                  </a:cubicBezTo>
                  <a:cubicBezTo>
                    <a:pt x="24570" y="785"/>
                    <a:pt x="24383" y="3980"/>
                    <a:pt x="26594" y="7366"/>
                  </a:cubicBezTo>
                  <a:cubicBezTo>
                    <a:pt x="28449" y="10209"/>
                    <a:pt x="27545" y="11470"/>
                    <a:pt x="26043" y="11470"/>
                  </a:cubicBezTo>
                  <a:cubicBezTo>
                    <a:pt x="25758" y="11470"/>
                    <a:pt x="25451" y="11424"/>
                    <a:pt x="25138" y="11336"/>
                  </a:cubicBezTo>
                  <a:cubicBezTo>
                    <a:pt x="23174" y="10779"/>
                    <a:pt x="23506" y="9039"/>
                    <a:pt x="23603" y="7354"/>
                  </a:cubicBezTo>
                  <a:cubicBezTo>
                    <a:pt x="23690" y="5761"/>
                    <a:pt x="22896" y="3195"/>
                    <a:pt x="20255" y="3195"/>
                  </a:cubicBezTo>
                  <a:cubicBezTo>
                    <a:pt x="20088" y="3195"/>
                    <a:pt x="19913" y="3206"/>
                    <a:pt x="19731" y="3227"/>
                  </a:cubicBezTo>
                  <a:cubicBezTo>
                    <a:pt x="16668" y="3589"/>
                    <a:pt x="13470" y="5124"/>
                    <a:pt x="15010" y="8826"/>
                  </a:cubicBezTo>
                  <a:cubicBezTo>
                    <a:pt x="16554" y="12530"/>
                    <a:pt x="17955" y="14110"/>
                    <a:pt x="19078" y="14977"/>
                  </a:cubicBezTo>
                  <a:cubicBezTo>
                    <a:pt x="20201" y="15848"/>
                    <a:pt x="21368" y="17331"/>
                    <a:pt x="19374" y="18088"/>
                  </a:cubicBezTo>
                  <a:cubicBezTo>
                    <a:pt x="19050" y="18212"/>
                    <a:pt x="18752" y="18268"/>
                    <a:pt x="18477" y="18268"/>
                  </a:cubicBezTo>
                  <a:cubicBezTo>
                    <a:pt x="17062" y="18268"/>
                    <a:pt x="16280" y="16781"/>
                    <a:pt x="15954" y="15434"/>
                  </a:cubicBezTo>
                  <a:cubicBezTo>
                    <a:pt x="15599" y="13956"/>
                    <a:pt x="14975" y="10597"/>
                    <a:pt x="11883" y="10597"/>
                  </a:cubicBezTo>
                  <a:cubicBezTo>
                    <a:pt x="11615" y="10597"/>
                    <a:pt x="11329" y="10622"/>
                    <a:pt x="11022" y="10675"/>
                  </a:cubicBezTo>
                  <a:cubicBezTo>
                    <a:pt x="7180" y="11348"/>
                    <a:pt x="1" y="13938"/>
                    <a:pt x="4531" y="21041"/>
                  </a:cubicBezTo>
                  <a:cubicBezTo>
                    <a:pt x="9059" y="28143"/>
                    <a:pt x="12483" y="27550"/>
                    <a:pt x="9255" y="33133"/>
                  </a:cubicBezTo>
                  <a:cubicBezTo>
                    <a:pt x="8827" y="33876"/>
                    <a:pt x="8343" y="34586"/>
                    <a:pt x="7808" y="35257"/>
                  </a:cubicBezTo>
                  <a:cubicBezTo>
                    <a:pt x="9116" y="36248"/>
                    <a:pt x="10328" y="37362"/>
                    <a:pt x="11426" y="38581"/>
                  </a:cubicBezTo>
                  <a:cubicBezTo>
                    <a:pt x="12554" y="37289"/>
                    <a:pt x="14019" y="35639"/>
                    <a:pt x="15583" y="33967"/>
                  </a:cubicBezTo>
                  <a:cubicBezTo>
                    <a:pt x="18948" y="30363"/>
                    <a:pt x="21634" y="27829"/>
                    <a:pt x="24861" y="25212"/>
                  </a:cubicBezTo>
                  <a:cubicBezTo>
                    <a:pt x="28085" y="22593"/>
                    <a:pt x="38323" y="16400"/>
                    <a:pt x="37102" y="8610"/>
                  </a:cubicBezTo>
                  <a:cubicBezTo>
                    <a:pt x="36054" y="1919"/>
                    <a:pt x="32257" y="1"/>
                    <a:pt x="29190" y="1"/>
                  </a:cubicBezTo>
                  <a:close/>
                </a:path>
              </a:pathLst>
            </a:custGeom>
            <a:solidFill>
              <a:srgbClr val="C405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5">
              <a:extLst>
                <a:ext uri="{FF2B5EF4-FFF2-40B4-BE49-F238E27FC236}">
                  <a16:creationId xmlns:a16="http://schemas.microsoft.com/office/drawing/2014/main" id="{BDFF4AFD-D900-898A-A95C-FE229C4C7FE7}"/>
                </a:ext>
              </a:extLst>
            </p:cNvPr>
            <p:cNvSpPr/>
            <p:nvPr/>
          </p:nvSpPr>
          <p:spPr>
            <a:xfrm>
              <a:off x="2636350" y="238125"/>
              <a:ext cx="959100" cy="955800"/>
            </a:xfrm>
            <a:custGeom>
              <a:avLst/>
              <a:gdLst/>
              <a:ahLst/>
              <a:cxnLst/>
              <a:rect l="l" t="t" r="r" b="b"/>
              <a:pathLst>
                <a:path w="38364" h="38232" extrusionOk="0">
                  <a:moveTo>
                    <a:pt x="9292" y="1"/>
                  </a:moveTo>
                  <a:cubicBezTo>
                    <a:pt x="6246" y="1"/>
                    <a:pt x="2504" y="1895"/>
                    <a:pt x="1357" y="8478"/>
                  </a:cubicBezTo>
                  <a:cubicBezTo>
                    <a:pt x="0" y="16243"/>
                    <a:pt x="10137" y="22613"/>
                    <a:pt x="13316" y="25283"/>
                  </a:cubicBezTo>
                  <a:cubicBezTo>
                    <a:pt x="16497" y="27959"/>
                    <a:pt x="19138" y="30538"/>
                    <a:pt x="22439" y="34197"/>
                  </a:cubicBezTo>
                  <a:cubicBezTo>
                    <a:pt x="23727" y="35625"/>
                    <a:pt x="24950" y="37037"/>
                    <a:pt x="25964" y="38231"/>
                  </a:cubicBezTo>
                  <a:cubicBezTo>
                    <a:pt x="27167" y="37096"/>
                    <a:pt x="28484" y="36089"/>
                    <a:pt x="29898" y="35231"/>
                  </a:cubicBezTo>
                  <a:cubicBezTo>
                    <a:pt x="29491" y="34667"/>
                    <a:pt x="29118" y="34081"/>
                    <a:pt x="28782" y="33474"/>
                  </a:cubicBezTo>
                  <a:cubicBezTo>
                    <a:pt x="25650" y="27839"/>
                    <a:pt x="29068" y="28484"/>
                    <a:pt x="33714" y="21460"/>
                  </a:cubicBezTo>
                  <a:cubicBezTo>
                    <a:pt x="38364" y="14438"/>
                    <a:pt x="31231" y="11731"/>
                    <a:pt x="27399" y="10990"/>
                  </a:cubicBezTo>
                  <a:cubicBezTo>
                    <a:pt x="27065" y="10925"/>
                    <a:pt x="26755" y="10895"/>
                    <a:pt x="26466" y="10895"/>
                  </a:cubicBezTo>
                  <a:cubicBezTo>
                    <a:pt x="23437" y="10895"/>
                    <a:pt x="22765" y="14201"/>
                    <a:pt x="22385" y="15663"/>
                  </a:cubicBezTo>
                  <a:cubicBezTo>
                    <a:pt x="22039" y="16992"/>
                    <a:pt x="21241" y="18454"/>
                    <a:pt x="19845" y="18454"/>
                  </a:cubicBezTo>
                  <a:cubicBezTo>
                    <a:pt x="19562" y="18454"/>
                    <a:pt x="19254" y="18393"/>
                    <a:pt x="18920" y="18260"/>
                  </a:cubicBezTo>
                  <a:cubicBezTo>
                    <a:pt x="16943" y="17464"/>
                    <a:pt x="18137" y="16004"/>
                    <a:pt x="19270" y="15152"/>
                  </a:cubicBezTo>
                  <a:cubicBezTo>
                    <a:pt x="20406" y="14304"/>
                    <a:pt x="21837" y="12746"/>
                    <a:pt x="23443" y="9069"/>
                  </a:cubicBezTo>
                  <a:cubicBezTo>
                    <a:pt x="25048" y="5398"/>
                    <a:pt x="21869" y="3807"/>
                    <a:pt x="18817" y="3395"/>
                  </a:cubicBezTo>
                  <a:cubicBezTo>
                    <a:pt x="18610" y="3367"/>
                    <a:pt x="18413" y="3354"/>
                    <a:pt x="18225" y="3354"/>
                  </a:cubicBezTo>
                  <a:cubicBezTo>
                    <a:pt x="15642" y="3354"/>
                    <a:pt x="14818" y="5871"/>
                    <a:pt x="14881" y="7452"/>
                  </a:cubicBezTo>
                  <a:cubicBezTo>
                    <a:pt x="14945" y="9144"/>
                    <a:pt x="15249" y="10883"/>
                    <a:pt x="13277" y="11409"/>
                  </a:cubicBezTo>
                  <a:cubicBezTo>
                    <a:pt x="12979" y="11488"/>
                    <a:pt x="12688" y="11528"/>
                    <a:pt x="12416" y="11528"/>
                  </a:cubicBezTo>
                  <a:cubicBezTo>
                    <a:pt x="10885" y="11528"/>
                    <a:pt x="9964" y="10253"/>
                    <a:pt x="11888" y="7409"/>
                  </a:cubicBezTo>
                  <a:cubicBezTo>
                    <a:pt x="14149" y="4068"/>
                    <a:pt x="14024" y="869"/>
                    <a:pt x="10847" y="168"/>
                  </a:cubicBezTo>
                  <a:cubicBezTo>
                    <a:pt x="10364" y="62"/>
                    <a:pt x="9839" y="1"/>
                    <a:pt x="9292" y="1"/>
                  </a:cubicBezTo>
                  <a:close/>
                </a:path>
              </a:pathLst>
            </a:custGeom>
            <a:solidFill>
              <a:srgbClr val="C405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5">
              <a:extLst>
                <a:ext uri="{FF2B5EF4-FFF2-40B4-BE49-F238E27FC236}">
                  <a16:creationId xmlns:a16="http://schemas.microsoft.com/office/drawing/2014/main" id="{BD560CC0-47E2-860B-BD1D-E1E7BE108728}"/>
                </a:ext>
              </a:extLst>
            </p:cNvPr>
            <p:cNvSpPr/>
            <p:nvPr/>
          </p:nvSpPr>
          <p:spPr>
            <a:xfrm>
              <a:off x="3133675" y="992300"/>
              <a:ext cx="1434825" cy="441950"/>
            </a:xfrm>
            <a:custGeom>
              <a:avLst/>
              <a:gdLst/>
              <a:ahLst/>
              <a:cxnLst/>
              <a:rect l="l" t="t" r="r" b="b"/>
              <a:pathLst>
                <a:path w="57393" h="17678" extrusionOk="0">
                  <a:moveTo>
                    <a:pt x="26535" y="0"/>
                  </a:moveTo>
                  <a:cubicBezTo>
                    <a:pt x="17697" y="0"/>
                    <a:pt x="3880" y="3854"/>
                    <a:pt x="0" y="16448"/>
                  </a:cubicBezTo>
                  <a:lnTo>
                    <a:pt x="0" y="16448"/>
                  </a:lnTo>
                  <a:cubicBezTo>
                    <a:pt x="1031" y="16159"/>
                    <a:pt x="11119" y="13437"/>
                    <a:pt x="25919" y="13437"/>
                  </a:cubicBezTo>
                  <a:cubicBezTo>
                    <a:pt x="34977" y="13437"/>
                    <a:pt x="45800" y="14457"/>
                    <a:pt x="57393" y="17678"/>
                  </a:cubicBezTo>
                  <a:cubicBezTo>
                    <a:pt x="54060" y="4101"/>
                    <a:pt x="39635" y="0"/>
                    <a:pt x="30516" y="0"/>
                  </a:cubicBezTo>
                  <a:cubicBezTo>
                    <a:pt x="29819" y="0"/>
                    <a:pt x="29153" y="24"/>
                    <a:pt x="28525" y="70"/>
                  </a:cubicBezTo>
                  <a:cubicBezTo>
                    <a:pt x="27897" y="24"/>
                    <a:pt x="27232" y="0"/>
                    <a:pt x="2653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5">
              <a:extLst>
                <a:ext uri="{FF2B5EF4-FFF2-40B4-BE49-F238E27FC236}">
                  <a16:creationId xmlns:a16="http://schemas.microsoft.com/office/drawing/2014/main" id="{BB34CD74-D593-5504-90D0-8C227CCAA5E3}"/>
                </a:ext>
              </a:extLst>
            </p:cNvPr>
            <p:cNvSpPr/>
            <p:nvPr/>
          </p:nvSpPr>
          <p:spPr>
            <a:xfrm>
              <a:off x="3607925" y="1892200"/>
              <a:ext cx="476450" cy="363200"/>
            </a:xfrm>
            <a:custGeom>
              <a:avLst/>
              <a:gdLst/>
              <a:ahLst/>
              <a:cxnLst/>
              <a:rect l="l" t="t" r="r" b="b"/>
              <a:pathLst>
                <a:path w="19058" h="14528" extrusionOk="0">
                  <a:moveTo>
                    <a:pt x="9525" y="1"/>
                  </a:moveTo>
                  <a:cubicBezTo>
                    <a:pt x="5838" y="1"/>
                    <a:pt x="2435" y="2046"/>
                    <a:pt x="1337" y="5205"/>
                  </a:cubicBezTo>
                  <a:cubicBezTo>
                    <a:pt x="0" y="9052"/>
                    <a:pt x="2583" y="13091"/>
                    <a:pt x="7108" y="14228"/>
                  </a:cubicBezTo>
                  <a:cubicBezTo>
                    <a:pt x="7916" y="14431"/>
                    <a:pt x="8731" y="14528"/>
                    <a:pt x="9532" y="14528"/>
                  </a:cubicBezTo>
                  <a:cubicBezTo>
                    <a:pt x="13219" y="14528"/>
                    <a:pt x="16621" y="12481"/>
                    <a:pt x="17721" y="9323"/>
                  </a:cubicBezTo>
                  <a:cubicBezTo>
                    <a:pt x="19058" y="5477"/>
                    <a:pt x="16475" y="1437"/>
                    <a:pt x="11950" y="300"/>
                  </a:cubicBezTo>
                  <a:cubicBezTo>
                    <a:pt x="11142" y="97"/>
                    <a:pt x="10327" y="1"/>
                    <a:pt x="952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5">
              <a:extLst>
                <a:ext uri="{FF2B5EF4-FFF2-40B4-BE49-F238E27FC236}">
                  <a16:creationId xmlns:a16="http://schemas.microsoft.com/office/drawing/2014/main" id="{4CE74AE8-00DD-30C5-53FA-9DA55E5B32D2}"/>
                </a:ext>
              </a:extLst>
            </p:cNvPr>
            <p:cNvSpPr/>
            <p:nvPr/>
          </p:nvSpPr>
          <p:spPr>
            <a:xfrm>
              <a:off x="3669675" y="1921150"/>
              <a:ext cx="183200" cy="134575"/>
            </a:xfrm>
            <a:custGeom>
              <a:avLst/>
              <a:gdLst/>
              <a:ahLst/>
              <a:cxnLst/>
              <a:rect l="l" t="t" r="r" b="b"/>
              <a:pathLst>
                <a:path w="7328" h="5383" extrusionOk="0">
                  <a:moveTo>
                    <a:pt x="6343" y="1"/>
                  </a:moveTo>
                  <a:cubicBezTo>
                    <a:pt x="6343" y="1"/>
                    <a:pt x="6343" y="1"/>
                    <a:pt x="6343" y="1"/>
                  </a:cubicBezTo>
                  <a:lnTo>
                    <a:pt x="6343" y="1"/>
                  </a:lnTo>
                  <a:cubicBezTo>
                    <a:pt x="6343" y="1"/>
                    <a:pt x="6344" y="1"/>
                    <a:pt x="6344" y="1"/>
                  </a:cubicBezTo>
                  <a:close/>
                  <a:moveTo>
                    <a:pt x="6343" y="1"/>
                  </a:moveTo>
                  <a:lnTo>
                    <a:pt x="6343" y="1"/>
                  </a:lnTo>
                  <a:cubicBezTo>
                    <a:pt x="6308" y="1"/>
                    <a:pt x="6272" y="1"/>
                    <a:pt x="6235" y="5"/>
                  </a:cubicBezTo>
                  <a:cubicBezTo>
                    <a:pt x="3353" y="288"/>
                    <a:pt x="957" y="2000"/>
                    <a:pt x="135" y="4365"/>
                  </a:cubicBezTo>
                  <a:cubicBezTo>
                    <a:pt x="1" y="4754"/>
                    <a:pt x="231" y="5159"/>
                    <a:pt x="656" y="5316"/>
                  </a:cubicBezTo>
                  <a:lnTo>
                    <a:pt x="763" y="5350"/>
                  </a:lnTo>
                  <a:cubicBezTo>
                    <a:pt x="850" y="5372"/>
                    <a:pt x="940" y="5383"/>
                    <a:pt x="1029" y="5383"/>
                  </a:cubicBezTo>
                  <a:cubicBezTo>
                    <a:pt x="1430" y="5383"/>
                    <a:pt x="1802" y="5159"/>
                    <a:pt x="1921" y="4815"/>
                  </a:cubicBezTo>
                  <a:cubicBezTo>
                    <a:pt x="2532" y="3059"/>
                    <a:pt x="4308" y="1789"/>
                    <a:pt x="6448" y="1581"/>
                  </a:cubicBezTo>
                  <a:cubicBezTo>
                    <a:pt x="6960" y="1529"/>
                    <a:pt x="7328" y="1136"/>
                    <a:pt x="7267" y="702"/>
                  </a:cubicBezTo>
                  <a:cubicBezTo>
                    <a:pt x="7214" y="297"/>
                    <a:pt x="6810" y="1"/>
                    <a:pt x="6343" y="1"/>
                  </a:cubicBezTo>
                  <a:close/>
                </a:path>
              </a:pathLst>
            </a:custGeom>
            <a:solidFill>
              <a:srgbClr val="F18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5">
              <a:extLst>
                <a:ext uri="{FF2B5EF4-FFF2-40B4-BE49-F238E27FC236}">
                  <a16:creationId xmlns:a16="http://schemas.microsoft.com/office/drawing/2014/main" id="{5BB67D8D-B23B-2E28-4791-DED9F52DF6D2}"/>
                </a:ext>
              </a:extLst>
            </p:cNvPr>
            <p:cNvSpPr/>
            <p:nvPr/>
          </p:nvSpPr>
          <p:spPr>
            <a:xfrm>
              <a:off x="2782875" y="2448875"/>
              <a:ext cx="2080900" cy="1700175"/>
            </a:xfrm>
            <a:custGeom>
              <a:avLst/>
              <a:gdLst/>
              <a:ahLst/>
              <a:cxnLst/>
              <a:rect l="l" t="t" r="r" b="b"/>
              <a:pathLst>
                <a:path w="83236" h="68007" extrusionOk="0">
                  <a:moveTo>
                    <a:pt x="65404" y="7829"/>
                  </a:moveTo>
                  <a:lnTo>
                    <a:pt x="65404" y="7829"/>
                  </a:lnTo>
                  <a:cubicBezTo>
                    <a:pt x="65401" y="7829"/>
                    <a:pt x="65368" y="7856"/>
                    <a:pt x="65283" y="7929"/>
                  </a:cubicBezTo>
                  <a:cubicBezTo>
                    <a:pt x="65286" y="7931"/>
                    <a:pt x="65288" y="7932"/>
                    <a:pt x="65291" y="7933"/>
                  </a:cubicBezTo>
                  <a:lnTo>
                    <a:pt x="65291" y="7933"/>
                  </a:lnTo>
                  <a:cubicBezTo>
                    <a:pt x="65350" y="7881"/>
                    <a:pt x="65407" y="7829"/>
                    <a:pt x="65404" y="7829"/>
                  </a:cubicBezTo>
                  <a:close/>
                  <a:moveTo>
                    <a:pt x="11661" y="0"/>
                  </a:moveTo>
                  <a:cubicBezTo>
                    <a:pt x="11639" y="0"/>
                    <a:pt x="11787" y="108"/>
                    <a:pt x="12239" y="402"/>
                  </a:cubicBezTo>
                  <a:lnTo>
                    <a:pt x="12239" y="402"/>
                  </a:lnTo>
                  <a:cubicBezTo>
                    <a:pt x="12253" y="426"/>
                    <a:pt x="12268" y="451"/>
                    <a:pt x="12283" y="475"/>
                  </a:cubicBezTo>
                  <a:lnTo>
                    <a:pt x="12283" y="475"/>
                  </a:lnTo>
                  <a:lnTo>
                    <a:pt x="12294" y="438"/>
                  </a:lnTo>
                  <a:lnTo>
                    <a:pt x="12294" y="438"/>
                  </a:lnTo>
                  <a:lnTo>
                    <a:pt x="12294" y="438"/>
                  </a:lnTo>
                  <a:cubicBezTo>
                    <a:pt x="12294" y="438"/>
                    <a:pt x="12294" y="438"/>
                    <a:pt x="12294" y="438"/>
                  </a:cubicBezTo>
                  <a:lnTo>
                    <a:pt x="12294" y="438"/>
                  </a:lnTo>
                  <a:cubicBezTo>
                    <a:pt x="12396" y="621"/>
                    <a:pt x="12429" y="688"/>
                    <a:pt x="12423" y="688"/>
                  </a:cubicBezTo>
                  <a:cubicBezTo>
                    <a:pt x="12416" y="688"/>
                    <a:pt x="12350" y="585"/>
                    <a:pt x="12283" y="475"/>
                  </a:cubicBezTo>
                  <a:lnTo>
                    <a:pt x="12283" y="475"/>
                  </a:lnTo>
                  <a:lnTo>
                    <a:pt x="1652" y="36354"/>
                  </a:lnTo>
                  <a:cubicBezTo>
                    <a:pt x="4249" y="38332"/>
                    <a:pt x="6557" y="39995"/>
                    <a:pt x="8278" y="41114"/>
                  </a:cubicBezTo>
                  <a:cubicBezTo>
                    <a:pt x="5947" y="46209"/>
                    <a:pt x="2957" y="54155"/>
                    <a:pt x="1" y="62603"/>
                  </a:cubicBezTo>
                  <a:lnTo>
                    <a:pt x="80201" y="68006"/>
                  </a:lnTo>
                  <a:cubicBezTo>
                    <a:pt x="78102" y="60256"/>
                    <a:pt x="76708" y="56563"/>
                    <a:pt x="74657" y="50248"/>
                  </a:cubicBezTo>
                  <a:lnTo>
                    <a:pt x="74657" y="50248"/>
                  </a:lnTo>
                  <a:cubicBezTo>
                    <a:pt x="76808" y="51103"/>
                    <a:pt x="78996" y="51863"/>
                    <a:pt x="81226" y="52533"/>
                  </a:cubicBezTo>
                  <a:lnTo>
                    <a:pt x="83235" y="16806"/>
                  </a:lnTo>
                  <a:cubicBezTo>
                    <a:pt x="76427" y="13279"/>
                    <a:pt x="69720" y="10164"/>
                    <a:pt x="65291" y="7933"/>
                  </a:cubicBezTo>
                  <a:lnTo>
                    <a:pt x="65291" y="7933"/>
                  </a:lnTo>
                  <a:cubicBezTo>
                    <a:pt x="65233" y="7985"/>
                    <a:pt x="65174" y="8037"/>
                    <a:pt x="65171" y="8037"/>
                  </a:cubicBezTo>
                  <a:cubicBezTo>
                    <a:pt x="65169" y="8037"/>
                    <a:pt x="65198" y="8008"/>
                    <a:pt x="65283" y="7929"/>
                  </a:cubicBezTo>
                  <a:lnTo>
                    <a:pt x="65283" y="7929"/>
                  </a:lnTo>
                  <a:lnTo>
                    <a:pt x="52888" y="14314"/>
                  </a:lnTo>
                  <a:cubicBezTo>
                    <a:pt x="50814" y="15082"/>
                    <a:pt x="47478" y="15483"/>
                    <a:pt x="43904" y="15483"/>
                  </a:cubicBezTo>
                  <a:cubicBezTo>
                    <a:pt x="38237" y="15483"/>
                    <a:pt x="31974" y="14473"/>
                    <a:pt x="29208" y="12315"/>
                  </a:cubicBezTo>
                  <a:lnTo>
                    <a:pt x="12294" y="438"/>
                  </a:lnTo>
                  <a:lnTo>
                    <a:pt x="12294" y="438"/>
                  </a:lnTo>
                  <a:cubicBezTo>
                    <a:pt x="12759" y="694"/>
                    <a:pt x="12948" y="789"/>
                    <a:pt x="12971" y="789"/>
                  </a:cubicBezTo>
                  <a:cubicBezTo>
                    <a:pt x="13009" y="789"/>
                    <a:pt x="12577" y="520"/>
                    <a:pt x="12199" y="296"/>
                  </a:cubicBezTo>
                  <a:lnTo>
                    <a:pt x="12199" y="296"/>
                  </a:lnTo>
                  <a:cubicBezTo>
                    <a:pt x="12155" y="234"/>
                    <a:pt x="12136" y="208"/>
                    <a:pt x="12132" y="208"/>
                  </a:cubicBezTo>
                  <a:lnTo>
                    <a:pt x="12132" y="208"/>
                  </a:lnTo>
                  <a:cubicBezTo>
                    <a:pt x="12129" y="208"/>
                    <a:pt x="12142" y="235"/>
                    <a:pt x="12166" y="277"/>
                  </a:cubicBezTo>
                  <a:lnTo>
                    <a:pt x="12166" y="277"/>
                  </a:lnTo>
                  <a:cubicBezTo>
                    <a:pt x="11909" y="126"/>
                    <a:pt x="11685" y="0"/>
                    <a:pt x="11661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>
              <a:extLst>
                <a:ext uri="{FF2B5EF4-FFF2-40B4-BE49-F238E27FC236}">
                  <a16:creationId xmlns:a16="http://schemas.microsoft.com/office/drawing/2014/main" id="{5FC30C9B-B621-3088-F559-09FB0F1C6B4C}"/>
                </a:ext>
              </a:extLst>
            </p:cNvPr>
            <p:cNvSpPr/>
            <p:nvPr/>
          </p:nvSpPr>
          <p:spPr>
            <a:xfrm>
              <a:off x="3857950" y="2588575"/>
              <a:ext cx="492875" cy="404900"/>
            </a:xfrm>
            <a:custGeom>
              <a:avLst/>
              <a:gdLst/>
              <a:ahLst/>
              <a:cxnLst/>
              <a:rect l="l" t="t" r="r" b="b"/>
              <a:pathLst>
                <a:path w="19715" h="16196" extrusionOk="0">
                  <a:moveTo>
                    <a:pt x="11889" y="0"/>
                  </a:moveTo>
                  <a:cubicBezTo>
                    <a:pt x="9996" y="0"/>
                    <a:pt x="8068" y="510"/>
                    <a:pt x="6574" y="1304"/>
                  </a:cubicBezTo>
                  <a:cubicBezTo>
                    <a:pt x="3697" y="2837"/>
                    <a:pt x="1830" y="5272"/>
                    <a:pt x="182" y="7421"/>
                  </a:cubicBezTo>
                  <a:cubicBezTo>
                    <a:pt x="0" y="7657"/>
                    <a:pt x="4" y="10709"/>
                    <a:pt x="186" y="10941"/>
                  </a:cubicBezTo>
                  <a:cubicBezTo>
                    <a:pt x="2046" y="13299"/>
                    <a:pt x="5675" y="15334"/>
                    <a:pt x="9216" y="16003"/>
                  </a:cubicBezTo>
                  <a:cubicBezTo>
                    <a:pt x="9898" y="16131"/>
                    <a:pt x="10590" y="16196"/>
                    <a:pt x="11283" y="16196"/>
                  </a:cubicBezTo>
                  <a:cubicBezTo>
                    <a:pt x="14358" y="16196"/>
                    <a:pt x="17285" y="14952"/>
                    <a:pt x="18583" y="12949"/>
                  </a:cubicBezTo>
                  <a:cubicBezTo>
                    <a:pt x="19715" y="11198"/>
                    <a:pt x="19588" y="9184"/>
                    <a:pt x="19381" y="7437"/>
                  </a:cubicBezTo>
                  <a:cubicBezTo>
                    <a:pt x="19115" y="5213"/>
                    <a:pt x="18544" y="2737"/>
                    <a:pt x="16322" y="1224"/>
                  </a:cubicBezTo>
                  <a:cubicBezTo>
                    <a:pt x="15057" y="363"/>
                    <a:pt x="13485" y="0"/>
                    <a:pt x="11889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>
              <a:extLst>
                <a:ext uri="{FF2B5EF4-FFF2-40B4-BE49-F238E27FC236}">
                  <a16:creationId xmlns:a16="http://schemas.microsoft.com/office/drawing/2014/main" id="{D172F8D1-D697-BE6C-DF20-63E7C1E7A1D8}"/>
                </a:ext>
              </a:extLst>
            </p:cNvPr>
            <p:cNvSpPr/>
            <p:nvPr/>
          </p:nvSpPr>
          <p:spPr>
            <a:xfrm>
              <a:off x="3889100" y="2774500"/>
              <a:ext cx="461725" cy="218975"/>
            </a:xfrm>
            <a:custGeom>
              <a:avLst/>
              <a:gdLst/>
              <a:ahLst/>
              <a:cxnLst/>
              <a:rect l="l" t="t" r="r" b="b"/>
              <a:pathLst>
                <a:path w="18469" h="8759" extrusionOk="0">
                  <a:moveTo>
                    <a:pt x="18135" y="0"/>
                  </a:moveTo>
                  <a:lnTo>
                    <a:pt x="18135" y="0"/>
                  </a:lnTo>
                  <a:cubicBezTo>
                    <a:pt x="18135" y="1"/>
                    <a:pt x="17463" y="7381"/>
                    <a:pt x="9748" y="7381"/>
                  </a:cubicBezTo>
                  <a:cubicBezTo>
                    <a:pt x="7286" y="7381"/>
                    <a:pt x="4105" y="6629"/>
                    <a:pt x="0" y="4644"/>
                  </a:cubicBezTo>
                  <a:lnTo>
                    <a:pt x="0" y="4644"/>
                  </a:lnTo>
                  <a:cubicBezTo>
                    <a:pt x="1999" y="6499"/>
                    <a:pt x="5016" y="8007"/>
                    <a:pt x="7972" y="8566"/>
                  </a:cubicBezTo>
                  <a:cubicBezTo>
                    <a:pt x="8652" y="8694"/>
                    <a:pt x="9344" y="8759"/>
                    <a:pt x="10037" y="8759"/>
                  </a:cubicBezTo>
                  <a:cubicBezTo>
                    <a:pt x="13112" y="8759"/>
                    <a:pt x="16039" y="7515"/>
                    <a:pt x="17337" y="5512"/>
                  </a:cubicBezTo>
                  <a:cubicBezTo>
                    <a:pt x="18469" y="3761"/>
                    <a:pt x="18342" y="1747"/>
                    <a:pt x="1813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5">
              <a:extLst>
                <a:ext uri="{FF2B5EF4-FFF2-40B4-BE49-F238E27FC236}">
                  <a16:creationId xmlns:a16="http://schemas.microsoft.com/office/drawing/2014/main" id="{258AF3D4-A178-8FD3-A9C5-DF6FB1C0B258}"/>
                </a:ext>
              </a:extLst>
            </p:cNvPr>
            <p:cNvSpPr/>
            <p:nvPr/>
          </p:nvSpPr>
          <p:spPr>
            <a:xfrm>
              <a:off x="3295875" y="2601600"/>
              <a:ext cx="492875" cy="404900"/>
            </a:xfrm>
            <a:custGeom>
              <a:avLst/>
              <a:gdLst/>
              <a:ahLst/>
              <a:cxnLst/>
              <a:rect l="l" t="t" r="r" b="b"/>
              <a:pathLst>
                <a:path w="19715" h="16196" extrusionOk="0">
                  <a:moveTo>
                    <a:pt x="7827" y="0"/>
                  </a:moveTo>
                  <a:cubicBezTo>
                    <a:pt x="6230" y="0"/>
                    <a:pt x="4659" y="363"/>
                    <a:pt x="3394" y="1224"/>
                  </a:cubicBezTo>
                  <a:cubicBezTo>
                    <a:pt x="1171" y="2736"/>
                    <a:pt x="600" y="5213"/>
                    <a:pt x="336" y="7437"/>
                  </a:cubicBezTo>
                  <a:cubicBezTo>
                    <a:pt x="127" y="9185"/>
                    <a:pt x="0" y="11198"/>
                    <a:pt x="1134" y="12947"/>
                  </a:cubicBezTo>
                  <a:cubicBezTo>
                    <a:pt x="2431" y="14950"/>
                    <a:pt x="5357" y="16196"/>
                    <a:pt x="8432" y="16196"/>
                  </a:cubicBezTo>
                  <a:cubicBezTo>
                    <a:pt x="9125" y="16196"/>
                    <a:pt x="9817" y="16132"/>
                    <a:pt x="10499" y="16003"/>
                  </a:cubicBezTo>
                  <a:cubicBezTo>
                    <a:pt x="14041" y="15334"/>
                    <a:pt x="17669" y="13299"/>
                    <a:pt x="19529" y="10941"/>
                  </a:cubicBezTo>
                  <a:cubicBezTo>
                    <a:pt x="19713" y="10707"/>
                    <a:pt x="19715" y="7657"/>
                    <a:pt x="19533" y="7421"/>
                  </a:cubicBezTo>
                  <a:cubicBezTo>
                    <a:pt x="17885" y="5272"/>
                    <a:pt x="16018" y="2836"/>
                    <a:pt x="13141" y="1304"/>
                  </a:cubicBezTo>
                  <a:cubicBezTo>
                    <a:pt x="11648" y="510"/>
                    <a:pt x="9720" y="0"/>
                    <a:pt x="782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5">
              <a:extLst>
                <a:ext uri="{FF2B5EF4-FFF2-40B4-BE49-F238E27FC236}">
                  <a16:creationId xmlns:a16="http://schemas.microsoft.com/office/drawing/2014/main" id="{FBECCCD7-4B75-A3C2-4D72-8F2675B0C27E}"/>
                </a:ext>
              </a:extLst>
            </p:cNvPr>
            <p:cNvSpPr/>
            <p:nvPr/>
          </p:nvSpPr>
          <p:spPr>
            <a:xfrm>
              <a:off x="3295925" y="2787525"/>
              <a:ext cx="461725" cy="218975"/>
            </a:xfrm>
            <a:custGeom>
              <a:avLst/>
              <a:gdLst/>
              <a:ahLst/>
              <a:cxnLst/>
              <a:rect l="l" t="t" r="r" b="b"/>
              <a:pathLst>
                <a:path w="18469" h="8759" extrusionOk="0">
                  <a:moveTo>
                    <a:pt x="18469" y="4643"/>
                  </a:moveTo>
                  <a:cubicBezTo>
                    <a:pt x="18467" y="4644"/>
                    <a:pt x="18466" y="4645"/>
                    <a:pt x="18465" y="4647"/>
                  </a:cubicBezTo>
                  <a:lnTo>
                    <a:pt x="18465" y="4647"/>
                  </a:lnTo>
                  <a:cubicBezTo>
                    <a:pt x="18466" y="4646"/>
                    <a:pt x="18467" y="4645"/>
                    <a:pt x="18469" y="4645"/>
                  </a:cubicBezTo>
                  <a:lnTo>
                    <a:pt x="18469" y="4643"/>
                  </a:lnTo>
                  <a:close/>
                  <a:moveTo>
                    <a:pt x="334" y="0"/>
                  </a:moveTo>
                  <a:cubicBezTo>
                    <a:pt x="127" y="1748"/>
                    <a:pt x="0" y="3761"/>
                    <a:pt x="1132" y="5510"/>
                  </a:cubicBezTo>
                  <a:cubicBezTo>
                    <a:pt x="2429" y="7513"/>
                    <a:pt x="5357" y="8759"/>
                    <a:pt x="8432" y="8759"/>
                  </a:cubicBezTo>
                  <a:cubicBezTo>
                    <a:pt x="9125" y="8759"/>
                    <a:pt x="9817" y="8695"/>
                    <a:pt x="10499" y="8566"/>
                  </a:cubicBezTo>
                  <a:cubicBezTo>
                    <a:pt x="13451" y="8008"/>
                    <a:pt x="16466" y="6499"/>
                    <a:pt x="18465" y="4647"/>
                  </a:cubicBezTo>
                  <a:lnTo>
                    <a:pt x="18465" y="4647"/>
                  </a:lnTo>
                  <a:cubicBezTo>
                    <a:pt x="14362" y="6629"/>
                    <a:pt x="11183" y="7381"/>
                    <a:pt x="8721" y="7381"/>
                  </a:cubicBezTo>
                  <a:cubicBezTo>
                    <a:pt x="1006" y="7381"/>
                    <a:pt x="334" y="1"/>
                    <a:pt x="334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5">
              <a:extLst>
                <a:ext uri="{FF2B5EF4-FFF2-40B4-BE49-F238E27FC236}">
                  <a16:creationId xmlns:a16="http://schemas.microsoft.com/office/drawing/2014/main" id="{9A4DE3CB-1D21-C69F-91D2-5E994DB17C29}"/>
                </a:ext>
              </a:extLst>
            </p:cNvPr>
            <p:cNvSpPr/>
            <p:nvPr/>
          </p:nvSpPr>
          <p:spPr>
            <a:xfrm>
              <a:off x="3731450" y="2730275"/>
              <a:ext cx="185325" cy="178700"/>
            </a:xfrm>
            <a:custGeom>
              <a:avLst/>
              <a:gdLst/>
              <a:ahLst/>
              <a:cxnLst/>
              <a:rect l="l" t="t" r="r" b="b"/>
              <a:pathLst>
                <a:path w="7413" h="7148" extrusionOk="0">
                  <a:moveTo>
                    <a:pt x="3706" y="0"/>
                  </a:moveTo>
                  <a:cubicBezTo>
                    <a:pt x="1662" y="0"/>
                    <a:pt x="0" y="1603"/>
                    <a:pt x="0" y="3575"/>
                  </a:cubicBezTo>
                  <a:cubicBezTo>
                    <a:pt x="0" y="5546"/>
                    <a:pt x="1662" y="7147"/>
                    <a:pt x="3706" y="7147"/>
                  </a:cubicBezTo>
                  <a:cubicBezTo>
                    <a:pt x="5749" y="7147"/>
                    <a:pt x="7413" y="5544"/>
                    <a:pt x="7413" y="3575"/>
                  </a:cubicBezTo>
                  <a:cubicBezTo>
                    <a:pt x="7413" y="1605"/>
                    <a:pt x="5749" y="0"/>
                    <a:pt x="3706" y="0"/>
                  </a:cubicBezTo>
                  <a:close/>
                </a:path>
              </a:pathLst>
            </a:custGeom>
            <a:solidFill>
              <a:srgbClr val="941C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5">
              <a:extLst>
                <a:ext uri="{FF2B5EF4-FFF2-40B4-BE49-F238E27FC236}">
                  <a16:creationId xmlns:a16="http://schemas.microsoft.com/office/drawing/2014/main" id="{313AB877-B219-6DBA-483D-B8847D43A036}"/>
                </a:ext>
              </a:extLst>
            </p:cNvPr>
            <p:cNvSpPr/>
            <p:nvPr/>
          </p:nvSpPr>
          <p:spPr>
            <a:xfrm>
              <a:off x="4166875" y="2614925"/>
              <a:ext cx="112025" cy="70100"/>
            </a:xfrm>
            <a:custGeom>
              <a:avLst/>
              <a:gdLst/>
              <a:ahLst/>
              <a:cxnLst/>
              <a:rect l="l" t="t" r="r" b="b"/>
              <a:pathLst>
                <a:path w="4481" h="2804" extrusionOk="0">
                  <a:moveTo>
                    <a:pt x="830" y="1"/>
                  </a:moveTo>
                  <a:cubicBezTo>
                    <a:pt x="631" y="1"/>
                    <a:pt x="433" y="19"/>
                    <a:pt x="238" y="57"/>
                  </a:cubicBezTo>
                  <a:lnTo>
                    <a:pt x="239" y="57"/>
                  </a:lnTo>
                  <a:cubicBezTo>
                    <a:pt x="104" y="82"/>
                    <a:pt x="6" y="200"/>
                    <a:pt x="2" y="338"/>
                  </a:cubicBezTo>
                  <a:cubicBezTo>
                    <a:pt x="0" y="475"/>
                    <a:pt x="95" y="595"/>
                    <a:pt x="231" y="625"/>
                  </a:cubicBezTo>
                  <a:lnTo>
                    <a:pt x="238" y="627"/>
                  </a:lnTo>
                  <a:cubicBezTo>
                    <a:pt x="962" y="796"/>
                    <a:pt x="1637" y="1007"/>
                    <a:pt x="2244" y="1371"/>
                  </a:cubicBezTo>
                  <a:cubicBezTo>
                    <a:pt x="2865" y="1705"/>
                    <a:pt x="3386" y="2171"/>
                    <a:pt x="3895" y="2697"/>
                  </a:cubicBezTo>
                  <a:lnTo>
                    <a:pt x="3904" y="2708"/>
                  </a:lnTo>
                  <a:cubicBezTo>
                    <a:pt x="3965" y="2771"/>
                    <a:pt x="4047" y="2804"/>
                    <a:pt x="4131" y="2804"/>
                  </a:cubicBezTo>
                  <a:cubicBezTo>
                    <a:pt x="4188" y="2804"/>
                    <a:pt x="4247" y="2788"/>
                    <a:pt x="4298" y="2756"/>
                  </a:cubicBezTo>
                  <a:cubicBezTo>
                    <a:pt x="4425" y="2678"/>
                    <a:pt x="4480" y="2520"/>
                    <a:pt x="4430" y="2381"/>
                  </a:cubicBezTo>
                  <a:cubicBezTo>
                    <a:pt x="4140" y="1562"/>
                    <a:pt x="3470" y="927"/>
                    <a:pt x="2726" y="502"/>
                  </a:cubicBezTo>
                  <a:cubicBezTo>
                    <a:pt x="2141" y="198"/>
                    <a:pt x="148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5">
              <a:extLst>
                <a:ext uri="{FF2B5EF4-FFF2-40B4-BE49-F238E27FC236}">
                  <a16:creationId xmlns:a16="http://schemas.microsoft.com/office/drawing/2014/main" id="{F0621A6A-B643-2827-1CAB-22F0238A7EF4}"/>
                </a:ext>
              </a:extLst>
            </p:cNvPr>
            <p:cNvSpPr/>
            <p:nvPr/>
          </p:nvSpPr>
          <p:spPr>
            <a:xfrm>
              <a:off x="4276825" y="2705600"/>
              <a:ext cx="28100" cy="24850"/>
            </a:xfrm>
            <a:custGeom>
              <a:avLst/>
              <a:gdLst/>
              <a:ahLst/>
              <a:cxnLst/>
              <a:rect l="l" t="t" r="r" b="b"/>
              <a:pathLst>
                <a:path w="1124" h="994" extrusionOk="0">
                  <a:moveTo>
                    <a:pt x="583" y="1"/>
                  </a:moveTo>
                  <a:cubicBezTo>
                    <a:pt x="516" y="1"/>
                    <a:pt x="454" y="13"/>
                    <a:pt x="391" y="23"/>
                  </a:cubicBezTo>
                  <a:cubicBezTo>
                    <a:pt x="270" y="86"/>
                    <a:pt x="143" y="139"/>
                    <a:pt x="74" y="345"/>
                  </a:cubicBezTo>
                  <a:cubicBezTo>
                    <a:pt x="0" y="566"/>
                    <a:pt x="91" y="809"/>
                    <a:pt x="295" y="927"/>
                  </a:cubicBezTo>
                  <a:cubicBezTo>
                    <a:pt x="383" y="977"/>
                    <a:pt x="458" y="994"/>
                    <a:pt x="527" y="994"/>
                  </a:cubicBezTo>
                  <a:cubicBezTo>
                    <a:pt x="605" y="994"/>
                    <a:pt x="675" y="972"/>
                    <a:pt x="746" y="953"/>
                  </a:cubicBezTo>
                  <a:cubicBezTo>
                    <a:pt x="864" y="880"/>
                    <a:pt x="986" y="812"/>
                    <a:pt x="1055" y="609"/>
                  </a:cubicBezTo>
                  <a:cubicBezTo>
                    <a:pt x="1123" y="405"/>
                    <a:pt x="1037" y="182"/>
                    <a:pt x="852" y="75"/>
                  </a:cubicBezTo>
                  <a:cubicBezTo>
                    <a:pt x="750" y="18"/>
                    <a:pt x="663" y="1"/>
                    <a:pt x="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5">
              <a:extLst>
                <a:ext uri="{FF2B5EF4-FFF2-40B4-BE49-F238E27FC236}">
                  <a16:creationId xmlns:a16="http://schemas.microsoft.com/office/drawing/2014/main" id="{7CF55F21-BD06-2A34-1781-00BFD771B0D6}"/>
                </a:ext>
              </a:extLst>
            </p:cNvPr>
            <p:cNvSpPr/>
            <p:nvPr/>
          </p:nvSpPr>
          <p:spPr>
            <a:xfrm>
              <a:off x="4285575" y="2734925"/>
              <a:ext cx="29600" cy="25025"/>
            </a:xfrm>
            <a:custGeom>
              <a:avLst/>
              <a:gdLst/>
              <a:ahLst/>
              <a:cxnLst/>
              <a:rect l="l" t="t" r="r" b="b"/>
              <a:pathLst>
                <a:path w="1184" h="1001" extrusionOk="0">
                  <a:moveTo>
                    <a:pt x="633" y="1"/>
                  </a:moveTo>
                  <a:cubicBezTo>
                    <a:pt x="562" y="1"/>
                    <a:pt x="497" y="13"/>
                    <a:pt x="430" y="25"/>
                  </a:cubicBezTo>
                  <a:cubicBezTo>
                    <a:pt x="298" y="87"/>
                    <a:pt x="164" y="141"/>
                    <a:pt x="86" y="348"/>
                  </a:cubicBezTo>
                  <a:cubicBezTo>
                    <a:pt x="0" y="567"/>
                    <a:pt x="91" y="817"/>
                    <a:pt x="296" y="933"/>
                  </a:cubicBezTo>
                  <a:cubicBezTo>
                    <a:pt x="387" y="984"/>
                    <a:pt x="466" y="1000"/>
                    <a:pt x="538" y="1000"/>
                  </a:cubicBezTo>
                  <a:cubicBezTo>
                    <a:pt x="620" y="1000"/>
                    <a:pt x="695" y="979"/>
                    <a:pt x="770" y="960"/>
                  </a:cubicBezTo>
                  <a:cubicBezTo>
                    <a:pt x="896" y="885"/>
                    <a:pt x="1025" y="817"/>
                    <a:pt x="1105" y="612"/>
                  </a:cubicBezTo>
                  <a:cubicBezTo>
                    <a:pt x="1184" y="410"/>
                    <a:pt x="1101" y="182"/>
                    <a:pt x="912" y="77"/>
                  </a:cubicBezTo>
                  <a:cubicBezTo>
                    <a:pt x="807" y="18"/>
                    <a:pt x="716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5">
              <a:extLst>
                <a:ext uri="{FF2B5EF4-FFF2-40B4-BE49-F238E27FC236}">
                  <a16:creationId xmlns:a16="http://schemas.microsoft.com/office/drawing/2014/main" id="{DB252382-B6BF-72E3-308A-11760BB7F178}"/>
                </a:ext>
              </a:extLst>
            </p:cNvPr>
            <p:cNvSpPr/>
            <p:nvPr/>
          </p:nvSpPr>
          <p:spPr>
            <a:xfrm>
              <a:off x="3825025" y="2752600"/>
              <a:ext cx="75150" cy="101500"/>
            </a:xfrm>
            <a:custGeom>
              <a:avLst/>
              <a:gdLst/>
              <a:ahLst/>
              <a:cxnLst/>
              <a:rect l="l" t="t" r="r" b="b"/>
              <a:pathLst>
                <a:path w="3006" h="4060" extrusionOk="0">
                  <a:moveTo>
                    <a:pt x="472" y="1"/>
                  </a:moveTo>
                  <a:cubicBezTo>
                    <a:pt x="378" y="1"/>
                    <a:pt x="267" y="26"/>
                    <a:pt x="143" y="114"/>
                  </a:cubicBezTo>
                  <a:lnTo>
                    <a:pt x="143" y="112"/>
                  </a:lnTo>
                  <a:cubicBezTo>
                    <a:pt x="23" y="207"/>
                    <a:pt x="0" y="380"/>
                    <a:pt x="89" y="503"/>
                  </a:cubicBezTo>
                  <a:cubicBezTo>
                    <a:pt x="145" y="581"/>
                    <a:pt x="232" y="622"/>
                    <a:pt x="321" y="622"/>
                  </a:cubicBezTo>
                  <a:cubicBezTo>
                    <a:pt x="375" y="622"/>
                    <a:pt x="430" y="606"/>
                    <a:pt x="478" y="574"/>
                  </a:cubicBezTo>
                  <a:lnTo>
                    <a:pt x="478" y="574"/>
                  </a:lnTo>
                  <a:cubicBezTo>
                    <a:pt x="387" y="642"/>
                    <a:pt x="393" y="621"/>
                    <a:pt x="453" y="667"/>
                  </a:cubicBezTo>
                  <a:lnTo>
                    <a:pt x="659" y="814"/>
                  </a:lnTo>
                  <a:cubicBezTo>
                    <a:pt x="793" y="906"/>
                    <a:pt x="917" y="1010"/>
                    <a:pt x="1033" y="1126"/>
                  </a:cubicBezTo>
                  <a:cubicBezTo>
                    <a:pt x="1262" y="1353"/>
                    <a:pt x="1474" y="1592"/>
                    <a:pt x="1612" y="1870"/>
                  </a:cubicBezTo>
                  <a:cubicBezTo>
                    <a:pt x="1931" y="2404"/>
                    <a:pt x="2026" y="3038"/>
                    <a:pt x="2006" y="3714"/>
                  </a:cubicBezTo>
                  <a:lnTo>
                    <a:pt x="2006" y="3732"/>
                  </a:lnTo>
                  <a:cubicBezTo>
                    <a:pt x="2001" y="3880"/>
                    <a:pt x="2101" y="4012"/>
                    <a:pt x="2244" y="4050"/>
                  </a:cubicBezTo>
                  <a:cubicBezTo>
                    <a:pt x="2270" y="4057"/>
                    <a:pt x="2297" y="4060"/>
                    <a:pt x="2323" y="4060"/>
                  </a:cubicBezTo>
                  <a:cubicBezTo>
                    <a:pt x="2439" y="4060"/>
                    <a:pt x="2549" y="3995"/>
                    <a:pt x="2604" y="3889"/>
                  </a:cubicBezTo>
                  <a:cubicBezTo>
                    <a:pt x="3006" y="3120"/>
                    <a:pt x="2911" y="2143"/>
                    <a:pt x="2476" y="1374"/>
                  </a:cubicBezTo>
                  <a:cubicBezTo>
                    <a:pt x="2240" y="1001"/>
                    <a:pt x="1947" y="665"/>
                    <a:pt x="1583" y="428"/>
                  </a:cubicBezTo>
                  <a:cubicBezTo>
                    <a:pt x="1405" y="310"/>
                    <a:pt x="1214" y="210"/>
                    <a:pt x="1014" y="130"/>
                  </a:cubicBezTo>
                  <a:cubicBezTo>
                    <a:pt x="914" y="96"/>
                    <a:pt x="810" y="66"/>
                    <a:pt x="709" y="39"/>
                  </a:cubicBezTo>
                  <a:cubicBezTo>
                    <a:pt x="653" y="29"/>
                    <a:pt x="572" y="1"/>
                    <a:pt x="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5">
              <a:extLst>
                <a:ext uri="{FF2B5EF4-FFF2-40B4-BE49-F238E27FC236}">
                  <a16:creationId xmlns:a16="http://schemas.microsoft.com/office/drawing/2014/main" id="{F2B66A14-30B1-9C94-919D-41874994AB41}"/>
                </a:ext>
              </a:extLst>
            </p:cNvPr>
            <p:cNvSpPr/>
            <p:nvPr/>
          </p:nvSpPr>
          <p:spPr>
            <a:xfrm>
              <a:off x="3371100" y="2624425"/>
              <a:ext cx="112125" cy="70125"/>
            </a:xfrm>
            <a:custGeom>
              <a:avLst/>
              <a:gdLst/>
              <a:ahLst/>
              <a:cxnLst/>
              <a:rect l="l" t="t" r="r" b="b"/>
              <a:pathLst>
                <a:path w="4485" h="2805" extrusionOk="0">
                  <a:moveTo>
                    <a:pt x="3652" y="1"/>
                  </a:moveTo>
                  <a:cubicBezTo>
                    <a:pt x="2997" y="1"/>
                    <a:pt x="2340" y="198"/>
                    <a:pt x="1755" y="502"/>
                  </a:cubicBezTo>
                  <a:cubicBezTo>
                    <a:pt x="1013" y="927"/>
                    <a:pt x="344" y="1562"/>
                    <a:pt x="51" y="2381"/>
                  </a:cubicBezTo>
                  <a:cubicBezTo>
                    <a:pt x="1" y="2521"/>
                    <a:pt x="56" y="2678"/>
                    <a:pt x="183" y="2756"/>
                  </a:cubicBezTo>
                  <a:cubicBezTo>
                    <a:pt x="235" y="2788"/>
                    <a:pt x="293" y="2804"/>
                    <a:pt x="351" y="2804"/>
                  </a:cubicBezTo>
                  <a:cubicBezTo>
                    <a:pt x="434" y="2804"/>
                    <a:pt x="517" y="2771"/>
                    <a:pt x="579" y="2708"/>
                  </a:cubicBezTo>
                  <a:lnTo>
                    <a:pt x="586" y="2699"/>
                  </a:lnTo>
                  <a:cubicBezTo>
                    <a:pt x="1097" y="2171"/>
                    <a:pt x="1614" y="1705"/>
                    <a:pt x="2239" y="1371"/>
                  </a:cubicBezTo>
                  <a:cubicBezTo>
                    <a:pt x="2846" y="1009"/>
                    <a:pt x="3519" y="796"/>
                    <a:pt x="4244" y="627"/>
                  </a:cubicBezTo>
                  <a:lnTo>
                    <a:pt x="4254" y="625"/>
                  </a:lnTo>
                  <a:cubicBezTo>
                    <a:pt x="4388" y="597"/>
                    <a:pt x="4485" y="475"/>
                    <a:pt x="4481" y="338"/>
                  </a:cubicBezTo>
                  <a:cubicBezTo>
                    <a:pt x="4479" y="198"/>
                    <a:pt x="4379" y="82"/>
                    <a:pt x="4244" y="57"/>
                  </a:cubicBezTo>
                  <a:cubicBezTo>
                    <a:pt x="4048" y="19"/>
                    <a:pt x="3850" y="1"/>
                    <a:pt x="3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5">
              <a:extLst>
                <a:ext uri="{FF2B5EF4-FFF2-40B4-BE49-F238E27FC236}">
                  <a16:creationId xmlns:a16="http://schemas.microsoft.com/office/drawing/2014/main" id="{362E7C59-CFA4-BE01-2A44-7A6781B61A42}"/>
                </a:ext>
              </a:extLst>
            </p:cNvPr>
            <p:cNvSpPr/>
            <p:nvPr/>
          </p:nvSpPr>
          <p:spPr>
            <a:xfrm>
              <a:off x="3345100" y="2715100"/>
              <a:ext cx="28125" cy="24850"/>
            </a:xfrm>
            <a:custGeom>
              <a:avLst/>
              <a:gdLst/>
              <a:ahLst/>
              <a:cxnLst/>
              <a:rect l="l" t="t" r="r" b="b"/>
              <a:pathLst>
                <a:path w="1125" h="994" extrusionOk="0">
                  <a:moveTo>
                    <a:pt x="540" y="1"/>
                  </a:moveTo>
                  <a:cubicBezTo>
                    <a:pt x="460" y="1"/>
                    <a:pt x="374" y="18"/>
                    <a:pt x="273" y="75"/>
                  </a:cubicBezTo>
                  <a:cubicBezTo>
                    <a:pt x="86" y="182"/>
                    <a:pt x="0" y="405"/>
                    <a:pt x="70" y="609"/>
                  </a:cubicBezTo>
                  <a:cubicBezTo>
                    <a:pt x="138" y="812"/>
                    <a:pt x="259" y="880"/>
                    <a:pt x="377" y="953"/>
                  </a:cubicBezTo>
                  <a:cubicBezTo>
                    <a:pt x="447" y="972"/>
                    <a:pt x="517" y="993"/>
                    <a:pt x="595" y="993"/>
                  </a:cubicBezTo>
                  <a:cubicBezTo>
                    <a:pt x="664" y="993"/>
                    <a:pt x="740" y="976"/>
                    <a:pt x="828" y="927"/>
                  </a:cubicBezTo>
                  <a:cubicBezTo>
                    <a:pt x="1032" y="811"/>
                    <a:pt x="1125" y="566"/>
                    <a:pt x="1050" y="345"/>
                  </a:cubicBezTo>
                  <a:cubicBezTo>
                    <a:pt x="982" y="140"/>
                    <a:pt x="855" y="86"/>
                    <a:pt x="732" y="24"/>
                  </a:cubicBezTo>
                  <a:cubicBezTo>
                    <a:pt x="669" y="13"/>
                    <a:pt x="607" y="1"/>
                    <a:pt x="5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5">
              <a:extLst>
                <a:ext uri="{FF2B5EF4-FFF2-40B4-BE49-F238E27FC236}">
                  <a16:creationId xmlns:a16="http://schemas.microsoft.com/office/drawing/2014/main" id="{BF18BEDB-3F04-A1D0-7EAB-F2971C6C0012}"/>
                </a:ext>
              </a:extLst>
            </p:cNvPr>
            <p:cNvSpPr/>
            <p:nvPr/>
          </p:nvSpPr>
          <p:spPr>
            <a:xfrm>
              <a:off x="3334825" y="2744450"/>
              <a:ext cx="29625" cy="25000"/>
            </a:xfrm>
            <a:custGeom>
              <a:avLst/>
              <a:gdLst/>
              <a:ahLst/>
              <a:cxnLst/>
              <a:rect l="l" t="t" r="r" b="b"/>
              <a:pathLst>
                <a:path w="1185" h="1000" extrusionOk="0">
                  <a:moveTo>
                    <a:pt x="551" y="0"/>
                  </a:moveTo>
                  <a:cubicBezTo>
                    <a:pt x="468" y="0"/>
                    <a:pt x="378" y="18"/>
                    <a:pt x="274" y="76"/>
                  </a:cubicBezTo>
                  <a:cubicBezTo>
                    <a:pt x="83" y="181"/>
                    <a:pt x="1" y="410"/>
                    <a:pt x="79" y="611"/>
                  </a:cubicBezTo>
                  <a:cubicBezTo>
                    <a:pt x="160" y="817"/>
                    <a:pt x="288" y="886"/>
                    <a:pt x="415" y="959"/>
                  </a:cubicBezTo>
                  <a:cubicBezTo>
                    <a:pt x="490" y="978"/>
                    <a:pt x="565" y="1000"/>
                    <a:pt x="646" y="1000"/>
                  </a:cubicBezTo>
                  <a:cubicBezTo>
                    <a:pt x="719" y="1000"/>
                    <a:pt x="797" y="983"/>
                    <a:pt x="888" y="933"/>
                  </a:cubicBezTo>
                  <a:cubicBezTo>
                    <a:pt x="1095" y="817"/>
                    <a:pt x="1184" y="567"/>
                    <a:pt x="1100" y="347"/>
                  </a:cubicBezTo>
                  <a:cubicBezTo>
                    <a:pt x="1020" y="140"/>
                    <a:pt x="886" y="86"/>
                    <a:pt x="754" y="24"/>
                  </a:cubicBezTo>
                  <a:cubicBezTo>
                    <a:pt x="687" y="13"/>
                    <a:pt x="621" y="0"/>
                    <a:pt x="5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5">
              <a:extLst>
                <a:ext uri="{FF2B5EF4-FFF2-40B4-BE49-F238E27FC236}">
                  <a16:creationId xmlns:a16="http://schemas.microsoft.com/office/drawing/2014/main" id="{B9B34E10-5BD9-C2DB-7F22-8F2BC364CE84}"/>
                </a:ext>
              </a:extLst>
            </p:cNvPr>
            <p:cNvSpPr/>
            <p:nvPr/>
          </p:nvSpPr>
          <p:spPr>
            <a:xfrm>
              <a:off x="3747000" y="3138525"/>
              <a:ext cx="145250" cy="140000"/>
            </a:xfrm>
            <a:custGeom>
              <a:avLst/>
              <a:gdLst/>
              <a:ahLst/>
              <a:cxnLst/>
              <a:rect l="l" t="t" r="r" b="b"/>
              <a:pathLst>
                <a:path w="5810" h="5600" extrusionOk="0">
                  <a:moveTo>
                    <a:pt x="2905" y="0"/>
                  </a:moveTo>
                  <a:cubicBezTo>
                    <a:pt x="1300" y="0"/>
                    <a:pt x="1" y="1255"/>
                    <a:pt x="1" y="2801"/>
                  </a:cubicBezTo>
                  <a:cubicBezTo>
                    <a:pt x="1" y="4347"/>
                    <a:pt x="1300" y="5600"/>
                    <a:pt x="2905" y="5600"/>
                  </a:cubicBezTo>
                  <a:cubicBezTo>
                    <a:pt x="4508" y="5600"/>
                    <a:pt x="5809" y="4347"/>
                    <a:pt x="5809" y="2801"/>
                  </a:cubicBezTo>
                  <a:cubicBezTo>
                    <a:pt x="5809" y="1253"/>
                    <a:pt x="4508" y="0"/>
                    <a:pt x="290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5">
              <a:extLst>
                <a:ext uri="{FF2B5EF4-FFF2-40B4-BE49-F238E27FC236}">
                  <a16:creationId xmlns:a16="http://schemas.microsoft.com/office/drawing/2014/main" id="{BCD5F75A-A5CB-62DF-98BF-52AFC5DCFDD6}"/>
                </a:ext>
              </a:extLst>
            </p:cNvPr>
            <p:cNvSpPr/>
            <p:nvPr/>
          </p:nvSpPr>
          <p:spPr>
            <a:xfrm>
              <a:off x="3743000" y="3420800"/>
              <a:ext cx="145225" cy="139975"/>
            </a:xfrm>
            <a:custGeom>
              <a:avLst/>
              <a:gdLst/>
              <a:ahLst/>
              <a:cxnLst/>
              <a:rect l="l" t="t" r="r" b="b"/>
              <a:pathLst>
                <a:path w="5809" h="5599" extrusionOk="0">
                  <a:moveTo>
                    <a:pt x="2904" y="1"/>
                  </a:moveTo>
                  <a:cubicBezTo>
                    <a:pt x="1302" y="1"/>
                    <a:pt x="0" y="1254"/>
                    <a:pt x="0" y="2800"/>
                  </a:cubicBezTo>
                  <a:cubicBezTo>
                    <a:pt x="0" y="4345"/>
                    <a:pt x="1300" y="5598"/>
                    <a:pt x="2904" y="5598"/>
                  </a:cubicBezTo>
                  <a:cubicBezTo>
                    <a:pt x="4509" y="5598"/>
                    <a:pt x="5808" y="4345"/>
                    <a:pt x="5808" y="2800"/>
                  </a:cubicBezTo>
                  <a:cubicBezTo>
                    <a:pt x="5808" y="1254"/>
                    <a:pt x="4507" y="1"/>
                    <a:pt x="2904" y="1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5">
              <a:extLst>
                <a:ext uri="{FF2B5EF4-FFF2-40B4-BE49-F238E27FC236}">
                  <a16:creationId xmlns:a16="http://schemas.microsoft.com/office/drawing/2014/main" id="{CD74FF5F-29C2-34CD-F2F4-CA0789D87DA2}"/>
                </a:ext>
              </a:extLst>
            </p:cNvPr>
            <p:cNvSpPr/>
            <p:nvPr/>
          </p:nvSpPr>
          <p:spPr>
            <a:xfrm>
              <a:off x="3747000" y="3721525"/>
              <a:ext cx="145250" cy="139950"/>
            </a:xfrm>
            <a:custGeom>
              <a:avLst/>
              <a:gdLst/>
              <a:ahLst/>
              <a:cxnLst/>
              <a:rect l="l" t="t" r="r" b="b"/>
              <a:pathLst>
                <a:path w="5810" h="5598" extrusionOk="0">
                  <a:moveTo>
                    <a:pt x="2905" y="0"/>
                  </a:moveTo>
                  <a:cubicBezTo>
                    <a:pt x="1300" y="0"/>
                    <a:pt x="1" y="1253"/>
                    <a:pt x="1" y="2799"/>
                  </a:cubicBezTo>
                  <a:cubicBezTo>
                    <a:pt x="1" y="4345"/>
                    <a:pt x="1300" y="5598"/>
                    <a:pt x="2905" y="5598"/>
                  </a:cubicBezTo>
                  <a:cubicBezTo>
                    <a:pt x="4508" y="5598"/>
                    <a:pt x="5809" y="4345"/>
                    <a:pt x="5809" y="2799"/>
                  </a:cubicBezTo>
                  <a:cubicBezTo>
                    <a:pt x="5809" y="1252"/>
                    <a:pt x="4508" y="0"/>
                    <a:pt x="290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5">
              <a:extLst>
                <a:ext uri="{FF2B5EF4-FFF2-40B4-BE49-F238E27FC236}">
                  <a16:creationId xmlns:a16="http://schemas.microsoft.com/office/drawing/2014/main" id="{A7E1CBAD-9E07-DCB7-FEAC-E589F3366C07}"/>
                </a:ext>
              </a:extLst>
            </p:cNvPr>
            <p:cNvSpPr/>
            <p:nvPr/>
          </p:nvSpPr>
          <p:spPr>
            <a:xfrm>
              <a:off x="3732725" y="3138525"/>
              <a:ext cx="145225" cy="140000"/>
            </a:xfrm>
            <a:custGeom>
              <a:avLst/>
              <a:gdLst/>
              <a:ahLst/>
              <a:cxnLst/>
              <a:rect l="l" t="t" r="r" b="b"/>
              <a:pathLst>
                <a:path w="5809" h="5600" extrusionOk="0">
                  <a:moveTo>
                    <a:pt x="2905" y="0"/>
                  </a:moveTo>
                  <a:cubicBezTo>
                    <a:pt x="1302" y="0"/>
                    <a:pt x="1" y="1255"/>
                    <a:pt x="1" y="2801"/>
                  </a:cubicBezTo>
                  <a:cubicBezTo>
                    <a:pt x="1" y="4347"/>
                    <a:pt x="1302" y="5600"/>
                    <a:pt x="2905" y="5600"/>
                  </a:cubicBezTo>
                  <a:cubicBezTo>
                    <a:pt x="4508" y="5600"/>
                    <a:pt x="5809" y="4347"/>
                    <a:pt x="5809" y="2801"/>
                  </a:cubicBezTo>
                  <a:cubicBezTo>
                    <a:pt x="5809" y="1253"/>
                    <a:pt x="4510" y="0"/>
                    <a:pt x="290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5">
              <a:extLst>
                <a:ext uri="{FF2B5EF4-FFF2-40B4-BE49-F238E27FC236}">
                  <a16:creationId xmlns:a16="http://schemas.microsoft.com/office/drawing/2014/main" id="{6548D770-BFE3-C696-2227-A0F6A58F98AF}"/>
                </a:ext>
              </a:extLst>
            </p:cNvPr>
            <p:cNvSpPr/>
            <p:nvPr/>
          </p:nvSpPr>
          <p:spPr>
            <a:xfrm>
              <a:off x="3728750" y="3420800"/>
              <a:ext cx="145200" cy="139975"/>
            </a:xfrm>
            <a:custGeom>
              <a:avLst/>
              <a:gdLst/>
              <a:ahLst/>
              <a:cxnLst/>
              <a:rect l="l" t="t" r="r" b="b"/>
              <a:pathLst>
                <a:path w="5808" h="5599" extrusionOk="0">
                  <a:moveTo>
                    <a:pt x="2905" y="1"/>
                  </a:moveTo>
                  <a:cubicBezTo>
                    <a:pt x="1300" y="1"/>
                    <a:pt x="1" y="1254"/>
                    <a:pt x="1" y="2800"/>
                  </a:cubicBezTo>
                  <a:cubicBezTo>
                    <a:pt x="1" y="4345"/>
                    <a:pt x="1300" y="5598"/>
                    <a:pt x="2905" y="5598"/>
                  </a:cubicBezTo>
                  <a:cubicBezTo>
                    <a:pt x="4508" y="5598"/>
                    <a:pt x="5807" y="4345"/>
                    <a:pt x="5807" y="2800"/>
                  </a:cubicBezTo>
                  <a:cubicBezTo>
                    <a:pt x="5807" y="1254"/>
                    <a:pt x="4508" y="1"/>
                    <a:pt x="2905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5">
              <a:extLst>
                <a:ext uri="{FF2B5EF4-FFF2-40B4-BE49-F238E27FC236}">
                  <a16:creationId xmlns:a16="http://schemas.microsoft.com/office/drawing/2014/main" id="{6F4CD7E9-5054-D34F-0A44-1D40F0AE1EE9}"/>
                </a:ext>
              </a:extLst>
            </p:cNvPr>
            <p:cNvSpPr/>
            <p:nvPr/>
          </p:nvSpPr>
          <p:spPr>
            <a:xfrm>
              <a:off x="3732725" y="3721525"/>
              <a:ext cx="145225" cy="139950"/>
            </a:xfrm>
            <a:custGeom>
              <a:avLst/>
              <a:gdLst/>
              <a:ahLst/>
              <a:cxnLst/>
              <a:rect l="l" t="t" r="r" b="b"/>
              <a:pathLst>
                <a:path w="5809" h="5598" extrusionOk="0">
                  <a:moveTo>
                    <a:pt x="2905" y="0"/>
                  </a:moveTo>
                  <a:cubicBezTo>
                    <a:pt x="1302" y="0"/>
                    <a:pt x="1" y="1253"/>
                    <a:pt x="1" y="2799"/>
                  </a:cubicBezTo>
                  <a:cubicBezTo>
                    <a:pt x="1" y="4345"/>
                    <a:pt x="1302" y="5598"/>
                    <a:pt x="2905" y="5598"/>
                  </a:cubicBezTo>
                  <a:cubicBezTo>
                    <a:pt x="4508" y="5598"/>
                    <a:pt x="5809" y="4345"/>
                    <a:pt x="5809" y="2799"/>
                  </a:cubicBezTo>
                  <a:cubicBezTo>
                    <a:pt x="5809" y="1252"/>
                    <a:pt x="4510" y="0"/>
                    <a:pt x="290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5">
              <a:extLst>
                <a:ext uri="{FF2B5EF4-FFF2-40B4-BE49-F238E27FC236}">
                  <a16:creationId xmlns:a16="http://schemas.microsoft.com/office/drawing/2014/main" id="{1F6228F7-4EDD-03FD-9FFE-ED917CA9A5EB}"/>
                </a:ext>
              </a:extLst>
            </p:cNvPr>
            <p:cNvSpPr/>
            <p:nvPr/>
          </p:nvSpPr>
          <p:spPr>
            <a:xfrm>
              <a:off x="3798875" y="3181125"/>
              <a:ext cx="64625" cy="78025"/>
            </a:xfrm>
            <a:custGeom>
              <a:avLst/>
              <a:gdLst/>
              <a:ahLst/>
              <a:cxnLst/>
              <a:rect l="l" t="t" r="r" b="b"/>
              <a:pathLst>
                <a:path w="2585" h="3121" extrusionOk="0">
                  <a:moveTo>
                    <a:pt x="2212" y="0"/>
                  </a:moveTo>
                  <a:cubicBezTo>
                    <a:pt x="2104" y="0"/>
                    <a:pt x="1996" y="80"/>
                    <a:pt x="1999" y="217"/>
                  </a:cubicBezTo>
                  <a:lnTo>
                    <a:pt x="1999" y="230"/>
                  </a:lnTo>
                  <a:cubicBezTo>
                    <a:pt x="2008" y="795"/>
                    <a:pt x="1867" y="1333"/>
                    <a:pt x="1549" y="1747"/>
                  </a:cubicBezTo>
                  <a:cubicBezTo>
                    <a:pt x="1246" y="2175"/>
                    <a:pt x="777" y="2468"/>
                    <a:pt x="246" y="2668"/>
                  </a:cubicBezTo>
                  <a:lnTo>
                    <a:pt x="236" y="2671"/>
                  </a:lnTo>
                  <a:cubicBezTo>
                    <a:pt x="0" y="2761"/>
                    <a:pt x="57" y="3110"/>
                    <a:pt x="309" y="3119"/>
                  </a:cubicBezTo>
                  <a:cubicBezTo>
                    <a:pt x="330" y="3120"/>
                    <a:pt x="352" y="3120"/>
                    <a:pt x="374" y="3120"/>
                  </a:cubicBezTo>
                  <a:cubicBezTo>
                    <a:pt x="1056" y="3120"/>
                    <a:pt x="1720" y="2741"/>
                    <a:pt x="2138" y="2175"/>
                  </a:cubicBezTo>
                  <a:cubicBezTo>
                    <a:pt x="2342" y="1872"/>
                    <a:pt x="2488" y="1531"/>
                    <a:pt x="2533" y="1174"/>
                  </a:cubicBezTo>
                  <a:cubicBezTo>
                    <a:pt x="2585" y="822"/>
                    <a:pt x="2540" y="462"/>
                    <a:pt x="2404" y="133"/>
                  </a:cubicBezTo>
                  <a:cubicBezTo>
                    <a:pt x="2368" y="42"/>
                    <a:pt x="2290" y="0"/>
                    <a:pt x="2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5">
              <a:extLst>
                <a:ext uri="{FF2B5EF4-FFF2-40B4-BE49-F238E27FC236}">
                  <a16:creationId xmlns:a16="http://schemas.microsoft.com/office/drawing/2014/main" id="{3B75311F-8763-DEB2-C50F-CD7C9D118ED7}"/>
                </a:ext>
              </a:extLst>
            </p:cNvPr>
            <p:cNvSpPr/>
            <p:nvPr/>
          </p:nvSpPr>
          <p:spPr>
            <a:xfrm>
              <a:off x="3785875" y="3464625"/>
              <a:ext cx="64650" cy="78050"/>
            </a:xfrm>
            <a:custGeom>
              <a:avLst/>
              <a:gdLst/>
              <a:ahLst/>
              <a:cxnLst/>
              <a:rect l="l" t="t" r="r" b="b"/>
              <a:pathLst>
                <a:path w="2586" h="3122" extrusionOk="0">
                  <a:moveTo>
                    <a:pt x="2214" y="1"/>
                  </a:moveTo>
                  <a:cubicBezTo>
                    <a:pt x="2105" y="1"/>
                    <a:pt x="1997" y="81"/>
                    <a:pt x="2000" y="217"/>
                  </a:cubicBezTo>
                  <a:lnTo>
                    <a:pt x="2000" y="231"/>
                  </a:lnTo>
                  <a:cubicBezTo>
                    <a:pt x="2010" y="797"/>
                    <a:pt x="1869" y="1334"/>
                    <a:pt x="1550" y="1748"/>
                  </a:cubicBezTo>
                  <a:cubicBezTo>
                    <a:pt x="1248" y="2175"/>
                    <a:pt x="779" y="2469"/>
                    <a:pt x="247" y="2669"/>
                  </a:cubicBezTo>
                  <a:lnTo>
                    <a:pt x="238" y="2673"/>
                  </a:lnTo>
                  <a:cubicBezTo>
                    <a:pt x="1" y="2760"/>
                    <a:pt x="58" y="3112"/>
                    <a:pt x="311" y="3121"/>
                  </a:cubicBezTo>
                  <a:cubicBezTo>
                    <a:pt x="331" y="3121"/>
                    <a:pt x="352" y="3122"/>
                    <a:pt x="372" y="3122"/>
                  </a:cubicBezTo>
                  <a:cubicBezTo>
                    <a:pt x="1054" y="3122"/>
                    <a:pt x="1719" y="2743"/>
                    <a:pt x="2141" y="2175"/>
                  </a:cubicBezTo>
                  <a:cubicBezTo>
                    <a:pt x="2342" y="1873"/>
                    <a:pt x="2491" y="1532"/>
                    <a:pt x="2535" y="1175"/>
                  </a:cubicBezTo>
                  <a:cubicBezTo>
                    <a:pt x="2585" y="822"/>
                    <a:pt x="2541" y="463"/>
                    <a:pt x="2407" y="135"/>
                  </a:cubicBezTo>
                  <a:lnTo>
                    <a:pt x="2407" y="133"/>
                  </a:lnTo>
                  <a:cubicBezTo>
                    <a:pt x="2370" y="42"/>
                    <a:pt x="2292" y="1"/>
                    <a:pt x="2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5">
              <a:extLst>
                <a:ext uri="{FF2B5EF4-FFF2-40B4-BE49-F238E27FC236}">
                  <a16:creationId xmlns:a16="http://schemas.microsoft.com/office/drawing/2014/main" id="{9A8CDECA-7293-3AD2-1B03-B98FFF8CB3DE}"/>
                </a:ext>
              </a:extLst>
            </p:cNvPr>
            <p:cNvSpPr/>
            <p:nvPr/>
          </p:nvSpPr>
          <p:spPr>
            <a:xfrm>
              <a:off x="3794350" y="3769700"/>
              <a:ext cx="64700" cy="77950"/>
            </a:xfrm>
            <a:custGeom>
              <a:avLst/>
              <a:gdLst/>
              <a:ahLst/>
              <a:cxnLst/>
              <a:rect l="l" t="t" r="r" b="b"/>
              <a:pathLst>
                <a:path w="2588" h="3118" extrusionOk="0">
                  <a:moveTo>
                    <a:pt x="2214" y="0"/>
                  </a:moveTo>
                  <a:cubicBezTo>
                    <a:pt x="2107" y="0"/>
                    <a:pt x="1999" y="79"/>
                    <a:pt x="2000" y="215"/>
                  </a:cubicBezTo>
                  <a:lnTo>
                    <a:pt x="2000" y="228"/>
                  </a:lnTo>
                  <a:cubicBezTo>
                    <a:pt x="2011" y="794"/>
                    <a:pt x="1870" y="1331"/>
                    <a:pt x="1550" y="1745"/>
                  </a:cubicBezTo>
                  <a:cubicBezTo>
                    <a:pt x="1248" y="2172"/>
                    <a:pt x="779" y="2466"/>
                    <a:pt x="249" y="2664"/>
                  </a:cubicBezTo>
                  <a:lnTo>
                    <a:pt x="238" y="2668"/>
                  </a:lnTo>
                  <a:cubicBezTo>
                    <a:pt x="1" y="2757"/>
                    <a:pt x="58" y="3107"/>
                    <a:pt x="311" y="3116"/>
                  </a:cubicBezTo>
                  <a:cubicBezTo>
                    <a:pt x="333" y="3117"/>
                    <a:pt x="355" y="3117"/>
                    <a:pt x="376" y="3117"/>
                  </a:cubicBezTo>
                  <a:cubicBezTo>
                    <a:pt x="1059" y="3117"/>
                    <a:pt x="1722" y="2737"/>
                    <a:pt x="2141" y="2172"/>
                  </a:cubicBezTo>
                  <a:cubicBezTo>
                    <a:pt x="2343" y="1870"/>
                    <a:pt x="2493" y="1529"/>
                    <a:pt x="2537" y="1172"/>
                  </a:cubicBezTo>
                  <a:cubicBezTo>
                    <a:pt x="2587" y="819"/>
                    <a:pt x="2543" y="460"/>
                    <a:pt x="2409" y="130"/>
                  </a:cubicBezTo>
                  <a:lnTo>
                    <a:pt x="2407" y="131"/>
                  </a:lnTo>
                  <a:cubicBezTo>
                    <a:pt x="2370" y="41"/>
                    <a:pt x="2292" y="0"/>
                    <a:pt x="2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5">
              <a:extLst>
                <a:ext uri="{FF2B5EF4-FFF2-40B4-BE49-F238E27FC236}">
                  <a16:creationId xmlns:a16="http://schemas.microsoft.com/office/drawing/2014/main" id="{9C70AC6A-BB83-9673-8120-F09DDA603719}"/>
                </a:ext>
              </a:extLst>
            </p:cNvPr>
            <p:cNvSpPr/>
            <p:nvPr/>
          </p:nvSpPr>
          <p:spPr>
            <a:xfrm>
              <a:off x="2824425" y="2478550"/>
              <a:ext cx="265350" cy="892450"/>
            </a:xfrm>
            <a:custGeom>
              <a:avLst/>
              <a:gdLst/>
              <a:ahLst/>
              <a:cxnLst/>
              <a:rect l="l" t="t" r="r" b="b"/>
              <a:pathLst>
                <a:path w="10614" h="35698" extrusionOk="0">
                  <a:moveTo>
                    <a:pt x="10614" y="0"/>
                  </a:moveTo>
                  <a:cubicBezTo>
                    <a:pt x="10609" y="17"/>
                    <a:pt x="117" y="35055"/>
                    <a:pt x="1" y="35697"/>
                  </a:cubicBezTo>
                  <a:lnTo>
                    <a:pt x="10614" y="0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5">
              <a:extLst>
                <a:ext uri="{FF2B5EF4-FFF2-40B4-BE49-F238E27FC236}">
                  <a16:creationId xmlns:a16="http://schemas.microsoft.com/office/drawing/2014/main" id="{BBB93E96-4690-4C98-8131-1A7C02941968}"/>
                </a:ext>
              </a:extLst>
            </p:cNvPr>
            <p:cNvSpPr/>
            <p:nvPr/>
          </p:nvSpPr>
          <p:spPr>
            <a:xfrm>
              <a:off x="2824425" y="2478550"/>
              <a:ext cx="265350" cy="892450"/>
            </a:xfrm>
            <a:custGeom>
              <a:avLst/>
              <a:gdLst/>
              <a:ahLst/>
              <a:cxnLst/>
              <a:rect l="l" t="t" r="r" b="b"/>
              <a:pathLst>
                <a:path w="10614" h="35698" extrusionOk="0">
                  <a:moveTo>
                    <a:pt x="10614" y="0"/>
                  </a:moveTo>
                  <a:cubicBezTo>
                    <a:pt x="10068" y="1457"/>
                    <a:pt x="9580" y="2931"/>
                    <a:pt x="9061" y="4398"/>
                  </a:cubicBezTo>
                  <a:lnTo>
                    <a:pt x="7606" y="8829"/>
                  </a:lnTo>
                  <a:cubicBezTo>
                    <a:pt x="6637" y="11784"/>
                    <a:pt x="5739" y="14762"/>
                    <a:pt x="4843" y="17737"/>
                  </a:cubicBezTo>
                  <a:cubicBezTo>
                    <a:pt x="3969" y="20720"/>
                    <a:pt x="3096" y="23702"/>
                    <a:pt x="2296" y="26698"/>
                  </a:cubicBezTo>
                  <a:cubicBezTo>
                    <a:pt x="1486" y="29693"/>
                    <a:pt x="691" y="32688"/>
                    <a:pt x="1" y="35697"/>
                  </a:cubicBezTo>
                  <a:cubicBezTo>
                    <a:pt x="1079" y="32757"/>
                    <a:pt x="2053" y="29803"/>
                    <a:pt x="3012" y="26847"/>
                  </a:cubicBezTo>
                  <a:cubicBezTo>
                    <a:pt x="3981" y="23895"/>
                    <a:pt x="4877" y="20927"/>
                    <a:pt x="5771" y="17960"/>
                  </a:cubicBezTo>
                  <a:cubicBezTo>
                    <a:pt x="6644" y="14987"/>
                    <a:pt x="7515" y="12015"/>
                    <a:pt x="8315" y="9020"/>
                  </a:cubicBezTo>
                  <a:lnTo>
                    <a:pt x="9513" y="4527"/>
                  </a:lnTo>
                  <a:cubicBezTo>
                    <a:pt x="9877" y="3019"/>
                    <a:pt x="10275" y="1518"/>
                    <a:pt x="10614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5">
              <a:extLst>
                <a:ext uri="{FF2B5EF4-FFF2-40B4-BE49-F238E27FC236}">
                  <a16:creationId xmlns:a16="http://schemas.microsoft.com/office/drawing/2014/main" id="{73605B52-DFED-FF14-C0B4-7CE18557AD6C}"/>
                </a:ext>
              </a:extLst>
            </p:cNvPr>
            <p:cNvSpPr/>
            <p:nvPr/>
          </p:nvSpPr>
          <p:spPr>
            <a:xfrm>
              <a:off x="4813500" y="2869000"/>
              <a:ext cx="50325" cy="893150"/>
            </a:xfrm>
            <a:custGeom>
              <a:avLst/>
              <a:gdLst/>
              <a:ahLst/>
              <a:cxnLst/>
              <a:rect l="l" t="t" r="r" b="b"/>
              <a:pathLst>
                <a:path w="2013" h="35726" extrusionOk="0">
                  <a:moveTo>
                    <a:pt x="2012" y="1"/>
                  </a:moveTo>
                  <a:lnTo>
                    <a:pt x="1" y="35726"/>
                  </a:lnTo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5">
              <a:extLst>
                <a:ext uri="{FF2B5EF4-FFF2-40B4-BE49-F238E27FC236}">
                  <a16:creationId xmlns:a16="http://schemas.microsoft.com/office/drawing/2014/main" id="{D8001CC1-A832-69E8-8DB7-F647FD3EABCC}"/>
                </a:ext>
              </a:extLst>
            </p:cNvPr>
            <p:cNvSpPr/>
            <p:nvPr/>
          </p:nvSpPr>
          <p:spPr>
            <a:xfrm>
              <a:off x="4812925" y="2869000"/>
              <a:ext cx="51600" cy="893150"/>
            </a:xfrm>
            <a:custGeom>
              <a:avLst/>
              <a:gdLst/>
              <a:ahLst/>
              <a:cxnLst/>
              <a:rect l="l" t="t" r="r" b="b"/>
              <a:pathLst>
                <a:path w="2064" h="35726" extrusionOk="0">
                  <a:moveTo>
                    <a:pt x="2035" y="1"/>
                  </a:moveTo>
                  <a:lnTo>
                    <a:pt x="2035" y="1"/>
                  </a:lnTo>
                  <a:cubicBezTo>
                    <a:pt x="1671" y="2967"/>
                    <a:pt x="1410" y="5939"/>
                    <a:pt x="1168" y="8913"/>
                  </a:cubicBezTo>
                  <a:cubicBezTo>
                    <a:pt x="912" y="11885"/>
                    <a:pt x="732" y="14860"/>
                    <a:pt x="554" y="17837"/>
                  </a:cubicBezTo>
                  <a:cubicBezTo>
                    <a:pt x="397" y="20815"/>
                    <a:pt x="241" y="23792"/>
                    <a:pt x="161" y="26774"/>
                  </a:cubicBezTo>
                  <a:lnTo>
                    <a:pt x="41" y="31247"/>
                  </a:lnTo>
                  <a:cubicBezTo>
                    <a:pt x="38" y="32741"/>
                    <a:pt x="0" y="34232"/>
                    <a:pt x="24" y="35726"/>
                  </a:cubicBezTo>
                  <a:cubicBezTo>
                    <a:pt x="216" y="34244"/>
                    <a:pt x="347" y="32759"/>
                    <a:pt x="509" y="31274"/>
                  </a:cubicBezTo>
                  <a:lnTo>
                    <a:pt x="893" y="26815"/>
                  </a:lnTo>
                  <a:cubicBezTo>
                    <a:pt x="1148" y="23844"/>
                    <a:pt x="1328" y="20868"/>
                    <a:pt x="1507" y="17891"/>
                  </a:cubicBezTo>
                  <a:cubicBezTo>
                    <a:pt x="1662" y="14914"/>
                    <a:pt x="1817" y="11935"/>
                    <a:pt x="1898" y="8954"/>
                  </a:cubicBezTo>
                  <a:cubicBezTo>
                    <a:pt x="1991" y="5971"/>
                    <a:pt x="2064" y="2990"/>
                    <a:pt x="2035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5">
              <a:extLst>
                <a:ext uri="{FF2B5EF4-FFF2-40B4-BE49-F238E27FC236}">
                  <a16:creationId xmlns:a16="http://schemas.microsoft.com/office/drawing/2014/main" id="{60BC4138-36CF-C416-61D2-49F64592D7FD}"/>
                </a:ext>
              </a:extLst>
            </p:cNvPr>
            <p:cNvSpPr/>
            <p:nvPr/>
          </p:nvSpPr>
          <p:spPr>
            <a:xfrm>
              <a:off x="2782925" y="4013950"/>
              <a:ext cx="2005025" cy="135100"/>
            </a:xfrm>
            <a:custGeom>
              <a:avLst/>
              <a:gdLst/>
              <a:ahLst/>
              <a:cxnLst/>
              <a:rect l="l" t="t" r="r" b="b"/>
              <a:pathLst>
                <a:path w="80201" h="5404" extrusionOk="0">
                  <a:moveTo>
                    <a:pt x="1" y="0"/>
                  </a:moveTo>
                  <a:lnTo>
                    <a:pt x="80201" y="5403"/>
                  </a:lnTo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5">
              <a:extLst>
                <a:ext uri="{FF2B5EF4-FFF2-40B4-BE49-F238E27FC236}">
                  <a16:creationId xmlns:a16="http://schemas.microsoft.com/office/drawing/2014/main" id="{36E2B57F-DF98-4692-A685-3EA605190FE1}"/>
                </a:ext>
              </a:extLst>
            </p:cNvPr>
            <p:cNvSpPr/>
            <p:nvPr/>
          </p:nvSpPr>
          <p:spPr>
            <a:xfrm>
              <a:off x="2782925" y="4013950"/>
              <a:ext cx="2005025" cy="135100"/>
            </a:xfrm>
            <a:custGeom>
              <a:avLst/>
              <a:gdLst/>
              <a:ahLst/>
              <a:cxnLst/>
              <a:rect l="l" t="t" r="r" b="b"/>
              <a:pathLst>
                <a:path w="80201" h="5404" extrusionOk="0">
                  <a:moveTo>
                    <a:pt x="1" y="0"/>
                  </a:moveTo>
                  <a:lnTo>
                    <a:pt x="1" y="0"/>
                  </a:lnTo>
                  <a:cubicBezTo>
                    <a:pt x="6671" y="646"/>
                    <a:pt x="13347" y="1189"/>
                    <a:pt x="20024" y="1715"/>
                  </a:cubicBezTo>
                  <a:lnTo>
                    <a:pt x="40067" y="3177"/>
                  </a:lnTo>
                  <a:lnTo>
                    <a:pt x="60126" y="4418"/>
                  </a:lnTo>
                  <a:lnTo>
                    <a:pt x="70159" y="4962"/>
                  </a:lnTo>
                  <a:cubicBezTo>
                    <a:pt x="73507" y="5109"/>
                    <a:pt x="76851" y="5285"/>
                    <a:pt x="80201" y="5403"/>
                  </a:cubicBezTo>
                  <a:cubicBezTo>
                    <a:pt x="76867" y="5071"/>
                    <a:pt x="73527" y="4798"/>
                    <a:pt x="70191" y="4495"/>
                  </a:cubicBezTo>
                  <a:lnTo>
                    <a:pt x="60174" y="3686"/>
                  </a:lnTo>
                  <a:lnTo>
                    <a:pt x="40133" y="2226"/>
                  </a:lnTo>
                  <a:lnTo>
                    <a:pt x="20074" y="985"/>
                  </a:lnTo>
                  <a:cubicBezTo>
                    <a:pt x="13388" y="612"/>
                    <a:pt x="6696" y="254"/>
                    <a:pt x="1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" name="Google Shape;1038;p35">
            <a:extLst>
              <a:ext uri="{FF2B5EF4-FFF2-40B4-BE49-F238E27FC236}">
                <a16:creationId xmlns:a16="http://schemas.microsoft.com/office/drawing/2014/main" id="{BA4FB954-0ADD-EEA8-AFD6-9A9C687D969B}"/>
              </a:ext>
            </a:extLst>
          </p:cNvPr>
          <p:cNvGrpSpPr/>
          <p:nvPr/>
        </p:nvGrpSpPr>
        <p:grpSpPr>
          <a:xfrm rot="3899742" flipH="1">
            <a:off x="3413841" y="2562323"/>
            <a:ext cx="473959" cy="972493"/>
            <a:chOff x="2272500" y="4941875"/>
            <a:chExt cx="218350" cy="447975"/>
          </a:xfrm>
        </p:grpSpPr>
        <p:sp>
          <p:nvSpPr>
            <p:cNvPr id="1039" name="Google Shape;1039;p35">
              <a:extLst>
                <a:ext uri="{FF2B5EF4-FFF2-40B4-BE49-F238E27FC236}">
                  <a16:creationId xmlns:a16="http://schemas.microsoft.com/office/drawing/2014/main" id="{F97BD366-DB9C-6E21-3925-9791B4DE1826}"/>
                </a:ext>
              </a:extLst>
            </p:cNvPr>
            <p:cNvSpPr/>
            <p:nvPr/>
          </p:nvSpPr>
          <p:spPr>
            <a:xfrm>
              <a:off x="2272500" y="4941875"/>
              <a:ext cx="218350" cy="421950"/>
            </a:xfrm>
            <a:custGeom>
              <a:avLst/>
              <a:gdLst/>
              <a:ahLst/>
              <a:cxnLst/>
              <a:rect l="l" t="t" r="r" b="b"/>
              <a:pathLst>
                <a:path w="8734" h="16878" extrusionOk="0">
                  <a:moveTo>
                    <a:pt x="6429" y="7964"/>
                  </a:moveTo>
                  <a:cubicBezTo>
                    <a:pt x="6456" y="7964"/>
                    <a:pt x="6478" y="7965"/>
                    <a:pt x="6496" y="7969"/>
                  </a:cubicBezTo>
                  <a:cubicBezTo>
                    <a:pt x="6533" y="7974"/>
                    <a:pt x="6586" y="7998"/>
                    <a:pt x="6651" y="8033"/>
                  </a:cubicBezTo>
                  <a:cubicBezTo>
                    <a:pt x="6715" y="8069"/>
                    <a:pt x="6802" y="8123"/>
                    <a:pt x="6904" y="8165"/>
                  </a:cubicBezTo>
                  <a:cubicBezTo>
                    <a:pt x="6982" y="8199"/>
                    <a:pt x="7057" y="8231"/>
                    <a:pt x="7124" y="8264"/>
                  </a:cubicBezTo>
                  <a:cubicBezTo>
                    <a:pt x="7258" y="8330"/>
                    <a:pt x="7362" y="8410"/>
                    <a:pt x="7480" y="8519"/>
                  </a:cubicBezTo>
                  <a:lnTo>
                    <a:pt x="7567" y="8603"/>
                  </a:lnTo>
                  <a:cubicBezTo>
                    <a:pt x="7577" y="8613"/>
                    <a:pt x="7609" y="8646"/>
                    <a:pt x="7630" y="8662"/>
                  </a:cubicBezTo>
                  <a:cubicBezTo>
                    <a:pt x="7652" y="8680"/>
                    <a:pt x="7675" y="8698"/>
                    <a:pt x="7696" y="8713"/>
                  </a:cubicBezTo>
                  <a:cubicBezTo>
                    <a:pt x="7779" y="8773"/>
                    <a:pt x="7847" y="8814"/>
                    <a:pt x="7881" y="8847"/>
                  </a:cubicBezTo>
                  <a:cubicBezTo>
                    <a:pt x="7888" y="8853"/>
                    <a:pt x="7894" y="8859"/>
                    <a:pt x="7899" y="8866"/>
                  </a:cubicBezTo>
                  <a:cubicBezTo>
                    <a:pt x="7904" y="8872"/>
                    <a:pt x="7909" y="8879"/>
                    <a:pt x="7912" y="8886"/>
                  </a:cubicBezTo>
                  <a:cubicBezTo>
                    <a:pt x="7928" y="8913"/>
                    <a:pt x="7943" y="8940"/>
                    <a:pt x="7956" y="8969"/>
                  </a:cubicBezTo>
                  <a:cubicBezTo>
                    <a:pt x="7984" y="9032"/>
                    <a:pt x="8010" y="9104"/>
                    <a:pt x="8038" y="9185"/>
                  </a:cubicBezTo>
                  <a:cubicBezTo>
                    <a:pt x="8097" y="9352"/>
                    <a:pt x="8143" y="9493"/>
                    <a:pt x="8149" y="9609"/>
                  </a:cubicBezTo>
                  <a:cubicBezTo>
                    <a:pt x="8154" y="9665"/>
                    <a:pt x="8142" y="9706"/>
                    <a:pt x="8136" y="9720"/>
                  </a:cubicBezTo>
                  <a:cubicBezTo>
                    <a:pt x="8129" y="9734"/>
                    <a:pt x="8110" y="9759"/>
                    <a:pt x="8064" y="9790"/>
                  </a:cubicBezTo>
                  <a:cubicBezTo>
                    <a:pt x="7973" y="9851"/>
                    <a:pt x="7823" y="9904"/>
                    <a:pt x="7655" y="9963"/>
                  </a:cubicBezTo>
                  <a:lnTo>
                    <a:pt x="7172" y="10112"/>
                  </a:lnTo>
                  <a:lnTo>
                    <a:pt x="6925" y="10197"/>
                  </a:lnTo>
                  <a:cubicBezTo>
                    <a:pt x="6890" y="10209"/>
                    <a:pt x="6854" y="10219"/>
                    <a:pt x="6822" y="10229"/>
                  </a:cubicBezTo>
                  <a:cubicBezTo>
                    <a:pt x="6797" y="10236"/>
                    <a:pt x="6773" y="10240"/>
                    <a:pt x="6749" y="10241"/>
                  </a:cubicBezTo>
                  <a:cubicBezTo>
                    <a:pt x="6737" y="10242"/>
                    <a:pt x="6723" y="10243"/>
                    <a:pt x="6708" y="10243"/>
                  </a:cubicBezTo>
                  <a:cubicBezTo>
                    <a:pt x="6660" y="10243"/>
                    <a:pt x="6596" y="10238"/>
                    <a:pt x="6518" y="10237"/>
                  </a:cubicBezTo>
                  <a:cubicBezTo>
                    <a:pt x="6510" y="10237"/>
                    <a:pt x="6503" y="10236"/>
                    <a:pt x="6496" y="10236"/>
                  </a:cubicBezTo>
                  <a:cubicBezTo>
                    <a:pt x="6445" y="10236"/>
                    <a:pt x="6394" y="10240"/>
                    <a:pt x="6343" y="10246"/>
                  </a:cubicBezTo>
                  <a:lnTo>
                    <a:pt x="6213" y="10266"/>
                  </a:lnTo>
                  <a:lnTo>
                    <a:pt x="5969" y="10303"/>
                  </a:lnTo>
                  <a:cubicBezTo>
                    <a:pt x="5931" y="10307"/>
                    <a:pt x="5884" y="10316"/>
                    <a:pt x="5852" y="10319"/>
                  </a:cubicBezTo>
                  <a:cubicBezTo>
                    <a:pt x="5820" y="10320"/>
                    <a:pt x="5785" y="10320"/>
                    <a:pt x="5748" y="10320"/>
                  </a:cubicBezTo>
                  <a:lnTo>
                    <a:pt x="5490" y="10312"/>
                  </a:lnTo>
                  <a:cubicBezTo>
                    <a:pt x="5481" y="10312"/>
                    <a:pt x="5473" y="10312"/>
                    <a:pt x="5464" y="10312"/>
                  </a:cubicBezTo>
                  <a:cubicBezTo>
                    <a:pt x="5373" y="10312"/>
                    <a:pt x="5289" y="10317"/>
                    <a:pt x="5212" y="10320"/>
                  </a:cubicBezTo>
                  <a:cubicBezTo>
                    <a:pt x="5152" y="10322"/>
                    <a:pt x="5097" y="10325"/>
                    <a:pt x="5045" y="10325"/>
                  </a:cubicBezTo>
                  <a:cubicBezTo>
                    <a:pt x="5024" y="10325"/>
                    <a:pt x="5003" y="10324"/>
                    <a:pt x="4983" y="10323"/>
                  </a:cubicBezTo>
                  <a:lnTo>
                    <a:pt x="4744" y="10304"/>
                  </a:lnTo>
                  <a:lnTo>
                    <a:pt x="4506" y="10284"/>
                  </a:lnTo>
                  <a:cubicBezTo>
                    <a:pt x="4441" y="10270"/>
                    <a:pt x="4377" y="10252"/>
                    <a:pt x="4314" y="10227"/>
                  </a:cubicBezTo>
                  <a:cubicBezTo>
                    <a:pt x="4274" y="10212"/>
                    <a:pt x="4229" y="10197"/>
                    <a:pt x="4178" y="10182"/>
                  </a:cubicBezTo>
                  <a:cubicBezTo>
                    <a:pt x="4128" y="10166"/>
                    <a:pt x="4069" y="10152"/>
                    <a:pt x="4025" y="10144"/>
                  </a:cubicBezTo>
                  <a:lnTo>
                    <a:pt x="3776" y="10093"/>
                  </a:lnTo>
                  <a:cubicBezTo>
                    <a:pt x="3740" y="10085"/>
                    <a:pt x="3705" y="10076"/>
                    <a:pt x="3674" y="10067"/>
                  </a:cubicBezTo>
                  <a:lnTo>
                    <a:pt x="3611" y="10047"/>
                  </a:lnTo>
                  <a:cubicBezTo>
                    <a:pt x="3582" y="10039"/>
                    <a:pt x="3554" y="10032"/>
                    <a:pt x="3529" y="10026"/>
                  </a:cubicBezTo>
                  <a:cubicBezTo>
                    <a:pt x="3457" y="10011"/>
                    <a:pt x="3395" y="10000"/>
                    <a:pt x="3345" y="9990"/>
                  </a:cubicBezTo>
                  <a:lnTo>
                    <a:pt x="3345" y="9990"/>
                  </a:lnTo>
                  <a:cubicBezTo>
                    <a:pt x="3375" y="9949"/>
                    <a:pt x="3402" y="9903"/>
                    <a:pt x="3425" y="9857"/>
                  </a:cubicBezTo>
                  <a:cubicBezTo>
                    <a:pt x="3448" y="9805"/>
                    <a:pt x="3466" y="9750"/>
                    <a:pt x="3480" y="9695"/>
                  </a:cubicBezTo>
                  <a:cubicBezTo>
                    <a:pt x="3504" y="9597"/>
                    <a:pt x="3517" y="9517"/>
                    <a:pt x="3537" y="9463"/>
                  </a:cubicBezTo>
                  <a:cubicBezTo>
                    <a:pt x="3541" y="9450"/>
                    <a:pt x="3546" y="9438"/>
                    <a:pt x="3552" y="9427"/>
                  </a:cubicBezTo>
                  <a:cubicBezTo>
                    <a:pt x="3558" y="9414"/>
                    <a:pt x="3564" y="9402"/>
                    <a:pt x="3574" y="9391"/>
                  </a:cubicBezTo>
                  <a:lnTo>
                    <a:pt x="3643" y="9292"/>
                  </a:lnTo>
                  <a:lnTo>
                    <a:pt x="3781" y="9093"/>
                  </a:lnTo>
                  <a:lnTo>
                    <a:pt x="3815" y="9043"/>
                  </a:lnTo>
                  <a:cubicBezTo>
                    <a:pt x="3822" y="9033"/>
                    <a:pt x="3830" y="9024"/>
                    <a:pt x="3839" y="9015"/>
                  </a:cubicBezTo>
                  <a:cubicBezTo>
                    <a:pt x="3863" y="8993"/>
                    <a:pt x="3887" y="8973"/>
                    <a:pt x="3912" y="8954"/>
                  </a:cubicBezTo>
                  <a:cubicBezTo>
                    <a:pt x="3972" y="8909"/>
                    <a:pt x="4050" y="8861"/>
                    <a:pt x="4134" y="8787"/>
                  </a:cubicBezTo>
                  <a:lnTo>
                    <a:pt x="4180" y="8743"/>
                  </a:lnTo>
                  <a:cubicBezTo>
                    <a:pt x="4192" y="8734"/>
                    <a:pt x="4203" y="8724"/>
                    <a:pt x="4216" y="8715"/>
                  </a:cubicBezTo>
                  <a:cubicBezTo>
                    <a:pt x="4242" y="8697"/>
                    <a:pt x="4272" y="8678"/>
                    <a:pt x="4305" y="8657"/>
                  </a:cubicBezTo>
                  <a:cubicBezTo>
                    <a:pt x="4387" y="8611"/>
                    <a:pt x="4466" y="8560"/>
                    <a:pt x="4542" y="8506"/>
                  </a:cubicBezTo>
                  <a:cubicBezTo>
                    <a:pt x="4615" y="8452"/>
                    <a:pt x="4682" y="8398"/>
                    <a:pt x="4744" y="8356"/>
                  </a:cubicBezTo>
                  <a:cubicBezTo>
                    <a:pt x="4775" y="8333"/>
                    <a:pt x="4805" y="8313"/>
                    <a:pt x="4835" y="8296"/>
                  </a:cubicBezTo>
                  <a:lnTo>
                    <a:pt x="4884" y="8269"/>
                  </a:lnTo>
                  <a:cubicBezTo>
                    <a:pt x="4913" y="8253"/>
                    <a:pt x="4939" y="8236"/>
                    <a:pt x="4966" y="8217"/>
                  </a:cubicBezTo>
                  <a:cubicBezTo>
                    <a:pt x="5061" y="8147"/>
                    <a:pt x="5122" y="8081"/>
                    <a:pt x="5170" y="8044"/>
                  </a:cubicBezTo>
                  <a:cubicBezTo>
                    <a:pt x="5226" y="8003"/>
                    <a:pt x="5224" y="8007"/>
                    <a:pt x="5281" y="7996"/>
                  </a:cubicBezTo>
                  <a:cubicBezTo>
                    <a:pt x="5308" y="7993"/>
                    <a:pt x="5341" y="7992"/>
                    <a:pt x="5379" y="7992"/>
                  </a:cubicBezTo>
                  <a:cubicBezTo>
                    <a:pt x="5418" y="7992"/>
                    <a:pt x="5462" y="7993"/>
                    <a:pt x="5511" y="7993"/>
                  </a:cubicBezTo>
                  <a:cubicBezTo>
                    <a:pt x="5566" y="7993"/>
                    <a:pt x="5620" y="7988"/>
                    <a:pt x="5673" y="7980"/>
                  </a:cubicBezTo>
                  <a:cubicBezTo>
                    <a:pt x="5707" y="7976"/>
                    <a:pt x="5740" y="7973"/>
                    <a:pt x="5776" y="7972"/>
                  </a:cubicBezTo>
                  <a:cubicBezTo>
                    <a:pt x="5797" y="7971"/>
                    <a:pt x="5818" y="7971"/>
                    <a:pt x="5841" y="7971"/>
                  </a:cubicBezTo>
                  <a:cubicBezTo>
                    <a:pt x="5894" y="7971"/>
                    <a:pt x="5951" y="7973"/>
                    <a:pt x="6010" y="7976"/>
                  </a:cubicBezTo>
                  <a:lnTo>
                    <a:pt x="6076" y="7979"/>
                  </a:lnTo>
                  <a:cubicBezTo>
                    <a:pt x="6101" y="7980"/>
                    <a:pt x="6132" y="7980"/>
                    <a:pt x="6158" y="7980"/>
                  </a:cubicBezTo>
                  <a:cubicBezTo>
                    <a:pt x="6211" y="7979"/>
                    <a:pt x="6259" y="7974"/>
                    <a:pt x="6303" y="7971"/>
                  </a:cubicBezTo>
                  <a:cubicBezTo>
                    <a:pt x="6351" y="7966"/>
                    <a:pt x="6394" y="7964"/>
                    <a:pt x="6429" y="7964"/>
                  </a:cubicBezTo>
                  <a:close/>
                  <a:moveTo>
                    <a:pt x="1887" y="1"/>
                  </a:moveTo>
                  <a:cubicBezTo>
                    <a:pt x="1704" y="1"/>
                    <a:pt x="1534" y="116"/>
                    <a:pt x="1472" y="298"/>
                  </a:cubicBezTo>
                  <a:cubicBezTo>
                    <a:pt x="1461" y="334"/>
                    <a:pt x="1429" y="392"/>
                    <a:pt x="1387" y="470"/>
                  </a:cubicBezTo>
                  <a:cubicBezTo>
                    <a:pt x="1344" y="548"/>
                    <a:pt x="1287" y="645"/>
                    <a:pt x="1243" y="782"/>
                  </a:cubicBezTo>
                  <a:lnTo>
                    <a:pt x="1106" y="1294"/>
                  </a:lnTo>
                  <a:cubicBezTo>
                    <a:pt x="1050" y="1487"/>
                    <a:pt x="1021" y="1689"/>
                    <a:pt x="991" y="1769"/>
                  </a:cubicBezTo>
                  <a:lnTo>
                    <a:pt x="968" y="1831"/>
                  </a:lnTo>
                  <a:cubicBezTo>
                    <a:pt x="958" y="1859"/>
                    <a:pt x="949" y="1888"/>
                    <a:pt x="941" y="1916"/>
                  </a:cubicBezTo>
                  <a:cubicBezTo>
                    <a:pt x="926" y="1970"/>
                    <a:pt x="913" y="2021"/>
                    <a:pt x="902" y="2066"/>
                  </a:cubicBezTo>
                  <a:cubicBezTo>
                    <a:pt x="884" y="2155"/>
                    <a:pt x="867" y="2232"/>
                    <a:pt x="855" y="2262"/>
                  </a:cubicBezTo>
                  <a:cubicBezTo>
                    <a:pt x="852" y="2277"/>
                    <a:pt x="823" y="2328"/>
                    <a:pt x="770" y="2409"/>
                  </a:cubicBezTo>
                  <a:cubicBezTo>
                    <a:pt x="737" y="2459"/>
                    <a:pt x="707" y="2511"/>
                    <a:pt x="681" y="2565"/>
                  </a:cubicBezTo>
                  <a:cubicBezTo>
                    <a:pt x="645" y="2639"/>
                    <a:pt x="619" y="2719"/>
                    <a:pt x="606" y="2801"/>
                  </a:cubicBezTo>
                  <a:cubicBezTo>
                    <a:pt x="581" y="2959"/>
                    <a:pt x="597" y="3071"/>
                    <a:pt x="600" y="3143"/>
                  </a:cubicBezTo>
                  <a:cubicBezTo>
                    <a:pt x="601" y="3166"/>
                    <a:pt x="601" y="3189"/>
                    <a:pt x="600" y="3212"/>
                  </a:cubicBezTo>
                  <a:cubicBezTo>
                    <a:pt x="600" y="3213"/>
                    <a:pt x="600" y="3214"/>
                    <a:pt x="600" y="3215"/>
                  </a:cubicBezTo>
                  <a:lnTo>
                    <a:pt x="595" y="3235"/>
                  </a:lnTo>
                  <a:cubicBezTo>
                    <a:pt x="589" y="3264"/>
                    <a:pt x="585" y="3292"/>
                    <a:pt x="581" y="3318"/>
                  </a:cubicBezTo>
                  <a:cubicBezTo>
                    <a:pt x="565" y="3427"/>
                    <a:pt x="559" y="3519"/>
                    <a:pt x="551" y="3594"/>
                  </a:cubicBezTo>
                  <a:cubicBezTo>
                    <a:pt x="548" y="3634"/>
                    <a:pt x="543" y="3667"/>
                    <a:pt x="539" y="3696"/>
                  </a:cubicBezTo>
                  <a:cubicBezTo>
                    <a:pt x="536" y="3709"/>
                    <a:pt x="533" y="3721"/>
                    <a:pt x="527" y="3734"/>
                  </a:cubicBezTo>
                  <a:cubicBezTo>
                    <a:pt x="510" y="3780"/>
                    <a:pt x="463" y="3859"/>
                    <a:pt x="415" y="3984"/>
                  </a:cubicBezTo>
                  <a:cubicBezTo>
                    <a:pt x="387" y="4057"/>
                    <a:pt x="369" y="4134"/>
                    <a:pt x="361" y="4212"/>
                  </a:cubicBezTo>
                  <a:cubicBezTo>
                    <a:pt x="355" y="4282"/>
                    <a:pt x="357" y="4352"/>
                    <a:pt x="365" y="4422"/>
                  </a:cubicBezTo>
                  <a:cubicBezTo>
                    <a:pt x="379" y="4533"/>
                    <a:pt x="391" y="4602"/>
                    <a:pt x="389" y="4625"/>
                  </a:cubicBezTo>
                  <a:lnTo>
                    <a:pt x="389" y="4633"/>
                  </a:lnTo>
                  <a:cubicBezTo>
                    <a:pt x="388" y="4639"/>
                    <a:pt x="385" y="4654"/>
                    <a:pt x="383" y="4665"/>
                  </a:cubicBezTo>
                  <a:cubicBezTo>
                    <a:pt x="376" y="4691"/>
                    <a:pt x="366" y="4723"/>
                    <a:pt x="354" y="4760"/>
                  </a:cubicBezTo>
                  <a:cubicBezTo>
                    <a:pt x="329" y="4834"/>
                    <a:pt x="295" y="4927"/>
                    <a:pt x="267" y="5041"/>
                  </a:cubicBezTo>
                  <a:cubicBezTo>
                    <a:pt x="245" y="5141"/>
                    <a:pt x="231" y="5243"/>
                    <a:pt x="222" y="5346"/>
                  </a:cubicBezTo>
                  <a:cubicBezTo>
                    <a:pt x="217" y="5411"/>
                    <a:pt x="207" y="5475"/>
                    <a:pt x="193" y="5539"/>
                  </a:cubicBezTo>
                  <a:cubicBezTo>
                    <a:pt x="193" y="5550"/>
                    <a:pt x="164" y="5609"/>
                    <a:pt x="117" y="5698"/>
                  </a:cubicBezTo>
                  <a:cubicBezTo>
                    <a:pt x="88" y="5754"/>
                    <a:pt x="63" y="5810"/>
                    <a:pt x="43" y="5870"/>
                  </a:cubicBezTo>
                  <a:cubicBezTo>
                    <a:pt x="15" y="5949"/>
                    <a:pt x="1" y="6032"/>
                    <a:pt x="0" y="6115"/>
                  </a:cubicBezTo>
                  <a:cubicBezTo>
                    <a:pt x="0" y="6269"/>
                    <a:pt x="31" y="6379"/>
                    <a:pt x="49" y="6459"/>
                  </a:cubicBezTo>
                  <a:cubicBezTo>
                    <a:pt x="58" y="6499"/>
                    <a:pt x="65" y="6531"/>
                    <a:pt x="68" y="6556"/>
                  </a:cubicBezTo>
                  <a:cubicBezTo>
                    <a:pt x="72" y="6575"/>
                    <a:pt x="73" y="6596"/>
                    <a:pt x="72" y="6618"/>
                  </a:cubicBezTo>
                  <a:cubicBezTo>
                    <a:pt x="71" y="6671"/>
                    <a:pt x="58" y="6755"/>
                    <a:pt x="51" y="6868"/>
                  </a:cubicBezTo>
                  <a:cubicBezTo>
                    <a:pt x="47" y="6932"/>
                    <a:pt x="49" y="6997"/>
                    <a:pt x="56" y="7062"/>
                  </a:cubicBezTo>
                  <a:cubicBezTo>
                    <a:pt x="64" y="7128"/>
                    <a:pt x="79" y="7193"/>
                    <a:pt x="99" y="7256"/>
                  </a:cubicBezTo>
                  <a:cubicBezTo>
                    <a:pt x="135" y="7369"/>
                    <a:pt x="176" y="7456"/>
                    <a:pt x="205" y="7526"/>
                  </a:cubicBezTo>
                  <a:cubicBezTo>
                    <a:pt x="218" y="7561"/>
                    <a:pt x="230" y="7591"/>
                    <a:pt x="238" y="7617"/>
                  </a:cubicBezTo>
                  <a:cubicBezTo>
                    <a:pt x="247" y="7646"/>
                    <a:pt x="257" y="7680"/>
                    <a:pt x="266" y="7718"/>
                  </a:cubicBezTo>
                  <a:cubicBezTo>
                    <a:pt x="285" y="7795"/>
                    <a:pt x="305" y="7889"/>
                    <a:pt x="340" y="7998"/>
                  </a:cubicBezTo>
                  <a:cubicBezTo>
                    <a:pt x="349" y="8024"/>
                    <a:pt x="359" y="8052"/>
                    <a:pt x="371" y="8081"/>
                  </a:cubicBezTo>
                  <a:lnTo>
                    <a:pt x="398" y="8142"/>
                  </a:lnTo>
                  <a:cubicBezTo>
                    <a:pt x="409" y="8172"/>
                    <a:pt x="422" y="8207"/>
                    <a:pt x="437" y="8246"/>
                  </a:cubicBezTo>
                  <a:cubicBezTo>
                    <a:pt x="468" y="8341"/>
                    <a:pt x="505" y="8433"/>
                    <a:pt x="548" y="8524"/>
                  </a:cubicBezTo>
                  <a:cubicBezTo>
                    <a:pt x="559" y="8551"/>
                    <a:pt x="574" y="8578"/>
                    <a:pt x="591" y="8606"/>
                  </a:cubicBezTo>
                  <a:cubicBezTo>
                    <a:pt x="609" y="8638"/>
                    <a:pt x="630" y="8668"/>
                    <a:pt x="652" y="8697"/>
                  </a:cubicBezTo>
                  <a:cubicBezTo>
                    <a:pt x="688" y="8743"/>
                    <a:pt x="728" y="8788"/>
                    <a:pt x="770" y="8829"/>
                  </a:cubicBezTo>
                  <a:cubicBezTo>
                    <a:pt x="844" y="8901"/>
                    <a:pt x="900" y="8952"/>
                    <a:pt x="928" y="8985"/>
                  </a:cubicBezTo>
                  <a:lnTo>
                    <a:pt x="1275" y="9394"/>
                  </a:lnTo>
                  <a:cubicBezTo>
                    <a:pt x="1435" y="9564"/>
                    <a:pt x="1598" y="9666"/>
                    <a:pt x="1681" y="9747"/>
                  </a:cubicBezTo>
                  <a:cubicBezTo>
                    <a:pt x="1724" y="9787"/>
                    <a:pt x="1776" y="9850"/>
                    <a:pt x="1846" y="9924"/>
                  </a:cubicBezTo>
                  <a:cubicBezTo>
                    <a:pt x="1886" y="9966"/>
                    <a:pt x="1927" y="10006"/>
                    <a:pt x="1971" y="10043"/>
                  </a:cubicBezTo>
                  <a:lnTo>
                    <a:pt x="2072" y="10119"/>
                  </a:lnTo>
                  <a:cubicBezTo>
                    <a:pt x="2119" y="10158"/>
                    <a:pt x="2179" y="10220"/>
                    <a:pt x="2262" y="10291"/>
                  </a:cubicBezTo>
                  <a:cubicBezTo>
                    <a:pt x="2309" y="10331"/>
                    <a:pt x="2358" y="10367"/>
                    <a:pt x="2411" y="10400"/>
                  </a:cubicBezTo>
                  <a:cubicBezTo>
                    <a:pt x="2469" y="10434"/>
                    <a:pt x="2532" y="10463"/>
                    <a:pt x="2595" y="10484"/>
                  </a:cubicBezTo>
                  <a:cubicBezTo>
                    <a:pt x="2639" y="10498"/>
                    <a:pt x="2679" y="10510"/>
                    <a:pt x="2716" y="10519"/>
                  </a:cubicBezTo>
                  <a:lnTo>
                    <a:pt x="2716" y="10519"/>
                  </a:lnTo>
                  <a:cubicBezTo>
                    <a:pt x="2716" y="10537"/>
                    <a:pt x="2715" y="10553"/>
                    <a:pt x="2714" y="10568"/>
                  </a:cubicBezTo>
                  <a:cubicBezTo>
                    <a:pt x="2712" y="10597"/>
                    <a:pt x="2707" y="10626"/>
                    <a:pt x="2699" y="10654"/>
                  </a:cubicBezTo>
                  <a:cubicBezTo>
                    <a:pt x="2691" y="10684"/>
                    <a:pt x="2678" y="10718"/>
                    <a:pt x="2663" y="10758"/>
                  </a:cubicBezTo>
                  <a:cubicBezTo>
                    <a:pt x="2634" y="10836"/>
                    <a:pt x="2593" y="10929"/>
                    <a:pt x="2575" y="11052"/>
                  </a:cubicBezTo>
                  <a:cubicBezTo>
                    <a:pt x="2574" y="11069"/>
                    <a:pt x="2572" y="11082"/>
                    <a:pt x="2571" y="11101"/>
                  </a:cubicBezTo>
                  <a:cubicBezTo>
                    <a:pt x="2569" y="11156"/>
                    <a:pt x="2575" y="11212"/>
                    <a:pt x="2590" y="11265"/>
                  </a:cubicBezTo>
                  <a:cubicBezTo>
                    <a:pt x="2606" y="11317"/>
                    <a:pt x="2625" y="11369"/>
                    <a:pt x="2649" y="11417"/>
                  </a:cubicBezTo>
                  <a:cubicBezTo>
                    <a:pt x="2690" y="11500"/>
                    <a:pt x="2719" y="11568"/>
                    <a:pt x="2719" y="11588"/>
                  </a:cubicBezTo>
                  <a:cubicBezTo>
                    <a:pt x="2722" y="11636"/>
                    <a:pt x="2714" y="11725"/>
                    <a:pt x="2706" y="11810"/>
                  </a:cubicBezTo>
                  <a:cubicBezTo>
                    <a:pt x="2697" y="11896"/>
                    <a:pt x="2691" y="12011"/>
                    <a:pt x="2706" y="12110"/>
                  </a:cubicBezTo>
                  <a:lnTo>
                    <a:pt x="2740" y="12374"/>
                  </a:lnTo>
                  <a:cubicBezTo>
                    <a:pt x="2761" y="12558"/>
                    <a:pt x="2788" y="12705"/>
                    <a:pt x="2818" y="12891"/>
                  </a:cubicBezTo>
                  <a:cubicBezTo>
                    <a:pt x="2826" y="12936"/>
                    <a:pt x="2835" y="12982"/>
                    <a:pt x="2848" y="13029"/>
                  </a:cubicBezTo>
                  <a:lnTo>
                    <a:pt x="2879" y="13152"/>
                  </a:lnTo>
                  <a:cubicBezTo>
                    <a:pt x="2899" y="13235"/>
                    <a:pt x="2919" y="13322"/>
                    <a:pt x="2944" y="13411"/>
                  </a:cubicBezTo>
                  <a:cubicBezTo>
                    <a:pt x="2957" y="13456"/>
                    <a:pt x="2971" y="13501"/>
                    <a:pt x="2987" y="13547"/>
                  </a:cubicBezTo>
                  <a:cubicBezTo>
                    <a:pt x="3004" y="13593"/>
                    <a:pt x="3025" y="13639"/>
                    <a:pt x="3047" y="13684"/>
                  </a:cubicBezTo>
                  <a:cubicBezTo>
                    <a:pt x="3090" y="13771"/>
                    <a:pt x="3135" y="13846"/>
                    <a:pt x="3173" y="13918"/>
                  </a:cubicBezTo>
                  <a:cubicBezTo>
                    <a:pt x="3210" y="13984"/>
                    <a:pt x="3241" y="14054"/>
                    <a:pt x="3265" y="14126"/>
                  </a:cubicBezTo>
                  <a:cubicBezTo>
                    <a:pt x="3291" y="14202"/>
                    <a:pt x="3316" y="14289"/>
                    <a:pt x="3355" y="14381"/>
                  </a:cubicBezTo>
                  <a:cubicBezTo>
                    <a:pt x="3376" y="14432"/>
                    <a:pt x="3400" y="14480"/>
                    <a:pt x="3430" y="14525"/>
                  </a:cubicBezTo>
                  <a:cubicBezTo>
                    <a:pt x="3462" y="14573"/>
                    <a:pt x="3499" y="14616"/>
                    <a:pt x="3540" y="14655"/>
                  </a:cubicBezTo>
                  <a:cubicBezTo>
                    <a:pt x="3614" y="14724"/>
                    <a:pt x="3683" y="14775"/>
                    <a:pt x="3730" y="14822"/>
                  </a:cubicBezTo>
                  <a:cubicBezTo>
                    <a:pt x="3741" y="14834"/>
                    <a:pt x="3752" y="14846"/>
                    <a:pt x="3761" y="14856"/>
                  </a:cubicBezTo>
                  <a:lnTo>
                    <a:pt x="3772" y="14872"/>
                  </a:lnTo>
                  <a:lnTo>
                    <a:pt x="3793" y="14901"/>
                  </a:lnTo>
                  <a:cubicBezTo>
                    <a:pt x="3820" y="14939"/>
                    <a:pt x="3849" y="14976"/>
                    <a:pt x="3878" y="15011"/>
                  </a:cubicBezTo>
                  <a:cubicBezTo>
                    <a:pt x="3934" y="15082"/>
                    <a:pt x="3992" y="15149"/>
                    <a:pt x="4047" y="15213"/>
                  </a:cubicBezTo>
                  <a:cubicBezTo>
                    <a:pt x="4158" y="15342"/>
                    <a:pt x="4284" y="15478"/>
                    <a:pt x="4402" y="15609"/>
                  </a:cubicBezTo>
                  <a:cubicBezTo>
                    <a:pt x="4528" y="15735"/>
                    <a:pt x="4670" y="15845"/>
                    <a:pt x="4804" y="15964"/>
                  </a:cubicBezTo>
                  <a:cubicBezTo>
                    <a:pt x="4924" y="16052"/>
                    <a:pt x="5024" y="16193"/>
                    <a:pt x="5210" y="16312"/>
                  </a:cubicBezTo>
                  <a:cubicBezTo>
                    <a:pt x="5328" y="16373"/>
                    <a:pt x="5429" y="16525"/>
                    <a:pt x="5643" y="16627"/>
                  </a:cubicBezTo>
                  <a:cubicBezTo>
                    <a:pt x="5745" y="16669"/>
                    <a:pt x="5839" y="16675"/>
                    <a:pt x="5919" y="16675"/>
                  </a:cubicBezTo>
                  <a:cubicBezTo>
                    <a:pt x="5933" y="16675"/>
                    <a:pt x="5947" y="16675"/>
                    <a:pt x="5961" y="16674"/>
                  </a:cubicBezTo>
                  <a:cubicBezTo>
                    <a:pt x="5991" y="16674"/>
                    <a:pt x="6020" y="16673"/>
                    <a:pt x="6047" y="16673"/>
                  </a:cubicBezTo>
                  <a:cubicBezTo>
                    <a:pt x="6099" y="16673"/>
                    <a:pt x="6144" y="16675"/>
                    <a:pt x="6179" y="16684"/>
                  </a:cubicBezTo>
                  <a:cubicBezTo>
                    <a:pt x="6235" y="16698"/>
                    <a:pt x="6304" y="16735"/>
                    <a:pt x="6384" y="16775"/>
                  </a:cubicBezTo>
                  <a:cubicBezTo>
                    <a:pt x="6462" y="16814"/>
                    <a:pt x="6557" y="16863"/>
                    <a:pt x="6677" y="16877"/>
                  </a:cubicBezTo>
                  <a:cubicBezTo>
                    <a:pt x="6683" y="16877"/>
                    <a:pt x="6688" y="16878"/>
                    <a:pt x="6694" y="16878"/>
                  </a:cubicBezTo>
                  <a:cubicBezTo>
                    <a:pt x="6768" y="16878"/>
                    <a:pt x="6831" y="16822"/>
                    <a:pt x="6841" y="16747"/>
                  </a:cubicBezTo>
                  <a:cubicBezTo>
                    <a:pt x="6850" y="16666"/>
                    <a:pt x="6791" y="16594"/>
                    <a:pt x="6711" y="16584"/>
                  </a:cubicBezTo>
                  <a:cubicBezTo>
                    <a:pt x="6659" y="16577"/>
                    <a:pt x="6596" y="16547"/>
                    <a:pt x="6522" y="16509"/>
                  </a:cubicBezTo>
                  <a:cubicBezTo>
                    <a:pt x="6449" y="16471"/>
                    <a:pt x="6367" y="16420"/>
                    <a:pt x="6255" y="16390"/>
                  </a:cubicBezTo>
                  <a:cubicBezTo>
                    <a:pt x="6163" y="16367"/>
                    <a:pt x="6081" y="16365"/>
                    <a:pt x="6010" y="16365"/>
                  </a:cubicBezTo>
                  <a:cubicBezTo>
                    <a:pt x="5993" y="16365"/>
                    <a:pt x="5977" y="16365"/>
                    <a:pt x="5961" y="16365"/>
                  </a:cubicBezTo>
                  <a:cubicBezTo>
                    <a:pt x="5955" y="16365"/>
                    <a:pt x="5949" y="16365"/>
                    <a:pt x="5943" y="16365"/>
                  </a:cubicBezTo>
                  <a:cubicBezTo>
                    <a:pt x="5868" y="16365"/>
                    <a:pt x="5807" y="16358"/>
                    <a:pt x="5770" y="16339"/>
                  </a:cubicBezTo>
                  <a:cubicBezTo>
                    <a:pt x="5666" y="16297"/>
                    <a:pt x="5559" y="16151"/>
                    <a:pt x="5380" y="16037"/>
                  </a:cubicBezTo>
                  <a:cubicBezTo>
                    <a:pt x="5272" y="15971"/>
                    <a:pt x="5164" y="15826"/>
                    <a:pt x="5011" y="15704"/>
                  </a:cubicBezTo>
                  <a:cubicBezTo>
                    <a:pt x="4890" y="15591"/>
                    <a:pt x="4759" y="15487"/>
                    <a:pt x="4644" y="15368"/>
                  </a:cubicBezTo>
                  <a:cubicBezTo>
                    <a:pt x="4534" y="15241"/>
                    <a:pt x="4426" y="15122"/>
                    <a:pt x="4315" y="14988"/>
                  </a:cubicBezTo>
                  <a:cubicBezTo>
                    <a:pt x="4260" y="14921"/>
                    <a:pt x="4206" y="14856"/>
                    <a:pt x="4156" y="14792"/>
                  </a:cubicBezTo>
                  <a:cubicBezTo>
                    <a:pt x="4131" y="14760"/>
                    <a:pt x="4108" y="14728"/>
                    <a:pt x="4084" y="14695"/>
                  </a:cubicBezTo>
                  <a:lnTo>
                    <a:pt x="4068" y="14671"/>
                  </a:lnTo>
                  <a:lnTo>
                    <a:pt x="4042" y="14635"/>
                  </a:lnTo>
                  <a:cubicBezTo>
                    <a:pt x="4024" y="14612"/>
                    <a:pt x="4006" y="14591"/>
                    <a:pt x="3987" y="14572"/>
                  </a:cubicBezTo>
                  <a:cubicBezTo>
                    <a:pt x="3913" y="14497"/>
                    <a:pt x="3843" y="14443"/>
                    <a:pt x="3793" y="14394"/>
                  </a:cubicBezTo>
                  <a:cubicBezTo>
                    <a:pt x="3741" y="14342"/>
                    <a:pt x="3726" y="14314"/>
                    <a:pt x="3695" y="14241"/>
                  </a:cubicBezTo>
                  <a:cubicBezTo>
                    <a:pt x="3668" y="14174"/>
                    <a:pt x="3647" y="14095"/>
                    <a:pt x="3619" y="14008"/>
                  </a:cubicBezTo>
                  <a:cubicBezTo>
                    <a:pt x="3589" y="13915"/>
                    <a:pt x="3552" y="13826"/>
                    <a:pt x="3507" y="13742"/>
                  </a:cubicBezTo>
                  <a:cubicBezTo>
                    <a:pt x="3465" y="13660"/>
                    <a:pt x="3424" y="13587"/>
                    <a:pt x="3391" y="13518"/>
                  </a:cubicBezTo>
                  <a:cubicBezTo>
                    <a:pt x="3376" y="13486"/>
                    <a:pt x="3362" y="13452"/>
                    <a:pt x="3350" y="13419"/>
                  </a:cubicBezTo>
                  <a:cubicBezTo>
                    <a:pt x="3338" y="13383"/>
                    <a:pt x="3326" y="13346"/>
                    <a:pt x="3317" y="13308"/>
                  </a:cubicBezTo>
                  <a:cubicBezTo>
                    <a:pt x="3296" y="13231"/>
                    <a:pt x="3279" y="13149"/>
                    <a:pt x="3261" y="13064"/>
                  </a:cubicBezTo>
                  <a:lnTo>
                    <a:pt x="3231" y="12936"/>
                  </a:lnTo>
                  <a:cubicBezTo>
                    <a:pt x="3222" y="12899"/>
                    <a:pt x="3214" y="12861"/>
                    <a:pt x="3207" y="12821"/>
                  </a:cubicBezTo>
                  <a:cubicBezTo>
                    <a:pt x="3186" y="12666"/>
                    <a:pt x="3154" y="12473"/>
                    <a:pt x="3140" y="12314"/>
                  </a:cubicBezTo>
                  <a:lnTo>
                    <a:pt x="3113" y="12067"/>
                  </a:lnTo>
                  <a:cubicBezTo>
                    <a:pt x="3103" y="11993"/>
                    <a:pt x="3109" y="11936"/>
                    <a:pt x="3117" y="11851"/>
                  </a:cubicBezTo>
                  <a:cubicBezTo>
                    <a:pt x="3125" y="11765"/>
                    <a:pt x="3140" y="11681"/>
                    <a:pt x="3136" y="11556"/>
                  </a:cubicBezTo>
                  <a:cubicBezTo>
                    <a:pt x="3121" y="11405"/>
                    <a:pt x="3064" y="11317"/>
                    <a:pt x="3034" y="11243"/>
                  </a:cubicBezTo>
                  <a:cubicBezTo>
                    <a:pt x="3021" y="11214"/>
                    <a:pt x="3010" y="11184"/>
                    <a:pt x="3001" y="11154"/>
                  </a:cubicBezTo>
                  <a:cubicBezTo>
                    <a:pt x="2998" y="11146"/>
                    <a:pt x="2997" y="11139"/>
                    <a:pt x="2997" y="11131"/>
                  </a:cubicBezTo>
                  <a:cubicBezTo>
                    <a:pt x="2996" y="11127"/>
                    <a:pt x="2998" y="11127"/>
                    <a:pt x="2997" y="11126"/>
                  </a:cubicBezTo>
                  <a:lnTo>
                    <a:pt x="2999" y="11111"/>
                  </a:lnTo>
                  <a:cubicBezTo>
                    <a:pt x="3005" y="11064"/>
                    <a:pt x="3032" y="10997"/>
                    <a:pt x="3065" y="10915"/>
                  </a:cubicBezTo>
                  <a:cubicBezTo>
                    <a:pt x="3083" y="10873"/>
                    <a:pt x="3100" y="10827"/>
                    <a:pt x="3116" y="10775"/>
                  </a:cubicBezTo>
                  <a:cubicBezTo>
                    <a:pt x="3129" y="10731"/>
                    <a:pt x="3139" y="10686"/>
                    <a:pt x="3146" y="10640"/>
                  </a:cubicBezTo>
                  <a:lnTo>
                    <a:pt x="3146" y="10640"/>
                  </a:lnTo>
                  <a:cubicBezTo>
                    <a:pt x="3245" y="10662"/>
                    <a:pt x="3325" y="10671"/>
                    <a:pt x="3384" y="10684"/>
                  </a:cubicBezTo>
                  <a:lnTo>
                    <a:pt x="3428" y="10694"/>
                  </a:lnTo>
                  <a:lnTo>
                    <a:pt x="3487" y="10712"/>
                  </a:lnTo>
                  <a:cubicBezTo>
                    <a:pt x="3539" y="10727"/>
                    <a:pt x="3589" y="10738"/>
                    <a:pt x="3636" y="10747"/>
                  </a:cubicBezTo>
                  <a:lnTo>
                    <a:pt x="3894" y="10795"/>
                  </a:lnTo>
                  <a:cubicBezTo>
                    <a:pt x="3935" y="10803"/>
                    <a:pt x="3960" y="10809"/>
                    <a:pt x="3992" y="10818"/>
                  </a:cubicBezTo>
                  <a:lnTo>
                    <a:pt x="4102" y="10851"/>
                  </a:lnTo>
                  <a:cubicBezTo>
                    <a:pt x="4201" y="10887"/>
                    <a:pt x="4304" y="10914"/>
                    <a:pt x="4408" y="10932"/>
                  </a:cubicBezTo>
                  <a:cubicBezTo>
                    <a:pt x="4508" y="10941"/>
                    <a:pt x="4592" y="10945"/>
                    <a:pt x="4685" y="10952"/>
                  </a:cubicBezTo>
                  <a:lnTo>
                    <a:pt x="4961" y="10969"/>
                  </a:lnTo>
                  <a:cubicBezTo>
                    <a:pt x="4977" y="10970"/>
                    <a:pt x="4993" y="10970"/>
                    <a:pt x="5009" y="10970"/>
                  </a:cubicBezTo>
                  <a:cubicBezTo>
                    <a:pt x="5095" y="10970"/>
                    <a:pt x="5175" y="10965"/>
                    <a:pt x="5249" y="10960"/>
                  </a:cubicBezTo>
                  <a:cubicBezTo>
                    <a:pt x="5336" y="10954"/>
                    <a:pt x="5415" y="10950"/>
                    <a:pt x="5486" y="10950"/>
                  </a:cubicBezTo>
                  <a:lnTo>
                    <a:pt x="5746" y="10953"/>
                  </a:lnTo>
                  <a:cubicBezTo>
                    <a:pt x="5796" y="10953"/>
                    <a:pt x="5844" y="10951"/>
                    <a:pt x="5901" y="10946"/>
                  </a:cubicBezTo>
                  <a:cubicBezTo>
                    <a:pt x="5956" y="10943"/>
                    <a:pt x="5992" y="10933"/>
                    <a:pt x="6039" y="10926"/>
                  </a:cubicBezTo>
                  <a:lnTo>
                    <a:pt x="6306" y="10883"/>
                  </a:lnTo>
                  <a:lnTo>
                    <a:pt x="6432" y="10862"/>
                  </a:lnTo>
                  <a:cubicBezTo>
                    <a:pt x="6454" y="10859"/>
                    <a:pt x="6477" y="10857"/>
                    <a:pt x="6499" y="10857"/>
                  </a:cubicBezTo>
                  <a:cubicBezTo>
                    <a:pt x="6504" y="10857"/>
                    <a:pt x="6509" y="10857"/>
                    <a:pt x="6514" y="10857"/>
                  </a:cubicBezTo>
                  <a:cubicBezTo>
                    <a:pt x="6519" y="10857"/>
                    <a:pt x="6524" y="10857"/>
                    <a:pt x="6529" y="10857"/>
                  </a:cubicBezTo>
                  <a:cubicBezTo>
                    <a:pt x="6570" y="10857"/>
                    <a:pt x="6618" y="10859"/>
                    <a:pt x="6675" y="10859"/>
                  </a:cubicBezTo>
                  <a:cubicBezTo>
                    <a:pt x="6713" y="10859"/>
                    <a:pt x="6754" y="10858"/>
                    <a:pt x="6800" y="10855"/>
                  </a:cubicBezTo>
                  <a:cubicBezTo>
                    <a:pt x="6861" y="10849"/>
                    <a:pt x="6922" y="10837"/>
                    <a:pt x="6981" y="10820"/>
                  </a:cubicBezTo>
                  <a:cubicBezTo>
                    <a:pt x="7032" y="10806"/>
                    <a:pt x="7079" y="10790"/>
                    <a:pt x="7123" y="10775"/>
                  </a:cubicBezTo>
                  <a:lnTo>
                    <a:pt x="7365" y="10686"/>
                  </a:lnTo>
                  <a:lnTo>
                    <a:pt x="7866" y="10521"/>
                  </a:lnTo>
                  <a:cubicBezTo>
                    <a:pt x="8018" y="10461"/>
                    <a:pt x="8201" y="10407"/>
                    <a:pt x="8397" y="10274"/>
                  </a:cubicBezTo>
                  <a:cubicBezTo>
                    <a:pt x="8493" y="10208"/>
                    <a:pt x="8601" y="10107"/>
                    <a:pt x="8665" y="9964"/>
                  </a:cubicBezTo>
                  <a:cubicBezTo>
                    <a:pt x="8730" y="9821"/>
                    <a:pt x="8734" y="9683"/>
                    <a:pt x="8726" y="9569"/>
                  </a:cubicBezTo>
                  <a:cubicBezTo>
                    <a:pt x="8707" y="9341"/>
                    <a:pt x="8631" y="9154"/>
                    <a:pt x="8574" y="8997"/>
                  </a:cubicBezTo>
                  <a:cubicBezTo>
                    <a:pt x="8544" y="8915"/>
                    <a:pt x="8512" y="8826"/>
                    <a:pt x="8468" y="8732"/>
                  </a:cubicBezTo>
                  <a:cubicBezTo>
                    <a:pt x="8445" y="8683"/>
                    <a:pt x="8418" y="8634"/>
                    <a:pt x="8388" y="8588"/>
                  </a:cubicBezTo>
                  <a:cubicBezTo>
                    <a:pt x="8370" y="8558"/>
                    <a:pt x="8349" y="8529"/>
                    <a:pt x="8326" y="8502"/>
                  </a:cubicBezTo>
                  <a:cubicBezTo>
                    <a:pt x="8303" y="8477"/>
                    <a:pt x="8278" y="8453"/>
                    <a:pt x="8253" y="8431"/>
                  </a:cubicBezTo>
                  <a:cubicBezTo>
                    <a:pt x="8158" y="8348"/>
                    <a:pt x="8075" y="8304"/>
                    <a:pt x="8018" y="8263"/>
                  </a:cubicBezTo>
                  <a:lnTo>
                    <a:pt x="7983" y="8236"/>
                  </a:lnTo>
                  <a:cubicBezTo>
                    <a:pt x="7971" y="8226"/>
                    <a:pt x="7961" y="8217"/>
                    <a:pt x="7950" y="8207"/>
                  </a:cubicBezTo>
                  <a:lnTo>
                    <a:pt x="7850" y="8113"/>
                  </a:lnTo>
                  <a:cubicBezTo>
                    <a:pt x="7715" y="7989"/>
                    <a:pt x="7539" y="7861"/>
                    <a:pt x="7360" y="7779"/>
                  </a:cubicBezTo>
                  <a:cubicBezTo>
                    <a:pt x="7273" y="7738"/>
                    <a:pt x="7189" y="7703"/>
                    <a:pt x="7108" y="7671"/>
                  </a:cubicBezTo>
                  <a:cubicBezTo>
                    <a:pt x="7049" y="7647"/>
                    <a:pt x="6989" y="7612"/>
                    <a:pt x="6902" y="7565"/>
                  </a:cubicBezTo>
                  <a:cubicBezTo>
                    <a:pt x="6818" y="7522"/>
                    <a:pt x="6711" y="7468"/>
                    <a:pt x="6575" y="7448"/>
                  </a:cubicBezTo>
                  <a:cubicBezTo>
                    <a:pt x="6528" y="7441"/>
                    <a:pt x="6484" y="7438"/>
                    <a:pt x="6443" y="7438"/>
                  </a:cubicBezTo>
                  <a:cubicBezTo>
                    <a:pt x="6371" y="7438"/>
                    <a:pt x="6309" y="7446"/>
                    <a:pt x="6254" y="7451"/>
                  </a:cubicBezTo>
                  <a:cubicBezTo>
                    <a:pt x="6211" y="7456"/>
                    <a:pt x="6173" y="7459"/>
                    <a:pt x="6141" y="7460"/>
                  </a:cubicBezTo>
                  <a:lnTo>
                    <a:pt x="6094" y="7460"/>
                  </a:lnTo>
                  <a:lnTo>
                    <a:pt x="6030" y="7458"/>
                  </a:lnTo>
                  <a:cubicBezTo>
                    <a:pt x="5978" y="7457"/>
                    <a:pt x="5924" y="7455"/>
                    <a:pt x="5867" y="7455"/>
                  </a:cubicBezTo>
                  <a:cubicBezTo>
                    <a:pt x="5829" y="7455"/>
                    <a:pt x="5789" y="7456"/>
                    <a:pt x="5748" y="7458"/>
                  </a:cubicBezTo>
                  <a:cubicBezTo>
                    <a:pt x="5696" y="7461"/>
                    <a:pt x="5645" y="7467"/>
                    <a:pt x="5593" y="7475"/>
                  </a:cubicBezTo>
                  <a:cubicBezTo>
                    <a:pt x="5562" y="7480"/>
                    <a:pt x="5531" y="7483"/>
                    <a:pt x="5499" y="7483"/>
                  </a:cubicBezTo>
                  <a:cubicBezTo>
                    <a:pt x="5425" y="7487"/>
                    <a:pt x="5331" y="7481"/>
                    <a:pt x="5213" y="7496"/>
                  </a:cubicBezTo>
                  <a:cubicBezTo>
                    <a:pt x="5146" y="7504"/>
                    <a:pt x="5081" y="7523"/>
                    <a:pt x="5019" y="7549"/>
                  </a:cubicBezTo>
                  <a:cubicBezTo>
                    <a:pt x="4961" y="7577"/>
                    <a:pt x="4906" y="7612"/>
                    <a:pt x="4856" y="7653"/>
                  </a:cubicBezTo>
                  <a:cubicBezTo>
                    <a:pt x="4772" y="7724"/>
                    <a:pt x="4714" y="7785"/>
                    <a:pt x="4671" y="7817"/>
                  </a:cubicBezTo>
                  <a:cubicBezTo>
                    <a:pt x="4662" y="7824"/>
                    <a:pt x="4653" y="7830"/>
                    <a:pt x="4644" y="7836"/>
                  </a:cubicBezTo>
                  <a:lnTo>
                    <a:pt x="4580" y="7873"/>
                  </a:lnTo>
                  <a:cubicBezTo>
                    <a:pt x="4536" y="7899"/>
                    <a:pt x="4496" y="7928"/>
                    <a:pt x="4456" y="7956"/>
                  </a:cubicBezTo>
                  <a:cubicBezTo>
                    <a:pt x="4379" y="8013"/>
                    <a:pt x="4312" y="8068"/>
                    <a:pt x="4247" y="8118"/>
                  </a:cubicBezTo>
                  <a:cubicBezTo>
                    <a:pt x="4193" y="8160"/>
                    <a:pt x="4131" y="8197"/>
                    <a:pt x="4051" y="8247"/>
                  </a:cubicBezTo>
                  <a:cubicBezTo>
                    <a:pt x="4012" y="8273"/>
                    <a:pt x="3969" y="8300"/>
                    <a:pt x="3926" y="8334"/>
                  </a:cubicBezTo>
                  <a:cubicBezTo>
                    <a:pt x="3904" y="8350"/>
                    <a:pt x="3882" y="8367"/>
                    <a:pt x="3861" y="8387"/>
                  </a:cubicBezTo>
                  <a:lnTo>
                    <a:pt x="3813" y="8433"/>
                  </a:lnTo>
                  <a:cubicBezTo>
                    <a:pt x="3769" y="8474"/>
                    <a:pt x="3703" y="8519"/>
                    <a:pt x="3625" y="8579"/>
                  </a:cubicBezTo>
                  <a:cubicBezTo>
                    <a:pt x="3582" y="8612"/>
                    <a:pt x="3541" y="8648"/>
                    <a:pt x="3503" y="8686"/>
                  </a:cubicBezTo>
                  <a:cubicBezTo>
                    <a:pt x="3481" y="8708"/>
                    <a:pt x="3462" y="8731"/>
                    <a:pt x="3443" y="8757"/>
                  </a:cubicBezTo>
                  <a:lnTo>
                    <a:pt x="3404" y="8813"/>
                  </a:lnTo>
                  <a:lnTo>
                    <a:pt x="3251" y="9042"/>
                  </a:lnTo>
                  <a:lnTo>
                    <a:pt x="3176" y="9156"/>
                  </a:lnTo>
                  <a:cubicBezTo>
                    <a:pt x="3160" y="9179"/>
                    <a:pt x="3145" y="9205"/>
                    <a:pt x="3134" y="9231"/>
                  </a:cubicBezTo>
                  <a:cubicBezTo>
                    <a:pt x="3121" y="9259"/>
                    <a:pt x="3110" y="9288"/>
                    <a:pt x="3101" y="9317"/>
                  </a:cubicBezTo>
                  <a:cubicBezTo>
                    <a:pt x="3067" y="9426"/>
                    <a:pt x="3055" y="9517"/>
                    <a:pt x="3038" y="9586"/>
                  </a:cubicBezTo>
                  <a:cubicBezTo>
                    <a:pt x="3032" y="9615"/>
                    <a:pt x="3023" y="9643"/>
                    <a:pt x="3012" y="9671"/>
                  </a:cubicBezTo>
                  <a:cubicBezTo>
                    <a:pt x="3001" y="9695"/>
                    <a:pt x="2987" y="9718"/>
                    <a:pt x="2971" y="9739"/>
                  </a:cubicBezTo>
                  <a:cubicBezTo>
                    <a:pt x="2947" y="9772"/>
                    <a:pt x="2916" y="9809"/>
                    <a:pt x="2882" y="9854"/>
                  </a:cubicBezTo>
                  <a:lnTo>
                    <a:pt x="2882" y="9854"/>
                  </a:lnTo>
                  <a:cubicBezTo>
                    <a:pt x="2858" y="9847"/>
                    <a:pt x="2837" y="9841"/>
                    <a:pt x="2820" y="9835"/>
                  </a:cubicBezTo>
                  <a:cubicBezTo>
                    <a:pt x="2803" y="9829"/>
                    <a:pt x="2786" y="9821"/>
                    <a:pt x="2771" y="9811"/>
                  </a:cubicBezTo>
                  <a:cubicBezTo>
                    <a:pt x="2750" y="9798"/>
                    <a:pt x="2731" y="9783"/>
                    <a:pt x="2713" y="9766"/>
                  </a:cubicBezTo>
                  <a:cubicBezTo>
                    <a:pt x="2664" y="9725"/>
                    <a:pt x="2606" y="9661"/>
                    <a:pt x="2522" y="9588"/>
                  </a:cubicBezTo>
                  <a:cubicBezTo>
                    <a:pt x="2502" y="9571"/>
                    <a:pt x="2478" y="9552"/>
                    <a:pt x="2454" y="9533"/>
                  </a:cubicBezTo>
                  <a:lnTo>
                    <a:pt x="2432" y="9517"/>
                  </a:lnTo>
                  <a:lnTo>
                    <a:pt x="2419" y="9506"/>
                  </a:lnTo>
                  <a:cubicBezTo>
                    <a:pt x="2398" y="9487"/>
                    <a:pt x="2378" y="9467"/>
                    <a:pt x="2358" y="9445"/>
                  </a:cubicBezTo>
                  <a:cubicBezTo>
                    <a:pt x="2311" y="9394"/>
                    <a:pt x="2254" y="9323"/>
                    <a:pt x="2173" y="9242"/>
                  </a:cubicBezTo>
                  <a:cubicBezTo>
                    <a:pt x="2008" y="9086"/>
                    <a:pt x="1875" y="9000"/>
                    <a:pt x="1804" y="8914"/>
                  </a:cubicBezTo>
                  <a:lnTo>
                    <a:pt x="1489" y="8529"/>
                  </a:lnTo>
                  <a:cubicBezTo>
                    <a:pt x="1409" y="8430"/>
                    <a:pt x="1335" y="8366"/>
                    <a:pt x="1287" y="8315"/>
                  </a:cubicBezTo>
                  <a:cubicBezTo>
                    <a:pt x="1268" y="8297"/>
                    <a:pt x="1250" y="8277"/>
                    <a:pt x="1234" y="8255"/>
                  </a:cubicBezTo>
                  <a:cubicBezTo>
                    <a:pt x="1228" y="8248"/>
                    <a:pt x="1226" y="8242"/>
                    <a:pt x="1223" y="8238"/>
                  </a:cubicBezTo>
                  <a:lnTo>
                    <a:pt x="1206" y="8206"/>
                  </a:lnTo>
                  <a:cubicBezTo>
                    <a:pt x="1179" y="8140"/>
                    <a:pt x="1153" y="8071"/>
                    <a:pt x="1132" y="8003"/>
                  </a:cubicBezTo>
                  <a:cubicBezTo>
                    <a:pt x="1117" y="7961"/>
                    <a:pt x="1101" y="7914"/>
                    <a:pt x="1082" y="7864"/>
                  </a:cubicBezTo>
                  <a:lnTo>
                    <a:pt x="1058" y="7806"/>
                  </a:lnTo>
                  <a:lnTo>
                    <a:pt x="1046" y="7768"/>
                  </a:lnTo>
                  <a:cubicBezTo>
                    <a:pt x="1027" y="7712"/>
                    <a:pt x="1012" y="7637"/>
                    <a:pt x="993" y="7547"/>
                  </a:cubicBezTo>
                  <a:cubicBezTo>
                    <a:pt x="982" y="7501"/>
                    <a:pt x="969" y="7451"/>
                    <a:pt x="954" y="7398"/>
                  </a:cubicBezTo>
                  <a:cubicBezTo>
                    <a:pt x="937" y="7341"/>
                    <a:pt x="919" y="7290"/>
                    <a:pt x="901" y="7247"/>
                  </a:cubicBezTo>
                  <a:cubicBezTo>
                    <a:pt x="866" y="7156"/>
                    <a:pt x="835" y="7086"/>
                    <a:pt x="820" y="7034"/>
                  </a:cubicBezTo>
                  <a:cubicBezTo>
                    <a:pt x="805" y="6975"/>
                    <a:pt x="807" y="6977"/>
                    <a:pt x="809" y="6913"/>
                  </a:cubicBezTo>
                  <a:cubicBezTo>
                    <a:pt x="812" y="6853"/>
                    <a:pt x="829" y="6766"/>
                    <a:pt x="834" y="6648"/>
                  </a:cubicBezTo>
                  <a:cubicBezTo>
                    <a:pt x="838" y="6582"/>
                    <a:pt x="835" y="6517"/>
                    <a:pt x="827" y="6453"/>
                  </a:cubicBezTo>
                  <a:cubicBezTo>
                    <a:pt x="819" y="6390"/>
                    <a:pt x="809" y="6338"/>
                    <a:pt x="800" y="6294"/>
                  </a:cubicBezTo>
                  <a:cubicBezTo>
                    <a:pt x="780" y="6207"/>
                    <a:pt x="771" y="6147"/>
                    <a:pt x="773" y="6128"/>
                  </a:cubicBezTo>
                  <a:cubicBezTo>
                    <a:pt x="774" y="6124"/>
                    <a:pt x="774" y="6123"/>
                    <a:pt x="774" y="6123"/>
                  </a:cubicBezTo>
                  <a:lnTo>
                    <a:pt x="774" y="6123"/>
                  </a:lnTo>
                  <a:cubicBezTo>
                    <a:pt x="774" y="6123"/>
                    <a:pt x="774" y="6126"/>
                    <a:pt x="774" y="6126"/>
                  </a:cubicBezTo>
                  <a:cubicBezTo>
                    <a:pt x="774" y="6126"/>
                    <a:pt x="774" y="6124"/>
                    <a:pt x="775" y="6120"/>
                  </a:cubicBezTo>
                  <a:cubicBezTo>
                    <a:pt x="785" y="6098"/>
                    <a:pt x="795" y="6077"/>
                    <a:pt x="807" y="6056"/>
                  </a:cubicBezTo>
                  <a:cubicBezTo>
                    <a:pt x="839" y="5993"/>
                    <a:pt x="900" y="5903"/>
                    <a:pt x="946" y="5748"/>
                  </a:cubicBezTo>
                  <a:cubicBezTo>
                    <a:pt x="974" y="5644"/>
                    <a:pt x="993" y="5539"/>
                    <a:pt x="1003" y="5433"/>
                  </a:cubicBezTo>
                  <a:cubicBezTo>
                    <a:pt x="1010" y="5363"/>
                    <a:pt x="1020" y="5294"/>
                    <a:pt x="1035" y="5226"/>
                  </a:cubicBezTo>
                  <a:cubicBezTo>
                    <a:pt x="1048" y="5173"/>
                    <a:pt x="1075" y="5103"/>
                    <a:pt x="1106" y="5014"/>
                  </a:cubicBezTo>
                  <a:cubicBezTo>
                    <a:pt x="1122" y="4970"/>
                    <a:pt x="1138" y="4920"/>
                    <a:pt x="1154" y="4862"/>
                  </a:cubicBezTo>
                  <a:cubicBezTo>
                    <a:pt x="1161" y="4833"/>
                    <a:pt x="1168" y="4805"/>
                    <a:pt x="1175" y="4768"/>
                  </a:cubicBezTo>
                  <a:cubicBezTo>
                    <a:pt x="1182" y="4729"/>
                    <a:pt x="1186" y="4689"/>
                    <a:pt x="1187" y="4648"/>
                  </a:cubicBezTo>
                  <a:cubicBezTo>
                    <a:pt x="1190" y="4499"/>
                    <a:pt x="1168" y="4397"/>
                    <a:pt x="1164" y="4337"/>
                  </a:cubicBezTo>
                  <a:cubicBezTo>
                    <a:pt x="1162" y="4321"/>
                    <a:pt x="1161" y="4305"/>
                    <a:pt x="1162" y="4289"/>
                  </a:cubicBezTo>
                  <a:lnTo>
                    <a:pt x="1162" y="4289"/>
                  </a:lnTo>
                  <a:cubicBezTo>
                    <a:pt x="1162" y="4290"/>
                    <a:pt x="1162" y="4290"/>
                    <a:pt x="1163" y="4290"/>
                  </a:cubicBezTo>
                  <a:cubicBezTo>
                    <a:pt x="1163" y="4290"/>
                    <a:pt x="1165" y="4282"/>
                    <a:pt x="1171" y="4268"/>
                  </a:cubicBezTo>
                  <a:cubicBezTo>
                    <a:pt x="1184" y="4230"/>
                    <a:pt x="1226" y="4160"/>
                    <a:pt x="1275" y="4048"/>
                  </a:cubicBezTo>
                  <a:cubicBezTo>
                    <a:pt x="1305" y="3981"/>
                    <a:pt x="1326" y="3911"/>
                    <a:pt x="1339" y="3839"/>
                  </a:cubicBezTo>
                  <a:cubicBezTo>
                    <a:pt x="1350" y="3784"/>
                    <a:pt x="1358" y="3732"/>
                    <a:pt x="1362" y="3684"/>
                  </a:cubicBezTo>
                  <a:cubicBezTo>
                    <a:pt x="1374" y="3589"/>
                    <a:pt x="1381" y="3510"/>
                    <a:pt x="1391" y="3448"/>
                  </a:cubicBezTo>
                  <a:lnTo>
                    <a:pt x="1400" y="3404"/>
                  </a:lnTo>
                  <a:lnTo>
                    <a:pt x="1410" y="3360"/>
                  </a:lnTo>
                  <a:cubicBezTo>
                    <a:pt x="1413" y="3338"/>
                    <a:pt x="1415" y="3321"/>
                    <a:pt x="1418" y="3301"/>
                  </a:cubicBezTo>
                  <a:cubicBezTo>
                    <a:pt x="1425" y="3237"/>
                    <a:pt x="1427" y="3174"/>
                    <a:pt x="1425" y="3111"/>
                  </a:cubicBezTo>
                  <a:cubicBezTo>
                    <a:pt x="1420" y="3011"/>
                    <a:pt x="1420" y="2950"/>
                    <a:pt x="1425" y="2938"/>
                  </a:cubicBezTo>
                  <a:cubicBezTo>
                    <a:pt x="1425" y="2937"/>
                    <a:pt x="1425" y="2937"/>
                    <a:pt x="1425" y="2937"/>
                  </a:cubicBezTo>
                  <a:lnTo>
                    <a:pt x="1425" y="2937"/>
                  </a:lnTo>
                  <a:cubicBezTo>
                    <a:pt x="1425" y="2937"/>
                    <a:pt x="1425" y="2937"/>
                    <a:pt x="1425" y="2937"/>
                  </a:cubicBezTo>
                  <a:cubicBezTo>
                    <a:pt x="1425" y="2937"/>
                    <a:pt x="1426" y="2935"/>
                    <a:pt x="1429" y="2929"/>
                  </a:cubicBezTo>
                  <a:cubicBezTo>
                    <a:pt x="1441" y="2906"/>
                    <a:pt x="1455" y="2884"/>
                    <a:pt x="1470" y="2862"/>
                  </a:cubicBezTo>
                  <a:cubicBezTo>
                    <a:pt x="1510" y="2798"/>
                    <a:pt x="1582" y="2706"/>
                    <a:pt x="1640" y="2560"/>
                  </a:cubicBezTo>
                  <a:cubicBezTo>
                    <a:pt x="1688" y="2429"/>
                    <a:pt x="1704" y="2336"/>
                    <a:pt x="1724" y="2258"/>
                  </a:cubicBezTo>
                  <a:cubicBezTo>
                    <a:pt x="1734" y="2219"/>
                    <a:pt x="1742" y="2186"/>
                    <a:pt x="1752" y="2158"/>
                  </a:cubicBezTo>
                  <a:lnTo>
                    <a:pt x="1764" y="2120"/>
                  </a:lnTo>
                  <a:lnTo>
                    <a:pt x="1787" y="2062"/>
                  </a:lnTo>
                  <a:cubicBezTo>
                    <a:pt x="1871" y="1816"/>
                    <a:pt x="1883" y="1672"/>
                    <a:pt x="1928" y="1535"/>
                  </a:cubicBezTo>
                  <a:lnTo>
                    <a:pt x="2066" y="1051"/>
                  </a:lnTo>
                  <a:cubicBezTo>
                    <a:pt x="2088" y="998"/>
                    <a:pt x="2114" y="947"/>
                    <a:pt x="2146" y="898"/>
                  </a:cubicBezTo>
                  <a:cubicBezTo>
                    <a:pt x="2186" y="825"/>
                    <a:pt x="2243" y="734"/>
                    <a:pt x="2291" y="608"/>
                  </a:cubicBezTo>
                  <a:lnTo>
                    <a:pt x="2298" y="597"/>
                  </a:lnTo>
                  <a:cubicBezTo>
                    <a:pt x="2299" y="592"/>
                    <a:pt x="2302" y="587"/>
                    <a:pt x="2304" y="581"/>
                  </a:cubicBezTo>
                  <a:cubicBezTo>
                    <a:pt x="2381" y="351"/>
                    <a:pt x="2259" y="102"/>
                    <a:pt x="2029" y="24"/>
                  </a:cubicBezTo>
                  <a:cubicBezTo>
                    <a:pt x="1982" y="8"/>
                    <a:pt x="1934" y="1"/>
                    <a:pt x="1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5">
              <a:extLst>
                <a:ext uri="{FF2B5EF4-FFF2-40B4-BE49-F238E27FC236}">
                  <a16:creationId xmlns:a16="http://schemas.microsoft.com/office/drawing/2014/main" id="{58D5091F-7774-7965-301D-B060C3B9CFE7}"/>
                </a:ext>
              </a:extLst>
            </p:cNvPr>
            <p:cNvSpPr/>
            <p:nvPr/>
          </p:nvSpPr>
          <p:spPr>
            <a:xfrm>
              <a:off x="2382350" y="5289850"/>
              <a:ext cx="84650" cy="100000"/>
            </a:xfrm>
            <a:custGeom>
              <a:avLst/>
              <a:gdLst/>
              <a:ahLst/>
              <a:cxnLst/>
              <a:rect l="l" t="t" r="r" b="b"/>
              <a:pathLst>
                <a:path w="3386" h="4000" extrusionOk="0">
                  <a:moveTo>
                    <a:pt x="3083" y="3292"/>
                  </a:moveTo>
                  <a:lnTo>
                    <a:pt x="3083" y="3292"/>
                  </a:lnTo>
                  <a:cubicBezTo>
                    <a:pt x="3085" y="3293"/>
                    <a:pt x="3088" y="3295"/>
                    <a:pt x="3091" y="3296"/>
                  </a:cubicBezTo>
                  <a:cubicBezTo>
                    <a:pt x="3091" y="3296"/>
                    <a:pt x="3091" y="3296"/>
                    <a:pt x="3091" y="3296"/>
                  </a:cubicBezTo>
                  <a:cubicBezTo>
                    <a:pt x="3090" y="3296"/>
                    <a:pt x="3086" y="3294"/>
                    <a:pt x="3084" y="3293"/>
                  </a:cubicBezTo>
                  <a:lnTo>
                    <a:pt x="3083" y="3292"/>
                  </a:lnTo>
                  <a:close/>
                  <a:moveTo>
                    <a:pt x="2651" y="3517"/>
                  </a:moveTo>
                  <a:cubicBezTo>
                    <a:pt x="2651" y="3517"/>
                    <a:pt x="2651" y="3517"/>
                    <a:pt x="2651" y="3517"/>
                  </a:cubicBezTo>
                  <a:lnTo>
                    <a:pt x="2651" y="3517"/>
                  </a:lnTo>
                  <a:cubicBezTo>
                    <a:pt x="2651" y="3518"/>
                    <a:pt x="2651" y="3518"/>
                    <a:pt x="2651" y="3519"/>
                  </a:cubicBezTo>
                  <a:lnTo>
                    <a:pt x="2651" y="3519"/>
                  </a:lnTo>
                  <a:cubicBezTo>
                    <a:pt x="2651" y="3518"/>
                    <a:pt x="2651" y="3517"/>
                    <a:pt x="2651" y="3517"/>
                  </a:cubicBezTo>
                  <a:close/>
                  <a:moveTo>
                    <a:pt x="1318" y="0"/>
                  </a:moveTo>
                  <a:cubicBezTo>
                    <a:pt x="1290" y="0"/>
                    <a:pt x="1261" y="7"/>
                    <a:pt x="1234" y="21"/>
                  </a:cubicBezTo>
                  <a:cubicBezTo>
                    <a:pt x="1150" y="65"/>
                    <a:pt x="1112" y="163"/>
                    <a:pt x="1144" y="252"/>
                  </a:cubicBezTo>
                  <a:cubicBezTo>
                    <a:pt x="1169" y="320"/>
                    <a:pt x="1200" y="394"/>
                    <a:pt x="1233" y="463"/>
                  </a:cubicBezTo>
                  <a:cubicBezTo>
                    <a:pt x="1265" y="530"/>
                    <a:pt x="1289" y="582"/>
                    <a:pt x="1314" y="646"/>
                  </a:cubicBezTo>
                  <a:cubicBezTo>
                    <a:pt x="1367" y="775"/>
                    <a:pt x="1393" y="877"/>
                    <a:pt x="1454" y="1039"/>
                  </a:cubicBezTo>
                  <a:cubicBezTo>
                    <a:pt x="1482" y="1113"/>
                    <a:pt x="1511" y="1178"/>
                    <a:pt x="1542" y="1247"/>
                  </a:cubicBezTo>
                  <a:lnTo>
                    <a:pt x="1633" y="1442"/>
                  </a:lnTo>
                  <a:cubicBezTo>
                    <a:pt x="1683" y="1557"/>
                    <a:pt x="1749" y="1704"/>
                    <a:pt x="1812" y="1829"/>
                  </a:cubicBezTo>
                  <a:lnTo>
                    <a:pt x="1988" y="2210"/>
                  </a:lnTo>
                  <a:cubicBezTo>
                    <a:pt x="2049" y="2337"/>
                    <a:pt x="2113" y="2468"/>
                    <a:pt x="2158" y="2579"/>
                  </a:cubicBezTo>
                  <a:cubicBezTo>
                    <a:pt x="2181" y="2634"/>
                    <a:pt x="2214" y="2715"/>
                    <a:pt x="2246" y="2786"/>
                  </a:cubicBezTo>
                  <a:cubicBezTo>
                    <a:pt x="2280" y="2856"/>
                    <a:pt x="2312" y="2920"/>
                    <a:pt x="2348" y="2988"/>
                  </a:cubicBezTo>
                  <a:lnTo>
                    <a:pt x="2375" y="3040"/>
                  </a:lnTo>
                  <a:lnTo>
                    <a:pt x="2375" y="3040"/>
                  </a:lnTo>
                  <a:lnTo>
                    <a:pt x="2336" y="3032"/>
                  </a:lnTo>
                  <a:lnTo>
                    <a:pt x="2122" y="2989"/>
                  </a:lnTo>
                  <a:cubicBezTo>
                    <a:pt x="2042" y="2975"/>
                    <a:pt x="1965" y="2968"/>
                    <a:pt x="1895" y="2961"/>
                  </a:cubicBezTo>
                  <a:cubicBezTo>
                    <a:pt x="1824" y="2955"/>
                    <a:pt x="1759" y="2950"/>
                    <a:pt x="1697" y="2941"/>
                  </a:cubicBezTo>
                  <a:lnTo>
                    <a:pt x="1492" y="2909"/>
                  </a:lnTo>
                  <a:lnTo>
                    <a:pt x="1069" y="2849"/>
                  </a:lnTo>
                  <a:cubicBezTo>
                    <a:pt x="927" y="2832"/>
                    <a:pt x="788" y="2810"/>
                    <a:pt x="642" y="2797"/>
                  </a:cubicBezTo>
                  <a:cubicBezTo>
                    <a:pt x="497" y="2787"/>
                    <a:pt x="350" y="2780"/>
                    <a:pt x="205" y="2776"/>
                  </a:cubicBezTo>
                  <a:lnTo>
                    <a:pt x="205" y="2775"/>
                  </a:lnTo>
                  <a:cubicBezTo>
                    <a:pt x="203" y="2775"/>
                    <a:pt x="201" y="2775"/>
                    <a:pt x="200" y="2775"/>
                  </a:cubicBezTo>
                  <a:cubicBezTo>
                    <a:pt x="109" y="2775"/>
                    <a:pt x="32" y="2840"/>
                    <a:pt x="16" y="2929"/>
                  </a:cubicBezTo>
                  <a:cubicBezTo>
                    <a:pt x="0" y="3020"/>
                    <a:pt x="53" y="3109"/>
                    <a:pt x="141" y="3138"/>
                  </a:cubicBezTo>
                  <a:lnTo>
                    <a:pt x="153" y="3141"/>
                  </a:lnTo>
                  <a:cubicBezTo>
                    <a:pt x="287" y="3185"/>
                    <a:pt x="419" y="3227"/>
                    <a:pt x="552" y="3265"/>
                  </a:cubicBezTo>
                  <a:cubicBezTo>
                    <a:pt x="686" y="3304"/>
                    <a:pt x="823" y="3353"/>
                    <a:pt x="958" y="3394"/>
                  </a:cubicBezTo>
                  <a:cubicBezTo>
                    <a:pt x="1233" y="3474"/>
                    <a:pt x="1492" y="3562"/>
                    <a:pt x="1800" y="3619"/>
                  </a:cubicBezTo>
                  <a:lnTo>
                    <a:pt x="1993" y="3658"/>
                  </a:lnTo>
                  <a:lnTo>
                    <a:pt x="2193" y="3712"/>
                  </a:lnTo>
                  <a:lnTo>
                    <a:pt x="2399" y="3769"/>
                  </a:lnTo>
                  <a:lnTo>
                    <a:pt x="2449" y="3783"/>
                  </a:lnTo>
                  <a:cubicBezTo>
                    <a:pt x="2467" y="3787"/>
                    <a:pt x="2488" y="3793"/>
                    <a:pt x="2490" y="3794"/>
                  </a:cubicBezTo>
                  <a:cubicBezTo>
                    <a:pt x="2505" y="3799"/>
                    <a:pt x="2521" y="3805"/>
                    <a:pt x="2535" y="3812"/>
                  </a:cubicBezTo>
                  <a:cubicBezTo>
                    <a:pt x="2583" y="3835"/>
                    <a:pt x="2631" y="3861"/>
                    <a:pt x="2676" y="3891"/>
                  </a:cubicBezTo>
                  <a:lnTo>
                    <a:pt x="2734" y="3926"/>
                  </a:lnTo>
                  <a:lnTo>
                    <a:pt x="2774" y="3947"/>
                  </a:lnTo>
                  <a:cubicBezTo>
                    <a:pt x="2795" y="3957"/>
                    <a:pt x="2817" y="3966"/>
                    <a:pt x="2840" y="3974"/>
                  </a:cubicBezTo>
                  <a:cubicBezTo>
                    <a:pt x="2860" y="3981"/>
                    <a:pt x="2880" y="3987"/>
                    <a:pt x="2901" y="3991"/>
                  </a:cubicBezTo>
                  <a:lnTo>
                    <a:pt x="2932" y="3996"/>
                  </a:lnTo>
                  <a:cubicBezTo>
                    <a:pt x="2948" y="3998"/>
                    <a:pt x="2963" y="3999"/>
                    <a:pt x="2979" y="3999"/>
                  </a:cubicBezTo>
                  <a:cubicBezTo>
                    <a:pt x="2985" y="3999"/>
                    <a:pt x="2990" y="3999"/>
                    <a:pt x="2996" y="3999"/>
                  </a:cubicBezTo>
                  <a:cubicBezTo>
                    <a:pt x="3042" y="3998"/>
                    <a:pt x="3087" y="3988"/>
                    <a:pt x="3131" y="3971"/>
                  </a:cubicBezTo>
                  <a:cubicBezTo>
                    <a:pt x="3225" y="3934"/>
                    <a:pt x="3300" y="3861"/>
                    <a:pt x="3341" y="3770"/>
                  </a:cubicBezTo>
                  <a:cubicBezTo>
                    <a:pt x="3349" y="3753"/>
                    <a:pt x="3356" y="3736"/>
                    <a:pt x="3362" y="3719"/>
                  </a:cubicBezTo>
                  <a:cubicBezTo>
                    <a:pt x="3365" y="3709"/>
                    <a:pt x="3368" y="3698"/>
                    <a:pt x="3370" y="3689"/>
                  </a:cubicBezTo>
                  <a:cubicBezTo>
                    <a:pt x="3377" y="3658"/>
                    <a:pt x="3382" y="3625"/>
                    <a:pt x="3384" y="3594"/>
                  </a:cubicBezTo>
                  <a:cubicBezTo>
                    <a:pt x="3385" y="3534"/>
                    <a:pt x="3382" y="3474"/>
                    <a:pt x="3374" y="3415"/>
                  </a:cubicBezTo>
                  <a:cubicBezTo>
                    <a:pt x="3365" y="3347"/>
                    <a:pt x="3346" y="3281"/>
                    <a:pt x="3318" y="3218"/>
                  </a:cubicBezTo>
                  <a:cubicBezTo>
                    <a:pt x="3292" y="3162"/>
                    <a:pt x="3258" y="3109"/>
                    <a:pt x="3220" y="3061"/>
                  </a:cubicBezTo>
                  <a:cubicBezTo>
                    <a:pt x="3198" y="3030"/>
                    <a:pt x="3187" y="3015"/>
                    <a:pt x="3175" y="2998"/>
                  </a:cubicBezTo>
                  <a:lnTo>
                    <a:pt x="2981" y="2648"/>
                  </a:lnTo>
                  <a:lnTo>
                    <a:pt x="2887" y="2472"/>
                  </a:lnTo>
                  <a:cubicBezTo>
                    <a:pt x="2857" y="2415"/>
                    <a:pt x="2834" y="2366"/>
                    <a:pt x="2800" y="2292"/>
                  </a:cubicBezTo>
                  <a:cubicBezTo>
                    <a:pt x="2654" y="2002"/>
                    <a:pt x="2529" y="1790"/>
                    <a:pt x="2376" y="1524"/>
                  </a:cubicBezTo>
                  <a:lnTo>
                    <a:pt x="2157" y="1159"/>
                  </a:lnTo>
                  <a:lnTo>
                    <a:pt x="2044" y="981"/>
                  </a:lnTo>
                  <a:lnTo>
                    <a:pt x="1940" y="809"/>
                  </a:lnTo>
                  <a:cubicBezTo>
                    <a:pt x="1882" y="713"/>
                    <a:pt x="1808" y="549"/>
                    <a:pt x="1724" y="430"/>
                  </a:cubicBezTo>
                  <a:cubicBezTo>
                    <a:pt x="1683" y="366"/>
                    <a:pt x="1634" y="295"/>
                    <a:pt x="1592" y="244"/>
                  </a:cubicBezTo>
                  <a:cubicBezTo>
                    <a:pt x="1551" y="192"/>
                    <a:pt x="1512" y="141"/>
                    <a:pt x="1474" y="83"/>
                  </a:cubicBezTo>
                  <a:lnTo>
                    <a:pt x="1473" y="82"/>
                  </a:lnTo>
                  <a:cubicBezTo>
                    <a:pt x="1437" y="29"/>
                    <a:pt x="1378" y="0"/>
                    <a:pt x="1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03563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36"/>
          <p:cNvSpPr txBox="1">
            <a:spLocks noGrp="1"/>
          </p:cNvSpPr>
          <p:nvPr>
            <p:ph type="title" idx="17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1"/>
                </a:solidFill>
              </a:rPr>
              <a:t>Sumup</a:t>
            </a:r>
            <a:endParaRPr sz="3000" b="1" dirty="0">
              <a:solidFill>
                <a:schemeClr val="bg1"/>
              </a:solidFill>
            </a:endParaRPr>
          </a:p>
        </p:txBody>
      </p:sp>
      <p:sp>
        <p:nvSpPr>
          <p:cNvPr id="1046" name="Google Shape;1046;p36"/>
          <p:cNvSpPr/>
          <p:nvPr/>
        </p:nvSpPr>
        <p:spPr>
          <a:xfrm>
            <a:off x="4791807" y="1538788"/>
            <a:ext cx="3632195" cy="3185727"/>
          </a:xfrm>
          <a:custGeom>
            <a:avLst/>
            <a:gdLst/>
            <a:ahLst/>
            <a:cxnLst/>
            <a:rect l="l" t="t" r="r" b="b"/>
            <a:pathLst>
              <a:path w="58379" h="95999" extrusionOk="0">
                <a:moveTo>
                  <a:pt x="0" y="1"/>
                </a:moveTo>
                <a:lnTo>
                  <a:pt x="0" y="2507"/>
                </a:lnTo>
                <a:cubicBezTo>
                  <a:pt x="958" y="2517"/>
                  <a:pt x="1729" y="3296"/>
                  <a:pt x="1729" y="4254"/>
                </a:cubicBezTo>
                <a:cubicBezTo>
                  <a:pt x="1729" y="5212"/>
                  <a:pt x="958" y="5991"/>
                  <a:pt x="0" y="6001"/>
                </a:cubicBezTo>
                <a:lnTo>
                  <a:pt x="0" y="7976"/>
                </a:lnTo>
                <a:cubicBezTo>
                  <a:pt x="1" y="7976"/>
                  <a:pt x="2" y="7976"/>
                  <a:pt x="3" y="7976"/>
                </a:cubicBezTo>
                <a:cubicBezTo>
                  <a:pt x="966" y="7976"/>
                  <a:pt x="1747" y="8758"/>
                  <a:pt x="1747" y="9723"/>
                </a:cubicBezTo>
                <a:cubicBezTo>
                  <a:pt x="1747" y="10688"/>
                  <a:pt x="965" y="11470"/>
                  <a:pt x="0" y="11470"/>
                </a:cubicBezTo>
                <a:lnTo>
                  <a:pt x="0" y="13444"/>
                </a:lnTo>
                <a:cubicBezTo>
                  <a:pt x="965" y="13444"/>
                  <a:pt x="1747" y="14227"/>
                  <a:pt x="1747" y="15191"/>
                </a:cubicBezTo>
                <a:cubicBezTo>
                  <a:pt x="1747" y="16156"/>
                  <a:pt x="965" y="16938"/>
                  <a:pt x="0" y="16938"/>
                </a:cubicBezTo>
                <a:lnTo>
                  <a:pt x="0" y="18912"/>
                </a:lnTo>
                <a:cubicBezTo>
                  <a:pt x="965" y="18912"/>
                  <a:pt x="1747" y="19694"/>
                  <a:pt x="1747" y="20659"/>
                </a:cubicBezTo>
                <a:cubicBezTo>
                  <a:pt x="1747" y="21623"/>
                  <a:pt x="965" y="22406"/>
                  <a:pt x="0" y="22406"/>
                </a:cubicBezTo>
                <a:lnTo>
                  <a:pt x="0" y="24380"/>
                </a:lnTo>
                <a:cubicBezTo>
                  <a:pt x="6" y="24380"/>
                  <a:pt x="12" y="24380"/>
                  <a:pt x="18" y="24380"/>
                </a:cubicBezTo>
                <a:cubicBezTo>
                  <a:pt x="982" y="24380"/>
                  <a:pt x="1766" y="25162"/>
                  <a:pt x="1766" y="26127"/>
                </a:cubicBezTo>
                <a:cubicBezTo>
                  <a:pt x="1766" y="27093"/>
                  <a:pt x="982" y="27875"/>
                  <a:pt x="18" y="27875"/>
                </a:cubicBezTo>
                <a:cubicBezTo>
                  <a:pt x="12" y="27875"/>
                  <a:pt x="6" y="27875"/>
                  <a:pt x="0" y="27875"/>
                </a:cubicBezTo>
                <a:lnTo>
                  <a:pt x="0" y="29849"/>
                </a:lnTo>
                <a:cubicBezTo>
                  <a:pt x="965" y="29849"/>
                  <a:pt x="1747" y="30632"/>
                  <a:pt x="1747" y="31596"/>
                </a:cubicBezTo>
                <a:cubicBezTo>
                  <a:pt x="1747" y="32561"/>
                  <a:pt x="965" y="33343"/>
                  <a:pt x="0" y="33343"/>
                </a:cubicBezTo>
                <a:lnTo>
                  <a:pt x="0" y="35317"/>
                </a:lnTo>
                <a:cubicBezTo>
                  <a:pt x="7" y="35317"/>
                  <a:pt x="14" y="35317"/>
                  <a:pt x="21" y="35317"/>
                </a:cubicBezTo>
                <a:cubicBezTo>
                  <a:pt x="984" y="35317"/>
                  <a:pt x="1766" y="36098"/>
                  <a:pt x="1766" y="37064"/>
                </a:cubicBezTo>
                <a:cubicBezTo>
                  <a:pt x="1766" y="38031"/>
                  <a:pt x="983" y="38811"/>
                  <a:pt x="18" y="38811"/>
                </a:cubicBezTo>
                <a:cubicBezTo>
                  <a:pt x="12" y="38811"/>
                  <a:pt x="6" y="38811"/>
                  <a:pt x="0" y="38811"/>
                </a:cubicBezTo>
                <a:lnTo>
                  <a:pt x="0" y="40785"/>
                </a:lnTo>
                <a:cubicBezTo>
                  <a:pt x="965" y="40785"/>
                  <a:pt x="1747" y="41567"/>
                  <a:pt x="1747" y="42532"/>
                </a:cubicBezTo>
                <a:cubicBezTo>
                  <a:pt x="1747" y="43496"/>
                  <a:pt x="965" y="44279"/>
                  <a:pt x="0" y="44279"/>
                </a:cubicBezTo>
                <a:lnTo>
                  <a:pt x="0" y="46253"/>
                </a:lnTo>
                <a:cubicBezTo>
                  <a:pt x="965" y="46253"/>
                  <a:pt x="1747" y="47035"/>
                  <a:pt x="1747" y="48000"/>
                </a:cubicBezTo>
                <a:cubicBezTo>
                  <a:pt x="1747" y="48966"/>
                  <a:pt x="965" y="49748"/>
                  <a:pt x="0" y="49748"/>
                </a:cubicBezTo>
                <a:lnTo>
                  <a:pt x="0" y="51722"/>
                </a:lnTo>
                <a:cubicBezTo>
                  <a:pt x="965" y="51722"/>
                  <a:pt x="1747" y="52503"/>
                  <a:pt x="1747" y="53469"/>
                </a:cubicBezTo>
                <a:cubicBezTo>
                  <a:pt x="1747" y="54434"/>
                  <a:pt x="965" y="55216"/>
                  <a:pt x="0" y="55216"/>
                </a:cubicBezTo>
                <a:lnTo>
                  <a:pt x="0" y="57190"/>
                </a:lnTo>
                <a:cubicBezTo>
                  <a:pt x="958" y="57200"/>
                  <a:pt x="1729" y="57979"/>
                  <a:pt x="1729" y="58937"/>
                </a:cubicBezTo>
                <a:cubicBezTo>
                  <a:pt x="1729" y="59895"/>
                  <a:pt x="958" y="60674"/>
                  <a:pt x="0" y="60684"/>
                </a:cubicBezTo>
                <a:lnTo>
                  <a:pt x="0" y="62658"/>
                </a:lnTo>
                <a:cubicBezTo>
                  <a:pt x="965" y="62658"/>
                  <a:pt x="1747" y="63440"/>
                  <a:pt x="1747" y="64405"/>
                </a:cubicBezTo>
                <a:cubicBezTo>
                  <a:pt x="1747" y="65369"/>
                  <a:pt x="965" y="66152"/>
                  <a:pt x="0" y="66152"/>
                </a:cubicBezTo>
                <a:lnTo>
                  <a:pt x="0" y="68126"/>
                </a:lnTo>
                <a:cubicBezTo>
                  <a:pt x="6" y="68126"/>
                  <a:pt x="12" y="68126"/>
                  <a:pt x="18" y="68126"/>
                </a:cubicBezTo>
                <a:cubicBezTo>
                  <a:pt x="982" y="68126"/>
                  <a:pt x="1766" y="68908"/>
                  <a:pt x="1766" y="69873"/>
                </a:cubicBezTo>
                <a:cubicBezTo>
                  <a:pt x="1766" y="70838"/>
                  <a:pt x="984" y="71619"/>
                  <a:pt x="21" y="71619"/>
                </a:cubicBezTo>
                <a:cubicBezTo>
                  <a:pt x="14" y="71619"/>
                  <a:pt x="7" y="71619"/>
                  <a:pt x="0" y="71619"/>
                </a:cubicBezTo>
                <a:lnTo>
                  <a:pt x="0" y="73595"/>
                </a:lnTo>
                <a:cubicBezTo>
                  <a:pt x="7" y="73595"/>
                  <a:pt x="14" y="73595"/>
                  <a:pt x="21" y="73595"/>
                </a:cubicBezTo>
                <a:cubicBezTo>
                  <a:pt x="984" y="73595"/>
                  <a:pt x="1766" y="74376"/>
                  <a:pt x="1766" y="75342"/>
                </a:cubicBezTo>
                <a:cubicBezTo>
                  <a:pt x="1766" y="76307"/>
                  <a:pt x="982" y="77089"/>
                  <a:pt x="18" y="77089"/>
                </a:cubicBezTo>
                <a:cubicBezTo>
                  <a:pt x="12" y="77089"/>
                  <a:pt x="6" y="77089"/>
                  <a:pt x="0" y="77089"/>
                </a:cubicBezTo>
                <a:lnTo>
                  <a:pt x="0" y="79063"/>
                </a:lnTo>
                <a:cubicBezTo>
                  <a:pt x="965" y="79063"/>
                  <a:pt x="1747" y="79845"/>
                  <a:pt x="1747" y="80810"/>
                </a:cubicBezTo>
                <a:cubicBezTo>
                  <a:pt x="1747" y="81774"/>
                  <a:pt x="965" y="82557"/>
                  <a:pt x="0" y="82557"/>
                </a:cubicBezTo>
                <a:lnTo>
                  <a:pt x="0" y="84529"/>
                </a:lnTo>
                <a:cubicBezTo>
                  <a:pt x="958" y="84539"/>
                  <a:pt x="1729" y="85318"/>
                  <a:pt x="1729" y="86276"/>
                </a:cubicBezTo>
                <a:cubicBezTo>
                  <a:pt x="1729" y="87234"/>
                  <a:pt x="958" y="88013"/>
                  <a:pt x="0" y="88023"/>
                </a:cubicBezTo>
                <a:lnTo>
                  <a:pt x="0" y="89997"/>
                </a:lnTo>
                <a:cubicBezTo>
                  <a:pt x="965" y="89997"/>
                  <a:pt x="1747" y="90779"/>
                  <a:pt x="1747" y="91744"/>
                </a:cubicBezTo>
                <a:cubicBezTo>
                  <a:pt x="1747" y="92709"/>
                  <a:pt x="966" y="93491"/>
                  <a:pt x="3" y="93491"/>
                </a:cubicBezTo>
                <a:cubicBezTo>
                  <a:pt x="2" y="93491"/>
                  <a:pt x="1" y="93491"/>
                  <a:pt x="0" y="93491"/>
                </a:cubicBezTo>
                <a:lnTo>
                  <a:pt x="0" y="95999"/>
                </a:lnTo>
                <a:lnTo>
                  <a:pt x="58378" y="95999"/>
                </a:lnTo>
                <a:lnTo>
                  <a:pt x="58378" y="1"/>
                </a:lnTo>
                <a:close/>
              </a:path>
            </a:pathLst>
          </a:custGeom>
          <a:solidFill>
            <a:srgbClr val="FFFA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6"/>
          <p:cNvSpPr/>
          <p:nvPr/>
        </p:nvSpPr>
        <p:spPr>
          <a:xfrm>
            <a:off x="522182" y="1538788"/>
            <a:ext cx="3632195" cy="3185727"/>
          </a:xfrm>
          <a:custGeom>
            <a:avLst/>
            <a:gdLst/>
            <a:ahLst/>
            <a:cxnLst/>
            <a:rect l="l" t="t" r="r" b="b"/>
            <a:pathLst>
              <a:path w="58379" h="95999" extrusionOk="0">
                <a:moveTo>
                  <a:pt x="0" y="1"/>
                </a:moveTo>
                <a:lnTo>
                  <a:pt x="0" y="2507"/>
                </a:lnTo>
                <a:cubicBezTo>
                  <a:pt x="958" y="2517"/>
                  <a:pt x="1729" y="3296"/>
                  <a:pt x="1729" y="4254"/>
                </a:cubicBezTo>
                <a:cubicBezTo>
                  <a:pt x="1729" y="5212"/>
                  <a:pt x="958" y="5991"/>
                  <a:pt x="0" y="6001"/>
                </a:cubicBezTo>
                <a:lnTo>
                  <a:pt x="0" y="7976"/>
                </a:lnTo>
                <a:cubicBezTo>
                  <a:pt x="1" y="7976"/>
                  <a:pt x="2" y="7976"/>
                  <a:pt x="3" y="7976"/>
                </a:cubicBezTo>
                <a:cubicBezTo>
                  <a:pt x="966" y="7976"/>
                  <a:pt x="1747" y="8758"/>
                  <a:pt x="1747" y="9723"/>
                </a:cubicBezTo>
                <a:cubicBezTo>
                  <a:pt x="1747" y="10688"/>
                  <a:pt x="965" y="11470"/>
                  <a:pt x="0" y="11470"/>
                </a:cubicBezTo>
                <a:lnTo>
                  <a:pt x="0" y="13444"/>
                </a:lnTo>
                <a:cubicBezTo>
                  <a:pt x="965" y="13444"/>
                  <a:pt x="1747" y="14227"/>
                  <a:pt x="1747" y="15191"/>
                </a:cubicBezTo>
                <a:cubicBezTo>
                  <a:pt x="1747" y="16156"/>
                  <a:pt x="965" y="16938"/>
                  <a:pt x="0" y="16938"/>
                </a:cubicBezTo>
                <a:lnTo>
                  <a:pt x="0" y="18912"/>
                </a:lnTo>
                <a:cubicBezTo>
                  <a:pt x="965" y="18912"/>
                  <a:pt x="1747" y="19694"/>
                  <a:pt x="1747" y="20659"/>
                </a:cubicBezTo>
                <a:cubicBezTo>
                  <a:pt x="1747" y="21623"/>
                  <a:pt x="965" y="22406"/>
                  <a:pt x="0" y="22406"/>
                </a:cubicBezTo>
                <a:lnTo>
                  <a:pt x="0" y="24380"/>
                </a:lnTo>
                <a:cubicBezTo>
                  <a:pt x="6" y="24380"/>
                  <a:pt x="12" y="24380"/>
                  <a:pt x="18" y="24380"/>
                </a:cubicBezTo>
                <a:cubicBezTo>
                  <a:pt x="982" y="24380"/>
                  <a:pt x="1766" y="25162"/>
                  <a:pt x="1766" y="26127"/>
                </a:cubicBezTo>
                <a:cubicBezTo>
                  <a:pt x="1766" y="27093"/>
                  <a:pt x="982" y="27875"/>
                  <a:pt x="18" y="27875"/>
                </a:cubicBezTo>
                <a:cubicBezTo>
                  <a:pt x="12" y="27875"/>
                  <a:pt x="6" y="27875"/>
                  <a:pt x="0" y="27875"/>
                </a:cubicBezTo>
                <a:lnTo>
                  <a:pt x="0" y="29849"/>
                </a:lnTo>
                <a:cubicBezTo>
                  <a:pt x="965" y="29849"/>
                  <a:pt x="1747" y="30632"/>
                  <a:pt x="1747" y="31596"/>
                </a:cubicBezTo>
                <a:cubicBezTo>
                  <a:pt x="1747" y="32561"/>
                  <a:pt x="965" y="33343"/>
                  <a:pt x="0" y="33343"/>
                </a:cubicBezTo>
                <a:lnTo>
                  <a:pt x="0" y="35317"/>
                </a:lnTo>
                <a:cubicBezTo>
                  <a:pt x="7" y="35317"/>
                  <a:pt x="14" y="35317"/>
                  <a:pt x="21" y="35317"/>
                </a:cubicBezTo>
                <a:cubicBezTo>
                  <a:pt x="984" y="35317"/>
                  <a:pt x="1766" y="36098"/>
                  <a:pt x="1766" y="37064"/>
                </a:cubicBezTo>
                <a:cubicBezTo>
                  <a:pt x="1766" y="38031"/>
                  <a:pt x="983" y="38811"/>
                  <a:pt x="18" y="38811"/>
                </a:cubicBezTo>
                <a:cubicBezTo>
                  <a:pt x="12" y="38811"/>
                  <a:pt x="6" y="38811"/>
                  <a:pt x="0" y="38811"/>
                </a:cubicBezTo>
                <a:lnTo>
                  <a:pt x="0" y="40785"/>
                </a:lnTo>
                <a:cubicBezTo>
                  <a:pt x="965" y="40785"/>
                  <a:pt x="1747" y="41567"/>
                  <a:pt x="1747" y="42532"/>
                </a:cubicBezTo>
                <a:cubicBezTo>
                  <a:pt x="1747" y="43496"/>
                  <a:pt x="965" y="44279"/>
                  <a:pt x="0" y="44279"/>
                </a:cubicBezTo>
                <a:lnTo>
                  <a:pt x="0" y="46253"/>
                </a:lnTo>
                <a:cubicBezTo>
                  <a:pt x="965" y="46253"/>
                  <a:pt x="1747" y="47035"/>
                  <a:pt x="1747" y="48000"/>
                </a:cubicBezTo>
                <a:cubicBezTo>
                  <a:pt x="1747" y="48966"/>
                  <a:pt x="965" y="49748"/>
                  <a:pt x="0" y="49748"/>
                </a:cubicBezTo>
                <a:lnTo>
                  <a:pt x="0" y="51722"/>
                </a:lnTo>
                <a:cubicBezTo>
                  <a:pt x="965" y="51722"/>
                  <a:pt x="1747" y="52503"/>
                  <a:pt x="1747" y="53469"/>
                </a:cubicBezTo>
                <a:cubicBezTo>
                  <a:pt x="1747" y="54434"/>
                  <a:pt x="965" y="55216"/>
                  <a:pt x="0" y="55216"/>
                </a:cubicBezTo>
                <a:lnTo>
                  <a:pt x="0" y="57190"/>
                </a:lnTo>
                <a:cubicBezTo>
                  <a:pt x="958" y="57200"/>
                  <a:pt x="1729" y="57979"/>
                  <a:pt x="1729" y="58937"/>
                </a:cubicBezTo>
                <a:cubicBezTo>
                  <a:pt x="1729" y="59895"/>
                  <a:pt x="958" y="60674"/>
                  <a:pt x="0" y="60684"/>
                </a:cubicBezTo>
                <a:lnTo>
                  <a:pt x="0" y="62658"/>
                </a:lnTo>
                <a:cubicBezTo>
                  <a:pt x="965" y="62658"/>
                  <a:pt x="1747" y="63440"/>
                  <a:pt x="1747" y="64405"/>
                </a:cubicBezTo>
                <a:cubicBezTo>
                  <a:pt x="1747" y="65369"/>
                  <a:pt x="965" y="66152"/>
                  <a:pt x="0" y="66152"/>
                </a:cubicBezTo>
                <a:lnTo>
                  <a:pt x="0" y="68126"/>
                </a:lnTo>
                <a:cubicBezTo>
                  <a:pt x="6" y="68126"/>
                  <a:pt x="12" y="68126"/>
                  <a:pt x="18" y="68126"/>
                </a:cubicBezTo>
                <a:cubicBezTo>
                  <a:pt x="982" y="68126"/>
                  <a:pt x="1766" y="68908"/>
                  <a:pt x="1766" y="69873"/>
                </a:cubicBezTo>
                <a:cubicBezTo>
                  <a:pt x="1766" y="70838"/>
                  <a:pt x="984" y="71619"/>
                  <a:pt x="21" y="71619"/>
                </a:cubicBezTo>
                <a:cubicBezTo>
                  <a:pt x="14" y="71619"/>
                  <a:pt x="7" y="71619"/>
                  <a:pt x="0" y="71619"/>
                </a:cubicBezTo>
                <a:lnTo>
                  <a:pt x="0" y="73595"/>
                </a:lnTo>
                <a:cubicBezTo>
                  <a:pt x="7" y="73595"/>
                  <a:pt x="14" y="73595"/>
                  <a:pt x="21" y="73595"/>
                </a:cubicBezTo>
                <a:cubicBezTo>
                  <a:pt x="984" y="73595"/>
                  <a:pt x="1766" y="74376"/>
                  <a:pt x="1766" y="75342"/>
                </a:cubicBezTo>
                <a:cubicBezTo>
                  <a:pt x="1766" y="76307"/>
                  <a:pt x="982" y="77089"/>
                  <a:pt x="18" y="77089"/>
                </a:cubicBezTo>
                <a:cubicBezTo>
                  <a:pt x="12" y="77089"/>
                  <a:pt x="6" y="77089"/>
                  <a:pt x="0" y="77089"/>
                </a:cubicBezTo>
                <a:lnTo>
                  <a:pt x="0" y="79063"/>
                </a:lnTo>
                <a:cubicBezTo>
                  <a:pt x="965" y="79063"/>
                  <a:pt x="1747" y="79845"/>
                  <a:pt x="1747" y="80810"/>
                </a:cubicBezTo>
                <a:cubicBezTo>
                  <a:pt x="1747" y="81774"/>
                  <a:pt x="965" y="82557"/>
                  <a:pt x="0" y="82557"/>
                </a:cubicBezTo>
                <a:lnTo>
                  <a:pt x="0" y="84529"/>
                </a:lnTo>
                <a:cubicBezTo>
                  <a:pt x="958" y="84539"/>
                  <a:pt x="1729" y="85318"/>
                  <a:pt x="1729" y="86276"/>
                </a:cubicBezTo>
                <a:cubicBezTo>
                  <a:pt x="1729" y="87234"/>
                  <a:pt x="958" y="88013"/>
                  <a:pt x="0" y="88023"/>
                </a:cubicBezTo>
                <a:lnTo>
                  <a:pt x="0" y="89997"/>
                </a:lnTo>
                <a:cubicBezTo>
                  <a:pt x="965" y="89997"/>
                  <a:pt x="1747" y="90779"/>
                  <a:pt x="1747" y="91744"/>
                </a:cubicBezTo>
                <a:cubicBezTo>
                  <a:pt x="1747" y="92709"/>
                  <a:pt x="966" y="93491"/>
                  <a:pt x="3" y="93491"/>
                </a:cubicBezTo>
                <a:cubicBezTo>
                  <a:pt x="2" y="93491"/>
                  <a:pt x="1" y="93491"/>
                  <a:pt x="0" y="93491"/>
                </a:cubicBezTo>
                <a:lnTo>
                  <a:pt x="0" y="95999"/>
                </a:lnTo>
                <a:lnTo>
                  <a:pt x="58378" y="95999"/>
                </a:lnTo>
                <a:lnTo>
                  <a:pt x="58378" y="1"/>
                </a:lnTo>
                <a:close/>
              </a:path>
            </a:pathLst>
          </a:custGeom>
          <a:solidFill>
            <a:srgbClr val="FFFA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6"/>
          <p:cNvSpPr txBox="1">
            <a:spLocks noGrp="1"/>
          </p:cNvSpPr>
          <p:nvPr>
            <p:ph type="title" idx="4294967295"/>
          </p:nvPr>
        </p:nvSpPr>
        <p:spPr>
          <a:xfrm>
            <a:off x="3129400" y="2011329"/>
            <a:ext cx="95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dirty="0">
                <a:solidFill>
                  <a:schemeClr val="accent1"/>
                </a:solidFill>
              </a:rPr>
              <a:t>1</a:t>
            </a:r>
            <a:endParaRPr sz="3000" b="0" dirty="0">
              <a:solidFill>
                <a:schemeClr val="accent1"/>
              </a:solidFill>
            </a:endParaRPr>
          </a:p>
        </p:txBody>
      </p:sp>
      <p:sp>
        <p:nvSpPr>
          <p:cNvPr id="1049" name="Google Shape;1049;p36"/>
          <p:cNvSpPr txBox="1">
            <a:spLocks noGrp="1"/>
          </p:cNvSpPr>
          <p:nvPr>
            <p:ph type="subTitle" idx="1"/>
          </p:nvPr>
        </p:nvSpPr>
        <p:spPr>
          <a:xfrm flipH="1">
            <a:off x="840388" y="217196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Flexibilität</a:t>
            </a:r>
            <a:r>
              <a:rPr lang="en-GB" dirty="0"/>
              <a:t> und </a:t>
            </a:r>
            <a:r>
              <a:rPr lang="en-GB" dirty="0" err="1"/>
              <a:t>Einsteigerfreundlich</a:t>
            </a:r>
            <a:endParaRPr dirty="0"/>
          </a:p>
        </p:txBody>
      </p:sp>
      <p:sp>
        <p:nvSpPr>
          <p:cNvPr id="1050" name="Google Shape;1050;p36"/>
          <p:cNvSpPr txBox="1">
            <a:spLocks noGrp="1"/>
          </p:cNvSpPr>
          <p:nvPr>
            <p:ph type="subTitle" idx="3"/>
          </p:nvPr>
        </p:nvSpPr>
        <p:spPr>
          <a:xfrm>
            <a:off x="5056813" y="217196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GB" dirty="0" err="1"/>
              <a:t>Komponentenbasierte</a:t>
            </a:r>
            <a:r>
              <a:rPr lang="en-GB" dirty="0"/>
              <a:t> </a:t>
            </a:r>
            <a:r>
              <a:rPr lang="en-GB" dirty="0" err="1"/>
              <a:t>Bibliothek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Fokus</a:t>
            </a:r>
            <a:r>
              <a:rPr lang="en-GB" dirty="0"/>
              <a:t> auf </a:t>
            </a:r>
            <a:r>
              <a:rPr lang="en-GB" dirty="0" err="1"/>
              <a:t>Wiederverwendbarkeit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51" name="Google Shape;1051;p36"/>
          <p:cNvSpPr txBox="1">
            <a:spLocks noGrp="1"/>
          </p:cNvSpPr>
          <p:nvPr>
            <p:ph type="subTitle" idx="5"/>
          </p:nvPr>
        </p:nvSpPr>
        <p:spPr>
          <a:xfrm flipH="1">
            <a:off x="840388" y="364107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GB" dirty="0"/>
              <a:t>Performance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Optimierung</a:t>
            </a:r>
            <a:r>
              <a:rPr lang="en-GB" dirty="0"/>
              <a:t> und </a:t>
            </a:r>
            <a:r>
              <a:rPr lang="en-GB" dirty="0" err="1"/>
              <a:t>Einfachheit</a:t>
            </a:r>
            <a:endParaRPr dirty="0"/>
          </a:p>
        </p:txBody>
      </p:sp>
      <p:sp>
        <p:nvSpPr>
          <p:cNvPr id="1052" name="Google Shape;1052;p36"/>
          <p:cNvSpPr txBox="1">
            <a:spLocks noGrp="1"/>
          </p:cNvSpPr>
          <p:nvPr>
            <p:ph type="subTitle" idx="6"/>
          </p:nvPr>
        </p:nvSpPr>
        <p:spPr>
          <a:xfrm>
            <a:off x="5056813" y="364107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Ganzheitliches</a:t>
            </a:r>
            <a:r>
              <a:rPr lang="en" dirty="0"/>
              <a:t> </a:t>
            </a:r>
            <a:r>
              <a:rPr lang="en" dirty="0" err="1"/>
              <a:t>Ökosystem</a:t>
            </a:r>
            <a:r>
              <a:rPr lang="en" dirty="0"/>
              <a:t> für </a:t>
            </a:r>
            <a:r>
              <a:rPr lang="en" dirty="0" err="1"/>
              <a:t>große</a:t>
            </a:r>
            <a:r>
              <a:rPr lang="en" dirty="0"/>
              <a:t> </a:t>
            </a:r>
            <a:r>
              <a:rPr lang="en" dirty="0" err="1"/>
              <a:t>Projekte</a:t>
            </a:r>
            <a:endParaRPr dirty="0"/>
          </a:p>
        </p:txBody>
      </p:sp>
      <p:sp>
        <p:nvSpPr>
          <p:cNvPr id="1053" name="Google Shape;1053;p36"/>
          <p:cNvSpPr txBox="1">
            <a:spLocks noGrp="1"/>
          </p:cNvSpPr>
          <p:nvPr>
            <p:ph type="subTitle" idx="7"/>
          </p:nvPr>
        </p:nvSpPr>
        <p:spPr>
          <a:xfrm flipH="1">
            <a:off x="840402" y="1887050"/>
            <a:ext cx="2652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Vue</a:t>
            </a:r>
            <a:endParaRPr dirty="0"/>
          </a:p>
        </p:txBody>
      </p:sp>
      <p:sp>
        <p:nvSpPr>
          <p:cNvPr id="1054" name="Google Shape;1054;p36"/>
          <p:cNvSpPr txBox="1">
            <a:spLocks noGrp="1"/>
          </p:cNvSpPr>
          <p:nvPr>
            <p:ph type="subTitle" idx="8"/>
          </p:nvPr>
        </p:nvSpPr>
        <p:spPr>
          <a:xfrm>
            <a:off x="5056825" y="1887050"/>
            <a:ext cx="2652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1055" name="Google Shape;1055;p36"/>
          <p:cNvSpPr txBox="1">
            <a:spLocks noGrp="1"/>
          </p:cNvSpPr>
          <p:nvPr>
            <p:ph type="subTitle" idx="9"/>
          </p:nvPr>
        </p:nvSpPr>
        <p:spPr>
          <a:xfrm flipH="1">
            <a:off x="840388" y="3355924"/>
            <a:ext cx="2652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Svelte</a:t>
            </a:r>
            <a:endParaRPr dirty="0"/>
          </a:p>
        </p:txBody>
      </p:sp>
      <p:sp>
        <p:nvSpPr>
          <p:cNvPr id="1056" name="Google Shape;1056;p36"/>
          <p:cNvSpPr txBox="1">
            <a:spLocks noGrp="1"/>
          </p:cNvSpPr>
          <p:nvPr>
            <p:ph type="subTitle" idx="13"/>
          </p:nvPr>
        </p:nvSpPr>
        <p:spPr>
          <a:xfrm>
            <a:off x="5056813" y="3355920"/>
            <a:ext cx="2652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Angular</a:t>
            </a:r>
            <a:endParaRPr dirty="0"/>
          </a:p>
        </p:txBody>
      </p:sp>
      <p:sp>
        <p:nvSpPr>
          <p:cNvPr id="1057" name="Google Shape;1057;p36"/>
          <p:cNvSpPr txBox="1">
            <a:spLocks noGrp="1"/>
          </p:cNvSpPr>
          <p:nvPr>
            <p:ph type="title" idx="14"/>
          </p:nvPr>
        </p:nvSpPr>
        <p:spPr>
          <a:xfrm>
            <a:off x="3129400" y="3475532"/>
            <a:ext cx="95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2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058" name="Google Shape;1058;p36"/>
          <p:cNvSpPr txBox="1">
            <a:spLocks noGrp="1"/>
          </p:cNvSpPr>
          <p:nvPr>
            <p:ph type="title" idx="15"/>
          </p:nvPr>
        </p:nvSpPr>
        <p:spPr>
          <a:xfrm flipH="1">
            <a:off x="7357387" y="2011325"/>
            <a:ext cx="95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1059" name="Google Shape;1059;p36"/>
          <p:cNvSpPr txBox="1">
            <a:spLocks noGrp="1"/>
          </p:cNvSpPr>
          <p:nvPr>
            <p:ph type="title" idx="16"/>
          </p:nvPr>
        </p:nvSpPr>
        <p:spPr>
          <a:xfrm flipH="1">
            <a:off x="7357387" y="3475526"/>
            <a:ext cx="95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1060" name="Google Shape;1060;p36"/>
          <p:cNvSpPr/>
          <p:nvPr/>
        </p:nvSpPr>
        <p:spPr>
          <a:xfrm>
            <a:off x="920875" y="3024575"/>
            <a:ext cx="3022014" cy="90300"/>
          </a:xfrm>
          <a:custGeom>
            <a:avLst/>
            <a:gdLst/>
            <a:ahLst/>
            <a:cxnLst/>
            <a:rect l="l" t="t" r="r" b="b"/>
            <a:pathLst>
              <a:path w="128065" h="3612" extrusionOk="0">
                <a:moveTo>
                  <a:pt x="104112" y="198"/>
                </a:moveTo>
                <a:cubicBezTo>
                  <a:pt x="104113" y="199"/>
                  <a:pt x="104114" y="199"/>
                  <a:pt x="104114" y="199"/>
                </a:cubicBezTo>
                <a:lnTo>
                  <a:pt x="104114" y="199"/>
                </a:lnTo>
                <a:cubicBezTo>
                  <a:pt x="104106" y="199"/>
                  <a:pt x="104103" y="198"/>
                  <a:pt x="104112" y="198"/>
                </a:cubicBezTo>
                <a:close/>
                <a:moveTo>
                  <a:pt x="101378" y="239"/>
                </a:moveTo>
                <a:cubicBezTo>
                  <a:pt x="101379" y="239"/>
                  <a:pt x="101381" y="239"/>
                  <a:pt x="101383" y="240"/>
                </a:cubicBezTo>
                <a:lnTo>
                  <a:pt x="101383" y="240"/>
                </a:lnTo>
                <a:cubicBezTo>
                  <a:pt x="101381" y="240"/>
                  <a:pt x="101379" y="240"/>
                  <a:pt x="101377" y="240"/>
                </a:cubicBezTo>
                <a:cubicBezTo>
                  <a:pt x="101376" y="240"/>
                  <a:pt x="101376" y="240"/>
                  <a:pt x="101375" y="240"/>
                </a:cubicBezTo>
                <a:cubicBezTo>
                  <a:pt x="101373" y="240"/>
                  <a:pt x="101374" y="239"/>
                  <a:pt x="101378" y="239"/>
                </a:cubicBezTo>
                <a:close/>
                <a:moveTo>
                  <a:pt x="97869" y="308"/>
                </a:moveTo>
                <a:cubicBezTo>
                  <a:pt x="97870" y="308"/>
                  <a:pt x="97871" y="308"/>
                  <a:pt x="97872" y="308"/>
                </a:cubicBezTo>
                <a:lnTo>
                  <a:pt x="97872" y="308"/>
                </a:lnTo>
                <a:lnTo>
                  <a:pt x="97865" y="308"/>
                </a:lnTo>
                <a:cubicBezTo>
                  <a:pt x="97860" y="308"/>
                  <a:pt x="97865" y="308"/>
                  <a:pt x="97869" y="308"/>
                </a:cubicBezTo>
                <a:close/>
                <a:moveTo>
                  <a:pt x="100604" y="319"/>
                </a:moveTo>
                <a:cubicBezTo>
                  <a:pt x="100605" y="319"/>
                  <a:pt x="100606" y="319"/>
                  <a:pt x="100606" y="319"/>
                </a:cubicBezTo>
                <a:cubicBezTo>
                  <a:pt x="100606" y="319"/>
                  <a:pt x="100605" y="319"/>
                  <a:pt x="100604" y="319"/>
                </a:cubicBezTo>
                <a:lnTo>
                  <a:pt x="100604" y="319"/>
                </a:lnTo>
                <a:cubicBezTo>
                  <a:pt x="100604" y="319"/>
                  <a:pt x="100604" y="319"/>
                  <a:pt x="100604" y="319"/>
                </a:cubicBezTo>
                <a:close/>
                <a:moveTo>
                  <a:pt x="94755" y="405"/>
                </a:moveTo>
                <a:cubicBezTo>
                  <a:pt x="94756" y="406"/>
                  <a:pt x="94756" y="406"/>
                  <a:pt x="94756" y="406"/>
                </a:cubicBezTo>
                <a:cubicBezTo>
                  <a:pt x="94756" y="406"/>
                  <a:pt x="94756" y="406"/>
                  <a:pt x="94755" y="405"/>
                </a:cubicBezTo>
                <a:close/>
                <a:moveTo>
                  <a:pt x="113850" y="429"/>
                </a:moveTo>
                <a:cubicBezTo>
                  <a:pt x="113850" y="429"/>
                  <a:pt x="113850" y="429"/>
                  <a:pt x="113851" y="429"/>
                </a:cubicBezTo>
                <a:cubicBezTo>
                  <a:pt x="113851" y="430"/>
                  <a:pt x="113851" y="430"/>
                  <a:pt x="113851" y="430"/>
                </a:cubicBezTo>
                <a:lnTo>
                  <a:pt x="113851" y="430"/>
                </a:lnTo>
                <a:cubicBezTo>
                  <a:pt x="113850" y="430"/>
                  <a:pt x="113850" y="429"/>
                  <a:pt x="113850" y="429"/>
                </a:cubicBezTo>
                <a:close/>
                <a:moveTo>
                  <a:pt x="102567" y="437"/>
                </a:moveTo>
                <a:cubicBezTo>
                  <a:pt x="102568" y="437"/>
                  <a:pt x="102567" y="438"/>
                  <a:pt x="102565" y="438"/>
                </a:cubicBezTo>
                <a:lnTo>
                  <a:pt x="102565" y="438"/>
                </a:lnTo>
                <a:cubicBezTo>
                  <a:pt x="102565" y="438"/>
                  <a:pt x="102566" y="438"/>
                  <a:pt x="102566" y="438"/>
                </a:cubicBezTo>
                <a:cubicBezTo>
                  <a:pt x="102567" y="437"/>
                  <a:pt x="102567" y="437"/>
                  <a:pt x="102567" y="437"/>
                </a:cubicBezTo>
                <a:close/>
                <a:moveTo>
                  <a:pt x="102550" y="440"/>
                </a:moveTo>
                <a:cubicBezTo>
                  <a:pt x="102552" y="440"/>
                  <a:pt x="102553" y="440"/>
                  <a:pt x="102555" y="440"/>
                </a:cubicBezTo>
                <a:lnTo>
                  <a:pt x="102555" y="440"/>
                </a:lnTo>
                <a:cubicBezTo>
                  <a:pt x="102554" y="440"/>
                  <a:pt x="102553" y="440"/>
                  <a:pt x="102553" y="440"/>
                </a:cubicBezTo>
                <a:cubicBezTo>
                  <a:pt x="102552" y="440"/>
                  <a:pt x="102551" y="440"/>
                  <a:pt x="102550" y="440"/>
                </a:cubicBezTo>
                <a:close/>
                <a:moveTo>
                  <a:pt x="109951" y="451"/>
                </a:moveTo>
                <a:lnTo>
                  <a:pt x="109951" y="451"/>
                </a:lnTo>
                <a:cubicBezTo>
                  <a:pt x="109952" y="451"/>
                  <a:pt x="109952" y="451"/>
                  <a:pt x="109952" y="451"/>
                </a:cubicBezTo>
                <a:lnTo>
                  <a:pt x="109952" y="451"/>
                </a:lnTo>
                <a:cubicBezTo>
                  <a:pt x="109951" y="451"/>
                  <a:pt x="109951" y="451"/>
                  <a:pt x="109951" y="451"/>
                </a:cubicBezTo>
                <a:close/>
                <a:moveTo>
                  <a:pt x="116993" y="523"/>
                </a:moveTo>
                <a:cubicBezTo>
                  <a:pt x="116993" y="524"/>
                  <a:pt x="116990" y="524"/>
                  <a:pt x="116988" y="524"/>
                </a:cubicBezTo>
                <a:cubicBezTo>
                  <a:pt x="116983" y="524"/>
                  <a:pt x="116978" y="523"/>
                  <a:pt x="116990" y="523"/>
                </a:cubicBezTo>
                <a:close/>
                <a:moveTo>
                  <a:pt x="116193" y="539"/>
                </a:moveTo>
                <a:lnTo>
                  <a:pt x="116193" y="539"/>
                </a:lnTo>
                <a:cubicBezTo>
                  <a:pt x="116192" y="539"/>
                  <a:pt x="116193" y="539"/>
                  <a:pt x="116193" y="540"/>
                </a:cubicBezTo>
                <a:lnTo>
                  <a:pt x="116193" y="540"/>
                </a:lnTo>
                <a:cubicBezTo>
                  <a:pt x="116193" y="539"/>
                  <a:pt x="116193" y="539"/>
                  <a:pt x="116193" y="539"/>
                </a:cubicBezTo>
                <a:close/>
                <a:moveTo>
                  <a:pt x="105669" y="558"/>
                </a:moveTo>
                <a:cubicBezTo>
                  <a:pt x="105669" y="558"/>
                  <a:pt x="105669" y="558"/>
                  <a:pt x="105669" y="558"/>
                </a:cubicBezTo>
                <a:cubicBezTo>
                  <a:pt x="105671" y="558"/>
                  <a:pt x="105671" y="558"/>
                  <a:pt x="105669" y="558"/>
                </a:cubicBezTo>
                <a:close/>
                <a:moveTo>
                  <a:pt x="120493" y="561"/>
                </a:moveTo>
                <a:cubicBezTo>
                  <a:pt x="120492" y="561"/>
                  <a:pt x="120492" y="562"/>
                  <a:pt x="120492" y="562"/>
                </a:cubicBezTo>
                <a:lnTo>
                  <a:pt x="120492" y="562"/>
                </a:lnTo>
                <a:cubicBezTo>
                  <a:pt x="120491" y="562"/>
                  <a:pt x="120491" y="561"/>
                  <a:pt x="120493" y="561"/>
                </a:cubicBezTo>
                <a:close/>
                <a:moveTo>
                  <a:pt x="87320" y="624"/>
                </a:moveTo>
                <a:cubicBezTo>
                  <a:pt x="87333" y="624"/>
                  <a:pt x="87325" y="624"/>
                  <a:pt x="87315" y="624"/>
                </a:cubicBezTo>
                <a:lnTo>
                  <a:pt x="87315" y="624"/>
                </a:lnTo>
                <a:cubicBezTo>
                  <a:pt x="87316" y="624"/>
                  <a:pt x="87318" y="624"/>
                  <a:pt x="87320" y="624"/>
                </a:cubicBezTo>
                <a:close/>
                <a:moveTo>
                  <a:pt x="87291" y="631"/>
                </a:moveTo>
                <a:cubicBezTo>
                  <a:pt x="87290" y="632"/>
                  <a:pt x="87290" y="632"/>
                  <a:pt x="87290" y="632"/>
                </a:cubicBezTo>
                <a:cubicBezTo>
                  <a:pt x="87290" y="632"/>
                  <a:pt x="87290" y="632"/>
                  <a:pt x="87291" y="631"/>
                </a:cubicBezTo>
                <a:close/>
                <a:moveTo>
                  <a:pt x="85766" y="633"/>
                </a:moveTo>
                <a:cubicBezTo>
                  <a:pt x="85767" y="633"/>
                  <a:pt x="85767" y="633"/>
                  <a:pt x="85767" y="633"/>
                </a:cubicBezTo>
                <a:cubicBezTo>
                  <a:pt x="85766" y="633"/>
                  <a:pt x="85765" y="633"/>
                  <a:pt x="85764" y="633"/>
                </a:cubicBezTo>
                <a:lnTo>
                  <a:pt x="85764" y="633"/>
                </a:lnTo>
                <a:cubicBezTo>
                  <a:pt x="85764" y="633"/>
                  <a:pt x="85765" y="633"/>
                  <a:pt x="85766" y="633"/>
                </a:cubicBezTo>
                <a:close/>
                <a:moveTo>
                  <a:pt x="85743" y="636"/>
                </a:moveTo>
                <a:cubicBezTo>
                  <a:pt x="85742" y="636"/>
                  <a:pt x="85742" y="636"/>
                  <a:pt x="85742" y="636"/>
                </a:cubicBezTo>
                <a:cubicBezTo>
                  <a:pt x="85742" y="636"/>
                  <a:pt x="85742" y="636"/>
                  <a:pt x="85743" y="636"/>
                </a:cubicBezTo>
                <a:close/>
                <a:moveTo>
                  <a:pt x="93976" y="677"/>
                </a:moveTo>
                <a:cubicBezTo>
                  <a:pt x="93976" y="677"/>
                  <a:pt x="93975" y="677"/>
                  <a:pt x="93973" y="677"/>
                </a:cubicBezTo>
                <a:cubicBezTo>
                  <a:pt x="93971" y="677"/>
                  <a:pt x="93969" y="677"/>
                  <a:pt x="93976" y="677"/>
                </a:cubicBezTo>
                <a:close/>
                <a:moveTo>
                  <a:pt x="92800" y="767"/>
                </a:moveTo>
                <a:cubicBezTo>
                  <a:pt x="92800" y="767"/>
                  <a:pt x="92801" y="767"/>
                  <a:pt x="92801" y="767"/>
                </a:cubicBezTo>
                <a:cubicBezTo>
                  <a:pt x="92799" y="767"/>
                  <a:pt x="92798" y="767"/>
                  <a:pt x="92797" y="767"/>
                </a:cubicBezTo>
                <a:lnTo>
                  <a:pt x="92797" y="767"/>
                </a:lnTo>
                <a:cubicBezTo>
                  <a:pt x="92798" y="767"/>
                  <a:pt x="92799" y="767"/>
                  <a:pt x="92800" y="767"/>
                </a:cubicBezTo>
                <a:close/>
                <a:moveTo>
                  <a:pt x="81816" y="866"/>
                </a:moveTo>
                <a:lnTo>
                  <a:pt x="81816" y="866"/>
                </a:lnTo>
                <a:cubicBezTo>
                  <a:pt x="81815" y="866"/>
                  <a:pt x="81815" y="866"/>
                  <a:pt x="81815" y="866"/>
                </a:cubicBezTo>
                <a:cubicBezTo>
                  <a:pt x="81815" y="866"/>
                  <a:pt x="81815" y="866"/>
                  <a:pt x="81816" y="866"/>
                </a:cubicBezTo>
                <a:close/>
                <a:moveTo>
                  <a:pt x="79134" y="868"/>
                </a:moveTo>
                <a:cubicBezTo>
                  <a:pt x="79133" y="868"/>
                  <a:pt x="79130" y="868"/>
                  <a:pt x="79130" y="868"/>
                </a:cubicBezTo>
                <a:lnTo>
                  <a:pt x="79130" y="868"/>
                </a:lnTo>
                <a:cubicBezTo>
                  <a:pt x="79135" y="868"/>
                  <a:pt x="79135" y="868"/>
                  <a:pt x="79134" y="868"/>
                </a:cubicBezTo>
                <a:close/>
                <a:moveTo>
                  <a:pt x="87705" y="876"/>
                </a:moveTo>
                <a:cubicBezTo>
                  <a:pt x="87705" y="876"/>
                  <a:pt x="87706" y="876"/>
                  <a:pt x="87708" y="877"/>
                </a:cubicBezTo>
                <a:lnTo>
                  <a:pt x="87708" y="877"/>
                </a:lnTo>
                <a:cubicBezTo>
                  <a:pt x="87706" y="876"/>
                  <a:pt x="87705" y="876"/>
                  <a:pt x="87705" y="876"/>
                </a:cubicBezTo>
                <a:close/>
                <a:moveTo>
                  <a:pt x="80715" y="911"/>
                </a:moveTo>
                <a:lnTo>
                  <a:pt x="80715" y="911"/>
                </a:lnTo>
                <a:cubicBezTo>
                  <a:pt x="80715" y="911"/>
                  <a:pt x="80716" y="911"/>
                  <a:pt x="80716" y="911"/>
                </a:cubicBezTo>
                <a:cubicBezTo>
                  <a:pt x="80716" y="911"/>
                  <a:pt x="80715" y="911"/>
                  <a:pt x="80715" y="911"/>
                </a:cubicBezTo>
                <a:close/>
                <a:moveTo>
                  <a:pt x="86144" y="927"/>
                </a:moveTo>
                <a:cubicBezTo>
                  <a:pt x="86144" y="927"/>
                  <a:pt x="86144" y="927"/>
                  <a:pt x="86145" y="928"/>
                </a:cubicBezTo>
                <a:lnTo>
                  <a:pt x="86145" y="928"/>
                </a:lnTo>
                <a:cubicBezTo>
                  <a:pt x="86144" y="927"/>
                  <a:pt x="86144" y="927"/>
                  <a:pt x="86144" y="927"/>
                </a:cubicBezTo>
                <a:close/>
                <a:moveTo>
                  <a:pt x="78372" y="986"/>
                </a:moveTo>
                <a:cubicBezTo>
                  <a:pt x="78372" y="986"/>
                  <a:pt x="78372" y="986"/>
                  <a:pt x="78372" y="986"/>
                </a:cubicBezTo>
                <a:lnTo>
                  <a:pt x="78372" y="986"/>
                </a:lnTo>
                <a:cubicBezTo>
                  <a:pt x="78372" y="986"/>
                  <a:pt x="78372" y="986"/>
                  <a:pt x="78372" y="986"/>
                </a:cubicBezTo>
                <a:close/>
                <a:moveTo>
                  <a:pt x="85016" y="998"/>
                </a:moveTo>
                <a:cubicBezTo>
                  <a:pt x="85015" y="998"/>
                  <a:pt x="85014" y="998"/>
                  <a:pt x="85012" y="998"/>
                </a:cubicBezTo>
                <a:lnTo>
                  <a:pt x="85012" y="998"/>
                </a:lnTo>
                <a:cubicBezTo>
                  <a:pt x="85014" y="998"/>
                  <a:pt x="85015" y="998"/>
                  <a:pt x="85016" y="998"/>
                </a:cubicBezTo>
                <a:close/>
                <a:moveTo>
                  <a:pt x="84199" y="1004"/>
                </a:moveTo>
                <a:cubicBezTo>
                  <a:pt x="84199" y="1004"/>
                  <a:pt x="84200" y="1005"/>
                  <a:pt x="84201" y="1005"/>
                </a:cubicBezTo>
                <a:cubicBezTo>
                  <a:pt x="84202" y="1005"/>
                  <a:pt x="84202" y="1005"/>
                  <a:pt x="84202" y="1005"/>
                </a:cubicBezTo>
                <a:lnTo>
                  <a:pt x="84202" y="1005"/>
                </a:lnTo>
                <a:cubicBezTo>
                  <a:pt x="84200" y="1005"/>
                  <a:pt x="84199" y="1004"/>
                  <a:pt x="84199" y="1004"/>
                </a:cubicBezTo>
                <a:close/>
                <a:moveTo>
                  <a:pt x="83042" y="1064"/>
                </a:moveTo>
                <a:lnTo>
                  <a:pt x="83042" y="1064"/>
                </a:lnTo>
                <a:cubicBezTo>
                  <a:pt x="83043" y="1064"/>
                  <a:pt x="83044" y="1065"/>
                  <a:pt x="83045" y="1065"/>
                </a:cubicBezTo>
                <a:lnTo>
                  <a:pt x="83045" y="1065"/>
                </a:lnTo>
                <a:cubicBezTo>
                  <a:pt x="83043" y="1065"/>
                  <a:pt x="83041" y="1064"/>
                  <a:pt x="83042" y="1064"/>
                </a:cubicBezTo>
                <a:close/>
                <a:moveTo>
                  <a:pt x="75988" y="1095"/>
                </a:moveTo>
                <a:cubicBezTo>
                  <a:pt x="75988" y="1095"/>
                  <a:pt x="75987" y="1096"/>
                  <a:pt x="75987" y="1096"/>
                </a:cubicBezTo>
                <a:cubicBezTo>
                  <a:pt x="75985" y="1096"/>
                  <a:pt x="75984" y="1096"/>
                  <a:pt x="75984" y="1096"/>
                </a:cubicBezTo>
                <a:cubicBezTo>
                  <a:pt x="75982" y="1096"/>
                  <a:pt x="75985" y="1096"/>
                  <a:pt x="75988" y="1095"/>
                </a:cubicBezTo>
                <a:close/>
                <a:moveTo>
                  <a:pt x="74484" y="1234"/>
                </a:moveTo>
                <a:cubicBezTo>
                  <a:pt x="74487" y="1234"/>
                  <a:pt x="74489" y="1235"/>
                  <a:pt x="74488" y="1235"/>
                </a:cubicBezTo>
                <a:cubicBezTo>
                  <a:pt x="74488" y="1235"/>
                  <a:pt x="74486" y="1235"/>
                  <a:pt x="74484" y="1234"/>
                </a:cubicBezTo>
                <a:close/>
                <a:moveTo>
                  <a:pt x="79488" y="1250"/>
                </a:moveTo>
                <a:cubicBezTo>
                  <a:pt x="79489" y="1250"/>
                  <a:pt x="79491" y="1251"/>
                  <a:pt x="79494" y="1253"/>
                </a:cubicBezTo>
                <a:lnTo>
                  <a:pt x="79494" y="1253"/>
                </a:lnTo>
                <a:cubicBezTo>
                  <a:pt x="79489" y="1251"/>
                  <a:pt x="79488" y="1250"/>
                  <a:pt x="79488" y="1250"/>
                </a:cubicBezTo>
                <a:close/>
                <a:moveTo>
                  <a:pt x="72939" y="1266"/>
                </a:moveTo>
                <a:cubicBezTo>
                  <a:pt x="72942" y="1267"/>
                  <a:pt x="72943" y="1267"/>
                  <a:pt x="72943" y="1267"/>
                </a:cubicBezTo>
                <a:cubicBezTo>
                  <a:pt x="72943" y="1267"/>
                  <a:pt x="72941" y="1267"/>
                  <a:pt x="72939" y="1266"/>
                </a:cubicBezTo>
                <a:close/>
                <a:moveTo>
                  <a:pt x="72862" y="1271"/>
                </a:moveTo>
                <a:lnTo>
                  <a:pt x="72862" y="1271"/>
                </a:lnTo>
                <a:cubicBezTo>
                  <a:pt x="72859" y="1273"/>
                  <a:pt x="72857" y="1274"/>
                  <a:pt x="72857" y="1274"/>
                </a:cubicBezTo>
                <a:cubicBezTo>
                  <a:pt x="72856" y="1274"/>
                  <a:pt x="72858" y="1273"/>
                  <a:pt x="72862" y="1271"/>
                </a:cubicBezTo>
                <a:close/>
                <a:moveTo>
                  <a:pt x="70168" y="1334"/>
                </a:moveTo>
                <a:lnTo>
                  <a:pt x="70168" y="1334"/>
                </a:lnTo>
                <a:cubicBezTo>
                  <a:pt x="70168" y="1334"/>
                  <a:pt x="70166" y="1334"/>
                  <a:pt x="70163" y="1334"/>
                </a:cubicBezTo>
                <a:lnTo>
                  <a:pt x="70163" y="1334"/>
                </a:lnTo>
                <a:cubicBezTo>
                  <a:pt x="70163" y="1334"/>
                  <a:pt x="70163" y="1334"/>
                  <a:pt x="70163" y="1334"/>
                </a:cubicBezTo>
                <a:cubicBezTo>
                  <a:pt x="70166" y="1334"/>
                  <a:pt x="70167" y="1334"/>
                  <a:pt x="70168" y="1334"/>
                </a:cubicBezTo>
                <a:close/>
                <a:moveTo>
                  <a:pt x="70163" y="1334"/>
                </a:moveTo>
                <a:cubicBezTo>
                  <a:pt x="70161" y="1335"/>
                  <a:pt x="70159" y="1335"/>
                  <a:pt x="70158" y="1335"/>
                </a:cubicBezTo>
                <a:cubicBezTo>
                  <a:pt x="70158" y="1335"/>
                  <a:pt x="70158" y="1335"/>
                  <a:pt x="70158" y="1335"/>
                </a:cubicBezTo>
                <a:cubicBezTo>
                  <a:pt x="70158" y="1335"/>
                  <a:pt x="70158" y="1335"/>
                  <a:pt x="70159" y="1335"/>
                </a:cubicBezTo>
                <a:cubicBezTo>
                  <a:pt x="70160" y="1335"/>
                  <a:pt x="70161" y="1335"/>
                  <a:pt x="70163" y="1334"/>
                </a:cubicBezTo>
                <a:close/>
                <a:moveTo>
                  <a:pt x="70904" y="1389"/>
                </a:moveTo>
                <a:cubicBezTo>
                  <a:pt x="70904" y="1389"/>
                  <a:pt x="70903" y="1389"/>
                  <a:pt x="70903" y="1390"/>
                </a:cubicBezTo>
                <a:cubicBezTo>
                  <a:pt x="70902" y="1390"/>
                  <a:pt x="70902" y="1390"/>
                  <a:pt x="70901" y="1390"/>
                </a:cubicBezTo>
                <a:cubicBezTo>
                  <a:pt x="70901" y="1390"/>
                  <a:pt x="70902" y="1390"/>
                  <a:pt x="70904" y="1389"/>
                </a:cubicBezTo>
                <a:close/>
                <a:moveTo>
                  <a:pt x="77980" y="1392"/>
                </a:moveTo>
                <a:lnTo>
                  <a:pt x="77980" y="1392"/>
                </a:lnTo>
                <a:cubicBezTo>
                  <a:pt x="77980" y="1392"/>
                  <a:pt x="77981" y="1392"/>
                  <a:pt x="77981" y="1392"/>
                </a:cubicBezTo>
                <a:lnTo>
                  <a:pt x="77981" y="1392"/>
                </a:lnTo>
                <a:cubicBezTo>
                  <a:pt x="77981" y="1392"/>
                  <a:pt x="77980" y="1392"/>
                  <a:pt x="77980" y="1392"/>
                </a:cubicBezTo>
                <a:close/>
                <a:moveTo>
                  <a:pt x="76442" y="1431"/>
                </a:moveTo>
                <a:lnTo>
                  <a:pt x="76442" y="1431"/>
                </a:lnTo>
                <a:cubicBezTo>
                  <a:pt x="76439" y="1432"/>
                  <a:pt x="76437" y="1432"/>
                  <a:pt x="76437" y="1432"/>
                </a:cubicBezTo>
                <a:cubicBezTo>
                  <a:pt x="76437" y="1432"/>
                  <a:pt x="76439" y="1431"/>
                  <a:pt x="76442" y="1431"/>
                </a:cubicBezTo>
                <a:close/>
                <a:moveTo>
                  <a:pt x="68619" y="1524"/>
                </a:moveTo>
                <a:lnTo>
                  <a:pt x="68619" y="1524"/>
                </a:lnTo>
                <a:cubicBezTo>
                  <a:pt x="68619" y="1524"/>
                  <a:pt x="68619" y="1524"/>
                  <a:pt x="68619" y="1524"/>
                </a:cubicBezTo>
                <a:cubicBezTo>
                  <a:pt x="68617" y="1524"/>
                  <a:pt x="68616" y="1524"/>
                  <a:pt x="68616" y="1524"/>
                </a:cubicBezTo>
                <a:cubicBezTo>
                  <a:pt x="68615" y="1524"/>
                  <a:pt x="68617" y="1524"/>
                  <a:pt x="68619" y="1524"/>
                </a:cubicBezTo>
                <a:close/>
                <a:moveTo>
                  <a:pt x="73298" y="1603"/>
                </a:moveTo>
                <a:cubicBezTo>
                  <a:pt x="73298" y="1603"/>
                  <a:pt x="73299" y="1603"/>
                  <a:pt x="73299" y="1603"/>
                </a:cubicBezTo>
                <a:lnTo>
                  <a:pt x="73299" y="1603"/>
                </a:lnTo>
                <a:cubicBezTo>
                  <a:pt x="73299" y="1603"/>
                  <a:pt x="73298" y="1603"/>
                  <a:pt x="73298" y="1603"/>
                </a:cubicBezTo>
                <a:close/>
                <a:moveTo>
                  <a:pt x="74097" y="1646"/>
                </a:moveTo>
                <a:cubicBezTo>
                  <a:pt x="74103" y="1646"/>
                  <a:pt x="74100" y="1647"/>
                  <a:pt x="74096" y="1647"/>
                </a:cubicBezTo>
                <a:cubicBezTo>
                  <a:pt x="74095" y="1647"/>
                  <a:pt x="74094" y="1647"/>
                  <a:pt x="74093" y="1647"/>
                </a:cubicBezTo>
                <a:lnTo>
                  <a:pt x="74093" y="1647"/>
                </a:lnTo>
                <a:cubicBezTo>
                  <a:pt x="74095" y="1646"/>
                  <a:pt x="74096" y="1646"/>
                  <a:pt x="74097" y="1646"/>
                </a:cubicBezTo>
                <a:close/>
                <a:moveTo>
                  <a:pt x="72536" y="1653"/>
                </a:moveTo>
                <a:cubicBezTo>
                  <a:pt x="72538" y="1653"/>
                  <a:pt x="72535" y="1653"/>
                  <a:pt x="72528" y="1653"/>
                </a:cubicBezTo>
                <a:lnTo>
                  <a:pt x="72528" y="1653"/>
                </a:lnTo>
                <a:cubicBezTo>
                  <a:pt x="72533" y="1653"/>
                  <a:pt x="72535" y="1653"/>
                  <a:pt x="72536" y="1653"/>
                </a:cubicBezTo>
                <a:close/>
                <a:moveTo>
                  <a:pt x="61611" y="1879"/>
                </a:moveTo>
                <a:cubicBezTo>
                  <a:pt x="61614" y="1879"/>
                  <a:pt x="61617" y="1880"/>
                  <a:pt x="61620" y="1880"/>
                </a:cubicBezTo>
                <a:lnTo>
                  <a:pt x="61620" y="1880"/>
                </a:lnTo>
                <a:cubicBezTo>
                  <a:pt x="61614" y="1880"/>
                  <a:pt x="61607" y="1880"/>
                  <a:pt x="61605" y="1880"/>
                </a:cubicBezTo>
                <a:cubicBezTo>
                  <a:pt x="61602" y="1880"/>
                  <a:pt x="61603" y="1880"/>
                  <a:pt x="61611" y="1879"/>
                </a:cubicBezTo>
                <a:close/>
                <a:moveTo>
                  <a:pt x="67392" y="1890"/>
                </a:moveTo>
                <a:lnTo>
                  <a:pt x="67392" y="1890"/>
                </a:lnTo>
                <a:cubicBezTo>
                  <a:pt x="67392" y="1890"/>
                  <a:pt x="67393" y="1890"/>
                  <a:pt x="67394" y="1891"/>
                </a:cubicBezTo>
                <a:lnTo>
                  <a:pt x="67394" y="1891"/>
                </a:lnTo>
                <a:cubicBezTo>
                  <a:pt x="67393" y="1890"/>
                  <a:pt x="67392" y="1890"/>
                  <a:pt x="67392" y="1890"/>
                </a:cubicBezTo>
                <a:close/>
                <a:moveTo>
                  <a:pt x="68196" y="1901"/>
                </a:moveTo>
                <a:cubicBezTo>
                  <a:pt x="68196" y="1901"/>
                  <a:pt x="68196" y="1901"/>
                  <a:pt x="68196" y="1901"/>
                </a:cubicBezTo>
                <a:cubicBezTo>
                  <a:pt x="68196" y="1901"/>
                  <a:pt x="68197" y="1901"/>
                  <a:pt x="68198" y="1901"/>
                </a:cubicBezTo>
                <a:cubicBezTo>
                  <a:pt x="68198" y="1902"/>
                  <a:pt x="68199" y="1902"/>
                  <a:pt x="68199" y="1902"/>
                </a:cubicBezTo>
                <a:lnTo>
                  <a:pt x="68199" y="1902"/>
                </a:lnTo>
                <a:cubicBezTo>
                  <a:pt x="68198" y="1902"/>
                  <a:pt x="68197" y="1901"/>
                  <a:pt x="68196" y="1901"/>
                </a:cubicBezTo>
                <a:close/>
                <a:moveTo>
                  <a:pt x="58489" y="2019"/>
                </a:moveTo>
                <a:cubicBezTo>
                  <a:pt x="58492" y="2019"/>
                  <a:pt x="58495" y="2019"/>
                  <a:pt x="58498" y="2019"/>
                </a:cubicBezTo>
                <a:lnTo>
                  <a:pt x="58498" y="2019"/>
                </a:lnTo>
                <a:cubicBezTo>
                  <a:pt x="58495" y="2019"/>
                  <a:pt x="58489" y="2020"/>
                  <a:pt x="58487" y="2020"/>
                </a:cubicBezTo>
                <a:cubicBezTo>
                  <a:pt x="58486" y="2020"/>
                  <a:pt x="58486" y="2020"/>
                  <a:pt x="58489" y="2019"/>
                </a:cubicBezTo>
                <a:close/>
                <a:moveTo>
                  <a:pt x="59598" y="2034"/>
                </a:moveTo>
                <a:lnTo>
                  <a:pt x="59598" y="2034"/>
                </a:lnTo>
                <a:cubicBezTo>
                  <a:pt x="59598" y="2035"/>
                  <a:pt x="59598" y="2035"/>
                  <a:pt x="59598" y="2035"/>
                </a:cubicBezTo>
                <a:cubicBezTo>
                  <a:pt x="59598" y="2035"/>
                  <a:pt x="59598" y="2035"/>
                  <a:pt x="59598" y="2034"/>
                </a:cubicBezTo>
                <a:close/>
                <a:moveTo>
                  <a:pt x="64744" y="2061"/>
                </a:moveTo>
                <a:lnTo>
                  <a:pt x="64744" y="2061"/>
                </a:lnTo>
                <a:cubicBezTo>
                  <a:pt x="64744" y="2061"/>
                  <a:pt x="64745" y="2061"/>
                  <a:pt x="64745" y="2061"/>
                </a:cubicBezTo>
                <a:lnTo>
                  <a:pt x="64745" y="2061"/>
                </a:lnTo>
                <a:cubicBezTo>
                  <a:pt x="64745" y="2061"/>
                  <a:pt x="64744" y="2061"/>
                  <a:pt x="64744" y="2061"/>
                </a:cubicBezTo>
                <a:close/>
                <a:moveTo>
                  <a:pt x="56846" y="2242"/>
                </a:moveTo>
                <a:cubicBezTo>
                  <a:pt x="56846" y="2242"/>
                  <a:pt x="56846" y="2242"/>
                  <a:pt x="56846" y="2242"/>
                </a:cubicBezTo>
                <a:cubicBezTo>
                  <a:pt x="56846" y="2242"/>
                  <a:pt x="56846" y="2242"/>
                  <a:pt x="56846" y="2242"/>
                </a:cubicBezTo>
                <a:close/>
                <a:moveTo>
                  <a:pt x="62809" y="2253"/>
                </a:moveTo>
                <a:cubicBezTo>
                  <a:pt x="62809" y="2253"/>
                  <a:pt x="62808" y="2253"/>
                  <a:pt x="62807" y="2253"/>
                </a:cubicBezTo>
                <a:cubicBezTo>
                  <a:pt x="62804" y="2253"/>
                  <a:pt x="62802" y="2253"/>
                  <a:pt x="62809" y="2253"/>
                </a:cubicBezTo>
                <a:close/>
                <a:moveTo>
                  <a:pt x="9409" y="2303"/>
                </a:moveTo>
                <a:cubicBezTo>
                  <a:pt x="9410" y="2303"/>
                  <a:pt x="9409" y="2304"/>
                  <a:pt x="9402" y="2304"/>
                </a:cubicBezTo>
                <a:lnTo>
                  <a:pt x="9402" y="2304"/>
                </a:lnTo>
                <a:cubicBezTo>
                  <a:pt x="9405" y="2304"/>
                  <a:pt x="9408" y="2303"/>
                  <a:pt x="9409" y="2303"/>
                </a:cubicBezTo>
                <a:close/>
                <a:moveTo>
                  <a:pt x="15635" y="2328"/>
                </a:moveTo>
                <a:lnTo>
                  <a:pt x="15635" y="2328"/>
                </a:lnTo>
                <a:cubicBezTo>
                  <a:pt x="15635" y="2328"/>
                  <a:pt x="15635" y="2328"/>
                  <a:pt x="15635" y="2328"/>
                </a:cubicBezTo>
                <a:cubicBezTo>
                  <a:pt x="15635" y="2328"/>
                  <a:pt x="15635" y="2328"/>
                  <a:pt x="15635" y="2328"/>
                </a:cubicBezTo>
                <a:close/>
                <a:moveTo>
                  <a:pt x="7844" y="2332"/>
                </a:moveTo>
                <a:cubicBezTo>
                  <a:pt x="7842" y="2333"/>
                  <a:pt x="7839" y="2333"/>
                  <a:pt x="7836" y="2333"/>
                </a:cubicBezTo>
                <a:lnTo>
                  <a:pt x="7836" y="2333"/>
                </a:lnTo>
                <a:cubicBezTo>
                  <a:pt x="7839" y="2333"/>
                  <a:pt x="7842" y="2332"/>
                  <a:pt x="7844" y="2332"/>
                </a:cubicBezTo>
                <a:close/>
                <a:moveTo>
                  <a:pt x="14043" y="2345"/>
                </a:moveTo>
                <a:cubicBezTo>
                  <a:pt x="14041" y="2346"/>
                  <a:pt x="14040" y="2346"/>
                  <a:pt x="14040" y="2346"/>
                </a:cubicBezTo>
                <a:cubicBezTo>
                  <a:pt x="14041" y="2346"/>
                  <a:pt x="14042" y="2346"/>
                  <a:pt x="14043" y="2345"/>
                </a:cubicBezTo>
                <a:close/>
                <a:moveTo>
                  <a:pt x="53425" y="2360"/>
                </a:moveTo>
                <a:cubicBezTo>
                  <a:pt x="53427" y="2361"/>
                  <a:pt x="53420" y="2361"/>
                  <a:pt x="53411" y="2362"/>
                </a:cubicBezTo>
                <a:lnTo>
                  <a:pt x="53411" y="2362"/>
                </a:lnTo>
                <a:cubicBezTo>
                  <a:pt x="53416" y="2361"/>
                  <a:pt x="53421" y="2361"/>
                  <a:pt x="53425" y="2360"/>
                </a:cubicBezTo>
                <a:close/>
                <a:moveTo>
                  <a:pt x="14201" y="2362"/>
                </a:moveTo>
                <a:cubicBezTo>
                  <a:pt x="14204" y="2363"/>
                  <a:pt x="14205" y="2363"/>
                  <a:pt x="14205" y="2363"/>
                </a:cubicBezTo>
                <a:cubicBezTo>
                  <a:pt x="14205" y="2363"/>
                  <a:pt x="14203" y="2363"/>
                  <a:pt x="14201" y="2362"/>
                </a:cubicBezTo>
                <a:close/>
                <a:moveTo>
                  <a:pt x="9031" y="2367"/>
                </a:moveTo>
                <a:cubicBezTo>
                  <a:pt x="9029" y="2367"/>
                  <a:pt x="9028" y="2367"/>
                  <a:pt x="9026" y="2367"/>
                </a:cubicBezTo>
                <a:cubicBezTo>
                  <a:pt x="9024" y="2367"/>
                  <a:pt x="9022" y="2367"/>
                  <a:pt x="9031" y="2367"/>
                </a:cubicBezTo>
                <a:close/>
                <a:moveTo>
                  <a:pt x="53388" y="2369"/>
                </a:moveTo>
                <a:lnTo>
                  <a:pt x="53388" y="2369"/>
                </a:lnTo>
                <a:cubicBezTo>
                  <a:pt x="53388" y="2369"/>
                  <a:pt x="53388" y="2369"/>
                  <a:pt x="53387" y="2369"/>
                </a:cubicBezTo>
                <a:cubicBezTo>
                  <a:pt x="53386" y="2370"/>
                  <a:pt x="53385" y="2370"/>
                  <a:pt x="53385" y="2370"/>
                </a:cubicBezTo>
                <a:cubicBezTo>
                  <a:pt x="53385" y="2370"/>
                  <a:pt x="53386" y="2370"/>
                  <a:pt x="53388" y="2369"/>
                </a:cubicBezTo>
                <a:close/>
                <a:moveTo>
                  <a:pt x="22266" y="2371"/>
                </a:moveTo>
                <a:cubicBezTo>
                  <a:pt x="22266" y="2371"/>
                  <a:pt x="22266" y="2371"/>
                  <a:pt x="22266" y="2371"/>
                </a:cubicBezTo>
                <a:cubicBezTo>
                  <a:pt x="22266" y="2371"/>
                  <a:pt x="22266" y="2371"/>
                  <a:pt x="22266" y="2371"/>
                </a:cubicBezTo>
                <a:close/>
                <a:moveTo>
                  <a:pt x="16711" y="2384"/>
                </a:moveTo>
                <a:cubicBezTo>
                  <a:pt x="16711" y="2384"/>
                  <a:pt x="16711" y="2384"/>
                  <a:pt x="16711" y="2384"/>
                </a:cubicBezTo>
                <a:lnTo>
                  <a:pt x="16711" y="2384"/>
                </a:lnTo>
                <a:cubicBezTo>
                  <a:pt x="16711" y="2384"/>
                  <a:pt x="16711" y="2384"/>
                  <a:pt x="16711" y="2384"/>
                </a:cubicBezTo>
                <a:close/>
                <a:moveTo>
                  <a:pt x="12547" y="2388"/>
                </a:moveTo>
                <a:lnTo>
                  <a:pt x="12547" y="2388"/>
                </a:lnTo>
                <a:cubicBezTo>
                  <a:pt x="12548" y="2388"/>
                  <a:pt x="12548" y="2388"/>
                  <a:pt x="12548" y="2388"/>
                </a:cubicBezTo>
                <a:cubicBezTo>
                  <a:pt x="12548" y="2388"/>
                  <a:pt x="12547" y="2388"/>
                  <a:pt x="12547" y="2388"/>
                </a:cubicBezTo>
                <a:close/>
                <a:moveTo>
                  <a:pt x="11048" y="2388"/>
                </a:moveTo>
                <a:lnTo>
                  <a:pt x="11048" y="2388"/>
                </a:lnTo>
                <a:cubicBezTo>
                  <a:pt x="11050" y="2388"/>
                  <a:pt x="11051" y="2389"/>
                  <a:pt x="11051" y="2389"/>
                </a:cubicBezTo>
                <a:cubicBezTo>
                  <a:pt x="11051" y="2389"/>
                  <a:pt x="11050" y="2389"/>
                  <a:pt x="11048" y="2388"/>
                </a:cubicBezTo>
                <a:close/>
                <a:moveTo>
                  <a:pt x="52277" y="2393"/>
                </a:moveTo>
                <a:cubicBezTo>
                  <a:pt x="52281" y="2393"/>
                  <a:pt x="52285" y="2393"/>
                  <a:pt x="52285" y="2394"/>
                </a:cubicBezTo>
                <a:cubicBezTo>
                  <a:pt x="52285" y="2394"/>
                  <a:pt x="52285" y="2394"/>
                  <a:pt x="52285" y="2394"/>
                </a:cubicBezTo>
                <a:lnTo>
                  <a:pt x="52285" y="2394"/>
                </a:lnTo>
                <a:cubicBezTo>
                  <a:pt x="52282" y="2394"/>
                  <a:pt x="52278" y="2394"/>
                  <a:pt x="52275" y="2394"/>
                </a:cubicBezTo>
                <a:cubicBezTo>
                  <a:pt x="52260" y="2394"/>
                  <a:pt x="52269" y="2393"/>
                  <a:pt x="52277" y="2393"/>
                </a:cubicBezTo>
                <a:close/>
                <a:moveTo>
                  <a:pt x="14961" y="2403"/>
                </a:moveTo>
                <a:cubicBezTo>
                  <a:pt x="14961" y="2403"/>
                  <a:pt x="14962" y="2404"/>
                  <a:pt x="14963" y="2404"/>
                </a:cubicBezTo>
                <a:cubicBezTo>
                  <a:pt x="14963" y="2404"/>
                  <a:pt x="14963" y="2405"/>
                  <a:pt x="14963" y="2405"/>
                </a:cubicBezTo>
                <a:cubicBezTo>
                  <a:pt x="14963" y="2405"/>
                  <a:pt x="14962" y="2404"/>
                  <a:pt x="14961" y="2403"/>
                </a:cubicBezTo>
                <a:close/>
                <a:moveTo>
                  <a:pt x="25380" y="2411"/>
                </a:moveTo>
                <a:cubicBezTo>
                  <a:pt x="25379" y="2411"/>
                  <a:pt x="25378" y="2411"/>
                  <a:pt x="25377" y="2411"/>
                </a:cubicBezTo>
                <a:cubicBezTo>
                  <a:pt x="25377" y="2411"/>
                  <a:pt x="25378" y="2411"/>
                  <a:pt x="25380" y="2411"/>
                </a:cubicBezTo>
                <a:close/>
                <a:moveTo>
                  <a:pt x="21477" y="2413"/>
                </a:moveTo>
                <a:cubicBezTo>
                  <a:pt x="21476" y="2413"/>
                  <a:pt x="21475" y="2413"/>
                  <a:pt x="21475" y="2413"/>
                </a:cubicBezTo>
                <a:cubicBezTo>
                  <a:pt x="21475" y="2413"/>
                  <a:pt x="21475" y="2413"/>
                  <a:pt x="21477" y="2413"/>
                </a:cubicBezTo>
                <a:close/>
                <a:moveTo>
                  <a:pt x="60082" y="2416"/>
                </a:moveTo>
                <a:cubicBezTo>
                  <a:pt x="60081" y="2417"/>
                  <a:pt x="60079" y="2417"/>
                  <a:pt x="60078" y="2417"/>
                </a:cubicBezTo>
                <a:cubicBezTo>
                  <a:pt x="60079" y="2417"/>
                  <a:pt x="60081" y="2417"/>
                  <a:pt x="60082" y="2416"/>
                </a:cubicBezTo>
                <a:close/>
                <a:moveTo>
                  <a:pt x="10828" y="2417"/>
                </a:moveTo>
                <a:cubicBezTo>
                  <a:pt x="10824" y="2421"/>
                  <a:pt x="10822" y="2423"/>
                  <a:pt x="10822" y="2423"/>
                </a:cubicBezTo>
                <a:cubicBezTo>
                  <a:pt x="10822" y="2423"/>
                  <a:pt x="10822" y="2423"/>
                  <a:pt x="10822" y="2423"/>
                </a:cubicBezTo>
                <a:cubicBezTo>
                  <a:pt x="10823" y="2420"/>
                  <a:pt x="10826" y="2418"/>
                  <a:pt x="10828" y="2417"/>
                </a:cubicBezTo>
                <a:close/>
                <a:moveTo>
                  <a:pt x="7436" y="2456"/>
                </a:moveTo>
                <a:cubicBezTo>
                  <a:pt x="7435" y="2457"/>
                  <a:pt x="7434" y="2457"/>
                  <a:pt x="7433" y="2457"/>
                </a:cubicBezTo>
                <a:cubicBezTo>
                  <a:pt x="7431" y="2458"/>
                  <a:pt x="7430" y="2459"/>
                  <a:pt x="7430" y="2459"/>
                </a:cubicBezTo>
                <a:cubicBezTo>
                  <a:pt x="7429" y="2459"/>
                  <a:pt x="7431" y="2457"/>
                  <a:pt x="7436" y="2456"/>
                </a:cubicBezTo>
                <a:close/>
                <a:moveTo>
                  <a:pt x="27351" y="2463"/>
                </a:moveTo>
                <a:cubicBezTo>
                  <a:pt x="27353" y="2463"/>
                  <a:pt x="27355" y="2463"/>
                  <a:pt x="27357" y="2464"/>
                </a:cubicBezTo>
                <a:lnTo>
                  <a:pt x="27357" y="2464"/>
                </a:lnTo>
                <a:cubicBezTo>
                  <a:pt x="27347" y="2463"/>
                  <a:pt x="27339" y="2463"/>
                  <a:pt x="27351" y="2463"/>
                </a:cubicBezTo>
                <a:close/>
                <a:moveTo>
                  <a:pt x="7546" y="2464"/>
                </a:moveTo>
                <a:cubicBezTo>
                  <a:pt x="7548" y="2465"/>
                  <a:pt x="7549" y="2465"/>
                  <a:pt x="7548" y="2465"/>
                </a:cubicBezTo>
                <a:cubicBezTo>
                  <a:pt x="7548" y="2465"/>
                  <a:pt x="7548" y="2465"/>
                  <a:pt x="7546" y="2464"/>
                </a:cubicBezTo>
                <a:close/>
                <a:moveTo>
                  <a:pt x="6682" y="2468"/>
                </a:moveTo>
                <a:cubicBezTo>
                  <a:pt x="6683" y="2468"/>
                  <a:pt x="6682" y="2468"/>
                  <a:pt x="6679" y="2468"/>
                </a:cubicBezTo>
                <a:lnTo>
                  <a:pt x="6679" y="2468"/>
                </a:lnTo>
                <a:cubicBezTo>
                  <a:pt x="6680" y="2468"/>
                  <a:pt x="6681" y="2468"/>
                  <a:pt x="6682" y="2468"/>
                </a:cubicBezTo>
                <a:close/>
                <a:moveTo>
                  <a:pt x="6611" y="2482"/>
                </a:moveTo>
                <a:cubicBezTo>
                  <a:pt x="6610" y="2482"/>
                  <a:pt x="6609" y="2483"/>
                  <a:pt x="6609" y="2483"/>
                </a:cubicBezTo>
                <a:cubicBezTo>
                  <a:pt x="6609" y="2483"/>
                  <a:pt x="6610" y="2482"/>
                  <a:pt x="6611" y="2482"/>
                </a:cubicBezTo>
                <a:close/>
                <a:moveTo>
                  <a:pt x="59252" y="2484"/>
                </a:moveTo>
                <a:cubicBezTo>
                  <a:pt x="59252" y="2484"/>
                  <a:pt x="59252" y="2484"/>
                  <a:pt x="59252" y="2484"/>
                </a:cubicBezTo>
                <a:lnTo>
                  <a:pt x="59252" y="2484"/>
                </a:lnTo>
                <a:cubicBezTo>
                  <a:pt x="59252" y="2484"/>
                  <a:pt x="59252" y="2484"/>
                  <a:pt x="59252" y="2484"/>
                </a:cubicBezTo>
                <a:close/>
                <a:moveTo>
                  <a:pt x="24590" y="2484"/>
                </a:moveTo>
                <a:cubicBezTo>
                  <a:pt x="24589" y="2484"/>
                  <a:pt x="24587" y="2485"/>
                  <a:pt x="24586" y="2485"/>
                </a:cubicBezTo>
                <a:cubicBezTo>
                  <a:pt x="24583" y="2485"/>
                  <a:pt x="24581" y="2485"/>
                  <a:pt x="24590" y="2484"/>
                </a:cubicBezTo>
                <a:close/>
                <a:moveTo>
                  <a:pt x="26178" y="2486"/>
                </a:moveTo>
                <a:cubicBezTo>
                  <a:pt x="26182" y="2486"/>
                  <a:pt x="26189" y="2486"/>
                  <a:pt x="26196" y="2487"/>
                </a:cubicBezTo>
                <a:cubicBezTo>
                  <a:pt x="26198" y="2487"/>
                  <a:pt x="26200" y="2488"/>
                  <a:pt x="26202" y="2488"/>
                </a:cubicBezTo>
                <a:lnTo>
                  <a:pt x="26202" y="2488"/>
                </a:lnTo>
                <a:lnTo>
                  <a:pt x="26186" y="2487"/>
                </a:lnTo>
                <a:cubicBezTo>
                  <a:pt x="26174" y="2487"/>
                  <a:pt x="26173" y="2486"/>
                  <a:pt x="26178" y="2486"/>
                </a:cubicBezTo>
                <a:close/>
                <a:moveTo>
                  <a:pt x="26236" y="2496"/>
                </a:moveTo>
                <a:cubicBezTo>
                  <a:pt x="26236" y="2496"/>
                  <a:pt x="26236" y="2496"/>
                  <a:pt x="26237" y="2496"/>
                </a:cubicBezTo>
                <a:cubicBezTo>
                  <a:pt x="26237" y="2497"/>
                  <a:pt x="26237" y="2497"/>
                  <a:pt x="26237" y="2497"/>
                </a:cubicBezTo>
                <a:cubicBezTo>
                  <a:pt x="26237" y="2497"/>
                  <a:pt x="26237" y="2496"/>
                  <a:pt x="26236" y="2496"/>
                </a:cubicBezTo>
                <a:close/>
                <a:moveTo>
                  <a:pt x="33974" y="2506"/>
                </a:moveTo>
                <a:cubicBezTo>
                  <a:pt x="33977" y="2506"/>
                  <a:pt x="33979" y="2507"/>
                  <a:pt x="33980" y="2507"/>
                </a:cubicBezTo>
                <a:lnTo>
                  <a:pt x="33980" y="2507"/>
                </a:lnTo>
                <a:cubicBezTo>
                  <a:pt x="33979" y="2507"/>
                  <a:pt x="33978" y="2507"/>
                  <a:pt x="33977" y="2507"/>
                </a:cubicBezTo>
                <a:lnTo>
                  <a:pt x="33970" y="2507"/>
                </a:lnTo>
                <a:cubicBezTo>
                  <a:pt x="33971" y="2506"/>
                  <a:pt x="33973" y="2506"/>
                  <a:pt x="33974" y="2506"/>
                </a:cubicBezTo>
                <a:close/>
                <a:moveTo>
                  <a:pt x="26555" y="2507"/>
                </a:moveTo>
                <a:cubicBezTo>
                  <a:pt x="26558" y="2507"/>
                  <a:pt x="26559" y="2507"/>
                  <a:pt x="26558" y="2507"/>
                </a:cubicBezTo>
                <a:cubicBezTo>
                  <a:pt x="26557" y="2507"/>
                  <a:pt x="26556" y="2507"/>
                  <a:pt x="26555" y="2507"/>
                </a:cubicBezTo>
                <a:close/>
                <a:moveTo>
                  <a:pt x="3186" y="2508"/>
                </a:moveTo>
                <a:cubicBezTo>
                  <a:pt x="3188" y="2508"/>
                  <a:pt x="3189" y="2508"/>
                  <a:pt x="3191" y="2509"/>
                </a:cubicBezTo>
                <a:lnTo>
                  <a:pt x="3191" y="2509"/>
                </a:lnTo>
                <a:cubicBezTo>
                  <a:pt x="3187" y="2509"/>
                  <a:pt x="3182" y="2509"/>
                  <a:pt x="3178" y="2509"/>
                </a:cubicBezTo>
                <a:cubicBezTo>
                  <a:pt x="3181" y="2509"/>
                  <a:pt x="3183" y="2508"/>
                  <a:pt x="3186" y="2508"/>
                </a:cubicBezTo>
                <a:close/>
                <a:moveTo>
                  <a:pt x="3202" y="2510"/>
                </a:moveTo>
                <a:cubicBezTo>
                  <a:pt x="3206" y="2510"/>
                  <a:pt x="3206" y="2510"/>
                  <a:pt x="3204" y="2510"/>
                </a:cubicBezTo>
                <a:cubicBezTo>
                  <a:pt x="3204" y="2510"/>
                  <a:pt x="3203" y="2510"/>
                  <a:pt x="3202" y="2510"/>
                </a:cubicBezTo>
                <a:close/>
                <a:moveTo>
                  <a:pt x="5123" y="2511"/>
                </a:moveTo>
                <a:cubicBezTo>
                  <a:pt x="5125" y="2511"/>
                  <a:pt x="5122" y="2511"/>
                  <a:pt x="5114" y="2511"/>
                </a:cubicBezTo>
                <a:lnTo>
                  <a:pt x="5114" y="2511"/>
                </a:lnTo>
                <a:cubicBezTo>
                  <a:pt x="5119" y="2511"/>
                  <a:pt x="5122" y="2511"/>
                  <a:pt x="5123" y="2511"/>
                </a:cubicBezTo>
                <a:close/>
                <a:moveTo>
                  <a:pt x="4370" y="2520"/>
                </a:moveTo>
                <a:cubicBezTo>
                  <a:pt x="4375" y="2520"/>
                  <a:pt x="4381" y="2520"/>
                  <a:pt x="4385" y="2521"/>
                </a:cubicBezTo>
                <a:lnTo>
                  <a:pt x="4361" y="2521"/>
                </a:lnTo>
                <a:cubicBezTo>
                  <a:pt x="4355" y="2521"/>
                  <a:pt x="4351" y="2521"/>
                  <a:pt x="4350" y="2521"/>
                </a:cubicBezTo>
                <a:cubicBezTo>
                  <a:pt x="4344" y="2521"/>
                  <a:pt x="4357" y="2520"/>
                  <a:pt x="4370" y="2520"/>
                </a:cubicBezTo>
                <a:close/>
                <a:moveTo>
                  <a:pt x="32404" y="2556"/>
                </a:moveTo>
                <a:cubicBezTo>
                  <a:pt x="32406" y="2556"/>
                  <a:pt x="32405" y="2556"/>
                  <a:pt x="32397" y="2556"/>
                </a:cubicBezTo>
                <a:lnTo>
                  <a:pt x="32397" y="2556"/>
                </a:lnTo>
                <a:cubicBezTo>
                  <a:pt x="32400" y="2556"/>
                  <a:pt x="32403" y="2556"/>
                  <a:pt x="32404" y="2556"/>
                </a:cubicBezTo>
                <a:close/>
                <a:moveTo>
                  <a:pt x="57380" y="2572"/>
                </a:moveTo>
                <a:cubicBezTo>
                  <a:pt x="57378" y="2572"/>
                  <a:pt x="57377" y="2572"/>
                  <a:pt x="57376" y="2573"/>
                </a:cubicBezTo>
                <a:cubicBezTo>
                  <a:pt x="57365" y="2574"/>
                  <a:pt x="57359" y="2574"/>
                  <a:pt x="57357" y="2574"/>
                </a:cubicBezTo>
                <a:cubicBezTo>
                  <a:pt x="57352" y="2574"/>
                  <a:pt x="57361" y="2573"/>
                  <a:pt x="57370" y="2573"/>
                </a:cubicBezTo>
                <a:lnTo>
                  <a:pt x="57380" y="2572"/>
                </a:lnTo>
                <a:close/>
                <a:moveTo>
                  <a:pt x="43758" y="2592"/>
                </a:moveTo>
                <a:cubicBezTo>
                  <a:pt x="43759" y="2592"/>
                  <a:pt x="43760" y="2592"/>
                  <a:pt x="43760" y="2592"/>
                </a:cubicBezTo>
                <a:cubicBezTo>
                  <a:pt x="43760" y="2592"/>
                  <a:pt x="43759" y="2592"/>
                  <a:pt x="43758" y="2592"/>
                </a:cubicBezTo>
                <a:close/>
                <a:moveTo>
                  <a:pt x="31171" y="2598"/>
                </a:moveTo>
                <a:cubicBezTo>
                  <a:pt x="31169" y="2599"/>
                  <a:pt x="31168" y="2599"/>
                  <a:pt x="31168" y="2599"/>
                </a:cubicBezTo>
                <a:cubicBezTo>
                  <a:pt x="31168" y="2599"/>
                  <a:pt x="31169" y="2599"/>
                  <a:pt x="31171" y="2598"/>
                </a:cubicBezTo>
                <a:close/>
                <a:moveTo>
                  <a:pt x="39423" y="2622"/>
                </a:moveTo>
                <a:cubicBezTo>
                  <a:pt x="39427" y="2622"/>
                  <a:pt x="39431" y="2622"/>
                  <a:pt x="39435" y="2623"/>
                </a:cubicBezTo>
                <a:lnTo>
                  <a:pt x="39435" y="2623"/>
                </a:lnTo>
                <a:lnTo>
                  <a:pt x="39423" y="2622"/>
                </a:lnTo>
                <a:close/>
                <a:moveTo>
                  <a:pt x="41756" y="2638"/>
                </a:moveTo>
                <a:lnTo>
                  <a:pt x="41756" y="2638"/>
                </a:lnTo>
                <a:cubicBezTo>
                  <a:pt x="41756" y="2638"/>
                  <a:pt x="41756" y="2638"/>
                  <a:pt x="41755" y="2639"/>
                </a:cubicBezTo>
                <a:lnTo>
                  <a:pt x="41755" y="2639"/>
                </a:lnTo>
                <a:cubicBezTo>
                  <a:pt x="41755" y="2638"/>
                  <a:pt x="41756" y="2638"/>
                  <a:pt x="41756" y="2638"/>
                </a:cubicBezTo>
                <a:close/>
                <a:moveTo>
                  <a:pt x="46849" y="2638"/>
                </a:moveTo>
                <a:cubicBezTo>
                  <a:pt x="46852" y="2638"/>
                  <a:pt x="46854" y="2639"/>
                  <a:pt x="46850" y="2639"/>
                </a:cubicBezTo>
                <a:cubicBezTo>
                  <a:pt x="46850" y="2638"/>
                  <a:pt x="46849" y="2638"/>
                  <a:pt x="46849" y="2638"/>
                </a:cubicBezTo>
                <a:close/>
                <a:moveTo>
                  <a:pt x="37481" y="2646"/>
                </a:moveTo>
                <a:cubicBezTo>
                  <a:pt x="37484" y="2646"/>
                  <a:pt x="37489" y="2646"/>
                  <a:pt x="37494" y="2647"/>
                </a:cubicBezTo>
                <a:cubicBezTo>
                  <a:pt x="37494" y="2647"/>
                  <a:pt x="37494" y="2647"/>
                  <a:pt x="37495" y="2647"/>
                </a:cubicBezTo>
                <a:lnTo>
                  <a:pt x="37495" y="2647"/>
                </a:lnTo>
                <a:cubicBezTo>
                  <a:pt x="37493" y="2647"/>
                  <a:pt x="37491" y="2647"/>
                  <a:pt x="37489" y="2647"/>
                </a:cubicBezTo>
                <a:cubicBezTo>
                  <a:pt x="37474" y="2647"/>
                  <a:pt x="37474" y="2646"/>
                  <a:pt x="37481" y="2646"/>
                </a:cubicBezTo>
                <a:close/>
                <a:moveTo>
                  <a:pt x="3425" y="2644"/>
                </a:moveTo>
                <a:cubicBezTo>
                  <a:pt x="3423" y="2646"/>
                  <a:pt x="3421" y="2648"/>
                  <a:pt x="3421" y="2648"/>
                </a:cubicBezTo>
                <a:cubicBezTo>
                  <a:pt x="3420" y="2648"/>
                  <a:pt x="3421" y="2646"/>
                  <a:pt x="3425" y="2644"/>
                </a:cubicBezTo>
                <a:close/>
                <a:moveTo>
                  <a:pt x="34819" y="2662"/>
                </a:moveTo>
                <a:cubicBezTo>
                  <a:pt x="34821" y="2663"/>
                  <a:pt x="34822" y="2663"/>
                  <a:pt x="34821" y="2663"/>
                </a:cubicBezTo>
                <a:cubicBezTo>
                  <a:pt x="34821" y="2663"/>
                  <a:pt x="34821" y="2663"/>
                  <a:pt x="34819" y="2662"/>
                </a:cubicBezTo>
                <a:close/>
                <a:moveTo>
                  <a:pt x="34649" y="2668"/>
                </a:moveTo>
                <a:cubicBezTo>
                  <a:pt x="34649" y="2668"/>
                  <a:pt x="34648" y="2668"/>
                  <a:pt x="34648" y="2669"/>
                </a:cubicBezTo>
                <a:cubicBezTo>
                  <a:pt x="34647" y="2669"/>
                  <a:pt x="34646" y="2670"/>
                  <a:pt x="34646" y="2670"/>
                </a:cubicBezTo>
                <a:cubicBezTo>
                  <a:pt x="34646" y="2670"/>
                  <a:pt x="34647" y="2669"/>
                  <a:pt x="34649" y="2668"/>
                </a:cubicBezTo>
                <a:close/>
                <a:moveTo>
                  <a:pt x="2007" y="2677"/>
                </a:moveTo>
                <a:cubicBezTo>
                  <a:pt x="2010" y="2677"/>
                  <a:pt x="2007" y="2678"/>
                  <a:pt x="1999" y="2678"/>
                </a:cubicBezTo>
                <a:lnTo>
                  <a:pt x="1998" y="2678"/>
                </a:lnTo>
                <a:cubicBezTo>
                  <a:pt x="2002" y="2677"/>
                  <a:pt x="2005" y="2677"/>
                  <a:pt x="2007" y="2677"/>
                </a:cubicBezTo>
                <a:close/>
                <a:moveTo>
                  <a:pt x="37795" y="2679"/>
                </a:moveTo>
                <a:cubicBezTo>
                  <a:pt x="37792" y="2680"/>
                  <a:pt x="37790" y="2681"/>
                  <a:pt x="37790" y="2681"/>
                </a:cubicBezTo>
                <a:cubicBezTo>
                  <a:pt x="37789" y="2681"/>
                  <a:pt x="37791" y="2680"/>
                  <a:pt x="37795" y="2679"/>
                </a:cubicBezTo>
                <a:close/>
                <a:moveTo>
                  <a:pt x="40593" y="2689"/>
                </a:moveTo>
                <a:cubicBezTo>
                  <a:pt x="40594" y="2689"/>
                  <a:pt x="40596" y="2689"/>
                  <a:pt x="40598" y="2689"/>
                </a:cubicBezTo>
                <a:lnTo>
                  <a:pt x="40598" y="2689"/>
                </a:lnTo>
                <a:cubicBezTo>
                  <a:pt x="40591" y="2689"/>
                  <a:pt x="40591" y="2689"/>
                  <a:pt x="40593" y="2689"/>
                </a:cubicBezTo>
                <a:close/>
                <a:moveTo>
                  <a:pt x="36602" y="2718"/>
                </a:moveTo>
                <a:cubicBezTo>
                  <a:pt x="36600" y="2720"/>
                  <a:pt x="36599" y="2721"/>
                  <a:pt x="36598" y="2721"/>
                </a:cubicBezTo>
                <a:cubicBezTo>
                  <a:pt x="36599" y="2720"/>
                  <a:pt x="36601" y="2719"/>
                  <a:pt x="36602" y="2718"/>
                </a:cubicBezTo>
                <a:close/>
                <a:moveTo>
                  <a:pt x="36817" y="2732"/>
                </a:moveTo>
                <a:cubicBezTo>
                  <a:pt x="36821" y="2733"/>
                  <a:pt x="36822" y="2734"/>
                  <a:pt x="36821" y="2734"/>
                </a:cubicBezTo>
                <a:cubicBezTo>
                  <a:pt x="36821" y="2734"/>
                  <a:pt x="36819" y="2733"/>
                  <a:pt x="36817" y="2732"/>
                </a:cubicBezTo>
                <a:close/>
                <a:moveTo>
                  <a:pt x="55423" y="2770"/>
                </a:moveTo>
                <a:cubicBezTo>
                  <a:pt x="55421" y="2771"/>
                  <a:pt x="55418" y="2771"/>
                  <a:pt x="55415" y="2771"/>
                </a:cubicBezTo>
                <a:cubicBezTo>
                  <a:pt x="55412" y="2772"/>
                  <a:pt x="55410" y="2772"/>
                  <a:pt x="55409" y="2772"/>
                </a:cubicBezTo>
                <a:cubicBezTo>
                  <a:pt x="55407" y="2772"/>
                  <a:pt x="55414" y="2771"/>
                  <a:pt x="55423" y="2770"/>
                </a:cubicBezTo>
                <a:close/>
                <a:moveTo>
                  <a:pt x="54628" y="2844"/>
                </a:moveTo>
                <a:cubicBezTo>
                  <a:pt x="54630" y="2844"/>
                  <a:pt x="54630" y="2844"/>
                  <a:pt x="54625" y="2844"/>
                </a:cubicBezTo>
                <a:cubicBezTo>
                  <a:pt x="54623" y="2844"/>
                  <a:pt x="54621" y="2844"/>
                  <a:pt x="54619" y="2844"/>
                </a:cubicBezTo>
                <a:lnTo>
                  <a:pt x="54619" y="2844"/>
                </a:lnTo>
                <a:cubicBezTo>
                  <a:pt x="54623" y="2844"/>
                  <a:pt x="54627" y="2844"/>
                  <a:pt x="54628" y="2844"/>
                </a:cubicBezTo>
                <a:close/>
                <a:moveTo>
                  <a:pt x="51865" y="2918"/>
                </a:moveTo>
                <a:cubicBezTo>
                  <a:pt x="51866" y="2918"/>
                  <a:pt x="51867" y="2919"/>
                  <a:pt x="51870" y="2920"/>
                </a:cubicBezTo>
                <a:lnTo>
                  <a:pt x="51870" y="2920"/>
                </a:lnTo>
                <a:cubicBezTo>
                  <a:pt x="51866" y="2919"/>
                  <a:pt x="51865" y="2918"/>
                  <a:pt x="51865" y="2918"/>
                </a:cubicBezTo>
                <a:close/>
                <a:moveTo>
                  <a:pt x="11208" y="2932"/>
                </a:moveTo>
                <a:cubicBezTo>
                  <a:pt x="11209" y="2932"/>
                  <a:pt x="11212" y="2934"/>
                  <a:pt x="11216" y="2937"/>
                </a:cubicBezTo>
                <a:lnTo>
                  <a:pt x="11216" y="2937"/>
                </a:lnTo>
                <a:cubicBezTo>
                  <a:pt x="11209" y="2934"/>
                  <a:pt x="11208" y="2932"/>
                  <a:pt x="11208" y="2932"/>
                </a:cubicBezTo>
                <a:close/>
                <a:moveTo>
                  <a:pt x="13589" y="2952"/>
                </a:moveTo>
                <a:cubicBezTo>
                  <a:pt x="13589" y="2952"/>
                  <a:pt x="13591" y="2953"/>
                  <a:pt x="13594" y="2956"/>
                </a:cubicBezTo>
                <a:lnTo>
                  <a:pt x="13594" y="2956"/>
                </a:lnTo>
                <a:cubicBezTo>
                  <a:pt x="13589" y="2954"/>
                  <a:pt x="13588" y="2952"/>
                  <a:pt x="13589" y="2952"/>
                </a:cubicBezTo>
                <a:close/>
                <a:moveTo>
                  <a:pt x="17315" y="2960"/>
                </a:moveTo>
                <a:cubicBezTo>
                  <a:pt x="17315" y="2960"/>
                  <a:pt x="17314" y="2960"/>
                  <a:pt x="17314" y="2961"/>
                </a:cubicBezTo>
                <a:cubicBezTo>
                  <a:pt x="17313" y="2961"/>
                  <a:pt x="17313" y="2961"/>
                  <a:pt x="17312" y="2962"/>
                </a:cubicBezTo>
                <a:lnTo>
                  <a:pt x="17312" y="2962"/>
                </a:lnTo>
                <a:cubicBezTo>
                  <a:pt x="17314" y="2961"/>
                  <a:pt x="17314" y="2960"/>
                  <a:pt x="17315" y="2960"/>
                </a:cubicBezTo>
                <a:close/>
                <a:moveTo>
                  <a:pt x="16324" y="2969"/>
                </a:moveTo>
                <a:cubicBezTo>
                  <a:pt x="16325" y="2969"/>
                  <a:pt x="16326" y="2970"/>
                  <a:pt x="16328" y="2971"/>
                </a:cubicBezTo>
                <a:cubicBezTo>
                  <a:pt x="16330" y="2972"/>
                  <a:pt x="16331" y="2973"/>
                  <a:pt x="16333" y="2974"/>
                </a:cubicBezTo>
                <a:lnTo>
                  <a:pt x="16333" y="2974"/>
                </a:lnTo>
                <a:cubicBezTo>
                  <a:pt x="16326" y="2971"/>
                  <a:pt x="16324" y="2969"/>
                  <a:pt x="16324" y="2969"/>
                </a:cubicBezTo>
                <a:close/>
                <a:moveTo>
                  <a:pt x="13671" y="2977"/>
                </a:moveTo>
                <a:lnTo>
                  <a:pt x="13687" y="2977"/>
                </a:lnTo>
                <a:cubicBezTo>
                  <a:pt x="13700" y="2977"/>
                  <a:pt x="13701" y="2978"/>
                  <a:pt x="13694" y="2978"/>
                </a:cubicBezTo>
                <a:cubicBezTo>
                  <a:pt x="13690" y="2978"/>
                  <a:pt x="13681" y="2978"/>
                  <a:pt x="13671" y="2977"/>
                </a:cubicBezTo>
                <a:close/>
                <a:moveTo>
                  <a:pt x="50021" y="3016"/>
                </a:moveTo>
                <a:cubicBezTo>
                  <a:pt x="50021" y="3016"/>
                  <a:pt x="50020" y="3016"/>
                  <a:pt x="50017" y="3017"/>
                </a:cubicBezTo>
                <a:lnTo>
                  <a:pt x="50017" y="3017"/>
                </a:lnTo>
                <a:cubicBezTo>
                  <a:pt x="50019" y="3016"/>
                  <a:pt x="50020" y="3016"/>
                  <a:pt x="50021" y="3016"/>
                </a:cubicBezTo>
                <a:close/>
                <a:moveTo>
                  <a:pt x="49977" y="3029"/>
                </a:moveTo>
                <a:lnTo>
                  <a:pt x="49977" y="3029"/>
                </a:lnTo>
                <a:cubicBezTo>
                  <a:pt x="49967" y="3030"/>
                  <a:pt x="49961" y="3030"/>
                  <a:pt x="49959" y="3030"/>
                </a:cubicBezTo>
                <a:cubicBezTo>
                  <a:pt x="49956" y="3030"/>
                  <a:pt x="49962" y="3030"/>
                  <a:pt x="49977" y="3029"/>
                </a:cubicBezTo>
                <a:close/>
                <a:moveTo>
                  <a:pt x="12946" y="3030"/>
                </a:moveTo>
                <a:cubicBezTo>
                  <a:pt x="12941" y="3031"/>
                  <a:pt x="12936" y="3031"/>
                  <a:pt x="12933" y="3031"/>
                </a:cubicBezTo>
                <a:cubicBezTo>
                  <a:pt x="12928" y="3031"/>
                  <a:pt x="12930" y="3030"/>
                  <a:pt x="12946" y="3030"/>
                </a:cubicBezTo>
                <a:close/>
                <a:moveTo>
                  <a:pt x="9846" y="3044"/>
                </a:moveTo>
                <a:cubicBezTo>
                  <a:pt x="9846" y="3044"/>
                  <a:pt x="9845" y="3045"/>
                  <a:pt x="9843" y="3045"/>
                </a:cubicBezTo>
                <a:cubicBezTo>
                  <a:pt x="9843" y="3045"/>
                  <a:pt x="9843" y="3045"/>
                  <a:pt x="9842" y="3045"/>
                </a:cubicBezTo>
                <a:lnTo>
                  <a:pt x="9842" y="3045"/>
                </a:lnTo>
                <a:cubicBezTo>
                  <a:pt x="9844" y="3045"/>
                  <a:pt x="9845" y="3044"/>
                  <a:pt x="9846" y="3044"/>
                </a:cubicBezTo>
                <a:close/>
                <a:moveTo>
                  <a:pt x="9839" y="3046"/>
                </a:moveTo>
                <a:cubicBezTo>
                  <a:pt x="9836" y="3046"/>
                  <a:pt x="9834" y="3046"/>
                  <a:pt x="9830" y="3046"/>
                </a:cubicBezTo>
                <a:lnTo>
                  <a:pt x="9824" y="3046"/>
                </a:lnTo>
                <a:cubicBezTo>
                  <a:pt x="9829" y="3046"/>
                  <a:pt x="9834" y="3046"/>
                  <a:pt x="9839" y="3046"/>
                </a:cubicBezTo>
                <a:close/>
                <a:moveTo>
                  <a:pt x="22960" y="3046"/>
                </a:moveTo>
                <a:lnTo>
                  <a:pt x="22960" y="3046"/>
                </a:lnTo>
                <a:cubicBezTo>
                  <a:pt x="22960" y="3046"/>
                  <a:pt x="22961" y="3047"/>
                  <a:pt x="22964" y="3049"/>
                </a:cubicBezTo>
                <a:lnTo>
                  <a:pt x="22964" y="3049"/>
                </a:lnTo>
                <a:cubicBezTo>
                  <a:pt x="22960" y="3047"/>
                  <a:pt x="22959" y="3046"/>
                  <a:pt x="22960" y="3046"/>
                </a:cubicBezTo>
                <a:close/>
                <a:moveTo>
                  <a:pt x="8281" y="3050"/>
                </a:moveTo>
                <a:cubicBezTo>
                  <a:pt x="8274" y="3051"/>
                  <a:pt x="8263" y="3052"/>
                  <a:pt x="8261" y="3052"/>
                </a:cubicBezTo>
                <a:cubicBezTo>
                  <a:pt x="8260" y="3052"/>
                  <a:pt x="8261" y="3051"/>
                  <a:pt x="8266" y="3051"/>
                </a:cubicBezTo>
                <a:lnTo>
                  <a:pt x="8281" y="3050"/>
                </a:lnTo>
                <a:close/>
                <a:moveTo>
                  <a:pt x="27053" y="3052"/>
                </a:moveTo>
                <a:lnTo>
                  <a:pt x="27053" y="3052"/>
                </a:lnTo>
                <a:cubicBezTo>
                  <a:pt x="27053" y="3052"/>
                  <a:pt x="27052" y="3053"/>
                  <a:pt x="27049" y="3055"/>
                </a:cubicBezTo>
                <a:lnTo>
                  <a:pt x="27049" y="3055"/>
                </a:lnTo>
                <a:cubicBezTo>
                  <a:pt x="27051" y="3053"/>
                  <a:pt x="27052" y="3052"/>
                  <a:pt x="27053" y="3052"/>
                </a:cubicBezTo>
                <a:close/>
                <a:moveTo>
                  <a:pt x="26881" y="3064"/>
                </a:moveTo>
                <a:cubicBezTo>
                  <a:pt x="26881" y="3064"/>
                  <a:pt x="26882" y="3064"/>
                  <a:pt x="26883" y="3065"/>
                </a:cubicBezTo>
                <a:lnTo>
                  <a:pt x="26883" y="3065"/>
                </a:lnTo>
                <a:cubicBezTo>
                  <a:pt x="26881" y="3064"/>
                  <a:pt x="26880" y="3064"/>
                  <a:pt x="26881" y="3064"/>
                </a:cubicBezTo>
                <a:close/>
                <a:moveTo>
                  <a:pt x="10514" y="3069"/>
                </a:moveTo>
                <a:cubicBezTo>
                  <a:pt x="10514" y="3069"/>
                  <a:pt x="10517" y="3070"/>
                  <a:pt x="10521" y="3073"/>
                </a:cubicBezTo>
                <a:lnTo>
                  <a:pt x="10521" y="3073"/>
                </a:lnTo>
                <a:cubicBezTo>
                  <a:pt x="10515" y="3071"/>
                  <a:pt x="10513" y="3069"/>
                  <a:pt x="10514" y="3069"/>
                </a:cubicBezTo>
                <a:close/>
                <a:moveTo>
                  <a:pt x="49120" y="3073"/>
                </a:moveTo>
                <a:cubicBezTo>
                  <a:pt x="49121" y="3073"/>
                  <a:pt x="49121" y="3073"/>
                  <a:pt x="49122" y="3074"/>
                </a:cubicBezTo>
                <a:lnTo>
                  <a:pt x="49122" y="3074"/>
                </a:lnTo>
                <a:cubicBezTo>
                  <a:pt x="49120" y="3073"/>
                  <a:pt x="49120" y="3073"/>
                  <a:pt x="49120" y="3073"/>
                </a:cubicBezTo>
                <a:close/>
                <a:moveTo>
                  <a:pt x="15313" y="3077"/>
                </a:moveTo>
                <a:cubicBezTo>
                  <a:pt x="15314" y="3077"/>
                  <a:pt x="15312" y="3078"/>
                  <a:pt x="15309" y="3079"/>
                </a:cubicBezTo>
                <a:lnTo>
                  <a:pt x="15309" y="3079"/>
                </a:lnTo>
                <a:cubicBezTo>
                  <a:pt x="15309" y="3079"/>
                  <a:pt x="15309" y="3079"/>
                  <a:pt x="15309" y="3079"/>
                </a:cubicBezTo>
                <a:cubicBezTo>
                  <a:pt x="15312" y="3078"/>
                  <a:pt x="15313" y="3077"/>
                  <a:pt x="15313" y="3077"/>
                </a:cubicBezTo>
                <a:close/>
                <a:moveTo>
                  <a:pt x="49173" y="3081"/>
                </a:moveTo>
                <a:cubicBezTo>
                  <a:pt x="49173" y="3081"/>
                  <a:pt x="49173" y="3081"/>
                  <a:pt x="49174" y="3081"/>
                </a:cubicBezTo>
                <a:lnTo>
                  <a:pt x="49171" y="3081"/>
                </a:lnTo>
                <a:cubicBezTo>
                  <a:pt x="49172" y="3081"/>
                  <a:pt x="49172" y="3081"/>
                  <a:pt x="49173" y="3081"/>
                </a:cubicBezTo>
                <a:close/>
                <a:moveTo>
                  <a:pt x="10579" y="3082"/>
                </a:moveTo>
                <a:cubicBezTo>
                  <a:pt x="10589" y="3082"/>
                  <a:pt x="10592" y="3082"/>
                  <a:pt x="10580" y="3082"/>
                </a:cubicBezTo>
                <a:cubicBezTo>
                  <a:pt x="10580" y="3082"/>
                  <a:pt x="10579" y="3082"/>
                  <a:pt x="10579" y="3082"/>
                </a:cubicBezTo>
                <a:close/>
                <a:moveTo>
                  <a:pt x="15256" y="3084"/>
                </a:moveTo>
                <a:cubicBezTo>
                  <a:pt x="15256" y="3084"/>
                  <a:pt x="15258" y="3084"/>
                  <a:pt x="15261" y="3085"/>
                </a:cubicBezTo>
                <a:lnTo>
                  <a:pt x="15256" y="3085"/>
                </a:lnTo>
                <a:cubicBezTo>
                  <a:pt x="15255" y="3084"/>
                  <a:pt x="15255" y="3084"/>
                  <a:pt x="15256" y="3084"/>
                </a:cubicBezTo>
                <a:close/>
                <a:moveTo>
                  <a:pt x="25708" y="3091"/>
                </a:moveTo>
                <a:lnTo>
                  <a:pt x="25708" y="3091"/>
                </a:lnTo>
                <a:cubicBezTo>
                  <a:pt x="25708" y="3091"/>
                  <a:pt x="25708" y="3091"/>
                  <a:pt x="25709" y="3092"/>
                </a:cubicBezTo>
                <a:lnTo>
                  <a:pt x="25709" y="3092"/>
                </a:lnTo>
                <a:cubicBezTo>
                  <a:pt x="25709" y="3092"/>
                  <a:pt x="25709" y="3092"/>
                  <a:pt x="25709" y="3091"/>
                </a:cubicBezTo>
                <a:cubicBezTo>
                  <a:pt x="25708" y="3091"/>
                  <a:pt x="25708" y="3091"/>
                  <a:pt x="25708" y="3091"/>
                </a:cubicBezTo>
                <a:close/>
                <a:moveTo>
                  <a:pt x="44411" y="3094"/>
                </a:moveTo>
                <a:cubicBezTo>
                  <a:pt x="44411" y="3094"/>
                  <a:pt x="44412" y="3094"/>
                  <a:pt x="44412" y="3094"/>
                </a:cubicBezTo>
                <a:lnTo>
                  <a:pt x="44412" y="3094"/>
                </a:lnTo>
                <a:cubicBezTo>
                  <a:pt x="44412" y="3094"/>
                  <a:pt x="44411" y="3094"/>
                  <a:pt x="44411" y="3094"/>
                </a:cubicBezTo>
                <a:close/>
                <a:moveTo>
                  <a:pt x="45183" y="3096"/>
                </a:moveTo>
                <a:cubicBezTo>
                  <a:pt x="45184" y="3096"/>
                  <a:pt x="45187" y="3097"/>
                  <a:pt x="45190" y="3100"/>
                </a:cubicBezTo>
                <a:lnTo>
                  <a:pt x="45190" y="3100"/>
                </a:lnTo>
                <a:cubicBezTo>
                  <a:pt x="45184" y="3097"/>
                  <a:pt x="45183" y="3096"/>
                  <a:pt x="45183" y="3096"/>
                </a:cubicBezTo>
                <a:close/>
                <a:moveTo>
                  <a:pt x="45343" y="3100"/>
                </a:moveTo>
                <a:cubicBezTo>
                  <a:pt x="45343" y="3100"/>
                  <a:pt x="45342" y="3101"/>
                  <a:pt x="45340" y="3102"/>
                </a:cubicBezTo>
                <a:lnTo>
                  <a:pt x="45340" y="3102"/>
                </a:lnTo>
                <a:cubicBezTo>
                  <a:pt x="45342" y="3101"/>
                  <a:pt x="45343" y="3100"/>
                  <a:pt x="45343" y="3100"/>
                </a:cubicBezTo>
                <a:close/>
                <a:moveTo>
                  <a:pt x="44488" y="3110"/>
                </a:moveTo>
                <a:cubicBezTo>
                  <a:pt x="44489" y="3110"/>
                  <a:pt x="44489" y="3110"/>
                  <a:pt x="44490" y="3110"/>
                </a:cubicBezTo>
                <a:cubicBezTo>
                  <a:pt x="44491" y="3110"/>
                  <a:pt x="44494" y="3110"/>
                  <a:pt x="44488" y="3110"/>
                </a:cubicBezTo>
                <a:cubicBezTo>
                  <a:pt x="44487" y="3110"/>
                  <a:pt x="44485" y="3110"/>
                  <a:pt x="44482" y="3110"/>
                </a:cubicBezTo>
                <a:lnTo>
                  <a:pt x="44482" y="3110"/>
                </a:lnTo>
                <a:cubicBezTo>
                  <a:pt x="44484" y="3110"/>
                  <a:pt x="44486" y="3110"/>
                  <a:pt x="44488" y="3110"/>
                </a:cubicBezTo>
                <a:close/>
                <a:moveTo>
                  <a:pt x="12154" y="3147"/>
                </a:moveTo>
                <a:cubicBezTo>
                  <a:pt x="12154" y="3147"/>
                  <a:pt x="12155" y="3147"/>
                  <a:pt x="12155" y="3147"/>
                </a:cubicBezTo>
                <a:lnTo>
                  <a:pt x="12152" y="3147"/>
                </a:lnTo>
                <a:cubicBezTo>
                  <a:pt x="12153" y="3147"/>
                  <a:pt x="12153" y="3147"/>
                  <a:pt x="12154" y="3147"/>
                </a:cubicBezTo>
                <a:close/>
                <a:moveTo>
                  <a:pt x="25020" y="3161"/>
                </a:moveTo>
                <a:cubicBezTo>
                  <a:pt x="25020" y="3161"/>
                  <a:pt x="25020" y="3161"/>
                  <a:pt x="25018" y="3162"/>
                </a:cubicBezTo>
                <a:cubicBezTo>
                  <a:pt x="25018" y="3162"/>
                  <a:pt x="25018" y="3162"/>
                  <a:pt x="25018" y="3162"/>
                </a:cubicBezTo>
                <a:lnTo>
                  <a:pt x="25018" y="3162"/>
                </a:lnTo>
                <a:cubicBezTo>
                  <a:pt x="25019" y="3161"/>
                  <a:pt x="25020" y="3161"/>
                  <a:pt x="25020" y="3161"/>
                </a:cubicBezTo>
                <a:close/>
                <a:moveTo>
                  <a:pt x="7171" y="3162"/>
                </a:moveTo>
                <a:cubicBezTo>
                  <a:pt x="7171" y="3162"/>
                  <a:pt x="7170" y="3163"/>
                  <a:pt x="7167" y="3164"/>
                </a:cubicBezTo>
                <a:lnTo>
                  <a:pt x="7167" y="3164"/>
                </a:lnTo>
                <a:cubicBezTo>
                  <a:pt x="7167" y="3164"/>
                  <a:pt x="7168" y="3164"/>
                  <a:pt x="7168" y="3163"/>
                </a:cubicBezTo>
                <a:cubicBezTo>
                  <a:pt x="7170" y="3162"/>
                  <a:pt x="7171" y="3162"/>
                  <a:pt x="7171" y="3162"/>
                </a:cubicBezTo>
                <a:close/>
                <a:moveTo>
                  <a:pt x="7011" y="3164"/>
                </a:moveTo>
                <a:cubicBezTo>
                  <a:pt x="7012" y="3164"/>
                  <a:pt x="7014" y="3165"/>
                  <a:pt x="7018" y="3168"/>
                </a:cubicBezTo>
                <a:lnTo>
                  <a:pt x="7018" y="3168"/>
                </a:lnTo>
                <a:cubicBezTo>
                  <a:pt x="7012" y="3166"/>
                  <a:pt x="7010" y="3164"/>
                  <a:pt x="7011" y="3164"/>
                </a:cubicBezTo>
                <a:close/>
                <a:moveTo>
                  <a:pt x="31691" y="3168"/>
                </a:moveTo>
                <a:lnTo>
                  <a:pt x="31691" y="3168"/>
                </a:lnTo>
                <a:cubicBezTo>
                  <a:pt x="31691" y="3168"/>
                  <a:pt x="31691" y="3168"/>
                  <a:pt x="31690" y="3168"/>
                </a:cubicBezTo>
                <a:lnTo>
                  <a:pt x="31690" y="3168"/>
                </a:lnTo>
                <a:cubicBezTo>
                  <a:pt x="31691" y="3168"/>
                  <a:pt x="31691" y="3168"/>
                  <a:pt x="31691" y="3168"/>
                </a:cubicBezTo>
                <a:close/>
                <a:moveTo>
                  <a:pt x="35132" y="3174"/>
                </a:moveTo>
                <a:cubicBezTo>
                  <a:pt x="35134" y="3174"/>
                  <a:pt x="35142" y="3174"/>
                  <a:pt x="35148" y="3175"/>
                </a:cubicBezTo>
                <a:lnTo>
                  <a:pt x="35148" y="3175"/>
                </a:lnTo>
                <a:cubicBezTo>
                  <a:pt x="35147" y="3175"/>
                  <a:pt x="35146" y="3175"/>
                  <a:pt x="35145" y="3175"/>
                </a:cubicBezTo>
                <a:cubicBezTo>
                  <a:pt x="35133" y="3174"/>
                  <a:pt x="35131" y="3174"/>
                  <a:pt x="35132" y="3174"/>
                </a:cubicBezTo>
                <a:close/>
                <a:moveTo>
                  <a:pt x="34273" y="3188"/>
                </a:moveTo>
                <a:cubicBezTo>
                  <a:pt x="34273" y="3188"/>
                  <a:pt x="34273" y="3188"/>
                  <a:pt x="34274" y="3188"/>
                </a:cubicBezTo>
                <a:lnTo>
                  <a:pt x="34274" y="3188"/>
                </a:lnTo>
                <a:cubicBezTo>
                  <a:pt x="34273" y="3188"/>
                  <a:pt x="34273" y="3188"/>
                  <a:pt x="34273" y="3188"/>
                </a:cubicBezTo>
                <a:close/>
                <a:moveTo>
                  <a:pt x="28855" y="3191"/>
                </a:moveTo>
                <a:cubicBezTo>
                  <a:pt x="28856" y="3191"/>
                  <a:pt x="28856" y="3191"/>
                  <a:pt x="28857" y="3192"/>
                </a:cubicBezTo>
                <a:lnTo>
                  <a:pt x="28857" y="3192"/>
                </a:lnTo>
                <a:cubicBezTo>
                  <a:pt x="28853" y="3191"/>
                  <a:pt x="28853" y="3191"/>
                  <a:pt x="28855" y="3191"/>
                </a:cubicBezTo>
                <a:close/>
                <a:moveTo>
                  <a:pt x="4134" y="3192"/>
                </a:moveTo>
                <a:lnTo>
                  <a:pt x="4134" y="3192"/>
                </a:lnTo>
                <a:cubicBezTo>
                  <a:pt x="4134" y="3192"/>
                  <a:pt x="4133" y="3193"/>
                  <a:pt x="4131" y="3195"/>
                </a:cubicBezTo>
                <a:lnTo>
                  <a:pt x="4131" y="3195"/>
                </a:lnTo>
                <a:cubicBezTo>
                  <a:pt x="4133" y="3193"/>
                  <a:pt x="4134" y="3192"/>
                  <a:pt x="4134" y="3192"/>
                </a:cubicBezTo>
                <a:close/>
                <a:moveTo>
                  <a:pt x="38322" y="3195"/>
                </a:moveTo>
                <a:cubicBezTo>
                  <a:pt x="38322" y="3195"/>
                  <a:pt x="38321" y="3195"/>
                  <a:pt x="38320" y="3196"/>
                </a:cubicBezTo>
                <a:lnTo>
                  <a:pt x="38320" y="3196"/>
                </a:lnTo>
                <a:cubicBezTo>
                  <a:pt x="38321" y="3195"/>
                  <a:pt x="38322" y="3195"/>
                  <a:pt x="38322" y="3195"/>
                </a:cubicBezTo>
                <a:close/>
                <a:moveTo>
                  <a:pt x="46445" y="3195"/>
                </a:moveTo>
                <a:cubicBezTo>
                  <a:pt x="46442" y="3196"/>
                  <a:pt x="46440" y="3196"/>
                  <a:pt x="46437" y="3196"/>
                </a:cubicBezTo>
                <a:cubicBezTo>
                  <a:pt x="46436" y="3196"/>
                  <a:pt x="46435" y="3196"/>
                  <a:pt x="46434" y="3196"/>
                </a:cubicBezTo>
                <a:lnTo>
                  <a:pt x="46434" y="3196"/>
                </a:lnTo>
                <a:lnTo>
                  <a:pt x="46445" y="3195"/>
                </a:lnTo>
                <a:close/>
                <a:moveTo>
                  <a:pt x="7898" y="3199"/>
                </a:moveTo>
                <a:cubicBezTo>
                  <a:pt x="7898" y="3199"/>
                  <a:pt x="7898" y="3199"/>
                  <a:pt x="7897" y="3199"/>
                </a:cubicBezTo>
                <a:cubicBezTo>
                  <a:pt x="7897" y="3199"/>
                  <a:pt x="7897" y="3199"/>
                  <a:pt x="7896" y="3199"/>
                </a:cubicBezTo>
                <a:lnTo>
                  <a:pt x="7896" y="3199"/>
                </a:lnTo>
                <a:cubicBezTo>
                  <a:pt x="7897" y="3199"/>
                  <a:pt x="7897" y="3199"/>
                  <a:pt x="7898" y="3199"/>
                </a:cubicBezTo>
                <a:close/>
                <a:moveTo>
                  <a:pt x="7884" y="3200"/>
                </a:moveTo>
                <a:cubicBezTo>
                  <a:pt x="7881" y="3200"/>
                  <a:pt x="7878" y="3200"/>
                  <a:pt x="7876" y="3200"/>
                </a:cubicBezTo>
                <a:cubicBezTo>
                  <a:pt x="7878" y="3200"/>
                  <a:pt x="7881" y="3200"/>
                  <a:pt x="7884" y="3200"/>
                </a:cubicBezTo>
                <a:close/>
                <a:moveTo>
                  <a:pt x="46062" y="3212"/>
                </a:moveTo>
                <a:cubicBezTo>
                  <a:pt x="46060" y="3212"/>
                  <a:pt x="46059" y="3212"/>
                  <a:pt x="46057" y="3212"/>
                </a:cubicBezTo>
                <a:lnTo>
                  <a:pt x="46062" y="3212"/>
                </a:lnTo>
                <a:close/>
                <a:moveTo>
                  <a:pt x="5579" y="3259"/>
                </a:moveTo>
                <a:cubicBezTo>
                  <a:pt x="5580" y="3259"/>
                  <a:pt x="5579" y="3259"/>
                  <a:pt x="5576" y="3260"/>
                </a:cubicBezTo>
                <a:lnTo>
                  <a:pt x="5576" y="3260"/>
                </a:lnTo>
                <a:cubicBezTo>
                  <a:pt x="5577" y="3260"/>
                  <a:pt x="5578" y="3259"/>
                  <a:pt x="5579" y="3259"/>
                </a:cubicBezTo>
                <a:close/>
                <a:moveTo>
                  <a:pt x="40185" y="3293"/>
                </a:moveTo>
                <a:cubicBezTo>
                  <a:pt x="40186" y="3293"/>
                  <a:pt x="40187" y="3293"/>
                  <a:pt x="40189" y="3294"/>
                </a:cubicBezTo>
                <a:cubicBezTo>
                  <a:pt x="40186" y="3294"/>
                  <a:pt x="40184" y="3293"/>
                  <a:pt x="40185" y="3293"/>
                </a:cubicBezTo>
                <a:close/>
                <a:moveTo>
                  <a:pt x="40189" y="3294"/>
                </a:moveTo>
                <a:cubicBezTo>
                  <a:pt x="40190" y="3294"/>
                  <a:pt x="40190" y="3294"/>
                  <a:pt x="40190" y="3294"/>
                </a:cubicBezTo>
                <a:lnTo>
                  <a:pt x="40190" y="3294"/>
                </a:lnTo>
                <a:cubicBezTo>
                  <a:pt x="40190" y="3294"/>
                  <a:pt x="40190" y="3294"/>
                  <a:pt x="40189" y="3294"/>
                </a:cubicBezTo>
                <a:close/>
                <a:moveTo>
                  <a:pt x="40201" y="3294"/>
                </a:moveTo>
                <a:cubicBezTo>
                  <a:pt x="40201" y="3294"/>
                  <a:pt x="40202" y="3294"/>
                  <a:pt x="40202" y="3294"/>
                </a:cubicBezTo>
                <a:cubicBezTo>
                  <a:pt x="40204" y="3294"/>
                  <a:pt x="40203" y="3295"/>
                  <a:pt x="40198" y="3295"/>
                </a:cubicBezTo>
                <a:cubicBezTo>
                  <a:pt x="40197" y="3295"/>
                  <a:pt x="40196" y="3295"/>
                  <a:pt x="40195" y="3295"/>
                </a:cubicBezTo>
                <a:lnTo>
                  <a:pt x="40195" y="3295"/>
                </a:lnTo>
                <a:cubicBezTo>
                  <a:pt x="40197" y="3294"/>
                  <a:pt x="40200" y="3294"/>
                  <a:pt x="40201" y="3294"/>
                </a:cubicBezTo>
                <a:close/>
                <a:moveTo>
                  <a:pt x="2539" y="3347"/>
                </a:moveTo>
                <a:cubicBezTo>
                  <a:pt x="2539" y="3347"/>
                  <a:pt x="2538" y="3348"/>
                  <a:pt x="2537" y="3349"/>
                </a:cubicBezTo>
                <a:cubicBezTo>
                  <a:pt x="2536" y="3349"/>
                  <a:pt x="2536" y="3349"/>
                  <a:pt x="2536" y="3349"/>
                </a:cubicBezTo>
                <a:lnTo>
                  <a:pt x="2536" y="3349"/>
                </a:lnTo>
                <a:cubicBezTo>
                  <a:pt x="2538" y="3348"/>
                  <a:pt x="2539" y="3347"/>
                  <a:pt x="2539" y="3347"/>
                </a:cubicBezTo>
                <a:close/>
                <a:moveTo>
                  <a:pt x="2447" y="3372"/>
                </a:moveTo>
                <a:lnTo>
                  <a:pt x="2447" y="3372"/>
                </a:lnTo>
                <a:cubicBezTo>
                  <a:pt x="2442" y="3373"/>
                  <a:pt x="2439" y="3373"/>
                  <a:pt x="2438" y="3373"/>
                </a:cubicBezTo>
                <a:cubicBezTo>
                  <a:pt x="2438" y="3373"/>
                  <a:pt x="2440" y="3373"/>
                  <a:pt x="2447" y="3372"/>
                </a:cubicBezTo>
                <a:close/>
                <a:moveTo>
                  <a:pt x="731" y="3380"/>
                </a:moveTo>
                <a:lnTo>
                  <a:pt x="731" y="3380"/>
                </a:lnTo>
                <a:cubicBezTo>
                  <a:pt x="731" y="3381"/>
                  <a:pt x="732" y="3381"/>
                  <a:pt x="733" y="3382"/>
                </a:cubicBezTo>
                <a:lnTo>
                  <a:pt x="733" y="3382"/>
                </a:lnTo>
                <a:cubicBezTo>
                  <a:pt x="732" y="3382"/>
                  <a:pt x="731" y="3381"/>
                  <a:pt x="731" y="3380"/>
                </a:cubicBezTo>
                <a:close/>
                <a:moveTo>
                  <a:pt x="3189" y="3399"/>
                </a:moveTo>
                <a:lnTo>
                  <a:pt x="3189" y="3399"/>
                </a:lnTo>
                <a:cubicBezTo>
                  <a:pt x="3197" y="3399"/>
                  <a:pt x="3205" y="3399"/>
                  <a:pt x="3214" y="3399"/>
                </a:cubicBezTo>
                <a:lnTo>
                  <a:pt x="3189" y="3399"/>
                </a:lnTo>
                <a:cubicBezTo>
                  <a:pt x="3189" y="3399"/>
                  <a:pt x="3189" y="3399"/>
                  <a:pt x="3189" y="3399"/>
                </a:cubicBezTo>
                <a:close/>
                <a:moveTo>
                  <a:pt x="103726" y="1"/>
                </a:moveTo>
                <a:cubicBezTo>
                  <a:pt x="103688" y="1"/>
                  <a:pt x="103678" y="3"/>
                  <a:pt x="103652" y="3"/>
                </a:cubicBezTo>
                <a:lnTo>
                  <a:pt x="103390" y="17"/>
                </a:lnTo>
                <a:lnTo>
                  <a:pt x="103324" y="20"/>
                </a:lnTo>
                <a:cubicBezTo>
                  <a:pt x="103294" y="20"/>
                  <a:pt x="103264" y="23"/>
                  <a:pt x="103235" y="26"/>
                </a:cubicBezTo>
                <a:cubicBezTo>
                  <a:pt x="103177" y="33"/>
                  <a:pt x="103130" y="45"/>
                  <a:pt x="103086" y="54"/>
                </a:cubicBezTo>
                <a:cubicBezTo>
                  <a:pt x="103017" y="69"/>
                  <a:pt x="102968" y="78"/>
                  <a:pt x="102927" y="78"/>
                </a:cubicBezTo>
                <a:cubicBezTo>
                  <a:pt x="102916" y="78"/>
                  <a:pt x="102905" y="77"/>
                  <a:pt x="102895" y="76"/>
                </a:cubicBezTo>
                <a:cubicBezTo>
                  <a:pt x="102836" y="69"/>
                  <a:pt x="102753" y="41"/>
                  <a:pt x="102639" y="25"/>
                </a:cubicBezTo>
                <a:cubicBezTo>
                  <a:pt x="102608" y="22"/>
                  <a:pt x="102577" y="19"/>
                  <a:pt x="102546" y="19"/>
                </a:cubicBezTo>
                <a:cubicBezTo>
                  <a:pt x="102497" y="19"/>
                  <a:pt x="102448" y="30"/>
                  <a:pt x="102402" y="49"/>
                </a:cubicBezTo>
                <a:cubicBezTo>
                  <a:pt x="102345" y="75"/>
                  <a:pt x="102292" y="108"/>
                  <a:pt x="102244" y="148"/>
                </a:cubicBezTo>
                <a:cubicBezTo>
                  <a:pt x="102206" y="178"/>
                  <a:pt x="102176" y="202"/>
                  <a:pt x="102154" y="216"/>
                </a:cubicBezTo>
                <a:cubicBezTo>
                  <a:pt x="102150" y="218"/>
                  <a:pt x="102146" y="220"/>
                  <a:pt x="102142" y="222"/>
                </a:cubicBezTo>
                <a:lnTo>
                  <a:pt x="102142" y="222"/>
                </a:lnTo>
                <a:cubicBezTo>
                  <a:pt x="102115" y="218"/>
                  <a:pt x="102049" y="192"/>
                  <a:pt x="101963" y="159"/>
                </a:cubicBezTo>
                <a:cubicBezTo>
                  <a:pt x="101898" y="136"/>
                  <a:pt x="101831" y="123"/>
                  <a:pt x="101763" y="123"/>
                </a:cubicBezTo>
                <a:cubicBezTo>
                  <a:pt x="101694" y="126"/>
                  <a:pt x="101624" y="141"/>
                  <a:pt x="101560" y="167"/>
                </a:cubicBezTo>
                <a:cubicBezTo>
                  <a:pt x="101477" y="203"/>
                  <a:pt x="101414" y="232"/>
                  <a:pt x="101387" y="239"/>
                </a:cubicBezTo>
                <a:lnTo>
                  <a:pt x="101387" y="239"/>
                </a:lnTo>
                <a:cubicBezTo>
                  <a:pt x="101385" y="238"/>
                  <a:pt x="101382" y="236"/>
                  <a:pt x="101380" y="234"/>
                </a:cubicBezTo>
                <a:cubicBezTo>
                  <a:pt x="101359" y="222"/>
                  <a:pt x="101329" y="198"/>
                  <a:pt x="101291" y="170"/>
                </a:cubicBezTo>
                <a:cubicBezTo>
                  <a:pt x="101243" y="130"/>
                  <a:pt x="101191" y="98"/>
                  <a:pt x="101136" y="72"/>
                </a:cubicBezTo>
                <a:cubicBezTo>
                  <a:pt x="101091" y="52"/>
                  <a:pt x="101041" y="40"/>
                  <a:pt x="100991" y="39"/>
                </a:cubicBezTo>
                <a:cubicBezTo>
                  <a:pt x="100932" y="39"/>
                  <a:pt x="100873" y="54"/>
                  <a:pt x="100823" y="83"/>
                </a:cubicBezTo>
                <a:cubicBezTo>
                  <a:pt x="100743" y="129"/>
                  <a:pt x="100707" y="172"/>
                  <a:pt x="100670" y="208"/>
                </a:cubicBezTo>
                <a:lnTo>
                  <a:pt x="100583" y="300"/>
                </a:lnTo>
                <a:cubicBezTo>
                  <a:pt x="100582" y="302"/>
                  <a:pt x="100580" y="304"/>
                  <a:pt x="100578" y="306"/>
                </a:cubicBezTo>
                <a:lnTo>
                  <a:pt x="100578" y="306"/>
                </a:lnTo>
                <a:cubicBezTo>
                  <a:pt x="100553" y="292"/>
                  <a:pt x="100529" y="277"/>
                  <a:pt x="100506" y="261"/>
                </a:cubicBezTo>
                <a:cubicBezTo>
                  <a:pt x="100456" y="227"/>
                  <a:pt x="100403" y="200"/>
                  <a:pt x="100349" y="178"/>
                </a:cubicBezTo>
                <a:cubicBezTo>
                  <a:pt x="100305" y="161"/>
                  <a:pt x="100259" y="152"/>
                  <a:pt x="100214" y="151"/>
                </a:cubicBezTo>
                <a:cubicBezTo>
                  <a:pt x="100176" y="151"/>
                  <a:pt x="100139" y="155"/>
                  <a:pt x="100102" y="163"/>
                </a:cubicBezTo>
                <a:cubicBezTo>
                  <a:pt x="100049" y="174"/>
                  <a:pt x="99995" y="190"/>
                  <a:pt x="99943" y="210"/>
                </a:cubicBezTo>
                <a:cubicBezTo>
                  <a:pt x="99873" y="238"/>
                  <a:pt x="99830" y="249"/>
                  <a:pt x="99811" y="249"/>
                </a:cubicBezTo>
                <a:cubicBezTo>
                  <a:pt x="99806" y="249"/>
                  <a:pt x="99803" y="248"/>
                  <a:pt x="99801" y="247"/>
                </a:cubicBezTo>
                <a:cubicBezTo>
                  <a:pt x="99768" y="243"/>
                  <a:pt x="99692" y="203"/>
                  <a:pt x="99574" y="166"/>
                </a:cubicBezTo>
                <a:cubicBezTo>
                  <a:pt x="99540" y="157"/>
                  <a:pt x="99506" y="150"/>
                  <a:pt x="99470" y="146"/>
                </a:cubicBezTo>
                <a:lnTo>
                  <a:pt x="99399" y="143"/>
                </a:lnTo>
                <a:cubicBezTo>
                  <a:pt x="99366" y="141"/>
                  <a:pt x="99332" y="135"/>
                  <a:pt x="99300" y="127"/>
                </a:cubicBezTo>
                <a:cubicBezTo>
                  <a:pt x="99233" y="116"/>
                  <a:pt x="99160" y="90"/>
                  <a:pt x="99050" y="90"/>
                </a:cubicBezTo>
                <a:cubicBezTo>
                  <a:pt x="99022" y="90"/>
                  <a:pt x="98992" y="92"/>
                  <a:pt x="98959" y="96"/>
                </a:cubicBezTo>
                <a:cubicBezTo>
                  <a:pt x="98811" y="124"/>
                  <a:pt x="98731" y="180"/>
                  <a:pt x="98676" y="196"/>
                </a:cubicBezTo>
                <a:cubicBezTo>
                  <a:pt x="98667" y="200"/>
                  <a:pt x="98657" y="202"/>
                  <a:pt x="98647" y="204"/>
                </a:cubicBezTo>
                <a:lnTo>
                  <a:pt x="98641" y="204"/>
                </a:lnTo>
                <a:cubicBezTo>
                  <a:pt x="98647" y="204"/>
                  <a:pt x="98618" y="205"/>
                  <a:pt x="98608" y="205"/>
                </a:cubicBezTo>
                <a:cubicBezTo>
                  <a:pt x="98556" y="209"/>
                  <a:pt x="98504" y="215"/>
                  <a:pt x="98453" y="224"/>
                </a:cubicBezTo>
                <a:lnTo>
                  <a:pt x="98328" y="245"/>
                </a:lnTo>
                <a:cubicBezTo>
                  <a:pt x="98311" y="247"/>
                  <a:pt x="98294" y="249"/>
                  <a:pt x="98277" y="250"/>
                </a:cubicBezTo>
                <a:lnTo>
                  <a:pt x="98214" y="254"/>
                </a:lnTo>
                <a:cubicBezTo>
                  <a:pt x="98094" y="262"/>
                  <a:pt x="98002" y="290"/>
                  <a:pt x="97933" y="301"/>
                </a:cubicBezTo>
                <a:cubicBezTo>
                  <a:pt x="97916" y="304"/>
                  <a:pt x="97900" y="306"/>
                  <a:pt x="97886" y="307"/>
                </a:cubicBezTo>
                <a:lnTo>
                  <a:pt x="97874" y="308"/>
                </a:lnTo>
                <a:lnTo>
                  <a:pt x="97874" y="308"/>
                </a:lnTo>
                <a:cubicBezTo>
                  <a:pt x="97869" y="305"/>
                  <a:pt x="97854" y="299"/>
                  <a:pt x="97835" y="287"/>
                </a:cubicBezTo>
                <a:cubicBezTo>
                  <a:pt x="97805" y="270"/>
                  <a:pt x="97769" y="241"/>
                  <a:pt x="97720" y="215"/>
                </a:cubicBezTo>
                <a:cubicBezTo>
                  <a:pt x="97671" y="188"/>
                  <a:pt x="97608" y="149"/>
                  <a:pt x="97500" y="139"/>
                </a:cubicBezTo>
                <a:cubicBezTo>
                  <a:pt x="97491" y="139"/>
                  <a:pt x="97481" y="139"/>
                  <a:pt x="97472" y="139"/>
                </a:cubicBezTo>
                <a:cubicBezTo>
                  <a:pt x="97463" y="139"/>
                  <a:pt x="97454" y="139"/>
                  <a:pt x="97445" y="139"/>
                </a:cubicBezTo>
                <a:lnTo>
                  <a:pt x="97408" y="141"/>
                </a:lnTo>
                <a:lnTo>
                  <a:pt x="97337" y="145"/>
                </a:lnTo>
                <a:lnTo>
                  <a:pt x="97204" y="157"/>
                </a:lnTo>
                <a:cubicBezTo>
                  <a:pt x="97162" y="160"/>
                  <a:pt x="97123" y="163"/>
                  <a:pt x="97085" y="164"/>
                </a:cubicBezTo>
                <a:cubicBezTo>
                  <a:pt x="97050" y="164"/>
                  <a:pt x="97017" y="163"/>
                  <a:pt x="96982" y="159"/>
                </a:cubicBezTo>
                <a:cubicBezTo>
                  <a:pt x="96905" y="151"/>
                  <a:pt x="96811" y="135"/>
                  <a:pt x="96696" y="135"/>
                </a:cubicBezTo>
                <a:cubicBezTo>
                  <a:pt x="96622" y="137"/>
                  <a:pt x="96550" y="153"/>
                  <a:pt x="96483" y="183"/>
                </a:cubicBezTo>
                <a:cubicBezTo>
                  <a:pt x="96430" y="206"/>
                  <a:pt x="96389" y="228"/>
                  <a:pt x="96357" y="243"/>
                </a:cubicBezTo>
                <a:cubicBezTo>
                  <a:pt x="96339" y="253"/>
                  <a:pt x="96319" y="260"/>
                  <a:pt x="96299" y="265"/>
                </a:cubicBezTo>
                <a:cubicBezTo>
                  <a:pt x="96302" y="265"/>
                  <a:pt x="96297" y="266"/>
                  <a:pt x="96289" y="266"/>
                </a:cubicBezTo>
                <a:cubicBezTo>
                  <a:pt x="96284" y="266"/>
                  <a:pt x="96280" y="266"/>
                  <a:pt x="96275" y="265"/>
                </a:cubicBezTo>
                <a:cubicBezTo>
                  <a:pt x="96261" y="264"/>
                  <a:pt x="96245" y="263"/>
                  <a:pt x="96228" y="261"/>
                </a:cubicBezTo>
                <a:cubicBezTo>
                  <a:pt x="96158" y="252"/>
                  <a:pt x="96065" y="227"/>
                  <a:pt x="95942" y="223"/>
                </a:cubicBezTo>
                <a:cubicBezTo>
                  <a:pt x="95923" y="223"/>
                  <a:pt x="95903" y="223"/>
                  <a:pt x="95885" y="225"/>
                </a:cubicBezTo>
                <a:cubicBezTo>
                  <a:pt x="95858" y="226"/>
                  <a:pt x="95833" y="231"/>
                  <a:pt x="95807" y="239"/>
                </a:cubicBezTo>
                <a:cubicBezTo>
                  <a:pt x="95768" y="250"/>
                  <a:pt x="95731" y="268"/>
                  <a:pt x="95696" y="289"/>
                </a:cubicBezTo>
                <a:cubicBezTo>
                  <a:pt x="95652" y="316"/>
                  <a:pt x="95610" y="346"/>
                  <a:pt x="95568" y="380"/>
                </a:cubicBezTo>
                <a:cubicBezTo>
                  <a:pt x="95555" y="390"/>
                  <a:pt x="95541" y="400"/>
                  <a:pt x="95527" y="409"/>
                </a:cubicBezTo>
                <a:lnTo>
                  <a:pt x="95527" y="409"/>
                </a:lnTo>
                <a:cubicBezTo>
                  <a:pt x="95516" y="402"/>
                  <a:pt x="95506" y="394"/>
                  <a:pt x="95495" y="386"/>
                </a:cubicBezTo>
                <a:cubicBezTo>
                  <a:pt x="95465" y="362"/>
                  <a:pt x="95429" y="331"/>
                  <a:pt x="95377" y="298"/>
                </a:cubicBezTo>
                <a:cubicBezTo>
                  <a:pt x="95327" y="267"/>
                  <a:pt x="95254" y="216"/>
                  <a:pt x="95125" y="216"/>
                </a:cubicBezTo>
                <a:cubicBezTo>
                  <a:pt x="95124" y="216"/>
                  <a:pt x="95122" y="216"/>
                  <a:pt x="95121" y="216"/>
                </a:cubicBezTo>
                <a:cubicBezTo>
                  <a:pt x="95006" y="223"/>
                  <a:pt x="94935" y="265"/>
                  <a:pt x="94886" y="298"/>
                </a:cubicBezTo>
                <a:cubicBezTo>
                  <a:pt x="94837" y="329"/>
                  <a:pt x="94800" y="358"/>
                  <a:pt x="94771" y="379"/>
                </a:cubicBezTo>
                <a:cubicBezTo>
                  <a:pt x="94761" y="386"/>
                  <a:pt x="94751" y="392"/>
                  <a:pt x="94741" y="398"/>
                </a:cubicBezTo>
                <a:lnTo>
                  <a:pt x="94741" y="398"/>
                </a:lnTo>
                <a:cubicBezTo>
                  <a:pt x="94715" y="384"/>
                  <a:pt x="94690" y="370"/>
                  <a:pt x="94667" y="353"/>
                </a:cubicBezTo>
                <a:cubicBezTo>
                  <a:pt x="94618" y="321"/>
                  <a:pt x="94566" y="293"/>
                  <a:pt x="94512" y="271"/>
                </a:cubicBezTo>
                <a:cubicBezTo>
                  <a:pt x="94469" y="254"/>
                  <a:pt x="94423" y="243"/>
                  <a:pt x="94378" y="241"/>
                </a:cubicBezTo>
                <a:lnTo>
                  <a:pt x="94307" y="239"/>
                </a:lnTo>
                <a:cubicBezTo>
                  <a:pt x="94239" y="238"/>
                  <a:pt x="94154" y="224"/>
                  <a:pt x="94050" y="217"/>
                </a:cubicBezTo>
                <a:cubicBezTo>
                  <a:pt x="94023" y="216"/>
                  <a:pt x="93997" y="216"/>
                  <a:pt x="93968" y="216"/>
                </a:cubicBezTo>
                <a:cubicBezTo>
                  <a:pt x="93946" y="216"/>
                  <a:pt x="93925" y="217"/>
                  <a:pt x="93903" y="220"/>
                </a:cubicBezTo>
                <a:cubicBezTo>
                  <a:pt x="93881" y="224"/>
                  <a:pt x="93859" y="228"/>
                  <a:pt x="93838" y="235"/>
                </a:cubicBezTo>
                <a:cubicBezTo>
                  <a:pt x="93778" y="256"/>
                  <a:pt x="93722" y="283"/>
                  <a:pt x="93669" y="317"/>
                </a:cubicBezTo>
                <a:cubicBezTo>
                  <a:pt x="93628" y="343"/>
                  <a:pt x="93596" y="362"/>
                  <a:pt x="93576" y="372"/>
                </a:cubicBezTo>
                <a:cubicBezTo>
                  <a:pt x="93571" y="374"/>
                  <a:pt x="93566" y="376"/>
                  <a:pt x="93561" y="377"/>
                </a:cubicBezTo>
                <a:lnTo>
                  <a:pt x="93567" y="377"/>
                </a:lnTo>
                <a:cubicBezTo>
                  <a:pt x="93571" y="377"/>
                  <a:pt x="93541" y="379"/>
                  <a:pt x="93530" y="380"/>
                </a:cubicBezTo>
                <a:cubicBezTo>
                  <a:pt x="93406" y="391"/>
                  <a:pt x="93315" y="421"/>
                  <a:pt x="93248" y="433"/>
                </a:cubicBezTo>
                <a:cubicBezTo>
                  <a:pt x="93231" y="436"/>
                  <a:pt x="93216" y="439"/>
                  <a:pt x="93202" y="440"/>
                </a:cubicBezTo>
                <a:lnTo>
                  <a:pt x="93188" y="441"/>
                </a:lnTo>
                <a:lnTo>
                  <a:pt x="93188" y="441"/>
                </a:lnTo>
                <a:cubicBezTo>
                  <a:pt x="93187" y="441"/>
                  <a:pt x="93187" y="441"/>
                  <a:pt x="93187" y="441"/>
                </a:cubicBezTo>
                <a:lnTo>
                  <a:pt x="93187" y="441"/>
                </a:lnTo>
                <a:cubicBezTo>
                  <a:pt x="93187" y="441"/>
                  <a:pt x="93187" y="441"/>
                  <a:pt x="93187" y="441"/>
                </a:cubicBezTo>
                <a:lnTo>
                  <a:pt x="93187" y="441"/>
                </a:lnTo>
                <a:lnTo>
                  <a:pt x="93188" y="441"/>
                </a:lnTo>
                <a:lnTo>
                  <a:pt x="93188" y="441"/>
                </a:lnTo>
                <a:cubicBezTo>
                  <a:pt x="93188" y="441"/>
                  <a:pt x="93188" y="441"/>
                  <a:pt x="93188" y="441"/>
                </a:cubicBezTo>
                <a:cubicBezTo>
                  <a:pt x="93188" y="441"/>
                  <a:pt x="93187" y="441"/>
                  <a:pt x="93187" y="441"/>
                </a:cubicBezTo>
                <a:lnTo>
                  <a:pt x="93187" y="441"/>
                </a:lnTo>
                <a:lnTo>
                  <a:pt x="93183" y="441"/>
                </a:lnTo>
                <a:cubicBezTo>
                  <a:pt x="93179" y="441"/>
                  <a:pt x="93182" y="441"/>
                  <a:pt x="93185" y="441"/>
                </a:cubicBezTo>
                <a:cubicBezTo>
                  <a:pt x="93186" y="441"/>
                  <a:pt x="93186" y="441"/>
                  <a:pt x="93187" y="441"/>
                </a:cubicBezTo>
                <a:lnTo>
                  <a:pt x="93187" y="441"/>
                </a:lnTo>
                <a:cubicBezTo>
                  <a:pt x="93171" y="435"/>
                  <a:pt x="93156" y="428"/>
                  <a:pt x="93143" y="421"/>
                </a:cubicBezTo>
                <a:cubicBezTo>
                  <a:pt x="93112" y="405"/>
                  <a:pt x="93072" y="382"/>
                  <a:pt x="93019" y="357"/>
                </a:cubicBezTo>
                <a:cubicBezTo>
                  <a:pt x="92948" y="320"/>
                  <a:pt x="92869" y="301"/>
                  <a:pt x="92788" y="300"/>
                </a:cubicBezTo>
                <a:cubicBezTo>
                  <a:pt x="92612" y="312"/>
                  <a:pt x="92521" y="377"/>
                  <a:pt x="92457" y="399"/>
                </a:cubicBezTo>
                <a:cubicBezTo>
                  <a:pt x="92442" y="413"/>
                  <a:pt x="92410" y="418"/>
                  <a:pt x="92368" y="418"/>
                </a:cubicBezTo>
                <a:cubicBezTo>
                  <a:pt x="92289" y="418"/>
                  <a:pt x="92172" y="403"/>
                  <a:pt x="92045" y="403"/>
                </a:cubicBezTo>
                <a:cubicBezTo>
                  <a:pt x="92036" y="403"/>
                  <a:pt x="92027" y="403"/>
                  <a:pt x="92019" y="403"/>
                </a:cubicBezTo>
                <a:cubicBezTo>
                  <a:pt x="91893" y="406"/>
                  <a:pt x="91790" y="438"/>
                  <a:pt x="91716" y="451"/>
                </a:cubicBezTo>
                <a:cubicBezTo>
                  <a:pt x="91686" y="458"/>
                  <a:pt x="91655" y="464"/>
                  <a:pt x="91623" y="466"/>
                </a:cubicBezTo>
                <a:cubicBezTo>
                  <a:pt x="91602" y="466"/>
                  <a:pt x="91578" y="463"/>
                  <a:pt x="91558" y="457"/>
                </a:cubicBezTo>
                <a:cubicBezTo>
                  <a:pt x="91492" y="445"/>
                  <a:pt x="91398" y="403"/>
                  <a:pt x="91250" y="398"/>
                </a:cubicBezTo>
                <a:lnTo>
                  <a:pt x="91218" y="398"/>
                </a:lnTo>
                <a:lnTo>
                  <a:pt x="91202" y="397"/>
                </a:lnTo>
                <a:cubicBezTo>
                  <a:pt x="91189" y="396"/>
                  <a:pt x="91175" y="395"/>
                  <a:pt x="91158" y="391"/>
                </a:cubicBezTo>
                <a:lnTo>
                  <a:pt x="91035" y="365"/>
                </a:lnTo>
                <a:cubicBezTo>
                  <a:pt x="90978" y="352"/>
                  <a:pt x="90919" y="345"/>
                  <a:pt x="90860" y="344"/>
                </a:cubicBezTo>
                <a:cubicBezTo>
                  <a:pt x="90794" y="344"/>
                  <a:pt x="90728" y="353"/>
                  <a:pt x="90666" y="372"/>
                </a:cubicBezTo>
                <a:cubicBezTo>
                  <a:pt x="90559" y="402"/>
                  <a:pt x="90487" y="429"/>
                  <a:pt x="90453" y="431"/>
                </a:cubicBezTo>
                <a:lnTo>
                  <a:pt x="90445" y="431"/>
                </a:lnTo>
                <a:cubicBezTo>
                  <a:pt x="90437" y="429"/>
                  <a:pt x="90429" y="427"/>
                  <a:pt x="90421" y="424"/>
                </a:cubicBezTo>
                <a:cubicBezTo>
                  <a:pt x="90396" y="417"/>
                  <a:pt x="90361" y="401"/>
                  <a:pt x="90313" y="381"/>
                </a:cubicBezTo>
                <a:cubicBezTo>
                  <a:pt x="90254" y="354"/>
                  <a:pt x="90192" y="336"/>
                  <a:pt x="90127" y="327"/>
                </a:cubicBezTo>
                <a:cubicBezTo>
                  <a:pt x="90102" y="324"/>
                  <a:pt x="90079" y="323"/>
                  <a:pt x="90059" y="323"/>
                </a:cubicBezTo>
                <a:cubicBezTo>
                  <a:pt x="90002" y="323"/>
                  <a:pt x="89962" y="332"/>
                  <a:pt x="89918" y="339"/>
                </a:cubicBezTo>
                <a:cubicBezTo>
                  <a:pt x="89808" y="364"/>
                  <a:pt x="89730" y="391"/>
                  <a:pt x="89682" y="395"/>
                </a:cubicBezTo>
                <a:cubicBezTo>
                  <a:pt x="89675" y="396"/>
                  <a:pt x="89666" y="397"/>
                  <a:pt x="89657" y="397"/>
                </a:cubicBezTo>
                <a:cubicBezTo>
                  <a:pt x="89619" y="397"/>
                  <a:pt x="89564" y="388"/>
                  <a:pt x="89491" y="374"/>
                </a:cubicBezTo>
                <a:cubicBezTo>
                  <a:pt x="89438" y="364"/>
                  <a:pt x="89383" y="358"/>
                  <a:pt x="89329" y="354"/>
                </a:cubicBezTo>
                <a:lnTo>
                  <a:pt x="89253" y="354"/>
                </a:lnTo>
                <a:lnTo>
                  <a:pt x="89202" y="352"/>
                </a:lnTo>
                <a:cubicBezTo>
                  <a:pt x="89130" y="349"/>
                  <a:pt x="89039" y="334"/>
                  <a:pt x="88928" y="332"/>
                </a:cubicBezTo>
                <a:cubicBezTo>
                  <a:pt x="88922" y="332"/>
                  <a:pt x="88916" y="332"/>
                  <a:pt x="88910" y="332"/>
                </a:cubicBezTo>
                <a:cubicBezTo>
                  <a:pt x="88856" y="332"/>
                  <a:pt x="88803" y="337"/>
                  <a:pt x="88751" y="347"/>
                </a:cubicBezTo>
                <a:cubicBezTo>
                  <a:pt x="88697" y="357"/>
                  <a:pt x="88651" y="369"/>
                  <a:pt x="88611" y="377"/>
                </a:cubicBezTo>
                <a:cubicBezTo>
                  <a:pt x="88578" y="386"/>
                  <a:pt x="88546" y="393"/>
                  <a:pt x="88512" y="396"/>
                </a:cubicBezTo>
                <a:lnTo>
                  <a:pt x="88494" y="397"/>
                </a:lnTo>
                <a:cubicBezTo>
                  <a:pt x="88470" y="399"/>
                  <a:pt x="88446" y="402"/>
                  <a:pt x="88424" y="406"/>
                </a:cubicBezTo>
                <a:cubicBezTo>
                  <a:pt x="88383" y="414"/>
                  <a:pt x="88343" y="428"/>
                  <a:pt x="88305" y="446"/>
                </a:cubicBezTo>
                <a:cubicBezTo>
                  <a:pt x="88257" y="470"/>
                  <a:pt x="88209" y="498"/>
                  <a:pt x="88164" y="529"/>
                </a:cubicBezTo>
                <a:cubicBezTo>
                  <a:pt x="88149" y="540"/>
                  <a:pt x="88132" y="550"/>
                  <a:pt x="88115" y="559"/>
                </a:cubicBezTo>
                <a:lnTo>
                  <a:pt x="88115" y="559"/>
                </a:lnTo>
                <a:cubicBezTo>
                  <a:pt x="88100" y="551"/>
                  <a:pt x="88086" y="542"/>
                  <a:pt x="88073" y="532"/>
                </a:cubicBezTo>
                <a:cubicBezTo>
                  <a:pt x="88030" y="502"/>
                  <a:pt x="87985" y="475"/>
                  <a:pt x="87939" y="449"/>
                </a:cubicBezTo>
                <a:cubicBezTo>
                  <a:pt x="87894" y="427"/>
                  <a:pt x="87822" y="392"/>
                  <a:pt x="87726" y="392"/>
                </a:cubicBezTo>
                <a:cubicBezTo>
                  <a:pt x="87703" y="392"/>
                  <a:pt x="87679" y="394"/>
                  <a:pt x="87654" y="398"/>
                </a:cubicBezTo>
                <a:cubicBezTo>
                  <a:pt x="87530" y="426"/>
                  <a:pt x="87478" y="478"/>
                  <a:pt x="87431" y="513"/>
                </a:cubicBezTo>
                <a:cubicBezTo>
                  <a:pt x="87387" y="550"/>
                  <a:pt x="87352" y="581"/>
                  <a:pt x="87328" y="603"/>
                </a:cubicBezTo>
                <a:cubicBezTo>
                  <a:pt x="87318" y="612"/>
                  <a:pt x="87308" y="620"/>
                  <a:pt x="87301" y="625"/>
                </a:cubicBezTo>
                <a:lnTo>
                  <a:pt x="87301" y="625"/>
                </a:lnTo>
                <a:cubicBezTo>
                  <a:pt x="87299" y="625"/>
                  <a:pt x="87298" y="625"/>
                  <a:pt x="87297" y="625"/>
                </a:cubicBezTo>
                <a:cubicBezTo>
                  <a:pt x="87268" y="627"/>
                  <a:pt x="87240" y="631"/>
                  <a:pt x="87215" y="634"/>
                </a:cubicBezTo>
                <a:cubicBezTo>
                  <a:pt x="87111" y="649"/>
                  <a:pt x="87029" y="667"/>
                  <a:pt x="86966" y="673"/>
                </a:cubicBezTo>
                <a:cubicBezTo>
                  <a:pt x="86955" y="674"/>
                  <a:pt x="86943" y="674"/>
                  <a:pt x="86931" y="674"/>
                </a:cubicBezTo>
                <a:cubicBezTo>
                  <a:pt x="86920" y="673"/>
                  <a:pt x="86910" y="672"/>
                  <a:pt x="86899" y="671"/>
                </a:cubicBezTo>
                <a:cubicBezTo>
                  <a:pt x="86871" y="666"/>
                  <a:pt x="86833" y="656"/>
                  <a:pt x="86788" y="644"/>
                </a:cubicBezTo>
                <a:cubicBezTo>
                  <a:pt x="86733" y="629"/>
                  <a:pt x="86676" y="620"/>
                  <a:pt x="86618" y="614"/>
                </a:cubicBezTo>
                <a:cubicBezTo>
                  <a:pt x="86605" y="613"/>
                  <a:pt x="86585" y="613"/>
                  <a:pt x="86570" y="613"/>
                </a:cubicBezTo>
                <a:lnTo>
                  <a:pt x="86570" y="613"/>
                </a:lnTo>
                <a:cubicBezTo>
                  <a:pt x="86545" y="599"/>
                  <a:pt x="86521" y="584"/>
                  <a:pt x="86498" y="567"/>
                </a:cubicBezTo>
                <a:cubicBezTo>
                  <a:pt x="86452" y="533"/>
                  <a:pt x="86402" y="503"/>
                  <a:pt x="86350" y="479"/>
                </a:cubicBezTo>
                <a:cubicBezTo>
                  <a:pt x="86308" y="460"/>
                  <a:pt x="86264" y="446"/>
                  <a:pt x="86217" y="439"/>
                </a:cubicBezTo>
                <a:cubicBezTo>
                  <a:pt x="86200" y="437"/>
                  <a:pt x="86183" y="436"/>
                  <a:pt x="86166" y="436"/>
                </a:cubicBezTo>
                <a:cubicBezTo>
                  <a:pt x="86125" y="436"/>
                  <a:pt x="86086" y="441"/>
                  <a:pt x="86048" y="453"/>
                </a:cubicBezTo>
                <a:cubicBezTo>
                  <a:pt x="85951" y="484"/>
                  <a:pt x="85900" y="523"/>
                  <a:pt x="85857" y="554"/>
                </a:cubicBezTo>
                <a:cubicBezTo>
                  <a:pt x="85815" y="585"/>
                  <a:pt x="85783" y="609"/>
                  <a:pt x="85761" y="626"/>
                </a:cubicBezTo>
                <a:cubicBezTo>
                  <a:pt x="85759" y="628"/>
                  <a:pt x="85756" y="629"/>
                  <a:pt x="85754" y="630"/>
                </a:cubicBezTo>
                <a:lnTo>
                  <a:pt x="85754" y="630"/>
                </a:lnTo>
                <a:cubicBezTo>
                  <a:pt x="85731" y="624"/>
                  <a:pt x="85677" y="606"/>
                  <a:pt x="85609" y="579"/>
                </a:cubicBezTo>
                <a:cubicBezTo>
                  <a:pt x="85544" y="553"/>
                  <a:pt x="85475" y="539"/>
                  <a:pt x="85404" y="536"/>
                </a:cubicBezTo>
                <a:lnTo>
                  <a:pt x="85345" y="536"/>
                </a:lnTo>
                <a:lnTo>
                  <a:pt x="85299" y="531"/>
                </a:lnTo>
                <a:cubicBezTo>
                  <a:pt x="85230" y="523"/>
                  <a:pt x="85134" y="498"/>
                  <a:pt x="85003" y="498"/>
                </a:cubicBezTo>
                <a:cubicBezTo>
                  <a:pt x="84981" y="498"/>
                  <a:pt x="84960" y="499"/>
                  <a:pt x="84938" y="502"/>
                </a:cubicBezTo>
                <a:cubicBezTo>
                  <a:pt x="84915" y="505"/>
                  <a:pt x="84891" y="509"/>
                  <a:pt x="84868" y="516"/>
                </a:cubicBezTo>
                <a:cubicBezTo>
                  <a:pt x="84832" y="528"/>
                  <a:pt x="84797" y="542"/>
                  <a:pt x="84764" y="560"/>
                </a:cubicBezTo>
                <a:cubicBezTo>
                  <a:pt x="84707" y="590"/>
                  <a:pt x="84667" y="618"/>
                  <a:pt x="84635" y="636"/>
                </a:cubicBezTo>
                <a:cubicBezTo>
                  <a:pt x="84624" y="644"/>
                  <a:pt x="84614" y="650"/>
                  <a:pt x="84603" y="656"/>
                </a:cubicBezTo>
                <a:lnTo>
                  <a:pt x="84603" y="656"/>
                </a:lnTo>
                <a:cubicBezTo>
                  <a:pt x="84581" y="645"/>
                  <a:pt x="84560" y="632"/>
                  <a:pt x="84540" y="619"/>
                </a:cubicBezTo>
                <a:cubicBezTo>
                  <a:pt x="84490" y="587"/>
                  <a:pt x="84438" y="559"/>
                  <a:pt x="84384" y="536"/>
                </a:cubicBezTo>
                <a:cubicBezTo>
                  <a:pt x="84340" y="517"/>
                  <a:pt x="84294" y="507"/>
                  <a:pt x="84248" y="502"/>
                </a:cubicBezTo>
                <a:cubicBezTo>
                  <a:pt x="84238" y="502"/>
                  <a:pt x="84228" y="501"/>
                  <a:pt x="84219" y="501"/>
                </a:cubicBezTo>
                <a:cubicBezTo>
                  <a:pt x="84167" y="501"/>
                  <a:pt x="84116" y="511"/>
                  <a:pt x="84067" y="530"/>
                </a:cubicBezTo>
                <a:cubicBezTo>
                  <a:pt x="83971" y="573"/>
                  <a:pt x="83927" y="617"/>
                  <a:pt x="83886" y="651"/>
                </a:cubicBezTo>
                <a:cubicBezTo>
                  <a:pt x="83848" y="686"/>
                  <a:pt x="83818" y="716"/>
                  <a:pt x="83796" y="733"/>
                </a:cubicBezTo>
                <a:cubicBezTo>
                  <a:pt x="83794" y="735"/>
                  <a:pt x="83792" y="737"/>
                  <a:pt x="83790" y="739"/>
                </a:cubicBezTo>
                <a:lnTo>
                  <a:pt x="83790" y="739"/>
                </a:lnTo>
                <a:cubicBezTo>
                  <a:pt x="83781" y="737"/>
                  <a:pt x="83770" y="736"/>
                  <a:pt x="83758" y="735"/>
                </a:cubicBezTo>
                <a:lnTo>
                  <a:pt x="83636" y="708"/>
                </a:lnTo>
                <a:cubicBezTo>
                  <a:pt x="83576" y="695"/>
                  <a:pt x="83516" y="688"/>
                  <a:pt x="83455" y="687"/>
                </a:cubicBezTo>
                <a:lnTo>
                  <a:pt x="83438" y="687"/>
                </a:lnTo>
                <a:cubicBezTo>
                  <a:pt x="83432" y="686"/>
                  <a:pt x="83427" y="685"/>
                  <a:pt x="83421" y="683"/>
                </a:cubicBezTo>
                <a:cubicBezTo>
                  <a:pt x="83401" y="673"/>
                  <a:pt x="83368" y="656"/>
                  <a:pt x="83323" y="633"/>
                </a:cubicBezTo>
                <a:cubicBezTo>
                  <a:pt x="83263" y="600"/>
                  <a:pt x="83200" y="577"/>
                  <a:pt x="83134" y="564"/>
                </a:cubicBezTo>
                <a:cubicBezTo>
                  <a:pt x="83104" y="557"/>
                  <a:pt x="83074" y="555"/>
                  <a:pt x="83044" y="555"/>
                </a:cubicBezTo>
                <a:cubicBezTo>
                  <a:pt x="83029" y="555"/>
                  <a:pt x="83014" y="555"/>
                  <a:pt x="82999" y="557"/>
                </a:cubicBezTo>
                <a:cubicBezTo>
                  <a:pt x="82969" y="559"/>
                  <a:pt x="82938" y="564"/>
                  <a:pt x="82908" y="569"/>
                </a:cubicBezTo>
                <a:cubicBezTo>
                  <a:pt x="82851" y="580"/>
                  <a:pt x="82804" y="592"/>
                  <a:pt x="82764" y="602"/>
                </a:cubicBezTo>
                <a:cubicBezTo>
                  <a:pt x="82731" y="611"/>
                  <a:pt x="82697" y="618"/>
                  <a:pt x="82663" y="622"/>
                </a:cubicBezTo>
                <a:cubicBezTo>
                  <a:pt x="82651" y="624"/>
                  <a:pt x="82638" y="625"/>
                  <a:pt x="82625" y="625"/>
                </a:cubicBezTo>
                <a:cubicBezTo>
                  <a:pt x="82611" y="625"/>
                  <a:pt x="82598" y="624"/>
                  <a:pt x="82585" y="622"/>
                </a:cubicBezTo>
                <a:cubicBezTo>
                  <a:pt x="82520" y="618"/>
                  <a:pt x="82430" y="598"/>
                  <a:pt x="82311" y="594"/>
                </a:cubicBezTo>
                <a:lnTo>
                  <a:pt x="82265" y="594"/>
                </a:lnTo>
                <a:cubicBezTo>
                  <a:pt x="82237" y="595"/>
                  <a:pt x="82208" y="598"/>
                  <a:pt x="82181" y="604"/>
                </a:cubicBezTo>
                <a:cubicBezTo>
                  <a:pt x="82129" y="617"/>
                  <a:pt x="82080" y="639"/>
                  <a:pt x="82035" y="669"/>
                </a:cubicBezTo>
                <a:cubicBezTo>
                  <a:pt x="81985" y="703"/>
                  <a:pt x="81939" y="744"/>
                  <a:pt x="81897" y="789"/>
                </a:cubicBezTo>
                <a:cubicBezTo>
                  <a:pt x="81870" y="816"/>
                  <a:pt x="81846" y="841"/>
                  <a:pt x="81830" y="854"/>
                </a:cubicBezTo>
                <a:lnTo>
                  <a:pt x="81830" y="854"/>
                </a:lnTo>
                <a:lnTo>
                  <a:pt x="81594" y="862"/>
                </a:lnTo>
                <a:lnTo>
                  <a:pt x="81472" y="865"/>
                </a:lnTo>
                <a:cubicBezTo>
                  <a:pt x="81446" y="864"/>
                  <a:pt x="81420" y="860"/>
                  <a:pt x="81395" y="855"/>
                </a:cubicBezTo>
                <a:cubicBezTo>
                  <a:pt x="81331" y="843"/>
                  <a:pt x="81242" y="812"/>
                  <a:pt x="81114" y="812"/>
                </a:cubicBezTo>
                <a:cubicBezTo>
                  <a:pt x="81097" y="812"/>
                  <a:pt x="81079" y="813"/>
                  <a:pt x="81061" y="814"/>
                </a:cubicBezTo>
                <a:cubicBezTo>
                  <a:pt x="80906" y="832"/>
                  <a:pt x="80815" y="881"/>
                  <a:pt x="80752" y="897"/>
                </a:cubicBezTo>
                <a:cubicBezTo>
                  <a:pt x="80738" y="903"/>
                  <a:pt x="80723" y="907"/>
                  <a:pt x="80708" y="909"/>
                </a:cubicBezTo>
                <a:lnTo>
                  <a:pt x="80708" y="909"/>
                </a:lnTo>
                <a:cubicBezTo>
                  <a:pt x="80703" y="907"/>
                  <a:pt x="80696" y="904"/>
                  <a:pt x="80688" y="900"/>
                </a:cubicBezTo>
                <a:lnTo>
                  <a:pt x="80576" y="842"/>
                </a:lnTo>
                <a:cubicBezTo>
                  <a:pt x="80524" y="819"/>
                  <a:pt x="80459" y="784"/>
                  <a:pt x="80354" y="775"/>
                </a:cubicBezTo>
                <a:cubicBezTo>
                  <a:pt x="80344" y="774"/>
                  <a:pt x="80334" y="774"/>
                  <a:pt x="80324" y="774"/>
                </a:cubicBezTo>
                <a:cubicBezTo>
                  <a:pt x="80279" y="774"/>
                  <a:pt x="80234" y="780"/>
                  <a:pt x="80191" y="795"/>
                </a:cubicBezTo>
                <a:cubicBezTo>
                  <a:pt x="80151" y="807"/>
                  <a:pt x="80114" y="825"/>
                  <a:pt x="80078" y="847"/>
                </a:cubicBezTo>
                <a:cubicBezTo>
                  <a:pt x="80033" y="874"/>
                  <a:pt x="79989" y="904"/>
                  <a:pt x="79947" y="937"/>
                </a:cubicBezTo>
                <a:cubicBezTo>
                  <a:pt x="79944" y="939"/>
                  <a:pt x="79941" y="941"/>
                  <a:pt x="79938" y="943"/>
                </a:cubicBezTo>
                <a:lnTo>
                  <a:pt x="79938" y="943"/>
                </a:lnTo>
                <a:cubicBezTo>
                  <a:pt x="79936" y="941"/>
                  <a:pt x="79933" y="939"/>
                  <a:pt x="79931" y="937"/>
                </a:cubicBezTo>
                <a:cubicBezTo>
                  <a:pt x="79901" y="911"/>
                  <a:pt x="79866" y="879"/>
                  <a:pt x="79818" y="841"/>
                </a:cubicBezTo>
                <a:cubicBezTo>
                  <a:pt x="79768" y="808"/>
                  <a:pt x="79703" y="746"/>
                  <a:pt x="79549" y="733"/>
                </a:cubicBezTo>
                <a:cubicBezTo>
                  <a:pt x="79545" y="733"/>
                  <a:pt x="79541" y="733"/>
                  <a:pt x="79537" y="733"/>
                </a:cubicBezTo>
                <a:cubicBezTo>
                  <a:pt x="79492" y="733"/>
                  <a:pt x="79448" y="739"/>
                  <a:pt x="79405" y="752"/>
                </a:cubicBezTo>
                <a:cubicBezTo>
                  <a:pt x="79372" y="761"/>
                  <a:pt x="79339" y="773"/>
                  <a:pt x="79307" y="787"/>
                </a:cubicBezTo>
                <a:cubicBezTo>
                  <a:pt x="79207" y="834"/>
                  <a:pt x="79139" y="869"/>
                  <a:pt x="79131" y="869"/>
                </a:cubicBezTo>
                <a:cubicBezTo>
                  <a:pt x="79131" y="869"/>
                  <a:pt x="79130" y="869"/>
                  <a:pt x="79130" y="869"/>
                </a:cubicBezTo>
                <a:cubicBezTo>
                  <a:pt x="79130" y="868"/>
                  <a:pt x="79130" y="868"/>
                  <a:pt x="79130" y="868"/>
                </a:cubicBezTo>
                <a:lnTo>
                  <a:pt x="79130" y="868"/>
                </a:lnTo>
                <a:cubicBezTo>
                  <a:pt x="79128" y="868"/>
                  <a:pt x="79126" y="868"/>
                  <a:pt x="79123" y="869"/>
                </a:cubicBezTo>
                <a:lnTo>
                  <a:pt x="79082" y="871"/>
                </a:lnTo>
                <a:lnTo>
                  <a:pt x="79004" y="880"/>
                </a:lnTo>
                <a:lnTo>
                  <a:pt x="78869" y="901"/>
                </a:lnTo>
                <a:cubicBezTo>
                  <a:pt x="78829" y="907"/>
                  <a:pt x="78793" y="911"/>
                  <a:pt x="78761" y="914"/>
                </a:cubicBezTo>
                <a:cubicBezTo>
                  <a:pt x="78754" y="915"/>
                  <a:pt x="78709" y="917"/>
                  <a:pt x="78680" y="921"/>
                </a:cubicBezTo>
                <a:cubicBezTo>
                  <a:pt x="78649" y="924"/>
                  <a:pt x="78618" y="930"/>
                  <a:pt x="78593" y="936"/>
                </a:cubicBezTo>
                <a:cubicBezTo>
                  <a:pt x="78487" y="959"/>
                  <a:pt x="78414" y="983"/>
                  <a:pt x="78369" y="985"/>
                </a:cubicBezTo>
                <a:lnTo>
                  <a:pt x="78369" y="985"/>
                </a:lnTo>
                <a:cubicBezTo>
                  <a:pt x="78366" y="984"/>
                  <a:pt x="78363" y="983"/>
                  <a:pt x="78360" y="982"/>
                </a:cubicBezTo>
                <a:cubicBezTo>
                  <a:pt x="78340" y="974"/>
                  <a:pt x="78308" y="957"/>
                  <a:pt x="78263" y="934"/>
                </a:cubicBezTo>
                <a:cubicBezTo>
                  <a:pt x="78203" y="903"/>
                  <a:pt x="78138" y="880"/>
                  <a:pt x="78071" y="866"/>
                </a:cubicBezTo>
                <a:cubicBezTo>
                  <a:pt x="78047" y="862"/>
                  <a:pt x="78022" y="858"/>
                  <a:pt x="77997" y="858"/>
                </a:cubicBezTo>
                <a:cubicBezTo>
                  <a:pt x="77991" y="858"/>
                  <a:pt x="77985" y="858"/>
                  <a:pt x="77979" y="858"/>
                </a:cubicBezTo>
                <a:cubicBezTo>
                  <a:pt x="77964" y="858"/>
                  <a:pt x="77949" y="858"/>
                  <a:pt x="77935" y="859"/>
                </a:cubicBezTo>
                <a:cubicBezTo>
                  <a:pt x="77903" y="863"/>
                  <a:pt x="77873" y="866"/>
                  <a:pt x="77847" y="871"/>
                </a:cubicBezTo>
                <a:cubicBezTo>
                  <a:pt x="77737" y="890"/>
                  <a:pt x="77656" y="914"/>
                  <a:pt x="77599" y="921"/>
                </a:cubicBezTo>
                <a:cubicBezTo>
                  <a:pt x="77587" y="922"/>
                  <a:pt x="77519" y="925"/>
                  <a:pt x="77471" y="931"/>
                </a:cubicBezTo>
                <a:lnTo>
                  <a:pt x="77333" y="951"/>
                </a:lnTo>
                <a:cubicBezTo>
                  <a:pt x="77290" y="956"/>
                  <a:pt x="77252" y="962"/>
                  <a:pt x="77217" y="964"/>
                </a:cubicBezTo>
                <a:cubicBezTo>
                  <a:pt x="77203" y="966"/>
                  <a:pt x="77188" y="967"/>
                  <a:pt x="77174" y="967"/>
                </a:cubicBezTo>
                <a:cubicBezTo>
                  <a:pt x="77159" y="967"/>
                  <a:pt x="77145" y="966"/>
                  <a:pt x="77130" y="964"/>
                </a:cubicBezTo>
                <a:cubicBezTo>
                  <a:pt x="77067" y="960"/>
                  <a:pt x="76977" y="940"/>
                  <a:pt x="76853" y="936"/>
                </a:cubicBezTo>
                <a:cubicBezTo>
                  <a:pt x="76810" y="936"/>
                  <a:pt x="76794" y="936"/>
                  <a:pt x="76783" y="936"/>
                </a:cubicBezTo>
                <a:cubicBezTo>
                  <a:pt x="76772" y="936"/>
                  <a:pt x="76768" y="936"/>
                  <a:pt x="76750" y="933"/>
                </a:cubicBezTo>
                <a:cubicBezTo>
                  <a:pt x="76724" y="931"/>
                  <a:pt x="76684" y="923"/>
                  <a:pt x="76639" y="914"/>
                </a:cubicBezTo>
                <a:cubicBezTo>
                  <a:pt x="76584" y="901"/>
                  <a:pt x="76527" y="894"/>
                  <a:pt x="76471" y="890"/>
                </a:cubicBezTo>
                <a:cubicBezTo>
                  <a:pt x="76457" y="889"/>
                  <a:pt x="76444" y="889"/>
                  <a:pt x="76431" y="889"/>
                </a:cubicBezTo>
                <a:cubicBezTo>
                  <a:pt x="76400" y="889"/>
                  <a:pt x="76370" y="892"/>
                  <a:pt x="76339" y="897"/>
                </a:cubicBezTo>
                <a:cubicBezTo>
                  <a:pt x="76292" y="907"/>
                  <a:pt x="76245" y="924"/>
                  <a:pt x="76203" y="947"/>
                </a:cubicBezTo>
                <a:cubicBezTo>
                  <a:pt x="76151" y="976"/>
                  <a:pt x="76101" y="1009"/>
                  <a:pt x="76055" y="1046"/>
                </a:cubicBezTo>
                <a:cubicBezTo>
                  <a:pt x="76036" y="1063"/>
                  <a:pt x="76016" y="1077"/>
                  <a:pt x="75995" y="1091"/>
                </a:cubicBezTo>
                <a:lnTo>
                  <a:pt x="75995" y="1091"/>
                </a:lnTo>
                <a:cubicBezTo>
                  <a:pt x="75989" y="1091"/>
                  <a:pt x="75978" y="1092"/>
                  <a:pt x="75962" y="1094"/>
                </a:cubicBezTo>
                <a:cubicBezTo>
                  <a:pt x="75909" y="1098"/>
                  <a:pt x="75859" y="1107"/>
                  <a:pt x="75816" y="1112"/>
                </a:cubicBezTo>
                <a:lnTo>
                  <a:pt x="75694" y="1130"/>
                </a:lnTo>
                <a:lnTo>
                  <a:pt x="75642" y="1135"/>
                </a:lnTo>
                <a:lnTo>
                  <a:pt x="75618" y="1135"/>
                </a:lnTo>
                <a:cubicBezTo>
                  <a:pt x="75583" y="1134"/>
                  <a:pt x="75505" y="1107"/>
                  <a:pt x="75381" y="1085"/>
                </a:cubicBezTo>
                <a:cubicBezTo>
                  <a:pt x="75342" y="1075"/>
                  <a:pt x="75265" y="1074"/>
                  <a:pt x="75237" y="1074"/>
                </a:cubicBezTo>
                <a:cubicBezTo>
                  <a:pt x="75233" y="1074"/>
                  <a:pt x="75231" y="1074"/>
                  <a:pt x="75229" y="1074"/>
                </a:cubicBezTo>
                <a:lnTo>
                  <a:pt x="75229" y="1074"/>
                </a:lnTo>
                <a:cubicBezTo>
                  <a:pt x="75203" y="1071"/>
                  <a:pt x="75177" y="1065"/>
                  <a:pt x="75154" y="1057"/>
                </a:cubicBezTo>
                <a:cubicBezTo>
                  <a:pt x="75114" y="1048"/>
                  <a:pt x="75067" y="1031"/>
                  <a:pt x="75004" y="1019"/>
                </a:cubicBezTo>
                <a:cubicBezTo>
                  <a:pt x="74970" y="1011"/>
                  <a:pt x="74934" y="1007"/>
                  <a:pt x="74898" y="1005"/>
                </a:cubicBezTo>
                <a:cubicBezTo>
                  <a:pt x="74887" y="1004"/>
                  <a:pt x="74876" y="1004"/>
                  <a:pt x="74865" y="1004"/>
                </a:cubicBezTo>
                <a:cubicBezTo>
                  <a:pt x="74854" y="1004"/>
                  <a:pt x="74843" y="1004"/>
                  <a:pt x="74832" y="1005"/>
                </a:cubicBezTo>
                <a:cubicBezTo>
                  <a:pt x="74800" y="1007"/>
                  <a:pt x="74769" y="1014"/>
                  <a:pt x="74738" y="1023"/>
                </a:cubicBezTo>
                <a:cubicBezTo>
                  <a:pt x="74625" y="1063"/>
                  <a:pt x="74575" y="1111"/>
                  <a:pt x="74532" y="1146"/>
                </a:cubicBezTo>
                <a:lnTo>
                  <a:pt x="74450" y="1217"/>
                </a:lnTo>
                <a:lnTo>
                  <a:pt x="74450" y="1217"/>
                </a:lnTo>
                <a:cubicBezTo>
                  <a:pt x="74432" y="1208"/>
                  <a:pt x="74411" y="1196"/>
                  <a:pt x="74385" y="1182"/>
                </a:cubicBezTo>
                <a:cubicBezTo>
                  <a:pt x="74325" y="1147"/>
                  <a:pt x="74262" y="1122"/>
                  <a:pt x="74195" y="1104"/>
                </a:cubicBezTo>
                <a:cubicBezTo>
                  <a:pt x="74169" y="1098"/>
                  <a:pt x="74145" y="1095"/>
                  <a:pt x="74118" y="1093"/>
                </a:cubicBezTo>
                <a:cubicBezTo>
                  <a:pt x="74108" y="1092"/>
                  <a:pt x="74098" y="1092"/>
                  <a:pt x="74088" y="1092"/>
                </a:cubicBezTo>
                <a:cubicBezTo>
                  <a:pt x="74073" y="1092"/>
                  <a:pt x="74059" y="1092"/>
                  <a:pt x="74044" y="1094"/>
                </a:cubicBezTo>
                <a:cubicBezTo>
                  <a:pt x="74011" y="1096"/>
                  <a:pt x="73977" y="1101"/>
                  <a:pt x="73945" y="1108"/>
                </a:cubicBezTo>
                <a:cubicBezTo>
                  <a:pt x="73885" y="1120"/>
                  <a:pt x="73835" y="1137"/>
                  <a:pt x="73796" y="1148"/>
                </a:cubicBezTo>
                <a:cubicBezTo>
                  <a:pt x="73749" y="1164"/>
                  <a:pt x="73709" y="1171"/>
                  <a:pt x="73692" y="1174"/>
                </a:cubicBezTo>
                <a:lnTo>
                  <a:pt x="73692" y="1174"/>
                </a:lnTo>
                <a:cubicBezTo>
                  <a:pt x="73668" y="1164"/>
                  <a:pt x="73644" y="1153"/>
                  <a:pt x="73623" y="1141"/>
                </a:cubicBezTo>
                <a:cubicBezTo>
                  <a:pt x="73571" y="1113"/>
                  <a:pt x="73516" y="1090"/>
                  <a:pt x="73460" y="1071"/>
                </a:cubicBezTo>
                <a:cubicBezTo>
                  <a:pt x="73416" y="1057"/>
                  <a:pt x="73370" y="1049"/>
                  <a:pt x="73323" y="1046"/>
                </a:cubicBezTo>
                <a:cubicBezTo>
                  <a:pt x="73317" y="1046"/>
                  <a:pt x="73310" y="1046"/>
                  <a:pt x="73303" y="1046"/>
                </a:cubicBezTo>
                <a:cubicBezTo>
                  <a:pt x="73279" y="1046"/>
                  <a:pt x="73255" y="1048"/>
                  <a:pt x="73232" y="1052"/>
                </a:cubicBezTo>
                <a:cubicBezTo>
                  <a:pt x="73203" y="1057"/>
                  <a:pt x="73174" y="1065"/>
                  <a:pt x="73145" y="1075"/>
                </a:cubicBezTo>
                <a:cubicBezTo>
                  <a:pt x="73050" y="1115"/>
                  <a:pt x="73000" y="1159"/>
                  <a:pt x="72959" y="1191"/>
                </a:cubicBezTo>
                <a:cubicBezTo>
                  <a:pt x="72936" y="1211"/>
                  <a:pt x="72915" y="1228"/>
                  <a:pt x="72898" y="1242"/>
                </a:cubicBezTo>
                <a:lnTo>
                  <a:pt x="72898" y="1242"/>
                </a:lnTo>
                <a:cubicBezTo>
                  <a:pt x="72881" y="1231"/>
                  <a:pt x="72859" y="1217"/>
                  <a:pt x="72835" y="1200"/>
                </a:cubicBezTo>
                <a:cubicBezTo>
                  <a:pt x="72775" y="1159"/>
                  <a:pt x="72708" y="1127"/>
                  <a:pt x="72638" y="1105"/>
                </a:cubicBezTo>
                <a:cubicBezTo>
                  <a:pt x="72609" y="1098"/>
                  <a:pt x="72580" y="1094"/>
                  <a:pt x="72552" y="1092"/>
                </a:cubicBezTo>
                <a:cubicBezTo>
                  <a:pt x="72540" y="1090"/>
                  <a:pt x="72528" y="1090"/>
                  <a:pt x="72516" y="1090"/>
                </a:cubicBezTo>
                <a:cubicBezTo>
                  <a:pt x="72504" y="1090"/>
                  <a:pt x="72493" y="1090"/>
                  <a:pt x="72481" y="1092"/>
                </a:cubicBezTo>
                <a:lnTo>
                  <a:pt x="72404" y="1098"/>
                </a:lnTo>
                <a:cubicBezTo>
                  <a:pt x="72304" y="1109"/>
                  <a:pt x="72220" y="1124"/>
                  <a:pt x="72148" y="1130"/>
                </a:cubicBezTo>
                <a:cubicBezTo>
                  <a:pt x="72124" y="1132"/>
                  <a:pt x="72051" y="1135"/>
                  <a:pt x="72000" y="1145"/>
                </a:cubicBezTo>
                <a:cubicBezTo>
                  <a:pt x="71947" y="1152"/>
                  <a:pt x="71900" y="1162"/>
                  <a:pt x="71858" y="1170"/>
                </a:cubicBezTo>
                <a:cubicBezTo>
                  <a:pt x="71818" y="1178"/>
                  <a:pt x="71782" y="1184"/>
                  <a:pt x="71752" y="1187"/>
                </a:cubicBezTo>
                <a:cubicBezTo>
                  <a:pt x="71740" y="1189"/>
                  <a:pt x="71729" y="1190"/>
                  <a:pt x="71718" y="1190"/>
                </a:cubicBezTo>
                <a:cubicBezTo>
                  <a:pt x="71706" y="1190"/>
                  <a:pt x="71695" y="1189"/>
                  <a:pt x="71684" y="1187"/>
                </a:cubicBezTo>
                <a:cubicBezTo>
                  <a:pt x="71628" y="1183"/>
                  <a:pt x="71538" y="1155"/>
                  <a:pt x="71404" y="1147"/>
                </a:cubicBezTo>
                <a:cubicBezTo>
                  <a:pt x="71392" y="1146"/>
                  <a:pt x="71381" y="1146"/>
                  <a:pt x="71369" y="1146"/>
                </a:cubicBezTo>
                <a:cubicBezTo>
                  <a:pt x="71335" y="1146"/>
                  <a:pt x="71300" y="1149"/>
                  <a:pt x="71267" y="1156"/>
                </a:cubicBezTo>
                <a:cubicBezTo>
                  <a:pt x="71215" y="1168"/>
                  <a:pt x="71164" y="1187"/>
                  <a:pt x="71119" y="1216"/>
                </a:cubicBezTo>
                <a:cubicBezTo>
                  <a:pt x="71067" y="1249"/>
                  <a:pt x="71017" y="1288"/>
                  <a:pt x="70973" y="1330"/>
                </a:cubicBezTo>
                <a:cubicBezTo>
                  <a:pt x="70966" y="1336"/>
                  <a:pt x="70960" y="1342"/>
                  <a:pt x="70953" y="1348"/>
                </a:cubicBezTo>
                <a:lnTo>
                  <a:pt x="70953" y="1348"/>
                </a:lnTo>
                <a:lnTo>
                  <a:pt x="70874" y="1293"/>
                </a:lnTo>
                <a:cubicBezTo>
                  <a:pt x="70825" y="1261"/>
                  <a:pt x="70765" y="1215"/>
                  <a:pt x="70642" y="1191"/>
                </a:cubicBezTo>
                <a:cubicBezTo>
                  <a:pt x="70616" y="1187"/>
                  <a:pt x="70591" y="1186"/>
                  <a:pt x="70565" y="1186"/>
                </a:cubicBezTo>
                <a:cubicBezTo>
                  <a:pt x="70558" y="1186"/>
                  <a:pt x="70550" y="1186"/>
                  <a:pt x="70542" y="1186"/>
                </a:cubicBezTo>
                <a:cubicBezTo>
                  <a:pt x="70517" y="1189"/>
                  <a:pt x="70493" y="1192"/>
                  <a:pt x="70468" y="1198"/>
                </a:cubicBezTo>
                <a:cubicBezTo>
                  <a:pt x="70429" y="1207"/>
                  <a:pt x="70391" y="1219"/>
                  <a:pt x="70354" y="1236"/>
                </a:cubicBezTo>
                <a:cubicBezTo>
                  <a:pt x="70250" y="1285"/>
                  <a:pt x="70183" y="1326"/>
                  <a:pt x="70163" y="1334"/>
                </a:cubicBezTo>
                <a:lnTo>
                  <a:pt x="70163" y="1334"/>
                </a:lnTo>
                <a:cubicBezTo>
                  <a:pt x="70160" y="1334"/>
                  <a:pt x="70156" y="1335"/>
                  <a:pt x="70151" y="1335"/>
                </a:cubicBezTo>
                <a:lnTo>
                  <a:pt x="70086" y="1341"/>
                </a:lnTo>
                <a:lnTo>
                  <a:pt x="69954" y="1353"/>
                </a:lnTo>
                <a:cubicBezTo>
                  <a:pt x="69882" y="1358"/>
                  <a:pt x="69799" y="1369"/>
                  <a:pt x="69751" y="1369"/>
                </a:cubicBezTo>
                <a:cubicBezTo>
                  <a:pt x="69742" y="1369"/>
                  <a:pt x="69734" y="1369"/>
                  <a:pt x="69728" y="1368"/>
                </a:cubicBezTo>
                <a:cubicBezTo>
                  <a:pt x="69664" y="1364"/>
                  <a:pt x="69573" y="1345"/>
                  <a:pt x="69451" y="1342"/>
                </a:cubicBezTo>
                <a:cubicBezTo>
                  <a:pt x="69446" y="1342"/>
                  <a:pt x="69441" y="1342"/>
                  <a:pt x="69436" y="1342"/>
                </a:cubicBezTo>
                <a:cubicBezTo>
                  <a:pt x="69374" y="1342"/>
                  <a:pt x="69313" y="1349"/>
                  <a:pt x="69254" y="1362"/>
                </a:cubicBezTo>
                <a:cubicBezTo>
                  <a:pt x="69195" y="1376"/>
                  <a:pt x="69149" y="1390"/>
                  <a:pt x="69109" y="1401"/>
                </a:cubicBezTo>
                <a:cubicBezTo>
                  <a:pt x="69079" y="1410"/>
                  <a:pt x="69049" y="1417"/>
                  <a:pt x="69019" y="1423"/>
                </a:cubicBezTo>
                <a:lnTo>
                  <a:pt x="69019" y="1423"/>
                </a:lnTo>
                <a:cubicBezTo>
                  <a:pt x="69014" y="1423"/>
                  <a:pt x="68907" y="1432"/>
                  <a:pt x="68857" y="1449"/>
                </a:cubicBezTo>
                <a:cubicBezTo>
                  <a:pt x="68759" y="1476"/>
                  <a:pt x="68692" y="1504"/>
                  <a:pt x="68652" y="1516"/>
                </a:cubicBezTo>
                <a:lnTo>
                  <a:pt x="68652" y="1516"/>
                </a:lnTo>
                <a:cubicBezTo>
                  <a:pt x="68641" y="1509"/>
                  <a:pt x="68628" y="1500"/>
                  <a:pt x="68615" y="1490"/>
                </a:cubicBezTo>
                <a:cubicBezTo>
                  <a:pt x="68570" y="1455"/>
                  <a:pt x="68525" y="1424"/>
                  <a:pt x="68477" y="1395"/>
                </a:cubicBezTo>
                <a:cubicBezTo>
                  <a:pt x="68436" y="1371"/>
                  <a:pt x="68392" y="1354"/>
                  <a:pt x="68347" y="1341"/>
                </a:cubicBezTo>
                <a:cubicBezTo>
                  <a:pt x="68311" y="1332"/>
                  <a:pt x="68274" y="1327"/>
                  <a:pt x="68238" y="1327"/>
                </a:cubicBezTo>
                <a:cubicBezTo>
                  <a:pt x="68206" y="1327"/>
                  <a:pt x="68174" y="1331"/>
                  <a:pt x="68143" y="1338"/>
                </a:cubicBezTo>
                <a:cubicBezTo>
                  <a:pt x="68013" y="1372"/>
                  <a:pt x="67957" y="1427"/>
                  <a:pt x="67909" y="1462"/>
                </a:cubicBezTo>
                <a:lnTo>
                  <a:pt x="67848" y="1515"/>
                </a:lnTo>
                <a:lnTo>
                  <a:pt x="67848" y="1515"/>
                </a:lnTo>
                <a:cubicBezTo>
                  <a:pt x="67810" y="1479"/>
                  <a:pt x="67770" y="1446"/>
                  <a:pt x="67728" y="1415"/>
                </a:cubicBezTo>
                <a:cubicBezTo>
                  <a:pt x="67691" y="1388"/>
                  <a:pt x="67652" y="1367"/>
                  <a:pt x="67609" y="1349"/>
                </a:cubicBezTo>
                <a:cubicBezTo>
                  <a:pt x="67578" y="1336"/>
                  <a:pt x="67545" y="1327"/>
                  <a:pt x="67513" y="1323"/>
                </a:cubicBezTo>
                <a:cubicBezTo>
                  <a:pt x="67494" y="1320"/>
                  <a:pt x="67474" y="1318"/>
                  <a:pt x="67455" y="1318"/>
                </a:cubicBezTo>
                <a:cubicBezTo>
                  <a:pt x="67433" y="1318"/>
                  <a:pt x="67412" y="1320"/>
                  <a:pt x="67392" y="1324"/>
                </a:cubicBezTo>
                <a:cubicBezTo>
                  <a:pt x="67329" y="1333"/>
                  <a:pt x="67270" y="1356"/>
                  <a:pt x="67218" y="1391"/>
                </a:cubicBezTo>
                <a:cubicBezTo>
                  <a:pt x="67186" y="1412"/>
                  <a:pt x="67156" y="1435"/>
                  <a:pt x="67127" y="1461"/>
                </a:cubicBezTo>
                <a:cubicBezTo>
                  <a:pt x="67081" y="1504"/>
                  <a:pt x="67047" y="1540"/>
                  <a:pt x="67023" y="1565"/>
                </a:cubicBezTo>
                <a:cubicBezTo>
                  <a:pt x="67023" y="1566"/>
                  <a:pt x="67022" y="1566"/>
                  <a:pt x="67021" y="1567"/>
                </a:cubicBezTo>
                <a:lnTo>
                  <a:pt x="67021" y="1567"/>
                </a:lnTo>
                <a:cubicBezTo>
                  <a:pt x="67009" y="1563"/>
                  <a:pt x="66998" y="1558"/>
                  <a:pt x="66986" y="1553"/>
                </a:cubicBezTo>
                <a:cubicBezTo>
                  <a:pt x="66932" y="1531"/>
                  <a:pt x="66876" y="1512"/>
                  <a:pt x="66820" y="1498"/>
                </a:cubicBezTo>
                <a:cubicBezTo>
                  <a:pt x="66778" y="1488"/>
                  <a:pt x="66734" y="1483"/>
                  <a:pt x="66691" y="1483"/>
                </a:cubicBezTo>
                <a:cubicBezTo>
                  <a:pt x="66644" y="1483"/>
                  <a:pt x="66597" y="1489"/>
                  <a:pt x="66552" y="1501"/>
                </a:cubicBezTo>
                <a:cubicBezTo>
                  <a:pt x="66397" y="1544"/>
                  <a:pt x="66321" y="1601"/>
                  <a:pt x="66282" y="1610"/>
                </a:cubicBezTo>
                <a:cubicBezTo>
                  <a:pt x="66280" y="1611"/>
                  <a:pt x="66278" y="1612"/>
                  <a:pt x="66276" y="1612"/>
                </a:cubicBezTo>
                <a:lnTo>
                  <a:pt x="66276" y="1612"/>
                </a:lnTo>
                <a:cubicBezTo>
                  <a:pt x="66276" y="1612"/>
                  <a:pt x="66276" y="1612"/>
                  <a:pt x="66276" y="1612"/>
                </a:cubicBezTo>
                <a:cubicBezTo>
                  <a:pt x="66276" y="1612"/>
                  <a:pt x="66276" y="1612"/>
                  <a:pt x="66276" y="1613"/>
                </a:cubicBezTo>
                <a:lnTo>
                  <a:pt x="66276" y="1613"/>
                </a:lnTo>
                <a:cubicBezTo>
                  <a:pt x="66276" y="1613"/>
                  <a:pt x="66276" y="1612"/>
                  <a:pt x="66276" y="1612"/>
                </a:cubicBezTo>
                <a:lnTo>
                  <a:pt x="66276" y="1612"/>
                </a:lnTo>
                <a:cubicBezTo>
                  <a:pt x="66275" y="1612"/>
                  <a:pt x="66273" y="1613"/>
                  <a:pt x="66272" y="1613"/>
                </a:cubicBezTo>
                <a:lnTo>
                  <a:pt x="66272" y="1613"/>
                </a:lnTo>
                <a:cubicBezTo>
                  <a:pt x="66274" y="1613"/>
                  <a:pt x="66275" y="1613"/>
                  <a:pt x="66276" y="1613"/>
                </a:cubicBezTo>
                <a:lnTo>
                  <a:pt x="66276" y="1613"/>
                </a:lnTo>
                <a:cubicBezTo>
                  <a:pt x="66274" y="1613"/>
                  <a:pt x="66273" y="1613"/>
                  <a:pt x="66272" y="1614"/>
                </a:cubicBezTo>
                <a:cubicBezTo>
                  <a:pt x="66271" y="1614"/>
                  <a:pt x="66271" y="1613"/>
                  <a:pt x="66272" y="1613"/>
                </a:cubicBezTo>
                <a:lnTo>
                  <a:pt x="66272" y="1613"/>
                </a:lnTo>
                <a:cubicBezTo>
                  <a:pt x="66270" y="1613"/>
                  <a:pt x="66268" y="1613"/>
                  <a:pt x="66265" y="1614"/>
                </a:cubicBezTo>
                <a:cubicBezTo>
                  <a:pt x="66248" y="1615"/>
                  <a:pt x="66232" y="1616"/>
                  <a:pt x="66215" y="1618"/>
                </a:cubicBezTo>
                <a:cubicBezTo>
                  <a:pt x="66161" y="1625"/>
                  <a:pt x="66107" y="1636"/>
                  <a:pt x="66054" y="1650"/>
                </a:cubicBezTo>
                <a:cubicBezTo>
                  <a:pt x="65977" y="1670"/>
                  <a:pt x="65911" y="1682"/>
                  <a:pt x="65887" y="1682"/>
                </a:cubicBezTo>
                <a:cubicBezTo>
                  <a:pt x="65884" y="1682"/>
                  <a:pt x="65882" y="1682"/>
                  <a:pt x="65880" y="1682"/>
                </a:cubicBezTo>
                <a:cubicBezTo>
                  <a:pt x="65880" y="1682"/>
                  <a:pt x="65879" y="1682"/>
                  <a:pt x="65878" y="1682"/>
                </a:cubicBezTo>
                <a:cubicBezTo>
                  <a:pt x="65848" y="1682"/>
                  <a:pt x="65771" y="1658"/>
                  <a:pt x="65652" y="1638"/>
                </a:cubicBezTo>
                <a:cubicBezTo>
                  <a:pt x="65617" y="1632"/>
                  <a:pt x="65582" y="1629"/>
                  <a:pt x="65548" y="1629"/>
                </a:cubicBezTo>
                <a:lnTo>
                  <a:pt x="65500" y="1629"/>
                </a:lnTo>
                <a:cubicBezTo>
                  <a:pt x="65482" y="1624"/>
                  <a:pt x="65463" y="1620"/>
                  <a:pt x="65445" y="1613"/>
                </a:cubicBezTo>
                <a:cubicBezTo>
                  <a:pt x="65411" y="1601"/>
                  <a:pt x="65364" y="1583"/>
                  <a:pt x="65300" y="1565"/>
                </a:cubicBezTo>
                <a:cubicBezTo>
                  <a:pt x="65263" y="1555"/>
                  <a:pt x="65226" y="1548"/>
                  <a:pt x="65188" y="1543"/>
                </a:cubicBezTo>
                <a:cubicBezTo>
                  <a:pt x="65171" y="1542"/>
                  <a:pt x="65154" y="1541"/>
                  <a:pt x="65138" y="1541"/>
                </a:cubicBezTo>
                <a:cubicBezTo>
                  <a:pt x="65132" y="1541"/>
                  <a:pt x="65126" y="1541"/>
                  <a:pt x="65120" y="1541"/>
                </a:cubicBezTo>
                <a:lnTo>
                  <a:pt x="65120" y="1541"/>
                </a:lnTo>
                <a:cubicBezTo>
                  <a:pt x="65209" y="1536"/>
                  <a:pt x="65278" y="1461"/>
                  <a:pt x="65276" y="1371"/>
                </a:cubicBezTo>
                <a:cubicBezTo>
                  <a:pt x="65274" y="1282"/>
                  <a:pt x="65200" y="1211"/>
                  <a:pt x="65111" y="1211"/>
                </a:cubicBezTo>
                <a:cubicBezTo>
                  <a:pt x="65021" y="1211"/>
                  <a:pt x="64948" y="1282"/>
                  <a:pt x="64946" y="1371"/>
                </a:cubicBezTo>
                <a:cubicBezTo>
                  <a:pt x="64944" y="1437"/>
                  <a:pt x="64981" y="1496"/>
                  <a:pt x="65036" y="1524"/>
                </a:cubicBezTo>
                <a:lnTo>
                  <a:pt x="65036" y="1524"/>
                </a:lnTo>
                <a:cubicBezTo>
                  <a:pt x="65005" y="1513"/>
                  <a:pt x="64966" y="1500"/>
                  <a:pt x="64914" y="1487"/>
                </a:cubicBezTo>
                <a:cubicBezTo>
                  <a:pt x="64856" y="1470"/>
                  <a:pt x="64797" y="1462"/>
                  <a:pt x="64738" y="1462"/>
                </a:cubicBezTo>
                <a:cubicBezTo>
                  <a:pt x="64718" y="1462"/>
                  <a:pt x="64699" y="1463"/>
                  <a:pt x="64679" y="1465"/>
                </a:cubicBezTo>
                <a:cubicBezTo>
                  <a:pt x="64612" y="1472"/>
                  <a:pt x="64545" y="1488"/>
                  <a:pt x="64481" y="1512"/>
                </a:cubicBezTo>
                <a:lnTo>
                  <a:pt x="64362" y="1555"/>
                </a:lnTo>
                <a:cubicBezTo>
                  <a:pt x="64352" y="1558"/>
                  <a:pt x="64341" y="1562"/>
                  <a:pt x="64330" y="1564"/>
                </a:cubicBezTo>
                <a:lnTo>
                  <a:pt x="64322" y="1566"/>
                </a:lnTo>
                <a:cubicBezTo>
                  <a:pt x="64317" y="1566"/>
                  <a:pt x="64322" y="1566"/>
                  <a:pt x="64321" y="1566"/>
                </a:cubicBezTo>
                <a:cubicBezTo>
                  <a:pt x="64320" y="1566"/>
                  <a:pt x="64317" y="1566"/>
                  <a:pt x="64303" y="1568"/>
                </a:cubicBezTo>
                <a:cubicBezTo>
                  <a:pt x="64226" y="1576"/>
                  <a:pt x="64151" y="1596"/>
                  <a:pt x="64080" y="1630"/>
                </a:cubicBezTo>
                <a:lnTo>
                  <a:pt x="63962" y="1687"/>
                </a:lnTo>
                <a:cubicBezTo>
                  <a:pt x="63944" y="1695"/>
                  <a:pt x="63933" y="1698"/>
                  <a:pt x="63931" y="1698"/>
                </a:cubicBezTo>
                <a:lnTo>
                  <a:pt x="63931" y="1698"/>
                </a:lnTo>
                <a:lnTo>
                  <a:pt x="63811" y="1708"/>
                </a:lnTo>
                <a:lnTo>
                  <a:pt x="63549" y="1730"/>
                </a:lnTo>
                <a:cubicBezTo>
                  <a:pt x="63496" y="1718"/>
                  <a:pt x="63445" y="1704"/>
                  <a:pt x="63394" y="1685"/>
                </a:cubicBezTo>
                <a:cubicBezTo>
                  <a:pt x="63324" y="1663"/>
                  <a:pt x="63251" y="1653"/>
                  <a:pt x="63177" y="1653"/>
                </a:cubicBezTo>
                <a:lnTo>
                  <a:pt x="63116" y="1654"/>
                </a:lnTo>
                <a:lnTo>
                  <a:pt x="63064" y="1653"/>
                </a:lnTo>
                <a:cubicBezTo>
                  <a:pt x="63001" y="1651"/>
                  <a:pt x="62923" y="1643"/>
                  <a:pt x="62830" y="1643"/>
                </a:cubicBezTo>
                <a:cubicBezTo>
                  <a:pt x="62811" y="1643"/>
                  <a:pt x="62792" y="1643"/>
                  <a:pt x="62772" y="1644"/>
                </a:cubicBezTo>
                <a:cubicBezTo>
                  <a:pt x="62763" y="1644"/>
                  <a:pt x="62729" y="1646"/>
                  <a:pt x="62707" y="1651"/>
                </a:cubicBezTo>
                <a:cubicBezTo>
                  <a:pt x="62686" y="1655"/>
                  <a:pt x="62660" y="1660"/>
                  <a:pt x="62642" y="1666"/>
                </a:cubicBezTo>
                <a:cubicBezTo>
                  <a:pt x="62607" y="1675"/>
                  <a:pt x="62573" y="1688"/>
                  <a:pt x="62539" y="1702"/>
                </a:cubicBezTo>
                <a:cubicBezTo>
                  <a:pt x="62482" y="1727"/>
                  <a:pt x="62441" y="1750"/>
                  <a:pt x="62411" y="1764"/>
                </a:cubicBezTo>
                <a:cubicBezTo>
                  <a:pt x="62393" y="1773"/>
                  <a:pt x="62379" y="1778"/>
                  <a:pt x="62373" y="1780"/>
                </a:cubicBezTo>
                <a:lnTo>
                  <a:pt x="62373" y="1780"/>
                </a:lnTo>
                <a:cubicBezTo>
                  <a:pt x="62371" y="1780"/>
                  <a:pt x="62367" y="1781"/>
                  <a:pt x="62360" y="1781"/>
                </a:cubicBezTo>
                <a:cubicBezTo>
                  <a:pt x="62338" y="1784"/>
                  <a:pt x="62320" y="1786"/>
                  <a:pt x="62300" y="1789"/>
                </a:cubicBezTo>
                <a:cubicBezTo>
                  <a:pt x="62266" y="1795"/>
                  <a:pt x="62233" y="1803"/>
                  <a:pt x="62200" y="1814"/>
                </a:cubicBezTo>
                <a:cubicBezTo>
                  <a:pt x="62086" y="1852"/>
                  <a:pt x="62016" y="1882"/>
                  <a:pt x="61996" y="1882"/>
                </a:cubicBezTo>
                <a:lnTo>
                  <a:pt x="61966" y="1883"/>
                </a:lnTo>
                <a:lnTo>
                  <a:pt x="61912" y="1883"/>
                </a:lnTo>
                <a:lnTo>
                  <a:pt x="61786" y="1879"/>
                </a:lnTo>
                <a:cubicBezTo>
                  <a:pt x="61759" y="1879"/>
                  <a:pt x="61731" y="1878"/>
                  <a:pt x="61701" y="1878"/>
                </a:cubicBezTo>
                <a:cubicBezTo>
                  <a:pt x="61682" y="1878"/>
                  <a:pt x="61663" y="1878"/>
                  <a:pt x="61643" y="1879"/>
                </a:cubicBezTo>
                <a:lnTo>
                  <a:pt x="61643" y="1879"/>
                </a:lnTo>
                <a:cubicBezTo>
                  <a:pt x="61628" y="1871"/>
                  <a:pt x="61603" y="1854"/>
                  <a:pt x="61571" y="1834"/>
                </a:cubicBezTo>
                <a:cubicBezTo>
                  <a:pt x="61515" y="1796"/>
                  <a:pt x="61456" y="1765"/>
                  <a:pt x="61394" y="1741"/>
                </a:cubicBezTo>
                <a:cubicBezTo>
                  <a:pt x="61339" y="1720"/>
                  <a:pt x="61280" y="1711"/>
                  <a:pt x="61220" y="1711"/>
                </a:cubicBezTo>
                <a:cubicBezTo>
                  <a:pt x="61183" y="1712"/>
                  <a:pt x="61191" y="1713"/>
                  <a:pt x="61175" y="1713"/>
                </a:cubicBezTo>
                <a:lnTo>
                  <a:pt x="61141" y="1715"/>
                </a:lnTo>
                <a:lnTo>
                  <a:pt x="61010" y="1726"/>
                </a:lnTo>
                <a:lnTo>
                  <a:pt x="60879" y="1735"/>
                </a:lnTo>
                <a:lnTo>
                  <a:pt x="60813" y="1740"/>
                </a:lnTo>
                <a:lnTo>
                  <a:pt x="60774" y="1740"/>
                </a:lnTo>
                <a:cubicBezTo>
                  <a:pt x="60716" y="1739"/>
                  <a:pt x="60629" y="1725"/>
                  <a:pt x="60512" y="1720"/>
                </a:cubicBezTo>
                <a:cubicBezTo>
                  <a:pt x="60502" y="1720"/>
                  <a:pt x="60491" y="1719"/>
                  <a:pt x="60480" y="1719"/>
                </a:cubicBezTo>
                <a:cubicBezTo>
                  <a:pt x="60426" y="1719"/>
                  <a:pt x="60372" y="1724"/>
                  <a:pt x="60320" y="1733"/>
                </a:cubicBezTo>
                <a:cubicBezTo>
                  <a:pt x="60258" y="1743"/>
                  <a:pt x="60206" y="1757"/>
                  <a:pt x="60166" y="1769"/>
                </a:cubicBezTo>
                <a:cubicBezTo>
                  <a:pt x="60124" y="1779"/>
                  <a:pt x="60090" y="1788"/>
                  <a:pt x="60064" y="1792"/>
                </a:cubicBezTo>
                <a:cubicBezTo>
                  <a:pt x="60054" y="1794"/>
                  <a:pt x="60042" y="1795"/>
                  <a:pt x="60032" y="1796"/>
                </a:cubicBezTo>
                <a:cubicBezTo>
                  <a:pt x="59968" y="1801"/>
                  <a:pt x="59907" y="1818"/>
                  <a:pt x="59852" y="1846"/>
                </a:cubicBezTo>
                <a:cubicBezTo>
                  <a:pt x="59789" y="1878"/>
                  <a:pt x="59731" y="1919"/>
                  <a:pt x="59679" y="1966"/>
                </a:cubicBezTo>
                <a:cubicBezTo>
                  <a:pt x="59668" y="1976"/>
                  <a:pt x="59658" y="1985"/>
                  <a:pt x="59649" y="1993"/>
                </a:cubicBezTo>
                <a:lnTo>
                  <a:pt x="59649" y="1993"/>
                </a:lnTo>
                <a:lnTo>
                  <a:pt x="59577" y="1951"/>
                </a:lnTo>
                <a:cubicBezTo>
                  <a:pt x="59526" y="1925"/>
                  <a:pt x="59459" y="1883"/>
                  <a:pt x="59336" y="1867"/>
                </a:cubicBezTo>
                <a:cubicBezTo>
                  <a:pt x="59320" y="1865"/>
                  <a:pt x="59303" y="1864"/>
                  <a:pt x="59286" y="1864"/>
                </a:cubicBezTo>
                <a:cubicBezTo>
                  <a:pt x="59272" y="1864"/>
                  <a:pt x="59259" y="1865"/>
                  <a:pt x="59245" y="1866"/>
                </a:cubicBezTo>
                <a:cubicBezTo>
                  <a:pt x="59225" y="1867"/>
                  <a:pt x="59206" y="1869"/>
                  <a:pt x="59187" y="1873"/>
                </a:cubicBezTo>
                <a:cubicBezTo>
                  <a:pt x="59154" y="1877"/>
                  <a:pt x="59121" y="1884"/>
                  <a:pt x="59089" y="1893"/>
                </a:cubicBezTo>
                <a:cubicBezTo>
                  <a:pt x="59031" y="1910"/>
                  <a:pt x="58985" y="1927"/>
                  <a:pt x="58949" y="1938"/>
                </a:cubicBezTo>
                <a:cubicBezTo>
                  <a:pt x="58926" y="1947"/>
                  <a:pt x="58902" y="1953"/>
                  <a:pt x="58878" y="1957"/>
                </a:cubicBezTo>
                <a:lnTo>
                  <a:pt x="58820" y="1963"/>
                </a:lnTo>
                <a:cubicBezTo>
                  <a:pt x="58789" y="1966"/>
                  <a:pt x="58761" y="1971"/>
                  <a:pt x="58734" y="1975"/>
                </a:cubicBezTo>
                <a:cubicBezTo>
                  <a:pt x="58636" y="1994"/>
                  <a:pt x="58562" y="2012"/>
                  <a:pt x="58512" y="2018"/>
                </a:cubicBezTo>
                <a:lnTo>
                  <a:pt x="58512" y="2018"/>
                </a:lnTo>
                <a:cubicBezTo>
                  <a:pt x="58497" y="2011"/>
                  <a:pt x="58469" y="1996"/>
                  <a:pt x="58434" y="1977"/>
                </a:cubicBezTo>
                <a:cubicBezTo>
                  <a:pt x="58374" y="1942"/>
                  <a:pt x="58309" y="1915"/>
                  <a:pt x="58242" y="1897"/>
                </a:cubicBezTo>
                <a:cubicBezTo>
                  <a:pt x="58217" y="1890"/>
                  <a:pt x="58190" y="1885"/>
                  <a:pt x="58165" y="1883"/>
                </a:cubicBezTo>
                <a:cubicBezTo>
                  <a:pt x="58146" y="1881"/>
                  <a:pt x="58129" y="1880"/>
                  <a:pt x="58111" y="1880"/>
                </a:cubicBezTo>
                <a:cubicBezTo>
                  <a:pt x="58101" y="1880"/>
                  <a:pt x="58091" y="1880"/>
                  <a:pt x="58080" y="1881"/>
                </a:cubicBezTo>
                <a:lnTo>
                  <a:pt x="58015" y="1884"/>
                </a:lnTo>
                <a:lnTo>
                  <a:pt x="57751" y="1899"/>
                </a:lnTo>
                <a:cubicBezTo>
                  <a:pt x="57664" y="1903"/>
                  <a:pt x="57577" y="1915"/>
                  <a:pt x="57490" y="1923"/>
                </a:cubicBezTo>
                <a:lnTo>
                  <a:pt x="57359" y="1936"/>
                </a:lnTo>
                <a:lnTo>
                  <a:pt x="57326" y="1940"/>
                </a:lnTo>
                <a:cubicBezTo>
                  <a:pt x="57318" y="1941"/>
                  <a:pt x="57310" y="1940"/>
                  <a:pt x="57255" y="1949"/>
                </a:cubicBezTo>
                <a:cubicBezTo>
                  <a:pt x="57191" y="1960"/>
                  <a:pt x="57128" y="1987"/>
                  <a:pt x="57075" y="2025"/>
                </a:cubicBezTo>
                <a:cubicBezTo>
                  <a:pt x="57020" y="2064"/>
                  <a:pt x="56969" y="2109"/>
                  <a:pt x="56924" y="2160"/>
                </a:cubicBezTo>
                <a:cubicBezTo>
                  <a:pt x="56905" y="2182"/>
                  <a:pt x="56888" y="2200"/>
                  <a:pt x="56874" y="2215"/>
                </a:cubicBezTo>
                <a:lnTo>
                  <a:pt x="56874" y="2215"/>
                </a:lnTo>
                <a:cubicBezTo>
                  <a:pt x="56865" y="2214"/>
                  <a:pt x="56855" y="2213"/>
                  <a:pt x="56845" y="2212"/>
                </a:cubicBezTo>
                <a:cubicBezTo>
                  <a:pt x="56787" y="2208"/>
                  <a:pt x="56704" y="2197"/>
                  <a:pt x="56606" y="2197"/>
                </a:cubicBezTo>
                <a:cubicBezTo>
                  <a:pt x="56585" y="2197"/>
                  <a:pt x="56564" y="2197"/>
                  <a:pt x="56543" y="2198"/>
                </a:cubicBezTo>
                <a:cubicBezTo>
                  <a:pt x="56543" y="2199"/>
                  <a:pt x="56543" y="2199"/>
                  <a:pt x="56543" y="2199"/>
                </a:cubicBezTo>
                <a:cubicBezTo>
                  <a:pt x="56537" y="2199"/>
                  <a:pt x="56475" y="2184"/>
                  <a:pt x="56376" y="2158"/>
                </a:cubicBezTo>
                <a:cubicBezTo>
                  <a:pt x="56313" y="2142"/>
                  <a:pt x="56248" y="2133"/>
                  <a:pt x="56182" y="2133"/>
                </a:cubicBezTo>
                <a:cubicBezTo>
                  <a:pt x="56175" y="2133"/>
                  <a:pt x="56168" y="2133"/>
                  <a:pt x="56161" y="2134"/>
                </a:cubicBezTo>
                <a:lnTo>
                  <a:pt x="56161" y="2134"/>
                </a:lnTo>
                <a:cubicBezTo>
                  <a:pt x="56159" y="2133"/>
                  <a:pt x="56152" y="2131"/>
                  <a:pt x="56143" y="2129"/>
                </a:cubicBezTo>
                <a:lnTo>
                  <a:pt x="56030" y="2085"/>
                </a:lnTo>
                <a:cubicBezTo>
                  <a:pt x="55957" y="2057"/>
                  <a:pt x="55881" y="2041"/>
                  <a:pt x="55804" y="2037"/>
                </a:cubicBezTo>
                <a:cubicBezTo>
                  <a:pt x="55797" y="2036"/>
                  <a:pt x="55790" y="2036"/>
                  <a:pt x="55783" y="2036"/>
                </a:cubicBezTo>
                <a:cubicBezTo>
                  <a:pt x="55747" y="2036"/>
                  <a:pt x="55710" y="2039"/>
                  <a:pt x="55674" y="2046"/>
                </a:cubicBezTo>
                <a:cubicBezTo>
                  <a:pt x="55641" y="2052"/>
                  <a:pt x="55609" y="2059"/>
                  <a:pt x="55577" y="2068"/>
                </a:cubicBezTo>
                <a:cubicBezTo>
                  <a:pt x="55519" y="2084"/>
                  <a:pt x="55475" y="2100"/>
                  <a:pt x="55440" y="2111"/>
                </a:cubicBezTo>
                <a:cubicBezTo>
                  <a:pt x="55417" y="2119"/>
                  <a:pt x="55393" y="2124"/>
                  <a:pt x="55370" y="2129"/>
                </a:cubicBezTo>
                <a:lnTo>
                  <a:pt x="55342" y="2131"/>
                </a:lnTo>
                <a:cubicBezTo>
                  <a:pt x="55313" y="2134"/>
                  <a:pt x="55284" y="2139"/>
                  <a:pt x="55257" y="2148"/>
                </a:cubicBezTo>
                <a:cubicBezTo>
                  <a:pt x="55214" y="2160"/>
                  <a:pt x="55172" y="2178"/>
                  <a:pt x="55133" y="2198"/>
                </a:cubicBezTo>
                <a:cubicBezTo>
                  <a:pt x="55068" y="2234"/>
                  <a:pt x="55024" y="2264"/>
                  <a:pt x="54994" y="2285"/>
                </a:cubicBezTo>
                <a:cubicBezTo>
                  <a:pt x="54989" y="2289"/>
                  <a:pt x="54983" y="2293"/>
                  <a:pt x="54978" y="2296"/>
                </a:cubicBezTo>
                <a:lnTo>
                  <a:pt x="54978" y="2296"/>
                </a:lnTo>
                <a:cubicBezTo>
                  <a:pt x="54963" y="2290"/>
                  <a:pt x="54948" y="2284"/>
                  <a:pt x="54933" y="2277"/>
                </a:cubicBezTo>
                <a:cubicBezTo>
                  <a:pt x="54878" y="2252"/>
                  <a:pt x="54819" y="2230"/>
                  <a:pt x="54759" y="2215"/>
                </a:cubicBezTo>
                <a:cubicBezTo>
                  <a:pt x="54715" y="2203"/>
                  <a:pt x="54670" y="2197"/>
                  <a:pt x="54624" y="2197"/>
                </a:cubicBezTo>
                <a:cubicBezTo>
                  <a:pt x="54620" y="2197"/>
                  <a:pt x="54616" y="2197"/>
                  <a:pt x="54612" y="2197"/>
                </a:cubicBezTo>
                <a:lnTo>
                  <a:pt x="54531" y="2198"/>
                </a:lnTo>
                <a:lnTo>
                  <a:pt x="54268" y="2203"/>
                </a:lnTo>
                <a:lnTo>
                  <a:pt x="54203" y="2204"/>
                </a:lnTo>
                <a:lnTo>
                  <a:pt x="54171" y="2204"/>
                </a:lnTo>
                <a:cubicBezTo>
                  <a:pt x="54147" y="2203"/>
                  <a:pt x="54114" y="2198"/>
                  <a:pt x="54071" y="2193"/>
                </a:cubicBezTo>
                <a:cubicBezTo>
                  <a:pt x="54027" y="2187"/>
                  <a:pt x="53976" y="2179"/>
                  <a:pt x="53914" y="2175"/>
                </a:cubicBezTo>
                <a:cubicBezTo>
                  <a:pt x="53897" y="2174"/>
                  <a:pt x="53880" y="2174"/>
                  <a:pt x="53863" y="2174"/>
                </a:cubicBezTo>
                <a:cubicBezTo>
                  <a:pt x="53846" y="2174"/>
                  <a:pt x="53829" y="2174"/>
                  <a:pt x="53812" y="2175"/>
                </a:cubicBezTo>
                <a:cubicBezTo>
                  <a:pt x="53756" y="2178"/>
                  <a:pt x="53699" y="2190"/>
                  <a:pt x="53646" y="2212"/>
                </a:cubicBezTo>
                <a:cubicBezTo>
                  <a:pt x="53581" y="2239"/>
                  <a:pt x="53520" y="2275"/>
                  <a:pt x="53465" y="2316"/>
                </a:cubicBezTo>
                <a:cubicBezTo>
                  <a:pt x="53434" y="2338"/>
                  <a:pt x="53411" y="2354"/>
                  <a:pt x="53397" y="2363"/>
                </a:cubicBezTo>
                <a:lnTo>
                  <a:pt x="53397" y="2363"/>
                </a:lnTo>
                <a:cubicBezTo>
                  <a:pt x="53396" y="2363"/>
                  <a:pt x="53394" y="2363"/>
                  <a:pt x="53393" y="2364"/>
                </a:cubicBezTo>
                <a:cubicBezTo>
                  <a:pt x="53341" y="2367"/>
                  <a:pt x="53292" y="2373"/>
                  <a:pt x="53247" y="2379"/>
                </a:cubicBezTo>
                <a:lnTo>
                  <a:pt x="53121" y="2394"/>
                </a:lnTo>
                <a:lnTo>
                  <a:pt x="52990" y="2405"/>
                </a:lnTo>
                <a:cubicBezTo>
                  <a:pt x="52858" y="2421"/>
                  <a:pt x="52768" y="2451"/>
                  <a:pt x="52708" y="2462"/>
                </a:cubicBezTo>
                <a:cubicBezTo>
                  <a:pt x="52693" y="2464"/>
                  <a:pt x="52679" y="2466"/>
                  <a:pt x="52670" y="2466"/>
                </a:cubicBezTo>
                <a:lnTo>
                  <a:pt x="52659" y="2467"/>
                </a:lnTo>
                <a:lnTo>
                  <a:pt x="52659" y="2467"/>
                </a:lnTo>
                <a:cubicBezTo>
                  <a:pt x="52639" y="2464"/>
                  <a:pt x="52620" y="2459"/>
                  <a:pt x="52602" y="2454"/>
                </a:cubicBezTo>
                <a:cubicBezTo>
                  <a:pt x="52567" y="2443"/>
                  <a:pt x="52518" y="2427"/>
                  <a:pt x="52454" y="2413"/>
                </a:cubicBezTo>
                <a:cubicBezTo>
                  <a:pt x="52418" y="2404"/>
                  <a:pt x="52380" y="2398"/>
                  <a:pt x="52343" y="2396"/>
                </a:cubicBezTo>
                <a:cubicBezTo>
                  <a:pt x="52326" y="2394"/>
                  <a:pt x="52311" y="2394"/>
                  <a:pt x="52295" y="2394"/>
                </a:cubicBezTo>
                <a:lnTo>
                  <a:pt x="52295" y="2394"/>
                </a:lnTo>
                <a:cubicBezTo>
                  <a:pt x="52290" y="2392"/>
                  <a:pt x="52282" y="2389"/>
                  <a:pt x="52271" y="2384"/>
                </a:cubicBezTo>
                <a:cubicBezTo>
                  <a:pt x="52243" y="2371"/>
                  <a:pt x="52203" y="2347"/>
                  <a:pt x="52144" y="2321"/>
                </a:cubicBezTo>
                <a:cubicBezTo>
                  <a:pt x="52062" y="2282"/>
                  <a:pt x="51972" y="2262"/>
                  <a:pt x="51882" y="2262"/>
                </a:cubicBezTo>
                <a:cubicBezTo>
                  <a:pt x="51877" y="2262"/>
                  <a:pt x="51873" y="2262"/>
                  <a:pt x="51868" y="2262"/>
                </a:cubicBezTo>
                <a:cubicBezTo>
                  <a:pt x="51793" y="2267"/>
                  <a:pt x="51719" y="2283"/>
                  <a:pt x="51648" y="2308"/>
                </a:cubicBezTo>
                <a:cubicBezTo>
                  <a:pt x="51550" y="2345"/>
                  <a:pt x="51488" y="2367"/>
                  <a:pt x="51483" y="2367"/>
                </a:cubicBezTo>
                <a:cubicBezTo>
                  <a:pt x="51482" y="2367"/>
                  <a:pt x="51483" y="2366"/>
                  <a:pt x="51483" y="2366"/>
                </a:cubicBezTo>
                <a:lnTo>
                  <a:pt x="51483" y="2366"/>
                </a:lnTo>
                <a:cubicBezTo>
                  <a:pt x="51482" y="2366"/>
                  <a:pt x="51481" y="2366"/>
                  <a:pt x="51479" y="2366"/>
                </a:cubicBezTo>
                <a:cubicBezTo>
                  <a:pt x="51459" y="2366"/>
                  <a:pt x="51395" y="2355"/>
                  <a:pt x="51299" y="2337"/>
                </a:cubicBezTo>
                <a:cubicBezTo>
                  <a:pt x="51241" y="2326"/>
                  <a:pt x="51182" y="2321"/>
                  <a:pt x="51122" y="2321"/>
                </a:cubicBezTo>
                <a:cubicBezTo>
                  <a:pt x="51116" y="2321"/>
                  <a:pt x="51110" y="2321"/>
                  <a:pt x="51103" y="2321"/>
                </a:cubicBezTo>
                <a:cubicBezTo>
                  <a:pt x="51068" y="2322"/>
                  <a:pt x="51034" y="2327"/>
                  <a:pt x="51000" y="2335"/>
                </a:cubicBezTo>
                <a:cubicBezTo>
                  <a:pt x="50970" y="2343"/>
                  <a:pt x="50940" y="2353"/>
                  <a:pt x="50912" y="2366"/>
                </a:cubicBezTo>
                <a:cubicBezTo>
                  <a:pt x="50872" y="2384"/>
                  <a:pt x="50833" y="2408"/>
                  <a:pt x="50797" y="2434"/>
                </a:cubicBezTo>
                <a:cubicBezTo>
                  <a:pt x="50770" y="2454"/>
                  <a:pt x="50748" y="2472"/>
                  <a:pt x="50729" y="2488"/>
                </a:cubicBezTo>
                <a:lnTo>
                  <a:pt x="50729" y="2488"/>
                </a:lnTo>
                <a:cubicBezTo>
                  <a:pt x="50712" y="2473"/>
                  <a:pt x="50692" y="2455"/>
                  <a:pt x="50670" y="2436"/>
                </a:cubicBezTo>
                <a:cubicBezTo>
                  <a:pt x="50640" y="2411"/>
                  <a:pt x="50607" y="2388"/>
                  <a:pt x="50574" y="2367"/>
                </a:cubicBezTo>
                <a:cubicBezTo>
                  <a:pt x="50548" y="2353"/>
                  <a:pt x="50523" y="2340"/>
                  <a:pt x="50498" y="2330"/>
                </a:cubicBezTo>
                <a:cubicBezTo>
                  <a:pt x="50461" y="2315"/>
                  <a:pt x="50423" y="2306"/>
                  <a:pt x="50384" y="2301"/>
                </a:cubicBezTo>
                <a:cubicBezTo>
                  <a:pt x="50365" y="2299"/>
                  <a:pt x="50346" y="2297"/>
                  <a:pt x="50328" y="2297"/>
                </a:cubicBezTo>
                <a:cubicBezTo>
                  <a:pt x="50314" y="2297"/>
                  <a:pt x="50301" y="2298"/>
                  <a:pt x="50287" y="2299"/>
                </a:cubicBezTo>
                <a:lnTo>
                  <a:pt x="50237" y="2304"/>
                </a:lnTo>
                <a:cubicBezTo>
                  <a:pt x="50205" y="2308"/>
                  <a:pt x="50174" y="2313"/>
                  <a:pt x="50148" y="2319"/>
                </a:cubicBezTo>
                <a:lnTo>
                  <a:pt x="50012" y="2349"/>
                </a:lnTo>
                <a:cubicBezTo>
                  <a:pt x="49986" y="2354"/>
                  <a:pt x="49959" y="2359"/>
                  <a:pt x="49933" y="2361"/>
                </a:cubicBezTo>
                <a:cubicBezTo>
                  <a:pt x="49941" y="2361"/>
                  <a:pt x="49914" y="2362"/>
                  <a:pt x="49869" y="2368"/>
                </a:cubicBezTo>
                <a:cubicBezTo>
                  <a:pt x="49837" y="2374"/>
                  <a:pt x="49804" y="2382"/>
                  <a:pt x="49773" y="2394"/>
                </a:cubicBezTo>
                <a:cubicBezTo>
                  <a:pt x="49730" y="2410"/>
                  <a:pt x="49689" y="2432"/>
                  <a:pt x="49651" y="2457"/>
                </a:cubicBezTo>
                <a:cubicBezTo>
                  <a:pt x="49601" y="2490"/>
                  <a:pt x="49565" y="2518"/>
                  <a:pt x="49537" y="2540"/>
                </a:cubicBezTo>
                <a:lnTo>
                  <a:pt x="49537" y="2540"/>
                </a:lnTo>
                <a:cubicBezTo>
                  <a:pt x="49494" y="2512"/>
                  <a:pt x="49448" y="2486"/>
                  <a:pt x="49401" y="2463"/>
                </a:cubicBezTo>
                <a:cubicBezTo>
                  <a:pt x="49356" y="2442"/>
                  <a:pt x="49309" y="2427"/>
                  <a:pt x="49260" y="2418"/>
                </a:cubicBezTo>
                <a:cubicBezTo>
                  <a:pt x="49232" y="2412"/>
                  <a:pt x="49204" y="2408"/>
                  <a:pt x="49175" y="2408"/>
                </a:cubicBezTo>
                <a:cubicBezTo>
                  <a:pt x="49170" y="2408"/>
                  <a:pt x="49166" y="2409"/>
                  <a:pt x="49162" y="2409"/>
                </a:cubicBezTo>
                <a:cubicBezTo>
                  <a:pt x="49139" y="2409"/>
                  <a:pt x="49117" y="2410"/>
                  <a:pt x="49094" y="2412"/>
                </a:cubicBezTo>
                <a:cubicBezTo>
                  <a:pt x="48933" y="2435"/>
                  <a:pt x="48842" y="2481"/>
                  <a:pt x="48792" y="2492"/>
                </a:cubicBezTo>
                <a:cubicBezTo>
                  <a:pt x="48785" y="2494"/>
                  <a:pt x="48778" y="2495"/>
                  <a:pt x="48773" y="2496"/>
                </a:cubicBezTo>
                <a:lnTo>
                  <a:pt x="48773" y="2496"/>
                </a:lnTo>
                <a:cubicBezTo>
                  <a:pt x="48767" y="2494"/>
                  <a:pt x="48757" y="2491"/>
                  <a:pt x="48743" y="2486"/>
                </a:cubicBezTo>
                <a:cubicBezTo>
                  <a:pt x="48711" y="2475"/>
                  <a:pt x="48670" y="2455"/>
                  <a:pt x="48607" y="2434"/>
                </a:cubicBezTo>
                <a:cubicBezTo>
                  <a:pt x="48570" y="2421"/>
                  <a:pt x="48533" y="2412"/>
                  <a:pt x="48495" y="2405"/>
                </a:cubicBezTo>
                <a:cubicBezTo>
                  <a:pt x="48472" y="2401"/>
                  <a:pt x="48448" y="2398"/>
                  <a:pt x="48425" y="2396"/>
                </a:cubicBezTo>
                <a:lnTo>
                  <a:pt x="48368" y="2395"/>
                </a:lnTo>
                <a:cubicBezTo>
                  <a:pt x="48367" y="2395"/>
                  <a:pt x="48365" y="2395"/>
                  <a:pt x="48363" y="2395"/>
                </a:cubicBezTo>
                <a:cubicBezTo>
                  <a:pt x="48336" y="2395"/>
                  <a:pt x="48266" y="2380"/>
                  <a:pt x="48164" y="2362"/>
                </a:cubicBezTo>
                <a:cubicBezTo>
                  <a:pt x="48136" y="2358"/>
                  <a:pt x="48106" y="2353"/>
                  <a:pt x="48071" y="2351"/>
                </a:cubicBezTo>
                <a:lnTo>
                  <a:pt x="48018" y="2349"/>
                </a:lnTo>
                <a:cubicBezTo>
                  <a:pt x="48012" y="2348"/>
                  <a:pt x="48005" y="2348"/>
                  <a:pt x="47998" y="2348"/>
                </a:cubicBezTo>
                <a:cubicBezTo>
                  <a:pt x="47978" y="2348"/>
                  <a:pt x="47959" y="2349"/>
                  <a:pt x="47940" y="2352"/>
                </a:cubicBezTo>
                <a:cubicBezTo>
                  <a:pt x="47873" y="2360"/>
                  <a:pt x="47808" y="2382"/>
                  <a:pt x="47750" y="2416"/>
                </a:cubicBezTo>
                <a:cubicBezTo>
                  <a:pt x="47715" y="2436"/>
                  <a:pt x="47682" y="2459"/>
                  <a:pt x="47651" y="2485"/>
                </a:cubicBezTo>
                <a:cubicBezTo>
                  <a:pt x="47600" y="2527"/>
                  <a:pt x="47566" y="2560"/>
                  <a:pt x="47541" y="2583"/>
                </a:cubicBezTo>
                <a:cubicBezTo>
                  <a:pt x="47540" y="2584"/>
                  <a:pt x="47539" y="2585"/>
                  <a:pt x="47538" y="2586"/>
                </a:cubicBezTo>
                <a:lnTo>
                  <a:pt x="47538" y="2586"/>
                </a:lnTo>
                <a:lnTo>
                  <a:pt x="47521" y="2587"/>
                </a:lnTo>
                <a:lnTo>
                  <a:pt x="47390" y="2590"/>
                </a:lnTo>
                <a:cubicBezTo>
                  <a:pt x="47300" y="2594"/>
                  <a:pt x="47228" y="2589"/>
                  <a:pt x="47098" y="2603"/>
                </a:cubicBezTo>
                <a:cubicBezTo>
                  <a:pt x="46988" y="2615"/>
                  <a:pt x="46907" y="2632"/>
                  <a:pt x="46849" y="2636"/>
                </a:cubicBezTo>
                <a:cubicBezTo>
                  <a:pt x="46847" y="2636"/>
                  <a:pt x="46845" y="2636"/>
                  <a:pt x="46844" y="2636"/>
                </a:cubicBezTo>
                <a:lnTo>
                  <a:pt x="46844" y="2636"/>
                </a:lnTo>
                <a:cubicBezTo>
                  <a:pt x="46820" y="2627"/>
                  <a:pt x="46797" y="2617"/>
                  <a:pt x="46775" y="2605"/>
                </a:cubicBezTo>
                <a:cubicBezTo>
                  <a:pt x="46716" y="2575"/>
                  <a:pt x="46655" y="2551"/>
                  <a:pt x="46591" y="2532"/>
                </a:cubicBezTo>
                <a:cubicBezTo>
                  <a:pt x="46540" y="2518"/>
                  <a:pt x="46487" y="2511"/>
                  <a:pt x="46434" y="2511"/>
                </a:cubicBezTo>
                <a:lnTo>
                  <a:pt x="46365" y="2514"/>
                </a:lnTo>
                <a:lnTo>
                  <a:pt x="46103" y="2524"/>
                </a:lnTo>
                <a:lnTo>
                  <a:pt x="46033" y="2527"/>
                </a:lnTo>
                <a:cubicBezTo>
                  <a:pt x="45985" y="2528"/>
                  <a:pt x="45937" y="2536"/>
                  <a:pt x="45891" y="2547"/>
                </a:cubicBezTo>
                <a:cubicBezTo>
                  <a:pt x="45831" y="2565"/>
                  <a:pt x="45772" y="2587"/>
                  <a:pt x="45717" y="2613"/>
                </a:cubicBezTo>
                <a:cubicBezTo>
                  <a:pt x="45709" y="2617"/>
                  <a:pt x="45702" y="2620"/>
                  <a:pt x="45694" y="2623"/>
                </a:cubicBezTo>
                <a:lnTo>
                  <a:pt x="45694" y="2623"/>
                </a:lnTo>
                <a:cubicBezTo>
                  <a:pt x="45670" y="2602"/>
                  <a:pt x="45639" y="2575"/>
                  <a:pt x="45595" y="2544"/>
                </a:cubicBezTo>
                <a:cubicBezTo>
                  <a:pt x="45541" y="2509"/>
                  <a:pt x="45464" y="2441"/>
                  <a:pt x="45290" y="2426"/>
                </a:cubicBezTo>
                <a:cubicBezTo>
                  <a:pt x="45286" y="2426"/>
                  <a:pt x="45281" y="2426"/>
                  <a:pt x="45277" y="2426"/>
                </a:cubicBezTo>
                <a:cubicBezTo>
                  <a:pt x="45112" y="2426"/>
                  <a:pt x="45026" y="2488"/>
                  <a:pt x="44966" y="2522"/>
                </a:cubicBezTo>
                <a:cubicBezTo>
                  <a:pt x="44931" y="2544"/>
                  <a:pt x="44903" y="2564"/>
                  <a:pt x="44881" y="2581"/>
                </a:cubicBezTo>
                <a:lnTo>
                  <a:pt x="44881" y="2581"/>
                </a:lnTo>
                <a:cubicBezTo>
                  <a:pt x="44846" y="2553"/>
                  <a:pt x="44809" y="2527"/>
                  <a:pt x="44772" y="2503"/>
                </a:cubicBezTo>
                <a:cubicBezTo>
                  <a:pt x="44729" y="2477"/>
                  <a:pt x="44683" y="2455"/>
                  <a:pt x="44634" y="2440"/>
                </a:cubicBezTo>
                <a:cubicBezTo>
                  <a:pt x="44599" y="2428"/>
                  <a:pt x="44565" y="2421"/>
                  <a:pt x="44528" y="2419"/>
                </a:cubicBezTo>
                <a:cubicBezTo>
                  <a:pt x="44514" y="2418"/>
                  <a:pt x="44500" y="2417"/>
                  <a:pt x="44486" y="2417"/>
                </a:cubicBezTo>
                <a:cubicBezTo>
                  <a:pt x="44472" y="2417"/>
                  <a:pt x="44458" y="2418"/>
                  <a:pt x="44445" y="2419"/>
                </a:cubicBezTo>
                <a:cubicBezTo>
                  <a:pt x="44289" y="2432"/>
                  <a:pt x="44192" y="2471"/>
                  <a:pt x="44136" y="2480"/>
                </a:cubicBezTo>
                <a:cubicBezTo>
                  <a:pt x="44121" y="2484"/>
                  <a:pt x="44112" y="2485"/>
                  <a:pt x="44104" y="2486"/>
                </a:cubicBezTo>
                <a:lnTo>
                  <a:pt x="44052" y="2488"/>
                </a:lnTo>
                <a:cubicBezTo>
                  <a:pt x="43978" y="2495"/>
                  <a:pt x="43905" y="2513"/>
                  <a:pt x="43835" y="2538"/>
                </a:cubicBezTo>
                <a:lnTo>
                  <a:pt x="43731" y="2576"/>
                </a:lnTo>
                <a:lnTo>
                  <a:pt x="43731" y="2576"/>
                </a:lnTo>
                <a:lnTo>
                  <a:pt x="43638" y="2520"/>
                </a:lnTo>
                <a:cubicBezTo>
                  <a:pt x="43586" y="2492"/>
                  <a:pt x="43516" y="2448"/>
                  <a:pt x="43389" y="2428"/>
                </a:cubicBezTo>
                <a:cubicBezTo>
                  <a:pt x="43367" y="2425"/>
                  <a:pt x="43346" y="2423"/>
                  <a:pt x="43325" y="2423"/>
                </a:cubicBezTo>
                <a:cubicBezTo>
                  <a:pt x="43311" y="2423"/>
                  <a:pt x="43297" y="2424"/>
                  <a:pt x="43283" y="2425"/>
                </a:cubicBezTo>
                <a:cubicBezTo>
                  <a:pt x="43249" y="2427"/>
                  <a:pt x="43214" y="2433"/>
                  <a:pt x="43181" y="2443"/>
                </a:cubicBezTo>
                <a:cubicBezTo>
                  <a:pt x="43131" y="2457"/>
                  <a:pt x="43085" y="2478"/>
                  <a:pt x="43041" y="2503"/>
                </a:cubicBezTo>
                <a:cubicBezTo>
                  <a:pt x="42992" y="2533"/>
                  <a:pt x="42945" y="2566"/>
                  <a:pt x="42900" y="2602"/>
                </a:cubicBezTo>
                <a:cubicBezTo>
                  <a:pt x="42892" y="2608"/>
                  <a:pt x="42884" y="2613"/>
                  <a:pt x="42878" y="2618"/>
                </a:cubicBezTo>
                <a:lnTo>
                  <a:pt x="42866" y="2618"/>
                </a:lnTo>
                <a:lnTo>
                  <a:pt x="42736" y="2615"/>
                </a:lnTo>
                <a:lnTo>
                  <a:pt x="42604" y="2612"/>
                </a:lnTo>
                <a:lnTo>
                  <a:pt x="42538" y="2611"/>
                </a:lnTo>
                <a:lnTo>
                  <a:pt x="42538" y="2611"/>
                </a:lnTo>
                <a:cubicBezTo>
                  <a:pt x="42538" y="2611"/>
                  <a:pt x="42540" y="2611"/>
                  <a:pt x="42539" y="2611"/>
                </a:cubicBezTo>
                <a:cubicBezTo>
                  <a:pt x="42538" y="2611"/>
                  <a:pt x="42537" y="2611"/>
                  <a:pt x="42535" y="2611"/>
                </a:cubicBezTo>
                <a:cubicBezTo>
                  <a:pt x="42509" y="2610"/>
                  <a:pt x="42428" y="2573"/>
                  <a:pt x="42286" y="2543"/>
                </a:cubicBezTo>
                <a:cubicBezTo>
                  <a:pt x="42245" y="2535"/>
                  <a:pt x="42203" y="2530"/>
                  <a:pt x="42162" y="2530"/>
                </a:cubicBezTo>
                <a:cubicBezTo>
                  <a:pt x="42157" y="2530"/>
                  <a:pt x="42152" y="2530"/>
                  <a:pt x="42147" y="2530"/>
                </a:cubicBezTo>
                <a:cubicBezTo>
                  <a:pt x="42103" y="2530"/>
                  <a:pt x="42059" y="2534"/>
                  <a:pt x="42016" y="2544"/>
                </a:cubicBezTo>
                <a:cubicBezTo>
                  <a:pt x="41952" y="2559"/>
                  <a:pt x="41890" y="2580"/>
                  <a:pt x="41830" y="2606"/>
                </a:cubicBezTo>
                <a:cubicBezTo>
                  <a:pt x="41803" y="2619"/>
                  <a:pt x="41776" y="2629"/>
                  <a:pt x="41749" y="2639"/>
                </a:cubicBezTo>
                <a:lnTo>
                  <a:pt x="41749" y="2639"/>
                </a:lnTo>
                <a:cubicBezTo>
                  <a:pt x="41745" y="2639"/>
                  <a:pt x="41741" y="2639"/>
                  <a:pt x="41734" y="2640"/>
                </a:cubicBezTo>
                <a:cubicBezTo>
                  <a:pt x="41712" y="2640"/>
                  <a:pt x="41695" y="2642"/>
                  <a:pt x="41675" y="2643"/>
                </a:cubicBezTo>
                <a:cubicBezTo>
                  <a:pt x="41530" y="2663"/>
                  <a:pt x="41439" y="2698"/>
                  <a:pt x="41394" y="2703"/>
                </a:cubicBezTo>
                <a:cubicBezTo>
                  <a:pt x="41378" y="2705"/>
                  <a:pt x="41378" y="2706"/>
                  <a:pt x="41368" y="2706"/>
                </a:cubicBezTo>
                <a:cubicBezTo>
                  <a:pt x="41361" y="2706"/>
                  <a:pt x="41350" y="2706"/>
                  <a:pt x="41325" y="2706"/>
                </a:cubicBezTo>
                <a:lnTo>
                  <a:pt x="41193" y="2706"/>
                </a:lnTo>
                <a:cubicBezTo>
                  <a:pt x="41179" y="2705"/>
                  <a:pt x="41165" y="2705"/>
                  <a:pt x="41151" y="2705"/>
                </a:cubicBezTo>
                <a:cubicBezTo>
                  <a:pt x="41116" y="2705"/>
                  <a:pt x="41080" y="2706"/>
                  <a:pt x="41045" y="2706"/>
                </a:cubicBezTo>
                <a:cubicBezTo>
                  <a:pt x="41007" y="2706"/>
                  <a:pt x="40969" y="2705"/>
                  <a:pt x="40931" y="2703"/>
                </a:cubicBezTo>
                <a:lnTo>
                  <a:pt x="40669" y="2692"/>
                </a:lnTo>
                <a:lnTo>
                  <a:pt x="40603" y="2689"/>
                </a:lnTo>
                <a:lnTo>
                  <a:pt x="40604" y="2689"/>
                </a:lnTo>
                <a:cubicBezTo>
                  <a:pt x="40584" y="2684"/>
                  <a:pt x="40566" y="2677"/>
                  <a:pt x="40547" y="2669"/>
                </a:cubicBezTo>
                <a:cubicBezTo>
                  <a:pt x="40495" y="2646"/>
                  <a:pt x="40442" y="2626"/>
                  <a:pt x="40389" y="2610"/>
                </a:cubicBezTo>
                <a:cubicBezTo>
                  <a:pt x="40346" y="2597"/>
                  <a:pt x="40304" y="2589"/>
                  <a:pt x="40260" y="2584"/>
                </a:cubicBezTo>
                <a:cubicBezTo>
                  <a:pt x="40238" y="2582"/>
                  <a:pt x="40217" y="2581"/>
                  <a:pt x="40195" y="2581"/>
                </a:cubicBezTo>
                <a:cubicBezTo>
                  <a:pt x="40169" y="2581"/>
                  <a:pt x="40142" y="2583"/>
                  <a:pt x="40115" y="2587"/>
                </a:cubicBezTo>
                <a:cubicBezTo>
                  <a:pt x="39949" y="2611"/>
                  <a:pt x="39862" y="2657"/>
                  <a:pt x="39821" y="2663"/>
                </a:cubicBezTo>
                <a:cubicBezTo>
                  <a:pt x="39816" y="2664"/>
                  <a:pt x="39811" y="2665"/>
                  <a:pt x="39807" y="2666"/>
                </a:cubicBezTo>
                <a:lnTo>
                  <a:pt x="39794" y="2666"/>
                </a:lnTo>
                <a:cubicBezTo>
                  <a:pt x="39763" y="2663"/>
                  <a:pt x="39733" y="2659"/>
                  <a:pt x="39702" y="2654"/>
                </a:cubicBezTo>
                <a:cubicBezTo>
                  <a:pt x="39662" y="2648"/>
                  <a:pt x="39615" y="2639"/>
                  <a:pt x="39558" y="2632"/>
                </a:cubicBezTo>
                <a:cubicBezTo>
                  <a:pt x="39530" y="2628"/>
                  <a:pt x="39500" y="2625"/>
                  <a:pt x="39466" y="2624"/>
                </a:cubicBezTo>
                <a:lnTo>
                  <a:pt x="39446" y="2623"/>
                </a:lnTo>
                <a:lnTo>
                  <a:pt x="39446" y="2623"/>
                </a:lnTo>
                <a:cubicBezTo>
                  <a:pt x="39441" y="2621"/>
                  <a:pt x="39429" y="2616"/>
                  <a:pt x="39413" y="2609"/>
                </a:cubicBezTo>
                <a:cubicBezTo>
                  <a:pt x="39382" y="2595"/>
                  <a:pt x="39338" y="2572"/>
                  <a:pt x="39272" y="2545"/>
                </a:cubicBezTo>
                <a:cubicBezTo>
                  <a:pt x="39233" y="2529"/>
                  <a:pt x="39192" y="2517"/>
                  <a:pt x="39151" y="2508"/>
                </a:cubicBezTo>
                <a:cubicBezTo>
                  <a:pt x="39124" y="2502"/>
                  <a:pt x="39097" y="2499"/>
                  <a:pt x="39071" y="2498"/>
                </a:cubicBezTo>
                <a:cubicBezTo>
                  <a:pt x="39036" y="2495"/>
                  <a:pt x="39019" y="2495"/>
                  <a:pt x="39007" y="2495"/>
                </a:cubicBezTo>
                <a:cubicBezTo>
                  <a:pt x="38948" y="2496"/>
                  <a:pt x="38895" y="2501"/>
                  <a:pt x="38848" y="2505"/>
                </a:cubicBezTo>
                <a:cubicBezTo>
                  <a:pt x="38761" y="2513"/>
                  <a:pt x="38690" y="2520"/>
                  <a:pt x="38640" y="2520"/>
                </a:cubicBezTo>
                <a:cubicBezTo>
                  <a:pt x="38636" y="2520"/>
                  <a:pt x="38632" y="2520"/>
                  <a:pt x="38628" y="2520"/>
                </a:cubicBezTo>
                <a:cubicBezTo>
                  <a:pt x="38575" y="2518"/>
                  <a:pt x="38498" y="2506"/>
                  <a:pt x="38393" y="2494"/>
                </a:cubicBezTo>
                <a:cubicBezTo>
                  <a:pt x="38366" y="2492"/>
                  <a:pt x="38338" y="2490"/>
                  <a:pt x="38308" y="2487"/>
                </a:cubicBezTo>
                <a:lnTo>
                  <a:pt x="38263" y="2486"/>
                </a:lnTo>
                <a:cubicBezTo>
                  <a:pt x="38230" y="2486"/>
                  <a:pt x="38197" y="2488"/>
                  <a:pt x="38166" y="2493"/>
                </a:cubicBezTo>
                <a:cubicBezTo>
                  <a:pt x="38030" y="2520"/>
                  <a:pt x="37961" y="2569"/>
                  <a:pt x="37909" y="2602"/>
                </a:cubicBezTo>
                <a:lnTo>
                  <a:pt x="37813" y="2667"/>
                </a:lnTo>
                <a:lnTo>
                  <a:pt x="37813" y="2667"/>
                </a:lnTo>
                <a:lnTo>
                  <a:pt x="37770" y="2664"/>
                </a:lnTo>
                <a:lnTo>
                  <a:pt x="37642" y="2655"/>
                </a:lnTo>
                <a:cubicBezTo>
                  <a:pt x="37601" y="2652"/>
                  <a:pt x="37559" y="2649"/>
                  <a:pt x="37512" y="2647"/>
                </a:cubicBezTo>
                <a:lnTo>
                  <a:pt x="37512" y="2647"/>
                </a:lnTo>
                <a:cubicBezTo>
                  <a:pt x="37496" y="2639"/>
                  <a:pt x="37469" y="2620"/>
                  <a:pt x="37428" y="2598"/>
                </a:cubicBezTo>
                <a:cubicBezTo>
                  <a:pt x="37379" y="2572"/>
                  <a:pt x="37322" y="2532"/>
                  <a:pt x="37210" y="2503"/>
                </a:cubicBezTo>
                <a:cubicBezTo>
                  <a:pt x="37168" y="2494"/>
                  <a:pt x="37125" y="2489"/>
                  <a:pt x="37082" y="2489"/>
                </a:cubicBezTo>
                <a:cubicBezTo>
                  <a:pt x="37054" y="2489"/>
                  <a:pt x="37026" y="2491"/>
                  <a:pt x="36998" y="2495"/>
                </a:cubicBezTo>
                <a:cubicBezTo>
                  <a:pt x="36937" y="2507"/>
                  <a:pt x="36878" y="2528"/>
                  <a:pt x="36824" y="2558"/>
                </a:cubicBezTo>
                <a:cubicBezTo>
                  <a:pt x="36787" y="2578"/>
                  <a:pt x="36751" y="2602"/>
                  <a:pt x="36717" y="2627"/>
                </a:cubicBezTo>
                <a:lnTo>
                  <a:pt x="36717" y="2627"/>
                </a:lnTo>
                <a:cubicBezTo>
                  <a:pt x="36679" y="2590"/>
                  <a:pt x="36637" y="2544"/>
                  <a:pt x="36539" y="2486"/>
                </a:cubicBezTo>
                <a:cubicBezTo>
                  <a:pt x="36467" y="2446"/>
                  <a:pt x="36385" y="2424"/>
                  <a:pt x="36301" y="2423"/>
                </a:cubicBezTo>
                <a:cubicBezTo>
                  <a:pt x="36262" y="2423"/>
                  <a:pt x="36222" y="2425"/>
                  <a:pt x="36182" y="2431"/>
                </a:cubicBezTo>
                <a:cubicBezTo>
                  <a:pt x="36043" y="2454"/>
                  <a:pt x="35959" y="2485"/>
                  <a:pt x="35927" y="2486"/>
                </a:cubicBezTo>
                <a:cubicBezTo>
                  <a:pt x="35919" y="2487"/>
                  <a:pt x="35917" y="2487"/>
                  <a:pt x="35916" y="2487"/>
                </a:cubicBezTo>
                <a:lnTo>
                  <a:pt x="35875" y="2485"/>
                </a:lnTo>
                <a:cubicBezTo>
                  <a:pt x="35844" y="2483"/>
                  <a:pt x="35807" y="2478"/>
                  <a:pt x="35763" y="2472"/>
                </a:cubicBezTo>
                <a:cubicBezTo>
                  <a:pt x="35719" y="2466"/>
                  <a:pt x="35671" y="2461"/>
                  <a:pt x="35613" y="2456"/>
                </a:cubicBezTo>
                <a:cubicBezTo>
                  <a:pt x="35585" y="2454"/>
                  <a:pt x="35552" y="2451"/>
                  <a:pt x="35523" y="2451"/>
                </a:cubicBezTo>
                <a:lnTo>
                  <a:pt x="35457" y="2449"/>
                </a:lnTo>
                <a:lnTo>
                  <a:pt x="35195" y="2439"/>
                </a:lnTo>
                <a:lnTo>
                  <a:pt x="35162" y="2438"/>
                </a:lnTo>
                <a:cubicBezTo>
                  <a:pt x="35153" y="2436"/>
                  <a:pt x="35143" y="2436"/>
                  <a:pt x="35134" y="2436"/>
                </a:cubicBezTo>
                <a:cubicBezTo>
                  <a:pt x="35124" y="2436"/>
                  <a:pt x="35115" y="2436"/>
                  <a:pt x="35106" y="2438"/>
                </a:cubicBezTo>
                <a:cubicBezTo>
                  <a:pt x="35035" y="2441"/>
                  <a:pt x="34966" y="2459"/>
                  <a:pt x="34902" y="2491"/>
                </a:cubicBezTo>
                <a:cubicBezTo>
                  <a:pt x="34842" y="2522"/>
                  <a:pt x="34785" y="2558"/>
                  <a:pt x="34733" y="2601"/>
                </a:cubicBezTo>
                <a:lnTo>
                  <a:pt x="34733" y="2601"/>
                </a:lnTo>
                <a:lnTo>
                  <a:pt x="34709" y="2584"/>
                </a:lnTo>
                <a:cubicBezTo>
                  <a:pt x="34658" y="2552"/>
                  <a:pt x="34593" y="2501"/>
                  <a:pt x="34457" y="2470"/>
                </a:cubicBezTo>
                <a:cubicBezTo>
                  <a:pt x="34423" y="2463"/>
                  <a:pt x="34388" y="2459"/>
                  <a:pt x="34352" y="2459"/>
                </a:cubicBezTo>
                <a:lnTo>
                  <a:pt x="34297" y="2461"/>
                </a:lnTo>
                <a:cubicBezTo>
                  <a:pt x="34261" y="2463"/>
                  <a:pt x="34229" y="2466"/>
                  <a:pt x="34199" y="2471"/>
                </a:cubicBezTo>
                <a:cubicBezTo>
                  <a:pt x="34087" y="2489"/>
                  <a:pt x="34014" y="2505"/>
                  <a:pt x="33981" y="2507"/>
                </a:cubicBezTo>
                <a:lnTo>
                  <a:pt x="33981" y="2507"/>
                </a:lnTo>
                <a:cubicBezTo>
                  <a:pt x="33980" y="2506"/>
                  <a:pt x="33977" y="2506"/>
                  <a:pt x="33974" y="2505"/>
                </a:cubicBezTo>
                <a:cubicBezTo>
                  <a:pt x="33957" y="2500"/>
                  <a:pt x="33926" y="2487"/>
                  <a:pt x="33877" y="2468"/>
                </a:cubicBezTo>
                <a:cubicBezTo>
                  <a:pt x="33810" y="2440"/>
                  <a:pt x="33741" y="2419"/>
                  <a:pt x="33671" y="2408"/>
                </a:cubicBezTo>
                <a:cubicBezTo>
                  <a:pt x="33634" y="2402"/>
                  <a:pt x="33597" y="2400"/>
                  <a:pt x="33560" y="2400"/>
                </a:cubicBezTo>
                <a:cubicBezTo>
                  <a:pt x="33515" y="2400"/>
                  <a:pt x="33469" y="2404"/>
                  <a:pt x="33423" y="2412"/>
                </a:cubicBezTo>
                <a:cubicBezTo>
                  <a:pt x="33297" y="2435"/>
                  <a:pt x="33220" y="2457"/>
                  <a:pt x="33196" y="2457"/>
                </a:cubicBezTo>
                <a:lnTo>
                  <a:pt x="32967" y="2449"/>
                </a:lnTo>
                <a:lnTo>
                  <a:pt x="32836" y="2444"/>
                </a:lnTo>
                <a:lnTo>
                  <a:pt x="32803" y="2443"/>
                </a:lnTo>
                <a:cubicBezTo>
                  <a:pt x="32776" y="2443"/>
                  <a:pt x="32750" y="2444"/>
                  <a:pt x="32723" y="2447"/>
                </a:cubicBezTo>
                <a:cubicBezTo>
                  <a:pt x="32677" y="2453"/>
                  <a:pt x="32631" y="2463"/>
                  <a:pt x="32587" y="2477"/>
                </a:cubicBezTo>
                <a:cubicBezTo>
                  <a:pt x="32534" y="2495"/>
                  <a:pt x="32481" y="2516"/>
                  <a:pt x="32429" y="2540"/>
                </a:cubicBezTo>
                <a:cubicBezTo>
                  <a:pt x="32410" y="2549"/>
                  <a:pt x="32397" y="2554"/>
                  <a:pt x="32389" y="2557"/>
                </a:cubicBezTo>
                <a:lnTo>
                  <a:pt x="32389" y="2557"/>
                </a:lnTo>
                <a:cubicBezTo>
                  <a:pt x="32386" y="2557"/>
                  <a:pt x="32383" y="2557"/>
                  <a:pt x="32379" y="2557"/>
                </a:cubicBezTo>
                <a:cubicBezTo>
                  <a:pt x="32336" y="2558"/>
                  <a:pt x="32292" y="2563"/>
                  <a:pt x="32251" y="2572"/>
                </a:cubicBezTo>
                <a:cubicBezTo>
                  <a:pt x="32194" y="2584"/>
                  <a:pt x="32139" y="2600"/>
                  <a:pt x="32083" y="2619"/>
                </a:cubicBezTo>
                <a:cubicBezTo>
                  <a:pt x="32078" y="2621"/>
                  <a:pt x="32073" y="2622"/>
                  <a:pt x="32069" y="2624"/>
                </a:cubicBezTo>
                <a:lnTo>
                  <a:pt x="32069" y="2624"/>
                </a:lnTo>
                <a:cubicBezTo>
                  <a:pt x="32028" y="2588"/>
                  <a:pt x="31986" y="2556"/>
                  <a:pt x="31942" y="2525"/>
                </a:cubicBezTo>
                <a:cubicBezTo>
                  <a:pt x="31899" y="2496"/>
                  <a:pt x="31854" y="2473"/>
                  <a:pt x="31807" y="2455"/>
                </a:cubicBezTo>
                <a:cubicBezTo>
                  <a:pt x="31772" y="2442"/>
                  <a:pt x="31735" y="2433"/>
                  <a:pt x="31698" y="2427"/>
                </a:cubicBezTo>
                <a:cubicBezTo>
                  <a:pt x="31674" y="2424"/>
                  <a:pt x="31649" y="2422"/>
                  <a:pt x="31624" y="2422"/>
                </a:cubicBezTo>
                <a:cubicBezTo>
                  <a:pt x="31609" y="2422"/>
                  <a:pt x="31593" y="2422"/>
                  <a:pt x="31578" y="2424"/>
                </a:cubicBezTo>
                <a:cubicBezTo>
                  <a:pt x="31428" y="2439"/>
                  <a:pt x="31355" y="2490"/>
                  <a:pt x="31297" y="2520"/>
                </a:cubicBezTo>
                <a:lnTo>
                  <a:pt x="31191" y="2586"/>
                </a:lnTo>
                <a:lnTo>
                  <a:pt x="31191" y="2586"/>
                </a:lnTo>
                <a:lnTo>
                  <a:pt x="31130" y="2583"/>
                </a:lnTo>
                <a:lnTo>
                  <a:pt x="30998" y="2576"/>
                </a:lnTo>
                <a:lnTo>
                  <a:pt x="30868" y="2569"/>
                </a:lnTo>
                <a:lnTo>
                  <a:pt x="30841" y="2568"/>
                </a:lnTo>
                <a:lnTo>
                  <a:pt x="30810" y="2562"/>
                </a:lnTo>
                <a:cubicBezTo>
                  <a:pt x="30754" y="2553"/>
                  <a:pt x="30656" y="2514"/>
                  <a:pt x="30496" y="2501"/>
                </a:cubicBezTo>
                <a:cubicBezTo>
                  <a:pt x="30485" y="2501"/>
                  <a:pt x="30474" y="2501"/>
                  <a:pt x="30462" y="2500"/>
                </a:cubicBezTo>
                <a:lnTo>
                  <a:pt x="30441" y="2494"/>
                </a:lnTo>
                <a:lnTo>
                  <a:pt x="30329" y="2459"/>
                </a:lnTo>
                <a:cubicBezTo>
                  <a:pt x="30262" y="2438"/>
                  <a:pt x="30192" y="2424"/>
                  <a:pt x="30121" y="2417"/>
                </a:cubicBezTo>
                <a:lnTo>
                  <a:pt x="30059" y="2413"/>
                </a:lnTo>
                <a:cubicBezTo>
                  <a:pt x="30050" y="2412"/>
                  <a:pt x="30038" y="2411"/>
                  <a:pt x="30024" y="2409"/>
                </a:cubicBezTo>
                <a:cubicBezTo>
                  <a:pt x="29966" y="2399"/>
                  <a:pt x="29868" y="2368"/>
                  <a:pt x="29723" y="2358"/>
                </a:cubicBezTo>
                <a:cubicBezTo>
                  <a:pt x="29709" y="2357"/>
                  <a:pt x="29696" y="2356"/>
                  <a:pt x="29683" y="2356"/>
                </a:cubicBezTo>
                <a:cubicBezTo>
                  <a:pt x="29670" y="2356"/>
                  <a:pt x="29656" y="2357"/>
                  <a:pt x="29643" y="2358"/>
                </a:cubicBezTo>
                <a:cubicBezTo>
                  <a:pt x="29604" y="2360"/>
                  <a:pt x="29566" y="2367"/>
                  <a:pt x="29527" y="2377"/>
                </a:cubicBezTo>
                <a:cubicBezTo>
                  <a:pt x="29499" y="2387"/>
                  <a:pt x="29470" y="2398"/>
                  <a:pt x="29441" y="2411"/>
                </a:cubicBezTo>
                <a:cubicBezTo>
                  <a:pt x="29420" y="2421"/>
                  <a:pt x="29397" y="2434"/>
                  <a:pt x="29378" y="2444"/>
                </a:cubicBezTo>
                <a:cubicBezTo>
                  <a:pt x="29337" y="2471"/>
                  <a:pt x="29296" y="2499"/>
                  <a:pt x="29257" y="2529"/>
                </a:cubicBezTo>
                <a:lnTo>
                  <a:pt x="29257" y="2529"/>
                </a:lnTo>
                <a:cubicBezTo>
                  <a:pt x="29215" y="2508"/>
                  <a:pt x="29172" y="2488"/>
                  <a:pt x="29128" y="2471"/>
                </a:cubicBezTo>
                <a:cubicBezTo>
                  <a:pt x="29084" y="2454"/>
                  <a:pt x="29038" y="2441"/>
                  <a:pt x="28990" y="2433"/>
                </a:cubicBezTo>
                <a:cubicBezTo>
                  <a:pt x="28961" y="2428"/>
                  <a:pt x="28931" y="2426"/>
                  <a:pt x="28901" y="2425"/>
                </a:cubicBezTo>
                <a:lnTo>
                  <a:pt x="28857" y="2425"/>
                </a:lnTo>
                <a:cubicBezTo>
                  <a:pt x="28798" y="2426"/>
                  <a:pt x="28746" y="2429"/>
                  <a:pt x="28700" y="2433"/>
                </a:cubicBezTo>
                <a:lnTo>
                  <a:pt x="28579" y="2442"/>
                </a:lnTo>
                <a:lnTo>
                  <a:pt x="28530" y="2444"/>
                </a:lnTo>
                <a:lnTo>
                  <a:pt x="28503" y="2444"/>
                </a:lnTo>
                <a:cubicBezTo>
                  <a:pt x="28478" y="2444"/>
                  <a:pt x="28454" y="2446"/>
                  <a:pt x="28433" y="2448"/>
                </a:cubicBezTo>
                <a:cubicBezTo>
                  <a:pt x="28259" y="2469"/>
                  <a:pt x="28169" y="2514"/>
                  <a:pt x="28128" y="2520"/>
                </a:cubicBezTo>
                <a:cubicBezTo>
                  <a:pt x="28126" y="2520"/>
                  <a:pt x="28122" y="2521"/>
                  <a:pt x="28119" y="2522"/>
                </a:cubicBezTo>
                <a:lnTo>
                  <a:pt x="28119" y="2522"/>
                </a:lnTo>
                <a:lnTo>
                  <a:pt x="28090" y="2520"/>
                </a:lnTo>
                <a:lnTo>
                  <a:pt x="27958" y="2513"/>
                </a:lnTo>
                <a:lnTo>
                  <a:pt x="27710" y="2498"/>
                </a:lnTo>
                <a:cubicBezTo>
                  <a:pt x="27653" y="2495"/>
                  <a:pt x="27571" y="2481"/>
                  <a:pt x="27464" y="2471"/>
                </a:cubicBezTo>
                <a:lnTo>
                  <a:pt x="27388" y="2465"/>
                </a:lnTo>
                <a:lnTo>
                  <a:pt x="27388" y="2465"/>
                </a:lnTo>
                <a:cubicBezTo>
                  <a:pt x="27386" y="2463"/>
                  <a:pt x="27383" y="2461"/>
                  <a:pt x="27380" y="2459"/>
                </a:cubicBezTo>
                <a:cubicBezTo>
                  <a:pt x="27352" y="2442"/>
                  <a:pt x="27313" y="2414"/>
                  <a:pt x="27248" y="2380"/>
                </a:cubicBezTo>
                <a:cubicBezTo>
                  <a:pt x="27182" y="2350"/>
                  <a:pt x="27098" y="2299"/>
                  <a:pt x="26941" y="2299"/>
                </a:cubicBezTo>
                <a:cubicBezTo>
                  <a:pt x="26934" y="2299"/>
                  <a:pt x="26928" y="2299"/>
                  <a:pt x="26921" y="2299"/>
                </a:cubicBezTo>
                <a:cubicBezTo>
                  <a:pt x="26848" y="2302"/>
                  <a:pt x="26776" y="2321"/>
                  <a:pt x="26711" y="2353"/>
                </a:cubicBezTo>
                <a:cubicBezTo>
                  <a:pt x="26671" y="2373"/>
                  <a:pt x="26633" y="2395"/>
                  <a:pt x="26597" y="2420"/>
                </a:cubicBezTo>
                <a:cubicBezTo>
                  <a:pt x="26548" y="2456"/>
                  <a:pt x="26514" y="2484"/>
                  <a:pt x="26490" y="2504"/>
                </a:cubicBezTo>
                <a:lnTo>
                  <a:pt x="26490" y="2504"/>
                </a:lnTo>
                <a:lnTo>
                  <a:pt x="26482" y="2503"/>
                </a:lnTo>
                <a:lnTo>
                  <a:pt x="26222" y="2489"/>
                </a:lnTo>
                <a:lnTo>
                  <a:pt x="26222" y="2489"/>
                </a:lnTo>
                <a:cubicBezTo>
                  <a:pt x="26212" y="2483"/>
                  <a:pt x="26197" y="2474"/>
                  <a:pt x="26179" y="2462"/>
                </a:cubicBezTo>
                <a:cubicBezTo>
                  <a:pt x="26123" y="2424"/>
                  <a:pt x="26064" y="2391"/>
                  <a:pt x="26001" y="2365"/>
                </a:cubicBezTo>
                <a:cubicBezTo>
                  <a:pt x="25946" y="2342"/>
                  <a:pt x="25887" y="2328"/>
                  <a:pt x="25827" y="2322"/>
                </a:cubicBezTo>
                <a:cubicBezTo>
                  <a:pt x="25807" y="2320"/>
                  <a:pt x="25787" y="2319"/>
                  <a:pt x="25767" y="2319"/>
                </a:cubicBezTo>
                <a:cubicBezTo>
                  <a:pt x="25733" y="2319"/>
                  <a:pt x="25698" y="2322"/>
                  <a:pt x="25664" y="2328"/>
                </a:cubicBezTo>
                <a:cubicBezTo>
                  <a:pt x="25597" y="2339"/>
                  <a:pt x="25531" y="2358"/>
                  <a:pt x="25467" y="2382"/>
                </a:cubicBezTo>
                <a:cubicBezTo>
                  <a:pt x="25428" y="2396"/>
                  <a:pt x="25398" y="2406"/>
                  <a:pt x="25385" y="2410"/>
                </a:cubicBezTo>
                <a:lnTo>
                  <a:pt x="25385" y="2410"/>
                </a:lnTo>
                <a:cubicBezTo>
                  <a:pt x="25380" y="2410"/>
                  <a:pt x="25373" y="2410"/>
                  <a:pt x="25367" y="2409"/>
                </a:cubicBezTo>
                <a:cubicBezTo>
                  <a:pt x="25338" y="2408"/>
                  <a:pt x="25302" y="2403"/>
                  <a:pt x="25262" y="2398"/>
                </a:cubicBezTo>
                <a:lnTo>
                  <a:pt x="25117" y="2381"/>
                </a:lnTo>
                <a:cubicBezTo>
                  <a:pt x="25090" y="2379"/>
                  <a:pt x="25061" y="2376"/>
                  <a:pt x="25031" y="2375"/>
                </a:cubicBezTo>
                <a:cubicBezTo>
                  <a:pt x="25021" y="2375"/>
                  <a:pt x="25011" y="2375"/>
                  <a:pt x="24995" y="2375"/>
                </a:cubicBezTo>
                <a:cubicBezTo>
                  <a:pt x="24987" y="2375"/>
                  <a:pt x="24978" y="2375"/>
                  <a:pt x="24966" y="2375"/>
                </a:cubicBezTo>
                <a:cubicBezTo>
                  <a:pt x="24939" y="2376"/>
                  <a:pt x="24912" y="2380"/>
                  <a:pt x="24885" y="2384"/>
                </a:cubicBezTo>
                <a:cubicBezTo>
                  <a:pt x="24715" y="2420"/>
                  <a:pt x="24632" y="2469"/>
                  <a:pt x="24597" y="2482"/>
                </a:cubicBezTo>
                <a:lnTo>
                  <a:pt x="24597" y="2482"/>
                </a:lnTo>
                <a:cubicBezTo>
                  <a:pt x="24573" y="2480"/>
                  <a:pt x="24549" y="2475"/>
                  <a:pt x="24525" y="2469"/>
                </a:cubicBezTo>
                <a:cubicBezTo>
                  <a:pt x="24488" y="2462"/>
                  <a:pt x="24439" y="2450"/>
                  <a:pt x="24379" y="2440"/>
                </a:cubicBezTo>
                <a:cubicBezTo>
                  <a:pt x="24348" y="2435"/>
                  <a:pt x="24317" y="2431"/>
                  <a:pt x="24280" y="2428"/>
                </a:cubicBezTo>
                <a:cubicBezTo>
                  <a:pt x="24262" y="2426"/>
                  <a:pt x="24242" y="2425"/>
                  <a:pt x="24223" y="2425"/>
                </a:cubicBezTo>
                <a:lnTo>
                  <a:pt x="24180" y="2425"/>
                </a:lnTo>
                <a:cubicBezTo>
                  <a:pt x="24069" y="2426"/>
                  <a:pt x="23978" y="2435"/>
                  <a:pt x="23905" y="2438"/>
                </a:cubicBezTo>
                <a:lnTo>
                  <a:pt x="23853" y="2439"/>
                </a:lnTo>
                <a:lnTo>
                  <a:pt x="23783" y="2439"/>
                </a:lnTo>
                <a:cubicBezTo>
                  <a:pt x="23725" y="2440"/>
                  <a:pt x="23674" y="2443"/>
                  <a:pt x="23628" y="2447"/>
                </a:cubicBezTo>
                <a:lnTo>
                  <a:pt x="23507" y="2456"/>
                </a:lnTo>
                <a:cubicBezTo>
                  <a:pt x="23506" y="2456"/>
                  <a:pt x="23504" y="2456"/>
                  <a:pt x="23503" y="2457"/>
                </a:cubicBezTo>
                <a:lnTo>
                  <a:pt x="23503" y="2457"/>
                </a:lnTo>
                <a:cubicBezTo>
                  <a:pt x="23477" y="2438"/>
                  <a:pt x="23440" y="2409"/>
                  <a:pt x="23383" y="2373"/>
                </a:cubicBezTo>
                <a:cubicBezTo>
                  <a:pt x="23322" y="2337"/>
                  <a:pt x="23226" y="2275"/>
                  <a:pt x="23056" y="2268"/>
                </a:cubicBezTo>
                <a:cubicBezTo>
                  <a:pt x="22994" y="2268"/>
                  <a:pt x="22937" y="2270"/>
                  <a:pt x="22889" y="2273"/>
                </a:cubicBezTo>
                <a:cubicBezTo>
                  <a:pt x="22793" y="2282"/>
                  <a:pt x="22731" y="2289"/>
                  <a:pt x="22671" y="2289"/>
                </a:cubicBezTo>
                <a:cubicBezTo>
                  <a:pt x="22666" y="2289"/>
                  <a:pt x="22661" y="2289"/>
                  <a:pt x="22656" y="2289"/>
                </a:cubicBezTo>
                <a:cubicBezTo>
                  <a:pt x="22448" y="2295"/>
                  <a:pt x="22344" y="2356"/>
                  <a:pt x="22291" y="2365"/>
                </a:cubicBezTo>
                <a:cubicBezTo>
                  <a:pt x="22281" y="2368"/>
                  <a:pt x="22274" y="2370"/>
                  <a:pt x="22270" y="2370"/>
                </a:cubicBezTo>
                <a:lnTo>
                  <a:pt x="22270" y="2370"/>
                </a:lnTo>
                <a:cubicBezTo>
                  <a:pt x="22251" y="2369"/>
                  <a:pt x="22233" y="2367"/>
                  <a:pt x="22214" y="2362"/>
                </a:cubicBezTo>
                <a:cubicBezTo>
                  <a:pt x="22150" y="2352"/>
                  <a:pt x="22045" y="2320"/>
                  <a:pt x="21888" y="2315"/>
                </a:cubicBezTo>
                <a:cubicBezTo>
                  <a:pt x="21799" y="2315"/>
                  <a:pt x="21711" y="2330"/>
                  <a:pt x="21627" y="2359"/>
                </a:cubicBezTo>
                <a:lnTo>
                  <a:pt x="21499" y="2405"/>
                </a:lnTo>
                <a:cubicBezTo>
                  <a:pt x="21495" y="2407"/>
                  <a:pt x="21491" y="2408"/>
                  <a:pt x="21488" y="2409"/>
                </a:cubicBezTo>
                <a:lnTo>
                  <a:pt x="21488" y="2409"/>
                </a:lnTo>
                <a:cubicBezTo>
                  <a:pt x="21485" y="2408"/>
                  <a:pt x="21481" y="2407"/>
                  <a:pt x="21477" y="2406"/>
                </a:cubicBezTo>
                <a:cubicBezTo>
                  <a:pt x="21426" y="2397"/>
                  <a:pt x="21329" y="2345"/>
                  <a:pt x="21142" y="2329"/>
                </a:cubicBezTo>
                <a:cubicBezTo>
                  <a:pt x="21125" y="2328"/>
                  <a:pt x="21109" y="2328"/>
                  <a:pt x="21092" y="2328"/>
                </a:cubicBezTo>
                <a:cubicBezTo>
                  <a:pt x="21043" y="2328"/>
                  <a:pt x="20995" y="2331"/>
                  <a:pt x="20946" y="2336"/>
                </a:cubicBezTo>
                <a:lnTo>
                  <a:pt x="20810" y="2351"/>
                </a:lnTo>
                <a:cubicBezTo>
                  <a:pt x="20781" y="2356"/>
                  <a:pt x="20752" y="2357"/>
                  <a:pt x="20722" y="2358"/>
                </a:cubicBezTo>
                <a:lnTo>
                  <a:pt x="20677" y="2358"/>
                </a:lnTo>
                <a:lnTo>
                  <a:pt x="20618" y="2361"/>
                </a:lnTo>
                <a:cubicBezTo>
                  <a:pt x="20581" y="2365"/>
                  <a:pt x="20548" y="2371"/>
                  <a:pt x="20518" y="2376"/>
                </a:cubicBezTo>
                <a:cubicBezTo>
                  <a:pt x="20410" y="2399"/>
                  <a:pt x="20343" y="2415"/>
                  <a:pt x="20329" y="2415"/>
                </a:cubicBezTo>
                <a:cubicBezTo>
                  <a:pt x="20328" y="2415"/>
                  <a:pt x="20328" y="2415"/>
                  <a:pt x="20327" y="2414"/>
                </a:cubicBezTo>
                <a:cubicBezTo>
                  <a:pt x="20326" y="2415"/>
                  <a:pt x="20325" y="2415"/>
                  <a:pt x="20323" y="2415"/>
                </a:cubicBezTo>
                <a:cubicBezTo>
                  <a:pt x="20303" y="2415"/>
                  <a:pt x="20239" y="2404"/>
                  <a:pt x="20147" y="2386"/>
                </a:cubicBezTo>
                <a:cubicBezTo>
                  <a:pt x="20083" y="2373"/>
                  <a:pt x="20021" y="2366"/>
                  <a:pt x="19957" y="2364"/>
                </a:cubicBezTo>
                <a:cubicBezTo>
                  <a:pt x="19947" y="2363"/>
                  <a:pt x="19937" y="2363"/>
                  <a:pt x="19927" y="2363"/>
                </a:cubicBezTo>
                <a:cubicBezTo>
                  <a:pt x="19876" y="2363"/>
                  <a:pt x="19825" y="2366"/>
                  <a:pt x="19775" y="2371"/>
                </a:cubicBezTo>
                <a:cubicBezTo>
                  <a:pt x="19676" y="2380"/>
                  <a:pt x="19604" y="2390"/>
                  <a:pt x="19559" y="2390"/>
                </a:cubicBezTo>
                <a:cubicBezTo>
                  <a:pt x="19556" y="2390"/>
                  <a:pt x="19554" y="2390"/>
                  <a:pt x="19552" y="2390"/>
                </a:cubicBezTo>
                <a:cubicBezTo>
                  <a:pt x="19492" y="2390"/>
                  <a:pt x="19432" y="2394"/>
                  <a:pt x="19373" y="2401"/>
                </a:cubicBezTo>
                <a:lnTo>
                  <a:pt x="19240" y="2418"/>
                </a:lnTo>
                <a:cubicBezTo>
                  <a:pt x="19233" y="2419"/>
                  <a:pt x="19226" y="2420"/>
                  <a:pt x="19218" y="2421"/>
                </a:cubicBezTo>
                <a:lnTo>
                  <a:pt x="19218" y="2421"/>
                </a:lnTo>
                <a:cubicBezTo>
                  <a:pt x="19204" y="2410"/>
                  <a:pt x="19185" y="2397"/>
                  <a:pt x="19164" y="2381"/>
                </a:cubicBezTo>
                <a:cubicBezTo>
                  <a:pt x="19117" y="2350"/>
                  <a:pt x="19060" y="2304"/>
                  <a:pt x="18938" y="2262"/>
                </a:cubicBezTo>
                <a:cubicBezTo>
                  <a:pt x="18904" y="2250"/>
                  <a:pt x="18867" y="2242"/>
                  <a:pt x="18830" y="2238"/>
                </a:cubicBezTo>
                <a:cubicBezTo>
                  <a:pt x="18802" y="2234"/>
                  <a:pt x="18774" y="2233"/>
                  <a:pt x="18747" y="2233"/>
                </a:cubicBezTo>
                <a:lnTo>
                  <a:pt x="18661" y="2237"/>
                </a:lnTo>
                <a:lnTo>
                  <a:pt x="18518" y="2247"/>
                </a:lnTo>
                <a:cubicBezTo>
                  <a:pt x="18466" y="2252"/>
                  <a:pt x="18414" y="2254"/>
                  <a:pt x="18362" y="2254"/>
                </a:cubicBezTo>
                <a:cubicBezTo>
                  <a:pt x="18339" y="2254"/>
                  <a:pt x="18316" y="2254"/>
                  <a:pt x="18292" y="2253"/>
                </a:cubicBezTo>
                <a:lnTo>
                  <a:pt x="18029" y="2250"/>
                </a:lnTo>
                <a:lnTo>
                  <a:pt x="17977" y="2249"/>
                </a:lnTo>
                <a:lnTo>
                  <a:pt x="17935" y="2246"/>
                </a:lnTo>
                <a:lnTo>
                  <a:pt x="17819" y="2232"/>
                </a:lnTo>
                <a:cubicBezTo>
                  <a:pt x="17771" y="2225"/>
                  <a:pt x="17717" y="2218"/>
                  <a:pt x="17654" y="2215"/>
                </a:cubicBezTo>
                <a:lnTo>
                  <a:pt x="17591" y="2212"/>
                </a:lnTo>
                <a:lnTo>
                  <a:pt x="17561" y="2209"/>
                </a:lnTo>
                <a:cubicBezTo>
                  <a:pt x="17507" y="2203"/>
                  <a:pt x="17414" y="2175"/>
                  <a:pt x="17270" y="2164"/>
                </a:cubicBezTo>
                <a:lnTo>
                  <a:pt x="17213" y="2161"/>
                </a:lnTo>
                <a:cubicBezTo>
                  <a:pt x="17172" y="2161"/>
                  <a:pt x="17131" y="2166"/>
                  <a:pt x="17091" y="2174"/>
                </a:cubicBezTo>
                <a:cubicBezTo>
                  <a:pt x="17031" y="2188"/>
                  <a:pt x="16973" y="2210"/>
                  <a:pt x="16919" y="2240"/>
                </a:cubicBezTo>
                <a:cubicBezTo>
                  <a:pt x="16883" y="2260"/>
                  <a:pt x="16849" y="2282"/>
                  <a:pt x="16815" y="2305"/>
                </a:cubicBezTo>
                <a:lnTo>
                  <a:pt x="16815" y="2305"/>
                </a:lnTo>
                <a:cubicBezTo>
                  <a:pt x="16803" y="2297"/>
                  <a:pt x="16789" y="2288"/>
                  <a:pt x="16774" y="2278"/>
                </a:cubicBezTo>
                <a:cubicBezTo>
                  <a:pt x="16713" y="2242"/>
                  <a:pt x="16618" y="2174"/>
                  <a:pt x="16436" y="2166"/>
                </a:cubicBezTo>
                <a:cubicBezTo>
                  <a:pt x="16356" y="2166"/>
                  <a:pt x="16277" y="2176"/>
                  <a:pt x="16201" y="2196"/>
                </a:cubicBezTo>
                <a:cubicBezTo>
                  <a:pt x="16100" y="2224"/>
                  <a:pt x="16040" y="2238"/>
                  <a:pt x="16037" y="2238"/>
                </a:cubicBezTo>
                <a:cubicBezTo>
                  <a:pt x="16037" y="2238"/>
                  <a:pt x="16038" y="2238"/>
                  <a:pt x="16039" y="2238"/>
                </a:cubicBezTo>
                <a:cubicBezTo>
                  <a:pt x="16036" y="2238"/>
                  <a:pt x="15992" y="2239"/>
                  <a:pt x="15972" y="2241"/>
                </a:cubicBezTo>
                <a:cubicBezTo>
                  <a:pt x="15949" y="2243"/>
                  <a:pt x="15924" y="2246"/>
                  <a:pt x="15904" y="2250"/>
                </a:cubicBezTo>
                <a:cubicBezTo>
                  <a:pt x="15866" y="2257"/>
                  <a:pt x="15830" y="2267"/>
                  <a:pt x="15793" y="2277"/>
                </a:cubicBezTo>
                <a:lnTo>
                  <a:pt x="15663" y="2321"/>
                </a:lnTo>
                <a:cubicBezTo>
                  <a:pt x="15656" y="2323"/>
                  <a:pt x="15650" y="2325"/>
                  <a:pt x="15646" y="2326"/>
                </a:cubicBezTo>
                <a:lnTo>
                  <a:pt x="15646" y="2326"/>
                </a:lnTo>
                <a:cubicBezTo>
                  <a:pt x="15641" y="2325"/>
                  <a:pt x="15635" y="2324"/>
                  <a:pt x="15628" y="2322"/>
                </a:cubicBezTo>
                <a:cubicBezTo>
                  <a:pt x="15577" y="2313"/>
                  <a:pt x="15478" y="2265"/>
                  <a:pt x="15292" y="2253"/>
                </a:cubicBezTo>
                <a:cubicBezTo>
                  <a:pt x="15281" y="2252"/>
                  <a:pt x="15271" y="2252"/>
                  <a:pt x="15260" y="2252"/>
                </a:cubicBezTo>
                <a:cubicBezTo>
                  <a:pt x="15242" y="2252"/>
                  <a:pt x="15224" y="2253"/>
                  <a:pt x="15205" y="2255"/>
                </a:cubicBezTo>
                <a:cubicBezTo>
                  <a:pt x="15175" y="2257"/>
                  <a:pt x="15145" y="2262"/>
                  <a:pt x="15115" y="2269"/>
                </a:cubicBezTo>
                <a:cubicBezTo>
                  <a:pt x="15070" y="2279"/>
                  <a:pt x="15026" y="2294"/>
                  <a:pt x="14985" y="2313"/>
                </a:cubicBezTo>
                <a:cubicBezTo>
                  <a:pt x="14947" y="2329"/>
                  <a:pt x="14916" y="2344"/>
                  <a:pt x="14892" y="2356"/>
                </a:cubicBezTo>
                <a:lnTo>
                  <a:pt x="14892" y="2356"/>
                </a:lnTo>
                <a:cubicBezTo>
                  <a:pt x="14836" y="2318"/>
                  <a:pt x="14779" y="2285"/>
                  <a:pt x="14718" y="2257"/>
                </a:cubicBezTo>
                <a:cubicBezTo>
                  <a:pt x="14642" y="2224"/>
                  <a:pt x="14560" y="2208"/>
                  <a:pt x="14477" y="2208"/>
                </a:cubicBezTo>
                <a:cubicBezTo>
                  <a:pt x="14427" y="2208"/>
                  <a:pt x="14377" y="2214"/>
                  <a:pt x="14328" y="2226"/>
                </a:cubicBezTo>
                <a:cubicBezTo>
                  <a:pt x="14257" y="2245"/>
                  <a:pt x="14189" y="2271"/>
                  <a:pt x="14125" y="2304"/>
                </a:cubicBezTo>
                <a:lnTo>
                  <a:pt x="14125" y="2304"/>
                </a:lnTo>
                <a:cubicBezTo>
                  <a:pt x="14111" y="2294"/>
                  <a:pt x="14095" y="2282"/>
                  <a:pt x="14078" y="2270"/>
                </a:cubicBezTo>
                <a:cubicBezTo>
                  <a:pt x="14018" y="2234"/>
                  <a:pt x="13949" y="2171"/>
                  <a:pt x="13773" y="2142"/>
                </a:cubicBezTo>
                <a:cubicBezTo>
                  <a:pt x="13719" y="2137"/>
                  <a:pt x="13684" y="2137"/>
                  <a:pt x="13686" y="2137"/>
                </a:cubicBezTo>
                <a:lnTo>
                  <a:pt x="13652" y="2136"/>
                </a:lnTo>
                <a:lnTo>
                  <a:pt x="13587" y="2134"/>
                </a:lnTo>
                <a:lnTo>
                  <a:pt x="13323" y="2127"/>
                </a:lnTo>
                <a:cubicBezTo>
                  <a:pt x="13320" y="2126"/>
                  <a:pt x="13312" y="2126"/>
                  <a:pt x="13303" y="2126"/>
                </a:cubicBezTo>
                <a:cubicBezTo>
                  <a:pt x="13293" y="2126"/>
                  <a:pt x="13282" y="2126"/>
                  <a:pt x="13271" y="2127"/>
                </a:cubicBezTo>
                <a:lnTo>
                  <a:pt x="13212" y="2131"/>
                </a:lnTo>
                <a:cubicBezTo>
                  <a:pt x="13175" y="2136"/>
                  <a:pt x="13143" y="2141"/>
                  <a:pt x="13113" y="2146"/>
                </a:cubicBezTo>
                <a:lnTo>
                  <a:pt x="12977" y="2178"/>
                </a:lnTo>
                <a:cubicBezTo>
                  <a:pt x="12958" y="2181"/>
                  <a:pt x="12941" y="2185"/>
                  <a:pt x="12922" y="2186"/>
                </a:cubicBezTo>
                <a:cubicBezTo>
                  <a:pt x="12938" y="2186"/>
                  <a:pt x="12888" y="2187"/>
                  <a:pt x="12840" y="2193"/>
                </a:cubicBezTo>
                <a:cubicBezTo>
                  <a:pt x="12802" y="2198"/>
                  <a:pt x="12765" y="2209"/>
                  <a:pt x="12729" y="2221"/>
                </a:cubicBezTo>
                <a:cubicBezTo>
                  <a:pt x="12680" y="2239"/>
                  <a:pt x="12632" y="2263"/>
                  <a:pt x="12588" y="2291"/>
                </a:cubicBezTo>
                <a:cubicBezTo>
                  <a:pt x="12541" y="2321"/>
                  <a:pt x="12507" y="2347"/>
                  <a:pt x="12482" y="2368"/>
                </a:cubicBezTo>
                <a:lnTo>
                  <a:pt x="12482" y="2368"/>
                </a:lnTo>
                <a:cubicBezTo>
                  <a:pt x="12480" y="2367"/>
                  <a:pt x="12479" y="2366"/>
                  <a:pt x="12477" y="2366"/>
                </a:cubicBezTo>
                <a:cubicBezTo>
                  <a:pt x="12420" y="2345"/>
                  <a:pt x="12360" y="2328"/>
                  <a:pt x="12298" y="2315"/>
                </a:cubicBezTo>
                <a:cubicBezTo>
                  <a:pt x="12248" y="2305"/>
                  <a:pt x="12198" y="2300"/>
                  <a:pt x="12147" y="2300"/>
                </a:cubicBezTo>
                <a:cubicBezTo>
                  <a:pt x="12102" y="2300"/>
                  <a:pt x="12058" y="2304"/>
                  <a:pt x="12014" y="2312"/>
                </a:cubicBezTo>
                <a:cubicBezTo>
                  <a:pt x="11939" y="2327"/>
                  <a:pt x="11882" y="2343"/>
                  <a:pt x="11839" y="2356"/>
                </a:cubicBezTo>
                <a:lnTo>
                  <a:pt x="11839" y="2356"/>
                </a:lnTo>
                <a:cubicBezTo>
                  <a:pt x="11825" y="2342"/>
                  <a:pt x="11808" y="2326"/>
                  <a:pt x="11789" y="2308"/>
                </a:cubicBezTo>
                <a:cubicBezTo>
                  <a:pt x="11736" y="2268"/>
                  <a:pt x="11683" y="2200"/>
                  <a:pt x="11505" y="2143"/>
                </a:cubicBezTo>
                <a:cubicBezTo>
                  <a:pt x="11464" y="2130"/>
                  <a:pt x="11415" y="2125"/>
                  <a:pt x="11367" y="2125"/>
                </a:cubicBezTo>
                <a:cubicBezTo>
                  <a:pt x="11305" y="2125"/>
                  <a:pt x="11243" y="2134"/>
                  <a:pt x="11200" y="2151"/>
                </a:cubicBezTo>
                <a:cubicBezTo>
                  <a:pt x="11136" y="2172"/>
                  <a:pt x="11077" y="2202"/>
                  <a:pt x="11024" y="2241"/>
                </a:cubicBezTo>
                <a:cubicBezTo>
                  <a:pt x="10990" y="2266"/>
                  <a:pt x="10958" y="2292"/>
                  <a:pt x="10928" y="2321"/>
                </a:cubicBezTo>
                <a:lnTo>
                  <a:pt x="10928" y="2321"/>
                </a:lnTo>
                <a:cubicBezTo>
                  <a:pt x="10924" y="2318"/>
                  <a:pt x="10920" y="2316"/>
                  <a:pt x="10915" y="2314"/>
                </a:cubicBezTo>
                <a:cubicBezTo>
                  <a:pt x="10855" y="2285"/>
                  <a:pt x="10764" y="2235"/>
                  <a:pt x="10607" y="2227"/>
                </a:cubicBezTo>
                <a:lnTo>
                  <a:pt x="10587" y="2227"/>
                </a:lnTo>
                <a:cubicBezTo>
                  <a:pt x="10586" y="2227"/>
                  <a:pt x="10577" y="2225"/>
                  <a:pt x="10566" y="2223"/>
                </a:cubicBezTo>
                <a:cubicBezTo>
                  <a:pt x="10514" y="2215"/>
                  <a:pt x="10414" y="2164"/>
                  <a:pt x="10215" y="2154"/>
                </a:cubicBezTo>
                <a:cubicBezTo>
                  <a:pt x="10064" y="2154"/>
                  <a:pt x="9973" y="2174"/>
                  <a:pt x="9894" y="2182"/>
                </a:cubicBezTo>
                <a:cubicBezTo>
                  <a:pt x="9857" y="2187"/>
                  <a:pt x="9827" y="2189"/>
                  <a:pt x="9805" y="2189"/>
                </a:cubicBezTo>
                <a:cubicBezTo>
                  <a:pt x="9808" y="2189"/>
                  <a:pt x="9754" y="2191"/>
                  <a:pt x="9732" y="2194"/>
                </a:cubicBezTo>
                <a:cubicBezTo>
                  <a:pt x="9707" y="2197"/>
                  <a:pt x="9681" y="2202"/>
                  <a:pt x="9656" y="2208"/>
                </a:cubicBezTo>
                <a:cubicBezTo>
                  <a:pt x="9616" y="2217"/>
                  <a:pt x="9575" y="2228"/>
                  <a:pt x="9537" y="2243"/>
                </a:cubicBezTo>
                <a:cubicBezTo>
                  <a:pt x="9472" y="2268"/>
                  <a:pt x="9430" y="2289"/>
                  <a:pt x="9403" y="2299"/>
                </a:cubicBezTo>
                <a:cubicBezTo>
                  <a:pt x="9397" y="2302"/>
                  <a:pt x="9392" y="2303"/>
                  <a:pt x="9388" y="2305"/>
                </a:cubicBezTo>
                <a:lnTo>
                  <a:pt x="9388" y="2305"/>
                </a:lnTo>
                <a:cubicBezTo>
                  <a:pt x="9366" y="2305"/>
                  <a:pt x="9347" y="2307"/>
                  <a:pt x="9327" y="2309"/>
                </a:cubicBezTo>
                <a:cubicBezTo>
                  <a:pt x="9291" y="2313"/>
                  <a:pt x="9255" y="2319"/>
                  <a:pt x="9226" y="2324"/>
                </a:cubicBezTo>
                <a:cubicBezTo>
                  <a:pt x="9173" y="2335"/>
                  <a:pt x="9132" y="2346"/>
                  <a:pt x="9099" y="2353"/>
                </a:cubicBezTo>
                <a:lnTo>
                  <a:pt x="9099" y="2353"/>
                </a:lnTo>
                <a:cubicBezTo>
                  <a:pt x="9096" y="2350"/>
                  <a:pt x="9092" y="2347"/>
                  <a:pt x="9088" y="2344"/>
                </a:cubicBezTo>
                <a:cubicBezTo>
                  <a:pt x="9030" y="2295"/>
                  <a:pt x="8967" y="2255"/>
                  <a:pt x="8900" y="2220"/>
                </a:cubicBezTo>
                <a:cubicBezTo>
                  <a:pt x="8831" y="2187"/>
                  <a:pt x="8757" y="2167"/>
                  <a:pt x="8680" y="2161"/>
                </a:cubicBezTo>
                <a:cubicBezTo>
                  <a:pt x="8665" y="2160"/>
                  <a:pt x="8650" y="2159"/>
                  <a:pt x="8635" y="2159"/>
                </a:cubicBezTo>
                <a:cubicBezTo>
                  <a:pt x="8624" y="2159"/>
                  <a:pt x="8614" y="2160"/>
                  <a:pt x="8603" y="2160"/>
                </a:cubicBezTo>
                <a:lnTo>
                  <a:pt x="8562" y="2163"/>
                </a:lnTo>
                <a:lnTo>
                  <a:pt x="8416" y="2173"/>
                </a:lnTo>
                <a:lnTo>
                  <a:pt x="8296" y="2182"/>
                </a:lnTo>
                <a:lnTo>
                  <a:pt x="8246" y="2185"/>
                </a:lnTo>
                <a:cubicBezTo>
                  <a:pt x="8216" y="2186"/>
                  <a:pt x="8186" y="2188"/>
                  <a:pt x="8157" y="2193"/>
                </a:cubicBezTo>
                <a:cubicBezTo>
                  <a:pt x="8129" y="2197"/>
                  <a:pt x="8099" y="2204"/>
                  <a:pt x="8070" y="2212"/>
                </a:cubicBezTo>
                <a:cubicBezTo>
                  <a:pt x="7998" y="2235"/>
                  <a:pt x="7928" y="2267"/>
                  <a:pt x="7862" y="2305"/>
                </a:cubicBezTo>
                <a:cubicBezTo>
                  <a:pt x="7838" y="2318"/>
                  <a:pt x="7819" y="2329"/>
                  <a:pt x="7806" y="2335"/>
                </a:cubicBezTo>
                <a:lnTo>
                  <a:pt x="7806" y="2335"/>
                </a:lnTo>
                <a:cubicBezTo>
                  <a:pt x="7790" y="2337"/>
                  <a:pt x="7773" y="2339"/>
                  <a:pt x="7757" y="2342"/>
                </a:cubicBezTo>
                <a:cubicBezTo>
                  <a:pt x="7677" y="2357"/>
                  <a:pt x="7599" y="2381"/>
                  <a:pt x="7527" y="2416"/>
                </a:cubicBezTo>
                <a:cubicBezTo>
                  <a:pt x="7513" y="2422"/>
                  <a:pt x="7501" y="2427"/>
                  <a:pt x="7490" y="2432"/>
                </a:cubicBezTo>
                <a:lnTo>
                  <a:pt x="7490" y="2432"/>
                </a:lnTo>
                <a:cubicBezTo>
                  <a:pt x="7470" y="2421"/>
                  <a:pt x="7444" y="2407"/>
                  <a:pt x="7413" y="2391"/>
                </a:cubicBezTo>
                <a:cubicBezTo>
                  <a:pt x="7353" y="2362"/>
                  <a:pt x="7261" y="2312"/>
                  <a:pt x="7100" y="2306"/>
                </a:cubicBezTo>
                <a:cubicBezTo>
                  <a:pt x="7099" y="2306"/>
                  <a:pt x="7097" y="2306"/>
                  <a:pt x="7095" y="2306"/>
                </a:cubicBezTo>
                <a:cubicBezTo>
                  <a:pt x="6932" y="2306"/>
                  <a:pt x="6830" y="2359"/>
                  <a:pt x="6764" y="2392"/>
                </a:cubicBezTo>
                <a:cubicBezTo>
                  <a:pt x="6697" y="2428"/>
                  <a:pt x="6657" y="2454"/>
                  <a:pt x="6633" y="2470"/>
                </a:cubicBezTo>
                <a:lnTo>
                  <a:pt x="6633" y="2470"/>
                </a:lnTo>
                <a:lnTo>
                  <a:pt x="6570" y="2475"/>
                </a:lnTo>
                <a:lnTo>
                  <a:pt x="6432" y="2486"/>
                </a:lnTo>
                <a:cubicBezTo>
                  <a:pt x="6391" y="2491"/>
                  <a:pt x="6353" y="2493"/>
                  <a:pt x="6320" y="2495"/>
                </a:cubicBezTo>
                <a:lnTo>
                  <a:pt x="6315" y="2495"/>
                </a:lnTo>
                <a:cubicBezTo>
                  <a:pt x="6285" y="2493"/>
                  <a:pt x="6197" y="2442"/>
                  <a:pt x="6000" y="2417"/>
                </a:cubicBezTo>
                <a:cubicBezTo>
                  <a:pt x="5979" y="2415"/>
                  <a:pt x="5957" y="2413"/>
                  <a:pt x="5935" y="2413"/>
                </a:cubicBezTo>
                <a:cubicBezTo>
                  <a:pt x="5930" y="2413"/>
                  <a:pt x="5926" y="2413"/>
                  <a:pt x="5921" y="2413"/>
                </a:cubicBezTo>
                <a:lnTo>
                  <a:pt x="5895" y="2413"/>
                </a:lnTo>
                <a:lnTo>
                  <a:pt x="5858" y="2411"/>
                </a:lnTo>
                <a:lnTo>
                  <a:pt x="5743" y="2399"/>
                </a:lnTo>
                <a:cubicBezTo>
                  <a:pt x="5695" y="2394"/>
                  <a:pt x="5639" y="2388"/>
                  <a:pt x="5571" y="2387"/>
                </a:cubicBezTo>
                <a:lnTo>
                  <a:pt x="5519" y="2387"/>
                </a:lnTo>
                <a:cubicBezTo>
                  <a:pt x="5490" y="2388"/>
                  <a:pt x="5461" y="2391"/>
                  <a:pt x="5432" y="2395"/>
                </a:cubicBezTo>
                <a:cubicBezTo>
                  <a:pt x="5383" y="2403"/>
                  <a:pt x="5336" y="2414"/>
                  <a:pt x="5290" y="2431"/>
                </a:cubicBezTo>
                <a:cubicBezTo>
                  <a:pt x="5235" y="2450"/>
                  <a:pt x="5182" y="2473"/>
                  <a:pt x="5129" y="2499"/>
                </a:cubicBezTo>
                <a:cubicBezTo>
                  <a:pt x="5117" y="2505"/>
                  <a:pt x="5108" y="2509"/>
                  <a:pt x="5101" y="2512"/>
                </a:cubicBezTo>
                <a:lnTo>
                  <a:pt x="5101" y="2512"/>
                </a:lnTo>
                <a:lnTo>
                  <a:pt x="5019" y="2517"/>
                </a:lnTo>
                <a:lnTo>
                  <a:pt x="4876" y="2533"/>
                </a:lnTo>
                <a:cubicBezTo>
                  <a:pt x="4833" y="2539"/>
                  <a:pt x="4798" y="2543"/>
                  <a:pt x="4766" y="2545"/>
                </a:cubicBezTo>
                <a:cubicBezTo>
                  <a:pt x="4755" y="2546"/>
                  <a:pt x="4743" y="2547"/>
                  <a:pt x="4732" y="2547"/>
                </a:cubicBezTo>
                <a:cubicBezTo>
                  <a:pt x="4720" y="2547"/>
                  <a:pt x="4709" y="2546"/>
                  <a:pt x="4697" y="2545"/>
                </a:cubicBezTo>
                <a:cubicBezTo>
                  <a:pt x="4645" y="2543"/>
                  <a:pt x="4556" y="2525"/>
                  <a:pt x="4427" y="2521"/>
                </a:cubicBezTo>
                <a:lnTo>
                  <a:pt x="4427" y="2521"/>
                </a:lnTo>
                <a:cubicBezTo>
                  <a:pt x="4420" y="2516"/>
                  <a:pt x="4412" y="2511"/>
                  <a:pt x="4402" y="2505"/>
                </a:cubicBezTo>
                <a:cubicBezTo>
                  <a:pt x="4344" y="2465"/>
                  <a:pt x="4281" y="2431"/>
                  <a:pt x="4216" y="2403"/>
                </a:cubicBezTo>
                <a:cubicBezTo>
                  <a:pt x="4154" y="2376"/>
                  <a:pt x="4088" y="2360"/>
                  <a:pt x="4021" y="2354"/>
                </a:cubicBezTo>
                <a:cubicBezTo>
                  <a:pt x="4005" y="2353"/>
                  <a:pt x="3989" y="2352"/>
                  <a:pt x="3972" y="2352"/>
                </a:cubicBezTo>
                <a:cubicBezTo>
                  <a:pt x="3941" y="2352"/>
                  <a:pt x="3910" y="2355"/>
                  <a:pt x="3879" y="2360"/>
                </a:cubicBezTo>
                <a:cubicBezTo>
                  <a:pt x="3834" y="2367"/>
                  <a:pt x="3790" y="2380"/>
                  <a:pt x="3749" y="2398"/>
                </a:cubicBezTo>
                <a:cubicBezTo>
                  <a:pt x="3609" y="2463"/>
                  <a:pt x="3560" y="2520"/>
                  <a:pt x="3513" y="2560"/>
                </a:cubicBezTo>
                <a:lnTo>
                  <a:pt x="3505" y="2567"/>
                </a:lnTo>
                <a:lnTo>
                  <a:pt x="3505" y="2567"/>
                </a:lnTo>
                <a:cubicBezTo>
                  <a:pt x="3505" y="2567"/>
                  <a:pt x="3505" y="2567"/>
                  <a:pt x="3505" y="2567"/>
                </a:cubicBezTo>
                <a:cubicBezTo>
                  <a:pt x="3428" y="2538"/>
                  <a:pt x="3348" y="2520"/>
                  <a:pt x="3267" y="2511"/>
                </a:cubicBezTo>
                <a:cubicBezTo>
                  <a:pt x="3248" y="2509"/>
                  <a:pt x="3229" y="2508"/>
                  <a:pt x="3210" y="2508"/>
                </a:cubicBezTo>
                <a:cubicBezTo>
                  <a:pt x="3206" y="2508"/>
                  <a:pt x="3201" y="2509"/>
                  <a:pt x="3197" y="2509"/>
                </a:cubicBezTo>
                <a:lnTo>
                  <a:pt x="3197" y="2509"/>
                </a:lnTo>
                <a:cubicBezTo>
                  <a:pt x="3183" y="2505"/>
                  <a:pt x="3155" y="2495"/>
                  <a:pt x="3117" y="2481"/>
                </a:cubicBezTo>
                <a:cubicBezTo>
                  <a:pt x="3045" y="2455"/>
                  <a:pt x="2971" y="2438"/>
                  <a:pt x="2896" y="2427"/>
                </a:cubicBezTo>
                <a:cubicBezTo>
                  <a:pt x="2868" y="2424"/>
                  <a:pt x="2839" y="2422"/>
                  <a:pt x="2811" y="2422"/>
                </a:cubicBezTo>
                <a:cubicBezTo>
                  <a:pt x="2789" y="2422"/>
                  <a:pt x="2767" y="2423"/>
                  <a:pt x="2744" y="2425"/>
                </a:cubicBezTo>
                <a:cubicBezTo>
                  <a:pt x="2710" y="2428"/>
                  <a:pt x="2675" y="2432"/>
                  <a:pt x="2646" y="2436"/>
                </a:cubicBezTo>
                <a:cubicBezTo>
                  <a:pt x="2527" y="2457"/>
                  <a:pt x="2448" y="2477"/>
                  <a:pt x="2407" y="2480"/>
                </a:cubicBezTo>
                <a:lnTo>
                  <a:pt x="2394" y="2481"/>
                </a:lnTo>
                <a:cubicBezTo>
                  <a:pt x="2363" y="2484"/>
                  <a:pt x="2332" y="2487"/>
                  <a:pt x="2301" y="2493"/>
                </a:cubicBezTo>
                <a:cubicBezTo>
                  <a:pt x="2238" y="2507"/>
                  <a:pt x="2177" y="2529"/>
                  <a:pt x="2121" y="2559"/>
                </a:cubicBezTo>
                <a:cubicBezTo>
                  <a:pt x="2060" y="2591"/>
                  <a:pt x="2004" y="2629"/>
                  <a:pt x="1951" y="2672"/>
                </a:cubicBezTo>
                <a:cubicBezTo>
                  <a:pt x="1949" y="2674"/>
                  <a:pt x="1946" y="2676"/>
                  <a:pt x="1944" y="2677"/>
                </a:cubicBezTo>
                <a:lnTo>
                  <a:pt x="1944" y="2677"/>
                </a:lnTo>
                <a:lnTo>
                  <a:pt x="1721" y="2672"/>
                </a:lnTo>
                <a:cubicBezTo>
                  <a:pt x="1615" y="2672"/>
                  <a:pt x="1508" y="2680"/>
                  <a:pt x="1403" y="2695"/>
                </a:cubicBezTo>
                <a:lnTo>
                  <a:pt x="1330" y="2704"/>
                </a:lnTo>
                <a:lnTo>
                  <a:pt x="1330" y="2704"/>
                </a:lnTo>
                <a:cubicBezTo>
                  <a:pt x="1306" y="2685"/>
                  <a:pt x="1274" y="2660"/>
                  <a:pt x="1230" y="2629"/>
                </a:cubicBezTo>
                <a:lnTo>
                  <a:pt x="1174" y="2596"/>
                </a:lnTo>
                <a:cubicBezTo>
                  <a:pt x="1150" y="2582"/>
                  <a:pt x="1126" y="2569"/>
                  <a:pt x="1099" y="2559"/>
                </a:cubicBezTo>
                <a:cubicBezTo>
                  <a:pt x="1024" y="2525"/>
                  <a:pt x="942" y="2508"/>
                  <a:pt x="860" y="2508"/>
                </a:cubicBezTo>
                <a:cubicBezTo>
                  <a:pt x="857" y="2508"/>
                  <a:pt x="855" y="2508"/>
                  <a:pt x="852" y="2508"/>
                </a:cubicBezTo>
                <a:lnTo>
                  <a:pt x="701" y="2516"/>
                </a:lnTo>
                <a:lnTo>
                  <a:pt x="438" y="2530"/>
                </a:lnTo>
                <a:lnTo>
                  <a:pt x="435" y="2533"/>
                </a:lnTo>
                <a:cubicBezTo>
                  <a:pt x="188" y="2550"/>
                  <a:pt x="0" y="2762"/>
                  <a:pt x="15" y="3009"/>
                </a:cubicBezTo>
                <a:cubicBezTo>
                  <a:pt x="29" y="3249"/>
                  <a:pt x="227" y="3433"/>
                  <a:pt x="464" y="3433"/>
                </a:cubicBezTo>
                <a:cubicBezTo>
                  <a:pt x="472" y="3433"/>
                  <a:pt x="480" y="3433"/>
                  <a:pt x="488" y="3432"/>
                </a:cubicBezTo>
                <a:lnTo>
                  <a:pt x="493" y="3432"/>
                </a:lnTo>
                <a:lnTo>
                  <a:pt x="755" y="3417"/>
                </a:lnTo>
                <a:lnTo>
                  <a:pt x="779" y="3416"/>
                </a:lnTo>
                <a:lnTo>
                  <a:pt x="779" y="3416"/>
                </a:lnTo>
                <a:cubicBezTo>
                  <a:pt x="790" y="3424"/>
                  <a:pt x="802" y="3433"/>
                  <a:pt x="815" y="3444"/>
                </a:cubicBezTo>
                <a:cubicBezTo>
                  <a:pt x="862" y="3475"/>
                  <a:pt x="916" y="3524"/>
                  <a:pt x="1043" y="3573"/>
                </a:cubicBezTo>
                <a:cubicBezTo>
                  <a:pt x="1081" y="3587"/>
                  <a:pt x="1119" y="3598"/>
                  <a:pt x="1158" y="3604"/>
                </a:cubicBezTo>
                <a:cubicBezTo>
                  <a:pt x="1191" y="3609"/>
                  <a:pt x="1223" y="3611"/>
                  <a:pt x="1256" y="3611"/>
                </a:cubicBezTo>
                <a:cubicBezTo>
                  <a:pt x="1267" y="3611"/>
                  <a:pt x="1279" y="3611"/>
                  <a:pt x="1290" y="3610"/>
                </a:cubicBezTo>
                <a:lnTo>
                  <a:pt x="1372" y="3603"/>
                </a:lnTo>
                <a:lnTo>
                  <a:pt x="1514" y="3587"/>
                </a:lnTo>
                <a:cubicBezTo>
                  <a:pt x="1582" y="3577"/>
                  <a:pt x="1651" y="3570"/>
                  <a:pt x="1721" y="3569"/>
                </a:cubicBezTo>
                <a:cubicBezTo>
                  <a:pt x="1781" y="3569"/>
                  <a:pt x="1861" y="3573"/>
                  <a:pt x="1960" y="3573"/>
                </a:cubicBezTo>
                <a:cubicBezTo>
                  <a:pt x="1970" y="3573"/>
                  <a:pt x="1980" y="3573"/>
                  <a:pt x="1990" y="3573"/>
                </a:cubicBezTo>
                <a:lnTo>
                  <a:pt x="2034" y="3572"/>
                </a:lnTo>
                <a:cubicBezTo>
                  <a:pt x="2062" y="3571"/>
                  <a:pt x="2091" y="3569"/>
                  <a:pt x="2118" y="3564"/>
                </a:cubicBezTo>
                <a:cubicBezTo>
                  <a:pt x="2156" y="3558"/>
                  <a:pt x="2193" y="3549"/>
                  <a:pt x="2229" y="3536"/>
                </a:cubicBezTo>
                <a:cubicBezTo>
                  <a:pt x="2257" y="3526"/>
                  <a:pt x="2285" y="3514"/>
                  <a:pt x="2311" y="3501"/>
                </a:cubicBezTo>
                <a:cubicBezTo>
                  <a:pt x="2375" y="3468"/>
                  <a:pt x="2434" y="3429"/>
                  <a:pt x="2490" y="3384"/>
                </a:cubicBezTo>
                <a:cubicBezTo>
                  <a:pt x="2499" y="3377"/>
                  <a:pt x="2506" y="3371"/>
                  <a:pt x="2513" y="3366"/>
                </a:cubicBezTo>
                <a:lnTo>
                  <a:pt x="2513" y="3366"/>
                </a:lnTo>
                <a:cubicBezTo>
                  <a:pt x="2641" y="3350"/>
                  <a:pt x="2730" y="3325"/>
                  <a:pt x="2781" y="3318"/>
                </a:cubicBezTo>
                <a:lnTo>
                  <a:pt x="2801" y="3315"/>
                </a:lnTo>
                <a:lnTo>
                  <a:pt x="2801" y="3315"/>
                </a:lnTo>
                <a:cubicBezTo>
                  <a:pt x="2808" y="3317"/>
                  <a:pt x="2817" y="3320"/>
                  <a:pt x="2828" y="3324"/>
                </a:cubicBezTo>
                <a:cubicBezTo>
                  <a:pt x="2863" y="3335"/>
                  <a:pt x="2914" y="3355"/>
                  <a:pt x="2991" y="3375"/>
                </a:cubicBezTo>
                <a:cubicBezTo>
                  <a:pt x="3037" y="3386"/>
                  <a:pt x="3083" y="3393"/>
                  <a:pt x="3130" y="3397"/>
                </a:cubicBezTo>
                <a:cubicBezTo>
                  <a:pt x="3147" y="3398"/>
                  <a:pt x="3164" y="3398"/>
                  <a:pt x="3181" y="3399"/>
                </a:cubicBezTo>
                <a:lnTo>
                  <a:pt x="3181" y="3399"/>
                </a:lnTo>
                <a:cubicBezTo>
                  <a:pt x="3187" y="3400"/>
                  <a:pt x="3195" y="3402"/>
                  <a:pt x="3205" y="3406"/>
                </a:cubicBezTo>
                <a:cubicBezTo>
                  <a:pt x="3236" y="3416"/>
                  <a:pt x="3284" y="3436"/>
                  <a:pt x="3357" y="3458"/>
                </a:cubicBezTo>
                <a:cubicBezTo>
                  <a:pt x="3400" y="3470"/>
                  <a:pt x="3445" y="3480"/>
                  <a:pt x="3489" y="3484"/>
                </a:cubicBezTo>
                <a:cubicBezTo>
                  <a:pt x="3517" y="3488"/>
                  <a:pt x="3545" y="3490"/>
                  <a:pt x="3573" y="3490"/>
                </a:cubicBezTo>
                <a:cubicBezTo>
                  <a:pt x="3619" y="3490"/>
                  <a:pt x="3664" y="3485"/>
                  <a:pt x="3708" y="3475"/>
                </a:cubicBezTo>
                <a:cubicBezTo>
                  <a:pt x="3899" y="3423"/>
                  <a:pt x="3958" y="3350"/>
                  <a:pt x="4014" y="3306"/>
                </a:cubicBezTo>
                <a:cubicBezTo>
                  <a:pt x="4015" y="3306"/>
                  <a:pt x="4015" y="3306"/>
                  <a:pt x="4015" y="3306"/>
                </a:cubicBezTo>
                <a:lnTo>
                  <a:pt x="4015" y="3306"/>
                </a:lnTo>
                <a:cubicBezTo>
                  <a:pt x="4043" y="3321"/>
                  <a:pt x="4072" y="3336"/>
                  <a:pt x="4101" y="3349"/>
                </a:cubicBezTo>
                <a:cubicBezTo>
                  <a:pt x="4160" y="3375"/>
                  <a:pt x="4222" y="3392"/>
                  <a:pt x="4286" y="3400"/>
                </a:cubicBezTo>
                <a:cubicBezTo>
                  <a:pt x="4310" y="3403"/>
                  <a:pt x="4334" y="3404"/>
                  <a:pt x="4359" y="3404"/>
                </a:cubicBezTo>
                <a:cubicBezTo>
                  <a:pt x="4367" y="3404"/>
                  <a:pt x="4376" y="3404"/>
                  <a:pt x="4384" y="3403"/>
                </a:cubicBezTo>
                <a:lnTo>
                  <a:pt x="4397" y="3403"/>
                </a:lnTo>
                <a:cubicBezTo>
                  <a:pt x="4436" y="3403"/>
                  <a:pt x="4516" y="3416"/>
                  <a:pt x="4637" y="3427"/>
                </a:cubicBezTo>
                <a:cubicBezTo>
                  <a:pt x="4667" y="3428"/>
                  <a:pt x="4697" y="3429"/>
                  <a:pt x="4727" y="3429"/>
                </a:cubicBezTo>
                <a:cubicBezTo>
                  <a:pt x="4762" y="3429"/>
                  <a:pt x="4796" y="3428"/>
                  <a:pt x="4830" y="3425"/>
                </a:cubicBezTo>
                <a:cubicBezTo>
                  <a:pt x="4887" y="3421"/>
                  <a:pt x="4937" y="3414"/>
                  <a:pt x="4982" y="3409"/>
                </a:cubicBezTo>
                <a:lnTo>
                  <a:pt x="5100" y="3394"/>
                </a:lnTo>
                <a:lnTo>
                  <a:pt x="5148" y="3391"/>
                </a:lnTo>
                <a:lnTo>
                  <a:pt x="5203" y="3386"/>
                </a:lnTo>
                <a:cubicBezTo>
                  <a:pt x="5232" y="3384"/>
                  <a:pt x="5260" y="3378"/>
                  <a:pt x="5287" y="3372"/>
                </a:cubicBezTo>
                <a:cubicBezTo>
                  <a:pt x="5360" y="3354"/>
                  <a:pt x="5431" y="3328"/>
                  <a:pt x="5498" y="3296"/>
                </a:cubicBezTo>
                <a:cubicBezTo>
                  <a:pt x="5530" y="3281"/>
                  <a:pt x="5554" y="3270"/>
                  <a:pt x="5568" y="3264"/>
                </a:cubicBezTo>
                <a:lnTo>
                  <a:pt x="5568" y="3264"/>
                </a:lnTo>
                <a:cubicBezTo>
                  <a:pt x="5588" y="3265"/>
                  <a:pt x="5614" y="3268"/>
                  <a:pt x="5648" y="3271"/>
                </a:cubicBezTo>
                <a:cubicBezTo>
                  <a:pt x="5687" y="3275"/>
                  <a:pt x="5736" y="3281"/>
                  <a:pt x="5795" y="3286"/>
                </a:cubicBezTo>
                <a:cubicBezTo>
                  <a:pt x="5824" y="3287"/>
                  <a:pt x="5856" y="3289"/>
                  <a:pt x="5889" y="3289"/>
                </a:cubicBezTo>
                <a:lnTo>
                  <a:pt x="5914" y="3289"/>
                </a:lnTo>
                <a:cubicBezTo>
                  <a:pt x="5911" y="3288"/>
                  <a:pt x="5910" y="3288"/>
                  <a:pt x="5911" y="3288"/>
                </a:cubicBezTo>
                <a:cubicBezTo>
                  <a:pt x="5913" y="3288"/>
                  <a:pt x="5984" y="3312"/>
                  <a:pt x="6107" y="3347"/>
                </a:cubicBezTo>
                <a:cubicBezTo>
                  <a:pt x="6151" y="3357"/>
                  <a:pt x="6194" y="3364"/>
                  <a:pt x="6238" y="3368"/>
                </a:cubicBezTo>
                <a:cubicBezTo>
                  <a:pt x="6265" y="3370"/>
                  <a:pt x="6292" y="3371"/>
                  <a:pt x="6318" y="3371"/>
                </a:cubicBezTo>
                <a:lnTo>
                  <a:pt x="6362" y="3369"/>
                </a:lnTo>
                <a:cubicBezTo>
                  <a:pt x="6416" y="3366"/>
                  <a:pt x="6467" y="3362"/>
                  <a:pt x="6512" y="3357"/>
                </a:cubicBezTo>
                <a:lnTo>
                  <a:pt x="6637" y="3346"/>
                </a:lnTo>
                <a:lnTo>
                  <a:pt x="6689" y="3342"/>
                </a:lnTo>
                <a:lnTo>
                  <a:pt x="6721" y="3340"/>
                </a:lnTo>
                <a:cubicBezTo>
                  <a:pt x="6757" y="3339"/>
                  <a:pt x="6793" y="3333"/>
                  <a:pt x="6829" y="3326"/>
                </a:cubicBezTo>
                <a:cubicBezTo>
                  <a:pt x="6958" y="3294"/>
                  <a:pt x="7027" y="3250"/>
                  <a:pt x="7076" y="3220"/>
                </a:cubicBezTo>
                <a:cubicBezTo>
                  <a:pt x="7082" y="3216"/>
                  <a:pt x="7088" y="3213"/>
                  <a:pt x="7093" y="3210"/>
                </a:cubicBezTo>
                <a:lnTo>
                  <a:pt x="7093" y="3210"/>
                </a:lnTo>
                <a:lnTo>
                  <a:pt x="7126" y="3228"/>
                </a:lnTo>
                <a:cubicBezTo>
                  <a:pt x="7183" y="3256"/>
                  <a:pt x="7262" y="3302"/>
                  <a:pt x="7406" y="3320"/>
                </a:cubicBezTo>
                <a:cubicBezTo>
                  <a:pt x="7430" y="3322"/>
                  <a:pt x="7452" y="3323"/>
                  <a:pt x="7473" y="3323"/>
                </a:cubicBezTo>
                <a:cubicBezTo>
                  <a:pt x="7593" y="3323"/>
                  <a:pt x="7670" y="3295"/>
                  <a:pt x="7732" y="3273"/>
                </a:cubicBezTo>
                <a:cubicBezTo>
                  <a:pt x="7803" y="3246"/>
                  <a:pt x="7850" y="3223"/>
                  <a:pt x="7879" y="3209"/>
                </a:cubicBezTo>
                <a:cubicBezTo>
                  <a:pt x="7890" y="3204"/>
                  <a:pt x="7899" y="3200"/>
                  <a:pt x="7904" y="3198"/>
                </a:cubicBezTo>
                <a:lnTo>
                  <a:pt x="7904" y="3198"/>
                </a:lnTo>
                <a:cubicBezTo>
                  <a:pt x="7925" y="3197"/>
                  <a:pt x="7945" y="3194"/>
                  <a:pt x="7966" y="3191"/>
                </a:cubicBezTo>
                <a:cubicBezTo>
                  <a:pt x="8019" y="3182"/>
                  <a:pt x="8071" y="3165"/>
                  <a:pt x="8120" y="3145"/>
                </a:cubicBezTo>
                <a:cubicBezTo>
                  <a:pt x="8176" y="3120"/>
                  <a:pt x="8230" y="3093"/>
                  <a:pt x="8282" y="3061"/>
                </a:cubicBezTo>
                <a:cubicBezTo>
                  <a:pt x="8291" y="3056"/>
                  <a:pt x="8299" y="3052"/>
                  <a:pt x="8305" y="3049"/>
                </a:cubicBezTo>
                <a:lnTo>
                  <a:pt x="8305" y="3049"/>
                </a:lnTo>
                <a:lnTo>
                  <a:pt x="8348" y="3046"/>
                </a:lnTo>
                <a:lnTo>
                  <a:pt x="8490" y="3035"/>
                </a:lnTo>
                <a:lnTo>
                  <a:pt x="8561" y="3029"/>
                </a:lnTo>
                <a:lnTo>
                  <a:pt x="8561" y="3029"/>
                </a:lnTo>
                <a:cubicBezTo>
                  <a:pt x="8605" y="3066"/>
                  <a:pt x="8652" y="3100"/>
                  <a:pt x="8700" y="3131"/>
                </a:cubicBezTo>
                <a:cubicBezTo>
                  <a:pt x="8749" y="3161"/>
                  <a:pt x="8801" y="3185"/>
                  <a:pt x="8855" y="3202"/>
                </a:cubicBezTo>
                <a:cubicBezTo>
                  <a:pt x="8913" y="3220"/>
                  <a:pt x="8973" y="3230"/>
                  <a:pt x="9033" y="3230"/>
                </a:cubicBezTo>
                <a:cubicBezTo>
                  <a:pt x="9047" y="3230"/>
                  <a:pt x="9062" y="3229"/>
                  <a:pt x="9076" y="3228"/>
                </a:cubicBezTo>
                <a:cubicBezTo>
                  <a:pt x="9143" y="3223"/>
                  <a:pt x="9210" y="3213"/>
                  <a:pt x="9276" y="3197"/>
                </a:cubicBezTo>
                <a:lnTo>
                  <a:pt x="9391" y="3169"/>
                </a:lnTo>
                <a:lnTo>
                  <a:pt x="9419" y="3164"/>
                </a:lnTo>
                <a:lnTo>
                  <a:pt x="9479" y="3161"/>
                </a:lnTo>
                <a:cubicBezTo>
                  <a:pt x="9565" y="3150"/>
                  <a:pt x="9648" y="3128"/>
                  <a:pt x="9728" y="3094"/>
                </a:cubicBezTo>
                <a:lnTo>
                  <a:pt x="9836" y="3048"/>
                </a:lnTo>
                <a:cubicBezTo>
                  <a:pt x="9838" y="3047"/>
                  <a:pt x="9840" y="3046"/>
                  <a:pt x="9841" y="3046"/>
                </a:cubicBezTo>
                <a:lnTo>
                  <a:pt x="9841" y="3046"/>
                </a:lnTo>
                <a:cubicBezTo>
                  <a:pt x="9893" y="3044"/>
                  <a:pt x="9945" y="3040"/>
                  <a:pt x="9997" y="3033"/>
                </a:cubicBezTo>
                <a:cubicBezTo>
                  <a:pt x="10090" y="3020"/>
                  <a:pt x="10171" y="3010"/>
                  <a:pt x="10197" y="3009"/>
                </a:cubicBezTo>
                <a:lnTo>
                  <a:pt x="10197" y="3009"/>
                </a:lnTo>
                <a:cubicBezTo>
                  <a:pt x="10210" y="3013"/>
                  <a:pt x="10270" y="3028"/>
                  <a:pt x="10361" y="3053"/>
                </a:cubicBezTo>
                <a:cubicBezTo>
                  <a:pt x="10397" y="3061"/>
                  <a:pt x="10432" y="3068"/>
                  <a:pt x="10468" y="3074"/>
                </a:cubicBezTo>
                <a:cubicBezTo>
                  <a:pt x="10488" y="3076"/>
                  <a:pt x="10512" y="3079"/>
                  <a:pt x="10534" y="3081"/>
                </a:cubicBezTo>
                <a:cubicBezTo>
                  <a:pt x="10535" y="3081"/>
                  <a:pt x="10535" y="3081"/>
                  <a:pt x="10536" y="3081"/>
                </a:cubicBezTo>
                <a:lnTo>
                  <a:pt x="10536" y="3081"/>
                </a:lnTo>
                <a:lnTo>
                  <a:pt x="10629" y="3134"/>
                </a:lnTo>
                <a:cubicBezTo>
                  <a:pt x="10685" y="3162"/>
                  <a:pt x="10763" y="3208"/>
                  <a:pt x="10905" y="3228"/>
                </a:cubicBezTo>
                <a:cubicBezTo>
                  <a:pt x="10926" y="3230"/>
                  <a:pt x="10948" y="3231"/>
                  <a:pt x="10969" y="3231"/>
                </a:cubicBezTo>
                <a:cubicBezTo>
                  <a:pt x="10990" y="3231"/>
                  <a:pt x="11012" y="3230"/>
                  <a:pt x="11033" y="3228"/>
                </a:cubicBezTo>
                <a:cubicBezTo>
                  <a:pt x="11081" y="3222"/>
                  <a:pt x="11127" y="3212"/>
                  <a:pt x="11172" y="3193"/>
                </a:cubicBezTo>
                <a:cubicBezTo>
                  <a:pt x="11204" y="3180"/>
                  <a:pt x="11237" y="3165"/>
                  <a:pt x="11268" y="3147"/>
                </a:cubicBezTo>
                <a:cubicBezTo>
                  <a:pt x="11290" y="3133"/>
                  <a:pt x="11313" y="3118"/>
                  <a:pt x="11331" y="3104"/>
                </a:cubicBezTo>
                <a:cubicBezTo>
                  <a:pt x="11342" y="3095"/>
                  <a:pt x="11353" y="3087"/>
                  <a:pt x="11364" y="3077"/>
                </a:cubicBezTo>
                <a:lnTo>
                  <a:pt x="11364" y="3077"/>
                </a:lnTo>
                <a:cubicBezTo>
                  <a:pt x="11399" y="3107"/>
                  <a:pt x="11446" y="3141"/>
                  <a:pt x="11522" y="3179"/>
                </a:cubicBezTo>
                <a:cubicBezTo>
                  <a:pt x="11596" y="3215"/>
                  <a:pt x="11677" y="3233"/>
                  <a:pt x="11759" y="3233"/>
                </a:cubicBezTo>
                <a:cubicBezTo>
                  <a:pt x="11766" y="3233"/>
                  <a:pt x="11773" y="3233"/>
                  <a:pt x="11781" y="3232"/>
                </a:cubicBezTo>
                <a:cubicBezTo>
                  <a:pt x="11826" y="3230"/>
                  <a:pt x="11871" y="3224"/>
                  <a:pt x="11915" y="3215"/>
                </a:cubicBezTo>
                <a:cubicBezTo>
                  <a:pt x="12036" y="3187"/>
                  <a:pt x="12112" y="3158"/>
                  <a:pt x="12142" y="3149"/>
                </a:cubicBezTo>
                <a:lnTo>
                  <a:pt x="12142" y="3149"/>
                </a:lnTo>
                <a:cubicBezTo>
                  <a:pt x="12163" y="3155"/>
                  <a:pt x="12184" y="3162"/>
                  <a:pt x="12205" y="3169"/>
                </a:cubicBezTo>
                <a:cubicBezTo>
                  <a:pt x="12264" y="3191"/>
                  <a:pt x="12325" y="3207"/>
                  <a:pt x="12387" y="3220"/>
                </a:cubicBezTo>
                <a:cubicBezTo>
                  <a:pt x="12435" y="3229"/>
                  <a:pt x="12483" y="3235"/>
                  <a:pt x="12532" y="3235"/>
                </a:cubicBezTo>
                <a:cubicBezTo>
                  <a:pt x="12609" y="3234"/>
                  <a:pt x="12687" y="3217"/>
                  <a:pt x="12757" y="3187"/>
                </a:cubicBezTo>
                <a:cubicBezTo>
                  <a:pt x="12831" y="3155"/>
                  <a:pt x="12900" y="3112"/>
                  <a:pt x="12964" y="3061"/>
                </a:cubicBezTo>
                <a:cubicBezTo>
                  <a:pt x="12982" y="3047"/>
                  <a:pt x="12998" y="3035"/>
                  <a:pt x="13010" y="3025"/>
                </a:cubicBezTo>
                <a:lnTo>
                  <a:pt x="13010" y="3025"/>
                </a:lnTo>
                <a:cubicBezTo>
                  <a:pt x="13059" y="3020"/>
                  <a:pt x="13107" y="3012"/>
                  <a:pt x="13154" y="3001"/>
                </a:cubicBezTo>
                <a:lnTo>
                  <a:pt x="13275" y="2974"/>
                </a:lnTo>
                <a:lnTo>
                  <a:pt x="13305" y="2969"/>
                </a:lnTo>
                <a:lnTo>
                  <a:pt x="13325" y="2969"/>
                </a:lnTo>
                <a:lnTo>
                  <a:pt x="13589" y="2975"/>
                </a:lnTo>
                <a:lnTo>
                  <a:pt x="13620" y="2975"/>
                </a:lnTo>
                <a:lnTo>
                  <a:pt x="13620" y="2975"/>
                </a:lnTo>
                <a:lnTo>
                  <a:pt x="13694" y="3031"/>
                </a:lnTo>
                <a:cubicBezTo>
                  <a:pt x="13745" y="3065"/>
                  <a:pt x="13810" y="3122"/>
                  <a:pt x="13959" y="3162"/>
                </a:cubicBezTo>
                <a:cubicBezTo>
                  <a:pt x="14000" y="3171"/>
                  <a:pt x="14043" y="3177"/>
                  <a:pt x="14086" y="3178"/>
                </a:cubicBezTo>
                <a:cubicBezTo>
                  <a:pt x="14119" y="3178"/>
                  <a:pt x="14152" y="3176"/>
                  <a:pt x="14184" y="3170"/>
                </a:cubicBezTo>
                <a:cubicBezTo>
                  <a:pt x="14235" y="3162"/>
                  <a:pt x="14284" y="3149"/>
                  <a:pt x="14333" y="3131"/>
                </a:cubicBezTo>
                <a:cubicBezTo>
                  <a:pt x="14376" y="3114"/>
                  <a:pt x="14418" y="3095"/>
                  <a:pt x="14459" y="3074"/>
                </a:cubicBezTo>
                <a:lnTo>
                  <a:pt x="14459" y="3074"/>
                </a:lnTo>
                <a:cubicBezTo>
                  <a:pt x="14503" y="3104"/>
                  <a:pt x="14549" y="3131"/>
                  <a:pt x="14596" y="3155"/>
                </a:cubicBezTo>
                <a:cubicBezTo>
                  <a:pt x="14651" y="3182"/>
                  <a:pt x="14707" y="3200"/>
                  <a:pt x="14765" y="3212"/>
                </a:cubicBezTo>
                <a:cubicBezTo>
                  <a:pt x="14804" y="3219"/>
                  <a:pt x="14843" y="3221"/>
                  <a:pt x="14882" y="3221"/>
                </a:cubicBezTo>
                <a:cubicBezTo>
                  <a:pt x="14914" y="3220"/>
                  <a:pt x="14946" y="3216"/>
                  <a:pt x="14979" y="3212"/>
                </a:cubicBezTo>
                <a:cubicBezTo>
                  <a:pt x="15062" y="3195"/>
                  <a:pt x="15142" y="3167"/>
                  <a:pt x="15216" y="3126"/>
                </a:cubicBezTo>
                <a:cubicBezTo>
                  <a:pt x="15246" y="3111"/>
                  <a:pt x="15269" y="3099"/>
                  <a:pt x="15286" y="3091"/>
                </a:cubicBezTo>
                <a:lnTo>
                  <a:pt x="15286" y="3091"/>
                </a:lnTo>
                <a:cubicBezTo>
                  <a:pt x="15315" y="3098"/>
                  <a:pt x="15366" y="3111"/>
                  <a:pt x="15433" y="3130"/>
                </a:cubicBezTo>
                <a:cubicBezTo>
                  <a:pt x="15502" y="3148"/>
                  <a:pt x="15573" y="3157"/>
                  <a:pt x="15643" y="3157"/>
                </a:cubicBezTo>
                <a:cubicBezTo>
                  <a:pt x="15736" y="3157"/>
                  <a:pt x="15828" y="3141"/>
                  <a:pt x="15916" y="3110"/>
                </a:cubicBezTo>
                <a:lnTo>
                  <a:pt x="16034" y="3070"/>
                </a:lnTo>
                <a:lnTo>
                  <a:pt x="16051" y="3065"/>
                </a:lnTo>
                <a:lnTo>
                  <a:pt x="16046" y="3065"/>
                </a:lnTo>
                <a:cubicBezTo>
                  <a:pt x="16213" y="3059"/>
                  <a:pt x="16314" y="3021"/>
                  <a:pt x="16373" y="3004"/>
                </a:cubicBezTo>
                <a:lnTo>
                  <a:pt x="16373" y="3004"/>
                </a:lnTo>
                <a:cubicBezTo>
                  <a:pt x="16386" y="3014"/>
                  <a:pt x="16401" y="3025"/>
                  <a:pt x="16417" y="3037"/>
                </a:cubicBezTo>
                <a:cubicBezTo>
                  <a:pt x="16467" y="3068"/>
                  <a:pt x="16524" y="3117"/>
                  <a:pt x="16654" y="3160"/>
                </a:cubicBezTo>
                <a:cubicBezTo>
                  <a:pt x="16707" y="3175"/>
                  <a:pt x="16762" y="3183"/>
                  <a:pt x="16816" y="3183"/>
                </a:cubicBezTo>
                <a:cubicBezTo>
                  <a:pt x="16844" y="3183"/>
                  <a:pt x="16871" y="3181"/>
                  <a:pt x="16898" y="3177"/>
                </a:cubicBezTo>
                <a:cubicBezTo>
                  <a:pt x="16964" y="3167"/>
                  <a:pt x="17027" y="3146"/>
                  <a:pt x="17086" y="3116"/>
                </a:cubicBezTo>
                <a:cubicBezTo>
                  <a:pt x="17147" y="3083"/>
                  <a:pt x="17205" y="3045"/>
                  <a:pt x="17258" y="3001"/>
                </a:cubicBezTo>
                <a:cubicBezTo>
                  <a:pt x="17263" y="2998"/>
                  <a:pt x="17268" y="2994"/>
                  <a:pt x="17272" y="2990"/>
                </a:cubicBezTo>
                <a:lnTo>
                  <a:pt x="17272" y="2990"/>
                </a:lnTo>
                <a:cubicBezTo>
                  <a:pt x="17313" y="2998"/>
                  <a:pt x="17370" y="3010"/>
                  <a:pt x="17443" y="3021"/>
                </a:cubicBezTo>
                <a:cubicBezTo>
                  <a:pt x="17474" y="3024"/>
                  <a:pt x="17507" y="3029"/>
                  <a:pt x="17544" y="3031"/>
                </a:cubicBezTo>
                <a:lnTo>
                  <a:pt x="17613" y="3034"/>
                </a:lnTo>
                <a:cubicBezTo>
                  <a:pt x="17637" y="3034"/>
                  <a:pt x="17670" y="3038"/>
                  <a:pt x="17710" y="3043"/>
                </a:cubicBezTo>
                <a:lnTo>
                  <a:pt x="17855" y="3060"/>
                </a:lnTo>
                <a:cubicBezTo>
                  <a:pt x="17882" y="3064"/>
                  <a:pt x="17912" y="3066"/>
                  <a:pt x="17945" y="3067"/>
                </a:cubicBezTo>
                <a:lnTo>
                  <a:pt x="18023" y="3068"/>
                </a:lnTo>
                <a:lnTo>
                  <a:pt x="18287" y="3070"/>
                </a:lnTo>
                <a:cubicBezTo>
                  <a:pt x="18307" y="3070"/>
                  <a:pt x="18327" y="3070"/>
                  <a:pt x="18348" y="3070"/>
                </a:cubicBezTo>
                <a:cubicBezTo>
                  <a:pt x="18427" y="3070"/>
                  <a:pt x="18507" y="3067"/>
                  <a:pt x="18586" y="3060"/>
                </a:cubicBezTo>
                <a:lnTo>
                  <a:pt x="18700" y="3050"/>
                </a:lnTo>
                <a:lnTo>
                  <a:pt x="18700" y="3050"/>
                </a:lnTo>
                <a:cubicBezTo>
                  <a:pt x="18727" y="3069"/>
                  <a:pt x="18764" y="3098"/>
                  <a:pt x="18823" y="3135"/>
                </a:cubicBezTo>
                <a:cubicBezTo>
                  <a:pt x="18863" y="3161"/>
                  <a:pt x="18907" y="3182"/>
                  <a:pt x="18951" y="3199"/>
                </a:cubicBezTo>
                <a:cubicBezTo>
                  <a:pt x="18983" y="3211"/>
                  <a:pt x="19015" y="3220"/>
                  <a:pt x="19048" y="3227"/>
                </a:cubicBezTo>
                <a:cubicBezTo>
                  <a:pt x="19084" y="3234"/>
                  <a:pt x="19121" y="3237"/>
                  <a:pt x="19158" y="3237"/>
                </a:cubicBezTo>
                <a:cubicBezTo>
                  <a:pt x="19219" y="3237"/>
                  <a:pt x="19280" y="3232"/>
                  <a:pt x="19340" y="3224"/>
                </a:cubicBezTo>
                <a:lnTo>
                  <a:pt x="19469" y="3207"/>
                </a:lnTo>
                <a:cubicBezTo>
                  <a:pt x="19496" y="3204"/>
                  <a:pt x="19524" y="3201"/>
                  <a:pt x="19552" y="3201"/>
                </a:cubicBezTo>
                <a:cubicBezTo>
                  <a:pt x="19684" y="3201"/>
                  <a:pt x="19782" y="3183"/>
                  <a:pt x="19852" y="3177"/>
                </a:cubicBezTo>
                <a:cubicBezTo>
                  <a:pt x="19879" y="3174"/>
                  <a:pt x="19905" y="3172"/>
                  <a:pt x="19933" y="3172"/>
                </a:cubicBezTo>
                <a:cubicBezTo>
                  <a:pt x="19957" y="3174"/>
                  <a:pt x="19982" y="3177"/>
                  <a:pt x="20005" y="3182"/>
                </a:cubicBezTo>
                <a:cubicBezTo>
                  <a:pt x="20075" y="3192"/>
                  <a:pt x="20178" y="3222"/>
                  <a:pt x="20336" y="3222"/>
                </a:cubicBezTo>
                <a:cubicBezTo>
                  <a:pt x="20339" y="3222"/>
                  <a:pt x="20341" y="3222"/>
                  <a:pt x="20344" y="3222"/>
                </a:cubicBezTo>
                <a:cubicBezTo>
                  <a:pt x="20514" y="3215"/>
                  <a:pt x="20615" y="3177"/>
                  <a:pt x="20670" y="3169"/>
                </a:cubicBezTo>
                <a:lnTo>
                  <a:pt x="20700" y="3164"/>
                </a:lnTo>
                <a:lnTo>
                  <a:pt x="20728" y="3164"/>
                </a:lnTo>
                <a:cubicBezTo>
                  <a:pt x="20787" y="3163"/>
                  <a:pt x="20845" y="3160"/>
                  <a:pt x="20902" y="3152"/>
                </a:cubicBezTo>
                <a:lnTo>
                  <a:pt x="21028" y="3137"/>
                </a:lnTo>
                <a:lnTo>
                  <a:pt x="21072" y="3133"/>
                </a:lnTo>
                <a:lnTo>
                  <a:pt x="21095" y="3133"/>
                </a:lnTo>
                <a:cubicBezTo>
                  <a:pt x="21094" y="3133"/>
                  <a:pt x="21094" y="3132"/>
                  <a:pt x="21094" y="3132"/>
                </a:cubicBezTo>
                <a:cubicBezTo>
                  <a:pt x="21097" y="3132"/>
                  <a:pt x="21162" y="3151"/>
                  <a:pt x="21270" y="3183"/>
                </a:cubicBezTo>
                <a:cubicBezTo>
                  <a:pt x="21346" y="3205"/>
                  <a:pt x="21425" y="3215"/>
                  <a:pt x="21504" y="3215"/>
                </a:cubicBezTo>
                <a:cubicBezTo>
                  <a:pt x="21508" y="3215"/>
                  <a:pt x="21512" y="3215"/>
                  <a:pt x="21516" y="3215"/>
                </a:cubicBezTo>
                <a:cubicBezTo>
                  <a:pt x="21600" y="3211"/>
                  <a:pt x="21684" y="3193"/>
                  <a:pt x="21763" y="3164"/>
                </a:cubicBezTo>
                <a:cubicBezTo>
                  <a:pt x="21832" y="3136"/>
                  <a:pt x="21880" y="3122"/>
                  <a:pt x="21893" y="3117"/>
                </a:cubicBezTo>
                <a:lnTo>
                  <a:pt x="21893" y="3117"/>
                </a:lnTo>
                <a:cubicBezTo>
                  <a:pt x="21923" y="3120"/>
                  <a:pt x="21983" y="3133"/>
                  <a:pt x="22071" y="3150"/>
                </a:cubicBezTo>
                <a:cubicBezTo>
                  <a:pt x="22136" y="3163"/>
                  <a:pt x="22203" y="3170"/>
                  <a:pt x="22272" y="3171"/>
                </a:cubicBezTo>
                <a:cubicBezTo>
                  <a:pt x="22354" y="3170"/>
                  <a:pt x="22435" y="3157"/>
                  <a:pt x="22513" y="3133"/>
                </a:cubicBezTo>
                <a:cubicBezTo>
                  <a:pt x="22594" y="3106"/>
                  <a:pt x="22649" y="3091"/>
                  <a:pt x="22662" y="3087"/>
                </a:cubicBezTo>
                <a:lnTo>
                  <a:pt x="22662" y="3087"/>
                </a:lnTo>
                <a:cubicBezTo>
                  <a:pt x="22665" y="3087"/>
                  <a:pt x="22668" y="3087"/>
                  <a:pt x="22671" y="3087"/>
                </a:cubicBezTo>
                <a:cubicBezTo>
                  <a:pt x="22777" y="3087"/>
                  <a:pt x="22881" y="3074"/>
                  <a:pt x="22951" y="3068"/>
                </a:cubicBezTo>
                <a:cubicBezTo>
                  <a:pt x="22965" y="3068"/>
                  <a:pt x="22978" y="3067"/>
                  <a:pt x="22990" y="3066"/>
                </a:cubicBezTo>
                <a:lnTo>
                  <a:pt x="22990" y="3066"/>
                </a:lnTo>
                <a:cubicBezTo>
                  <a:pt x="23006" y="3078"/>
                  <a:pt x="23028" y="3093"/>
                  <a:pt x="23055" y="3112"/>
                </a:cubicBezTo>
                <a:cubicBezTo>
                  <a:pt x="23106" y="3145"/>
                  <a:pt x="23161" y="3191"/>
                  <a:pt x="23291" y="3230"/>
                </a:cubicBezTo>
                <a:cubicBezTo>
                  <a:pt x="23326" y="3239"/>
                  <a:pt x="23363" y="3246"/>
                  <a:pt x="23400" y="3249"/>
                </a:cubicBezTo>
                <a:cubicBezTo>
                  <a:pt x="23421" y="3251"/>
                  <a:pt x="23443" y="3251"/>
                  <a:pt x="23465" y="3251"/>
                </a:cubicBezTo>
                <a:lnTo>
                  <a:pt x="23548" y="3249"/>
                </a:lnTo>
                <a:lnTo>
                  <a:pt x="23690" y="3238"/>
                </a:lnTo>
                <a:cubicBezTo>
                  <a:pt x="23731" y="3235"/>
                  <a:pt x="23768" y="3231"/>
                  <a:pt x="23798" y="3231"/>
                </a:cubicBezTo>
                <a:lnTo>
                  <a:pt x="23859" y="3231"/>
                </a:lnTo>
                <a:lnTo>
                  <a:pt x="23939" y="3229"/>
                </a:lnTo>
                <a:cubicBezTo>
                  <a:pt x="24041" y="3224"/>
                  <a:pt x="24124" y="3216"/>
                  <a:pt x="24188" y="3216"/>
                </a:cubicBezTo>
                <a:lnTo>
                  <a:pt x="24221" y="3216"/>
                </a:lnTo>
                <a:cubicBezTo>
                  <a:pt x="24228" y="3216"/>
                  <a:pt x="24239" y="3219"/>
                  <a:pt x="24252" y="3220"/>
                </a:cubicBezTo>
                <a:lnTo>
                  <a:pt x="24364" y="3243"/>
                </a:lnTo>
                <a:cubicBezTo>
                  <a:pt x="24424" y="3256"/>
                  <a:pt x="24484" y="3265"/>
                  <a:pt x="24545" y="3271"/>
                </a:cubicBezTo>
                <a:cubicBezTo>
                  <a:pt x="24564" y="3272"/>
                  <a:pt x="24584" y="3273"/>
                  <a:pt x="24603" y="3273"/>
                </a:cubicBezTo>
                <a:cubicBezTo>
                  <a:pt x="24632" y="3273"/>
                  <a:pt x="24660" y="3271"/>
                  <a:pt x="24688" y="3267"/>
                </a:cubicBezTo>
                <a:cubicBezTo>
                  <a:pt x="24734" y="3262"/>
                  <a:pt x="24779" y="3252"/>
                  <a:pt x="24823" y="3238"/>
                </a:cubicBezTo>
                <a:cubicBezTo>
                  <a:pt x="24922" y="3203"/>
                  <a:pt x="24989" y="3175"/>
                  <a:pt x="25012" y="3165"/>
                </a:cubicBezTo>
                <a:lnTo>
                  <a:pt x="25012" y="3165"/>
                </a:lnTo>
                <a:lnTo>
                  <a:pt x="25048" y="3167"/>
                </a:lnTo>
                <a:lnTo>
                  <a:pt x="25166" y="3180"/>
                </a:lnTo>
                <a:cubicBezTo>
                  <a:pt x="25212" y="3185"/>
                  <a:pt x="25263" y="3191"/>
                  <a:pt x="25322" y="3194"/>
                </a:cubicBezTo>
                <a:cubicBezTo>
                  <a:pt x="25341" y="3195"/>
                  <a:pt x="25361" y="3196"/>
                  <a:pt x="25380" y="3196"/>
                </a:cubicBezTo>
                <a:cubicBezTo>
                  <a:pt x="25399" y="3196"/>
                  <a:pt x="25418" y="3195"/>
                  <a:pt x="25437" y="3194"/>
                </a:cubicBezTo>
                <a:cubicBezTo>
                  <a:pt x="25482" y="3191"/>
                  <a:pt x="25526" y="3184"/>
                  <a:pt x="25570" y="3174"/>
                </a:cubicBezTo>
                <a:cubicBezTo>
                  <a:pt x="25626" y="3159"/>
                  <a:pt x="25680" y="3141"/>
                  <a:pt x="25733" y="3120"/>
                </a:cubicBezTo>
                <a:cubicBezTo>
                  <a:pt x="25738" y="3118"/>
                  <a:pt x="25743" y="3117"/>
                  <a:pt x="25749" y="3115"/>
                </a:cubicBezTo>
                <a:lnTo>
                  <a:pt x="25749" y="3115"/>
                </a:lnTo>
                <a:cubicBezTo>
                  <a:pt x="25752" y="3117"/>
                  <a:pt x="25757" y="3120"/>
                  <a:pt x="25761" y="3123"/>
                </a:cubicBezTo>
                <a:cubicBezTo>
                  <a:pt x="25816" y="3159"/>
                  <a:pt x="25873" y="3190"/>
                  <a:pt x="25933" y="3217"/>
                </a:cubicBezTo>
                <a:cubicBezTo>
                  <a:pt x="25986" y="3239"/>
                  <a:pt x="26042" y="3256"/>
                  <a:pt x="26099" y="3262"/>
                </a:cubicBezTo>
                <a:cubicBezTo>
                  <a:pt x="26139" y="3267"/>
                  <a:pt x="26174" y="3268"/>
                  <a:pt x="26174" y="3268"/>
                </a:cubicBezTo>
                <a:lnTo>
                  <a:pt x="26208" y="3269"/>
                </a:lnTo>
                <a:lnTo>
                  <a:pt x="26470" y="3283"/>
                </a:lnTo>
                <a:lnTo>
                  <a:pt x="26536" y="3287"/>
                </a:lnTo>
                <a:cubicBezTo>
                  <a:pt x="26543" y="3287"/>
                  <a:pt x="26550" y="3287"/>
                  <a:pt x="26558" y="3287"/>
                </a:cubicBezTo>
                <a:cubicBezTo>
                  <a:pt x="26581" y="3287"/>
                  <a:pt x="26604" y="3286"/>
                  <a:pt x="26626" y="3282"/>
                </a:cubicBezTo>
                <a:cubicBezTo>
                  <a:pt x="26664" y="3278"/>
                  <a:pt x="26703" y="3268"/>
                  <a:pt x="26738" y="3256"/>
                </a:cubicBezTo>
                <a:cubicBezTo>
                  <a:pt x="26858" y="3208"/>
                  <a:pt x="26912" y="3160"/>
                  <a:pt x="26958" y="3126"/>
                </a:cubicBezTo>
                <a:lnTo>
                  <a:pt x="26969" y="3117"/>
                </a:lnTo>
                <a:lnTo>
                  <a:pt x="26969" y="3117"/>
                </a:lnTo>
                <a:cubicBezTo>
                  <a:pt x="26972" y="3119"/>
                  <a:pt x="26975" y="3121"/>
                  <a:pt x="26977" y="3123"/>
                </a:cubicBezTo>
                <a:cubicBezTo>
                  <a:pt x="27027" y="3152"/>
                  <a:pt x="27088" y="3193"/>
                  <a:pt x="27210" y="3224"/>
                </a:cubicBezTo>
                <a:cubicBezTo>
                  <a:pt x="27242" y="3231"/>
                  <a:pt x="27276" y="3237"/>
                  <a:pt x="27309" y="3238"/>
                </a:cubicBezTo>
                <a:lnTo>
                  <a:pt x="27346" y="3239"/>
                </a:lnTo>
                <a:lnTo>
                  <a:pt x="27392" y="3243"/>
                </a:lnTo>
                <a:cubicBezTo>
                  <a:pt x="27460" y="3250"/>
                  <a:pt x="27552" y="3266"/>
                  <a:pt x="27671" y="3272"/>
                </a:cubicBezTo>
                <a:lnTo>
                  <a:pt x="27947" y="3287"/>
                </a:lnTo>
                <a:lnTo>
                  <a:pt x="28079" y="3294"/>
                </a:lnTo>
                <a:lnTo>
                  <a:pt x="28113" y="3295"/>
                </a:lnTo>
                <a:cubicBezTo>
                  <a:pt x="28136" y="3295"/>
                  <a:pt x="28162" y="3295"/>
                  <a:pt x="28184" y="3293"/>
                </a:cubicBezTo>
                <a:cubicBezTo>
                  <a:pt x="28223" y="3289"/>
                  <a:pt x="28262" y="3282"/>
                  <a:pt x="28300" y="3273"/>
                </a:cubicBezTo>
                <a:cubicBezTo>
                  <a:pt x="28367" y="3257"/>
                  <a:pt x="28417" y="3241"/>
                  <a:pt x="28452" y="3230"/>
                </a:cubicBezTo>
                <a:cubicBezTo>
                  <a:pt x="28469" y="3223"/>
                  <a:pt x="28488" y="3219"/>
                  <a:pt x="28506" y="3215"/>
                </a:cubicBezTo>
                <a:lnTo>
                  <a:pt x="28540" y="3215"/>
                </a:lnTo>
                <a:lnTo>
                  <a:pt x="28623" y="3213"/>
                </a:lnTo>
                <a:lnTo>
                  <a:pt x="28764" y="3201"/>
                </a:lnTo>
                <a:cubicBezTo>
                  <a:pt x="28801" y="3198"/>
                  <a:pt x="28836" y="3195"/>
                  <a:pt x="28864" y="3194"/>
                </a:cubicBezTo>
                <a:lnTo>
                  <a:pt x="28864" y="3194"/>
                </a:lnTo>
                <a:cubicBezTo>
                  <a:pt x="28878" y="3200"/>
                  <a:pt x="28904" y="3213"/>
                  <a:pt x="28938" y="3230"/>
                </a:cubicBezTo>
                <a:cubicBezTo>
                  <a:pt x="29003" y="3264"/>
                  <a:pt x="29071" y="3290"/>
                  <a:pt x="29142" y="3309"/>
                </a:cubicBezTo>
                <a:cubicBezTo>
                  <a:pt x="29168" y="3316"/>
                  <a:pt x="29195" y="3320"/>
                  <a:pt x="29222" y="3324"/>
                </a:cubicBezTo>
                <a:cubicBezTo>
                  <a:pt x="29243" y="3326"/>
                  <a:pt x="29264" y="3327"/>
                  <a:pt x="29285" y="3327"/>
                </a:cubicBezTo>
                <a:cubicBezTo>
                  <a:pt x="29300" y="3327"/>
                  <a:pt x="29315" y="3326"/>
                  <a:pt x="29330" y="3325"/>
                </a:cubicBezTo>
                <a:cubicBezTo>
                  <a:pt x="29398" y="3318"/>
                  <a:pt x="29464" y="3299"/>
                  <a:pt x="29526" y="3269"/>
                </a:cubicBezTo>
                <a:cubicBezTo>
                  <a:pt x="29589" y="3237"/>
                  <a:pt x="29648" y="3198"/>
                  <a:pt x="29703" y="3154"/>
                </a:cubicBezTo>
                <a:cubicBezTo>
                  <a:pt x="29714" y="3145"/>
                  <a:pt x="29724" y="3137"/>
                  <a:pt x="29733" y="3130"/>
                </a:cubicBezTo>
                <a:lnTo>
                  <a:pt x="29733" y="3130"/>
                </a:lnTo>
                <a:cubicBezTo>
                  <a:pt x="29771" y="3137"/>
                  <a:pt x="29825" y="3149"/>
                  <a:pt x="29894" y="3162"/>
                </a:cubicBezTo>
                <a:cubicBezTo>
                  <a:pt x="29921" y="3167"/>
                  <a:pt x="29954" y="3171"/>
                  <a:pt x="29988" y="3175"/>
                </a:cubicBezTo>
                <a:cubicBezTo>
                  <a:pt x="30006" y="3176"/>
                  <a:pt x="30024" y="3178"/>
                  <a:pt x="30044" y="3178"/>
                </a:cubicBezTo>
                <a:lnTo>
                  <a:pt x="30057" y="3178"/>
                </a:lnTo>
                <a:cubicBezTo>
                  <a:pt x="30074" y="3180"/>
                  <a:pt x="30090" y="3185"/>
                  <a:pt x="30106" y="3190"/>
                </a:cubicBezTo>
                <a:cubicBezTo>
                  <a:pt x="30139" y="3200"/>
                  <a:pt x="30184" y="3215"/>
                  <a:pt x="30246" y="3232"/>
                </a:cubicBezTo>
                <a:cubicBezTo>
                  <a:pt x="30281" y="3242"/>
                  <a:pt x="30317" y="3249"/>
                  <a:pt x="30354" y="3254"/>
                </a:cubicBezTo>
                <a:cubicBezTo>
                  <a:pt x="30374" y="3257"/>
                  <a:pt x="30395" y="3260"/>
                  <a:pt x="30418" y="3260"/>
                </a:cubicBezTo>
                <a:lnTo>
                  <a:pt x="30451" y="3262"/>
                </a:lnTo>
                <a:cubicBezTo>
                  <a:pt x="30451" y="3262"/>
                  <a:pt x="30452" y="3262"/>
                  <a:pt x="30453" y="3262"/>
                </a:cubicBezTo>
                <a:cubicBezTo>
                  <a:pt x="30473" y="3262"/>
                  <a:pt x="30542" y="3281"/>
                  <a:pt x="30652" y="3306"/>
                </a:cubicBezTo>
                <a:cubicBezTo>
                  <a:pt x="30680" y="3313"/>
                  <a:pt x="30715" y="3319"/>
                  <a:pt x="30751" y="3323"/>
                </a:cubicBezTo>
                <a:cubicBezTo>
                  <a:pt x="30771" y="3325"/>
                  <a:pt x="30788" y="3327"/>
                  <a:pt x="30809" y="3328"/>
                </a:cubicBezTo>
                <a:lnTo>
                  <a:pt x="30855" y="3330"/>
                </a:lnTo>
                <a:lnTo>
                  <a:pt x="30987" y="3335"/>
                </a:lnTo>
                <a:lnTo>
                  <a:pt x="31118" y="3342"/>
                </a:lnTo>
                <a:lnTo>
                  <a:pt x="31184" y="3345"/>
                </a:lnTo>
                <a:cubicBezTo>
                  <a:pt x="31201" y="3346"/>
                  <a:pt x="31219" y="3347"/>
                  <a:pt x="31236" y="3347"/>
                </a:cubicBezTo>
                <a:cubicBezTo>
                  <a:pt x="31259" y="3347"/>
                  <a:pt x="31281" y="3345"/>
                  <a:pt x="31303" y="3342"/>
                </a:cubicBezTo>
                <a:cubicBezTo>
                  <a:pt x="31443" y="3321"/>
                  <a:pt x="31515" y="3273"/>
                  <a:pt x="31570" y="3243"/>
                </a:cubicBezTo>
                <a:lnTo>
                  <a:pt x="31604" y="3222"/>
                </a:lnTo>
                <a:lnTo>
                  <a:pt x="31604" y="3222"/>
                </a:lnTo>
                <a:cubicBezTo>
                  <a:pt x="31657" y="3266"/>
                  <a:pt x="31715" y="3305"/>
                  <a:pt x="31777" y="3336"/>
                </a:cubicBezTo>
                <a:cubicBezTo>
                  <a:pt x="31840" y="3369"/>
                  <a:pt x="31910" y="3387"/>
                  <a:pt x="31981" y="3393"/>
                </a:cubicBezTo>
                <a:cubicBezTo>
                  <a:pt x="31994" y="3394"/>
                  <a:pt x="32006" y="3394"/>
                  <a:pt x="32018" y="3394"/>
                </a:cubicBezTo>
                <a:cubicBezTo>
                  <a:pt x="32055" y="3394"/>
                  <a:pt x="32093" y="3391"/>
                  <a:pt x="32129" y="3385"/>
                </a:cubicBezTo>
                <a:cubicBezTo>
                  <a:pt x="32192" y="3373"/>
                  <a:pt x="32253" y="3357"/>
                  <a:pt x="32313" y="3336"/>
                </a:cubicBezTo>
                <a:cubicBezTo>
                  <a:pt x="32358" y="3323"/>
                  <a:pt x="32387" y="3313"/>
                  <a:pt x="32400" y="3311"/>
                </a:cubicBezTo>
                <a:cubicBezTo>
                  <a:pt x="32404" y="3310"/>
                  <a:pt x="32407" y="3310"/>
                  <a:pt x="32401" y="3310"/>
                </a:cubicBezTo>
                <a:cubicBezTo>
                  <a:pt x="32386" y="3310"/>
                  <a:pt x="32418" y="3310"/>
                  <a:pt x="32449" y="3309"/>
                </a:cubicBezTo>
                <a:cubicBezTo>
                  <a:pt x="32476" y="3306"/>
                  <a:pt x="32501" y="3303"/>
                  <a:pt x="32528" y="3297"/>
                </a:cubicBezTo>
                <a:cubicBezTo>
                  <a:pt x="32597" y="3282"/>
                  <a:pt x="32665" y="3259"/>
                  <a:pt x="32730" y="3229"/>
                </a:cubicBezTo>
                <a:cubicBezTo>
                  <a:pt x="32771" y="3211"/>
                  <a:pt x="32801" y="3198"/>
                  <a:pt x="32813" y="3194"/>
                </a:cubicBezTo>
                <a:lnTo>
                  <a:pt x="32813" y="3194"/>
                </a:lnTo>
                <a:lnTo>
                  <a:pt x="32826" y="3194"/>
                </a:lnTo>
                <a:lnTo>
                  <a:pt x="32958" y="3199"/>
                </a:lnTo>
                <a:lnTo>
                  <a:pt x="33088" y="3204"/>
                </a:lnTo>
                <a:cubicBezTo>
                  <a:pt x="33122" y="3204"/>
                  <a:pt x="33142" y="3206"/>
                  <a:pt x="33180" y="3206"/>
                </a:cubicBezTo>
                <a:cubicBezTo>
                  <a:pt x="33199" y="3206"/>
                  <a:pt x="33222" y="3205"/>
                  <a:pt x="33255" y="3204"/>
                </a:cubicBezTo>
                <a:cubicBezTo>
                  <a:pt x="33406" y="3189"/>
                  <a:pt x="33496" y="3155"/>
                  <a:pt x="33544" y="3149"/>
                </a:cubicBezTo>
                <a:cubicBezTo>
                  <a:pt x="33551" y="3148"/>
                  <a:pt x="33558" y="3147"/>
                  <a:pt x="33562" y="3147"/>
                </a:cubicBezTo>
                <a:lnTo>
                  <a:pt x="33562" y="3147"/>
                </a:lnTo>
                <a:cubicBezTo>
                  <a:pt x="33576" y="3151"/>
                  <a:pt x="33589" y="3156"/>
                  <a:pt x="33602" y="3161"/>
                </a:cubicBezTo>
                <a:cubicBezTo>
                  <a:pt x="33636" y="3174"/>
                  <a:pt x="33684" y="3195"/>
                  <a:pt x="33752" y="3216"/>
                </a:cubicBezTo>
                <a:cubicBezTo>
                  <a:pt x="33791" y="3229"/>
                  <a:pt x="33832" y="3238"/>
                  <a:pt x="33874" y="3244"/>
                </a:cubicBezTo>
                <a:cubicBezTo>
                  <a:pt x="33898" y="3247"/>
                  <a:pt x="33924" y="3250"/>
                  <a:pt x="33949" y="3251"/>
                </a:cubicBezTo>
                <a:cubicBezTo>
                  <a:pt x="33957" y="3251"/>
                  <a:pt x="33964" y="3251"/>
                  <a:pt x="33971" y="3251"/>
                </a:cubicBezTo>
                <a:cubicBezTo>
                  <a:pt x="33985" y="3251"/>
                  <a:pt x="33996" y="3251"/>
                  <a:pt x="34009" y="3251"/>
                </a:cubicBezTo>
                <a:cubicBezTo>
                  <a:pt x="34152" y="3242"/>
                  <a:pt x="34247" y="3214"/>
                  <a:pt x="34304" y="3206"/>
                </a:cubicBezTo>
                <a:lnTo>
                  <a:pt x="34304" y="3206"/>
                </a:lnTo>
                <a:cubicBezTo>
                  <a:pt x="34327" y="3223"/>
                  <a:pt x="34360" y="3247"/>
                  <a:pt x="34407" y="3278"/>
                </a:cubicBezTo>
                <a:cubicBezTo>
                  <a:pt x="34462" y="3311"/>
                  <a:pt x="34536" y="3366"/>
                  <a:pt x="34691" y="3386"/>
                </a:cubicBezTo>
                <a:cubicBezTo>
                  <a:pt x="34708" y="3388"/>
                  <a:pt x="34725" y="3389"/>
                  <a:pt x="34742" y="3389"/>
                </a:cubicBezTo>
                <a:cubicBezTo>
                  <a:pt x="34766" y="3389"/>
                  <a:pt x="34790" y="3387"/>
                  <a:pt x="34814" y="3384"/>
                </a:cubicBezTo>
                <a:cubicBezTo>
                  <a:pt x="34850" y="3378"/>
                  <a:pt x="34886" y="3369"/>
                  <a:pt x="34921" y="3356"/>
                </a:cubicBezTo>
                <a:cubicBezTo>
                  <a:pt x="34967" y="3339"/>
                  <a:pt x="35012" y="3316"/>
                  <a:pt x="35054" y="3288"/>
                </a:cubicBezTo>
                <a:cubicBezTo>
                  <a:pt x="35100" y="3256"/>
                  <a:pt x="35145" y="3221"/>
                  <a:pt x="35188" y="3185"/>
                </a:cubicBezTo>
                <a:cubicBezTo>
                  <a:pt x="35191" y="3182"/>
                  <a:pt x="35195" y="3179"/>
                  <a:pt x="35198" y="3176"/>
                </a:cubicBezTo>
                <a:lnTo>
                  <a:pt x="35198" y="3176"/>
                </a:lnTo>
                <a:lnTo>
                  <a:pt x="35451" y="3185"/>
                </a:lnTo>
                <a:lnTo>
                  <a:pt x="35559" y="3190"/>
                </a:lnTo>
                <a:cubicBezTo>
                  <a:pt x="35589" y="3191"/>
                  <a:pt x="35626" y="3195"/>
                  <a:pt x="35669" y="3201"/>
                </a:cubicBezTo>
                <a:cubicBezTo>
                  <a:pt x="35713" y="3207"/>
                  <a:pt x="35762" y="3213"/>
                  <a:pt x="35820" y="3217"/>
                </a:cubicBezTo>
                <a:cubicBezTo>
                  <a:pt x="35847" y="3220"/>
                  <a:pt x="35879" y="3221"/>
                  <a:pt x="35910" y="3221"/>
                </a:cubicBezTo>
                <a:cubicBezTo>
                  <a:pt x="35950" y="3221"/>
                  <a:pt x="35989" y="3219"/>
                  <a:pt x="36029" y="3213"/>
                </a:cubicBezTo>
                <a:cubicBezTo>
                  <a:pt x="36115" y="3199"/>
                  <a:pt x="36179" y="3181"/>
                  <a:pt x="36224" y="3169"/>
                </a:cubicBezTo>
                <a:lnTo>
                  <a:pt x="36224" y="3169"/>
                </a:lnTo>
                <a:cubicBezTo>
                  <a:pt x="36244" y="3191"/>
                  <a:pt x="36269" y="3218"/>
                  <a:pt x="36300" y="3247"/>
                </a:cubicBezTo>
                <a:cubicBezTo>
                  <a:pt x="36350" y="3289"/>
                  <a:pt x="36397" y="3354"/>
                  <a:pt x="36560" y="3409"/>
                </a:cubicBezTo>
                <a:cubicBezTo>
                  <a:pt x="36603" y="3422"/>
                  <a:pt x="36648" y="3428"/>
                  <a:pt x="36693" y="3428"/>
                </a:cubicBezTo>
                <a:cubicBezTo>
                  <a:pt x="36736" y="3428"/>
                  <a:pt x="36778" y="3422"/>
                  <a:pt x="36820" y="3410"/>
                </a:cubicBezTo>
                <a:cubicBezTo>
                  <a:pt x="36875" y="3397"/>
                  <a:pt x="36926" y="3373"/>
                  <a:pt x="36975" y="3345"/>
                </a:cubicBezTo>
                <a:cubicBezTo>
                  <a:pt x="37019" y="3315"/>
                  <a:pt x="37063" y="3284"/>
                  <a:pt x="37104" y="3251"/>
                </a:cubicBezTo>
                <a:lnTo>
                  <a:pt x="37104" y="3251"/>
                </a:lnTo>
                <a:cubicBezTo>
                  <a:pt x="37128" y="3265"/>
                  <a:pt x="37158" y="3282"/>
                  <a:pt x="37197" y="3302"/>
                </a:cubicBezTo>
                <a:cubicBezTo>
                  <a:pt x="37236" y="3321"/>
                  <a:pt x="37278" y="3338"/>
                  <a:pt x="37322" y="3350"/>
                </a:cubicBezTo>
                <a:cubicBezTo>
                  <a:pt x="37349" y="3358"/>
                  <a:pt x="37379" y="3364"/>
                  <a:pt x="37409" y="3368"/>
                </a:cubicBezTo>
                <a:cubicBezTo>
                  <a:pt x="37445" y="3371"/>
                  <a:pt x="37480" y="3371"/>
                  <a:pt x="37479" y="3371"/>
                </a:cubicBezTo>
                <a:cubicBezTo>
                  <a:pt x="37511" y="3371"/>
                  <a:pt x="37549" y="3373"/>
                  <a:pt x="37590" y="3377"/>
                </a:cubicBezTo>
                <a:lnTo>
                  <a:pt x="37724" y="3386"/>
                </a:lnTo>
                <a:lnTo>
                  <a:pt x="37800" y="3390"/>
                </a:lnTo>
                <a:lnTo>
                  <a:pt x="37839" y="3391"/>
                </a:lnTo>
                <a:cubicBezTo>
                  <a:pt x="37866" y="3391"/>
                  <a:pt x="37892" y="3390"/>
                  <a:pt x="37919" y="3387"/>
                </a:cubicBezTo>
                <a:cubicBezTo>
                  <a:pt x="38069" y="3365"/>
                  <a:pt x="38137" y="3313"/>
                  <a:pt x="38193" y="3281"/>
                </a:cubicBezTo>
                <a:lnTo>
                  <a:pt x="38299" y="3209"/>
                </a:lnTo>
                <a:lnTo>
                  <a:pt x="38299" y="3209"/>
                </a:lnTo>
                <a:lnTo>
                  <a:pt x="38321" y="3211"/>
                </a:lnTo>
                <a:cubicBezTo>
                  <a:pt x="38390" y="3217"/>
                  <a:pt x="38486" y="3234"/>
                  <a:pt x="38608" y="3238"/>
                </a:cubicBezTo>
                <a:cubicBezTo>
                  <a:pt x="38617" y="3238"/>
                  <a:pt x="38626" y="3238"/>
                  <a:pt x="38636" y="3238"/>
                </a:cubicBezTo>
                <a:cubicBezTo>
                  <a:pt x="38748" y="3238"/>
                  <a:pt x="38839" y="3226"/>
                  <a:pt x="38914" y="3220"/>
                </a:cubicBezTo>
                <a:cubicBezTo>
                  <a:pt x="38950" y="3217"/>
                  <a:pt x="38982" y="3213"/>
                  <a:pt x="39010" y="3213"/>
                </a:cubicBezTo>
                <a:lnTo>
                  <a:pt x="39010" y="3213"/>
                </a:lnTo>
                <a:cubicBezTo>
                  <a:pt x="39025" y="3219"/>
                  <a:pt x="39058" y="3235"/>
                  <a:pt x="39108" y="3258"/>
                </a:cubicBezTo>
                <a:cubicBezTo>
                  <a:pt x="39177" y="3293"/>
                  <a:pt x="39250" y="3317"/>
                  <a:pt x="39326" y="3331"/>
                </a:cubicBezTo>
                <a:cubicBezTo>
                  <a:pt x="39354" y="3335"/>
                  <a:pt x="39382" y="3338"/>
                  <a:pt x="39411" y="3339"/>
                </a:cubicBezTo>
                <a:lnTo>
                  <a:pt x="39433" y="3339"/>
                </a:lnTo>
                <a:lnTo>
                  <a:pt x="39471" y="3341"/>
                </a:lnTo>
                <a:lnTo>
                  <a:pt x="39587" y="3360"/>
                </a:lnTo>
                <a:cubicBezTo>
                  <a:pt x="39644" y="3369"/>
                  <a:pt x="39699" y="3376"/>
                  <a:pt x="39756" y="3379"/>
                </a:cubicBezTo>
                <a:lnTo>
                  <a:pt x="39807" y="3380"/>
                </a:lnTo>
                <a:cubicBezTo>
                  <a:pt x="39829" y="3379"/>
                  <a:pt x="39855" y="3379"/>
                  <a:pt x="39875" y="3377"/>
                </a:cubicBezTo>
                <a:cubicBezTo>
                  <a:pt x="39914" y="3372"/>
                  <a:pt x="39952" y="3366"/>
                  <a:pt x="39991" y="3356"/>
                </a:cubicBezTo>
                <a:cubicBezTo>
                  <a:pt x="40100" y="3327"/>
                  <a:pt x="40170" y="3301"/>
                  <a:pt x="40194" y="3295"/>
                </a:cubicBezTo>
                <a:lnTo>
                  <a:pt x="40194" y="3295"/>
                </a:lnTo>
                <a:cubicBezTo>
                  <a:pt x="40208" y="3299"/>
                  <a:pt x="40238" y="3312"/>
                  <a:pt x="40277" y="3327"/>
                </a:cubicBezTo>
                <a:cubicBezTo>
                  <a:pt x="40339" y="3354"/>
                  <a:pt x="40404" y="3375"/>
                  <a:pt x="40470" y="3388"/>
                </a:cubicBezTo>
                <a:cubicBezTo>
                  <a:pt x="40493" y="3392"/>
                  <a:pt x="40517" y="3395"/>
                  <a:pt x="40543" y="3398"/>
                </a:cubicBezTo>
                <a:lnTo>
                  <a:pt x="40604" y="3400"/>
                </a:lnTo>
                <a:lnTo>
                  <a:pt x="40670" y="3402"/>
                </a:lnTo>
                <a:lnTo>
                  <a:pt x="40932" y="3413"/>
                </a:lnTo>
                <a:cubicBezTo>
                  <a:pt x="40970" y="3414"/>
                  <a:pt x="41007" y="3415"/>
                  <a:pt x="41045" y="3415"/>
                </a:cubicBezTo>
                <a:cubicBezTo>
                  <a:pt x="41095" y="3415"/>
                  <a:pt x="41145" y="3414"/>
                  <a:pt x="41196" y="3414"/>
                </a:cubicBezTo>
                <a:lnTo>
                  <a:pt x="41327" y="3414"/>
                </a:lnTo>
                <a:cubicBezTo>
                  <a:pt x="41334" y="3414"/>
                  <a:pt x="41340" y="3414"/>
                  <a:pt x="41347" y="3414"/>
                </a:cubicBezTo>
                <a:cubicBezTo>
                  <a:pt x="41405" y="3414"/>
                  <a:pt x="41463" y="3409"/>
                  <a:pt x="41520" y="3400"/>
                </a:cubicBezTo>
                <a:cubicBezTo>
                  <a:pt x="41647" y="3373"/>
                  <a:pt x="41724" y="3347"/>
                  <a:pt x="41753" y="3346"/>
                </a:cubicBezTo>
                <a:lnTo>
                  <a:pt x="41809" y="3342"/>
                </a:lnTo>
                <a:cubicBezTo>
                  <a:pt x="41854" y="3339"/>
                  <a:pt x="41898" y="3330"/>
                  <a:pt x="41942" y="3317"/>
                </a:cubicBezTo>
                <a:cubicBezTo>
                  <a:pt x="41997" y="3301"/>
                  <a:pt x="42052" y="3280"/>
                  <a:pt x="42104" y="3256"/>
                </a:cubicBezTo>
                <a:cubicBezTo>
                  <a:pt x="42123" y="3247"/>
                  <a:pt x="42142" y="3240"/>
                  <a:pt x="42161" y="3234"/>
                </a:cubicBezTo>
                <a:lnTo>
                  <a:pt x="42161" y="3234"/>
                </a:lnTo>
                <a:cubicBezTo>
                  <a:pt x="42193" y="3239"/>
                  <a:pt x="42275" y="3275"/>
                  <a:pt x="42417" y="3303"/>
                </a:cubicBezTo>
                <a:cubicBezTo>
                  <a:pt x="42458" y="3310"/>
                  <a:pt x="42501" y="3313"/>
                  <a:pt x="42544" y="3313"/>
                </a:cubicBezTo>
                <a:lnTo>
                  <a:pt x="42610" y="3314"/>
                </a:lnTo>
                <a:lnTo>
                  <a:pt x="42742" y="3316"/>
                </a:lnTo>
                <a:lnTo>
                  <a:pt x="42873" y="3318"/>
                </a:lnTo>
                <a:lnTo>
                  <a:pt x="42907" y="3318"/>
                </a:lnTo>
                <a:cubicBezTo>
                  <a:pt x="42918" y="3318"/>
                  <a:pt x="42918" y="3318"/>
                  <a:pt x="42928" y="3318"/>
                </a:cubicBezTo>
                <a:cubicBezTo>
                  <a:pt x="42933" y="3318"/>
                  <a:pt x="42940" y="3318"/>
                  <a:pt x="42953" y="3318"/>
                </a:cubicBezTo>
                <a:cubicBezTo>
                  <a:pt x="43018" y="3313"/>
                  <a:pt x="43081" y="3298"/>
                  <a:pt x="43140" y="3272"/>
                </a:cubicBezTo>
                <a:cubicBezTo>
                  <a:pt x="43204" y="3242"/>
                  <a:pt x="43265" y="3205"/>
                  <a:pt x="43320" y="3161"/>
                </a:cubicBezTo>
                <a:cubicBezTo>
                  <a:pt x="43325" y="3157"/>
                  <a:pt x="43329" y="3154"/>
                  <a:pt x="43333" y="3151"/>
                </a:cubicBezTo>
                <a:lnTo>
                  <a:pt x="43333" y="3151"/>
                </a:lnTo>
                <a:cubicBezTo>
                  <a:pt x="43354" y="3163"/>
                  <a:pt x="43378" y="3178"/>
                  <a:pt x="43407" y="3194"/>
                </a:cubicBezTo>
                <a:cubicBezTo>
                  <a:pt x="43462" y="3223"/>
                  <a:pt x="43541" y="3269"/>
                  <a:pt x="43682" y="3280"/>
                </a:cubicBezTo>
                <a:cubicBezTo>
                  <a:pt x="43690" y="3280"/>
                  <a:pt x="43698" y="3280"/>
                  <a:pt x="43706" y="3280"/>
                </a:cubicBezTo>
                <a:cubicBezTo>
                  <a:pt x="43813" y="3280"/>
                  <a:pt x="43876" y="3259"/>
                  <a:pt x="43935" y="3242"/>
                </a:cubicBezTo>
                <a:cubicBezTo>
                  <a:pt x="43995" y="3221"/>
                  <a:pt x="44040" y="3204"/>
                  <a:pt x="44069" y="3192"/>
                </a:cubicBezTo>
                <a:cubicBezTo>
                  <a:pt x="44094" y="3183"/>
                  <a:pt x="44110" y="3180"/>
                  <a:pt x="44109" y="3180"/>
                </a:cubicBezTo>
                <a:lnTo>
                  <a:pt x="44109" y="3180"/>
                </a:lnTo>
                <a:cubicBezTo>
                  <a:pt x="44109" y="3180"/>
                  <a:pt x="44108" y="3180"/>
                  <a:pt x="44107" y="3180"/>
                </a:cubicBezTo>
                <a:cubicBezTo>
                  <a:pt x="44101" y="3180"/>
                  <a:pt x="44100" y="3180"/>
                  <a:pt x="44129" y="3179"/>
                </a:cubicBezTo>
                <a:cubicBezTo>
                  <a:pt x="44150" y="3178"/>
                  <a:pt x="44167" y="3177"/>
                  <a:pt x="44187" y="3175"/>
                </a:cubicBezTo>
                <a:cubicBezTo>
                  <a:pt x="44222" y="3170"/>
                  <a:pt x="44255" y="3164"/>
                  <a:pt x="44284" y="3157"/>
                </a:cubicBezTo>
                <a:cubicBezTo>
                  <a:pt x="44355" y="3141"/>
                  <a:pt x="44408" y="3127"/>
                  <a:pt x="44444" y="3118"/>
                </a:cubicBezTo>
                <a:lnTo>
                  <a:pt x="44444" y="3118"/>
                </a:lnTo>
                <a:cubicBezTo>
                  <a:pt x="44455" y="3127"/>
                  <a:pt x="44469" y="3137"/>
                  <a:pt x="44484" y="3149"/>
                </a:cubicBezTo>
                <a:cubicBezTo>
                  <a:pt x="44538" y="3193"/>
                  <a:pt x="44596" y="3230"/>
                  <a:pt x="44657" y="3261"/>
                </a:cubicBezTo>
                <a:cubicBezTo>
                  <a:pt x="44716" y="3290"/>
                  <a:pt x="44781" y="3308"/>
                  <a:pt x="44847" y="3312"/>
                </a:cubicBezTo>
                <a:cubicBezTo>
                  <a:pt x="44857" y="3313"/>
                  <a:pt x="44868" y="3313"/>
                  <a:pt x="44879" y="3313"/>
                </a:cubicBezTo>
                <a:cubicBezTo>
                  <a:pt x="44938" y="3313"/>
                  <a:pt x="44998" y="3303"/>
                  <a:pt x="45053" y="3282"/>
                </a:cubicBezTo>
                <a:cubicBezTo>
                  <a:pt x="45125" y="3253"/>
                  <a:pt x="45193" y="3214"/>
                  <a:pt x="45254" y="3167"/>
                </a:cubicBezTo>
                <a:cubicBezTo>
                  <a:pt x="45258" y="3164"/>
                  <a:pt x="45261" y="3162"/>
                  <a:pt x="45264" y="3159"/>
                </a:cubicBezTo>
                <a:lnTo>
                  <a:pt x="45264" y="3159"/>
                </a:lnTo>
                <a:cubicBezTo>
                  <a:pt x="45269" y="3163"/>
                  <a:pt x="45274" y="3168"/>
                  <a:pt x="45280" y="3172"/>
                </a:cubicBezTo>
                <a:cubicBezTo>
                  <a:pt x="45324" y="3206"/>
                  <a:pt x="45373" y="3251"/>
                  <a:pt x="45482" y="3296"/>
                </a:cubicBezTo>
                <a:cubicBezTo>
                  <a:pt x="45514" y="3309"/>
                  <a:pt x="45548" y="3318"/>
                  <a:pt x="45581" y="3324"/>
                </a:cubicBezTo>
                <a:cubicBezTo>
                  <a:pt x="45609" y="3328"/>
                  <a:pt x="45638" y="3330"/>
                  <a:pt x="45667" y="3330"/>
                </a:cubicBezTo>
                <a:cubicBezTo>
                  <a:pt x="45676" y="3330"/>
                  <a:pt x="45684" y="3330"/>
                  <a:pt x="45692" y="3330"/>
                </a:cubicBezTo>
                <a:cubicBezTo>
                  <a:pt x="45739" y="3326"/>
                  <a:pt x="45785" y="3318"/>
                  <a:pt x="45830" y="3305"/>
                </a:cubicBezTo>
                <a:cubicBezTo>
                  <a:pt x="45888" y="3287"/>
                  <a:pt x="45944" y="3265"/>
                  <a:pt x="45999" y="3239"/>
                </a:cubicBezTo>
                <a:cubicBezTo>
                  <a:pt x="46021" y="3228"/>
                  <a:pt x="46043" y="3219"/>
                  <a:pt x="46067" y="3211"/>
                </a:cubicBezTo>
                <a:lnTo>
                  <a:pt x="46067" y="3211"/>
                </a:lnTo>
                <a:lnTo>
                  <a:pt x="46119" y="3209"/>
                </a:lnTo>
                <a:lnTo>
                  <a:pt x="46382" y="3198"/>
                </a:lnTo>
                <a:lnTo>
                  <a:pt x="46425" y="3196"/>
                </a:lnTo>
                <a:lnTo>
                  <a:pt x="46425" y="3196"/>
                </a:lnTo>
                <a:cubicBezTo>
                  <a:pt x="46443" y="3203"/>
                  <a:pt x="46460" y="3211"/>
                  <a:pt x="46477" y="3220"/>
                </a:cubicBezTo>
                <a:cubicBezTo>
                  <a:pt x="46530" y="3246"/>
                  <a:pt x="46585" y="3271"/>
                  <a:pt x="46643" y="3289"/>
                </a:cubicBezTo>
                <a:cubicBezTo>
                  <a:pt x="46689" y="3305"/>
                  <a:pt x="46737" y="3314"/>
                  <a:pt x="46787" y="3318"/>
                </a:cubicBezTo>
                <a:cubicBezTo>
                  <a:pt x="46804" y="3319"/>
                  <a:pt x="46821" y="3320"/>
                  <a:pt x="46839" y="3320"/>
                </a:cubicBezTo>
                <a:cubicBezTo>
                  <a:pt x="46861" y="3320"/>
                  <a:pt x="46882" y="3319"/>
                  <a:pt x="46903" y="3317"/>
                </a:cubicBezTo>
                <a:cubicBezTo>
                  <a:pt x="47021" y="3306"/>
                  <a:pt x="47111" y="3287"/>
                  <a:pt x="47176" y="3280"/>
                </a:cubicBezTo>
                <a:cubicBezTo>
                  <a:pt x="47220" y="3273"/>
                  <a:pt x="47325" y="3274"/>
                  <a:pt x="47409" y="3271"/>
                </a:cubicBezTo>
                <a:lnTo>
                  <a:pt x="47541" y="3266"/>
                </a:lnTo>
                <a:lnTo>
                  <a:pt x="47607" y="3265"/>
                </a:lnTo>
                <a:cubicBezTo>
                  <a:pt x="47638" y="3264"/>
                  <a:pt x="47668" y="3260"/>
                  <a:pt x="47698" y="3254"/>
                </a:cubicBezTo>
                <a:cubicBezTo>
                  <a:pt x="47732" y="3247"/>
                  <a:pt x="47765" y="3237"/>
                  <a:pt x="47797" y="3223"/>
                </a:cubicBezTo>
                <a:cubicBezTo>
                  <a:pt x="47905" y="3172"/>
                  <a:pt x="47952" y="3124"/>
                  <a:pt x="47994" y="3089"/>
                </a:cubicBezTo>
                <a:cubicBezTo>
                  <a:pt x="48020" y="3065"/>
                  <a:pt x="48042" y="3045"/>
                  <a:pt x="48059" y="3030"/>
                </a:cubicBezTo>
                <a:lnTo>
                  <a:pt x="48059" y="3030"/>
                </a:lnTo>
                <a:cubicBezTo>
                  <a:pt x="48059" y="3030"/>
                  <a:pt x="48059" y="3030"/>
                  <a:pt x="48060" y="3030"/>
                </a:cubicBezTo>
                <a:cubicBezTo>
                  <a:pt x="48123" y="3038"/>
                  <a:pt x="48223" y="3070"/>
                  <a:pt x="48375" y="3071"/>
                </a:cubicBezTo>
                <a:lnTo>
                  <a:pt x="48379" y="3071"/>
                </a:lnTo>
                <a:cubicBezTo>
                  <a:pt x="48384" y="3072"/>
                  <a:pt x="48389" y="3073"/>
                  <a:pt x="48395" y="3074"/>
                </a:cubicBezTo>
                <a:cubicBezTo>
                  <a:pt x="48416" y="3081"/>
                  <a:pt x="48454" y="3097"/>
                  <a:pt x="48505" y="3117"/>
                </a:cubicBezTo>
                <a:cubicBezTo>
                  <a:pt x="48576" y="3145"/>
                  <a:pt x="48650" y="3163"/>
                  <a:pt x="48726" y="3170"/>
                </a:cubicBezTo>
                <a:cubicBezTo>
                  <a:pt x="48740" y="3171"/>
                  <a:pt x="48754" y="3171"/>
                  <a:pt x="48767" y="3171"/>
                </a:cubicBezTo>
                <a:cubicBezTo>
                  <a:pt x="48836" y="3171"/>
                  <a:pt x="48904" y="3162"/>
                  <a:pt x="48969" y="3142"/>
                </a:cubicBezTo>
                <a:cubicBezTo>
                  <a:pt x="49053" y="3118"/>
                  <a:pt x="49113" y="3097"/>
                  <a:pt x="49146" y="3087"/>
                </a:cubicBezTo>
                <a:lnTo>
                  <a:pt x="49146" y="3087"/>
                </a:lnTo>
                <a:cubicBezTo>
                  <a:pt x="49160" y="3095"/>
                  <a:pt x="49178" y="3106"/>
                  <a:pt x="49199" y="3119"/>
                </a:cubicBezTo>
                <a:cubicBezTo>
                  <a:pt x="49258" y="3157"/>
                  <a:pt x="49320" y="3189"/>
                  <a:pt x="49386" y="3212"/>
                </a:cubicBezTo>
                <a:cubicBezTo>
                  <a:pt x="49441" y="3230"/>
                  <a:pt x="49498" y="3241"/>
                  <a:pt x="49556" y="3241"/>
                </a:cubicBezTo>
                <a:cubicBezTo>
                  <a:pt x="49559" y="3241"/>
                  <a:pt x="49562" y="3241"/>
                  <a:pt x="49565" y="3241"/>
                </a:cubicBezTo>
                <a:cubicBezTo>
                  <a:pt x="49631" y="3238"/>
                  <a:pt x="49696" y="3223"/>
                  <a:pt x="49755" y="3197"/>
                </a:cubicBezTo>
                <a:cubicBezTo>
                  <a:pt x="49822" y="3165"/>
                  <a:pt x="49883" y="3126"/>
                  <a:pt x="49938" y="3079"/>
                </a:cubicBezTo>
                <a:cubicBezTo>
                  <a:pt x="49967" y="3056"/>
                  <a:pt x="49990" y="3038"/>
                  <a:pt x="50004" y="3027"/>
                </a:cubicBezTo>
                <a:lnTo>
                  <a:pt x="50004" y="3027"/>
                </a:lnTo>
                <a:cubicBezTo>
                  <a:pt x="50057" y="3021"/>
                  <a:pt x="50108" y="3012"/>
                  <a:pt x="50159" y="3000"/>
                </a:cubicBezTo>
                <a:lnTo>
                  <a:pt x="50275" y="2973"/>
                </a:lnTo>
                <a:lnTo>
                  <a:pt x="50275" y="2973"/>
                </a:lnTo>
                <a:cubicBezTo>
                  <a:pt x="50290" y="2987"/>
                  <a:pt x="50310" y="3005"/>
                  <a:pt x="50332" y="3026"/>
                </a:cubicBezTo>
                <a:cubicBezTo>
                  <a:pt x="50372" y="3060"/>
                  <a:pt x="50413" y="3104"/>
                  <a:pt x="50509" y="3156"/>
                </a:cubicBezTo>
                <a:cubicBezTo>
                  <a:pt x="50575" y="3191"/>
                  <a:pt x="50649" y="3209"/>
                  <a:pt x="50724" y="3211"/>
                </a:cubicBezTo>
                <a:cubicBezTo>
                  <a:pt x="50795" y="3209"/>
                  <a:pt x="50863" y="3193"/>
                  <a:pt x="50926" y="3163"/>
                </a:cubicBezTo>
                <a:cubicBezTo>
                  <a:pt x="50993" y="3131"/>
                  <a:pt x="51056" y="3088"/>
                  <a:pt x="51111" y="3037"/>
                </a:cubicBezTo>
                <a:cubicBezTo>
                  <a:pt x="51135" y="3017"/>
                  <a:pt x="51156" y="2999"/>
                  <a:pt x="51171" y="2986"/>
                </a:cubicBezTo>
                <a:lnTo>
                  <a:pt x="51171" y="2986"/>
                </a:lnTo>
                <a:cubicBezTo>
                  <a:pt x="51177" y="2987"/>
                  <a:pt x="51183" y="2988"/>
                  <a:pt x="51190" y="2990"/>
                </a:cubicBezTo>
                <a:cubicBezTo>
                  <a:pt x="51252" y="2998"/>
                  <a:pt x="51344" y="3027"/>
                  <a:pt x="51483" y="3027"/>
                </a:cubicBezTo>
                <a:cubicBezTo>
                  <a:pt x="51497" y="3027"/>
                  <a:pt x="51512" y="3026"/>
                  <a:pt x="51527" y="3026"/>
                </a:cubicBezTo>
                <a:cubicBezTo>
                  <a:pt x="51711" y="3008"/>
                  <a:pt x="51807" y="2948"/>
                  <a:pt x="51864" y="2932"/>
                </a:cubicBezTo>
                <a:cubicBezTo>
                  <a:pt x="51872" y="2929"/>
                  <a:pt x="51878" y="2928"/>
                  <a:pt x="51883" y="2926"/>
                </a:cubicBezTo>
                <a:lnTo>
                  <a:pt x="51883" y="2926"/>
                </a:lnTo>
                <a:lnTo>
                  <a:pt x="51987" y="2977"/>
                </a:lnTo>
                <a:cubicBezTo>
                  <a:pt x="52060" y="3015"/>
                  <a:pt x="52139" y="3040"/>
                  <a:pt x="52221" y="3049"/>
                </a:cubicBezTo>
                <a:cubicBezTo>
                  <a:pt x="52235" y="3051"/>
                  <a:pt x="52260" y="3051"/>
                  <a:pt x="52278" y="3051"/>
                </a:cubicBezTo>
                <a:cubicBezTo>
                  <a:pt x="52286" y="3051"/>
                  <a:pt x="52292" y="3051"/>
                  <a:pt x="52296" y="3051"/>
                </a:cubicBezTo>
                <a:lnTo>
                  <a:pt x="52296" y="3051"/>
                </a:lnTo>
                <a:cubicBezTo>
                  <a:pt x="52301" y="3052"/>
                  <a:pt x="52307" y="3053"/>
                  <a:pt x="52314" y="3055"/>
                </a:cubicBezTo>
                <a:cubicBezTo>
                  <a:pt x="52336" y="3059"/>
                  <a:pt x="52370" y="3070"/>
                  <a:pt x="52420" y="3085"/>
                </a:cubicBezTo>
                <a:cubicBezTo>
                  <a:pt x="52485" y="3104"/>
                  <a:pt x="52552" y="3117"/>
                  <a:pt x="52619" y="3122"/>
                </a:cubicBezTo>
                <a:cubicBezTo>
                  <a:pt x="52632" y="3123"/>
                  <a:pt x="52646" y="3123"/>
                  <a:pt x="52659" y="3123"/>
                </a:cubicBezTo>
                <a:cubicBezTo>
                  <a:pt x="52668" y="3123"/>
                  <a:pt x="52678" y="3123"/>
                  <a:pt x="52687" y="3123"/>
                </a:cubicBezTo>
                <a:lnTo>
                  <a:pt x="52740" y="3119"/>
                </a:lnTo>
                <a:cubicBezTo>
                  <a:pt x="52774" y="3115"/>
                  <a:pt x="52803" y="3110"/>
                  <a:pt x="52831" y="3104"/>
                </a:cubicBezTo>
                <a:cubicBezTo>
                  <a:pt x="52944" y="3082"/>
                  <a:pt x="53021" y="3058"/>
                  <a:pt x="53065" y="3055"/>
                </a:cubicBezTo>
                <a:lnTo>
                  <a:pt x="53194" y="3043"/>
                </a:lnTo>
                <a:lnTo>
                  <a:pt x="53331" y="3026"/>
                </a:lnTo>
                <a:cubicBezTo>
                  <a:pt x="53373" y="3020"/>
                  <a:pt x="53411" y="3015"/>
                  <a:pt x="53446" y="3013"/>
                </a:cubicBezTo>
                <a:lnTo>
                  <a:pt x="53480" y="3011"/>
                </a:lnTo>
                <a:cubicBezTo>
                  <a:pt x="53511" y="3007"/>
                  <a:pt x="53541" y="3003"/>
                  <a:pt x="53571" y="2994"/>
                </a:cubicBezTo>
                <a:cubicBezTo>
                  <a:pt x="53617" y="2982"/>
                  <a:pt x="53662" y="2963"/>
                  <a:pt x="53704" y="2940"/>
                </a:cubicBezTo>
                <a:cubicBezTo>
                  <a:pt x="53752" y="2911"/>
                  <a:pt x="53800" y="2880"/>
                  <a:pt x="53845" y="2847"/>
                </a:cubicBezTo>
                <a:cubicBezTo>
                  <a:pt x="53858" y="2837"/>
                  <a:pt x="53870" y="2829"/>
                  <a:pt x="53878" y="2823"/>
                </a:cubicBezTo>
                <a:lnTo>
                  <a:pt x="53879" y="2823"/>
                </a:lnTo>
                <a:cubicBezTo>
                  <a:pt x="53905" y="2825"/>
                  <a:pt x="53940" y="2829"/>
                  <a:pt x="53985" y="2836"/>
                </a:cubicBezTo>
                <a:cubicBezTo>
                  <a:pt x="54028" y="2842"/>
                  <a:pt x="54082" y="2849"/>
                  <a:pt x="54145" y="2852"/>
                </a:cubicBezTo>
                <a:cubicBezTo>
                  <a:pt x="54154" y="2853"/>
                  <a:pt x="54164" y="2853"/>
                  <a:pt x="54174" y="2853"/>
                </a:cubicBezTo>
                <a:cubicBezTo>
                  <a:pt x="54198" y="2853"/>
                  <a:pt x="54225" y="2852"/>
                  <a:pt x="54246" y="2851"/>
                </a:cubicBezTo>
                <a:lnTo>
                  <a:pt x="54312" y="2850"/>
                </a:lnTo>
                <a:lnTo>
                  <a:pt x="54574" y="2844"/>
                </a:lnTo>
                <a:lnTo>
                  <a:pt x="54607" y="2844"/>
                </a:lnTo>
                <a:cubicBezTo>
                  <a:pt x="54608" y="2844"/>
                  <a:pt x="54610" y="2844"/>
                  <a:pt x="54612" y="2844"/>
                </a:cubicBezTo>
                <a:lnTo>
                  <a:pt x="54612" y="2844"/>
                </a:lnTo>
                <a:cubicBezTo>
                  <a:pt x="54635" y="2851"/>
                  <a:pt x="54658" y="2861"/>
                  <a:pt x="54680" y="2871"/>
                </a:cubicBezTo>
                <a:cubicBezTo>
                  <a:pt x="54736" y="2896"/>
                  <a:pt x="54794" y="2917"/>
                  <a:pt x="54853" y="2933"/>
                </a:cubicBezTo>
                <a:cubicBezTo>
                  <a:pt x="54901" y="2945"/>
                  <a:pt x="54949" y="2952"/>
                  <a:pt x="54999" y="2952"/>
                </a:cubicBezTo>
                <a:cubicBezTo>
                  <a:pt x="55029" y="2951"/>
                  <a:pt x="55059" y="2948"/>
                  <a:pt x="55088" y="2942"/>
                </a:cubicBezTo>
                <a:cubicBezTo>
                  <a:pt x="55115" y="2938"/>
                  <a:pt x="55141" y="2931"/>
                  <a:pt x="55167" y="2922"/>
                </a:cubicBezTo>
                <a:cubicBezTo>
                  <a:pt x="55234" y="2897"/>
                  <a:pt x="55297" y="2864"/>
                  <a:pt x="55356" y="2822"/>
                </a:cubicBezTo>
                <a:cubicBezTo>
                  <a:pt x="55394" y="2796"/>
                  <a:pt x="55423" y="2777"/>
                  <a:pt x="55437" y="2769"/>
                </a:cubicBezTo>
                <a:lnTo>
                  <a:pt x="55437" y="2769"/>
                </a:lnTo>
                <a:cubicBezTo>
                  <a:pt x="55444" y="2769"/>
                  <a:pt x="55450" y="2768"/>
                  <a:pt x="55453" y="2768"/>
                </a:cubicBezTo>
                <a:cubicBezTo>
                  <a:pt x="55515" y="2759"/>
                  <a:pt x="55578" y="2745"/>
                  <a:pt x="55638" y="2724"/>
                </a:cubicBezTo>
                <a:lnTo>
                  <a:pt x="55752" y="2688"/>
                </a:lnTo>
                <a:cubicBezTo>
                  <a:pt x="55762" y="2685"/>
                  <a:pt x="55773" y="2682"/>
                  <a:pt x="55783" y="2680"/>
                </a:cubicBezTo>
                <a:cubicBezTo>
                  <a:pt x="55784" y="2680"/>
                  <a:pt x="55785" y="2680"/>
                  <a:pt x="55785" y="2680"/>
                </a:cubicBezTo>
                <a:lnTo>
                  <a:pt x="55785" y="2680"/>
                </a:lnTo>
                <a:cubicBezTo>
                  <a:pt x="55803" y="2686"/>
                  <a:pt x="55864" y="2707"/>
                  <a:pt x="55948" y="2738"/>
                </a:cubicBezTo>
                <a:cubicBezTo>
                  <a:pt x="55982" y="2750"/>
                  <a:pt x="56019" y="2759"/>
                  <a:pt x="56056" y="2766"/>
                </a:cubicBezTo>
                <a:cubicBezTo>
                  <a:pt x="56078" y="2769"/>
                  <a:pt x="56101" y="2773"/>
                  <a:pt x="56124" y="2774"/>
                </a:cubicBezTo>
                <a:cubicBezTo>
                  <a:pt x="56131" y="2774"/>
                  <a:pt x="56140" y="2774"/>
                  <a:pt x="56150" y="2774"/>
                </a:cubicBezTo>
                <a:cubicBezTo>
                  <a:pt x="56170" y="2774"/>
                  <a:pt x="56190" y="2774"/>
                  <a:pt x="56190" y="2774"/>
                </a:cubicBezTo>
                <a:cubicBezTo>
                  <a:pt x="56204" y="2775"/>
                  <a:pt x="56219" y="2777"/>
                  <a:pt x="56233" y="2781"/>
                </a:cubicBezTo>
                <a:cubicBezTo>
                  <a:pt x="56291" y="2791"/>
                  <a:pt x="56389" y="2836"/>
                  <a:pt x="56558" y="2836"/>
                </a:cubicBezTo>
                <a:cubicBezTo>
                  <a:pt x="56566" y="2836"/>
                  <a:pt x="56574" y="2836"/>
                  <a:pt x="56582" y="2836"/>
                </a:cubicBezTo>
                <a:cubicBezTo>
                  <a:pt x="56590" y="2836"/>
                  <a:pt x="56598" y="2835"/>
                  <a:pt x="56607" y="2835"/>
                </a:cubicBezTo>
                <a:cubicBezTo>
                  <a:pt x="56654" y="2835"/>
                  <a:pt x="56717" y="2842"/>
                  <a:pt x="56803" y="2849"/>
                </a:cubicBezTo>
                <a:cubicBezTo>
                  <a:pt x="56837" y="2852"/>
                  <a:pt x="56871" y="2853"/>
                  <a:pt x="56905" y="2853"/>
                </a:cubicBezTo>
                <a:cubicBezTo>
                  <a:pt x="56930" y="2853"/>
                  <a:pt x="56954" y="2852"/>
                  <a:pt x="56978" y="2851"/>
                </a:cubicBezTo>
                <a:cubicBezTo>
                  <a:pt x="57050" y="2845"/>
                  <a:pt x="57120" y="2822"/>
                  <a:pt x="57182" y="2784"/>
                </a:cubicBezTo>
                <a:cubicBezTo>
                  <a:pt x="57218" y="2762"/>
                  <a:pt x="57254" y="2736"/>
                  <a:pt x="57285" y="2706"/>
                </a:cubicBezTo>
                <a:cubicBezTo>
                  <a:pt x="57336" y="2658"/>
                  <a:pt x="57370" y="2621"/>
                  <a:pt x="57395" y="2592"/>
                </a:cubicBezTo>
                <a:cubicBezTo>
                  <a:pt x="57403" y="2583"/>
                  <a:pt x="57411" y="2574"/>
                  <a:pt x="57418" y="2568"/>
                </a:cubicBezTo>
                <a:lnTo>
                  <a:pt x="57418" y="2568"/>
                </a:lnTo>
                <a:lnTo>
                  <a:pt x="57534" y="2554"/>
                </a:lnTo>
                <a:cubicBezTo>
                  <a:pt x="57621" y="2546"/>
                  <a:pt x="57708" y="2533"/>
                  <a:pt x="57795" y="2529"/>
                </a:cubicBezTo>
                <a:lnTo>
                  <a:pt x="58058" y="2514"/>
                </a:lnTo>
                <a:lnTo>
                  <a:pt x="58100" y="2512"/>
                </a:lnTo>
                <a:lnTo>
                  <a:pt x="58100" y="2512"/>
                </a:lnTo>
                <a:cubicBezTo>
                  <a:pt x="58114" y="2518"/>
                  <a:pt x="58128" y="2525"/>
                  <a:pt x="58142" y="2532"/>
                </a:cubicBezTo>
                <a:cubicBezTo>
                  <a:pt x="58189" y="2559"/>
                  <a:pt x="58239" y="2583"/>
                  <a:pt x="58290" y="2605"/>
                </a:cubicBezTo>
                <a:cubicBezTo>
                  <a:pt x="58332" y="2622"/>
                  <a:pt x="58377" y="2635"/>
                  <a:pt x="58424" y="2642"/>
                </a:cubicBezTo>
                <a:cubicBezTo>
                  <a:pt x="58447" y="2646"/>
                  <a:pt x="58472" y="2648"/>
                  <a:pt x="58497" y="2648"/>
                </a:cubicBezTo>
                <a:cubicBezTo>
                  <a:pt x="58502" y="2648"/>
                  <a:pt x="58507" y="2648"/>
                  <a:pt x="58513" y="2648"/>
                </a:cubicBezTo>
                <a:cubicBezTo>
                  <a:pt x="58544" y="2647"/>
                  <a:pt x="58548" y="2646"/>
                  <a:pt x="58568" y="2644"/>
                </a:cubicBezTo>
                <a:cubicBezTo>
                  <a:pt x="58692" y="2630"/>
                  <a:pt x="58783" y="2604"/>
                  <a:pt x="58850" y="2592"/>
                </a:cubicBezTo>
                <a:lnTo>
                  <a:pt x="58895" y="2585"/>
                </a:lnTo>
                <a:lnTo>
                  <a:pt x="58968" y="2577"/>
                </a:lnTo>
                <a:cubicBezTo>
                  <a:pt x="59030" y="2568"/>
                  <a:pt x="59090" y="2553"/>
                  <a:pt x="59150" y="2532"/>
                </a:cubicBezTo>
                <a:cubicBezTo>
                  <a:pt x="59198" y="2516"/>
                  <a:pt x="59235" y="2503"/>
                  <a:pt x="59261" y="2496"/>
                </a:cubicBezTo>
                <a:cubicBezTo>
                  <a:pt x="59264" y="2495"/>
                  <a:pt x="59268" y="2494"/>
                  <a:pt x="59271" y="2493"/>
                </a:cubicBezTo>
                <a:lnTo>
                  <a:pt x="59271" y="2493"/>
                </a:lnTo>
                <a:cubicBezTo>
                  <a:pt x="59273" y="2494"/>
                  <a:pt x="59274" y="2495"/>
                  <a:pt x="59276" y="2496"/>
                </a:cubicBezTo>
                <a:lnTo>
                  <a:pt x="59395" y="2565"/>
                </a:lnTo>
                <a:cubicBezTo>
                  <a:pt x="59451" y="2591"/>
                  <a:pt x="59520" y="2635"/>
                  <a:pt x="59656" y="2642"/>
                </a:cubicBezTo>
                <a:cubicBezTo>
                  <a:pt x="59664" y="2643"/>
                  <a:pt x="59671" y="2643"/>
                  <a:pt x="59678" y="2643"/>
                </a:cubicBezTo>
                <a:cubicBezTo>
                  <a:pt x="59705" y="2643"/>
                  <a:pt x="59733" y="2639"/>
                  <a:pt x="59760" y="2634"/>
                </a:cubicBezTo>
                <a:cubicBezTo>
                  <a:pt x="59790" y="2628"/>
                  <a:pt x="59820" y="2619"/>
                  <a:pt x="59850" y="2606"/>
                </a:cubicBezTo>
                <a:cubicBezTo>
                  <a:pt x="59891" y="2589"/>
                  <a:pt x="59930" y="2567"/>
                  <a:pt x="59967" y="2540"/>
                </a:cubicBezTo>
                <a:cubicBezTo>
                  <a:pt x="60011" y="2508"/>
                  <a:pt x="60053" y="2473"/>
                  <a:pt x="60092" y="2438"/>
                </a:cubicBezTo>
                <a:cubicBezTo>
                  <a:pt x="60103" y="2427"/>
                  <a:pt x="60114" y="2419"/>
                  <a:pt x="60122" y="2413"/>
                </a:cubicBezTo>
                <a:lnTo>
                  <a:pt x="60122" y="2413"/>
                </a:lnTo>
                <a:cubicBezTo>
                  <a:pt x="60140" y="2410"/>
                  <a:pt x="60159" y="2408"/>
                  <a:pt x="60175" y="2405"/>
                </a:cubicBezTo>
                <a:cubicBezTo>
                  <a:pt x="60238" y="2394"/>
                  <a:pt x="60288" y="2380"/>
                  <a:pt x="60330" y="2369"/>
                </a:cubicBezTo>
                <a:cubicBezTo>
                  <a:pt x="60372" y="2358"/>
                  <a:pt x="60407" y="2349"/>
                  <a:pt x="60432" y="2344"/>
                </a:cubicBezTo>
                <a:cubicBezTo>
                  <a:pt x="60451" y="2341"/>
                  <a:pt x="60470" y="2339"/>
                  <a:pt x="60489" y="2339"/>
                </a:cubicBezTo>
                <a:cubicBezTo>
                  <a:pt x="60494" y="2339"/>
                  <a:pt x="60498" y="2339"/>
                  <a:pt x="60502" y="2339"/>
                </a:cubicBezTo>
                <a:cubicBezTo>
                  <a:pt x="60561" y="2340"/>
                  <a:pt x="60648" y="2354"/>
                  <a:pt x="60764" y="2358"/>
                </a:cubicBezTo>
                <a:cubicBezTo>
                  <a:pt x="60776" y="2358"/>
                  <a:pt x="60789" y="2359"/>
                  <a:pt x="60802" y="2359"/>
                </a:cubicBezTo>
                <a:cubicBezTo>
                  <a:pt x="60820" y="2359"/>
                  <a:pt x="60839" y="2358"/>
                  <a:pt x="60857" y="2357"/>
                </a:cubicBezTo>
                <a:lnTo>
                  <a:pt x="60923" y="2352"/>
                </a:lnTo>
                <a:lnTo>
                  <a:pt x="61053" y="2342"/>
                </a:lnTo>
                <a:lnTo>
                  <a:pt x="61185" y="2331"/>
                </a:lnTo>
                <a:lnTo>
                  <a:pt x="61209" y="2330"/>
                </a:lnTo>
                <a:lnTo>
                  <a:pt x="61209" y="2330"/>
                </a:lnTo>
                <a:cubicBezTo>
                  <a:pt x="61221" y="2337"/>
                  <a:pt x="61233" y="2344"/>
                  <a:pt x="61245" y="2352"/>
                </a:cubicBezTo>
                <a:cubicBezTo>
                  <a:pt x="61291" y="2383"/>
                  <a:pt x="61340" y="2412"/>
                  <a:pt x="61389" y="2438"/>
                </a:cubicBezTo>
                <a:cubicBezTo>
                  <a:pt x="61432" y="2458"/>
                  <a:pt x="61477" y="2475"/>
                  <a:pt x="61523" y="2484"/>
                </a:cubicBezTo>
                <a:cubicBezTo>
                  <a:pt x="61556" y="2490"/>
                  <a:pt x="61589" y="2493"/>
                  <a:pt x="61622" y="2493"/>
                </a:cubicBezTo>
                <a:cubicBezTo>
                  <a:pt x="61636" y="2493"/>
                  <a:pt x="61649" y="2493"/>
                  <a:pt x="61663" y="2492"/>
                </a:cubicBezTo>
                <a:cubicBezTo>
                  <a:pt x="61679" y="2491"/>
                  <a:pt x="61697" y="2491"/>
                  <a:pt x="61715" y="2491"/>
                </a:cubicBezTo>
                <a:cubicBezTo>
                  <a:pt x="61734" y="2491"/>
                  <a:pt x="61753" y="2491"/>
                  <a:pt x="61774" y="2492"/>
                </a:cubicBezTo>
                <a:lnTo>
                  <a:pt x="61910" y="2495"/>
                </a:lnTo>
                <a:lnTo>
                  <a:pt x="61989" y="2495"/>
                </a:lnTo>
                <a:lnTo>
                  <a:pt x="62031" y="2494"/>
                </a:lnTo>
                <a:cubicBezTo>
                  <a:pt x="62046" y="2493"/>
                  <a:pt x="62071" y="2491"/>
                  <a:pt x="62088" y="2488"/>
                </a:cubicBezTo>
                <a:cubicBezTo>
                  <a:pt x="62244" y="2462"/>
                  <a:pt x="62333" y="2412"/>
                  <a:pt x="62385" y="2398"/>
                </a:cubicBezTo>
                <a:cubicBezTo>
                  <a:pt x="62395" y="2396"/>
                  <a:pt x="62404" y="2392"/>
                  <a:pt x="62414" y="2391"/>
                </a:cubicBezTo>
                <a:cubicBezTo>
                  <a:pt x="62417" y="2390"/>
                  <a:pt x="62420" y="2390"/>
                  <a:pt x="62420" y="2390"/>
                </a:cubicBezTo>
                <a:lnTo>
                  <a:pt x="62420" y="2390"/>
                </a:lnTo>
                <a:cubicBezTo>
                  <a:pt x="62419" y="2390"/>
                  <a:pt x="62418" y="2390"/>
                  <a:pt x="62419" y="2390"/>
                </a:cubicBezTo>
                <a:cubicBezTo>
                  <a:pt x="62421" y="2390"/>
                  <a:pt x="62456" y="2387"/>
                  <a:pt x="62473" y="2384"/>
                </a:cubicBezTo>
                <a:cubicBezTo>
                  <a:pt x="62546" y="2371"/>
                  <a:pt x="62615" y="2347"/>
                  <a:pt x="62681" y="2314"/>
                </a:cubicBezTo>
                <a:lnTo>
                  <a:pt x="62790" y="2261"/>
                </a:lnTo>
                <a:cubicBezTo>
                  <a:pt x="62796" y="2257"/>
                  <a:pt x="62802" y="2255"/>
                  <a:pt x="62811" y="2253"/>
                </a:cubicBezTo>
                <a:cubicBezTo>
                  <a:pt x="62811" y="2253"/>
                  <a:pt x="62811" y="2253"/>
                  <a:pt x="62811" y="2253"/>
                </a:cubicBezTo>
                <a:lnTo>
                  <a:pt x="62811" y="2253"/>
                </a:lnTo>
                <a:cubicBezTo>
                  <a:pt x="62821" y="2252"/>
                  <a:pt x="62832" y="2252"/>
                  <a:pt x="62843" y="2252"/>
                </a:cubicBezTo>
                <a:cubicBezTo>
                  <a:pt x="62896" y="2252"/>
                  <a:pt x="62963" y="2257"/>
                  <a:pt x="63044" y="2261"/>
                </a:cubicBezTo>
                <a:lnTo>
                  <a:pt x="63124" y="2262"/>
                </a:lnTo>
                <a:lnTo>
                  <a:pt x="63193" y="2261"/>
                </a:lnTo>
                <a:cubicBezTo>
                  <a:pt x="63208" y="2262"/>
                  <a:pt x="63222" y="2265"/>
                  <a:pt x="63235" y="2270"/>
                </a:cubicBezTo>
                <a:cubicBezTo>
                  <a:pt x="63294" y="2281"/>
                  <a:pt x="63392" y="2335"/>
                  <a:pt x="63566" y="2335"/>
                </a:cubicBezTo>
                <a:cubicBezTo>
                  <a:pt x="63574" y="2335"/>
                  <a:pt x="63583" y="2335"/>
                  <a:pt x="63592" y="2335"/>
                </a:cubicBezTo>
                <a:lnTo>
                  <a:pt x="63854" y="2312"/>
                </a:lnTo>
                <a:lnTo>
                  <a:pt x="63992" y="2300"/>
                </a:lnTo>
                <a:cubicBezTo>
                  <a:pt x="64070" y="2292"/>
                  <a:pt x="64145" y="2270"/>
                  <a:pt x="64215" y="2237"/>
                </a:cubicBezTo>
                <a:lnTo>
                  <a:pt x="64334" y="2179"/>
                </a:lnTo>
                <a:cubicBezTo>
                  <a:pt x="64357" y="2169"/>
                  <a:pt x="64369" y="2167"/>
                  <a:pt x="64367" y="2167"/>
                </a:cubicBezTo>
                <a:cubicBezTo>
                  <a:pt x="64367" y="2167"/>
                  <a:pt x="64365" y="2167"/>
                  <a:pt x="64363" y="2167"/>
                </a:cubicBezTo>
                <a:cubicBezTo>
                  <a:pt x="64353" y="2167"/>
                  <a:pt x="64397" y="2164"/>
                  <a:pt x="64411" y="2161"/>
                </a:cubicBezTo>
                <a:cubicBezTo>
                  <a:pt x="64429" y="2159"/>
                  <a:pt x="64450" y="2156"/>
                  <a:pt x="64466" y="2151"/>
                </a:cubicBezTo>
                <a:cubicBezTo>
                  <a:pt x="64499" y="2144"/>
                  <a:pt x="64530" y="2135"/>
                  <a:pt x="64561" y="2124"/>
                </a:cubicBezTo>
                <a:lnTo>
                  <a:pt x="64689" y="2077"/>
                </a:lnTo>
                <a:cubicBezTo>
                  <a:pt x="64706" y="2070"/>
                  <a:pt x="64726" y="2064"/>
                  <a:pt x="64745" y="2061"/>
                </a:cubicBezTo>
                <a:lnTo>
                  <a:pt x="64745" y="2061"/>
                </a:lnTo>
                <a:cubicBezTo>
                  <a:pt x="64748" y="2061"/>
                  <a:pt x="64755" y="2063"/>
                  <a:pt x="64771" y="2067"/>
                </a:cubicBezTo>
                <a:cubicBezTo>
                  <a:pt x="64824" y="2076"/>
                  <a:pt x="64916" y="2128"/>
                  <a:pt x="65092" y="2138"/>
                </a:cubicBezTo>
                <a:cubicBezTo>
                  <a:pt x="65096" y="2139"/>
                  <a:pt x="65101" y="2139"/>
                  <a:pt x="65106" y="2139"/>
                </a:cubicBezTo>
                <a:cubicBezTo>
                  <a:pt x="65120" y="2139"/>
                  <a:pt x="65138" y="2138"/>
                  <a:pt x="65142" y="2138"/>
                </a:cubicBezTo>
                <a:cubicBezTo>
                  <a:pt x="65143" y="2138"/>
                  <a:pt x="65143" y="2138"/>
                  <a:pt x="65140" y="2138"/>
                </a:cubicBezTo>
                <a:lnTo>
                  <a:pt x="65136" y="2138"/>
                </a:lnTo>
                <a:cubicBezTo>
                  <a:pt x="65142" y="2139"/>
                  <a:pt x="65148" y="2141"/>
                  <a:pt x="65154" y="2142"/>
                </a:cubicBezTo>
                <a:cubicBezTo>
                  <a:pt x="65176" y="2149"/>
                  <a:pt x="65210" y="2160"/>
                  <a:pt x="65259" y="2178"/>
                </a:cubicBezTo>
                <a:cubicBezTo>
                  <a:pt x="65323" y="2201"/>
                  <a:pt x="65391" y="2216"/>
                  <a:pt x="65459" y="2223"/>
                </a:cubicBezTo>
                <a:cubicBezTo>
                  <a:pt x="65472" y="2224"/>
                  <a:pt x="65486" y="2225"/>
                  <a:pt x="65500" y="2225"/>
                </a:cubicBezTo>
                <a:cubicBezTo>
                  <a:pt x="65509" y="2225"/>
                  <a:pt x="65519" y="2224"/>
                  <a:pt x="65529" y="2224"/>
                </a:cubicBezTo>
                <a:lnTo>
                  <a:pt x="65543" y="2224"/>
                </a:lnTo>
                <a:cubicBezTo>
                  <a:pt x="65552" y="2225"/>
                  <a:pt x="65562" y="2225"/>
                  <a:pt x="65570" y="2226"/>
                </a:cubicBezTo>
                <a:cubicBezTo>
                  <a:pt x="65622" y="2232"/>
                  <a:pt x="65712" y="2265"/>
                  <a:pt x="65858" y="2276"/>
                </a:cubicBezTo>
                <a:cubicBezTo>
                  <a:pt x="65868" y="2276"/>
                  <a:pt x="65877" y="2276"/>
                  <a:pt x="65886" y="2276"/>
                </a:cubicBezTo>
                <a:cubicBezTo>
                  <a:pt x="66032" y="2276"/>
                  <a:pt x="66124" y="2242"/>
                  <a:pt x="66203" y="2226"/>
                </a:cubicBezTo>
                <a:cubicBezTo>
                  <a:pt x="66234" y="2218"/>
                  <a:pt x="66266" y="2211"/>
                  <a:pt x="66299" y="2206"/>
                </a:cubicBezTo>
                <a:lnTo>
                  <a:pt x="66374" y="2198"/>
                </a:lnTo>
                <a:cubicBezTo>
                  <a:pt x="66413" y="2191"/>
                  <a:pt x="66451" y="2181"/>
                  <a:pt x="66489" y="2167"/>
                </a:cubicBezTo>
                <a:cubicBezTo>
                  <a:pt x="66606" y="2122"/>
                  <a:pt x="66676" y="2080"/>
                  <a:pt x="66699" y="2073"/>
                </a:cubicBezTo>
                <a:lnTo>
                  <a:pt x="66699" y="2073"/>
                </a:lnTo>
                <a:cubicBezTo>
                  <a:pt x="66727" y="2081"/>
                  <a:pt x="66754" y="2090"/>
                  <a:pt x="66779" y="2101"/>
                </a:cubicBezTo>
                <a:cubicBezTo>
                  <a:pt x="66836" y="2124"/>
                  <a:pt x="66894" y="2143"/>
                  <a:pt x="66953" y="2156"/>
                </a:cubicBezTo>
                <a:cubicBezTo>
                  <a:pt x="66990" y="2163"/>
                  <a:pt x="67028" y="2168"/>
                  <a:pt x="67066" y="2168"/>
                </a:cubicBezTo>
                <a:cubicBezTo>
                  <a:pt x="67073" y="2168"/>
                  <a:pt x="67081" y="2168"/>
                  <a:pt x="67089" y="2167"/>
                </a:cubicBezTo>
                <a:cubicBezTo>
                  <a:pt x="67126" y="2166"/>
                  <a:pt x="67162" y="2159"/>
                  <a:pt x="67196" y="2149"/>
                </a:cubicBezTo>
                <a:cubicBezTo>
                  <a:pt x="67225" y="2139"/>
                  <a:pt x="67253" y="2128"/>
                  <a:pt x="67280" y="2113"/>
                </a:cubicBezTo>
                <a:cubicBezTo>
                  <a:pt x="67371" y="2060"/>
                  <a:pt x="67411" y="2014"/>
                  <a:pt x="67449" y="1978"/>
                </a:cubicBezTo>
                <a:cubicBezTo>
                  <a:pt x="67457" y="1970"/>
                  <a:pt x="67464" y="1963"/>
                  <a:pt x="67471" y="1955"/>
                </a:cubicBezTo>
                <a:lnTo>
                  <a:pt x="67471" y="1955"/>
                </a:lnTo>
                <a:cubicBezTo>
                  <a:pt x="67471" y="1956"/>
                  <a:pt x="67472" y="1956"/>
                  <a:pt x="67473" y="1957"/>
                </a:cubicBezTo>
                <a:cubicBezTo>
                  <a:pt x="67516" y="1997"/>
                  <a:pt x="67565" y="2035"/>
                  <a:pt x="67616" y="2069"/>
                </a:cubicBezTo>
                <a:cubicBezTo>
                  <a:pt x="67635" y="2081"/>
                  <a:pt x="67656" y="2092"/>
                  <a:pt x="67678" y="2101"/>
                </a:cubicBezTo>
                <a:cubicBezTo>
                  <a:pt x="67734" y="2128"/>
                  <a:pt x="67795" y="2141"/>
                  <a:pt x="67856" y="2141"/>
                </a:cubicBezTo>
                <a:cubicBezTo>
                  <a:pt x="67865" y="2141"/>
                  <a:pt x="67874" y="2141"/>
                  <a:pt x="67883" y="2141"/>
                </a:cubicBezTo>
                <a:cubicBezTo>
                  <a:pt x="67916" y="2138"/>
                  <a:pt x="67950" y="2131"/>
                  <a:pt x="67982" y="2122"/>
                </a:cubicBezTo>
                <a:cubicBezTo>
                  <a:pt x="68099" y="2082"/>
                  <a:pt x="68152" y="2030"/>
                  <a:pt x="68195" y="1995"/>
                </a:cubicBezTo>
                <a:lnTo>
                  <a:pt x="68255" y="1941"/>
                </a:lnTo>
                <a:lnTo>
                  <a:pt x="68255" y="1941"/>
                </a:lnTo>
                <a:cubicBezTo>
                  <a:pt x="68263" y="1946"/>
                  <a:pt x="68270" y="1951"/>
                  <a:pt x="68277" y="1957"/>
                </a:cubicBezTo>
                <a:cubicBezTo>
                  <a:pt x="68326" y="1996"/>
                  <a:pt x="68381" y="2030"/>
                  <a:pt x="68437" y="2059"/>
                </a:cubicBezTo>
                <a:cubicBezTo>
                  <a:pt x="68459" y="2068"/>
                  <a:pt x="68482" y="2077"/>
                  <a:pt x="68507" y="2085"/>
                </a:cubicBezTo>
                <a:cubicBezTo>
                  <a:pt x="68537" y="2093"/>
                  <a:pt x="68568" y="2100"/>
                  <a:pt x="68600" y="2102"/>
                </a:cubicBezTo>
                <a:cubicBezTo>
                  <a:pt x="68611" y="2103"/>
                  <a:pt x="68622" y="2104"/>
                  <a:pt x="68632" y="2104"/>
                </a:cubicBezTo>
                <a:cubicBezTo>
                  <a:pt x="68650" y="2104"/>
                  <a:pt x="68668" y="2103"/>
                  <a:pt x="68686" y="2101"/>
                </a:cubicBezTo>
                <a:cubicBezTo>
                  <a:pt x="68706" y="2099"/>
                  <a:pt x="68724" y="2096"/>
                  <a:pt x="68742" y="2093"/>
                </a:cubicBezTo>
                <a:cubicBezTo>
                  <a:pt x="68882" y="2063"/>
                  <a:pt x="68966" y="2019"/>
                  <a:pt x="69014" y="2009"/>
                </a:cubicBezTo>
                <a:cubicBezTo>
                  <a:pt x="69045" y="2001"/>
                  <a:pt x="69015" y="2007"/>
                  <a:pt x="69112" y="1995"/>
                </a:cubicBezTo>
                <a:cubicBezTo>
                  <a:pt x="69167" y="1986"/>
                  <a:pt x="69223" y="1973"/>
                  <a:pt x="69277" y="1957"/>
                </a:cubicBezTo>
                <a:cubicBezTo>
                  <a:pt x="69322" y="1944"/>
                  <a:pt x="69359" y="1933"/>
                  <a:pt x="69386" y="1927"/>
                </a:cubicBezTo>
                <a:cubicBezTo>
                  <a:pt x="69407" y="1921"/>
                  <a:pt x="69429" y="1919"/>
                  <a:pt x="69451" y="1919"/>
                </a:cubicBezTo>
                <a:cubicBezTo>
                  <a:pt x="69503" y="1919"/>
                  <a:pt x="69585" y="1934"/>
                  <a:pt x="69698" y="1942"/>
                </a:cubicBezTo>
                <a:cubicBezTo>
                  <a:pt x="69720" y="1944"/>
                  <a:pt x="69742" y="1945"/>
                  <a:pt x="69764" y="1945"/>
                </a:cubicBezTo>
                <a:cubicBezTo>
                  <a:pt x="69798" y="1945"/>
                  <a:pt x="69831" y="1943"/>
                  <a:pt x="69864" y="1938"/>
                </a:cubicBezTo>
                <a:lnTo>
                  <a:pt x="69995" y="1927"/>
                </a:lnTo>
                <a:lnTo>
                  <a:pt x="70125" y="1914"/>
                </a:lnTo>
                <a:lnTo>
                  <a:pt x="70191" y="1908"/>
                </a:lnTo>
                <a:lnTo>
                  <a:pt x="70244" y="1903"/>
                </a:lnTo>
                <a:cubicBezTo>
                  <a:pt x="70269" y="1899"/>
                  <a:pt x="70292" y="1895"/>
                  <a:pt x="70315" y="1889"/>
                </a:cubicBezTo>
                <a:cubicBezTo>
                  <a:pt x="70452" y="1845"/>
                  <a:pt x="70525" y="1793"/>
                  <a:pt x="70569" y="1770"/>
                </a:cubicBezTo>
                <a:lnTo>
                  <a:pt x="70569" y="1770"/>
                </a:lnTo>
                <a:lnTo>
                  <a:pt x="70669" y="1840"/>
                </a:lnTo>
                <a:cubicBezTo>
                  <a:pt x="70719" y="1871"/>
                  <a:pt x="70778" y="1916"/>
                  <a:pt x="70902" y="1941"/>
                </a:cubicBezTo>
                <a:cubicBezTo>
                  <a:pt x="70924" y="1944"/>
                  <a:pt x="70947" y="1946"/>
                  <a:pt x="70970" y="1946"/>
                </a:cubicBezTo>
                <a:cubicBezTo>
                  <a:pt x="71014" y="1946"/>
                  <a:pt x="71059" y="1939"/>
                  <a:pt x="71102" y="1925"/>
                </a:cubicBezTo>
                <a:cubicBezTo>
                  <a:pt x="71147" y="1910"/>
                  <a:pt x="71191" y="1888"/>
                  <a:pt x="71231" y="1860"/>
                </a:cubicBezTo>
                <a:cubicBezTo>
                  <a:pt x="71277" y="1826"/>
                  <a:pt x="71321" y="1791"/>
                  <a:pt x="71363" y="1751"/>
                </a:cubicBezTo>
                <a:cubicBezTo>
                  <a:pt x="71376" y="1738"/>
                  <a:pt x="71390" y="1726"/>
                  <a:pt x="71405" y="1714"/>
                </a:cubicBezTo>
                <a:lnTo>
                  <a:pt x="71405" y="1714"/>
                </a:lnTo>
                <a:cubicBezTo>
                  <a:pt x="71450" y="1718"/>
                  <a:pt x="71525" y="1737"/>
                  <a:pt x="71630" y="1749"/>
                </a:cubicBezTo>
                <a:cubicBezTo>
                  <a:pt x="71661" y="1753"/>
                  <a:pt x="71694" y="1755"/>
                  <a:pt x="71726" y="1755"/>
                </a:cubicBezTo>
                <a:cubicBezTo>
                  <a:pt x="71759" y="1755"/>
                  <a:pt x="71791" y="1753"/>
                  <a:pt x="71824" y="1749"/>
                </a:cubicBezTo>
                <a:cubicBezTo>
                  <a:pt x="71880" y="1743"/>
                  <a:pt x="71931" y="1733"/>
                  <a:pt x="71976" y="1725"/>
                </a:cubicBezTo>
                <a:cubicBezTo>
                  <a:pt x="72021" y="1715"/>
                  <a:pt x="72059" y="1707"/>
                  <a:pt x="72093" y="1702"/>
                </a:cubicBezTo>
                <a:cubicBezTo>
                  <a:pt x="72129" y="1696"/>
                  <a:pt x="72143" y="1697"/>
                  <a:pt x="72207" y="1691"/>
                </a:cubicBezTo>
                <a:cubicBezTo>
                  <a:pt x="72310" y="1682"/>
                  <a:pt x="72399" y="1666"/>
                  <a:pt x="72473" y="1658"/>
                </a:cubicBezTo>
                <a:lnTo>
                  <a:pt x="72509" y="1655"/>
                </a:lnTo>
                <a:lnTo>
                  <a:pt x="72509" y="1655"/>
                </a:lnTo>
                <a:cubicBezTo>
                  <a:pt x="72516" y="1659"/>
                  <a:pt x="72527" y="1664"/>
                  <a:pt x="72539" y="1672"/>
                </a:cubicBezTo>
                <a:cubicBezTo>
                  <a:pt x="72569" y="1691"/>
                  <a:pt x="72608" y="1719"/>
                  <a:pt x="72665" y="1751"/>
                </a:cubicBezTo>
                <a:cubicBezTo>
                  <a:pt x="72718" y="1779"/>
                  <a:pt x="72794" y="1823"/>
                  <a:pt x="72923" y="1823"/>
                </a:cubicBezTo>
                <a:cubicBezTo>
                  <a:pt x="72930" y="1823"/>
                  <a:pt x="72938" y="1823"/>
                  <a:pt x="72946" y="1823"/>
                </a:cubicBezTo>
                <a:cubicBezTo>
                  <a:pt x="73085" y="1809"/>
                  <a:pt x="73159" y="1751"/>
                  <a:pt x="73211" y="1715"/>
                </a:cubicBezTo>
                <a:cubicBezTo>
                  <a:pt x="73262" y="1677"/>
                  <a:pt x="73298" y="1645"/>
                  <a:pt x="73325" y="1623"/>
                </a:cubicBezTo>
                <a:cubicBezTo>
                  <a:pt x="73327" y="1621"/>
                  <a:pt x="73330" y="1618"/>
                  <a:pt x="73332" y="1616"/>
                </a:cubicBezTo>
                <a:lnTo>
                  <a:pt x="73332" y="1616"/>
                </a:lnTo>
                <a:cubicBezTo>
                  <a:pt x="73349" y="1623"/>
                  <a:pt x="73364" y="1631"/>
                  <a:pt x="73380" y="1639"/>
                </a:cubicBezTo>
                <a:cubicBezTo>
                  <a:pt x="73433" y="1668"/>
                  <a:pt x="73489" y="1691"/>
                  <a:pt x="73546" y="1710"/>
                </a:cubicBezTo>
                <a:cubicBezTo>
                  <a:pt x="73593" y="1724"/>
                  <a:pt x="73640" y="1730"/>
                  <a:pt x="73688" y="1730"/>
                </a:cubicBezTo>
                <a:cubicBezTo>
                  <a:pt x="73727" y="1730"/>
                  <a:pt x="73765" y="1727"/>
                  <a:pt x="73803" y="1720"/>
                </a:cubicBezTo>
                <a:cubicBezTo>
                  <a:pt x="73856" y="1711"/>
                  <a:pt x="73910" y="1697"/>
                  <a:pt x="73962" y="1681"/>
                </a:cubicBezTo>
                <a:cubicBezTo>
                  <a:pt x="74006" y="1667"/>
                  <a:pt x="74041" y="1657"/>
                  <a:pt x="74066" y="1652"/>
                </a:cubicBezTo>
                <a:cubicBezTo>
                  <a:pt x="74072" y="1650"/>
                  <a:pt x="74078" y="1649"/>
                  <a:pt x="74085" y="1648"/>
                </a:cubicBezTo>
                <a:lnTo>
                  <a:pt x="74085" y="1648"/>
                </a:lnTo>
                <a:cubicBezTo>
                  <a:pt x="74100" y="1654"/>
                  <a:pt x="74115" y="1661"/>
                  <a:pt x="74129" y="1669"/>
                </a:cubicBezTo>
                <a:cubicBezTo>
                  <a:pt x="74163" y="1688"/>
                  <a:pt x="74206" y="1713"/>
                  <a:pt x="74270" y="1741"/>
                </a:cubicBezTo>
                <a:cubicBezTo>
                  <a:pt x="74317" y="1759"/>
                  <a:pt x="74382" y="1786"/>
                  <a:pt x="74471" y="1786"/>
                </a:cubicBezTo>
                <a:cubicBezTo>
                  <a:pt x="74499" y="1786"/>
                  <a:pt x="74530" y="1783"/>
                  <a:pt x="74563" y="1777"/>
                </a:cubicBezTo>
                <a:cubicBezTo>
                  <a:pt x="74691" y="1745"/>
                  <a:pt x="74747" y="1692"/>
                  <a:pt x="74794" y="1657"/>
                </a:cubicBezTo>
                <a:lnTo>
                  <a:pt x="74897" y="1566"/>
                </a:lnTo>
                <a:cubicBezTo>
                  <a:pt x="74900" y="1563"/>
                  <a:pt x="74903" y="1561"/>
                  <a:pt x="74906" y="1558"/>
                </a:cubicBezTo>
                <a:lnTo>
                  <a:pt x="74906" y="1558"/>
                </a:lnTo>
                <a:cubicBezTo>
                  <a:pt x="74930" y="1562"/>
                  <a:pt x="74966" y="1573"/>
                  <a:pt x="75011" y="1586"/>
                </a:cubicBezTo>
                <a:cubicBezTo>
                  <a:pt x="75070" y="1603"/>
                  <a:pt x="75132" y="1615"/>
                  <a:pt x="75193" y="1622"/>
                </a:cubicBezTo>
                <a:cubicBezTo>
                  <a:pt x="75230" y="1623"/>
                  <a:pt x="75251" y="1623"/>
                  <a:pt x="75264" y="1623"/>
                </a:cubicBezTo>
                <a:cubicBezTo>
                  <a:pt x="75274" y="1623"/>
                  <a:pt x="75278" y="1623"/>
                  <a:pt x="75282" y="1623"/>
                </a:cubicBezTo>
                <a:cubicBezTo>
                  <a:pt x="75287" y="1623"/>
                  <a:pt x="75289" y="1623"/>
                  <a:pt x="75303" y="1625"/>
                </a:cubicBezTo>
                <a:cubicBezTo>
                  <a:pt x="75352" y="1631"/>
                  <a:pt x="75441" y="1666"/>
                  <a:pt x="75581" y="1681"/>
                </a:cubicBezTo>
                <a:cubicBezTo>
                  <a:pt x="75599" y="1682"/>
                  <a:pt x="75617" y="1683"/>
                  <a:pt x="75635" y="1683"/>
                </a:cubicBezTo>
                <a:cubicBezTo>
                  <a:pt x="75653" y="1683"/>
                  <a:pt x="75671" y="1682"/>
                  <a:pt x="75688" y="1681"/>
                </a:cubicBezTo>
                <a:cubicBezTo>
                  <a:pt x="75716" y="1678"/>
                  <a:pt x="75743" y="1675"/>
                  <a:pt x="75767" y="1673"/>
                </a:cubicBezTo>
                <a:lnTo>
                  <a:pt x="75907" y="1652"/>
                </a:lnTo>
                <a:cubicBezTo>
                  <a:pt x="75948" y="1645"/>
                  <a:pt x="75987" y="1640"/>
                  <a:pt x="76021" y="1637"/>
                </a:cubicBezTo>
                <a:cubicBezTo>
                  <a:pt x="76045" y="1633"/>
                  <a:pt x="76030" y="1638"/>
                  <a:pt x="76111" y="1626"/>
                </a:cubicBezTo>
                <a:cubicBezTo>
                  <a:pt x="76160" y="1617"/>
                  <a:pt x="76206" y="1600"/>
                  <a:pt x="76249" y="1577"/>
                </a:cubicBezTo>
                <a:cubicBezTo>
                  <a:pt x="76302" y="1548"/>
                  <a:pt x="76350" y="1514"/>
                  <a:pt x="76397" y="1476"/>
                </a:cubicBezTo>
                <a:cubicBezTo>
                  <a:pt x="76416" y="1460"/>
                  <a:pt x="76437" y="1445"/>
                  <a:pt x="76458" y="1432"/>
                </a:cubicBezTo>
                <a:lnTo>
                  <a:pt x="76458" y="1432"/>
                </a:lnTo>
                <a:cubicBezTo>
                  <a:pt x="76487" y="1434"/>
                  <a:pt x="76514" y="1439"/>
                  <a:pt x="76542" y="1445"/>
                </a:cubicBezTo>
                <a:cubicBezTo>
                  <a:pt x="76584" y="1452"/>
                  <a:pt x="76631" y="1464"/>
                  <a:pt x="76691" y="1470"/>
                </a:cubicBezTo>
                <a:cubicBezTo>
                  <a:pt x="76724" y="1475"/>
                  <a:pt x="76756" y="1477"/>
                  <a:pt x="76788" y="1477"/>
                </a:cubicBezTo>
                <a:lnTo>
                  <a:pt x="76851" y="1476"/>
                </a:lnTo>
                <a:cubicBezTo>
                  <a:pt x="76903" y="1476"/>
                  <a:pt x="76985" y="1492"/>
                  <a:pt x="77096" y="1502"/>
                </a:cubicBezTo>
                <a:cubicBezTo>
                  <a:pt x="77124" y="1504"/>
                  <a:pt x="77151" y="1505"/>
                  <a:pt x="77179" y="1505"/>
                </a:cubicBezTo>
                <a:cubicBezTo>
                  <a:pt x="77210" y="1505"/>
                  <a:pt x="77241" y="1504"/>
                  <a:pt x="77272" y="1501"/>
                </a:cubicBezTo>
                <a:cubicBezTo>
                  <a:pt x="77326" y="1496"/>
                  <a:pt x="77374" y="1488"/>
                  <a:pt x="77418" y="1482"/>
                </a:cubicBezTo>
                <a:lnTo>
                  <a:pt x="77541" y="1465"/>
                </a:lnTo>
                <a:lnTo>
                  <a:pt x="77673" y="1452"/>
                </a:lnTo>
                <a:cubicBezTo>
                  <a:pt x="77791" y="1436"/>
                  <a:pt x="77879" y="1408"/>
                  <a:pt x="77943" y="1399"/>
                </a:cubicBezTo>
                <a:cubicBezTo>
                  <a:pt x="77958" y="1396"/>
                  <a:pt x="77971" y="1394"/>
                  <a:pt x="77984" y="1393"/>
                </a:cubicBezTo>
                <a:lnTo>
                  <a:pt x="77984" y="1393"/>
                </a:lnTo>
                <a:cubicBezTo>
                  <a:pt x="78001" y="1399"/>
                  <a:pt x="78018" y="1405"/>
                  <a:pt x="78034" y="1415"/>
                </a:cubicBezTo>
                <a:cubicBezTo>
                  <a:pt x="78067" y="1431"/>
                  <a:pt x="78112" y="1455"/>
                  <a:pt x="78174" y="1480"/>
                </a:cubicBezTo>
                <a:cubicBezTo>
                  <a:pt x="78211" y="1494"/>
                  <a:pt x="78249" y="1504"/>
                  <a:pt x="78288" y="1512"/>
                </a:cubicBezTo>
                <a:cubicBezTo>
                  <a:pt x="78315" y="1516"/>
                  <a:pt x="78342" y="1518"/>
                  <a:pt x="78369" y="1518"/>
                </a:cubicBezTo>
                <a:cubicBezTo>
                  <a:pt x="78387" y="1518"/>
                  <a:pt x="78405" y="1517"/>
                  <a:pt x="78423" y="1516"/>
                </a:cubicBezTo>
                <a:cubicBezTo>
                  <a:pt x="78554" y="1502"/>
                  <a:pt x="78646" y="1468"/>
                  <a:pt x="78712" y="1455"/>
                </a:cubicBezTo>
                <a:cubicBezTo>
                  <a:pt x="78729" y="1451"/>
                  <a:pt x="78743" y="1449"/>
                  <a:pt x="78756" y="1447"/>
                </a:cubicBezTo>
                <a:cubicBezTo>
                  <a:pt x="78771" y="1445"/>
                  <a:pt x="78769" y="1445"/>
                  <a:pt x="78806" y="1443"/>
                </a:cubicBezTo>
                <a:cubicBezTo>
                  <a:pt x="78861" y="1439"/>
                  <a:pt x="78912" y="1431"/>
                  <a:pt x="78958" y="1424"/>
                </a:cubicBezTo>
                <a:lnTo>
                  <a:pt x="79083" y="1405"/>
                </a:lnTo>
                <a:lnTo>
                  <a:pt x="79136" y="1398"/>
                </a:lnTo>
                <a:lnTo>
                  <a:pt x="79160" y="1397"/>
                </a:lnTo>
                <a:lnTo>
                  <a:pt x="79218" y="1391"/>
                </a:lnTo>
                <a:cubicBezTo>
                  <a:pt x="79386" y="1358"/>
                  <a:pt x="79465" y="1294"/>
                  <a:pt x="79519" y="1272"/>
                </a:cubicBezTo>
                <a:lnTo>
                  <a:pt x="79519" y="1272"/>
                </a:lnTo>
                <a:cubicBezTo>
                  <a:pt x="79538" y="1288"/>
                  <a:pt x="79563" y="1310"/>
                  <a:pt x="79591" y="1334"/>
                </a:cubicBezTo>
                <a:cubicBezTo>
                  <a:pt x="79641" y="1379"/>
                  <a:pt x="79695" y="1417"/>
                  <a:pt x="79755" y="1449"/>
                </a:cubicBezTo>
                <a:cubicBezTo>
                  <a:pt x="79811" y="1476"/>
                  <a:pt x="79872" y="1491"/>
                  <a:pt x="79933" y="1491"/>
                </a:cubicBezTo>
                <a:cubicBezTo>
                  <a:pt x="79989" y="1491"/>
                  <a:pt x="80043" y="1480"/>
                  <a:pt x="80095" y="1459"/>
                </a:cubicBezTo>
                <a:cubicBezTo>
                  <a:pt x="80156" y="1434"/>
                  <a:pt x="80213" y="1399"/>
                  <a:pt x="80266" y="1358"/>
                </a:cubicBezTo>
                <a:cubicBezTo>
                  <a:pt x="80296" y="1336"/>
                  <a:pt x="80321" y="1317"/>
                  <a:pt x="80338" y="1305"/>
                </a:cubicBezTo>
                <a:lnTo>
                  <a:pt x="80338" y="1305"/>
                </a:lnTo>
                <a:cubicBezTo>
                  <a:pt x="80342" y="1307"/>
                  <a:pt x="80346" y="1309"/>
                  <a:pt x="80350" y="1311"/>
                </a:cubicBezTo>
                <a:lnTo>
                  <a:pt x="80472" y="1372"/>
                </a:lnTo>
                <a:cubicBezTo>
                  <a:pt x="80545" y="1409"/>
                  <a:pt x="80625" y="1430"/>
                  <a:pt x="80709" y="1431"/>
                </a:cubicBezTo>
                <a:cubicBezTo>
                  <a:pt x="80779" y="1430"/>
                  <a:pt x="80850" y="1418"/>
                  <a:pt x="80917" y="1395"/>
                </a:cubicBezTo>
                <a:cubicBezTo>
                  <a:pt x="81018" y="1360"/>
                  <a:pt x="81088" y="1333"/>
                  <a:pt x="81110" y="1333"/>
                </a:cubicBezTo>
                <a:cubicBezTo>
                  <a:pt x="81111" y="1333"/>
                  <a:pt x="81111" y="1333"/>
                  <a:pt x="81112" y="1333"/>
                </a:cubicBezTo>
                <a:cubicBezTo>
                  <a:pt x="81114" y="1332"/>
                  <a:pt x="81118" y="1332"/>
                  <a:pt x="81122" y="1332"/>
                </a:cubicBezTo>
                <a:cubicBezTo>
                  <a:pt x="81150" y="1332"/>
                  <a:pt x="81212" y="1345"/>
                  <a:pt x="81298" y="1363"/>
                </a:cubicBezTo>
                <a:cubicBezTo>
                  <a:pt x="81358" y="1376"/>
                  <a:pt x="81419" y="1383"/>
                  <a:pt x="81480" y="1384"/>
                </a:cubicBezTo>
                <a:lnTo>
                  <a:pt x="81624" y="1379"/>
                </a:lnTo>
                <a:lnTo>
                  <a:pt x="81886" y="1370"/>
                </a:lnTo>
                <a:cubicBezTo>
                  <a:pt x="81912" y="1369"/>
                  <a:pt x="81939" y="1365"/>
                  <a:pt x="81966" y="1360"/>
                </a:cubicBezTo>
                <a:cubicBezTo>
                  <a:pt x="81995" y="1353"/>
                  <a:pt x="82023" y="1342"/>
                  <a:pt x="82050" y="1330"/>
                </a:cubicBezTo>
                <a:cubicBezTo>
                  <a:pt x="82088" y="1311"/>
                  <a:pt x="82123" y="1288"/>
                  <a:pt x="82156" y="1260"/>
                </a:cubicBezTo>
                <a:cubicBezTo>
                  <a:pt x="82196" y="1227"/>
                  <a:pt x="82235" y="1190"/>
                  <a:pt x="82272" y="1150"/>
                </a:cubicBezTo>
                <a:cubicBezTo>
                  <a:pt x="82285" y="1137"/>
                  <a:pt x="82299" y="1123"/>
                  <a:pt x="82314" y="1109"/>
                </a:cubicBezTo>
                <a:lnTo>
                  <a:pt x="82314" y="1109"/>
                </a:lnTo>
                <a:cubicBezTo>
                  <a:pt x="82370" y="1112"/>
                  <a:pt x="82450" y="1127"/>
                  <a:pt x="82553" y="1134"/>
                </a:cubicBezTo>
                <a:cubicBezTo>
                  <a:pt x="82576" y="1137"/>
                  <a:pt x="82600" y="1138"/>
                  <a:pt x="82624" y="1138"/>
                </a:cubicBezTo>
                <a:cubicBezTo>
                  <a:pt x="82662" y="1138"/>
                  <a:pt x="82699" y="1135"/>
                  <a:pt x="82736" y="1131"/>
                </a:cubicBezTo>
                <a:cubicBezTo>
                  <a:pt x="82789" y="1123"/>
                  <a:pt x="82843" y="1112"/>
                  <a:pt x="82895" y="1098"/>
                </a:cubicBezTo>
                <a:cubicBezTo>
                  <a:pt x="82938" y="1087"/>
                  <a:pt x="82977" y="1077"/>
                  <a:pt x="83007" y="1071"/>
                </a:cubicBezTo>
                <a:cubicBezTo>
                  <a:pt x="83019" y="1068"/>
                  <a:pt x="83033" y="1067"/>
                  <a:pt x="83046" y="1066"/>
                </a:cubicBezTo>
                <a:cubicBezTo>
                  <a:pt x="83047" y="1066"/>
                  <a:pt x="83047" y="1066"/>
                  <a:pt x="83048" y="1066"/>
                </a:cubicBezTo>
                <a:lnTo>
                  <a:pt x="83048" y="1066"/>
                </a:lnTo>
                <a:cubicBezTo>
                  <a:pt x="83065" y="1072"/>
                  <a:pt x="83082" y="1080"/>
                  <a:pt x="83098" y="1088"/>
                </a:cubicBezTo>
                <a:cubicBezTo>
                  <a:pt x="83131" y="1104"/>
                  <a:pt x="83175" y="1130"/>
                  <a:pt x="83235" y="1154"/>
                </a:cubicBezTo>
                <a:cubicBezTo>
                  <a:pt x="83271" y="1169"/>
                  <a:pt x="83307" y="1179"/>
                  <a:pt x="83345" y="1187"/>
                </a:cubicBezTo>
                <a:cubicBezTo>
                  <a:pt x="83369" y="1192"/>
                  <a:pt x="83394" y="1194"/>
                  <a:pt x="83418" y="1196"/>
                </a:cubicBezTo>
                <a:lnTo>
                  <a:pt x="83457" y="1196"/>
                </a:lnTo>
                <a:cubicBezTo>
                  <a:pt x="83485" y="1197"/>
                  <a:pt x="83512" y="1200"/>
                  <a:pt x="83538" y="1206"/>
                </a:cubicBezTo>
                <a:cubicBezTo>
                  <a:pt x="83575" y="1213"/>
                  <a:pt x="83619" y="1224"/>
                  <a:pt x="83674" y="1234"/>
                </a:cubicBezTo>
                <a:cubicBezTo>
                  <a:pt x="83701" y="1238"/>
                  <a:pt x="83732" y="1243"/>
                  <a:pt x="83765" y="1245"/>
                </a:cubicBezTo>
                <a:cubicBezTo>
                  <a:pt x="83782" y="1246"/>
                  <a:pt x="83798" y="1248"/>
                  <a:pt x="83817" y="1248"/>
                </a:cubicBezTo>
                <a:cubicBezTo>
                  <a:pt x="83842" y="1248"/>
                  <a:pt x="83867" y="1245"/>
                  <a:pt x="83893" y="1241"/>
                </a:cubicBezTo>
                <a:cubicBezTo>
                  <a:pt x="84026" y="1213"/>
                  <a:pt x="84078" y="1157"/>
                  <a:pt x="84125" y="1123"/>
                </a:cubicBezTo>
                <a:cubicBezTo>
                  <a:pt x="84170" y="1083"/>
                  <a:pt x="84202" y="1051"/>
                  <a:pt x="84229" y="1028"/>
                </a:cubicBezTo>
                <a:cubicBezTo>
                  <a:pt x="84231" y="1026"/>
                  <a:pt x="84233" y="1024"/>
                  <a:pt x="84235" y="1022"/>
                </a:cubicBezTo>
                <a:lnTo>
                  <a:pt x="84235" y="1022"/>
                </a:lnTo>
                <a:cubicBezTo>
                  <a:pt x="84249" y="1030"/>
                  <a:pt x="84263" y="1039"/>
                  <a:pt x="84276" y="1048"/>
                </a:cubicBezTo>
                <a:cubicBezTo>
                  <a:pt x="84325" y="1079"/>
                  <a:pt x="84377" y="1107"/>
                  <a:pt x="84430" y="1130"/>
                </a:cubicBezTo>
                <a:cubicBezTo>
                  <a:pt x="84473" y="1148"/>
                  <a:pt x="84518" y="1160"/>
                  <a:pt x="84564" y="1164"/>
                </a:cubicBezTo>
                <a:cubicBezTo>
                  <a:pt x="84577" y="1165"/>
                  <a:pt x="84590" y="1166"/>
                  <a:pt x="84603" y="1166"/>
                </a:cubicBezTo>
                <a:cubicBezTo>
                  <a:pt x="84642" y="1166"/>
                  <a:pt x="84682" y="1161"/>
                  <a:pt x="84720" y="1149"/>
                </a:cubicBezTo>
                <a:cubicBezTo>
                  <a:pt x="84786" y="1130"/>
                  <a:pt x="84847" y="1101"/>
                  <a:pt x="84905" y="1063"/>
                </a:cubicBezTo>
                <a:cubicBezTo>
                  <a:pt x="84948" y="1036"/>
                  <a:pt x="84980" y="1014"/>
                  <a:pt x="85001" y="1004"/>
                </a:cubicBezTo>
                <a:cubicBezTo>
                  <a:pt x="85006" y="1001"/>
                  <a:pt x="85010" y="999"/>
                  <a:pt x="85012" y="998"/>
                </a:cubicBezTo>
                <a:lnTo>
                  <a:pt x="85012" y="998"/>
                </a:lnTo>
                <a:cubicBezTo>
                  <a:pt x="85012" y="998"/>
                  <a:pt x="85012" y="998"/>
                  <a:pt x="85012" y="998"/>
                </a:cubicBezTo>
                <a:lnTo>
                  <a:pt x="85012" y="998"/>
                </a:lnTo>
                <a:cubicBezTo>
                  <a:pt x="85012" y="998"/>
                  <a:pt x="85012" y="998"/>
                  <a:pt x="85012" y="998"/>
                </a:cubicBezTo>
                <a:lnTo>
                  <a:pt x="85012" y="998"/>
                </a:lnTo>
                <a:cubicBezTo>
                  <a:pt x="85015" y="997"/>
                  <a:pt x="85016" y="996"/>
                  <a:pt x="85017" y="996"/>
                </a:cubicBezTo>
                <a:lnTo>
                  <a:pt x="85017" y="996"/>
                </a:lnTo>
                <a:cubicBezTo>
                  <a:pt x="85016" y="997"/>
                  <a:pt x="85017" y="998"/>
                  <a:pt x="85016" y="998"/>
                </a:cubicBezTo>
                <a:lnTo>
                  <a:pt x="85016" y="998"/>
                </a:lnTo>
                <a:cubicBezTo>
                  <a:pt x="85018" y="998"/>
                  <a:pt x="85020" y="998"/>
                  <a:pt x="85022" y="998"/>
                </a:cubicBezTo>
                <a:cubicBezTo>
                  <a:pt x="85067" y="998"/>
                  <a:pt x="85141" y="1013"/>
                  <a:pt x="85239" y="1027"/>
                </a:cubicBezTo>
                <a:cubicBezTo>
                  <a:pt x="85264" y="1030"/>
                  <a:pt x="85293" y="1033"/>
                  <a:pt x="85323" y="1034"/>
                </a:cubicBezTo>
                <a:lnTo>
                  <a:pt x="85371" y="1035"/>
                </a:lnTo>
                <a:cubicBezTo>
                  <a:pt x="85375" y="1034"/>
                  <a:pt x="85379" y="1034"/>
                  <a:pt x="85383" y="1034"/>
                </a:cubicBezTo>
                <a:cubicBezTo>
                  <a:pt x="85388" y="1034"/>
                  <a:pt x="85392" y="1034"/>
                  <a:pt x="85396" y="1035"/>
                </a:cubicBezTo>
                <a:cubicBezTo>
                  <a:pt x="85413" y="1037"/>
                  <a:pt x="85431" y="1042"/>
                  <a:pt x="85447" y="1049"/>
                </a:cubicBezTo>
                <a:cubicBezTo>
                  <a:pt x="85512" y="1066"/>
                  <a:pt x="85605" y="1130"/>
                  <a:pt x="85791" y="1130"/>
                </a:cubicBezTo>
                <a:cubicBezTo>
                  <a:pt x="85792" y="1130"/>
                  <a:pt x="85794" y="1130"/>
                  <a:pt x="85796" y="1130"/>
                </a:cubicBezTo>
                <a:cubicBezTo>
                  <a:pt x="85918" y="1119"/>
                  <a:pt x="85991" y="1071"/>
                  <a:pt x="86041" y="1040"/>
                </a:cubicBezTo>
                <a:cubicBezTo>
                  <a:pt x="86092" y="1005"/>
                  <a:pt x="86130" y="975"/>
                  <a:pt x="86156" y="954"/>
                </a:cubicBezTo>
                <a:cubicBezTo>
                  <a:pt x="86162" y="950"/>
                  <a:pt x="86167" y="946"/>
                  <a:pt x="86172" y="942"/>
                </a:cubicBezTo>
                <a:lnTo>
                  <a:pt x="86172" y="942"/>
                </a:lnTo>
                <a:cubicBezTo>
                  <a:pt x="86190" y="953"/>
                  <a:pt x="86207" y="964"/>
                  <a:pt x="86223" y="976"/>
                </a:cubicBezTo>
                <a:cubicBezTo>
                  <a:pt x="86271" y="1011"/>
                  <a:pt x="86321" y="1040"/>
                  <a:pt x="86375" y="1065"/>
                </a:cubicBezTo>
                <a:cubicBezTo>
                  <a:pt x="86417" y="1085"/>
                  <a:pt x="86462" y="1097"/>
                  <a:pt x="86509" y="1103"/>
                </a:cubicBezTo>
                <a:cubicBezTo>
                  <a:pt x="86551" y="1106"/>
                  <a:pt x="86566" y="1107"/>
                  <a:pt x="86573" y="1107"/>
                </a:cubicBezTo>
                <a:cubicBezTo>
                  <a:pt x="86578" y="1107"/>
                  <a:pt x="86579" y="1106"/>
                  <a:pt x="86581" y="1106"/>
                </a:cubicBezTo>
                <a:cubicBezTo>
                  <a:pt x="86582" y="1106"/>
                  <a:pt x="86584" y="1106"/>
                  <a:pt x="86586" y="1107"/>
                </a:cubicBezTo>
                <a:cubicBezTo>
                  <a:pt x="86615" y="1110"/>
                  <a:pt x="86645" y="1116"/>
                  <a:pt x="86674" y="1123"/>
                </a:cubicBezTo>
                <a:cubicBezTo>
                  <a:pt x="86714" y="1133"/>
                  <a:pt x="86760" y="1146"/>
                  <a:pt x="86821" y="1156"/>
                </a:cubicBezTo>
                <a:cubicBezTo>
                  <a:pt x="86853" y="1161"/>
                  <a:pt x="86885" y="1164"/>
                  <a:pt x="86919" y="1167"/>
                </a:cubicBezTo>
                <a:cubicBezTo>
                  <a:pt x="86950" y="1167"/>
                  <a:pt x="86982" y="1165"/>
                  <a:pt x="87015" y="1162"/>
                </a:cubicBezTo>
                <a:cubicBezTo>
                  <a:pt x="87128" y="1152"/>
                  <a:pt x="87216" y="1128"/>
                  <a:pt x="87286" y="1119"/>
                </a:cubicBezTo>
                <a:lnTo>
                  <a:pt x="87336" y="1113"/>
                </a:lnTo>
                <a:lnTo>
                  <a:pt x="87376" y="1110"/>
                </a:lnTo>
                <a:cubicBezTo>
                  <a:pt x="87406" y="1107"/>
                  <a:pt x="87435" y="1101"/>
                  <a:pt x="87463" y="1090"/>
                </a:cubicBezTo>
                <a:cubicBezTo>
                  <a:pt x="87565" y="1051"/>
                  <a:pt x="87609" y="1007"/>
                  <a:pt x="87651" y="973"/>
                </a:cubicBezTo>
                <a:lnTo>
                  <a:pt x="87739" y="894"/>
                </a:lnTo>
                <a:lnTo>
                  <a:pt x="87739" y="894"/>
                </a:lnTo>
                <a:cubicBezTo>
                  <a:pt x="87757" y="905"/>
                  <a:pt x="87779" y="920"/>
                  <a:pt x="87806" y="938"/>
                </a:cubicBezTo>
                <a:cubicBezTo>
                  <a:pt x="87858" y="975"/>
                  <a:pt x="87916" y="1005"/>
                  <a:pt x="87976" y="1027"/>
                </a:cubicBezTo>
                <a:cubicBezTo>
                  <a:pt x="88020" y="1043"/>
                  <a:pt x="88066" y="1051"/>
                  <a:pt x="88113" y="1051"/>
                </a:cubicBezTo>
                <a:cubicBezTo>
                  <a:pt x="88119" y="1051"/>
                  <a:pt x="88125" y="1051"/>
                  <a:pt x="88131" y="1051"/>
                </a:cubicBezTo>
                <a:cubicBezTo>
                  <a:pt x="88178" y="1049"/>
                  <a:pt x="88224" y="1040"/>
                  <a:pt x="88269" y="1022"/>
                </a:cubicBezTo>
                <a:cubicBezTo>
                  <a:pt x="88326" y="1000"/>
                  <a:pt x="88380" y="970"/>
                  <a:pt x="88431" y="936"/>
                </a:cubicBezTo>
                <a:cubicBezTo>
                  <a:pt x="88459" y="917"/>
                  <a:pt x="88487" y="900"/>
                  <a:pt x="88517" y="884"/>
                </a:cubicBezTo>
                <a:cubicBezTo>
                  <a:pt x="88522" y="882"/>
                  <a:pt x="88525" y="881"/>
                  <a:pt x="88524" y="881"/>
                </a:cubicBezTo>
                <a:lnTo>
                  <a:pt x="88524" y="881"/>
                </a:lnTo>
                <a:cubicBezTo>
                  <a:pt x="88524" y="881"/>
                  <a:pt x="88524" y="881"/>
                  <a:pt x="88522" y="881"/>
                </a:cubicBezTo>
                <a:cubicBezTo>
                  <a:pt x="88523" y="881"/>
                  <a:pt x="88517" y="882"/>
                  <a:pt x="88515" y="882"/>
                </a:cubicBezTo>
                <a:cubicBezTo>
                  <a:pt x="88514" y="882"/>
                  <a:pt x="88515" y="882"/>
                  <a:pt x="88518" y="881"/>
                </a:cubicBezTo>
                <a:lnTo>
                  <a:pt x="88565" y="878"/>
                </a:lnTo>
                <a:cubicBezTo>
                  <a:pt x="88618" y="871"/>
                  <a:pt x="88671" y="862"/>
                  <a:pt x="88723" y="849"/>
                </a:cubicBezTo>
                <a:cubicBezTo>
                  <a:pt x="88770" y="837"/>
                  <a:pt x="88808" y="828"/>
                  <a:pt x="88841" y="822"/>
                </a:cubicBezTo>
                <a:cubicBezTo>
                  <a:pt x="88865" y="817"/>
                  <a:pt x="88890" y="814"/>
                  <a:pt x="88915" y="814"/>
                </a:cubicBezTo>
                <a:cubicBezTo>
                  <a:pt x="88918" y="814"/>
                  <a:pt x="88922" y="814"/>
                  <a:pt x="88926" y="814"/>
                </a:cubicBezTo>
                <a:cubicBezTo>
                  <a:pt x="88990" y="814"/>
                  <a:pt x="89074" y="826"/>
                  <a:pt x="89175" y="833"/>
                </a:cubicBezTo>
                <a:cubicBezTo>
                  <a:pt x="89201" y="834"/>
                  <a:pt x="89228" y="835"/>
                  <a:pt x="89256" y="835"/>
                </a:cubicBezTo>
                <a:lnTo>
                  <a:pt x="89312" y="835"/>
                </a:lnTo>
                <a:cubicBezTo>
                  <a:pt x="89345" y="837"/>
                  <a:pt x="89379" y="841"/>
                  <a:pt x="89411" y="848"/>
                </a:cubicBezTo>
                <a:cubicBezTo>
                  <a:pt x="89473" y="857"/>
                  <a:pt x="89556" y="876"/>
                  <a:pt x="89655" y="876"/>
                </a:cubicBezTo>
                <a:cubicBezTo>
                  <a:pt x="89683" y="876"/>
                  <a:pt x="89711" y="874"/>
                  <a:pt x="89741" y="871"/>
                </a:cubicBezTo>
                <a:cubicBezTo>
                  <a:pt x="89868" y="854"/>
                  <a:pt x="89956" y="819"/>
                  <a:pt x="90018" y="807"/>
                </a:cubicBezTo>
                <a:cubicBezTo>
                  <a:pt x="90035" y="803"/>
                  <a:pt x="90052" y="800"/>
                  <a:pt x="90069" y="800"/>
                </a:cubicBezTo>
                <a:cubicBezTo>
                  <a:pt x="90093" y="805"/>
                  <a:pt x="90113" y="812"/>
                  <a:pt x="90134" y="821"/>
                </a:cubicBezTo>
                <a:cubicBezTo>
                  <a:pt x="90169" y="835"/>
                  <a:pt x="90213" y="856"/>
                  <a:pt x="90272" y="875"/>
                </a:cubicBezTo>
                <a:cubicBezTo>
                  <a:pt x="90305" y="887"/>
                  <a:pt x="90340" y="896"/>
                  <a:pt x="90375" y="901"/>
                </a:cubicBezTo>
                <a:cubicBezTo>
                  <a:pt x="90399" y="905"/>
                  <a:pt x="90423" y="907"/>
                  <a:pt x="90448" y="907"/>
                </a:cubicBezTo>
                <a:cubicBezTo>
                  <a:pt x="90465" y="907"/>
                  <a:pt x="90482" y="906"/>
                  <a:pt x="90498" y="904"/>
                </a:cubicBezTo>
                <a:cubicBezTo>
                  <a:pt x="90640" y="889"/>
                  <a:pt x="90730" y="844"/>
                  <a:pt x="90793" y="829"/>
                </a:cubicBezTo>
                <a:cubicBezTo>
                  <a:pt x="90815" y="822"/>
                  <a:pt x="90837" y="819"/>
                  <a:pt x="90859" y="819"/>
                </a:cubicBezTo>
                <a:cubicBezTo>
                  <a:pt x="90888" y="819"/>
                  <a:pt x="90915" y="823"/>
                  <a:pt x="90943" y="829"/>
                </a:cubicBezTo>
                <a:lnTo>
                  <a:pt x="91078" y="857"/>
                </a:lnTo>
                <a:cubicBezTo>
                  <a:pt x="91104" y="862"/>
                  <a:pt x="91134" y="866"/>
                  <a:pt x="91165" y="869"/>
                </a:cubicBezTo>
                <a:cubicBezTo>
                  <a:pt x="91181" y="870"/>
                  <a:pt x="91197" y="871"/>
                  <a:pt x="91214" y="871"/>
                </a:cubicBezTo>
                <a:lnTo>
                  <a:pt x="91248" y="871"/>
                </a:lnTo>
                <a:cubicBezTo>
                  <a:pt x="91249" y="871"/>
                  <a:pt x="91251" y="871"/>
                  <a:pt x="91252" y="871"/>
                </a:cubicBezTo>
                <a:cubicBezTo>
                  <a:pt x="91283" y="871"/>
                  <a:pt x="91355" y="893"/>
                  <a:pt x="91455" y="917"/>
                </a:cubicBezTo>
                <a:cubicBezTo>
                  <a:pt x="91510" y="930"/>
                  <a:pt x="91567" y="937"/>
                  <a:pt x="91624" y="937"/>
                </a:cubicBezTo>
                <a:cubicBezTo>
                  <a:pt x="91632" y="937"/>
                  <a:pt x="91641" y="937"/>
                  <a:pt x="91649" y="937"/>
                </a:cubicBezTo>
                <a:cubicBezTo>
                  <a:pt x="91704" y="932"/>
                  <a:pt x="91761" y="925"/>
                  <a:pt x="91816" y="912"/>
                </a:cubicBezTo>
                <a:cubicBezTo>
                  <a:pt x="91913" y="890"/>
                  <a:pt x="91982" y="873"/>
                  <a:pt x="92031" y="873"/>
                </a:cubicBezTo>
                <a:cubicBezTo>
                  <a:pt x="92040" y="873"/>
                  <a:pt x="92048" y="873"/>
                  <a:pt x="92057" y="873"/>
                </a:cubicBezTo>
                <a:cubicBezTo>
                  <a:pt x="92121" y="873"/>
                  <a:pt x="92194" y="879"/>
                  <a:pt x="92277" y="884"/>
                </a:cubicBezTo>
                <a:cubicBezTo>
                  <a:pt x="92305" y="885"/>
                  <a:pt x="92332" y="885"/>
                  <a:pt x="92359" y="885"/>
                </a:cubicBezTo>
                <a:cubicBezTo>
                  <a:pt x="92386" y="885"/>
                  <a:pt x="92413" y="885"/>
                  <a:pt x="92440" y="884"/>
                </a:cubicBezTo>
                <a:cubicBezTo>
                  <a:pt x="92507" y="875"/>
                  <a:pt x="92573" y="858"/>
                  <a:pt x="92636" y="832"/>
                </a:cubicBezTo>
                <a:cubicBezTo>
                  <a:pt x="92716" y="796"/>
                  <a:pt x="92777" y="772"/>
                  <a:pt x="92795" y="767"/>
                </a:cubicBezTo>
                <a:lnTo>
                  <a:pt x="92795" y="767"/>
                </a:lnTo>
                <a:cubicBezTo>
                  <a:pt x="92799" y="768"/>
                  <a:pt x="92809" y="771"/>
                  <a:pt x="92822" y="777"/>
                </a:cubicBezTo>
                <a:lnTo>
                  <a:pt x="92931" y="835"/>
                </a:lnTo>
                <a:cubicBezTo>
                  <a:pt x="92995" y="870"/>
                  <a:pt x="93063" y="893"/>
                  <a:pt x="93134" y="903"/>
                </a:cubicBezTo>
                <a:cubicBezTo>
                  <a:pt x="93157" y="906"/>
                  <a:pt x="93181" y="906"/>
                  <a:pt x="93204" y="906"/>
                </a:cubicBezTo>
                <a:cubicBezTo>
                  <a:pt x="93220" y="904"/>
                  <a:pt x="93236" y="903"/>
                  <a:pt x="93250" y="902"/>
                </a:cubicBezTo>
                <a:cubicBezTo>
                  <a:pt x="93281" y="899"/>
                  <a:pt x="93309" y="894"/>
                  <a:pt x="93336" y="889"/>
                </a:cubicBezTo>
                <a:cubicBezTo>
                  <a:pt x="93440" y="869"/>
                  <a:pt x="93517" y="844"/>
                  <a:pt x="93569" y="841"/>
                </a:cubicBezTo>
                <a:lnTo>
                  <a:pt x="93598" y="840"/>
                </a:lnTo>
                <a:cubicBezTo>
                  <a:pt x="93621" y="837"/>
                  <a:pt x="93645" y="834"/>
                  <a:pt x="93669" y="828"/>
                </a:cubicBezTo>
                <a:cubicBezTo>
                  <a:pt x="93707" y="820"/>
                  <a:pt x="93742" y="806"/>
                  <a:pt x="93778" y="789"/>
                </a:cubicBezTo>
                <a:cubicBezTo>
                  <a:pt x="93823" y="766"/>
                  <a:pt x="93868" y="740"/>
                  <a:pt x="93912" y="711"/>
                </a:cubicBezTo>
                <a:cubicBezTo>
                  <a:pt x="93933" y="698"/>
                  <a:pt x="93954" y="686"/>
                  <a:pt x="93977" y="677"/>
                </a:cubicBezTo>
                <a:cubicBezTo>
                  <a:pt x="93981" y="676"/>
                  <a:pt x="93986" y="676"/>
                  <a:pt x="93991" y="676"/>
                </a:cubicBezTo>
                <a:cubicBezTo>
                  <a:pt x="94002" y="676"/>
                  <a:pt x="94014" y="677"/>
                  <a:pt x="94027" y="678"/>
                </a:cubicBezTo>
                <a:cubicBezTo>
                  <a:pt x="94098" y="680"/>
                  <a:pt x="94186" y="695"/>
                  <a:pt x="94294" y="699"/>
                </a:cubicBezTo>
                <a:lnTo>
                  <a:pt x="94335" y="699"/>
                </a:lnTo>
                <a:cubicBezTo>
                  <a:pt x="94340" y="699"/>
                  <a:pt x="94344" y="699"/>
                  <a:pt x="94348" y="699"/>
                </a:cubicBezTo>
                <a:lnTo>
                  <a:pt x="94348" y="699"/>
                </a:lnTo>
                <a:cubicBezTo>
                  <a:pt x="94375" y="712"/>
                  <a:pt x="94400" y="725"/>
                  <a:pt x="94424" y="743"/>
                </a:cubicBezTo>
                <a:cubicBezTo>
                  <a:pt x="94470" y="773"/>
                  <a:pt x="94519" y="800"/>
                  <a:pt x="94569" y="823"/>
                </a:cubicBezTo>
                <a:cubicBezTo>
                  <a:pt x="94608" y="841"/>
                  <a:pt x="94649" y="852"/>
                  <a:pt x="94691" y="859"/>
                </a:cubicBezTo>
                <a:cubicBezTo>
                  <a:pt x="94707" y="861"/>
                  <a:pt x="94724" y="862"/>
                  <a:pt x="94740" y="862"/>
                </a:cubicBezTo>
                <a:cubicBezTo>
                  <a:pt x="94777" y="862"/>
                  <a:pt x="94813" y="857"/>
                  <a:pt x="94849" y="848"/>
                </a:cubicBezTo>
                <a:cubicBezTo>
                  <a:pt x="94942" y="820"/>
                  <a:pt x="94994" y="783"/>
                  <a:pt x="95035" y="753"/>
                </a:cubicBezTo>
                <a:cubicBezTo>
                  <a:pt x="95077" y="723"/>
                  <a:pt x="95110" y="699"/>
                  <a:pt x="95134" y="683"/>
                </a:cubicBezTo>
                <a:cubicBezTo>
                  <a:pt x="95134" y="682"/>
                  <a:pt x="95134" y="682"/>
                  <a:pt x="95135" y="682"/>
                </a:cubicBezTo>
                <a:lnTo>
                  <a:pt x="95135" y="682"/>
                </a:lnTo>
                <a:cubicBezTo>
                  <a:pt x="95155" y="696"/>
                  <a:pt x="95185" y="720"/>
                  <a:pt x="95220" y="746"/>
                </a:cubicBezTo>
                <a:cubicBezTo>
                  <a:pt x="95271" y="788"/>
                  <a:pt x="95328" y="822"/>
                  <a:pt x="95388" y="848"/>
                </a:cubicBezTo>
                <a:cubicBezTo>
                  <a:pt x="95431" y="866"/>
                  <a:pt x="95478" y="875"/>
                  <a:pt x="95525" y="875"/>
                </a:cubicBezTo>
                <a:cubicBezTo>
                  <a:pt x="95532" y="875"/>
                  <a:pt x="95540" y="875"/>
                  <a:pt x="95547" y="874"/>
                </a:cubicBezTo>
                <a:cubicBezTo>
                  <a:pt x="95597" y="872"/>
                  <a:pt x="95645" y="859"/>
                  <a:pt x="95690" y="838"/>
                </a:cubicBezTo>
                <a:cubicBezTo>
                  <a:pt x="95746" y="812"/>
                  <a:pt x="95798" y="778"/>
                  <a:pt x="95845" y="740"/>
                </a:cubicBezTo>
                <a:cubicBezTo>
                  <a:pt x="95882" y="711"/>
                  <a:pt x="95912" y="688"/>
                  <a:pt x="95931" y="678"/>
                </a:cubicBezTo>
                <a:cubicBezTo>
                  <a:pt x="95932" y="677"/>
                  <a:pt x="95934" y="676"/>
                  <a:pt x="95935" y="676"/>
                </a:cubicBezTo>
                <a:lnTo>
                  <a:pt x="95935" y="676"/>
                </a:lnTo>
                <a:cubicBezTo>
                  <a:pt x="95988" y="676"/>
                  <a:pt x="96066" y="693"/>
                  <a:pt x="96170" y="708"/>
                </a:cubicBezTo>
                <a:cubicBezTo>
                  <a:pt x="96196" y="711"/>
                  <a:pt x="96224" y="714"/>
                  <a:pt x="96254" y="716"/>
                </a:cubicBezTo>
                <a:cubicBezTo>
                  <a:pt x="96263" y="716"/>
                  <a:pt x="96272" y="716"/>
                  <a:pt x="96280" y="716"/>
                </a:cubicBezTo>
                <a:cubicBezTo>
                  <a:pt x="96307" y="716"/>
                  <a:pt x="96334" y="715"/>
                  <a:pt x="96361" y="713"/>
                </a:cubicBezTo>
                <a:cubicBezTo>
                  <a:pt x="96426" y="702"/>
                  <a:pt x="96491" y="681"/>
                  <a:pt x="96551" y="651"/>
                </a:cubicBezTo>
                <a:cubicBezTo>
                  <a:pt x="96635" y="608"/>
                  <a:pt x="96691" y="583"/>
                  <a:pt x="96702" y="583"/>
                </a:cubicBezTo>
                <a:cubicBezTo>
                  <a:pt x="96703" y="583"/>
                  <a:pt x="96704" y="584"/>
                  <a:pt x="96704" y="584"/>
                </a:cubicBezTo>
                <a:cubicBezTo>
                  <a:pt x="96707" y="584"/>
                  <a:pt x="96709" y="584"/>
                  <a:pt x="96712" y="584"/>
                </a:cubicBezTo>
                <a:cubicBezTo>
                  <a:pt x="96772" y="584"/>
                  <a:pt x="96849" y="595"/>
                  <a:pt x="96942" y="605"/>
                </a:cubicBezTo>
                <a:cubicBezTo>
                  <a:pt x="96985" y="609"/>
                  <a:pt x="97029" y="611"/>
                  <a:pt x="97073" y="611"/>
                </a:cubicBezTo>
                <a:cubicBezTo>
                  <a:pt x="97082" y="611"/>
                  <a:pt x="97091" y="611"/>
                  <a:pt x="97100" y="611"/>
                </a:cubicBezTo>
                <a:cubicBezTo>
                  <a:pt x="97151" y="610"/>
                  <a:pt x="97198" y="605"/>
                  <a:pt x="97243" y="602"/>
                </a:cubicBezTo>
                <a:lnTo>
                  <a:pt x="97374" y="590"/>
                </a:lnTo>
                <a:lnTo>
                  <a:pt x="97434" y="587"/>
                </a:lnTo>
                <a:lnTo>
                  <a:pt x="97463" y="584"/>
                </a:lnTo>
                <a:lnTo>
                  <a:pt x="97468" y="584"/>
                </a:lnTo>
                <a:cubicBezTo>
                  <a:pt x="97473" y="586"/>
                  <a:pt x="97484" y="591"/>
                  <a:pt x="97497" y="599"/>
                </a:cubicBezTo>
                <a:lnTo>
                  <a:pt x="97606" y="667"/>
                </a:lnTo>
                <a:cubicBezTo>
                  <a:pt x="97652" y="694"/>
                  <a:pt x="97710" y="731"/>
                  <a:pt x="97808" y="748"/>
                </a:cubicBezTo>
                <a:cubicBezTo>
                  <a:pt x="97826" y="751"/>
                  <a:pt x="97844" y="752"/>
                  <a:pt x="97863" y="752"/>
                </a:cubicBezTo>
                <a:cubicBezTo>
                  <a:pt x="97869" y="752"/>
                  <a:pt x="97875" y="752"/>
                  <a:pt x="97881" y="752"/>
                </a:cubicBezTo>
                <a:lnTo>
                  <a:pt x="97926" y="750"/>
                </a:lnTo>
                <a:cubicBezTo>
                  <a:pt x="97956" y="747"/>
                  <a:pt x="97983" y="743"/>
                  <a:pt x="98009" y="738"/>
                </a:cubicBezTo>
                <a:cubicBezTo>
                  <a:pt x="98112" y="719"/>
                  <a:pt x="98191" y="699"/>
                  <a:pt x="98246" y="695"/>
                </a:cubicBezTo>
                <a:lnTo>
                  <a:pt x="98313" y="692"/>
                </a:lnTo>
                <a:cubicBezTo>
                  <a:pt x="98342" y="689"/>
                  <a:pt x="98369" y="686"/>
                  <a:pt x="98393" y="683"/>
                </a:cubicBezTo>
                <a:lnTo>
                  <a:pt x="98529" y="659"/>
                </a:lnTo>
                <a:cubicBezTo>
                  <a:pt x="98564" y="652"/>
                  <a:pt x="98599" y="648"/>
                  <a:pt x="98634" y="644"/>
                </a:cubicBezTo>
                <a:lnTo>
                  <a:pt x="98667" y="643"/>
                </a:lnTo>
                <a:cubicBezTo>
                  <a:pt x="98686" y="642"/>
                  <a:pt x="98706" y="640"/>
                  <a:pt x="98726" y="636"/>
                </a:cubicBezTo>
                <a:cubicBezTo>
                  <a:pt x="98759" y="631"/>
                  <a:pt x="98791" y="621"/>
                  <a:pt x="98824" y="610"/>
                </a:cubicBezTo>
                <a:cubicBezTo>
                  <a:pt x="98934" y="568"/>
                  <a:pt x="99006" y="529"/>
                  <a:pt x="99033" y="528"/>
                </a:cubicBezTo>
                <a:cubicBezTo>
                  <a:pt x="99040" y="527"/>
                  <a:pt x="99047" y="527"/>
                  <a:pt x="99054" y="527"/>
                </a:cubicBezTo>
                <a:cubicBezTo>
                  <a:pt x="99068" y="527"/>
                  <a:pt x="99081" y="528"/>
                  <a:pt x="99095" y="531"/>
                </a:cubicBezTo>
                <a:cubicBezTo>
                  <a:pt x="99128" y="536"/>
                  <a:pt x="99166" y="545"/>
                  <a:pt x="99212" y="554"/>
                </a:cubicBezTo>
                <a:cubicBezTo>
                  <a:pt x="99265" y="566"/>
                  <a:pt x="99318" y="574"/>
                  <a:pt x="99373" y="579"/>
                </a:cubicBezTo>
                <a:cubicBezTo>
                  <a:pt x="99388" y="580"/>
                  <a:pt x="99404" y="580"/>
                  <a:pt x="99421" y="580"/>
                </a:cubicBezTo>
                <a:lnTo>
                  <a:pt x="99434" y="580"/>
                </a:lnTo>
                <a:cubicBezTo>
                  <a:pt x="99442" y="581"/>
                  <a:pt x="99450" y="582"/>
                  <a:pt x="99458" y="585"/>
                </a:cubicBezTo>
                <a:cubicBezTo>
                  <a:pt x="99509" y="596"/>
                  <a:pt x="99589" y="646"/>
                  <a:pt x="99727" y="674"/>
                </a:cubicBezTo>
                <a:cubicBezTo>
                  <a:pt x="99757" y="679"/>
                  <a:pt x="99787" y="681"/>
                  <a:pt x="99817" y="681"/>
                </a:cubicBezTo>
                <a:cubicBezTo>
                  <a:pt x="99861" y="681"/>
                  <a:pt x="99904" y="676"/>
                  <a:pt x="99947" y="665"/>
                </a:cubicBezTo>
                <a:cubicBezTo>
                  <a:pt x="99998" y="651"/>
                  <a:pt x="100047" y="635"/>
                  <a:pt x="100096" y="616"/>
                </a:cubicBezTo>
                <a:cubicBezTo>
                  <a:pt x="100147" y="594"/>
                  <a:pt x="100188" y="587"/>
                  <a:pt x="100203" y="584"/>
                </a:cubicBezTo>
                <a:lnTo>
                  <a:pt x="100203" y="584"/>
                </a:lnTo>
                <a:cubicBezTo>
                  <a:pt x="100229" y="595"/>
                  <a:pt x="100252" y="609"/>
                  <a:pt x="100275" y="625"/>
                </a:cubicBezTo>
                <a:cubicBezTo>
                  <a:pt x="100319" y="654"/>
                  <a:pt x="100365" y="681"/>
                  <a:pt x="100414" y="704"/>
                </a:cubicBezTo>
                <a:cubicBezTo>
                  <a:pt x="100449" y="722"/>
                  <a:pt x="100488" y="735"/>
                  <a:pt x="100528" y="741"/>
                </a:cubicBezTo>
                <a:cubicBezTo>
                  <a:pt x="100552" y="746"/>
                  <a:pt x="100578" y="748"/>
                  <a:pt x="100602" y="748"/>
                </a:cubicBezTo>
                <a:cubicBezTo>
                  <a:pt x="100635" y="747"/>
                  <a:pt x="100668" y="741"/>
                  <a:pt x="100699" y="731"/>
                </a:cubicBezTo>
                <a:cubicBezTo>
                  <a:pt x="100808" y="691"/>
                  <a:pt x="100848" y="641"/>
                  <a:pt x="100890" y="604"/>
                </a:cubicBezTo>
                <a:lnTo>
                  <a:pt x="100983" y="503"/>
                </a:lnTo>
                <a:cubicBezTo>
                  <a:pt x="100989" y="497"/>
                  <a:pt x="100995" y="491"/>
                  <a:pt x="101001" y="484"/>
                </a:cubicBezTo>
                <a:lnTo>
                  <a:pt x="101001" y="484"/>
                </a:lnTo>
                <a:cubicBezTo>
                  <a:pt x="101012" y="492"/>
                  <a:pt x="101023" y="500"/>
                  <a:pt x="101034" y="509"/>
                </a:cubicBezTo>
                <a:cubicBezTo>
                  <a:pt x="101075" y="540"/>
                  <a:pt x="101116" y="570"/>
                  <a:pt x="101159" y="598"/>
                </a:cubicBezTo>
                <a:cubicBezTo>
                  <a:pt x="101191" y="618"/>
                  <a:pt x="101226" y="634"/>
                  <a:pt x="101262" y="647"/>
                </a:cubicBezTo>
                <a:cubicBezTo>
                  <a:pt x="101286" y="655"/>
                  <a:pt x="101310" y="661"/>
                  <a:pt x="101336" y="663"/>
                </a:cubicBezTo>
                <a:cubicBezTo>
                  <a:pt x="101350" y="665"/>
                  <a:pt x="101363" y="666"/>
                  <a:pt x="101377" y="666"/>
                </a:cubicBezTo>
                <a:cubicBezTo>
                  <a:pt x="101388" y="666"/>
                  <a:pt x="101399" y="665"/>
                  <a:pt x="101411" y="664"/>
                </a:cubicBezTo>
                <a:cubicBezTo>
                  <a:pt x="101575" y="646"/>
                  <a:pt x="101657" y="582"/>
                  <a:pt x="101719" y="561"/>
                </a:cubicBezTo>
                <a:cubicBezTo>
                  <a:pt x="101735" y="554"/>
                  <a:pt x="101753" y="550"/>
                  <a:pt x="101770" y="547"/>
                </a:cubicBezTo>
                <a:cubicBezTo>
                  <a:pt x="101790" y="548"/>
                  <a:pt x="101809" y="553"/>
                  <a:pt x="101828" y="560"/>
                </a:cubicBezTo>
                <a:cubicBezTo>
                  <a:pt x="101893" y="579"/>
                  <a:pt x="101980" y="635"/>
                  <a:pt x="102141" y="646"/>
                </a:cubicBezTo>
                <a:cubicBezTo>
                  <a:pt x="102145" y="646"/>
                  <a:pt x="102150" y="646"/>
                  <a:pt x="102154" y="646"/>
                </a:cubicBezTo>
                <a:cubicBezTo>
                  <a:pt x="102175" y="646"/>
                  <a:pt x="102195" y="644"/>
                  <a:pt x="102216" y="641"/>
                </a:cubicBezTo>
                <a:cubicBezTo>
                  <a:pt x="102240" y="636"/>
                  <a:pt x="102263" y="629"/>
                  <a:pt x="102285" y="621"/>
                </a:cubicBezTo>
                <a:cubicBezTo>
                  <a:pt x="102320" y="607"/>
                  <a:pt x="102354" y="591"/>
                  <a:pt x="102385" y="570"/>
                </a:cubicBezTo>
                <a:cubicBezTo>
                  <a:pt x="102437" y="536"/>
                  <a:pt x="102473" y="505"/>
                  <a:pt x="102505" y="480"/>
                </a:cubicBezTo>
                <a:cubicBezTo>
                  <a:pt x="102522" y="465"/>
                  <a:pt x="102541" y="452"/>
                  <a:pt x="102562" y="440"/>
                </a:cubicBezTo>
                <a:lnTo>
                  <a:pt x="102562" y="440"/>
                </a:lnTo>
                <a:cubicBezTo>
                  <a:pt x="102570" y="441"/>
                  <a:pt x="102579" y="441"/>
                  <a:pt x="102588" y="442"/>
                </a:cubicBezTo>
                <a:cubicBezTo>
                  <a:pt x="102648" y="448"/>
                  <a:pt x="102732" y="477"/>
                  <a:pt x="102848" y="492"/>
                </a:cubicBezTo>
                <a:cubicBezTo>
                  <a:pt x="102875" y="495"/>
                  <a:pt x="102902" y="497"/>
                  <a:pt x="102928" y="497"/>
                </a:cubicBezTo>
                <a:cubicBezTo>
                  <a:pt x="103025" y="497"/>
                  <a:pt x="103114" y="476"/>
                  <a:pt x="103178" y="462"/>
                </a:cubicBezTo>
                <a:cubicBezTo>
                  <a:pt x="103221" y="453"/>
                  <a:pt x="103258" y="445"/>
                  <a:pt x="103288" y="441"/>
                </a:cubicBezTo>
                <a:cubicBezTo>
                  <a:pt x="103302" y="439"/>
                  <a:pt x="103317" y="438"/>
                  <a:pt x="103331" y="438"/>
                </a:cubicBezTo>
                <a:lnTo>
                  <a:pt x="103397" y="434"/>
                </a:lnTo>
                <a:lnTo>
                  <a:pt x="103659" y="419"/>
                </a:lnTo>
                <a:lnTo>
                  <a:pt x="103709" y="417"/>
                </a:lnTo>
                <a:lnTo>
                  <a:pt x="103709" y="417"/>
                </a:lnTo>
                <a:cubicBezTo>
                  <a:pt x="103732" y="429"/>
                  <a:pt x="103753" y="445"/>
                  <a:pt x="103772" y="461"/>
                </a:cubicBezTo>
                <a:cubicBezTo>
                  <a:pt x="103813" y="492"/>
                  <a:pt x="103856" y="522"/>
                  <a:pt x="103899" y="548"/>
                </a:cubicBezTo>
                <a:cubicBezTo>
                  <a:pt x="103932" y="568"/>
                  <a:pt x="103966" y="584"/>
                  <a:pt x="104003" y="596"/>
                </a:cubicBezTo>
                <a:cubicBezTo>
                  <a:pt x="104028" y="604"/>
                  <a:pt x="104052" y="609"/>
                  <a:pt x="104077" y="611"/>
                </a:cubicBezTo>
                <a:lnTo>
                  <a:pt x="104119" y="613"/>
                </a:lnTo>
                <a:cubicBezTo>
                  <a:pt x="104157" y="613"/>
                  <a:pt x="104232" y="639"/>
                  <a:pt x="104336" y="666"/>
                </a:cubicBezTo>
                <a:cubicBezTo>
                  <a:pt x="104384" y="676"/>
                  <a:pt x="104426" y="687"/>
                  <a:pt x="104493" y="687"/>
                </a:cubicBezTo>
                <a:cubicBezTo>
                  <a:pt x="104506" y="687"/>
                  <a:pt x="104520" y="687"/>
                  <a:pt x="104535" y="686"/>
                </a:cubicBezTo>
                <a:cubicBezTo>
                  <a:pt x="104637" y="673"/>
                  <a:pt x="104694" y="635"/>
                  <a:pt x="104743" y="609"/>
                </a:cubicBezTo>
                <a:lnTo>
                  <a:pt x="104855" y="536"/>
                </a:lnTo>
                <a:cubicBezTo>
                  <a:pt x="104879" y="520"/>
                  <a:pt x="104899" y="512"/>
                  <a:pt x="104898" y="512"/>
                </a:cubicBezTo>
                <a:lnTo>
                  <a:pt x="104898" y="512"/>
                </a:lnTo>
                <a:cubicBezTo>
                  <a:pt x="104898" y="512"/>
                  <a:pt x="104898" y="512"/>
                  <a:pt x="104897" y="513"/>
                </a:cubicBezTo>
                <a:cubicBezTo>
                  <a:pt x="104887" y="513"/>
                  <a:pt x="104894" y="512"/>
                  <a:pt x="104906" y="512"/>
                </a:cubicBezTo>
                <a:cubicBezTo>
                  <a:pt x="104911" y="512"/>
                  <a:pt x="104918" y="512"/>
                  <a:pt x="104923" y="513"/>
                </a:cubicBezTo>
                <a:lnTo>
                  <a:pt x="104977" y="517"/>
                </a:lnTo>
                <a:lnTo>
                  <a:pt x="105104" y="531"/>
                </a:lnTo>
                <a:cubicBezTo>
                  <a:pt x="105150" y="537"/>
                  <a:pt x="105200" y="542"/>
                  <a:pt x="105255" y="543"/>
                </a:cubicBezTo>
                <a:lnTo>
                  <a:pt x="105392" y="547"/>
                </a:lnTo>
                <a:lnTo>
                  <a:pt x="105654" y="557"/>
                </a:lnTo>
                <a:cubicBezTo>
                  <a:pt x="105663" y="557"/>
                  <a:pt x="105667" y="557"/>
                  <a:pt x="105669" y="558"/>
                </a:cubicBezTo>
                <a:lnTo>
                  <a:pt x="105669" y="558"/>
                </a:lnTo>
                <a:cubicBezTo>
                  <a:pt x="105669" y="557"/>
                  <a:pt x="105669" y="557"/>
                  <a:pt x="105669" y="557"/>
                </a:cubicBezTo>
                <a:lnTo>
                  <a:pt x="105669" y="557"/>
                </a:lnTo>
                <a:cubicBezTo>
                  <a:pt x="105670" y="557"/>
                  <a:pt x="105671" y="558"/>
                  <a:pt x="105672" y="558"/>
                </a:cubicBezTo>
                <a:cubicBezTo>
                  <a:pt x="105681" y="560"/>
                  <a:pt x="105690" y="564"/>
                  <a:pt x="105700" y="567"/>
                </a:cubicBezTo>
                <a:cubicBezTo>
                  <a:pt x="105725" y="577"/>
                  <a:pt x="105761" y="597"/>
                  <a:pt x="105804" y="620"/>
                </a:cubicBezTo>
                <a:cubicBezTo>
                  <a:pt x="105859" y="651"/>
                  <a:pt x="105919" y="673"/>
                  <a:pt x="105980" y="687"/>
                </a:cubicBezTo>
                <a:cubicBezTo>
                  <a:pt x="106027" y="694"/>
                  <a:pt x="106056" y="695"/>
                  <a:pt x="106078" y="695"/>
                </a:cubicBezTo>
                <a:cubicBezTo>
                  <a:pt x="106101" y="695"/>
                  <a:pt x="106116" y="694"/>
                  <a:pt x="106136" y="694"/>
                </a:cubicBezTo>
                <a:cubicBezTo>
                  <a:pt x="106141" y="694"/>
                  <a:pt x="106146" y="694"/>
                  <a:pt x="106151" y="694"/>
                </a:cubicBezTo>
                <a:lnTo>
                  <a:pt x="106415" y="688"/>
                </a:lnTo>
                <a:lnTo>
                  <a:pt x="106447" y="688"/>
                </a:lnTo>
                <a:cubicBezTo>
                  <a:pt x="106468" y="688"/>
                  <a:pt x="106489" y="686"/>
                  <a:pt x="106509" y="684"/>
                </a:cubicBezTo>
                <a:cubicBezTo>
                  <a:pt x="106545" y="678"/>
                  <a:pt x="106581" y="669"/>
                  <a:pt x="106616" y="655"/>
                </a:cubicBezTo>
                <a:cubicBezTo>
                  <a:pt x="106663" y="635"/>
                  <a:pt x="106709" y="612"/>
                  <a:pt x="106754" y="587"/>
                </a:cubicBezTo>
                <a:cubicBezTo>
                  <a:pt x="106780" y="572"/>
                  <a:pt x="106806" y="560"/>
                  <a:pt x="106834" y="551"/>
                </a:cubicBezTo>
                <a:cubicBezTo>
                  <a:pt x="106838" y="548"/>
                  <a:pt x="106841" y="548"/>
                  <a:pt x="106845" y="548"/>
                </a:cubicBezTo>
                <a:lnTo>
                  <a:pt x="106900" y="550"/>
                </a:lnTo>
                <a:cubicBezTo>
                  <a:pt x="106976" y="554"/>
                  <a:pt x="107063" y="567"/>
                  <a:pt x="107163" y="573"/>
                </a:cubicBezTo>
                <a:cubicBezTo>
                  <a:pt x="107182" y="573"/>
                  <a:pt x="107197" y="573"/>
                  <a:pt x="107215" y="573"/>
                </a:cubicBezTo>
                <a:cubicBezTo>
                  <a:pt x="107224" y="573"/>
                  <a:pt x="107234" y="573"/>
                  <a:pt x="107245" y="573"/>
                </a:cubicBezTo>
                <a:cubicBezTo>
                  <a:pt x="107278" y="572"/>
                  <a:pt x="107311" y="568"/>
                  <a:pt x="107344" y="562"/>
                </a:cubicBezTo>
                <a:cubicBezTo>
                  <a:pt x="107393" y="551"/>
                  <a:pt x="107443" y="537"/>
                  <a:pt x="107492" y="521"/>
                </a:cubicBezTo>
                <a:cubicBezTo>
                  <a:pt x="107524" y="509"/>
                  <a:pt x="107557" y="500"/>
                  <a:pt x="107591" y="493"/>
                </a:cubicBezTo>
                <a:cubicBezTo>
                  <a:pt x="107602" y="492"/>
                  <a:pt x="107614" y="491"/>
                  <a:pt x="107626" y="491"/>
                </a:cubicBezTo>
                <a:cubicBezTo>
                  <a:pt x="107654" y="490"/>
                  <a:pt x="107683" y="488"/>
                  <a:pt x="107712" y="485"/>
                </a:cubicBezTo>
                <a:cubicBezTo>
                  <a:pt x="107821" y="471"/>
                  <a:pt x="107905" y="447"/>
                  <a:pt x="107969" y="441"/>
                </a:cubicBezTo>
                <a:cubicBezTo>
                  <a:pt x="107984" y="440"/>
                  <a:pt x="107999" y="439"/>
                  <a:pt x="108015" y="439"/>
                </a:cubicBezTo>
                <a:lnTo>
                  <a:pt x="108081" y="438"/>
                </a:lnTo>
                <a:lnTo>
                  <a:pt x="108211" y="434"/>
                </a:lnTo>
                <a:lnTo>
                  <a:pt x="108343" y="432"/>
                </a:lnTo>
                <a:lnTo>
                  <a:pt x="108403" y="431"/>
                </a:lnTo>
                <a:cubicBezTo>
                  <a:pt x="108412" y="431"/>
                  <a:pt x="108422" y="432"/>
                  <a:pt x="108431" y="434"/>
                </a:cubicBezTo>
                <a:cubicBezTo>
                  <a:pt x="108483" y="445"/>
                  <a:pt x="108561" y="486"/>
                  <a:pt x="108685" y="515"/>
                </a:cubicBezTo>
                <a:cubicBezTo>
                  <a:pt x="108719" y="522"/>
                  <a:pt x="108754" y="525"/>
                  <a:pt x="108789" y="527"/>
                </a:cubicBezTo>
                <a:lnTo>
                  <a:pt x="108855" y="524"/>
                </a:lnTo>
                <a:lnTo>
                  <a:pt x="108987" y="521"/>
                </a:lnTo>
                <a:lnTo>
                  <a:pt x="109118" y="517"/>
                </a:lnTo>
                <a:lnTo>
                  <a:pt x="109176" y="516"/>
                </a:lnTo>
                <a:lnTo>
                  <a:pt x="109176" y="516"/>
                </a:lnTo>
                <a:cubicBezTo>
                  <a:pt x="109177" y="516"/>
                  <a:pt x="109178" y="517"/>
                  <a:pt x="109180" y="517"/>
                </a:cubicBezTo>
                <a:cubicBezTo>
                  <a:pt x="109206" y="530"/>
                  <a:pt x="109232" y="544"/>
                  <a:pt x="109256" y="561"/>
                </a:cubicBezTo>
                <a:cubicBezTo>
                  <a:pt x="109299" y="590"/>
                  <a:pt x="109344" y="618"/>
                  <a:pt x="109390" y="641"/>
                </a:cubicBezTo>
                <a:cubicBezTo>
                  <a:pt x="109434" y="660"/>
                  <a:pt x="109490" y="686"/>
                  <a:pt x="109565" y="686"/>
                </a:cubicBezTo>
                <a:cubicBezTo>
                  <a:pt x="109592" y="686"/>
                  <a:pt x="109621" y="683"/>
                  <a:pt x="109652" y="674"/>
                </a:cubicBezTo>
                <a:cubicBezTo>
                  <a:pt x="109750" y="646"/>
                  <a:pt x="109797" y="602"/>
                  <a:pt x="109838" y="569"/>
                </a:cubicBezTo>
                <a:lnTo>
                  <a:pt x="109937" y="481"/>
                </a:lnTo>
                <a:cubicBezTo>
                  <a:pt x="109947" y="473"/>
                  <a:pt x="109957" y="466"/>
                  <a:pt x="109967" y="458"/>
                </a:cubicBezTo>
                <a:lnTo>
                  <a:pt x="109967" y="458"/>
                </a:lnTo>
                <a:cubicBezTo>
                  <a:pt x="109995" y="474"/>
                  <a:pt x="110022" y="493"/>
                  <a:pt x="110047" y="513"/>
                </a:cubicBezTo>
                <a:cubicBezTo>
                  <a:pt x="110092" y="546"/>
                  <a:pt x="110140" y="576"/>
                  <a:pt x="110190" y="600"/>
                </a:cubicBezTo>
                <a:cubicBezTo>
                  <a:pt x="110229" y="619"/>
                  <a:pt x="110269" y="632"/>
                  <a:pt x="110312" y="636"/>
                </a:cubicBezTo>
                <a:cubicBezTo>
                  <a:pt x="110326" y="638"/>
                  <a:pt x="110340" y="639"/>
                  <a:pt x="110354" y="639"/>
                </a:cubicBezTo>
                <a:cubicBezTo>
                  <a:pt x="110383" y="639"/>
                  <a:pt x="110412" y="635"/>
                  <a:pt x="110441" y="628"/>
                </a:cubicBezTo>
                <a:cubicBezTo>
                  <a:pt x="110583" y="591"/>
                  <a:pt x="110656" y="531"/>
                  <a:pt x="110710" y="513"/>
                </a:cubicBezTo>
                <a:cubicBezTo>
                  <a:pt x="110719" y="509"/>
                  <a:pt x="110728" y="507"/>
                  <a:pt x="110736" y="505"/>
                </a:cubicBezTo>
                <a:lnTo>
                  <a:pt x="110739" y="505"/>
                </a:lnTo>
                <a:lnTo>
                  <a:pt x="110787" y="502"/>
                </a:lnTo>
                <a:cubicBezTo>
                  <a:pt x="110848" y="494"/>
                  <a:pt x="110907" y="478"/>
                  <a:pt x="110963" y="455"/>
                </a:cubicBezTo>
                <a:cubicBezTo>
                  <a:pt x="111045" y="419"/>
                  <a:pt x="111110" y="396"/>
                  <a:pt x="111127" y="396"/>
                </a:cubicBezTo>
                <a:cubicBezTo>
                  <a:pt x="111129" y="396"/>
                  <a:pt x="111130" y="397"/>
                  <a:pt x="111131" y="397"/>
                </a:cubicBezTo>
                <a:cubicBezTo>
                  <a:pt x="111149" y="401"/>
                  <a:pt x="111167" y="408"/>
                  <a:pt x="111183" y="417"/>
                </a:cubicBezTo>
                <a:lnTo>
                  <a:pt x="111299" y="479"/>
                </a:lnTo>
                <a:cubicBezTo>
                  <a:pt x="111346" y="503"/>
                  <a:pt x="111405" y="533"/>
                  <a:pt x="111494" y="540"/>
                </a:cubicBezTo>
                <a:cubicBezTo>
                  <a:pt x="111504" y="541"/>
                  <a:pt x="111515" y="542"/>
                  <a:pt x="111526" y="542"/>
                </a:cubicBezTo>
                <a:cubicBezTo>
                  <a:pt x="111531" y="542"/>
                  <a:pt x="111535" y="542"/>
                  <a:pt x="111540" y="542"/>
                </a:cubicBezTo>
                <a:lnTo>
                  <a:pt x="111572" y="542"/>
                </a:lnTo>
                <a:lnTo>
                  <a:pt x="111638" y="540"/>
                </a:lnTo>
                <a:lnTo>
                  <a:pt x="111902" y="536"/>
                </a:lnTo>
                <a:cubicBezTo>
                  <a:pt x="111904" y="536"/>
                  <a:pt x="111906" y="536"/>
                  <a:pt x="111908" y="536"/>
                </a:cubicBezTo>
                <a:cubicBezTo>
                  <a:pt x="112026" y="536"/>
                  <a:pt x="112126" y="507"/>
                  <a:pt x="112199" y="492"/>
                </a:cubicBezTo>
                <a:cubicBezTo>
                  <a:pt x="112231" y="485"/>
                  <a:pt x="112262" y="481"/>
                  <a:pt x="112294" y="480"/>
                </a:cubicBezTo>
                <a:cubicBezTo>
                  <a:pt x="112322" y="480"/>
                  <a:pt x="112349" y="484"/>
                  <a:pt x="112375" y="492"/>
                </a:cubicBezTo>
                <a:cubicBezTo>
                  <a:pt x="112445" y="508"/>
                  <a:pt x="112535" y="550"/>
                  <a:pt x="112669" y="559"/>
                </a:cubicBezTo>
                <a:cubicBezTo>
                  <a:pt x="112674" y="559"/>
                  <a:pt x="112680" y="559"/>
                  <a:pt x="112685" y="559"/>
                </a:cubicBezTo>
                <a:cubicBezTo>
                  <a:pt x="112835" y="559"/>
                  <a:pt x="112930" y="498"/>
                  <a:pt x="112997" y="476"/>
                </a:cubicBezTo>
                <a:cubicBezTo>
                  <a:pt x="113021" y="464"/>
                  <a:pt x="113048" y="457"/>
                  <a:pt x="113074" y="453"/>
                </a:cubicBezTo>
                <a:cubicBezTo>
                  <a:pt x="113077" y="452"/>
                  <a:pt x="113079" y="452"/>
                  <a:pt x="113082" y="452"/>
                </a:cubicBezTo>
                <a:cubicBezTo>
                  <a:pt x="113089" y="452"/>
                  <a:pt x="113097" y="454"/>
                  <a:pt x="113119" y="462"/>
                </a:cubicBezTo>
                <a:cubicBezTo>
                  <a:pt x="113176" y="479"/>
                  <a:pt x="113252" y="536"/>
                  <a:pt x="113390" y="568"/>
                </a:cubicBezTo>
                <a:cubicBezTo>
                  <a:pt x="113418" y="574"/>
                  <a:pt x="113446" y="577"/>
                  <a:pt x="113475" y="577"/>
                </a:cubicBezTo>
                <a:cubicBezTo>
                  <a:pt x="113487" y="577"/>
                  <a:pt x="113499" y="576"/>
                  <a:pt x="113511" y="575"/>
                </a:cubicBezTo>
                <a:cubicBezTo>
                  <a:pt x="113548" y="570"/>
                  <a:pt x="113585" y="561"/>
                  <a:pt x="113621" y="548"/>
                </a:cubicBezTo>
                <a:cubicBezTo>
                  <a:pt x="113671" y="528"/>
                  <a:pt x="113718" y="505"/>
                  <a:pt x="113764" y="477"/>
                </a:cubicBezTo>
                <a:cubicBezTo>
                  <a:pt x="113791" y="461"/>
                  <a:pt x="113821" y="446"/>
                  <a:pt x="113851" y="434"/>
                </a:cubicBezTo>
                <a:cubicBezTo>
                  <a:pt x="113852" y="433"/>
                  <a:pt x="113854" y="433"/>
                  <a:pt x="113855" y="432"/>
                </a:cubicBezTo>
                <a:lnTo>
                  <a:pt x="113855" y="432"/>
                </a:lnTo>
                <a:cubicBezTo>
                  <a:pt x="113877" y="444"/>
                  <a:pt x="113897" y="457"/>
                  <a:pt x="113915" y="473"/>
                </a:cubicBezTo>
                <a:cubicBezTo>
                  <a:pt x="113945" y="498"/>
                  <a:pt x="113980" y="529"/>
                  <a:pt x="114029" y="562"/>
                </a:cubicBezTo>
                <a:cubicBezTo>
                  <a:pt x="114076" y="594"/>
                  <a:pt x="114142" y="640"/>
                  <a:pt x="114255" y="643"/>
                </a:cubicBezTo>
                <a:cubicBezTo>
                  <a:pt x="114366" y="639"/>
                  <a:pt x="114430" y="594"/>
                  <a:pt x="114477" y="564"/>
                </a:cubicBezTo>
                <a:cubicBezTo>
                  <a:pt x="114524" y="531"/>
                  <a:pt x="114559" y="501"/>
                  <a:pt x="114590" y="477"/>
                </a:cubicBezTo>
                <a:cubicBezTo>
                  <a:pt x="114609" y="462"/>
                  <a:pt x="114628" y="449"/>
                  <a:pt x="114650" y="437"/>
                </a:cubicBezTo>
                <a:lnTo>
                  <a:pt x="114650" y="437"/>
                </a:lnTo>
                <a:lnTo>
                  <a:pt x="114650" y="438"/>
                </a:lnTo>
                <a:cubicBezTo>
                  <a:pt x="114679" y="451"/>
                  <a:pt x="114707" y="468"/>
                  <a:pt x="114733" y="487"/>
                </a:cubicBezTo>
                <a:cubicBezTo>
                  <a:pt x="114776" y="517"/>
                  <a:pt x="114822" y="544"/>
                  <a:pt x="114871" y="567"/>
                </a:cubicBezTo>
                <a:cubicBezTo>
                  <a:pt x="114904" y="583"/>
                  <a:pt x="114941" y="595"/>
                  <a:pt x="114978" y="602"/>
                </a:cubicBezTo>
                <a:cubicBezTo>
                  <a:pt x="114998" y="604"/>
                  <a:pt x="115018" y="606"/>
                  <a:pt x="115038" y="606"/>
                </a:cubicBezTo>
                <a:cubicBezTo>
                  <a:pt x="115059" y="606"/>
                  <a:pt x="115081" y="604"/>
                  <a:pt x="115102" y="600"/>
                </a:cubicBezTo>
                <a:cubicBezTo>
                  <a:pt x="115243" y="573"/>
                  <a:pt x="115320" y="517"/>
                  <a:pt x="115379" y="499"/>
                </a:cubicBezTo>
                <a:cubicBezTo>
                  <a:pt x="115390" y="495"/>
                  <a:pt x="115400" y="492"/>
                  <a:pt x="115412" y="491"/>
                </a:cubicBezTo>
                <a:cubicBezTo>
                  <a:pt x="115416" y="490"/>
                  <a:pt x="115417" y="489"/>
                  <a:pt x="115420" y="489"/>
                </a:cubicBezTo>
                <a:cubicBezTo>
                  <a:pt x="115424" y="489"/>
                  <a:pt x="115430" y="490"/>
                  <a:pt x="115445" y="491"/>
                </a:cubicBezTo>
                <a:lnTo>
                  <a:pt x="115577" y="498"/>
                </a:lnTo>
                <a:lnTo>
                  <a:pt x="115835" y="513"/>
                </a:lnTo>
                <a:cubicBezTo>
                  <a:pt x="115912" y="515"/>
                  <a:pt x="115996" y="527"/>
                  <a:pt x="116090" y="533"/>
                </a:cubicBezTo>
                <a:lnTo>
                  <a:pt x="116163" y="538"/>
                </a:lnTo>
                <a:lnTo>
                  <a:pt x="116200" y="539"/>
                </a:lnTo>
                <a:cubicBezTo>
                  <a:pt x="116200" y="540"/>
                  <a:pt x="116199" y="540"/>
                  <a:pt x="116198" y="540"/>
                </a:cubicBezTo>
                <a:cubicBezTo>
                  <a:pt x="116196" y="540"/>
                  <a:pt x="116194" y="540"/>
                  <a:pt x="116193" y="540"/>
                </a:cubicBezTo>
                <a:lnTo>
                  <a:pt x="116193" y="540"/>
                </a:lnTo>
                <a:cubicBezTo>
                  <a:pt x="116210" y="549"/>
                  <a:pt x="116228" y="559"/>
                  <a:pt x="116242" y="572"/>
                </a:cubicBezTo>
                <a:lnTo>
                  <a:pt x="116348" y="654"/>
                </a:lnTo>
                <a:cubicBezTo>
                  <a:pt x="116391" y="685"/>
                  <a:pt x="116442" y="725"/>
                  <a:pt x="116539" y="745"/>
                </a:cubicBezTo>
                <a:cubicBezTo>
                  <a:pt x="116557" y="748"/>
                  <a:pt x="116574" y="749"/>
                  <a:pt x="116592" y="749"/>
                </a:cubicBezTo>
                <a:cubicBezTo>
                  <a:pt x="116626" y="749"/>
                  <a:pt x="116659" y="744"/>
                  <a:pt x="116691" y="733"/>
                </a:cubicBezTo>
                <a:cubicBezTo>
                  <a:pt x="116725" y="721"/>
                  <a:pt x="116759" y="703"/>
                  <a:pt x="116790" y="683"/>
                </a:cubicBezTo>
                <a:cubicBezTo>
                  <a:pt x="116833" y="654"/>
                  <a:pt x="116872" y="621"/>
                  <a:pt x="116910" y="588"/>
                </a:cubicBezTo>
                <a:cubicBezTo>
                  <a:pt x="116934" y="566"/>
                  <a:pt x="116961" y="545"/>
                  <a:pt x="116989" y="528"/>
                </a:cubicBezTo>
                <a:cubicBezTo>
                  <a:pt x="116992" y="525"/>
                  <a:pt x="116995" y="524"/>
                  <a:pt x="116996" y="523"/>
                </a:cubicBezTo>
                <a:lnTo>
                  <a:pt x="117352" y="523"/>
                </a:lnTo>
                <a:cubicBezTo>
                  <a:pt x="117384" y="523"/>
                  <a:pt x="117365" y="523"/>
                  <a:pt x="117376" y="524"/>
                </a:cubicBezTo>
                <a:cubicBezTo>
                  <a:pt x="117401" y="533"/>
                  <a:pt x="117426" y="545"/>
                  <a:pt x="117449" y="561"/>
                </a:cubicBezTo>
                <a:cubicBezTo>
                  <a:pt x="117482" y="581"/>
                  <a:pt x="117523" y="607"/>
                  <a:pt x="117575" y="634"/>
                </a:cubicBezTo>
                <a:cubicBezTo>
                  <a:pt x="117603" y="649"/>
                  <a:pt x="117635" y="661"/>
                  <a:pt x="117666" y="670"/>
                </a:cubicBezTo>
                <a:cubicBezTo>
                  <a:pt x="117700" y="679"/>
                  <a:pt x="117733" y="684"/>
                  <a:pt x="117768" y="684"/>
                </a:cubicBezTo>
                <a:cubicBezTo>
                  <a:pt x="117774" y="684"/>
                  <a:pt x="117781" y="684"/>
                  <a:pt x="117788" y="684"/>
                </a:cubicBezTo>
                <a:cubicBezTo>
                  <a:pt x="117945" y="667"/>
                  <a:pt x="118024" y="605"/>
                  <a:pt x="118090" y="582"/>
                </a:cubicBezTo>
                <a:cubicBezTo>
                  <a:pt x="118109" y="573"/>
                  <a:pt x="118129" y="567"/>
                  <a:pt x="118150" y="565"/>
                </a:cubicBezTo>
                <a:cubicBezTo>
                  <a:pt x="118178" y="567"/>
                  <a:pt x="118205" y="572"/>
                  <a:pt x="118232" y="581"/>
                </a:cubicBezTo>
                <a:cubicBezTo>
                  <a:pt x="118304" y="599"/>
                  <a:pt x="118393" y="644"/>
                  <a:pt x="118527" y="652"/>
                </a:cubicBezTo>
                <a:cubicBezTo>
                  <a:pt x="118533" y="653"/>
                  <a:pt x="118539" y="653"/>
                  <a:pt x="118545" y="653"/>
                </a:cubicBezTo>
                <a:cubicBezTo>
                  <a:pt x="118680" y="653"/>
                  <a:pt x="118771" y="605"/>
                  <a:pt x="118841" y="587"/>
                </a:cubicBezTo>
                <a:cubicBezTo>
                  <a:pt x="118867" y="577"/>
                  <a:pt x="118895" y="572"/>
                  <a:pt x="118924" y="569"/>
                </a:cubicBezTo>
                <a:lnTo>
                  <a:pt x="118988" y="569"/>
                </a:lnTo>
                <a:lnTo>
                  <a:pt x="119059" y="566"/>
                </a:lnTo>
                <a:cubicBezTo>
                  <a:pt x="119148" y="560"/>
                  <a:pt x="119227" y="552"/>
                  <a:pt x="119297" y="552"/>
                </a:cubicBezTo>
                <a:cubicBezTo>
                  <a:pt x="119301" y="552"/>
                  <a:pt x="119306" y="552"/>
                  <a:pt x="119310" y="552"/>
                </a:cubicBezTo>
                <a:cubicBezTo>
                  <a:pt x="119312" y="552"/>
                  <a:pt x="119315" y="552"/>
                  <a:pt x="119317" y="552"/>
                </a:cubicBezTo>
                <a:cubicBezTo>
                  <a:pt x="119368" y="552"/>
                  <a:pt x="119431" y="574"/>
                  <a:pt x="119520" y="600"/>
                </a:cubicBezTo>
                <a:cubicBezTo>
                  <a:pt x="119573" y="617"/>
                  <a:pt x="119629" y="627"/>
                  <a:pt x="119684" y="633"/>
                </a:cubicBezTo>
                <a:lnTo>
                  <a:pt x="119717" y="635"/>
                </a:lnTo>
                <a:cubicBezTo>
                  <a:pt x="119718" y="635"/>
                  <a:pt x="119719" y="635"/>
                  <a:pt x="119720" y="635"/>
                </a:cubicBezTo>
                <a:cubicBezTo>
                  <a:pt x="119726" y="635"/>
                  <a:pt x="119732" y="636"/>
                  <a:pt x="119736" y="636"/>
                </a:cubicBezTo>
                <a:cubicBezTo>
                  <a:pt x="119750" y="640"/>
                  <a:pt x="119765" y="642"/>
                  <a:pt x="119782" y="647"/>
                </a:cubicBezTo>
                <a:cubicBezTo>
                  <a:pt x="119852" y="664"/>
                  <a:pt x="119940" y="704"/>
                  <a:pt x="120066" y="718"/>
                </a:cubicBezTo>
                <a:cubicBezTo>
                  <a:pt x="120077" y="719"/>
                  <a:pt x="120089" y="720"/>
                  <a:pt x="120100" y="720"/>
                </a:cubicBezTo>
                <a:cubicBezTo>
                  <a:pt x="120128" y="720"/>
                  <a:pt x="120156" y="717"/>
                  <a:pt x="120183" y="710"/>
                </a:cubicBezTo>
                <a:cubicBezTo>
                  <a:pt x="120217" y="702"/>
                  <a:pt x="120249" y="691"/>
                  <a:pt x="120280" y="676"/>
                </a:cubicBezTo>
                <a:cubicBezTo>
                  <a:pt x="120334" y="650"/>
                  <a:pt x="120374" y="624"/>
                  <a:pt x="120409" y="603"/>
                </a:cubicBezTo>
                <a:cubicBezTo>
                  <a:pt x="120433" y="587"/>
                  <a:pt x="120460" y="573"/>
                  <a:pt x="120486" y="562"/>
                </a:cubicBezTo>
                <a:cubicBezTo>
                  <a:pt x="120488" y="562"/>
                  <a:pt x="120490" y="562"/>
                  <a:pt x="120490" y="562"/>
                </a:cubicBezTo>
                <a:cubicBezTo>
                  <a:pt x="120491" y="562"/>
                  <a:pt x="120491" y="562"/>
                  <a:pt x="120492" y="562"/>
                </a:cubicBezTo>
                <a:lnTo>
                  <a:pt x="120492" y="562"/>
                </a:lnTo>
                <a:cubicBezTo>
                  <a:pt x="120492" y="562"/>
                  <a:pt x="120492" y="562"/>
                  <a:pt x="120493" y="562"/>
                </a:cubicBezTo>
                <a:cubicBezTo>
                  <a:pt x="120493" y="562"/>
                  <a:pt x="120494" y="562"/>
                  <a:pt x="120493" y="561"/>
                </a:cubicBezTo>
                <a:lnTo>
                  <a:pt x="120493" y="561"/>
                </a:lnTo>
                <a:cubicBezTo>
                  <a:pt x="120493" y="561"/>
                  <a:pt x="120493" y="561"/>
                  <a:pt x="120493" y="561"/>
                </a:cubicBezTo>
                <a:lnTo>
                  <a:pt x="120493" y="561"/>
                </a:lnTo>
                <a:cubicBezTo>
                  <a:pt x="120493" y="561"/>
                  <a:pt x="120493" y="561"/>
                  <a:pt x="120493" y="561"/>
                </a:cubicBezTo>
                <a:lnTo>
                  <a:pt x="120493" y="561"/>
                </a:lnTo>
                <a:cubicBezTo>
                  <a:pt x="120493" y="561"/>
                  <a:pt x="120493" y="561"/>
                  <a:pt x="120493" y="561"/>
                </a:cubicBezTo>
                <a:lnTo>
                  <a:pt x="120493" y="561"/>
                </a:lnTo>
                <a:cubicBezTo>
                  <a:pt x="120494" y="561"/>
                  <a:pt x="120496" y="561"/>
                  <a:pt x="120499" y="561"/>
                </a:cubicBezTo>
                <a:lnTo>
                  <a:pt x="120565" y="564"/>
                </a:lnTo>
                <a:lnTo>
                  <a:pt x="120828" y="572"/>
                </a:lnTo>
                <a:lnTo>
                  <a:pt x="120860" y="573"/>
                </a:lnTo>
                <a:cubicBezTo>
                  <a:pt x="120869" y="573"/>
                  <a:pt x="120875" y="573"/>
                  <a:pt x="120884" y="574"/>
                </a:cubicBezTo>
                <a:cubicBezTo>
                  <a:pt x="120890" y="575"/>
                  <a:pt x="120896" y="576"/>
                  <a:pt x="120903" y="580"/>
                </a:cubicBezTo>
                <a:cubicBezTo>
                  <a:pt x="120934" y="594"/>
                  <a:pt x="120966" y="609"/>
                  <a:pt x="120994" y="627"/>
                </a:cubicBezTo>
                <a:cubicBezTo>
                  <a:pt x="121040" y="655"/>
                  <a:pt x="121087" y="679"/>
                  <a:pt x="121137" y="700"/>
                </a:cubicBezTo>
                <a:cubicBezTo>
                  <a:pt x="121170" y="713"/>
                  <a:pt x="121206" y="722"/>
                  <a:pt x="121243" y="725"/>
                </a:cubicBezTo>
                <a:lnTo>
                  <a:pt x="121276" y="729"/>
                </a:lnTo>
                <a:lnTo>
                  <a:pt x="121296" y="731"/>
                </a:lnTo>
                <a:cubicBezTo>
                  <a:pt x="121353" y="740"/>
                  <a:pt x="121431" y="776"/>
                  <a:pt x="121539" y="803"/>
                </a:cubicBezTo>
                <a:cubicBezTo>
                  <a:pt x="121579" y="814"/>
                  <a:pt x="121620" y="819"/>
                  <a:pt x="121662" y="819"/>
                </a:cubicBezTo>
                <a:cubicBezTo>
                  <a:pt x="121687" y="819"/>
                  <a:pt x="121712" y="817"/>
                  <a:pt x="121736" y="813"/>
                </a:cubicBezTo>
                <a:cubicBezTo>
                  <a:pt x="121792" y="802"/>
                  <a:pt x="121847" y="783"/>
                  <a:pt x="121898" y="759"/>
                </a:cubicBezTo>
                <a:cubicBezTo>
                  <a:pt x="121973" y="723"/>
                  <a:pt x="122033" y="703"/>
                  <a:pt x="122048" y="703"/>
                </a:cubicBezTo>
                <a:cubicBezTo>
                  <a:pt x="122050" y="703"/>
                  <a:pt x="122051" y="704"/>
                  <a:pt x="122052" y="704"/>
                </a:cubicBezTo>
                <a:cubicBezTo>
                  <a:pt x="122074" y="704"/>
                  <a:pt x="122145" y="753"/>
                  <a:pt x="122237" y="806"/>
                </a:cubicBezTo>
                <a:cubicBezTo>
                  <a:pt x="122297" y="841"/>
                  <a:pt x="122364" y="862"/>
                  <a:pt x="122433" y="866"/>
                </a:cubicBezTo>
                <a:cubicBezTo>
                  <a:pt x="122436" y="866"/>
                  <a:pt x="122439" y="866"/>
                  <a:pt x="122442" y="866"/>
                </a:cubicBezTo>
                <a:cubicBezTo>
                  <a:pt x="122502" y="866"/>
                  <a:pt x="122563" y="855"/>
                  <a:pt x="122619" y="835"/>
                </a:cubicBezTo>
                <a:cubicBezTo>
                  <a:pt x="122713" y="802"/>
                  <a:pt x="122785" y="770"/>
                  <a:pt x="122818" y="770"/>
                </a:cubicBezTo>
                <a:cubicBezTo>
                  <a:pt x="122819" y="770"/>
                  <a:pt x="122820" y="770"/>
                  <a:pt x="122821" y="770"/>
                </a:cubicBezTo>
                <a:cubicBezTo>
                  <a:pt x="122823" y="770"/>
                  <a:pt x="122824" y="770"/>
                  <a:pt x="122826" y="770"/>
                </a:cubicBezTo>
                <a:cubicBezTo>
                  <a:pt x="122849" y="770"/>
                  <a:pt x="122911" y="799"/>
                  <a:pt x="122990" y="842"/>
                </a:cubicBezTo>
                <a:cubicBezTo>
                  <a:pt x="123042" y="871"/>
                  <a:pt x="123098" y="892"/>
                  <a:pt x="123156" y="903"/>
                </a:cubicBezTo>
                <a:cubicBezTo>
                  <a:pt x="123175" y="907"/>
                  <a:pt x="123193" y="909"/>
                  <a:pt x="123212" y="910"/>
                </a:cubicBezTo>
                <a:lnTo>
                  <a:pt x="123238" y="911"/>
                </a:lnTo>
                <a:lnTo>
                  <a:pt x="123294" y="918"/>
                </a:lnTo>
                <a:cubicBezTo>
                  <a:pt x="123372" y="927"/>
                  <a:pt x="123461" y="948"/>
                  <a:pt x="123564" y="956"/>
                </a:cubicBezTo>
                <a:cubicBezTo>
                  <a:pt x="123588" y="958"/>
                  <a:pt x="123612" y="959"/>
                  <a:pt x="123635" y="959"/>
                </a:cubicBezTo>
                <a:cubicBezTo>
                  <a:pt x="123717" y="959"/>
                  <a:pt x="123792" y="949"/>
                  <a:pt x="123856" y="941"/>
                </a:cubicBezTo>
                <a:cubicBezTo>
                  <a:pt x="123893" y="937"/>
                  <a:pt x="123931" y="934"/>
                  <a:pt x="123970" y="933"/>
                </a:cubicBezTo>
                <a:lnTo>
                  <a:pt x="123998" y="933"/>
                </a:lnTo>
                <a:cubicBezTo>
                  <a:pt x="124004" y="934"/>
                  <a:pt x="124009" y="934"/>
                  <a:pt x="124015" y="934"/>
                </a:cubicBezTo>
                <a:cubicBezTo>
                  <a:pt x="124025" y="934"/>
                  <a:pt x="124035" y="933"/>
                  <a:pt x="124045" y="933"/>
                </a:cubicBezTo>
                <a:cubicBezTo>
                  <a:pt x="124074" y="931"/>
                  <a:pt x="124101" y="927"/>
                  <a:pt x="124129" y="922"/>
                </a:cubicBezTo>
                <a:cubicBezTo>
                  <a:pt x="124232" y="902"/>
                  <a:pt x="124310" y="875"/>
                  <a:pt x="124365" y="875"/>
                </a:cubicBezTo>
                <a:cubicBezTo>
                  <a:pt x="124369" y="875"/>
                  <a:pt x="124373" y="875"/>
                  <a:pt x="124377" y="875"/>
                </a:cubicBezTo>
                <a:cubicBezTo>
                  <a:pt x="124382" y="875"/>
                  <a:pt x="124388" y="875"/>
                  <a:pt x="124394" y="877"/>
                </a:cubicBezTo>
                <a:cubicBezTo>
                  <a:pt x="124405" y="879"/>
                  <a:pt x="124417" y="882"/>
                  <a:pt x="124428" y="887"/>
                </a:cubicBezTo>
                <a:cubicBezTo>
                  <a:pt x="124457" y="899"/>
                  <a:pt x="124493" y="917"/>
                  <a:pt x="124535" y="938"/>
                </a:cubicBezTo>
                <a:cubicBezTo>
                  <a:pt x="124584" y="964"/>
                  <a:pt x="124636" y="984"/>
                  <a:pt x="124691" y="999"/>
                </a:cubicBezTo>
                <a:cubicBezTo>
                  <a:pt x="124718" y="1006"/>
                  <a:pt x="124746" y="1009"/>
                  <a:pt x="124774" y="1009"/>
                </a:cubicBezTo>
                <a:cubicBezTo>
                  <a:pt x="124786" y="1009"/>
                  <a:pt x="124798" y="1009"/>
                  <a:pt x="124810" y="1007"/>
                </a:cubicBezTo>
                <a:cubicBezTo>
                  <a:pt x="124850" y="1003"/>
                  <a:pt x="124889" y="991"/>
                  <a:pt x="124925" y="973"/>
                </a:cubicBezTo>
                <a:cubicBezTo>
                  <a:pt x="125038" y="911"/>
                  <a:pt x="125098" y="845"/>
                  <a:pt x="125150" y="817"/>
                </a:cubicBezTo>
                <a:cubicBezTo>
                  <a:pt x="125157" y="812"/>
                  <a:pt x="125165" y="809"/>
                  <a:pt x="125171" y="807"/>
                </a:cubicBezTo>
                <a:lnTo>
                  <a:pt x="125171" y="807"/>
                </a:lnTo>
                <a:cubicBezTo>
                  <a:pt x="125195" y="813"/>
                  <a:pt x="125218" y="824"/>
                  <a:pt x="125238" y="836"/>
                </a:cubicBezTo>
                <a:cubicBezTo>
                  <a:pt x="125272" y="856"/>
                  <a:pt x="125309" y="880"/>
                  <a:pt x="125355" y="906"/>
                </a:cubicBezTo>
                <a:cubicBezTo>
                  <a:pt x="125413" y="940"/>
                  <a:pt x="125477" y="961"/>
                  <a:pt x="125544" y="967"/>
                </a:cubicBezTo>
                <a:cubicBezTo>
                  <a:pt x="125549" y="967"/>
                  <a:pt x="125554" y="967"/>
                  <a:pt x="125559" y="967"/>
                </a:cubicBezTo>
                <a:cubicBezTo>
                  <a:pt x="125696" y="967"/>
                  <a:pt x="125785" y="919"/>
                  <a:pt x="125854" y="901"/>
                </a:cubicBezTo>
                <a:cubicBezTo>
                  <a:pt x="125882" y="890"/>
                  <a:pt x="125909" y="885"/>
                  <a:pt x="125938" y="884"/>
                </a:cubicBezTo>
                <a:lnTo>
                  <a:pt x="126061" y="889"/>
                </a:lnTo>
                <a:lnTo>
                  <a:pt x="126324" y="904"/>
                </a:lnTo>
                <a:cubicBezTo>
                  <a:pt x="126337" y="905"/>
                  <a:pt x="126351" y="906"/>
                  <a:pt x="126363" y="906"/>
                </a:cubicBezTo>
                <a:cubicBezTo>
                  <a:pt x="126461" y="906"/>
                  <a:pt x="126548" y="885"/>
                  <a:pt x="126615" y="874"/>
                </a:cubicBezTo>
                <a:cubicBezTo>
                  <a:pt x="126650" y="869"/>
                  <a:pt x="126684" y="865"/>
                  <a:pt x="126718" y="865"/>
                </a:cubicBezTo>
                <a:cubicBezTo>
                  <a:pt x="126735" y="866"/>
                  <a:pt x="126751" y="866"/>
                  <a:pt x="126768" y="866"/>
                </a:cubicBezTo>
                <a:cubicBezTo>
                  <a:pt x="126802" y="866"/>
                  <a:pt x="126835" y="865"/>
                  <a:pt x="126868" y="862"/>
                </a:cubicBezTo>
                <a:cubicBezTo>
                  <a:pt x="126952" y="853"/>
                  <a:pt x="127026" y="843"/>
                  <a:pt x="127088" y="843"/>
                </a:cubicBezTo>
                <a:cubicBezTo>
                  <a:pt x="127096" y="843"/>
                  <a:pt x="127103" y="843"/>
                  <a:pt x="127111" y="843"/>
                </a:cubicBezTo>
                <a:lnTo>
                  <a:pt x="127371" y="857"/>
                </a:lnTo>
                <a:cubicBezTo>
                  <a:pt x="127547" y="864"/>
                  <a:pt x="127721" y="882"/>
                  <a:pt x="127896" y="895"/>
                </a:cubicBezTo>
                <a:cubicBezTo>
                  <a:pt x="127900" y="895"/>
                  <a:pt x="127904" y="896"/>
                  <a:pt x="127908" y="896"/>
                </a:cubicBezTo>
                <a:cubicBezTo>
                  <a:pt x="127986" y="896"/>
                  <a:pt x="128052" y="835"/>
                  <a:pt x="128057" y="755"/>
                </a:cubicBezTo>
                <a:cubicBezTo>
                  <a:pt x="128064" y="672"/>
                  <a:pt x="128001" y="600"/>
                  <a:pt x="127918" y="594"/>
                </a:cubicBezTo>
                <a:lnTo>
                  <a:pt x="127912" y="594"/>
                </a:lnTo>
                <a:cubicBezTo>
                  <a:pt x="127737" y="581"/>
                  <a:pt x="127563" y="560"/>
                  <a:pt x="127387" y="553"/>
                </a:cubicBezTo>
                <a:lnTo>
                  <a:pt x="127123" y="538"/>
                </a:lnTo>
                <a:cubicBezTo>
                  <a:pt x="127112" y="538"/>
                  <a:pt x="127102" y="538"/>
                  <a:pt x="127092" y="538"/>
                </a:cubicBezTo>
                <a:cubicBezTo>
                  <a:pt x="126995" y="538"/>
                  <a:pt x="126913" y="551"/>
                  <a:pt x="126841" y="557"/>
                </a:cubicBezTo>
                <a:cubicBezTo>
                  <a:pt x="126817" y="559"/>
                  <a:pt x="126792" y="560"/>
                  <a:pt x="126768" y="560"/>
                </a:cubicBezTo>
                <a:cubicBezTo>
                  <a:pt x="126755" y="560"/>
                  <a:pt x="126741" y="560"/>
                  <a:pt x="126727" y="559"/>
                </a:cubicBezTo>
                <a:cubicBezTo>
                  <a:pt x="126722" y="559"/>
                  <a:pt x="126717" y="559"/>
                  <a:pt x="126711" y="559"/>
                </a:cubicBezTo>
                <a:cubicBezTo>
                  <a:pt x="126664" y="559"/>
                  <a:pt x="126616" y="563"/>
                  <a:pt x="126569" y="570"/>
                </a:cubicBezTo>
                <a:cubicBezTo>
                  <a:pt x="126487" y="583"/>
                  <a:pt x="126422" y="597"/>
                  <a:pt x="126366" y="597"/>
                </a:cubicBezTo>
                <a:cubicBezTo>
                  <a:pt x="126357" y="597"/>
                  <a:pt x="126348" y="597"/>
                  <a:pt x="126339" y="596"/>
                </a:cubicBezTo>
                <a:lnTo>
                  <a:pt x="126076" y="580"/>
                </a:lnTo>
                <a:cubicBezTo>
                  <a:pt x="126028" y="577"/>
                  <a:pt x="125996" y="574"/>
                  <a:pt x="125936" y="573"/>
                </a:cubicBezTo>
                <a:cubicBezTo>
                  <a:pt x="125877" y="574"/>
                  <a:pt x="125818" y="584"/>
                  <a:pt x="125763" y="603"/>
                </a:cubicBezTo>
                <a:cubicBezTo>
                  <a:pt x="125676" y="632"/>
                  <a:pt x="125606" y="655"/>
                  <a:pt x="125571" y="655"/>
                </a:cubicBezTo>
                <a:cubicBezTo>
                  <a:pt x="125568" y="655"/>
                  <a:pt x="125565" y="655"/>
                  <a:pt x="125563" y="655"/>
                </a:cubicBezTo>
                <a:cubicBezTo>
                  <a:pt x="125562" y="655"/>
                  <a:pt x="125562" y="655"/>
                  <a:pt x="125561" y="655"/>
                </a:cubicBezTo>
                <a:cubicBezTo>
                  <a:pt x="125544" y="655"/>
                  <a:pt x="125475" y="616"/>
                  <a:pt x="125395" y="566"/>
                </a:cubicBezTo>
                <a:cubicBezTo>
                  <a:pt x="125342" y="532"/>
                  <a:pt x="125283" y="509"/>
                  <a:pt x="125222" y="496"/>
                </a:cubicBezTo>
                <a:cubicBezTo>
                  <a:pt x="125204" y="494"/>
                  <a:pt x="125186" y="492"/>
                  <a:pt x="125168" y="492"/>
                </a:cubicBezTo>
                <a:cubicBezTo>
                  <a:pt x="125142" y="492"/>
                  <a:pt x="125116" y="495"/>
                  <a:pt x="125090" y="502"/>
                </a:cubicBezTo>
                <a:cubicBezTo>
                  <a:pt x="125056" y="513"/>
                  <a:pt x="125022" y="527"/>
                  <a:pt x="124991" y="545"/>
                </a:cubicBezTo>
                <a:cubicBezTo>
                  <a:pt x="124893" y="606"/>
                  <a:pt x="124828" y="670"/>
                  <a:pt x="124785" y="689"/>
                </a:cubicBezTo>
                <a:cubicBezTo>
                  <a:pt x="124781" y="691"/>
                  <a:pt x="124778" y="692"/>
                  <a:pt x="124777" y="693"/>
                </a:cubicBezTo>
                <a:lnTo>
                  <a:pt x="124777" y="693"/>
                </a:lnTo>
                <a:cubicBezTo>
                  <a:pt x="124775" y="692"/>
                  <a:pt x="124772" y="691"/>
                  <a:pt x="124764" y="691"/>
                </a:cubicBezTo>
                <a:cubicBezTo>
                  <a:pt x="124733" y="683"/>
                  <a:pt x="124704" y="670"/>
                  <a:pt x="124678" y="655"/>
                </a:cubicBezTo>
                <a:cubicBezTo>
                  <a:pt x="124641" y="636"/>
                  <a:pt x="124598" y="613"/>
                  <a:pt x="124546" y="592"/>
                </a:cubicBezTo>
                <a:cubicBezTo>
                  <a:pt x="124516" y="580"/>
                  <a:pt x="124486" y="570"/>
                  <a:pt x="124455" y="565"/>
                </a:cubicBezTo>
                <a:cubicBezTo>
                  <a:pt x="124429" y="560"/>
                  <a:pt x="124402" y="557"/>
                  <a:pt x="124375" y="557"/>
                </a:cubicBezTo>
                <a:cubicBezTo>
                  <a:pt x="124368" y="557"/>
                  <a:pt x="124361" y="557"/>
                  <a:pt x="124353" y="558"/>
                </a:cubicBezTo>
                <a:cubicBezTo>
                  <a:pt x="124232" y="564"/>
                  <a:pt x="124143" y="597"/>
                  <a:pt x="124074" y="609"/>
                </a:cubicBezTo>
                <a:cubicBezTo>
                  <a:pt x="124057" y="611"/>
                  <a:pt x="124042" y="613"/>
                  <a:pt x="124026" y="614"/>
                </a:cubicBezTo>
                <a:lnTo>
                  <a:pt x="124008" y="614"/>
                </a:lnTo>
                <a:lnTo>
                  <a:pt x="123971" y="613"/>
                </a:lnTo>
                <a:cubicBezTo>
                  <a:pt x="123921" y="613"/>
                  <a:pt x="123871" y="617"/>
                  <a:pt x="123822" y="622"/>
                </a:cubicBezTo>
                <a:cubicBezTo>
                  <a:pt x="123750" y="630"/>
                  <a:pt x="123690" y="637"/>
                  <a:pt x="123636" y="637"/>
                </a:cubicBezTo>
                <a:cubicBezTo>
                  <a:pt x="123620" y="637"/>
                  <a:pt x="123604" y="637"/>
                  <a:pt x="123589" y="635"/>
                </a:cubicBezTo>
                <a:cubicBezTo>
                  <a:pt x="123518" y="631"/>
                  <a:pt x="123435" y="612"/>
                  <a:pt x="123339" y="598"/>
                </a:cubicBezTo>
                <a:cubicBezTo>
                  <a:pt x="123314" y="595"/>
                  <a:pt x="123290" y="591"/>
                  <a:pt x="123265" y="589"/>
                </a:cubicBezTo>
                <a:lnTo>
                  <a:pt x="123226" y="587"/>
                </a:lnTo>
                <a:cubicBezTo>
                  <a:pt x="123223" y="586"/>
                  <a:pt x="123221" y="586"/>
                  <a:pt x="123220" y="586"/>
                </a:cubicBezTo>
                <a:cubicBezTo>
                  <a:pt x="123219" y="586"/>
                  <a:pt x="123217" y="586"/>
                  <a:pt x="123215" y="585"/>
                </a:cubicBezTo>
                <a:cubicBezTo>
                  <a:pt x="123187" y="579"/>
                  <a:pt x="123162" y="567"/>
                  <a:pt x="123138" y="553"/>
                </a:cubicBezTo>
                <a:cubicBezTo>
                  <a:pt x="123068" y="523"/>
                  <a:pt x="122981" y="448"/>
                  <a:pt x="122818" y="445"/>
                </a:cubicBezTo>
                <a:cubicBezTo>
                  <a:pt x="122671" y="451"/>
                  <a:pt x="122585" y="506"/>
                  <a:pt x="122516" y="524"/>
                </a:cubicBezTo>
                <a:cubicBezTo>
                  <a:pt x="122493" y="533"/>
                  <a:pt x="122469" y="538"/>
                  <a:pt x="122444" y="539"/>
                </a:cubicBezTo>
                <a:cubicBezTo>
                  <a:pt x="122427" y="535"/>
                  <a:pt x="122410" y="528"/>
                  <a:pt x="122394" y="518"/>
                </a:cubicBezTo>
                <a:cubicBezTo>
                  <a:pt x="122331" y="488"/>
                  <a:pt x="122264" y="418"/>
                  <a:pt x="122113" y="381"/>
                </a:cubicBezTo>
                <a:cubicBezTo>
                  <a:pt x="122089" y="377"/>
                  <a:pt x="122066" y="375"/>
                  <a:pt x="122043" y="375"/>
                </a:cubicBezTo>
                <a:cubicBezTo>
                  <a:pt x="121994" y="375"/>
                  <a:pt x="121946" y="383"/>
                  <a:pt x="121900" y="401"/>
                </a:cubicBezTo>
                <a:cubicBezTo>
                  <a:pt x="121846" y="419"/>
                  <a:pt x="121802" y="440"/>
                  <a:pt x="121765" y="456"/>
                </a:cubicBezTo>
                <a:cubicBezTo>
                  <a:pt x="121737" y="469"/>
                  <a:pt x="121709" y="479"/>
                  <a:pt x="121678" y="486"/>
                </a:cubicBezTo>
                <a:cubicBezTo>
                  <a:pt x="121673" y="487"/>
                  <a:pt x="121668" y="487"/>
                  <a:pt x="121662" y="487"/>
                </a:cubicBezTo>
                <a:cubicBezTo>
                  <a:pt x="121646" y="487"/>
                  <a:pt x="121630" y="485"/>
                  <a:pt x="121615" y="480"/>
                </a:cubicBezTo>
                <a:cubicBezTo>
                  <a:pt x="121553" y="466"/>
                  <a:pt x="121470" y="426"/>
                  <a:pt x="121354" y="403"/>
                </a:cubicBezTo>
                <a:cubicBezTo>
                  <a:pt x="121339" y="401"/>
                  <a:pt x="121324" y="398"/>
                  <a:pt x="121308" y="397"/>
                </a:cubicBezTo>
                <a:cubicBezTo>
                  <a:pt x="121291" y="396"/>
                  <a:pt x="121272" y="395"/>
                  <a:pt x="121276" y="395"/>
                </a:cubicBezTo>
                <a:cubicBezTo>
                  <a:pt x="121269" y="394"/>
                  <a:pt x="121263" y="391"/>
                  <a:pt x="121256" y="388"/>
                </a:cubicBezTo>
                <a:cubicBezTo>
                  <a:pt x="121224" y="374"/>
                  <a:pt x="121193" y="358"/>
                  <a:pt x="121164" y="339"/>
                </a:cubicBezTo>
                <a:cubicBezTo>
                  <a:pt x="121119" y="310"/>
                  <a:pt x="121072" y="286"/>
                  <a:pt x="121022" y="267"/>
                </a:cubicBezTo>
                <a:cubicBezTo>
                  <a:pt x="120989" y="253"/>
                  <a:pt x="120952" y="243"/>
                  <a:pt x="120916" y="240"/>
                </a:cubicBezTo>
                <a:cubicBezTo>
                  <a:pt x="120890" y="238"/>
                  <a:pt x="120884" y="238"/>
                  <a:pt x="120872" y="238"/>
                </a:cubicBezTo>
                <a:lnTo>
                  <a:pt x="120840" y="237"/>
                </a:lnTo>
                <a:lnTo>
                  <a:pt x="120576" y="226"/>
                </a:lnTo>
                <a:lnTo>
                  <a:pt x="120510" y="224"/>
                </a:lnTo>
                <a:cubicBezTo>
                  <a:pt x="120505" y="224"/>
                  <a:pt x="120500" y="223"/>
                  <a:pt x="120495" y="223"/>
                </a:cubicBezTo>
                <a:cubicBezTo>
                  <a:pt x="120480" y="223"/>
                  <a:pt x="120466" y="224"/>
                  <a:pt x="120451" y="226"/>
                </a:cubicBezTo>
                <a:cubicBezTo>
                  <a:pt x="120432" y="228"/>
                  <a:pt x="120412" y="233"/>
                  <a:pt x="120394" y="238"/>
                </a:cubicBezTo>
                <a:cubicBezTo>
                  <a:pt x="120337" y="256"/>
                  <a:pt x="120284" y="280"/>
                  <a:pt x="120234" y="313"/>
                </a:cubicBezTo>
                <a:cubicBezTo>
                  <a:pt x="120195" y="337"/>
                  <a:pt x="120160" y="358"/>
                  <a:pt x="120135" y="371"/>
                </a:cubicBezTo>
                <a:cubicBezTo>
                  <a:pt x="120127" y="374"/>
                  <a:pt x="120118" y="377"/>
                  <a:pt x="120108" y="381"/>
                </a:cubicBezTo>
                <a:lnTo>
                  <a:pt x="120096" y="381"/>
                </a:lnTo>
                <a:cubicBezTo>
                  <a:pt x="120046" y="376"/>
                  <a:pt x="119971" y="347"/>
                  <a:pt x="119870" y="319"/>
                </a:cubicBezTo>
                <a:cubicBezTo>
                  <a:pt x="119844" y="312"/>
                  <a:pt x="119816" y="305"/>
                  <a:pt x="119788" y="301"/>
                </a:cubicBezTo>
                <a:cubicBezTo>
                  <a:pt x="119773" y="299"/>
                  <a:pt x="119759" y="297"/>
                  <a:pt x="119742" y="295"/>
                </a:cubicBezTo>
                <a:lnTo>
                  <a:pt x="119710" y="293"/>
                </a:lnTo>
                <a:cubicBezTo>
                  <a:pt x="119677" y="290"/>
                  <a:pt x="119646" y="283"/>
                  <a:pt x="119616" y="274"/>
                </a:cubicBezTo>
                <a:cubicBezTo>
                  <a:pt x="119542" y="253"/>
                  <a:pt x="119440" y="211"/>
                  <a:pt x="119315" y="210"/>
                </a:cubicBezTo>
                <a:cubicBezTo>
                  <a:pt x="119309" y="210"/>
                  <a:pt x="119304" y="210"/>
                  <a:pt x="119299" y="210"/>
                </a:cubicBezTo>
                <a:cubicBezTo>
                  <a:pt x="119202" y="210"/>
                  <a:pt x="119116" y="219"/>
                  <a:pt x="119040" y="223"/>
                </a:cubicBezTo>
                <a:lnTo>
                  <a:pt x="118981" y="225"/>
                </a:lnTo>
                <a:lnTo>
                  <a:pt x="118912" y="225"/>
                </a:lnTo>
                <a:cubicBezTo>
                  <a:pt x="118854" y="228"/>
                  <a:pt x="118795" y="239"/>
                  <a:pt x="118739" y="257"/>
                </a:cubicBezTo>
                <a:cubicBezTo>
                  <a:pt x="118653" y="286"/>
                  <a:pt x="118587" y="308"/>
                  <a:pt x="118552" y="308"/>
                </a:cubicBezTo>
                <a:cubicBezTo>
                  <a:pt x="118549" y="308"/>
                  <a:pt x="118546" y="307"/>
                  <a:pt x="118543" y="307"/>
                </a:cubicBezTo>
                <a:cubicBezTo>
                  <a:pt x="118500" y="307"/>
                  <a:pt x="118426" y="278"/>
                  <a:pt x="118329" y="248"/>
                </a:cubicBezTo>
                <a:cubicBezTo>
                  <a:pt x="118272" y="230"/>
                  <a:pt x="118213" y="219"/>
                  <a:pt x="118153" y="218"/>
                </a:cubicBezTo>
                <a:cubicBezTo>
                  <a:pt x="118086" y="218"/>
                  <a:pt x="118021" y="233"/>
                  <a:pt x="117958" y="260"/>
                </a:cubicBezTo>
                <a:cubicBezTo>
                  <a:pt x="117868" y="299"/>
                  <a:pt x="117795" y="335"/>
                  <a:pt x="117772" y="335"/>
                </a:cubicBezTo>
                <a:cubicBezTo>
                  <a:pt x="117770" y="335"/>
                  <a:pt x="117770" y="335"/>
                  <a:pt x="117769" y="335"/>
                </a:cubicBezTo>
                <a:lnTo>
                  <a:pt x="117769" y="335"/>
                </a:lnTo>
                <a:cubicBezTo>
                  <a:pt x="117769" y="336"/>
                  <a:pt x="117769" y="336"/>
                  <a:pt x="117768" y="336"/>
                </a:cubicBezTo>
                <a:cubicBezTo>
                  <a:pt x="117759" y="336"/>
                  <a:pt x="117700" y="308"/>
                  <a:pt x="117629" y="261"/>
                </a:cubicBezTo>
                <a:cubicBezTo>
                  <a:pt x="117578" y="228"/>
                  <a:pt x="117523" y="203"/>
                  <a:pt x="117465" y="186"/>
                </a:cubicBezTo>
                <a:cubicBezTo>
                  <a:pt x="117434" y="177"/>
                  <a:pt x="117402" y="173"/>
                  <a:pt x="117370" y="173"/>
                </a:cubicBezTo>
                <a:cubicBezTo>
                  <a:pt x="117367" y="173"/>
                  <a:pt x="117363" y="173"/>
                  <a:pt x="117360" y="173"/>
                </a:cubicBezTo>
                <a:lnTo>
                  <a:pt x="117294" y="173"/>
                </a:lnTo>
                <a:lnTo>
                  <a:pt x="117030" y="172"/>
                </a:lnTo>
                <a:lnTo>
                  <a:pt x="116997" y="172"/>
                </a:lnTo>
                <a:cubicBezTo>
                  <a:pt x="116993" y="172"/>
                  <a:pt x="116989" y="172"/>
                  <a:pt x="116985" y="172"/>
                </a:cubicBezTo>
                <a:cubicBezTo>
                  <a:pt x="116966" y="172"/>
                  <a:pt x="116947" y="174"/>
                  <a:pt x="116929" y="176"/>
                </a:cubicBezTo>
                <a:cubicBezTo>
                  <a:pt x="116887" y="185"/>
                  <a:pt x="116848" y="200"/>
                  <a:pt x="116812" y="220"/>
                </a:cubicBezTo>
                <a:cubicBezTo>
                  <a:pt x="116765" y="249"/>
                  <a:pt x="116721" y="282"/>
                  <a:pt x="116680" y="319"/>
                </a:cubicBezTo>
                <a:cubicBezTo>
                  <a:pt x="116653" y="343"/>
                  <a:pt x="116624" y="366"/>
                  <a:pt x="116595" y="387"/>
                </a:cubicBezTo>
                <a:cubicBezTo>
                  <a:pt x="116593" y="388"/>
                  <a:pt x="116592" y="389"/>
                  <a:pt x="116590" y="390"/>
                </a:cubicBezTo>
                <a:lnTo>
                  <a:pt x="116590" y="390"/>
                </a:lnTo>
                <a:cubicBezTo>
                  <a:pt x="116582" y="385"/>
                  <a:pt x="116570" y="378"/>
                  <a:pt x="116558" y="368"/>
                </a:cubicBezTo>
                <a:lnTo>
                  <a:pt x="116457" y="289"/>
                </a:lnTo>
                <a:cubicBezTo>
                  <a:pt x="116416" y="257"/>
                  <a:pt x="116366" y="218"/>
                  <a:pt x="116278" y="194"/>
                </a:cubicBezTo>
                <a:cubicBezTo>
                  <a:pt x="116254" y="188"/>
                  <a:pt x="116230" y="185"/>
                  <a:pt x="116205" y="183"/>
                </a:cubicBezTo>
                <a:lnTo>
                  <a:pt x="116177" y="182"/>
                </a:lnTo>
                <a:lnTo>
                  <a:pt x="116118" y="179"/>
                </a:lnTo>
                <a:cubicBezTo>
                  <a:pt x="116036" y="172"/>
                  <a:pt x="115947" y="159"/>
                  <a:pt x="115848" y="155"/>
                </a:cubicBezTo>
                <a:lnTo>
                  <a:pt x="115582" y="138"/>
                </a:lnTo>
                <a:lnTo>
                  <a:pt x="115450" y="130"/>
                </a:lnTo>
                <a:cubicBezTo>
                  <a:pt x="115440" y="130"/>
                  <a:pt x="115429" y="129"/>
                  <a:pt x="115419" y="129"/>
                </a:cubicBezTo>
                <a:cubicBezTo>
                  <a:pt x="115397" y="129"/>
                  <a:pt x="115375" y="131"/>
                  <a:pt x="115353" y="135"/>
                </a:cubicBezTo>
                <a:cubicBezTo>
                  <a:pt x="115320" y="139"/>
                  <a:pt x="115289" y="148"/>
                  <a:pt x="115258" y="159"/>
                </a:cubicBezTo>
                <a:cubicBezTo>
                  <a:pt x="115152" y="198"/>
                  <a:pt x="115077" y="240"/>
                  <a:pt x="115043" y="242"/>
                </a:cubicBezTo>
                <a:cubicBezTo>
                  <a:pt x="115041" y="243"/>
                  <a:pt x="115038" y="243"/>
                  <a:pt x="115037" y="243"/>
                </a:cubicBezTo>
                <a:cubicBezTo>
                  <a:pt x="115036" y="243"/>
                  <a:pt x="115036" y="243"/>
                  <a:pt x="115036" y="243"/>
                </a:cubicBezTo>
                <a:lnTo>
                  <a:pt x="115036" y="243"/>
                </a:lnTo>
                <a:cubicBezTo>
                  <a:pt x="115036" y="243"/>
                  <a:pt x="115036" y="243"/>
                  <a:pt x="115036" y="243"/>
                </a:cubicBezTo>
                <a:cubicBezTo>
                  <a:pt x="115036" y="243"/>
                  <a:pt x="115036" y="243"/>
                  <a:pt x="115036" y="243"/>
                </a:cubicBezTo>
                <a:lnTo>
                  <a:pt x="115036" y="243"/>
                </a:lnTo>
                <a:cubicBezTo>
                  <a:pt x="115036" y="243"/>
                  <a:pt x="115036" y="243"/>
                  <a:pt x="115036" y="243"/>
                </a:cubicBezTo>
                <a:lnTo>
                  <a:pt x="115036" y="243"/>
                </a:lnTo>
                <a:cubicBezTo>
                  <a:pt x="115035" y="243"/>
                  <a:pt x="115035" y="243"/>
                  <a:pt x="115035" y="243"/>
                </a:cubicBezTo>
                <a:lnTo>
                  <a:pt x="115035" y="243"/>
                </a:lnTo>
                <a:cubicBezTo>
                  <a:pt x="115035" y="243"/>
                  <a:pt x="115035" y="243"/>
                  <a:pt x="115036" y="243"/>
                </a:cubicBezTo>
                <a:lnTo>
                  <a:pt x="115036" y="243"/>
                </a:lnTo>
                <a:cubicBezTo>
                  <a:pt x="115035" y="243"/>
                  <a:pt x="115034" y="243"/>
                  <a:pt x="115034" y="243"/>
                </a:cubicBezTo>
                <a:lnTo>
                  <a:pt x="115034" y="243"/>
                </a:lnTo>
                <a:cubicBezTo>
                  <a:pt x="115034" y="243"/>
                  <a:pt x="115035" y="243"/>
                  <a:pt x="115035" y="243"/>
                </a:cubicBezTo>
                <a:lnTo>
                  <a:pt x="115035" y="243"/>
                </a:lnTo>
                <a:cubicBezTo>
                  <a:pt x="115029" y="242"/>
                  <a:pt x="115024" y="240"/>
                  <a:pt x="115020" y="238"/>
                </a:cubicBezTo>
                <a:cubicBezTo>
                  <a:pt x="114989" y="222"/>
                  <a:pt x="114959" y="203"/>
                  <a:pt x="114931" y="183"/>
                </a:cubicBezTo>
                <a:cubicBezTo>
                  <a:pt x="114886" y="151"/>
                  <a:pt x="114837" y="124"/>
                  <a:pt x="114787" y="101"/>
                </a:cubicBezTo>
                <a:cubicBezTo>
                  <a:pt x="114748" y="85"/>
                  <a:pt x="114709" y="76"/>
                  <a:pt x="114669" y="72"/>
                </a:cubicBezTo>
                <a:cubicBezTo>
                  <a:pt x="114660" y="72"/>
                  <a:pt x="114651" y="71"/>
                  <a:pt x="114642" y="71"/>
                </a:cubicBezTo>
                <a:cubicBezTo>
                  <a:pt x="114625" y="71"/>
                  <a:pt x="114609" y="73"/>
                  <a:pt x="114593" y="75"/>
                </a:cubicBezTo>
                <a:cubicBezTo>
                  <a:pt x="114571" y="78"/>
                  <a:pt x="114549" y="84"/>
                  <a:pt x="114527" y="92"/>
                </a:cubicBezTo>
                <a:cubicBezTo>
                  <a:pt x="114469" y="115"/>
                  <a:pt x="114415" y="148"/>
                  <a:pt x="114366" y="187"/>
                </a:cubicBezTo>
                <a:cubicBezTo>
                  <a:pt x="114328" y="217"/>
                  <a:pt x="114296" y="241"/>
                  <a:pt x="114270" y="260"/>
                </a:cubicBezTo>
                <a:cubicBezTo>
                  <a:pt x="114264" y="264"/>
                  <a:pt x="114258" y="268"/>
                  <a:pt x="114253" y="270"/>
                </a:cubicBezTo>
                <a:lnTo>
                  <a:pt x="114253" y="270"/>
                </a:lnTo>
                <a:cubicBezTo>
                  <a:pt x="114248" y="268"/>
                  <a:pt x="114243" y="265"/>
                  <a:pt x="114237" y="261"/>
                </a:cubicBezTo>
                <a:cubicBezTo>
                  <a:pt x="114212" y="245"/>
                  <a:pt x="114181" y="217"/>
                  <a:pt x="114144" y="187"/>
                </a:cubicBezTo>
                <a:cubicBezTo>
                  <a:pt x="114097" y="146"/>
                  <a:pt x="114045" y="113"/>
                  <a:pt x="113988" y="89"/>
                </a:cubicBezTo>
                <a:cubicBezTo>
                  <a:pt x="113967" y="79"/>
                  <a:pt x="113947" y="74"/>
                  <a:pt x="113925" y="68"/>
                </a:cubicBezTo>
                <a:cubicBezTo>
                  <a:pt x="113905" y="64"/>
                  <a:pt x="113884" y="62"/>
                  <a:pt x="113863" y="62"/>
                </a:cubicBezTo>
                <a:cubicBezTo>
                  <a:pt x="113858" y="62"/>
                  <a:pt x="113854" y="62"/>
                  <a:pt x="113850" y="62"/>
                </a:cubicBezTo>
                <a:cubicBezTo>
                  <a:pt x="113809" y="63"/>
                  <a:pt x="113770" y="70"/>
                  <a:pt x="113733" y="84"/>
                </a:cubicBezTo>
                <a:cubicBezTo>
                  <a:pt x="113680" y="103"/>
                  <a:pt x="113630" y="126"/>
                  <a:pt x="113583" y="155"/>
                </a:cubicBezTo>
                <a:cubicBezTo>
                  <a:pt x="113553" y="172"/>
                  <a:pt x="113521" y="188"/>
                  <a:pt x="113490" y="201"/>
                </a:cubicBezTo>
                <a:cubicBezTo>
                  <a:pt x="113477" y="205"/>
                  <a:pt x="113475" y="206"/>
                  <a:pt x="113473" y="206"/>
                </a:cubicBezTo>
                <a:cubicBezTo>
                  <a:pt x="113472" y="206"/>
                  <a:pt x="113471" y="205"/>
                  <a:pt x="113463" y="204"/>
                </a:cubicBezTo>
                <a:cubicBezTo>
                  <a:pt x="113428" y="200"/>
                  <a:pt x="113355" y="156"/>
                  <a:pt x="113248" y="113"/>
                </a:cubicBezTo>
                <a:cubicBezTo>
                  <a:pt x="113193" y="91"/>
                  <a:pt x="113135" y="80"/>
                  <a:pt x="113077" y="80"/>
                </a:cubicBezTo>
                <a:cubicBezTo>
                  <a:pt x="113063" y="80"/>
                  <a:pt x="113049" y="80"/>
                  <a:pt x="113035" y="82"/>
                </a:cubicBezTo>
                <a:cubicBezTo>
                  <a:pt x="112975" y="89"/>
                  <a:pt x="112916" y="105"/>
                  <a:pt x="112859" y="128"/>
                </a:cubicBezTo>
                <a:cubicBezTo>
                  <a:pt x="112776" y="163"/>
                  <a:pt x="112718" y="185"/>
                  <a:pt x="112693" y="185"/>
                </a:cubicBezTo>
                <a:cubicBezTo>
                  <a:pt x="112690" y="185"/>
                  <a:pt x="112688" y="185"/>
                  <a:pt x="112686" y="185"/>
                </a:cubicBezTo>
                <a:cubicBezTo>
                  <a:pt x="112643" y="185"/>
                  <a:pt x="112569" y="157"/>
                  <a:pt x="112469" y="129"/>
                </a:cubicBezTo>
                <a:cubicBezTo>
                  <a:pt x="112411" y="112"/>
                  <a:pt x="112351" y="104"/>
                  <a:pt x="112290" y="104"/>
                </a:cubicBezTo>
                <a:cubicBezTo>
                  <a:pt x="112234" y="105"/>
                  <a:pt x="112179" y="112"/>
                  <a:pt x="112125" y="123"/>
                </a:cubicBezTo>
                <a:cubicBezTo>
                  <a:pt x="112033" y="142"/>
                  <a:pt x="111968" y="158"/>
                  <a:pt x="111914" y="158"/>
                </a:cubicBezTo>
                <a:cubicBezTo>
                  <a:pt x="111911" y="158"/>
                  <a:pt x="111907" y="158"/>
                  <a:pt x="111904" y="158"/>
                </a:cubicBezTo>
                <a:lnTo>
                  <a:pt x="111640" y="163"/>
                </a:lnTo>
                <a:lnTo>
                  <a:pt x="111521" y="164"/>
                </a:lnTo>
                <a:cubicBezTo>
                  <a:pt x="111504" y="159"/>
                  <a:pt x="111486" y="152"/>
                  <a:pt x="111470" y="142"/>
                </a:cubicBezTo>
                <a:lnTo>
                  <a:pt x="111354" y="79"/>
                </a:lnTo>
                <a:cubicBezTo>
                  <a:pt x="111294" y="46"/>
                  <a:pt x="111227" y="24"/>
                  <a:pt x="111159" y="17"/>
                </a:cubicBezTo>
                <a:cubicBezTo>
                  <a:pt x="111153" y="17"/>
                  <a:pt x="111147" y="17"/>
                  <a:pt x="111141" y="17"/>
                </a:cubicBezTo>
                <a:cubicBezTo>
                  <a:pt x="110979" y="17"/>
                  <a:pt x="110893" y="78"/>
                  <a:pt x="110822" y="100"/>
                </a:cubicBezTo>
                <a:cubicBezTo>
                  <a:pt x="110798" y="111"/>
                  <a:pt x="110774" y="118"/>
                  <a:pt x="110747" y="122"/>
                </a:cubicBezTo>
                <a:lnTo>
                  <a:pt x="110729" y="123"/>
                </a:lnTo>
                <a:cubicBezTo>
                  <a:pt x="110708" y="123"/>
                  <a:pt x="110687" y="126"/>
                  <a:pt x="110667" y="129"/>
                </a:cubicBezTo>
                <a:cubicBezTo>
                  <a:pt x="110633" y="136"/>
                  <a:pt x="110599" y="145"/>
                  <a:pt x="110567" y="158"/>
                </a:cubicBezTo>
                <a:cubicBezTo>
                  <a:pt x="110459" y="205"/>
                  <a:pt x="110386" y="252"/>
                  <a:pt x="110356" y="255"/>
                </a:cubicBezTo>
                <a:cubicBezTo>
                  <a:pt x="110356" y="255"/>
                  <a:pt x="110356" y="255"/>
                  <a:pt x="110356" y="255"/>
                </a:cubicBezTo>
                <a:lnTo>
                  <a:pt x="110356" y="255"/>
                </a:lnTo>
                <a:cubicBezTo>
                  <a:pt x="110355" y="255"/>
                  <a:pt x="110354" y="254"/>
                  <a:pt x="110352" y="254"/>
                </a:cubicBezTo>
                <a:cubicBezTo>
                  <a:pt x="110323" y="239"/>
                  <a:pt x="110297" y="220"/>
                  <a:pt x="110273" y="202"/>
                </a:cubicBezTo>
                <a:cubicBezTo>
                  <a:pt x="110230" y="168"/>
                  <a:pt x="110185" y="139"/>
                  <a:pt x="110137" y="114"/>
                </a:cubicBezTo>
                <a:cubicBezTo>
                  <a:pt x="110102" y="96"/>
                  <a:pt x="110063" y="82"/>
                  <a:pt x="110024" y="74"/>
                </a:cubicBezTo>
                <a:cubicBezTo>
                  <a:pt x="110004" y="70"/>
                  <a:pt x="109983" y="68"/>
                  <a:pt x="109961" y="68"/>
                </a:cubicBezTo>
                <a:cubicBezTo>
                  <a:pt x="109957" y="68"/>
                  <a:pt x="109952" y="68"/>
                  <a:pt x="109948" y="68"/>
                </a:cubicBezTo>
                <a:cubicBezTo>
                  <a:pt x="109921" y="69"/>
                  <a:pt x="109894" y="74"/>
                  <a:pt x="109868" y="82"/>
                </a:cubicBezTo>
                <a:cubicBezTo>
                  <a:pt x="109773" y="113"/>
                  <a:pt x="109728" y="156"/>
                  <a:pt x="109687" y="188"/>
                </a:cubicBezTo>
                <a:lnTo>
                  <a:pt x="109589" y="274"/>
                </a:lnTo>
                <a:cubicBezTo>
                  <a:pt x="109579" y="282"/>
                  <a:pt x="109569" y="289"/>
                  <a:pt x="109562" y="294"/>
                </a:cubicBezTo>
                <a:lnTo>
                  <a:pt x="109562" y="294"/>
                </a:lnTo>
                <a:cubicBezTo>
                  <a:pt x="109561" y="294"/>
                  <a:pt x="109560" y="294"/>
                  <a:pt x="109560" y="293"/>
                </a:cubicBezTo>
                <a:cubicBezTo>
                  <a:pt x="109527" y="277"/>
                  <a:pt x="109497" y="257"/>
                  <a:pt x="109468" y="238"/>
                </a:cubicBezTo>
                <a:cubicBezTo>
                  <a:pt x="109421" y="204"/>
                  <a:pt x="109370" y="176"/>
                  <a:pt x="109316" y="155"/>
                </a:cubicBezTo>
                <a:cubicBezTo>
                  <a:pt x="109275" y="138"/>
                  <a:pt x="109232" y="129"/>
                  <a:pt x="109189" y="128"/>
                </a:cubicBezTo>
                <a:lnTo>
                  <a:pt x="109118" y="129"/>
                </a:lnTo>
                <a:lnTo>
                  <a:pt x="108987" y="131"/>
                </a:lnTo>
                <a:lnTo>
                  <a:pt x="108855" y="135"/>
                </a:lnTo>
                <a:lnTo>
                  <a:pt x="108789" y="136"/>
                </a:lnTo>
                <a:cubicBezTo>
                  <a:pt x="108781" y="135"/>
                  <a:pt x="108772" y="134"/>
                  <a:pt x="108764" y="133"/>
                </a:cubicBezTo>
                <a:cubicBezTo>
                  <a:pt x="108715" y="124"/>
                  <a:pt x="108637" y="83"/>
                  <a:pt x="108516" y="53"/>
                </a:cubicBezTo>
                <a:cubicBezTo>
                  <a:pt x="108483" y="45"/>
                  <a:pt x="108448" y="39"/>
                  <a:pt x="108415" y="38"/>
                </a:cubicBezTo>
                <a:cubicBezTo>
                  <a:pt x="108403" y="37"/>
                  <a:pt x="108394" y="37"/>
                  <a:pt x="108386" y="37"/>
                </a:cubicBezTo>
                <a:cubicBezTo>
                  <a:pt x="108370" y="37"/>
                  <a:pt x="108358" y="38"/>
                  <a:pt x="108342" y="38"/>
                </a:cubicBezTo>
                <a:lnTo>
                  <a:pt x="108210" y="40"/>
                </a:lnTo>
                <a:lnTo>
                  <a:pt x="108078" y="42"/>
                </a:lnTo>
                <a:lnTo>
                  <a:pt x="108013" y="44"/>
                </a:lnTo>
                <a:cubicBezTo>
                  <a:pt x="107985" y="44"/>
                  <a:pt x="107953" y="45"/>
                  <a:pt x="107926" y="48"/>
                </a:cubicBezTo>
                <a:cubicBezTo>
                  <a:pt x="107816" y="61"/>
                  <a:pt x="107731" y="85"/>
                  <a:pt x="107665" y="91"/>
                </a:cubicBezTo>
                <a:cubicBezTo>
                  <a:pt x="107650" y="93"/>
                  <a:pt x="107635" y="94"/>
                  <a:pt x="107620" y="94"/>
                </a:cubicBezTo>
                <a:cubicBezTo>
                  <a:pt x="107587" y="94"/>
                  <a:pt x="107555" y="97"/>
                  <a:pt x="107524" y="103"/>
                </a:cubicBezTo>
                <a:cubicBezTo>
                  <a:pt x="107471" y="112"/>
                  <a:pt x="107420" y="126"/>
                  <a:pt x="107369" y="142"/>
                </a:cubicBezTo>
                <a:cubicBezTo>
                  <a:pt x="107334" y="153"/>
                  <a:pt x="107300" y="164"/>
                  <a:pt x="107264" y="172"/>
                </a:cubicBezTo>
                <a:cubicBezTo>
                  <a:pt x="107254" y="174"/>
                  <a:pt x="107242" y="175"/>
                  <a:pt x="107232" y="175"/>
                </a:cubicBezTo>
                <a:cubicBezTo>
                  <a:pt x="107229" y="176"/>
                  <a:pt x="107224" y="176"/>
                  <a:pt x="107220" y="176"/>
                </a:cubicBezTo>
                <a:cubicBezTo>
                  <a:pt x="107208" y="176"/>
                  <a:pt x="107193" y="175"/>
                  <a:pt x="107181" y="174"/>
                </a:cubicBezTo>
                <a:cubicBezTo>
                  <a:pt x="107107" y="171"/>
                  <a:pt x="107020" y="158"/>
                  <a:pt x="106921" y="151"/>
                </a:cubicBezTo>
                <a:lnTo>
                  <a:pt x="106845" y="149"/>
                </a:lnTo>
                <a:cubicBezTo>
                  <a:pt x="106804" y="149"/>
                  <a:pt x="106765" y="153"/>
                  <a:pt x="106725" y="165"/>
                </a:cubicBezTo>
                <a:cubicBezTo>
                  <a:pt x="106670" y="181"/>
                  <a:pt x="106616" y="204"/>
                  <a:pt x="106564" y="233"/>
                </a:cubicBezTo>
                <a:cubicBezTo>
                  <a:pt x="106533" y="250"/>
                  <a:pt x="106500" y="267"/>
                  <a:pt x="106468" y="280"/>
                </a:cubicBezTo>
                <a:cubicBezTo>
                  <a:pt x="106461" y="284"/>
                  <a:pt x="106454" y="285"/>
                  <a:pt x="106447" y="287"/>
                </a:cubicBezTo>
                <a:cubicBezTo>
                  <a:pt x="106445" y="287"/>
                  <a:pt x="106447" y="287"/>
                  <a:pt x="106447" y="287"/>
                </a:cubicBezTo>
                <a:lnTo>
                  <a:pt x="106447" y="287"/>
                </a:lnTo>
                <a:cubicBezTo>
                  <a:pt x="106447" y="287"/>
                  <a:pt x="106446" y="287"/>
                  <a:pt x="106444" y="287"/>
                </a:cubicBezTo>
                <a:lnTo>
                  <a:pt x="106411" y="287"/>
                </a:lnTo>
                <a:lnTo>
                  <a:pt x="106148" y="291"/>
                </a:lnTo>
                <a:cubicBezTo>
                  <a:pt x="106123" y="291"/>
                  <a:pt x="106083" y="291"/>
                  <a:pt x="106063" y="291"/>
                </a:cubicBezTo>
                <a:cubicBezTo>
                  <a:pt x="106054" y="291"/>
                  <a:pt x="106050" y="291"/>
                  <a:pt x="106055" y="291"/>
                </a:cubicBezTo>
                <a:cubicBezTo>
                  <a:pt x="106032" y="284"/>
                  <a:pt x="106010" y="275"/>
                  <a:pt x="105988" y="262"/>
                </a:cubicBezTo>
                <a:cubicBezTo>
                  <a:pt x="105955" y="245"/>
                  <a:pt x="105914" y="220"/>
                  <a:pt x="105859" y="196"/>
                </a:cubicBezTo>
                <a:cubicBezTo>
                  <a:pt x="105828" y="182"/>
                  <a:pt x="105795" y="171"/>
                  <a:pt x="105762" y="163"/>
                </a:cubicBezTo>
                <a:cubicBezTo>
                  <a:pt x="105742" y="158"/>
                  <a:pt x="105721" y="155"/>
                  <a:pt x="105701" y="153"/>
                </a:cubicBezTo>
                <a:lnTo>
                  <a:pt x="105650" y="151"/>
                </a:lnTo>
                <a:lnTo>
                  <a:pt x="105386" y="141"/>
                </a:lnTo>
                <a:lnTo>
                  <a:pt x="105260" y="136"/>
                </a:lnTo>
                <a:cubicBezTo>
                  <a:pt x="105227" y="135"/>
                  <a:pt x="105190" y="131"/>
                  <a:pt x="105150" y="127"/>
                </a:cubicBezTo>
                <a:lnTo>
                  <a:pt x="105014" y="109"/>
                </a:lnTo>
                <a:cubicBezTo>
                  <a:pt x="104990" y="107"/>
                  <a:pt x="104965" y="105"/>
                  <a:pt x="104938" y="104"/>
                </a:cubicBezTo>
                <a:cubicBezTo>
                  <a:pt x="104927" y="103"/>
                  <a:pt x="104915" y="103"/>
                  <a:pt x="104903" y="103"/>
                </a:cubicBezTo>
                <a:cubicBezTo>
                  <a:pt x="104880" y="103"/>
                  <a:pt x="104856" y="104"/>
                  <a:pt x="104833" y="107"/>
                </a:cubicBezTo>
                <a:cubicBezTo>
                  <a:pt x="104738" y="123"/>
                  <a:pt x="104682" y="159"/>
                  <a:pt x="104634" y="187"/>
                </a:cubicBezTo>
                <a:lnTo>
                  <a:pt x="104526" y="257"/>
                </a:lnTo>
                <a:cubicBezTo>
                  <a:pt x="104510" y="268"/>
                  <a:pt x="104496" y="274"/>
                  <a:pt x="104490" y="276"/>
                </a:cubicBezTo>
                <a:lnTo>
                  <a:pt x="104490" y="276"/>
                </a:lnTo>
                <a:cubicBezTo>
                  <a:pt x="104470" y="275"/>
                  <a:pt x="104450" y="271"/>
                  <a:pt x="104431" y="265"/>
                </a:cubicBezTo>
                <a:cubicBezTo>
                  <a:pt x="104365" y="252"/>
                  <a:pt x="104274" y="210"/>
                  <a:pt x="104136" y="200"/>
                </a:cubicBezTo>
                <a:cubicBezTo>
                  <a:pt x="104130" y="200"/>
                  <a:pt x="104123" y="199"/>
                  <a:pt x="104118" y="199"/>
                </a:cubicBezTo>
                <a:lnTo>
                  <a:pt x="104118" y="199"/>
                </a:lnTo>
                <a:cubicBezTo>
                  <a:pt x="104116" y="198"/>
                  <a:pt x="104112" y="196"/>
                  <a:pt x="104107" y="193"/>
                </a:cubicBezTo>
                <a:cubicBezTo>
                  <a:pt x="104087" y="181"/>
                  <a:pt x="104055" y="157"/>
                  <a:pt x="104018" y="129"/>
                </a:cubicBezTo>
                <a:cubicBezTo>
                  <a:pt x="103972" y="91"/>
                  <a:pt x="103920" y="60"/>
                  <a:pt x="103866" y="34"/>
                </a:cubicBezTo>
                <a:cubicBezTo>
                  <a:pt x="103822" y="15"/>
                  <a:pt x="103775" y="3"/>
                  <a:pt x="10372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36"/>
          <p:cNvSpPr/>
          <p:nvPr/>
        </p:nvSpPr>
        <p:spPr>
          <a:xfrm rot="10800000">
            <a:off x="5211675" y="3086525"/>
            <a:ext cx="3022014" cy="90300"/>
          </a:xfrm>
          <a:custGeom>
            <a:avLst/>
            <a:gdLst/>
            <a:ahLst/>
            <a:cxnLst/>
            <a:rect l="l" t="t" r="r" b="b"/>
            <a:pathLst>
              <a:path w="128065" h="3612" extrusionOk="0">
                <a:moveTo>
                  <a:pt x="104112" y="198"/>
                </a:moveTo>
                <a:cubicBezTo>
                  <a:pt x="104113" y="199"/>
                  <a:pt x="104114" y="199"/>
                  <a:pt x="104114" y="199"/>
                </a:cubicBezTo>
                <a:lnTo>
                  <a:pt x="104114" y="199"/>
                </a:lnTo>
                <a:cubicBezTo>
                  <a:pt x="104106" y="199"/>
                  <a:pt x="104103" y="198"/>
                  <a:pt x="104112" y="198"/>
                </a:cubicBezTo>
                <a:close/>
                <a:moveTo>
                  <a:pt x="101378" y="239"/>
                </a:moveTo>
                <a:cubicBezTo>
                  <a:pt x="101379" y="239"/>
                  <a:pt x="101381" y="239"/>
                  <a:pt x="101383" y="240"/>
                </a:cubicBezTo>
                <a:lnTo>
                  <a:pt x="101383" y="240"/>
                </a:lnTo>
                <a:cubicBezTo>
                  <a:pt x="101381" y="240"/>
                  <a:pt x="101379" y="240"/>
                  <a:pt x="101377" y="240"/>
                </a:cubicBezTo>
                <a:cubicBezTo>
                  <a:pt x="101376" y="240"/>
                  <a:pt x="101376" y="240"/>
                  <a:pt x="101375" y="240"/>
                </a:cubicBezTo>
                <a:cubicBezTo>
                  <a:pt x="101373" y="240"/>
                  <a:pt x="101374" y="239"/>
                  <a:pt x="101378" y="239"/>
                </a:cubicBezTo>
                <a:close/>
                <a:moveTo>
                  <a:pt x="97869" y="308"/>
                </a:moveTo>
                <a:cubicBezTo>
                  <a:pt x="97870" y="308"/>
                  <a:pt x="97871" y="308"/>
                  <a:pt x="97872" y="308"/>
                </a:cubicBezTo>
                <a:lnTo>
                  <a:pt x="97872" y="308"/>
                </a:lnTo>
                <a:lnTo>
                  <a:pt x="97865" y="308"/>
                </a:lnTo>
                <a:cubicBezTo>
                  <a:pt x="97860" y="308"/>
                  <a:pt x="97865" y="308"/>
                  <a:pt x="97869" y="308"/>
                </a:cubicBezTo>
                <a:close/>
                <a:moveTo>
                  <a:pt x="100604" y="319"/>
                </a:moveTo>
                <a:cubicBezTo>
                  <a:pt x="100605" y="319"/>
                  <a:pt x="100606" y="319"/>
                  <a:pt x="100606" y="319"/>
                </a:cubicBezTo>
                <a:cubicBezTo>
                  <a:pt x="100606" y="319"/>
                  <a:pt x="100605" y="319"/>
                  <a:pt x="100604" y="319"/>
                </a:cubicBezTo>
                <a:lnTo>
                  <a:pt x="100604" y="319"/>
                </a:lnTo>
                <a:cubicBezTo>
                  <a:pt x="100604" y="319"/>
                  <a:pt x="100604" y="319"/>
                  <a:pt x="100604" y="319"/>
                </a:cubicBezTo>
                <a:close/>
                <a:moveTo>
                  <a:pt x="94755" y="405"/>
                </a:moveTo>
                <a:cubicBezTo>
                  <a:pt x="94756" y="406"/>
                  <a:pt x="94756" y="406"/>
                  <a:pt x="94756" y="406"/>
                </a:cubicBezTo>
                <a:cubicBezTo>
                  <a:pt x="94756" y="406"/>
                  <a:pt x="94756" y="406"/>
                  <a:pt x="94755" y="405"/>
                </a:cubicBezTo>
                <a:close/>
                <a:moveTo>
                  <a:pt x="113850" y="429"/>
                </a:moveTo>
                <a:cubicBezTo>
                  <a:pt x="113850" y="429"/>
                  <a:pt x="113850" y="429"/>
                  <a:pt x="113851" y="429"/>
                </a:cubicBezTo>
                <a:cubicBezTo>
                  <a:pt x="113851" y="430"/>
                  <a:pt x="113851" y="430"/>
                  <a:pt x="113851" y="430"/>
                </a:cubicBezTo>
                <a:lnTo>
                  <a:pt x="113851" y="430"/>
                </a:lnTo>
                <a:cubicBezTo>
                  <a:pt x="113850" y="430"/>
                  <a:pt x="113850" y="429"/>
                  <a:pt x="113850" y="429"/>
                </a:cubicBezTo>
                <a:close/>
                <a:moveTo>
                  <a:pt x="102567" y="437"/>
                </a:moveTo>
                <a:cubicBezTo>
                  <a:pt x="102568" y="437"/>
                  <a:pt x="102567" y="438"/>
                  <a:pt x="102565" y="438"/>
                </a:cubicBezTo>
                <a:lnTo>
                  <a:pt x="102565" y="438"/>
                </a:lnTo>
                <a:cubicBezTo>
                  <a:pt x="102565" y="438"/>
                  <a:pt x="102566" y="438"/>
                  <a:pt x="102566" y="438"/>
                </a:cubicBezTo>
                <a:cubicBezTo>
                  <a:pt x="102567" y="437"/>
                  <a:pt x="102567" y="437"/>
                  <a:pt x="102567" y="437"/>
                </a:cubicBezTo>
                <a:close/>
                <a:moveTo>
                  <a:pt x="102550" y="440"/>
                </a:moveTo>
                <a:cubicBezTo>
                  <a:pt x="102552" y="440"/>
                  <a:pt x="102553" y="440"/>
                  <a:pt x="102555" y="440"/>
                </a:cubicBezTo>
                <a:lnTo>
                  <a:pt x="102555" y="440"/>
                </a:lnTo>
                <a:cubicBezTo>
                  <a:pt x="102554" y="440"/>
                  <a:pt x="102553" y="440"/>
                  <a:pt x="102553" y="440"/>
                </a:cubicBezTo>
                <a:cubicBezTo>
                  <a:pt x="102552" y="440"/>
                  <a:pt x="102551" y="440"/>
                  <a:pt x="102550" y="440"/>
                </a:cubicBezTo>
                <a:close/>
                <a:moveTo>
                  <a:pt x="109951" y="451"/>
                </a:moveTo>
                <a:lnTo>
                  <a:pt x="109951" y="451"/>
                </a:lnTo>
                <a:cubicBezTo>
                  <a:pt x="109952" y="451"/>
                  <a:pt x="109952" y="451"/>
                  <a:pt x="109952" y="451"/>
                </a:cubicBezTo>
                <a:lnTo>
                  <a:pt x="109952" y="451"/>
                </a:lnTo>
                <a:cubicBezTo>
                  <a:pt x="109951" y="451"/>
                  <a:pt x="109951" y="451"/>
                  <a:pt x="109951" y="451"/>
                </a:cubicBezTo>
                <a:close/>
                <a:moveTo>
                  <a:pt x="116993" y="523"/>
                </a:moveTo>
                <a:cubicBezTo>
                  <a:pt x="116993" y="524"/>
                  <a:pt x="116990" y="524"/>
                  <a:pt x="116988" y="524"/>
                </a:cubicBezTo>
                <a:cubicBezTo>
                  <a:pt x="116983" y="524"/>
                  <a:pt x="116978" y="523"/>
                  <a:pt x="116990" y="523"/>
                </a:cubicBezTo>
                <a:close/>
                <a:moveTo>
                  <a:pt x="116193" y="539"/>
                </a:moveTo>
                <a:lnTo>
                  <a:pt x="116193" y="539"/>
                </a:lnTo>
                <a:cubicBezTo>
                  <a:pt x="116192" y="539"/>
                  <a:pt x="116193" y="539"/>
                  <a:pt x="116193" y="540"/>
                </a:cubicBezTo>
                <a:lnTo>
                  <a:pt x="116193" y="540"/>
                </a:lnTo>
                <a:cubicBezTo>
                  <a:pt x="116193" y="539"/>
                  <a:pt x="116193" y="539"/>
                  <a:pt x="116193" y="539"/>
                </a:cubicBezTo>
                <a:close/>
                <a:moveTo>
                  <a:pt x="105669" y="558"/>
                </a:moveTo>
                <a:cubicBezTo>
                  <a:pt x="105669" y="558"/>
                  <a:pt x="105669" y="558"/>
                  <a:pt x="105669" y="558"/>
                </a:cubicBezTo>
                <a:cubicBezTo>
                  <a:pt x="105671" y="558"/>
                  <a:pt x="105671" y="558"/>
                  <a:pt x="105669" y="558"/>
                </a:cubicBezTo>
                <a:close/>
                <a:moveTo>
                  <a:pt x="120493" y="561"/>
                </a:moveTo>
                <a:cubicBezTo>
                  <a:pt x="120492" y="561"/>
                  <a:pt x="120492" y="562"/>
                  <a:pt x="120492" y="562"/>
                </a:cubicBezTo>
                <a:lnTo>
                  <a:pt x="120492" y="562"/>
                </a:lnTo>
                <a:cubicBezTo>
                  <a:pt x="120491" y="562"/>
                  <a:pt x="120491" y="561"/>
                  <a:pt x="120493" y="561"/>
                </a:cubicBezTo>
                <a:close/>
                <a:moveTo>
                  <a:pt x="87320" y="624"/>
                </a:moveTo>
                <a:cubicBezTo>
                  <a:pt x="87333" y="624"/>
                  <a:pt x="87325" y="624"/>
                  <a:pt x="87315" y="624"/>
                </a:cubicBezTo>
                <a:lnTo>
                  <a:pt x="87315" y="624"/>
                </a:lnTo>
                <a:cubicBezTo>
                  <a:pt x="87316" y="624"/>
                  <a:pt x="87318" y="624"/>
                  <a:pt x="87320" y="624"/>
                </a:cubicBezTo>
                <a:close/>
                <a:moveTo>
                  <a:pt x="87291" y="631"/>
                </a:moveTo>
                <a:cubicBezTo>
                  <a:pt x="87290" y="632"/>
                  <a:pt x="87290" y="632"/>
                  <a:pt x="87290" y="632"/>
                </a:cubicBezTo>
                <a:cubicBezTo>
                  <a:pt x="87290" y="632"/>
                  <a:pt x="87290" y="632"/>
                  <a:pt x="87291" y="631"/>
                </a:cubicBezTo>
                <a:close/>
                <a:moveTo>
                  <a:pt x="85766" y="633"/>
                </a:moveTo>
                <a:cubicBezTo>
                  <a:pt x="85767" y="633"/>
                  <a:pt x="85767" y="633"/>
                  <a:pt x="85767" y="633"/>
                </a:cubicBezTo>
                <a:cubicBezTo>
                  <a:pt x="85766" y="633"/>
                  <a:pt x="85765" y="633"/>
                  <a:pt x="85764" y="633"/>
                </a:cubicBezTo>
                <a:lnTo>
                  <a:pt x="85764" y="633"/>
                </a:lnTo>
                <a:cubicBezTo>
                  <a:pt x="85764" y="633"/>
                  <a:pt x="85765" y="633"/>
                  <a:pt x="85766" y="633"/>
                </a:cubicBezTo>
                <a:close/>
                <a:moveTo>
                  <a:pt x="85743" y="636"/>
                </a:moveTo>
                <a:cubicBezTo>
                  <a:pt x="85742" y="636"/>
                  <a:pt x="85742" y="636"/>
                  <a:pt x="85742" y="636"/>
                </a:cubicBezTo>
                <a:cubicBezTo>
                  <a:pt x="85742" y="636"/>
                  <a:pt x="85742" y="636"/>
                  <a:pt x="85743" y="636"/>
                </a:cubicBezTo>
                <a:close/>
                <a:moveTo>
                  <a:pt x="93976" y="677"/>
                </a:moveTo>
                <a:cubicBezTo>
                  <a:pt x="93976" y="677"/>
                  <a:pt x="93975" y="677"/>
                  <a:pt x="93973" y="677"/>
                </a:cubicBezTo>
                <a:cubicBezTo>
                  <a:pt x="93971" y="677"/>
                  <a:pt x="93969" y="677"/>
                  <a:pt x="93976" y="677"/>
                </a:cubicBezTo>
                <a:close/>
                <a:moveTo>
                  <a:pt x="92800" y="767"/>
                </a:moveTo>
                <a:cubicBezTo>
                  <a:pt x="92800" y="767"/>
                  <a:pt x="92801" y="767"/>
                  <a:pt x="92801" y="767"/>
                </a:cubicBezTo>
                <a:cubicBezTo>
                  <a:pt x="92799" y="767"/>
                  <a:pt x="92798" y="767"/>
                  <a:pt x="92797" y="767"/>
                </a:cubicBezTo>
                <a:lnTo>
                  <a:pt x="92797" y="767"/>
                </a:lnTo>
                <a:cubicBezTo>
                  <a:pt x="92798" y="767"/>
                  <a:pt x="92799" y="767"/>
                  <a:pt x="92800" y="767"/>
                </a:cubicBezTo>
                <a:close/>
                <a:moveTo>
                  <a:pt x="81816" y="866"/>
                </a:moveTo>
                <a:lnTo>
                  <a:pt x="81816" y="866"/>
                </a:lnTo>
                <a:cubicBezTo>
                  <a:pt x="81815" y="866"/>
                  <a:pt x="81815" y="866"/>
                  <a:pt x="81815" y="866"/>
                </a:cubicBezTo>
                <a:cubicBezTo>
                  <a:pt x="81815" y="866"/>
                  <a:pt x="81815" y="866"/>
                  <a:pt x="81816" y="866"/>
                </a:cubicBezTo>
                <a:close/>
                <a:moveTo>
                  <a:pt x="79134" y="868"/>
                </a:moveTo>
                <a:cubicBezTo>
                  <a:pt x="79133" y="868"/>
                  <a:pt x="79130" y="868"/>
                  <a:pt x="79130" y="868"/>
                </a:cubicBezTo>
                <a:lnTo>
                  <a:pt x="79130" y="868"/>
                </a:lnTo>
                <a:cubicBezTo>
                  <a:pt x="79135" y="868"/>
                  <a:pt x="79135" y="868"/>
                  <a:pt x="79134" y="868"/>
                </a:cubicBezTo>
                <a:close/>
                <a:moveTo>
                  <a:pt x="87705" y="876"/>
                </a:moveTo>
                <a:cubicBezTo>
                  <a:pt x="87705" y="876"/>
                  <a:pt x="87706" y="876"/>
                  <a:pt x="87708" y="877"/>
                </a:cubicBezTo>
                <a:lnTo>
                  <a:pt x="87708" y="877"/>
                </a:lnTo>
                <a:cubicBezTo>
                  <a:pt x="87706" y="876"/>
                  <a:pt x="87705" y="876"/>
                  <a:pt x="87705" y="876"/>
                </a:cubicBezTo>
                <a:close/>
                <a:moveTo>
                  <a:pt x="80715" y="911"/>
                </a:moveTo>
                <a:lnTo>
                  <a:pt x="80715" y="911"/>
                </a:lnTo>
                <a:cubicBezTo>
                  <a:pt x="80715" y="911"/>
                  <a:pt x="80716" y="911"/>
                  <a:pt x="80716" y="911"/>
                </a:cubicBezTo>
                <a:cubicBezTo>
                  <a:pt x="80716" y="911"/>
                  <a:pt x="80715" y="911"/>
                  <a:pt x="80715" y="911"/>
                </a:cubicBezTo>
                <a:close/>
                <a:moveTo>
                  <a:pt x="86144" y="927"/>
                </a:moveTo>
                <a:cubicBezTo>
                  <a:pt x="86144" y="927"/>
                  <a:pt x="86144" y="927"/>
                  <a:pt x="86145" y="928"/>
                </a:cubicBezTo>
                <a:lnTo>
                  <a:pt x="86145" y="928"/>
                </a:lnTo>
                <a:cubicBezTo>
                  <a:pt x="86144" y="927"/>
                  <a:pt x="86144" y="927"/>
                  <a:pt x="86144" y="927"/>
                </a:cubicBezTo>
                <a:close/>
                <a:moveTo>
                  <a:pt x="78372" y="986"/>
                </a:moveTo>
                <a:cubicBezTo>
                  <a:pt x="78372" y="986"/>
                  <a:pt x="78372" y="986"/>
                  <a:pt x="78372" y="986"/>
                </a:cubicBezTo>
                <a:lnTo>
                  <a:pt x="78372" y="986"/>
                </a:lnTo>
                <a:cubicBezTo>
                  <a:pt x="78372" y="986"/>
                  <a:pt x="78372" y="986"/>
                  <a:pt x="78372" y="986"/>
                </a:cubicBezTo>
                <a:close/>
                <a:moveTo>
                  <a:pt x="85016" y="998"/>
                </a:moveTo>
                <a:cubicBezTo>
                  <a:pt x="85015" y="998"/>
                  <a:pt x="85014" y="998"/>
                  <a:pt x="85012" y="998"/>
                </a:cubicBezTo>
                <a:lnTo>
                  <a:pt x="85012" y="998"/>
                </a:lnTo>
                <a:cubicBezTo>
                  <a:pt x="85014" y="998"/>
                  <a:pt x="85015" y="998"/>
                  <a:pt x="85016" y="998"/>
                </a:cubicBezTo>
                <a:close/>
                <a:moveTo>
                  <a:pt x="84199" y="1004"/>
                </a:moveTo>
                <a:cubicBezTo>
                  <a:pt x="84199" y="1004"/>
                  <a:pt x="84200" y="1005"/>
                  <a:pt x="84201" y="1005"/>
                </a:cubicBezTo>
                <a:cubicBezTo>
                  <a:pt x="84202" y="1005"/>
                  <a:pt x="84202" y="1005"/>
                  <a:pt x="84202" y="1005"/>
                </a:cubicBezTo>
                <a:lnTo>
                  <a:pt x="84202" y="1005"/>
                </a:lnTo>
                <a:cubicBezTo>
                  <a:pt x="84200" y="1005"/>
                  <a:pt x="84199" y="1004"/>
                  <a:pt x="84199" y="1004"/>
                </a:cubicBezTo>
                <a:close/>
                <a:moveTo>
                  <a:pt x="83042" y="1064"/>
                </a:moveTo>
                <a:lnTo>
                  <a:pt x="83042" y="1064"/>
                </a:lnTo>
                <a:cubicBezTo>
                  <a:pt x="83043" y="1064"/>
                  <a:pt x="83044" y="1065"/>
                  <a:pt x="83045" y="1065"/>
                </a:cubicBezTo>
                <a:lnTo>
                  <a:pt x="83045" y="1065"/>
                </a:lnTo>
                <a:cubicBezTo>
                  <a:pt x="83043" y="1065"/>
                  <a:pt x="83041" y="1064"/>
                  <a:pt x="83042" y="1064"/>
                </a:cubicBezTo>
                <a:close/>
                <a:moveTo>
                  <a:pt x="75988" y="1095"/>
                </a:moveTo>
                <a:cubicBezTo>
                  <a:pt x="75988" y="1095"/>
                  <a:pt x="75987" y="1096"/>
                  <a:pt x="75987" y="1096"/>
                </a:cubicBezTo>
                <a:cubicBezTo>
                  <a:pt x="75985" y="1096"/>
                  <a:pt x="75984" y="1096"/>
                  <a:pt x="75984" y="1096"/>
                </a:cubicBezTo>
                <a:cubicBezTo>
                  <a:pt x="75982" y="1096"/>
                  <a:pt x="75985" y="1096"/>
                  <a:pt x="75988" y="1095"/>
                </a:cubicBezTo>
                <a:close/>
                <a:moveTo>
                  <a:pt x="74484" y="1234"/>
                </a:moveTo>
                <a:cubicBezTo>
                  <a:pt x="74487" y="1234"/>
                  <a:pt x="74489" y="1235"/>
                  <a:pt x="74488" y="1235"/>
                </a:cubicBezTo>
                <a:cubicBezTo>
                  <a:pt x="74488" y="1235"/>
                  <a:pt x="74486" y="1235"/>
                  <a:pt x="74484" y="1234"/>
                </a:cubicBezTo>
                <a:close/>
                <a:moveTo>
                  <a:pt x="79488" y="1250"/>
                </a:moveTo>
                <a:cubicBezTo>
                  <a:pt x="79489" y="1250"/>
                  <a:pt x="79491" y="1251"/>
                  <a:pt x="79494" y="1253"/>
                </a:cubicBezTo>
                <a:lnTo>
                  <a:pt x="79494" y="1253"/>
                </a:lnTo>
                <a:cubicBezTo>
                  <a:pt x="79489" y="1251"/>
                  <a:pt x="79488" y="1250"/>
                  <a:pt x="79488" y="1250"/>
                </a:cubicBezTo>
                <a:close/>
                <a:moveTo>
                  <a:pt x="72939" y="1266"/>
                </a:moveTo>
                <a:cubicBezTo>
                  <a:pt x="72942" y="1267"/>
                  <a:pt x="72943" y="1267"/>
                  <a:pt x="72943" y="1267"/>
                </a:cubicBezTo>
                <a:cubicBezTo>
                  <a:pt x="72943" y="1267"/>
                  <a:pt x="72941" y="1267"/>
                  <a:pt x="72939" y="1266"/>
                </a:cubicBezTo>
                <a:close/>
                <a:moveTo>
                  <a:pt x="72862" y="1271"/>
                </a:moveTo>
                <a:lnTo>
                  <a:pt x="72862" y="1271"/>
                </a:lnTo>
                <a:cubicBezTo>
                  <a:pt x="72859" y="1273"/>
                  <a:pt x="72857" y="1274"/>
                  <a:pt x="72857" y="1274"/>
                </a:cubicBezTo>
                <a:cubicBezTo>
                  <a:pt x="72856" y="1274"/>
                  <a:pt x="72858" y="1273"/>
                  <a:pt x="72862" y="1271"/>
                </a:cubicBezTo>
                <a:close/>
                <a:moveTo>
                  <a:pt x="70168" y="1334"/>
                </a:moveTo>
                <a:lnTo>
                  <a:pt x="70168" y="1334"/>
                </a:lnTo>
                <a:cubicBezTo>
                  <a:pt x="70168" y="1334"/>
                  <a:pt x="70166" y="1334"/>
                  <a:pt x="70163" y="1334"/>
                </a:cubicBezTo>
                <a:lnTo>
                  <a:pt x="70163" y="1334"/>
                </a:lnTo>
                <a:cubicBezTo>
                  <a:pt x="70163" y="1334"/>
                  <a:pt x="70163" y="1334"/>
                  <a:pt x="70163" y="1334"/>
                </a:cubicBezTo>
                <a:cubicBezTo>
                  <a:pt x="70166" y="1334"/>
                  <a:pt x="70167" y="1334"/>
                  <a:pt x="70168" y="1334"/>
                </a:cubicBezTo>
                <a:close/>
                <a:moveTo>
                  <a:pt x="70163" y="1334"/>
                </a:moveTo>
                <a:cubicBezTo>
                  <a:pt x="70161" y="1335"/>
                  <a:pt x="70159" y="1335"/>
                  <a:pt x="70158" y="1335"/>
                </a:cubicBezTo>
                <a:cubicBezTo>
                  <a:pt x="70158" y="1335"/>
                  <a:pt x="70158" y="1335"/>
                  <a:pt x="70158" y="1335"/>
                </a:cubicBezTo>
                <a:cubicBezTo>
                  <a:pt x="70158" y="1335"/>
                  <a:pt x="70158" y="1335"/>
                  <a:pt x="70159" y="1335"/>
                </a:cubicBezTo>
                <a:cubicBezTo>
                  <a:pt x="70160" y="1335"/>
                  <a:pt x="70161" y="1335"/>
                  <a:pt x="70163" y="1334"/>
                </a:cubicBezTo>
                <a:close/>
                <a:moveTo>
                  <a:pt x="70904" y="1389"/>
                </a:moveTo>
                <a:cubicBezTo>
                  <a:pt x="70904" y="1389"/>
                  <a:pt x="70903" y="1389"/>
                  <a:pt x="70903" y="1390"/>
                </a:cubicBezTo>
                <a:cubicBezTo>
                  <a:pt x="70902" y="1390"/>
                  <a:pt x="70902" y="1390"/>
                  <a:pt x="70901" y="1390"/>
                </a:cubicBezTo>
                <a:cubicBezTo>
                  <a:pt x="70901" y="1390"/>
                  <a:pt x="70902" y="1390"/>
                  <a:pt x="70904" y="1389"/>
                </a:cubicBezTo>
                <a:close/>
                <a:moveTo>
                  <a:pt x="77980" y="1392"/>
                </a:moveTo>
                <a:lnTo>
                  <a:pt x="77980" y="1392"/>
                </a:lnTo>
                <a:cubicBezTo>
                  <a:pt x="77980" y="1392"/>
                  <a:pt x="77981" y="1392"/>
                  <a:pt x="77981" y="1392"/>
                </a:cubicBezTo>
                <a:lnTo>
                  <a:pt x="77981" y="1392"/>
                </a:lnTo>
                <a:cubicBezTo>
                  <a:pt x="77981" y="1392"/>
                  <a:pt x="77980" y="1392"/>
                  <a:pt x="77980" y="1392"/>
                </a:cubicBezTo>
                <a:close/>
                <a:moveTo>
                  <a:pt x="76442" y="1431"/>
                </a:moveTo>
                <a:lnTo>
                  <a:pt x="76442" y="1431"/>
                </a:lnTo>
                <a:cubicBezTo>
                  <a:pt x="76439" y="1432"/>
                  <a:pt x="76437" y="1432"/>
                  <a:pt x="76437" y="1432"/>
                </a:cubicBezTo>
                <a:cubicBezTo>
                  <a:pt x="76437" y="1432"/>
                  <a:pt x="76439" y="1431"/>
                  <a:pt x="76442" y="1431"/>
                </a:cubicBezTo>
                <a:close/>
                <a:moveTo>
                  <a:pt x="68619" y="1524"/>
                </a:moveTo>
                <a:lnTo>
                  <a:pt x="68619" y="1524"/>
                </a:lnTo>
                <a:cubicBezTo>
                  <a:pt x="68619" y="1524"/>
                  <a:pt x="68619" y="1524"/>
                  <a:pt x="68619" y="1524"/>
                </a:cubicBezTo>
                <a:cubicBezTo>
                  <a:pt x="68617" y="1524"/>
                  <a:pt x="68616" y="1524"/>
                  <a:pt x="68616" y="1524"/>
                </a:cubicBezTo>
                <a:cubicBezTo>
                  <a:pt x="68615" y="1524"/>
                  <a:pt x="68617" y="1524"/>
                  <a:pt x="68619" y="1524"/>
                </a:cubicBezTo>
                <a:close/>
                <a:moveTo>
                  <a:pt x="73298" y="1603"/>
                </a:moveTo>
                <a:cubicBezTo>
                  <a:pt x="73298" y="1603"/>
                  <a:pt x="73299" y="1603"/>
                  <a:pt x="73299" y="1603"/>
                </a:cubicBezTo>
                <a:lnTo>
                  <a:pt x="73299" y="1603"/>
                </a:lnTo>
                <a:cubicBezTo>
                  <a:pt x="73299" y="1603"/>
                  <a:pt x="73298" y="1603"/>
                  <a:pt x="73298" y="1603"/>
                </a:cubicBezTo>
                <a:close/>
                <a:moveTo>
                  <a:pt x="74097" y="1646"/>
                </a:moveTo>
                <a:cubicBezTo>
                  <a:pt x="74103" y="1646"/>
                  <a:pt x="74100" y="1647"/>
                  <a:pt x="74096" y="1647"/>
                </a:cubicBezTo>
                <a:cubicBezTo>
                  <a:pt x="74095" y="1647"/>
                  <a:pt x="74094" y="1647"/>
                  <a:pt x="74093" y="1647"/>
                </a:cubicBezTo>
                <a:lnTo>
                  <a:pt x="74093" y="1647"/>
                </a:lnTo>
                <a:cubicBezTo>
                  <a:pt x="74095" y="1646"/>
                  <a:pt x="74096" y="1646"/>
                  <a:pt x="74097" y="1646"/>
                </a:cubicBezTo>
                <a:close/>
                <a:moveTo>
                  <a:pt x="72536" y="1653"/>
                </a:moveTo>
                <a:cubicBezTo>
                  <a:pt x="72538" y="1653"/>
                  <a:pt x="72535" y="1653"/>
                  <a:pt x="72528" y="1653"/>
                </a:cubicBezTo>
                <a:lnTo>
                  <a:pt x="72528" y="1653"/>
                </a:lnTo>
                <a:cubicBezTo>
                  <a:pt x="72533" y="1653"/>
                  <a:pt x="72535" y="1653"/>
                  <a:pt x="72536" y="1653"/>
                </a:cubicBezTo>
                <a:close/>
                <a:moveTo>
                  <a:pt x="61611" y="1879"/>
                </a:moveTo>
                <a:cubicBezTo>
                  <a:pt x="61614" y="1879"/>
                  <a:pt x="61617" y="1880"/>
                  <a:pt x="61620" y="1880"/>
                </a:cubicBezTo>
                <a:lnTo>
                  <a:pt x="61620" y="1880"/>
                </a:lnTo>
                <a:cubicBezTo>
                  <a:pt x="61614" y="1880"/>
                  <a:pt x="61607" y="1880"/>
                  <a:pt x="61605" y="1880"/>
                </a:cubicBezTo>
                <a:cubicBezTo>
                  <a:pt x="61602" y="1880"/>
                  <a:pt x="61603" y="1880"/>
                  <a:pt x="61611" y="1879"/>
                </a:cubicBezTo>
                <a:close/>
                <a:moveTo>
                  <a:pt x="67392" y="1890"/>
                </a:moveTo>
                <a:lnTo>
                  <a:pt x="67392" y="1890"/>
                </a:lnTo>
                <a:cubicBezTo>
                  <a:pt x="67392" y="1890"/>
                  <a:pt x="67393" y="1890"/>
                  <a:pt x="67394" y="1891"/>
                </a:cubicBezTo>
                <a:lnTo>
                  <a:pt x="67394" y="1891"/>
                </a:lnTo>
                <a:cubicBezTo>
                  <a:pt x="67393" y="1890"/>
                  <a:pt x="67392" y="1890"/>
                  <a:pt x="67392" y="1890"/>
                </a:cubicBezTo>
                <a:close/>
                <a:moveTo>
                  <a:pt x="68196" y="1901"/>
                </a:moveTo>
                <a:cubicBezTo>
                  <a:pt x="68196" y="1901"/>
                  <a:pt x="68196" y="1901"/>
                  <a:pt x="68196" y="1901"/>
                </a:cubicBezTo>
                <a:cubicBezTo>
                  <a:pt x="68196" y="1901"/>
                  <a:pt x="68197" y="1901"/>
                  <a:pt x="68198" y="1901"/>
                </a:cubicBezTo>
                <a:cubicBezTo>
                  <a:pt x="68198" y="1902"/>
                  <a:pt x="68199" y="1902"/>
                  <a:pt x="68199" y="1902"/>
                </a:cubicBezTo>
                <a:lnTo>
                  <a:pt x="68199" y="1902"/>
                </a:lnTo>
                <a:cubicBezTo>
                  <a:pt x="68198" y="1902"/>
                  <a:pt x="68197" y="1901"/>
                  <a:pt x="68196" y="1901"/>
                </a:cubicBezTo>
                <a:close/>
                <a:moveTo>
                  <a:pt x="58489" y="2019"/>
                </a:moveTo>
                <a:cubicBezTo>
                  <a:pt x="58492" y="2019"/>
                  <a:pt x="58495" y="2019"/>
                  <a:pt x="58498" y="2019"/>
                </a:cubicBezTo>
                <a:lnTo>
                  <a:pt x="58498" y="2019"/>
                </a:lnTo>
                <a:cubicBezTo>
                  <a:pt x="58495" y="2019"/>
                  <a:pt x="58489" y="2020"/>
                  <a:pt x="58487" y="2020"/>
                </a:cubicBezTo>
                <a:cubicBezTo>
                  <a:pt x="58486" y="2020"/>
                  <a:pt x="58486" y="2020"/>
                  <a:pt x="58489" y="2019"/>
                </a:cubicBezTo>
                <a:close/>
                <a:moveTo>
                  <a:pt x="59598" y="2034"/>
                </a:moveTo>
                <a:lnTo>
                  <a:pt x="59598" y="2034"/>
                </a:lnTo>
                <a:cubicBezTo>
                  <a:pt x="59598" y="2035"/>
                  <a:pt x="59598" y="2035"/>
                  <a:pt x="59598" y="2035"/>
                </a:cubicBezTo>
                <a:cubicBezTo>
                  <a:pt x="59598" y="2035"/>
                  <a:pt x="59598" y="2035"/>
                  <a:pt x="59598" y="2034"/>
                </a:cubicBezTo>
                <a:close/>
                <a:moveTo>
                  <a:pt x="64744" y="2061"/>
                </a:moveTo>
                <a:lnTo>
                  <a:pt x="64744" y="2061"/>
                </a:lnTo>
                <a:cubicBezTo>
                  <a:pt x="64744" y="2061"/>
                  <a:pt x="64745" y="2061"/>
                  <a:pt x="64745" y="2061"/>
                </a:cubicBezTo>
                <a:lnTo>
                  <a:pt x="64745" y="2061"/>
                </a:lnTo>
                <a:cubicBezTo>
                  <a:pt x="64745" y="2061"/>
                  <a:pt x="64744" y="2061"/>
                  <a:pt x="64744" y="2061"/>
                </a:cubicBezTo>
                <a:close/>
                <a:moveTo>
                  <a:pt x="56846" y="2242"/>
                </a:moveTo>
                <a:cubicBezTo>
                  <a:pt x="56846" y="2242"/>
                  <a:pt x="56846" y="2242"/>
                  <a:pt x="56846" y="2242"/>
                </a:cubicBezTo>
                <a:cubicBezTo>
                  <a:pt x="56846" y="2242"/>
                  <a:pt x="56846" y="2242"/>
                  <a:pt x="56846" y="2242"/>
                </a:cubicBezTo>
                <a:close/>
                <a:moveTo>
                  <a:pt x="62809" y="2253"/>
                </a:moveTo>
                <a:cubicBezTo>
                  <a:pt x="62809" y="2253"/>
                  <a:pt x="62808" y="2253"/>
                  <a:pt x="62807" y="2253"/>
                </a:cubicBezTo>
                <a:cubicBezTo>
                  <a:pt x="62804" y="2253"/>
                  <a:pt x="62802" y="2253"/>
                  <a:pt x="62809" y="2253"/>
                </a:cubicBezTo>
                <a:close/>
                <a:moveTo>
                  <a:pt x="9409" y="2303"/>
                </a:moveTo>
                <a:cubicBezTo>
                  <a:pt x="9410" y="2303"/>
                  <a:pt x="9409" y="2304"/>
                  <a:pt x="9402" y="2304"/>
                </a:cubicBezTo>
                <a:lnTo>
                  <a:pt x="9402" y="2304"/>
                </a:lnTo>
                <a:cubicBezTo>
                  <a:pt x="9405" y="2304"/>
                  <a:pt x="9408" y="2303"/>
                  <a:pt x="9409" y="2303"/>
                </a:cubicBezTo>
                <a:close/>
                <a:moveTo>
                  <a:pt x="15635" y="2328"/>
                </a:moveTo>
                <a:lnTo>
                  <a:pt x="15635" y="2328"/>
                </a:lnTo>
                <a:cubicBezTo>
                  <a:pt x="15635" y="2328"/>
                  <a:pt x="15635" y="2328"/>
                  <a:pt x="15635" y="2328"/>
                </a:cubicBezTo>
                <a:cubicBezTo>
                  <a:pt x="15635" y="2328"/>
                  <a:pt x="15635" y="2328"/>
                  <a:pt x="15635" y="2328"/>
                </a:cubicBezTo>
                <a:close/>
                <a:moveTo>
                  <a:pt x="7844" y="2332"/>
                </a:moveTo>
                <a:cubicBezTo>
                  <a:pt x="7842" y="2333"/>
                  <a:pt x="7839" y="2333"/>
                  <a:pt x="7836" y="2333"/>
                </a:cubicBezTo>
                <a:lnTo>
                  <a:pt x="7836" y="2333"/>
                </a:lnTo>
                <a:cubicBezTo>
                  <a:pt x="7839" y="2333"/>
                  <a:pt x="7842" y="2332"/>
                  <a:pt x="7844" y="2332"/>
                </a:cubicBezTo>
                <a:close/>
                <a:moveTo>
                  <a:pt x="14043" y="2345"/>
                </a:moveTo>
                <a:cubicBezTo>
                  <a:pt x="14041" y="2346"/>
                  <a:pt x="14040" y="2346"/>
                  <a:pt x="14040" y="2346"/>
                </a:cubicBezTo>
                <a:cubicBezTo>
                  <a:pt x="14041" y="2346"/>
                  <a:pt x="14042" y="2346"/>
                  <a:pt x="14043" y="2345"/>
                </a:cubicBezTo>
                <a:close/>
                <a:moveTo>
                  <a:pt x="53425" y="2360"/>
                </a:moveTo>
                <a:cubicBezTo>
                  <a:pt x="53427" y="2361"/>
                  <a:pt x="53420" y="2361"/>
                  <a:pt x="53411" y="2362"/>
                </a:cubicBezTo>
                <a:lnTo>
                  <a:pt x="53411" y="2362"/>
                </a:lnTo>
                <a:cubicBezTo>
                  <a:pt x="53416" y="2361"/>
                  <a:pt x="53421" y="2361"/>
                  <a:pt x="53425" y="2360"/>
                </a:cubicBezTo>
                <a:close/>
                <a:moveTo>
                  <a:pt x="14201" y="2362"/>
                </a:moveTo>
                <a:cubicBezTo>
                  <a:pt x="14204" y="2363"/>
                  <a:pt x="14205" y="2363"/>
                  <a:pt x="14205" y="2363"/>
                </a:cubicBezTo>
                <a:cubicBezTo>
                  <a:pt x="14205" y="2363"/>
                  <a:pt x="14203" y="2363"/>
                  <a:pt x="14201" y="2362"/>
                </a:cubicBezTo>
                <a:close/>
                <a:moveTo>
                  <a:pt x="9031" y="2367"/>
                </a:moveTo>
                <a:cubicBezTo>
                  <a:pt x="9029" y="2367"/>
                  <a:pt x="9028" y="2367"/>
                  <a:pt x="9026" y="2367"/>
                </a:cubicBezTo>
                <a:cubicBezTo>
                  <a:pt x="9024" y="2367"/>
                  <a:pt x="9022" y="2367"/>
                  <a:pt x="9031" y="2367"/>
                </a:cubicBezTo>
                <a:close/>
                <a:moveTo>
                  <a:pt x="53388" y="2369"/>
                </a:moveTo>
                <a:lnTo>
                  <a:pt x="53388" y="2369"/>
                </a:lnTo>
                <a:cubicBezTo>
                  <a:pt x="53388" y="2369"/>
                  <a:pt x="53388" y="2369"/>
                  <a:pt x="53387" y="2369"/>
                </a:cubicBezTo>
                <a:cubicBezTo>
                  <a:pt x="53386" y="2370"/>
                  <a:pt x="53385" y="2370"/>
                  <a:pt x="53385" y="2370"/>
                </a:cubicBezTo>
                <a:cubicBezTo>
                  <a:pt x="53385" y="2370"/>
                  <a:pt x="53386" y="2370"/>
                  <a:pt x="53388" y="2369"/>
                </a:cubicBezTo>
                <a:close/>
                <a:moveTo>
                  <a:pt x="22266" y="2371"/>
                </a:moveTo>
                <a:cubicBezTo>
                  <a:pt x="22266" y="2371"/>
                  <a:pt x="22266" y="2371"/>
                  <a:pt x="22266" y="2371"/>
                </a:cubicBezTo>
                <a:cubicBezTo>
                  <a:pt x="22266" y="2371"/>
                  <a:pt x="22266" y="2371"/>
                  <a:pt x="22266" y="2371"/>
                </a:cubicBezTo>
                <a:close/>
                <a:moveTo>
                  <a:pt x="16711" y="2384"/>
                </a:moveTo>
                <a:cubicBezTo>
                  <a:pt x="16711" y="2384"/>
                  <a:pt x="16711" y="2384"/>
                  <a:pt x="16711" y="2384"/>
                </a:cubicBezTo>
                <a:lnTo>
                  <a:pt x="16711" y="2384"/>
                </a:lnTo>
                <a:cubicBezTo>
                  <a:pt x="16711" y="2384"/>
                  <a:pt x="16711" y="2384"/>
                  <a:pt x="16711" y="2384"/>
                </a:cubicBezTo>
                <a:close/>
                <a:moveTo>
                  <a:pt x="12547" y="2388"/>
                </a:moveTo>
                <a:lnTo>
                  <a:pt x="12547" y="2388"/>
                </a:lnTo>
                <a:cubicBezTo>
                  <a:pt x="12548" y="2388"/>
                  <a:pt x="12548" y="2388"/>
                  <a:pt x="12548" y="2388"/>
                </a:cubicBezTo>
                <a:cubicBezTo>
                  <a:pt x="12548" y="2388"/>
                  <a:pt x="12547" y="2388"/>
                  <a:pt x="12547" y="2388"/>
                </a:cubicBezTo>
                <a:close/>
                <a:moveTo>
                  <a:pt x="11048" y="2388"/>
                </a:moveTo>
                <a:lnTo>
                  <a:pt x="11048" y="2388"/>
                </a:lnTo>
                <a:cubicBezTo>
                  <a:pt x="11050" y="2388"/>
                  <a:pt x="11051" y="2389"/>
                  <a:pt x="11051" y="2389"/>
                </a:cubicBezTo>
                <a:cubicBezTo>
                  <a:pt x="11051" y="2389"/>
                  <a:pt x="11050" y="2389"/>
                  <a:pt x="11048" y="2388"/>
                </a:cubicBezTo>
                <a:close/>
                <a:moveTo>
                  <a:pt x="52277" y="2393"/>
                </a:moveTo>
                <a:cubicBezTo>
                  <a:pt x="52281" y="2393"/>
                  <a:pt x="52285" y="2393"/>
                  <a:pt x="52285" y="2394"/>
                </a:cubicBezTo>
                <a:cubicBezTo>
                  <a:pt x="52285" y="2394"/>
                  <a:pt x="52285" y="2394"/>
                  <a:pt x="52285" y="2394"/>
                </a:cubicBezTo>
                <a:lnTo>
                  <a:pt x="52285" y="2394"/>
                </a:lnTo>
                <a:cubicBezTo>
                  <a:pt x="52282" y="2394"/>
                  <a:pt x="52278" y="2394"/>
                  <a:pt x="52275" y="2394"/>
                </a:cubicBezTo>
                <a:cubicBezTo>
                  <a:pt x="52260" y="2394"/>
                  <a:pt x="52269" y="2393"/>
                  <a:pt x="52277" y="2393"/>
                </a:cubicBezTo>
                <a:close/>
                <a:moveTo>
                  <a:pt x="14961" y="2403"/>
                </a:moveTo>
                <a:cubicBezTo>
                  <a:pt x="14961" y="2403"/>
                  <a:pt x="14962" y="2404"/>
                  <a:pt x="14963" y="2404"/>
                </a:cubicBezTo>
                <a:cubicBezTo>
                  <a:pt x="14963" y="2404"/>
                  <a:pt x="14963" y="2405"/>
                  <a:pt x="14963" y="2405"/>
                </a:cubicBezTo>
                <a:cubicBezTo>
                  <a:pt x="14963" y="2405"/>
                  <a:pt x="14962" y="2404"/>
                  <a:pt x="14961" y="2403"/>
                </a:cubicBezTo>
                <a:close/>
                <a:moveTo>
                  <a:pt x="25380" y="2411"/>
                </a:moveTo>
                <a:cubicBezTo>
                  <a:pt x="25379" y="2411"/>
                  <a:pt x="25378" y="2411"/>
                  <a:pt x="25377" y="2411"/>
                </a:cubicBezTo>
                <a:cubicBezTo>
                  <a:pt x="25377" y="2411"/>
                  <a:pt x="25378" y="2411"/>
                  <a:pt x="25380" y="2411"/>
                </a:cubicBezTo>
                <a:close/>
                <a:moveTo>
                  <a:pt x="21477" y="2413"/>
                </a:moveTo>
                <a:cubicBezTo>
                  <a:pt x="21476" y="2413"/>
                  <a:pt x="21475" y="2413"/>
                  <a:pt x="21475" y="2413"/>
                </a:cubicBezTo>
                <a:cubicBezTo>
                  <a:pt x="21475" y="2413"/>
                  <a:pt x="21475" y="2413"/>
                  <a:pt x="21477" y="2413"/>
                </a:cubicBezTo>
                <a:close/>
                <a:moveTo>
                  <a:pt x="60082" y="2416"/>
                </a:moveTo>
                <a:cubicBezTo>
                  <a:pt x="60081" y="2417"/>
                  <a:pt x="60079" y="2417"/>
                  <a:pt x="60078" y="2417"/>
                </a:cubicBezTo>
                <a:cubicBezTo>
                  <a:pt x="60079" y="2417"/>
                  <a:pt x="60081" y="2417"/>
                  <a:pt x="60082" y="2416"/>
                </a:cubicBezTo>
                <a:close/>
                <a:moveTo>
                  <a:pt x="10828" y="2417"/>
                </a:moveTo>
                <a:cubicBezTo>
                  <a:pt x="10824" y="2421"/>
                  <a:pt x="10822" y="2423"/>
                  <a:pt x="10822" y="2423"/>
                </a:cubicBezTo>
                <a:cubicBezTo>
                  <a:pt x="10822" y="2423"/>
                  <a:pt x="10822" y="2423"/>
                  <a:pt x="10822" y="2423"/>
                </a:cubicBezTo>
                <a:cubicBezTo>
                  <a:pt x="10823" y="2420"/>
                  <a:pt x="10826" y="2418"/>
                  <a:pt x="10828" y="2417"/>
                </a:cubicBezTo>
                <a:close/>
                <a:moveTo>
                  <a:pt x="7436" y="2456"/>
                </a:moveTo>
                <a:cubicBezTo>
                  <a:pt x="7435" y="2457"/>
                  <a:pt x="7434" y="2457"/>
                  <a:pt x="7433" y="2457"/>
                </a:cubicBezTo>
                <a:cubicBezTo>
                  <a:pt x="7431" y="2458"/>
                  <a:pt x="7430" y="2459"/>
                  <a:pt x="7430" y="2459"/>
                </a:cubicBezTo>
                <a:cubicBezTo>
                  <a:pt x="7429" y="2459"/>
                  <a:pt x="7431" y="2457"/>
                  <a:pt x="7436" y="2456"/>
                </a:cubicBezTo>
                <a:close/>
                <a:moveTo>
                  <a:pt x="27351" y="2463"/>
                </a:moveTo>
                <a:cubicBezTo>
                  <a:pt x="27353" y="2463"/>
                  <a:pt x="27355" y="2463"/>
                  <a:pt x="27357" y="2464"/>
                </a:cubicBezTo>
                <a:lnTo>
                  <a:pt x="27357" y="2464"/>
                </a:lnTo>
                <a:cubicBezTo>
                  <a:pt x="27347" y="2463"/>
                  <a:pt x="27339" y="2463"/>
                  <a:pt x="27351" y="2463"/>
                </a:cubicBezTo>
                <a:close/>
                <a:moveTo>
                  <a:pt x="7546" y="2464"/>
                </a:moveTo>
                <a:cubicBezTo>
                  <a:pt x="7548" y="2465"/>
                  <a:pt x="7549" y="2465"/>
                  <a:pt x="7548" y="2465"/>
                </a:cubicBezTo>
                <a:cubicBezTo>
                  <a:pt x="7548" y="2465"/>
                  <a:pt x="7548" y="2465"/>
                  <a:pt x="7546" y="2464"/>
                </a:cubicBezTo>
                <a:close/>
                <a:moveTo>
                  <a:pt x="6682" y="2468"/>
                </a:moveTo>
                <a:cubicBezTo>
                  <a:pt x="6683" y="2468"/>
                  <a:pt x="6682" y="2468"/>
                  <a:pt x="6679" y="2468"/>
                </a:cubicBezTo>
                <a:lnTo>
                  <a:pt x="6679" y="2468"/>
                </a:lnTo>
                <a:cubicBezTo>
                  <a:pt x="6680" y="2468"/>
                  <a:pt x="6681" y="2468"/>
                  <a:pt x="6682" y="2468"/>
                </a:cubicBezTo>
                <a:close/>
                <a:moveTo>
                  <a:pt x="6611" y="2482"/>
                </a:moveTo>
                <a:cubicBezTo>
                  <a:pt x="6610" y="2482"/>
                  <a:pt x="6609" y="2483"/>
                  <a:pt x="6609" y="2483"/>
                </a:cubicBezTo>
                <a:cubicBezTo>
                  <a:pt x="6609" y="2483"/>
                  <a:pt x="6610" y="2482"/>
                  <a:pt x="6611" y="2482"/>
                </a:cubicBezTo>
                <a:close/>
                <a:moveTo>
                  <a:pt x="59252" y="2484"/>
                </a:moveTo>
                <a:cubicBezTo>
                  <a:pt x="59252" y="2484"/>
                  <a:pt x="59252" y="2484"/>
                  <a:pt x="59252" y="2484"/>
                </a:cubicBezTo>
                <a:lnTo>
                  <a:pt x="59252" y="2484"/>
                </a:lnTo>
                <a:cubicBezTo>
                  <a:pt x="59252" y="2484"/>
                  <a:pt x="59252" y="2484"/>
                  <a:pt x="59252" y="2484"/>
                </a:cubicBezTo>
                <a:close/>
                <a:moveTo>
                  <a:pt x="24590" y="2484"/>
                </a:moveTo>
                <a:cubicBezTo>
                  <a:pt x="24589" y="2484"/>
                  <a:pt x="24587" y="2485"/>
                  <a:pt x="24586" y="2485"/>
                </a:cubicBezTo>
                <a:cubicBezTo>
                  <a:pt x="24583" y="2485"/>
                  <a:pt x="24581" y="2485"/>
                  <a:pt x="24590" y="2484"/>
                </a:cubicBezTo>
                <a:close/>
                <a:moveTo>
                  <a:pt x="26178" y="2486"/>
                </a:moveTo>
                <a:cubicBezTo>
                  <a:pt x="26182" y="2486"/>
                  <a:pt x="26189" y="2486"/>
                  <a:pt x="26196" y="2487"/>
                </a:cubicBezTo>
                <a:cubicBezTo>
                  <a:pt x="26198" y="2487"/>
                  <a:pt x="26200" y="2488"/>
                  <a:pt x="26202" y="2488"/>
                </a:cubicBezTo>
                <a:lnTo>
                  <a:pt x="26202" y="2488"/>
                </a:lnTo>
                <a:lnTo>
                  <a:pt x="26186" y="2487"/>
                </a:lnTo>
                <a:cubicBezTo>
                  <a:pt x="26174" y="2487"/>
                  <a:pt x="26173" y="2486"/>
                  <a:pt x="26178" y="2486"/>
                </a:cubicBezTo>
                <a:close/>
                <a:moveTo>
                  <a:pt x="26236" y="2496"/>
                </a:moveTo>
                <a:cubicBezTo>
                  <a:pt x="26236" y="2496"/>
                  <a:pt x="26236" y="2496"/>
                  <a:pt x="26237" y="2496"/>
                </a:cubicBezTo>
                <a:cubicBezTo>
                  <a:pt x="26237" y="2497"/>
                  <a:pt x="26237" y="2497"/>
                  <a:pt x="26237" y="2497"/>
                </a:cubicBezTo>
                <a:cubicBezTo>
                  <a:pt x="26237" y="2497"/>
                  <a:pt x="26237" y="2496"/>
                  <a:pt x="26236" y="2496"/>
                </a:cubicBezTo>
                <a:close/>
                <a:moveTo>
                  <a:pt x="33974" y="2506"/>
                </a:moveTo>
                <a:cubicBezTo>
                  <a:pt x="33977" y="2506"/>
                  <a:pt x="33979" y="2507"/>
                  <a:pt x="33980" y="2507"/>
                </a:cubicBezTo>
                <a:lnTo>
                  <a:pt x="33980" y="2507"/>
                </a:lnTo>
                <a:cubicBezTo>
                  <a:pt x="33979" y="2507"/>
                  <a:pt x="33978" y="2507"/>
                  <a:pt x="33977" y="2507"/>
                </a:cubicBezTo>
                <a:lnTo>
                  <a:pt x="33970" y="2507"/>
                </a:lnTo>
                <a:cubicBezTo>
                  <a:pt x="33971" y="2506"/>
                  <a:pt x="33973" y="2506"/>
                  <a:pt x="33974" y="2506"/>
                </a:cubicBezTo>
                <a:close/>
                <a:moveTo>
                  <a:pt x="26555" y="2507"/>
                </a:moveTo>
                <a:cubicBezTo>
                  <a:pt x="26558" y="2507"/>
                  <a:pt x="26559" y="2507"/>
                  <a:pt x="26558" y="2507"/>
                </a:cubicBezTo>
                <a:cubicBezTo>
                  <a:pt x="26557" y="2507"/>
                  <a:pt x="26556" y="2507"/>
                  <a:pt x="26555" y="2507"/>
                </a:cubicBezTo>
                <a:close/>
                <a:moveTo>
                  <a:pt x="3186" y="2508"/>
                </a:moveTo>
                <a:cubicBezTo>
                  <a:pt x="3188" y="2508"/>
                  <a:pt x="3189" y="2508"/>
                  <a:pt x="3191" y="2509"/>
                </a:cubicBezTo>
                <a:lnTo>
                  <a:pt x="3191" y="2509"/>
                </a:lnTo>
                <a:cubicBezTo>
                  <a:pt x="3187" y="2509"/>
                  <a:pt x="3182" y="2509"/>
                  <a:pt x="3178" y="2509"/>
                </a:cubicBezTo>
                <a:cubicBezTo>
                  <a:pt x="3181" y="2509"/>
                  <a:pt x="3183" y="2508"/>
                  <a:pt x="3186" y="2508"/>
                </a:cubicBezTo>
                <a:close/>
                <a:moveTo>
                  <a:pt x="3202" y="2510"/>
                </a:moveTo>
                <a:cubicBezTo>
                  <a:pt x="3206" y="2510"/>
                  <a:pt x="3206" y="2510"/>
                  <a:pt x="3204" y="2510"/>
                </a:cubicBezTo>
                <a:cubicBezTo>
                  <a:pt x="3204" y="2510"/>
                  <a:pt x="3203" y="2510"/>
                  <a:pt x="3202" y="2510"/>
                </a:cubicBezTo>
                <a:close/>
                <a:moveTo>
                  <a:pt x="5123" y="2511"/>
                </a:moveTo>
                <a:cubicBezTo>
                  <a:pt x="5125" y="2511"/>
                  <a:pt x="5122" y="2511"/>
                  <a:pt x="5114" y="2511"/>
                </a:cubicBezTo>
                <a:lnTo>
                  <a:pt x="5114" y="2511"/>
                </a:lnTo>
                <a:cubicBezTo>
                  <a:pt x="5119" y="2511"/>
                  <a:pt x="5122" y="2511"/>
                  <a:pt x="5123" y="2511"/>
                </a:cubicBezTo>
                <a:close/>
                <a:moveTo>
                  <a:pt x="4370" y="2520"/>
                </a:moveTo>
                <a:cubicBezTo>
                  <a:pt x="4375" y="2520"/>
                  <a:pt x="4381" y="2520"/>
                  <a:pt x="4385" y="2521"/>
                </a:cubicBezTo>
                <a:lnTo>
                  <a:pt x="4361" y="2521"/>
                </a:lnTo>
                <a:cubicBezTo>
                  <a:pt x="4355" y="2521"/>
                  <a:pt x="4351" y="2521"/>
                  <a:pt x="4350" y="2521"/>
                </a:cubicBezTo>
                <a:cubicBezTo>
                  <a:pt x="4344" y="2521"/>
                  <a:pt x="4357" y="2520"/>
                  <a:pt x="4370" y="2520"/>
                </a:cubicBezTo>
                <a:close/>
                <a:moveTo>
                  <a:pt x="32404" y="2556"/>
                </a:moveTo>
                <a:cubicBezTo>
                  <a:pt x="32406" y="2556"/>
                  <a:pt x="32405" y="2556"/>
                  <a:pt x="32397" y="2556"/>
                </a:cubicBezTo>
                <a:lnTo>
                  <a:pt x="32397" y="2556"/>
                </a:lnTo>
                <a:cubicBezTo>
                  <a:pt x="32400" y="2556"/>
                  <a:pt x="32403" y="2556"/>
                  <a:pt x="32404" y="2556"/>
                </a:cubicBezTo>
                <a:close/>
                <a:moveTo>
                  <a:pt x="57380" y="2572"/>
                </a:moveTo>
                <a:cubicBezTo>
                  <a:pt x="57378" y="2572"/>
                  <a:pt x="57377" y="2572"/>
                  <a:pt x="57376" y="2573"/>
                </a:cubicBezTo>
                <a:cubicBezTo>
                  <a:pt x="57365" y="2574"/>
                  <a:pt x="57359" y="2574"/>
                  <a:pt x="57357" y="2574"/>
                </a:cubicBezTo>
                <a:cubicBezTo>
                  <a:pt x="57352" y="2574"/>
                  <a:pt x="57361" y="2573"/>
                  <a:pt x="57370" y="2573"/>
                </a:cubicBezTo>
                <a:lnTo>
                  <a:pt x="57380" y="2572"/>
                </a:lnTo>
                <a:close/>
                <a:moveTo>
                  <a:pt x="43758" y="2592"/>
                </a:moveTo>
                <a:cubicBezTo>
                  <a:pt x="43759" y="2592"/>
                  <a:pt x="43760" y="2592"/>
                  <a:pt x="43760" y="2592"/>
                </a:cubicBezTo>
                <a:cubicBezTo>
                  <a:pt x="43760" y="2592"/>
                  <a:pt x="43759" y="2592"/>
                  <a:pt x="43758" y="2592"/>
                </a:cubicBezTo>
                <a:close/>
                <a:moveTo>
                  <a:pt x="31171" y="2598"/>
                </a:moveTo>
                <a:cubicBezTo>
                  <a:pt x="31169" y="2599"/>
                  <a:pt x="31168" y="2599"/>
                  <a:pt x="31168" y="2599"/>
                </a:cubicBezTo>
                <a:cubicBezTo>
                  <a:pt x="31168" y="2599"/>
                  <a:pt x="31169" y="2599"/>
                  <a:pt x="31171" y="2598"/>
                </a:cubicBezTo>
                <a:close/>
                <a:moveTo>
                  <a:pt x="39423" y="2622"/>
                </a:moveTo>
                <a:cubicBezTo>
                  <a:pt x="39427" y="2622"/>
                  <a:pt x="39431" y="2622"/>
                  <a:pt x="39435" y="2623"/>
                </a:cubicBezTo>
                <a:lnTo>
                  <a:pt x="39435" y="2623"/>
                </a:lnTo>
                <a:lnTo>
                  <a:pt x="39423" y="2622"/>
                </a:lnTo>
                <a:close/>
                <a:moveTo>
                  <a:pt x="41756" y="2638"/>
                </a:moveTo>
                <a:lnTo>
                  <a:pt x="41756" y="2638"/>
                </a:lnTo>
                <a:cubicBezTo>
                  <a:pt x="41756" y="2638"/>
                  <a:pt x="41756" y="2638"/>
                  <a:pt x="41755" y="2639"/>
                </a:cubicBezTo>
                <a:lnTo>
                  <a:pt x="41755" y="2639"/>
                </a:lnTo>
                <a:cubicBezTo>
                  <a:pt x="41755" y="2638"/>
                  <a:pt x="41756" y="2638"/>
                  <a:pt x="41756" y="2638"/>
                </a:cubicBezTo>
                <a:close/>
                <a:moveTo>
                  <a:pt x="46849" y="2638"/>
                </a:moveTo>
                <a:cubicBezTo>
                  <a:pt x="46852" y="2638"/>
                  <a:pt x="46854" y="2639"/>
                  <a:pt x="46850" y="2639"/>
                </a:cubicBezTo>
                <a:cubicBezTo>
                  <a:pt x="46850" y="2638"/>
                  <a:pt x="46849" y="2638"/>
                  <a:pt x="46849" y="2638"/>
                </a:cubicBezTo>
                <a:close/>
                <a:moveTo>
                  <a:pt x="37481" y="2646"/>
                </a:moveTo>
                <a:cubicBezTo>
                  <a:pt x="37484" y="2646"/>
                  <a:pt x="37489" y="2646"/>
                  <a:pt x="37494" y="2647"/>
                </a:cubicBezTo>
                <a:cubicBezTo>
                  <a:pt x="37494" y="2647"/>
                  <a:pt x="37494" y="2647"/>
                  <a:pt x="37495" y="2647"/>
                </a:cubicBezTo>
                <a:lnTo>
                  <a:pt x="37495" y="2647"/>
                </a:lnTo>
                <a:cubicBezTo>
                  <a:pt x="37493" y="2647"/>
                  <a:pt x="37491" y="2647"/>
                  <a:pt x="37489" y="2647"/>
                </a:cubicBezTo>
                <a:cubicBezTo>
                  <a:pt x="37474" y="2647"/>
                  <a:pt x="37474" y="2646"/>
                  <a:pt x="37481" y="2646"/>
                </a:cubicBezTo>
                <a:close/>
                <a:moveTo>
                  <a:pt x="3425" y="2644"/>
                </a:moveTo>
                <a:cubicBezTo>
                  <a:pt x="3423" y="2646"/>
                  <a:pt x="3421" y="2648"/>
                  <a:pt x="3421" y="2648"/>
                </a:cubicBezTo>
                <a:cubicBezTo>
                  <a:pt x="3420" y="2648"/>
                  <a:pt x="3421" y="2646"/>
                  <a:pt x="3425" y="2644"/>
                </a:cubicBezTo>
                <a:close/>
                <a:moveTo>
                  <a:pt x="34819" y="2662"/>
                </a:moveTo>
                <a:cubicBezTo>
                  <a:pt x="34821" y="2663"/>
                  <a:pt x="34822" y="2663"/>
                  <a:pt x="34821" y="2663"/>
                </a:cubicBezTo>
                <a:cubicBezTo>
                  <a:pt x="34821" y="2663"/>
                  <a:pt x="34821" y="2663"/>
                  <a:pt x="34819" y="2662"/>
                </a:cubicBezTo>
                <a:close/>
                <a:moveTo>
                  <a:pt x="34649" y="2668"/>
                </a:moveTo>
                <a:cubicBezTo>
                  <a:pt x="34649" y="2668"/>
                  <a:pt x="34648" y="2668"/>
                  <a:pt x="34648" y="2669"/>
                </a:cubicBezTo>
                <a:cubicBezTo>
                  <a:pt x="34647" y="2669"/>
                  <a:pt x="34646" y="2670"/>
                  <a:pt x="34646" y="2670"/>
                </a:cubicBezTo>
                <a:cubicBezTo>
                  <a:pt x="34646" y="2670"/>
                  <a:pt x="34647" y="2669"/>
                  <a:pt x="34649" y="2668"/>
                </a:cubicBezTo>
                <a:close/>
                <a:moveTo>
                  <a:pt x="2007" y="2677"/>
                </a:moveTo>
                <a:cubicBezTo>
                  <a:pt x="2010" y="2677"/>
                  <a:pt x="2007" y="2678"/>
                  <a:pt x="1999" y="2678"/>
                </a:cubicBezTo>
                <a:lnTo>
                  <a:pt x="1998" y="2678"/>
                </a:lnTo>
                <a:cubicBezTo>
                  <a:pt x="2002" y="2677"/>
                  <a:pt x="2005" y="2677"/>
                  <a:pt x="2007" y="2677"/>
                </a:cubicBezTo>
                <a:close/>
                <a:moveTo>
                  <a:pt x="37795" y="2679"/>
                </a:moveTo>
                <a:cubicBezTo>
                  <a:pt x="37792" y="2680"/>
                  <a:pt x="37790" y="2681"/>
                  <a:pt x="37790" y="2681"/>
                </a:cubicBezTo>
                <a:cubicBezTo>
                  <a:pt x="37789" y="2681"/>
                  <a:pt x="37791" y="2680"/>
                  <a:pt x="37795" y="2679"/>
                </a:cubicBezTo>
                <a:close/>
                <a:moveTo>
                  <a:pt x="40593" y="2689"/>
                </a:moveTo>
                <a:cubicBezTo>
                  <a:pt x="40594" y="2689"/>
                  <a:pt x="40596" y="2689"/>
                  <a:pt x="40598" y="2689"/>
                </a:cubicBezTo>
                <a:lnTo>
                  <a:pt x="40598" y="2689"/>
                </a:lnTo>
                <a:cubicBezTo>
                  <a:pt x="40591" y="2689"/>
                  <a:pt x="40591" y="2689"/>
                  <a:pt x="40593" y="2689"/>
                </a:cubicBezTo>
                <a:close/>
                <a:moveTo>
                  <a:pt x="36602" y="2718"/>
                </a:moveTo>
                <a:cubicBezTo>
                  <a:pt x="36600" y="2720"/>
                  <a:pt x="36599" y="2721"/>
                  <a:pt x="36598" y="2721"/>
                </a:cubicBezTo>
                <a:cubicBezTo>
                  <a:pt x="36599" y="2720"/>
                  <a:pt x="36601" y="2719"/>
                  <a:pt x="36602" y="2718"/>
                </a:cubicBezTo>
                <a:close/>
                <a:moveTo>
                  <a:pt x="36817" y="2732"/>
                </a:moveTo>
                <a:cubicBezTo>
                  <a:pt x="36821" y="2733"/>
                  <a:pt x="36822" y="2734"/>
                  <a:pt x="36821" y="2734"/>
                </a:cubicBezTo>
                <a:cubicBezTo>
                  <a:pt x="36821" y="2734"/>
                  <a:pt x="36819" y="2733"/>
                  <a:pt x="36817" y="2732"/>
                </a:cubicBezTo>
                <a:close/>
                <a:moveTo>
                  <a:pt x="55423" y="2770"/>
                </a:moveTo>
                <a:cubicBezTo>
                  <a:pt x="55421" y="2771"/>
                  <a:pt x="55418" y="2771"/>
                  <a:pt x="55415" y="2771"/>
                </a:cubicBezTo>
                <a:cubicBezTo>
                  <a:pt x="55412" y="2772"/>
                  <a:pt x="55410" y="2772"/>
                  <a:pt x="55409" y="2772"/>
                </a:cubicBezTo>
                <a:cubicBezTo>
                  <a:pt x="55407" y="2772"/>
                  <a:pt x="55414" y="2771"/>
                  <a:pt x="55423" y="2770"/>
                </a:cubicBezTo>
                <a:close/>
                <a:moveTo>
                  <a:pt x="54628" y="2844"/>
                </a:moveTo>
                <a:cubicBezTo>
                  <a:pt x="54630" y="2844"/>
                  <a:pt x="54630" y="2844"/>
                  <a:pt x="54625" y="2844"/>
                </a:cubicBezTo>
                <a:cubicBezTo>
                  <a:pt x="54623" y="2844"/>
                  <a:pt x="54621" y="2844"/>
                  <a:pt x="54619" y="2844"/>
                </a:cubicBezTo>
                <a:lnTo>
                  <a:pt x="54619" y="2844"/>
                </a:lnTo>
                <a:cubicBezTo>
                  <a:pt x="54623" y="2844"/>
                  <a:pt x="54627" y="2844"/>
                  <a:pt x="54628" y="2844"/>
                </a:cubicBezTo>
                <a:close/>
                <a:moveTo>
                  <a:pt x="51865" y="2918"/>
                </a:moveTo>
                <a:cubicBezTo>
                  <a:pt x="51866" y="2918"/>
                  <a:pt x="51867" y="2919"/>
                  <a:pt x="51870" y="2920"/>
                </a:cubicBezTo>
                <a:lnTo>
                  <a:pt x="51870" y="2920"/>
                </a:lnTo>
                <a:cubicBezTo>
                  <a:pt x="51866" y="2919"/>
                  <a:pt x="51865" y="2918"/>
                  <a:pt x="51865" y="2918"/>
                </a:cubicBezTo>
                <a:close/>
                <a:moveTo>
                  <a:pt x="11208" y="2932"/>
                </a:moveTo>
                <a:cubicBezTo>
                  <a:pt x="11209" y="2932"/>
                  <a:pt x="11212" y="2934"/>
                  <a:pt x="11216" y="2937"/>
                </a:cubicBezTo>
                <a:lnTo>
                  <a:pt x="11216" y="2937"/>
                </a:lnTo>
                <a:cubicBezTo>
                  <a:pt x="11209" y="2934"/>
                  <a:pt x="11208" y="2932"/>
                  <a:pt x="11208" y="2932"/>
                </a:cubicBezTo>
                <a:close/>
                <a:moveTo>
                  <a:pt x="13589" y="2952"/>
                </a:moveTo>
                <a:cubicBezTo>
                  <a:pt x="13589" y="2952"/>
                  <a:pt x="13591" y="2953"/>
                  <a:pt x="13594" y="2956"/>
                </a:cubicBezTo>
                <a:lnTo>
                  <a:pt x="13594" y="2956"/>
                </a:lnTo>
                <a:cubicBezTo>
                  <a:pt x="13589" y="2954"/>
                  <a:pt x="13588" y="2952"/>
                  <a:pt x="13589" y="2952"/>
                </a:cubicBezTo>
                <a:close/>
                <a:moveTo>
                  <a:pt x="17315" y="2960"/>
                </a:moveTo>
                <a:cubicBezTo>
                  <a:pt x="17315" y="2960"/>
                  <a:pt x="17314" y="2960"/>
                  <a:pt x="17314" y="2961"/>
                </a:cubicBezTo>
                <a:cubicBezTo>
                  <a:pt x="17313" y="2961"/>
                  <a:pt x="17313" y="2961"/>
                  <a:pt x="17312" y="2962"/>
                </a:cubicBezTo>
                <a:lnTo>
                  <a:pt x="17312" y="2962"/>
                </a:lnTo>
                <a:cubicBezTo>
                  <a:pt x="17314" y="2961"/>
                  <a:pt x="17314" y="2960"/>
                  <a:pt x="17315" y="2960"/>
                </a:cubicBezTo>
                <a:close/>
                <a:moveTo>
                  <a:pt x="16324" y="2969"/>
                </a:moveTo>
                <a:cubicBezTo>
                  <a:pt x="16325" y="2969"/>
                  <a:pt x="16326" y="2970"/>
                  <a:pt x="16328" y="2971"/>
                </a:cubicBezTo>
                <a:cubicBezTo>
                  <a:pt x="16330" y="2972"/>
                  <a:pt x="16331" y="2973"/>
                  <a:pt x="16333" y="2974"/>
                </a:cubicBezTo>
                <a:lnTo>
                  <a:pt x="16333" y="2974"/>
                </a:lnTo>
                <a:cubicBezTo>
                  <a:pt x="16326" y="2971"/>
                  <a:pt x="16324" y="2969"/>
                  <a:pt x="16324" y="2969"/>
                </a:cubicBezTo>
                <a:close/>
                <a:moveTo>
                  <a:pt x="13671" y="2977"/>
                </a:moveTo>
                <a:lnTo>
                  <a:pt x="13687" y="2977"/>
                </a:lnTo>
                <a:cubicBezTo>
                  <a:pt x="13700" y="2977"/>
                  <a:pt x="13701" y="2978"/>
                  <a:pt x="13694" y="2978"/>
                </a:cubicBezTo>
                <a:cubicBezTo>
                  <a:pt x="13690" y="2978"/>
                  <a:pt x="13681" y="2978"/>
                  <a:pt x="13671" y="2977"/>
                </a:cubicBezTo>
                <a:close/>
                <a:moveTo>
                  <a:pt x="50021" y="3016"/>
                </a:moveTo>
                <a:cubicBezTo>
                  <a:pt x="50021" y="3016"/>
                  <a:pt x="50020" y="3016"/>
                  <a:pt x="50017" y="3017"/>
                </a:cubicBezTo>
                <a:lnTo>
                  <a:pt x="50017" y="3017"/>
                </a:lnTo>
                <a:cubicBezTo>
                  <a:pt x="50019" y="3016"/>
                  <a:pt x="50020" y="3016"/>
                  <a:pt x="50021" y="3016"/>
                </a:cubicBezTo>
                <a:close/>
                <a:moveTo>
                  <a:pt x="49977" y="3029"/>
                </a:moveTo>
                <a:lnTo>
                  <a:pt x="49977" y="3029"/>
                </a:lnTo>
                <a:cubicBezTo>
                  <a:pt x="49967" y="3030"/>
                  <a:pt x="49961" y="3030"/>
                  <a:pt x="49959" y="3030"/>
                </a:cubicBezTo>
                <a:cubicBezTo>
                  <a:pt x="49956" y="3030"/>
                  <a:pt x="49962" y="3030"/>
                  <a:pt x="49977" y="3029"/>
                </a:cubicBezTo>
                <a:close/>
                <a:moveTo>
                  <a:pt x="12946" y="3030"/>
                </a:moveTo>
                <a:cubicBezTo>
                  <a:pt x="12941" y="3031"/>
                  <a:pt x="12936" y="3031"/>
                  <a:pt x="12933" y="3031"/>
                </a:cubicBezTo>
                <a:cubicBezTo>
                  <a:pt x="12928" y="3031"/>
                  <a:pt x="12930" y="3030"/>
                  <a:pt x="12946" y="3030"/>
                </a:cubicBezTo>
                <a:close/>
                <a:moveTo>
                  <a:pt x="9846" y="3044"/>
                </a:moveTo>
                <a:cubicBezTo>
                  <a:pt x="9846" y="3044"/>
                  <a:pt x="9845" y="3045"/>
                  <a:pt x="9843" y="3045"/>
                </a:cubicBezTo>
                <a:cubicBezTo>
                  <a:pt x="9843" y="3045"/>
                  <a:pt x="9843" y="3045"/>
                  <a:pt x="9842" y="3045"/>
                </a:cubicBezTo>
                <a:lnTo>
                  <a:pt x="9842" y="3045"/>
                </a:lnTo>
                <a:cubicBezTo>
                  <a:pt x="9844" y="3045"/>
                  <a:pt x="9845" y="3044"/>
                  <a:pt x="9846" y="3044"/>
                </a:cubicBezTo>
                <a:close/>
                <a:moveTo>
                  <a:pt x="9839" y="3046"/>
                </a:moveTo>
                <a:cubicBezTo>
                  <a:pt x="9836" y="3046"/>
                  <a:pt x="9834" y="3046"/>
                  <a:pt x="9830" y="3046"/>
                </a:cubicBezTo>
                <a:lnTo>
                  <a:pt x="9824" y="3046"/>
                </a:lnTo>
                <a:cubicBezTo>
                  <a:pt x="9829" y="3046"/>
                  <a:pt x="9834" y="3046"/>
                  <a:pt x="9839" y="3046"/>
                </a:cubicBezTo>
                <a:close/>
                <a:moveTo>
                  <a:pt x="22960" y="3046"/>
                </a:moveTo>
                <a:lnTo>
                  <a:pt x="22960" y="3046"/>
                </a:lnTo>
                <a:cubicBezTo>
                  <a:pt x="22960" y="3046"/>
                  <a:pt x="22961" y="3047"/>
                  <a:pt x="22964" y="3049"/>
                </a:cubicBezTo>
                <a:lnTo>
                  <a:pt x="22964" y="3049"/>
                </a:lnTo>
                <a:cubicBezTo>
                  <a:pt x="22960" y="3047"/>
                  <a:pt x="22959" y="3046"/>
                  <a:pt x="22960" y="3046"/>
                </a:cubicBezTo>
                <a:close/>
                <a:moveTo>
                  <a:pt x="8281" y="3050"/>
                </a:moveTo>
                <a:cubicBezTo>
                  <a:pt x="8274" y="3051"/>
                  <a:pt x="8263" y="3052"/>
                  <a:pt x="8261" y="3052"/>
                </a:cubicBezTo>
                <a:cubicBezTo>
                  <a:pt x="8260" y="3052"/>
                  <a:pt x="8261" y="3051"/>
                  <a:pt x="8266" y="3051"/>
                </a:cubicBezTo>
                <a:lnTo>
                  <a:pt x="8281" y="3050"/>
                </a:lnTo>
                <a:close/>
                <a:moveTo>
                  <a:pt x="27053" y="3052"/>
                </a:moveTo>
                <a:lnTo>
                  <a:pt x="27053" y="3052"/>
                </a:lnTo>
                <a:cubicBezTo>
                  <a:pt x="27053" y="3052"/>
                  <a:pt x="27052" y="3053"/>
                  <a:pt x="27049" y="3055"/>
                </a:cubicBezTo>
                <a:lnTo>
                  <a:pt x="27049" y="3055"/>
                </a:lnTo>
                <a:cubicBezTo>
                  <a:pt x="27051" y="3053"/>
                  <a:pt x="27052" y="3052"/>
                  <a:pt x="27053" y="3052"/>
                </a:cubicBezTo>
                <a:close/>
                <a:moveTo>
                  <a:pt x="26881" y="3064"/>
                </a:moveTo>
                <a:cubicBezTo>
                  <a:pt x="26881" y="3064"/>
                  <a:pt x="26882" y="3064"/>
                  <a:pt x="26883" y="3065"/>
                </a:cubicBezTo>
                <a:lnTo>
                  <a:pt x="26883" y="3065"/>
                </a:lnTo>
                <a:cubicBezTo>
                  <a:pt x="26881" y="3064"/>
                  <a:pt x="26880" y="3064"/>
                  <a:pt x="26881" y="3064"/>
                </a:cubicBezTo>
                <a:close/>
                <a:moveTo>
                  <a:pt x="10514" y="3069"/>
                </a:moveTo>
                <a:cubicBezTo>
                  <a:pt x="10514" y="3069"/>
                  <a:pt x="10517" y="3070"/>
                  <a:pt x="10521" y="3073"/>
                </a:cubicBezTo>
                <a:lnTo>
                  <a:pt x="10521" y="3073"/>
                </a:lnTo>
                <a:cubicBezTo>
                  <a:pt x="10515" y="3071"/>
                  <a:pt x="10513" y="3069"/>
                  <a:pt x="10514" y="3069"/>
                </a:cubicBezTo>
                <a:close/>
                <a:moveTo>
                  <a:pt x="49120" y="3073"/>
                </a:moveTo>
                <a:cubicBezTo>
                  <a:pt x="49121" y="3073"/>
                  <a:pt x="49121" y="3073"/>
                  <a:pt x="49122" y="3074"/>
                </a:cubicBezTo>
                <a:lnTo>
                  <a:pt x="49122" y="3074"/>
                </a:lnTo>
                <a:cubicBezTo>
                  <a:pt x="49120" y="3073"/>
                  <a:pt x="49120" y="3073"/>
                  <a:pt x="49120" y="3073"/>
                </a:cubicBezTo>
                <a:close/>
                <a:moveTo>
                  <a:pt x="15313" y="3077"/>
                </a:moveTo>
                <a:cubicBezTo>
                  <a:pt x="15314" y="3077"/>
                  <a:pt x="15312" y="3078"/>
                  <a:pt x="15309" y="3079"/>
                </a:cubicBezTo>
                <a:lnTo>
                  <a:pt x="15309" y="3079"/>
                </a:lnTo>
                <a:cubicBezTo>
                  <a:pt x="15309" y="3079"/>
                  <a:pt x="15309" y="3079"/>
                  <a:pt x="15309" y="3079"/>
                </a:cubicBezTo>
                <a:cubicBezTo>
                  <a:pt x="15312" y="3078"/>
                  <a:pt x="15313" y="3077"/>
                  <a:pt x="15313" y="3077"/>
                </a:cubicBezTo>
                <a:close/>
                <a:moveTo>
                  <a:pt x="49173" y="3081"/>
                </a:moveTo>
                <a:cubicBezTo>
                  <a:pt x="49173" y="3081"/>
                  <a:pt x="49173" y="3081"/>
                  <a:pt x="49174" y="3081"/>
                </a:cubicBezTo>
                <a:lnTo>
                  <a:pt x="49171" y="3081"/>
                </a:lnTo>
                <a:cubicBezTo>
                  <a:pt x="49172" y="3081"/>
                  <a:pt x="49172" y="3081"/>
                  <a:pt x="49173" y="3081"/>
                </a:cubicBezTo>
                <a:close/>
                <a:moveTo>
                  <a:pt x="10579" y="3082"/>
                </a:moveTo>
                <a:cubicBezTo>
                  <a:pt x="10589" y="3082"/>
                  <a:pt x="10592" y="3082"/>
                  <a:pt x="10580" y="3082"/>
                </a:cubicBezTo>
                <a:cubicBezTo>
                  <a:pt x="10580" y="3082"/>
                  <a:pt x="10579" y="3082"/>
                  <a:pt x="10579" y="3082"/>
                </a:cubicBezTo>
                <a:close/>
                <a:moveTo>
                  <a:pt x="15256" y="3084"/>
                </a:moveTo>
                <a:cubicBezTo>
                  <a:pt x="15256" y="3084"/>
                  <a:pt x="15258" y="3084"/>
                  <a:pt x="15261" y="3085"/>
                </a:cubicBezTo>
                <a:lnTo>
                  <a:pt x="15256" y="3085"/>
                </a:lnTo>
                <a:cubicBezTo>
                  <a:pt x="15255" y="3084"/>
                  <a:pt x="15255" y="3084"/>
                  <a:pt x="15256" y="3084"/>
                </a:cubicBezTo>
                <a:close/>
                <a:moveTo>
                  <a:pt x="25708" y="3091"/>
                </a:moveTo>
                <a:lnTo>
                  <a:pt x="25708" y="3091"/>
                </a:lnTo>
                <a:cubicBezTo>
                  <a:pt x="25708" y="3091"/>
                  <a:pt x="25708" y="3091"/>
                  <a:pt x="25709" y="3092"/>
                </a:cubicBezTo>
                <a:lnTo>
                  <a:pt x="25709" y="3092"/>
                </a:lnTo>
                <a:cubicBezTo>
                  <a:pt x="25709" y="3092"/>
                  <a:pt x="25709" y="3092"/>
                  <a:pt x="25709" y="3091"/>
                </a:cubicBezTo>
                <a:cubicBezTo>
                  <a:pt x="25708" y="3091"/>
                  <a:pt x="25708" y="3091"/>
                  <a:pt x="25708" y="3091"/>
                </a:cubicBezTo>
                <a:close/>
                <a:moveTo>
                  <a:pt x="44411" y="3094"/>
                </a:moveTo>
                <a:cubicBezTo>
                  <a:pt x="44411" y="3094"/>
                  <a:pt x="44412" y="3094"/>
                  <a:pt x="44412" y="3094"/>
                </a:cubicBezTo>
                <a:lnTo>
                  <a:pt x="44412" y="3094"/>
                </a:lnTo>
                <a:cubicBezTo>
                  <a:pt x="44412" y="3094"/>
                  <a:pt x="44411" y="3094"/>
                  <a:pt x="44411" y="3094"/>
                </a:cubicBezTo>
                <a:close/>
                <a:moveTo>
                  <a:pt x="45183" y="3096"/>
                </a:moveTo>
                <a:cubicBezTo>
                  <a:pt x="45184" y="3096"/>
                  <a:pt x="45187" y="3097"/>
                  <a:pt x="45190" y="3100"/>
                </a:cubicBezTo>
                <a:lnTo>
                  <a:pt x="45190" y="3100"/>
                </a:lnTo>
                <a:cubicBezTo>
                  <a:pt x="45184" y="3097"/>
                  <a:pt x="45183" y="3096"/>
                  <a:pt x="45183" y="3096"/>
                </a:cubicBezTo>
                <a:close/>
                <a:moveTo>
                  <a:pt x="45343" y="3100"/>
                </a:moveTo>
                <a:cubicBezTo>
                  <a:pt x="45343" y="3100"/>
                  <a:pt x="45342" y="3101"/>
                  <a:pt x="45340" y="3102"/>
                </a:cubicBezTo>
                <a:lnTo>
                  <a:pt x="45340" y="3102"/>
                </a:lnTo>
                <a:cubicBezTo>
                  <a:pt x="45342" y="3101"/>
                  <a:pt x="45343" y="3100"/>
                  <a:pt x="45343" y="3100"/>
                </a:cubicBezTo>
                <a:close/>
                <a:moveTo>
                  <a:pt x="44488" y="3110"/>
                </a:moveTo>
                <a:cubicBezTo>
                  <a:pt x="44489" y="3110"/>
                  <a:pt x="44489" y="3110"/>
                  <a:pt x="44490" y="3110"/>
                </a:cubicBezTo>
                <a:cubicBezTo>
                  <a:pt x="44491" y="3110"/>
                  <a:pt x="44494" y="3110"/>
                  <a:pt x="44488" y="3110"/>
                </a:cubicBezTo>
                <a:cubicBezTo>
                  <a:pt x="44487" y="3110"/>
                  <a:pt x="44485" y="3110"/>
                  <a:pt x="44482" y="3110"/>
                </a:cubicBezTo>
                <a:lnTo>
                  <a:pt x="44482" y="3110"/>
                </a:lnTo>
                <a:cubicBezTo>
                  <a:pt x="44484" y="3110"/>
                  <a:pt x="44486" y="3110"/>
                  <a:pt x="44488" y="3110"/>
                </a:cubicBezTo>
                <a:close/>
                <a:moveTo>
                  <a:pt x="12154" y="3147"/>
                </a:moveTo>
                <a:cubicBezTo>
                  <a:pt x="12154" y="3147"/>
                  <a:pt x="12155" y="3147"/>
                  <a:pt x="12155" y="3147"/>
                </a:cubicBezTo>
                <a:lnTo>
                  <a:pt x="12152" y="3147"/>
                </a:lnTo>
                <a:cubicBezTo>
                  <a:pt x="12153" y="3147"/>
                  <a:pt x="12153" y="3147"/>
                  <a:pt x="12154" y="3147"/>
                </a:cubicBezTo>
                <a:close/>
                <a:moveTo>
                  <a:pt x="25020" y="3161"/>
                </a:moveTo>
                <a:cubicBezTo>
                  <a:pt x="25020" y="3161"/>
                  <a:pt x="25020" y="3161"/>
                  <a:pt x="25018" y="3162"/>
                </a:cubicBezTo>
                <a:cubicBezTo>
                  <a:pt x="25018" y="3162"/>
                  <a:pt x="25018" y="3162"/>
                  <a:pt x="25018" y="3162"/>
                </a:cubicBezTo>
                <a:lnTo>
                  <a:pt x="25018" y="3162"/>
                </a:lnTo>
                <a:cubicBezTo>
                  <a:pt x="25019" y="3161"/>
                  <a:pt x="25020" y="3161"/>
                  <a:pt x="25020" y="3161"/>
                </a:cubicBezTo>
                <a:close/>
                <a:moveTo>
                  <a:pt x="7171" y="3162"/>
                </a:moveTo>
                <a:cubicBezTo>
                  <a:pt x="7171" y="3162"/>
                  <a:pt x="7170" y="3163"/>
                  <a:pt x="7167" y="3164"/>
                </a:cubicBezTo>
                <a:lnTo>
                  <a:pt x="7167" y="3164"/>
                </a:lnTo>
                <a:cubicBezTo>
                  <a:pt x="7167" y="3164"/>
                  <a:pt x="7168" y="3164"/>
                  <a:pt x="7168" y="3163"/>
                </a:cubicBezTo>
                <a:cubicBezTo>
                  <a:pt x="7170" y="3162"/>
                  <a:pt x="7171" y="3162"/>
                  <a:pt x="7171" y="3162"/>
                </a:cubicBezTo>
                <a:close/>
                <a:moveTo>
                  <a:pt x="7011" y="3164"/>
                </a:moveTo>
                <a:cubicBezTo>
                  <a:pt x="7012" y="3164"/>
                  <a:pt x="7014" y="3165"/>
                  <a:pt x="7018" y="3168"/>
                </a:cubicBezTo>
                <a:lnTo>
                  <a:pt x="7018" y="3168"/>
                </a:lnTo>
                <a:cubicBezTo>
                  <a:pt x="7012" y="3166"/>
                  <a:pt x="7010" y="3164"/>
                  <a:pt x="7011" y="3164"/>
                </a:cubicBezTo>
                <a:close/>
                <a:moveTo>
                  <a:pt x="31691" y="3168"/>
                </a:moveTo>
                <a:lnTo>
                  <a:pt x="31691" y="3168"/>
                </a:lnTo>
                <a:cubicBezTo>
                  <a:pt x="31691" y="3168"/>
                  <a:pt x="31691" y="3168"/>
                  <a:pt x="31690" y="3168"/>
                </a:cubicBezTo>
                <a:lnTo>
                  <a:pt x="31690" y="3168"/>
                </a:lnTo>
                <a:cubicBezTo>
                  <a:pt x="31691" y="3168"/>
                  <a:pt x="31691" y="3168"/>
                  <a:pt x="31691" y="3168"/>
                </a:cubicBezTo>
                <a:close/>
                <a:moveTo>
                  <a:pt x="35132" y="3174"/>
                </a:moveTo>
                <a:cubicBezTo>
                  <a:pt x="35134" y="3174"/>
                  <a:pt x="35142" y="3174"/>
                  <a:pt x="35148" y="3175"/>
                </a:cubicBezTo>
                <a:lnTo>
                  <a:pt x="35148" y="3175"/>
                </a:lnTo>
                <a:cubicBezTo>
                  <a:pt x="35147" y="3175"/>
                  <a:pt x="35146" y="3175"/>
                  <a:pt x="35145" y="3175"/>
                </a:cubicBezTo>
                <a:cubicBezTo>
                  <a:pt x="35133" y="3174"/>
                  <a:pt x="35131" y="3174"/>
                  <a:pt x="35132" y="3174"/>
                </a:cubicBezTo>
                <a:close/>
                <a:moveTo>
                  <a:pt x="34273" y="3188"/>
                </a:moveTo>
                <a:cubicBezTo>
                  <a:pt x="34273" y="3188"/>
                  <a:pt x="34273" y="3188"/>
                  <a:pt x="34274" y="3188"/>
                </a:cubicBezTo>
                <a:lnTo>
                  <a:pt x="34274" y="3188"/>
                </a:lnTo>
                <a:cubicBezTo>
                  <a:pt x="34273" y="3188"/>
                  <a:pt x="34273" y="3188"/>
                  <a:pt x="34273" y="3188"/>
                </a:cubicBezTo>
                <a:close/>
                <a:moveTo>
                  <a:pt x="28855" y="3191"/>
                </a:moveTo>
                <a:cubicBezTo>
                  <a:pt x="28856" y="3191"/>
                  <a:pt x="28856" y="3191"/>
                  <a:pt x="28857" y="3192"/>
                </a:cubicBezTo>
                <a:lnTo>
                  <a:pt x="28857" y="3192"/>
                </a:lnTo>
                <a:cubicBezTo>
                  <a:pt x="28853" y="3191"/>
                  <a:pt x="28853" y="3191"/>
                  <a:pt x="28855" y="3191"/>
                </a:cubicBezTo>
                <a:close/>
                <a:moveTo>
                  <a:pt x="4134" y="3192"/>
                </a:moveTo>
                <a:lnTo>
                  <a:pt x="4134" y="3192"/>
                </a:lnTo>
                <a:cubicBezTo>
                  <a:pt x="4134" y="3192"/>
                  <a:pt x="4133" y="3193"/>
                  <a:pt x="4131" y="3195"/>
                </a:cubicBezTo>
                <a:lnTo>
                  <a:pt x="4131" y="3195"/>
                </a:lnTo>
                <a:cubicBezTo>
                  <a:pt x="4133" y="3193"/>
                  <a:pt x="4134" y="3192"/>
                  <a:pt x="4134" y="3192"/>
                </a:cubicBezTo>
                <a:close/>
                <a:moveTo>
                  <a:pt x="38322" y="3195"/>
                </a:moveTo>
                <a:cubicBezTo>
                  <a:pt x="38322" y="3195"/>
                  <a:pt x="38321" y="3195"/>
                  <a:pt x="38320" y="3196"/>
                </a:cubicBezTo>
                <a:lnTo>
                  <a:pt x="38320" y="3196"/>
                </a:lnTo>
                <a:cubicBezTo>
                  <a:pt x="38321" y="3195"/>
                  <a:pt x="38322" y="3195"/>
                  <a:pt x="38322" y="3195"/>
                </a:cubicBezTo>
                <a:close/>
                <a:moveTo>
                  <a:pt x="46445" y="3195"/>
                </a:moveTo>
                <a:cubicBezTo>
                  <a:pt x="46442" y="3196"/>
                  <a:pt x="46440" y="3196"/>
                  <a:pt x="46437" y="3196"/>
                </a:cubicBezTo>
                <a:cubicBezTo>
                  <a:pt x="46436" y="3196"/>
                  <a:pt x="46435" y="3196"/>
                  <a:pt x="46434" y="3196"/>
                </a:cubicBezTo>
                <a:lnTo>
                  <a:pt x="46434" y="3196"/>
                </a:lnTo>
                <a:lnTo>
                  <a:pt x="46445" y="3195"/>
                </a:lnTo>
                <a:close/>
                <a:moveTo>
                  <a:pt x="7898" y="3199"/>
                </a:moveTo>
                <a:cubicBezTo>
                  <a:pt x="7898" y="3199"/>
                  <a:pt x="7898" y="3199"/>
                  <a:pt x="7897" y="3199"/>
                </a:cubicBezTo>
                <a:cubicBezTo>
                  <a:pt x="7897" y="3199"/>
                  <a:pt x="7897" y="3199"/>
                  <a:pt x="7896" y="3199"/>
                </a:cubicBezTo>
                <a:lnTo>
                  <a:pt x="7896" y="3199"/>
                </a:lnTo>
                <a:cubicBezTo>
                  <a:pt x="7897" y="3199"/>
                  <a:pt x="7897" y="3199"/>
                  <a:pt x="7898" y="3199"/>
                </a:cubicBezTo>
                <a:close/>
                <a:moveTo>
                  <a:pt x="7884" y="3200"/>
                </a:moveTo>
                <a:cubicBezTo>
                  <a:pt x="7881" y="3200"/>
                  <a:pt x="7878" y="3200"/>
                  <a:pt x="7876" y="3200"/>
                </a:cubicBezTo>
                <a:cubicBezTo>
                  <a:pt x="7878" y="3200"/>
                  <a:pt x="7881" y="3200"/>
                  <a:pt x="7884" y="3200"/>
                </a:cubicBezTo>
                <a:close/>
                <a:moveTo>
                  <a:pt x="46062" y="3212"/>
                </a:moveTo>
                <a:cubicBezTo>
                  <a:pt x="46060" y="3212"/>
                  <a:pt x="46059" y="3212"/>
                  <a:pt x="46057" y="3212"/>
                </a:cubicBezTo>
                <a:lnTo>
                  <a:pt x="46062" y="3212"/>
                </a:lnTo>
                <a:close/>
                <a:moveTo>
                  <a:pt x="5579" y="3259"/>
                </a:moveTo>
                <a:cubicBezTo>
                  <a:pt x="5580" y="3259"/>
                  <a:pt x="5579" y="3259"/>
                  <a:pt x="5576" y="3260"/>
                </a:cubicBezTo>
                <a:lnTo>
                  <a:pt x="5576" y="3260"/>
                </a:lnTo>
                <a:cubicBezTo>
                  <a:pt x="5577" y="3260"/>
                  <a:pt x="5578" y="3259"/>
                  <a:pt x="5579" y="3259"/>
                </a:cubicBezTo>
                <a:close/>
                <a:moveTo>
                  <a:pt x="40185" y="3293"/>
                </a:moveTo>
                <a:cubicBezTo>
                  <a:pt x="40186" y="3293"/>
                  <a:pt x="40187" y="3293"/>
                  <a:pt x="40189" y="3294"/>
                </a:cubicBezTo>
                <a:cubicBezTo>
                  <a:pt x="40186" y="3294"/>
                  <a:pt x="40184" y="3293"/>
                  <a:pt x="40185" y="3293"/>
                </a:cubicBezTo>
                <a:close/>
                <a:moveTo>
                  <a:pt x="40189" y="3294"/>
                </a:moveTo>
                <a:cubicBezTo>
                  <a:pt x="40190" y="3294"/>
                  <a:pt x="40190" y="3294"/>
                  <a:pt x="40190" y="3294"/>
                </a:cubicBezTo>
                <a:lnTo>
                  <a:pt x="40190" y="3294"/>
                </a:lnTo>
                <a:cubicBezTo>
                  <a:pt x="40190" y="3294"/>
                  <a:pt x="40190" y="3294"/>
                  <a:pt x="40189" y="3294"/>
                </a:cubicBezTo>
                <a:close/>
                <a:moveTo>
                  <a:pt x="40201" y="3294"/>
                </a:moveTo>
                <a:cubicBezTo>
                  <a:pt x="40201" y="3294"/>
                  <a:pt x="40202" y="3294"/>
                  <a:pt x="40202" y="3294"/>
                </a:cubicBezTo>
                <a:cubicBezTo>
                  <a:pt x="40204" y="3294"/>
                  <a:pt x="40203" y="3295"/>
                  <a:pt x="40198" y="3295"/>
                </a:cubicBezTo>
                <a:cubicBezTo>
                  <a:pt x="40197" y="3295"/>
                  <a:pt x="40196" y="3295"/>
                  <a:pt x="40195" y="3295"/>
                </a:cubicBezTo>
                <a:lnTo>
                  <a:pt x="40195" y="3295"/>
                </a:lnTo>
                <a:cubicBezTo>
                  <a:pt x="40197" y="3294"/>
                  <a:pt x="40200" y="3294"/>
                  <a:pt x="40201" y="3294"/>
                </a:cubicBezTo>
                <a:close/>
                <a:moveTo>
                  <a:pt x="2539" y="3347"/>
                </a:moveTo>
                <a:cubicBezTo>
                  <a:pt x="2539" y="3347"/>
                  <a:pt x="2538" y="3348"/>
                  <a:pt x="2537" y="3349"/>
                </a:cubicBezTo>
                <a:cubicBezTo>
                  <a:pt x="2536" y="3349"/>
                  <a:pt x="2536" y="3349"/>
                  <a:pt x="2536" y="3349"/>
                </a:cubicBezTo>
                <a:lnTo>
                  <a:pt x="2536" y="3349"/>
                </a:lnTo>
                <a:cubicBezTo>
                  <a:pt x="2538" y="3348"/>
                  <a:pt x="2539" y="3347"/>
                  <a:pt x="2539" y="3347"/>
                </a:cubicBezTo>
                <a:close/>
                <a:moveTo>
                  <a:pt x="2447" y="3372"/>
                </a:moveTo>
                <a:lnTo>
                  <a:pt x="2447" y="3372"/>
                </a:lnTo>
                <a:cubicBezTo>
                  <a:pt x="2442" y="3373"/>
                  <a:pt x="2439" y="3373"/>
                  <a:pt x="2438" y="3373"/>
                </a:cubicBezTo>
                <a:cubicBezTo>
                  <a:pt x="2438" y="3373"/>
                  <a:pt x="2440" y="3373"/>
                  <a:pt x="2447" y="3372"/>
                </a:cubicBezTo>
                <a:close/>
                <a:moveTo>
                  <a:pt x="731" y="3380"/>
                </a:moveTo>
                <a:lnTo>
                  <a:pt x="731" y="3380"/>
                </a:lnTo>
                <a:cubicBezTo>
                  <a:pt x="731" y="3381"/>
                  <a:pt x="732" y="3381"/>
                  <a:pt x="733" y="3382"/>
                </a:cubicBezTo>
                <a:lnTo>
                  <a:pt x="733" y="3382"/>
                </a:lnTo>
                <a:cubicBezTo>
                  <a:pt x="732" y="3382"/>
                  <a:pt x="731" y="3381"/>
                  <a:pt x="731" y="3380"/>
                </a:cubicBezTo>
                <a:close/>
                <a:moveTo>
                  <a:pt x="3189" y="3399"/>
                </a:moveTo>
                <a:lnTo>
                  <a:pt x="3189" y="3399"/>
                </a:lnTo>
                <a:cubicBezTo>
                  <a:pt x="3197" y="3399"/>
                  <a:pt x="3205" y="3399"/>
                  <a:pt x="3214" y="3399"/>
                </a:cubicBezTo>
                <a:lnTo>
                  <a:pt x="3189" y="3399"/>
                </a:lnTo>
                <a:cubicBezTo>
                  <a:pt x="3189" y="3399"/>
                  <a:pt x="3189" y="3399"/>
                  <a:pt x="3189" y="3399"/>
                </a:cubicBezTo>
                <a:close/>
                <a:moveTo>
                  <a:pt x="103726" y="1"/>
                </a:moveTo>
                <a:cubicBezTo>
                  <a:pt x="103688" y="1"/>
                  <a:pt x="103678" y="3"/>
                  <a:pt x="103652" y="3"/>
                </a:cubicBezTo>
                <a:lnTo>
                  <a:pt x="103390" y="17"/>
                </a:lnTo>
                <a:lnTo>
                  <a:pt x="103324" y="20"/>
                </a:lnTo>
                <a:cubicBezTo>
                  <a:pt x="103294" y="20"/>
                  <a:pt x="103264" y="23"/>
                  <a:pt x="103235" y="26"/>
                </a:cubicBezTo>
                <a:cubicBezTo>
                  <a:pt x="103177" y="33"/>
                  <a:pt x="103130" y="45"/>
                  <a:pt x="103086" y="54"/>
                </a:cubicBezTo>
                <a:cubicBezTo>
                  <a:pt x="103017" y="69"/>
                  <a:pt x="102968" y="78"/>
                  <a:pt x="102927" y="78"/>
                </a:cubicBezTo>
                <a:cubicBezTo>
                  <a:pt x="102916" y="78"/>
                  <a:pt x="102905" y="77"/>
                  <a:pt x="102895" y="76"/>
                </a:cubicBezTo>
                <a:cubicBezTo>
                  <a:pt x="102836" y="69"/>
                  <a:pt x="102753" y="41"/>
                  <a:pt x="102639" y="25"/>
                </a:cubicBezTo>
                <a:cubicBezTo>
                  <a:pt x="102608" y="22"/>
                  <a:pt x="102577" y="19"/>
                  <a:pt x="102546" y="19"/>
                </a:cubicBezTo>
                <a:cubicBezTo>
                  <a:pt x="102497" y="19"/>
                  <a:pt x="102448" y="30"/>
                  <a:pt x="102402" y="49"/>
                </a:cubicBezTo>
                <a:cubicBezTo>
                  <a:pt x="102345" y="75"/>
                  <a:pt x="102292" y="108"/>
                  <a:pt x="102244" y="148"/>
                </a:cubicBezTo>
                <a:cubicBezTo>
                  <a:pt x="102206" y="178"/>
                  <a:pt x="102176" y="202"/>
                  <a:pt x="102154" y="216"/>
                </a:cubicBezTo>
                <a:cubicBezTo>
                  <a:pt x="102150" y="218"/>
                  <a:pt x="102146" y="220"/>
                  <a:pt x="102142" y="222"/>
                </a:cubicBezTo>
                <a:lnTo>
                  <a:pt x="102142" y="222"/>
                </a:lnTo>
                <a:cubicBezTo>
                  <a:pt x="102115" y="218"/>
                  <a:pt x="102049" y="192"/>
                  <a:pt x="101963" y="159"/>
                </a:cubicBezTo>
                <a:cubicBezTo>
                  <a:pt x="101898" y="136"/>
                  <a:pt x="101831" y="123"/>
                  <a:pt x="101763" y="123"/>
                </a:cubicBezTo>
                <a:cubicBezTo>
                  <a:pt x="101694" y="126"/>
                  <a:pt x="101624" y="141"/>
                  <a:pt x="101560" y="167"/>
                </a:cubicBezTo>
                <a:cubicBezTo>
                  <a:pt x="101477" y="203"/>
                  <a:pt x="101414" y="232"/>
                  <a:pt x="101387" y="239"/>
                </a:cubicBezTo>
                <a:lnTo>
                  <a:pt x="101387" y="239"/>
                </a:lnTo>
                <a:cubicBezTo>
                  <a:pt x="101385" y="238"/>
                  <a:pt x="101382" y="236"/>
                  <a:pt x="101380" y="234"/>
                </a:cubicBezTo>
                <a:cubicBezTo>
                  <a:pt x="101359" y="222"/>
                  <a:pt x="101329" y="198"/>
                  <a:pt x="101291" y="170"/>
                </a:cubicBezTo>
                <a:cubicBezTo>
                  <a:pt x="101243" y="130"/>
                  <a:pt x="101191" y="98"/>
                  <a:pt x="101136" y="72"/>
                </a:cubicBezTo>
                <a:cubicBezTo>
                  <a:pt x="101091" y="52"/>
                  <a:pt x="101041" y="40"/>
                  <a:pt x="100991" y="39"/>
                </a:cubicBezTo>
                <a:cubicBezTo>
                  <a:pt x="100932" y="39"/>
                  <a:pt x="100873" y="54"/>
                  <a:pt x="100823" y="83"/>
                </a:cubicBezTo>
                <a:cubicBezTo>
                  <a:pt x="100743" y="129"/>
                  <a:pt x="100707" y="172"/>
                  <a:pt x="100670" y="208"/>
                </a:cubicBezTo>
                <a:lnTo>
                  <a:pt x="100583" y="300"/>
                </a:lnTo>
                <a:cubicBezTo>
                  <a:pt x="100582" y="302"/>
                  <a:pt x="100580" y="304"/>
                  <a:pt x="100578" y="306"/>
                </a:cubicBezTo>
                <a:lnTo>
                  <a:pt x="100578" y="306"/>
                </a:lnTo>
                <a:cubicBezTo>
                  <a:pt x="100553" y="292"/>
                  <a:pt x="100529" y="277"/>
                  <a:pt x="100506" y="261"/>
                </a:cubicBezTo>
                <a:cubicBezTo>
                  <a:pt x="100456" y="227"/>
                  <a:pt x="100403" y="200"/>
                  <a:pt x="100349" y="178"/>
                </a:cubicBezTo>
                <a:cubicBezTo>
                  <a:pt x="100305" y="161"/>
                  <a:pt x="100259" y="152"/>
                  <a:pt x="100214" y="151"/>
                </a:cubicBezTo>
                <a:cubicBezTo>
                  <a:pt x="100176" y="151"/>
                  <a:pt x="100139" y="155"/>
                  <a:pt x="100102" y="163"/>
                </a:cubicBezTo>
                <a:cubicBezTo>
                  <a:pt x="100049" y="174"/>
                  <a:pt x="99995" y="190"/>
                  <a:pt x="99943" y="210"/>
                </a:cubicBezTo>
                <a:cubicBezTo>
                  <a:pt x="99873" y="238"/>
                  <a:pt x="99830" y="249"/>
                  <a:pt x="99811" y="249"/>
                </a:cubicBezTo>
                <a:cubicBezTo>
                  <a:pt x="99806" y="249"/>
                  <a:pt x="99803" y="248"/>
                  <a:pt x="99801" y="247"/>
                </a:cubicBezTo>
                <a:cubicBezTo>
                  <a:pt x="99768" y="243"/>
                  <a:pt x="99692" y="203"/>
                  <a:pt x="99574" y="166"/>
                </a:cubicBezTo>
                <a:cubicBezTo>
                  <a:pt x="99540" y="157"/>
                  <a:pt x="99506" y="150"/>
                  <a:pt x="99470" y="146"/>
                </a:cubicBezTo>
                <a:lnTo>
                  <a:pt x="99399" y="143"/>
                </a:lnTo>
                <a:cubicBezTo>
                  <a:pt x="99366" y="141"/>
                  <a:pt x="99332" y="135"/>
                  <a:pt x="99300" y="127"/>
                </a:cubicBezTo>
                <a:cubicBezTo>
                  <a:pt x="99233" y="116"/>
                  <a:pt x="99160" y="90"/>
                  <a:pt x="99050" y="90"/>
                </a:cubicBezTo>
                <a:cubicBezTo>
                  <a:pt x="99022" y="90"/>
                  <a:pt x="98992" y="92"/>
                  <a:pt x="98959" y="96"/>
                </a:cubicBezTo>
                <a:cubicBezTo>
                  <a:pt x="98811" y="124"/>
                  <a:pt x="98731" y="180"/>
                  <a:pt x="98676" y="196"/>
                </a:cubicBezTo>
                <a:cubicBezTo>
                  <a:pt x="98667" y="200"/>
                  <a:pt x="98657" y="202"/>
                  <a:pt x="98647" y="204"/>
                </a:cubicBezTo>
                <a:lnTo>
                  <a:pt x="98641" y="204"/>
                </a:lnTo>
                <a:cubicBezTo>
                  <a:pt x="98647" y="204"/>
                  <a:pt x="98618" y="205"/>
                  <a:pt x="98608" y="205"/>
                </a:cubicBezTo>
                <a:cubicBezTo>
                  <a:pt x="98556" y="209"/>
                  <a:pt x="98504" y="215"/>
                  <a:pt x="98453" y="224"/>
                </a:cubicBezTo>
                <a:lnTo>
                  <a:pt x="98328" y="245"/>
                </a:lnTo>
                <a:cubicBezTo>
                  <a:pt x="98311" y="247"/>
                  <a:pt x="98294" y="249"/>
                  <a:pt x="98277" y="250"/>
                </a:cubicBezTo>
                <a:lnTo>
                  <a:pt x="98214" y="254"/>
                </a:lnTo>
                <a:cubicBezTo>
                  <a:pt x="98094" y="262"/>
                  <a:pt x="98002" y="290"/>
                  <a:pt x="97933" y="301"/>
                </a:cubicBezTo>
                <a:cubicBezTo>
                  <a:pt x="97916" y="304"/>
                  <a:pt x="97900" y="306"/>
                  <a:pt x="97886" y="307"/>
                </a:cubicBezTo>
                <a:lnTo>
                  <a:pt x="97874" y="308"/>
                </a:lnTo>
                <a:lnTo>
                  <a:pt x="97874" y="308"/>
                </a:lnTo>
                <a:cubicBezTo>
                  <a:pt x="97869" y="305"/>
                  <a:pt x="97854" y="299"/>
                  <a:pt x="97835" y="287"/>
                </a:cubicBezTo>
                <a:cubicBezTo>
                  <a:pt x="97805" y="270"/>
                  <a:pt x="97769" y="241"/>
                  <a:pt x="97720" y="215"/>
                </a:cubicBezTo>
                <a:cubicBezTo>
                  <a:pt x="97671" y="188"/>
                  <a:pt x="97608" y="149"/>
                  <a:pt x="97500" y="139"/>
                </a:cubicBezTo>
                <a:cubicBezTo>
                  <a:pt x="97491" y="139"/>
                  <a:pt x="97481" y="139"/>
                  <a:pt x="97472" y="139"/>
                </a:cubicBezTo>
                <a:cubicBezTo>
                  <a:pt x="97463" y="139"/>
                  <a:pt x="97454" y="139"/>
                  <a:pt x="97445" y="139"/>
                </a:cubicBezTo>
                <a:lnTo>
                  <a:pt x="97408" y="141"/>
                </a:lnTo>
                <a:lnTo>
                  <a:pt x="97337" y="145"/>
                </a:lnTo>
                <a:lnTo>
                  <a:pt x="97204" y="157"/>
                </a:lnTo>
                <a:cubicBezTo>
                  <a:pt x="97162" y="160"/>
                  <a:pt x="97123" y="163"/>
                  <a:pt x="97085" y="164"/>
                </a:cubicBezTo>
                <a:cubicBezTo>
                  <a:pt x="97050" y="164"/>
                  <a:pt x="97017" y="163"/>
                  <a:pt x="96982" y="159"/>
                </a:cubicBezTo>
                <a:cubicBezTo>
                  <a:pt x="96905" y="151"/>
                  <a:pt x="96811" y="135"/>
                  <a:pt x="96696" y="135"/>
                </a:cubicBezTo>
                <a:cubicBezTo>
                  <a:pt x="96622" y="137"/>
                  <a:pt x="96550" y="153"/>
                  <a:pt x="96483" y="183"/>
                </a:cubicBezTo>
                <a:cubicBezTo>
                  <a:pt x="96430" y="206"/>
                  <a:pt x="96389" y="228"/>
                  <a:pt x="96357" y="243"/>
                </a:cubicBezTo>
                <a:cubicBezTo>
                  <a:pt x="96339" y="253"/>
                  <a:pt x="96319" y="260"/>
                  <a:pt x="96299" y="265"/>
                </a:cubicBezTo>
                <a:cubicBezTo>
                  <a:pt x="96302" y="265"/>
                  <a:pt x="96297" y="266"/>
                  <a:pt x="96289" y="266"/>
                </a:cubicBezTo>
                <a:cubicBezTo>
                  <a:pt x="96284" y="266"/>
                  <a:pt x="96280" y="266"/>
                  <a:pt x="96275" y="265"/>
                </a:cubicBezTo>
                <a:cubicBezTo>
                  <a:pt x="96261" y="264"/>
                  <a:pt x="96245" y="263"/>
                  <a:pt x="96228" y="261"/>
                </a:cubicBezTo>
                <a:cubicBezTo>
                  <a:pt x="96158" y="252"/>
                  <a:pt x="96065" y="227"/>
                  <a:pt x="95942" y="223"/>
                </a:cubicBezTo>
                <a:cubicBezTo>
                  <a:pt x="95923" y="223"/>
                  <a:pt x="95903" y="223"/>
                  <a:pt x="95885" y="225"/>
                </a:cubicBezTo>
                <a:cubicBezTo>
                  <a:pt x="95858" y="226"/>
                  <a:pt x="95833" y="231"/>
                  <a:pt x="95807" y="239"/>
                </a:cubicBezTo>
                <a:cubicBezTo>
                  <a:pt x="95768" y="250"/>
                  <a:pt x="95731" y="268"/>
                  <a:pt x="95696" y="289"/>
                </a:cubicBezTo>
                <a:cubicBezTo>
                  <a:pt x="95652" y="316"/>
                  <a:pt x="95610" y="346"/>
                  <a:pt x="95568" y="380"/>
                </a:cubicBezTo>
                <a:cubicBezTo>
                  <a:pt x="95555" y="390"/>
                  <a:pt x="95541" y="400"/>
                  <a:pt x="95527" y="409"/>
                </a:cubicBezTo>
                <a:lnTo>
                  <a:pt x="95527" y="409"/>
                </a:lnTo>
                <a:cubicBezTo>
                  <a:pt x="95516" y="402"/>
                  <a:pt x="95506" y="394"/>
                  <a:pt x="95495" y="386"/>
                </a:cubicBezTo>
                <a:cubicBezTo>
                  <a:pt x="95465" y="362"/>
                  <a:pt x="95429" y="331"/>
                  <a:pt x="95377" y="298"/>
                </a:cubicBezTo>
                <a:cubicBezTo>
                  <a:pt x="95327" y="267"/>
                  <a:pt x="95254" y="216"/>
                  <a:pt x="95125" y="216"/>
                </a:cubicBezTo>
                <a:cubicBezTo>
                  <a:pt x="95124" y="216"/>
                  <a:pt x="95122" y="216"/>
                  <a:pt x="95121" y="216"/>
                </a:cubicBezTo>
                <a:cubicBezTo>
                  <a:pt x="95006" y="223"/>
                  <a:pt x="94935" y="265"/>
                  <a:pt x="94886" y="298"/>
                </a:cubicBezTo>
                <a:cubicBezTo>
                  <a:pt x="94837" y="329"/>
                  <a:pt x="94800" y="358"/>
                  <a:pt x="94771" y="379"/>
                </a:cubicBezTo>
                <a:cubicBezTo>
                  <a:pt x="94761" y="386"/>
                  <a:pt x="94751" y="392"/>
                  <a:pt x="94741" y="398"/>
                </a:cubicBezTo>
                <a:lnTo>
                  <a:pt x="94741" y="398"/>
                </a:lnTo>
                <a:cubicBezTo>
                  <a:pt x="94715" y="384"/>
                  <a:pt x="94690" y="370"/>
                  <a:pt x="94667" y="353"/>
                </a:cubicBezTo>
                <a:cubicBezTo>
                  <a:pt x="94618" y="321"/>
                  <a:pt x="94566" y="293"/>
                  <a:pt x="94512" y="271"/>
                </a:cubicBezTo>
                <a:cubicBezTo>
                  <a:pt x="94469" y="254"/>
                  <a:pt x="94423" y="243"/>
                  <a:pt x="94378" y="241"/>
                </a:cubicBezTo>
                <a:lnTo>
                  <a:pt x="94307" y="239"/>
                </a:lnTo>
                <a:cubicBezTo>
                  <a:pt x="94239" y="238"/>
                  <a:pt x="94154" y="224"/>
                  <a:pt x="94050" y="217"/>
                </a:cubicBezTo>
                <a:cubicBezTo>
                  <a:pt x="94023" y="216"/>
                  <a:pt x="93997" y="216"/>
                  <a:pt x="93968" y="216"/>
                </a:cubicBezTo>
                <a:cubicBezTo>
                  <a:pt x="93946" y="216"/>
                  <a:pt x="93925" y="217"/>
                  <a:pt x="93903" y="220"/>
                </a:cubicBezTo>
                <a:cubicBezTo>
                  <a:pt x="93881" y="224"/>
                  <a:pt x="93859" y="228"/>
                  <a:pt x="93838" y="235"/>
                </a:cubicBezTo>
                <a:cubicBezTo>
                  <a:pt x="93778" y="256"/>
                  <a:pt x="93722" y="283"/>
                  <a:pt x="93669" y="317"/>
                </a:cubicBezTo>
                <a:cubicBezTo>
                  <a:pt x="93628" y="343"/>
                  <a:pt x="93596" y="362"/>
                  <a:pt x="93576" y="372"/>
                </a:cubicBezTo>
                <a:cubicBezTo>
                  <a:pt x="93571" y="374"/>
                  <a:pt x="93566" y="376"/>
                  <a:pt x="93561" y="377"/>
                </a:cubicBezTo>
                <a:lnTo>
                  <a:pt x="93567" y="377"/>
                </a:lnTo>
                <a:cubicBezTo>
                  <a:pt x="93571" y="377"/>
                  <a:pt x="93541" y="379"/>
                  <a:pt x="93530" y="380"/>
                </a:cubicBezTo>
                <a:cubicBezTo>
                  <a:pt x="93406" y="391"/>
                  <a:pt x="93315" y="421"/>
                  <a:pt x="93248" y="433"/>
                </a:cubicBezTo>
                <a:cubicBezTo>
                  <a:pt x="93231" y="436"/>
                  <a:pt x="93216" y="439"/>
                  <a:pt x="93202" y="440"/>
                </a:cubicBezTo>
                <a:lnTo>
                  <a:pt x="93188" y="441"/>
                </a:lnTo>
                <a:lnTo>
                  <a:pt x="93188" y="441"/>
                </a:lnTo>
                <a:cubicBezTo>
                  <a:pt x="93187" y="441"/>
                  <a:pt x="93187" y="441"/>
                  <a:pt x="93187" y="441"/>
                </a:cubicBezTo>
                <a:lnTo>
                  <a:pt x="93187" y="441"/>
                </a:lnTo>
                <a:cubicBezTo>
                  <a:pt x="93187" y="441"/>
                  <a:pt x="93187" y="441"/>
                  <a:pt x="93187" y="441"/>
                </a:cubicBezTo>
                <a:lnTo>
                  <a:pt x="93187" y="441"/>
                </a:lnTo>
                <a:lnTo>
                  <a:pt x="93188" y="441"/>
                </a:lnTo>
                <a:lnTo>
                  <a:pt x="93188" y="441"/>
                </a:lnTo>
                <a:cubicBezTo>
                  <a:pt x="93188" y="441"/>
                  <a:pt x="93188" y="441"/>
                  <a:pt x="93188" y="441"/>
                </a:cubicBezTo>
                <a:cubicBezTo>
                  <a:pt x="93188" y="441"/>
                  <a:pt x="93187" y="441"/>
                  <a:pt x="93187" y="441"/>
                </a:cubicBezTo>
                <a:lnTo>
                  <a:pt x="93187" y="441"/>
                </a:lnTo>
                <a:lnTo>
                  <a:pt x="93183" y="441"/>
                </a:lnTo>
                <a:cubicBezTo>
                  <a:pt x="93179" y="441"/>
                  <a:pt x="93182" y="441"/>
                  <a:pt x="93185" y="441"/>
                </a:cubicBezTo>
                <a:cubicBezTo>
                  <a:pt x="93186" y="441"/>
                  <a:pt x="93186" y="441"/>
                  <a:pt x="93187" y="441"/>
                </a:cubicBezTo>
                <a:lnTo>
                  <a:pt x="93187" y="441"/>
                </a:lnTo>
                <a:cubicBezTo>
                  <a:pt x="93171" y="435"/>
                  <a:pt x="93156" y="428"/>
                  <a:pt x="93143" y="421"/>
                </a:cubicBezTo>
                <a:cubicBezTo>
                  <a:pt x="93112" y="405"/>
                  <a:pt x="93072" y="382"/>
                  <a:pt x="93019" y="357"/>
                </a:cubicBezTo>
                <a:cubicBezTo>
                  <a:pt x="92948" y="320"/>
                  <a:pt x="92869" y="301"/>
                  <a:pt x="92788" y="300"/>
                </a:cubicBezTo>
                <a:cubicBezTo>
                  <a:pt x="92612" y="312"/>
                  <a:pt x="92521" y="377"/>
                  <a:pt x="92457" y="399"/>
                </a:cubicBezTo>
                <a:cubicBezTo>
                  <a:pt x="92442" y="413"/>
                  <a:pt x="92410" y="418"/>
                  <a:pt x="92368" y="418"/>
                </a:cubicBezTo>
                <a:cubicBezTo>
                  <a:pt x="92289" y="418"/>
                  <a:pt x="92172" y="403"/>
                  <a:pt x="92045" y="403"/>
                </a:cubicBezTo>
                <a:cubicBezTo>
                  <a:pt x="92036" y="403"/>
                  <a:pt x="92027" y="403"/>
                  <a:pt x="92019" y="403"/>
                </a:cubicBezTo>
                <a:cubicBezTo>
                  <a:pt x="91893" y="406"/>
                  <a:pt x="91790" y="438"/>
                  <a:pt x="91716" y="451"/>
                </a:cubicBezTo>
                <a:cubicBezTo>
                  <a:pt x="91686" y="458"/>
                  <a:pt x="91655" y="464"/>
                  <a:pt x="91623" y="466"/>
                </a:cubicBezTo>
                <a:cubicBezTo>
                  <a:pt x="91602" y="466"/>
                  <a:pt x="91578" y="463"/>
                  <a:pt x="91558" y="457"/>
                </a:cubicBezTo>
                <a:cubicBezTo>
                  <a:pt x="91492" y="445"/>
                  <a:pt x="91398" y="403"/>
                  <a:pt x="91250" y="398"/>
                </a:cubicBezTo>
                <a:lnTo>
                  <a:pt x="91218" y="398"/>
                </a:lnTo>
                <a:lnTo>
                  <a:pt x="91202" y="397"/>
                </a:lnTo>
                <a:cubicBezTo>
                  <a:pt x="91189" y="396"/>
                  <a:pt x="91175" y="395"/>
                  <a:pt x="91158" y="391"/>
                </a:cubicBezTo>
                <a:lnTo>
                  <a:pt x="91035" y="365"/>
                </a:lnTo>
                <a:cubicBezTo>
                  <a:pt x="90978" y="352"/>
                  <a:pt x="90919" y="345"/>
                  <a:pt x="90860" y="344"/>
                </a:cubicBezTo>
                <a:cubicBezTo>
                  <a:pt x="90794" y="344"/>
                  <a:pt x="90728" y="353"/>
                  <a:pt x="90666" y="372"/>
                </a:cubicBezTo>
                <a:cubicBezTo>
                  <a:pt x="90559" y="402"/>
                  <a:pt x="90487" y="429"/>
                  <a:pt x="90453" y="431"/>
                </a:cubicBezTo>
                <a:lnTo>
                  <a:pt x="90445" y="431"/>
                </a:lnTo>
                <a:cubicBezTo>
                  <a:pt x="90437" y="429"/>
                  <a:pt x="90429" y="427"/>
                  <a:pt x="90421" y="424"/>
                </a:cubicBezTo>
                <a:cubicBezTo>
                  <a:pt x="90396" y="417"/>
                  <a:pt x="90361" y="401"/>
                  <a:pt x="90313" y="381"/>
                </a:cubicBezTo>
                <a:cubicBezTo>
                  <a:pt x="90254" y="354"/>
                  <a:pt x="90192" y="336"/>
                  <a:pt x="90127" y="327"/>
                </a:cubicBezTo>
                <a:cubicBezTo>
                  <a:pt x="90102" y="324"/>
                  <a:pt x="90079" y="323"/>
                  <a:pt x="90059" y="323"/>
                </a:cubicBezTo>
                <a:cubicBezTo>
                  <a:pt x="90002" y="323"/>
                  <a:pt x="89962" y="332"/>
                  <a:pt x="89918" y="339"/>
                </a:cubicBezTo>
                <a:cubicBezTo>
                  <a:pt x="89808" y="364"/>
                  <a:pt x="89730" y="391"/>
                  <a:pt x="89682" y="395"/>
                </a:cubicBezTo>
                <a:cubicBezTo>
                  <a:pt x="89675" y="396"/>
                  <a:pt x="89666" y="397"/>
                  <a:pt x="89657" y="397"/>
                </a:cubicBezTo>
                <a:cubicBezTo>
                  <a:pt x="89619" y="397"/>
                  <a:pt x="89564" y="388"/>
                  <a:pt x="89491" y="374"/>
                </a:cubicBezTo>
                <a:cubicBezTo>
                  <a:pt x="89438" y="364"/>
                  <a:pt x="89383" y="358"/>
                  <a:pt x="89329" y="354"/>
                </a:cubicBezTo>
                <a:lnTo>
                  <a:pt x="89253" y="354"/>
                </a:lnTo>
                <a:lnTo>
                  <a:pt x="89202" y="352"/>
                </a:lnTo>
                <a:cubicBezTo>
                  <a:pt x="89130" y="349"/>
                  <a:pt x="89039" y="334"/>
                  <a:pt x="88928" y="332"/>
                </a:cubicBezTo>
                <a:cubicBezTo>
                  <a:pt x="88922" y="332"/>
                  <a:pt x="88916" y="332"/>
                  <a:pt x="88910" y="332"/>
                </a:cubicBezTo>
                <a:cubicBezTo>
                  <a:pt x="88856" y="332"/>
                  <a:pt x="88803" y="337"/>
                  <a:pt x="88751" y="347"/>
                </a:cubicBezTo>
                <a:cubicBezTo>
                  <a:pt x="88697" y="357"/>
                  <a:pt x="88651" y="369"/>
                  <a:pt x="88611" y="377"/>
                </a:cubicBezTo>
                <a:cubicBezTo>
                  <a:pt x="88578" y="386"/>
                  <a:pt x="88546" y="393"/>
                  <a:pt x="88512" y="396"/>
                </a:cubicBezTo>
                <a:lnTo>
                  <a:pt x="88494" y="397"/>
                </a:lnTo>
                <a:cubicBezTo>
                  <a:pt x="88470" y="399"/>
                  <a:pt x="88446" y="402"/>
                  <a:pt x="88424" y="406"/>
                </a:cubicBezTo>
                <a:cubicBezTo>
                  <a:pt x="88383" y="414"/>
                  <a:pt x="88343" y="428"/>
                  <a:pt x="88305" y="446"/>
                </a:cubicBezTo>
                <a:cubicBezTo>
                  <a:pt x="88257" y="470"/>
                  <a:pt x="88209" y="498"/>
                  <a:pt x="88164" y="529"/>
                </a:cubicBezTo>
                <a:cubicBezTo>
                  <a:pt x="88149" y="540"/>
                  <a:pt x="88132" y="550"/>
                  <a:pt x="88115" y="559"/>
                </a:cubicBezTo>
                <a:lnTo>
                  <a:pt x="88115" y="559"/>
                </a:lnTo>
                <a:cubicBezTo>
                  <a:pt x="88100" y="551"/>
                  <a:pt x="88086" y="542"/>
                  <a:pt x="88073" y="532"/>
                </a:cubicBezTo>
                <a:cubicBezTo>
                  <a:pt x="88030" y="502"/>
                  <a:pt x="87985" y="475"/>
                  <a:pt x="87939" y="449"/>
                </a:cubicBezTo>
                <a:cubicBezTo>
                  <a:pt x="87894" y="427"/>
                  <a:pt x="87822" y="392"/>
                  <a:pt x="87726" y="392"/>
                </a:cubicBezTo>
                <a:cubicBezTo>
                  <a:pt x="87703" y="392"/>
                  <a:pt x="87679" y="394"/>
                  <a:pt x="87654" y="398"/>
                </a:cubicBezTo>
                <a:cubicBezTo>
                  <a:pt x="87530" y="426"/>
                  <a:pt x="87478" y="478"/>
                  <a:pt x="87431" y="513"/>
                </a:cubicBezTo>
                <a:cubicBezTo>
                  <a:pt x="87387" y="550"/>
                  <a:pt x="87352" y="581"/>
                  <a:pt x="87328" y="603"/>
                </a:cubicBezTo>
                <a:cubicBezTo>
                  <a:pt x="87318" y="612"/>
                  <a:pt x="87308" y="620"/>
                  <a:pt x="87301" y="625"/>
                </a:cubicBezTo>
                <a:lnTo>
                  <a:pt x="87301" y="625"/>
                </a:lnTo>
                <a:cubicBezTo>
                  <a:pt x="87299" y="625"/>
                  <a:pt x="87298" y="625"/>
                  <a:pt x="87297" y="625"/>
                </a:cubicBezTo>
                <a:cubicBezTo>
                  <a:pt x="87268" y="627"/>
                  <a:pt x="87240" y="631"/>
                  <a:pt x="87215" y="634"/>
                </a:cubicBezTo>
                <a:cubicBezTo>
                  <a:pt x="87111" y="649"/>
                  <a:pt x="87029" y="667"/>
                  <a:pt x="86966" y="673"/>
                </a:cubicBezTo>
                <a:cubicBezTo>
                  <a:pt x="86955" y="674"/>
                  <a:pt x="86943" y="674"/>
                  <a:pt x="86931" y="674"/>
                </a:cubicBezTo>
                <a:cubicBezTo>
                  <a:pt x="86920" y="673"/>
                  <a:pt x="86910" y="672"/>
                  <a:pt x="86899" y="671"/>
                </a:cubicBezTo>
                <a:cubicBezTo>
                  <a:pt x="86871" y="666"/>
                  <a:pt x="86833" y="656"/>
                  <a:pt x="86788" y="644"/>
                </a:cubicBezTo>
                <a:cubicBezTo>
                  <a:pt x="86733" y="629"/>
                  <a:pt x="86676" y="620"/>
                  <a:pt x="86618" y="614"/>
                </a:cubicBezTo>
                <a:cubicBezTo>
                  <a:pt x="86605" y="613"/>
                  <a:pt x="86585" y="613"/>
                  <a:pt x="86570" y="613"/>
                </a:cubicBezTo>
                <a:lnTo>
                  <a:pt x="86570" y="613"/>
                </a:lnTo>
                <a:cubicBezTo>
                  <a:pt x="86545" y="599"/>
                  <a:pt x="86521" y="584"/>
                  <a:pt x="86498" y="567"/>
                </a:cubicBezTo>
                <a:cubicBezTo>
                  <a:pt x="86452" y="533"/>
                  <a:pt x="86402" y="503"/>
                  <a:pt x="86350" y="479"/>
                </a:cubicBezTo>
                <a:cubicBezTo>
                  <a:pt x="86308" y="460"/>
                  <a:pt x="86264" y="446"/>
                  <a:pt x="86217" y="439"/>
                </a:cubicBezTo>
                <a:cubicBezTo>
                  <a:pt x="86200" y="437"/>
                  <a:pt x="86183" y="436"/>
                  <a:pt x="86166" y="436"/>
                </a:cubicBezTo>
                <a:cubicBezTo>
                  <a:pt x="86125" y="436"/>
                  <a:pt x="86086" y="441"/>
                  <a:pt x="86048" y="453"/>
                </a:cubicBezTo>
                <a:cubicBezTo>
                  <a:pt x="85951" y="484"/>
                  <a:pt x="85900" y="523"/>
                  <a:pt x="85857" y="554"/>
                </a:cubicBezTo>
                <a:cubicBezTo>
                  <a:pt x="85815" y="585"/>
                  <a:pt x="85783" y="609"/>
                  <a:pt x="85761" y="626"/>
                </a:cubicBezTo>
                <a:cubicBezTo>
                  <a:pt x="85759" y="628"/>
                  <a:pt x="85756" y="629"/>
                  <a:pt x="85754" y="630"/>
                </a:cubicBezTo>
                <a:lnTo>
                  <a:pt x="85754" y="630"/>
                </a:lnTo>
                <a:cubicBezTo>
                  <a:pt x="85731" y="624"/>
                  <a:pt x="85677" y="606"/>
                  <a:pt x="85609" y="579"/>
                </a:cubicBezTo>
                <a:cubicBezTo>
                  <a:pt x="85544" y="553"/>
                  <a:pt x="85475" y="539"/>
                  <a:pt x="85404" y="536"/>
                </a:cubicBezTo>
                <a:lnTo>
                  <a:pt x="85345" y="536"/>
                </a:lnTo>
                <a:lnTo>
                  <a:pt x="85299" y="531"/>
                </a:lnTo>
                <a:cubicBezTo>
                  <a:pt x="85230" y="523"/>
                  <a:pt x="85134" y="498"/>
                  <a:pt x="85003" y="498"/>
                </a:cubicBezTo>
                <a:cubicBezTo>
                  <a:pt x="84981" y="498"/>
                  <a:pt x="84960" y="499"/>
                  <a:pt x="84938" y="502"/>
                </a:cubicBezTo>
                <a:cubicBezTo>
                  <a:pt x="84915" y="505"/>
                  <a:pt x="84891" y="509"/>
                  <a:pt x="84868" y="516"/>
                </a:cubicBezTo>
                <a:cubicBezTo>
                  <a:pt x="84832" y="528"/>
                  <a:pt x="84797" y="542"/>
                  <a:pt x="84764" y="560"/>
                </a:cubicBezTo>
                <a:cubicBezTo>
                  <a:pt x="84707" y="590"/>
                  <a:pt x="84667" y="618"/>
                  <a:pt x="84635" y="636"/>
                </a:cubicBezTo>
                <a:cubicBezTo>
                  <a:pt x="84624" y="644"/>
                  <a:pt x="84614" y="650"/>
                  <a:pt x="84603" y="656"/>
                </a:cubicBezTo>
                <a:lnTo>
                  <a:pt x="84603" y="656"/>
                </a:lnTo>
                <a:cubicBezTo>
                  <a:pt x="84581" y="645"/>
                  <a:pt x="84560" y="632"/>
                  <a:pt x="84540" y="619"/>
                </a:cubicBezTo>
                <a:cubicBezTo>
                  <a:pt x="84490" y="587"/>
                  <a:pt x="84438" y="559"/>
                  <a:pt x="84384" y="536"/>
                </a:cubicBezTo>
                <a:cubicBezTo>
                  <a:pt x="84340" y="517"/>
                  <a:pt x="84294" y="507"/>
                  <a:pt x="84248" y="502"/>
                </a:cubicBezTo>
                <a:cubicBezTo>
                  <a:pt x="84238" y="502"/>
                  <a:pt x="84228" y="501"/>
                  <a:pt x="84219" y="501"/>
                </a:cubicBezTo>
                <a:cubicBezTo>
                  <a:pt x="84167" y="501"/>
                  <a:pt x="84116" y="511"/>
                  <a:pt x="84067" y="530"/>
                </a:cubicBezTo>
                <a:cubicBezTo>
                  <a:pt x="83971" y="573"/>
                  <a:pt x="83927" y="617"/>
                  <a:pt x="83886" y="651"/>
                </a:cubicBezTo>
                <a:cubicBezTo>
                  <a:pt x="83848" y="686"/>
                  <a:pt x="83818" y="716"/>
                  <a:pt x="83796" y="733"/>
                </a:cubicBezTo>
                <a:cubicBezTo>
                  <a:pt x="83794" y="735"/>
                  <a:pt x="83792" y="737"/>
                  <a:pt x="83790" y="739"/>
                </a:cubicBezTo>
                <a:lnTo>
                  <a:pt x="83790" y="739"/>
                </a:lnTo>
                <a:cubicBezTo>
                  <a:pt x="83781" y="737"/>
                  <a:pt x="83770" y="736"/>
                  <a:pt x="83758" y="735"/>
                </a:cubicBezTo>
                <a:lnTo>
                  <a:pt x="83636" y="708"/>
                </a:lnTo>
                <a:cubicBezTo>
                  <a:pt x="83576" y="695"/>
                  <a:pt x="83516" y="688"/>
                  <a:pt x="83455" y="687"/>
                </a:cubicBezTo>
                <a:lnTo>
                  <a:pt x="83438" y="687"/>
                </a:lnTo>
                <a:cubicBezTo>
                  <a:pt x="83432" y="686"/>
                  <a:pt x="83427" y="685"/>
                  <a:pt x="83421" y="683"/>
                </a:cubicBezTo>
                <a:cubicBezTo>
                  <a:pt x="83401" y="673"/>
                  <a:pt x="83368" y="656"/>
                  <a:pt x="83323" y="633"/>
                </a:cubicBezTo>
                <a:cubicBezTo>
                  <a:pt x="83263" y="600"/>
                  <a:pt x="83200" y="577"/>
                  <a:pt x="83134" y="564"/>
                </a:cubicBezTo>
                <a:cubicBezTo>
                  <a:pt x="83104" y="557"/>
                  <a:pt x="83074" y="555"/>
                  <a:pt x="83044" y="555"/>
                </a:cubicBezTo>
                <a:cubicBezTo>
                  <a:pt x="83029" y="555"/>
                  <a:pt x="83014" y="555"/>
                  <a:pt x="82999" y="557"/>
                </a:cubicBezTo>
                <a:cubicBezTo>
                  <a:pt x="82969" y="559"/>
                  <a:pt x="82938" y="564"/>
                  <a:pt x="82908" y="569"/>
                </a:cubicBezTo>
                <a:cubicBezTo>
                  <a:pt x="82851" y="580"/>
                  <a:pt x="82804" y="592"/>
                  <a:pt x="82764" y="602"/>
                </a:cubicBezTo>
                <a:cubicBezTo>
                  <a:pt x="82731" y="611"/>
                  <a:pt x="82697" y="618"/>
                  <a:pt x="82663" y="622"/>
                </a:cubicBezTo>
                <a:cubicBezTo>
                  <a:pt x="82651" y="624"/>
                  <a:pt x="82638" y="625"/>
                  <a:pt x="82625" y="625"/>
                </a:cubicBezTo>
                <a:cubicBezTo>
                  <a:pt x="82611" y="625"/>
                  <a:pt x="82598" y="624"/>
                  <a:pt x="82585" y="622"/>
                </a:cubicBezTo>
                <a:cubicBezTo>
                  <a:pt x="82520" y="618"/>
                  <a:pt x="82430" y="598"/>
                  <a:pt x="82311" y="594"/>
                </a:cubicBezTo>
                <a:lnTo>
                  <a:pt x="82265" y="594"/>
                </a:lnTo>
                <a:cubicBezTo>
                  <a:pt x="82237" y="595"/>
                  <a:pt x="82208" y="598"/>
                  <a:pt x="82181" y="604"/>
                </a:cubicBezTo>
                <a:cubicBezTo>
                  <a:pt x="82129" y="617"/>
                  <a:pt x="82080" y="639"/>
                  <a:pt x="82035" y="669"/>
                </a:cubicBezTo>
                <a:cubicBezTo>
                  <a:pt x="81985" y="703"/>
                  <a:pt x="81939" y="744"/>
                  <a:pt x="81897" y="789"/>
                </a:cubicBezTo>
                <a:cubicBezTo>
                  <a:pt x="81870" y="816"/>
                  <a:pt x="81846" y="841"/>
                  <a:pt x="81830" y="854"/>
                </a:cubicBezTo>
                <a:lnTo>
                  <a:pt x="81830" y="854"/>
                </a:lnTo>
                <a:lnTo>
                  <a:pt x="81594" y="862"/>
                </a:lnTo>
                <a:lnTo>
                  <a:pt x="81472" y="865"/>
                </a:lnTo>
                <a:cubicBezTo>
                  <a:pt x="81446" y="864"/>
                  <a:pt x="81420" y="860"/>
                  <a:pt x="81395" y="855"/>
                </a:cubicBezTo>
                <a:cubicBezTo>
                  <a:pt x="81331" y="843"/>
                  <a:pt x="81242" y="812"/>
                  <a:pt x="81114" y="812"/>
                </a:cubicBezTo>
                <a:cubicBezTo>
                  <a:pt x="81097" y="812"/>
                  <a:pt x="81079" y="813"/>
                  <a:pt x="81061" y="814"/>
                </a:cubicBezTo>
                <a:cubicBezTo>
                  <a:pt x="80906" y="832"/>
                  <a:pt x="80815" y="881"/>
                  <a:pt x="80752" y="897"/>
                </a:cubicBezTo>
                <a:cubicBezTo>
                  <a:pt x="80738" y="903"/>
                  <a:pt x="80723" y="907"/>
                  <a:pt x="80708" y="909"/>
                </a:cubicBezTo>
                <a:lnTo>
                  <a:pt x="80708" y="909"/>
                </a:lnTo>
                <a:cubicBezTo>
                  <a:pt x="80703" y="907"/>
                  <a:pt x="80696" y="904"/>
                  <a:pt x="80688" y="900"/>
                </a:cubicBezTo>
                <a:lnTo>
                  <a:pt x="80576" y="842"/>
                </a:lnTo>
                <a:cubicBezTo>
                  <a:pt x="80524" y="819"/>
                  <a:pt x="80459" y="784"/>
                  <a:pt x="80354" y="775"/>
                </a:cubicBezTo>
                <a:cubicBezTo>
                  <a:pt x="80344" y="774"/>
                  <a:pt x="80334" y="774"/>
                  <a:pt x="80324" y="774"/>
                </a:cubicBezTo>
                <a:cubicBezTo>
                  <a:pt x="80279" y="774"/>
                  <a:pt x="80234" y="780"/>
                  <a:pt x="80191" y="795"/>
                </a:cubicBezTo>
                <a:cubicBezTo>
                  <a:pt x="80151" y="807"/>
                  <a:pt x="80114" y="825"/>
                  <a:pt x="80078" y="847"/>
                </a:cubicBezTo>
                <a:cubicBezTo>
                  <a:pt x="80033" y="874"/>
                  <a:pt x="79989" y="904"/>
                  <a:pt x="79947" y="937"/>
                </a:cubicBezTo>
                <a:cubicBezTo>
                  <a:pt x="79944" y="939"/>
                  <a:pt x="79941" y="941"/>
                  <a:pt x="79938" y="943"/>
                </a:cubicBezTo>
                <a:lnTo>
                  <a:pt x="79938" y="943"/>
                </a:lnTo>
                <a:cubicBezTo>
                  <a:pt x="79936" y="941"/>
                  <a:pt x="79933" y="939"/>
                  <a:pt x="79931" y="937"/>
                </a:cubicBezTo>
                <a:cubicBezTo>
                  <a:pt x="79901" y="911"/>
                  <a:pt x="79866" y="879"/>
                  <a:pt x="79818" y="841"/>
                </a:cubicBezTo>
                <a:cubicBezTo>
                  <a:pt x="79768" y="808"/>
                  <a:pt x="79703" y="746"/>
                  <a:pt x="79549" y="733"/>
                </a:cubicBezTo>
                <a:cubicBezTo>
                  <a:pt x="79545" y="733"/>
                  <a:pt x="79541" y="733"/>
                  <a:pt x="79537" y="733"/>
                </a:cubicBezTo>
                <a:cubicBezTo>
                  <a:pt x="79492" y="733"/>
                  <a:pt x="79448" y="739"/>
                  <a:pt x="79405" y="752"/>
                </a:cubicBezTo>
                <a:cubicBezTo>
                  <a:pt x="79372" y="761"/>
                  <a:pt x="79339" y="773"/>
                  <a:pt x="79307" y="787"/>
                </a:cubicBezTo>
                <a:cubicBezTo>
                  <a:pt x="79207" y="834"/>
                  <a:pt x="79139" y="869"/>
                  <a:pt x="79131" y="869"/>
                </a:cubicBezTo>
                <a:cubicBezTo>
                  <a:pt x="79131" y="869"/>
                  <a:pt x="79130" y="869"/>
                  <a:pt x="79130" y="869"/>
                </a:cubicBezTo>
                <a:cubicBezTo>
                  <a:pt x="79130" y="868"/>
                  <a:pt x="79130" y="868"/>
                  <a:pt x="79130" y="868"/>
                </a:cubicBezTo>
                <a:lnTo>
                  <a:pt x="79130" y="868"/>
                </a:lnTo>
                <a:cubicBezTo>
                  <a:pt x="79128" y="868"/>
                  <a:pt x="79126" y="868"/>
                  <a:pt x="79123" y="869"/>
                </a:cubicBezTo>
                <a:lnTo>
                  <a:pt x="79082" y="871"/>
                </a:lnTo>
                <a:lnTo>
                  <a:pt x="79004" y="880"/>
                </a:lnTo>
                <a:lnTo>
                  <a:pt x="78869" y="901"/>
                </a:lnTo>
                <a:cubicBezTo>
                  <a:pt x="78829" y="907"/>
                  <a:pt x="78793" y="911"/>
                  <a:pt x="78761" y="914"/>
                </a:cubicBezTo>
                <a:cubicBezTo>
                  <a:pt x="78754" y="915"/>
                  <a:pt x="78709" y="917"/>
                  <a:pt x="78680" y="921"/>
                </a:cubicBezTo>
                <a:cubicBezTo>
                  <a:pt x="78649" y="924"/>
                  <a:pt x="78618" y="930"/>
                  <a:pt x="78593" y="936"/>
                </a:cubicBezTo>
                <a:cubicBezTo>
                  <a:pt x="78487" y="959"/>
                  <a:pt x="78414" y="983"/>
                  <a:pt x="78369" y="985"/>
                </a:cubicBezTo>
                <a:lnTo>
                  <a:pt x="78369" y="985"/>
                </a:lnTo>
                <a:cubicBezTo>
                  <a:pt x="78366" y="984"/>
                  <a:pt x="78363" y="983"/>
                  <a:pt x="78360" y="982"/>
                </a:cubicBezTo>
                <a:cubicBezTo>
                  <a:pt x="78340" y="974"/>
                  <a:pt x="78308" y="957"/>
                  <a:pt x="78263" y="934"/>
                </a:cubicBezTo>
                <a:cubicBezTo>
                  <a:pt x="78203" y="903"/>
                  <a:pt x="78138" y="880"/>
                  <a:pt x="78071" y="866"/>
                </a:cubicBezTo>
                <a:cubicBezTo>
                  <a:pt x="78047" y="862"/>
                  <a:pt x="78022" y="858"/>
                  <a:pt x="77997" y="858"/>
                </a:cubicBezTo>
                <a:cubicBezTo>
                  <a:pt x="77991" y="858"/>
                  <a:pt x="77985" y="858"/>
                  <a:pt x="77979" y="858"/>
                </a:cubicBezTo>
                <a:cubicBezTo>
                  <a:pt x="77964" y="858"/>
                  <a:pt x="77949" y="858"/>
                  <a:pt x="77935" y="859"/>
                </a:cubicBezTo>
                <a:cubicBezTo>
                  <a:pt x="77903" y="863"/>
                  <a:pt x="77873" y="866"/>
                  <a:pt x="77847" y="871"/>
                </a:cubicBezTo>
                <a:cubicBezTo>
                  <a:pt x="77737" y="890"/>
                  <a:pt x="77656" y="914"/>
                  <a:pt x="77599" y="921"/>
                </a:cubicBezTo>
                <a:cubicBezTo>
                  <a:pt x="77587" y="922"/>
                  <a:pt x="77519" y="925"/>
                  <a:pt x="77471" y="931"/>
                </a:cubicBezTo>
                <a:lnTo>
                  <a:pt x="77333" y="951"/>
                </a:lnTo>
                <a:cubicBezTo>
                  <a:pt x="77290" y="956"/>
                  <a:pt x="77252" y="962"/>
                  <a:pt x="77217" y="964"/>
                </a:cubicBezTo>
                <a:cubicBezTo>
                  <a:pt x="77203" y="966"/>
                  <a:pt x="77188" y="967"/>
                  <a:pt x="77174" y="967"/>
                </a:cubicBezTo>
                <a:cubicBezTo>
                  <a:pt x="77159" y="967"/>
                  <a:pt x="77145" y="966"/>
                  <a:pt x="77130" y="964"/>
                </a:cubicBezTo>
                <a:cubicBezTo>
                  <a:pt x="77067" y="960"/>
                  <a:pt x="76977" y="940"/>
                  <a:pt x="76853" y="936"/>
                </a:cubicBezTo>
                <a:cubicBezTo>
                  <a:pt x="76810" y="936"/>
                  <a:pt x="76794" y="936"/>
                  <a:pt x="76783" y="936"/>
                </a:cubicBezTo>
                <a:cubicBezTo>
                  <a:pt x="76772" y="936"/>
                  <a:pt x="76768" y="936"/>
                  <a:pt x="76750" y="933"/>
                </a:cubicBezTo>
                <a:cubicBezTo>
                  <a:pt x="76724" y="931"/>
                  <a:pt x="76684" y="923"/>
                  <a:pt x="76639" y="914"/>
                </a:cubicBezTo>
                <a:cubicBezTo>
                  <a:pt x="76584" y="901"/>
                  <a:pt x="76527" y="894"/>
                  <a:pt x="76471" y="890"/>
                </a:cubicBezTo>
                <a:cubicBezTo>
                  <a:pt x="76457" y="889"/>
                  <a:pt x="76444" y="889"/>
                  <a:pt x="76431" y="889"/>
                </a:cubicBezTo>
                <a:cubicBezTo>
                  <a:pt x="76400" y="889"/>
                  <a:pt x="76370" y="892"/>
                  <a:pt x="76339" y="897"/>
                </a:cubicBezTo>
                <a:cubicBezTo>
                  <a:pt x="76292" y="907"/>
                  <a:pt x="76245" y="924"/>
                  <a:pt x="76203" y="947"/>
                </a:cubicBezTo>
                <a:cubicBezTo>
                  <a:pt x="76151" y="976"/>
                  <a:pt x="76101" y="1009"/>
                  <a:pt x="76055" y="1046"/>
                </a:cubicBezTo>
                <a:cubicBezTo>
                  <a:pt x="76036" y="1063"/>
                  <a:pt x="76016" y="1077"/>
                  <a:pt x="75995" y="1091"/>
                </a:cubicBezTo>
                <a:lnTo>
                  <a:pt x="75995" y="1091"/>
                </a:lnTo>
                <a:cubicBezTo>
                  <a:pt x="75989" y="1091"/>
                  <a:pt x="75978" y="1092"/>
                  <a:pt x="75962" y="1094"/>
                </a:cubicBezTo>
                <a:cubicBezTo>
                  <a:pt x="75909" y="1098"/>
                  <a:pt x="75859" y="1107"/>
                  <a:pt x="75816" y="1112"/>
                </a:cubicBezTo>
                <a:lnTo>
                  <a:pt x="75694" y="1130"/>
                </a:lnTo>
                <a:lnTo>
                  <a:pt x="75642" y="1135"/>
                </a:lnTo>
                <a:lnTo>
                  <a:pt x="75618" y="1135"/>
                </a:lnTo>
                <a:cubicBezTo>
                  <a:pt x="75583" y="1134"/>
                  <a:pt x="75505" y="1107"/>
                  <a:pt x="75381" y="1085"/>
                </a:cubicBezTo>
                <a:cubicBezTo>
                  <a:pt x="75342" y="1075"/>
                  <a:pt x="75265" y="1074"/>
                  <a:pt x="75237" y="1074"/>
                </a:cubicBezTo>
                <a:cubicBezTo>
                  <a:pt x="75233" y="1074"/>
                  <a:pt x="75231" y="1074"/>
                  <a:pt x="75229" y="1074"/>
                </a:cubicBezTo>
                <a:lnTo>
                  <a:pt x="75229" y="1074"/>
                </a:lnTo>
                <a:cubicBezTo>
                  <a:pt x="75203" y="1071"/>
                  <a:pt x="75177" y="1065"/>
                  <a:pt x="75154" y="1057"/>
                </a:cubicBezTo>
                <a:cubicBezTo>
                  <a:pt x="75114" y="1048"/>
                  <a:pt x="75067" y="1031"/>
                  <a:pt x="75004" y="1019"/>
                </a:cubicBezTo>
                <a:cubicBezTo>
                  <a:pt x="74970" y="1011"/>
                  <a:pt x="74934" y="1007"/>
                  <a:pt x="74898" y="1005"/>
                </a:cubicBezTo>
                <a:cubicBezTo>
                  <a:pt x="74887" y="1004"/>
                  <a:pt x="74876" y="1004"/>
                  <a:pt x="74865" y="1004"/>
                </a:cubicBezTo>
                <a:cubicBezTo>
                  <a:pt x="74854" y="1004"/>
                  <a:pt x="74843" y="1004"/>
                  <a:pt x="74832" y="1005"/>
                </a:cubicBezTo>
                <a:cubicBezTo>
                  <a:pt x="74800" y="1007"/>
                  <a:pt x="74769" y="1014"/>
                  <a:pt x="74738" y="1023"/>
                </a:cubicBezTo>
                <a:cubicBezTo>
                  <a:pt x="74625" y="1063"/>
                  <a:pt x="74575" y="1111"/>
                  <a:pt x="74532" y="1146"/>
                </a:cubicBezTo>
                <a:lnTo>
                  <a:pt x="74450" y="1217"/>
                </a:lnTo>
                <a:lnTo>
                  <a:pt x="74450" y="1217"/>
                </a:lnTo>
                <a:cubicBezTo>
                  <a:pt x="74432" y="1208"/>
                  <a:pt x="74411" y="1196"/>
                  <a:pt x="74385" y="1182"/>
                </a:cubicBezTo>
                <a:cubicBezTo>
                  <a:pt x="74325" y="1147"/>
                  <a:pt x="74262" y="1122"/>
                  <a:pt x="74195" y="1104"/>
                </a:cubicBezTo>
                <a:cubicBezTo>
                  <a:pt x="74169" y="1098"/>
                  <a:pt x="74145" y="1095"/>
                  <a:pt x="74118" y="1093"/>
                </a:cubicBezTo>
                <a:cubicBezTo>
                  <a:pt x="74108" y="1092"/>
                  <a:pt x="74098" y="1092"/>
                  <a:pt x="74088" y="1092"/>
                </a:cubicBezTo>
                <a:cubicBezTo>
                  <a:pt x="74073" y="1092"/>
                  <a:pt x="74059" y="1092"/>
                  <a:pt x="74044" y="1094"/>
                </a:cubicBezTo>
                <a:cubicBezTo>
                  <a:pt x="74011" y="1096"/>
                  <a:pt x="73977" y="1101"/>
                  <a:pt x="73945" y="1108"/>
                </a:cubicBezTo>
                <a:cubicBezTo>
                  <a:pt x="73885" y="1120"/>
                  <a:pt x="73835" y="1137"/>
                  <a:pt x="73796" y="1148"/>
                </a:cubicBezTo>
                <a:cubicBezTo>
                  <a:pt x="73749" y="1164"/>
                  <a:pt x="73709" y="1171"/>
                  <a:pt x="73692" y="1174"/>
                </a:cubicBezTo>
                <a:lnTo>
                  <a:pt x="73692" y="1174"/>
                </a:lnTo>
                <a:cubicBezTo>
                  <a:pt x="73668" y="1164"/>
                  <a:pt x="73644" y="1153"/>
                  <a:pt x="73623" y="1141"/>
                </a:cubicBezTo>
                <a:cubicBezTo>
                  <a:pt x="73571" y="1113"/>
                  <a:pt x="73516" y="1090"/>
                  <a:pt x="73460" y="1071"/>
                </a:cubicBezTo>
                <a:cubicBezTo>
                  <a:pt x="73416" y="1057"/>
                  <a:pt x="73370" y="1049"/>
                  <a:pt x="73323" y="1046"/>
                </a:cubicBezTo>
                <a:cubicBezTo>
                  <a:pt x="73317" y="1046"/>
                  <a:pt x="73310" y="1046"/>
                  <a:pt x="73303" y="1046"/>
                </a:cubicBezTo>
                <a:cubicBezTo>
                  <a:pt x="73279" y="1046"/>
                  <a:pt x="73255" y="1048"/>
                  <a:pt x="73232" y="1052"/>
                </a:cubicBezTo>
                <a:cubicBezTo>
                  <a:pt x="73203" y="1057"/>
                  <a:pt x="73174" y="1065"/>
                  <a:pt x="73145" y="1075"/>
                </a:cubicBezTo>
                <a:cubicBezTo>
                  <a:pt x="73050" y="1115"/>
                  <a:pt x="73000" y="1159"/>
                  <a:pt x="72959" y="1191"/>
                </a:cubicBezTo>
                <a:cubicBezTo>
                  <a:pt x="72936" y="1211"/>
                  <a:pt x="72915" y="1228"/>
                  <a:pt x="72898" y="1242"/>
                </a:cubicBezTo>
                <a:lnTo>
                  <a:pt x="72898" y="1242"/>
                </a:lnTo>
                <a:cubicBezTo>
                  <a:pt x="72881" y="1231"/>
                  <a:pt x="72859" y="1217"/>
                  <a:pt x="72835" y="1200"/>
                </a:cubicBezTo>
                <a:cubicBezTo>
                  <a:pt x="72775" y="1159"/>
                  <a:pt x="72708" y="1127"/>
                  <a:pt x="72638" y="1105"/>
                </a:cubicBezTo>
                <a:cubicBezTo>
                  <a:pt x="72609" y="1098"/>
                  <a:pt x="72580" y="1094"/>
                  <a:pt x="72552" y="1092"/>
                </a:cubicBezTo>
                <a:cubicBezTo>
                  <a:pt x="72540" y="1090"/>
                  <a:pt x="72528" y="1090"/>
                  <a:pt x="72516" y="1090"/>
                </a:cubicBezTo>
                <a:cubicBezTo>
                  <a:pt x="72504" y="1090"/>
                  <a:pt x="72493" y="1090"/>
                  <a:pt x="72481" y="1092"/>
                </a:cubicBezTo>
                <a:lnTo>
                  <a:pt x="72404" y="1098"/>
                </a:lnTo>
                <a:cubicBezTo>
                  <a:pt x="72304" y="1109"/>
                  <a:pt x="72220" y="1124"/>
                  <a:pt x="72148" y="1130"/>
                </a:cubicBezTo>
                <a:cubicBezTo>
                  <a:pt x="72124" y="1132"/>
                  <a:pt x="72051" y="1135"/>
                  <a:pt x="72000" y="1145"/>
                </a:cubicBezTo>
                <a:cubicBezTo>
                  <a:pt x="71947" y="1152"/>
                  <a:pt x="71900" y="1162"/>
                  <a:pt x="71858" y="1170"/>
                </a:cubicBezTo>
                <a:cubicBezTo>
                  <a:pt x="71818" y="1178"/>
                  <a:pt x="71782" y="1184"/>
                  <a:pt x="71752" y="1187"/>
                </a:cubicBezTo>
                <a:cubicBezTo>
                  <a:pt x="71740" y="1189"/>
                  <a:pt x="71729" y="1190"/>
                  <a:pt x="71718" y="1190"/>
                </a:cubicBezTo>
                <a:cubicBezTo>
                  <a:pt x="71706" y="1190"/>
                  <a:pt x="71695" y="1189"/>
                  <a:pt x="71684" y="1187"/>
                </a:cubicBezTo>
                <a:cubicBezTo>
                  <a:pt x="71628" y="1183"/>
                  <a:pt x="71538" y="1155"/>
                  <a:pt x="71404" y="1147"/>
                </a:cubicBezTo>
                <a:cubicBezTo>
                  <a:pt x="71392" y="1146"/>
                  <a:pt x="71381" y="1146"/>
                  <a:pt x="71369" y="1146"/>
                </a:cubicBezTo>
                <a:cubicBezTo>
                  <a:pt x="71335" y="1146"/>
                  <a:pt x="71300" y="1149"/>
                  <a:pt x="71267" y="1156"/>
                </a:cubicBezTo>
                <a:cubicBezTo>
                  <a:pt x="71215" y="1168"/>
                  <a:pt x="71164" y="1187"/>
                  <a:pt x="71119" y="1216"/>
                </a:cubicBezTo>
                <a:cubicBezTo>
                  <a:pt x="71067" y="1249"/>
                  <a:pt x="71017" y="1288"/>
                  <a:pt x="70973" y="1330"/>
                </a:cubicBezTo>
                <a:cubicBezTo>
                  <a:pt x="70966" y="1336"/>
                  <a:pt x="70960" y="1342"/>
                  <a:pt x="70953" y="1348"/>
                </a:cubicBezTo>
                <a:lnTo>
                  <a:pt x="70953" y="1348"/>
                </a:lnTo>
                <a:lnTo>
                  <a:pt x="70874" y="1293"/>
                </a:lnTo>
                <a:cubicBezTo>
                  <a:pt x="70825" y="1261"/>
                  <a:pt x="70765" y="1215"/>
                  <a:pt x="70642" y="1191"/>
                </a:cubicBezTo>
                <a:cubicBezTo>
                  <a:pt x="70616" y="1187"/>
                  <a:pt x="70591" y="1186"/>
                  <a:pt x="70565" y="1186"/>
                </a:cubicBezTo>
                <a:cubicBezTo>
                  <a:pt x="70558" y="1186"/>
                  <a:pt x="70550" y="1186"/>
                  <a:pt x="70542" y="1186"/>
                </a:cubicBezTo>
                <a:cubicBezTo>
                  <a:pt x="70517" y="1189"/>
                  <a:pt x="70493" y="1192"/>
                  <a:pt x="70468" y="1198"/>
                </a:cubicBezTo>
                <a:cubicBezTo>
                  <a:pt x="70429" y="1207"/>
                  <a:pt x="70391" y="1219"/>
                  <a:pt x="70354" y="1236"/>
                </a:cubicBezTo>
                <a:cubicBezTo>
                  <a:pt x="70250" y="1285"/>
                  <a:pt x="70183" y="1326"/>
                  <a:pt x="70163" y="1334"/>
                </a:cubicBezTo>
                <a:lnTo>
                  <a:pt x="70163" y="1334"/>
                </a:lnTo>
                <a:cubicBezTo>
                  <a:pt x="70160" y="1334"/>
                  <a:pt x="70156" y="1335"/>
                  <a:pt x="70151" y="1335"/>
                </a:cubicBezTo>
                <a:lnTo>
                  <a:pt x="70086" y="1341"/>
                </a:lnTo>
                <a:lnTo>
                  <a:pt x="69954" y="1353"/>
                </a:lnTo>
                <a:cubicBezTo>
                  <a:pt x="69882" y="1358"/>
                  <a:pt x="69799" y="1369"/>
                  <a:pt x="69751" y="1369"/>
                </a:cubicBezTo>
                <a:cubicBezTo>
                  <a:pt x="69742" y="1369"/>
                  <a:pt x="69734" y="1369"/>
                  <a:pt x="69728" y="1368"/>
                </a:cubicBezTo>
                <a:cubicBezTo>
                  <a:pt x="69664" y="1364"/>
                  <a:pt x="69573" y="1345"/>
                  <a:pt x="69451" y="1342"/>
                </a:cubicBezTo>
                <a:cubicBezTo>
                  <a:pt x="69446" y="1342"/>
                  <a:pt x="69441" y="1342"/>
                  <a:pt x="69436" y="1342"/>
                </a:cubicBezTo>
                <a:cubicBezTo>
                  <a:pt x="69374" y="1342"/>
                  <a:pt x="69313" y="1349"/>
                  <a:pt x="69254" y="1362"/>
                </a:cubicBezTo>
                <a:cubicBezTo>
                  <a:pt x="69195" y="1376"/>
                  <a:pt x="69149" y="1390"/>
                  <a:pt x="69109" y="1401"/>
                </a:cubicBezTo>
                <a:cubicBezTo>
                  <a:pt x="69079" y="1410"/>
                  <a:pt x="69049" y="1417"/>
                  <a:pt x="69019" y="1423"/>
                </a:cubicBezTo>
                <a:lnTo>
                  <a:pt x="69019" y="1423"/>
                </a:lnTo>
                <a:cubicBezTo>
                  <a:pt x="69014" y="1423"/>
                  <a:pt x="68907" y="1432"/>
                  <a:pt x="68857" y="1449"/>
                </a:cubicBezTo>
                <a:cubicBezTo>
                  <a:pt x="68759" y="1476"/>
                  <a:pt x="68692" y="1504"/>
                  <a:pt x="68652" y="1516"/>
                </a:cubicBezTo>
                <a:lnTo>
                  <a:pt x="68652" y="1516"/>
                </a:lnTo>
                <a:cubicBezTo>
                  <a:pt x="68641" y="1509"/>
                  <a:pt x="68628" y="1500"/>
                  <a:pt x="68615" y="1490"/>
                </a:cubicBezTo>
                <a:cubicBezTo>
                  <a:pt x="68570" y="1455"/>
                  <a:pt x="68525" y="1424"/>
                  <a:pt x="68477" y="1395"/>
                </a:cubicBezTo>
                <a:cubicBezTo>
                  <a:pt x="68436" y="1371"/>
                  <a:pt x="68392" y="1354"/>
                  <a:pt x="68347" y="1341"/>
                </a:cubicBezTo>
                <a:cubicBezTo>
                  <a:pt x="68311" y="1332"/>
                  <a:pt x="68274" y="1327"/>
                  <a:pt x="68238" y="1327"/>
                </a:cubicBezTo>
                <a:cubicBezTo>
                  <a:pt x="68206" y="1327"/>
                  <a:pt x="68174" y="1331"/>
                  <a:pt x="68143" y="1338"/>
                </a:cubicBezTo>
                <a:cubicBezTo>
                  <a:pt x="68013" y="1372"/>
                  <a:pt x="67957" y="1427"/>
                  <a:pt x="67909" y="1462"/>
                </a:cubicBezTo>
                <a:lnTo>
                  <a:pt x="67848" y="1515"/>
                </a:lnTo>
                <a:lnTo>
                  <a:pt x="67848" y="1515"/>
                </a:lnTo>
                <a:cubicBezTo>
                  <a:pt x="67810" y="1479"/>
                  <a:pt x="67770" y="1446"/>
                  <a:pt x="67728" y="1415"/>
                </a:cubicBezTo>
                <a:cubicBezTo>
                  <a:pt x="67691" y="1388"/>
                  <a:pt x="67652" y="1367"/>
                  <a:pt x="67609" y="1349"/>
                </a:cubicBezTo>
                <a:cubicBezTo>
                  <a:pt x="67578" y="1336"/>
                  <a:pt x="67545" y="1327"/>
                  <a:pt x="67513" y="1323"/>
                </a:cubicBezTo>
                <a:cubicBezTo>
                  <a:pt x="67494" y="1320"/>
                  <a:pt x="67474" y="1318"/>
                  <a:pt x="67455" y="1318"/>
                </a:cubicBezTo>
                <a:cubicBezTo>
                  <a:pt x="67433" y="1318"/>
                  <a:pt x="67412" y="1320"/>
                  <a:pt x="67392" y="1324"/>
                </a:cubicBezTo>
                <a:cubicBezTo>
                  <a:pt x="67329" y="1333"/>
                  <a:pt x="67270" y="1356"/>
                  <a:pt x="67218" y="1391"/>
                </a:cubicBezTo>
                <a:cubicBezTo>
                  <a:pt x="67186" y="1412"/>
                  <a:pt x="67156" y="1435"/>
                  <a:pt x="67127" y="1461"/>
                </a:cubicBezTo>
                <a:cubicBezTo>
                  <a:pt x="67081" y="1504"/>
                  <a:pt x="67047" y="1540"/>
                  <a:pt x="67023" y="1565"/>
                </a:cubicBezTo>
                <a:cubicBezTo>
                  <a:pt x="67023" y="1566"/>
                  <a:pt x="67022" y="1566"/>
                  <a:pt x="67021" y="1567"/>
                </a:cubicBezTo>
                <a:lnTo>
                  <a:pt x="67021" y="1567"/>
                </a:lnTo>
                <a:cubicBezTo>
                  <a:pt x="67009" y="1563"/>
                  <a:pt x="66998" y="1558"/>
                  <a:pt x="66986" y="1553"/>
                </a:cubicBezTo>
                <a:cubicBezTo>
                  <a:pt x="66932" y="1531"/>
                  <a:pt x="66876" y="1512"/>
                  <a:pt x="66820" y="1498"/>
                </a:cubicBezTo>
                <a:cubicBezTo>
                  <a:pt x="66778" y="1488"/>
                  <a:pt x="66734" y="1483"/>
                  <a:pt x="66691" y="1483"/>
                </a:cubicBezTo>
                <a:cubicBezTo>
                  <a:pt x="66644" y="1483"/>
                  <a:pt x="66597" y="1489"/>
                  <a:pt x="66552" y="1501"/>
                </a:cubicBezTo>
                <a:cubicBezTo>
                  <a:pt x="66397" y="1544"/>
                  <a:pt x="66321" y="1601"/>
                  <a:pt x="66282" y="1610"/>
                </a:cubicBezTo>
                <a:cubicBezTo>
                  <a:pt x="66280" y="1611"/>
                  <a:pt x="66278" y="1612"/>
                  <a:pt x="66276" y="1612"/>
                </a:cubicBezTo>
                <a:lnTo>
                  <a:pt x="66276" y="1612"/>
                </a:lnTo>
                <a:cubicBezTo>
                  <a:pt x="66276" y="1612"/>
                  <a:pt x="66276" y="1612"/>
                  <a:pt x="66276" y="1612"/>
                </a:cubicBezTo>
                <a:cubicBezTo>
                  <a:pt x="66276" y="1612"/>
                  <a:pt x="66276" y="1612"/>
                  <a:pt x="66276" y="1613"/>
                </a:cubicBezTo>
                <a:lnTo>
                  <a:pt x="66276" y="1613"/>
                </a:lnTo>
                <a:cubicBezTo>
                  <a:pt x="66276" y="1613"/>
                  <a:pt x="66276" y="1612"/>
                  <a:pt x="66276" y="1612"/>
                </a:cubicBezTo>
                <a:lnTo>
                  <a:pt x="66276" y="1612"/>
                </a:lnTo>
                <a:cubicBezTo>
                  <a:pt x="66275" y="1612"/>
                  <a:pt x="66273" y="1613"/>
                  <a:pt x="66272" y="1613"/>
                </a:cubicBezTo>
                <a:lnTo>
                  <a:pt x="66272" y="1613"/>
                </a:lnTo>
                <a:cubicBezTo>
                  <a:pt x="66274" y="1613"/>
                  <a:pt x="66275" y="1613"/>
                  <a:pt x="66276" y="1613"/>
                </a:cubicBezTo>
                <a:lnTo>
                  <a:pt x="66276" y="1613"/>
                </a:lnTo>
                <a:cubicBezTo>
                  <a:pt x="66274" y="1613"/>
                  <a:pt x="66273" y="1613"/>
                  <a:pt x="66272" y="1614"/>
                </a:cubicBezTo>
                <a:cubicBezTo>
                  <a:pt x="66271" y="1614"/>
                  <a:pt x="66271" y="1613"/>
                  <a:pt x="66272" y="1613"/>
                </a:cubicBezTo>
                <a:lnTo>
                  <a:pt x="66272" y="1613"/>
                </a:lnTo>
                <a:cubicBezTo>
                  <a:pt x="66270" y="1613"/>
                  <a:pt x="66268" y="1613"/>
                  <a:pt x="66265" y="1614"/>
                </a:cubicBezTo>
                <a:cubicBezTo>
                  <a:pt x="66248" y="1615"/>
                  <a:pt x="66232" y="1616"/>
                  <a:pt x="66215" y="1618"/>
                </a:cubicBezTo>
                <a:cubicBezTo>
                  <a:pt x="66161" y="1625"/>
                  <a:pt x="66107" y="1636"/>
                  <a:pt x="66054" y="1650"/>
                </a:cubicBezTo>
                <a:cubicBezTo>
                  <a:pt x="65977" y="1670"/>
                  <a:pt x="65911" y="1682"/>
                  <a:pt x="65887" y="1682"/>
                </a:cubicBezTo>
                <a:cubicBezTo>
                  <a:pt x="65884" y="1682"/>
                  <a:pt x="65882" y="1682"/>
                  <a:pt x="65880" y="1682"/>
                </a:cubicBezTo>
                <a:cubicBezTo>
                  <a:pt x="65880" y="1682"/>
                  <a:pt x="65879" y="1682"/>
                  <a:pt x="65878" y="1682"/>
                </a:cubicBezTo>
                <a:cubicBezTo>
                  <a:pt x="65848" y="1682"/>
                  <a:pt x="65771" y="1658"/>
                  <a:pt x="65652" y="1638"/>
                </a:cubicBezTo>
                <a:cubicBezTo>
                  <a:pt x="65617" y="1632"/>
                  <a:pt x="65582" y="1629"/>
                  <a:pt x="65548" y="1629"/>
                </a:cubicBezTo>
                <a:lnTo>
                  <a:pt x="65500" y="1629"/>
                </a:lnTo>
                <a:cubicBezTo>
                  <a:pt x="65482" y="1624"/>
                  <a:pt x="65463" y="1620"/>
                  <a:pt x="65445" y="1613"/>
                </a:cubicBezTo>
                <a:cubicBezTo>
                  <a:pt x="65411" y="1601"/>
                  <a:pt x="65364" y="1583"/>
                  <a:pt x="65300" y="1565"/>
                </a:cubicBezTo>
                <a:cubicBezTo>
                  <a:pt x="65263" y="1555"/>
                  <a:pt x="65226" y="1548"/>
                  <a:pt x="65188" y="1543"/>
                </a:cubicBezTo>
                <a:cubicBezTo>
                  <a:pt x="65171" y="1542"/>
                  <a:pt x="65154" y="1541"/>
                  <a:pt x="65138" y="1541"/>
                </a:cubicBezTo>
                <a:cubicBezTo>
                  <a:pt x="65132" y="1541"/>
                  <a:pt x="65126" y="1541"/>
                  <a:pt x="65120" y="1541"/>
                </a:cubicBezTo>
                <a:lnTo>
                  <a:pt x="65120" y="1541"/>
                </a:lnTo>
                <a:cubicBezTo>
                  <a:pt x="65209" y="1536"/>
                  <a:pt x="65278" y="1461"/>
                  <a:pt x="65276" y="1371"/>
                </a:cubicBezTo>
                <a:cubicBezTo>
                  <a:pt x="65274" y="1282"/>
                  <a:pt x="65200" y="1211"/>
                  <a:pt x="65111" y="1211"/>
                </a:cubicBezTo>
                <a:cubicBezTo>
                  <a:pt x="65021" y="1211"/>
                  <a:pt x="64948" y="1282"/>
                  <a:pt x="64946" y="1371"/>
                </a:cubicBezTo>
                <a:cubicBezTo>
                  <a:pt x="64944" y="1437"/>
                  <a:pt x="64981" y="1496"/>
                  <a:pt x="65036" y="1524"/>
                </a:cubicBezTo>
                <a:lnTo>
                  <a:pt x="65036" y="1524"/>
                </a:lnTo>
                <a:cubicBezTo>
                  <a:pt x="65005" y="1513"/>
                  <a:pt x="64966" y="1500"/>
                  <a:pt x="64914" y="1487"/>
                </a:cubicBezTo>
                <a:cubicBezTo>
                  <a:pt x="64856" y="1470"/>
                  <a:pt x="64797" y="1462"/>
                  <a:pt x="64738" y="1462"/>
                </a:cubicBezTo>
                <a:cubicBezTo>
                  <a:pt x="64718" y="1462"/>
                  <a:pt x="64699" y="1463"/>
                  <a:pt x="64679" y="1465"/>
                </a:cubicBezTo>
                <a:cubicBezTo>
                  <a:pt x="64612" y="1472"/>
                  <a:pt x="64545" y="1488"/>
                  <a:pt x="64481" y="1512"/>
                </a:cubicBezTo>
                <a:lnTo>
                  <a:pt x="64362" y="1555"/>
                </a:lnTo>
                <a:cubicBezTo>
                  <a:pt x="64352" y="1558"/>
                  <a:pt x="64341" y="1562"/>
                  <a:pt x="64330" y="1564"/>
                </a:cubicBezTo>
                <a:lnTo>
                  <a:pt x="64322" y="1566"/>
                </a:lnTo>
                <a:cubicBezTo>
                  <a:pt x="64317" y="1566"/>
                  <a:pt x="64322" y="1566"/>
                  <a:pt x="64321" y="1566"/>
                </a:cubicBezTo>
                <a:cubicBezTo>
                  <a:pt x="64320" y="1566"/>
                  <a:pt x="64317" y="1566"/>
                  <a:pt x="64303" y="1568"/>
                </a:cubicBezTo>
                <a:cubicBezTo>
                  <a:pt x="64226" y="1576"/>
                  <a:pt x="64151" y="1596"/>
                  <a:pt x="64080" y="1630"/>
                </a:cubicBezTo>
                <a:lnTo>
                  <a:pt x="63962" y="1687"/>
                </a:lnTo>
                <a:cubicBezTo>
                  <a:pt x="63944" y="1695"/>
                  <a:pt x="63933" y="1698"/>
                  <a:pt x="63931" y="1698"/>
                </a:cubicBezTo>
                <a:lnTo>
                  <a:pt x="63931" y="1698"/>
                </a:lnTo>
                <a:lnTo>
                  <a:pt x="63811" y="1708"/>
                </a:lnTo>
                <a:lnTo>
                  <a:pt x="63549" y="1730"/>
                </a:lnTo>
                <a:cubicBezTo>
                  <a:pt x="63496" y="1718"/>
                  <a:pt x="63445" y="1704"/>
                  <a:pt x="63394" y="1685"/>
                </a:cubicBezTo>
                <a:cubicBezTo>
                  <a:pt x="63324" y="1663"/>
                  <a:pt x="63251" y="1653"/>
                  <a:pt x="63177" y="1653"/>
                </a:cubicBezTo>
                <a:lnTo>
                  <a:pt x="63116" y="1654"/>
                </a:lnTo>
                <a:lnTo>
                  <a:pt x="63064" y="1653"/>
                </a:lnTo>
                <a:cubicBezTo>
                  <a:pt x="63001" y="1651"/>
                  <a:pt x="62923" y="1643"/>
                  <a:pt x="62830" y="1643"/>
                </a:cubicBezTo>
                <a:cubicBezTo>
                  <a:pt x="62811" y="1643"/>
                  <a:pt x="62792" y="1643"/>
                  <a:pt x="62772" y="1644"/>
                </a:cubicBezTo>
                <a:cubicBezTo>
                  <a:pt x="62763" y="1644"/>
                  <a:pt x="62729" y="1646"/>
                  <a:pt x="62707" y="1651"/>
                </a:cubicBezTo>
                <a:cubicBezTo>
                  <a:pt x="62686" y="1655"/>
                  <a:pt x="62660" y="1660"/>
                  <a:pt x="62642" y="1666"/>
                </a:cubicBezTo>
                <a:cubicBezTo>
                  <a:pt x="62607" y="1675"/>
                  <a:pt x="62573" y="1688"/>
                  <a:pt x="62539" y="1702"/>
                </a:cubicBezTo>
                <a:cubicBezTo>
                  <a:pt x="62482" y="1727"/>
                  <a:pt x="62441" y="1750"/>
                  <a:pt x="62411" y="1764"/>
                </a:cubicBezTo>
                <a:cubicBezTo>
                  <a:pt x="62393" y="1773"/>
                  <a:pt x="62379" y="1778"/>
                  <a:pt x="62373" y="1780"/>
                </a:cubicBezTo>
                <a:lnTo>
                  <a:pt x="62373" y="1780"/>
                </a:lnTo>
                <a:cubicBezTo>
                  <a:pt x="62371" y="1780"/>
                  <a:pt x="62367" y="1781"/>
                  <a:pt x="62360" y="1781"/>
                </a:cubicBezTo>
                <a:cubicBezTo>
                  <a:pt x="62338" y="1784"/>
                  <a:pt x="62320" y="1786"/>
                  <a:pt x="62300" y="1789"/>
                </a:cubicBezTo>
                <a:cubicBezTo>
                  <a:pt x="62266" y="1795"/>
                  <a:pt x="62233" y="1803"/>
                  <a:pt x="62200" y="1814"/>
                </a:cubicBezTo>
                <a:cubicBezTo>
                  <a:pt x="62086" y="1852"/>
                  <a:pt x="62016" y="1882"/>
                  <a:pt x="61996" y="1882"/>
                </a:cubicBezTo>
                <a:lnTo>
                  <a:pt x="61966" y="1883"/>
                </a:lnTo>
                <a:lnTo>
                  <a:pt x="61912" y="1883"/>
                </a:lnTo>
                <a:lnTo>
                  <a:pt x="61786" y="1879"/>
                </a:lnTo>
                <a:cubicBezTo>
                  <a:pt x="61759" y="1879"/>
                  <a:pt x="61731" y="1878"/>
                  <a:pt x="61701" y="1878"/>
                </a:cubicBezTo>
                <a:cubicBezTo>
                  <a:pt x="61682" y="1878"/>
                  <a:pt x="61663" y="1878"/>
                  <a:pt x="61643" y="1879"/>
                </a:cubicBezTo>
                <a:lnTo>
                  <a:pt x="61643" y="1879"/>
                </a:lnTo>
                <a:cubicBezTo>
                  <a:pt x="61628" y="1871"/>
                  <a:pt x="61603" y="1854"/>
                  <a:pt x="61571" y="1834"/>
                </a:cubicBezTo>
                <a:cubicBezTo>
                  <a:pt x="61515" y="1796"/>
                  <a:pt x="61456" y="1765"/>
                  <a:pt x="61394" y="1741"/>
                </a:cubicBezTo>
                <a:cubicBezTo>
                  <a:pt x="61339" y="1720"/>
                  <a:pt x="61280" y="1711"/>
                  <a:pt x="61220" y="1711"/>
                </a:cubicBezTo>
                <a:cubicBezTo>
                  <a:pt x="61183" y="1712"/>
                  <a:pt x="61191" y="1713"/>
                  <a:pt x="61175" y="1713"/>
                </a:cubicBezTo>
                <a:lnTo>
                  <a:pt x="61141" y="1715"/>
                </a:lnTo>
                <a:lnTo>
                  <a:pt x="61010" y="1726"/>
                </a:lnTo>
                <a:lnTo>
                  <a:pt x="60879" y="1735"/>
                </a:lnTo>
                <a:lnTo>
                  <a:pt x="60813" y="1740"/>
                </a:lnTo>
                <a:lnTo>
                  <a:pt x="60774" y="1740"/>
                </a:lnTo>
                <a:cubicBezTo>
                  <a:pt x="60716" y="1739"/>
                  <a:pt x="60629" y="1725"/>
                  <a:pt x="60512" y="1720"/>
                </a:cubicBezTo>
                <a:cubicBezTo>
                  <a:pt x="60502" y="1720"/>
                  <a:pt x="60491" y="1719"/>
                  <a:pt x="60480" y="1719"/>
                </a:cubicBezTo>
                <a:cubicBezTo>
                  <a:pt x="60426" y="1719"/>
                  <a:pt x="60372" y="1724"/>
                  <a:pt x="60320" y="1733"/>
                </a:cubicBezTo>
                <a:cubicBezTo>
                  <a:pt x="60258" y="1743"/>
                  <a:pt x="60206" y="1757"/>
                  <a:pt x="60166" y="1769"/>
                </a:cubicBezTo>
                <a:cubicBezTo>
                  <a:pt x="60124" y="1779"/>
                  <a:pt x="60090" y="1788"/>
                  <a:pt x="60064" y="1792"/>
                </a:cubicBezTo>
                <a:cubicBezTo>
                  <a:pt x="60054" y="1794"/>
                  <a:pt x="60042" y="1795"/>
                  <a:pt x="60032" y="1796"/>
                </a:cubicBezTo>
                <a:cubicBezTo>
                  <a:pt x="59968" y="1801"/>
                  <a:pt x="59907" y="1818"/>
                  <a:pt x="59852" y="1846"/>
                </a:cubicBezTo>
                <a:cubicBezTo>
                  <a:pt x="59789" y="1878"/>
                  <a:pt x="59731" y="1919"/>
                  <a:pt x="59679" y="1966"/>
                </a:cubicBezTo>
                <a:cubicBezTo>
                  <a:pt x="59668" y="1976"/>
                  <a:pt x="59658" y="1985"/>
                  <a:pt x="59649" y="1993"/>
                </a:cubicBezTo>
                <a:lnTo>
                  <a:pt x="59649" y="1993"/>
                </a:lnTo>
                <a:lnTo>
                  <a:pt x="59577" y="1951"/>
                </a:lnTo>
                <a:cubicBezTo>
                  <a:pt x="59526" y="1925"/>
                  <a:pt x="59459" y="1883"/>
                  <a:pt x="59336" y="1867"/>
                </a:cubicBezTo>
                <a:cubicBezTo>
                  <a:pt x="59320" y="1865"/>
                  <a:pt x="59303" y="1864"/>
                  <a:pt x="59286" y="1864"/>
                </a:cubicBezTo>
                <a:cubicBezTo>
                  <a:pt x="59272" y="1864"/>
                  <a:pt x="59259" y="1865"/>
                  <a:pt x="59245" y="1866"/>
                </a:cubicBezTo>
                <a:cubicBezTo>
                  <a:pt x="59225" y="1867"/>
                  <a:pt x="59206" y="1869"/>
                  <a:pt x="59187" y="1873"/>
                </a:cubicBezTo>
                <a:cubicBezTo>
                  <a:pt x="59154" y="1877"/>
                  <a:pt x="59121" y="1884"/>
                  <a:pt x="59089" y="1893"/>
                </a:cubicBezTo>
                <a:cubicBezTo>
                  <a:pt x="59031" y="1910"/>
                  <a:pt x="58985" y="1927"/>
                  <a:pt x="58949" y="1938"/>
                </a:cubicBezTo>
                <a:cubicBezTo>
                  <a:pt x="58926" y="1947"/>
                  <a:pt x="58902" y="1953"/>
                  <a:pt x="58878" y="1957"/>
                </a:cubicBezTo>
                <a:lnTo>
                  <a:pt x="58820" y="1963"/>
                </a:lnTo>
                <a:cubicBezTo>
                  <a:pt x="58789" y="1966"/>
                  <a:pt x="58761" y="1971"/>
                  <a:pt x="58734" y="1975"/>
                </a:cubicBezTo>
                <a:cubicBezTo>
                  <a:pt x="58636" y="1994"/>
                  <a:pt x="58562" y="2012"/>
                  <a:pt x="58512" y="2018"/>
                </a:cubicBezTo>
                <a:lnTo>
                  <a:pt x="58512" y="2018"/>
                </a:lnTo>
                <a:cubicBezTo>
                  <a:pt x="58497" y="2011"/>
                  <a:pt x="58469" y="1996"/>
                  <a:pt x="58434" y="1977"/>
                </a:cubicBezTo>
                <a:cubicBezTo>
                  <a:pt x="58374" y="1942"/>
                  <a:pt x="58309" y="1915"/>
                  <a:pt x="58242" y="1897"/>
                </a:cubicBezTo>
                <a:cubicBezTo>
                  <a:pt x="58217" y="1890"/>
                  <a:pt x="58190" y="1885"/>
                  <a:pt x="58165" y="1883"/>
                </a:cubicBezTo>
                <a:cubicBezTo>
                  <a:pt x="58146" y="1881"/>
                  <a:pt x="58129" y="1880"/>
                  <a:pt x="58111" y="1880"/>
                </a:cubicBezTo>
                <a:cubicBezTo>
                  <a:pt x="58101" y="1880"/>
                  <a:pt x="58091" y="1880"/>
                  <a:pt x="58080" y="1881"/>
                </a:cubicBezTo>
                <a:lnTo>
                  <a:pt x="58015" y="1884"/>
                </a:lnTo>
                <a:lnTo>
                  <a:pt x="57751" y="1899"/>
                </a:lnTo>
                <a:cubicBezTo>
                  <a:pt x="57664" y="1903"/>
                  <a:pt x="57577" y="1915"/>
                  <a:pt x="57490" y="1923"/>
                </a:cubicBezTo>
                <a:lnTo>
                  <a:pt x="57359" y="1936"/>
                </a:lnTo>
                <a:lnTo>
                  <a:pt x="57326" y="1940"/>
                </a:lnTo>
                <a:cubicBezTo>
                  <a:pt x="57318" y="1941"/>
                  <a:pt x="57310" y="1940"/>
                  <a:pt x="57255" y="1949"/>
                </a:cubicBezTo>
                <a:cubicBezTo>
                  <a:pt x="57191" y="1960"/>
                  <a:pt x="57128" y="1987"/>
                  <a:pt x="57075" y="2025"/>
                </a:cubicBezTo>
                <a:cubicBezTo>
                  <a:pt x="57020" y="2064"/>
                  <a:pt x="56969" y="2109"/>
                  <a:pt x="56924" y="2160"/>
                </a:cubicBezTo>
                <a:cubicBezTo>
                  <a:pt x="56905" y="2182"/>
                  <a:pt x="56888" y="2200"/>
                  <a:pt x="56874" y="2215"/>
                </a:cubicBezTo>
                <a:lnTo>
                  <a:pt x="56874" y="2215"/>
                </a:lnTo>
                <a:cubicBezTo>
                  <a:pt x="56865" y="2214"/>
                  <a:pt x="56855" y="2213"/>
                  <a:pt x="56845" y="2212"/>
                </a:cubicBezTo>
                <a:cubicBezTo>
                  <a:pt x="56787" y="2208"/>
                  <a:pt x="56704" y="2197"/>
                  <a:pt x="56606" y="2197"/>
                </a:cubicBezTo>
                <a:cubicBezTo>
                  <a:pt x="56585" y="2197"/>
                  <a:pt x="56564" y="2197"/>
                  <a:pt x="56543" y="2198"/>
                </a:cubicBezTo>
                <a:cubicBezTo>
                  <a:pt x="56543" y="2199"/>
                  <a:pt x="56543" y="2199"/>
                  <a:pt x="56543" y="2199"/>
                </a:cubicBezTo>
                <a:cubicBezTo>
                  <a:pt x="56537" y="2199"/>
                  <a:pt x="56475" y="2184"/>
                  <a:pt x="56376" y="2158"/>
                </a:cubicBezTo>
                <a:cubicBezTo>
                  <a:pt x="56313" y="2142"/>
                  <a:pt x="56248" y="2133"/>
                  <a:pt x="56182" y="2133"/>
                </a:cubicBezTo>
                <a:cubicBezTo>
                  <a:pt x="56175" y="2133"/>
                  <a:pt x="56168" y="2133"/>
                  <a:pt x="56161" y="2134"/>
                </a:cubicBezTo>
                <a:lnTo>
                  <a:pt x="56161" y="2134"/>
                </a:lnTo>
                <a:cubicBezTo>
                  <a:pt x="56159" y="2133"/>
                  <a:pt x="56152" y="2131"/>
                  <a:pt x="56143" y="2129"/>
                </a:cubicBezTo>
                <a:lnTo>
                  <a:pt x="56030" y="2085"/>
                </a:lnTo>
                <a:cubicBezTo>
                  <a:pt x="55957" y="2057"/>
                  <a:pt x="55881" y="2041"/>
                  <a:pt x="55804" y="2037"/>
                </a:cubicBezTo>
                <a:cubicBezTo>
                  <a:pt x="55797" y="2036"/>
                  <a:pt x="55790" y="2036"/>
                  <a:pt x="55783" y="2036"/>
                </a:cubicBezTo>
                <a:cubicBezTo>
                  <a:pt x="55747" y="2036"/>
                  <a:pt x="55710" y="2039"/>
                  <a:pt x="55674" y="2046"/>
                </a:cubicBezTo>
                <a:cubicBezTo>
                  <a:pt x="55641" y="2052"/>
                  <a:pt x="55609" y="2059"/>
                  <a:pt x="55577" y="2068"/>
                </a:cubicBezTo>
                <a:cubicBezTo>
                  <a:pt x="55519" y="2084"/>
                  <a:pt x="55475" y="2100"/>
                  <a:pt x="55440" y="2111"/>
                </a:cubicBezTo>
                <a:cubicBezTo>
                  <a:pt x="55417" y="2119"/>
                  <a:pt x="55393" y="2124"/>
                  <a:pt x="55370" y="2129"/>
                </a:cubicBezTo>
                <a:lnTo>
                  <a:pt x="55342" y="2131"/>
                </a:lnTo>
                <a:cubicBezTo>
                  <a:pt x="55313" y="2134"/>
                  <a:pt x="55284" y="2139"/>
                  <a:pt x="55257" y="2148"/>
                </a:cubicBezTo>
                <a:cubicBezTo>
                  <a:pt x="55214" y="2160"/>
                  <a:pt x="55172" y="2178"/>
                  <a:pt x="55133" y="2198"/>
                </a:cubicBezTo>
                <a:cubicBezTo>
                  <a:pt x="55068" y="2234"/>
                  <a:pt x="55024" y="2264"/>
                  <a:pt x="54994" y="2285"/>
                </a:cubicBezTo>
                <a:cubicBezTo>
                  <a:pt x="54989" y="2289"/>
                  <a:pt x="54983" y="2293"/>
                  <a:pt x="54978" y="2296"/>
                </a:cubicBezTo>
                <a:lnTo>
                  <a:pt x="54978" y="2296"/>
                </a:lnTo>
                <a:cubicBezTo>
                  <a:pt x="54963" y="2290"/>
                  <a:pt x="54948" y="2284"/>
                  <a:pt x="54933" y="2277"/>
                </a:cubicBezTo>
                <a:cubicBezTo>
                  <a:pt x="54878" y="2252"/>
                  <a:pt x="54819" y="2230"/>
                  <a:pt x="54759" y="2215"/>
                </a:cubicBezTo>
                <a:cubicBezTo>
                  <a:pt x="54715" y="2203"/>
                  <a:pt x="54670" y="2197"/>
                  <a:pt x="54624" y="2197"/>
                </a:cubicBezTo>
                <a:cubicBezTo>
                  <a:pt x="54620" y="2197"/>
                  <a:pt x="54616" y="2197"/>
                  <a:pt x="54612" y="2197"/>
                </a:cubicBezTo>
                <a:lnTo>
                  <a:pt x="54531" y="2198"/>
                </a:lnTo>
                <a:lnTo>
                  <a:pt x="54268" y="2203"/>
                </a:lnTo>
                <a:lnTo>
                  <a:pt x="54203" y="2204"/>
                </a:lnTo>
                <a:lnTo>
                  <a:pt x="54171" y="2204"/>
                </a:lnTo>
                <a:cubicBezTo>
                  <a:pt x="54147" y="2203"/>
                  <a:pt x="54114" y="2198"/>
                  <a:pt x="54071" y="2193"/>
                </a:cubicBezTo>
                <a:cubicBezTo>
                  <a:pt x="54027" y="2187"/>
                  <a:pt x="53976" y="2179"/>
                  <a:pt x="53914" y="2175"/>
                </a:cubicBezTo>
                <a:cubicBezTo>
                  <a:pt x="53897" y="2174"/>
                  <a:pt x="53880" y="2174"/>
                  <a:pt x="53863" y="2174"/>
                </a:cubicBezTo>
                <a:cubicBezTo>
                  <a:pt x="53846" y="2174"/>
                  <a:pt x="53829" y="2174"/>
                  <a:pt x="53812" y="2175"/>
                </a:cubicBezTo>
                <a:cubicBezTo>
                  <a:pt x="53756" y="2178"/>
                  <a:pt x="53699" y="2190"/>
                  <a:pt x="53646" y="2212"/>
                </a:cubicBezTo>
                <a:cubicBezTo>
                  <a:pt x="53581" y="2239"/>
                  <a:pt x="53520" y="2275"/>
                  <a:pt x="53465" y="2316"/>
                </a:cubicBezTo>
                <a:cubicBezTo>
                  <a:pt x="53434" y="2338"/>
                  <a:pt x="53411" y="2354"/>
                  <a:pt x="53397" y="2363"/>
                </a:cubicBezTo>
                <a:lnTo>
                  <a:pt x="53397" y="2363"/>
                </a:lnTo>
                <a:cubicBezTo>
                  <a:pt x="53396" y="2363"/>
                  <a:pt x="53394" y="2363"/>
                  <a:pt x="53393" y="2364"/>
                </a:cubicBezTo>
                <a:cubicBezTo>
                  <a:pt x="53341" y="2367"/>
                  <a:pt x="53292" y="2373"/>
                  <a:pt x="53247" y="2379"/>
                </a:cubicBezTo>
                <a:lnTo>
                  <a:pt x="53121" y="2394"/>
                </a:lnTo>
                <a:lnTo>
                  <a:pt x="52990" y="2405"/>
                </a:lnTo>
                <a:cubicBezTo>
                  <a:pt x="52858" y="2421"/>
                  <a:pt x="52768" y="2451"/>
                  <a:pt x="52708" y="2462"/>
                </a:cubicBezTo>
                <a:cubicBezTo>
                  <a:pt x="52693" y="2464"/>
                  <a:pt x="52679" y="2466"/>
                  <a:pt x="52670" y="2466"/>
                </a:cubicBezTo>
                <a:lnTo>
                  <a:pt x="52659" y="2467"/>
                </a:lnTo>
                <a:lnTo>
                  <a:pt x="52659" y="2467"/>
                </a:lnTo>
                <a:cubicBezTo>
                  <a:pt x="52639" y="2464"/>
                  <a:pt x="52620" y="2459"/>
                  <a:pt x="52602" y="2454"/>
                </a:cubicBezTo>
                <a:cubicBezTo>
                  <a:pt x="52567" y="2443"/>
                  <a:pt x="52518" y="2427"/>
                  <a:pt x="52454" y="2413"/>
                </a:cubicBezTo>
                <a:cubicBezTo>
                  <a:pt x="52418" y="2404"/>
                  <a:pt x="52380" y="2398"/>
                  <a:pt x="52343" y="2396"/>
                </a:cubicBezTo>
                <a:cubicBezTo>
                  <a:pt x="52326" y="2394"/>
                  <a:pt x="52311" y="2394"/>
                  <a:pt x="52295" y="2394"/>
                </a:cubicBezTo>
                <a:lnTo>
                  <a:pt x="52295" y="2394"/>
                </a:lnTo>
                <a:cubicBezTo>
                  <a:pt x="52290" y="2392"/>
                  <a:pt x="52282" y="2389"/>
                  <a:pt x="52271" y="2384"/>
                </a:cubicBezTo>
                <a:cubicBezTo>
                  <a:pt x="52243" y="2371"/>
                  <a:pt x="52203" y="2347"/>
                  <a:pt x="52144" y="2321"/>
                </a:cubicBezTo>
                <a:cubicBezTo>
                  <a:pt x="52062" y="2282"/>
                  <a:pt x="51972" y="2262"/>
                  <a:pt x="51882" y="2262"/>
                </a:cubicBezTo>
                <a:cubicBezTo>
                  <a:pt x="51877" y="2262"/>
                  <a:pt x="51873" y="2262"/>
                  <a:pt x="51868" y="2262"/>
                </a:cubicBezTo>
                <a:cubicBezTo>
                  <a:pt x="51793" y="2267"/>
                  <a:pt x="51719" y="2283"/>
                  <a:pt x="51648" y="2308"/>
                </a:cubicBezTo>
                <a:cubicBezTo>
                  <a:pt x="51550" y="2345"/>
                  <a:pt x="51488" y="2367"/>
                  <a:pt x="51483" y="2367"/>
                </a:cubicBezTo>
                <a:cubicBezTo>
                  <a:pt x="51482" y="2367"/>
                  <a:pt x="51483" y="2366"/>
                  <a:pt x="51483" y="2366"/>
                </a:cubicBezTo>
                <a:lnTo>
                  <a:pt x="51483" y="2366"/>
                </a:lnTo>
                <a:cubicBezTo>
                  <a:pt x="51482" y="2366"/>
                  <a:pt x="51481" y="2366"/>
                  <a:pt x="51479" y="2366"/>
                </a:cubicBezTo>
                <a:cubicBezTo>
                  <a:pt x="51459" y="2366"/>
                  <a:pt x="51395" y="2355"/>
                  <a:pt x="51299" y="2337"/>
                </a:cubicBezTo>
                <a:cubicBezTo>
                  <a:pt x="51241" y="2326"/>
                  <a:pt x="51182" y="2321"/>
                  <a:pt x="51122" y="2321"/>
                </a:cubicBezTo>
                <a:cubicBezTo>
                  <a:pt x="51116" y="2321"/>
                  <a:pt x="51110" y="2321"/>
                  <a:pt x="51103" y="2321"/>
                </a:cubicBezTo>
                <a:cubicBezTo>
                  <a:pt x="51068" y="2322"/>
                  <a:pt x="51034" y="2327"/>
                  <a:pt x="51000" y="2335"/>
                </a:cubicBezTo>
                <a:cubicBezTo>
                  <a:pt x="50970" y="2343"/>
                  <a:pt x="50940" y="2353"/>
                  <a:pt x="50912" y="2366"/>
                </a:cubicBezTo>
                <a:cubicBezTo>
                  <a:pt x="50872" y="2384"/>
                  <a:pt x="50833" y="2408"/>
                  <a:pt x="50797" y="2434"/>
                </a:cubicBezTo>
                <a:cubicBezTo>
                  <a:pt x="50770" y="2454"/>
                  <a:pt x="50748" y="2472"/>
                  <a:pt x="50729" y="2488"/>
                </a:cubicBezTo>
                <a:lnTo>
                  <a:pt x="50729" y="2488"/>
                </a:lnTo>
                <a:cubicBezTo>
                  <a:pt x="50712" y="2473"/>
                  <a:pt x="50692" y="2455"/>
                  <a:pt x="50670" y="2436"/>
                </a:cubicBezTo>
                <a:cubicBezTo>
                  <a:pt x="50640" y="2411"/>
                  <a:pt x="50607" y="2388"/>
                  <a:pt x="50574" y="2367"/>
                </a:cubicBezTo>
                <a:cubicBezTo>
                  <a:pt x="50548" y="2353"/>
                  <a:pt x="50523" y="2340"/>
                  <a:pt x="50498" y="2330"/>
                </a:cubicBezTo>
                <a:cubicBezTo>
                  <a:pt x="50461" y="2315"/>
                  <a:pt x="50423" y="2306"/>
                  <a:pt x="50384" y="2301"/>
                </a:cubicBezTo>
                <a:cubicBezTo>
                  <a:pt x="50365" y="2299"/>
                  <a:pt x="50346" y="2297"/>
                  <a:pt x="50328" y="2297"/>
                </a:cubicBezTo>
                <a:cubicBezTo>
                  <a:pt x="50314" y="2297"/>
                  <a:pt x="50301" y="2298"/>
                  <a:pt x="50287" y="2299"/>
                </a:cubicBezTo>
                <a:lnTo>
                  <a:pt x="50237" y="2304"/>
                </a:lnTo>
                <a:cubicBezTo>
                  <a:pt x="50205" y="2308"/>
                  <a:pt x="50174" y="2313"/>
                  <a:pt x="50148" y="2319"/>
                </a:cubicBezTo>
                <a:lnTo>
                  <a:pt x="50012" y="2349"/>
                </a:lnTo>
                <a:cubicBezTo>
                  <a:pt x="49986" y="2354"/>
                  <a:pt x="49959" y="2359"/>
                  <a:pt x="49933" y="2361"/>
                </a:cubicBezTo>
                <a:cubicBezTo>
                  <a:pt x="49941" y="2361"/>
                  <a:pt x="49914" y="2362"/>
                  <a:pt x="49869" y="2368"/>
                </a:cubicBezTo>
                <a:cubicBezTo>
                  <a:pt x="49837" y="2374"/>
                  <a:pt x="49804" y="2382"/>
                  <a:pt x="49773" y="2394"/>
                </a:cubicBezTo>
                <a:cubicBezTo>
                  <a:pt x="49730" y="2410"/>
                  <a:pt x="49689" y="2432"/>
                  <a:pt x="49651" y="2457"/>
                </a:cubicBezTo>
                <a:cubicBezTo>
                  <a:pt x="49601" y="2490"/>
                  <a:pt x="49565" y="2518"/>
                  <a:pt x="49537" y="2540"/>
                </a:cubicBezTo>
                <a:lnTo>
                  <a:pt x="49537" y="2540"/>
                </a:lnTo>
                <a:cubicBezTo>
                  <a:pt x="49494" y="2512"/>
                  <a:pt x="49448" y="2486"/>
                  <a:pt x="49401" y="2463"/>
                </a:cubicBezTo>
                <a:cubicBezTo>
                  <a:pt x="49356" y="2442"/>
                  <a:pt x="49309" y="2427"/>
                  <a:pt x="49260" y="2418"/>
                </a:cubicBezTo>
                <a:cubicBezTo>
                  <a:pt x="49232" y="2412"/>
                  <a:pt x="49204" y="2408"/>
                  <a:pt x="49175" y="2408"/>
                </a:cubicBezTo>
                <a:cubicBezTo>
                  <a:pt x="49170" y="2408"/>
                  <a:pt x="49166" y="2409"/>
                  <a:pt x="49162" y="2409"/>
                </a:cubicBezTo>
                <a:cubicBezTo>
                  <a:pt x="49139" y="2409"/>
                  <a:pt x="49117" y="2410"/>
                  <a:pt x="49094" y="2412"/>
                </a:cubicBezTo>
                <a:cubicBezTo>
                  <a:pt x="48933" y="2435"/>
                  <a:pt x="48842" y="2481"/>
                  <a:pt x="48792" y="2492"/>
                </a:cubicBezTo>
                <a:cubicBezTo>
                  <a:pt x="48785" y="2494"/>
                  <a:pt x="48778" y="2495"/>
                  <a:pt x="48773" y="2496"/>
                </a:cubicBezTo>
                <a:lnTo>
                  <a:pt x="48773" y="2496"/>
                </a:lnTo>
                <a:cubicBezTo>
                  <a:pt x="48767" y="2494"/>
                  <a:pt x="48757" y="2491"/>
                  <a:pt x="48743" y="2486"/>
                </a:cubicBezTo>
                <a:cubicBezTo>
                  <a:pt x="48711" y="2475"/>
                  <a:pt x="48670" y="2455"/>
                  <a:pt x="48607" y="2434"/>
                </a:cubicBezTo>
                <a:cubicBezTo>
                  <a:pt x="48570" y="2421"/>
                  <a:pt x="48533" y="2412"/>
                  <a:pt x="48495" y="2405"/>
                </a:cubicBezTo>
                <a:cubicBezTo>
                  <a:pt x="48472" y="2401"/>
                  <a:pt x="48448" y="2398"/>
                  <a:pt x="48425" y="2396"/>
                </a:cubicBezTo>
                <a:lnTo>
                  <a:pt x="48368" y="2395"/>
                </a:lnTo>
                <a:cubicBezTo>
                  <a:pt x="48367" y="2395"/>
                  <a:pt x="48365" y="2395"/>
                  <a:pt x="48363" y="2395"/>
                </a:cubicBezTo>
                <a:cubicBezTo>
                  <a:pt x="48336" y="2395"/>
                  <a:pt x="48266" y="2380"/>
                  <a:pt x="48164" y="2362"/>
                </a:cubicBezTo>
                <a:cubicBezTo>
                  <a:pt x="48136" y="2358"/>
                  <a:pt x="48106" y="2353"/>
                  <a:pt x="48071" y="2351"/>
                </a:cubicBezTo>
                <a:lnTo>
                  <a:pt x="48018" y="2349"/>
                </a:lnTo>
                <a:cubicBezTo>
                  <a:pt x="48012" y="2348"/>
                  <a:pt x="48005" y="2348"/>
                  <a:pt x="47998" y="2348"/>
                </a:cubicBezTo>
                <a:cubicBezTo>
                  <a:pt x="47978" y="2348"/>
                  <a:pt x="47959" y="2349"/>
                  <a:pt x="47940" y="2352"/>
                </a:cubicBezTo>
                <a:cubicBezTo>
                  <a:pt x="47873" y="2360"/>
                  <a:pt x="47808" y="2382"/>
                  <a:pt x="47750" y="2416"/>
                </a:cubicBezTo>
                <a:cubicBezTo>
                  <a:pt x="47715" y="2436"/>
                  <a:pt x="47682" y="2459"/>
                  <a:pt x="47651" y="2485"/>
                </a:cubicBezTo>
                <a:cubicBezTo>
                  <a:pt x="47600" y="2527"/>
                  <a:pt x="47566" y="2560"/>
                  <a:pt x="47541" y="2583"/>
                </a:cubicBezTo>
                <a:cubicBezTo>
                  <a:pt x="47540" y="2584"/>
                  <a:pt x="47539" y="2585"/>
                  <a:pt x="47538" y="2586"/>
                </a:cubicBezTo>
                <a:lnTo>
                  <a:pt x="47538" y="2586"/>
                </a:lnTo>
                <a:lnTo>
                  <a:pt x="47521" y="2587"/>
                </a:lnTo>
                <a:lnTo>
                  <a:pt x="47390" y="2590"/>
                </a:lnTo>
                <a:cubicBezTo>
                  <a:pt x="47300" y="2594"/>
                  <a:pt x="47228" y="2589"/>
                  <a:pt x="47098" y="2603"/>
                </a:cubicBezTo>
                <a:cubicBezTo>
                  <a:pt x="46988" y="2615"/>
                  <a:pt x="46907" y="2632"/>
                  <a:pt x="46849" y="2636"/>
                </a:cubicBezTo>
                <a:cubicBezTo>
                  <a:pt x="46847" y="2636"/>
                  <a:pt x="46845" y="2636"/>
                  <a:pt x="46844" y="2636"/>
                </a:cubicBezTo>
                <a:lnTo>
                  <a:pt x="46844" y="2636"/>
                </a:lnTo>
                <a:cubicBezTo>
                  <a:pt x="46820" y="2627"/>
                  <a:pt x="46797" y="2617"/>
                  <a:pt x="46775" y="2605"/>
                </a:cubicBezTo>
                <a:cubicBezTo>
                  <a:pt x="46716" y="2575"/>
                  <a:pt x="46655" y="2551"/>
                  <a:pt x="46591" y="2532"/>
                </a:cubicBezTo>
                <a:cubicBezTo>
                  <a:pt x="46540" y="2518"/>
                  <a:pt x="46487" y="2511"/>
                  <a:pt x="46434" y="2511"/>
                </a:cubicBezTo>
                <a:lnTo>
                  <a:pt x="46365" y="2514"/>
                </a:lnTo>
                <a:lnTo>
                  <a:pt x="46103" y="2524"/>
                </a:lnTo>
                <a:lnTo>
                  <a:pt x="46033" y="2527"/>
                </a:lnTo>
                <a:cubicBezTo>
                  <a:pt x="45985" y="2528"/>
                  <a:pt x="45937" y="2536"/>
                  <a:pt x="45891" y="2547"/>
                </a:cubicBezTo>
                <a:cubicBezTo>
                  <a:pt x="45831" y="2565"/>
                  <a:pt x="45772" y="2587"/>
                  <a:pt x="45717" y="2613"/>
                </a:cubicBezTo>
                <a:cubicBezTo>
                  <a:pt x="45709" y="2617"/>
                  <a:pt x="45702" y="2620"/>
                  <a:pt x="45694" y="2623"/>
                </a:cubicBezTo>
                <a:lnTo>
                  <a:pt x="45694" y="2623"/>
                </a:lnTo>
                <a:cubicBezTo>
                  <a:pt x="45670" y="2602"/>
                  <a:pt x="45639" y="2575"/>
                  <a:pt x="45595" y="2544"/>
                </a:cubicBezTo>
                <a:cubicBezTo>
                  <a:pt x="45541" y="2509"/>
                  <a:pt x="45464" y="2441"/>
                  <a:pt x="45290" y="2426"/>
                </a:cubicBezTo>
                <a:cubicBezTo>
                  <a:pt x="45286" y="2426"/>
                  <a:pt x="45281" y="2426"/>
                  <a:pt x="45277" y="2426"/>
                </a:cubicBezTo>
                <a:cubicBezTo>
                  <a:pt x="45112" y="2426"/>
                  <a:pt x="45026" y="2488"/>
                  <a:pt x="44966" y="2522"/>
                </a:cubicBezTo>
                <a:cubicBezTo>
                  <a:pt x="44931" y="2544"/>
                  <a:pt x="44903" y="2564"/>
                  <a:pt x="44881" y="2581"/>
                </a:cubicBezTo>
                <a:lnTo>
                  <a:pt x="44881" y="2581"/>
                </a:lnTo>
                <a:cubicBezTo>
                  <a:pt x="44846" y="2553"/>
                  <a:pt x="44809" y="2527"/>
                  <a:pt x="44772" y="2503"/>
                </a:cubicBezTo>
                <a:cubicBezTo>
                  <a:pt x="44729" y="2477"/>
                  <a:pt x="44683" y="2455"/>
                  <a:pt x="44634" y="2440"/>
                </a:cubicBezTo>
                <a:cubicBezTo>
                  <a:pt x="44599" y="2428"/>
                  <a:pt x="44565" y="2421"/>
                  <a:pt x="44528" y="2419"/>
                </a:cubicBezTo>
                <a:cubicBezTo>
                  <a:pt x="44514" y="2418"/>
                  <a:pt x="44500" y="2417"/>
                  <a:pt x="44486" y="2417"/>
                </a:cubicBezTo>
                <a:cubicBezTo>
                  <a:pt x="44472" y="2417"/>
                  <a:pt x="44458" y="2418"/>
                  <a:pt x="44445" y="2419"/>
                </a:cubicBezTo>
                <a:cubicBezTo>
                  <a:pt x="44289" y="2432"/>
                  <a:pt x="44192" y="2471"/>
                  <a:pt x="44136" y="2480"/>
                </a:cubicBezTo>
                <a:cubicBezTo>
                  <a:pt x="44121" y="2484"/>
                  <a:pt x="44112" y="2485"/>
                  <a:pt x="44104" y="2486"/>
                </a:cubicBezTo>
                <a:lnTo>
                  <a:pt x="44052" y="2488"/>
                </a:lnTo>
                <a:cubicBezTo>
                  <a:pt x="43978" y="2495"/>
                  <a:pt x="43905" y="2513"/>
                  <a:pt x="43835" y="2538"/>
                </a:cubicBezTo>
                <a:lnTo>
                  <a:pt x="43731" y="2576"/>
                </a:lnTo>
                <a:lnTo>
                  <a:pt x="43731" y="2576"/>
                </a:lnTo>
                <a:lnTo>
                  <a:pt x="43638" y="2520"/>
                </a:lnTo>
                <a:cubicBezTo>
                  <a:pt x="43586" y="2492"/>
                  <a:pt x="43516" y="2448"/>
                  <a:pt x="43389" y="2428"/>
                </a:cubicBezTo>
                <a:cubicBezTo>
                  <a:pt x="43367" y="2425"/>
                  <a:pt x="43346" y="2423"/>
                  <a:pt x="43325" y="2423"/>
                </a:cubicBezTo>
                <a:cubicBezTo>
                  <a:pt x="43311" y="2423"/>
                  <a:pt x="43297" y="2424"/>
                  <a:pt x="43283" y="2425"/>
                </a:cubicBezTo>
                <a:cubicBezTo>
                  <a:pt x="43249" y="2427"/>
                  <a:pt x="43214" y="2433"/>
                  <a:pt x="43181" y="2443"/>
                </a:cubicBezTo>
                <a:cubicBezTo>
                  <a:pt x="43131" y="2457"/>
                  <a:pt x="43085" y="2478"/>
                  <a:pt x="43041" y="2503"/>
                </a:cubicBezTo>
                <a:cubicBezTo>
                  <a:pt x="42992" y="2533"/>
                  <a:pt x="42945" y="2566"/>
                  <a:pt x="42900" y="2602"/>
                </a:cubicBezTo>
                <a:cubicBezTo>
                  <a:pt x="42892" y="2608"/>
                  <a:pt x="42884" y="2613"/>
                  <a:pt x="42878" y="2618"/>
                </a:cubicBezTo>
                <a:lnTo>
                  <a:pt x="42866" y="2618"/>
                </a:lnTo>
                <a:lnTo>
                  <a:pt x="42736" y="2615"/>
                </a:lnTo>
                <a:lnTo>
                  <a:pt x="42604" y="2612"/>
                </a:lnTo>
                <a:lnTo>
                  <a:pt x="42538" y="2611"/>
                </a:lnTo>
                <a:lnTo>
                  <a:pt x="42538" y="2611"/>
                </a:lnTo>
                <a:cubicBezTo>
                  <a:pt x="42538" y="2611"/>
                  <a:pt x="42540" y="2611"/>
                  <a:pt x="42539" y="2611"/>
                </a:cubicBezTo>
                <a:cubicBezTo>
                  <a:pt x="42538" y="2611"/>
                  <a:pt x="42537" y="2611"/>
                  <a:pt x="42535" y="2611"/>
                </a:cubicBezTo>
                <a:cubicBezTo>
                  <a:pt x="42509" y="2610"/>
                  <a:pt x="42428" y="2573"/>
                  <a:pt x="42286" y="2543"/>
                </a:cubicBezTo>
                <a:cubicBezTo>
                  <a:pt x="42245" y="2535"/>
                  <a:pt x="42203" y="2530"/>
                  <a:pt x="42162" y="2530"/>
                </a:cubicBezTo>
                <a:cubicBezTo>
                  <a:pt x="42157" y="2530"/>
                  <a:pt x="42152" y="2530"/>
                  <a:pt x="42147" y="2530"/>
                </a:cubicBezTo>
                <a:cubicBezTo>
                  <a:pt x="42103" y="2530"/>
                  <a:pt x="42059" y="2534"/>
                  <a:pt x="42016" y="2544"/>
                </a:cubicBezTo>
                <a:cubicBezTo>
                  <a:pt x="41952" y="2559"/>
                  <a:pt x="41890" y="2580"/>
                  <a:pt x="41830" y="2606"/>
                </a:cubicBezTo>
                <a:cubicBezTo>
                  <a:pt x="41803" y="2619"/>
                  <a:pt x="41776" y="2629"/>
                  <a:pt x="41749" y="2639"/>
                </a:cubicBezTo>
                <a:lnTo>
                  <a:pt x="41749" y="2639"/>
                </a:lnTo>
                <a:cubicBezTo>
                  <a:pt x="41745" y="2639"/>
                  <a:pt x="41741" y="2639"/>
                  <a:pt x="41734" y="2640"/>
                </a:cubicBezTo>
                <a:cubicBezTo>
                  <a:pt x="41712" y="2640"/>
                  <a:pt x="41695" y="2642"/>
                  <a:pt x="41675" y="2643"/>
                </a:cubicBezTo>
                <a:cubicBezTo>
                  <a:pt x="41530" y="2663"/>
                  <a:pt x="41439" y="2698"/>
                  <a:pt x="41394" y="2703"/>
                </a:cubicBezTo>
                <a:cubicBezTo>
                  <a:pt x="41378" y="2705"/>
                  <a:pt x="41378" y="2706"/>
                  <a:pt x="41368" y="2706"/>
                </a:cubicBezTo>
                <a:cubicBezTo>
                  <a:pt x="41361" y="2706"/>
                  <a:pt x="41350" y="2706"/>
                  <a:pt x="41325" y="2706"/>
                </a:cubicBezTo>
                <a:lnTo>
                  <a:pt x="41193" y="2706"/>
                </a:lnTo>
                <a:cubicBezTo>
                  <a:pt x="41179" y="2705"/>
                  <a:pt x="41165" y="2705"/>
                  <a:pt x="41151" y="2705"/>
                </a:cubicBezTo>
                <a:cubicBezTo>
                  <a:pt x="41116" y="2705"/>
                  <a:pt x="41080" y="2706"/>
                  <a:pt x="41045" y="2706"/>
                </a:cubicBezTo>
                <a:cubicBezTo>
                  <a:pt x="41007" y="2706"/>
                  <a:pt x="40969" y="2705"/>
                  <a:pt x="40931" y="2703"/>
                </a:cubicBezTo>
                <a:lnTo>
                  <a:pt x="40669" y="2692"/>
                </a:lnTo>
                <a:lnTo>
                  <a:pt x="40603" y="2689"/>
                </a:lnTo>
                <a:lnTo>
                  <a:pt x="40604" y="2689"/>
                </a:lnTo>
                <a:cubicBezTo>
                  <a:pt x="40584" y="2684"/>
                  <a:pt x="40566" y="2677"/>
                  <a:pt x="40547" y="2669"/>
                </a:cubicBezTo>
                <a:cubicBezTo>
                  <a:pt x="40495" y="2646"/>
                  <a:pt x="40442" y="2626"/>
                  <a:pt x="40389" y="2610"/>
                </a:cubicBezTo>
                <a:cubicBezTo>
                  <a:pt x="40346" y="2597"/>
                  <a:pt x="40304" y="2589"/>
                  <a:pt x="40260" y="2584"/>
                </a:cubicBezTo>
                <a:cubicBezTo>
                  <a:pt x="40238" y="2582"/>
                  <a:pt x="40217" y="2581"/>
                  <a:pt x="40195" y="2581"/>
                </a:cubicBezTo>
                <a:cubicBezTo>
                  <a:pt x="40169" y="2581"/>
                  <a:pt x="40142" y="2583"/>
                  <a:pt x="40115" y="2587"/>
                </a:cubicBezTo>
                <a:cubicBezTo>
                  <a:pt x="39949" y="2611"/>
                  <a:pt x="39862" y="2657"/>
                  <a:pt x="39821" y="2663"/>
                </a:cubicBezTo>
                <a:cubicBezTo>
                  <a:pt x="39816" y="2664"/>
                  <a:pt x="39811" y="2665"/>
                  <a:pt x="39807" y="2666"/>
                </a:cubicBezTo>
                <a:lnTo>
                  <a:pt x="39794" y="2666"/>
                </a:lnTo>
                <a:cubicBezTo>
                  <a:pt x="39763" y="2663"/>
                  <a:pt x="39733" y="2659"/>
                  <a:pt x="39702" y="2654"/>
                </a:cubicBezTo>
                <a:cubicBezTo>
                  <a:pt x="39662" y="2648"/>
                  <a:pt x="39615" y="2639"/>
                  <a:pt x="39558" y="2632"/>
                </a:cubicBezTo>
                <a:cubicBezTo>
                  <a:pt x="39530" y="2628"/>
                  <a:pt x="39500" y="2625"/>
                  <a:pt x="39466" y="2624"/>
                </a:cubicBezTo>
                <a:lnTo>
                  <a:pt x="39446" y="2623"/>
                </a:lnTo>
                <a:lnTo>
                  <a:pt x="39446" y="2623"/>
                </a:lnTo>
                <a:cubicBezTo>
                  <a:pt x="39441" y="2621"/>
                  <a:pt x="39429" y="2616"/>
                  <a:pt x="39413" y="2609"/>
                </a:cubicBezTo>
                <a:cubicBezTo>
                  <a:pt x="39382" y="2595"/>
                  <a:pt x="39338" y="2572"/>
                  <a:pt x="39272" y="2545"/>
                </a:cubicBezTo>
                <a:cubicBezTo>
                  <a:pt x="39233" y="2529"/>
                  <a:pt x="39192" y="2517"/>
                  <a:pt x="39151" y="2508"/>
                </a:cubicBezTo>
                <a:cubicBezTo>
                  <a:pt x="39124" y="2502"/>
                  <a:pt x="39097" y="2499"/>
                  <a:pt x="39071" y="2498"/>
                </a:cubicBezTo>
                <a:cubicBezTo>
                  <a:pt x="39036" y="2495"/>
                  <a:pt x="39019" y="2495"/>
                  <a:pt x="39007" y="2495"/>
                </a:cubicBezTo>
                <a:cubicBezTo>
                  <a:pt x="38948" y="2496"/>
                  <a:pt x="38895" y="2501"/>
                  <a:pt x="38848" y="2505"/>
                </a:cubicBezTo>
                <a:cubicBezTo>
                  <a:pt x="38761" y="2513"/>
                  <a:pt x="38690" y="2520"/>
                  <a:pt x="38640" y="2520"/>
                </a:cubicBezTo>
                <a:cubicBezTo>
                  <a:pt x="38636" y="2520"/>
                  <a:pt x="38632" y="2520"/>
                  <a:pt x="38628" y="2520"/>
                </a:cubicBezTo>
                <a:cubicBezTo>
                  <a:pt x="38575" y="2518"/>
                  <a:pt x="38498" y="2506"/>
                  <a:pt x="38393" y="2494"/>
                </a:cubicBezTo>
                <a:cubicBezTo>
                  <a:pt x="38366" y="2492"/>
                  <a:pt x="38338" y="2490"/>
                  <a:pt x="38308" y="2487"/>
                </a:cubicBezTo>
                <a:lnTo>
                  <a:pt x="38263" y="2486"/>
                </a:lnTo>
                <a:cubicBezTo>
                  <a:pt x="38230" y="2486"/>
                  <a:pt x="38197" y="2488"/>
                  <a:pt x="38166" y="2493"/>
                </a:cubicBezTo>
                <a:cubicBezTo>
                  <a:pt x="38030" y="2520"/>
                  <a:pt x="37961" y="2569"/>
                  <a:pt x="37909" y="2602"/>
                </a:cubicBezTo>
                <a:lnTo>
                  <a:pt x="37813" y="2667"/>
                </a:lnTo>
                <a:lnTo>
                  <a:pt x="37813" y="2667"/>
                </a:lnTo>
                <a:lnTo>
                  <a:pt x="37770" y="2664"/>
                </a:lnTo>
                <a:lnTo>
                  <a:pt x="37642" y="2655"/>
                </a:lnTo>
                <a:cubicBezTo>
                  <a:pt x="37601" y="2652"/>
                  <a:pt x="37559" y="2649"/>
                  <a:pt x="37512" y="2647"/>
                </a:cubicBezTo>
                <a:lnTo>
                  <a:pt x="37512" y="2647"/>
                </a:lnTo>
                <a:cubicBezTo>
                  <a:pt x="37496" y="2639"/>
                  <a:pt x="37469" y="2620"/>
                  <a:pt x="37428" y="2598"/>
                </a:cubicBezTo>
                <a:cubicBezTo>
                  <a:pt x="37379" y="2572"/>
                  <a:pt x="37322" y="2532"/>
                  <a:pt x="37210" y="2503"/>
                </a:cubicBezTo>
                <a:cubicBezTo>
                  <a:pt x="37168" y="2494"/>
                  <a:pt x="37125" y="2489"/>
                  <a:pt x="37082" y="2489"/>
                </a:cubicBezTo>
                <a:cubicBezTo>
                  <a:pt x="37054" y="2489"/>
                  <a:pt x="37026" y="2491"/>
                  <a:pt x="36998" y="2495"/>
                </a:cubicBezTo>
                <a:cubicBezTo>
                  <a:pt x="36937" y="2507"/>
                  <a:pt x="36878" y="2528"/>
                  <a:pt x="36824" y="2558"/>
                </a:cubicBezTo>
                <a:cubicBezTo>
                  <a:pt x="36787" y="2578"/>
                  <a:pt x="36751" y="2602"/>
                  <a:pt x="36717" y="2627"/>
                </a:cubicBezTo>
                <a:lnTo>
                  <a:pt x="36717" y="2627"/>
                </a:lnTo>
                <a:cubicBezTo>
                  <a:pt x="36679" y="2590"/>
                  <a:pt x="36637" y="2544"/>
                  <a:pt x="36539" y="2486"/>
                </a:cubicBezTo>
                <a:cubicBezTo>
                  <a:pt x="36467" y="2446"/>
                  <a:pt x="36385" y="2424"/>
                  <a:pt x="36301" y="2423"/>
                </a:cubicBezTo>
                <a:cubicBezTo>
                  <a:pt x="36262" y="2423"/>
                  <a:pt x="36222" y="2425"/>
                  <a:pt x="36182" y="2431"/>
                </a:cubicBezTo>
                <a:cubicBezTo>
                  <a:pt x="36043" y="2454"/>
                  <a:pt x="35959" y="2485"/>
                  <a:pt x="35927" y="2486"/>
                </a:cubicBezTo>
                <a:cubicBezTo>
                  <a:pt x="35919" y="2487"/>
                  <a:pt x="35917" y="2487"/>
                  <a:pt x="35916" y="2487"/>
                </a:cubicBezTo>
                <a:lnTo>
                  <a:pt x="35875" y="2485"/>
                </a:lnTo>
                <a:cubicBezTo>
                  <a:pt x="35844" y="2483"/>
                  <a:pt x="35807" y="2478"/>
                  <a:pt x="35763" y="2472"/>
                </a:cubicBezTo>
                <a:cubicBezTo>
                  <a:pt x="35719" y="2466"/>
                  <a:pt x="35671" y="2461"/>
                  <a:pt x="35613" y="2456"/>
                </a:cubicBezTo>
                <a:cubicBezTo>
                  <a:pt x="35585" y="2454"/>
                  <a:pt x="35552" y="2451"/>
                  <a:pt x="35523" y="2451"/>
                </a:cubicBezTo>
                <a:lnTo>
                  <a:pt x="35457" y="2449"/>
                </a:lnTo>
                <a:lnTo>
                  <a:pt x="35195" y="2439"/>
                </a:lnTo>
                <a:lnTo>
                  <a:pt x="35162" y="2438"/>
                </a:lnTo>
                <a:cubicBezTo>
                  <a:pt x="35153" y="2436"/>
                  <a:pt x="35143" y="2436"/>
                  <a:pt x="35134" y="2436"/>
                </a:cubicBezTo>
                <a:cubicBezTo>
                  <a:pt x="35124" y="2436"/>
                  <a:pt x="35115" y="2436"/>
                  <a:pt x="35106" y="2438"/>
                </a:cubicBezTo>
                <a:cubicBezTo>
                  <a:pt x="35035" y="2441"/>
                  <a:pt x="34966" y="2459"/>
                  <a:pt x="34902" y="2491"/>
                </a:cubicBezTo>
                <a:cubicBezTo>
                  <a:pt x="34842" y="2522"/>
                  <a:pt x="34785" y="2558"/>
                  <a:pt x="34733" y="2601"/>
                </a:cubicBezTo>
                <a:lnTo>
                  <a:pt x="34733" y="2601"/>
                </a:lnTo>
                <a:lnTo>
                  <a:pt x="34709" y="2584"/>
                </a:lnTo>
                <a:cubicBezTo>
                  <a:pt x="34658" y="2552"/>
                  <a:pt x="34593" y="2501"/>
                  <a:pt x="34457" y="2470"/>
                </a:cubicBezTo>
                <a:cubicBezTo>
                  <a:pt x="34423" y="2463"/>
                  <a:pt x="34388" y="2459"/>
                  <a:pt x="34352" y="2459"/>
                </a:cubicBezTo>
                <a:lnTo>
                  <a:pt x="34297" y="2461"/>
                </a:lnTo>
                <a:cubicBezTo>
                  <a:pt x="34261" y="2463"/>
                  <a:pt x="34229" y="2466"/>
                  <a:pt x="34199" y="2471"/>
                </a:cubicBezTo>
                <a:cubicBezTo>
                  <a:pt x="34087" y="2489"/>
                  <a:pt x="34014" y="2505"/>
                  <a:pt x="33981" y="2507"/>
                </a:cubicBezTo>
                <a:lnTo>
                  <a:pt x="33981" y="2507"/>
                </a:lnTo>
                <a:cubicBezTo>
                  <a:pt x="33980" y="2506"/>
                  <a:pt x="33977" y="2506"/>
                  <a:pt x="33974" y="2505"/>
                </a:cubicBezTo>
                <a:cubicBezTo>
                  <a:pt x="33957" y="2500"/>
                  <a:pt x="33926" y="2487"/>
                  <a:pt x="33877" y="2468"/>
                </a:cubicBezTo>
                <a:cubicBezTo>
                  <a:pt x="33810" y="2440"/>
                  <a:pt x="33741" y="2419"/>
                  <a:pt x="33671" y="2408"/>
                </a:cubicBezTo>
                <a:cubicBezTo>
                  <a:pt x="33634" y="2402"/>
                  <a:pt x="33597" y="2400"/>
                  <a:pt x="33560" y="2400"/>
                </a:cubicBezTo>
                <a:cubicBezTo>
                  <a:pt x="33515" y="2400"/>
                  <a:pt x="33469" y="2404"/>
                  <a:pt x="33423" y="2412"/>
                </a:cubicBezTo>
                <a:cubicBezTo>
                  <a:pt x="33297" y="2435"/>
                  <a:pt x="33220" y="2457"/>
                  <a:pt x="33196" y="2457"/>
                </a:cubicBezTo>
                <a:lnTo>
                  <a:pt x="32967" y="2449"/>
                </a:lnTo>
                <a:lnTo>
                  <a:pt x="32836" y="2444"/>
                </a:lnTo>
                <a:lnTo>
                  <a:pt x="32803" y="2443"/>
                </a:lnTo>
                <a:cubicBezTo>
                  <a:pt x="32776" y="2443"/>
                  <a:pt x="32750" y="2444"/>
                  <a:pt x="32723" y="2447"/>
                </a:cubicBezTo>
                <a:cubicBezTo>
                  <a:pt x="32677" y="2453"/>
                  <a:pt x="32631" y="2463"/>
                  <a:pt x="32587" y="2477"/>
                </a:cubicBezTo>
                <a:cubicBezTo>
                  <a:pt x="32534" y="2495"/>
                  <a:pt x="32481" y="2516"/>
                  <a:pt x="32429" y="2540"/>
                </a:cubicBezTo>
                <a:cubicBezTo>
                  <a:pt x="32410" y="2549"/>
                  <a:pt x="32397" y="2554"/>
                  <a:pt x="32389" y="2557"/>
                </a:cubicBezTo>
                <a:lnTo>
                  <a:pt x="32389" y="2557"/>
                </a:lnTo>
                <a:cubicBezTo>
                  <a:pt x="32386" y="2557"/>
                  <a:pt x="32383" y="2557"/>
                  <a:pt x="32379" y="2557"/>
                </a:cubicBezTo>
                <a:cubicBezTo>
                  <a:pt x="32336" y="2558"/>
                  <a:pt x="32292" y="2563"/>
                  <a:pt x="32251" y="2572"/>
                </a:cubicBezTo>
                <a:cubicBezTo>
                  <a:pt x="32194" y="2584"/>
                  <a:pt x="32139" y="2600"/>
                  <a:pt x="32083" y="2619"/>
                </a:cubicBezTo>
                <a:cubicBezTo>
                  <a:pt x="32078" y="2621"/>
                  <a:pt x="32073" y="2622"/>
                  <a:pt x="32069" y="2624"/>
                </a:cubicBezTo>
                <a:lnTo>
                  <a:pt x="32069" y="2624"/>
                </a:lnTo>
                <a:cubicBezTo>
                  <a:pt x="32028" y="2588"/>
                  <a:pt x="31986" y="2556"/>
                  <a:pt x="31942" y="2525"/>
                </a:cubicBezTo>
                <a:cubicBezTo>
                  <a:pt x="31899" y="2496"/>
                  <a:pt x="31854" y="2473"/>
                  <a:pt x="31807" y="2455"/>
                </a:cubicBezTo>
                <a:cubicBezTo>
                  <a:pt x="31772" y="2442"/>
                  <a:pt x="31735" y="2433"/>
                  <a:pt x="31698" y="2427"/>
                </a:cubicBezTo>
                <a:cubicBezTo>
                  <a:pt x="31674" y="2424"/>
                  <a:pt x="31649" y="2422"/>
                  <a:pt x="31624" y="2422"/>
                </a:cubicBezTo>
                <a:cubicBezTo>
                  <a:pt x="31609" y="2422"/>
                  <a:pt x="31593" y="2422"/>
                  <a:pt x="31578" y="2424"/>
                </a:cubicBezTo>
                <a:cubicBezTo>
                  <a:pt x="31428" y="2439"/>
                  <a:pt x="31355" y="2490"/>
                  <a:pt x="31297" y="2520"/>
                </a:cubicBezTo>
                <a:lnTo>
                  <a:pt x="31191" y="2586"/>
                </a:lnTo>
                <a:lnTo>
                  <a:pt x="31191" y="2586"/>
                </a:lnTo>
                <a:lnTo>
                  <a:pt x="31130" y="2583"/>
                </a:lnTo>
                <a:lnTo>
                  <a:pt x="30998" y="2576"/>
                </a:lnTo>
                <a:lnTo>
                  <a:pt x="30868" y="2569"/>
                </a:lnTo>
                <a:lnTo>
                  <a:pt x="30841" y="2568"/>
                </a:lnTo>
                <a:lnTo>
                  <a:pt x="30810" y="2562"/>
                </a:lnTo>
                <a:cubicBezTo>
                  <a:pt x="30754" y="2553"/>
                  <a:pt x="30656" y="2514"/>
                  <a:pt x="30496" y="2501"/>
                </a:cubicBezTo>
                <a:cubicBezTo>
                  <a:pt x="30485" y="2501"/>
                  <a:pt x="30474" y="2501"/>
                  <a:pt x="30462" y="2500"/>
                </a:cubicBezTo>
                <a:lnTo>
                  <a:pt x="30441" y="2494"/>
                </a:lnTo>
                <a:lnTo>
                  <a:pt x="30329" y="2459"/>
                </a:lnTo>
                <a:cubicBezTo>
                  <a:pt x="30262" y="2438"/>
                  <a:pt x="30192" y="2424"/>
                  <a:pt x="30121" y="2417"/>
                </a:cubicBezTo>
                <a:lnTo>
                  <a:pt x="30059" y="2413"/>
                </a:lnTo>
                <a:cubicBezTo>
                  <a:pt x="30050" y="2412"/>
                  <a:pt x="30038" y="2411"/>
                  <a:pt x="30024" y="2409"/>
                </a:cubicBezTo>
                <a:cubicBezTo>
                  <a:pt x="29966" y="2399"/>
                  <a:pt x="29868" y="2368"/>
                  <a:pt x="29723" y="2358"/>
                </a:cubicBezTo>
                <a:cubicBezTo>
                  <a:pt x="29709" y="2357"/>
                  <a:pt x="29696" y="2356"/>
                  <a:pt x="29683" y="2356"/>
                </a:cubicBezTo>
                <a:cubicBezTo>
                  <a:pt x="29670" y="2356"/>
                  <a:pt x="29656" y="2357"/>
                  <a:pt x="29643" y="2358"/>
                </a:cubicBezTo>
                <a:cubicBezTo>
                  <a:pt x="29604" y="2360"/>
                  <a:pt x="29566" y="2367"/>
                  <a:pt x="29527" y="2377"/>
                </a:cubicBezTo>
                <a:cubicBezTo>
                  <a:pt x="29499" y="2387"/>
                  <a:pt x="29470" y="2398"/>
                  <a:pt x="29441" y="2411"/>
                </a:cubicBezTo>
                <a:cubicBezTo>
                  <a:pt x="29420" y="2421"/>
                  <a:pt x="29397" y="2434"/>
                  <a:pt x="29378" y="2444"/>
                </a:cubicBezTo>
                <a:cubicBezTo>
                  <a:pt x="29337" y="2471"/>
                  <a:pt x="29296" y="2499"/>
                  <a:pt x="29257" y="2529"/>
                </a:cubicBezTo>
                <a:lnTo>
                  <a:pt x="29257" y="2529"/>
                </a:lnTo>
                <a:cubicBezTo>
                  <a:pt x="29215" y="2508"/>
                  <a:pt x="29172" y="2488"/>
                  <a:pt x="29128" y="2471"/>
                </a:cubicBezTo>
                <a:cubicBezTo>
                  <a:pt x="29084" y="2454"/>
                  <a:pt x="29038" y="2441"/>
                  <a:pt x="28990" y="2433"/>
                </a:cubicBezTo>
                <a:cubicBezTo>
                  <a:pt x="28961" y="2428"/>
                  <a:pt x="28931" y="2426"/>
                  <a:pt x="28901" y="2425"/>
                </a:cubicBezTo>
                <a:lnTo>
                  <a:pt x="28857" y="2425"/>
                </a:lnTo>
                <a:cubicBezTo>
                  <a:pt x="28798" y="2426"/>
                  <a:pt x="28746" y="2429"/>
                  <a:pt x="28700" y="2433"/>
                </a:cubicBezTo>
                <a:lnTo>
                  <a:pt x="28579" y="2442"/>
                </a:lnTo>
                <a:lnTo>
                  <a:pt x="28530" y="2444"/>
                </a:lnTo>
                <a:lnTo>
                  <a:pt x="28503" y="2444"/>
                </a:lnTo>
                <a:cubicBezTo>
                  <a:pt x="28478" y="2444"/>
                  <a:pt x="28454" y="2446"/>
                  <a:pt x="28433" y="2448"/>
                </a:cubicBezTo>
                <a:cubicBezTo>
                  <a:pt x="28259" y="2469"/>
                  <a:pt x="28169" y="2514"/>
                  <a:pt x="28128" y="2520"/>
                </a:cubicBezTo>
                <a:cubicBezTo>
                  <a:pt x="28126" y="2520"/>
                  <a:pt x="28122" y="2521"/>
                  <a:pt x="28119" y="2522"/>
                </a:cubicBezTo>
                <a:lnTo>
                  <a:pt x="28119" y="2522"/>
                </a:lnTo>
                <a:lnTo>
                  <a:pt x="28090" y="2520"/>
                </a:lnTo>
                <a:lnTo>
                  <a:pt x="27958" y="2513"/>
                </a:lnTo>
                <a:lnTo>
                  <a:pt x="27710" y="2498"/>
                </a:lnTo>
                <a:cubicBezTo>
                  <a:pt x="27653" y="2495"/>
                  <a:pt x="27571" y="2481"/>
                  <a:pt x="27464" y="2471"/>
                </a:cubicBezTo>
                <a:lnTo>
                  <a:pt x="27388" y="2465"/>
                </a:lnTo>
                <a:lnTo>
                  <a:pt x="27388" y="2465"/>
                </a:lnTo>
                <a:cubicBezTo>
                  <a:pt x="27386" y="2463"/>
                  <a:pt x="27383" y="2461"/>
                  <a:pt x="27380" y="2459"/>
                </a:cubicBezTo>
                <a:cubicBezTo>
                  <a:pt x="27352" y="2442"/>
                  <a:pt x="27313" y="2414"/>
                  <a:pt x="27248" y="2380"/>
                </a:cubicBezTo>
                <a:cubicBezTo>
                  <a:pt x="27182" y="2350"/>
                  <a:pt x="27098" y="2299"/>
                  <a:pt x="26941" y="2299"/>
                </a:cubicBezTo>
                <a:cubicBezTo>
                  <a:pt x="26934" y="2299"/>
                  <a:pt x="26928" y="2299"/>
                  <a:pt x="26921" y="2299"/>
                </a:cubicBezTo>
                <a:cubicBezTo>
                  <a:pt x="26848" y="2302"/>
                  <a:pt x="26776" y="2321"/>
                  <a:pt x="26711" y="2353"/>
                </a:cubicBezTo>
                <a:cubicBezTo>
                  <a:pt x="26671" y="2373"/>
                  <a:pt x="26633" y="2395"/>
                  <a:pt x="26597" y="2420"/>
                </a:cubicBezTo>
                <a:cubicBezTo>
                  <a:pt x="26548" y="2456"/>
                  <a:pt x="26514" y="2484"/>
                  <a:pt x="26490" y="2504"/>
                </a:cubicBezTo>
                <a:lnTo>
                  <a:pt x="26490" y="2504"/>
                </a:lnTo>
                <a:lnTo>
                  <a:pt x="26482" y="2503"/>
                </a:lnTo>
                <a:lnTo>
                  <a:pt x="26222" y="2489"/>
                </a:lnTo>
                <a:lnTo>
                  <a:pt x="26222" y="2489"/>
                </a:lnTo>
                <a:cubicBezTo>
                  <a:pt x="26212" y="2483"/>
                  <a:pt x="26197" y="2474"/>
                  <a:pt x="26179" y="2462"/>
                </a:cubicBezTo>
                <a:cubicBezTo>
                  <a:pt x="26123" y="2424"/>
                  <a:pt x="26064" y="2391"/>
                  <a:pt x="26001" y="2365"/>
                </a:cubicBezTo>
                <a:cubicBezTo>
                  <a:pt x="25946" y="2342"/>
                  <a:pt x="25887" y="2328"/>
                  <a:pt x="25827" y="2322"/>
                </a:cubicBezTo>
                <a:cubicBezTo>
                  <a:pt x="25807" y="2320"/>
                  <a:pt x="25787" y="2319"/>
                  <a:pt x="25767" y="2319"/>
                </a:cubicBezTo>
                <a:cubicBezTo>
                  <a:pt x="25733" y="2319"/>
                  <a:pt x="25698" y="2322"/>
                  <a:pt x="25664" y="2328"/>
                </a:cubicBezTo>
                <a:cubicBezTo>
                  <a:pt x="25597" y="2339"/>
                  <a:pt x="25531" y="2358"/>
                  <a:pt x="25467" y="2382"/>
                </a:cubicBezTo>
                <a:cubicBezTo>
                  <a:pt x="25428" y="2396"/>
                  <a:pt x="25398" y="2406"/>
                  <a:pt x="25385" y="2410"/>
                </a:cubicBezTo>
                <a:lnTo>
                  <a:pt x="25385" y="2410"/>
                </a:lnTo>
                <a:cubicBezTo>
                  <a:pt x="25380" y="2410"/>
                  <a:pt x="25373" y="2410"/>
                  <a:pt x="25367" y="2409"/>
                </a:cubicBezTo>
                <a:cubicBezTo>
                  <a:pt x="25338" y="2408"/>
                  <a:pt x="25302" y="2403"/>
                  <a:pt x="25262" y="2398"/>
                </a:cubicBezTo>
                <a:lnTo>
                  <a:pt x="25117" y="2381"/>
                </a:lnTo>
                <a:cubicBezTo>
                  <a:pt x="25090" y="2379"/>
                  <a:pt x="25061" y="2376"/>
                  <a:pt x="25031" y="2375"/>
                </a:cubicBezTo>
                <a:cubicBezTo>
                  <a:pt x="25021" y="2375"/>
                  <a:pt x="25011" y="2375"/>
                  <a:pt x="24995" y="2375"/>
                </a:cubicBezTo>
                <a:cubicBezTo>
                  <a:pt x="24987" y="2375"/>
                  <a:pt x="24978" y="2375"/>
                  <a:pt x="24966" y="2375"/>
                </a:cubicBezTo>
                <a:cubicBezTo>
                  <a:pt x="24939" y="2376"/>
                  <a:pt x="24912" y="2380"/>
                  <a:pt x="24885" y="2384"/>
                </a:cubicBezTo>
                <a:cubicBezTo>
                  <a:pt x="24715" y="2420"/>
                  <a:pt x="24632" y="2469"/>
                  <a:pt x="24597" y="2482"/>
                </a:cubicBezTo>
                <a:lnTo>
                  <a:pt x="24597" y="2482"/>
                </a:lnTo>
                <a:cubicBezTo>
                  <a:pt x="24573" y="2480"/>
                  <a:pt x="24549" y="2475"/>
                  <a:pt x="24525" y="2469"/>
                </a:cubicBezTo>
                <a:cubicBezTo>
                  <a:pt x="24488" y="2462"/>
                  <a:pt x="24439" y="2450"/>
                  <a:pt x="24379" y="2440"/>
                </a:cubicBezTo>
                <a:cubicBezTo>
                  <a:pt x="24348" y="2435"/>
                  <a:pt x="24317" y="2431"/>
                  <a:pt x="24280" y="2428"/>
                </a:cubicBezTo>
                <a:cubicBezTo>
                  <a:pt x="24262" y="2426"/>
                  <a:pt x="24242" y="2425"/>
                  <a:pt x="24223" y="2425"/>
                </a:cubicBezTo>
                <a:lnTo>
                  <a:pt x="24180" y="2425"/>
                </a:lnTo>
                <a:cubicBezTo>
                  <a:pt x="24069" y="2426"/>
                  <a:pt x="23978" y="2435"/>
                  <a:pt x="23905" y="2438"/>
                </a:cubicBezTo>
                <a:lnTo>
                  <a:pt x="23853" y="2439"/>
                </a:lnTo>
                <a:lnTo>
                  <a:pt x="23783" y="2439"/>
                </a:lnTo>
                <a:cubicBezTo>
                  <a:pt x="23725" y="2440"/>
                  <a:pt x="23674" y="2443"/>
                  <a:pt x="23628" y="2447"/>
                </a:cubicBezTo>
                <a:lnTo>
                  <a:pt x="23507" y="2456"/>
                </a:lnTo>
                <a:cubicBezTo>
                  <a:pt x="23506" y="2456"/>
                  <a:pt x="23504" y="2456"/>
                  <a:pt x="23503" y="2457"/>
                </a:cubicBezTo>
                <a:lnTo>
                  <a:pt x="23503" y="2457"/>
                </a:lnTo>
                <a:cubicBezTo>
                  <a:pt x="23477" y="2438"/>
                  <a:pt x="23440" y="2409"/>
                  <a:pt x="23383" y="2373"/>
                </a:cubicBezTo>
                <a:cubicBezTo>
                  <a:pt x="23322" y="2337"/>
                  <a:pt x="23226" y="2275"/>
                  <a:pt x="23056" y="2268"/>
                </a:cubicBezTo>
                <a:cubicBezTo>
                  <a:pt x="22994" y="2268"/>
                  <a:pt x="22937" y="2270"/>
                  <a:pt x="22889" y="2273"/>
                </a:cubicBezTo>
                <a:cubicBezTo>
                  <a:pt x="22793" y="2282"/>
                  <a:pt x="22731" y="2289"/>
                  <a:pt x="22671" y="2289"/>
                </a:cubicBezTo>
                <a:cubicBezTo>
                  <a:pt x="22666" y="2289"/>
                  <a:pt x="22661" y="2289"/>
                  <a:pt x="22656" y="2289"/>
                </a:cubicBezTo>
                <a:cubicBezTo>
                  <a:pt x="22448" y="2295"/>
                  <a:pt x="22344" y="2356"/>
                  <a:pt x="22291" y="2365"/>
                </a:cubicBezTo>
                <a:cubicBezTo>
                  <a:pt x="22281" y="2368"/>
                  <a:pt x="22274" y="2370"/>
                  <a:pt x="22270" y="2370"/>
                </a:cubicBezTo>
                <a:lnTo>
                  <a:pt x="22270" y="2370"/>
                </a:lnTo>
                <a:cubicBezTo>
                  <a:pt x="22251" y="2369"/>
                  <a:pt x="22233" y="2367"/>
                  <a:pt x="22214" y="2362"/>
                </a:cubicBezTo>
                <a:cubicBezTo>
                  <a:pt x="22150" y="2352"/>
                  <a:pt x="22045" y="2320"/>
                  <a:pt x="21888" y="2315"/>
                </a:cubicBezTo>
                <a:cubicBezTo>
                  <a:pt x="21799" y="2315"/>
                  <a:pt x="21711" y="2330"/>
                  <a:pt x="21627" y="2359"/>
                </a:cubicBezTo>
                <a:lnTo>
                  <a:pt x="21499" y="2405"/>
                </a:lnTo>
                <a:cubicBezTo>
                  <a:pt x="21495" y="2407"/>
                  <a:pt x="21491" y="2408"/>
                  <a:pt x="21488" y="2409"/>
                </a:cubicBezTo>
                <a:lnTo>
                  <a:pt x="21488" y="2409"/>
                </a:lnTo>
                <a:cubicBezTo>
                  <a:pt x="21485" y="2408"/>
                  <a:pt x="21481" y="2407"/>
                  <a:pt x="21477" y="2406"/>
                </a:cubicBezTo>
                <a:cubicBezTo>
                  <a:pt x="21426" y="2397"/>
                  <a:pt x="21329" y="2345"/>
                  <a:pt x="21142" y="2329"/>
                </a:cubicBezTo>
                <a:cubicBezTo>
                  <a:pt x="21125" y="2328"/>
                  <a:pt x="21109" y="2328"/>
                  <a:pt x="21092" y="2328"/>
                </a:cubicBezTo>
                <a:cubicBezTo>
                  <a:pt x="21043" y="2328"/>
                  <a:pt x="20995" y="2331"/>
                  <a:pt x="20946" y="2336"/>
                </a:cubicBezTo>
                <a:lnTo>
                  <a:pt x="20810" y="2351"/>
                </a:lnTo>
                <a:cubicBezTo>
                  <a:pt x="20781" y="2356"/>
                  <a:pt x="20752" y="2357"/>
                  <a:pt x="20722" y="2358"/>
                </a:cubicBezTo>
                <a:lnTo>
                  <a:pt x="20677" y="2358"/>
                </a:lnTo>
                <a:lnTo>
                  <a:pt x="20618" y="2361"/>
                </a:lnTo>
                <a:cubicBezTo>
                  <a:pt x="20581" y="2365"/>
                  <a:pt x="20548" y="2371"/>
                  <a:pt x="20518" y="2376"/>
                </a:cubicBezTo>
                <a:cubicBezTo>
                  <a:pt x="20410" y="2399"/>
                  <a:pt x="20343" y="2415"/>
                  <a:pt x="20329" y="2415"/>
                </a:cubicBezTo>
                <a:cubicBezTo>
                  <a:pt x="20328" y="2415"/>
                  <a:pt x="20328" y="2415"/>
                  <a:pt x="20327" y="2414"/>
                </a:cubicBezTo>
                <a:cubicBezTo>
                  <a:pt x="20326" y="2415"/>
                  <a:pt x="20325" y="2415"/>
                  <a:pt x="20323" y="2415"/>
                </a:cubicBezTo>
                <a:cubicBezTo>
                  <a:pt x="20303" y="2415"/>
                  <a:pt x="20239" y="2404"/>
                  <a:pt x="20147" y="2386"/>
                </a:cubicBezTo>
                <a:cubicBezTo>
                  <a:pt x="20083" y="2373"/>
                  <a:pt x="20021" y="2366"/>
                  <a:pt x="19957" y="2364"/>
                </a:cubicBezTo>
                <a:cubicBezTo>
                  <a:pt x="19947" y="2363"/>
                  <a:pt x="19937" y="2363"/>
                  <a:pt x="19927" y="2363"/>
                </a:cubicBezTo>
                <a:cubicBezTo>
                  <a:pt x="19876" y="2363"/>
                  <a:pt x="19825" y="2366"/>
                  <a:pt x="19775" y="2371"/>
                </a:cubicBezTo>
                <a:cubicBezTo>
                  <a:pt x="19676" y="2380"/>
                  <a:pt x="19604" y="2390"/>
                  <a:pt x="19559" y="2390"/>
                </a:cubicBezTo>
                <a:cubicBezTo>
                  <a:pt x="19556" y="2390"/>
                  <a:pt x="19554" y="2390"/>
                  <a:pt x="19552" y="2390"/>
                </a:cubicBezTo>
                <a:cubicBezTo>
                  <a:pt x="19492" y="2390"/>
                  <a:pt x="19432" y="2394"/>
                  <a:pt x="19373" y="2401"/>
                </a:cubicBezTo>
                <a:lnTo>
                  <a:pt x="19240" y="2418"/>
                </a:lnTo>
                <a:cubicBezTo>
                  <a:pt x="19233" y="2419"/>
                  <a:pt x="19226" y="2420"/>
                  <a:pt x="19218" y="2421"/>
                </a:cubicBezTo>
                <a:lnTo>
                  <a:pt x="19218" y="2421"/>
                </a:lnTo>
                <a:cubicBezTo>
                  <a:pt x="19204" y="2410"/>
                  <a:pt x="19185" y="2397"/>
                  <a:pt x="19164" y="2381"/>
                </a:cubicBezTo>
                <a:cubicBezTo>
                  <a:pt x="19117" y="2350"/>
                  <a:pt x="19060" y="2304"/>
                  <a:pt x="18938" y="2262"/>
                </a:cubicBezTo>
                <a:cubicBezTo>
                  <a:pt x="18904" y="2250"/>
                  <a:pt x="18867" y="2242"/>
                  <a:pt x="18830" y="2238"/>
                </a:cubicBezTo>
                <a:cubicBezTo>
                  <a:pt x="18802" y="2234"/>
                  <a:pt x="18774" y="2233"/>
                  <a:pt x="18747" y="2233"/>
                </a:cubicBezTo>
                <a:lnTo>
                  <a:pt x="18661" y="2237"/>
                </a:lnTo>
                <a:lnTo>
                  <a:pt x="18518" y="2247"/>
                </a:lnTo>
                <a:cubicBezTo>
                  <a:pt x="18466" y="2252"/>
                  <a:pt x="18414" y="2254"/>
                  <a:pt x="18362" y="2254"/>
                </a:cubicBezTo>
                <a:cubicBezTo>
                  <a:pt x="18339" y="2254"/>
                  <a:pt x="18316" y="2254"/>
                  <a:pt x="18292" y="2253"/>
                </a:cubicBezTo>
                <a:lnTo>
                  <a:pt x="18029" y="2250"/>
                </a:lnTo>
                <a:lnTo>
                  <a:pt x="17977" y="2249"/>
                </a:lnTo>
                <a:lnTo>
                  <a:pt x="17935" y="2246"/>
                </a:lnTo>
                <a:lnTo>
                  <a:pt x="17819" y="2232"/>
                </a:lnTo>
                <a:cubicBezTo>
                  <a:pt x="17771" y="2225"/>
                  <a:pt x="17717" y="2218"/>
                  <a:pt x="17654" y="2215"/>
                </a:cubicBezTo>
                <a:lnTo>
                  <a:pt x="17591" y="2212"/>
                </a:lnTo>
                <a:lnTo>
                  <a:pt x="17561" y="2209"/>
                </a:lnTo>
                <a:cubicBezTo>
                  <a:pt x="17507" y="2203"/>
                  <a:pt x="17414" y="2175"/>
                  <a:pt x="17270" y="2164"/>
                </a:cubicBezTo>
                <a:lnTo>
                  <a:pt x="17213" y="2161"/>
                </a:lnTo>
                <a:cubicBezTo>
                  <a:pt x="17172" y="2161"/>
                  <a:pt x="17131" y="2166"/>
                  <a:pt x="17091" y="2174"/>
                </a:cubicBezTo>
                <a:cubicBezTo>
                  <a:pt x="17031" y="2188"/>
                  <a:pt x="16973" y="2210"/>
                  <a:pt x="16919" y="2240"/>
                </a:cubicBezTo>
                <a:cubicBezTo>
                  <a:pt x="16883" y="2260"/>
                  <a:pt x="16849" y="2282"/>
                  <a:pt x="16815" y="2305"/>
                </a:cubicBezTo>
                <a:lnTo>
                  <a:pt x="16815" y="2305"/>
                </a:lnTo>
                <a:cubicBezTo>
                  <a:pt x="16803" y="2297"/>
                  <a:pt x="16789" y="2288"/>
                  <a:pt x="16774" y="2278"/>
                </a:cubicBezTo>
                <a:cubicBezTo>
                  <a:pt x="16713" y="2242"/>
                  <a:pt x="16618" y="2174"/>
                  <a:pt x="16436" y="2166"/>
                </a:cubicBezTo>
                <a:cubicBezTo>
                  <a:pt x="16356" y="2166"/>
                  <a:pt x="16277" y="2176"/>
                  <a:pt x="16201" y="2196"/>
                </a:cubicBezTo>
                <a:cubicBezTo>
                  <a:pt x="16100" y="2224"/>
                  <a:pt x="16040" y="2238"/>
                  <a:pt x="16037" y="2238"/>
                </a:cubicBezTo>
                <a:cubicBezTo>
                  <a:pt x="16037" y="2238"/>
                  <a:pt x="16038" y="2238"/>
                  <a:pt x="16039" y="2238"/>
                </a:cubicBezTo>
                <a:cubicBezTo>
                  <a:pt x="16036" y="2238"/>
                  <a:pt x="15992" y="2239"/>
                  <a:pt x="15972" y="2241"/>
                </a:cubicBezTo>
                <a:cubicBezTo>
                  <a:pt x="15949" y="2243"/>
                  <a:pt x="15924" y="2246"/>
                  <a:pt x="15904" y="2250"/>
                </a:cubicBezTo>
                <a:cubicBezTo>
                  <a:pt x="15866" y="2257"/>
                  <a:pt x="15830" y="2267"/>
                  <a:pt x="15793" y="2277"/>
                </a:cubicBezTo>
                <a:lnTo>
                  <a:pt x="15663" y="2321"/>
                </a:lnTo>
                <a:cubicBezTo>
                  <a:pt x="15656" y="2323"/>
                  <a:pt x="15650" y="2325"/>
                  <a:pt x="15646" y="2326"/>
                </a:cubicBezTo>
                <a:lnTo>
                  <a:pt x="15646" y="2326"/>
                </a:lnTo>
                <a:cubicBezTo>
                  <a:pt x="15641" y="2325"/>
                  <a:pt x="15635" y="2324"/>
                  <a:pt x="15628" y="2322"/>
                </a:cubicBezTo>
                <a:cubicBezTo>
                  <a:pt x="15577" y="2313"/>
                  <a:pt x="15478" y="2265"/>
                  <a:pt x="15292" y="2253"/>
                </a:cubicBezTo>
                <a:cubicBezTo>
                  <a:pt x="15281" y="2252"/>
                  <a:pt x="15271" y="2252"/>
                  <a:pt x="15260" y="2252"/>
                </a:cubicBezTo>
                <a:cubicBezTo>
                  <a:pt x="15242" y="2252"/>
                  <a:pt x="15224" y="2253"/>
                  <a:pt x="15205" y="2255"/>
                </a:cubicBezTo>
                <a:cubicBezTo>
                  <a:pt x="15175" y="2257"/>
                  <a:pt x="15145" y="2262"/>
                  <a:pt x="15115" y="2269"/>
                </a:cubicBezTo>
                <a:cubicBezTo>
                  <a:pt x="15070" y="2279"/>
                  <a:pt x="15026" y="2294"/>
                  <a:pt x="14985" y="2313"/>
                </a:cubicBezTo>
                <a:cubicBezTo>
                  <a:pt x="14947" y="2329"/>
                  <a:pt x="14916" y="2344"/>
                  <a:pt x="14892" y="2356"/>
                </a:cubicBezTo>
                <a:lnTo>
                  <a:pt x="14892" y="2356"/>
                </a:lnTo>
                <a:cubicBezTo>
                  <a:pt x="14836" y="2318"/>
                  <a:pt x="14779" y="2285"/>
                  <a:pt x="14718" y="2257"/>
                </a:cubicBezTo>
                <a:cubicBezTo>
                  <a:pt x="14642" y="2224"/>
                  <a:pt x="14560" y="2208"/>
                  <a:pt x="14477" y="2208"/>
                </a:cubicBezTo>
                <a:cubicBezTo>
                  <a:pt x="14427" y="2208"/>
                  <a:pt x="14377" y="2214"/>
                  <a:pt x="14328" y="2226"/>
                </a:cubicBezTo>
                <a:cubicBezTo>
                  <a:pt x="14257" y="2245"/>
                  <a:pt x="14189" y="2271"/>
                  <a:pt x="14125" y="2304"/>
                </a:cubicBezTo>
                <a:lnTo>
                  <a:pt x="14125" y="2304"/>
                </a:lnTo>
                <a:cubicBezTo>
                  <a:pt x="14111" y="2294"/>
                  <a:pt x="14095" y="2282"/>
                  <a:pt x="14078" y="2270"/>
                </a:cubicBezTo>
                <a:cubicBezTo>
                  <a:pt x="14018" y="2234"/>
                  <a:pt x="13949" y="2171"/>
                  <a:pt x="13773" y="2142"/>
                </a:cubicBezTo>
                <a:cubicBezTo>
                  <a:pt x="13719" y="2137"/>
                  <a:pt x="13684" y="2137"/>
                  <a:pt x="13686" y="2137"/>
                </a:cubicBezTo>
                <a:lnTo>
                  <a:pt x="13652" y="2136"/>
                </a:lnTo>
                <a:lnTo>
                  <a:pt x="13587" y="2134"/>
                </a:lnTo>
                <a:lnTo>
                  <a:pt x="13323" y="2127"/>
                </a:lnTo>
                <a:cubicBezTo>
                  <a:pt x="13320" y="2126"/>
                  <a:pt x="13312" y="2126"/>
                  <a:pt x="13303" y="2126"/>
                </a:cubicBezTo>
                <a:cubicBezTo>
                  <a:pt x="13293" y="2126"/>
                  <a:pt x="13282" y="2126"/>
                  <a:pt x="13271" y="2127"/>
                </a:cubicBezTo>
                <a:lnTo>
                  <a:pt x="13212" y="2131"/>
                </a:lnTo>
                <a:cubicBezTo>
                  <a:pt x="13175" y="2136"/>
                  <a:pt x="13143" y="2141"/>
                  <a:pt x="13113" y="2146"/>
                </a:cubicBezTo>
                <a:lnTo>
                  <a:pt x="12977" y="2178"/>
                </a:lnTo>
                <a:cubicBezTo>
                  <a:pt x="12958" y="2181"/>
                  <a:pt x="12941" y="2185"/>
                  <a:pt x="12922" y="2186"/>
                </a:cubicBezTo>
                <a:cubicBezTo>
                  <a:pt x="12938" y="2186"/>
                  <a:pt x="12888" y="2187"/>
                  <a:pt x="12840" y="2193"/>
                </a:cubicBezTo>
                <a:cubicBezTo>
                  <a:pt x="12802" y="2198"/>
                  <a:pt x="12765" y="2209"/>
                  <a:pt x="12729" y="2221"/>
                </a:cubicBezTo>
                <a:cubicBezTo>
                  <a:pt x="12680" y="2239"/>
                  <a:pt x="12632" y="2263"/>
                  <a:pt x="12588" y="2291"/>
                </a:cubicBezTo>
                <a:cubicBezTo>
                  <a:pt x="12541" y="2321"/>
                  <a:pt x="12507" y="2347"/>
                  <a:pt x="12482" y="2368"/>
                </a:cubicBezTo>
                <a:lnTo>
                  <a:pt x="12482" y="2368"/>
                </a:lnTo>
                <a:cubicBezTo>
                  <a:pt x="12480" y="2367"/>
                  <a:pt x="12479" y="2366"/>
                  <a:pt x="12477" y="2366"/>
                </a:cubicBezTo>
                <a:cubicBezTo>
                  <a:pt x="12420" y="2345"/>
                  <a:pt x="12360" y="2328"/>
                  <a:pt x="12298" y="2315"/>
                </a:cubicBezTo>
                <a:cubicBezTo>
                  <a:pt x="12248" y="2305"/>
                  <a:pt x="12198" y="2300"/>
                  <a:pt x="12147" y="2300"/>
                </a:cubicBezTo>
                <a:cubicBezTo>
                  <a:pt x="12102" y="2300"/>
                  <a:pt x="12058" y="2304"/>
                  <a:pt x="12014" y="2312"/>
                </a:cubicBezTo>
                <a:cubicBezTo>
                  <a:pt x="11939" y="2327"/>
                  <a:pt x="11882" y="2343"/>
                  <a:pt x="11839" y="2356"/>
                </a:cubicBezTo>
                <a:lnTo>
                  <a:pt x="11839" y="2356"/>
                </a:lnTo>
                <a:cubicBezTo>
                  <a:pt x="11825" y="2342"/>
                  <a:pt x="11808" y="2326"/>
                  <a:pt x="11789" y="2308"/>
                </a:cubicBezTo>
                <a:cubicBezTo>
                  <a:pt x="11736" y="2268"/>
                  <a:pt x="11683" y="2200"/>
                  <a:pt x="11505" y="2143"/>
                </a:cubicBezTo>
                <a:cubicBezTo>
                  <a:pt x="11464" y="2130"/>
                  <a:pt x="11415" y="2125"/>
                  <a:pt x="11367" y="2125"/>
                </a:cubicBezTo>
                <a:cubicBezTo>
                  <a:pt x="11305" y="2125"/>
                  <a:pt x="11243" y="2134"/>
                  <a:pt x="11200" y="2151"/>
                </a:cubicBezTo>
                <a:cubicBezTo>
                  <a:pt x="11136" y="2172"/>
                  <a:pt x="11077" y="2202"/>
                  <a:pt x="11024" y="2241"/>
                </a:cubicBezTo>
                <a:cubicBezTo>
                  <a:pt x="10990" y="2266"/>
                  <a:pt x="10958" y="2292"/>
                  <a:pt x="10928" y="2321"/>
                </a:cubicBezTo>
                <a:lnTo>
                  <a:pt x="10928" y="2321"/>
                </a:lnTo>
                <a:cubicBezTo>
                  <a:pt x="10924" y="2318"/>
                  <a:pt x="10920" y="2316"/>
                  <a:pt x="10915" y="2314"/>
                </a:cubicBezTo>
                <a:cubicBezTo>
                  <a:pt x="10855" y="2285"/>
                  <a:pt x="10764" y="2235"/>
                  <a:pt x="10607" y="2227"/>
                </a:cubicBezTo>
                <a:lnTo>
                  <a:pt x="10587" y="2227"/>
                </a:lnTo>
                <a:cubicBezTo>
                  <a:pt x="10586" y="2227"/>
                  <a:pt x="10577" y="2225"/>
                  <a:pt x="10566" y="2223"/>
                </a:cubicBezTo>
                <a:cubicBezTo>
                  <a:pt x="10514" y="2215"/>
                  <a:pt x="10414" y="2164"/>
                  <a:pt x="10215" y="2154"/>
                </a:cubicBezTo>
                <a:cubicBezTo>
                  <a:pt x="10064" y="2154"/>
                  <a:pt x="9973" y="2174"/>
                  <a:pt x="9894" y="2182"/>
                </a:cubicBezTo>
                <a:cubicBezTo>
                  <a:pt x="9857" y="2187"/>
                  <a:pt x="9827" y="2189"/>
                  <a:pt x="9805" y="2189"/>
                </a:cubicBezTo>
                <a:cubicBezTo>
                  <a:pt x="9808" y="2189"/>
                  <a:pt x="9754" y="2191"/>
                  <a:pt x="9732" y="2194"/>
                </a:cubicBezTo>
                <a:cubicBezTo>
                  <a:pt x="9707" y="2197"/>
                  <a:pt x="9681" y="2202"/>
                  <a:pt x="9656" y="2208"/>
                </a:cubicBezTo>
                <a:cubicBezTo>
                  <a:pt x="9616" y="2217"/>
                  <a:pt x="9575" y="2228"/>
                  <a:pt x="9537" y="2243"/>
                </a:cubicBezTo>
                <a:cubicBezTo>
                  <a:pt x="9472" y="2268"/>
                  <a:pt x="9430" y="2289"/>
                  <a:pt x="9403" y="2299"/>
                </a:cubicBezTo>
                <a:cubicBezTo>
                  <a:pt x="9397" y="2302"/>
                  <a:pt x="9392" y="2303"/>
                  <a:pt x="9388" y="2305"/>
                </a:cubicBezTo>
                <a:lnTo>
                  <a:pt x="9388" y="2305"/>
                </a:lnTo>
                <a:cubicBezTo>
                  <a:pt x="9366" y="2305"/>
                  <a:pt x="9347" y="2307"/>
                  <a:pt x="9327" y="2309"/>
                </a:cubicBezTo>
                <a:cubicBezTo>
                  <a:pt x="9291" y="2313"/>
                  <a:pt x="9255" y="2319"/>
                  <a:pt x="9226" y="2324"/>
                </a:cubicBezTo>
                <a:cubicBezTo>
                  <a:pt x="9173" y="2335"/>
                  <a:pt x="9132" y="2346"/>
                  <a:pt x="9099" y="2353"/>
                </a:cubicBezTo>
                <a:lnTo>
                  <a:pt x="9099" y="2353"/>
                </a:lnTo>
                <a:cubicBezTo>
                  <a:pt x="9096" y="2350"/>
                  <a:pt x="9092" y="2347"/>
                  <a:pt x="9088" y="2344"/>
                </a:cubicBezTo>
                <a:cubicBezTo>
                  <a:pt x="9030" y="2295"/>
                  <a:pt x="8967" y="2255"/>
                  <a:pt x="8900" y="2220"/>
                </a:cubicBezTo>
                <a:cubicBezTo>
                  <a:pt x="8831" y="2187"/>
                  <a:pt x="8757" y="2167"/>
                  <a:pt x="8680" y="2161"/>
                </a:cubicBezTo>
                <a:cubicBezTo>
                  <a:pt x="8665" y="2160"/>
                  <a:pt x="8650" y="2159"/>
                  <a:pt x="8635" y="2159"/>
                </a:cubicBezTo>
                <a:cubicBezTo>
                  <a:pt x="8624" y="2159"/>
                  <a:pt x="8614" y="2160"/>
                  <a:pt x="8603" y="2160"/>
                </a:cubicBezTo>
                <a:lnTo>
                  <a:pt x="8562" y="2163"/>
                </a:lnTo>
                <a:lnTo>
                  <a:pt x="8416" y="2173"/>
                </a:lnTo>
                <a:lnTo>
                  <a:pt x="8296" y="2182"/>
                </a:lnTo>
                <a:lnTo>
                  <a:pt x="8246" y="2185"/>
                </a:lnTo>
                <a:cubicBezTo>
                  <a:pt x="8216" y="2186"/>
                  <a:pt x="8186" y="2188"/>
                  <a:pt x="8157" y="2193"/>
                </a:cubicBezTo>
                <a:cubicBezTo>
                  <a:pt x="8129" y="2197"/>
                  <a:pt x="8099" y="2204"/>
                  <a:pt x="8070" y="2212"/>
                </a:cubicBezTo>
                <a:cubicBezTo>
                  <a:pt x="7998" y="2235"/>
                  <a:pt x="7928" y="2267"/>
                  <a:pt x="7862" y="2305"/>
                </a:cubicBezTo>
                <a:cubicBezTo>
                  <a:pt x="7838" y="2318"/>
                  <a:pt x="7819" y="2329"/>
                  <a:pt x="7806" y="2335"/>
                </a:cubicBezTo>
                <a:lnTo>
                  <a:pt x="7806" y="2335"/>
                </a:lnTo>
                <a:cubicBezTo>
                  <a:pt x="7790" y="2337"/>
                  <a:pt x="7773" y="2339"/>
                  <a:pt x="7757" y="2342"/>
                </a:cubicBezTo>
                <a:cubicBezTo>
                  <a:pt x="7677" y="2357"/>
                  <a:pt x="7599" y="2381"/>
                  <a:pt x="7527" y="2416"/>
                </a:cubicBezTo>
                <a:cubicBezTo>
                  <a:pt x="7513" y="2422"/>
                  <a:pt x="7501" y="2427"/>
                  <a:pt x="7490" y="2432"/>
                </a:cubicBezTo>
                <a:lnTo>
                  <a:pt x="7490" y="2432"/>
                </a:lnTo>
                <a:cubicBezTo>
                  <a:pt x="7470" y="2421"/>
                  <a:pt x="7444" y="2407"/>
                  <a:pt x="7413" y="2391"/>
                </a:cubicBezTo>
                <a:cubicBezTo>
                  <a:pt x="7353" y="2362"/>
                  <a:pt x="7261" y="2312"/>
                  <a:pt x="7100" y="2306"/>
                </a:cubicBezTo>
                <a:cubicBezTo>
                  <a:pt x="7099" y="2306"/>
                  <a:pt x="7097" y="2306"/>
                  <a:pt x="7095" y="2306"/>
                </a:cubicBezTo>
                <a:cubicBezTo>
                  <a:pt x="6932" y="2306"/>
                  <a:pt x="6830" y="2359"/>
                  <a:pt x="6764" y="2392"/>
                </a:cubicBezTo>
                <a:cubicBezTo>
                  <a:pt x="6697" y="2428"/>
                  <a:pt x="6657" y="2454"/>
                  <a:pt x="6633" y="2470"/>
                </a:cubicBezTo>
                <a:lnTo>
                  <a:pt x="6633" y="2470"/>
                </a:lnTo>
                <a:lnTo>
                  <a:pt x="6570" y="2475"/>
                </a:lnTo>
                <a:lnTo>
                  <a:pt x="6432" y="2486"/>
                </a:lnTo>
                <a:cubicBezTo>
                  <a:pt x="6391" y="2491"/>
                  <a:pt x="6353" y="2493"/>
                  <a:pt x="6320" y="2495"/>
                </a:cubicBezTo>
                <a:lnTo>
                  <a:pt x="6315" y="2495"/>
                </a:lnTo>
                <a:cubicBezTo>
                  <a:pt x="6285" y="2493"/>
                  <a:pt x="6197" y="2442"/>
                  <a:pt x="6000" y="2417"/>
                </a:cubicBezTo>
                <a:cubicBezTo>
                  <a:pt x="5979" y="2415"/>
                  <a:pt x="5957" y="2413"/>
                  <a:pt x="5935" y="2413"/>
                </a:cubicBezTo>
                <a:cubicBezTo>
                  <a:pt x="5930" y="2413"/>
                  <a:pt x="5926" y="2413"/>
                  <a:pt x="5921" y="2413"/>
                </a:cubicBezTo>
                <a:lnTo>
                  <a:pt x="5895" y="2413"/>
                </a:lnTo>
                <a:lnTo>
                  <a:pt x="5858" y="2411"/>
                </a:lnTo>
                <a:lnTo>
                  <a:pt x="5743" y="2399"/>
                </a:lnTo>
                <a:cubicBezTo>
                  <a:pt x="5695" y="2394"/>
                  <a:pt x="5639" y="2388"/>
                  <a:pt x="5571" y="2387"/>
                </a:cubicBezTo>
                <a:lnTo>
                  <a:pt x="5519" y="2387"/>
                </a:lnTo>
                <a:cubicBezTo>
                  <a:pt x="5490" y="2388"/>
                  <a:pt x="5461" y="2391"/>
                  <a:pt x="5432" y="2395"/>
                </a:cubicBezTo>
                <a:cubicBezTo>
                  <a:pt x="5383" y="2403"/>
                  <a:pt x="5336" y="2414"/>
                  <a:pt x="5290" y="2431"/>
                </a:cubicBezTo>
                <a:cubicBezTo>
                  <a:pt x="5235" y="2450"/>
                  <a:pt x="5182" y="2473"/>
                  <a:pt x="5129" y="2499"/>
                </a:cubicBezTo>
                <a:cubicBezTo>
                  <a:pt x="5117" y="2505"/>
                  <a:pt x="5108" y="2509"/>
                  <a:pt x="5101" y="2512"/>
                </a:cubicBezTo>
                <a:lnTo>
                  <a:pt x="5101" y="2512"/>
                </a:lnTo>
                <a:lnTo>
                  <a:pt x="5019" y="2517"/>
                </a:lnTo>
                <a:lnTo>
                  <a:pt x="4876" y="2533"/>
                </a:lnTo>
                <a:cubicBezTo>
                  <a:pt x="4833" y="2539"/>
                  <a:pt x="4798" y="2543"/>
                  <a:pt x="4766" y="2545"/>
                </a:cubicBezTo>
                <a:cubicBezTo>
                  <a:pt x="4755" y="2546"/>
                  <a:pt x="4743" y="2547"/>
                  <a:pt x="4732" y="2547"/>
                </a:cubicBezTo>
                <a:cubicBezTo>
                  <a:pt x="4720" y="2547"/>
                  <a:pt x="4709" y="2546"/>
                  <a:pt x="4697" y="2545"/>
                </a:cubicBezTo>
                <a:cubicBezTo>
                  <a:pt x="4645" y="2543"/>
                  <a:pt x="4556" y="2525"/>
                  <a:pt x="4427" y="2521"/>
                </a:cubicBezTo>
                <a:lnTo>
                  <a:pt x="4427" y="2521"/>
                </a:lnTo>
                <a:cubicBezTo>
                  <a:pt x="4420" y="2516"/>
                  <a:pt x="4412" y="2511"/>
                  <a:pt x="4402" y="2505"/>
                </a:cubicBezTo>
                <a:cubicBezTo>
                  <a:pt x="4344" y="2465"/>
                  <a:pt x="4281" y="2431"/>
                  <a:pt x="4216" y="2403"/>
                </a:cubicBezTo>
                <a:cubicBezTo>
                  <a:pt x="4154" y="2376"/>
                  <a:pt x="4088" y="2360"/>
                  <a:pt x="4021" y="2354"/>
                </a:cubicBezTo>
                <a:cubicBezTo>
                  <a:pt x="4005" y="2353"/>
                  <a:pt x="3989" y="2352"/>
                  <a:pt x="3972" y="2352"/>
                </a:cubicBezTo>
                <a:cubicBezTo>
                  <a:pt x="3941" y="2352"/>
                  <a:pt x="3910" y="2355"/>
                  <a:pt x="3879" y="2360"/>
                </a:cubicBezTo>
                <a:cubicBezTo>
                  <a:pt x="3834" y="2367"/>
                  <a:pt x="3790" y="2380"/>
                  <a:pt x="3749" y="2398"/>
                </a:cubicBezTo>
                <a:cubicBezTo>
                  <a:pt x="3609" y="2463"/>
                  <a:pt x="3560" y="2520"/>
                  <a:pt x="3513" y="2560"/>
                </a:cubicBezTo>
                <a:lnTo>
                  <a:pt x="3505" y="2567"/>
                </a:lnTo>
                <a:lnTo>
                  <a:pt x="3505" y="2567"/>
                </a:lnTo>
                <a:cubicBezTo>
                  <a:pt x="3505" y="2567"/>
                  <a:pt x="3505" y="2567"/>
                  <a:pt x="3505" y="2567"/>
                </a:cubicBezTo>
                <a:cubicBezTo>
                  <a:pt x="3428" y="2538"/>
                  <a:pt x="3348" y="2520"/>
                  <a:pt x="3267" y="2511"/>
                </a:cubicBezTo>
                <a:cubicBezTo>
                  <a:pt x="3248" y="2509"/>
                  <a:pt x="3229" y="2508"/>
                  <a:pt x="3210" y="2508"/>
                </a:cubicBezTo>
                <a:cubicBezTo>
                  <a:pt x="3206" y="2508"/>
                  <a:pt x="3201" y="2509"/>
                  <a:pt x="3197" y="2509"/>
                </a:cubicBezTo>
                <a:lnTo>
                  <a:pt x="3197" y="2509"/>
                </a:lnTo>
                <a:cubicBezTo>
                  <a:pt x="3183" y="2505"/>
                  <a:pt x="3155" y="2495"/>
                  <a:pt x="3117" y="2481"/>
                </a:cubicBezTo>
                <a:cubicBezTo>
                  <a:pt x="3045" y="2455"/>
                  <a:pt x="2971" y="2438"/>
                  <a:pt x="2896" y="2427"/>
                </a:cubicBezTo>
                <a:cubicBezTo>
                  <a:pt x="2868" y="2424"/>
                  <a:pt x="2839" y="2422"/>
                  <a:pt x="2811" y="2422"/>
                </a:cubicBezTo>
                <a:cubicBezTo>
                  <a:pt x="2789" y="2422"/>
                  <a:pt x="2767" y="2423"/>
                  <a:pt x="2744" y="2425"/>
                </a:cubicBezTo>
                <a:cubicBezTo>
                  <a:pt x="2710" y="2428"/>
                  <a:pt x="2675" y="2432"/>
                  <a:pt x="2646" y="2436"/>
                </a:cubicBezTo>
                <a:cubicBezTo>
                  <a:pt x="2527" y="2457"/>
                  <a:pt x="2448" y="2477"/>
                  <a:pt x="2407" y="2480"/>
                </a:cubicBezTo>
                <a:lnTo>
                  <a:pt x="2394" y="2481"/>
                </a:lnTo>
                <a:cubicBezTo>
                  <a:pt x="2363" y="2484"/>
                  <a:pt x="2332" y="2487"/>
                  <a:pt x="2301" y="2493"/>
                </a:cubicBezTo>
                <a:cubicBezTo>
                  <a:pt x="2238" y="2507"/>
                  <a:pt x="2177" y="2529"/>
                  <a:pt x="2121" y="2559"/>
                </a:cubicBezTo>
                <a:cubicBezTo>
                  <a:pt x="2060" y="2591"/>
                  <a:pt x="2004" y="2629"/>
                  <a:pt x="1951" y="2672"/>
                </a:cubicBezTo>
                <a:cubicBezTo>
                  <a:pt x="1949" y="2674"/>
                  <a:pt x="1946" y="2676"/>
                  <a:pt x="1944" y="2677"/>
                </a:cubicBezTo>
                <a:lnTo>
                  <a:pt x="1944" y="2677"/>
                </a:lnTo>
                <a:lnTo>
                  <a:pt x="1721" y="2672"/>
                </a:lnTo>
                <a:cubicBezTo>
                  <a:pt x="1615" y="2672"/>
                  <a:pt x="1508" y="2680"/>
                  <a:pt x="1403" y="2695"/>
                </a:cubicBezTo>
                <a:lnTo>
                  <a:pt x="1330" y="2704"/>
                </a:lnTo>
                <a:lnTo>
                  <a:pt x="1330" y="2704"/>
                </a:lnTo>
                <a:cubicBezTo>
                  <a:pt x="1306" y="2685"/>
                  <a:pt x="1274" y="2660"/>
                  <a:pt x="1230" y="2629"/>
                </a:cubicBezTo>
                <a:lnTo>
                  <a:pt x="1174" y="2596"/>
                </a:lnTo>
                <a:cubicBezTo>
                  <a:pt x="1150" y="2582"/>
                  <a:pt x="1126" y="2569"/>
                  <a:pt x="1099" y="2559"/>
                </a:cubicBezTo>
                <a:cubicBezTo>
                  <a:pt x="1024" y="2525"/>
                  <a:pt x="942" y="2508"/>
                  <a:pt x="860" y="2508"/>
                </a:cubicBezTo>
                <a:cubicBezTo>
                  <a:pt x="857" y="2508"/>
                  <a:pt x="855" y="2508"/>
                  <a:pt x="852" y="2508"/>
                </a:cubicBezTo>
                <a:lnTo>
                  <a:pt x="701" y="2516"/>
                </a:lnTo>
                <a:lnTo>
                  <a:pt x="438" y="2530"/>
                </a:lnTo>
                <a:lnTo>
                  <a:pt x="435" y="2533"/>
                </a:lnTo>
                <a:cubicBezTo>
                  <a:pt x="188" y="2550"/>
                  <a:pt x="0" y="2762"/>
                  <a:pt x="15" y="3009"/>
                </a:cubicBezTo>
                <a:cubicBezTo>
                  <a:pt x="29" y="3249"/>
                  <a:pt x="227" y="3433"/>
                  <a:pt x="464" y="3433"/>
                </a:cubicBezTo>
                <a:cubicBezTo>
                  <a:pt x="472" y="3433"/>
                  <a:pt x="480" y="3433"/>
                  <a:pt x="488" y="3432"/>
                </a:cubicBezTo>
                <a:lnTo>
                  <a:pt x="493" y="3432"/>
                </a:lnTo>
                <a:lnTo>
                  <a:pt x="755" y="3417"/>
                </a:lnTo>
                <a:lnTo>
                  <a:pt x="779" y="3416"/>
                </a:lnTo>
                <a:lnTo>
                  <a:pt x="779" y="3416"/>
                </a:lnTo>
                <a:cubicBezTo>
                  <a:pt x="790" y="3424"/>
                  <a:pt x="802" y="3433"/>
                  <a:pt x="815" y="3444"/>
                </a:cubicBezTo>
                <a:cubicBezTo>
                  <a:pt x="862" y="3475"/>
                  <a:pt x="916" y="3524"/>
                  <a:pt x="1043" y="3573"/>
                </a:cubicBezTo>
                <a:cubicBezTo>
                  <a:pt x="1081" y="3587"/>
                  <a:pt x="1119" y="3598"/>
                  <a:pt x="1158" y="3604"/>
                </a:cubicBezTo>
                <a:cubicBezTo>
                  <a:pt x="1191" y="3609"/>
                  <a:pt x="1223" y="3611"/>
                  <a:pt x="1256" y="3611"/>
                </a:cubicBezTo>
                <a:cubicBezTo>
                  <a:pt x="1267" y="3611"/>
                  <a:pt x="1279" y="3611"/>
                  <a:pt x="1290" y="3610"/>
                </a:cubicBezTo>
                <a:lnTo>
                  <a:pt x="1372" y="3603"/>
                </a:lnTo>
                <a:lnTo>
                  <a:pt x="1514" y="3587"/>
                </a:lnTo>
                <a:cubicBezTo>
                  <a:pt x="1582" y="3577"/>
                  <a:pt x="1651" y="3570"/>
                  <a:pt x="1721" y="3569"/>
                </a:cubicBezTo>
                <a:cubicBezTo>
                  <a:pt x="1781" y="3569"/>
                  <a:pt x="1861" y="3573"/>
                  <a:pt x="1960" y="3573"/>
                </a:cubicBezTo>
                <a:cubicBezTo>
                  <a:pt x="1970" y="3573"/>
                  <a:pt x="1980" y="3573"/>
                  <a:pt x="1990" y="3573"/>
                </a:cubicBezTo>
                <a:lnTo>
                  <a:pt x="2034" y="3572"/>
                </a:lnTo>
                <a:cubicBezTo>
                  <a:pt x="2062" y="3571"/>
                  <a:pt x="2091" y="3569"/>
                  <a:pt x="2118" y="3564"/>
                </a:cubicBezTo>
                <a:cubicBezTo>
                  <a:pt x="2156" y="3558"/>
                  <a:pt x="2193" y="3549"/>
                  <a:pt x="2229" y="3536"/>
                </a:cubicBezTo>
                <a:cubicBezTo>
                  <a:pt x="2257" y="3526"/>
                  <a:pt x="2285" y="3514"/>
                  <a:pt x="2311" y="3501"/>
                </a:cubicBezTo>
                <a:cubicBezTo>
                  <a:pt x="2375" y="3468"/>
                  <a:pt x="2434" y="3429"/>
                  <a:pt x="2490" y="3384"/>
                </a:cubicBezTo>
                <a:cubicBezTo>
                  <a:pt x="2499" y="3377"/>
                  <a:pt x="2506" y="3371"/>
                  <a:pt x="2513" y="3366"/>
                </a:cubicBezTo>
                <a:lnTo>
                  <a:pt x="2513" y="3366"/>
                </a:lnTo>
                <a:cubicBezTo>
                  <a:pt x="2641" y="3350"/>
                  <a:pt x="2730" y="3325"/>
                  <a:pt x="2781" y="3318"/>
                </a:cubicBezTo>
                <a:lnTo>
                  <a:pt x="2801" y="3315"/>
                </a:lnTo>
                <a:lnTo>
                  <a:pt x="2801" y="3315"/>
                </a:lnTo>
                <a:cubicBezTo>
                  <a:pt x="2808" y="3317"/>
                  <a:pt x="2817" y="3320"/>
                  <a:pt x="2828" y="3324"/>
                </a:cubicBezTo>
                <a:cubicBezTo>
                  <a:pt x="2863" y="3335"/>
                  <a:pt x="2914" y="3355"/>
                  <a:pt x="2991" y="3375"/>
                </a:cubicBezTo>
                <a:cubicBezTo>
                  <a:pt x="3037" y="3386"/>
                  <a:pt x="3083" y="3393"/>
                  <a:pt x="3130" y="3397"/>
                </a:cubicBezTo>
                <a:cubicBezTo>
                  <a:pt x="3147" y="3398"/>
                  <a:pt x="3164" y="3398"/>
                  <a:pt x="3181" y="3399"/>
                </a:cubicBezTo>
                <a:lnTo>
                  <a:pt x="3181" y="3399"/>
                </a:lnTo>
                <a:cubicBezTo>
                  <a:pt x="3187" y="3400"/>
                  <a:pt x="3195" y="3402"/>
                  <a:pt x="3205" y="3406"/>
                </a:cubicBezTo>
                <a:cubicBezTo>
                  <a:pt x="3236" y="3416"/>
                  <a:pt x="3284" y="3436"/>
                  <a:pt x="3357" y="3458"/>
                </a:cubicBezTo>
                <a:cubicBezTo>
                  <a:pt x="3400" y="3470"/>
                  <a:pt x="3445" y="3480"/>
                  <a:pt x="3489" y="3484"/>
                </a:cubicBezTo>
                <a:cubicBezTo>
                  <a:pt x="3517" y="3488"/>
                  <a:pt x="3545" y="3490"/>
                  <a:pt x="3573" y="3490"/>
                </a:cubicBezTo>
                <a:cubicBezTo>
                  <a:pt x="3619" y="3490"/>
                  <a:pt x="3664" y="3485"/>
                  <a:pt x="3708" y="3475"/>
                </a:cubicBezTo>
                <a:cubicBezTo>
                  <a:pt x="3899" y="3423"/>
                  <a:pt x="3958" y="3350"/>
                  <a:pt x="4014" y="3306"/>
                </a:cubicBezTo>
                <a:cubicBezTo>
                  <a:pt x="4015" y="3306"/>
                  <a:pt x="4015" y="3306"/>
                  <a:pt x="4015" y="3306"/>
                </a:cubicBezTo>
                <a:lnTo>
                  <a:pt x="4015" y="3306"/>
                </a:lnTo>
                <a:cubicBezTo>
                  <a:pt x="4043" y="3321"/>
                  <a:pt x="4072" y="3336"/>
                  <a:pt x="4101" y="3349"/>
                </a:cubicBezTo>
                <a:cubicBezTo>
                  <a:pt x="4160" y="3375"/>
                  <a:pt x="4222" y="3392"/>
                  <a:pt x="4286" y="3400"/>
                </a:cubicBezTo>
                <a:cubicBezTo>
                  <a:pt x="4310" y="3403"/>
                  <a:pt x="4334" y="3404"/>
                  <a:pt x="4359" y="3404"/>
                </a:cubicBezTo>
                <a:cubicBezTo>
                  <a:pt x="4367" y="3404"/>
                  <a:pt x="4376" y="3404"/>
                  <a:pt x="4384" y="3403"/>
                </a:cubicBezTo>
                <a:lnTo>
                  <a:pt x="4397" y="3403"/>
                </a:lnTo>
                <a:cubicBezTo>
                  <a:pt x="4436" y="3403"/>
                  <a:pt x="4516" y="3416"/>
                  <a:pt x="4637" y="3427"/>
                </a:cubicBezTo>
                <a:cubicBezTo>
                  <a:pt x="4667" y="3428"/>
                  <a:pt x="4697" y="3429"/>
                  <a:pt x="4727" y="3429"/>
                </a:cubicBezTo>
                <a:cubicBezTo>
                  <a:pt x="4762" y="3429"/>
                  <a:pt x="4796" y="3428"/>
                  <a:pt x="4830" y="3425"/>
                </a:cubicBezTo>
                <a:cubicBezTo>
                  <a:pt x="4887" y="3421"/>
                  <a:pt x="4937" y="3414"/>
                  <a:pt x="4982" y="3409"/>
                </a:cubicBezTo>
                <a:lnTo>
                  <a:pt x="5100" y="3394"/>
                </a:lnTo>
                <a:lnTo>
                  <a:pt x="5148" y="3391"/>
                </a:lnTo>
                <a:lnTo>
                  <a:pt x="5203" y="3386"/>
                </a:lnTo>
                <a:cubicBezTo>
                  <a:pt x="5232" y="3384"/>
                  <a:pt x="5260" y="3378"/>
                  <a:pt x="5287" y="3372"/>
                </a:cubicBezTo>
                <a:cubicBezTo>
                  <a:pt x="5360" y="3354"/>
                  <a:pt x="5431" y="3328"/>
                  <a:pt x="5498" y="3296"/>
                </a:cubicBezTo>
                <a:cubicBezTo>
                  <a:pt x="5530" y="3281"/>
                  <a:pt x="5554" y="3270"/>
                  <a:pt x="5568" y="3264"/>
                </a:cubicBezTo>
                <a:lnTo>
                  <a:pt x="5568" y="3264"/>
                </a:lnTo>
                <a:cubicBezTo>
                  <a:pt x="5588" y="3265"/>
                  <a:pt x="5614" y="3268"/>
                  <a:pt x="5648" y="3271"/>
                </a:cubicBezTo>
                <a:cubicBezTo>
                  <a:pt x="5687" y="3275"/>
                  <a:pt x="5736" y="3281"/>
                  <a:pt x="5795" y="3286"/>
                </a:cubicBezTo>
                <a:cubicBezTo>
                  <a:pt x="5824" y="3287"/>
                  <a:pt x="5856" y="3289"/>
                  <a:pt x="5889" y="3289"/>
                </a:cubicBezTo>
                <a:lnTo>
                  <a:pt x="5914" y="3289"/>
                </a:lnTo>
                <a:cubicBezTo>
                  <a:pt x="5911" y="3288"/>
                  <a:pt x="5910" y="3288"/>
                  <a:pt x="5911" y="3288"/>
                </a:cubicBezTo>
                <a:cubicBezTo>
                  <a:pt x="5913" y="3288"/>
                  <a:pt x="5984" y="3312"/>
                  <a:pt x="6107" y="3347"/>
                </a:cubicBezTo>
                <a:cubicBezTo>
                  <a:pt x="6151" y="3357"/>
                  <a:pt x="6194" y="3364"/>
                  <a:pt x="6238" y="3368"/>
                </a:cubicBezTo>
                <a:cubicBezTo>
                  <a:pt x="6265" y="3370"/>
                  <a:pt x="6292" y="3371"/>
                  <a:pt x="6318" y="3371"/>
                </a:cubicBezTo>
                <a:lnTo>
                  <a:pt x="6362" y="3369"/>
                </a:lnTo>
                <a:cubicBezTo>
                  <a:pt x="6416" y="3366"/>
                  <a:pt x="6467" y="3362"/>
                  <a:pt x="6512" y="3357"/>
                </a:cubicBezTo>
                <a:lnTo>
                  <a:pt x="6637" y="3346"/>
                </a:lnTo>
                <a:lnTo>
                  <a:pt x="6689" y="3342"/>
                </a:lnTo>
                <a:lnTo>
                  <a:pt x="6721" y="3340"/>
                </a:lnTo>
                <a:cubicBezTo>
                  <a:pt x="6757" y="3339"/>
                  <a:pt x="6793" y="3333"/>
                  <a:pt x="6829" y="3326"/>
                </a:cubicBezTo>
                <a:cubicBezTo>
                  <a:pt x="6958" y="3294"/>
                  <a:pt x="7027" y="3250"/>
                  <a:pt x="7076" y="3220"/>
                </a:cubicBezTo>
                <a:cubicBezTo>
                  <a:pt x="7082" y="3216"/>
                  <a:pt x="7088" y="3213"/>
                  <a:pt x="7093" y="3210"/>
                </a:cubicBezTo>
                <a:lnTo>
                  <a:pt x="7093" y="3210"/>
                </a:lnTo>
                <a:lnTo>
                  <a:pt x="7126" y="3228"/>
                </a:lnTo>
                <a:cubicBezTo>
                  <a:pt x="7183" y="3256"/>
                  <a:pt x="7262" y="3302"/>
                  <a:pt x="7406" y="3320"/>
                </a:cubicBezTo>
                <a:cubicBezTo>
                  <a:pt x="7430" y="3322"/>
                  <a:pt x="7452" y="3323"/>
                  <a:pt x="7473" y="3323"/>
                </a:cubicBezTo>
                <a:cubicBezTo>
                  <a:pt x="7593" y="3323"/>
                  <a:pt x="7670" y="3295"/>
                  <a:pt x="7732" y="3273"/>
                </a:cubicBezTo>
                <a:cubicBezTo>
                  <a:pt x="7803" y="3246"/>
                  <a:pt x="7850" y="3223"/>
                  <a:pt x="7879" y="3209"/>
                </a:cubicBezTo>
                <a:cubicBezTo>
                  <a:pt x="7890" y="3204"/>
                  <a:pt x="7899" y="3200"/>
                  <a:pt x="7904" y="3198"/>
                </a:cubicBezTo>
                <a:lnTo>
                  <a:pt x="7904" y="3198"/>
                </a:lnTo>
                <a:cubicBezTo>
                  <a:pt x="7925" y="3197"/>
                  <a:pt x="7945" y="3194"/>
                  <a:pt x="7966" y="3191"/>
                </a:cubicBezTo>
                <a:cubicBezTo>
                  <a:pt x="8019" y="3182"/>
                  <a:pt x="8071" y="3165"/>
                  <a:pt x="8120" y="3145"/>
                </a:cubicBezTo>
                <a:cubicBezTo>
                  <a:pt x="8176" y="3120"/>
                  <a:pt x="8230" y="3093"/>
                  <a:pt x="8282" y="3061"/>
                </a:cubicBezTo>
                <a:cubicBezTo>
                  <a:pt x="8291" y="3056"/>
                  <a:pt x="8299" y="3052"/>
                  <a:pt x="8305" y="3049"/>
                </a:cubicBezTo>
                <a:lnTo>
                  <a:pt x="8305" y="3049"/>
                </a:lnTo>
                <a:lnTo>
                  <a:pt x="8348" y="3046"/>
                </a:lnTo>
                <a:lnTo>
                  <a:pt x="8490" y="3035"/>
                </a:lnTo>
                <a:lnTo>
                  <a:pt x="8561" y="3029"/>
                </a:lnTo>
                <a:lnTo>
                  <a:pt x="8561" y="3029"/>
                </a:lnTo>
                <a:cubicBezTo>
                  <a:pt x="8605" y="3066"/>
                  <a:pt x="8652" y="3100"/>
                  <a:pt x="8700" y="3131"/>
                </a:cubicBezTo>
                <a:cubicBezTo>
                  <a:pt x="8749" y="3161"/>
                  <a:pt x="8801" y="3185"/>
                  <a:pt x="8855" y="3202"/>
                </a:cubicBezTo>
                <a:cubicBezTo>
                  <a:pt x="8913" y="3220"/>
                  <a:pt x="8973" y="3230"/>
                  <a:pt x="9033" y="3230"/>
                </a:cubicBezTo>
                <a:cubicBezTo>
                  <a:pt x="9047" y="3230"/>
                  <a:pt x="9062" y="3229"/>
                  <a:pt x="9076" y="3228"/>
                </a:cubicBezTo>
                <a:cubicBezTo>
                  <a:pt x="9143" y="3223"/>
                  <a:pt x="9210" y="3213"/>
                  <a:pt x="9276" y="3197"/>
                </a:cubicBezTo>
                <a:lnTo>
                  <a:pt x="9391" y="3169"/>
                </a:lnTo>
                <a:lnTo>
                  <a:pt x="9419" y="3164"/>
                </a:lnTo>
                <a:lnTo>
                  <a:pt x="9479" y="3161"/>
                </a:lnTo>
                <a:cubicBezTo>
                  <a:pt x="9565" y="3150"/>
                  <a:pt x="9648" y="3128"/>
                  <a:pt x="9728" y="3094"/>
                </a:cubicBezTo>
                <a:lnTo>
                  <a:pt x="9836" y="3048"/>
                </a:lnTo>
                <a:cubicBezTo>
                  <a:pt x="9838" y="3047"/>
                  <a:pt x="9840" y="3046"/>
                  <a:pt x="9841" y="3046"/>
                </a:cubicBezTo>
                <a:lnTo>
                  <a:pt x="9841" y="3046"/>
                </a:lnTo>
                <a:cubicBezTo>
                  <a:pt x="9893" y="3044"/>
                  <a:pt x="9945" y="3040"/>
                  <a:pt x="9997" y="3033"/>
                </a:cubicBezTo>
                <a:cubicBezTo>
                  <a:pt x="10090" y="3020"/>
                  <a:pt x="10171" y="3010"/>
                  <a:pt x="10197" y="3009"/>
                </a:cubicBezTo>
                <a:lnTo>
                  <a:pt x="10197" y="3009"/>
                </a:lnTo>
                <a:cubicBezTo>
                  <a:pt x="10210" y="3013"/>
                  <a:pt x="10270" y="3028"/>
                  <a:pt x="10361" y="3053"/>
                </a:cubicBezTo>
                <a:cubicBezTo>
                  <a:pt x="10397" y="3061"/>
                  <a:pt x="10432" y="3068"/>
                  <a:pt x="10468" y="3074"/>
                </a:cubicBezTo>
                <a:cubicBezTo>
                  <a:pt x="10488" y="3076"/>
                  <a:pt x="10512" y="3079"/>
                  <a:pt x="10534" y="3081"/>
                </a:cubicBezTo>
                <a:cubicBezTo>
                  <a:pt x="10535" y="3081"/>
                  <a:pt x="10535" y="3081"/>
                  <a:pt x="10536" y="3081"/>
                </a:cubicBezTo>
                <a:lnTo>
                  <a:pt x="10536" y="3081"/>
                </a:lnTo>
                <a:lnTo>
                  <a:pt x="10629" y="3134"/>
                </a:lnTo>
                <a:cubicBezTo>
                  <a:pt x="10685" y="3162"/>
                  <a:pt x="10763" y="3208"/>
                  <a:pt x="10905" y="3228"/>
                </a:cubicBezTo>
                <a:cubicBezTo>
                  <a:pt x="10926" y="3230"/>
                  <a:pt x="10948" y="3231"/>
                  <a:pt x="10969" y="3231"/>
                </a:cubicBezTo>
                <a:cubicBezTo>
                  <a:pt x="10990" y="3231"/>
                  <a:pt x="11012" y="3230"/>
                  <a:pt x="11033" y="3228"/>
                </a:cubicBezTo>
                <a:cubicBezTo>
                  <a:pt x="11081" y="3222"/>
                  <a:pt x="11127" y="3212"/>
                  <a:pt x="11172" y="3193"/>
                </a:cubicBezTo>
                <a:cubicBezTo>
                  <a:pt x="11204" y="3180"/>
                  <a:pt x="11237" y="3165"/>
                  <a:pt x="11268" y="3147"/>
                </a:cubicBezTo>
                <a:cubicBezTo>
                  <a:pt x="11290" y="3133"/>
                  <a:pt x="11313" y="3118"/>
                  <a:pt x="11331" y="3104"/>
                </a:cubicBezTo>
                <a:cubicBezTo>
                  <a:pt x="11342" y="3095"/>
                  <a:pt x="11353" y="3087"/>
                  <a:pt x="11364" y="3077"/>
                </a:cubicBezTo>
                <a:lnTo>
                  <a:pt x="11364" y="3077"/>
                </a:lnTo>
                <a:cubicBezTo>
                  <a:pt x="11399" y="3107"/>
                  <a:pt x="11446" y="3141"/>
                  <a:pt x="11522" y="3179"/>
                </a:cubicBezTo>
                <a:cubicBezTo>
                  <a:pt x="11596" y="3215"/>
                  <a:pt x="11677" y="3233"/>
                  <a:pt x="11759" y="3233"/>
                </a:cubicBezTo>
                <a:cubicBezTo>
                  <a:pt x="11766" y="3233"/>
                  <a:pt x="11773" y="3233"/>
                  <a:pt x="11781" y="3232"/>
                </a:cubicBezTo>
                <a:cubicBezTo>
                  <a:pt x="11826" y="3230"/>
                  <a:pt x="11871" y="3224"/>
                  <a:pt x="11915" y="3215"/>
                </a:cubicBezTo>
                <a:cubicBezTo>
                  <a:pt x="12036" y="3187"/>
                  <a:pt x="12112" y="3158"/>
                  <a:pt x="12142" y="3149"/>
                </a:cubicBezTo>
                <a:lnTo>
                  <a:pt x="12142" y="3149"/>
                </a:lnTo>
                <a:cubicBezTo>
                  <a:pt x="12163" y="3155"/>
                  <a:pt x="12184" y="3162"/>
                  <a:pt x="12205" y="3169"/>
                </a:cubicBezTo>
                <a:cubicBezTo>
                  <a:pt x="12264" y="3191"/>
                  <a:pt x="12325" y="3207"/>
                  <a:pt x="12387" y="3220"/>
                </a:cubicBezTo>
                <a:cubicBezTo>
                  <a:pt x="12435" y="3229"/>
                  <a:pt x="12483" y="3235"/>
                  <a:pt x="12532" y="3235"/>
                </a:cubicBezTo>
                <a:cubicBezTo>
                  <a:pt x="12609" y="3234"/>
                  <a:pt x="12687" y="3217"/>
                  <a:pt x="12757" y="3187"/>
                </a:cubicBezTo>
                <a:cubicBezTo>
                  <a:pt x="12831" y="3155"/>
                  <a:pt x="12900" y="3112"/>
                  <a:pt x="12964" y="3061"/>
                </a:cubicBezTo>
                <a:cubicBezTo>
                  <a:pt x="12982" y="3047"/>
                  <a:pt x="12998" y="3035"/>
                  <a:pt x="13010" y="3025"/>
                </a:cubicBezTo>
                <a:lnTo>
                  <a:pt x="13010" y="3025"/>
                </a:lnTo>
                <a:cubicBezTo>
                  <a:pt x="13059" y="3020"/>
                  <a:pt x="13107" y="3012"/>
                  <a:pt x="13154" y="3001"/>
                </a:cubicBezTo>
                <a:lnTo>
                  <a:pt x="13275" y="2974"/>
                </a:lnTo>
                <a:lnTo>
                  <a:pt x="13305" y="2969"/>
                </a:lnTo>
                <a:lnTo>
                  <a:pt x="13325" y="2969"/>
                </a:lnTo>
                <a:lnTo>
                  <a:pt x="13589" y="2975"/>
                </a:lnTo>
                <a:lnTo>
                  <a:pt x="13620" y="2975"/>
                </a:lnTo>
                <a:lnTo>
                  <a:pt x="13620" y="2975"/>
                </a:lnTo>
                <a:lnTo>
                  <a:pt x="13694" y="3031"/>
                </a:lnTo>
                <a:cubicBezTo>
                  <a:pt x="13745" y="3065"/>
                  <a:pt x="13810" y="3122"/>
                  <a:pt x="13959" y="3162"/>
                </a:cubicBezTo>
                <a:cubicBezTo>
                  <a:pt x="14000" y="3171"/>
                  <a:pt x="14043" y="3177"/>
                  <a:pt x="14086" y="3178"/>
                </a:cubicBezTo>
                <a:cubicBezTo>
                  <a:pt x="14119" y="3178"/>
                  <a:pt x="14152" y="3176"/>
                  <a:pt x="14184" y="3170"/>
                </a:cubicBezTo>
                <a:cubicBezTo>
                  <a:pt x="14235" y="3162"/>
                  <a:pt x="14284" y="3149"/>
                  <a:pt x="14333" y="3131"/>
                </a:cubicBezTo>
                <a:cubicBezTo>
                  <a:pt x="14376" y="3114"/>
                  <a:pt x="14418" y="3095"/>
                  <a:pt x="14459" y="3074"/>
                </a:cubicBezTo>
                <a:lnTo>
                  <a:pt x="14459" y="3074"/>
                </a:lnTo>
                <a:cubicBezTo>
                  <a:pt x="14503" y="3104"/>
                  <a:pt x="14549" y="3131"/>
                  <a:pt x="14596" y="3155"/>
                </a:cubicBezTo>
                <a:cubicBezTo>
                  <a:pt x="14651" y="3182"/>
                  <a:pt x="14707" y="3200"/>
                  <a:pt x="14765" y="3212"/>
                </a:cubicBezTo>
                <a:cubicBezTo>
                  <a:pt x="14804" y="3219"/>
                  <a:pt x="14843" y="3221"/>
                  <a:pt x="14882" y="3221"/>
                </a:cubicBezTo>
                <a:cubicBezTo>
                  <a:pt x="14914" y="3220"/>
                  <a:pt x="14946" y="3216"/>
                  <a:pt x="14979" y="3212"/>
                </a:cubicBezTo>
                <a:cubicBezTo>
                  <a:pt x="15062" y="3195"/>
                  <a:pt x="15142" y="3167"/>
                  <a:pt x="15216" y="3126"/>
                </a:cubicBezTo>
                <a:cubicBezTo>
                  <a:pt x="15246" y="3111"/>
                  <a:pt x="15269" y="3099"/>
                  <a:pt x="15286" y="3091"/>
                </a:cubicBezTo>
                <a:lnTo>
                  <a:pt x="15286" y="3091"/>
                </a:lnTo>
                <a:cubicBezTo>
                  <a:pt x="15315" y="3098"/>
                  <a:pt x="15366" y="3111"/>
                  <a:pt x="15433" y="3130"/>
                </a:cubicBezTo>
                <a:cubicBezTo>
                  <a:pt x="15502" y="3148"/>
                  <a:pt x="15573" y="3157"/>
                  <a:pt x="15643" y="3157"/>
                </a:cubicBezTo>
                <a:cubicBezTo>
                  <a:pt x="15736" y="3157"/>
                  <a:pt x="15828" y="3141"/>
                  <a:pt x="15916" y="3110"/>
                </a:cubicBezTo>
                <a:lnTo>
                  <a:pt x="16034" y="3070"/>
                </a:lnTo>
                <a:lnTo>
                  <a:pt x="16051" y="3065"/>
                </a:lnTo>
                <a:lnTo>
                  <a:pt x="16046" y="3065"/>
                </a:lnTo>
                <a:cubicBezTo>
                  <a:pt x="16213" y="3059"/>
                  <a:pt x="16314" y="3021"/>
                  <a:pt x="16373" y="3004"/>
                </a:cubicBezTo>
                <a:lnTo>
                  <a:pt x="16373" y="3004"/>
                </a:lnTo>
                <a:cubicBezTo>
                  <a:pt x="16386" y="3014"/>
                  <a:pt x="16401" y="3025"/>
                  <a:pt x="16417" y="3037"/>
                </a:cubicBezTo>
                <a:cubicBezTo>
                  <a:pt x="16467" y="3068"/>
                  <a:pt x="16524" y="3117"/>
                  <a:pt x="16654" y="3160"/>
                </a:cubicBezTo>
                <a:cubicBezTo>
                  <a:pt x="16707" y="3175"/>
                  <a:pt x="16762" y="3183"/>
                  <a:pt x="16816" y="3183"/>
                </a:cubicBezTo>
                <a:cubicBezTo>
                  <a:pt x="16844" y="3183"/>
                  <a:pt x="16871" y="3181"/>
                  <a:pt x="16898" y="3177"/>
                </a:cubicBezTo>
                <a:cubicBezTo>
                  <a:pt x="16964" y="3167"/>
                  <a:pt x="17027" y="3146"/>
                  <a:pt x="17086" y="3116"/>
                </a:cubicBezTo>
                <a:cubicBezTo>
                  <a:pt x="17147" y="3083"/>
                  <a:pt x="17205" y="3045"/>
                  <a:pt x="17258" y="3001"/>
                </a:cubicBezTo>
                <a:cubicBezTo>
                  <a:pt x="17263" y="2998"/>
                  <a:pt x="17268" y="2994"/>
                  <a:pt x="17272" y="2990"/>
                </a:cubicBezTo>
                <a:lnTo>
                  <a:pt x="17272" y="2990"/>
                </a:lnTo>
                <a:cubicBezTo>
                  <a:pt x="17313" y="2998"/>
                  <a:pt x="17370" y="3010"/>
                  <a:pt x="17443" y="3021"/>
                </a:cubicBezTo>
                <a:cubicBezTo>
                  <a:pt x="17474" y="3024"/>
                  <a:pt x="17507" y="3029"/>
                  <a:pt x="17544" y="3031"/>
                </a:cubicBezTo>
                <a:lnTo>
                  <a:pt x="17613" y="3034"/>
                </a:lnTo>
                <a:cubicBezTo>
                  <a:pt x="17637" y="3034"/>
                  <a:pt x="17670" y="3038"/>
                  <a:pt x="17710" y="3043"/>
                </a:cubicBezTo>
                <a:lnTo>
                  <a:pt x="17855" y="3060"/>
                </a:lnTo>
                <a:cubicBezTo>
                  <a:pt x="17882" y="3064"/>
                  <a:pt x="17912" y="3066"/>
                  <a:pt x="17945" y="3067"/>
                </a:cubicBezTo>
                <a:lnTo>
                  <a:pt x="18023" y="3068"/>
                </a:lnTo>
                <a:lnTo>
                  <a:pt x="18287" y="3070"/>
                </a:lnTo>
                <a:cubicBezTo>
                  <a:pt x="18307" y="3070"/>
                  <a:pt x="18327" y="3070"/>
                  <a:pt x="18348" y="3070"/>
                </a:cubicBezTo>
                <a:cubicBezTo>
                  <a:pt x="18427" y="3070"/>
                  <a:pt x="18507" y="3067"/>
                  <a:pt x="18586" y="3060"/>
                </a:cubicBezTo>
                <a:lnTo>
                  <a:pt x="18700" y="3050"/>
                </a:lnTo>
                <a:lnTo>
                  <a:pt x="18700" y="3050"/>
                </a:lnTo>
                <a:cubicBezTo>
                  <a:pt x="18727" y="3069"/>
                  <a:pt x="18764" y="3098"/>
                  <a:pt x="18823" y="3135"/>
                </a:cubicBezTo>
                <a:cubicBezTo>
                  <a:pt x="18863" y="3161"/>
                  <a:pt x="18907" y="3182"/>
                  <a:pt x="18951" y="3199"/>
                </a:cubicBezTo>
                <a:cubicBezTo>
                  <a:pt x="18983" y="3211"/>
                  <a:pt x="19015" y="3220"/>
                  <a:pt x="19048" y="3227"/>
                </a:cubicBezTo>
                <a:cubicBezTo>
                  <a:pt x="19084" y="3234"/>
                  <a:pt x="19121" y="3237"/>
                  <a:pt x="19158" y="3237"/>
                </a:cubicBezTo>
                <a:cubicBezTo>
                  <a:pt x="19219" y="3237"/>
                  <a:pt x="19280" y="3232"/>
                  <a:pt x="19340" y="3224"/>
                </a:cubicBezTo>
                <a:lnTo>
                  <a:pt x="19469" y="3207"/>
                </a:lnTo>
                <a:cubicBezTo>
                  <a:pt x="19496" y="3204"/>
                  <a:pt x="19524" y="3201"/>
                  <a:pt x="19552" y="3201"/>
                </a:cubicBezTo>
                <a:cubicBezTo>
                  <a:pt x="19684" y="3201"/>
                  <a:pt x="19782" y="3183"/>
                  <a:pt x="19852" y="3177"/>
                </a:cubicBezTo>
                <a:cubicBezTo>
                  <a:pt x="19879" y="3174"/>
                  <a:pt x="19905" y="3172"/>
                  <a:pt x="19933" y="3172"/>
                </a:cubicBezTo>
                <a:cubicBezTo>
                  <a:pt x="19957" y="3174"/>
                  <a:pt x="19982" y="3177"/>
                  <a:pt x="20005" y="3182"/>
                </a:cubicBezTo>
                <a:cubicBezTo>
                  <a:pt x="20075" y="3192"/>
                  <a:pt x="20178" y="3222"/>
                  <a:pt x="20336" y="3222"/>
                </a:cubicBezTo>
                <a:cubicBezTo>
                  <a:pt x="20339" y="3222"/>
                  <a:pt x="20341" y="3222"/>
                  <a:pt x="20344" y="3222"/>
                </a:cubicBezTo>
                <a:cubicBezTo>
                  <a:pt x="20514" y="3215"/>
                  <a:pt x="20615" y="3177"/>
                  <a:pt x="20670" y="3169"/>
                </a:cubicBezTo>
                <a:lnTo>
                  <a:pt x="20700" y="3164"/>
                </a:lnTo>
                <a:lnTo>
                  <a:pt x="20728" y="3164"/>
                </a:lnTo>
                <a:cubicBezTo>
                  <a:pt x="20787" y="3163"/>
                  <a:pt x="20845" y="3160"/>
                  <a:pt x="20902" y="3152"/>
                </a:cubicBezTo>
                <a:lnTo>
                  <a:pt x="21028" y="3137"/>
                </a:lnTo>
                <a:lnTo>
                  <a:pt x="21072" y="3133"/>
                </a:lnTo>
                <a:lnTo>
                  <a:pt x="21095" y="3133"/>
                </a:lnTo>
                <a:cubicBezTo>
                  <a:pt x="21094" y="3133"/>
                  <a:pt x="21094" y="3132"/>
                  <a:pt x="21094" y="3132"/>
                </a:cubicBezTo>
                <a:cubicBezTo>
                  <a:pt x="21097" y="3132"/>
                  <a:pt x="21162" y="3151"/>
                  <a:pt x="21270" y="3183"/>
                </a:cubicBezTo>
                <a:cubicBezTo>
                  <a:pt x="21346" y="3205"/>
                  <a:pt x="21425" y="3215"/>
                  <a:pt x="21504" y="3215"/>
                </a:cubicBezTo>
                <a:cubicBezTo>
                  <a:pt x="21508" y="3215"/>
                  <a:pt x="21512" y="3215"/>
                  <a:pt x="21516" y="3215"/>
                </a:cubicBezTo>
                <a:cubicBezTo>
                  <a:pt x="21600" y="3211"/>
                  <a:pt x="21684" y="3193"/>
                  <a:pt x="21763" y="3164"/>
                </a:cubicBezTo>
                <a:cubicBezTo>
                  <a:pt x="21832" y="3136"/>
                  <a:pt x="21880" y="3122"/>
                  <a:pt x="21893" y="3117"/>
                </a:cubicBezTo>
                <a:lnTo>
                  <a:pt x="21893" y="3117"/>
                </a:lnTo>
                <a:cubicBezTo>
                  <a:pt x="21923" y="3120"/>
                  <a:pt x="21983" y="3133"/>
                  <a:pt x="22071" y="3150"/>
                </a:cubicBezTo>
                <a:cubicBezTo>
                  <a:pt x="22136" y="3163"/>
                  <a:pt x="22203" y="3170"/>
                  <a:pt x="22272" y="3171"/>
                </a:cubicBezTo>
                <a:cubicBezTo>
                  <a:pt x="22354" y="3170"/>
                  <a:pt x="22435" y="3157"/>
                  <a:pt x="22513" y="3133"/>
                </a:cubicBezTo>
                <a:cubicBezTo>
                  <a:pt x="22594" y="3106"/>
                  <a:pt x="22649" y="3091"/>
                  <a:pt x="22662" y="3087"/>
                </a:cubicBezTo>
                <a:lnTo>
                  <a:pt x="22662" y="3087"/>
                </a:lnTo>
                <a:cubicBezTo>
                  <a:pt x="22665" y="3087"/>
                  <a:pt x="22668" y="3087"/>
                  <a:pt x="22671" y="3087"/>
                </a:cubicBezTo>
                <a:cubicBezTo>
                  <a:pt x="22777" y="3087"/>
                  <a:pt x="22881" y="3074"/>
                  <a:pt x="22951" y="3068"/>
                </a:cubicBezTo>
                <a:cubicBezTo>
                  <a:pt x="22965" y="3068"/>
                  <a:pt x="22978" y="3067"/>
                  <a:pt x="22990" y="3066"/>
                </a:cubicBezTo>
                <a:lnTo>
                  <a:pt x="22990" y="3066"/>
                </a:lnTo>
                <a:cubicBezTo>
                  <a:pt x="23006" y="3078"/>
                  <a:pt x="23028" y="3093"/>
                  <a:pt x="23055" y="3112"/>
                </a:cubicBezTo>
                <a:cubicBezTo>
                  <a:pt x="23106" y="3145"/>
                  <a:pt x="23161" y="3191"/>
                  <a:pt x="23291" y="3230"/>
                </a:cubicBezTo>
                <a:cubicBezTo>
                  <a:pt x="23326" y="3239"/>
                  <a:pt x="23363" y="3246"/>
                  <a:pt x="23400" y="3249"/>
                </a:cubicBezTo>
                <a:cubicBezTo>
                  <a:pt x="23421" y="3251"/>
                  <a:pt x="23443" y="3251"/>
                  <a:pt x="23465" y="3251"/>
                </a:cubicBezTo>
                <a:lnTo>
                  <a:pt x="23548" y="3249"/>
                </a:lnTo>
                <a:lnTo>
                  <a:pt x="23690" y="3238"/>
                </a:lnTo>
                <a:cubicBezTo>
                  <a:pt x="23731" y="3235"/>
                  <a:pt x="23768" y="3231"/>
                  <a:pt x="23798" y="3231"/>
                </a:cubicBezTo>
                <a:lnTo>
                  <a:pt x="23859" y="3231"/>
                </a:lnTo>
                <a:lnTo>
                  <a:pt x="23939" y="3229"/>
                </a:lnTo>
                <a:cubicBezTo>
                  <a:pt x="24041" y="3224"/>
                  <a:pt x="24124" y="3216"/>
                  <a:pt x="24188" y="3216"/>
                </a:cubicBezTo>
                <a:lnTo>
                  <a:pt x="24221" y="3216"/>
                </a:lnTo>
                <a:cubicBezTo>
                  <a:pt x="24228" y="3216"/>
                  <a:pt x="24239" y="3219"/>
                  <a:pt x="24252" y="3220"/>
                </a:cubicBezTo>
                <a:lnTo>
                  <a:pt x="24364" y="3243"/>
                </a:lnTo>
                <a:cubicBezTo>
                  <a:pt x="24424" y="3256"/>
                  <a:pt x="24484" y="3265"/>
                  <a:pt x="24545" y="3271"/>
                </a:cubicBezTo>
                <a:cubicBezTo>
                  <a:pt x="24564" y="3272"/>
                  <a:pt x="24584" y="3273"/>
                  <a:pt x="24603" y="3273"/>
                </a:cubicBezTo>
                <a:cubicBezTo>
                  <a:pt x="24632" y="3273"/>
                  <a:pt x="24660" y="3271"/>
                  <a:pt x="24688" y="3267"/>
                </a:cubicBezTo>
                <a:cubicBezTo>
                  <a:pt x="24734" y="3262"/>
                  <a:pt x="24779" y="3252"/>
                  <a:pt x="24823" y="3238"/>
                </a:cubicBezTo>
                <a:cubicBezTo>
                  <a:pt x="24922" y="3203"/>
                  <a:pt x="24989" y="3175"/>
                  <a:pt x="25012" y="3165"/>
                </a:cubicBezTo>
                <a:lnTo>
                  <a:pt x="25012" y="3165"/>
                </a:lnTo>
                <a:lnTo>
                  <a:pt x="25048" y="3167"/>
                </a:lnTo>
                <a:lnTo>
                  <a:pt x="25166" y="3180"/>
                </a:lnTo>
                <a:cubicBezTo>
                  <a:pt x="25212" y="3185"/>
                  <a:pt x="25263" y="3191"/>
                  <a:pt x="25322" y="3194"/>
                </a:cubicBezTo>
                <a:cubicBezTo>
                  <a:pt x="25341" y="3195"/>
                  <a:pt x="25361" y="3196"/>
                  <a:pt x="25380" y="3196"/>
                </a:cubicBezTo>
                <a:cubicBezTo>
                  <a:pt x="25399" y="3196"/>
                  <a:pt x="25418" y="3195"/>
                  <a:pt x="25437" y="3194"/>
                </a:cubicBezTo>
                <a:cubicBezTo>
                  <a:pt x="25482" y="3191"/>
                  <a:pt x="25526" y="3184"/>
                  <a:pt x="25570" y="3174"/>
                </a:cubicBezTo>
                <a:cubicBezTo>
                  <a:pt x="25626" y="3159"/>
                  <a:pt x="25680" y="3141"/>
                  <a:pt x="25733" y="3120"/>
                </a:cubicBezTo>
                <a:cubicBezTo>
                  <a:pt x="25738" y="3118"/>
                  <a:pt x="25743" y="3117"/>
                  <a:pt x="25749" y="3115"/>
                </a:cubicBezTo>
                <a:lnTo>
                  <a:pt x="25749" y="3115"/>
                </a:lnTo>
                <a:cubicBezTo>
                  <a:pt x="25752" y="3117"/>
                  <a:pt x="25757" y="3120"/>
                  <a:pt x="25761" y="3123"/>
                </a:cubicBezTo>
                <a:cubicBezTo>
                  <a:pt x="25816" y="3159"/>
                  <a:pt x="25873" y="3190"/>
                  <a:pt x="25933" y="3217"/>
                </a:cubicBezTo>
                <a:cubicBezTo>
                  <a:pt x="25986" y="3239"/>
                  <a:pt x="26042" y="3256"/>
                  <a:pt x="26099" y="3262"/>
                </a:cubicBezTo>
                <a:cubicBezTo>
                  <a:pt x="26139" y="3267"/>
                  <a:pt x="26174" y="3268"/>
                  <a:pt x="26174" y="3268"/>
                </a:cubicBezTo>
                <a:lnTo>
                  <a:pt x="26208" y="3269"/>
                </a:lnTo>
                <a:lnTo>
                  <a:pt x="26470" y="3283"/>
                </a:lnTo>
                <a:lnTo>
                  <a:pt x="26536" y="3287"/>
                </a:lnTo>
                <a:cubicBezTo>
                  <a:pt x="26543" y="3287"/>
                  <a:pt x="26550" y="3287"/>
                  <a:pt x="26558" y="3287"/>
                </a:cubicBezTo>
                <a:cubicBezTo>
                  <a:pt x="26581" y="3287"/>
                  <a:pt x="26604" y="3286"/>
                  <a:pt x="26626" y="3282"/>
                </a:cubicBezTo>
                <a:cubicBezTo>
                  <a:pt x="26664" y="3278"/>
                  <a:pt x="26703" y="3268"/>
                  <a:pt x="26738" y="3256"/>
                </a:cubicBezTo>
                <a:cubicBezTo>
                  <a:pt x="26858" y="3208"/>
                  <a:pt x="26912" y="3160"/>
                  <a:pt x="26958" y="3126"/>
                </a:cubicBezTo>
                <a:lnTo>
                  <a:pt x="26969" y="3117"/>
                </a:lnTo>
                <a:lnTo>
                  <a:pt x="26969" y="3117"/>
                </a:lnTo>
                <a:cubicBezTo>
                  <a:pt x="26972" y="3119"/>
                  <a:pt x="26975" y="3121"/>
                  <a:pt x="26977" y="3123"/>
                </a:cubicBezTo>
                <a:cubicBezTo>
                  <a:pt x="27027" y="3152"/>
                  <a:pt x="27088" y="3193"/>
                  <a:pt x="27210" y="3224"/>
                </a:cubicBezTo>
                <a:cubicBezTo>
                  <a:pt x="27242" y="3231"/>
                  <a:pt x="27276" y="3237"/>
                  <a:pt x="27309" y="3238"/>
                </a:cubicBezTo>
                <a:lnTo>
                  <a:pt x="27346" y="3239"/>
                </a:lnTo>
                <a:lnTo>
                  <a:pt x="27392" y="3243"/>
                </a:lnTo>
                <a:cubicBezTo>
                  <a:pt x="27460" y="3250"/>
                  <a:pt x="27552" y="3266"/>
                  <a:pt x="27671" y="3272"/>
                </a:cubicBezTo>
                <a:lnTo>
                  <a:pt x="27947" y="3287"/>
                </a:lnTo>
                <a:lnTo>
                  <a:pt x="28079" y="3294"/>
                </a:lnTo>
                <a:lnTo>
                  <a:pt x="28113" y="3295"/>
                </a:lnTo>
                <a:cubicBezTo>
                  <a:pt x="28136" y="3295"/>
                  <a:pt x="28162" y="3295"/>
                  <a:pt x="28184" y="3293"/>
                </a:cubicBezTo>
                <a:cubicBezTo>
                  <a:pt x="28223" y="3289"/>
                  <a:pt x="28262" y="3282"/>
                  <a:pt x="28300" y="3273"/>
                </a:cubicBezTo>
                <a:cubicBezTo>
                  <a:pt x="28367" y="3257"/>
                  <a:pt x="28417" y="3241"/>
                  <a:pt x="28452" y="3230"/>
                </a:cubicBezTo>
                <a:cubicBezTo>
                  <a:pt x="28469" y="3223"/>
                  <a:pt x="28488" y="3219"/>
                  <a:pt x="28506" y="3215"/>
                </a:cubicBezTo>
                <a:lnTo>
                  <a:pt x="28540" y="3215"/>
                </a:lnTo>
                <a:lnTo>
                  <a:pt x="28623" y="3213"/>
                </a:lnTo>
                <a:lnTo>
                  <a:pt x="28764" y="3201"/>
                </a:lnTo>
                <a:cubicBezTo>
                  <a:pt x="28801" y="3198"/>
                  <a:pt x="28836" y="3195"/>
                  <a:pt x="28864" y="3194"/>
                </a:cubicBezTo>
                <a:lnTo>
                  <a:pt x="28864" y="3194"/>
                </a:lnTo>
                <a:cubicBezTo>
                  <a:pt x="28878" y="3200"/>
                  <a:pt x="28904" y="3213"/>
                  <a:pt x="28938" y="3230"/>
                </a:cubicBezTo>
                <a:cubicBezTo>
                  <a:pt x="29003" y="3264"/>
                  <a:pt x="29071" y="3290"/>
                  <a:pt x="29142" y="3309"/>
                </a:cubicBezTo>
                <a:cubicBezTo>
                  <a:pt x="29168" y="3316"/>
                  <a:pt x="29195" y="3320"/>
                  <a:pt x="29222" y="3324"/>
                </a:cubicBezTo>
                <a:cubicBezTo>
                  <a:pt x="29243" y="3326"/>
                  <a:pt x="29264" y="3327"/>
                  <a:pt x="29285" y="3327"/>
                </a:cubicBezTo>
                <a:cubicBezTo>
                  <a:pt x="29300" y="3327"/>
                  <a:pt x="29315" y="3326"/>
                  <a:pt x="29330" y="3325"/>
                </a:cubicBezTo>
                <a:cubicBezTo>
                  <a:pt x="29398" y="3318"/>
                  <a:pt x="29464" y="3299"/>
                  <a:pt x="29526" y="3269"/>
                </a:cubicBezTo>
                <a:cubicBezTo>
                  <a:pt x="29589" y="3237"/>
                  <a:pt x="29648" y="3198"/>
                  <a:pt x="29703" y="3154"/>
                </a:cubicBezTo>
                <a:cubicBezTo>
                  <a:pt x="29714" y="3145"/>
                  <a:pt x="29724" y="3137"/>
                  <a:pt x="29733" y="3130"/>
                </a:cubicBezTo>
                <a:lnTo>
                  <a:pt x="29733" y="3130"/>
                </a:lnTo>
                <a:cubicBezTo>
                  <a:pt x="29771" y="3137"/>
                  <a:pt x="29825" y="3149"/>
                  <a:pt x="29894" y="3162"/>
                </a:cubicBezTo>
                <a:cubicBezTo>
                  <a:pt x="29921" y="3167"/>
                  <a:pt x="29954" y="3171"/>
                  <a:pt x="29988" y="3175"/>
                </a:cubicBezTo>
                <a:cubicBezTo>
                  <a:pt x="30006" y="3176"/>
                  <a:pt x="30024" y="3178"/>
                  <a:pt x="30044" y="3178"/>
                </a:cubicBezTo>
                <a:lnTo>
                  <a:pt x="30057" y="3178"/>
                </a:lnTo>
                <a:cubicBezTo>
                  <a:pt x="30074" y="3180"/>
                  <a:pt x="30090" y="3185"/>
                  <a:pt x="30106" y="3190"/>
                </a:cubicBezTo>
                <a:cubicBezTo>
                  <a:pt x="30139" y="3200"/>
                  <a:pt x="30184" y="3215"/>
                  <a:pt x="30246" y="3232"/>
                </a:cubicBezTo>
                <a:cubicBezTo>
                  <a:pt x="30281" y="3242"/>
                  <a:pt x="30317" y="3249"/>
                  <a:pt x="30354" y="3254"/>
                </a:cubicBezTo>
                <a:cubicBezTo>
                  <a:pt x="30374" y="3257"/>
                  <a:pt x="30395" y="3260"/>
                  <a:pt x="30418" y="3260"/>
                </a:cubicBezTo>
                <a:lnTo>
                  <a:pt x="30451" y="3262"/>
                </a:lnTo>
                <a:cubicBezTo>
                  <a:pt x="30451" y="3262"/>
                  <a:pt x="30452" y="3262"/>
                  <a:pt x="30453" y="3262"/>
                </a:cubicBezTo>
                <a:cubicBezTo>
                  <a:pt x="30473" y="3262"/>
                  <a:pt x="30542" y="3281"/>
                  <a:pt x="30652" y="3306"/>
                </a:cubicBezTo>
                <a:cubicBezTo>
                  <a:pt x="30680" y="3313"/>
                  <a:pt x="30715" y="3319"/>
                  <a:pt x="30751" y="3323"/>
                </a:cubicBezTo>
                <a:cubicBezTo>
                  <a:pt x="30771" y="3325"/>
                  <a:pt x="30788" y="3327"/>
                  <a:pt x="30809" y="3328"/>
                </a:cubicBezTo>
                <a:lnTo>
                  <a:pt x="30855" y="3330"/>
                </a:lnTo>
                <a:lnTo>
                  <a:pt x="30987" y="3335"/>
                </a:lnTo>
                <a:lnTo>
                  <a:pt x="31118" y="3342"/>
                </a:lnTo>
                <a:lnTo>
                  <a:pt x="31184" y="3345"/>
                </a:lnTo>
                <a:cubicBezTo>
                  <a:pt x="31201" y="3346"/>
                  <a:pt x="31219" y="3347"/>
                  <a:pt x="31236" y="3347"/>
                </a:cubicBezTo>
                <a:cubicBezTo>
                  <a:pt x="31259" y="3347"/>
                  <a:pt x="31281" y="3345"/>
                  <a:pt x="31303" y="3342"/>
                </a:cubicBezTo>
                <a:cubicBezTo>
                  <a:pt x="31443" y="3321"/>
                  <a:pt x="31515" y="3273"/>
                  <a:pt x="31570" y="3243"/>
                </a:cubicBezTo>
                <a:lnTo>
                  <a:pt x="31604" y="3222"/>
                </a:lnTo>
                <a:lnTo>
                  <a:pt x="31604" y="3222"/>
                </a:lnTo>
                <a:cubicBezTo>
                  <a:pt x="31657" y="3266"/>
                  <a:pt x="31715" y="3305"/>
                  <a:pt x="31777" y="3336"/>
                </a:cubicBezTo>
                <a:cubicBezTo>
                  <a:pt x="31840" y="3369"/>
                  <a:pt x="31910" y="3387"/>
                  <a:pt x="31981" y="3393"/>
                </a:cubicBezTo>
                <a:cubicBezTo>
                  <a:pt x="31994" y="3394"/>
                  <a:pt x="32006" y="3394"/>
                  <a:pt x="32018" y="3394"/>
                </a:cubicBezTo>
                <a:cubicBezTo>
                  <a:pt x="32055" y="3394"/>
                  <a:pt x="32093" y="3391"/>
                  <a:pt x="32129" y="3385"/>
                </a:cubicBezTo>
                <a:cubicBezTo>
                  <a:pt x="32192" y="3373"/>
                  <a:pt x="32253" y="3357"/>
                  <a:pt x="32313" y="3336"/>
                </a:cubicBezTo>
                <a:cubicBezTo>
                  <a:pt x="32358" y="3323"/>
                  <a:pt x="32387" y="3313"/>
                  <a:pt x="32400" y="3311"/>
                </a:cubicBezTo>
                <a:cubicBezTo>
                  <a:pt x="32404" y="3310"/>
                  <a:pt x="32407" y="3310"/>
                  <a:pt x="32401" y="3310"/>
                </a:cubicBezTo>
                <a:cubicBezTo>
                  <a:pt x="32386" y="3310"/>
                  <a:pt x="32418" y="3310"/>
                  <a:pt x="32449" y="3309"/>
                </a:cubicBezTo>
                <a:cubicBezTo>
                  <a:pt x="32476" y="3306"/>
                  <a:pt x="32501" y="3303"/>
                  <a:pt x="32528" y="3297"/>
                </a:cubicBezTo>
                <a:cubicBezTo>
                  <a:pt x="32597" y="3282"/>
                  <a:pt x="32665" y="3259"/>
                  <a:pt x="32730" y="3229"/>
                </a:cubicBezTo>
                <a:cubicBezTo>
                  <a:pt x="32771" y="3211"/>
                  <a:pt x="32801" y="3198"/>
                  <a:pt x="32813" y="3194"/>
                </a:cubicBezTo>
                <a:lnTo>
                  <a:pt x="32813" y="3194"/>
                </a:lnTo>
                <a:lnTo>
                  <a:pt x="32826" y="3194"/>
                </a:lnTo>
                <a:lnTo>
                  <a:pt x="32958" y="3199"/>
                </a:lnTo>
                <a:lnTo>
                  <a:pt x="33088" y="3204"/>
                </a:lnTo>
                <a:cubicBezTo>
                  <a:pt x="33122" y="3204"/>
                  <a:pt x="33142" y="3206"/>
                  <a:pt x="33180" y="3206"/>
                </a:cubicBezTo>
                <a:cubicBezTo>
                  <a:pt x="33199" y="3206"/>
                  <a:pt x="33222" y="3205"/>
                  <a:pt x="33255" y="3204"/>
                </a:cubicBezTo>
                <a:cubicBezTo>
                  <a:pt x="33406" y="3189"/>
                  <a:pt x="33496" y="3155"/>
                  <a:pt x="33544" y="3149"/>
                </a:cubicBezTo>
                <a:cubicBezTo>
                  <a:pt x="33551" y="3148"/>
                  <a:pt x="33558" y="3147"/>
                  <a:pt x="33562" y="3147"/>
                </a:cubicBezTo>
                <a:lnTo>
                  <a:pt x="33562" y="3147"/>
                </a:lnTo>
                <a:cubicBezTo>
                  <a:pt x="33576" y="3151"/>
                  <a:pt x="33589" y="3156"/>
                  <a:pt x="33602" y="3161"/>
                </a:cubicBezTo>
                <a:cubicBezTo>
                  <a:pt x="33636" y="3174"/>
                  <a:pt x="33684" y="3195"/>
                  <a:pt x="33752" y="3216"/>
                </a:cubicBezTo>
                <a:cubicBezTo>
                  <a:pt x="33791" y="3229"/>
                  <a:pt x="33832" y="3238"/>
                  <a:pt x="33874" y="3244"/>
                </a:cubicBezTo>
                <a:cubicBezTo>
                  <a:pt x="33898" y="3247"/>
                  <a:pt x="33924" y="3250"/>
                  <a:pt x="33949" y="3251"/>
                </a:cubicBezTo>
                <a:cubicBezTo>
                  <a:pt x="33957" y="3251"/>
                  <a:pt x="33964" y="3251"/>
                  <a:pt x="33971" y="3251"/>
                </a:cubicBezTo>
                <a:cubicBezTo>
                  <a:pt x="33985" y="3251"/>
                  <a:pt x="33996" y="3251"/>
                  <a:pt x="34009" y="3251"/>
                </a:cubicBezTo>
                <a:cubicBezTo>
                  <a:pt x="34152" y="3242"/>
                  <a:pt x="34247" y="3214"/>
                  <a:pt x="34304" y="3206"/>
                </a:cubicBezTo>
                <a:lnTo>
                  <a:pt x="34304" y="3206"/>
                </a:lnTo>
                <a:cubicBezTo>
                  <a:pt x="34327" y="3223"/>
                  <a:pt x="34360" y="3247"/>
                  <a:pt x="34407" y="3278"/>
                </a:cubicBezTo>
                <a:cubicBezTo>
                  <a:pt x="34462" y="3311"/>
                  <a:pt x="34536" y="3366"/>
                  <a:pt x="34691" y="3386"/>
                </a:cubicBezTo>
                <a:cubicBezTo>
                  <a:pt x="34708" y="3388"/>
                  <a:pt x="34725" y="3389"/>
                  <a:pt x="34742" y="3389"/>
                </a:cubicBezTo>
                <a:cubicBezTo>
                  <a:pt x="34766" y="3389"/>
                  <a:pt x="34790" y="3387"/>
                  <a:pt x="34814" y="3384"/>
                </a:cubicBezTo>
                <a:cubicBezTo>
                  <a:pt x="34850" y="3378"/>
                  <a:pt x="34886" y="3369"/>
                  <a:pt x="34921" y="3356"/>
                </a:cubicBezTo>
                <a:cubicBezTo>
                  <a:pt x="34967" y="3339"/>
                  <a:pt x="35012" y="3316"/>
                  <a:pt x="35054" y="3288"/>
                </a:cubicBezTo>
                <a:cubicBezTo>
                  <a:pt x="35100" y="3256"/>
                  <a:pt x="35145" y="3221"/>
                  <a:pt x="35188" y="3185"/>
                </a:cubicBezTo>
                <a:cubicBezTo>
                  <a:pt x="35191" y="3182"/>
                  <a:pt x="35195" y="3179"/>
                  <a:pt x="35198" y="3176"/>
                </a:cubicBezTo>
                <a:lnTo>
                  <a:pt x="35198" y="3176"/>
                </a:lnTo>
                <a:lnTo>
                  <a:pt x="35451" y="3185"/>
                </a:lnTo>
                <a:lnTo>
                  <a:pt x="35559" y="3190"/>
                </a:lnTo>
                <a:cubicBezTo>
                  <a:pt x="35589" y="3191"/>
                  <a:pt x="35626" y="3195"/>
                  <a:pt x="35669" y="3201"/>
                </a:cubicBezTo>
                <a:cubicBezTo>
                  <a:pt x="35713" y="3207"/>
                  <a:pt x="35762" y="3213"/>
                  <a:pt x="35820" y="3217"/>
                </a:cubicBezTo>
                <a:cubicBezTo>
                  <a:pt x="35847" y="3220"/>
                  <a:pt x="35879" y="3221"/>
                  <a:pt x="35910" y="3221"/>
                </a:cubicBezTo>
                <a:cubicBezTo>
                  <a:pt x="35950" y="3221"/>
                  <a:pt x="35989" y="3219"/>
                  <a:pt x="36029" y="3213"/>
                </a:cubicBezTo>
                <a:cubicBezTo>
                  <a:pt x="36115" y="3199"/>
                  <a:pt x="36179" y="3181"/>
                  <a:pt x="36224" y="3169"/>
                </a:cubicBezTo>
                <a:lnTo>
                  <a:pt x="36224" y="3169"/>
                </a:lnTo>
                <a:cubicBezTo>
                  <a:pt x="36244" y="3191"/>
                  <a:pt x="36269" y="3218"/>
                  <a:pt x="36300" y="3247"/>
                </a:cubicBezTo>
                <a:cubicBezTo>
                  <a:pt x="36350" y="3289"/>
                  <a:pt x="36397" y="3354"/>
                  <a:pt x="36560" y="3409"/>
                </a:cubicBezTo>
                <a:cubicBezTo>
                  <a:pt x="36603" y="3422"/>
                  <a:pt x="36648" y="3428"/>
                  <a:pt x="36693" y="3428"/>
                </a:cubicBezTo>
                <a:cubicBezTo>
                  <a:pt x="36736" y="3428"/>
                  <a:pt x="36778" y="3422"/>
                  <a:pt x="36820" y="3410"/>
                </a:cubicBezTo>
                <a:cubicBezTo>
                  <a:pt x="36875" y="3397"/>
                  <a:pt x="36926" y="3373"/>
                  <a:pt x="36975" y="3345"/>
                </a:cubicBezTo>
                <a:cubicBezTo>
                  <a:pt x="37019" y="3315"/>
                  <a:pt x="37063" y="3284"/>
                  <a:pt x="37104" y="3251"/>
                </a:cubicBezTo>
                <a:lnTo>
                  <a:pt x="37104" y="3251"/>
                </a:lnTo>
                <a:cubicBezTo>
                  <a:pt x="37128" y="3265"/>
                  <a:pt x="37158" y="3282"/>
                  <a:pt x="37197" y="3302"/>
                </a:cubicBezTo>
                <a:cubicBezTo>
                  <a:pt x="37236" y="3321"/>
                  <a:pt x="37278" y="3338"/>
                  <a:pt x="37322" y="3350"/>
                </a:cubicBezTo>
                <a:cubicBezTo>
                  <a:pt x="37349" y="3358"/>
                  <a:pt x="37379" y="3364"/>
                  <a:pt x="37409" y="3368"/>
                </a:cubicBezTo>
                <a:cubicBezTo>
                  <a:pt x="37445" y="3371"/>
                  <a:pt x="37480" y="3371"/>
                  <a:pt x="37479" y="3371"/>
                </a:cubicBezTo>
                <a:cubicBezTo>
                  <a:pt x="37511" y="3371"/>
                  <a:pt x="37549" y="3373"/>
                  <a:pt x="37590" y="3377"/>
                </a:cubicBezTo>
                <a:lnTo>
                  <a:pt x="37724" y="3386"/>
                </a:lnTo>
                <a:lnTo>
                  <a:pt x="37800" y="3390"/>
                </a:lnTo>
                <a:lnTo>
                  <a:pt x="37839" y="3391"/>
                </a:lnTo>
                <a:cubicBezTo>
                  <a:pt x="37866" y="3391"/>
                  <a:pt x="37892" y="3390"/>
                  <a:pt x="37919" y="3387"/>
                </a:cubicBezTo>
                <a:cubicBezTo>
                  <a:pt x="38069" y="3365"/>
                  <a:pt x="38137" y="3313"/>
                  <a:pt x="38193" y="3281"/>
                </a:cubicBezTo>
                <a:lnTo>
                  <a:pt x="38299" y="3209"/>
                </a:lnTo>
                <a:lnTo>
                  <a:pt x="38299" y="3209"/>
                </a:lnTo>
                <a:lnTo>
                  <a:pt x="38321" y="3211"/>
                </a:lnTo>
                <a:cubicBezTo>
                  <a:pt x="38390" y="3217"/>
                  <a:pt x="38486" y="3234"/>
                  <a:pt x="38608" y="3238"/>
                </a:cubicBezTo>
                <a:cubicBezTo>
                  <a:pt x="38617" y="3238"/>
                  <a:pt x="38626" y="3238"/>
                  <a:pt x="38636" y="3238"/>
                </a:cubicBezTo>
                <a:cubicBezTo>
                  <a:pt x="38748" y="3238"/>
                  <a:pt x="38839" y="3226"/>
                  <a:pt x="38914" y="3220"/>
                </a:cubicBezTo>
                <a:cubicBezTo>
                  <a:pt x="38950" y="3217"/>
                  <a:pt x="38982" y="3213"/>
                  <a:pt x="39010" y="3213"/>
                </a:cubicBezTo>
                <a:lnTo>
                  <a:pt x="39010" y="3213"/>
                </a:lnTo>
                <a:cubicBezTo>
                  <a:pt x="39025" y="3219"/>
                  <a:pt x="39058" y="3235"/>
                  <a:pt x="39108" y="3258"/>
                </a:cubicBezTo>
                <a:cubicBezTo>
                  <a:pt x="39177" y="3293"/>
                  <a:pt x="39250" y="3317"/>
                  <a:pt x="39326" y="3331"/>
                </a:cubicBezTo>
                <a:cubicBezTo>
                  <a:pt x="39354" y="3335"/>
                  <a:pt x="39382" y="3338"/>
                  <a:pt x="39411" y="3339"/>
                </a:cubicBezTo>
                <a:lnTo>
                  <a:pt x="39433" y="3339"/>
                </a:lnTo>
                <a:lnTo>
                  <a:pt x="39471" y="3341"/>
                </a:lnTo>
                <a:lnTo>
                  <a:pt x="39587" y="3360"/>
                </a:lnTo>
                <a:cubicBezTo>
                  <a:pt x="39644" y="3369"/>
                  <a:pt x="39699" y="3376"/>
                  <a:pt x="39756" y="3379"/>
                </a:cubicBezTo>
                <a:lnTo>
                  <a:pt x="39807" y="3380"/>
                </a:lnTo>
                <a:cubicBezTo>
                  <a:pt x="39829" y="3379"/>
                  <a:pt x="39855" y="3379"/>
                  <a:pt x="39875" y="3377"/>
                </a:cubicBezTo>
                <a:cubicBezTo>
                  <a:pt x="39914" y="3372"/>
                  <a:pt x="39952" y="3366"/>
                  <a:pt x="39991" y="3356"/>
                </a:cubicBezTo>
                <a:cubicBezTo>
                  <a:pt x="40100" y="3327"/>
                  <a:pt x="40170" y="3301"/>
                  <a:pt x="40194" y="3295"/>
                </a:cubicBezTo>
                <a:lnTo>
                  <a:pt x="40194" y="3295"/>
                </a:lnTo>
                <a:cubicBezTo>
                  <a:pt x="40208" y="3299"/>
                  <a:pt x="40238" y="3312"/>
                  <a:pt x="40277" y="3327"/>
                </a:cubicBezTo>
                <a:cubicBezTo>
                  <a:pt x="40339" y="3354"/>
                  <a:pt x="40404" y="3375"/>
                  <a:pt x="40470" y="3388"/>
                </a:cubicBezTo>
                <a:cubicBezTo>
                  <a:pt x="40493" y="3392"/>
                  <a:pt x="40517" y="3395"/>
                  <a:pt x="40543" y="3398"/>
                </a:cubicBezTo>
                <a:lnTo>
                  <a:pt x="40604" y="3400"/>
                </a:lnTo>
                <a:lnTo>
                  <a:pt x="40670" y="3402"/>
                </a:lnTo>
                <a:lnTo>
                  <a:pt x="40932" y="3413"/>
                </a:lnTo>
                <a:cubicBezTo>
                  <a:pt x="40970" y="3414"/>
                  <a:pt x="41007" y="3415"/>
                  <a:pt x="41045" y="3415"/>
                </a:cubicBezTo>
                <a:cubicBezTo>
                  <a:pt x="41095" y="3415"/>
                  <a:pt x="41145" y="3414"/>
                  <a:pt x="41196" y="3414"/>
                </a:cubicBezTo>
                <a:lnTo>
                  <a:pt x="41327" y="3414"/>
                </a:lnTo>
                <a:cubicBezTo>
                  <a:pt x="41334" y="3414"/>
                  <a:pt x="41340" y="3414"/>
                  <a:pt x="41347" y="3414"/>
                </a:cubicBezTo>
                <a:cubicBezTo>
                  <a:pt x="41405" y="3414"/>
                  <a:pt x="41463" y="3409"/>
                  <a:pt x="41520" y="3400"/>
                </a:cubicBezTo>
                <a:cubicBezTo>
                  <a:pt x="41647" y="3373"/>
                  <a:pt x="41724" y="3347"/>
                  <a:pt x="41753" y="3346"/>
                </a:cubicBezTo>
                <a:lnTo>
                  <a:pt x="41809" y="3342"/>
                </a:lnTo>
                <a:cubicBezTo>
                  <a:pt x="41854" y="3339"/>
                  <a:pt x="41898" y="3330"/>
                  <a:pt x="41942" y="3317"/>
                </a:cubicBezTo>
                <a:cubicBezTo>
                  <a:pt x="41997" y="3301"/>
                  <a:pt x="42052" y="3280"/>
                  <a:pt x="42104" y="3256"/>
                </a:cubicBezTo>
                <a:cubicBezTo>
                  <a:pt x="42123" y="3247"/>
                  <a:pt x="42142" y="3240"/>
                  <a:pt x="42161" y="3234"/>
                </a:cubicBezTo>
                <a:lnTo>
                  <a:pt x="42161" y="3234"/>
                </a:lnTo>
                <a:cubicBezTo>
                  <a:pt x="42193" y="3239"/>
                  <a:pt x="42275" y="3275"/>
                  <a:pt x="42417" y="3303"/>
                </a:cubicBezTo>
                <a:cubicBezTo>
                  <a:pt x="42458" y="3310"/>
                  <a:pt x="42501" y="3313"/>
                  <a:pt x="42544" y="3313"/>
                </a:cubicBezTo>
                <a:lnTo>
                  <a:pt x="42610" y="3314"/>
                </a:lnTo>
                <a:lnTo>
                  <a:pt x="42742" y="3316"/>
                </a:lnTo>
                <a:lnTo>
                  <a:pt x="42873" y="3318"/>
                </a:lnTo>
                <a:lnTo>
                  <a:pt x="42907" y="3318"/>
                </a:lnTo>
                <a:cubicBezTo>
                  <a:pt x="42918" y="3318"/>
                  <a:pt x="42918" y="3318"/>
                  <a:pt x="42928" y="3318"/>
                </a:cubicBezTo>
                <a:cubicBezTo>
                  <a:pt x="42933" y="3318"/>
                  <a:pt x="42940" y="3318"/>
                  <a:pt x="42953" y="3318"/>
                </a:cubicBezTo>
                <a:cubicBezTo>
                  <a:pt x="43018" y="3313"/>
                  <a:pt x="43081" y="3298"/>
                  <a:pt x="43140" y="3272"/>
                </a:cubicBezTo>
                <a:cubicBezTo>
                  <a:pt x="43204" y="3242"/>
                  <a:pt x="43265" y="3205"/>
                  <a:pt x="43320" y="3161"/>
                </a:cubicBezTo>
                <a:cubicBezTo>
                  <a:pt x="43325" y="3157"/>
                  <a:pt x="43329" y="3154"/>
                  <a:pt x="43333" y="3151"/>
                </a:cubicBezTo>
                <a:lnTo>
                  <a:pt x="43333" y="3151"/>
                </a:lnTo>
                <a:cubicBezTo>
                  <a:pt x="43354" y="3163"/>
                  <a:pt x="43378" y="3178"/>
                  <a:pt x="43407" y="3194"/>
                </a:cubicBezTo>
                <a:cubicBezTo>
                  <a:pt x="43462" y="3223"/>
                  <a:pt x="43541" y="3269"/>
                  <a:pt x="43682" y="3280"/>
                </a:cubicBezTo>
                <a:cubicBezTo>
                  <a:pt x="43690" y="3280"/>
                  <a:pt x="43698" y="3280"/>
                  <a:pt x="43706" y="3280"/>
                </a:cubicBezTo>
                <a:cubicBezTo>
                  <a:pt x="43813" y="3280"/>
                  <a:pt x="43876" y="3259"/>
                  <a:pt x="43935" y="3242"/>
                </a:cubicBezTo>
                <a:cubicBezTo>
                  <a:pt x="43995" y="3221"/>
                  <a:pt x="44040" y="3204"/>
                  <a:pt x="44069" y="3192"/>
                </a:cubicBezTo>
                <a:cubicBezTo>
                  <a:pt x="44094" y="3183"/>
                  <a:pt x="44110" y="3180"/>
                  <a:pt x="44109" y="3180"/>
                </a:cubicBezTo>
                <a:lnTo>
                  <a:pt x="44109" y="3180"/>
                </a:lnTo>
                <a:cubicBezTo>
                  <a:pt x="44109" y="3180"/>
                  <a:pt x="44108" y="3180"/>
                  <a:pt x="44107" y="3180"/>
                </a:cubicBezTo>
                <a:cubicBezTo>
                  <a:pt x="44101" y="3180"/>
                  <a:pt x="44100" y="3180"/>
                  <a:pt x="44129" y="3179"/>
                </a:cubicBezTo>
                <a:cubicBezTo>
                  <a:pt x="44150" y="3178"/>
                  <a:pt x="44167" y="3177"/>
                  <a:pt x="44187" y="3175"/>
                </a:cubicBezTo>
                <a:cubicBezTo>
                  <a:pt x="44222" y="3170"/>
                  <a:pt x="44255" y="3164"/>
                  <a:pt x="44284" y="3157"/>
                </a:cubicBezTo>
                <a:cubicBezTo>
                  <a:pt x="44355" y="3141"/>
                  <a:pt x="44408" y="3127"/>
                  <a:pt x="44444" y="3118"/>
                </a:cubicBezTo>
                <a:lnTo>
                  <a:pt x="44444" y="3118"/>
                </a:lnTo>
                <a:cubicBezTo>
                  <a:pt x="44455" y="3127"/>
                  <a:pt x="44469" y="3137"/>
                  <a:pt x="44484" y="3149"/>
                </a:cubicBezTo>
                <a:cubicBezTo>
                  <a:pt x="44538" y="3193"/>
                  <a:pt x="44596" y="3230"/>
                  <a:pt x="44657" y="3261"/>
                </a:cubicBezTo>
                <a:cubicBezTo>
                  <a:pt x="44716" y="3290"/>
                  <a:pt x="44781" y="3308"/>
                  <a:pt x="44847" y="3312"/>
                </a:cubicBezTo>
                <a:cubicBezTo>
                  <a:pt x="44857" y="3313"/>
                  <a:pt x="44868" y="3313"/>
                  <a:pt x="44879" y="3313"/>
                </a:cubicBezTo>
                <a:cubicBezTo>
                  <a:pt x="44938" y="3313"/>
                  <a:pt x="44998" y="3303"/>
                  <a:pt x="45053" y="3282"/>
                </a:cubicBezTo>
                <a:cubicBezTo>
                  <a:pt x="45125" y="3253"/>
                  <a:pt x="45193" y="3214"/>
                  <a:pt x="45254" y="3167"/>
                </a:cubicBezTo>
                <a:cubicBezTo>
                  <a:pt x="45258" y="3164"/>
                  <a:pt x="45261" y="3162"/>
                  <a:pt x="45264" y="3159"/>
                </a:cubicBezTo>
                <a:lnTo>
                  <a:pt x="45264" y="3159"/>
                </a:lnTo>
                <a:cubicBezTo>
                  <a:pt x="45269" y="3163"/>
                  <a:pt x="45274" y="3168"/>
                  <a:pt x="45280" y="3172"/>
                </a:cubicBezTo>
                <a:cubicBezTo>
                  <a:pt x="45324" y="3206"/>
                  <a:pt x="45373" y="3251"/>
                  <a:pt x="45482" y="3296"/>
                </a:cubicBezTo>
                <a:cubicBezTo>
                  <a:pt x="45514" y="3309"/>
                  <a:pt x="45548" y="3318"/>
                  <a:pt x="45581" y="3324"/>
                </a:cubicBezTo>
                <a:cubicBezTo>
                  <a:pt x="45609" y="3328"/>
                  <a:pt x="45638" y="3330"/>
                  <a:pt x="45667" y="3330"/>
                </a:cubicBezTo>
                <a:cubicBezTo>
                  <a:pt x="45676" y="3330"/>
                  <a:pt x="45684" y="3330"/>
                  <a:pt x="45692" y="3330"/>
                </a:cubicBezTo>
                <a:cubicBezTo>
                  <a:pt x="45739" y="3326"/>
                  <a:pt x="45785" y="3318"/>
                  <a:pt x="45830" y="3305"/>
                </a:cubicBezTo>
                <a:cubicBezTo>
                  <a:pt x="45888" y="3287"/>
                  <a:pt x="45944" y="3265"/>
                  <a:pt x="45999" y="3239"/>
                </a:cubicBezTo>
                <a:cubicBezTo>
                  <a:pt x="46021" y="3228"/>
                  <a:pt x="46043" y="3219"/>
                  <a:pt x="46067" y="3211"/>
                </a:cubicBezTo>
                <a:lnTo>
                  <a:pt x="46067" y="3211"/>
                </a:lnTo>
                <a:lnTo>
                  <a:pt x="46119" y="3209"/>
                </a:lnTo>
                <a:lnTo>
                  <a:pt x="46382" y="3198"/>
                </a:lnTo>
                <a:lnTo>
                  <a:pt x="46425" y="3196"/>
                </a:lnTo>
                <a:lnTo>
                  <a:pt x="46425" y="3196"/>
                </a:lnTo>
                <a:cubicBezTo>
                  <a:pt x="46443" y="3203"/>
                  <a:pt x="46460" y="3211"/>
                  <a:pt x="46477" y="3220"/>
                </a:cubicBezTo>
                <a:cubicBezTo>
                  <a:pt x="46530" y="3246"/>
                  <a:pt x="46585" y="3271"/>
                  <a:pt x="46643" y="3289"/>
                </a:cubicBezTo>
                <a:cubicBezTo>
                  <a:pt x="46689" y="3305"/>
                  <a:pt x="46737" y="3314"/>
                  <a:pt x="46787" y="3318"/>
                </a:cubicBezTo>
                <a:cubicBezTo>
                  <a:pt x="46804" y="3319"/>
                  <a:pt x="46821" y="3320"/>
                  <a:pt x="46839" y="3320"/>
                </a:cubicBezTo>
                <a:cubicBezTo>
                  <a:pt x="46861" y="3320"/>
                  <a:pt x="46882" y="3319"/>
                  <a:pt x="46903" y="3317"/>
                </a:cubicBezTo>
                <a:cubicBezTo>
                  <a:pt x="47021" y="3306"/>
                  <a:pt x="47111" y="3287"/>
                  <a:pt x="47176" y="3280"/>
                </a:cubicBezTo>
                <a:cubicBezTo>
                  <a:pt x="47220" y="3273"/>
                  <a:pt x="47325" y="3274"/>
                  <a:pt x="47409" y="3271"/>
                </a:cubicBezTo>
                <a:lnTo>
                  <a:pt x="47541" y="3266"/>
                </a:lnTo>
                <a:lnTo>
                  <a:pt x="47607" y="3265"/>
                </a:lnTo>
                <a:cubicBezTo>
                  <a:pt x="47638" y="3264"/>
                  <a:pt x="47668" y="3260"/>
                  <a:pt x="47698" y="3254"/>
                </a:cubicBezTo>
                <a:cubicBezTo>
                  <a:pt x="47732" y="3247"/>
                  <a:pt x="47765" y="3237"/>
                  <a:pt x="47797" y="3223"/>
                </a:cubicBezTo>
                <a:cubicBezTo>
                  <a:pt x="47905" y="3172"/>
                  <a:pt x="47952" y="3124"/>
                  <a:pt x="47994" y="3089"/>
                </a:cubicBezTo>
                <a:cubicBezTo>
                  <a:pt x="48020" y="3065"/>
                  <a:pt x="48042" y="3045"/>
                  <a:pt x="48059" y="3030"/>
                </a:cubicBezTo>
                <a:lnTo>
                  <a:pt x="48059" y="3030"/>
                </a:lnTo>
                <a:cubicBezTo>
                  <a:pt x="48059" y="3030"/>
                  <a:pt x="48059" y="3030"/>
                  <a:pt x="48060" y="3030"/>
                </a:cubicBezTo>
                <a:cubicBezTo>
                  <a:pt x="48123" y="3038"/>
                  <a:pt x="48223" y="3070"/>
                  <a:pt x="48375" y="3071"/>
                </a:cubicBezTo>
                <a:lnTo>
                  <a:pt x="48379" y="3071"/>
                </a:lnTo>
                <a:cubicBezTo>
                  <a:pt x="48384" y="3072"/>
                  <a:pt x="48389" y="3073"/>
                  <a:pt x="48395" y="3074"/>
                </a:cubicBezTo>
                <a:cubicBezTo>
                  <a:pt x="48416" y="3081"/>
                  <a:pt x="48454" y="3097"/>
                  <a:pt x="48505" y="3117"/>
                </a:cubicBezTo>
                <a:cubicBezTo>
                  <a:pt x="48576" y="3145"/>
                  <a:pt x="48650" y="3163"/>
                  <a:pt x="48726" y="3170"/>
                </a:cubicBezTo>
                <a:cubicBezTo>
                  <a:pt x="48740" y="3171"/>
                  <a:pt x="48754" y="3171"/>
                  <a:pt x="48767" y="3171"/>
                </a:cubicBezTo>
                <a:cubicBezTo>
                  <a:pt x="48836" y="3171"/>
                  <a:pt x="48904" y="3162"/>
                  <a:pt x="48969" y="3142"/>
                </a:cubicBezTo>
                <a:cubicBezTo>
                  <a:pt x="49053" y="3118"/>
                  <a:pt x="49113" y="3097"/>
                  <a:pt x="49146" y="3087"/>
                </a:cubicBezTo>
                <a:lnTo>
                  <a:pt x="49146" y="3087"/>
                </a:lnTo>
                <a:cubicBezTo>
                  <a:pt x="49160" y="3095"/>
                  <a:pt x="49178" y="3106"/>
                  <a:pt x="49199" y="3119"/>
                </a:cubicBezTo>
                <a:cubicBezTo>
                  <a:pt x="49258" y="3157"/>
                  <a:pt x="49320" y="3189"/>
                  <a:pt x="49386" y="3212"/>
                </a:cubicBezTo>
                <a:cubicBezTo>
                  <a:pt x="49441" y="3230"/>
                  <a:pt x="49498" y="3241"/>
                  <a:pt x="49556" y="3241"/>
                </a:cubicBezTo>
                <a:cubicBezTo>
                  <a:pt x="49559" y="3241"/>
                  <a:pt x="49562" y="3241"/>
                  <a:pt x="49565" y="3241"/>
                </a:cubicBezTo>
                <a:cubicBezTo>
                  <a:pt x="49631" y="3238"/>
                  <a:pt x="49696" y="3223"/>
                  <a:pt x="49755" y="3197"/>
                </a:cubicBezTo>
                <a:cubicBezTo>
                  <a:pt x="49822" y="3165"/>
                  <a:pt x="49883" y="3126"/>
                  <a:pt x="49938" y="3079"/>
                </a:cubicBezTo>
                <a:cubicBezTo>
                  <a:pt x="49967" y="3056"/>
                  <a:pt x="49990" y="3038"/>
                  <a:pt x="50004" y="3027"/>
                </a:cubicBezTo>
                <a:lnTo>
                  <a:pt x="50004" y="3027"/>
                </a:lnTo>
                <a:cubicBezTo>
                  <a:pt x="50057" y="3021"/>
                  <a:pt x="50108" y="3012"/>
                  <a:pt x="50159" y="3000"/>
                </a:cubicBezTo>
                <a:lnTo>
                  <a:pt x="50275" y="2973"/>
                </a:lnTo>
                <a:lnTo>
                  <a:pt x="50275" y="2973"/>
                </a:lnTo>
                <a:cubicBezTo>
                  <a:pt x="50290" y="2987"/>
                  <a:pt x="50310" y="3005"/>
                  <a:pt x="50332" y="3026"/>
                </a:cubicBezTo>
                <a:cubicBezTo>
                  <a:pt x="50372" y="3060"/>
                  <a:pt x="50413" y="3104"/>
                  <a:pt x="50509" y="3156"/>
                </a:cubicBezTo>
                <a:cubicBezTo>
                  <a:pt x="50575" y="3191"/>
                  <a:pt x="50649" y="3209"/>
                  <a:pt x="50724" y="3211"/>
                </a:cubicBezTo>
                <a:cubicBezTo>
                  <a:pt x="50795" y="3209"/>
                  <a:pt x="50863" y="3193"/>
                  <a:pt x="50926" y="3163"/>
                </a:cubicBezTo>
                <a:cubicBezTo>
                  <a:pt x="50993" y="3131"/>
                  <a:pt x="51056" y="3088"/>
                  <a:pt x="51111" y="3037"/>
                </a:cubicBezTo>
                <a:cubicBezTo>
                  <a:pt x="51135" y="3017"/>
                  <a:pt x="51156" y="2999"/>
                  <a:pt x="51171" y="2986"/>
                </a:cubicBezTo>
                <a:lnTo>
                  <a:pt x="51171" y="2986"/>
                </a:lnTo>
                <a:cubicBezTo>
                  <a:pt x="51177" y="2987"/>
                  <a:pt x="51183" y="2988"/>
                  <a:pt x="51190" y="2990"/>
                </a:cubicBezTo>
                <a:cubicBezTo>
                  <a:pt x="51252" y="2998"/>
                  <a:pt x="51344" y="3027"/>
                  <a:pt x="51483" y="3027"/>
                </a:cubicBezTo>
                <a:cubicBezTo>
                  <a:pt x="51497" y="3027"/>
                  <a:pt x="51512" y="3026"/>
                  <a:pt x="51527" y="3026"/>
                </a:cubicBezTo>
                <a:cubicBezTo>
                  <a:pt x="51711" y="3008"/>
                  <a:pt x="51807" y="2948"/>
                  <a:pt x="51864" y="2932"/>
                </a:cubicBezTo>
                <a:cubicBezTo>
                  <a:pt x="51872" y="2929"/>
                  <a:pt x="51878" y="2928"/>
                  <a:pt x="51883" y="2926"/>
                </a:cubicBezTo>
                <a:lnTo>
                  <a:pt x="51883" y="2926"/>
                </a:lnTo>
                <a:lnTo>
                  <a:pt x="51987" y="2977"/>
                </a:lnTo>
                <a:cubicBezTo>
                  <a:pt x="52060" y="3015"/>
                  <a:pt x="52139" y="3040"/>
                  <a:pt x="52221" y="3049"/>
                </a:cubicBezTo>
                <a:cubicBezTo>
                  <a:pt x="52235" y="3051"/>
                  <a:pt x="52260" y="3051"/>
                  <a:pt x="52278" y="3051"/>
                </a:cubicBezTo>
                <a:cubicBezTo>
                  <a:pt x="52286" y="3051"/>
                  <a:pt x="52292" y="3051"/>
                  <a:pt x="52296" y="3051"/>
                </a:cubicBezTo>
                <a:lnTo>
                  <a:pt x="52296" y="3051"/>
                </a:lnTo>
                <a:cubicBezTo>
                  <a:pt x="52301" y="3052"/>
                  <a:pt x="52307" y="3053"/>
                  <a:pt x="52314" y="3055"/>
                </a:cubicBezTo>
                <a:cubicBezTo>
                  <a:pt x="52336" y="3059"/>
                  <a:pt x="52370" y="3070"/>
                  <a:pt x="52420" y="3085"/>
                </a:cubicBezTo>
                <a:cubicBezTo>
                  <a:pt x="52485" y="3104"/>
                  <a:pt x="52552" y="3117"/>
                  <a:pt x="52619" y="3122"/>
                </a:cubicBezTo>
                <a:cubicBezTo>
                  <a:pt x="52632" y="3123"/>
                  <a:pt x="52646" y="3123"/>
                  <a:pt x="52659" y="3123"/>
                </a:cubicBezTo>
                <a:cubicBezTo>
                  <a:pt x="52668" y="3123"/>
                  <a:pt x="52678" y="3123"/>
                  <a:pt x="52687" y="3123"/>
                </a:cubicBezTo>
                <a:lnTo>
                  <a:pt x="52740" y="3119"/>
                </a:lnTo>
                <a:cubicBezTo>
                  <a:pt x="52774" y="3115"/>
                  <a:pt x="52803" y="3110"/>
                  <a:pt x="52831" y="3104"/>
                </a:cubicBezTo>
                <a:cubicBezTo>
                  <a:pt x="52944" y="3082"/>
                  <a:pt x="53021" y="3058"/>
                  <a:pt x="53065" y="3055"/>
                </a:cubicBezTo>
                <a:lnTo>
                  <a:pt x="53194" y="3043"/>
                </a:lnTo>
                <a:lnTo>
                  <a:pt x="53331" y="3026"/>
                </a:lnTo>
                <a:cubicBezTo>
                  <a:pt x="53373" y="3020"/>
                  <a:pt x="53411" y="3015"/>
                  <a:pt x="53446" y="3013"/>
                </a:cubicBezTo>
                <a:lnTo>
                  <a:pt x="53480" y="3011"/>
                </a:lnTo>
                <a:cubicBezTo>
                  <a:pt x="53511" y="3007"/>
                  <a:pt x="53541" y="3003"/>
                  <a:pt x="53571" y="2994"/>
                </a:cubicBezTo>
                <a:cubicBezTo>
                  <a:pt x="53617" y="2982"/>
                  <a:pt x="53662" y="2963"/>
                  <a:pt x="53704" y="2940"/>
                </a:cubicBezTo>
                <a:cubicBezTo>
                  <a:pt x="53752" y="2911"/>
                  <a:pt x="53800" y="2880"/>
                  <a:pt x="53845" y="2847"/>
                </a:cubicBezTo>
                <a:cubicBezTo>
                  <a:pt x="53858" y="2837"/>
                  <a:pt x="53870" y="2829"/>
                  <a:pt x="53878" y="2823"/>
                </a:cubicBezTo>
                <a:lnTo>
                  <a:pt x="53879" y="2823"/>
                </a:lnTo>
                <a:cubicBezTo>
                  <a:pt x="53905" y="2825"/>
                  <a:pt x="53940" y="2829"/>
                  <a:pt x="53985" y="2836"/>
                </a:cubicBezTo>
                <a:cubicBezTo>
                  <a:pt x="54028" y="2842"/>
                  <a:pt x="54082" y="2849"/>
                  <a:pt x="54145" y="2852"/>
                </a:cubicBezTo>
                <a:cubicBezTo>
                  <a:pt x="54154" y="2853"/>
                  <a:pt x="54164" y="2853"/>
                  <a:pt x="54174" y="2853"/>
                </a:cubicBezTo>
                <a:cubicBezTo>
                  <a:pt x="54198" y="2853"/>
                  <a:pt x="54225" y="2852"/>
                  <a:pt x="54246" y="2851"/>
                </a:cubicBezTo>
                <a:lnTo>
                  <a:pt x="54312" y="2850"/>
                </a:lnTo>
                <a:lnTo>
                  <a:pt x="54574" y="2844"/>
                </a:lnTo>
                <a:lnTo>
                  <a:pt x="54607" y="2844"/>
                </a:lnTo>
                <a:cubicBezTo>
                  <a:pt x="54608" y="2844"/>
                  <a:pt x="54610" y="2844"/>
                  <a:pt x="54612" y="2844"/>
                </a:cubicBezTo>
                <a:lnTo>
                  <a:pt x="54612" y="2844"/>
                </a:lnTo>
                <a:cubicBezTo>
                  <a:pt x="54635" y="2851"/>
                  <a:pt x="54658" y="2861"/>
                  <a:pt x="54680" y="2871"/>
                </a:cubicBezTo>
                <a:cubicBezTo>
                  <a:pt x="54736" y="2896"/>
                  <a:pt x="54794" y="2917"/>
                  <a:pt x="54853" y="2933"/>
                </a:cubicBezTo>
                <a:cubicBezTo>
                  <a:pt x="54901" y="2945"/>
                  <a:pt x="54949" y="2952"/>
                  <a:pt x="54999" y="2952"/>
                </a:cubicBezTo>
                <a:cubicBezTo>
                  <a:pt x="55029" y="2951"/>
                  <a:pt x="55059" y="2948"/>
                  <a:pt x="55088" y="2942"/>
                </a:cubicBezTo>
                <a:cubicBezTo>
                  <a:pt x="55115" y="2938"/>
                  <a:pt x="55141" y="2931"/>
                  <a:pt x="55167" y="2922"/>
                </a:cubicBezTo>
                <a:cubicBezTo>
                  <a:pt x="55234" y="2897"/>
                  <a:pt x="55297" y="2864"/>
                  <a:pt x="55356" y="2822"/>
                </a:cubicBezTo>
                <a:cubicBezTo>
                  <a:pt x="55394" y="2796"/>
                  <a:pt x="55423" y="2777"/>
                  <a:pt x="55437" y="2769"/>
                </a:cubicBezTo>
                <a:lnTo>
                  <a:pt x="55437" y="2769"/>
                </a:lnTo>
                <a:cubicBezTo>
                  <a:pt x="55444" y="2769"/>
                  <a:pt x="55450" y="2768"/>
                  <a:pt x="55453" y="2768"/>
                </a:cubicBezTo>
                <a:cubicBezTo>
                  <a:pt x="55515" y="2759"/>
                  <a:pt x="55578" y="2745"/>
                  <a:pt x="55638" y="2724"/>
                </a:cubicBezTo>
                <a:lnTo>
                  <a:pt x="55752" y="2688"/>
                </a:lnTo>
                <a:cubicBezTo>
                  <a:pt x="55762" y="2685"/>
                  <a:pt x="55773" y="2682"/>
                  <a:pt x="55783" y="2680"/>
                </a:cubicBezTo>
                <a:cubicBezTo>
                  <a:pt x="55784" y="2680"/>
                  <a:pt x="55785" y="2680"/>
                  <a:pt x="55785" y="2680"/>
                </a:cubicBezTo>
                <a:lnTo>
                  <a:pt x="55785" y="2680"/>
                </a:lnTo>
                <a:cubicBezTo>
                  <a:pt x="55803" y="2686"/>
                  <a:pt x="55864" y="2707"/>
                  <a:pt x="55948" y="2738"/>
                </a:cubicBezTo>
                <a:cubicBezTo>
                  <a:pt x="55982" y="2750"/>
                  <a:pt x="56019" y="2759"/>
                  <a:pt x="56056" y="2766"/>
                </a:cubicBezTo>
                <a:cubicBezTo>
                  <a:pt x="56078" y="2769"/>
                  <a:pt x="56101" y="2773"/>
                  <a:pt x="56124" y="2774"/>
                </a:cubicBezTo>
                <a:cubicBezTo>
                  <a:pt x="56131" y="2774"/>
                  <a:pt x="56140" y="2774"/>
                  <a:pt x="56150" y="2774"/>
                </a:cubicBezTo>
                <a:cubicBezTo>
                  <a:pt x="56170" y="2774"/>
                  <a:pt x="56190" y="2774"/>
                  <a:pt x="56190" y="2774"/>
                </a:cubicBezTo>
                <a:cubicBezTo>
                  <a:pt x="56204" y="2775"/>
                  <a:pt x="56219" y="2777"/>
                  <a:pt x="56233" y="2781"/>
                </a:cubicBezTo>
                <a:cubicBezTo>
                  <a:pt x="56291" y="2791"/>
                  <a:pt x="56389" y="2836"/>
                  <a:pt x="56558" y="2836"/>
                </a:cubicBezTo>
                <a:cubicBezTo>
                  <a:pt x="56566" y="2836"/>
                  <a:pt x="56574" y="2836"/>
                  <a:pt x="56582" y="2836"/>
                </a:cubicBezTo>
                <a:cubicBezTo>
                  <a:pt x="56590" y="2836"/>
                  <a:pt x="56598" y="2835"/>
                  <a:pt x="56607" y="2835"/>
                </a:cubicBezTo>
                <a:cubicBezTo>
                  <a:pt x="56654" y="2835"/>
                  <a:pt x="56717" y="2842"/>
                  <a:pt x="56803" y="2849"/>
                </a:cubicBezTo>
                <a:cubicBezTo>
                  <a:pt x="56837" y="2852"/>
                  <a:pt x="56871" y="2853"/>
                  <a:pt x="56905" y="2853"/>
                </a:cubicBezTo>
                <a:cubicBezTo>
                  <a:pt x="56930" y="2853"/>
                  <a:pt x="56954" y="2852"/>
                  <a:pt x="56978" y="2851"/>
                </a:cubicBezTo>
                <a:cubicBezTo>
                  <a:pt x="57050" y="2845"/>
                  <a:pt x="57120" y="2822"/>
                  <a:pt x="57182" y="2784"/>
                </a:cubicBezTo>
                <a:cubicBezTo>
                  <a:pt x="57218" y="2762"/>
                  <a:pt x="57254" y="2736"/>
                  <a:pt x="57285" y="2706"/>
                </a:cubicBezTo>
                <a:cubicBezTo>
                  <a:pt x="57336" y="2658"/>
                  <a:pt x="57370" y="2621"/>
                  <a:pt x="57395" y="2592"/>
                </a:cubicBezTo>
                <a:cubicBezTo>
                  <a:pt x="57403" y="2583"/>
                  <a:pt x="57411" y="2574"/>
                  <a:pt x="57418" y="2568"/>
                </a:cubicBezTo>
                <a:lnTo>
                  <a:pt x="57418" y="2568"/>
                </a:lnTo>
                <a:lnTo>
                  <a:pt x="57534" y="2554"/>
                </a:lnTo>
                <a:cubicBezTo>
                  <a:pt x="57621" y="2546"/>
                  <a:pt x="57708" y="2533"/>
                  <a:pt x="57795" y="2529"/>
                </a:cubicBezTo>
                <a:lnTo>
                  <a:pt x="58058" y="2514"/>
                </a:lnTo>
                <a:lnTo>
                  <a:pt x="58100" y="2512"/>
                </a:lnTo>
                <a:lnTo>
                  <a:pt x="58100" y="2512"/>
                </a:lnTo>
                <a:cubicBezTo>
                  <a:pt x="58114" y="2518"/>
                  <a:pt x="58128" y="2525"/>
                  <a:pt x="58142" y="2532"/>
                </a:cubicBezTo>
                <a:cubicBezTo>
                  <a:pt x="58189" y="2559"/>
                  <a:pt x="58239" y="2583"/>
                  <a:pt x="58290" y="2605"/>
                </a:cubicBezTo>
                <a:cubicBezTo>
                  <a:pt x="58332" y="2622"/>
                  <a:pt x="58377" y="2635"/>
                  <a:pt x="58424" y="2642"/>
                </a:cubicBezTo>
                <a:cubicBezTo>
                  <a:pt x="58447" y="2646"/>
                  <a:pt x="58472" y="2648"/>
                  <a:pt x="58497" y="2648"/>
                </a:cubicBezTo>
                <a:cubicBezTo>
                  <a:pt x="58502" y="2648"/>
                  <a:pt x="58507" y="2648"/>
                  <a:pt x="58513" y="2648"/>
                </a:cubicBezTo>
                <a:cubicBezTo>
                  <a:pt x="58544" y="2647"/>
                  <a:pt x="58548" y="2646"/>
                  <a:pt x="58568" y="2644"/>
                </a:cubicBezTo>
                <a:cubicBezTo>
                  <a:pt x="58692" y="2630"/>
                  <a:pt x="58783" y="2604"/>
                  <a:pt x="58850" y="2592"/>
                </a:cubicBezTo>
                <a:lnTo>
                  <a:pt x="58895" y="2585"/>
                </a:lnTo>
                <a:lnTo>
                  <a:pt x="58968" y="2577"/>
                </a:lnTo>
                <a:cubicBezTo>
                  <a:pt x="59030" y="2568"/>
                  <a:pt x="59090" y="2553"/>
                  <a:pt x="59150" y="2532"/>
                </a:cubicBezTo>
                <a:cubicBezTo>
                  <a:pt x="59198" y="2516"/>
                  <a:pt x="59235" y="2503"/>
                  <a:pt x="59261" y="2496"/>
                </a:cubicBezTo>
                <a:cubicBezTo>
                  <a:pt x="59264" y="2495"/>
                  <a:pt x="59268" y="2494"/>
                  <a:pt x="59271" y="2493"/>
                </a:cubicBezTo>
                <a:lnTo>
                  <a:pt x="59271" y="2493"/>
                </a:lnTo>
                <a:cubicBezTo>
                  <a:pt x="59273" y="2494"/>
                  <a:pt x="59274" y="2495"/>
                  <a:pt x="59276" y="2496"/>
                </a:cubicBezTo>
                <a:lnTo>
                  <a:pt x="59395" y="2565"/>
                </a:lnTo>
                <a:cubicBezTo>
                  <a:pt x="59451" y="2591"/>
                  <a:pt x="59520" y="2635"/>
                  <a:pt x="59656" y="2642"/>
                </a:cubicBezTo>
                <a:cubicBezTo>
                  <a:pt x="59664" y="2643"/>
                  <a:pt x="59671" y="2643"/>
                  <a:pt x="59678" y="2643"/>
                </a:cubicBezTo>
                <a:cubicBezTo>
                  <a:pt x="59705" y="2643"/>
                  <a:pt x="59733" y="2639"/>
                  <a:pt x="59760" y="2634"/>
                </a:cubicBezTo>
                <a:cubicBezTo>
                  <a:pt x="59790" y="2628"/>
                  <a:pt x="59820" y="2619"/>
                  <a:pt x="59850" y="2606"/>
                </a:cubicBezTo>
                <a:cubicBezTo>
                  <a:pt x="59891" y="2589"/>
                  <a:pt x="59930" y="2567"/>
                  <a:pt x="59967" y="2540"/>
                </a:cubicBezTo>
                <a:cubicBezTo>
                  <a:pt x="60011" y="2508"/>
                  <a:pt x="60053" y="2473"/>
                  <a:pt x="60092" y="2438"/>
                </a:cubicBezTo>
                <a:cubicBezTo>
                  <a:pt x="60103" y="2427"/>
                  <a:pt x="60114" y="2419"/>
                  <a:pt x="60122" y="2413"/>
                </a:cubicBezTo>
                <a:lnTo>
                  <a:pt x="60122" y="2413"/>
                </a:lnTo>
                <a:cubicBezTo>
                  <a:pt x="60140" y="2410"/>
                  <a:pt x="60159" y="2408"/>
                  <a:pt x="60175" y="2405"/>
                </a:cubicBezTo>
                <a:cubicBezTo>
                  <a:pt x="60238" y="2394"/>
                  <a:pt x="60288" y="2380"/>
                  <a:pt x="60330" y="2369"/>
                </a:cubicBezTo>
                <a:cubicBezTo>
                  <a:pt x="60372" y="2358"/>
                  <a:pt x="60407" y="2349"/>
                  <a:pt x="60432" y="2344"/>
                </a:cubicBezTo>
                <a:cubicBezTo>
                  <a:pt x="60451" y="2341"/>
                  <a:pt x="60470" y="2339"/>
                  <a:pt x="60489" y="2339"/>
                </a:cubicBezTo>
                <a:cubicBezTo>
                  <a:pt x="60494" y="2339"/>
                  <a:pt x="60498" y="2339"/>
                  <a:pt x="60502" y="2339"/>
                </a:cubicBezTo>
                <a:cubicBezTo>
                  <a:pt x="60561" y="2340"/>
                  <a:pt x="60648" y="2354"/>
                  <a:pt x="60764" y="2358"/>
                </a:cubicBezTo>
                <a:cubicBezTo>
                  <a:pt x="60776" y="2358"/>
                  <a:pt x="60789" y="2359"/>
                  <a:pt x="60802" y="2359"/>
                </a:cubicBezTo>
                <a:cubicBezTo>
                  <a:pt x="60820" y="2359"/>
                  <a:pt x="60839" y="2358"/>
                  <a:pt x="60857" y="2357"/>
                </a:cubicBezTo>
                <a:lnTo>
                  <a:pt x="60923" y="2352"/>
                </a:lnTo>
                <a:lnTo>
                  <a:pt x="61053" y="2342"/>
                </a:lnTo>
                <a:lnTo>
                  <a:pt x="61185" y="2331"/>
                </a:lnTo>
                <a:lnTo>
                  <a:pt x="61209" y="2330"/>
                </a:lnTo>
                <a:lnTo>
                  <a:pt x="61209" y="2330"/>
                </a:lnTo>
                <a:cubicBezTo>
                  <a:pt x="61221" y="2337"/>
                  <a:pt x="61233" y="2344"/>
                  <a:pt x="61245" y="2352"/>
                </a:cubicBezTo>
                <a:cubicBezTo>
                  <a:pt x="61291" y="2383"/>
                  <a:pt x="61340" y="2412"/>
                  <a:pt x="61389" y="2438"/>
                </a:cubicBezTo>
                <a:cubicBezTo>
                  <a:pt x="61432" y="2458"/>
                  <a:pt x="61477" y="2475"/>
                  <a:pt x="61523" y="2484"/>
                </a:cubicBezTo>
                <a:cubicBezTo>
                  <a:pt x="61556" y="2490"/>
                  <a:pt x="61589" y="2493"/>
                  <a:pt x="61622" y="2493"/>
                </a:cubicBezTo>
                <a:cubicBezTo>
                  <a:pt x="61636" y="2493"/>
                  <a:pt x="61649" y="2493"/>
                  <a:pt x="61663" y="2492"/>
                </a:cubicBezTo>
                <a:cubicBezTo>
                  <a:pt x="61679" y="2491"/>
                  <a:pt x="61697" y="2491"/>
                  <a:pt x="61715" y="2491"/>
                </a:cubicBezTo>
                <a:cubicBezTo>
                  <a:pt x="61734" y="2491"/>
                  <a:pt x="61753" y="2491"/>
                  <a:pt x="61774" y="2492"/>
                </a:cubicBezTo>
                <a:lnTo>
                  <a:pt x="61910" y="2495"/>
                </a:lnTo>
                <a:lnTo>
                  <a:pt x="61989" y="2495"/>
                </a:lnTo>
                <a:lnTo>
                  <a:pt x="62031" y="2494"/>
                </a:lnTo>
                <a:cubicBezTo>
                  <a:pt x="62046" y="2493"/>
                  <a:pt x="62071" y="2491"/>
                  <a:pt x="62088" y="2488"/>
                </a:cubicBezTo>
                <a:cubicBezTo>
                  <a:pt x="62244" y="2462"/>
                  <a:pt x="62333" y="2412"/>
                  <a:pt x="62385" y="2398"/>
                </a:cubicBezTo>
                <a:cubicBezTo>
                  <a:pt x="62395" y="2396"/>
                  <a:pt x="62404" y="2392"/>
                  <a:pt x="62414" y="2391"/>
                </a:cubicBezTo>
                <a:cubicBezTo>
                  <a:pt x="62417" y="2390"/>
                  <a:pt x="62420" y="2390"/>
                  <a:pt x="62420" y="2390"/>
                </a:cubicBezTo>
                <a:lnTo>
                  <a:pt x="62420" y="2390"/>
                </a:lnTo>
                <a:cubicBezTo>
                  <a:pt x="62419" y="2390"/>
                  <a:pt x="62418" y="2390"/>
                  <a:pt x="62419" y="2390"/>
                </a:cubicBezTo>
                <a:cubicBezTo>
                  <a:pt x="62421" y="2390"/>
                  <a:pt x="62456" y="2387"/>
                  <a:pt x="62473" y="2384"/>
                </a:cubicBezTo>
                <a:cubicBezTo>
                  <a:pt x="62546" y="2371"/>
                  <a:pt x="62615" y="2347"/>
                  <a:pt x="62681" y="2314"/>
                </a:cubicBezTo>
                <a:lnTo>
                  <a:pt x="62790" y="2261"/>
                </a:lnTo>
                <a:cubicBezTo>
                  <a:pt x="62796" y="2257"/>
                  <a:pt x="62802" y="2255"/>
                  <a:pt x="62811" y="2253"/>
                </a:cubicBezTo>
                <a:cubicBezTo>
                  <a:pt x="62811" y="2253"/>
                  <a:pt x="62811" y="2253"/>
                  <a:pt x="62811" y="2253"/>
                </a:cubicBezTo>
                <a:lnTo>
                  <a:pt x="62811" y="2253"/>
                </a:lnTo>
                <a:cubicBezTo>
                  <a:pt x="62821" y="2252"/>
                  <a:pt x="62832" y="2252"/>
                  <a:pt x="62843" y="2252"/>
                </a:cubicBezTo>
                <a:cubicBezTo>
                  <a:pt x="62896" y="2252"/>
                  <a:pt x="62963" y="2257"/>
                  <a:pt x="63044" y="2261"/>
                </a:cubicBezTo>
                <a:lnTo>
                  <a:pt x="63124" y="2262"/>
                </a:lnTo>
                <a:lnTo>
                  <a:pt x="63193" y="2261"/>
                </a:lnTo>
                <a:cubicBezTo>
                  <a:pt x="63208" y="2262"/>
                  <a:pt x="63222" y="2265"/>
                  <a:pt x="63235" y="2270"/>
                </a:cubicBezTo>
                <a:cubicBezTo>
                  <a:pt x="63294" y="2281"/>
                  <a:pt x="63392" y="2335"/>
                  <a:pt x="63566" y="2335"/>
                </a:cubicBezTo>
                <a:cubicBezTo>
                  <a:pt x="63574" y="2335"/>
                  <a:pt x="63583" y="2335"/>
                  <a:pt x="63592" y="2335"/>
                </a:cubicBezTo>
                <a:lnTo>
                  <a:pt x="63854" y="2312"/>
                </a:lnTo>
                <a:lnTo>
                  <a:pt x="63992" y="2300"/>
                </a:lnTo>
                <a:cubicBezTo>
                  <a:pt x="64070" y="2292"/>
                  <a:pt x="64145" y="2270"/>
                  <a:pt x="64215" y="2237"/>
                </a:cubicBezTo>
                <a:lnTo>
                  <a:pt x="64334" y="2179"/>
                </a:lnTo>
                <a:cubicBezTo>
                  <a:pt x="64357" y="2169"/>
                  <a:pt x="64369" y="2167"/>
                  <a:pt x="64367" y="2167"/>
                </a:cubicBezTo>
                <a:cubicBezTo>
                  <a:pt x="64367" y="2167"/>
                  <a:pt x="64365" y="2167"/>
                  <a:pt x="64363" y="2167"/>
                </a:cubicBezTo>
                <a:cubicBezTo>
                  <a:pt x="64353" y="2167"/>
                  <a:pt x="64397" y="2164"/>
                  <a:pt x="64411" y="2161"/>
                </a:cubicBezTo>
                <a:cubicBezTo>
                  <a:pt x="64429" y="2159"/>
                  <a:pt x="64450" y="2156"/>
                  <a:pt x="64466" y="2151"/>
                </a:cubicBezTo>
                <a:cubicBezTo>
                  <a:pt x="64499" y="2144"/>
                  <a:pt x="64530" y="2135"/>
                  <a:pt x="64561" y="2124"/>
                </a:cubicBezTo>
                <a:lnTo>
                  <a:pt x="64689" y="2077"/>
                </a:lnTo>
                <a:cubicBezTo>
                  <a:pt x="64706" y="2070"/>
                  <a:pt x="64726" y="2064"/>
                  <a:pt x="64745" y="2061"/>
                </a:cubicBezTo>
                <a:lnTo>
                  <a:pt x="64745" y="2061"/>
                </a:lnTo>
                <a:cubicBezTo>
                  <a:pt x="64748" y="2061"/>
                  <a:pt x="64755" y="2063"/>
                  <a:pt x="64771" y="2067"/>
                </a:cubicBezTo>
                <a:cubicBezTo>
                  <a:pt x="64824" y="2076"/>
                  <a:pt x="64916" y="2128"/>
                  <a:pt x="65092" y="2138"/>
                </a:cubicBezTo>
                <a:cubicBezTo>
                  <a:pt x="65096" y="2139"/>
                  <a:pt x="65101" y="2139"/>
                  <a:pt x="65106" y="2139"/>
                </a:cubicBezTo>
                <a:cubicBezTo>
                  <a:pt x="65120" y="2139"/>
                  <a:pt x="65138" y="2138"/>
                  <a:pt x="65142" y="2138"/>
                </a:cubicBezTo>
                <a:cubicBezTo>
                  <a:pt x="65143" y="2138"/>
                  <a:pt x="65143" y="2138"/>
                  <a:pt x="65140" y="2138"/>
                </a:cubicBezTo>
                <a:lnTo>
                  <a:pt x="65136" y="2138"/>
                </a:lnTo>
                <a:cubicBezTo>
                  <a:pt x="65142" y="2139"/>
                  <a:pt x="65148" y="2141"/>
                  <a:pt x="65154" y="2142"/>
                </a:cubicBezTo>
                <a:cubicBezTo>
                  <a:pt x="65176" y="2149"/>
                  <a:pt x="65210" y="2160"/>
                  <a:pt x="65259" y="2178"/>
                </a:cubicBezTo>
                <a:cubicBezTo>
                  <a:pt x="65323" y="2201"/>
                  <a:pt x="65391" y="2216"/>
                  <a:pt x="65459" y="2223"/>
                </a:cubicBezTo>
                <a:cubicBezTo>
                  <a:pt x="65472" y="2224"/>
                  <a:pt x="65486" y="2225"/>
                  <a:pt x="65500" y="2225"/>
                </a:cubicBezTo>
                <a:cubicBezTo>
                  <a:pt x="65509" y="2225"/>
                  <a:pt x="65519" y="2224"/>
                  <a:pt x="65529" y="2224"/>
                </a:cubicBezTo>
                <a:lnTo>
                  <a:pt x="65543" y="2224"/>
                </a:lnTo>
                <a:cubicBezTo>
                  <a:pt x="65552" y="2225"/>
                  <a:pt x="65562" y="2225"/>
                  <a:pt x="65570" y="2226"/>
                </a:cubicBezTo>
                <a:cubicBezTo>
                  <a:pt x="65622" y="2232"/>
                  <a:pt x="65712" y="2265"/>
                  <a:pt x="65858" y="2276"/>
                </a:cubicBezTo>
                <a:cubicBezTo>
                  <a:pt x="65868" y="2276"/>
                  <a:pt x="65877" y="2276"/>
                  <a:pt x="65886" y="2276"/>
                </a:cubicBezTo>
                <a:cubicBezTo>
                  <a:pt x="66032" y="2276"/>
                  <a:pt x="66124" y="2242"/>
                  <a:pt x="66203" y="2226"/>
                </a:cubicBezTo>
                <a:cubicBezTo>
                  <a:pt x="66234" y="2218"/>
                  <a:pt x="66266" y="2211"/>
                  <a:pt x="66299" y="2206"/>
                </a:cubicBezTo>
                <a:lnTo>
                  <a:pt x="66374" y="2198"/>
                </a:lnTo>
                <a:cubicBezTo>
                  <a:pt x="66413" y="2191"/>
                  <a:pt x="66451" y="2181"/>
                  <a:pt x="66489" y="2167"/>
                </a:cubicBezTo>
                <a:cubicBezTo>
                  <a:pt x="66606" y="2122"/>
                  <a:pt x="66676" y="2080"/>
                  <a:pt x="66699" y="2073"/>
                </a:cubicBezTo>
                <a:lnTo>
                  <a:pt x="66699" y="2073"/>
                </a:lnTo>
                <a:cubicBezTo>
                  <a:pt x="66727" y="2081"/>
                  <a:pt x="66754" y="2090"/>
                  <a:pt x="66779" y="2101"/>
                </a:cubicBezTo>
                <a:cubicBezTo>
                  <a:pt x="66836" y="2124"/>
                  <a:pt x="66894" y="2143"/>
                  <a:pt x="66953" y="2156"/>
                </a:cubicBezTo>
                <a:cubicBezTo>
                  <a:pt x="66990" y="2163"/>
                  <a:pt x="67028" y="2168"/>
                  <a:pt x="67066" y="2168"/>
                </a:cubicBezTo>
                <a:cubicBezTo>
                  <a:pt x="67073" y="2168"/>
                  <a:pt x="67081" y="2168"/>
                  <a:pt x="67089" y="2167"/>
                </a:cubicBezTo>
                <a:cubicBezTo>
                  <a:pt x="67126" y="2166"/>
                  <a:pt x="67162" y="2159"/>
                  <a:pt x="67196" y="2149"/>
                </a:cubicBezTo>
                <a:cubicBezTo>
                  <a:pt x="67225" y="2139"/>
                  <a:pt x="67253" y="2128"/>
                  <a:pt x="67280" y="2113"/>
                </a:cubicBezTo>
                <a:cubicBezTo>
                  <a:pt x="67371" y="2060"/>
                  <a:pt x="67411" y="2014"/>
                  <a:pt x="67449" y="1978"/>
                </a:cubicBezTo>
                <a:cubicBezTo>
                  <a:pt x="67457" y="1970"/>
                  <a:pt x="67464" y="1963"/>
                  <a:pt x="67471" y="1955"/>
                </a:cubicBezTo>
                <a:lnTo>
                  <a:pt x="67471" y="1955"/>
                </a:lnTo>
                <a:cubicBezTo>
                  <a:pt x="67471" y="1956"/>
                  <a:pt x="67472" y="1956"/>
                  <a:pt x="67473" y="1957"/>
                </a:cubicBezTo>
                <a:cubicBezTo>
                  <a:pt x="67516" y="1997"/>
                  <a:pt x="67565" y="2035"/>
                  <a:pt x="67616" y="2069"/>
                </a:cubicBezTo>
                <a:cubicBezTo>
                  <a:pt x="67635" y="2081"/>
                  <a:pt x="67656" y="2092"/>
                  <a:pt x="67678" y="2101"/>
                </a:cubicBezTo>
                <a:cubicBezTo>
                  <a:pt x="67734" y="2128"/>
                  <a:pt x="67795" y="2141"/>
                  <a:pt x="67856" y="2141"/>
                </a:cubicBezTo>
                <a:cubicBezTo>
                  <a:pt x="67865" y="2141"/>
                  <a:pt x="67874" y="2141"/>
                  <a:pt x="67883" y="2141"/>
                </a:cubicBezTo>
                <a:cubicBezTo>
                  <a:pt x="67916" y="2138"/>
                  <a:pt x="67950" y="2131"/>
                  <a:pt x="67982" y="2122"/>
                </a:cubicBezTo>
                <a:cubicBezTo>
                  <a:pt x="68099" y="2082"/>
                  <a:pt x="68152" y="2030"/>
                  <a:pt x="68195" y="1995"/>
                </a:cubicBezTo>
                <a:lnTo>
                  <a:pt x="68255" y="1941"/>
                </a:lnTo>
                <a:lnTo>
                  <a:pt x="68255" y="1941"/>
                </a:lnTo>
                <a:cubicBezTo>
                  <a:pt x="68263" y="1946"/>
                  <a:pt x="68270" y="1951"/>
                  <a:pt x="68277" y="1957"/>
                </a:cubicBezTo>
                <a:cubicBezTo>
                  <a:pt x="68326" y="1996"/>
                  <a:pt x="68381" y="2030"/>
                  <a:pt x="68437" y="2059"/>
                </a:cubicBezTo>
                <a:cubicBezTo>
                  <a:pt x="68459" y="2068"/>
                  <a:pt x="68482" y="2077"/>
                  <a:pt x="68507" y="2085"/>
                </a:cubicBezTo>
                <a:cubicBezTo>
                  <a:pt x="68537" y="2093"/>
                  <a:pt x="68568" y="2100"/>
                  <a:pt x="68600" y="2102"/>
                </a:cubicBezTo>
                <a:cubicBezTo>
                  <a:pt x="68611" y="2103"/>
                  <a:pt x="68622" y="2104"/>
                  <a:pt x="68632" y="2104"/>
                </a:cubicBezTo>
                <a:cubicBezTo>
                  <a:pt x="68650" y="2104"/>
                  <a:pt x="68668" y="2103"/>
                  <a:pt x="68686" y="2101"/>
                </a:cubicBezTo>
                <a:cubicBezTo>
                  <a:pt x="68706" y="2099"/>
                  <a:pt x="68724" y="2096"/>
                  <a:pt x="68742" y="2093"/>
                </a:cubicBezTo>
                <a:cubicBezTo>
                  <a:pt x="68882" y="2063"/>
                  <a:pt x="68966" y="2019"/>
                  <a:pt x="69014" y="2009"/>
                </a:cubicBezTo>
                <a:cubicBezTo>
                  <a:pt x="69045" y="2001"/>
                  <a:pt x="69015" y="2007"/>
                  <a:pt x="69112" y="1995"/>
                </a:cubicBezTo>
                <a:cubicBezTo>
                  <a:pt x="69167" y="1986"/>
                  <a:pt x="69223" y="1973"/>
                  <a:pt x="69277" y="1957"/>
                </a:cubicBezTo>
                <a:cubicBezTo>
                  <a:pt x="69322" y="1944"/>
                  <a:pt x="69359" y="1933"/>
                  <a:pt x="69386" y="1927"/>
                </a:cubicBezTo>
                <a:cubicBezTo>
                  <a:pt x="69407" y="1921"/>
                  <a:pt x="69429" y="1919"/>
                  <a:pt x="69451" y="1919"/>
                </a:cubicBezTo>
                <a:cubicBezTo>
                  <a:pt x="69503" y="1919"/>
                  <a:pt x="69585" y="1934"/>
                  <a:pt x="69698" y="1942"/>
                </a:cubicBezTo>
                <a:cubicBezTo>
                  <a:pt x="69720" y="1944"/>
                  <a:pt x="69742" y="1945"/>
                  <a:pt x="69764" y="1945"/>
                </a:cubicBezTo>
                <a:cubicBezTo>
                  <a:pt x="69798" y="1945"/>
                  <a:pt x="69831" y="1943"/>
                  <a:pt x="69864" y="1938"/>
                </a:cubicBezTo>
                <a:lnTo>
                  <a:pt x="69995" y="1927"/>
                </a:lnTo>
                <a:lnTo>
                  <a:pt x="70125" y="1914"/>
                </a:lnTo>
                <a:lnTo>
                  <a:pt x="70191" y="1908"/>
                </a:lnTo>
                <a:lnTo>
                  <a:pt x="70244" y="1903"/>
                </a:lnTo>
                <a:cubicBezTo>
                  <a:pt x="70269" y="1899"/>
                  <a:pt x="70292" y="1895"/>
                  <a:pt x="70315" y="1889"/>
                </a:cubicBezTo>
                <a:cubicBezTo>
                  <a:pt x="70452" y="1845"/>
                  <a:pt x="70525" y="1793"/>
                  <a:pt x="70569" y="1770"/>
                </a:cubicBezTo>
                <a:lnTo>
                  <a:pt x="70569" y="1770"/>
                </a:lnTo>
                <a:lnTo>
                  <a:pt x="70669" y="1840"/>
                </a:lnTo>
                <a:cubicBezTo>
                  <a:pt x="70719" y="1871"/>
                  <a:pt x="70778" y="1916"/>
                  <a:pt x="70902" y="1941"/>
                </a:cubicBezTo>
                <a:cubicBezTo>
                  <a:pt x="70924" y="1944"/>
                  <a:pt x="70947" y="1946"/>
                  <a:pt x="70970" y="1946"/>
                </a:cubicBezTo>
                <a:cubicBezTo>
                  <a:pt x="71014" y="1946"/>
                  <a:pt x="71059" y="1939"/>
                  <a:pt x="71102" y="1925"/>
                </a:cubicBezTo>
                <a:cubicBezTo>
                  <a:pt x="71147" y="1910"/>
                  <a:pt x="71191" y="1888"/>
                  <a:pt x="71231" y="1860"/>
                </a:cubicBezTo>
                <a:cubicBezTo>
                  <a:pt x="71277" y="1826"/>
                  <a:pt x="71321" y="1791"/>
                  <a:pt x="71363" y="1751"/>
                </a:cubicBezTo>
                <a:cubicBezTo>
                  <a:pt x="71376" y="1738"/>
                  <a:pt x="71390" y="1726"/>
                  <a:pt x="71405" y="1714"/>
                </a:cubicBezTo>
                <a:lnTo>
                  <a:pt x="71405" y="1714"/>
                </a:lnTo>
                <a:cubicBezTo>
                  <a:pt x="71450" y="1718"/>
                  <a:pt x="71525" y="1737"/>
                  <a:pt x="71630" y="1749"/>
                </a:cubicBezTo>
                <a:cubicBezTo>
                  <a:pt x="71661" y="1753"/>
                  <a:pt x="71694" y="1755"/>
                  <a:pt x="71726" y="1755"/>
                </a:cubicBezTo>
                <a:cubicBezTo>
                  <a:pt x="71759" y="1755"/>
                  <a:pt x="71791" y="1753"/>
                  <a:pt x="71824" y="1749"/>
                </a:cubicBezTo>
                <a:cubicBezTo>
                  <a:pt x="71880" y="1743"/>
                  <a:pt x="71931" y="1733"/>
                  <a:pt x="71976" y="1725"/>
                </a:cubicBezTo>
                <a:cubicBezTo>
                  <a:pt x="72021" y="1715"/>
                  <a:pt x="72059" y="1707"/>
                  <a:pt x="72093" y="1702"/>
                </a:cubicBezTo>
                <a:cubicBezTo>
                  <a:pt x="72129" y="1696"/>
                  <a:pt x="72143" y="1697"/>
                  <a:pt x="72207" y="1691"/>
                </a:cubicBezTo>
                <a:cubicBezTo>
                  <a:pt x="72310" y="1682"/>
                  <a:pt x="72399" y="1666"/>
                  <a:pt x="72473" y="1658"/>
                </a:cubicBezTo>
                <a:lnTo>
                  <a:pt x="72509" y="1655"/>
                </a:lnTo>
                <a:lnTo>
                  <a:pt x="72509" y="1655"/>
                </a:lnTo>
                <a:cubicBezTo>
                  <a:pt x="72516" y="1659"/>
                  <a:pt x="72527" y="1664"/>
                  <a:pt x="72539" y="1672"/>
                </a:cubicBezTo>
                <a:cubicBezTo>
                  <a:pt x="72569" y="1691"/>
                  <a:pt x="72608" y="1719"/>
                  <a:pt x="72665" y="1751"/>
                </a:cubicBezTo>
                <a:cubicBezTo>
                  <a:pt x="72718" y="1779"/>
                  <a:pt x="72794" y="1823"/>
                  <a:pt x="72923" y="1823"/>
                </a:cubicBezTo>
                <a:cubicBezTo>
                  <a:pt x="72930" y="1823"/>
                  <a:pt x="72938" y="1823"/>
                  <a:pt x="72946" y="1823"/>
                </a:cubicBezTo>
                <a:cubicBezTo>
                  <a:pt x="73085" y="1809"/>
                  <a:pt x="73159" y="1751"/>
                  <a:pt x="73211" y="1715"/>
                </a:cubicBezTo>
                <a:cubicBezTo>
                  <a:pt x="73262" y="1677"/>
                  <a:pt x="73298" y="1645"/>
                  <a:pt x="73325" y="1623"/>
                </a:cubicBezTo>
                <a:cubicBezTo>
                  <a:pt x="73327" y="1621"/>
                  <a:pt x="73330" y="1618"/>
                  <a:pt x="73332" y="1616"/>
                </a:cubicBezTo>
                <a:lnTo>
                  <a:pt x="73332" y="1616"/>
                </a:lnTo>
                <a:cubicBezTo>
                  <a:pt x="73349" y="1623"/>
                  <a:pt x="73364" y="1631"/>
                  <a:pt x="73380" y="1639"/>
                </a:cubicBezTo>
                <a:cubicBezTo>
                  <a:pt x="73433" y="1668"/>
                  <a:pt x="73489" y="1691"/>
                  <a:pt x="73546" y="1710"/>
                </a:cubicBezTo>
                <a:cubicBezTo>
                  <a:pt x="73593" y="1724"/>
                  <a:pt x="73640" y="1730"/>
                  <a:pt x="73688" y="1730"/>
                </a:cubicBezTo>
                <a:cubicBezTo>
                  <a:pt x="73727" y="1730"/>
                  <a:pt x="73765" y="1727"/>
                  <a:pt x="73803" y="1720"/>
                </a:cubicBezTo>
                <a:cubicBezTo>
                  <a:pt x="73856" y="1711"/>
                  <a:pt x="73910" y="1697"/>
                  <a:pt x="73962" y="1681"/>
                </a:cubicBezTo>
                <a:cubicBezTo>
                  <a:pt x="74006" y="1667"/>
                  <a:pt x="74041" y="1657"/>
                  <a:pt x="74066" y="1652"/>
                </a:cubicBezTo>
                <a:cubicBezTo>
                  <a:pt x="74072" y="1650"/>
                  <a:pt x="74078" y="1649"/>
                  <a:pt x="74085" y="1648"/>
                </a:cubicBezTo>
                <a:lnTo>
                  <a:pt x="74085" y="1648"/>
                </a:lnTo>
                <a:cubicBezTo>
                  <a:pt x="74100" y="1654"/>
                  <a:pt x="74115" y="1661"/>
                  <a:pt x="74129" y="1669"/>
                </a:cubicBezTo>
                <a:cubicBezTo>
                  <a:pt x="74163" y="1688"/>
                  <a:pt x="74206" y="1713"/>
                  <a:pt x="74270" y="1741"/>
                </a:cubicBezTo>
                <a:cubicBezTo>
                  <a:pt x="74317" y="1759"/>
                  <a:pt x="74382" y="1786"/>
                  <a:pt x="74471" y="1786"/>
                </a:cubicBezTo>
                <a:cubicBezTo>
                  <a:pt x="74499" y="1786"/>
                  <a:pt x="74530" y="1783"/>
                  <a:pt x="74563" y="1777"/>
                </a:cubicBezTo>
                <a:cubicBezTo>
                  <a:pt x="74691" y="1745"/>
                  <a:pt x="74747" y="1692"/>
                  <a:pt x="74794" y="1657"/>
                </a:cubicBezTo>
                <a:lnTo>
                  <a:pt x="74897" y="1566"/>
                </a:lnTo>
                <a:cubicBezTo>
                  <a:pt x="74900" y="1563"/>
                  <a:pt x="74903" y="1561"/>
                  <a:pt x="74906" y="1558"/>
                </a:cubicBezTo>
                <a:lnTo>
                  <a:pt x="74906" y="1558"/>
                </a:lnTo>
                <a:cubicBezTo>
                  <a:pt x="74930" y="1562"/>
                  <a:pt x="74966" y="1573"/>
                  <a:pt x="75011" y="1586"/>
                </a:cubicBezTo>
                <a:cubicBezTo>
                  <a:pt x="75070" y="1603"/>
                  <a:pt x="75132" y="1615"/>
                  <a:pt x="75193" y="1622"/>
                </a:cubicBezTo>
                <a:cubicBezTo>
                  <a:pt x="75230" y="1623"/>
                  <a:pt x="75251" y="1623"/>
                  <a:pt x="75264" y="1623"/>
                </a:cubicBezTo>
                <a:cubicBezTo>
                  <a:pt x="75274" y="1623"/>
                  <a:pt x="75278" y="1623"/>
                  <a:pt x="75282" y="1623"/>
                </a:cubicBezTo>
                <a:cubicBezTo>
                  <a:pt x="75287" y="1623"/>
                  <a:pt x="75289" y="1623"/>
                  <a:pt x="75303" y="1625"/>
                </a:cubicBezTo>
                <a:cubicBezTo>
                  <a:pt x="75352" y="1631"/>
                  <a:pt x="75441" y="1666"/>
                  <a:pt x="75581" y="1681"/>
                </a:cubicBezTo>
                <a:cubicBezTo>
                  <a:pt x="75599" y="1682"/>
                  <a:pt x="75617" y="1683"/>
                  <a:pt x="75635" y="1683"/>
                </a:cubicBezTo>
                <a:cubicBezTo>
                  <a:pt x="75653" y="1683"/>
                  <a:pt x="75671" y="1682"/>
                  <a:pt x="75688" y="1681"/>
                </a:cubicBezTo>
                <a:cubicBezTo>
                  <a:pt x="75716" y="1678"/>
                  <a:pt x="75743" y="1675"/>
                  <a:pt x="75767" y="1673"/>
                </a:cubicBezTo>
                <a:lnTo>
                  <a:pt x="75907" y="1652"/>
                </a:lnTo>
                <a:cubicBezTo>
                  <a:pt x="75948" y="1645"/>
                  <a:pt x="75987" y="1640"/>
                  <a:pt x="76021" y="1637"/>
                </a:cubicBezTo>
                <a:cubicBezTo>
                  <a:pt x="76045" y="1633"/>
                  <a:pt x="76030" y="1638"/>
                  <a:pt x="76111" y="1626"/>
                </a:cubicBezTo>
                <a:cubicBezTo>
                  <a:pt x="76160" y="1617"/>
                  <a:pt x="76206" y="1600"/>
                  <a:pt x="76249" y="1577"/>
                </a:cubicBezTo>
                <a:cubicBezTo>
                  <a:pt x="76302" y="1548"/>
                  <a:pt x="76350" y="1514"/>
                  <a:pt x="76397" y="1476"/>
                </a:cubicBezTo>
                <a:cubicBezTo>
                  <a:pt x="76416" y="1460"/>
                  <a:pt x="76437" y="1445"/>
                  <a:pt x="76458" y="1432"/>
                </a:cubicBezTo>
                <a:lnTo>
                  <a:pt x="76458" y="1432"/>
                </a:lnTo>
                <a:cubicBezTo>
                  <a:pt x="76487" y="1434"/>
                  <a:pt x="76514" y="1439"/>
                  <a:pt x="76542" y="1445"/>
                </a:cubicBezTo>
                <a:cubicBezTo>
                  <a:pt x="76584" y="1452"/>
                  <a:pt x="76631" y="1464"/>
                  <a:pt x="76691" y="1470"/>
                </a:cubicBezTo>
                <a:cubicBezTo>
                  <a:pt x="76724" y="1475"/>
                  <a:pt x="76756" y="1477"/>
                  <a:pt x="76788" y="1477"/>
                </a:cubicBezTo>
                <a:lnTo>
                  <a:pt x="76851" y="1476"/>
                </a:lnTo>
                <a:cubicBezTo>
                  <a:pt x="76903" y="1476"/>
                  <a:pt x="76985" y="1492"/>
                  <a:pt x="77096" y="1502"/>
                </a:cubicBezTo>
                <a:cubicBezTo>
                  <a:pt x="77124" y="1504"/>
                  <a:pt x="77151" y="1505"/>
                  <a:pt x="77179" y="1505"/>
                </a:cubicBezTo>
                <a:cubicBezTo>
                  <a:pt x="77210" y="1505"/>
                  <a:pt x="77241" y="1504"/>
                  <a:pt x="77272" y="1501"/>
                </a:cubicBezTo>
                <a:cubicBezTo>
                  <a:pt x="77326" y="1496"/>
                  <a:pt x="77374" y="1488"/>
                  <a:pt x="77418" y="1482"/>
                </a:cubicBezTo>
                <a:lnTo>
                  <a:pt x="77541" y="1465"/>
                </a:lnTo>
                <a:lnTo>
                  <a:pt x="77673" y="1452"/>
                </a:lnTo>
                <a:cubicBezTo>
                  <a:pt x="77791" y="1436"/>
                  <a:pt x="77879" y="1408"/>
                  <a:pt x="77943" y="1399"/>
                </a:cubicBezTo>
                <a:cubicBezTo>
                  <a:pt x="77958" y="1396"/>
                  <a:pt x="77971" y="1394"/>
                  <a:pt x="77984" y="1393"/>
                </a:cubicBezTo>
                <a:lnTo>
                  <a:pt x="77984" y="1393"/>
                </a:lnTo>
                <a:cubicBezTo>
                  <a:pt x="78001" y="1399"/>
                  <a:pt x="78018" y="1405"/>
                  <a:pt x="78034" y="1415"/>
                </a:cubicBezTo>
                <a:cubicBezTo>
                  <a:pt x="78067" y="1431"/>
                  <a:pt x="78112" y="1455"/>
                  <a:pt x="78174" y="1480"/>
                </a:cubicBezTo>
                <a:cubicBezTo>
                  <a:pt x="78211" y="1494"/>
                  <a:pt x="78249" y="1504"/>
                  <a:pt x="78288" y="1512"/>
                </a:cubicBezTo>
                <a:cubicBezTo>
                  <a:pt x="78315" y="1516"/>
                  <a:pt x="78342" y="1518"/>
                  <a:pt x="78369" y="1518"/>
                </a:cubicBezTo>
                <a:cubicBezTo>
                  <a:pt x="78387" y="1518"/>
                  <a:pt x="78405" y="1517"/>
                  <a:pt x="78423" y="1516"/>
                </a:cubicBezTo>
                <a:cubicBezTo>
                  <a:pt x="78554" y="1502"/>
                  <a:pt x="78646" y="1468"/>
                  <a:pt x="78712" y="1455"/>
                </a:cubicBezTo>
                <a:cubicBezTo>
                  <a:pt x="78729" y="1451"/>
                  <a:pt x="78743" y="1449"/>
                  <a:pt x="78756" y="1447"/>
                </a:cubicBezTo>
                <a:cubicBezTo>
                  <a:pt x="78771" y="1445"/>
                  <a:pt x="78769" y="1445"/>
                  <a:pt x="78806" y="1443"/>
                </a:cubicBezTo>
                <a:cubicBezTo>
                  <a:pt x="78861" y="1439"/>
                  <a:pt x="78912" y="1431"/>
                  <a:pt x="78958" y="1424"/>
                </a:cubicBezTo>
                <a:lnTo>
                  <a:pt x="79083" y="1405"/>
                </a:lnTo>
                <a:lnTo>
                  <a:pt x="79136" y="1398"/>
                </a:lnTo>
                <a:lnTo>
                  <a:pt x="79160" y="1397"/>
                </a:lnTo>
                <a:lnTo>
                  <a:pt x="79218" y="1391"/>
                </a:lnTo>
                <a:cubicBezTo>
                  <a:pt x="79386" y="1358"/>
                  <a:pt x="79465" y="1294"/>
                  <a:pt x="79519" y="1272"/>
                </a:cubicBezTo>
                <a:lnTo>
                  <a:pt x="79519" y="1272"/>
                </a:lnTo>
                <a:cubicBezTo>
                  <a:pt x="79538" y="1288"/>
                  <a:pt x="79563" y="1310"/>
                  <a:pt x="79591" y="1334"/>
                </a:cubicBezTo>
                <a:cubicBezTo>
                  <a:pt x="79641" y="1379"/>
                  <a:pt x="79695" y="1417"/>
                  <a:pt x="79755" y="1449"/>
                </a:cubicBezTo>
                <a:cubicBezTo>
                  <a:pt x="79811" y="1476"/>
                  <a:pt x="79872" y="1491"/>
                  <a:pt x="79933" y="1491"/>
                </a:cubicBezTo>
                <a:cubicBezTo>
                  <a:pt x="79989" y="1491"/>
                  <a:pt x="80043" y="1480"/>
                  <a:pt x="80095" y="1459"/>
                </a:cubicBezTo>
                <a:cubicBezTo>
                  <a:pt x="80156" y="1434"/>
                  <a:pt x="80213" y="1399"/>
                  <a:pt x="80266" y="1358"/>
                </a:cubicBezTo>
                <a:cubicBezTo>
                  <a:pt x="80296" y="1336"/>
                  <a:pt x="80321" y="1317"/>
                  <a:pt x="80338" y="1305"/>
                </a:cubicBezTo>
                <a:lnTo>
                  <a:pt x="80338" y="1305"/>
                </a:lnTo>
                <a:cubicBezTo>
                  <a:pt x="80342" y="1307"/>
                  <a:pt x="80346" y="1309"/>
                  <a:pt x="80350" y="1311"/>
                </a:cubicBezTo>
                <a:lnTo>
                  <a:pt x="80472" y="1372"/>
                </a:lnTo>
                <a:cubicBezTo>
                  <a:pt x="80545" y="1409"/>
                  <a:pt x="80625" y="1430"/>
                  <a:pt x="80709" y="1431"/>
                </a:cubicBezTo>
                <a:cubicBezTo>
                  <a:pt x="80779" y="1430"/>
                  <a:pt x="80850" y="1418"/>
                  <a:pt x="80917" y="1395"/>
                </a:cubicBezTo>
                <a:cubicBezTo>
                  <a:pt x="81018" y="1360"/>
                  <a:pt x="81088" y="1333"/>
                  <a:pt x="81110" y="1333"/>
                </a:cubicBezTo>
                <a:cubicBezTo>
                  <a:pt x="81111" y="1333"/>
                  <a:pt x="81111" y="1333"/>
                  <a:pt x="81112" y="1333"/>
                </a:cubicBezTo>
                <a:cubicBezTo>
                  <a:pt x="81114" y="1332"/>
                  <a:pt x="81118" y="1332"/>
                  <a:pt x="81122" y="1332"/>
                </a:cubicBezTo>
                <a:cubicBezTo>
                  <a:pt x="81150" y="1332"/>
                  <a:pt x="81212" y="1345"/>
                  <a:pt x="81298" y="1363"/>
                </a:cubicBezTo>
                <a:cubicBezTo>
                  <a:pt x="81358" y="1376"/>
                  <a:pt x="81419" y="1383"/>
                  <a:pt x="81480" y="1384"/>
                </a:cubicBezTo>
                <a:lnTo>
                  <a:pt x="81624" y="1379"/>
                </a:lnTo>
                <a:lnTo>
                  <a:pt x="81886" y="1370"/>
                </a:lnTo>
                <a:cubicBezTo>
                  <a:pt x="81912" y="1369"/>
                  <a:pt x="81939" y="1365"/>
                  <a:pt x="81966" y="1360"/>
                </a:cubicBezTo>
                <a:cubicBezTo>
                  <a:pt x="81995" y="1353"/>
                  <a:pt x="82023" y="1342"/>
                  <a:pt x="82050" y="1330"/>
                </a:cubicBezTo>
                <a:cubicBezTo>
                  <a:pt x="82088" y="1311"/>
                  <a:pt x="82123" y="1288"/>
                  <a:pt x="82156" y="1260"/>
                </a:cubicBezTo>
                <a:cubicBezTo>
                  <a:pt x="82196" y="1227"/>
                  <a:pt x="82235" y="1190"/>
                  <a:pt x="82272" y="1150"/>
                </a:cubicBezTo>
                <a:cubicBezTo>
                  <a:pt x="82285" y="1137"/>
                  <a:pt x="82299" y="1123"/>
                  <a:pt x="82314" y="1109"/>
                </a:cubicBezTo>
                <a:lnTo>
                  <a:pt x="82314" y="1109"/>
                </a:lnTo>
                <a:cubicBezTo>
                  <a:pt x="82370" y="1112"/>
                  <a:pt x="82450" y="1127"/>
                  <a:pt x="82553" y="1134"/>
                </a:cubicBezTo>
                <a:cubicBezTo>
                  <a:pt x="82576" y="1137"/>
                  <a:pt x="82600" y="1138"/>
                  <a:pt x="82624" y="1138"/>
                </a:cubicBezTo>
                <a:cubicBezTo>
                  <a:pt x="82662" y="1138"/>
                  <a:pt x="82699" y="1135"/>
                  <a:pt x="82736" y="1131"/>
                </a:cubicBezTo>
                <a:cubicBezTo>
                  <a:pt x="82789" y="1123"/>
                  <a:pt x="82843" y="1112"/>
                  <a:pt x="82895" y="1098"/>
                </a:cubicBezTo>
                <a:cubicBezTo>
                  <a:pt x="82938" y="1087"/>
                  <a:pt x="82977" y="1077"/>
                  <a:pt x="83007" y="1071"/>
                </a:cubicBezTo>
                <a:cubicBezTo>
                  <a:pt x="83019" y="1068"/>
                  <a:pt x="83033" y="1067"/>
                  <a:pt x="83046" y="1066"/>
                </a:cubicBezTo>
                <a:cubicBezTo>
                  <a:pt x="83047" y="1066"/>
                  <a:pt x="83047" y="1066"/>
                  <a:pt x="83048" y="1066"/>
                </a:cubicBezTo>
                <a:lnTo>
                  <a:pt x="83048" y="1066"/>
                </a:lnTo>
                <a:cubicBezTo>
                  <a:pt x="83065" y="1072"/>
                  <a:pt x="83082" y="1080"/>
                  <a:pt x="83098" y="1088"/>
                </a:cubicBezTo>
                <a:cubicBezTo>
                  <a:pt x="83131" y="1104"/>
                  <a:pt x="83175" y="1130"/>
                  <a:pt x="83235" y="1154"/>
                </a:cubicBezTo>
                <a:cubicBezTo>
                  <a:pt x="83271" y="1169"/>
                  <a:pt x="83307" y="1179"/>
                  <a:pt x="83345" y="1187"/>
                </a:cubicBezTo>
                <a:cubicBezTo>
                  <a:pt x="83369" y="1192"/>
                  <a:pt x="83394" y="1194"/>
                  <a:pt x="83418" y="1196"/>
                </a:cubicBezTo>
                <a:lnTo>
                  <a:pt x="83457" y="1196"/>
                </a:lnTo>
                <a:cubicBezTo>
                  <a:pt x="83485" y="1197"/>
                  <a:pt x="83512" y="1200"/>
                  <a:pt x="83538" y="1206"/>
                </a:cubicBezTo>
                <a:cubicBezTo>
                  <a:pt x="83575" y="1213"/>
                  <a:pt x="83619" y="1224"/>
                  <a:pt x="83674" y="1234"/>
                </a:cubicBezTo>
                <a:cubicBezTo>
                  <a:pt x="83701" y="1238"/>
                  <a:pt x="83732" y="1243"/>
                  <a:pt x="83765" y="1245"/>
                </a:cubicBezTo>
                <a:cubicBezTo>
                  <a:pt x="83782" y="1246"/>
                  <a:pt x="83798" y="1248"/>
                  <a:pt x="83817" y="1248"/>
                </a:cubicBezTo>
                <a:cubicBezTo>
                  <a:pt x="83842" y="1248"/>
                  <a:pt x="83867" y="1245"/>
                  <a:pt x="83893" y="1241"/>
                </a:cubicBezTo>
                <a:cubicBezTo>
                  <a:pt x="84026" y="1213"/>
                  <a:pt x="84078" y="1157"/>
                  <a:pt x="84125" y="1123"/>
                </a:cubicBezTo>
                <a:cubicBezTo>
                  <a:pt x="84170" y="1083"/>
                  <a:pt x="84202" y="1051"/>
                  <a:pt x="84229" y="1028"/>
                </a:cubicBezTo>
                <a:cubicBezTo>
                  <a:pt x="84231" y="1026"/>
                  <a:pt x="84233" y="1024"/>
                  <a:pt x="84235" y="1022"/>
                </a:cubicBezTo>
                <a:lnTo>
                  <a:pt x="84235" y="1022"/>
                </a:lnTo>
                <a:cubicBezTo>
                  <a:pt x="84249" y="1030"/>
                  <a:pt x="84263" y="1039"/>
                  <a:pt x="84276" y="1048"/>
                </a:cubicBezTo>
                <a:cubicBezTo>
                  <a:pt x="84325" y="1079"/>
                  <a:pt x="84377" y="1107"/>
                  <a:pt x="84430" y="1130"/>
                </a:cubicBezTo>
                <a:cubicBezTo>
                  <a:pt x="84473" y="1148"/>
                  <a:pt x="84518" y="1160"/>
                  <a:pt x="84564" y="1164"/>
                </a:cubicBezTo>
                <a:cubicBezTo>
                  <a:pt x="84577" y="1165"/>
                  <a:pt x="84590" y="1166"/>
                  <a:pt x="84603" y="1166"/>
                </a:cubicBezTo>
                <a:cubicBezTo>
                  <a:pt x="84642" y="1166"/>
                  <a:pt x="84682" y="1161"/>
                  <a:pt x="84720" y="1149"/>
                </a:cubicBezTo>
                <a:cubicBezTo>
                  <a:pt x="84786" y="1130"/>
                  <a:pt x="84847" y="1101"/>
                  <a:pt x="84905" y="1063"/>
                </a:cubicBezTo>
                <a:cubicBezTo>
                  <a:pt x="84948" y="1036"/>
                  <a:pt x="84980" y="1014"/>
                  <a:pt x="85001" y="1004"/>
                </a:cubicBezTo>
                <a:cubicBezTo>
                  <a:pt x="85006" y="1001"/>
                  <a:pt x="85010" y="999"/>
                  <a:pt x="85012" y="998"/>
                </a:cubicBezTo>
                <a:lnTo>
                  <a:pt x="85012" y="998"/>
                </a:lnTo>
                <a:cubicBezTo>
                  <a:pt x="85012" y="998"/>
                  <a:pt x="85012" y="998"/>
                  <a:pt x="85012" y="998"/>
                </a:cubicBezTo>
                <a:lnTo>
                  <a:pt x="85012" y="998"/>
                </a:lnTo>
                <a:cubicBezTo>
                  <a:pt x="85012" y="998"/>
                  <a:pt x="85012" y="998"/>
                  <a:pt x="85012" y="998"/>
                </a:cubicBezTo>
                <a:lnTo>
                  <a:pt x="85012" y="998"/>
                </a:lnTo>
                <a:cubicBezTo>
                  <a:pt x="85015" y="997"/>
                  <a:pt x="85016" y="996"/>
                  <a:pt x="85017" y="996"/>
                </a:cubicBezTo>
                <a:lnTo>
                  <a:pt x="85017" y="996"/>
                </a:lnTo>
                <a:cubicBezTo>
                  <a:pt x="85016" y="997"/>
                  <a:pt x="85017" y="998"/>
                  <a:pt x="85016" y="998"/>
                </a:cubicBezTo>
                <a:lnTo>
                  <a:pt x="85016" y="998"/>
                </a:lnTo>
                <a:cubicBezTo>
                  <a:pt x="85018" y="998"/>
                  <a:pt x="85020" y="998"/>
                  <a:pt x="85022" y="998"/>
                </a:cubicBezTo>
                <a:cubicBezTo>
                  <a:pt x="85067" y="998"/>
                  <a:pt x="85141" y="1013"/>
                  <a:pt x="85239" y="1027"/>
                </a:cubicBezTo>
                <a:cubicBezTo>
                  <a:pt x="85264" y="1030"/>
                  <a:pt x="85293" y="1033"/>
                  <a:pt x="85323" y="1034"/>
                </a:cubicBezTo>
                <a:lnTo>
                  <a:pt x="85371" y="1035"/>
                </a:lnTo>
                <a:cubicBezTo>
                  <a:pt x="85375" y="1034"/>
                  <a:pt x="85379" y="1034"/>
                  <a:pt x="85383" y="1034"/>
                </a:cubicBezTo>
                <a:cubicBezTo>
                  <a:pt x="85388" y="1034"/>
                  <a:pt x="85392" y="1034"/>
                  <a:pt x="85396" y="1035"/>
                </a:cubicBezTo>
                <a:cubicBezTo>
                  <a:pt x="85413" y="1037"/>
                  <a:pt x="85431" y="1042"/>
                  <a:pt x="85447" y="1049"/>
                </a:cubicBezTo>
                <a:cubicBezTo>
                  <a:pt x="85512" y="1066"/>
                  <a:pt x="85605" y="1130"/>
                  <a:pt x="85791" y="1130"/>
                </a:cubicBezTo>
                <a:cubicBezTo>
                  <a:pt x="85792" y="1130"/>
                  <a:pt x="85794" y="1130"/>
                  <a:pt x="85796" y="1130"/>
                </a:cubicBezTo>
                <a:cubicBezTo>
                  <a:pt x="85918" y="1119"/>
                  <a:pt x="85991" y="1071"/>
                  <a:pt x="86041" y="1040"/>
                </a:cubicBezTo>
                <a:cubicBezTo>
                  <a:pt x="86092" y="1005"/>
                  <a:pt x="86130" y="975"/>
                  <a:pt x="86156" y="954"/>
                </a:cubicBezTo>
                <a:cubicBezTo>
                  <a:pt x="86162" y="950"/>
                  <a:pt x="86167" y="946"/>
                  <a:pt x="86172" y="942"/>
                </a:cubicBezTo>
                <a:lnTo>
                  <a:pt x="86172" y="942"/>
                </a:lnTo>
                <a:cubicBezTo>
                  <a:pt x="86190" y="953"/>
                  <a:pt x="86207" y="964"/>
                  <a:pt x="86223" y="976"/>
                </a:cubicBezTo>
                <a:cubicBezTo>
                  <a:pt x="86271" y="1011"/>
                  <a:pt x="86321" y="1040"/>
                  <a:pt x="86375" y="1065"/>
                </a:cubicBezTo>
                <a:cubicBezTo>
                  <a:pt x="86417" y="1085"/>
                  <a:pt x="86462" y="1097"/>
                  <a:pt x="86509" y="1103"/>
                </a:cubicBezTo>
                <a:cubicBezTo>
                  <a:pt x="86551" y="1106"/>
                  <a:pt x="86566" y="1107"/>
                  <a:pt x="86573" y="1107"/>
                </a:cubicBezTo>
                <a:cubicBezTo>
                  <a:pt x="86578" y="1107"/>
                  <a:pt x="86579" y="1106"/>
                  <a:pt x="86581" y="1106"/>
                </a:cubicBezTo>
                <a:cubicBezTo>
                  <a:pt x="86582" y="1106"/>
                  <a:pt x="86584" y="1106"/>
                  <a:pt x="86586" y="1107"/>
                </a:cubicBezTo>
                <a:cubicBezTo>
                  <a:pt x="86615" y="1110"/>
                  <a:pt x="86645" y="1116"/>
                  <a:pt x="86674" y="1123"/>
                </a:cubicBezTo>
                <a:cubicBezTo>
                  <a:pt x="86714" y="1133"/>
                  <a:pt x="86760" y="1146"/>
                  <a:pt x="86821" y="1156"/>
                </a:cubicBezTo>
                <a:cubicBezTo>
                  <a:pt x="86853" y="1161"/>
                  <a:pt x="86885" y="1164"/>
                  <a:pt x="86919" y="1167"/>
                </a:cubicBezTo>
                <a:cubicBezTo>
                  <a:pt x="86950" y="1167"/>
                  <a:pt x="86982" y="1165"/>
                  <a:pt x="87015" y="1162"/>
                </a:cubicBezTo>
                <a:cubicBezTo>
                  <a:pt x="87128" y="1152"/>
                  <a:pt x="87216" y="1128"/>
                  <a:pt x="87286" y="1119"/>
                </a:cubicBezTo>
                <a:lnTo>
                  <a:pt x="87336" y="1113"/>
                </a:lnTo>
                <a:lnTo>
                  <a:pt x="87376" y="1110"/>
                </a:lnTo>
                <a:cubicBezTo>
                  <a:pt x="87406" y="1107"/>
                  <a:pt x="87435" y="1101"/>
                  <a:pt x="87463" y="1090"/>
                </a:cubicBezTo>
                <a:cubicBezTo>
                  <a:pt x="87565" y="1051"/>
                  <a:pt x="87609" y="1007"/>
                  <a:pt x="87651" y="973"/>
                </a:cubicBezTo>
                <a:lnTo>
                  <a:pt x="87739" y="894"/>
                </a:lnTo>
                <a:lnTo>
                  <a:pt x="87739" y="894"/>
                </a:lnTo>
                <a:cubicBezTo>
                  <a:pt x="87757" y="905"/>
                  <a:pt x="87779" y="920"/>
                  <a:pt x="87806" y="938"/>
                </a:cubicBezTo>
                <a:cubicBezTo>
                  <a:pt x="87858" y="975"/>
                  <a:pt x="87916" y="1005"/>
                  <a:pt x="87976" y="1027"/>
                </a:cubicBezTo>
                <a:cubicBezTo>
                  <a:pt x="88020" y="1043"/>
                  <a:pt x="88066" y="1051"/>
                  <a:pt x="88113" y="1051"/>
                </a:cubicBezTo>
                <a:cubicBezTo>
                  <a:pt x="88119" y="1051"/>
                  <a:pt x="88125" y="1051"/>
                  <a:pt x="88131" y="1051"/>
                </a:cubicBezTo>
                <a:cubicBezTo>
                  <a:pt x="88178" y="1049"/>
                  <a:pt x="88224" y="1040"/>
                  <a:pt x="88269" y="1022"/>
                </a:cubicBezTo>
                <a:cubicBezTo>
                  <a:pt x="88326" y="1000"/>
                  <a:pt x="88380" y="970"/>
                  <a:pt x="88431" y="936"/>
                </a:cubicBezTo>
                <a:cubicBezTo>
                  <a:pt x="88459" y="917"/>
                  <a:pt x="88487" y="900"/>
                  <a:pt x="88517" y="884"/>
                </a:cubicBezTo>
                <a:cubicBezTo>
                  <a:pt x="88522" y="882"/>
                  <a:pt x="88525" y="881"/>
                  <a:pt x="88524" y="881"/>
                </a:cubicBezTo>
                <a:lnTo>
                  <a:pt x="88524" y="881"/>
                </a:lnTo>
                <a:cubicBezTo>
                  <a:pt x="88524" y="881"/>
                  <a:pt x="88524" y="881"/>
                  <a:pt x="88522" y="881"/>
                </a:cubicBezTo>
                <a:cubicBezTo>
                  <a:pt x="88523" y="881"/>
                  <a:pt x="88517" y="882"/>
                  <a:pt x="88515" y="882"/>
                </a:cubicBezTo>
                <a:cubicBezTo>
                  <a:pt x="88514" y="882"/>
                  <a:pt x="88515" y="882"/>
                  <a:pt x="88518" y="881"/>
                </a:cubicBezTo>
                <a:lnTo>
                  <a:pt x="88565" y="878"/>
                </a:lnTo>
                <a:cubicBezTo>
                  <a:pt x="88618" y="871"/>
                  <a:pt x="88671" y="862"/>
                  <a:pt x="88723" y="849"/>
                </a:cubicBezTo>
                <a:cubicBezTo>
                  <a:pt x="88770" y="837"/>
                  <a:pt x="88808" y="828"/>
                  <a:pt x="88841" y="822"/>
                </a:cubicBezTo>
                <a:cubicBezTo>
                  <a:pt x="88865" y="817"/>
                  <a:pt x="88890" y="814"/>
                  <a:pt x="88915" y="814"/>
                </a:cubicBezTo>
                <a:cubicBezTo>
                  <a:pt x="88918" y="814"/>
                  <a:pt x="88922" y="814"/>
                  <a:pt x="88926" y="814"/>
                </a:cubicBezTo>
                <a:cubicBezTo>
                  <a:pt x="88990" y="814"/>
                  <a:pt x="89074" y="826"/>
                  <a:pt x="89175" y="833"/>
                </a:cubicBezTo>
                <a:cubicBezTo>
                  <a:pt x="89201" y="834"/>
                  <a:pt x="89228" y="835"/>
                  <a:pt x="89256" y="835"/>
                </a:cubicBezTo>
                <a:lnTo>
                  <a:pt x="89312" y="835"/>
                </a:lnTo>
                <a:cubicBezTo>
                  <a:pt x="89345" y="837"/>
                  <a:pt x="89379" y="841"/>
                  <a:pt x="89411" y="848"/>
                </a:cubicBezTo>
                <a:cubicBezTo>
                  <a:pt x="89473" y="857"/>
                  <a:pt x="89556" y="876"/>
                  <a:pt x="89655" y="876"/>
                </a:cubicBezTo>
                <a:cubicBezTo>
                  <a:pt x="89683" y="876"/>
                  <a:pt x="89711" y="874"/>
                  <a:pt x="89741" y="871"/>
                </a:cubicBezTo>
                <a:cubicBezTo>
                  <a:pt x="89868" y="854"/>
                  <a:pt x="89956" y="819"/>
                  <a:pt x="90018" y="807"/>
                </a:cubicBezTo>
                <a:cubicBezTo>
                  <a:pt x="90035" y="803"/>
                  <a:pt x="90052" y="800"/>
                  <a:pt x="90069" y="800"/>
                </a:cubicBezTo>
                <a:cubicBezTo>
                  <a:pt x="90093" y="805"/>
                  <a:pt x="90113" y="812"/>
                  <a:pt x="90134" y="821"/>
                </a:cubicBezTo>
                <a:cubicBezTo>
                  <a:pt x="90169" y="835"/>
                  <a:pt x="90213" y="856"/>
                  <a:pt x="90272" y="875"/>
                </a:cubicBezTo>
                <a:cubicBezTo>
                  <a:pt x="90305" y="887"/>
                  <a:pt x="90340" y="896"/>
                  <a:pt x="90375" y="901"/>
                </a:cubicBezTo>
                <a:cubicBezTo>
                  <a:pt x="90399" y="905"/>
                  <a:pt x="90423" y="907"/>
                  <a:pt x="90448" y="907"/>
                </a:cubicBezTo>
                <a:cubicBezTo>
                  <a:pt x="90465" y="907"/>
                  <a:pt x="90482" y="906"/>
                  <a:pt x="90498" y="904"/>
                </a:cubicBezTo>
                <a:cubicBezTo>
                  <a:pt x="90640" y="889"/>
                  <a:pt x="90730" y="844"/>
                  <a:pt x="90793" y="829"/>
                </a:cubicBezTo>
                <a:cubicBezTo>
                  <a:pt x="90815" y="822"/>
                  <a:pt x="90837" y="819"/>
                  <a:pt x="90859" y="819"/>
                </a:cubicBezTo>
                <a:cubicBezTo>
                  <a:pt x="90888" y="819"/>
                  <a:pt x="90915" y="823"/>
                  <a:pt x="90943" y="829"/>
                </a:cubicBezTo>
                <a:lnTo>
                  <a:pt x="91078" y="857"/>
                </a:lnTo>
                <a:cubicBezTo>
                  <a:pt x="91104" y="862"/>
                  <a:pt x="91134" y="866"/>
                  <a:pt x="91165" y="869"/>
                </a:cubicBezTo>
                <a:cubicBezTo>
                  <a:pt x="91181" y="870"/>
                  <a:pt x="91197" y="871"/>
                  <a:pt x="91214" y="871"/>
                </a:cubicBezTo>
                <a:lnTo>
                  <a:pt x="91248" y="871"/>
                </a:lnTo>
                <a:cubicBezTo>
                  <a:pt x="91249" y="871"/>
                  <a:pt x="91251" y="871"/>
                  <a:pt x="91252" y="871"/>
                </a:cubicBezTo>
                <a:cubicBezTo>
                  <a:pt x="91283" y="871"/>
                  <a:pt x="91355" y="893"/>
                  <a:pt x="91455" y="917"/>
                </a:cubicBezTo>
                <a:cubicBezTo>
                  <a:pt x="91510" y="930"/>
                  <a:pt x="91567" y="937"/>
                  <a:pt x="91624" y="937"/>
                </a:cubicBezTo>
                <a:cubicBezTo>
                  <a:pt x="91632" y="937"/>
                  <a:pt x="91641" y="937"/>
                  <a:pt x="91649" y="937"/>
                </a:cubicBezTo>
                <a:cubicBezTo>
                  <a:pt x="91704" y="932"/>
                  <a:pt x="91761" y="925"/>
                  <a:pt x="91816" y="912"/>
                </a:cubicBezTo>
                <a:cubicBezTo>
                  <a:pt x="91913" y="890"/>
                  <a:pt x="91982" y="873"/>
                  <a:pt x="92031" y="873"/>
                </a:cubicBezTo>
                <a:cubicBezTo>
                  <a:pt x="92040" y="873"/>
                  <a:pt x="92048" y="873"/>
                  <a:pt x="92057" y="873"/>
                </a:cubicBezTo>
                <a:cubicBezTo>
                  <a:pt x="92121" y="873"/>
                  <a:pt x="92194" y="879"/>
                  <a:pt x="92277" y="884"/>
                </a:cubicBezTo>
                <a:cubicBezTo>
                  <a:pt x="92305" y="885"/>
                  <a:pt x="92332" y="885"/>
                  <a:pt x="92359" y="885"/>
                </a:cubicBezTo>
                <a:cubicBezTo>
                  <a:pt x="92386" y="885"/>
                  <a:pt x="92413" y="885"/>
                  <a:pt x="92440" y="884"/>
                </a:cubicBezTo>
                <a:cubicBezTo>
                  <a:pt x="92507" y="875"/>
                  <a:pt x="92573" y="858"/>
                  <a:pt x="92636" y="832"/>
                </a:cubicBezTo>
                <a:cubicBezTo>
                  <a:pt x="92716" y="796"/>
                  <a:pt x="92777" y="772"/>
                  <a:pt x="92795" y="767"/>
                </a:cubicBezTo>
                <a:lnTo>
                  <a:pt x="92795" y="767"/>
                </a:lnTo>
                <a:cubicBezTo>
                  <a:pt x="92799" y="768"/>
                  <a:pt x="92809" y="771"/>
                  <a:pt x="92822" y="777"/>
                </a:cubicBezTo>
                <a:lnTo>
                  <a:pt x="92931" y="835"/>
                </a:lnTo>
                <a:cubicBezTo>
                  <a:pt x="92995" y="870"/>
                  <a:pt x="93063" y="893"/>
                  <a:pt x="93134" y="903"/>
                </a:cubicBezTo>
                <a:cubicBezTo>
                  <a:pt x="93157" y="906"/>
                  <a:pt x="93181" y="906"/>
                  <a:pt x="93204" y="906"/>
                </a:cubicBezTo>
                <a:cubicBezTo>
                  <a:pt x="93220" y="904"/>
                  <a:pt x="93236" y="903"/>
                  <a:pt x="93250" y="902"/>
                </a:cubicBezTo>
                <a:cubicBezTo>
                  <a:pt x="93281" y="899"/>
                  <a:pt x="93309" y="894"/>
                  <a:pt x="93336" y="889"/>
                </a:cubicBezTo>
                <a:cubicBezTo>
                  <a:pt x="93440" y="869"/>
                  <a:pt x="93517" y="844"/>
                  <a:pt x="93569" y="841"/>
                </a:cubicBezTo>
                <a:lnTo>
                  <a:pt x="93598" y="840"/>
                </a:lnTo>
                <a:cubicBezTo>
                  <a:pt x="93621" y="837"/>
                  <a:pt x="93645" y="834"/>
                  <a:pt x="93669" y="828"/>
                </a:cubicBezTo>
                <a:cubicBezTo>
                  <a:pt x="93707" y="820"/>
                  <a:pt x="93742" y="806"/>
                  <a:pt x="93778" y="789"/>
                </a:cubicBezTo>
                <a:cubicBezTo>
                  <a:pt x="93823" y="766"/>
                  <a:pt x="93868" y="740"/>
                  <a:pt x="93912" y="711"/>
                </a:cubicBezTo>
                <a:cubicBezTo>
                  <a:pt x="93933" y="698"/>
                  <a:pt x="93954" y="686"/>
                  <a:pt x="93977" y="677"/>
                </a:cubicBezTo>
                <a:cubicBezTo>
                  <a:pt x="93981" y="676"/>
                  <a:pt x="93986" y="676"/>
                  <a:pt x="93991" y="676"/>
                </a:cubicBezTo>
                <a:cubicBezTo>
                  <a:pt x="94002" y="676"/>
                  <a:pt x="94014" y="677"/>
                  <a:pt x="94027" y="678"/>
                </a:cubicBezTo>
                <a:cubicBezTo>
                  <a:pt x="94098" y="680"/>
                  <a:pt x="94186" y="695"/>
                  <a:pt x="94294" y="699"/>
                </a:cubicBezTo>
                <a:lnTo>
                  <a:pt x="94335" y="699"/>
                </a:lnTo>
                <a:cubicBezTo>
                  <a:pt x="94340" y="699"/>
                  <a:pt x="94344" y="699"/>
                  <a:pt x="94348" y="699"/>
                </a:cubicBezTo>
                <a:lnTo>
                  <a:pt x="94348" y="699"/>
                </a:lnTo>
                <a:cubicBezTo>
                  <a:pt x="94375" y="712"/>
                  <a:pt x="94400" y="725"/>
                  <a:pt x="94424" y="743"/>
                </a:cubicBezTo>
                <a:cubicBezTo>
                  <a:pt x="94470" y="773"/>
                  <a:pt x="94519" y="800"/>
                  <a:pt x="94569" y="823"/>
                </a:cubicBezTo>
                <a:cubicBezTo>
                  <a:pt x="94608" y="841"/>
                  <a:pt x="94649" y="852"/>
                  <a:pt x="94691" y="859"/>
                </a:cubicBezTo>
                <a:cubicBezTo>
                  <a:pt x="94707" y="861"/>
                  <a:pt x="94724" y="862"/>
                  <a:pt x="94740" y="862"/>
                </a:cubicBezTo>
                <a:cubicBezTo>
                  <a:pt x="94777" y="862"/>
                  <a:pt x="94813" y="857"/>
                  <a:pt x="94849" y="848"/>
                </a:cubicBezTo>
                <a:cubicBezTo>
                  <a:pt x="94942" y="820"/>
                  <a:pt x="94994" y="783"/>
                  <a:pt x="95035" y="753"/>
                </a:cubicBezTo>
                <a:cubicBezTo>
                  <a:pt x="95077" y="723"/>
                  <a:pt x="95110" y="699"/>
                  <a:pt x="95134" y="683"/>
                </a:cubicBezTo>
                <a:cubicBezTo>
                  <a:pt x="95134" y="682"/>
                  <a:pt x="95134" y="682"/>
                  <a:pt x="95135" y="682"/>
                </a:cubicBezTo>
                <a:lnTo>
                  <a:pt x="95135" y="682"/>
                </a:lnTo>
                <a:cubicBezTo>
                  <a:pt x="95155" y="696"/>
                  <a:pt x="95185" y="720"/>
                  <a:pt x="95220" y="746"/>
                </a:cubicBezTo>
                <a:cubicBezTo>
                  <a:pt x="95271" y="788"/>
                  <a:pt x="95328" y="822"/>
                  <a:pt x="95388" y="848"/>
                </a:cubicBezTo>
                <a:cubicBezTo>
                  <a:pt x="95431" y="866"/>
                  <a:pt x="95478" y="875"/>
                  <a:pt x="95525" y="875"/>
                </a:cubicBezTo>
                <a:cubicBezTo>
                  <a:pt x="95532" y="875"/>
                  <a:pt x="95540" y="875"/>
                  <a:pt x="95547" y="874"/>
                </a:cubicBezTo>
                <a:cubicBezTo>
                  <a:pt x="95597" y="872"/>
                  <a:pt x="95645" y="859"/>
                  <a:pt x="95690" y="838"/>
                </a:cubicBezTo>
                <a:cubicBezTo>
                  <a:pt x="95746" y="812"/>
                  <a:pt x="95798" y="778"/>
                  <a:pt x="95845" y="740"/>
                </a:cubicBezTo>
                <a:cubicBezTo>
                  <a:pt x="95882" y="711"/>
                  <a:pt x="95912" y="688"/>
                  <a:pt x="95931" y="678"/>
                </a:cubicBezTo>
                <a:cubicBezTo>
                  <a:pt x="95932" y="677"/>
                  <a:pt x="95934" y="676"/>
                  <a:pt x="95935" y="676"/>
                </a:cubicBezTo>
                <a:lnTo>
                  <a:pt x="95935" y="676"/>
                </a:lnTo>
                <a:cubicBezTo>
                  <a:pt x="95988" y="676"/>
                  <a:pt x="96066" y="693"/>
                  <a:pt x="96170" y="708"/>
                </a:cubicBezTo>
                <a:cubicBezTo>
                  <a:pt x="96196" y="711"/>
                  <a:pt x="96224" y="714"/>
                  <a:pt x="96254" y="716"/>
                </a:cubicBezTo>
                <a:cubicBezTo>
                  <a:pt x="96263" y="716"/>
                  <a:pt x="96272" y="716"/>
                  <a:pt x="96280" y="716"/>
                </a:cubicBezTo>
                <a:cubicBezTo>
                  <a:pt x="96307" y="716"/>
                  <a:pt x="96334" y="715"/>
                  <a:pt x="96361" y="713"/>
                </a:cubicBezTo>
                <a:cubicBezTo>
                  <a:pt x="96426" y="702"/>
                  <a:pt x="96491" y="681"/>
                  <a:pt x="96551" y="651"/>
                </a:cubicBezTo>
                <a:cubicBezTo>
                  <a:pt x="96635" y="608"/>
                  <a:pt x="96691" y="583"/>
                  <a:pt x="96702" y="583"/>
                </a:cubicBezTo>
                <a:cubicBezTo>
                  <a:pt x="96703" y="583"/>
                  <a:pt x="96704" y="584"/>
                  <a:pt x="96704" y="584"/>
                </a:cubicBezTo>
                <a:cubicBezTo>
                  <a:pt x="96707" y="584"/>
                  <a:pt x="96709" y="584"/>
                  <a:pt x="96712" y="584"/>
                </a:cubicBezTo>
                <a:cubicBezTo>
                  <a:pt x="96772" y="584"/>
                  <a:pt x="96849" y="595"/>
                  <a:pt x="96942" y="605"/>
                </a:cubicBezTo>
                <a:cubicBezTo>
                  <a:pt x="96985" y="609"/>
                  <a:pt x="97029" y="611"/>
                  <a:pt x="97073" y="611"/>
                </a:cubicBezTo>
                <a:cubicBezTo>
                  <a:pt x="97082" y="611"/>
                  <a:pt x="97091" y="611"/>
                  <a:pt x="97100" y="611"/>
                </a:cubicBezTo>
                <a:cubicBezTo>
                  <a:pt x="97151" y="610"/>
                  <a:pt x="97198" y="605"/>
                  <a:pt x="97243" y="602"/>
                </a:cubicBezTo>
                <a:lnTo>
                  <a:pt x="97374" y="590"/>
                </a:lnTo>
                <a:lnTo>
                  <a:pt x="97434" y="587"/>
                </a:lnTo>
                <a:lnTo>
                  <a:pt x="97463" y="584"/>
                </a:lnTo>
                <a:lnTo>
                  <a:pt x="97468" y="584"/>
                </a:lnTo>
                <a:cubicBezTo>
                  <a:pt x="97473" y="586"/>
                  <a:pt x="97484" y="591"/>
                  <a:pt x="97497" y="599"/>
                </a:cubicBezTo>
                <a:lnTo>
                  <a:pt x="97606" y="667"/>
                </a:lnTo>
                <a:cubicBezTo>
                  <a:pt x="97652" y="694"/>
                  <a:pt x="97710" y="731"/>
                  <a:pt x="97808" y="748"/>
                </a:cubicBezTo>
                <a:cubicBezTo>
                  <a:pt x="97826" y="751"/>
                  <a:pt x="97844" y="752"/>
                  <a:pt x="97863" y="752"/>
                </a:cubicBezTo>
                <a:cubicBezTo>
                  <a:pt x="97869" y="752"/>
                  <a:pt x="97875" y="752"/>
                  <a:pt x="97881" y="752"/>
                </a:cubicBezTo>
                <a:lnTo>
                  <a:pt x="97926" y="750"/>
                </a:lnTo>
                <a:cubicBezTo>
                  <a:pt x="97956" y="747"/>
                  <a:pt x="97983" y="743"/>
                  <a:pt x="98009" y="738"/>
                </a:cubicBezTo>
                <a:cubicBezTo>
                  <a:pt x="98112" y="719"/>
                  <a:pt x="98191" y="699"/>
                  <a:pt x="98246" y="695"/>
                </a:cubicBezTo>
                <a:lnTo>
                  <a:pt x="98313" y="692"/>
                </a:lnTo>
                <a:cubicBezTo>
                  <a:pt x="98342" y="689"/>
                  <a:pt x="98369" y="686"/>
                  <a:pt x="98393" y="683"/>
                </a:cubicBezTo>
                <a:lnTo>
                  <a:pt x="98529" y="659"/>
                </a:lnTo>
                <a:cubicBezTo>
                  <a:pt x="98564" y="652"/>
                  <a:pt x="98599" y="648"/>
                  <a:pt x="98634" y="644"/>
                </a:cubicBezTo>
                <a:lnTo>
                  <a:pt x="98667" y="643"/>
                </a:lnTo>
                <a:cubicBezTo>
                  <a:pt x="98686" y="642"/>
                  <a:pt x="98706" y="640"/>
                  <a:pt x="98726" y="636"/>
                </a:cubicBezTo>
                <a:cubicBezTo>
                  <a:pt x="98759" y="631"/>
                  <a:pt x="98791" y="621"/>
                  <a:pt x="98824" y="610"/>
                </a:cubicBezTo>
                <a:cubicBezTo>
                  <a:pt x="98934" y="568"/>
                  <a:pt x="99006" y="529"/>
                  <a:pt x="99033" y="528"/>
                </a:cubicBezTo>
                <a:cubicBezTo>
                  <a:pt x="99040" y="527"/>
                  <a:pt x="99047" y="527"/>
                  <a:pt x="99054" y="527"/>
                </a:cubicBezTo>
                <a:cubicBezTo>
                  <a:pt x="99068" y="527"/>
                  <a:pt x="99081" y="528"/>
                  <a:pt x="99095" y="531"/>
                </a:cubicBezTo>
                <a:cubicBezTo>
                  <a:pt x="99128" y="536"/>
                  <a:pt x="99166" y="545"/>
                  <a:pt x="99212" y="554"/>
                </a:cubicBezTo>
                <a:cubicBezTo>
                  <a:pt x="99265" y="566"/>
                  <a:pt x="99318" y="574"/>
                  <a:pt x="99373" y="579"/>
                </a:cubicBezTo>
                <a:cubicBezTo>
                  <a:pt x="99388" y="580"/>
                  <a:pt x="99404" y="580"/>
                  <a:pt x="99421" y="580"/>
                </a:cubicBezTo>
                <a:lnTo>
                  <a:pt x="99434" y="580"/>
                </a:lnTo>
                <a:cubicBezTo>
                  <a:pt x="99442" y="581"/>
                  <a:pt x="99450" y="582"/>
                  <a:pt x="99458" y="585"/>
                </a:cubicBezTo>
                <a:cubicBezTo>
                  <a:pt x="99509" y="596"/>
                  <a:pt x="99589" y="646"/>
                  <a:pt x="99727" y="674"/>
                </a:cubicBezTo>
                <a:cubicBezTo>
                  <a:pt x="99757" y="679"/>
                  <a:pt x="99787" y="681"/>
                  <a:pt x="99817" y="681"/>
                </a:cubicBezTo>
                <a:cubicBezTo>
                  <a:pt x="99861" y="681"/>
                  <a:pt x="99904" y="676"/>
                  <a:pt x="99947" y="665"/>
                </a:cubicBezTo>
                <a:cubicBezTo>
                  <a:pt x="99998" y="651"/>
                  <a:pt x="100047" y="635"/>
                  <a:pt x="100096" y="616"/>
                </a:cubicBezTo>
                <a:cubicBezTo>
                  <a:pt x="100147" y="594"/>
                  <a:pt x="100188" y="587"/>
                  <a:pt x="100203" y="584"/>
                </a:cubicBezTo>
                <a:lnTo>
                  <a:pt x="100203" y="584"/>
                </a:lnTo>
                <a:cubicBezTo>
                  <a:pt x="100229" y="595"/>
                  <a:pt x="100252" y="609"/>
                  <a:pt x="100275" y="625"/>
                </a:cubicBezTo>
                <a:cubicBezTo>
                  <a:pt x="100319" y="654"/>
                  <a:pt x="100365" y="681"/>
                  <a:pt x="100414" y="704"/>
                </a:cubicBezTo>
                <a:cubicBezTo>
                  <a:pt x="100449" y="722"/>
                  <a:pt x="100488" y="735"/>
                  <a:pt x="100528" y="741"/>
                </a:cubicBezTo>
                <a:cubicBezTo>
                  <a:pt x="100552" y="746"/>
                  <a:pt x="100578" y="748"/>
                  <a:pt x="100602" y="748"/>
                </a:cubicBezTo>
                <a:cubicBezTo>
                  <a:pt x="100635" y="747"/>
                  <a:pt x="100668" y="741"/>
                  <a:pt x="100699" y="731"/>
                </a:cubicBezTo>
                <a:cubicBezTo>
                  <a:pt x="100808" y="691"/>
                  <a:pt x="100848" y="641"/>
                  <a:pt x="100890" y="604"/>
                </a:cubicBezTo>
                <a:lnTo>
                  <a:pt x="100983" y="503"/>
                </a:lnTo>
                <a:cubicBezTo>
                  <a:pt x="100989" y="497"/>
                  <a:pt x="100995" y="491"/>
                  <a:pt x="101001" y="484"/>
                </a:cubicBezTo>
                <a:lnTo>
                  <a:pt x="101001" y="484"/>
                </a:lnTo>
                <a:cubicBezTo>
                  <a:pt x="101012" y="492"/>
                  <a:pt x="101023" y="500"/>
                  <a:pt x="101034" y="509"/>
                </a:cubicBezTo>
                <a:cubicBezTo>
                  <a:pt x="101075" y="540"/>
                  <a:pt x="101116" y="570"/>
                  <a:pt x="101159" y="598"/>
                </a:cubicBezTo>
                <a:cubicBezTo>
                  <a:pt x="101191" y="618"/>
                  <a:pt x="101226" y="634"/>
                  <a:pt x="101262" y="647"/>
                </a:cubicBezTo>
                <a:cubicBezTo>
                  <a:pt x="101286" y="655"/>
                  <a:pt x="101310" y="661"/>
                  <a:pt x="101336" y="663"/>
                </a:cubicBezTo>
                <a:cubicBezTo>
                  <a:pt x="101350" y="665"/>
                  <a:pt x="101363" y="666"/>
                  <a:pt x="101377" y="666"/>
                </a:cubicBezTo>
                <a:cubicBezTo>
                  <a:pt x="101388" y="666"/>
                  <a:pt x="101399" y="665"/>
                  <a:pt x="101411" y="664"/>
                </a:cubicBezTo>
                <a:cubicBezTo>
                  <a:pt x="101575" y="646"/>
                  <a:pt x="101657" y="582"/>
                  <a:pt x="101719" y="561"/>
                </a:cubicBezTo>
                <a:cubicBezTo>
                  <a:pt x="101735" y="554"/>
                  <a:pt x="101753" y="550"/>
                  <a:pt x="101770" y="547"/>
                </a:cubicBezTo>
                <a:cubicBezTo>
                  <a:pt x="101790" y="548"/>
                  <a:pt x="101809" y="553"/>
                  <a:pt x="101828" y="560"/>
                </a:cubicBezTo>
                <a:cubicBezTo>
                  <a:pt x="101893" y="579"/>
                  <a:pt x="101980" y="635"/>
                  <a:pt x="102141" y="646"/>
                </a:cubicBezTo>
                <a:cubicBezTo>
                  <a:pt x="102145" y="646"/>
                  <a:pt x="102150" y="646"/>
                  <a:pt x="102154" y="646"/>
                </a:cubicBezTo>
                <a:cubicBezTo>
                  <a:pt x="102175" y="646"/>
                  <a:pt x="102195" y="644"/>
                  <a:pt x="102216" y="641"/>
                </a:cubicBezTo>
                <a:cubicBezTo>
                  <a:pt x="102240" y="636"/>
                  <a:pt x="102263" y="629"/>
                  <a:pt x="102285" y="621"/>
                </a:cubicBezTo>
                <a:cubicBezTo>
                  <a:pt x="102320" y="607"/>
                  <a:pt x="102354" y="591"/>
                  <a:pt x="102385" y="570"/>
                </a:cubicBezTo>
                <a:cubicBezTo>
                  <a:pt x="102437" y="536"/>
                  <a:pt x="102473" y="505"/>
                  <a:pt x="102505" y="480"/>
                </a:cubicBezTo>
                <a:cubicBezTo>
                  <a:pt x="102522" y="465"/>
                  <a:pt x="102541" y="452"/>
                  <a:pt x="102562" y="440"/>
                </a:cubicBezTo>
                <a:lnTo>
                  <a:pt x="102562" y="440"/>
                </a:lnTo>
                <a:cubicBezTo>
                  <a:pt x="102570" y="441"/>
                  <a:pt x="102579" y="441"/>
                  <a:pt x="102588" y="442"/>
                </a:cubicBezTo>
                <a:cubicBezTo>
                  <a:pt x="102648" y="448"/>
                  <a:pt x="102732" y="477"/>
                  <a:pt x="102848" y="492"/>
                </a:cubicBezTo>
                <a:cubicBezTo>
                  <a:pt x="102875" y="495"/>
                  <a:pt x="102902" y="497"/>
                  <a:pt x="102928" y="497"/>
                </a:cubicBezTo>
                <a:cubicBezTo>
                  <a:pt x="103025" y="497"/>
                  <a:pt x="103114" y="476"/>
                  <a:pt x="103178" y="462"/>
                </a:cubicBezTo>
                <a:cubicBezTo>
                  <a:pt x="103221" y="453"/>
                  <a:pt x="103258" y="445"/>
                  <a:pt x="103288" y="441"/>
                </a:cubicBezTo>
                <a:cubicBezTo>
                  <a:pt x="103302" y="439"/>
                  <a:pt x="103317" y="438"/>
                  <a:pt x="103331" y="438"/>
                </a:cubicBezTo>
                <a:lnTo>
                  <a:pt x="103397" y="434"/>
                </a:lnTo>
                <a:lnTo>
                  <a:pt x="103659" y="419"/>
                </a:lnTo>
                <a:lnTo>
                  <a:pt x="103709" y="417"/>
                </a:lnTo>
                <a:lnTo>
                  <a:pt x="103709" y="417"/>
                </a:lnTo>
                <a:cubicBezTo>
                  <a:pt x="103732" y="429"/>
                  <a:pt x="103753" y="445"/>
                  <a:pt x="103772" y="461"/>
                </a:cubicBezTo>
                <a:cubicBezTo>
                  <a:pt x="103813" y="492"/>
                  <a:pt x="103856" y="522"/>
                  <a:pt x="103899" y="548"/>
                </a:cubicBezTo>
                <a:cubicBezTo>
                  <a:pt x="103932" y="568"/>
                  <a:pt x="103966" y="584"/>
                  <a:pt x="104003" y="596"/>
                </a:cubicBezTo>
                <a:cubicBezTo>
                  <a:pt x="104028" y="604"/>
                  <a:pt x="104052" y="609"/>
                  <a:pt x="104077" y="611"/>
                </a:cubicBezTo>
                <a:lnTo>
                  <a:pt x="104119" y="613"/>
                </a:lnTo>
                <a:cubicBezTo>
                  <a:pt x="104157" y="613"/>
                  <a:pt x="104232" y="639"/>
                  <a:pt x="104336" y="666"/>
                </a:cubicBezTo>
                <a:cubicBezTo>
                  <a:pt x="104384" y="676"/>
                  <a:pt x="104426" y="687"/>
                  <a:pt x="104493" y="687"/>
                </a:cubicBezTo>
                <a:cubicBezTo>
                  <a:pt x="104506" y="687"/>
                  <a:pt x="104520" y="687"/>
                  <a:pt x="104535" y="686"/>
                </a:cubicBezTo>
                <a:cubicBezTo>
                  <a:pt x="104637" y="673"/>
                  <a:pt x="104694" y="635"/>
                  <a:pt x="104743" y="609"/>
                </a:cubicBezTo>
                <a:lnTo>
                  <a:pt x="104855" y="536"/>
                </a:lnTo>
                <a:cubicBezTo>
                  <a:pt x="104879" y="520"/>
                  <a:pt x="104899" y="512"/>
                  <a:pt x="104898" y="512"/>
                </a:cubicBezTo>
                <a:lnTo>
                  <a:pt x="104898" y="512"/>
                </a:lnTo>
                <a:cubicBezTo>
                  <a:pt x="104898" y="512"/>
                  <a:pt x="104898" y="512"/>
                  <a:pt x="104897" y="513"/>
                </a:cubicBezTo>
                <a:cubicBezTo>
                  <a:pt x="104887" y="513"/>
                  <a:pt x="104894" y="512"/>
                  <a:pt x="104906" y="512"/>
                </a:cubicBezTo>
                <a:cubicBezTo>
                  <a:pt x="104911" y="512"/>
                  <a:pt x="104918" y="512"/>
                  <a:pt x="104923" y="513"/>
                </a:cubicBezTo>
                <a:lnTo>
                  <a:pt x="104977" y="517"/>
                </a:lnTo>
                <a:lnTo>
                  <a:pt x="105104" y="531"/>
                </a:lnTo>
                <a:cubicBezTo>
                  <a:pt x="105150" y="537"/>
                  <a:pt x="105200" y="542"/>
                  <a:pt x="105255" y="543"/>
                </a:cubicBezTo>
                <a:lnTo>
                  <a:pt x="105392" y="547"/>
                </a:lnTo>
                <a:lnTo>
                  <a:pt x="105654" y="557"/>
                </a:lnTo>
                <a:cubicBezTo>
                  <a:pt x="105663" y="557"/>
                  <a:pt x="105667" y="557"/>
                  <a:pt x="105669" y="558"/>
                </a:cubicBezTo>
                <a:lnTo>
                  <a:pt x="105669" y="558"/>
                </a:lnTo>
                <a:cubicBezTo>
                  <a:pt x="105669" y="557"/>
                  <a:pt x="105669" y="557"/>
                  <a:pt x="105669" y="557"/>
                </a:cubicBezTo>
                <a:lnTo>
                  <a:pt x="105669" y="557"/>
                </a:lnTo>
                <a:cubicBezTo>
                  <a:pt x="105670" y="557"/>
                  <a:pt x="105671" y="558"/>
                  <a:pt x="105672" y="558"/>
                </a:cubicBezTo>
                <a:cubicBezTo>
                  <a:pt x="105681" y="560"/>
                  <a:pt x="105690" y="564"/>
                  <a:pt x="105700" y="567"/>
                </a:cubicBezTo>
                <a:cubicBezTo>
                  <a:pt x="105725" y="577"/>
                  <a:pt x="105761" y="597"/>
                  <a:pt x="105804" y="620"/>
                </a:cubicBezTo>
                <a:cubicBezTo>
                  <a:pt x="105859" y="651"/>
                  <a:pt x="105919" y="673"/>
                  <a:pt x="105980" y="687"/>
                </a:cubicBezTo>
                <a:cubicBezTo>
                  <a:pt x="106027" y="694"/>
                  <a:pt x="106056" y="695"/>
                  <a:pt x="106078" y="695"/>
                </a:cubicBezTo>
                <a:cubicBezTo>
                  <a:pt x="106101" y="695"/>
                  <a:pt x="106116" y="694"/>
                  <a:pt x="106136" y="694"/>
                </a:cubicBezTo>
                <a:cubicBezTo>
                  <a:pt x="106141" y="694"/>
                  <a:pt x="106146" y="694"/>
                  <a:pt x="106151" y="694"/>
                </a:cubicBezTo>
                <a:lnTo>
                  <a:pt x="106415" y="688"/>
                </a:lnTo>
                <a:lnTo>
                  <a:pt x="106447" y="688"/>
                </a:lnTo>
                <a:cubicBezTo>
                  <a:pt x="106468" y="688"/>
                  <a:pt x="106489" y="686"/>
                  <a:pt x="106509" y="684"/>
                </a:cubicBezTo>
                <a:cubicBezTo>
                  <a:pt x="106545" y="678"/>
                  <a:pt x="106581" y="669"/>
                  <a:pt x="106616" y="655"/>
                </a:cubicBezTo>
                <a:cubicBezTo>
                  <a:pt x="106663" y="635"/>
                  <a:pt x="106709" y="612"/>
                  <a:pt x="106754" y="587"/>
                </a:cubicBezTo>
                <a:cubicBezTo>
                  <a:pt x="106780" y="572"/>
                  <a:pt x="106806" y="560"/>
                  <a:pt x="106834" y="551"/>
                </a:cubicBezTo>
                <a:cubicBezTo>
                  <a:pt x="106838" y="548"/>
                  <a:pt x="106841" y="548"/>
                  <a:pt x="106845" y="548"/>
                </a:cubicBezTo>
                <a:lnTo>
                  <a:pt x="106900" y="550"/>
                </a:lnTo>
                <a:cubicBezTo>
                  <a:pt x="106976" y="554"/>
                  <a:pt x="107063" y="567"/>
                  <a:pt x="107163" y="573"/>
                </a:cubicBezTo>
                <a:cubicBezTo>
                  <a:pt x="107182" y="573"/>
                  <a:pt x="107197" y="573"/>
                  <a:pt x="107215" y="573"/>
                </a:cubicBezTo>
                <a:cubicBezTo>
                  <a:pt x="107224" y="573"/>
                  <a:pt x="107234" y="573"/>
                  <a:pt x="107245" y="573"/>
                </a:cubicBezTo>
                <a:cubicBezTo>
                  <a:pt x="107278" y="572"/>
                  <a:pt x="107311" y="568"/>
                  <a:pt x="107344" y="562"/>
                </a:cubicBezTo>
                <a:cubicBezTo>
                  <a:pt x="107393" y="551"/>
                  <a:pt x="107443" y="537"/>
                  <a:pt x="107492" y="521"/>
                </a:cubicBezTo>
                <a:cubicBezTo>
                  <a:pt x="107524" y="509"/>
                  <a:pt x="107557" y="500"/>
                  <a:pt x="107591" y="493"/>
                </a:cubicBezTo>
                <a:cubicBezTo>
                  <a:pt x="107602" y="492"/>
                  <a:pt x="107614" y="491"/>
                  <a:pt x="107626" y="491"/>
                </a:cubicBezTo>
                <a:cubicBezTo>
                  <a:pt x="107654" y="490"/>
                  <a:pt x="107683" y="488"/>
                  <a:pt x="107712" y="485"/>
                </a:cubicBezTo>
                <a:cubicBezTo>
                  <a:pt x="107821" y="471"/>
                  <a:pt x="107905" y="447"/>
                  <a:pt x="107969" y="441"/>
                </a:cubicBezTo>
                <a:cubicBezTo>
                  <a:pt x="107984" y="440"/>
                  <a:pt x="107999" y="439"/>
                  <a:pt x="108015" y="439"/>
                </a:cubicBezTo>
                <a:lnTo>
                  <a:pt x="108081" y="438"/>
                </a:lnTo>
                <a:lnTo>
                  <a:pt x="108211" y="434"/>
                </a:lnTo>
                <a:lnTo>
                  <a:pt x="108343" y="432"/>
                </a:lnTo>
                <a:lnTo>
                  <a:pt x="108403" y="431"/>
                </a:lnTo>
                <a:cubicBezTo>
                  <a:pt x="108412" y="431"/>
                  <a:pt x="108422" y="432"/>
                  <a:pt x="108431" y="434"/>
                </a:cubicBezTo>
                <a:cubicBezTo>
                  <a:pt x="108483" y="445"/>
                  <a:pt x="108561" y="486"/>
                  <a:pt x="108685" y="515"/>
                </a:cubicBezTo>
                <a:cubicBezTo>
                  <a:pt x="108719" y="522"/>
                  <a:pt x="108754" y="525"/>
                  <a:pt x="108789" y="527"/>
                </a:cubicBezTo>
                <a:lnTo>
                  <a:pt x="108855" y="524"/>
                </a:lnTo>
                <a:lnTo>
                  <a:pt x="108987" y="521"/>
                </a:lnTo>
                <a:lnTo>
                  <a:pt x="109118" y="517"/>
                </a:lnTo>
                <a:lnTo>
                  <a:pt x="109176" y="516"/>
                </a:lnTo>
                <a:lnTo>
                  <a:pt x="109176" y="516"/>
                </a:lnTo>
                <a:cubicBezTo>
                  <a:pt x="109177" y="516"/>
                  <a:pt x="109178" y="517"/>
                  <a:pt x="109180" y="517"/>
                </a:cubicBezTo>
                <a:cubicBezTo>
                  <a:pt x="109206" y="530"/>
                  <a:pt x="109232" y="544"/>
                  <a:pt x="109256" y="561"/>
                </a:cubicBezTo>
                <a:cubicBezTo>
                  <a:pt x="109299" y="590"/>
                  <a:pt x="109344" y="618"/>
                  <a:pt x="109390" y="641"/>
                </a:cubicBezTo>
                <a:cubicBezTo>
                  <a:pt x="109434" y="660"/>
                  <a:pt x="109490" y="686"/>
                  <a:pt x="109565" y="686"/>
                </a:cubicBezTo>
                <a:cubicBezTo>
                  <a:pt x="109592" y="686"/>
                  <a:pt x="109621" y="683"/>
                  <a:pt x="109652" y="674"/>
                </a:cubicBezTo>
                <a:cubicBezTo>
                  <a:pt x="109750" y="646"/>
                  <a:pt x="109797" y="602"/>
                  <a:pt x="109838" y="569"/>
                </a:cubicBezTo>
                <a:lnTo>
                  <a:pt x="109937" y="481"/>
                </a:lnTo>
                <a:cubicBezTo>
                  <a:pt x="109947" y="473"/>
                  <a:pt x="109957" y="466"/>
                  <a:pt x="109967" y="458"/>
                </a:cubicBezTo>
                <a:lnTo>
                  <a:pt x="109967" y="458"/>
                </a:lnTo>
                <a:cubicBezTo>
                  <a:pt x="109995" y="474"/>
                  <a:pt x="110022" y="493"/>
                  <a:pt x="110047" y="513"/>
                </a:cubicBezTo>
                <a:cubicBezTo>
                  <a:pt x="110092" y="546"/>
                  <a:pt x="110140" y="576"/>
                  <a:pt x="110190" y="600"/>
                </a:cubicBezTo>
                <a:cubicBezTo>
                  <a:pt x="110229" y="619"/>
                  <a:pt x="110269" y="632"/>
                  <a:pt x="110312" y="636"/>
                </a:cubicBezTo>
                <a:cubicBezTo>
                  <a:pt x="110326" y="638"/>
                  <a:pt x="110340" y="639"/>
                  <a:pt x="110354" y="639"/>
                </a:cubicBezTo>
                <a:cubicBezTo>
                  <a:pt x="110383" y="639"/>
                  <a:pt x="110412" y="635"/>
                  <a:pt x="110441" y="628"/>
                </a:cubicBezTo>
                <a:cubicBezTo>
                  <a:pt x="110583" y="591"/>
                  <a:pt x="110656" y="531"/>
                  <a:pt x="110710" y="513"/>
                </a:cubicBezTo>
                <a:cubicBezTo>
                  <a:pt x="110719" y="509"/>
                  <a:pt x="110728" y="507"/>
                  <a:pt x="110736" y="505"/>
                </a:cubicBezTo>
                <a:lnTo>
                  <a:pt x="110739" y="505"/>
                </a:lnTo>
                <a:lnTo>
                  <a:pt x="110787" y="502"/>
                </a:lnTo>
                <a:cubicBezTo>
                  <a:pt x="110848" y="494"/>
                  <a:pt x="110907" y="478"/>
                  <a:pt x="110963" y="455"/>
                </a:cubicBezTo>
                <a:cubicBezTo>
                  <a:pt x="111045" y="419"/>
                  <a:pt x="111110" y="396"/>
                  <a:pt x="111127" y="396"/>
                </a:cubicBezTo>
                <a:cubicBezTo>
                  <a:pt x="111129" y="396"/>
                  <a:pt x="111130" y="397"/>
                  <a:pt x="111131" y="397"/>
                </a:cubicBezTo>
                <a:cubicBezTo>
                  <a:pt x="111149" y="401"/>
                  <a:pt x="111167" y="408"/>
                  <a:pt x="111183" y="417"/>
                </a:cubicBezTo>
                <a:lnTo>
                  <a:pt x="111299" y="479"/>
                </a:lnTo>
                <a:cubicBezTo>
                  <a:pt x="111346" y="503"/>
                  <a:pt x="111405" y="533"/>
                  <a:pt x="111494" y="540"/>
                </a:cubicBezTo>
                <a:cubicBezTo>
                  <a:pt x="111504" y="541"/>
                  <a:pt x="111515" y="542"/>
                  <a:pt x="111526" y="542"/>
                </a:cubicBezTo>
                <a:cubicBezTo>
                  <a:pt x="111531" y="542"/>
                  <a:pt x="111535" y="542"/>
                  <a:pt x="111540" y="542"/>
                </a:cubicBezTo>
                <a:lnTo>
                  <a:pt x="111572" y="542"/>
                </a:lnTo>
                <a:lnTo>
                  <a:pt x="111638" y="540"/>
                </a:lnTo>
                <a:lnTo>
                  <a:pt x="111902" y="536"/>
                </a:lnTo>
                <a:cubicBezTo>
                  <a:pt x="111904" y="536"/>
                  <a:pt x="111906" y="536"/>
                  <a:pt x="111908" y="536"/>
                </a:cubicBezTo>
                <a:cubicBezTo>
                  <a:pt x="112026" y="536"/>
                  <a:pt x="112126" y="507"/>
                  <a:pt x="112199" y="492"/>
                </a:cubicBezTo>
                <a:cubicBezTo>
                  <a:pt x="112231" y="485"/>
                  <a:pt x="112262" y="481"/>
                  <a:pt x="112294" y="480"/>
                </a:cubicBezTo>
                <a:cubicBezTo>
                  <a:pt x="112322" y="480"/>
                  <a:pt x="112349" y="484"/>
                  <a:pt x="112375" y="492"/>
                </a:cubicBezTo>
                <a:cubicBezTo>
                  <a:pt x="112445" y="508"/>
                  <a:pt x="112535" y="550"/>
                  <a:pt x="112669" y="559"/>
                </a:cubicBezTo>
                <a:cubicBezTo>
                  <a:pt x="112674" y="559"/>
                  <a:pt x="112680" y="559"/>
                  <a:pt x="112685" y="559"/>
                </a:cubicBezTo>
                <a:cubicBezTo>
                  <a:pt x="112835" y="559"/>
                  <a:pt x="112930" y="498"/>
                  <a:pt x="112997" y="476"/>
                </a:cubicBezTo>
                <a:cubicBezTo>
                  <a:pt x="113021" y="464"/>
                  <a:pt x="113048" y="457"/>
                  <a:pt x="113074" y="453"/>
                </a:cubicBezTo>
                <a:cubicBezTo>
                  <a:pt x="113077" y="452"/>
                  <a:pt x="113079" y="452"/>
                  <a:pt x="113082" y="452"/>
                </a:cubicBezTo>
                <a:cubicBezTo>
                  <a:pt x="113089" y="452"/>
                  <a:pt x="113097" y="454"/>
                  <a:pt x="113119" y="462"/>
                </a:cubicBezTo>
                <a:cubicBezTo>
                  <a:pt x="113176" y="479"/>
                  <a:pt x="113252" y="536"/>
                  <a:pt x="113390" y="568"/>
                </a:cubicBezTo>
                <a:cubicBezTo>
                  <a:pt x="113418" y="574"/>
                  <a:pt x="113446" y="577"/>
                  <a:pt x="113475" y="577"/>
                </a:cubicBezTo>
                <a:cubicBezTo>
                  <a:pt x="113487" y="577"/>
                  <a:pt x="113499" y="576"/>
                  <a:pt x="113511" y="575"/>
                </a:cubicBezTo>
                <a:cubicBezTo>
                  <a:pt x="113548" y="570"/>
                  <a:pt x="113585" y="561"/>
                  <a:pt x="113621" y="548"/>
                </a:cubicBezTo>
                <a:cubicBezTo>
                  <a:pt x="113671" y="528"/>
                  <a:pt x="113718" y="505"/>
                  <a:pt x="113764" y="477"/>
                </a:cubicBezTo>
                <a:cubicBezTo>
                  <a:pt x="113791" y="461"/>
                  <a:pt x="113821" y="446"/>
                  <a:pt x="113851" y="434"/>
                </a:cubicBezTo>
                <a:cubicBezTo>
                  <a:pt x="113852" y="433"/>
                  <a:pt x="113854" y="433"/>
                  <a:pt x="113855" y="432"/>
                </a:cubicBezTo>
                <a:lnTo>
                  <a:pt x="113855" y="432"/>
                </a:lnTo>
                <a:cubicBezTo>
                  <a:pt x="113877" y="444"/>
                  <a:pt x="113897" y="457"/>
                  <a:pt x="113915" y="473"/>
                </a:cubicBezTo>
                <a:cubicBezTo>
                  <a:pt x="113945" y="498"/>
                  <a:pt x="113980" y="529"/>
                  <a:pt x="114029" y="562"/>
                </a:cubicBezTo>
                <a:cubicBezTo>
                  <a:pt x="114076" y="594"/>
                  <a:pt x="114142" y="640"/>
                  <a:pt x="114255" y="643"/>
                </a:cubicBezTo>
                <a:cubicBezTo>
                  <a:pt x="114366" y="639"/>
                  <a:pt x="114430" y="594"/>
                  <a:pt x="114477" y="564"/>
                </a:cubicBezTo>
                <a:cubicBezTo>
                  <a:pt x="114524" y="531"/>
                  <a:pt x="114559" y="501"/>
                  <a:pt x="114590" y="477"/>
                </a:cubicBezTo>
                <a:cubicBezTo>
                  <a:pt x="114609" y="462"/>
                  <a:pt x="114628" y="449"/>
                  <a:pt x="114650" y="437"/>
                </a:cubicBezTo>
                <a:lnTo>
                  <a:pt x="114650" y="437"/>
                </a:lnTo>
                <a:lnTo>
                  <a:pt x="114650" y="438"/>
                </a:lnTo>
                <a:cubicBezTo>
                  <a:pt x="114679" y="451"/>
                  <a:pt x="114707" y="468"/>
                  <a:pt x="114733" y="487"/>
                </a:cubicBezTo>
                <a:cubicBezTo>
                  <a:pt x="114776" y="517"/>
                  <a:pt x="114822" y="544"/>
                  <a:pt x="114871" y="567"/>
                </a:cubicBezTo>
                <a:cubicBezTo>
                  <a:pt x="114904" y="583"/>
                  <a:pt x="114941" y="595"/>
                  <a:pt x="114978" y="602"/>
                </a:cubicBezTo>
                <a:cubicBezTo>
                  <a:pt x="114998" y="604"/>
                  <a:pt x="115018" y="606"/>
                  <a:pt x="115038" y="606"/>
                </a:cubicBezTo>
                <a:cubicBezTo>
                  <a:pt x="115059" y="606"/>
                  <a:pt x="115081" y="604"/>
                  <a:pt x="115102" y="600"/>
                </a:cubicBezTo>
                <a:cubicBezTo>
                  <a:pt x="115243" y="573"/>
                  <a:pt x="115320" y="517"/>
                  <a:pt x="115379" y="499"/>
                </a:cubicBezTo>
                <a:cubicBezTo>
                  <a:pt x="115390" y="495"/>
                  <a:pt x="115400" y="492"/>
                  <a:pt x="115412" y="491"/>
                </a:cubicBezTo>
                <a:cubicBezTo>
                  <a:pt x="115416" y="490"/>
                  <a:pt x="115417" y="489"/>
                  <a:pt x="115420" y="489"/>
                </a:cubicBezTo>
                <a:cubicBezTo>
                  <a:pt x="115424" y="489"/>
                  <a:pt x="115430" y="490"/>
                  <a:pt x="115445" y="491"/>
                </a:cubicBezTo>
                <a:lnTo>
                  <a:pt x="115577" y="498"/>
                </a:lnTo>
                <a:lnTo>
                  <a:pt x="115835" y="513"/>
                </a:lnTo>
                <a:cubicBezTo>
                  <a:pt x="115912" y="515"/>
                  <a:pt x="115996" y="527"/>
                  <a:pt x="116090" y="533"/>
                </a:cubicBezTo>
                <a:lnTo>
                  <a:pt x="116163" y="538"/>
                </a:lnTo>
                <a:lnTo>
                  <a:pt x="116200" y="539"/>
                </a:lnTo>
                <a:cubicBezTo>
                  <a:pt x="116200" y="540"/>
                  <a:pt x="116199" y="540"/>
                  <a:pt x="116198" y="540"/>
                </a:cubicBezTo>
                <a:cubicBezTo>
                  <a:pt x="116196" y="540"/>
                  <a:pt x="116194" y="540"/>
                  <a:pt x="116193" y="540"/>
                </a:cubicBezTo>
                <a:lnTo>
                  <a:pt x="116193" y="540"/>
                </a:lnTo>
                <a:cubicBezTo>
                  <a:pt x="116210" y="549"/>
                  <a:pt x="116228" y="559"/>
                  <a:pt x="116242" y="572"/>
                </a:cubicBezTo>
                <a:lnTo>
                  <a:pt x="116348" y="654"/>
                </a:lnTo>
                <a:cubicBezTo>
                  <a:pt x="116391" y="685"/>
                  <a:pt x="116442" y="725"/>
                  <a:pt x="116539" y="745"/>
                </a:cubicBezTo>
                <a:cubicBezTo>
                  <a:pt x="116557" y="748"/>
                  <a:pt x="116574" y="749"/>
                  <a:pt x="116592" y="749"/>
                </a:cubicBezTo>
                <a:cubicBezTo>
                  <a:pt x="116626" y="749"/>
                  <a:pt x="116659" y="744"/>
                  <a:pt x="116691" y="733"/>
                </a:cubicBezTo>
                <a:cubicBezTo>
                  <a:pt x="116725" y="721"/>
                  <a:pt x="116759" y="703"/>
                  <a:pt x="116790" y="683"/>
                </a:cubicBezTo>
                <a:cubicBezTo>
                  <a:pt x="116833" y="654"/>
                  <a:pt x="116872" y="621"/>
                  <a:pt x="116910" y="588"/>
                </a:cubicBezTo>
                <a:cubicBezTo>
                  <a:pt x="116934" y="566"/>
                  <a:pt x="116961" y="545"/>
                  <a:pt x="116989" y="528"/>
                </a:cubicBezTo>
                <a:cubicBezTo>
                  <a:pt x="116992" y="525"/>
                  <a:pt x="116995" y="524"/>
                  <a:pt x="116996" y="523"/>
                </a:cubicBezTo>
                <a:lnTo>
                  <a:pt x="117352" y="523"/>
                </a:lnTo>
                <a:cubicBezTo>
                  <a:pt x="117384" y="523"/>
                  <a:pt x="117365" y="523"/>
                  <a:pt x="117376" y="524"/>
                </a:cubicBezTo>
                <a:cubicBezTo>
                  <a:pt x="117401" y="533"/>
                  <a:pt x="117426" y="545"/>
                  <a:pt x="117449" y="561"/>
                </a:cubicBezTo>
                <a:cubicBezTo>
                  <a:pt x="117482" y="581"/>
                  <a:pt x="117523" y="607"/>
                  <a:pt x="117575" y="634"/>
                </a:cubicBezTo>
                <a:cubicBezTo>
                  <a:pt x="117603" y="649"/>
                  <a:pt x="117635" y="661"/>
                  <a:pt x="117666" y="670"/>
                </a:cubicBezTo>
                <a:cubicBezTo>
                  <a:pt x="117700" y="679"/>
                  <a:pt x="117733" y="684"/>
                  <a:pt x="117768" y="684"/>
                </a:cubicBezTo>
                <a:cubicBezTo>
                  <a:pt x="117774" y="684"/>
                  <a:pt x="117781" y="684"/>
                  <a:pt x="117788" y="684"/>
                </a:cubicBezTo>
                <a:cubicBezTo>
                  <a:pt x="117945" y="667"/>
                  <a:pt x="118024" y="605"/>
                  <a:pt x="118090" y="582"/>
                </a:cubicBezTo>
                <a:cubicBezTo>
                  <a:pt x="118109" y="573"/>
                  <a:pt x="118129" y="567"/>
                  <a:pt x="118150" y="565"/>
                </a:cubicBezTo>
                <a:cubicBezTo>
                  <a:pt x="118178" y="567"/>
                  <a:pt x="118205" y="572"/>
                  <a:pt x="118232" y="581"/>
                </a:cubicBezTo>
                <a:cubicBezTo>
                  <a:pt x="118304" y="599"/>
                  <a:pt x="118393" y="644"/>
                  <a:pt x="118527" y="652"/>
                </a:cubicBezTo>
                <a:cubicBezTo>
                  <a:pt x="118533" y="653"/>
                  <a:pt x="118539" y="653"/>
                  <a:pt x="118545" y="653"/>
                </a:cubicBezTo>
                <a:cubicBezTo>
                  <a:pt x="118680" y="653"/>
                  <a:pt x="118771" y="605"/>
                  <a:pt x="118841" y="587"/>
                </a:cubicBezTo>
                <a:cubicBezTo>
                  <a:pt x="118867" y="577"/>
                  <a:pt x="118895" y="572"/>
                  <a:pt x="118924" y="569"/>
                </a:cubicBezTo>
                <a:lnTo>
                  <a:pt x="118988" y="569"/>
                </a:lnTo>
                <a:lnTo>
                  <a:pt x="119059" y="566"/>
                </a:lnTo>
                <a:cubicBezTo>
                  <a:pt x="119148" y="560"/>
                  <a:pt x="119227" y="552"/>
                  <a:pt x="119297" y="552"/>
                </a:cubicBezTo>
                <a:cubicBezTo>
                  <a:pt x="119301" y="552"/>
                  <a:pt x="119306" y="552"/>
                  <a:pt x="119310" y="552"/>
                </a:cubicBezTo>
                <a:cubicBezTo>
                  <a:pt x="119312" y="552"/>
                  <a:pt x="119315" y="552"/>
                  <a:pt x="119317" y="552"/>
                </a:cubicBezTo>
                <a:cubicBezTo>
                  <a:pt x="119368" y="552"/>
                  <a:pt x="119431" y="574"/>
                  <a:pt x="119520" y="600"/>
                </a:cubicBezTo>
                <a:cubicBezTo>
                  <a:pt x="119573" y="617"/>
                  <a:pt x="119629" y="627"/>
                  <a:pt x="119684" y="633"/>
                </a:cubicBezTo>
                <a:lnTo>
                  <a:pt x="119717" y="635"/>
                </a:lnTo>
                <a:cubicBezTo>
                  <a:pt x="119718" y="635"/>
                  <a:pt x="119719" y="635"/>
                  <a:pt x="119720" y="635"/>
                </a:cubicBezTo>
                <a:cubicBezTo>
                  <a:pt x="119726" y="635"/>
                  <a:pt x="119732" y="636"/>
                  <a:pt x="119736" y="636"/>
                </a:cubicBezTo>
                <a:cubicBezTo>
                  <a:pt x="119750" y="640"/>
                  <a:pt x="119765" y="642"/>
                  <a:pt x="119782" y="647"/>
                </a:cubicBezTo>
                <a:cubicBezTo>
                  <a:pt x="119852" y="664"/>
                  <a:pt x="119940" y="704"/>
                  <a:pt x="120066" y="718"/>
                </a:cubicBezTo>
                <a:cubicBezTo>
                  <a:pt x="120077" y="719"/>
                  <a:pt x="120089" y="720"/>
                  <a:pt x="120100" y="720"/>
                </a:cubicBezTo>
                <a:cubicBezTo>
                  <a:pt x="120128" y="720"/>
                  <a:pt x="120156" y="717"/>
                  <a:pt x="120183" y="710"/>
                </a:cubicBezTo>
                <a:cubicBezTo>
                  <a:pt x="120217" y="702"/>
                  <a:pt x="120249" y="691"/>
                  <a:pt x="120280" y="676"/>
                </a:cubicBezTo>
                <a:cubicBezTo>
                  <a:pt x="120334" y="650"/>
                  <a:pt x="120374" y="624"/>
                  <a:pt x="120409" y="603"/>
                </a:cubicBezTo>
                <a:cubicBezTo>
                  <a:pt x="120433" y="587"/>
                  <a:pt x="120460" y="573"/>
                  <a:pt x="120486" y="562"/>
                </a:cubicBezTo>
                <a:cubicBezTo>
                  <a:pt x="120488" y="562"/>
                  <a:pt x="120490" y="562"/>
                  <a:pt x="120490" y="562"/>
                </a:cubicBezTo>
                <a:cubicBezTo>
                  <a:pt x="120491" y="562"/>
                  <a:pt x="120491" y="562"/>
                  <a:pt x="120492" y="562"/>
                </a:cubicBezTo>
                <a:lnTo>
                  <a:pt x="120492" y="562"/>
                </a:lnTo>
                <a:cubicBezTo>
                  <a:pt x="120492" y="562"/>
                  <a:pt x="120492" y="562"/>
                  <a:pt x="120493" y="562"/>
                </a:cubicBezTo>
                <a:cubicBezTo>
                  <a:pt x="120493" y="562"/>
                  <a:pt x="120494" y="562"/>
                  <a:pt x="120493" y="561"/>
                </a:cubicBezTo>
                <a:lnTo>
                  <a:pt x="120493" y="561"/>
                </a:lnTo>
                <a:cubicBezTo>
                  <a:pt x="120493" y="561"/>
                  <a:pt x="120493" y="561"/>
                  <a:pt x="120493" y="561"/>
                </a:cubicBezTo>
                <a:lnTo>
                  <a:pt x="120493" y="561"/>
                </a:lnTo>
                <a:cubicBezTo>
                  <a:pt x="120493" y="561"/>
                  <a:pt x="120493" y="561"/>
                  <a:pt x="120493" y="561"/>
                </a:cubicBezTo>
                <a:lnTo>
                  <a:pt x="120493" y="561"/>
                </a:lnTo>
                <a:cubicBezTo>
                  <a:pt x="120493" y="561"/>
                  <a:pt x="120493" y="561"/>
                  <a:pt x="120493" y="561"/>
                </a:cubicBezTo>
                <a:lnTo>
                  <a:pt x="120493" y="561"/>
                </a:lnTo>
                <a:cubicBezTo>
                  <a:pt x="120494" y="561"/>
                  <a:pt x="120496" y="561"/>
                  <a:pt x="120499" y="561"/>
                </a:cubicBezTo>
                <a:lnTo>
                  <a:pt x="120565" y="564"/>
                </a:lnTo>
                <a:lnTo>
                  <a:pt x="120828" y="572"/>
                </a:lnTo>
                <a:lnTo>
                  <a:pt x="120860" y="573"/>
                </a:lnTo>
                <a:cubicBezTo>
                  <a:pt x="120869" y="573"/>
                  <a:pt x="120875" y="573"/>
                  <a:pt x="120884" y="574"/>
                </a:cubicBezTo>
                <a:cubicBezTo>
                  <a:pt x="120890" y="575"/>
                  <a:pt x="120896" y="576"/>
                  <a:pt x="120903" y="580"/>
                </a:cubicBezTo>
                <a:cubicBezTo>
                  <a:pt x="120934" y="594"/>
                  <a:pt x="120966" y="609"/>
                  <a:pt x="120994" y="627"/>
                </a:cubicBezTo>
                <a:cubicBezTo>
                  <a:pt x="121040" y="655"/>
                  <a:pt x="121087" y="679"/>
                  <a:pt x="121137" y="700"/>
                </a:cubicBezTo>
                <a:cubicBezTo>
                  <a:pt x="121170" y="713"/>
                  <a:pt x="121206" y="722"/>
                  <a:pt x="121243" y="725"/>
                </a:cubicBezTo>
                <a:lnTo>
                  <a:pt x="121276" y="729"/>
                </a:lnTo>
                <a:lnTo>
                  <a:pt x="121296" y="731"/>
                </a:lnTo>
                <a:cubicBezTo>
                  <a:pt x="121353" y="740"/>
                  <a:pt x="121431" y="776"/>
                  <a:pt x="121539" y="803"/>
                </a:cubicBezTo>
                <a:cubicBezTo>
                  <a:pt x="121579" y="814"/>
                  <a:pt x="121620" y="819"/>
                  <a:pt x="121662" y="819"/>
                </a:cubicBezTo>
                <a:cubicBezTo>
                  <a:pt x="121687" y="819"/>
                  <a:pt x="121712" y="817"/>
                  <a:pt x="121736" y="813"/>
                </a:cubicBezTo>
                <a:cubicBezTo>
                  <a:pt x="121792" y="802"/>
                  <a:pt x="121847" y="783"/>
                  <a:pt x="121898" y="759"/>
                </a:cubicBezTo>
                <a:cubicBezTo>
                  <a:pt x="121973" y="723"/>
                  <a:pt x="122033" y="703"/>
                  <a:pt x="122048" y="703"/>
                </a:cubicBezTo>
                <a:cubicBezTo>
                  <a:pt x="122050" y="703"/>
                  <a:pt x="122051" y="704"/>
                  <a:pt x="122052" y="704"/>
                </a:cubicBezTo>
                <a:cubicBezTo>
                  <a:pt x="122074" y="704"/>
                  <a:pt x="122145" y="753"/>
                  <a:pt x="122237" y="806"/>
                </a:cubicBezTo>
                <a:cubicBezTo>
                  <a:pt x="122297" y="841"/>
                  <a:pt x="122364" y="862"/>
                  <a:pt x="122433" y="866"/>
                </a:cubicBezTo>
                <a:cubicBezTo>
                  <a:pt x="122436" y="866"/>
                  <a:pt x="122439" y="866"/>
                  <a:pt x="122442" y="866"/>
                </a:cubicBezTo>
                <a:cubicBezTo>
                  <a:pt x="122502" y="866"/>
                  <a:pt x="122563" y="855"/>
                  <a:pt x="122619" y="835"/>
                </a:cubicBezTo>
                <a:cubicBezTo>
                  <a:pt x="122713" y="802"/>
                  <a:pt x="122785" y="770"/>
                  <a:pt x="122818" y="770"/>
                </a:cubicBezTo>
                <a:cubicBezTo>
                  <a:pt x="122819" y="770"/>
                  <a:pt x="122820" y="770"/>
                  <a:pt x="122821" y="770"/>
                </a:cubicBezTo>
                <a:cubicBezTo>
                  <a:pt x="122823" y="770"/>
                  <a:pt x="122824" y="770"/>
                  <a:pt x="122826" y="770"/>
                </a:cubicBezTo>
                <a:cubicBezTo>
                  <a:pt x="122849" y="770"/>
                  <a:pt x="122911" y="799"/>
                  <a:pt x="122990" y="842"/>
                </a:cubicBezTo>
                <a:cubicBezTo>
                  <a:pt x="123042" y="871"/>
                  <a:pt x="123098" y="892"/>
                  <a:pt x="123156" y="903"/>
                </a:cubicBezTo>
                <a:cubicBezTo>
                  <a:pt x="123175" y="907"/>
                  <a:pt x="123193" y="909"/>
                  <a:pt x="123212" y="910"/>
                </a:cubicBezTo>
                <a:lnTo>
                  <a:pt x="123238" y="911"/>
                </a:lnTo>
                <a:lnTo>
                  <a:pt x="123294" y="918"/>
                </a:lnTo>
                <a:cubicBezTo>
                  <a:pt x="123372" y="927"/>
                  <a:pt x="123461" y="948"/>
                  <a:pt x="123564" y="956"/>
                </a:cubicBezTo>
                <a:cubicBezTo>
                  <a:pt x="123588" y="958"/>
                  <a:pt x="123612" y="959"/>
                  <a:pt x="123635" y="959"/>
                </a:cubicBezTo>
                <a:cubicBezTo>
                  <a:pt x="123717" y="959"/>
                  <a:pt x="123792" y="949"/>
                  <a:pt x="123856" y="941"/>
                </a:cubicBezTo>
                <a:cubicBezTo>
                  <a:pt x="123893" y="937"/>
                  <a:pt x="123931" y="934"/>
                  <a:pt x="123970" y="933"/>
                </a:cubicBezTo>
                <a:lnTo>
                  <a:pt x="123998" y="933"/>
                </a:lnTo>
                <a:cubicBezTo>
                  <a:pt x="124004" y="934"/>
                  <a:pt x="124009" y="934"/>
                  <a:pt x="124015" y="934"/>
                </a:cubicBezTo>
                <a:cubicBezTo>
                  <a:pt x="124025" y="934"/>
                  <a:pt x="124035" y="933"/>
                  <a:pt x="124045" y="933"/>
                </a:cubicBezTo>
                <a:cubicBezTo>
                  <a:pt x="124074" y="931"/>
                  <a:pt x="124101" y="927"/>
                  <a:pt x="124129" y="922"/>
                </a:cubicBezTo>
                <a:cubicBezTo>
                  <a:pt x="124232" y="902"/>
                  <a:pt x="124310" y="875"/>
                  <a:pt x="124365" y="875"/>
                </a:cubicBezTo>
                <a:cubicBezTo>
                  <a:pt x="124369" y="875"/>
                  <a:pt x="124373" y="875"/>
                  <a:pt x="124377" y="875"/>
                </a:cubicBezTo>
                <a:cubicBezTo>
                  <a:pt x="124382" y="875"/>
                  <a:pt x="124388" y="875"/>
                  <a:pt x="124394" y="877"/>
                </a:cubicBezTo>
                <a:cubicBezTo>
                  <a:pt x="124405" y="879"/>
                  <a:pt x="124417" y="882"/>
                  <a:pt x="124428" y="887"/>
                </a:cubicBezTo>
                <a:cubicBezTo>
                  <a:pt x="124457" y="899"/>
                  <a:pt x="124493" y="917"/>
                  <a:pt x="124535" y="938"/>
                </a:cubicBezTo>
                <a:cubicBezTo>
                  <a:pt x="124584" y="964"/>
                  <a:pt x="124636" y="984"/>
                  <a:pt x="124691" y="999"/>
                </a:cubicBezTo>
                <a:cubicBezTo>
                  <a:pt x="124718" y="1006"/>
                  <a:pt x="124746" y="1009"/>
                  <a:pt x="124774" y="1009"/>
                </a:cubicBezTo>
                <a:cubicBezTo>
                  <a:pt x="124786" y="1009"/>
                  <a:pt x="124798" y="1009"/>
                  <a:pt x="124810" y="1007"/>
                </a:cubicBezTo>
                <a:cubicBezTo>
                  <a:pt x="124850" y="1003"/>
                  <a:pt x="124889" y="991"/>
                  <a:pt x="124925" y="973"/>
                </a:cubicBezTo>
                <a:cubicBezTo>
                  <a:pt x="125038" y="911"/>
                  <a:pt x="125098" y="845"/>
                  <a:pt x="125150" y="817"/>
                </a:cubicBezTo>
                <a:cubicBezTo>
                  <a:pt x="125157" y="812"/>
                  <a:pt x="125165" y="809"/>
                  <a:pt x="125171" y="807"/>
                </a:cubicBezTo>
                <a:lnTo>
                  <a:pt x="125171" y="807"/>
                </a:lnTo>
                <a:cubicBezTo>
                  <a:pt x="125195" y="813"/>
                  <a:pt x="125218" y="824"/>
                  <a:pt x="125238" y="836"/>
                </a:cubicBezTo>
                <a:cubicBezTo>
                  <a:pt x="125272" y="856"/>
                  <a:pt x="125309" y="880"/>
                  <a:pt x="125355" y="906"/>
                </a:cubicBezTo>
                <a:cubicBezTo>
                  <a:pt x="125413" y="940"/>
                  <a:pt x="125477" y="961"/>
                  <a:pt x="125544" y="967"/>
                </a:cubicBezTo>
                <a:cubicBezTo>
                  <a:pt x="125549" y="967"/>
                  <a:pt x="125554" y="967"/>
                  <a:pt x="125559" y="967"/>
                </a:cubicBezTo>
                <a:cubicBezTo>
                  <a:pt x="125696" y="967"/>
                  <a:pt x="125785" y="919"/>
                  <a:pt x="125854" y="901"/>
                </a:cubicBezTo>
                <a:cubicBezTo>
                  <a:pt x="125882" y="890"/>
                  <a:pt x="125909" y="885"/>
                  <a:pt x="125938" y="884"/>
                </a:cubicBezTo>
                <a:lnTo>
                  <a:pt x="126061" y="889"/>
                </a:lnTo>
                <a:lnTo>
                  <a:pt x="126324" y="904"/>
                </a:lnTo>
                <a:cubicBezTo>
                  <a:pt x="126337" y="905"/>
                  <a:pt x="126351" y="906"/>
                  <a:pt x="126363" y="906"/>
                </a:cubicBezTo>
                <a:cubicBezTo>
                  <a:pt x="126461" y="906"/>
                  <a:pt x="126548" y="885"/>
                  <a:pt x="126615" y="874"/>
                </a:cubicBezTo>
                <a:cubicBezTo>
                  <a:pt x="126650" y="869"/>
                  <a:pt x="126684" y="865"/>
                  <a:pt x="126718" y="865"/>
                </a:cubicBezTo>
                <a:cubicBezTo>
                  <a:pt x="126735" y="866"/>
                  <a:pt x="126751" y="866"/>
                  <a:pt x="126768" y="866"/>
                </a:cubicBezTo>
                <a:cubicBezTo>
                  <a:pt x="126802" y="866"/>
                  <a:pt x="126835" y="865"/>
                  <a:pt x="126868" y="862"/>
                </a:cubicBezTo>
                <a:cubicBezTo>
                  <a:pt x="126952" y="853"/>
                  <a:pt x="127026" y="843"/>
                  <a:pt x="127088" y="843"/>
                </a:cubicBezTo>
                <a:cubicBezTo>
                  <a:pt x="127096" y="843"/>
                  <a:pt x="127103" y="843"/>
                  <a:pt x="127111" y="843"/>
                </a:cubicBezTo>
                <a:lnTo>
                  <a:pt x="127371" y="857"/>
                </a:lnTo>
                <a:cubicBezTo>
                  <a:pt x="127547" y="864"/>
                  <a:pt x="127721" y="882"/>
                  <a:pt x="127896" y="895"/>
                </a:cubicBezTo>
                <a:cubicBezTo>
                  <a:pt x="127900" y="895"/>
                  <a:pt x="127904" y="896"/>
                  <a:pt x="127908" y="896"/>
                </a:cubicBezTo>
                <a:cubicBezTo>
                  <a:pt x="127986" y="896"/>
                  <a:pt x="128052" y="835"/>
                  <a:pt x="128057" y="755"/>
                </a:cubicBezTo>
                <a:cubicBezTo>
                  <a:pt x="128064" y="672"/>
                  <a:pt x="128001" y="600"/>
                  <a:pt x="127918" y="594"/>
                </a:cubicBezTo>
                <a:lnTo>
                  <a:pt x="127912" y="594"/>
                </a:lnTo>
                <a:cubicBezTo>
                  <a:pt x="127737" y="581"/>
                  <a:pt x="127563" y="560"/>
                  <a:pt x="127387" y="553"/>
                </a:cubicBezTo>
                <a:lnTo>
                  <a:pt x="127123" y="538"/>
                </a:lnTo>
                <a:cubicBezTo>
                  <a:pt x="127112" y="538"/>
                  <a:pt x="127102" y="538"/>
                  <a:pt x="127092" y="538"/>
                </a:cubicBezTo>
                <a:cubicBezTo>
                  <a:pt x="126995" y="538"/>
                  <a:pt x="126913" y="551"/>
                  <a:pt x="126841" y="557"/>
                </a:cubicBezTo>
                <a:cubicBezTo>
                  <a:pt x="126817" y="559"/>
                  <a:pt x="126792" y="560"/>
                  <a:pt x="126768" y="560"/>
                </a:cubicBezTo>
                <a:cubicBezTo>
                  <a:pt x="126755" y="560"/>
                  <a:pt x="126741" y="560"/>
                  <a:pt x="126727" y="559"/>
                </a:cubicBezTo>
                <a:cubicBezTo>
                  <a:pt x="126722" y="559"/>
                  <a:pt x="126717" y="559"/>
                  <a:pt x="126711" y="559"/>
                </a:cubicBezTo>
                <a:cubicBezTo>
                  <a:pt x="126664" y="559"/>
                  <a:pt x="126616" y="563"/>
                  <a:pt x="126569" y="570"/>
                </a:cubicBezTo>
                <a:cubicBezTo>
                  <a:pt x="126487" y="583"/>
                  <a:pt x="126422" y="597"/>
                  <a:pt x="126366" y="597"/>
                </a:cubicBezTo>
                <a:cubicBezTo>
                  <a:pt x="126357" y="597"/>
                  <a:pt x="126348" y="597"/>
                  <a:pt x="126339" y="596"/>
                </a:cubicBezTo>
                <a:lnTo>
                  <a:pt x="126076" y="580"/>
                </a:lnTo>
                <a:cubicBezTo>
                  <a:pt x="126028" y="577"/>
                  <a:pt x="125996" y="574"/>
                  <a:pt x="125936" y="573"/>
                </a:cubicBezTo>
                <a:cubicBezTo>
                  <a:pt x="125877" y="574"/>
                  <a:pt x="125818" y="584"/>
                  <a:pt x="125763" y="603"/>
                </a:cubicBezTo>
                <a:cubicBezTo>
                  <a:pt x="125676" y="632"/>
                  <a:pt x="125606" y="655"/>
                  <a:pt x="125571" y="655"/>
                </a:cubicBezTo>
                <a:cubicBezTo>
                  <a:pt x="125568" y="655"/>
                  <a:pt x="125565" y="655"/>
                  <a:pt x="125563" y="655"/>
                </a:cubicBezTo>
                <a:cubicBezTo>
                  <a:pt x="125562" y="655"/>
                  <a:pt x="125562" y="655"/>
                  <a:pt x="125561" y="655"/>
                </a:cubicBezTo>
                <a:cubicBezTo>
                  <a:pt x="125544" y="655"/>
                  <a:pt x="125475" y="616"/>
                  <a:pt x="125395" y="566"/>
                </a:cubicBezTo>
                <a:cubicBezTo>
                  <a:pt x="125342" y="532"/>
                  <a:pt x="125283" y="509"/>
                  <a:pt x="125222" y="496"/>
                </a:cubicBezTo>
                <a:cubicBezTo>
                  <a:pt x="125204" y="494"/>
                  <a:pt x="125186" y="492"/>
                  <a:pt x="125168" y="492"/>
                </a:cubicBezTo>
                <a:cubicBezTo>
                  <a:pt x="125142" y="492"/>
                  <a:pt x="125116" y="495"/>
                  <a:pt x="125090" y="502"/>
                </a:cubicBezTo>
                <a:cubicBezTo>
                  <a:pt x="125056" y="513"/>
                  <a:pt x="125022" y="527"/>
                  <a:pt x="124991" y="545"/>
                </a:cubicBezTo>
                <a:cubicBezTo>
                  <a:pt x="124893" y="606"/>
                  <a:pt x="124828" y="670"/>
                  <a:pt x="124785" y="689"/>
                </a:cubicBezTo>
                <a:cubicBezTo>
                  <a:pt x="124781" y="691"/>
                  <a:pt x="124778" y="692"/>
                  <a:pt x="124777" y="693"/>
                </a:cubicBezTo>
                <a:lnTo>
                  <a:pt x="124777" y="693"/>
                </a:lnTo>
                <a:cubicBezTo>
                  <a:pt x="124775" y="692"/>
                  <a:pt x="124772" y="691"/>
                  <a:pt x="124764" y="691"/>
                </a:cubicBezTo>
                <a:cubicBezTo>
                  <a:pt x="124733" y="683"/>
                  <a:pt x="124704" y="670"/>
                  <a:pt x="124678" y="655"/>
                </a:cubicBezTo>
                <a:cubicBezTo>
                  <a:pt x="124641" y="636"/>
                  <a:pt x="124598" y="613"/>
                  <a:pt x="124546" y="592"/>
                </a:cubicBezTo>
                <a:cubicBezTo>
                  <a:pt x="124516" y="580"/>
                  <a:pt x="124486" y="570"/>
                  <a:pt x="124455" y="565"/>
                </a:cubicBezTo>
                <a:cubicBezTo>
                  <a:pt x="124429" y="560"/>
                  <a:pt x="124402" y="557"/>
                  <a:pt x="124375" y="557"/>
                </a:cubicBezTo>
                <a:cubicBezTo>
                  <a:pt x="124368" y="557"/>
                  <a:pt x="124361" y="557"/>
                  <a:pt x="124353" y="558"/>
                </a:cubicBezTo>
                <a:cubicBezTo>
                  <a:pt x="124232" y="564"/>
                  <a:pt x="124143" y="597"/>
                  <a:pt x="124074" y="609"/>
                </a:cubicBezTo>
                <a:cubicBezTo>
                  <a:pt x="124057" y="611"/>
                  <a:pt x="124042" y="613"/>
                  <a:pt x="124026" y="614"/>
                </a:cubicBezTo>
                <a:lnTo>
                  <a:pt x="124008" y="614"/>
                </a:lnTo>
                <a:lnTo>
                  <a:pt x="123971" y="613"/>
                </a:lnTo>
                <a:cubicBezTo>
                  <a:pt x="123921" y="613"/>
                  <a:pt x="123871" y="617"/>
                  <a:pt x="123822" y="622"/>
                </a:cubicBezTo>
                <a:cubicBezTo>
                  <a:pt x="123750" y="630"/>
                  <a:pt x="123690" y="637"/>
                  <a:pt x="123636" y="637"/>
                </a:cubicBezTo>
                <a:cubicBezTo>
                  <a:pt x="123620" y="637"/>
                  <a:pt x="123604" y="637"/>
                  <a:pt x="123589" y="635"/>
                </a:cubicBezTo>
                <a:cubicBezTo>
                  <a:pt x="123518" y="631"/>
                  <a:pt x="123435" y="612"/>
                  <a:pt x="123339" y="598"/>
                </a:cubicBezTo>
                <a:cubicBezTo>
                  <a:pt x="123314" y="595"/>
                  <a:pt x="123290" y="591"/>
                  <a:pt x="123265" y="589"/>
                </a:cubicBezTo>
                <a:lnTo>
                  <a:pt x="123226" y="587"/>
                </a:lnTo>
                <a:cubicBezTo>
                  <a:pt x="123223" y="586"/>
                  <a:pt x="123221" y="586"/>
                  <a:pt x="123220" y="586"/>
                </a:cubicBezTo>
                <a:cubicBezTo>
                  <a:pt x="123219" y="586"/>
                  <a:pt x="123217" y="586"/>
                  <a:pt x="123215" y="585"/>
                </a:cubicBezTo>
                <a:cubicBezTo>
                  <a:pt x="123187" y="579"/>
                  <a:pt x="123162" y="567"/>
                  <a:pt x="123138" y="553"/>
                </a:cubicBezTo>
                <a:cubicBezTo>
                  <a:pt x="123068" y="523"/>
                  <a:pt x="122981" y="448"/>
                  <a:pt x="122818" y="445"/>
                </a:cubicBezTo>
                <a:cubicBezTo>
                  <a:pt x="122671" y="451"/>
                  <a:pt x="122585" y="506"/>
                  <a:pt x="122516" y="524"/>
                </a:cubicBezTo>
                <a:cubicBezTo>
                  <a:pt x="122493" y="533"/>
                  <a:pt x="122469" y="538"/>
                  <a:pt x="122444" y="539"/>
                </a:cubicBezTo>
                <a:cubicBezTo>
                  <a:pt x="122427" y="535"/>
                  <a:pt x="122410" y="528"/>
                  <a:pt x="122394" y="518"/>
                </a:cubicBezTo>
                <a:cubicBezTo>
                  <a:pt x="122331" y="488"/>
                  <a:pt x="122264" y="418"/>
                  <a:pt x="122113" y="381"/>
                </a:cubicBezTo>
                <a:cubicBezTo>
                  <a:pt x="122089" y="377"/>
                  <a:pt x="122066" y="375"/>
                  <a:pt x="122043" y="375"/>
                </a:cubicBezTo>
                <a:cubicBezTo>
                  <a:pt x="121994" y="375"/>
                  <a:pt x="121946" y="383"/>
                  <a:pt x="121900" y="401"/>
                </a:cubicBezTo>
                <a:cubicBezTo>
                  <a:pt x="121846" y="419"/>
                  <a:pt x="121802" y="440"/>
                  <a:pt x="121765" y="456"/>
                </a:cubicBezTo>
                <a:cubicBezTo>
                  <a:pt x="121737" y="469"/>
                  <a:pt x="121709" y="479"/>
                  <a:pt x="121678" y="486"/>
                </a:cubicBezTo>
                <a:cubicBezTo>
                  <a:pt x="121673" y="487"/>
                  <a:pt x="121668" y="487"/>
                  <a:pt x="121662" y="487"/>
                </a:cubicBezTo>
                <a:cubicBezTo>
                  <a:pt x="121646" y="487"/>
                  <a:pt x="121630" y="485"/>
                  <a:pt x="121615" y="480"/>
                </a:cubicBezTo>
                <a:cubicBezTo>
                  <a:pt x="121553" y="466"/>
                  <a:pt x="121470" y="426"/>
                  <a:pt x="121354" y="403"/>
                </a:cubicBezTo>
                <a:cubicBezTo>
                  <a:pt x="121339" y="401"/>
                  <a:pt x="121324" y="398"/>
                  <a:pt x="121308" y="397"/>
                </a:cubicBezTo>
                <a:cubicBezTo>
                  <a:pt x="121291" y="396"/>
                  <a:pt x="121272" y="395"/>
                  <a:pt x="121276" y="395"/>
                </a:cubicBezTo>
                <a:cubicBezTo>
                  <a:pt x="121269" y="394"/>
                  <a:pt x="121263" y="391"/>
                  <a:pt x="121256" y="388"/>
                </a:cubicBezTo>
                <a:cubicBezTo>
                  <a:pt x="121224" y="374"/>
                  <a:pt x="121193" y="358"/>
                  <a:pt x="121164" y="339"/>
                </a:cubicBezTo>
                <a:cubicBezTo>
                  <a:pt x="121119" y="310"/>
                  <a:pt x="121072" y="286"/>
                  <a:pt x="121022" y="267"/>
                </a:cubicBezTo>
                <a:cubicBezTo>
                  <a:pt x="120989" y="253"/>
                  <a:pt x="120952" y="243"/>
                  <a:pt x="120916" y="240"/>
                </a:cubicBezTo>
                <a:cubicBezTo>
                  <a:pt x="120890" y="238"/>
                  <a:pt x="120884" y="238"/>
                  <a:pt x="120872" y="238"/>
                </a:cubicBezTo>
                <a:lnTo>
                  <a:pt x="120840" y="237"/>
                </a:lnTo>
                <a:lnTo>
                  <a:pt x="120576" y="226"/>
                </a:lnTo>
                <a:lnTo>
                  <a:pt x="120510" y="224"/>
                </a:lnTo>
                <a:cubicBezTo>
                  <a:pt x="120505" y="224"/>
                  <a:pt x="120500" y="223"/>
                  <a:pt x="120495" y="223"/>
                </a:cubicBezTo>
                <a:cubicBezTo>
                  <a:pt x="120480" y="223"/>
                  <a:pt x="120466" y="224"/>
                  <a:pt x="120451" y="226"/>
                </a:cubicBezTo>
                <a:cubicBezTo>
                  <a:pt x="120432" y="228"/>
                  <a:pt x="120412" y="233"/>
                  <a:pt x="120394" y="238"/>
                </a:cubicBezTo>
                <a:cubicBezTo>
                  <a:pt x="120337" y="256"/>
                  <a:pt x="120284" y="280"/>
                  <a:pt x="120234" y="313"/>
                </a:cubicBezTo>
                <a:cubicBezTo>
                  <a:pt x="120195" y="337"/>
                  <a:pt x="120160" y="358"/>
                  <a:pt x="120135" y="371"/>
                </a:cubicBezTo>
                <a:cubicBezTo>
                  <a:pt x="120127" y="374"/>
                  <a:pt x="120118" y="377"/>
                  <a:pt x="120108" y="381"/>
                </a:cubicBezTo>
                <a:lnTo>
                  <a:pt x="120096" y="381"/>
                </a:lnTo>
                <a:cubicBezTo>
                  <a:pt x="120046" y="376"/>
                  <a:pt x="119971" y="347"/>
                  <a:pt x="119870" y="319"/>
                </a:cubicBezTo>
                <a:cubicBezTo>
                  <a:pt x="119844" y="312"/>
                  <a:pt x="119816" y="305"/>
                  <a:pt x="119788" y="301"/>
                </a:cubicBezTo>
                <a:cubicBezTo>
                  <a:pt x="119773" y="299"/>
                  <a:pt x="119759" y="297"/>
                  <a:pt x="119742" y="295"/>
                </a:cubicBezTo>
                <a:lnTo>
                  <a:pt x="119710" y="293"/>
                </a:lnTo>
                <a:cubicBezTo>
                  <a:pt x="119677" y="290"/>
                  <a:pt x="119646" y="283"/>
                  <a:pt x="119616" y="274"/>
                </a:cubicBezTo>
                <a:cubicBezTo>
                  <a:pt x="119542" y="253"/>
                  <a:pt x="119440" y="211"/>
                  <a:pt x="119315" y="210"/>
                </a:cubicBezTo>
                <a:cubicBezTo>
                  <a:pt x="119309" y="210"/>
                  <a:pt x="119304" y="210"/>
                  <a:pt x="119299" y="210"/>
                </a:cubicBezTo>
                <a:cubicBezTo>
                  <a:pt x="119202" y="210"/>
                  <a:pt x="119116" y="219"/>
                  <a:pt x="119040" y="223"/>
                </a:cubicBezTo>
                <a:lnTo>
                  <a:pt x="118981" y="225"/>
                </a:lnTo>
                <a:lnTo>
                  <a:pt x="118912" y="225"/>
                </a:lnTo>
                <a:cubicBezTo>
                  <a:pt x="118854" y="228"/>
                  <a:pt x="118795" y="239"/>
                  <a:pt x="118739" y="257"/>
                </a:cubicBezTo>
                <a:cubicBezTo>
                  <a:pt x="118653" y="286"/>
                  <a:pt x="118587" y="308"/>
                  <a:pt x="118552" y="308"/>
                </a:cubicBezTo>
                <a:cubicBezTo>
                  <a:pt x="118549" y="308"/>
                  <a:pt x="118546" y="307"/>
                  <a:pt x="118543" y="307"/>
                </a:cubicBezTo>
                <a:cubicBezTo>
                  <a:pt x="118500" y="307"/>
                  <a:pt x="118426" y="278"/>
                  <a:pt x="118329" y="248"/>
                </a:cubicBezTo>
                <a:cubicBezTo>
                  <a:pt x="118272" y="230"/>
                  <a:pt x="118213" y="219"/>
                  <a:pt x="118153" y="218"/>
                </a:cubicBezTo>
                <a:cubicBezTo>
                  <a:pt x="118086" y="218"/>
                  <a:pt x="118021" y="233"/>
                  <a:pt x="117958" y="260"/>
                </a:cubicBezTo>
                <a:cubicBezTo>
                  <a:pt x="117868" y="299"/>
                  <a:pt x="117795" y="335"/>
                  <a:pt x="117772" y="335"/>
                </a:cubicBezTo>
                <a:cubicBezTo>
                  <a:pt x="117770" y="335"/>
                  <a:pt x="117770" y="335"/>
                  <a:pt x="117769" y="335"/>
                </a:cubicBezTo>
                <a:lnTo>
                  <a:pt x="117769" y="335"/>
                </a:lnTo>
                <a:cubicBezTo>
                  <a:pt x="117769" y="336"/>
                  <a:pt x="117769" y="336"/>
                  <a:pt x="117768" y="336"/>
                </a:cubicBezTo>
                <a:cubicBezTo>
                  <a:pt x="117759" y="336"/>
                  <a:pt x="117700" y="308"/>
                  <a:pt x="117629" y="261"/>
                </a:cubicBezTo>
                <a:cubicBezTo>
                  <a:pt x="117578" y="228"/>
                  <a:pt x="117523" y="203"/>
                  <a:pt x="117465" y="186"/>
                </a:cubicBezTo>
                <a:cubicBezTo>
                  <a:pt x="117434" y="177"/>
                  <a:pt x="117402" y="173"/>
                  <a:pt x="117370" y="173"/>
                </a:cubicBezTo>
                <a:cubicBezTo>
                  <a:pt x="117367" y="173"/>
                  <a:pt x="117363" y="173"/>
                  <a:pt x="117360" y="173"/>
                </a:cubicBezTo>
                <a:lnTo>
                  <a:pt x="117294" y="173"/>
                </a:lnTo>
                <a:lnTo>
                  <a:pt x="117030" y="172"/>
                </a:lnTo>
                <a:lnTo>
                  <a:pt x="116997" y="172"/>
                </a:lnTo>
                <a:cubicBezTo>
                  <a:pt x="116993" y="172"/>
                  <a:pt x="116989" y="172"/>
                  <a:pt x="116985" y="172"/>
                </a:cubicBezTo>
                <a:cubicBezTo>
                  <a:pt x="116966" y="172"/>
                  <a:pt x="116947" y="174"/>
                  <a:pt x="116929" y="176"/>
                </a:cubicBezTo>
                <a:cubicBezTo>
                  <a:pt x="116887" y="185"/>
                  <a:pt x="116848" y="200"/>
                  <a:pt x="116812" y="220"/>
                </a:cubicBezTo>
                <a:cubicBezTo>
                  <a:pt x="116765" y="249"/>
                  <a:pt x="116721" y="282"/>
                  <a:pt x="116680" y="319"/>
                </a:cubicBezTo>
                <a:cubicBezTo>
                  <a:pt x="116653" y="343"/>
                  <a:pt x="116624" y="366"/>
                  <a:pt x="116595" y="387"/>
                </a:cubicBezTo>
                <a:cubicBezTo>
                  <a:pt x="116593" y="388"/>
                  <a:pt x="116592" y="389"/>
                  <a:pt x="116590" y="390"/>
                </a:cubicBezTo>
                <a:lnTo>
                  <a:pt x="116590" y="390"/>
                </a:lnTo>
                <a:cubicBezTo>
                  <a:pt x="116582" y="385"/>
                  <a:pt x="116570" y="378"/>
                  <a:pt x="116558" y="368"/>
                </a:cubicBezTo>
                <a:lnTo>
                  <a:pt x="116457" y="289"/>
                </a:lnTo>
                <a:cubicBezTo>
                  <a:pt x="116416" y="257"/>
                  <a:pt x="116366" y="218"/>
                  <a:pt x="116278" y="194"/>
                </a:cubicBezTo>
                <a:cubicBezTo>
                  <a:pt x="116254" y="188"/>
                  <a:pt x="116230" y="185"/>
                  <a:pt x="116205" y="183"/>
                </a:cubicBezTo>
                <a:lnTo>
                  <a:pt x="116177" y="182"/>
                </a:lnTo>
                <a:lnTo>
                  <a:pt x="116118" y="179"/>
                </a:lnTo>
                <a:cubicBezTo>
                  <a:pt x="116036" y="172"/>
                  <a:pt x="115947" y="159"/>
                  <a:pt x="115848" y="155"/>
                </a:cubicBezTo>
                <a:lnTo>
                  <a:pt x="115582" y="138"/>
                </a:lnTo>
                <a:lnTo>
                  <a:pt x="115450" y="130"/>
                </a:lnTo>
                <a:cubicBezTo>
                  <a:pt x="115440" y="130"/>
                  <a:pt x="115429" y="129"/>
                  <a:pt x="115419" y="129"/>
                </a:cubicBezTo>
                <a:cubicBezTo>
                  <a:pt x="115397" y="129"/>
                  <a:pt x="115375" y="131"/>
                  <a:pt x="115353" y="135"/>
                </a:cubicBezTo>
                <a:cubicBezTo>
                  <a:pt x="115320" y="139"/>
                  <a:pt x="115289" y="148"/>
                  <a:pt x="115258" y="159"/>
                </a:cubicBezTo>
                <a:cubicBezTo>
                  <a:pt x="115152" y="198"/>
                  <a:pt x="115077" y="240"/>
                  <a:pt x="115043" y="242"/>
                </a:cubicBezTo>
                <a:cubicBezTo>
                  <a:pt x="115041" y="243"/>
                  <a:pt x="115038" y="243"/>
                  <a:pt x="115037" y="243"/>
                </a:cubicBezTo>
                <a:cubicBezTo>
                  <a:pt x="115036" y="243"/>
                  <a:pt x="115036" y="243"/>
                  <a:pt x="115036" y="243"/>
                </a:cubicBezTo>
                <a:lnTo>
                  <a:pt x="115036" y="243"/>
                </a:lnTo>
                <a:cubicBezTo>
                  <a:pt x="115036" y="243"/>
                  <a:pt x="115036" y="243"/>
                  <a:pt x="115036" y="243"/>
                </a:cubicBezTo>
                <a:cubicBezTo>
                  <a:pt x="115036" y="243"/>
                  <a:pt x="115036" y="243"/>
                  <a:pt x="115036" y="243"/>
                </a:cubicBezTo>
                <a:lnTo>
                  <a:pt x="115036" y="243"/>
                </a:lnTo>
                <a:cubicBezTo>
                  <a:pt x="115036" y="243"/>
                  <a:pt x="115036" y="243"/>
                  <a:pt x="115036" y="243"/>
                </a:cubicBezTo>
                <a:lnTo>
                  <a:pt x="115036" y="243"/>
                </a:lnTo>
                <a:cubicBezTo>
                  <a:pt x="115035" y="243"/>
                  <a:pt x="115035" y="243"/>
                  <a:pt x="115035" y="243"/>
                </a:cubicBezTo>
                <a:lnTo>
                  <a:pt x="115035" y="243"/>
                </a:lnTo>
                <a:cubicBezTo>
                  <a:pt x="115035" y="243"/>
                  <a:pt x="115035" y="243"/>
                  <a:pt x="115036" y="243"/>
                </a:cubicBezTo>
                <a:lnTo>
                  <a:pt x="115036" y="243"/>
                </a:lnTo>
                <a:cubicBezTo>
                  <a:pt x="115035" y="243"/>
                  <a:pt x="115034" y="243"/>
                  <a:pt x="115034" y="243"/>
                </a:cubicBezTo>
                <a:lnTo>
                  <a:pt x="115034" y="243"/>
                </a:lnTo>
                <a:cubicBezTo>
                  <a:pt x="115034" y="243"/>
                  <a:pt x="115035" y="243"/>
                  <a:pt x="115035" y="243"/>
                </a:cubicBezTo>
                <a:lnTo>
                  <a:pt x="115035" y="243"/>
                </a:lnTo>
                <a:cubicBezTo>
                  <a:pt x="115029" y="242"/>
                  <a:pt x="115024" y="240"/>
                  <a:pt x="115020" y="238"/>
                </a:cubicBezTo>
                <a:cubicBezTo>
                  <a:pt x="114989" y="222"/>
                  <a:pt x="114959" y="203"/>
                  <a:pt x="114931" y="183"/>
                </a:cubicBezTo>
                <a:cubicBezTo>
                  <a:pt x="114886" y="151"/>
                  <a:pt x="114837" y="124"/>
                  <a:pt x="114787" y="101"/>
                </a:cubicBezTo>
                <a:cubicBezTo>
                  <a:pt x="114748" y="85"/>
                  <a:pt x="114709" y="76"/>
                  <a:pt x="114669" y="72"/>
                </a:cubicBezTo>
                <a:cubicBezTo>
                  <a:pt x="114660" y="72"/>
                  <a:pt x="114651" y="71"/>
                  <a:pt x="114642" y="71"/>
                </a:cubicBezTo>
                <a:cubicBezTo>
                  <a:pt x="114625" y="71"/>
                  <a:pt x="114609" y="73"/>
                  <a:pt x="114593" y="75"/>
                </a:cubicBezTo>
                <a:cubicBezTo>
                  <a:pt x="114571" y="78"/>
                  <a:pt x="114549" y="84"/>
                  <a:pt x="114527" y="92"/>
                </a:cubicBezTo>
                <a:cubicBezTo>
                  <a:pt x="114469" y="115"/>
                  <a:pt x="114415" y="148"/>
                  <a:pt x="114366" y="187"/>
                </a:cubicBezTo>
                <a:cubicBezTo>
                  <a:pt x="114328" y="217"/>
                  <a:pt x="114296" y="241"/>
                  <a:pt x="114270" y="260"/>
                </a:cubicBezTo>
                <a:cubicBezTo>
                  <a:pt x="114264" y="264"/>
                  <a:pt x="114258" y="268"/>
                  <a:pt x="114253" y="270"/>
                </a:cubicBezTo>
                <a:lnTo>
                  <a:pt x="114253" y="270"/>
                </a:lnTo>
                <a:cubicBezTo>
                  <a:pt x="114248" y="268"/>
                  <a:pt x="114243" y="265"/>
                  <a:pt x="114237" y="261"/>
                </a:cubicBezTo>
                <a:cubicBezTo>
                  <a:pt x="114212" y="245"/>
                  <a:pt x="114181" y="217"/>
                  <a:pt x="114144" y="187"/>
                </a:cubicBezTo>
                <a:cubicBezTo>
                  <a:pt x="114097" y="146"/>
                  <a:pt x="114045" y="113"/>
                  <a:pt x="113988" y="89"/>
                </a:cubicBezTo>
                <a:cubicBezTo>
                  <a:pt x="113967" y="79"/>
                  <a:pt x="113947" y="74"/>
                  <a:pt x="113925" y="68"/>
                </a:cubicBezTo>
                <a:cubicBezTo>
                  <a:pt x="113905" y="64"/>
                  <a:pt x="113884" y="62"/>
                  <a:pt x="113863" y="62"/>
                </a:cubicBezTo>
                <a:cubicBezTo>
                  <a:pt x="113858" y="62"/>
                  <a:pt x="113854" y="62"/>
                  <a:pt x="113850" y="62"/>
                </a:cubicBezTo>
                <a:cubicBezTo>
                  <a:pt x="113809" y="63"/>
                  <a:pt x="113770" y="70"/>
                  <a:pt x="113733" y="84"/>
                </a:cubicBezTo>
                <a:cubicBezTo>
                  <a:pt x="113680" y="103"/>
                  <a:pt x="113630" y="126"/>
                  <a:pt x="113583" y="155"/>
                </a:cubicBezTo>
                <a:cubicBezTo>
                  <a:pt x="113553" y="172"/>
                  <a:pt x="113521" y="188"/>
                  <a:pt x="113490" y="201"/>
                </a:cubicBezTo>
                <a:cubicBezTo>
                  <a:pt x="113477" y="205"/>
                  <a:pt x="113475" y="206"/>
                  <a:pt x="113473" y="206"/>
                </a:cubicBezTo>
                <a:cubicBezTo>
                  <a:pt x="113472" y="206"/>
                  <a:pt x="113471" y="205"/>
                  <a:pt x="113463" y="204"/>
                </a:cubicBezTo>
                <a:cubicBezTo>
                  <a:pt x="113428" y="200"/>
                  <a:pt x="113355" y="156"/>
                  <a:pt x="113248" y="113"/>
                </a:cubicBezTo>
                <a:cubicBezTo>
                  <a:pt x="113193" y="91"/>
                  <a:pt x="113135" y="80"/>
                  <a:pt x="113077" y="80"/>
                </a:cubicBezTo>
                <a:cubicBezTo>
                  <a:pt x="113063" y="80"/>
                  <a:pt x="113049" y="80"/>
                  <a:pt x="113035" y="82"/>
                </a:cubicBezTo>
                <a:cubicBezTo>
                  <a:pt x="112975" y="89"/>
                  <a:pt x="112916" y="105"/>
                  <a:pt x="112859" y="128"/>
                </a:cubicBezTo>
                <a:cubicBezTo>
                  <a:pt x="112776" y="163"/>
                  <a:pt x="112718" y="185"/>
                  <a:pt x="112693" y="185"/>
                </a:cubicBezTo>
                <a:cubicBezTo>
                  <a:pt x="112690" y="185"/>
                  <a:pt x="112688" y="185"/>
                  <a:pt x="112686" y="185"/>
                </a:cubicBezTo>
                <a:cubicBezTo>
                  <a:pt x="112643" y="185"/>
                  <a:pt x="112569" y="157"/>
                  <a:pt x="112469" y="129"/>
                </a:cubicBezTo>
                <a:cubicBezTo>
                  <a:pt x="112411" y="112"/>
                  <a:pt x="112351" y="104"/>
                  <a:pt x="112290" y="104"/>
                </a:cubicBezTo>
                <a:cubicBezTo>
                  <a:pt x="112234" y="105"/>
                  <a:pt x="112179" y="112"/>
                  <a:pt x="112125" y="123"/>
                </a:cubicBezTo>
                <a:cubicBezTo>
                  <a:pt x="112033" y="142"/>
                  <a:pt x="111968" y="158"/>
                  <a:pt x="111914" y="158"/>
                </a:cubicBezTo>
                <a:cubicBezTo>
                  <a:pt x="111911" y="158"/>
                  <a:pt x="111907" y="158"/>
                  <a:pt x="111904" y="158"/>
                </a:cubicBezTo>
                <a:lnTo>
                  <a:pt x="111640" y="163"/>
                </a:lnTo>
                <a:lnTo>
                  <a:pt x="111521" y="164"/>
                </a:lnTo>
                <a:cubicBezTo>
                  <a:pt x="111504" y="159"/>
                  <a:pt x="111486" y="152"/>
                  <a:pt x="111470" y="142"/>
                </a:cubicBezTo>
                <a:lnTo>
                  <a:pt x="111354" y="79"/>
                </a:lnTo>
                <a:cubicBezTo>
                  <a:pt x="111294" y="46"/>
                  <a:pt x="111227" y="24"/>
                  <a:pt x="111159" y="17"/>
                </a:cubicBezTo>
                <a:cubicBezTo>
                  <a:pt x="111153" y="17"/>
                  <a:pt x="111147" y="17"/>
                  <a:pt x="111141" y="17"/>
                </a:cubicBezTo>
                <a:cubicBezTo>
                  <a:pt x="110979" y="17"/>
                  <a:pt x="110893" y="78"/>
                  <a:pt x="110822" y="100"/>
                </a:cubicBezTo>
                <a:cubicBezTo>
                  <a:pt x="110798" y="111"/>
                  <a:pt x="110774" y="118"/>
                  <a:pt x="110747" y="122"/>
                </a:cubicBezTo>
                <a:lnTo>
                  <a:pt x="110729" y="123"/>
                </a:lnTo>
                <a:cubicBezTo>
                  <a:pt x="110708" y="123"/>
                  <a:pt x="110687" y="126"/>
                  <a:pt x="110667" y="129"/>
                </a:cubicBezTo>
                <a:cubicBezTo>
                  <a:pt x="110633" y="136"/>
                  <a:pt x="110599" y="145"/>
                  <a:pt x="110567" y="158"/>
                </a:cubicBezTo>
                <a:cubicBezTo>
                  <a:pt x="110459" y="205"/>
                  <a:pt x="110386" y="252"/>
                  <a:pt x="110356" y="255"/>
                </a:cubicBezTo>
                <a:cubicBezTo>
                  <a:pt x="110356" y="255"/>
                  <a:pt x="110356" y="255"/>
                  <a:pt x="110356" y="255"/>
                </a:cubicBezTo>
                <a:lnTo>
                  <a:pt x="110356" y="255"/>
                </a:lnTo>
                <a:cubicBezTo>
                  <a:pt x="110355" y="255"/>
                  <a:pt x="110354" y="254"/>
                  <a:pt x="110352" y="254"/>
                </a:cubicBezTo>
                <a:cubicBezTo>
                  <a:pt x="110323" y="239"/>
                  <a:pt x="110297" y="220"/>
                  <a:pt x="110273" y="202"/>
                </a:cubicBezTo>
                <a:cubicBezTo>
                  <a:pt x="110230" y="168"/>
                  <a:pt x="110185" y="139"/>
                  <a:pt x="110137" y="114"/>
                </a:cubicBezTo>
                <a:cubicBezTo>
                  <a:pt x="110102" y="96"/>
                  <a:pt x="110063" y="82"/>
                  <a:pt x="110024" y="74"/>
                </a:cubicBezTo>
                <a:cubicBezTo>
                  <a:pt x="110004" y="70"/>
                  <a:pt x="109983" y="68"/>
                  <a:pt x="109961" y="68"/>
                </a:cubicBezTo>
                <a:cubicBezTo>
                  <a:pt x="109957" y="68"/>
                  <a:pt x="109952" y="68"/>
                  <a:pt x="109948" y="68"/>
                </a:cubicBezTo>
                <a:cubicBezTo>
                  <a:pt x="109921" y="69"/>
                  <a:pt x="109894" y="74"/>
                  <a:pt x="109868" y="82"/>
                </a:cubicBezTo>
                <a:cubicBezTo>
                  <a:pt x="109773" y="113"/>
                  <a:pt x="109728" y="156"/>
                  <a:pt x="109687" y="188"/>
                </a:cubicBezTo>
                <a:lnTo>
                  <a:pt x="109589" y="274"/>
                </a:lnTo>
                <a:cubicBezTo>
                  <a:pt x="109579" y="282"/>
                  <a:pt x="109569" y="289"/>
                  <a:pt x="109562" y="294"/>
                </a:cubicBezTo>
                <a:lnTo>
                  <a:pt x="109562" y="294"/>
                </a:lnTo>
                <a:cubicBezTo>
                  <a:pt x="109561" y="294"/>
                  <a:pt x="109560" y="294"/>
                  <a:pt x="109560" y="293"/>
                </a:cubicBezTo>
                <a:cubicBezTo>
                  <a:pt x="109527" y="277"/>
                  <a:pt x="109497" y="257"/>
                  <a:pt x="109468" y="238"/>
                </a:cubicBezTo>
                <a:cubicBezTo>
                  <a:pt x="109421" y="204"/>
                  <a:pt x="109370" y="176"/>
                  <a:pt x="109316" y="155"/>
                </a:cubicBezTo>
                <a:cubicBezTo>
                  <a:pt x="109275" y="138"/>
                  <a:pt x="109232" y="129"/>
                  <a:pt x="109189" y="128"/>
                </a:cubicBezTo>
                <a:lnTo>
                  <a:pt x="109118" y="129"/>
                </a:lnTo>
                <a:lnTo>
                  <a:pt x="108987" y="131"/>
                </a:lnTo>
                <a:lnTo>
                  <a:pt x="108855" y="135"/>
                </a:lnTo>
                <a:lnTo>
                  <a:pt x="108789" y="136"/>
                </a:lnTo>
                <a:cubicBezTo>
                  <a:pt x="108781" y="135"/>
                  <a:pt x="108772" y="134"/>
                  <a:pt x="108764" y="133"/>
                </a:cubicBezTo>
                <a:cubicBezTo>
                  <a:pt x="108715" y="124"/>
                  <a:pt x="108637" y="83"/>
                  <a:pt x="108516" y="53"/>
                </a:cubicBezTo>
                <a:cubicBezTo>
                  <a:pt x="108483" y="45"/>
                  <a:pt x="108448" y="39"/>
                  <a:pt x="108415" y="38"/>
                </a:cubicBezTo>
                <a:cubicBezTo>
                  <a:pt x="108403" y="37"/>
                  <a:pt x="108394" y="37"/>
                  <a:pt x="108386" y="37"/>
                </a:cubicBezTo>
                <a:cubicBezTo>
                  <a:pt x="108370" y="37"/>
                  <a:pt x="108358" y="38"/>
                  <a:pt x="108342" y="38"/>
                </a:cubicBezTo>
                <a:lnTo>
                  <a:pt x="108210" y="40"/>
                </a:lnTo>
                <a:lnTo>
                  <a:pt x="108078" y="42"/>
                </a:lnTo>
                <a:lnTo>
                  <a:pt x="108013" y="44"/>
                </a:lnTo>
                <a:cubicBezTo>
                  <a:pt x="107985" y="44"/>
                  <a:pt x="107953" y="45"/>
                  <a:pt x="107926" y="48"/>
                </a:cubicBezTo>
                <a:cubicBezTo>
                  <a:pt x="107816" y="61"/>
                  <a:pt x="107731" y="85"/>
                  <a:pt x="107665" y="91"/>
                </a:cubicBezTo>
                <a:cubicBezTo>
                  <a:pt x="107650" y="93"/>
                  <a:pt x="107635" y="94"/>
                  <a:pt x="107620" y="94"/>
                </a:cubicBezTo>
                <a:cubicBezTo>
                  <a:pt x="107587" y="94"/>
                  <a:pt x="107555" y="97"/>
                  <a:pt x="107524" y="103"/>
                </a:cubicBezTo>
                <a:cubicBezTo>
                  <a:pt x="107471" y="112"/>
                  <a:pt x="107420" y="126"/>
                  <a:pt x="107369" y="142"/>
                </a:cubicBezTo>
                <a:cubicBezTo>
                  <a:pt x="107334" y="153"/>
                  <a:pt x="107300" y="164"/>
                  <a:pt x="107264" y="172"/>
                </a:cubicBezTo>
                <a:cubicBezTo>
                  <a:pt x="107254" y="174"/>
                  <a:pt x="107242" y="175"/>
                  <a:pt x="107232" y="175"/>
                </a:cubicBezTo>
                <a:cubicBezTo>
                  <a:pt x="107229" y="176"/>
                  <a:pt x="107224" y="176"/>
                  <a:pt x="107220" y="176"/>
                </a:cubicBezTo>
                <a:cubicBezTo>
                  <a:pt x="107208" y="176"/>
                  <a:pt x="107193" y="175"/>
                  <a:pt x="107181" y="174"/>
                </a:cubicBezTo>
                <a:cubicBezTo>
                  <a:pt x="107107" y="171"/>
                  <a:pt x="107020" y="158"/>
                  <a:pt x="106921" y="151"/>
                </a:cubicBezTo>
                <a:lnTo>
                  <a:pt x="106845" y="149"/>
                </a:lnTo>
                <a:cubicBezTo>
                  <a:pt x="106804" y="149"/>
                  <a:pt x="106765" y="153"/>
                  <a:pt x="106725" y="165"/>
                </a:cubicBezTo>
                <a:cubicBezTo>
                  <a:pt x="106670" y="181"/>
                  <a:pt x="106616" y="204"/>
                  <a:pt x="106564" y="233"/>
                </a:cubicBezTo>
                <a:cubicBezTo>
                  <a:pt x="106533" y="250"/>
                  <a:pt x="106500" y="267"/>
                  <a:pt x="106468" y="280"/>
                </a:cubicBezTo>
                <a:cubicBezTo>
                  <a:pt x="106461" y="284"/>
                  <a:pt x="106454" y="285"/>
                  <a:pt x="106447" y="287"/>
                </a:cubicBezTo>
                <a:cubicBezTo>
                  <a:pt x="106445" y="287"/>
                  <a:pt x="106447" y="287"/>
                  <a:pt x="106447" y="287"/>
                </a:cubicBezTo>
                <a:lnTo>
                  <a:pt x="106447" y="287"/>
                </a:lnTo>
                <a:cubicBezTo>
                  <a:pt x="106447" y="287"/>
                  <a:pt x="106446" y="287"/>
                  <a:pt x="106444" y="287"/>
                </a:cubicBezTo>
                <a:lnTo>
                  <a:pt x="106411" y="287"/>
                </a:lnTo>
                <a:lnTo>
                  <a:pt x="106148" y="291"/>
                </a:lnTo>
                <a:cubicBezTo>
                  <a:pt x="106123" y="291"/>
                  <a:pt x="106083" y="291"/>
                  <a:pt x="106063" y="291"/>
                </a:cubicBezTo>
                <a:cubicBezTo>
                  <a:pt x="106054" y="291"/>
                  <a:pt x="106050" y="291"/>
                  <a:pt x="106055" y="291"/>
                </a:cubicBezTo>
                <a:cubicBezTo>
                  <a:pt x="106032" y="284"/>
                  <a:pt x="106010" y="275"/>
                  <a:pt x="105988" y="262"/>
                </a:cubicBezTo>
                <a:cubicBezTo>
                  <a:pt x="105955" y="245"/>
                  <a:pt x="105914" y="220"/>
                  <a:pt x="105859" y="196"/>
                </a:cubicBezTo>
                <a:cubicBezTo>
                  <a:pt x="105828" y="182"/>
                  <a:pt x="105795" y="171"/>
                  <a:pt x="105762" y="163"/>
                </a:cubicBezTo>
                <a:cubicBezTo>
                  <a:pt x="105742" y="158"/>
                  <a:pt x="105721" y="155"/>
                  <a:pt x="105701" y="153"/>
                </a:cubicBezTo>
                <a:lnTo>
                  <a:pt x="105650" y="151"/>
                </a:lnTo>
                <a:lnTo>
                  <a:pt x="105386" y="141"/>
                </a:lnTo>
                <a:lnTo>
                  <a:pt x="105260" y="136"/>
                </a:lnTo>
                <a:cubicBezTo>
                  <a:pt x="105227" y="135"/>
                  <a:pt x="105190" y="131"/>
                  <a:pt x="105150" y="127"/>
                </a:cubicBezTo>
                <a:lnTo>
                  <a:pt x="105014" y="109"/>
                </a:lnTo>
                <a:cubicBezTo>
                  <a:pt x="104990" y="107"/>
                  <a:pt x="104965" y="105"/>
                  <a:pt x="104938" y="104"/>
                </a:cubicBezTo>
                <a:cubicBezTo>
                  <a:pt x="104927" y="103"/>
                  <a:pt x="104915" y="103"/>
                  <a:pt x="104903" y="103"/>
                </a:cubicBezTo>
                <a:cubicBezTo>
                  <a:pt x="104880" y="103"/>
                  <a:pt x="104856" y="104"/>
                  <a:pt x="104833" y="107"/>
                </a:cubicBezTo>
                <a:cubicBezTo>
                  <a:pt x="104738" y="123"/>
                  <a:pt x="104682" y="159"/>
                  <a:pt x="104634" y="187"/>
                </a:cubicBezTo>
                <a:lnTo>
                  <a:pt x="104526" y="257"/>
                </a:lnTo>
                <a:cubicBezTo>
                  <a:pt x="104510" y="268"/>
                  <a:pt x="104496" y="274"/>
                  <a:pt x="104490" y="276"/>
                </a:cubicBezTo>
                <a:lnTo>
                  <a:pt x="104490" y="276"/>
                </a:lnTo>
                <a:cubicBezTo>
                  <a:pt x="104470" y="275"/>
                  <a:pt x="104450" y="271"/>
                  <a:pt x="104431" y="265"/>
                </a:cubicBezTo>
                <a:cubicBezTo>
                  <a:pt x="104365" y="252"/>
                  <a:pt x="104274" y="210"/>
                  <a:pt x="104136" y="200"/>
                </a:cubicBezTo>
                <a:cubicBezTo>
                  <a:pt x="104130" y="200"/>
                  <a:pt x="104123" y="199"/>
                  <a:pt x="104118" y="199"/>
                </a:cubicBezTo>
                <a:lnTo>
                  <a:pt x="104118" y="199"/>
                </a:lnTo>
                <a:cubicBezTo>
                  <a:pt x="104116" y="198"/>
                  <a:pt x="104112" y="196"/>
                  <a:pt x="104107" y="193"/>
                </a:cubicBezTo>
                <a:cubicBezTo>
                  <a:pt x="104087" y="181"/>
                  <a:pt x="104055" y="157"/>
                  <a:pt x="104018" y="129"/>
                </a:cubicBezTo>
                <a:cubicBezTo>
                  <a:pt x="103972" y="91"/>
                  <a:pt x="103920" y="60"/>
                  <a:pt x="103866" y="34"/>
                </a:cubicBezTo>
                <a:cubicBezTo>
                  <a:pt x="103822" y="15"/>
                  <a:pt x="103775" y="3"/>
                  <a:pt x="10372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8" name="Google Shape;1348;p41"/>
          <p:cNvGrpSpPr/>
          <p:nvPr/>
        </p:nvGrpSpPr>
        <p:grpSpPr>
          <a:xfrm>
            <a:off x="246491" y="1493325"/>
            <a:ext cx="8666922" cy="3697923"/>
            <a:chOff x="2182052" y="1493325"/>
            <a:chExt cx="5951987" cy="3697923"/>
          </a:xfrm>
        </p:grpSpPr>
        <p:sp>
          <p:nvSpPr>
            <p:cNvPr id="1349" name="Google Shape;1349;p41"/>
            <p:cNvSpPr/>
            <p:nvPr/>
          </p:nvSpPr>
          <p:spPr>
            <a:xfrm>
              <a:off x="2182052" y="1493325"/>
              <a:ext cx="5951987" cy="3697923"/>
            </a:xfrm>
            <a:custGeom>
              <a:avLst/>
              <a:gdLst/>
              <a:ahLst/>
              <a:cxnLst/>
              <a:rect l="l" t="t" r="r" b="b"/>
              <a:pathLst>
                <a:path w="72413" h="46468" extrusionOk="0">
                  <a:moveTo>
                    <a:pt x="0" y="1"/>
                  </a:moveTo>
                  <a:lnTo>
                    <a:pt x="0" y="46467"/>
                  </a:lnTo>
                  <a:lnTo>
                    <a:pt x="72412" y="46467"/>
                  </a:lnTo>
                  <a:lnTo>
                    <a:pt x="72412" y="1"/>
                  </a:lnTo>
                  <a:lnTo>
                    <a:pt x="70399" y="1"/>
                  </a:lnTo>
                  <a:cubicBezTo>
                    <a:pt x="70409" y="881"/>
                    <a:pt x="69698" y="1599"/>
                    <a:pt x="68819" y="1599"/>
                  </a:cubicBezTo>
                  <a:cubicBezTo>
                    <a:pt x="67938" y="1599"/>
                    <a:pt x="67227" y="881"/>
                    <a:pt x="67238" y="1"/>
                  </a:cubicBezTo>
                  <a:lnTo>
                    <a:pt x="65375" y="1"/>
                  </a:lnTo>
                  <a:cubicBezTo>
                    <a:pt x="65385" y="881"/>
                    <a:pt x="64674" y="1599"/>
                    <a:pt x="63795" y="1599"/>
                  </a:cubicBezTo>
                  <a:cubicBezTo>
                    <a:pt x="62914" y="1599"/>
                    <a:pt x="62204" y="881"/>
                    <a:pt x="62214" y="1"/>
                  </a:cubicBezTo>
                  <a:lnTo>
                    <a:pt x="60351" y="1"/>
                  </a:lnTo>
                  <a:cubicBezTo>
                    <a:pt x="60361" y="881"/>
                    <a:pt x="59651" y="1599"/>
                    <a:pt x="58770" y="1599"/>
                  </a:cubicBezTo>
                  <a:cubicBezTo>
                    <a:pt x="57890" y="1599"/>
                    <a:pt x="57180" y="881"/>
                    <a:pt x="57190" y="1"/>
                  </a:cubicBezTo>
                  <a:lnTo>
                    <a:pt x="55327" y="1"/>
                  </a:lnTo>
                  <a:cubicBezTo>
                    <a:pt x="55336" y="881"/>
                    <a:pt x="54627" y="1599"/>
                    <a:pt x="53746" y="1599"/>
                  </a:cubicBezTo>
                  <a:cubicBezTo>
                    <a:pt x="52867" y="1599"/>
                    <a:pt x="52156" y="881"/>
                    <a:pt x="52165" y="1"/>
                  </a:cubicBezTo>
                  <a:lnTo>
                    <a:pt x="50302" y="1"/>
                  </a:lnTo>
                  <a:cubicBezTo>
                    <a:pt x="50314" y="881"/>
                    <a:pt x="49602" y="1599"/>
                    <a:pt x="48722" y="1599"/>
                  </a:cubicBezTo>
                  <a:cubicBezTo>
                    <a:pt x="47843" y="1599"/>
                    <a:pt x="47131" y="881"/>
                    <a:pt x="47143" y="1"/>
                  </a:cubicBezTo>
                  <a:lnTo>
                    <a:pt x="45280" y="1"/>
                  </a:lnTo>
                  <a:cubicBezTo>
                    <a:pt x="45289" y="881"/>
                    <a:pt x="44578" y="1599"/>
                    <a:pt x="43699" y="1599"/>
                  </a:cubicBezTo>
                  <a:cubicBezTo>
                    <a:pt x="42818" y="1599"/>
                    <a:pt x="42109" y="881"/>
                    <a:pt x="42118" y="1"/>
                  </a:cubicBezTo>
                  <a:lnTo>
                    <a:pt x="40256" y="1"/>
                  </a:lnTo>
                  <a:cubicBezTo>
                    <a:pt x="40265" y="881"/>
                    <a:pt x="39556" y="1599"/>
                    <a:pt x="38675" y="1599"/>
                  </a:cubicBezTo>
                  <a:cubicBezTo>
                    <a:pt x="37794" y="1599"/>
                    <a:pt x="37085" y="881"/>
                    <a:pt x="37094" y="1"/>
                  </a:cubicBezTo>
                  <a:lnTo>
                    <a:pt x="35231" y="1"/>
                  </a:lnTo>
                  <a:cubicBezTo>
                    <a:pt x="35241" y="881"/>
                    <a:pt x="34531" y="1599"/>
                    <a:pt x="33651" y="1599"/>
                  </a:cubicBezTo>
                  <a:cubicBezTo>
                    <a:pt x="32772" y="1599"/>
                    <a:pt x="32060" y="881"/>
                    <a:pt x="32070" y="1"/>
                  </a:cubicBezTo>
                  <a:lnTo>
                    <a:pt x="30207" y="1"/>
                  </a:lnTo>
                  <a:cubicBezTo>
                    <a:pt x="30218" y="881"/>
                    <a:pt x="29507" y="1599"/>
                    <a:pt x="28626" y="1599"/>
                  </a:cubicBezTo>
                  <a:cubicBezTo>
                    <a:pt x="27747" y="1599"/>
                    <a:pt x="27036" y="881"/>
                    <a:pt x="27047" y="1"/>
                  </a:cubicBezTo>
                  <a:lnTo>
                    <a:pt x="25184" y="1"/>
                  </a:lnTo>
                  <a:cubicBezTo>
                    <a:pt x="25194" y="881"/>
                    <a:pt x="24483" y="1599"/>
                    <a:pt x="23604" y="1599"/>
                  </a:cubicBezTo>
                  <a:cubicBezTo>
                    <a:pt x="22723" y="1599"/>
                    <a:pt x="22013" y="881"/>
                    <a:pt x="22023" y="1"/>
                  </a:cubicBezTo>
                  <a:lnTo>
                    <a:pt x="20160" y="1"/>
                  </a:lnTo>
                  <a:cubicBezTo>
                    <a:pt x="20160" y="873"/>
                    <a:pt x="19452" y="1581"/>
                    <a:pt x="18579" y="1581"/>
                  </a:cubicBezTo>
                  <a:cubicBezTo>
                    <a:pt x="17707" y="1581"/>
                    <a:pt x="16999" y="873"/>
                    <a:pt x="16999" y="1"/>
                  </a:cubicBezTo>
                  <a:lnTo>
                    <a:pt x="15136" y="1"/>
                  </a:lnTo>
                  <a:cubicBezTo>
                    <a:pt x="15136" y="873"/>
                    <a:pt x="14428" y="1581"/>
                    <a:pt x="13555" y="1581"/>
                  </a:cubicBezTo>
                  <a:cubicBezTo>
                    <a:pt x="12683" y="1581"/>
                    <a:pt x="11975" y="873"/>
                    <a:pt x="11975" y="1"/>
                  </a:cubicBezTo>
                  <a:lnTo>
                    <a:pt x="10112" y="1"/>
                  </a:lnTo>
                  <a:cubicBezTo>
                    <a:pt x="10112" y="873"/>
                    <a:pt x="9405" y="1581"/>
                    <a:pt x="8531" y="1581"/>
                  </a:cubicBezTo>
                  <a:cubicBezTo>
                    <a:pt x="7658" y="1581"/>
                    <a:pt x="6950" y="873"/>
                    <a:pt x="6950" y="1"/>
                  </a:cubicBezTo>
                  <a:lnTo>
                    <a:pt x="5087" y="1"/>
                  </a:lnTo>
                  <a:cubicBezTo>
                    <a:pt x="5087" y="873"/>
                    <a:pt x="4381" y="1581"/>
                    <a:pt x="3507" y="1581"/>
                  </a:cubicBezTo>
                  <a:cubicBezTo>
                    <a:pt x="2634" y="1581"/>
                    <a:pt x="1928" y="873"/>
                    <a:pt x="1926" y="1"/>
                  </a:cubicBezTo>
                  <a:close/>
                </a:path>
              </a:pathLst>
            </a:custGeom>
            <a:solidFill>
              <a:srgbClr val="FFF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1"/>
            <p:cNvSpPr/>
            <p:nvPr/>
          </p:nvSpPr>
          <p:spPr>
            <a:xfrm>
              <a:off x="2665694" y="2827174"/>
              <a:ext cx="4984716" cy="6578"/>
            </a:xfrm>
            <a:custGeom>
              <a:avLst/>
              <a:gdLst/>
              <a:ahLst/>
              <a:cxnLst/>
              <a:rect l="l" t="t" r="r" b="b"/>
              <a:pathLst>
                <a:path w="60645" h="85" extrusionOk="0">
                  <a:moveTo>
                    <a:pt x="0" y="1"/>
                  </a:moveTo>
                  <a:lnTo>
                    <a:pt x="0" y="84"/>
                  </a:lnTo>
                  <a:lnTo>
                    <a:pt x="60644" y="84"/>
                  </a:lnTo>
                  <a:lnTo>
                    <a:pt x="60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1"/>
            <p:cNvSpPr/>
            <p:nvPr/>
          </p:nvSpPr>
          <p:spPr>
            <a:xfrm>
              <a:off x="2665694" y="3493260"/>
              <a:ext cx="4984716" cy="6578"/>
            </a:xfrm>
            <a:custGeom>
              <a:avLst/>
              <a:gdLst/>
              <a:ahLst/>
              <a:cxnLst/>
              <a:rect l="l" t="t" r="r" b="b"/>
              <a:pathLst>
                <a:path w="60645" h="85" extrusionOk="0">
                  <a:moveTo>
                    <a:pt x="0" y="0"/>
                  </a:moveTo>
                  <a:lnTo>
                    <a:pt x="0" y="84"/>
                  </a:lnTo>
                  <a:lnTo>
                    <a:pt x="60644" y="84"/>
                  </a:lnTo>
                  <a:lnTo>
                    <a:pt x="60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1"/>
            <p:cNvSpPr/>
            <p:nvPr/>
          </p:nvSpPr>
          <p:spPr>
            <a:xfrm>
              <a:off x="2665694" y="4152524"/>
              <a:ext cx="4984716" cy="6423"/>
            </a:xfrm>
            <a:custGeom>
              <a:avLst/>
              <a:gdLst/>
              <a:ahLst/>
              <a:cxnLst/>
              <a:rect l="l" t="t" r="r" b="b"/>
              <a:pathLst>
                <a:path w="60645" h="83" extrusionOk="0">
                  <a:moveTo>
                    <a:pt x="0" y="0"/>
                  </a:moveTo>
                  <a:lnTo>
                    <a:pt x="0" y="83"/>
                  </a:lnTo>
                  <a:lnTo>
                    <a:pt x="60644" y="83"/>
                  </a:lnTo>
                  <a:lnTo>
                    <a:pt x="60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1"/>
            <p:cNvSpPr/>
            <p:nvPr/>
          </p:nvSpPr>
          <p:spPr>
            <a:xfrm>
              <a:off x="2665694" y="4770859"/>
              <a:ext cx="4984716" cy="6423"/>
            </a:xfrm>
            <a:custGeom>
              <a:avLst/>
              <a:gdLst/>
              <a:ahLst/>
              <a:cxnLst/>
              <a:rect l="l" t="t" r="r" b="b"/>
              <a:pathLst>
                <a:path w="60645" h="83" extrusionOk="0">
                  <a:moveTo>
                    <a:pt x="0" y="0"/>
                  </a:moveTo>
                  <a:lnTo>
                    <a:pt x="0" y="82"/>
                  </a:lnTo>
                  <a:lnTo>
                    <a:pt x="60644" y="82"/>
                  </a:lnTo>
                  <a:lnTo>
                    <a:pt x="60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1"/>
            <p:cNvSpPr/>
            <p:nvPr/>
          </p:nvSpPr>
          <p:spPr>
            <a:xfrm>
              <a:off x="2256034" y="1973651"/>
              <a:ext cx="5803871" cy="3045796"/>
            </a:xfrm>
            <a:custGeom>
              <a:avLst/>
              <a:gdLst/>
              <a:ahLst/>
              <a:cxnLst/>
              <a:rect l="l" t="t" r="r" b="b"/>
              <a:pathLst>
                <a:path w="70611" h="39359" extrusionOk="0">
                  <a:moveTo>
                    <a:pt x="70529" y="82"/>
                  </a:moveTo>
                  <a:lnTo>
                    <a:pt x="70529" y="39275"/>
                  </a:lnTo>
                  <a:lnTo>
                    <a:pt x="84" y="39275"/>
                  </a:lnTo>
                  <a:lnTo>
                    <a:pt x="84" y="82"/>
                  </a:lnTo>
                  <a:close/>
                  <a:moveTo>
                    <a:pt x="0" y="0"/>
                  </a:moveTo>
                  <a:lnTo>
                    <a:pt x="0" y="39359"/>
                  </a:lnTo>
                  <a:lnTo>
                    <a:pt x="70611" y="39359"/>
                  </a:lnTo>
                  <a:lnTo>
                    <a:pt x="70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355" name="Google Shape;1355;p41"/>
          <p:cNvGraphicFramePr/>
          <p:nvPr>
            <p:extLst>
              <p:ext uri="{D42A27DB-BD31-4B8C-83A1-F6EECF244321}">
                <p14:modId xmlns:p14="http://schemas.microsoft.com/office/powerpoint/2010/main" val="3057559080"/>
              </p:ext>
            </p:extLst>
          </p:nvPr>
        </p:nvGraphicFramePr>
        <p:xfrm>
          <a:off x="788550" y="1857754"/>
          <a:ext cx="7566901" cy="3020975"/>
        </p:xfrm>
        <a:graphic>
          <a:graphicData uri="http://schemas.openxmlformats.org/drawingml/2006/table">
            <a:tbl>
              <a:tblPr>
                <a:noFill/>
                <a:tableStyleId>{53ADD532-D488-4C5E-AF2C-DF9E4CA34AFC}</a:tableStyleId>
              </a:tblPr>
              <a:tblGrid>
                <a:gridCol w="15163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6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26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12632">
                  <a:extLst>
                    <a:ext uri="{9D8B030D-6E8A-4147-A177-3AD203B41FA5}">
                      <a16:colId xmlns:a16="http://schemas.microsoft.com/office/drawing/2014/main" val="2113107695"/>
                    </a:ext>
                  </a:extLst>
                </a:gridCol>
              </a:tblGrid>
              <a:tr h="885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-DE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Vue</a:t>
                      </a:r>
                      <a:endParaRPr sz="16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b">
                    <a:lnL w="19050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-DE" sz="1800" dirty="0" err="1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Svelte</a:t>
                      </a:r>
                      <a:endParaRPr sz="16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-DE" sz="1800" dirty="0" err="1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React</a:t>
                      </a:r>
                      <a:endParaRPr sz="16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6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Angular</a:t>
                      </a:r>
                      <a:endParaRPr sz="16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1900">
                <a:tc>
                  <a:txBody>
                    <a:bodyPr/>
                    <a:lstStyle/>
                    <a:p>
                      <a:pPr marL="0" lvl="0" indent="269999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Datum</a:t>
                      </a:r>
                      <a:endParaRPr sz="18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816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err="1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Februar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 2014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November 2016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Mai 2013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September 2016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1900">
                <a:tc>
                  <a:txBody>
                    <a:bodyPr/>
                    <a:lstStyle/>
                    <a:p>
                      <a:pPr marL="0" marR="0" lvl="0" indent="269999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 err="1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Github</a:t>
                      </a:r>
                      <a:endParaRPr sz="18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208k </a:t>
                      </a:r>
                      <a:r>
                        <a:rPr lang="en-DE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⭐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 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80k </a:t>
                      </a:r>
                      <a:r>
                        <a:rPr lang="en-DE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⭐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230k </a:t>
                      </a:r>
                      <a:r>
                        <a:rPr lang="en-DE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⭐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96k </a:t>
                      </a:r>
                      <a:r>
                        <a:rPr lang="en-DE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⭐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1900">
                <a:tc>
                  <a:txBody>
                    <a:bodyPr/>
                    <a:lstStyle/>
                    <a:p>
                      <a:pPr marL="0" marR="0" lvl="0" indent="269999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Creator</a:t>
                      </a:r>
                      <a:endParaRPr sz="18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Evan You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Rich Harris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Meta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Google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56" name="Google Shape;1356;p41"/>
          <p:cNvSpPr txBox="1">
            <a:spLocks noGrp="1"/>
          </p:cNvSpPr>
          <p:nvPr>
            <p:ph type="title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bg1"/>
                </a:solidFill>
              </a:rPr>
              <a:t>Überblick</a:t>
            </a:r>
            <a:endParaRPr sz="3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1">
          <a:extLst>
            <a:ext uri="{FF2B5EF4-FFF2-40B4-BE49-F238E27FC236}">
              <a16:creationId xmlns:a16="http://schemas.microsoft.com/office/drawing/2014/main" id="{3F944686-0352-A39F-085A-FDF8B7285D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p52">
            <a:extLst>
              <a:ext uri="{FF2B5EF4-FFF2-40B4-BE49-F238E27FC236}">
                <a16:creationId xmlns:a16="http://schemas.microsoft.com/office/drawing/2014/main" id="{053EEADE-BCEB-C5EC-31C7-A3BCE2224EC0}"/>
              </a:ext>
            </a:extLst>
          </p:cNvPr>
          <p:cNvSpPr/>
          <p:nvPr/>
        </p:nvSpPr>
        <p:spPr>
          <a:xfrm>
            <a:off x="5485765" y="4333727"/>
            <a:ext cx="3881" cy="1095"/>
          </a:xfrm>
          <a:custGeom>
            <a:avLst/>
            <a:gdLst/>
            <a:ahLst/>
            <a:cxnLst/>
            <a:rect l="l" t="t" r="r" b="b"/>
            <a:pathLst>
              <a:path w="39" h="11" extrusionOk="0">
                <a:moveTo>
                  <a:pt x="0" y="1"/>
                </a:moveTo>
                <a:lnTo>
                  <a:pt x="0" y="11"/>
                </a:lnTo>
                <a:lnTo>
                  <a:pt x="38" y="11"/>
                </a:lnTo>
                <a:cubicBezTo>
                  <a:pt x="37" y="8"/>
                  <a:pt x="34" y="4"/>
                  <a:pt x="32" y="1"/>
                </a:cubicBezTo>
                <a:close/>
              </a:path>
            </a:pathLst>
          </a:custGeom>
          <a:solidFill>
            <a:srgbClr val="B1B1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52">
            <a:extLst>
              <a:ext uri="{FF2B5EF4-FFF2-40B4-BE49-F238E27FC236}">
                <a16:creationId xmlns:a16="http://schemas.microsoft.com/office/drawing/2014/main" id="{8606656B-99EE-C8A3-3DAA-D94DCF02B4CB}"/>
              </a:ext>
            </a:extLst>
          </p:cNvPr>
          <p:cNvSpPr/>
          <p:nvPr/>
        </p:nvSpPr>
        <p:spPr>
          <a:xfrm>
            <a:off x="5484173" y="4333727"/>
            <a:ext cx="1692" cy="1095"/>
          </a:xfrm>
          <a:custGeom>
            <a:avLst/>
            <a:gdLst/>
            <a:ahLst/>
            <a:cxnLst/>
            <a:rect l="l" t="t" r="r" b="b"/>
            <a:pathLst>
              <a:path w="17" h="11" extrusionOk="0">
                <a:moveTo>
                  <a:pt x="1" y="1"/>
                </a:moveTo>
                <a:lnTo>
                  <a:pt x="1" y="11"/>
                </a:lnTo>
                <a:lnTo>
                  <a:pt x="16" y="11"/>
                </a:lnTo>
                <a:lnTo>
                  <a:pt x="16" y="1"/>
                </a:lnTo>
                <a:close/>
              </a:path>
            </a:pathLst>
          </a:custGeom>
          <a:solidFill>
            <a:srgbClr val="7B7B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74" name="Google Shape;2574;p52">
            <a:extLst>
              <a:ext uri="{FF2B5EF4-FFF2-40B4-BE49-F238E27FC236}">
                <a16:creationId xmlns:a16="http://schemas.microsoft.com/office/drawing/2014/main" id="{37D1EB30-27DC-A7DF-B1BF-4ECD41F8FA4D}"/>
              </a:ext>
            </a:extLst>
          </p:cNvPr>
          <p:cNvGrpSpPr/>
          <p:nvPr/>
        </p:nvGrpSpPr>
        <p:grpSpPr>
          <a:xfrm>
            <a:off x="-551600" y="663975"/>
            <a:ext cx="5142518" cy="2856948"/>
            <a:chOff x="-497050" y="1079075"/>
            <a:chExt cx="5142518" cy="2856948"/>
          </a:xfrm>
        </p:grpSpPr>
        <p:sp>
          <p:nvSpPr>
            <p:cNvPr id="2575" name="Google Shape;2575;p52">
              <a:extLst>
                <a:ext uri="{FF2B5EF4-FFF2-40B4-BE49-F238E27FC236}">
                  <a16:creationId xmlns:a16="http://schemas.microsoft.com/office/drawing/2014/main" id="{8A7BBA60-90E3-6993-58CA-2EC0511A148B}"/>
                </a:ext>
              </a:extLst>
            </p:cNvPr>
            <p:cNvSpPr/>
            <p:nvPr/>
          </p:nvSpPr>
          <p:spPr>
            <a:xfrm>
              <a:off x="1687053" y="2181846"/>
              <a:ext cx="2715325" cy="1750703"/>
            </a:xfrm>
            <a:custGeom>
              <a:avLst/>
              <a:gdLst/>
              <a:ahLst/>
              <a:cxnLst/>
              <a:rect l="l" t="t" r="r" b="b"/>
              <a:pathLst>
                <a:path w="32926" h="21229" extrusionOk="0">
                  <a:moveTo>
                    <a:pt x="0" y="1"/>
                  </a:moveTo>
                  <a:lnTo>
                    <a:pt x="0" y="21228"/>
                  </a:lnTo>
                  <a:lnTo>
                    <a:pt x="32926" y="21228"/>
                  </a:lnTo>
                  <a:lnTo>
                    <a:pt x="32926" y="1"/>
                  </a:lnTo>
                  <a:close/>
                </a:path>
              </a:pathLst>
            </a:custGeom>
            <a:solidFill>
              <a:srgbClr val="C48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2">
              <a:extLst>
                <a:ext uri="{FF2B5EF4-FFF2-40B4-BE49-F238E27FC236}">
                  <a16:creationId xmlns:a16="http://schemas.microsoft.com/office/drawing/2014/main" id="{D25EFCAE-A843-4AE6-5401-40090FC42AB2}"/>
                </a:ext>
              </a:extLst>
            </p:cNvPr>
            <p:cNvSpPr/>
            <p:nvPr/>
          </p:nvSpPr>
          <p:spPr>
            <a:xfrm>
              <a:off x="2260454" y="3728864"/>
              <a:ext cx="108610" cy="79664"/>
            </a:xfrm>
            <a:custGeom>
              <a:avLst/>
              <a:gdLst/>
              <a:ahLst/>
              <a:cxnLst/>
              <a:rect l="l" t="t" r="r" b="b"/>
              <a:pathLst>
                <a:path w="1317" h="966" extrusionOk="0">
                  <a:moveTo>
                    <a:pt x="1317" y="0"/>
                  </a:moveTo>
                  <a:cubicBezTo>
                    <a:pt x="996" y="117"/>
                    <a:pt x="635" y="179"/>
                    <a:pt x="240" y="192"/>
                  </a:cubicBezTo>
                  <a:cubicBezTo>
                    <a:pt x="202" y="192"/>
                    <a:pt x="163" y="193"/>
                    <a:pt x="125" y="193"/>
                  </a:cubicBezTo>
                  <a:cubicBezTo>
                    <a:pt x="86" y="193"/>
                    <a:pt x="47" y="192"/>
                    <a:pt x="8" y="190"/>
                  </a:cubicBezTo>
                  <a:cubicBezTo>
                    <a:pt x="4" y="228"/>
                    <a:pt x="2" y="266"/>
                    <a:pt x="4" y="304"/>
                  </a:cubicBezTo>
                  <a:cubicBezTo>
                    <a:pt x="1" y="615"/>
                    <a:pt x="216" y="885"/>
                    <a:pt x="521" y="951"/>
                  </a:cubicBezTo>
                  <a:cubicBezTo>
                    <a:pt x="568" y="961"/>
                    <a:pt x="614" y="966"/>
                    <a:pt x="661" y="966"/>
                  </a:cubicBezTo>
                  <a:cubicBezTo>
                    <a:pt x="915" y="966"/>
                    <a:pt x="1152" y="817"/>
                    <a:pt x="1259" y="577"/>
                  </a:cubicBezTo>
                  <a:cubicBezTo>
                    <a:pt x="1293" y="494"/>
                    <a:pt x="1311" y="405"/>
                    <a:pt x="1312" y="317"/>
                  </a:cubicBezTo>
                  <a:lnTo>
                    <a:pt x="1317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2">
              <a:extLst>
                <a:ext uri="{FF2B5EF4-FFF2-40B4-BE49-F238E27FC236}">
                  <a16:creationId xmlns:a16="http://schemas.microsoft.com/office/drawing/2014/main" id="{AE69BA44-11E5-CC82-9A75-681DAE133767}"/>
                </a:ext>
              </a:extLst>
            </p:cNvPr>
            <p:cNvSpPr/>
            <p:nvPr/>
          </p:nvSpPr>
          <p:spPr>
            <a:xfrm>
              <a:off x="2374673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50" y="0"/>
                  </a:moveTo>
                  <a:lnTo>
                    <a:pt x="1" y="20"/>
                  </a:lnTo>
                  <a:lnTo>
                    <a:pt x="51" y="42"/>
                  </a:lnTo>
                  <a:cubicBezTo>
                    <a:pt x="47" y="28"/>
                    <a:pt x="47" y="14"/>
                    <a:pt x="50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2">
              <a:extLst>
                <a:ext uri="{FF2B5EF4-FFF2-40B4-BE49-F238E27FC236}">
                  <a16:creationId xmlns:a16="http://schemas.microsoft.com/office/drawing/2014/main" id="{8E604E50-1489-BCC9-B56C-3A3D77CC391B}"/>
                </a:ext>
              </a:extLst>
            </p:cNvPr>
            <p:cNvSpPr/>
            <p:nvPr/>
          </p:nvSpPr>
          <p:spPr>
            <a:xfrm>
              <a:off x="2373518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78" y="1"/>
                  </a:moveTo>
                  <a:cubicBezTo>
                    <a:pt x="52" y="16"/>
                    <a:pt x="27" y="29"/>
                    <a:pt x="0" y="37"/>
                  </a:cubicBezTo>
                  <a:cubicBezTo>
                    <a:pt x="26" y="49"/>
                    <a:pt x="54" y="65"/>
                    <a:pt x="79" y="77"/>
                  </a:cubicBezTo>
                  <a:cubicBezTo>
                    <a:pt x="78" y="57"/>
                    <a:pt x="81" y="27"/>
                    <a:pt x="78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2">
              <a:extLst>
                <a:ext uri="{FF2B5EF4-FFF2-40B4-BE49-F238E27FC236}">
                  <a16:creationId xmlns:a16="http://schemas.microsoft.com/office/drawing/2014/main" id="{92066ADE-CB67-1E2D-5BB0-217A483AF46A}"/>
                </a:ext>
              </a:extLst>
            </p:cNvPr>
            <p:cNvSpPr/>
            <p:nvPr/>
          </p:nvSpPr>
          <p:spPr>
            <a:xfrm>
              <a:off x="2260784" y="3652829"/>
              <a:ext cx="109022" cy="92116"/>
            </a:xfrm>
            <a:custGeom>
              <a:avLst/>
              <a:gdLst/>
              <a:ahLst/>
              <a:cxnLst/>
              <a:rect l="l" t="t" r="r" b="b"/>
              <a:pathLst>
                <a:path w="1322" h="1117" extrusionOk="0">
                  <a:moveTo>
                    <a:pt x="1320" y="0"/>
                  </a:moveTo>
                  <a:cubicBezTo>
                    <a:pt x="995" y="120"/>
                    <a:pt x="621" y="187"/>
                    <a:pt x="217" y="195"/>
                  </a:cubicBezTo>
                  <a:lnTo>
                    <a:pt x="7" y="193"/>
                  </a:lnTo>
                  <a:lnTo>
                    <a:pt x="7" y="193"/>
                  </a:lnTo>
                  <a:cubicBezTo>
                    <a:pt x="8" y="486"/>
                    <a:pt x="1" y="799"/>
                    <a:pt x="4" y="1114"/>
                  </a:cubicBezTo>
                  <a:cubicBezTo>
                    <a:pt x="43" y="1116"/>
                    <a:pt x="82" y="1116"/>
                    <a:pt x="121" y="1116"/>
                  </a:cubicBezTo>
                  <a:cubicBezTo>
                    <a:pt x="159" y="1116"/>
                    <a:pt x="198" y="1116"/>
                    <a:pt x="236" y="1115"/>
                  </a:cubicBezTo>
                  <a:cubicBezTo>
                    <a:pt x="631" y="1102"/>
                    <a:pt x="992" y="1039"/>
                    <a:pt x="1313" y="922"/>
                  </a:cubicBezTo>
                  <a:cubicBezTo>
                    <a:pt x="1315" y="606"/>
                    <a:pt x="1318" y="302"/>
                    <a:pt x="132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2">
              <a:extLst>
                <a:ext uri="{FF2B5EF4-FFF2-40B4-BE49-F238E27FC236}">
                  <a16:creationId xmlns:a16="http://schemas.microsoft.com/office/drawing/2014/main" id="{236B9E0E-6C4A-0AD9-77B2-4FC3026E09AA}"/>
                </a:ext>
              </a:extLst>
            </p:cNvPr>
            <p:cNvSpPr/>
            <p:nvPr/>
          </p:nvSpPr>
          <p:spPr>
            <a:xfrm>
              <a:off x="2261279" y="3561866"/>
              <a:ext cx="110342" cy="107125"/>
            </a:xfrm>
            <a:custGeom>
              <a:avLst/>
              <a:gdLst/>
              <a:ahLst/>
              <a:cxnLst/>
              <a:rect l="l" t="t" r="r" b="b"/>
              <a:pathLst>
                <a:path w="1338" h="1299" extrusionOk="0">
                  <a:moveTo>
                    <a:pt x="1338" y="1"/>
                  </a:moveTo>
                  <a:cubicBezTo>
                    <a:pt x="1002" y="130"/>
                    <a:pt x="616" y="202"/>
                    <a:pt x="192" y="212"/>
                  </a:cubicBezTo>
                  <a:lnTo>
                    <a:pt x="24" y="213"/>
                  </a:lnTo>
                  <a:cubicBezTo>
                    <a:pt x="13" y="569"/>
                    <a:pt x="12" y="927"/>
                    <a:pt x="1" y="1296"/>
                  </a:cubicBezTo>
                  <a:lnTo>
                    <a:pt x="211" y="1298"/>
                  </a:lnTo>
                  <a:cubicBezTo>
                    <a:pt x="615" y="1290"/>
                    <a:pt x="989" y="1223"/>
                    <a:pt x="1315" y="1103"/>
                  </a:cubicBezTo>
                  <a:cubicBezTo>
                    <a:pt x="1323" y="728"/>
                    <a:pt x="1329" y="361"/>
                    <a:pt x="133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2">
              <a:extLst>
                <a:ext uri="{FF2B5EF4-FFF2-40B4-BE49-F238E27FC236}">
                  <a16:creationId xmlns:a16="http://schemas.microsoft.com/office/drawing/2014/main" id="{BC90756C-13C9-BB0E-3C98-18E5CF1BDF32}"/>
                </a:ext>
              </a:extLst>
            </p:cNvPr>
            <p:cNvSpPr/>
            <p:nvPr/>
          </p:nvSpPr>
          <p:spPr>
            <a:xfrm>
              <a:off x="2263176" y="3470739"/>
              <a:ext cx="110342" cy="108775"/>
            </a:xfrm>
            <a:custGeom>
              <a:avLst/>
              <a:gdLst/>
              <a:ahLst/>
              <a:cxnLst/>
              <a:rect l="l" t="t" r="r" b="b"/>
              <a:pathLst>
                <a:path w="1338" h="1319" extrusionOk="0">
                  <a:moveTo>
                    <a:pt x="1337" y="1"/>
                  </a:moveTo>
                  <a:cubicBezTo>
                    <a:pt x="955" y="146"/>
                    <a:pt x="550" y="224"/>
                    <a:pt x="142" y="231"/>
                  </a:cubicBezTo>
                  <a:cubicBezTo>
                    <a:pt x="135" y="232"/>
                    <a:pt x="128" y="232"/>
                    <a:pt x="121" y="232"/>
                  </a:cubicBezTo>
                  <a:cubicBezTo>
                    <a:pt x="107" y="232"/>
                    <a:pt x="93" y="231"/>
                    <a:pt x="79" y="231"/>
                  </a:cubicBezTo>
                  <a:lnTo>
                    <a:pt x="16" y="231"/>
                  </a:lnTo>
                  <a:cubicBezTo>
                    <a:pt x="16" y="379"/>
                    <a:pt x="14" y="520"/>
                    <a:pt x="8" y="670"/>
                  </a:cubicBezTo>
                  <a:cubicBezTo>
                    <a:pt x="8" y="887"/>
                    <a:pt x="0" y="1100"/>
                    <a:pt x="0" y="1318"/>
                  </a:cubicBezTo>
                  <a:lnTo>
                    <a:pt x="167" y="1317"/>
                  </a:lnTo>
                  <a:cubicBezTo>
                    <a:pt x="592" y="1307"/>
                    <a:pt x="979" y="1235"/>
                    <a:pt x="1315" y="1106"/>
                  </a:cubicBezTo>
                  <a:cubicBezTo>
                    <a:pt x="1313" y="1014"/>
                    <a:pt x="1316" y="929"/>
                    <a:pt x="1316" y="839"/>
                  </a:cubicBezTo>
                  <a:cubicBezTo>
                    <a:pt x="1322" y="562"/>
                    <a:pt x="1331" y="278"/>
                    <a:pt x="1337" y="2"/>
                  </a:cubicBezTo>
                  <a:lnTo>
                    <a:pt x="1337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2">
              <a:extLst>
                <a:ext uri="{FF2B5EF4-FFF2-40B4-BE49-F238E27FC236}">
                  <a16:creationId xmlns:a16="http://schemas.microsoft.com/office/drawing/2014/main" id="{AFA99497-8D60-77DC-40E6-F0752382FEC6}"/>
                </a:ext>
              </a:extLst>
            </p:cNvPr>
            <p:cNvSpPr/>
            <p:nvPr/>
          </p:nvSpPr>
          <p:spPr>
            <a:xfrm>
              <a:off x="2264495" y="3379447"/>
              <a:ext cx="110589" cy="110589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1341" y="0"/>
                  </a:moveTo>
                  <a:cubicBezTo>
                    <a:pt x="1341" y="0"/>
                    <a:pt x="1341" y="1"/>
                    <a:pt x="1341" y="1"/>
                  </a:cubicBezTo>
                  <a:lnTo>
                    <a:pt x="1341" y="1"/>
                  </a:lnTo>
                  <a:cubicBezTo>
                    <a:pt x="1341" y="1"/>
                    <a:pt x="1341" y="1"/>
                    <a:pt x="1341" y="1"/>
                  </a:cubicBezTo>
                  <a:lnTo>
                    <a:pt x="1341" y="0"/>
                  </a:lnTo>
                  <a:close/>
                  <a:moveTo>
                    <a:pt x="1341" y="1"/>
                  </a:moveTo>
                  <a:cubicBezTo>
                    <a:pt x="992" y="150"/>
                    <a:pt x="566" y="245"/>
                    <a:pt x="106" y="254"/>
                  </a:cubicBezTo>
                  <a:cubicBezTo>
                    <a:pt x="100" y="255"/>
                    <a:pt x="94" y="256"/>
                    <a:pt x="87" y="256"/>
                  </a:cubicBezTo>
                  <a:cubicBezTo>
                    <a:pt x="81" y="256"/>
                    <a:pt x="75" y="255"/>
                    <a:pt x="68" y="254"/>
                  </a:cubicBezTo>
                  <a:lnTo>
                    <a:pt x="30" y="254"/>
                  </a:lnTo>
                  <a:cubicBezTo>
                    <a:pt x="22" y="454"/>
                    <a:pt x="18" y="659"/>
                    <a:pt x="16" y="856"/>
                  </a:cubicBezTo>
                  <a:cubicBezTo>
                    <a:pt x="9" y="1021"/>
                    <a:pt x="9" y="1182"/>
                    <a:pt x="1" y="1340"/>
                  </a:cubicBezTo>
                  <a:cubicBezTo>
                    <a:pt x="7" y="1339"/>
                    <a:pt x="14" y="1339"/>
                    <a:pt x="21" y="1339"/>
                  </a:cubicBezTo>
                  <a:cubicBezTo>
                    <a:pt x="35" y="1339"/>
                    <a:pt x="50" y="1340"/>
                    <a:pt x="64" y="1340"/>
                  </a:cubicBezTo>
                  <a:cubicBezTo>
                    <a:pt x="78" y="1340"/>
                    <a:pt x="92" y="1340"/>
                    <a:pt x="106" y="1340"/>
                  </a:cubicBezTo>
                  <a:cubicBezTo>
                    <a:pt x="113" y="1340"/>
                    <a:pt x="119" y="1340"/>
                    <a:pt x="126" y="1340"/>
                  </a:cubicBezTo>
                  <a:cubicBezTo>
                    <a:pt x="535" y="1331"/>
                    <a:pt x="940" y="1254"/>
                    <a:pt x="1321" y="1109"/>
                  </a:cubicBezTo>
                  <a:cubicBezTo>
                    <a:pt x="1318" y="1085"/>
                    <a:pt x="1318" y="1063"/>
                    <a:pt x="1321" y="1039"/>
                  </a:cubicBezTo>
                  <a:cubicBezTo>
                    <a:pt x="1328" y="784"/>
                    <a:pt x="1332" y="523"/>
                    <a:pt x="1337" y="261"/>
                  </a:cubicBezTo>
                  <a:cubicBezTo>
                    <a:pt x="1339" y="176"/>
                    <a:pt x="1339" y="87"/>
                    <a:pt x="134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2">
              <a:extLst>
                <a:ext uri="{FF2B5EF4-FFF2-40B4-BE49-F238E27FC236}">
                  <a16:creationId xmlns:a16="http://schemas.microsoft.com/office/drawing/2014/main" id="{239BCC91-ABA9-E64F-A991-47756B92FF7E}"/>
                </a:ext>
              </a:extLst>
            </p:cNvPr>
            <p:cNvSpPr/>
            <p:nvPr/>
          </p:nvSpPr>
          <p:spPr>
            <a:xfrm>
              <a:off x="2266722" y="3288650"/>
              <a:ext cx="109764" cy="111826"/>
            </a:xfrm>
            <a:custGeom>
              <a:avLst/>
              <a:gdLst/>
              <a:ahLst/>
              <a:cxnLst/>
              <a:rect l="l" t="t" r="r" b="b"/>
              <a:pathLst>
                <a:path w="1331" h="1356" extrusionOk="0">
                  <a:moveTo>
                    <a:pt x="1329" y="0"/>
                  </a:moveTo>
                  <a:cubicBezTo>
                    <a:pt x="1329" y="0"/>
                    <a:pt x="1329" y="1"/>
                    <a:pt x="1329" y="1"/>
                  </a:cubicBezTo>
                  <a:lnTo>
                    <a:pt x="1329" y="1"/>
                  </a:lnTo>
                  <a:cubicBezTo>
                    <a:pt x="1330" y="1"/>
                    <a:pt x="1330" y="0"/>
                    <a:pt x="1331" y="0"/>
                  </a:cubicBezTo>
                  <a:close/>
                  <a:moveTo>
                    <a:pt x="1329" y="1"/>
                  </a:moveTo>
                  <a:lnTo>
                    <a:pt x="1329" y="1"/>
                  </a:lnTo>
                  <a:cubicBezTo>
                    <a:pt x="970" y="159"/>
                    <a:pt x="533" y="259"/>
                    <a:pt x="58" y="267"/>
                  </a:cubicBezTo>
                  <a:cubicBezTo>
                    <a:pt x="55" y="267"/>
                    <a:pt x="53" y="266"/>
                    <a:pt x="50" y="266"/>
                  </a:cubicBezTo>
                  <a:cubicBezTo>
                    <a:pt x="47" y="266"/>
                    <a:pt x="44" y="267"/>
                    <a:pt x="41" y="267"/>
                  </a:cubicBezTo>
                  <a:lnTo>
                    <a:pt x="23" y="267"/>
                  </a:lnTo>
                  <a:cubicBezTo>
                    <a:pt x="19" y="473"/>
                    <a:pt x="12" y="671"/>
                    <a:pt x="10" y="868"/>
                  </a:cubicBezTo>
                  <a:cubicBezTo>
                    <a:pt x="8" y="1024"/>
                    <a:pt x="5" y="1180"/>
                    <a:pt x="1" y="1334"/>
                  </a:cubicBezTo>
                  <a:cubicBezTo>
                    <a:pt x="3" y="1341"/>
                    <a:pt x="1" y="1350"/>
                    <a:pt x="2" y="1355"/>
                  </a:cubicBezTo>
                  <a:cubicBezTo>
                    <a:pt x="8" y="1355"/>
                    <a:pt x="15" y="1354"/>
                    <a:pt x="21" y="1354"/>
                  </a:cubicBezTo>
                  <a:cubicBezTo>
                    <a:pt x="27" y="1354"/>
                    <a:pt x="34" y="1355"/>
                    <a:pt x="40" y="1355"/>
                  </a:cubicBezTo>
                  <a:cubicBezTo>
                    <a:pt x="53" y="1355"/>
                    <a:pt x="67" y="1355"/>
                    <a:pt x="79" y="1354"/>
                  </a:cubicBezTo>
                  <a:cubicBezTo>
                    <a:pt x="233" y="1351"/>
                    <a:pt x="384" y="1339"/>
                    <a:pt x="536" y="1316"/>
                  </a:cubicBezTo>
                  <a:cubicBezTo>
                    <a:pt x="803" y="1278"/>
                    <a:pt x="1065" y="1205"/>
                    <a:pt x="1314" y="1101"/>
                  </a:cubicBezTo>
                  <a:cubicBezTo>
                    <a:pt x="1315" y="1087"/>
                    <a:pt x="1312" y="1081"/>
                    <a:pt x="1314" y="1066"/>
                  </a:cubicBezTo>
                  <a:cubicBezTo>
                    <a:pt x="1321" y="720"/>
                    <a:pt x="1329" y="366"/>
                    <a:pt x="132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2">
              <a:extLst>
                <a:ext uri="{FF2B5EF4-FFF2-40B4-BE49-F238E27FC236}">
                  <a16:creationId xmlns:a16="http://schemas.microsoft.com/office/drawing/2014/main" id="{FE6C4BFC-F61D-1119-060C-3AE7D11C62F9}"/>
                </a:ext>
              </a:extLst>
            </p:cNvPr>
            <p:cNvSpPr/>
            <p:nvPr/>
          </p:nvSpPr>
          <p:spPr>
            <a:xfrm>
              <a:off x="2106486" y="3167834"/>
              <a:ext cx="94260" cy="63253"/>
            </a:xfrm>
            <a:custGeom>
              <a:avLst/>
              <a:gdLst/>
              <a:ahLst/>
              <a:cxnLst/>
              <a:rect l="l" t="t" r="r" b="b"/>
              <a:pathLst>
                <a:path w="1143" h="767" extrusionOk="0">
                  <a:moveTo>
                    <a:pt x="26" y="0"/>
                  </a:moveTo>
                  <a:cubicBezTo>
                    <a:pt x="25" y="16"/>
                    <a:pt x="26" y="35"/>
                    <a:pt x="25" y="51"/>
                  </a:cubicBezTo>
                  <a:cubicBezTo>
                    <a:pt x="1" y="290"/>
                    <a:pt x="112" y="522"/>
                    <a:pt x="314" y="654"/>
                  </a:cubicBezTo>
                  <a:cubicBezTo>
                    <a:pt x="401" y="713"/>
                    <a:pt x="503" y="751"/>
                    <a:pt x="609" y="764"/>
                  </a:cubicBezTo>
                  <a:cubicBezTo>
                    <a:pt x="631" y="766"/>
                    <a:pt x="652" y="767"/>
                    <a:pt x="673" y="767"/>
                  </a:cubicBezTo>
                  <a:cubicBezTo>
                    <a:pt x="849" y="767"/>
                    <a:pt x="1019" y="695"/>
                    <a:pt x="1142" y="565"/>
                  </a:cubicBezTo>
                  <a:cubicBezTo>
                    <a:pt x="990" y="535"/>
                    <a:pt x="843" y="491"/>
                    <a:pt x="699" y="435"/>
                  </a:cubicBezTo>
                  <a:cubicBezTo>
                    <a:pt x="424" y="324"/>
                    <a:pt x="192" y="175"/>
                    <a:pt x="2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2">
              <a:extLst>
                <a:ext uri="{FF2B5EF4-FFF2-40B4-BE49-F238E27FC236}">
                  <a16:creationId xmlns:a16="http://schemas.microsoft.com/office/drawing/2014/main" id="{7DA60665-708C-C285-6F8C-4B32223335AB}"/>
                </a:ext>
              </a:extLst>
            </p:cNvPr>
            <p:cNvSpPr/>
            <p:nvPr/>
          </p:nvSpPr>
          <p:spPr>
            <a:xfrm>
              <a:off x="2268619" y="3199089"/>
              <a:ext cx="110342" cy="111743"/>
            </a:xfrm>
            <a:custGeom>
              <a:avLst/>
              <a:gdLst/>
              <a:ahLst/>
              <a:cxnLst/>
              <a:rect l="l" t="t" r="r" b="b"/>
              <a:pathLst>
                <a:path w="1338" h="1355" extrusionOk="0">
                  <a:moveTo>
                    <a:pt x="1287" y="1"/>
                  </a:moveTo>
                  <a:cubicBezTo>
                    <a:pt x="928" y="160"/>
                    <a:pt x="495" y="258"/>
                    <a:pt x="21" y="265"/>
                  </a:cubicBezTo>
                  <a:cubicBezTo>
                    <a:pt x="16" y="470"/>
                    <a:pt x="16" y="667"/>
                    <a:pt x="9" y="867"/>
                  </a:cubicBezTo>
                  <a:cubicBezTo>
                    <a:pt x="10" y="1034"/>
                    <a:pt x="3" y="1199"/>
                    <a:pt x="0" y="1355"/>
                  </a:cubicBezTo>
                  <a:lnTo>
                    <a:pt x="17" y="1355"/>
                  </a:lnTo>
                  <a:cubicBezTo>
                    <a:pt x="21" y="1354"/>
                    <a:pt x="24" y="1354"/>
                    <a:pt x="27" y="1354"/>
                  </a:cubicBezTo>
                  <a:cubicBezTo>
                    <a:pt x="30" y="1354"/>
                    <a:pt x="32" y="1354"/>
                    <a:pt x="35" y="1355"/>
                  </a:cubicBezTo>
                  <a:cubicBezTo>
                    <a:pt x="509" y="1346"/>
                    <a:pt x="948" y="1246"/>
                    <a:pt x="1306" y="1086"/>
                  </a:cubicBezTo>
                  <a:lnTo>
                    <a:pt x="1313" y="1085"/>
                  </a:lnTo>
                  <a:cubicBezTo>
                    <a:pt x="1322" y="745"/>
                    <a:pt x="1326" y="392"/>
                    <a:pt x="1337" y="23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2">
              <a:extLst>
                <a:ext uri="{FF2B5EF4-FFF2-40B4-BE49-F238E27FC236}">
                  <a16:creationId xmlns:a16="http://schemas.microsoft.com/office/drawing/2014/main" id="{44A2A4E9-1655-2CB3-05AD-A6541D8CCAC2}"/>
                </a:ext>
              </a:extLst>
            </p:cNvPr>
            <p:cNvSpPr/>
            <p:nvPr/>
          </p:nvSpPr>
          <p:spPr>
            <a:xfrm>
              <a:off x="2374673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50" y="0"/>
                  </a:moveTo>
                  <a:lnTo>
                    <a:pt x="1" y="20"/>
                  </a:lnTo>
                  <a:lnTo>
                    <a:pt x="51" y="42"/>
                  </a:lnTo>
                  <a:cubicBezTo>
                    <a:pt x="47" y="28"/>
                    <a:pt x="47" y="14"/>
                    <a:pt x="5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2">
              <a:extLst>
                <a:ext uri="{FF2B5EF4-FFF2-40B4-BE49-F238E27FC236}">
                  <a16:creationId xmlns:a16="http://schemas.microsoft.com/office/drawing/2014/main" id="{F440891E-73D2-A504-6BE4-086384DD9954}"/>
                </a:ext>
              </a:extLst>
            </p:cNvPr>
            <p:cNvSpPr/>
            <p:nvPr/>
          </p:nvSpPr>
          <p:spPr>
            <a:xfrm>
              <a:off x="2270350" y="3109282"/>
              <a:ext cx="109764" cy="111743"/>
            </a:xfrm>
            <a:custGeom>
              <a:avLst/>
              <a:gdLst/>
              <a:ahLst/>
              <a:cxnLst/>
              <a:rect l="l" t="t" r="r" b="b"/>
              <a:pathLst>
                <a:path w="1331" h="1355" extrusionOk="0">
                  <a:moveTo>
                    <a:pt x="1251" y="0"/>
                  </a:moveTo>
                  <a:cubicBezTo>
                    <a:pt x="904" y="155"/>
                    <a:pt x="481" y="256"/>
                    <a:pt x="21" y="266"/>
                  </a:cubicBezTo>
                  <a:cubicBezTo>
                    <a:pt x="17" y="471"/>
                    <a:pt x="11" y="677"/>
                    <a:pt x="10" y="873"/>
                  </a:cubicBezTo>
                  <a:cubicBezTo>
                    <a:pt x="4" y="1038"/>
                    <a:pt x="3" y="1198"/>
                    <a:pt x="0" y="1354"/>
                  </a:cubicBezTo>
                  <a:cubicBezTo>
                    <a:pt x="474" y="1346"/>
                    <a:pt x="907" y="1249"/>
                    <a:pt x="1266" y="1090"/>
                  </a:cubicBezTo>
                  <a:lnTo>
                    <a:pt x="1315" y="1070"/>
                  </a:lnTo>
                  <a:cubicBezTo>
                    <a:pt x="1319" y="738"/>
                    <a:pt x="1329" y="398"/>
                    <a:pt x="1330" y="40"/>
                  </a:cubicBezTo>
                  <a:cubicBezTo>
                    <a:pt x="1303" y="28"/>
                    <a:pt x="1277" y="12"/>
                    <a:pt x="125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2">
              <a:extLst>
                <a:ext uri="{FF2B5EF4-FFF2-40B4-BE49-F238E27FC236}">
                  <a16:creationId xmlns:a16="http://schemas.microsoft.com/office/drawing/2014/main" id="{F7B15972-4121-E4B5-FFAF-4DB597559A71}"/>
                </a:ext>
              </a:extLst>
            </p:cNvPr>
            <p:cNvSpPr/>
            <p:nvPr/>
          </p:nvSpPr>
          <p:spPr>
            <a:xfrm>
              <a:off x="2373518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78" y="1"/>
                  </a:moveTo>
                  <a:cubicBezTo>
                    <a:pt x="52" y="16"/>
                    <a:pt x="27" y="29"/>
                    <a:pt x="0" y="37"/>
                  </a:cubicBezTo>
                  <a:cubicBezTo>
                    <a:pt x="26" y="49"/>
                    <a:pt x="54" y="65"/>
                    <a:pt x="79" y="77"/>
                  </a:cubicBezTo>
                  <a:cubicBezTo>
                    <a:pt x="78" y="57"/>
                    <a:pt x="81" y="27"/>
                    <a:pt x="7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2">
              <a:extLst>
                <a:ext uri="{FF2B5EF4-FFF2-40B4-BE49-F238E27FC236}">
                  <a16:creationId xmlns:a16="http://schemas.microsoft.com/office/drawing/2014/main" id="{3CA5BDC3-6F10-DEEE-581E-26555787DA5B}"/>
                </a:ext>
              </a:extLst>
            </p:cNvPr>
            <p:cNvSpPr/>
            <p:nvPr/>
          </p:nvSpPr>
          <p:spPr>
            <a:xfrm>
              <a:off x="2108630" y="3082727"/>
              <a:ext cx="109022" cy="131701"/>
            </a:xfrm>
            <a:custGeom>
              <a:avLst/>
              <a:gdLst/>
              <a:ahLst/>
              <a:cxnLst/>
              <a:rect l="l" t="t" r="r" b="b"/>
              <a:pathLst>
                <a:path w="1322" h="1597" extrusionOk="0">
                  <a:moveTo>
                    <a:pt x="37" y="0"/>
                  </a:moveTo>
                  <a:cubicBezTo>
                    <a:pt x="17" y="204"/>
                    <a:pt x="15" y="401"/>
                    <a:pt x="10" y="585"/>
                  </a:cubicBezTo>
                  <a:cubicBezTo>
                    <a:pt x="11" y="663"/>
                    <a:pt x="10" y="747"/>
                    <a:pt x="4" y="826"/>
                  </a:cubicBezTo>
                  <a:cubicBezTo>
                    <a:pt x="10" y="895"/>
                    <a:pt x="7" y="963"/>
                    <a:pt x="0" y="1032"/>
                  </a:cubicBezTo>
                  <a:cubicBezTo>
                    <a:pt x="166" y="1207"/>
                    <a:pt x="398" y="1354"/>
                    <a:pt x="673" y="1465"/>
                  </a:cubicBezTo>
                  <a:cubicBezTo>
                    <a:pt x="817" y="1522"/>
                    <a:pt x="964" y="1565"/>
                    <a:pt x="1116" y="1596"/>
                  </a:cubicBezTo>
                  <a:cubicBezTo>
                    <a:pt x="1206" y="1509"/>
                    <a:pt x="1265" y="1395"/>
                    <a:pt x="1285" y="1271"/>
                  </a:cubicBezTo>
                  <a:cubicBezTo>
                    <a:pt x="1292" y="1252"/>
                    <a:pt x="1296" y="1231"/>
                    <a:pt x="1296" y="1211"/>
                  </a:cubicBezTo>
                  <a:cubicBezTo>
                    <a:pt x="1315" y="1006"/>
                    <a:pt x="1322" y="799"/>
                    <a:pt x="1317" y="592"/>
                  </a:cubicBezTo>
                  <a:cubicBezTo>
                    <a:pt x="1320" y="578"/>
                    <a:pt x="1319" y="564"/>
                    <a:pt x="1316" y="551"/>
                  </a:cubicBezTo>
                  <a:cubicBezTo>
                    <a:pt x="1091" y="518"/>
                    <a:pt x="870" y="460"/>
                    <a:pt x="659" y="377"/>
                  </a:cubicBezTo>
                  <a:cubicBezTo>
                    <a:pt x="409" y="277"/>
                    <a:pt x="198" y="148"/>
                    <a:pt x="3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2">
              <a:extLst>
                <a:ext uri="{FF2B5EF4-FFF2-40B4-BE49-F238E27FC236}">
                  <a16:creationId xmlns:a16="http://schemas.microsoft.com/office/drawing/2014/main" id="{9339524C-9DA8-87BD-D9A7-5576ECFF45F3}"/>
                </a:ext>
              </a:extLst>
            </p:cNvPr>
            <p:cNvSpPr/>
            <p:nvPr/>
          </p:nvSpPr>
          <p:spPr>
            <a:xfrm>
              <a:off x="2255506" y="3020546"/>
              <a:ext cx="125186" cy="110754"/>
            </a:xfrm>
            <a:custGeom>
              <a:avLst/>
              <a:gdLst/>
              <a:ahLst/>
              <a:cxnLst/>
              <a:rect l="l" t="t" r="r" b="b"/>
              <a:pathLst>
                <a:path w="1518" h="1343" extrusionOk="0">
                  <a:moveTo>
                    <a:pt x="1365" y="1"/>
                  </a:moveTo>
                  <a:cubicBezTo>
                    <a:pt x="1018" y="155"/>
                    <a:pt x="592" y="251"/>
                    <a:pt x="132" y="260"/>
                  </a:cubicBezTo>
                  <a:cubicBezTo>
                    <a:pt x="106" y="262"/>
                    <a:pt x="80" y="262"/>
                    <a:pt x="54" y="262"/>
                  </a:cubicBezTo>
                  <a:cubicBezTo>
                    <a:pt x="42" y="262"/>
                    <a:pt x="30" y="262"/>
                    <a:pt x="18" y="262"/>
                  </a:cubicBezTo>
                  <a:cubicBezTo>
                    <a:pt x="12" y="262"/>
                    <a:pt x="6" y="262"/>
                    <a:pt x="0" y="262"/>
                  </a:cubicBezTo>
                  <a:cubicBezTo>
                    <a:pt x="116" y="358"/>
                    <a:pt x="213" y="573"/>
                    <a:pt x="208" y="799"/>
                  </a:cubicBezTo>
                  <a:cubicBezTo>
                    <a:pt x="210" y="820"/>
                    <a:pt x="210" y="842"/>
                    <a:pt x="206" y="863"/>
                  </a:cubicBezTo>
                  <a:cubicBezTo>
                    <a:pt x="204" y="1026"/>
                    <a:pt x="204" y="1186"/>
                    <a:pt x="201" y="1342"/>
                  </a:cubicBezTo>
                  <a:cubicBezTo>
                    <a:pt x="660" y="1332"/>
                    <a:pt x="1084" y="1232"/>
                    <a:pt x="1431" y="1076"/>
                  </a:cubicBezTo>
                  <a:cubicBezTo>
                    <a:pt x="1458" y="1068"/>
                    <a:pt x="1483" y="1055"/>
                    <a:pt x="1507" y="1040"/>
                  </a:cubicBezTo>
                  <a:cubicBezTo>
                    <a:pt x="1514" y="967"/>
                    <a:pt x="1517" y="894"/>
                    <a:pt x="1514" y="820"/>
                  </a:cubicBezTo>
                  <a:cubicBezTo>
                    <a:pt x="1516" y="539"/>
                    <a:pt x="1465" y="262"/>
                    <a:pt x="136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2">
              <a:extLst>
                <a:ext uri="{FF2B5EF4-FFF2-40B4-BE49-F238E27FC236}">
                  <a16:creationId xmlns:a16="http://schemas.microsoft.com/office/drawing/2014/main" id="{A825BE7B-E8B4-0384-8FA4-38ECBE4E2555}"/>
                </a:ext>
              </a:extLst>
            </p:cNvPr>
            <p:cNvSpPr/>
            <p:nvPr/>
          </p:nvSpPr>
          <p:spPr>
            <a:xfrm>
              <a:off x="2111352" y="3009001"/>
              <a:ext cx="129062" cy="119248"/>
            </a:xfrm>
            <a:custGeom>
              <a:avLst/>
              <a:gdLst/>
              <a:ahLst/>
              <a:cxnLst/>
              <a:rect l="l" t="t" r="r" b="b"/>
              <a:pathLst>
                <a:path w="1565" h="1446" extrusionOk="0">
                  <a:moveTo>
                    <a:pt x="245" y="0"/>
                  </a:moveTo>
                  <a:cubicBezTo>
                    <a:pt x="179" y="117"/>
                    <a:pt x="129" y="239"/>
                    <a:pt x="94" y="369"/>
                  </a:cubicBezTo>
                  <a:cubicBezTo>
                    <a:pt x="80" y="422"/>
                    <a:pt x="65" y="477"/>
                    <a:pt x="58" y="529"/>
                  </a:cubicBezTo>
                  <a:cubicBezTo>
                    <a:pt x="30" y="647"/>
                    <a:pt x="11" y="768"/>
                    <a:pt x="1" y="889"/>
                  </a:cubicBezTo>
                  <a:lnTo>
                    <a:pt x="2" y="894"/>
                  </a:lnTo>
                  <a:cubicBezTo>
                    <a:pt x="165" y="1042"/>
                    <a:pt x="376" y="1171"/>
                    <a:pt x="625" y="1271"/>
                  </a:cubicBezTo>
                  <a:cubicBezTo>
                    <a:pt x="837" y="1354"/>
                    <a:pt x="1057" y="1412"/>
                    <a:pt x="1282" y="1445"/>
                  </a:cubicBezTo>
                  <a:cubicBezTo>
                    <a:pt x="1286" y="1311"/>
                    <a:pt x="1293" y="1181"/>
                    <a:pt x="1294" y="1062"/>
                  </a:cubicBezTo>
                  <a:cubicBezTo>
                    <a:pt x="1305" y="945"/>
                    <a:pt x="1325" y="830"/>
                    <a:pt x="1350" y="717"/>
                  </a:cubicBezTo>
                  <a:cubicBezTo>
                    <a:pt x="1386" y="591"/>
                    <a:pt x="1460" y="478"/>
                    <a:pt x="1564" y="397"/>
                  </a:cubicBezTo>
                  <a:lnTo>
                    <a:pt x="1563" y="395"/>
                  </a:lnTo>
                  <a:cubicBezTo>
                    <a:pt x="1235" y="373"/>
                    <a:pt x="912" y="302"/>
                    <a:pt x="604" y="184"/>
                  </a:cubicBezTo>
                  <a:cubicBezTo>
                    <a:pt x="479" y="137"/>
                    <a:pt x="358" y="75"/>
                    <a:pt x="245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2">
              <a:extLst>
                <a:ext uri="{FF2B5EF4-FFF2-40B4-BE49-F238E27FC236}">
                  <a16:creationId xmlns:a16="http://schemas.microsoft.com/office/drawing/2014/main" id="{2A0D52E4-E437-6BE4-E9C7-21658705C531}"/>
                </a:ext>
              </a:extLst>
            </p:cNvPr>
            <p:cNvSpPr/>
            <p:nvPr/>
          </p:nvSpPr>
          <p:spPr>
            <a:xfrm>
              <a:off x="2131639" y="2929254"/>
              <a:ext cx="236517" cy="112898"/>
            </a:xfrm>
            <a:custGeom>
              <a:avLst/>
              <a:gdLst/>
              <a:ahLst/>
              <a:cxnLst/>
              <a:rect l="l" t="t" r="r" b="b"/>
              <a:pathLst>
                <a:path w="2868" h="1369" extrusionOk="0">
                  <a:moveTo>
                    <a:pt x="1410" y="0"/>
                  </a:moveTo>
                  <a:cubicBezTo>
                    <a:pt x="798" y="0"/>
                    <a:pt x="279" y="427"/>
                    <a:pt x="1" y="967"/>
                  </a:cubicBezTo>
                  <a:cubicBezTo>
                    <a:pt x="113" y="1042"/>
                    <a:pt x="234" y="1102"/>
                    <a:pt x="361" y="1151"/>
                  </a:cubicBezTo>
                  <a:cubicBezTo>
                    <a:pt x="667" y="1268"/>
                    <a:pt x="991" y="1340"/>
                    <a:pt x="1318" y="1362"/>
                  </a:cubicBezTo>
                  <a:lnTo>
                    <a:pt x="1325" y="1359"/>
                  </a:lnTo>
                  <a:cubicBezTo>
                    <a:pt x="1360" y="1329"/>
                    <a:pt x="1390" y="1314"/>
                    <a:pt x="1409" y="1314"/>
                  </a:cubicBezTo>
                  <a:cubicBezTo>
                    <a:pt x="1414" y="1314"/>
                    <a:pt x="1417" y="1314"/>
                    <a:pt x="1421" y="1316"/>
                  </a:cubicBezTo>
                  <a:cubicBezTo>
                    <a:pt x="1449" y="1319"/>
                    <a:pt x="1480" y="1343"/>
                    <a:pt x="1504" y="1368"/>
                  </a:cubicBezTo>
                  <a:lnTo>
                    <a:pt x="1556" y="1368"/>
                  </a:lnTo>
                  <a:cubicBezTo>
                    <a:pt x="1567" y="1368"/>
                    <a:pt x="1578" y="1369"/>
                    <a:pt x="1589" y="1369"/>
                  </a:cubicBezTo>
                  <a:cubicBezTo>
                    <a:pt x="1605" y="1369"/>
                    <a:pt x="1620" y="1368"/>
                    <a:pt x="1636" y="1367"/>
                  </a:cubicBezTo>
                  <a:cubicBezTo>
                    <a:pt x="2094" y="1358"/>
                    <a:pt x="2522" y="1262"/>
                    <a:pt x="2867" y="1108"/>
                  </a:cubicBezTo>
                  <a:lnTo>
                    <a:pt x="2853" y="1071"/>
                  </a:lnTo>
                  <a:lnTo>
                    <a:pt x="2855" y="1070"/>
                  </a:lnTo>
                  <a:cubicBezTo>
                    <a:pt x="2648" y="575"/>
                    <a:pt x="2253" y="152"/>
                    <a:pt x="1695" y="31"/>
                  </a:cubicBezTo>
                  <a:cubicBezTo>
                    <a:pt x="1598" y="10"/>
                    <a:pt x="1503" y="0"/>
                    <a:pt x="141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2">
              <a:extLst>
                <a:ext uri="{FF2B5EF4-FFF2-40B4-BE49-F238E27FC236}">
                  <a16:creationId xmlns:a16="http://schemas.microsoft.com/office/drawing/2014/main" id="{97239D5F-4BE8-F565-CBFB-886089964614}"/>
                </a:ext>
              </a:extLst>
            </p:cNvPr>
            <p:cNvSpPr/>
            <p:nvPr/>
          </p:nvSpPr>
          <p:spPr>
            <a:xfrm>
              <a:off x="2174110" y="2929172"/>
              <a:ext cx="162296" cy="46512"/>
            </a:xfrm>
            <a:custGeom>
              <a:avLst/>
              <a:gdLst/>
              <a:ahLst/>
              <a:cxnLst/>
              <a:rect l="l" t="t" r="r" b="b"/>
              <a:pathLst>
                <a:path w="1968" h="564" extrusionOk="0">
                  <a:moveTo>
                    <a:pt x="899" y="0"/>
                  </a:moveTo>
                  <a:cubicBezTo>
                    <a:pt x="565" y="0"/>
                    <a:pt x="257" y="129"/>
                    <a:pt x="0" y="333"/>
                  </a:cubicBezTo>
                  <a:cubicBezTo>
                    <a:pt x="2" y="338"/>
                    <a:pt x="12" y="343"/>
                    <a:pt x="20" y="347"/>
                  </a:cubicBezTo>
                  <a:cubicBezTo>
                    <a:pt x="327" y="464"/>
                    <a:pt x="650" y="535"/>
                    <a:pt x="979" y="558"/>
                  </a:cubicBezTo>
                  <a:cubicBezTo>
                    <a:pt x="979" y="558"/>
                    <a:pt x="1107" y="563"/>
                    <a:pt x="1163" y="563"/>
                  </a:cubicBezTo>
                  <a:cubicBezTo>
                    <a:pt x="1175" y="563"/>
                    <a:pt x="1187" y="562"/>
                    <a:pt x="1200" y="562"/>
                  </a:cubicBezTo>
                  <a:cubicBezTo>
                    <a:pt x="1214" y="562"/>
                    <a:pt x="1227" y="563"/>
                    <a:pt x="1241" y="563"/>
                  </a:cubicBezTo>
                  <a:cubicBezTo>
                    <a:pt x="1259" y="563"/>
                    <a:pt x="1277" y="562"/>
                    <a:pt x="1295" y="561"/>
                  </a:cubicBezTo>
                  <a:cubicBezTo>
                    <a:pt x="1522" y="558"/>
                    <a:pt x="1746" y="531"/>
                    <a:pt x="1967" y="483"/>
                  </a:cubicBezTo>
                  <a:cubicBezTo>
                    <a:pt x="1758" y="255"/>
                    <a:pt x="1484" y="97"/>
                    <a:pt x="1181" y="31"/>
                  </a:cubicBezTo>
                  <a:cubicBezTo>
                    <a:pt x="1086" y="10"/>
                    <a:pt x="992" y="0"/>
                    <a:pt x="899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2">
              <a:extLst>
                <a:ext uri="{FF2B5EF4-FFF2-40B4-BE49-F238E27FC236}">
                  <a16:creationId xmlns:a16="http://schemas.microsoft.com/office/drawing/2014/main" id="{33B28588-38E1-398B-6C86-9120EFA7BB88}"/>
                </a:ext>
              </a:extLst>
            </p:cNvPr>
            <p:cNvSpPr/>
            <p:nvPr/>
          </p:nvSpPr>
          <p:spPr>
            <a:xfrm>
              <a:off x="2248744" y="3037864"/>
              <a:ext cx="48986" cy="716313"/>
            </a:xfrm>
            <a:custGeom>
              <a:avLst/>
              <a:gdLst/>
              <a:ahLst/>
              <a:cxnLst/>
              <a:rect l="l" t="t" r="r" b="b"/>
              <a:pathLst>
                <a:path w="594" h="8686" extrusionOk="0">
                  <a:moveTo>
                    <a:pt x="1" y="0"/>
                  </a:moveTo>
                  <a:cubicBezTo>
                    <a:pt x="18" y="3"/>
                    <a:pt x="33" y="10"/>
                    <a:pt x="47" y="20"/>
                  </a:cubicBezTo>
                  <a:cubicBezTo>
                    <a:pt x="33" y="9"/>
                    <a:pt x="18" y="3"/>
                    <a:pt x="1" y="0"/>
                  </a:cubicBezTo>
                  <a:close/>
                  <a:moveTo>
                    <a:pt x="594" y="1112"/>
                  </a:moveTo>
                  <a:cubicBezTo>
                    <a:pt x="493" y="1124"/>
                    <a:pt x="389" y="1129"/>
                    <a:pt x="283" y="1132"/>
                  </a:cubicBezTo>
                  <a:cubicBezTo>
                    <a:pt x="389" y="1131"/>
                    <a:pt x="493" y="1124"/>
                    <a:pt x="594" y="1112"/>
                  </a:cubicBezTo>
                  <a:close/>
                  <a:moveTo>
                    <a:pt x="572" y="2202"/>
                  </a:moveTo>
                  <a:lnTo>
                    <a:pt x="572" y="2202"/>
                  </a:lnTo>
                  <a:cubicBezTo>
                    <a:pt x="471" y="2213"/>
                    <a:pt x="367" y="2219"/>
                    <a:pt x="262" y="2220"/>
                  </a:cubicBezTo>
                  <a:cubicBezTo>
                    <a:pt x="369" y="2219"/>
                    <a:pt x="471" y="2213"/>
                    <a:pt x="572" y="2202"/>
                  </a:cubicBezTo>
                  <a:close/>
                  <a:moveTo>
                    <a:pt x="95" y="62"/>
                  </a:moveTo>
                  <a:cubicBezTo>
                    <a:pt x="98" y="65"/>
                    <a:pt x="98" y="68"/>
                    <a:pt x="99" y="69"/>
                  </a:cubicBezTo>
                  <a:cubicBezTo>
                    <a:pt x="205" y="170"/>
                    <a:pt x="293" y="374"/>
                    <a:pt x="289" y="589"/>
                  </a:cubicBezTo>
                  <a:cubicBezTo>
                    <a:pt x="292" y="610"/>
                    <a:pt x="292" y="632"/>
                    <a:pt x="288" y="653"/>
                  </a:cubicBezTo>
                  <a:cubicBezTo>
                    <a:pt x="288" y="813"/>
                    <a:pt x="285" y="975"/>
                    <a:pt x="281" y="1131"/>
                  </a:cubicBezTo>
                  <a:cubicBezTo>
                    <a:pt x="276" y="1337"/>
                    <a:pt x="271" y="1543"/>
                    <a:pt x="271" y="1741"/>
                  </a:cubicBezTo>
                  <a:cubicBezTo>
                    <a:pt x="262" y="1901"/>
                    <a:pt x="264" y="2067"/>
                    <a:pt x="259" y="2219"/>
                  </a:cubicBezTo>
                  <a:cubicBezTo>
                    <a:pt x="255" y="2414"/>
                    <a:pt x="255" y="2601"/>
                    <a:pt x="251" y="2791"/>
                  </a:cubicBezTo>
                  <a:cubicBezTo>
                    <a:pt x="257" y="2603"/>
                    <a:pt x="258" y="2416"/>
                    <a:pt x="262" y="2220"/>
                  </a:cubicBezTo>
                  <a:cubicBezTo>
                    <a:pt x="265" y="2066"/>
                    <a:pt x="266" y="1904"/>
                    <a:pt x="273" y="1739"/>
                  </a:cubicBezTo>
                  <a:cubicBezTo>
                    <a:pt x="273" y="1543"/>
                    <a:pt x="279" y="1337"/>
                    <a:pt x="283" y="1132"/>
                  </a:cubicBezTo>
                  <a:cubicBezTo>
                    <a:pt x="286" y="977"/>
                    <a:pt x="288" y="816"/>
                    <a:pt x="288" y="654"/>
                  </a:cubicBezTo>
                  <a:cubicBezTo>
                    <a:pt x="292" y="633"/>
                    <a:pt x="293" y="610"/>
                    <a:pt x="292" y="589"/>
                  </a:cubicBezTo>
                  <a:cubicBezTo>
                    <a:pt x="295" y="371"/>
                    <a:pt x="205" y="163"/>
                    <a:pt x="95" y="62"/>
                  </a:cubicBezTo>
                  <a:close/>
                  <a:moveTo>
                    <a:pt x="250" y="2874"/>
                  </a:moveTo>
                  <a:cubicBezTo>
                    <a:pt x="250" y="2926"/>
                    <a:pt x="249" y="2977"/>
                    <a:pt x="248" y="3028"/>
                  </a:cubicBezTo>
                  <a:lnTo>
                    <a:pt x="248" y="3028"/>
                  </a:lnTo>
                  <a:cubicBezTo>
                    <a:pt x="249" y="2977"/>
                    <a:pt x="250" y="2926"/>
                    <a:pt x="251" y="2875"/>
                  </a:cubicBezTo>
                  <a:lnTo>
                    <a:pt x="250" y="2874"/>
                  </a:lnTo>
                  <a:close/>
                  <a:moveTo>
                    <a:pt x="248" y="3028"/>
                  </a:moveTo>
                  <a:cubicBezTo>
                    <a:pt x="245" y="3124"/>
                    <a:pt x="242" y="3218"/>
                    <a:pt x="240" y="3307"/>
                  </a:cubicBezTo>
                  <a:lnTo>
                    <a:pt x="226" y="3911"/>
                  </a:lnTo>
                  <a:cubicBezTo>
                    <a:pt x="226" y="4065"/>
                    <a:pt x="223" y="4221"/>
                    <a:pt x="219" y="4378"/>
                  </a:cubicBezTo>
                  <a:lnTo>
                    <a:pt x="205" y="5000"/>
                  </a:lnTo>
                  <a:cubicBezTo>
                    <a:pt x="200" y="5161"/>
                    <a:pt x="198" y="5323"/>
                    <a:pt x="189" y="5483"/>
                  </a:cubicBezTo>
                  <a:cubicBezTo>
                    <a:pt x="191" y="5627"/>
                    <a:pt x="191" y="5770"/>
                    <a:pt x="183" y="5918"/>
                  </a:cubicBezTo>
                  <a:cubicBezTo>
                    <a:pt x="183" y="6130"/>
                    <a:pt x="174" y="6338"/>
                    <a:pt x="176" y="6545"/>
                  </a:cubicBezTo>
                  <a:cubicBezTo>
                    <a:pt x="176" y="6335"/>
                    <a:pt x="185" y="6130"/>
                    <a:pt x="185" y="5919"/>
                  </a:cubicBezTo>
                  <a:cubicBezTo>
                    <a:pt x="191" y="5770"/>
                    <a:pt x="192" y="5629"/>
                    <a:pt x="192" y="5482"/>
                  </a:cubicBezTo>
                  <a:cubicBezTo>
                    <a:pt x="200" y="5324"/>
                    <a:pt x="202" y="5163"/>
                    <a:pt x="207" y="4998"/>
                  </a:cubicBezTo>
                  <a:cubicBezTo>
                    <a:pt x="209" y="4801"/>
                    <a:pt x="214" y="4596"/>
                    <a:pt x="221" y="4398"/>
                  </a:cubicBezTo>
                  <a:cubicBezTo>
                    <a:pt x="228" y="4396"/>
                    <a:pt x="234" y="4396"/>
                    <a:pt x="241" y="4396"/>
                  </a:cubicBezTo>
                  <a:lnTo>
                    <a:pt x="241" y="4396"/>
                  </a:lnTo>
                  <a:cubicBezTo>
                    <a:pt x="234" y="4396"/>
                    <a:pt x="227" y="4396"/>
                    <a:pt x="220" y="4398"/>
                  </a:cubicBezTo>
                  <a:cubicBezTo>
                    <a:pt x="219" y="4391"/>
                    <a:pt x="221" y="4382"/>
                    <a:pt x="220" y="4377"/>
                  </a:cubicBezTo>
                  <a:cubicBezTo>
                    <a:pt x="223" y="4221"/>
                    <a:pt x="226" y="4066"/>
                    <a:pt x="228" y="3910"/>
                  </a:cubicBezTo>
                  <a:cubicBezTo>
                    <a:pt x="230" y="3713"/>
                    <a:pt x="237" y="3515"/>
                    <a:pt x="241" y="3308"/>
                  </a:cubicBezTo>
                  <a:cubicBezTo>
                    <a:pt x="243" y="3218"/>
                    <a:pt x="246" y="3124"/>
                    <a:pt x="248" y="3028"/>
                  </a:cubicBezTo>
                  <a:close/>
                  <a:moveTo>
                    <a:pt x="174" y="6625"/>
                  </a:moveTo>
                  <a:cubicBezTo>
                    <a:pt x="169" y="6795"/>
                    <a:pt x="166" y="6966"/>
                    <a:pt x="163" y="7139"/>
                  </a:cubicBezTo>
                  <a:lnTo>
                    <a:pt x="163" y="7139"/>
                  </a:lnTo>
                  <a:cubicBezTo>
                    <a:pt x="167" y="6966"/>
                    <a:pt x="169" y="6795"/>
                    <a:pt x="174" y="6625"/>
                  </a:cubicBezTo>
                  <a:close/>
                  <a:moveTo>
                    <a:pt x="163" y="7139"/>
                  </a:moveTo>
                  <a:lnTo>
                    <a:pt x="163" y="7139"/>
                  </a:lnTo>
                  <a:cubicBezTo>
                    <a:pt x="160" y="7308"/>
                    <a:pt x="157" y="7478"/>
                    <a:pt x="151" y="7650"/>
                  </a:cubicBezTo>
                  <a:cubicBezTo>
                    <a:pt x="151" y="7650"/>
                    <a:pt x="151" y="7650"/>
                    <a:pt x="151" y="7651"/>
                  </a:cubicBezTo>
                  <a:lnTo>
                    <a:pt x="151" y="7651"/>
                  </a:lnTo>
                  <a:cubicBezTo>
                    <a:pt x="157" y="7478"/>
                    <a:pt x="161" y="7308"/>
                    <a:pt x="163" y="7139"/>
                  </a:cubicBezTo>
                  <a:close/>
                  <a:moveTo>
                    <a:pt x="150" y="8571"/>
                  </a:moveTo>
                  <a:cubicBezTo>
                    <a:pt x="189" y="8573"/>
                    <a:pt x="228" y="8573"/>
                    <a:pt x="266" y="8573"/>
                  </a:cubicBezTo>
                  <a:cubicBezTo>
                    <a:pt x="228" y="8573"/>
                    <a:pt x="189" y="8572"/>
                    <a:pt x="150" y="8571"/>
                  </a:cubicBezTo>
                  <a:close/>
                  <a:moveTo>
                    <a:pt x="382" y="8572"/>
                  </a:moveTo>
                  <a:cubicBezTo>
                    <a:pt x="344" y="8572"/>
                    <a:pt x="306" y="8573"/>
                    <a:pt x="266" y="8573"/>
                  </a:cubicBezTo>
                  <a:cubicBezTo>
                    <a:pt x="304" y="8573"/>
                    <a:pt x="344" y="8573"/>
                    <a:pt x="382" y="8572"/>
                  </a:cubicBezTo>
                  <a:close/>
                  <a:moveTo>
                    <a:pt x="151" y="7651"/>
                  </a:moveTo>
                  <a:cubicBezTo>
                    <a:pt x="151" y="7651"/>
                    <a:pt x="151" y="7651"/>
                    <a:pt x="151" y="7651"/>
                  </a:cubicBezTo>
                  <a:cubicBezTo>
                    <a:pt x="153" y="7946"/>
                    <a:pt x="146" y="8256"/>
                    <a:pt x="147" y="8569"/>
                  </a:cubicBezTo>
                  <a:cubicBezTo>
                    <a:pt x="144" y="8607"/>
                    <a:pt x="143" y="8646"/>
                    <a:pt x="144" y="8686"/>
                  </a:cubicBezTo>
                  <a:lnTo>
                    <a:pt x="144" y="8684"/>
                  </a:lnTo>
                  <a:cubicBezTo>
                    <a:pt x="143" y="8646"/>
                    <a:pt x="146" y="8607"/>
                    <a:pt x="150" y="8571"/>
                  </a:cubicBezTo>
                  <a:cubicBezTo>
                    <a:pt x="147" y="8256"/>
                    <a:pt x="153" y="7944"/>
                    <a:pt x="151" y="7651"/>
                  </a:cubicBez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2">
              <a:extLst>
                <a:ext uri="{FF2B5EF4-FFF2-40B4-BE49-F238E27FC236}">
                  <a16:creationId xmlns:a16="http://schemas.microsoft.com/office/drawing/2014/main" id="{24683FA7-F421-5E74-AB13-40E43C91A957}"/>
                </a:ext>
              </a:extLst>
            </p:cNvPr>
            <p:cNvSpPr/>
            <p:nvPr/>
          </p:nvSpPr>
          <p:spPr>
            <a:xfrm>
              <a:off x="2260619" y="3744368"/>
              <a:ext cx="27049" cy="12535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316" y="1"/>
                  </a:moveTo>
                  <a:cubicBezTo>
                    <a:pt x="291" y="2"/>
                    <a:pt x="264" y="4"/>
                    <a:pt x="238" y="5"/>
                  </a:cubicBezTo>
                  <a:cubicBezTo>
                    <a:pt x="200" y="5"/>
                    <a:pt x="162" y="6"/>
                    <a:pt x="122" y="6"/>
                  </a:cubicBezTo>
                  <a:cubicBezTo>
                    <a:pt x="84" y="6"/>
                    <a:pt x="45" y="6"/>
                    <a:pt x="6" y="4"/>
                  </a:cubicBezTo>
                  <a:cubicBezTo>
                    <a:pt x="2" y="40"/>
                    <a:pt x="0" y="79"/>
                    <a:pt x="2" y="117"/>
                  </a:cubicBezTo>
                  <a:lnTo>
                    <a:pt x="2" y="150"/>
                  </a:lnTo>
                  <a:lnTo>
                    <a:pt x="328" y="151"/>
                  </a:lnTo>
                  <a:cubicBezTo>
                    <a:pt x="319" y="108"/>
                    <a:pt x="315" y="63"/>
                    <a:pt x="316" y="18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2">
              <a:extLst>
                <a:ext uri="{FF2B5EF4-FFF2-40B4-BE49-F238E27FC236}">
                  <a16:creationId xmlns:a16="http://schemas.microsoft.com/office/drawing/2014/main" id="{DBE87C05-6A00-6319-5D7C-BB871EC68C17}"/>
                </a:ext>
              </a:extLst>
            </p:cNvPr>
            <p:cNvSpPr/>
            <p:nvPr/>
          </p:nvSpPr>
          <p:spPr>
            <a:xfrm>
              <a:off x="2260949" y="3668580"/>
              <a:ext cx="26390" cy="76365"/>
            </a:xfrm>
            <a:custGeom>
              <a:avLst/>
              <a:gdLst/>
              <a:ahLst/>
              <a:cxnLst/>
              <a:rect l="l" t="t" r="r" b="b"/>
              <a:pathLst>
                <a:path w="320" h="926" extrusionOk="0">
                  <a:moveTo>
                    <a:pt x="317" y="0"/>
                  </a:moveTo>
                  <a:lnTo>
                    <a:pt x="317" y="2"/>
                  </a:lnTo>
                  <a:cubicBezTo>
                    <a:pt x="283" y="3"/>
                    <a:pt x="249" y="4"/>
                    <a:pt x="215" y="4"/>
                  </a:cubicBezTo>
                  <a:lnTo>
                    <a:pt x="5" y="2"/>
                  </a:lnTo>
                  <a:lnTo>
                    <a:pt x="5" y="2"/>
                  </a:lnTo>
                  <a:cubicBezTo>
                    <a:pt x="6" y="295"/>
                    <a:pt x="0" y="608"/>
                    <a:pt x="3" y="923"/>
                  </a:cubicBezTo>
                  <a:cubicBezTo>
                    <a:pt x="43" y="924"/>
                    <a:pt x="80" y="925"/>
                    <a:pt x="120" y="925"/>
                  </a:cubicBezTo>
                  <a:cubicBezTo>
                    <a:pt x="158" y="925"/>
                    <a:pt x="196" y="925"/>
                    <a:pt x="235" y="924"/>
                  </a:cubicBezTo>
                  <a:cubicBezTo>
                    <a:pt x="260" y="923"/>
                    <a:pt x="287" y="921"/>
                    <a:pt x="314" y="920"/>
                  </a:cubicBezTo>
                  <a:lnTo>
                    <a:pt x="314" y="914"/>
                  </a:lnTo>
                  <a:cubicBezTo>
                    <a:pt x="312" y="883"/>
                    <a:pt x="312" y="852"/>
                    <a:pt x="315" y="820"/>
                  </a:cubicBezTo>
                  <a:cubicBezTo>
                    <a:pt x="312" y="539"/>
                    <a:pt x="319" y="263"/>
                    <a:pt x="317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2">
              <a:extLst>
                <a:ext uri="{FF2B5EF4-FFF2-40B4-BE49-F238E27FC236}">
                  <a16:creationId xmlns:a16="http://schemas.microsoft.com/office/drawing/2014/main" id="{CAB93093-5A83-FEC6-F120-3B556610FEF8}"/>
                </a:ext>
              </a:extLst>
            </p:cNvPr>
            <p:cNvSpPr/>
            <p:nvPr/>
          </p:nvSpPr>
          <p:spPr>
            <a:xfrm>
              <a:off x="2261279" y="3578855"/>
              <a:ext cx="27544" cy="90137"/>
            </a:xfrm>
            <a:custGeom>
              <a:avLst/>
              <a:gdLst/>
              <a:ahLst/>
              <a:cxnLst/>
              <a:rect l="l" t="t" r="r" b="b"/>
              <a:pathLst>
                <a:path w="334" h="1093" extrusionOk="0">
                  <a:moveTo>
                    <a:pt x="332" y="0"/>
                  </a:moveTo>
                  <a:cubicBezTo>
                    <a:pt x="332" y="0"/>
                    <a:pt x="332" y="0"/>
                    <a:pt x="332" y="0"/>
                  </a:cubicBezTo>
                  <a:lnTo>
                    <a:pt x="332" y="0"/>
                  </a:lnTo>
                  <a:cubicBezTo>
                    <a:pt x="333" y="0"/>
                    <a:pt x="333" y="0"/>
                    <a:pt x="334" y="0"/>
                  </a:cubicBezTo>
                  <a:close/>
                  <a:moveTo>
                    <a:pt x="332" y="0"/>
                  </a:moveTo>
                  <a:lnTo>
                    <a:pt x="332" y="0"/>
                  </a:lnTo>
                  <a:cubicBezTo>
                    <a:pt x="285" y="3"/>
                    <a:pt x="239" y="4"/>
                    <a:pt x="192" y="6"/>
                  </a:cubicBezTo>
                  <a:lnTo>
                    <a:pt x="24" y="7"/>
                  </a:lnTo>
                  <a:cubicBezTo>
                    <a:pt x="24" y="27"/>
                    <a:pt x="23" y="47"/>
                    <a:pt x="22" y="65"/>
                  </a:cubicBezTo>
                  <a:cubicBezTo>
                    <a:pt x="13" y="401"/>
                    <a:pt x="10" y="741"/>
                    <a:pt x="1" y="1090"/>
                  </a:cubicBezTo>
                  <a:lnTo>
                    <a:pt x="211" y="1092"/>
                  </a:lnTo>
                  <a:cubicBezTo>
                    <a:pt x="245" y="1092"/>
                    <a:pt x="279" y="1091"/>
                    <a:pt x="313" y="1090"/>
                  </a:cubicBezTo>
                  <a:cubicBezTo>
                    <a:pt x="313" y="1087"/>
                    <a:pt x="313" y="1085"/>
                    <a:pt x="313" y="1084"/>
                  </a:cubicBezTo>
                  <a:lnTo>
                    <a:pt x="314" y="990"/>
                  </a:lnTo>
                  <a:cubicBezTo>
                    <a:pt x="327" y="651"/>
                    <a:pt x="325" y="322"/>
                    <a:pt x="332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2">
              <a:extLst>
                <a:ext uri="{FF2B5EF4-FFF2-40B4-BE49-F238E27FC236}">
                  <a16:creationId xmlns:a16="http://schemas.microsoft.com/office/drawing/2014/main" id="{ECF08DD1-96D1-39C1-A66F-D78BE9C51CED}"/>
                </a:ext>
              </a:extLst>
            </p:cNvPr>
            <p:cNvSpPr/>
            <p:nvPr/>
          </p:nvSpPr>
          <p:spPr>
            <a:xfrm>
              <a:off x="2263176" y="3489047"/>
              <a:ext cx="27049" cy="90467"/>
            </a:xfrm>
            <a:custGeom>
              <a:avLst/>
              <a:gdLst/>
              <a:ahLst/>
              <a:cxnLst/>
              <a:rect l="l" t="t" r="r" b="b"/>
              <a:pathLst>
                <a:path w="328" h="1097" extrusionOk="0">
                  <a:moveTo>
                    <a:pt x="326" y="1"/>
                  </a:moveTo>
                  <a:lnTo>
                    <a:pt x="326" y="2"/>
                  </a:lnTo>
                  <a:cubicBezTo>
                    <a:pt x="266" y="7"/>
                    <a:pt x="204" y="9"/>
                    <a:pt x="142" y="11"/>
                  </a:cubicBezTo>
                  <a:lnTo>
                    <a:pt x="16" y="11"/>
                  </a:lnTo>
                  <a:cubicBezTo>
                    <a:pt x="16" y="158"/>
                    <a:pt x="16" y="299"/>
                    <a:pt x="8" y="448"/>
                  </a:cubicBezTo>
                  <a:cubicBezTo>
                    <a:pt x="8" y="658"/>
                    <a:pt x="1" y="864"/>
                    <a:pt x="0" y="1074"/>
                  </a:cubicBezTo>
                  <a:lnTo>
                    <a:pt x="0" y="1096"/>
                  </a:lnTo>
                  <a:lnTo>
                    <a:pt x="167" y="1095"/>
                  </a:lnTo>
                  <a:cubicBezTo>
                    <a:pt x="215" y="1093"/>
                    <a:pt x="263" y="1092"/>
                    <a:pt x="309" y="1089"/>
                  </a:cubicBezTo>
                  <a:cubicBezTo>
                    <a:pt x="309" y="1088"/>
                    <a:pt x="309" y="1086"/>
                    <a:pt x="309" y="1085"/>
                  </a:cubicBezTo>
                  <a:lnTo>
                    <a:pt x="312" y="995"/>
                  </a:lnTo>
                  <a:cubicBezTo>
                    <a:pt x="312" y="780"/>
                    <a:pt x="322" y="565"/>
                    <a:pt x="322" y="345"/>
                  </a:cubicBezTo>
                  <a:cubicBezTo>
                    <a:pt x="325" y="226"/>
                    <a:pt x="328" y="115"/>
                    <a:pt x="326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2">
              <a:extLst>
                <a:ext uri="{FF2B5EF4-FFF2-40B4-BE49-F238E27FC236}">
                  <a16:creationId xmlns:a16="http://schemas.microsoft.com/office/drawing/2014/main" id="{F660DC0D-E3E0-FF3A-C7E1-AE38B2F31970}"/>
                </a:ext>
              </a:extLst>
            </p:cNvPr>
            <p:cNvSpPr/>
            <p:nvPr/>
          </p:nvSpPr>
          <p:spPr>
            <a:xfrm>
              <a:off x="2274062" y="3400311"/>
              <a:ext cx="82" cy="8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2">
              <a:extLst>
                <a:ext uri="{FF2B5EF4-FFF2-40B4-BE49-F238E27FC236}">
                  <a16:creationId xmlns:a16="http://schemas.microsoft.com/office/drawing/2014/main" id="{2BE9DEF0-9399-23F0-54D0-97F7916E81A7}"/>
                </a:ext>
              </a:extLst>
            </p:cNvPr>
            <p:cNvSpPr/>
            <p:nvPr/>
          </p:nvSpPr>
          <p:spPr>
            <a:xfrm>
              <a:off x="2264413" y="3399322"/>
              <a:ext cx="28121" cy="90632"/>
            </a:xfrm>
            <a:custGeom>
              <a:avLst/>
              <a:gdLst/>
              <a:ahLst/>
              <a:cxnLst/>
              <a:rect l="l" t="t" r="r" b="b"/>
              <a:pathLst>
                <a:path w="341" h="1099" extrusionOk="0">
                  <a:moveTo>
                    <a:pt x="341" y="1"/>
                  </a:moveTo>
                  <a:lnTo>
                    <a:pt x="341" y="1"/>
                  </a:lnTo>
                  <a:cubicBezTo>
                    <a:pt x="268" y="6"/>
                    <a:pt x="193" y="11"/>
                    <a:pt x="117" y="12"/>
                  </a:cubicBezTo>
                  <a:lnTo>
                    <a:pt x="106" y="12"/>
                  </a:lnTo>
                  <a:cubicBezTo>
                    <a:pt x="99" y="13"/>
                    <a:pt x="92" y="13"/>
                    <a:pt x="85" y="13"/>
                  </a:cubicBezTo>
                  <a:lnTo>
                    <a:pt x="50" y="13"/>
                  </a:lnTo>
                  <a:cubicBezTo>
                    <a:pt x="43" y="13"/>
                    <a:pt x="36" y="13"/>
                    <a:pt x="30" y="15"/>
                  </a:cubicBezTo>
                  <a:cubicBezTo>
                    <a:pt x="22" y="213"/>
                    <a:pt x="17" y="418"/>
                    <a:pt x="16" y="615"/>
                  </a:cubicBezTo>
                  <a:cubicBezTo>
                    <a:pt x="10" y="780"/>
                    <a:pt x="9" y="941"/>
                    <a:pt x="1" y="1099"/>
                  </a:cubicBezTo>
                  <a:lnTo>
                    <a:pt x="126" y="1099"/>
                  </a:lnTo>
                  <a:cubicBezTo>
                    <a:pt x="189" y="1097"/>
                    <a:pt x="251" y="1095"/>
                    <a:pt x="311" y="1090"/>
                  </a:cubicBezTo>
                  <a:lnTo>
                    <a:pt x="311" y="1085"/>
                  </a:lnTo>
                  <a:lnTo>
                    <a:pt x="313" y="1000"/>
                  </a:lnTo>
                  <a:cubicBezTo>
                    <a:pt x="321" y="839"/>
                    <a:pt x="325" y="677"/>
                    <a:pt x="328" y="517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2">
              <a:extLst>
                <a:ext uri="{FF2B5EF4-FFF2-40B4-BE49-F238E27FC236}">
                  <a16:creationId xmlns:a16="http://schemas.microsoft.com/office/drawing/2014/main" id="{8DF4D07D-5FBC-E556-E3C7-529320A04549}"/>
                </a:ext>
              </a:extLst>
            </p:cNvPr>
            <p:cNvSpPr/>
            <p:nvPr/>
          </p:nvSpPr>
          <p:spPr>
            <a:xfrm>
              <a:off x="2266639" y="3309514"/>
              <a:ext cx="27792" cy="91044"/>
            </a:xfrm>
            <a:custGeom>
              <a:avLst/>
              <a:gdLst/>
              <a:ahLst/>
              <a:cxnLst/>
              <a:rect l="l" t="t" r="r" b="b"/>
              <a:pathLst>
                <a:path w="337" h="1104" extrusionOk="0">
                  <a:moveTo>
                    <a:pt x="335" y="0"/>
                  </a:moveTo>
                  <a:cubicBezTo>
                    <a:pt x="245" y="9"/>
                    <a:pt x="152" y="13"/>
                    <a:pt x="59" y="14"/>
                  </a:cubicBezTo>
                  <a:lnTo>
                    <a:pt x="24" y="14"/>
                  </a:lnTo>
                  <a:cubicBezTo>
                    <a:pt x="19" y="221"/>
                    <a:pt x="11" y="419"/>
                    <a:pt x="11" y="616"/>
                  </a:cubicBezTo>
                  <a:cubicBezTo>
                    <a:pt x="7" y="772"/>
                    <a:pt x="4" y="927"/>
                    <a:pt x="2" y="1083"/>
                  </a:cubicBezTo>
                  <a:cubicBezTo>
                    <a:pt x="4" y="1088"/>
                    <a:pt x="0" y="1097"/>
                    <a:pt x="3" y="1104"/>
                  </a:cubicBezTo>
                  <a:cubicBezTo>
                    <a:pt x="10" y="1102"/>
                    <a:pt x="17" y="1102"/>
                    <a:pt x="24" y="1102"/>
                  </a:cubicBezTo>
                  <a:lnTo>
                    <a:pt x="59" y="1102"/>
                  </a:lnTo>
                  <a:cubicBezTo>
                    <a:pt x="66" y="1102"/>
                    <a:pt x="73" y="1102"/>
                    <a:pt x="80" y="1101"/>
                  </a:cubicBezTo>
                  <a:lnTo>
                    <a:pt x="92" y="1101"/>
                  </a:lnTo>
                  <a:cubicBezTo>
                    <a:pt x="168" y="1100"/>
                    <a:pt x="242" y="1095"/>
                    <a:pt x="315" y="1088"/>
                  </a:cubicBezTo>
                  <a:lnTo>
                    <a:pt x="318" y="983"/>
                  </a:lnTo>
                  <a:cubicBezTo>
                    <a:pt x="321" y="827"/>
                    <a:pt x="325" y="669"/>
                    <a:pt x="324" y="518"/>
                  </a:cubicBezTo>
                  <a:lnTo>
                    <a:pt x="336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2">
              <a:extLst>
                <a:ext uri="{FF2B5EF4-FFF2-40B4-BE49-F238E27FC236}">
                  <a16:creationId xmlns:a16="http://schemas.microsoft.com/office/drawing/2014/main" id="{11B7FFA2-B00E-31A2-0C8F-AF54301EDC1B}"/>
                </a:ext>
              </a:extLst>
            </p:cNvPr>
            <p:cNvSpPr/>
            <p:nvPr/>
          </p:nvSpPr>
          <p:spPr>
            <a:xfrm>
              <a:off x="2268619" y="3219294"/>
              <a:ext cx="27379" cy="91456"/>
            </a:xfrm>
            <a:custGeom>
              <a:avLst/>
              <a:gdLst/>
              <a:ahLst/>
              <a:cxnLst/>
              <a:rect l="l" t="t" r="r" b="b"/>
              <a:pathLst>
                <a:path w="332" h="1109" extrusionOk="0">
                  <a:moveTo>
                    <a:pt x="332" y="0"/>
                  </a:moveTo>
                  <a:cubicBezTo>
                    <a:pt x="332" y="1"/>
                    <a:pt x="332" y="1"/>
                    <a:pt x="332" y="2"/>
                  </a:cubicBezTo>
                  <a:lnTo>
                    <a:pt x="332" y="2"/>
                  </a:lnTo>
                  <a:cubicBezTo>
                    <a:pt x="332" y="2"/>
                    <a:pt x="332" y="2"/>
                    <a:pt x="332" y="2"/>
                  </a:cubicBezTo>
                  <a:lnTo>
                    <a:pt x="332" y="0"/>
                  </a:lnTo>
                  <a:close/>
                  <a:moveTo>
                    <a:pt x="332" y="2"/>
                  </a:moveTo>
                  <a:cubicBezTo>
                    <a:pt x="231" y="12"/>
                    <a:pt x="127" y="19"/>
                    <a:pt x="21" y="20"/>
                  </a:cubicBezTo>
                  <a:cubicBezTo>
                    <a:pt x="17" y="214"/>
                    <a:pt x="16" y="401"/>
                    <a:pt x="9" y="590"/>
                  </a:cubicBezTo>
                  <a:lnTo>
                    <a:pt x="9" y="623"/>
                  </a:lnTo>
                  <a:lnTo>
                    <a:pt x="9" y="674"/>
                  </a:lnTo>
                  <a:cubicBezTo>
                    <a:pt x="9" y="823"/>
                    <a:pt x="3" y="969"/>
                    <a:pt x="0" y="1108"/>
                  </a:cubicBezTo>
                  <a:lnTo>
                    <a:pt x="35" y="1108"/>
                  </a:lnTo>
                  <a:cubicBezTo>
                    <a:pt x="129" y="1107"/>
                    <a:pt x="221" y="1101"/>
                    <a:pt x="312" y="1093"/>
                  </a:cubicBezTo>
                  <a:lnTo>
                    <a:pt x="314" y="1006"/>
                  </a:lnTo>
                  <a:cubicBezTo>
                    <a:pt x="318" y="854"/>
                    <a:pt x="326" y="688"/>
                    <a:pt x="321" y="518"/>
                  </a:cubicBezTo>
                  <a:cubicBezTo>
                    <a:pt x="329" y="348"/>
                    <a:pt x="329" y="180"/>
                    <a:pt x="332" y="2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2">
              <a:extLst>
                <a:ext uri="{FF2B5EF4-FFF2-40B4-BE49-F238E27FC236}">
                  <a16:creationId xmlns:a16="http://schemas.microsoft.com/office/drawing/2014/main" id="{D8A6D922-A6EF-FFC3-4CD8-BDC024BF430A}"/>
                </a:ext>
              </a:extLst>
            </p:cNvPr>
            <p:cNvSpPr/>
            <p:nvPr/>
          </p:nvSpPr>
          <p:spPr>
            <a:xfrm>
              <a:off x="2270350" y="3129404"/>
              <a:ext cx="27379" cy="91621"/>
            </a:xfrm>
            <a:custGeom>
              <a:avLst/>
              <a:gdLst/>
              <a:ahLst/>
              <a:cxnLst/>
              <a:rect l="l" t="t" r="r" b="b"/>
              <a:pathLst>
                <a:path w="332" h="1111" extrusionOk="0">
                  <a:moveTo>
                    <a:pt x="332" y="1"/>
                  </a:moveTo>
                  <a:lnTo>
                    <a:pt x="332" y="1"/>
                  </a:lnTo>
                  <a:cubicBezTo>
                    <a:pt x="231" y="12"/>
                    <a:pt x="127" y="19"/>
                    <a:pt x="21" y="22"/>
                  </a:cubicBezTo>
                  <a:cubicBezTo>
                    <a:pt x="16" y="227"/>
                    <a:pt x="11" y="433"/>
                    <a:pt x="10" y="629"/>
                  </a:cubicBezTo>
                  <a:cubicBezTo>
                    <a:pt x="3" y="792"/>
                    <a:pt x="3" y="954"/>
                    <a:pt x="0" y="1110"/>
                  </a:cubicBezTo>
                  <a:cubicBezTo>
                    <a:pt x="106" y="1109"/>
                    <a:pt x="208" y="1102"/>
                    <a:pt x="311" y="1092"/>
                  </a:cubicBezTo>
                  <a:cubicBezTo>
                    <a:pt x="311" y="1090"/>
                    <a:pt x="311" y="1090"/>
                    <a:pt x="311" y="1089"/>
                  </a:cubicBezTo>
                  <a:lnTo>
                    <a:pt x="312" y="1009"/>
                  </a:lnTo>
                  <a:cubicBezTo>
                    <a:pt x="317" y="851"/>
                    <a:pt x="315" y="690"/>
                    <a:pt x="324" y="530"/>
                  </a:cubicBezTo>
                  <a:cubicBezTo>
                    <a:pt x="324" y="357"/>
                    <a:pt x="328" y="178"/>
                    <a:pt x="332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2">
              <a:extLst>
                <a:ext uri="{FF2B5EF4-FFF2-40B4-BE49-F238E27FC236}">
                  <a16:creationId xmlns:a16="http://schemas.microsoft.com/office/drawing/2014/main" id="{CBD8E36A-ECAB-CB95-3C07-6EA02326B22D}"/>
                </a:ext>
              </a:extLst>
            </p:cNvPr>
            <p:cNvSpPr/>
            <p:nvPr/>
          </p:nvSpPr>
          <p:spPr>
            <a:xfrm>
              <a:off x="2255754" y="3040751"/>
              <a:ext cx="43048" cy="90549"/>
            </a:xfrm>
            <a:custGeom>
              <a:avLst/>
              <a:gdLst/>
              <a:ahLst/>
              <a:cxnLst/>
              <a:rect l="l" t="t" r="r" b="b"/>
              <a:pathLst>
                <a:path w="522" h="1098" extrusionOk="0">
                  <a:moveTo>
                    <a:pt x="387" y="0"/>
                  </a:moveTo>
                  <a:cubicBezTo>
                    <a:pt x="387" y="0"/>
                    <a:pt x="387" y="1"/>
                    <a:pt x="387" y="1"/>
                  </a:cubicBezTo>
                  <a:lnTo>
                    <a:pt x="387" y="1"/>
                  </a:lnTo>
                  <a:cubicBezTo>
                    <a:pt x="387" y="1"/>
                    <a:pt x="388" y="0"/>
                    <a:pt x="388" y="0"/>
                  </a:cubicBezTo>
                  <a:close/>
                  <a:moveTo>
                    <a:pt x="387" y="1"/>
                  </a:moveTo>
                  <a:lnTo>
                    <a:pt x="387" y="1"/>
                  </a:lnTo>
                  <a:cubicBezTo>
                    <a:pt x="303" y="8"/>
                    <a:pt x="218" y="13"/>
                    <a:pt x="131" y="15"/>
                  </a:cubicBezTo>
                  <a:cubicBezTo>
                    <a:pt x="121" y="16"/>
                    <a:pt x="113" y="16"/>
                    <a:pt x="104" y="16"/>
                  </a:cubicBezTo>
                  <a:cubicBezTo>
                    <a:pt x="101" y="16"/>
                    <a:pt x="98" y="17"/>
                    <a:pt x="95" y="17"/>
                  </a:cubicBezTo>
                  <a:cubicBezTo>
                    <a:pt x="89" y="17"/>
                    <a:pt x="84" y="16"/>
                    <a:pt x="79" y="16"/>
                  </a:cubicBezTo>
                  <a:lnTo>
                    <a:pt x="0" y="16"/>
                  </a:lnTo>
                  <a:cubicBezTo>
                    <a:pt x="3" y="20"/>
                    <a:pt x="6" y="23"/>
                    <a:pt x="10" y="27"/>
                  </a:cubicBezTo>
                  <a:cubicBezTo>
                    <a:pt x="118" y="127"/>
                    <a:pt x="208" y="335"/>
                    <a:pt x="205" y="554"/>
                  </a:cubicBezTo>
                  <a:cubicBezTo>
                    <a:pt x="207" y="575"/>
                    <a:pt x="205" y="597"/>
                    <a:pt x="201" y="619"/>
                  </a:cubicBezTo>
                  <a:cubicBezTo>
                    <a:pt x="201" y="781"/>
                    <a:pt x="201" y="941"/>
                    <a:pt x="197" y="1097"/>
                  </a:cubicBezTo>
                  <a:cubicBezTo>
                    <a:pt x="302" y="1096"/>
                    <a:pt x="406" y="1089"/>
                    <a:pt x="508" y="1077"/>
                  </a:cubicBezTo>
                  <a:cubicBezTo>
                    <a:pt x="508" y="1075"/>
                    <a:pt x="508" y="1073"/>
                    <a:pt x="508" y="1072"/>
                  </a:cubicBezTo>
                  <a:lnTo>
                    <a:pt x="510" y="996"/>
                  </a:lnTo>
                  <a:cubicBezTo>
                    <a:pt x="513" y="840"/>
                    <a:pt x="513" y="678"/>
                    <a:pt x="516" y="516"/>
                  </a:cubicBezTo>
                  <a:cubicBezTo>
                    <a:pt x="519" y="495"/>
                    <a:pt x="520" y="474"/>
                    <a:pt x="517" y="455"/>
                  </a:cubicBezTo>
                  <a:cubicBezTo>
                    <a:pt x="522" y="280"/>
                    <a:pt x="482" y="99"/>
                    <a:pt x="387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2">
              <a:extLst>
                <a:ext uri="{FF2B5EF4-FFF2-40B4-BE49-F238E27FC236}">
                  <a16:creationId xmlns:a16="http://schemas.microsoft.com/office/drawing/2014/main" id="{4CEE40B1-1A38-CCE2-B8B6-4EAE908A47E7}"/>
                </a:ext>
              </a:extLst>
            </p:cNvPr>
            <p:cNvSpPr/>
            <p:nvPr/>
          </p:nvSpPr>
          <p:spPr>
            <a:xfrm>
              <a:off x="2248661" y="3031349"/>
              <a:ext cx="39172" cy="10886"/>
            </a:xfrm>
            <a:custGeom>
              <a:avLst/>
              <a:gdLst/>
              <a:ahLst/>
              <a:cxnLst/>
              <a:rect l="l" t="t" r="r" b="b"/>
              <a:pathLst>
                <a:path w="475" h="132" extrusionOk="0">
                  <a:moveTo>
                    <a:pt x="225" y="1"/>
                  </a:moveTo>
                  <a:cubicBezTo>
                    <a:pt x="144" y="2"/>
                    <a:pt x="65" y="30"/>
                    <a:pt x="0" y="79"/>
                  </a:cubicBezTo>
                  <a:cubicBezTo>
                    <a:pt x="17" y="81"/>
                    <a:pt x="34" y="88"/>
                    <a:pt x="48" y="99"/>
                  </a:cubicBezTo>
                  <a:cubicBezTo>
                    <a:pt x="62" y="107"/>
                    <a:pt x="75" y="119"/>
                    <a:pt x="86" y="131"/>
                  </a:cubicBezTo>
                  <a:lnTo>
                    <a:pt x="190" y="131"/>
                  </a:lnTo>
                  <a:cubicBezTo>
                    <a:pt x="199" y="131"/>
                    <a:pt x="207" y="130"/>
                    <a:pt x="217" y="129"/>
                  </a:cubicBezTo>
                  <a:cubicBezTo>
                    <a:pt x="304" y="127"/>
                    <a:pt x="390" y="123"/>
                    <a:pt x="474" y="114"/>
                  </a:cubicBezTo>
                  <a:lnTo>
                    <a:pt x="471" y="112"/>
                  </a:lnTo>
                  <a:cubicBezTo>
                    <a:pt x="387" y="27"/>
                    <a:pt x="300" y="1"/>
                    <a:pt x="225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2">
              <a:extLst>
                <a:ext uri="{FF2B5EF4-FFF2-40B4-BE49-F238E27FC236}">
                  <a16:creationId xmlns:a16="http://schemas.microsoft.com/office/drawing/2014/main" id="{F87443EF-755D-4845-5457-171C9B297DBA}"/>
                </a:ext>
              </a:extLst>
            </p:cNvPr>
            <p:cNvSpPr/>
            <p:nvPr/>
          </p:nvSpPr>
          <p:spPr>
            <a:xfrm>
              <a:off x="3773167" y="3728864"/>
              <a:ext cx="108610" cy="79664"/>
            </a:xfrm>
            <a:custGeom>
              <a:avLst/>
              <a:gdLst/>
              <a:ahLst/>
              <a:cxnLst/>
              <a:rect l="l" t="t" r="r" b="b"/>
              <a:pathLst>
                <a:path w="1317" h="966" extrusionOk="0">
                  <a:moveTo>
                    <a:pt x="0" y="0"/>
                  </a:moveTo>
                  <a:lnTo>
                    <a:pt x="4" y="317"/>
                  </a:lnTo>
                  <a:cubicBezTo>
                    <a:pt x="6" y="405"/>
                    <a:pt x="24" y="494"/>
                    <a:pt x="58" y="577"/>
                  </a:cubicBezTo>
                  <a:cubicBezTo>
                    <a:pt x="165" y="816"/>
                    <a:pt x="402" y="966"/>
                    <a:pt x="657" y="966"/>
                  </a:cubicBezTo>
                  <a:cubicBezTo>
                    <a:pt x="703" y="966"/>
                    <a:pt x="749" y="961"/>
                    <a:pt x="796" y="951"/>
                  </a:cubicBezTo>
                  <a:cubicBezTo>
                    <a:pt x="1100" y="885"/>
                    <a:pt x="1316" y="615"/>
                    <a:pt x="1313" y="304"/>
                  </a:cubicBezTo>
                  <a:cubicBezTo>
                    <a:pt x="1315" y="266"/>
                    <a:pt x="1313" y="228"/>
                    <a:pt x="1308" y="190"/>
                  </a:cubicBezTo>
                  <a:cubicBezTo>
                    <a:pt x="1268" y="192"/>
                    <a:pt x="1230" y="193"/>
                    <a:pt x="1191" y="193"/>
                  </a:cubicBezTo>
                  <a:cubicBezTo>
                    <a:pt x="1153" y="193"/>
                    <a:pt x="1114" y="192"/>
                    <a:pt x="1076" y="192"/>
                  </a:cubicBezTo>
                  <a:cubicBezTo>
                    <a:pt x="681" y="179"/>
                    <a:pt x="319" y="117"/>
                    <a:pt x="0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2">
              <a:extLst>
                <a:ext uri="{FF2B5EF4-FFF2-40B4-BE49-F238E27FC236}">
                  <a16:creationId xmlns:a16="http://schemas.microsoft.com/office/drawing/2014/main" id="{0D3D0B72-F237-8906-4A89-E110141C92A5}"/>
                </a:ext>
              </a:extLst>
            </p:cNvPr>
            <p:cNvSpPr/>
            <p:nvPr/>
          </p:nvSpPr>
          <p:spPr>
            <a:xfrm>
              <a:off x="3763271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2" y="0"/>
                  </a:moveTo>
                  <a:cubicBezTo>
                    <a:pt x="5" y="14"/>
                    <a:pt x="3" y="28"/>
                    <a:pt x="1" y="42"/>
                  </a:cubicBezTo>
                  <a:lnTo>
                    <a:pt x="51" y="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2">
              <a:extLst>
                <a:ext uri="{FF2B5EF4-FFF2-40B4-BE49-F238E27FC236}">
                  <a16:creationId xmlns:a16="http://schemas.microsoft.com/office/drawing/2014/main" id="{F1062ABF-EA0D-6DED-AF94-3DFC7F2AD551}"/>
                </a:ext>
              </a:extLst>
            </p:cNvPr>
            <p:cNvSpPr/>
            <p:nvPr/>
          </p:nvSpPr>
          <p:spPr>
            <a:xfrm>
              <a:off x="3762034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3" y="1"/>
                  </a:moveTo>
                  <a:cubicBezTo>
                    <a:pt x="0" y="27"/>
                    <a:pt x="3" y="57"/>
                    <a:pt x="2" y="77"/>
                  </a:cubicBezTo>
                  <a:cubicBezTo>
                    <a:pt x="27" y="65"/>
                    <a:pt x="55" y="49"/>
                    <a:pt x="80" y="37"/>
                  </a:cubicBezTo>
                  <a:cubicBezTo>
                    <a:pt x="54" y="29"/>
                    <a:pt x="27" y="16"/>
                    <a:pt x="3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2">
              <a:extLst>
                <a:ext uri="{FF2B5EF4-FFF2-40B4-BE49-F238E27FC236}">
                  <a16:creationId xmlns:a16="http://schemas.microsoft.com/office/drawing/2014/main" id="{DB05208B-D724-B367-1711-9143D13B2518}"/>
                </a:ext>
              </a:extLst>
            </p:cNvPr>
            <p:cNvSpPr/>
            <p:nvPr/>
          </p:nvSpPr>
          <p:spPr>
            <a:xfrm>
              <a:off x="3772425" y="3652829"/>
              <a:ext cx="108857" cy="92116"/>
            </a:xfrm>
            <a:custGeom>
              <a:avLst/>
              <a:gdLst/>
              <a:ahLst/>
              <a:cxnLst/>
              <a:rect l="l" t="t" r="r" b="b"/>
              <a:pathLst>
                <a:path w="1320" h="1117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302"/>
                    <a:pt x="5" y="606"/>
                    <a:pt x="9" y="922"/>
                  </a:cubicBezTo>
                  <a:cubicBezTo>
                    <a:pt x="328" y="1039"/>
                    <a:pt x="690" y="1102"/>
                    <a:pt x="1086" y="1115"/>
                  </a:cubicBezTo>
                  <a:cubicBezTo>
                    <a:pt x="1124" y="1116"/>
                    <a:pt x="1162" y="1116"/>
                    <a:pt x="1200" y="1116"/>
                  </a:cubicBezTo>
                  <a:cubicBezTo>
                    <a:pt x="1239" y="1116"/>
                    <a:pt x="1278" y="1116"/>
                    <a:pt x="1318" y="1114"/>
                  </a:cubicBezTo>
                  <a:cubicBezTo>
                    <a:pt x="1319" y="799"/>
                    <a:pt x="1314" y="486"/>
                    <a:pt x="1315" y="193"/>
                  </a:cubicBezTo>
                  <a:lnTo>
                    <a:pt x="1315" y="193"/>
                  </a:lnTo>
                  <a:lnTo>
                    <a:pt x="1104" y="195"/>
                  </a:lnTo>
                  <a:cubicBezTo>
                    <a:pt x="701" y="187"/>
                    <a:pt x="327" y="120"/>
                    <a:pt x="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2">
              <a:extLst>
                <a:ext uri="{FF2B5EF4-FFF2-40B4-BE49-F238E27FC236}">
                  <a16:creationId xmlns:a16="http://schemas.microsoft.com/office/drawing/2014/main" id="{57C12113-F83B-2E6D-D39F-72E840657ABC}"/>
                </a:ext>
              </a:extLst>
            </p:cNvPr>
            <p:cNvSpPr/>
            <p:nvPr/>
          </p:nvSpPr>
          <p:spPr>
            <a:xfrm>
              <a:off x="3770610" y="3561866"/>
              <a:ext cx="110342" cy="107125"/>
            </a:xfrm>
            <a:custGeom>
              <a:avLst/>
              <a:gdLst/>
              <a:ahLst/>
              <a:cxnLst/>
              <a:rect l="l" t="t" r="r" b="b"/>
              <a:pathLst>
                <a:path w="1338" h="1299" extrusionOk="0">
                  <a:moveTo>
                    <a:pt x="0" y="1"/>
                  </a:moveTo>
                  <a:cubicBezTo>
                    <a:pt x="1" y="1"/>
                    <a:pt x="1" y="1"/>
                    <a:pt x="2" y="1"/>
                  </a:cubicBezTo>
                  <a:lnTo>
                    <a:pt x="2" y="1"/>
                  </a:lnTo>
                  <a:cubicBezTo>
                    <a:pt x="2" y="1"/>
                    <a:pt x="2" y="1"/>
                    <a:pt x="2" y="1"/>
                  </a:cubicBezTo>
                  <a:close/>
                  <a:moveTo>
                    <a:pt x="2" y="1"/>
                  </a:moveTo>
                  <a:cubicBezTo>
                    <a:pt x="9" y="361"/>
                    <a:pt x="14" y="728"/>
                    <a:pt x="24" y="1103"/>
                  </a:cubicBezTo>
                  <a:cubicBezTo>
                    <a:pt x="349" y="1223"/>
                    <a:pt x="723" y="1290"/>
                    <a:pt x="1126" y="1298"/>
                  </a:cubicBezTo>
                  <a:lnTo>
                    <a:pt x="1337" y="1296"/>
                  </a:lnTo>
                  <a:cubicBezTo>
                    <a:pt x="1326" y="927"/>
                    <a:pt x="1325" y="569"/>
                    <a:pt x="1315" y="213"/>
                  </a:cubicBezTo>
                  <a:lnTo>
                    <a:pt x="1146" y="212"/>
                  </a:lnTo>
                  <a:cubicBezTo>
                    <a:pt x="723" y="202"/>
                    <a:pt x="337" y="130"/>
                    <a:pt x="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2">
              <a:extLst>
                <a:ext uri="{FF2B5EF4-FFF2-40B4-BE49-F238E27FC236}">
                  <a16:creationId xmlns:a16="http://schemas.microsoft.com/office/drawing/2014/main" id="{FCB6D001-1DD7-A4A1-0B74-8466183BFD01}"/>
                </a:ext>
              </a:extLst>
            </p:cNvPr>
            <p:cNvSpPr/>
            <p:nvPr/>
          </p:nvSpPr>
          <p:spPr>
            <a:xfrm>
              <a:off x="3768714" y="3470739"/>
              <a:ext cx="110259" cy="108775"/>
            </a:xfrm>
            <a:custGeom>
              <a:avLst/>
              <a:gdLst/>
              <a:ahLst/>
              <a:cxnLst/>
              <a:rect l="l" t="t" r="r" b="b"/>
              <a:pathLst>
                <a:path w="1337" h="1319" extrusionOk="0">
                  <a:moveTo>
                    <a:pt x="1" y="1"/>
                  </a:moveTo>
                  <a:lnTo>
                    <a:pt x="1" y="2"/>
                  </a:lnTo>
                  <a:cubicBezTo>
                    <a:pt x="6" y="278"/>
                    <a:pt x="16" y="562"/>
                    <a:pt x="22" y="839"/>
                  </a:cubicBezTo>
                  <a:cubicBezTo>
                    <a:pt x="22" y="929"/>
                    <a:pt x="23" y="1014"/>
                    <a:pt x="23" y="1106"/>
                  </a:cubicBezTo>
                  <a:cubicBezTo>
                    <a:pt x="359" y="1235"/>
                    <a:pt x="744" y="1307"/>
                    <a:pt x="1169" y="1317"/>
                  </a:cubicBezTo>
                  <a:lnTo>
                    <a:pt x="1336" y="1318"/>
                  </a:lnTo>
                  <a:cubicBezTo>
                    <a:pt x="1336" y="1100"/>
                    <a:pt x="1328" y="887"/>
                    <a:pt x="1328" y="670"/>
                  </a:cubicBezTo>
                  <a:cubicBezTo>
                    <a:pt x="1322" y="520"/>
                    <a:pt x="1321" y="379"/>
                    <a:pt x="1322" y="231"/>
                  </a:cubicBezTo>
                  <a:lnTo>
                    <a:pt x="1259" y="231"/>
                  </a:lnTo>
                  <a:cubicBezTo>
                    <a:pt x="1245" y="231"/>
                    <a:pt x="1231" y="232"/>
                    <a:pt x="1217" y="232"/>
                  </a:cubicBezTo>
                  <a:cubicBezTo>
                    <a:pt x="1210" y="232"/>
                    <a:pt x="1203" y="232"/>
                    <a:pt x="1196" y="231"/>
                  </a:cubicBezTo>
                  <a:cubicBezTo>
                    <a:pt x="787" y="224"/>
                    <a:pt x="383" y="146"/>
                    <a:pt x="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2">
              <a:extLst>
                <a:ext uri="{FF2B5EF4-FFF2-40B4-BE49-F238E27FC236}">
                  <a16:creationId xmlns:a16="http://schemas.microsoft.com/office/drawing/2014/main" id="{D701DD6C-E6DB-1486-4AAD-96462C90A2F4}"/>
                </a:ext>
              </a:extLst>
            </p:cNvPr>
            <p:cNvSpPr/>
            <p:nvPr/>
          </p:nvSpPr>
          <p:spPr>
            <a:xfrm>
              <a:off x="3767147" y="3379447"/>
              <a:ext cx="110671" cy="110589"/>
            </a:xfrm>
            <a:custGeom>
              <a:avLst/>
              <a:gdLst/>
              <a:ahLst/>
              <a:cxnLst/>
              <a:rect l="l" t="t" r="r" b="b"/>
              <a:pathLst>
                <a:path w="1342" h="1341" extrusionOk="0">
                  <a:moveTo>
                    <a:pt x="0" y="0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0"/>
                    <a:pt x="0" y="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3" y="87"/>
                    <a:pt x="1" y="176"/>
                    <a:pt x="4" y="261"/>
                  </a:cubicBezTo>
                  <a:cubicBezTo>
                    <a:pt x="8" y="523"/>
                    <a:pt x="13" y="784"/>
                    <a:pt x="20" y="1039"/>
                  </a:cubicBezTo>
                  <a:cubicBezTo>
                    <a:pt x="23" y="1063"/>
                    <a:pt x="23" y="1085"/>
                    <a:pt x="20" y="1109"/>
                  </a:cubicBezTo>
                  <a:cubicBezTo>
                    <a:pt x="401" y="1254"/>
                    <a:pt x="806" y="1331"/>
                    <a:pt x="1215" y="1340"/>
                  </a:cubicBezTo>
                  <a:cubicBezTo>
                    <a:pt x="1221" y="1340"/>
                    <a:pt x="1228" y="1340"/>
                    <a:pt x="1235" y="1340"/>
                  </a:cubicBezTo>
                  <a:cubicBezTo>
                    <a:pt x="1248" y="1340"/>
                    <a:pt x="1263" y="1340"/>
                    <a:pt x="1277" y="1340"/>
                  </a:cubicBezTo>
                  <a:cubicBezTo>
                    <a:pt x="1292" y="1340"/>
                    <a:pt x="1306" y="1339"/>
                    <a:pt x="1320" y="1339"/>
                  </a:cubicBezTo>
                  <a:cubicBezTo>
                    <a:pt x="1327" y="1339"/>
                    <a:pt x="1334" y="1339"/>
                    <a:pt x="1341" y="1340"/>
                  </a:cubicBezTo>
                  <a:cubicBezTo>
                    <a:pt x="1331" y="1182"/>
                    <a:pt x="1331" y="1021"/>
                    <a:pt x="1324" y="856"/>
                  </a:cubicBezTo>
                  <a:cubicBezTo>
                    <a:pt x="1323" y="659"/>
                    <a:pt x="1319" y="454"/>
                    <a:pt x="1312" y="254"/>
                  </a:cubicBezTo>
                  <a:lnTo>
                    <a:pt x="1272" y="254"/>
                  </a:lnTo>
                  <a:cubicBezTo>
                    <a:pt x="1266" y="255"/>
                    <a:pt x="1260" y="256"/>
                    <a:pt x="1253" y="256"/>
                  </a:cubicBezTo>
                  <a:cubicBezTo>
                    <a:pt x="1247" y="256"/>
                    <a:pt x="1241" y="255"/>
                    <a:pt x="1234" y="254"/>
                  </a:cubicBezTo>
                  <a:cubicBezTo>
                    <a:pt x="775" y="245"/>
                    <a:pt x="349" y="150"/>
                    <a:pt x="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2">
              <a:extLst>
                <a:ext uri="{FF2B5EF4-FFF2-40B4-BE49-F238E27FC236}">
                  <a16:creationId xmlns:a16="http://schemas.microsoft.com/office/drawing/2014/main" id="{A5215394-2098-1863-2BED-2FB4E851BFEC}"/>
                </a:ext>
              </a:extLst>
            </p:cNvPr>
            <p:cNvSpPr/>
            <p:nvPr/>
          </p:nvSpPr>
          <p:spPr>
            <a:xfrm>
              <a:off x="3765745" y="3288650"/>
              <a:ext cx="109764" cy="111826"/>
            </a:xfrm>
            <a:custGeom>
              <a:avLst/>
              <a:gdLst/>
              <a:ahLst/>
              <a:cxnLst/>
              <a:rect l="l" t="t" r="r" b="b"/>
              <a:pathLst>
                <a:path w="1331" h="1356" extrusionOk="0">
                  <a:moveTo>
                    <a:pt x="0" y="0"/>
                  </a:moveTo>
                  <a:cubicBezTo>
                    <a:pt x="0" y="366"/>
                    <a:pt x="10" y="720"/>
                    <a:pt x="17" y="1066"/>
                  </a:cubicBezTo>
                  <a:cubicBezTo>
                    <a:pt x="18" y="1081"/>
                    <a:pt x="16" y="1087"/>
                    <a:pt x="17" y="1101"/>
                  </a:cubicBezTo>
                  <a:cubicBezTo>
                    <a:pt x="266" y="1205"/>
                    <a:pt x="526" y="1278"/>
                    <a:pt x="793" y="1316"/>
                  </a:cubicBezTo>
                  <a:cubicBezTo>
                    <a:pt x="945" y="1339"/>
                    <a:pt x="1098" y="1351"/>
                    <a:pt x="1251" y="1354"/>
                  </a:cubicBezTo>
                  <a:cubicBezTo>
                    <a:pt x="1264" y="1355"/>
                    <a:pt x="1277" y="1355"/>
                    <a:pt x="1289" y="1355"/>
                  </a:cubicBezTo>
                  <a:cubicBezTo>
                    <a:pt x="1296" y="1355"/>
                    <a:pt x="1302" y="1354"/>
                    <a:pt x="1309" y="1354"/>
                  </a:cubicBezTo>
                  <a:cubicBezTo>
                    <a:pt x="1315" y="1354"/>
                    <a:pt x="1322" y="1355"/>
                    <a:pt x="1329" y="1355"/>
                  </a:cubicBezTo>
                  <a:cubicBezTo>
                    <a:pt x="1330" y="1350"/>
                    <a:pt x="1327" y="1341"/>
                    <a:pt x="1329" y="1334"/>
                  </a:cubicBezTo>
                  <a:cubicBezTo>
                    <a:pt x="1326" y="1180"/>
                    <a:pt x="1323" y="1024"/>
                    <a:pt x="1320" y="868"/>
                  </a:cubicBezTo>
                  <a:cubicBezTo>
                    <a:pt x="1319" y="671"/>
                    <a:pt x="1312" y="473"/>
                    <a:pt x="1308" y="267"/>
                  </a:cubicBezTo>
                  <a:lnTo>
                    <a:pt x="1289" y="267"/>
                  </a:lnTo>
                  <a:cubicBezTo>
                    <a:pt x="1287" y="267"/>
                    <a:pt x="1284" y="266"/>
                    <a:pt x="1281" y="266"/>
                  </a:cubicBezTo>
                  <a:cubicBezTo>
                    <a:pt x="1278" y="266"/>
                    <a:pt x="1275" y="267"/>
                    <a:pt x="1272" y="267"/>
                  </a:cubicBezTo>
                  <a:cubicBezTo>
                    <a:pt x="797" y="259"/>
                    <a:pt x="360" y="159"/>
                    <a:pt x="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2">
              <a:extLst>
                <a:ext uri="{FF2B5EF4-FFF2-40B4-BE49-F238E27FC236}">
                  <a16:creationId xmlns:a16="http://schemas.microsoft.com/office/drawing/2014/main" id="{0F428197-0E35-21A8-6CB9-4A4D9C2840B3}"/>
                </a:ext>
              </a:extLst>
            </p:cNvPr>
            <p:cNvSpPr/>
            <p:nvPr/>
          </p:nvSpPr>
          <p:spPr>
            <a:xfrm>
              <a:off x="3941484" y="3167834"/>
              <a:ext cx="94260" cy="63253"/>
            </a:xfrm>
            <a:custGeom>
              <a:avLst/>
              <a:gdLst/>
              <a:ahLst/>
              <a:cxnLst/>
              <a:rect l="l" t="t" r="r" b="b"/>
              <a:pathLst>
                <a:path w="1143" h="767" extrusionOk="0">
                  <a:moveTo>
                    <a:pt x="1117" y="0"/>
                  </a:moveTo>
                  <a:cubicBezTo>
                    <a:pt x="951" y="175"/>
                    <a:pt x="717" y="324"/>
                    <a:pt x="443" y="435"/>
                  </a:cubicBezTo>
                  <a:cubicBezTo>
                    <a:pt x="300" y="491"/>
                    <a:pt x="151" y="535"/>
                    <a:pt x="0" y="565"/>
                  </a:cubicBezTo>
                  <a:cubicBezTo>
                    <a:pt x="122" y="695"/>
                    <a:pt x="292" y="767"/>
                    <a:pt x="469" y="767"/>
                  </a:cubicBezTo>
                  <a:cubicBezTo>
                    <a:pt x="490" y="767"/>
                    <a:pt x="512" y="766"/>
                    <a:pt x="533" y="764"/>
                  </a:cubicBezTo>
                  <a:cubicBezTo>
                    <a:pt x="639" y="751"/>
                    <a:pt x="740" y="713"/>
                    <a:pt x="829" y="654"/>
                  </a:cubicBezTo>
                  <a:cubicBezTo>
                    <a:pt x="1031" y="522"/>
                    <a:pt x="1142" y="290"/>
                    <a:pt x="1118" y="51"/>
                  </a:cubicBezTo>
                  <a:cubicBezTo>
                    <a:pt x="1117" y="35"/>
                    <a:pt x="1118" y="16"/>
                    <a:pt x="1117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2">
              <a:extLst>
                <a:ext uri="{FF2B5EF4-FFF2-40B4-BE49-F238E27FC236}">
                  <a16:creationId xmlns:a16="http://schemas.microsoft.com/office/drawing/2014/main" id="{06AB0F2A-3AA7-F6C6-B5FE-D45A2EAB32AF}"/>
                </a:ext>
              </a:extLst>
            </p:cNvPr>
            <p:cNvSpPr/>
            <p:nvPr/>
          </p:nvSpPr>
          <p:spPr>
            <a:xfrm>
              <a:off x="3763271" y="3199089"/>
              <a:ext cx="110342" cy="111743"/>
            </a:xfrm>
            <a:custGeom>
              <a:avLst/>
              <a:gdLst/>
              <a:ahLst/>
              <a:cxnLst/>
              <a:rect l="l" t="t" r="r" b="b"/>
              <a:pathLst>
                <a:path w="1338" h="1355" extrusionOk="0">
                  <a:moveTo>
                    <a:pt x="51" y="1"/>
                  </a:moveTo>
                  <a:lnTo>
                    <a:pt x="1" y="23"/>
                  </a:lnTo>
                  <a:cubicBezTo>
                    <a:pt x="12" y="392"/>
                    <a:pt x="16" y="745"/>
                    <a:pt x="25" y="1085"/>
                  </a:cubicBezTo>
                  <a:lnTo>
                    <a:pt x="30" y="1086"/>
                  </a:lnTo>
                  <a:cubicBezTo>
                    <a:pt x="390" y="1246"/>
                    <a:pt x="829" y="1346"/>
                    <a:pt x="1302" y="1355"/>
                  </a:cubicBezTo>
                  <a:cubicBezTo>
                    <a:pt x="1305" y="1354"/>
                    <a:pt x="1308" y="1354"/>
                    <a:pt x="1311" y="1354"/>
                  </a:cubicBezTo>
                  <a:cubicBezTo>
                    <a:pt x="1314" y="1354"/>
                    <a:pt x="1317" y="1354"/>
                    <a:pt x="1319" y="1355"/>
                  </a:cubicBezTo>
                  <a:lnTo>
                    <a:pt x="1338" y="1355"/>
                  </a:lnTo>
                  <a:cubicBezTo>
                    <a:pt x="1335" y="1199"/>
                    <a:pt x="1328" y="1034"/>
                    <a:pt x="1329" y="867"/>
                  </a:cubicBezTo>
                  <a:cubicBezTo>
                    <a:pt x="1322" y="667"/>
                    <a:pt x="1321" y="470"/>
                    <a:pt x="1317" y="265"/>
                  </a:cubicBezTo>
                  <a:cubicBezTo>
                    <a:pt x="841" y="258"/>
                    <a:pt x="410" y="160"/>
                    <a:pt x="5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2">
              <a:extLst>
                <a:ext uri="{FF2B5EF4-FFF2-40B4-BE49-F238E27FC236}">
                  <a16:creationId xmlns:a16="http://schemas.microsoft.com/office/drawing/2014/main" id="{4E33ED99-93B6-01EE-EB06-0547F2470F88}"/>
                </a:ext>
              </a:extLst>
            </p:cNvPr>
            <p:cNvSpPr/>
            <p:nvPr/>
          </p:nvSpPr>
          <p:spPr>
            <a:xfrm>
              <a:off x="3763271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2" y="0"/>
                  </a:moveTo>
                  <a:cubicBezTo>
                    <a:pt x="5" y="14"/>
                    <a:pt x="3" y="28"/>
                    <a:pt x="1" y="42"/>
                  </a:cubicBezTo>
                  <a:lnTo>
                    <a:pt x="51" y="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2">
              <a:extLst>
                <a:ext uri="{FF2B5EF4-FFF2-40B4-BE49-F238E27FC236}">
                  <a16:creationId xmlns:a16="http://schemas.microsoft.com/office/drawing/2014/main" id="{B456B639-1473-B6A8-1CDF-FC0891716E8C}"/>
                </a:ext>
              </a:extLst>
            </p:cNvPr>
            <p:cNvSpPr/>
            <p:nvPr/>
          </p:nvSpPr>
          <p:spPr>
            <a:xfrm>
              <a:off x="3762116" y="3109282"/>
              <a:ext cx="109764" cy="111743"/>
            </a:xfrm>
            <a:custGeom>
              <a:avLst/>
              <a:gdLst/>
              <a:ahLst/>
              <a:cxnLst/>
              <a:rect l="l" t="t" r="r" b="b"/>
              <a:pathLst>
                <a:path w="1331" h="1355" extrusionOk="0">
                  <a:moveTo>
                    <a:pt x="79" y="0"/>
                  </a:moveTo>
                  <a:cubicBezTo>
                    <a:pt x="54" y="12"/>
                    <a:pt x="26" y="28"/>
                    <a:pt x="1" y="40"/>
                  </a:cubicBezTo>
                  <a:cubicBezTo>
                    <a:pt x="2" y="398"/>
                    <a:pt x="10" y="738"/>
                    <a:pt x="16" y="1070"/>
                  </a:cubicBezTo>
                  <a:lnTo>
                    <a:pt x="65" y="1090"/>
                  </a:lnTo>
                  <a:cubicBezTo>
                    <a:pt x="424" y="1249"/>
                    <a:pt x="855" y="1346"/>
                    <a:pt x="1331" y="1354"/>
                  </a:cubicBezTo>
                  <a:cubicBezTo>
                    <a:pt x="1328" y="1198"/>
                    <a:pt x="1326" y="1038"/>
                    <a:pt x="1319" y="873"/>
                  </a:cubicBezTo>
                  <a:cubicBezTo>
                    <a:pt x="1319" y="677"/>
                    <a:pt x="1314" y="471"/>
                    <a:pt x="1309" y="266"/>
                  </a:cubicBezTo>
                  <a:cubicBezTo>
                    <a:pt x="850" y="256"/>
                    <a:pt x="427" y="155"/>
                    <a:pt x="7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2">
              <a:extLst>
                <a:ext uri="{FF2B5EF4-FFF2-40B4-BE49-F238E27FC236}">
                  <a16:creationId xmlns:a16="http://schemas.microsoft.com/office/drawing/2014/main" id="{3EDC2F86-57DC-728F-AA39-3677C4F472B8}"/>
                </a:ext>
              </a:extLst>
            </p:cNvPr>
            <p:cNvSpPr/>
            <p:nvPr/>
          </p:nvSpPr>
          <p:spPr>
            <a:xfrm>
              <a:off x="3762034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3" y="1"/>
                  </a:moveTo>
                  <a:cubicBezTo>
                    <a:pt x="0" y="27"/>
                    <a:pt x="3" y="57"/>
                    <a:pt x="2" y="77"/>
                  </a:cubicBezTo>
                  <a:cubicBezTo>
                    <a:pt x="27" y="65"/>
                    <a:pt x="55" y="49"/>
                    <a:pt x="80" y="37"/>
                  </a:cubicBezTo>
                  <a:cubicBezTo>
                    <a:pt x="54" y="29"/>
                    <a:pt x="27" y="16"/>
                    <a:pt x="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2">
              <a:extLst>
                <a:ext uri="{FF2B5EF4-FFF2-40B4-BE49-F238E27FC236}">
                  <a16:creationId xmlns:a16="http://schemas.microsoft.com/office/drawing/2014/main" id="{62973531-95FE-0ADF-D38F-46A13C5EC593}"/>
                </a:ext>
              </a:extLst>
            </p:cNvPr>
            <p:cNvSpPr/>
            <p:nvPr/>
          </p:nvSpPr>
          <p:spPr>
            <a:xfrm>
              <a:off x="3924413" y="3082727"/>
              <a:ext cx="109187" cy="131701"/>
            </a:xfrm>
            <a:custGeom>
              <a:avLst/>
              <a:gdLst/>
              <a:ahLst/>
              <a:cxnLst/>
              <a:rect l="l" t="t" r="r" b="b"/>
              <a:pathLst>
                <a:path w="1324" h="1597" extrusionOk="0">
                  <a:moveTo>
                    <a:pt x="1287" y="0"/>
                  </a:moveTo>
                  <a:cubicBezTo>
                    <a:pt x="1125" y="148"/>
                    <a:pt x="913" y="277"/>
                    <a:pt x="664" y="377"/>
                  </a:cubicBezTo>
                  <a:cubicBezTo>
                    <a:pt x="453" y="460"/>
                    <a:pt x="233" y="518"/>
                    <a:pt x="8" y="551"/>
                  </a:cubicBezTo>
                  <a:cubicBezTo>
                    <a:pt x="4" y="564"/>
                    <a:pt x="4" y="578"/>
                    <a:pt x="6" y="592"/>
                  </a:cubicBezTo>
                  <a:cubicBezTo>
                    <a:pt x="1" y="799"/>
                    <a:pt x="8" y="1006"/>
                    <a:pt x="26" y="1211"/>
                  </a:cubicBezTo>
                  <a:cubicBezTo>
                    <a:pt x="28" y="1231"/>
                    <a:pt x="32" y="1252"/>
                    <a:pt x="39" y="1271"/>
                  </a:cubicBezTo>
                  <a:cubicBezTo>
                    <a:pt x="58" y="1395"/>
                    <a:pt x="117" y="1509"/>
                    <a:pt x="207" y="1596"/>
                  </a:cubicBezTo>
                  <a:cubicBezTo>
                    <a:pt x="358" y="1565"/>
                    <a:pt x="507" y="1522"/>
                    <a:pt x="650" y="1465"/>
                  </a:cubicBezTo>
                  <a:cubicBezTo>
                    <a:pt x="924" y="1354"/>
                    <a:pt x="1158" y="1207"/>
                    <a:pt x="1324" y="1032"/>
                  </a:cubicBezTo>
                  <a:cubicBezTo>
                    <a:pt x="1315" y="963"/>
                    <a:pt x="1314" y="895"/>
                    <a:pt x="1318" y="826"/>
                  </a:cubicBezTo>
                  <a:cubicBezTo>
                    <a:pt x="1314" y="747"/>
                    <a:pt x="1312" y="663"/>
                    <a:pt x="1314" y="585"/>
                  </a:cubicBezTo>
                  <a:cubicBezTo>
                    <a:pt x="1308" y="401"/>
                    <a:pt x="1307" y="204"/>
                    <a:pt x="128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2">
              <a:extLst>
                <a:ext uri="{FF2B5EF4-FFF2-40B4-BE49-F238E27FC236}">
                  <a16:creationId xmlns:a16="http://schemas.microsoft.com/office/drawing/2014/main" id="{9F446AF6-75C9-5CCB-D158-FABF75D98B0A}"/>
                </a:ext>
              </a:extLst>
            </p:cNvPr>
            <p:cNvSpPr/>
            <p:nvPr/>
          </p:nvSpPr>
          <p:spPr>
            <a:xfrm>
              <a:off x="3761539" y="3020546"/>
              <a:ext cx="125103" cy="110754"/>
            </a:xfrm>
            <a:custGeom>
              <a:avLst/>
              <a:gdLst/>
              <a:ahLst/>
              <a:cxnLst/>
              <a:rect l="l" t="t" r="r" b="b"/>
              <a:pathLst>
                <a:path w="1517" h="1343" extrusionOk="0">
                  <a:moveTo>
                    <a:pt x="151" y="1"/>
                  </a:moveTo>
                  <a:cubicBezTo>
                    <a:pt x="53" y="262"/>
                    <a:pt x="2" y="539"/>
                    <a:pt x="3" y="820"/>
                  </a:cubicBezTo>
                  <a:cubicBezTo>
                    <a:pt x="1" y="894"/>
                    <a:pt x="3" y="967"/>
                    <a:pt x="9" y="1040"/>
                  </a:cubicBezTo>
                  <a:cubicBezTo>
                    <a:pt x="33" y="1055"/>
                    <a:pt x="60" y="1068"/>
                    <a:pt x="86" y="1076"/>
                  </a:cubicBezTo>
                  <a:cubicBezTo>
                    <a:pt x="434" y="1232"/>
                    <a:pt x="857" y="1332"/>
                    <a:pt x="1316" y="1342"/>
                  </a:cubicBezTo>
                  <a:cubicBezTo>
                    <a:pt x="1314" y="1186"/>
                    <a:pt x="1312" y="1026"/>
                    <a:pt x="1312" y="863"/>
                  </a:cubicBezTo>
                  <a:cubicBezTo>
                    <a:pt x="1308" y="842"/>
                    <a:pt x="1307" y="820"/>
                    <a:pt x="1309" y="799"/>
                  </a:cubicBezTo>
                  <a:cubicBezTo>
                    <a:pt x="1305" y="573"/>
                    <a:pt x="1402" y="358"/>
                    <a:pt x="1516" y="262"/>
                  </a:cubicBezTo>
                  <a:cubicBezTo>
                    <a:pt x="1510" y="262"/>
                    <a:pt x="1505" y="262"/>
                    <a:pt x="1499" y="262"/>
                  </a:cubicBezTo>
                  <a:cubicBezTo>
                    <a:pt x="1487" y="262"/>
                    <a:pt x="1475" y="262"/>
                    <a:pt x="1464" y="262"/>
                  </a:cubicBezTo>
                  <a:cubicBezTo>
                    <a:pt x="1437" y="262"/>
                    <a:pt x="1411" y="262"/>
                    <a:pt x="1385" y="260"/>
                  </a:cubicBezTo>
                  <a:cubicBezTo>
                    <a:pt x="926" y="251"/>
                    <a:pt x="500" y="155"/>
                    <a:pt x="15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2">
              <a:extLst>
                <a:ext uri="{FF2B5EF4-FFF2-40B4-BE49-F238E27FC236}">
                  <a16:creationId xmlns:a16="http://schemas.microsoft.com/office/drawing/2014/main" id="{67F499FC-2336-1BA0-AE71-B26F2B8E8B06}"/>
                </a:ext>
              </a:extLst>
            </p:cNvPr>
            <p:cNvSpPr/>
            <p:nvPr/>
          </p:nvSpPr>
          <p:spPr>
            <a:xfrm>
              <a:off x="3901817" y="3009001"/>
              <a:ext cx="128979" cy="119248"/>
            </a:xfrm>
            <a:custGeom>
              <a:avLst/>
              <a:gdLst/>
              <a:ahLst/>
              <a:cxnLst/>
              <a:rect l="l" t="t" r="r" b="b"/>
              <a:pathLst>
                <a:path w="1564" h="1446" extrusionOk="0">
                  <a:moveTo>
                    <a:pt x="1318" y="0"/>
                  </a:moveTo>
                  <a:cubicBezTo>
                    <a:pt x="1205" y="75"/>
                    <a:pt x="1086" y="137"/>
                    <a:pt x="959" y="184"/>
                  </a:cubicBezTo>
                  <a:cubicBezTo>
                    <a:pt x="652" y="302"/>
                    <a:pt x="330" y="373"/>
                    <a:pt x="1" y="395"/>
                  </a:cubicBezTo>
                  <a:lnTo>
                    <a:pt x="1" y="397"/>
                  </a:lnTo>
                  <a:cubicBezTo>
                    <a:pt x="103" y="478"/>
                    <a:pt x="178" y="591"/>
                    <a:pt x="213" y="717"/>
                  </a:cubicBezTo>
                  <a:cubicBezTo>
                    <a:pt x="240" y="830"/>
                    <a:pt x="258" y="945"/>
                    <a:pt x="269" y="1062"/>
                  </a:cubicBezTo>
                  <a:cubicBezTo>
                    <a:pt x="272" y="1181"/>
                    <a:pt x="278" y="1311"/>
                    <a:pt x="282" y="1445"/>
                  </a:cubicBezTo>
                  <a:cubicBezTo>
                    <a:pt x="507" y="1412"/>
                    <a:pt x="727" y="1354"/>
                    <a:pt x="938" y="1271"/>
                  </a:cubicBezTo>
                  <a:cubicBezTo>
                    <a:pt x="1187" y="1171"/>
                    <a:pt x="1399" y="1042"/>
                    <a:pt x="1561" y="894"/>
                  </a:cubicBezTo>
                  <a:lnTo>
                    <a:pt x="1564" y="889"/>
                  </a:lnTo>
                  <a:cubicBezTo>
                    <a:pt x="1553" y="768"/>
                    <a:pt x="1533" y="647"/>
                    <a:pt x="1506" y="529"/>
                  </a:cubicBezTo>
                  <a:cubicBezTo>
                    <a:pt x="1498" y="477"/>
                    <a:pt x="1484" y="422"/>
                    <a:pt x="1471" y="369"/>
                  </a:cubicBezTo>
                  <a:cubicBezTo>
                    <a:pt x="1435" y="239"/>
                    <a:pt x="1384" y="117"/>
                    <a:pt x="1318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2">
              <a:extLst>
                <a:ext uri="{FF2B5EF4-FFF2-40B4-BE49-F238E27FC236}">
                  <a16:creationId xmlns:a16="http://schemas.microsoft.com/office/drawing/2014/main" id="{C6F52080-6290-3185-91F2-6424E1A626D8}"/>
                </a:ext>
              </a:extLst>
            </p:cNvPr>
            <p:cNvSpPr/>
            <p:nvPr/>
          </p:nvSpPr>
          <p:spPr>
            <a:xfrm>
              <a:off x="3773909" y="2929254"/>
              <a:ext cx="236517" cy="112898"/>
            </a:xfrm>
            <a:custGeom>
              <a:avLst/>
              <a:gdLst/>
              <a:ahLst/>
              <a:cxnLst/>
              <a:rect l="l" t="t" r="r" b="b"/>
              <a:pathLst>
                <a:path w="2868" h="1369" extrusionOk="0">
                  <a:moveTo>
                    <a:pt x="1460" y="0"/>
                  </a:moveTo>
                  <a:cubicBezTo>
                    <a:pt x="1367" y="0"/>
                    <a:pt x="1272" y="10"/>
                    <a:pt x="1175" y="31"/>
                  </a:cubicBezTo>
                  <a:cubicBezTo>
                    <a:pt x="615" y="152"/>
                    <a:pt x="220" y="575"/>
                    <a:pt x="15" y="1070"/>
                  </a:cubicBezTo>
                  <a:lnTo>
                    <a:pt x="15" y="1071"/>
                  </a:lnTo>
                  <a:lnTo>
                    <a:pt x="1" y="1108"/>
                  </a:lnTo>
                  <a:cubicBezTo>
                    <a:pt x="348" y="1262"/>
                    <a:pt x="774" y="1358"/>
                    <a:pt x="1234" y="1367"/>
                  </a:cubicBezTo>
                  <a:cubicBezTo>
                    <a:pt x="1250" y="1368"/>
                    <a:pt x="1265" y="1369"/>
                    <a:pt x="1281" y="1369"/>
                  </a:cubicBezTo>
                  <a:cubicBezTo>
                    <a:pt x="1291" y="1369"/>
                    <a:pt x="1302" y="1368"/>
                    <a:pt x="1313" y="1368"/>
                  </a:cubicBezTo>
                  <a:lnTo>
                    <a:pt x="1366" y="1368"/>
                  </a:lnTo>
                  <a:cubicBezTo>
                    <a:pt x="1390" y="1343"/>
                    <a:pt x="1420" y="1319"/>
                    <a:pt x="1449" y="1316"/>
                  </a:cubicBezTo>
                  <a:cubicBezTo>
                    <a:pt x="1452" y="1314"/>
                    <a:pt x="1456" y="1314"/>
                    <a:pt x="1460" y="1314"/>
                  </a:cubicBezTo>
                  <a:cubicBezTo>
                    <a:pt x="1480" y="1314"/>
                    <a:pt x="1510" y="1329"/>
                    <a:pt x="1545" y="1359"/>
                  </a:cubicBezTo>
                  <a:lnTo>
                    <a:pt x="1550" y="1362"/>
                  </a:lnTo>
                  <a:cubicBezTo>
                    <a:pt x="1879" y="1340"/>
                    <a:pt x="2201" y="1268"/>
                    <a:pt x="2509" y="1151"/>
                  </a:cubicBezTo>
                  <a:cubicBezTo>
                    <a:pt x="2636" y="1102"/>
                    <a:pt x="2755" y="1042"/>
                    <a:pt x="2868" y="967"/>
                  </a:cubicBezTo>
                  <a:cubicBezTo>
                    <a:pt x="2589" y="427"/>
                    <a:pt x="2072" y="0"/>
                    <a:pt x="146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2">
              <a:extLst>
                <a:ext uri="{FF2B5EF4-FFF2-40B4-BE49-F238E27FC236}">
                  <a16:creationId xmlns:a16="http://schemas.microsoft.com/office/drawing/2014/main" id="{32BD7AE2-D6EA-5E70-5E34-26C15A824221}"/>
                </a:ext>
              </a:extLst>
            </p:cNvPr>
            <p:cNvSpPr/>
            <p:nvPr/>
          </p:nvSpPr>
          <p:spPr>
            <a:xfrm>
              <a:off x="3805824" y="2929172"/>
              <a:ext cx="162296" cy="46512"/>
            </a:xfrm>
            <a:custGeom>
              <a:avLst/>
              <a:gdLst/>
              <a:ahLst/>
              <a:cxnLst/>
              <a:rect l="l" t="t" r="r" b="b"/>
              <a:pathLst>
                <a:path w="1968" h="564" extrusionOk="0">
                  <a:moveTo>
                    <a:pt x="1068" y="0"/>
                  </a:moveTo>
                  <a:cubicBezTo>
                    <a:pt x="976" y="0"/>
                    <a:pt x="882" y="10"/>
                    <a:pt x="786" y="31"/>
                  </a:cubicBezTo>
                  <a:cubicBezTo>
                    <a:pt x="484" y="97"/>
                    <a:pt x="209" y="255"/>
                    <a:pt x="1" y="483"/>
                  </a:cubicBezTo>
                  <a:cubicBezTo>
                    <a:pt x="221" y="531"/>
                    <a:pt x="446" y="558"/>
                    <a:pt x="673" y="561"/>
                  </a:cubicBezTo>
                  <a:cubicBezTo>
                    <a:pt x="691" y="562"/>
                    <a:pt x="708" y="563"/>
                    <a:pt x="725" y="563"/>
                  </a:cubicBezTo>
                  <a:cubicBezTo>
                    <a:pt x="739" y="563"/>
                    <a:pt x="753" y="562"/>
                    <a:pt x="767" y="562"/>
                  </a:cubicBezTo>
                  <a:cubicBezTo>
                    <a:pt x="780" y="562"/>
                    <a:pt x="792" y="563"/>
                    <a:pt x="805" y="563"/>
                  </a:cubicBezTo>
                  <a:cubicBezTo>
                    <a:pt x="861" y="563"/>
                    <a:pt x="989" y="558"/>
                    <a:pt x="989" y="558"/>
                  </a:cubicBezTo>
                  <a:cubicBezTo>
                    <a:pt x="1318" y="535"/>
                    <a:pt x="1640" y="464"/>
                    <a:pt x="1948" y="347"/>
                  </a:cubicBezTo>
                  <a:cubicBezTo>
                    <a:pt x="1956" y="343"/>
                    <a:pt x="1966" y="338"/>
                    <a:pt x="1967" y="333"/>
                  </a:cubicBezTo>
                  <a:cubicBezTo>
                    <a:pt x="1711" y="129"/>
                    <a:pt x="1403" y="0"/>
                    <a:pt x="1068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2">
              <a:extLst>
                <a:ext uri="{FF2B5EF4-FFF2-40B4-BE49-F238E27FC236}">
                  <a16:creationId xmlns:a16="http://schemas.microsoft.com/office/drawing/2014/main" id="{9EF0A31F-EF8B-17DA-4293-28D792B4D7C9}"/>
                </a:ext>
              </a:extLst>
            </p:cNvPr>
            <p:cNvSpPr/>
            <p:nvPr/>
          </p:nvSpPr>
          <p:spPr>
            <a:xfrm>
              <a:off x="3861985" y="3042977"/>
              <a:ext cx="23503" cy="716808"/>
            </a:xfrm>
            <a:custGeom>
              <a:avLst/>
              <a:gdLst/>
              <a:ahLst/>
              <a:cxnLst/>
              <a:rect l="l" t="t" r="r" b="b"/>
              <a:pathLst>
                <a:path w="285" h="8692" extrusionOk="0">
                  <a:moveTo>
                    <a:pt x="284" y="0"/>
                  </a:moveTo>
                  <a:cubicBezTo>
                    <a:pt x="176" y="101"/>
                    <a:pt x="86" y="309"/>
                    <a:pt x="89" y="527"/>
                  </a:cubicBezTo>
                  <a:cubicBezTo>
                    <a:pt x="87" y="550"/>
                    <a:pt x="87" y="571"/>
                    <a:pt x="91" y="592"/>
                  </a:cubicBezTo>
                  <a:cubicBezTo>
                    <a:pt x="91" y="754"/>
                    <a:pt x="93" y="915"/>
                    <a:pt x="96" y="1071"/>
                  </a:cubicBezTo>
                  <a:cubicBezTo>
                    <a:pt x="101" y="1277"/>
                    <a:pt x="105" y="1482"/>
                    <a:pt x="107" y="1679"/>
                  </a:cubicBezTo>
                  <a:cubicBezTo>
                    <a:pt x="114" y="1842"/>
                    <a:pt x="114" y="2004"/>
                    <a:pt x="117" y="2160"/>
                  </a:cubicBezTo>
                  <a:cubicBezTo>
                    <a:pt x="122" y="2352"/>
                    <a:pt x="122" y="2538"/>
                    <a:pt x="129" y="2725"/>
                  </a:cubicBezTo>
                  <a:cubicBezTo>
                    <a:pt x="125" y="2536"/>
                    <a:pt x="125" y="2351"/>
                    <a:pt x="121" y="2158"/>
                  </a:cubicBezTo>
                  <a:cubicBezTo>
                    <a:pt x="117" y="2005"/>
                    <a:pt x="118" y="1839"/>
                    <a:pt x="110" y="1679"/>
                  </a:cubicBezTo>
                  <a:cubicBezTo>
                    <a:pt x="110" y="1482"/>
                    <a:pt x="104" y="1275"/>
                    <a:pt x="100" y="1070"/>
                  </a:cubicBezTo>
                  <a:cubicBezTo>
                    <a:pt x="96" y="913"/>
                    <a:pt x="93" y="752"/>
                    <a:pt x="93" y="591"/>
                  </a:cubicBezTo>
                  <a:cubicBezTo>
                    <a:pt x="89" y="570"/>
                    <a:pt x="87" y="548"/>
                    <a:pt x="91" y="527"/>
                  </a:cubicBezTo>
                  <a:cubicBezTo>
                    <a:pt x="87" y="312"/>
                    <a:pt x="176" y="110"/>
                    <a:pt x="281" y="9"/>
                  </a:cubicBezTo>
                  <a:cubicBezTo>
                    <a:pt x="281" y="6"/>
                    <a:pt x="283" y="3"/>
                    <a:pt x="284" y="2"/>
                  </a:cubicBezTo>
                  <a:lnTo>
                    <a:pt x="284" y="0"/>
                  </a:lnTo>
                  <a:close/>
                  <a:moveTo>
                    <a:pt x="129" y="2820"/>
                  </a:moveTo>
                  <a:cubicBezTo>
                    <a:pt x="130" y="2871"/>
                    <a:pt x="131" y="2922"/>
                    <a:pt x="132" y="2972"/>
                  </a:cubicBezTo>
                  <a:lnTo>
                    <a:pt x="132" y="2972"/>
                  </a:lnTo>
                  <a:cubicBezTo>
                    <a:pt x="131" y="2922"/>
                    <a:pt x="131" y="2871"/>
                    <a:pt x="131" y="2820"/>
                  </a:cubicBezTo>
                  <a:close/>
                  <a:moveTo>
                    <a:pt x="132" y="2972"/>
                  </a:moveTo>
                  <a:lnTo>
                    <a:pt x="132" y="2972"/>
                  </a:lnTo>
                  <a:cubicBezTo>
                    <a:pt x="134" y="3066"/>
                    <a:pt x="137" y="3158"/>
                    <a:pt x="139" y="3246"/>
                  </a:cubicBezTo>
                  <a:cubicBezTo>
                    <a:pt x="143" y="3453"/>
                    <a:pt x="150" y="3651"/>
                    <a:pt x="152" y="3848"/>
                  </a:cubicBezTo>
                  <a:cubicBezTo>
                    <a:pt x="155" y="4004"/>
                    <a:pt x="157" y="4159"/>
                    <a:pt x="160" y="4315"/>
                  </a:cubicBezTo>
                  <a:cubicBezTo>
                    <a:pt x="159" y="4320"/>
                    <a:pt x="162" y="4329"/>
                    <a:pt x="160" y="4336"/>
                  </a:cubicBezTo>
                  <a:cubicBezTo>
                    <a:pt x="153" y="4334"/>
                    <a:pt x="146" y="4334"/>
                    <a:pt x="139" y="4334"/>
                  </a:cubicBezTo>
                  <a:cubicBezTo>
                    <a:pt x="145" y="4334"/>
                    <a:pt x="152" y="4334"/>
                    <a:pt x="159" y="4336"/>
                  </a:cubicBezTo>
                  <a:cubicBezTo>
                    <a:pt x="166" y="4534"/>
                    <a:pt x="172" y="4739"/>
                    <a:pt x="173" y="4936"/>
                  </a:cubicBezTo>
                  <a:cubicBezTo>
                    <a:pt x="179" y="5101"/>
                    <a:pt x="180" y="5262"/>
                    <a:pt x="188" y="5420"/>
                  </a:cubicBezTo>
                  <a:cubicBezTo>
                    <a:pt x="188" y="5567"/>
                    <a:pt x="188" y="5708"/>
                    <a:pt x="195" y="5857"/>
                  </a:cubicBezTo>
                  <a:cubicBezTo>
                    <a:pt x="195" y="6067"/>
                    <a:pt x="202" y="6272"/>
                    <a:pt x="204" y="6480"/>
                  </a:cubicBezTo>
                  <a:cubicBezTo>
                    <a:pt x="207" y="6273"/>
                    <a:pt x="198" y="6067"/>
                    <a:pt x="197" y="5856"/>
                  </a:cubicBezTo>
                  <a:cubicBezTo>
                    <a:pt x="190" y="5708"/>
                    <a:pt x="191" y="5565"/>
                    <a:pt x="191" y="5421"/>
                  </a:cubicBezTo>
                  <a:cubicBezTo>
                    <a:pt x="183" y="5261"/>
                    <a:pt x="180" y="5099"/>
                    <a:pt x="176" y="4938"/>
                  </a:cubicBezTo>
                  <a:lnTo>
                    <a:pt x="162" y="4316"/>
                  </a:lnTo>
                  <a:cubicBezTo>
                    <a:pt x="157" y="4159"/>
                    <a:pt x="155" y="4003"/>
                    <a:pt x="155" y="3849"/>
                  </a:cubicBezTo>
                  <a:lnTo>
                    <a:pt x="141" y="3245"/>
                  </a:lnTo>
                  <a:cubicBezTo>
                    <a:pt x="139" y="3158"/>
                    <a:pt x="135" y="3066"/>
                    <a:pt x="132" y="2972"/>
                  </a:cubicBezTo>
                  <a:close/>
                  <a:moveTo>
                    <a:pt x="207" y="6571"/>
                  </a:moveTo>
                  <a:cubicBezTo>
                    <a:pt x="209" y="6652"/>
                    <a:pt x="211" y="6732"/>
                    <a:pt x="213" y="6814"/>
                  </a:cubicBezTo>
                  <a:lnTo>
                    <a:pt x="213" y="6814"/>
                  </a:lnTo>
                  <a:cubicBezTo>
                    <a:pt x="212" y="6733"/>
                    <a:pt x="210" y="6652"/>
                    <a:pt x="208" y="6571"/>
                  </a:cubicBezTo>
                  <a:close/>
                  <a:moveTo>
                    <a:pt x="213" y="6814"/>
                  </a:moveTo>
                  <a:cubicBezTo>
                    <a:pt x="217" y="7043"/>
                    <a:pt x="220" y="7274"/>
                    <a:pt x="227" y="7509"/>
                  </a:cubicBezTo>
                  <a:lnTo>
                    <a:pt x="227" y="7509"/>
                  </a:lnTo>
                  <a:cubicBezTo>
                    <a:pt x="220" y="7273"/>
                    <a:pt x="218" y="7042"/>
                    <a:pt x="213" y="6814"/>
                  </a:cubicBezTo>
                  <a:close/>
                  <a:moveTo>
                    <a:pt x="227" y="7509"/>
                  </a:moveTo>
                  <a:cubicBezTo>
                    <a:pt x="228" y="7535"/>
                    <a:pt x="228" y="7562"/>
                    <a:pt x="229" y="7589"/>
                  </a:cubicBezTo>
                  <a:lnTo>
                    <a:pt x="229" y="7589"/>
                  </a:lnTo>
                  <a:cubicBezTo>
                    <a:pt x="229" y="7588"/>
                    <a:pt x="229" y="7588"/>
                    <a:pt x="229" y="7588"/>
                  </a:cubicBezTo>
                  <a:cubicBezTo>
                    <a:pt x="228" y="7561"/>
                    <a:pt x="228" y="7535"/>
                    <a:pt x="227" y="7509"/>
                  </a:cubicBezTo>
                  <a:close/>
                  <a:moveTo>
                    <a:pt x="0" y="8510"/>
                  </a:moveTo>
                  <a:cubicBezTo>
                    <a:pt x="38" y="8511"/>
                    <a:pt x="76" y="8511"/>
                    <a:pt x="114" y="8511"/>
                  </a:cubicBezTo>
                  <a:cubicBezTo>
                    <a:pt x="76" y="8511"/>
                    <a:pt x="38" y="8510"/>
                    <a:pt x="0" y="8510"/>
                  </a:cubicBezTo>
                  <a:close/>
                  <a:moveTo>
                    <a:pt x="232" y="8509"/>
                  </a:moveTo>
                  <a:lnTo>
                    <a:pt x="232" y="8509"/>
                  </a:lnTo>
                  <a:cubicBezTo>
                    <a:pt x="191" y="8510"/>
                    <a:pt x="153" y="8511"/>
                    <a:pt x="114" y="8511"/>
                  </a:cubicBezTo>
                  <a:cubicBezTo>
                    <a:pt x="153" y="8511"/>
                    <a:pt x="191" y="8511"/>
                    <a:pt x="232" y="8509"/>
                  </a:cubicBezTo>
                  <a:close/>
                  <a:moveTo>
                    <a:pt x="229" y="7589"/>
                  </a:moveTo>
                  <a:cubicBezTo>
                    <a:pt x="228" y="7882"/>
                    <a:pt x="233" y="8194"/>
                    <a:pt x="232" y="8509"/>
                  </a:cubicBezTo>
                  <a:cubicBezTo>
                    <a:pt x="236" y="8545"/>
                    <a:pt x="238" y="8584"/>
                    <a:pt x="236" y="8622"/>
                  </a:cubicBezTo>
                  <a:cubicBezTo>
                    <a:pt x="236" y="8645"/>
                    <a:pt x="235" y="8667"/>
                    <a:pt x="233" y="8691"/>
                  </a:cubicBezTo>
                  <a:cubicBezTo>
                    <a:pt x="235" y="8669"/>
                    <a:pt x="236" y="8646"/>
                    <a:pt x="236" y="8624"/>
                  </a:cubicBezTo>
                  <a:cubicBezTo>
                    <a:pt x="238" y="8584"/>
                    <a:pt x="236" y="8545"/>
                    <a:pt x="233" y="8507"/>
                  </a:cubicBezTo>
                  <a:cubicBezTo>
                    <a:pt x="235" y="8194"/>
                    <a:pt x="228" y="7884"/>
                    <a:pt x="229" y="7589"/>
                  </a:cubicBezTo>
                  <a:cubicBezTo>
                    <a:pt x="229" y="7589"/>
                    <a:pt x="229" y="7589"/>
                    <a:pt x="229" y="7589"/>
                  </a:cubicBez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2">
              <a:extLst>
                <a:ext uri="{FF2B5EF4-FFF2-40B4-BE49-F238E27FC236}">
                  <a16:creationId xmlns:a16="http://schemas.microsoft.com/office/drawing/2014/main" id="{36A0E8C4-2D60-9BC2-2B8C-9BDF572F863B}"/>
                </a:ext>
              </a:extLst>
            </p:cNvPr>
            <p:cNvSpPr/>
            <p:nvPr/>
          </p:nvSpPr>
          <p:spPr>
            <a:xfrm>
              <a:off x="3853986" y="3744368"/>
              <a:ext cx="27627" cy="15421"/>
            </a:xfrm>
            <a:custGeom>
              <a:avLst/>
              <a:gdLst/>
              <a:ahLst/>
              <a:cxnLst/>
              <a:rect l="l" t="t" r="r" b="b"/>
              <a:pathLst>
                <a:path w="335" h="187" extrusionOk="0">
                  <a:moveTo>
                    <a:pt x="17" y="1"/>
                  </a:moveTo>
                  <a:lnTo>
                    <a:pt x="17" y="19"/>
                  </a:lnTo>
                  <a:cubicBezTo>
                    <a:pt x="18" y="72"/>
                    <a:pt x="13" y="124"/>
                    <a:pt x="0" y="176"/>
                  </a:cubicBezTo>
                  <a:lnTo>
                    <a:pt x="305" y="176"/>
                  </a:lnTo>
                  <a:lnTo>
                    <a:pt x="316" y="186"/>
                  </a:lnTo>
                  <a:lnTo>
                    <a:pt x="330" y="186"/>
                  </a:lnTo>
                  <a:cubicBezTo>
                    <a:pt x="332" y="164"/>
                    <a:pt x="333" y="140"/>
                    <a:pt x="333" y="117"/>
                  </a:cubicBezTo>
                  <a:cubicBezTo>
                    <a:pt x="335" y="79"/>
                    <a:pt x="333" y="41"/>
                    <a:pt x="328" y="4"/>
                  </a:cubicBezTo>
                  <a:cubicBezTo>
                    <a:pt x="288" y="5"/>
                    <a:pt x="250" y="6"/>
                    <a:pt x="211" y="6"/>
                  </a:cubicBezTo>
                  <a:cubicBezTo>
                    <a:pt x="173" y="6"/>
                    <a:pt x="135" y="6"/>
                    <a:pt x="97" y="5"/>
                  </a:cubicBezTo>
                  <a:cubicBezTo>
                    <a:pt x="70" y="4"/>
                    <a:pt x="44" y="2"/>
                    <a:pt x="17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2">
              <a:extLst>
                <a:ext uri="{FF2B5EF4-FFF2-40B4-BE49-F238E27FC236}">
                  <a16:creationId xmlns:a16="http://schemas.microsoft.com/office/drawing/2014/main" id="{7A8D5141-E45F-A07C-3693-1946FBE2DCAE}"/>
                </a:ext>
              </a:extLst>
            </p:cNvPr>
            <p:cNvSpPr/>
            <p:nvPr/>
          </p:nvSpPr>
          <p:spPr>
            <a:xfrm>
              <a:off x="3854893" y="3668662"/>
              <a:ext cx="26390" cy="76282"/>
            </a:xfrm>
            <a:custGeom>
              <a:avLst/>
              <a:gdLst/>
              <a:ahLst/>
              <a:cxnLst/>
              <a:rect l="l" t="t" r="r" b="b"/>
              <a:pathLst>
                <a:path w="320" h="925" extrusionOk="0">
                  <a:moveTo>
                    <a:pt x="315" y="1"/>
                  </a:moveTo>
                  <a:lnTo>
                    <a:pt x="104" y="3"/>
                  </a:lnTo>
                  <a:cubicBezTo>
                    <a:pt x="71" y="3"/>
                    <a:pt x="37" y="2"/>
                    <a:pt x="3" y="1"/>
                  </a:cubicBezTo>
                  <a:lnTo>
                    <a:pt x="3" y="1"/>
                  </a:lnTo>
                  <a:cubicBezTo>
                    <a:pt x="0" y="264"/>
                    <a:pt x="6" y="539"/>
                    <a:pt x="4" y="819"/>
                  </a:cubicBezTo>
                  <a:cubicBezTo>
                    <a:pt x="7" y="851"/>
                    <a:pt x="7" y="882"/>
                    <a:pt x="6" y="913"/>
                  </a:cubicBezTo>
                  <a:lnTo>
                    <a:pt x="6" y="919"/>
                  </a:lnTo>
                  <a:cubicBezTo>
                    <a:pt x="33" y="920"/>
                    <a:pt x="59" y="922"/>
                    <a:pt x="85" y="923"/>
                  </a:cubicBezTo>
                  <a:cubicBezTo>
                    <a:pt x="124" y="923"/>
                    <a:pt x="162" y="924"/>
                    <a:pt x="200" y="924"/>
                  </a:cubicBezTo>
                  <a:cubicBezTo>
                    <a:pt x="239" y="924"/>
                    <a:pt x="277" y="924"/>
                    <a:pt x="317" y="922"/>
                  </a:cubicBezTo>
                  <a:cubicBezTo>
                    <a:pt x="319" y="607"/>
                    <a:pt x="314" y="294"/>
                    <a:pt x="315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2">
              <a:extLst>
                <a:ext uri="{FF2B5EF4-FFF2-40B4-BE49-F238E27FC236}">
                  <a16:creationId xmlns:a16="http://schemas.microsoft.com/office/drawing/2014/main" id="{C521491D-C838-10A0-BE1B-EB56414F28D7}"/>
                </a:ext>
              </a:extLst>
            </p:cNvPr>
            <p:cNvSpPr/>
            <p:nvPr/>
          </p:nvSpPr>
          <p:spPr>
            <a:xfrm>
              <a:off x="3853243" y="3578855"/>
              <a:ext cx="27544" cy="90137"/>
            </a:xfrm>
            <a:custGeom>
              <a:avLst/>
              <a:gdLst/>
              <a:ahLst/>
              <a:cxnLst/>
              <a:rect l="l" t="t" r="r" b="b"/>
              <a:pathLst>
                <a:path w="334" h="1093" extrusionOk="0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lnTo>
                    <a:pt x="2" y="0"/>
                  </a:lnTo>
                  <a:cubicBezTo>
                    <a:pt x="2" y="0"/>
                    <a:pt x="2" y="0"/>
                    <a:pt x="2" y="0"/>
                  </a:cubicBezTo>
                  <a:close/>
                  <a:moveTo>
                    <a:pt x="2" y="0"/>
                  </a:moveTo>
                  <a:cubicBezTo>
                    <a:pt x="9" y="322"/>
                    <a:pt x="9" y="651"/>
                    <a:pt x="20" y="990"/>
                  </a:cubicBezTo>
                  <a:lnTo>
                    <a:pt x="22" y="1084"/>
                  </a:lnTo>
                  <a:cubicBezTo>
                    <a:pt x="22" y="1085"/>
                    <a:pt x="22" y="1087"/>
                    <a:pt x="22" y="1088"/>
                  </a:cubicBezTo>
                  <a:cubicBezTo>
                    <a:pt x="55" y="1091"/>
                    <a:pt x="89" y="1091"/>
                    <a:pt x="123" y="1092"/>
                  </a:cubicBezTo>
                  <a:lnTo>
                    <a:pt x="334" y="1090"/>
                  </a:lnTo>
                  <a:cubicBezTo>
                    <a:pt x="323" y="744"/>
                    <a:pt x="321" y="406"/>
                    <a:pt x="313" y="73"/>
                  </a:cubicBezTo>
                  <a:lnTo>
                    <a:pt x="310" y="7"/>
                  </a:lnTo>
                  <a:lnTo>
                    <a:pt x="143" y="6"/>
                  </a:lnTo>
                  <a:cubicBezTo>
                    <a:pt x="95" y="4"/>
                    <a:pt x="48" y="3"/>
                    <a:pt x="2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2">
              <a:extLst>
                <a:ext uri="{FF2B5EF4-FFF2-40B4-BE49-F238E27FC236}">
                  <a16:creationId xmlns:a16="http://schemas.microsoft.com/office/drawing/2014/main" id="{D0E7DD22-29C6-EEBF-A57D-497017C3F18F}"/>
                </a:ext>
              </a:extLst>
            </p:cNvPr>
            <p:cNvSpPr/>
            <p:nvPr/>
          </p:nvSpPr>
          <p:spPr>
            <a:xfrm>
              <a:off x="3851841" y="3489212"/>
              <a:ext cx="27132" cy="90384"/>
            </a:xfrm>
            <a:custGeom>
              <a:avLst/>
              <a:gdLst/>
              <a:ahLst/>
              <a:cxnLst/>
              <a:rect l="l" t="t" r="r" b="b"/>
              <a:pathLst>
                <a:path w="329" h="1096" extrusionOk="0">
                  <a:moveTo>
                    <a:pt x="2" y="0"/>
                  </a:moveTo>
                  <a:lnTo>
                    <a:pt x="2" y="0"/>
                  </a:lnTo>
                  <a:cubicBezTo>
                    <a:pt x="1" y="114"/>
                    <a:pt x="4" y="225"/>
                    <a:pt x="6" y="345"/>
                  </a:cubicBezTo>
                  <a:cubicBezTo>
                    <a:pt x="6" y="564"/>
                    <a:pt x="16" y="778"/>
                    <a:pt x="18" y="994"/>
                  </a:cubicBezTo>
                  <a:lnTo>
                    <a:pt x="19" y="1084"/>
                  </a:lnTo>
                  <a:cubicBezTo>
                    <a:pt x="19" y="1086"/>
                    <a:pt x="19" y="1087"/>
                    <a:pt x="19" y="1089"/>
                  </a:cubicBezTo>
                  <a:cubicBezTo>
                    <a:pt x="65" y="1091"/>
                    <a:pt x="113" y="1093"/>
                    <a:pt x="161" y="1094"/>
                  </a:cubicBezTo>
                  <a:lnTo>
                    <a:pt x="328" y="1096"/>
                  </a:lnTo>
                  <a:lnTo>
                    <a:pt x="328" y="1070"/>
                  </a:lnTo>
                  <a:cubicBezTo>
                    <a:pt x="328" y="862"/>
                    <a:pt x="320" y="657"/>
                    <a:pt x="320" y="447"/>
                  </a:cubicBezTo>
                  <a:cubicBezTo>
                    <a:pt x="314" y="298"/>
                    <a:pt x="313" y="158"/>
                    <a:pt x="313" y="10"/>
                  </a:cubicBezTo>
                  <a:lnTo>
                    <a:pt x="188" y="10"/>
                  </a:lnTo>
                  <a:cubicBezTo>
                    <a:pt x="124" y="9"/>
                    <a:pt x="63" y="6"/>
                    <a:pt x="2" y="2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2">
              <a:extLst>
                <a:ext uri="{FF2B5EF4-FFF2-40B4-BE49-F238E27FC236}">
                  <a16:creationId xmlns:a16="http://schemas.microsoft.com/office/drawing/2014/main" id="{2AEB612C-A4ED-19E0-F5AE-59DF6FE63734}"/>
                </a:ext>
              </a:extLst>
            </p:cNvPr>
            <p:cNvSpPr/>
            <p:nvPr/>
          </p:nvSpPr>
          <p:spPr>
            <a:xfrm>
              <a:off x="3868088" y="3400394"/>
              <a:ext cx="2886" cy="82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34" y="0"/>
                  </a:moveTo>
                  <a:lnTo>
                    <a:pt x="34" y="0"/>
                  </a:lnTo>
                  <a:close/>
                  <a:moveTo>
                    <a:pt x="15" y="0"/>
                  </a:moveTo>
                  <a:lnTo>
                    <a:pt x="30" y="0"/>
                  </a:lnTo>
                  <a:lnTo>
                    <a:pt x="15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2">
              <a:extLst>
                <a:ext uri="{FF2B5EF4-FFF2-40B4-BE49-F238E27FC236}">
                  <a16:creationId xmlns:a16="http://schemas.microsoft.com/office/drawing/2014/main" id="{D36E2599-8587-C4DB-DDCC-47F10212A771}"/>
                </a:ext>
              </a:extLst>
            </p:cNvPr>
            <p:cNvSpPr/>
            <p:nvPr/>
          </p:nvSpPr>
          <p:spPr>
            <a:xfrm>
              <a:off x="3849532" y="3399322"/>
              <a:ext cx="28286" cy="90632"/>
            </a:xfrm>
            <a:custGeom>
              <a:avLst/>
              <a:gdLst/>
              <a:ahLst/>
              <a:cxnLst/>
              <a:rect l="l" t="t" r="r" b="b"/>
              <a:pathLst>
                <a:path w="343" h="1099" extrusionOk="0">
                  <a:moveTo>
                    <a:pt x="1" y="1"/>
                  </a:moveTo>
                  <a:lnTo>
                    <a:pt x="13" y="517"/>
                  </a:lnTo>
                  <a:cubicBezTo>
                    <a:pt x="16" y="677"/>
                    <a:pt x="20" y="839"/>
                    <a:pt x="29" y="1000"/>
                  </a:cubicBezTo>
                  <a:lnTo>
                    <a:pt x="32" y="1085"/>
                  </a:lnTo>
                  <a:lnTo>
                    <a:pt x="32" y="1090"/>
                  </a:lnTo>
                  <a:cubicBezTo>
                    <a:pt x="92" y="1095"/>
                    <a:pt x="154" y="1097"/>
                    <a:pt x="216" y="1099"/>
                  </a:cubicBezTo>
                  <a:lnTo>
                    <a:pt x="342" y="1099"/>
                  </a:lnTo>
                  <a:cubicBezTo>
                    <a:pt x="332" y="941"/>
                    <a:pt x="332" y="780"/>
                    <a:pt x="325" y="615"/>
                  </a:cubicBezTo>
                  <a:cubicBezTo>
                    <a:pt x="324" y="418"/>
                    <a:pt x="320" y="213"/>
                    <a:pt x="313" y="15"/>
                  </a:cubicBezTo>
                  <a:cubicBezTo>
                    <a:pt x="306" y="13"/>
                    <a:pt x="299" y="13"/>
                    <a:pt x="292" y="13"/>
                  </a:cubicBezTo>
                  <a:lnTo>
                    <a:pt x="226" y="13"/>
                  </a:lnTo>
                  <a:cubicBezTo>
                    <a:pt x="150" y="12"/>
                    <a:pt x="75" y="8"/>
                    <a:pt x="1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2">
              <a:extLst>
                <a:ext uri="{FF2B5EF4-FFF2-40B4-BE49-F238E27FC236}">
                  <a16:creationId xmlns:a16="http://schemas.microsoft.com/office/drawing/2014/main" id="{37B08733-B1E9-A1D3-4D4B-D98FFEF32A8A}"/>
                </a:ext>
              </a:extLst>
            </p:cNvPr>
            <p:cNvSpPr/>
            <p:nvPr/>
          </p:nvSpPr>
          <p:spPr>
            <a:xfrm>
              <a:off x="3847883" y="3309267"/>
              <a:ext cx="27709" cy="91127"/>
            </a:xfrm>
            <a:custGeom>
              <a:avLst/>
              <a:gdLst/>
              <a:ahLst/>
              <a:cxnLst/>
              <a:rect l="l" t="t" r="r" b="b"/>
              <a:pathLst>
                <a:path w="336" h="1105" extrusionOk="0">
                  <a:moveTo>
                    <a:pt x="1" y="0"/>
                  </a:moveTo>
                  <a:lnTo>
                    <a:pt x="1" y="3"/>
                  </a:lnTo>
                  <a:lnTo>
                    <a:pt x="12" y="521"/>
                  </a:lnTo>
                  <a:cubicBezTo>
                    <a:pt x="11" y="672"/>
                    <a:pt x="15" y="830"/>
                    <a:pt x="19" y="986"/>
                  </a:cubicBezTo>
                  <a:lnTo>
                    <a:pt x="21" y="1091"/>
                  </a:lnTo>
                  <a:cubicBezTo>
                    <a:pt x="95" y="1098"/>
                    <a:pt x="170" y="1101"/>
                    <a:pt x="246" y="1104"/>
                  </a:cubicBezTo>
                  <a:lnTo>
                    <a:pt x="333" y="1104"/>
                  </a:lnTo>
                  <a:cubicBezTo>
                    <a:pt x="336" y="1098"/>
                    <a:pt x="331" y="1090"/>
                    <a:pt x="334" y="1084"/>
                  </a:cubicBezTo>
                  <a:cubicBezTo>
                    <a:pt x="331" y="928"/>
                    <a:pt x="328" y="774"/>
                    <a:pt x="326" y="618"/>
                  </a:cubicBezTo>
                  <a:cubicBezTo>
                    <a:pt x="324" y="421"/>
                    <a:pt x="317" y="221"/>
                    <a:pt x="312" y="16"/>
                  </a:cubicBezTo>
                  <a:lnTo>
                    <a:pt x="276" y="16"/>
                  </a:lnTo>
                  <a:cubicBezTo>
                    <a:pt x="182" y="15"/>
                    <a:pt x="91" y="9"/>
                    <a:pt x="1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2">
              <a:extLst>
                <a:ext uri="{FF2B5EF4-FFF2-40B4-BE49-F238E27FC236}">
                  <a16:creationId xmlns:a16="http://schemas.microsoft.com/office/drawing/2014/main" id="{1DB32657-484F-B8BE-A476-9AC1FE3143D6}"/>
                </a:ext>
              </a:extLst>
            </p:cNvPr>
            <p:cNvSpPr/>
            <p:nvPr/>
          </p:nvSpPr>
          <p:spPr>
            <a:xfrm>
              <a:off x="3846151" y="3219377"/>
              <a:ext cx="27462" cy="91456"/>
            </a:xfrm>
            <a:custGeom>
              <a:avLst/>
              <a:gdLst/>
              <a:ahLst/>
              <a:cxnLst/>
              <a:rect l="l" t="t" r="r" b="b"/>
              <a:pathLst>
                <a:path w="333" h="1109" extrusionOk="0">
                  <a:moveTo>
                    <a:pt x="1" y="1"/>
                  </a:moveTo>
                  <a:lnTo>
                    <a:pt x="1" y="2"/>
                  </a:lnTo>
                  <a:cubicBezTo>
                    <a:pt x="1" y="2"/>
                    <a:pt x="1" y="2"/>
                    <a:pt x="1" y="2"/>
                  </a:cubicBezTo>
                  <a:lnTo>
                    <a:pt x="1" y="2"/>
                  </a:lnTo>
                  <a:cubicBezTo>
                    <a:pt x="1" y="2"/>
                    <a:pt x="1" y="1"/>
                    <a:pt x="1" y="1"/>
                  </a:cubicBezTo>
                  <a:close/>
                  <a:moveTo>
                    <a:pt x="1" y="2"/>
                  </a:moveTo>
                  <a:cubicBezTo>
                    <a:pt x="5" y="180"/>
                    <a:pt x="4" y="349"/>
                    <a:pt x="12" y="518"/>
                  </a:cubicBezTo>
                  <a:cubicBezTo>
                    <a:pt x="8" y="688"/>
                    <a:pt x="16" y="854"/>
                    <a:pt x="19" y="1006"/>
                  </a:cubicBezTo>
                  <a:lnTo>
                    <a:pt x="22" y="1093"/>
                  </a:lnTo>
                  <a:cubicBezTo>
                    <a:pt x="112" y="1102"/>
                    <a:pt x="203" y="1107"/>
                    <a:pt x="297" y="1109"/>
                  </a:cubicBezTo>
                  <a:lnTo>
                    <a:pt x="333" y="1109"/>
                  </a:lnTo>
                  <a:cubicBezTo>
                    <a:pt x="330" y="972"/>
                    <a:pt x="324" y="829"/>
                    <a:pt x="324" y="683"/>
                  </a:cubicBezTo>
                  <a:lnTo>
                    <a:pt x="324" y="624"/>
                  </a:lnTo>
                  <a:lnTo>
                    <a:pt x="324" y="586"/>
                  </a:lnTo>
                  <a:cubicBezTo>
                    <a:pt x="319" y="399"/>
                    <a:pt x="317" y="213"/>
                    <a:pt x="313" y="21"/>
                  </a:cubicBezTo>
                  <a:cubicBezTo>
                    <a:pt x="208" y="19"/>
                    <a:pt x="102" y="12"/>
                    <a:pt x="1" y="2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2">
              <a:extLst>
                <a:ext uri="{FF2B5EF4-FFF2-40B4-BE49-F238E27FC236}">
                  <a16:creationId xmlns:a16="http://schemas.microsoft.com/office/drawing/2014/main" id="{6F958FAF-DD49-65E4-6752-6EC4A7BAD280}"/>
                </a:ext>
              </a:extLst>
            </p:cNvPr>
            <p:cNvSpPr/>
            <p:nvPr/>
          </p:nvSpPr>
          <p:spPr>
            <a:xfrm>
              <a:off x="3844419" y="3129404"/>
              <a:ext cx="27462" cy="91621"/>
            </a:xfrm>
            <a:custGeom>
              <a:avLst/>
              <a:gdLst/>
              <a:ahLst/>
              <a:cxnLst/>
              <a:rect l="l" t="t" r="r" b="b"/>
              <a:pathLst>
                <a:path w="333" h="1111" extrusionOk="0">
                  <a:moveTo>
                    <a:pt x="1" y="1"/>
                  </a:moveTo>
                  <a:lnTo>
                    <a:pt x="1" y="1"/>
                  </a:lnTo>
                  <a:cubicBezTo>
                    <a:pt x="5" y="179"/>
                    <a:pt x="9" y="357"/>
                    <a:pt x="8" y="530"/>
                  </a:cubicBezTo>
                  <a:cubicBezTo>
                    <a:pt x="16" y="691"/>
                    <a:pt x="16" y="851"/>
                    <a:pt x="19" y="1009"/>
                  </a:cubicBezTo>
                  <a:lnTo>
                    <a:pt x="22" y="1089"/>
                  </a:lnTo>
                  <a:cubicBezTo>
                    <a:pt x="22" y="1090"/>
                    <a:pt x="22" y="1090"/>
                    <a:pt x="22" y="1092"/>
                  </a:cubicBezTo>
                  <a:cubicBezTo>
                    <a:pt x="123" y="1102"/>
                    <a:pt x="227" y="1109"/>
                    <a:pt x="333" y="1110"/>
                  </a:cubicBezTo>
                  <a:cubicBezTo>
                    <a:pt x="330" y="954"/>
                    <a:pt x="328" y="794"/>
                    <a:pt x="321" y="629"/>
                  </a:cubicBezTo>
                  <a:cubicBezTo>
                    <a:pt x="321" y="433"/>
                    <a:pt x="316" y="227"/>
                    <a:pt x="311" y="22"/>
                  </a:cubicBezTo>
                  <a:cubicBezTo>
                    <a:pt x="206" y="19"/>
                    <a:pt x="102" y="12"/>
                    <a:pt x="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2">
              <a:extLst>
                <a:ext uri="{FF2B5EF4-FFF2-40B4-BE49-F238E27FC236}">
                  <a16:creationId xmlns:a16="http://schemas.microsoft.com/office/drawing/2014/main" id="{8115D467-07BD-0D56-44AD-82D0AB0E7BEE}"/>
                </a:ext>
              </a:extLst>
            </p:cNvPr>
            <p:cNvSpPr/>
            <p:nvPr/>
          </p:nvSpPr>
          <p:spPr>
            <a:xfrm>
              <a:off x="3843265" y="3040668"/>
              <a:ext cx="43131" cy="90632"/>
            </a:xfrm>
            <a:custGeom>
              <a:avLst/>
              <a:gdLst/>
              <a:ahLst/>
              <a:cxnLst/>
              <a:rect l="l" t="t" r="r" b="b"/>
              <a:pathLst>
                <a:path w="523" h="1099" extrusionOk="0">
                  <a:moveTo>
                    <a:pt x="136" y="0"/>
                  </a:moveTo>
                  <a:lnTo>
                    <a:pt x="136" y="1"/>
                  </a:lnTo>
                  <a:cubicBezTo>
                    <a:pt x="39" y="100"/>
                    <a:pt x="1" y="281"/>
                    <a:pt x="5" y="454"/>
                  </a:cubicBezTo>
                  <a:cubicBezTo>
                    <a:pt x="4" y="475"/>
                    <a:pt x="4" y="496"/>
                    <a:pt x="6" y="517"/>
                  </a:cubicBezTo>
                  <a:cubicBezTo>
                    <a:pt x="11" y="679"/>
                    <a:pt x="9" y="839"/>
                    <a:pt x="13" y="997"/>
                  </a:cubicBezTo>
                  <a:lnTo>
                    <a:pt x="15" y="1073"/>
                  </a:lnTo>
                  <a:lnTo>
                    <a:pt x="15" y="1077"/>
                  </a:lnTo>
                  <a:cubicBezTo>
                    <a:pt x="116" y="1090"/>
                    <a:pt x="220" y="1095"/>
                    <a:pt x="325" y="1098"/>
                  </a:cubicBezTo>
                  <a:cubicBezTo>
                    <a:pt x="323" y="942"/>
                    <a:pt x="321" y="782"/>
                    <a:pt x="321" y="619"/>
                  </a:cubicBezTo>
                  <a:cubicBezTo>
                    <a:pt x="317" y="598"/>
                    <a:pt x="316" y="576"/>
                    <a:pt x="318" y="555"/>
                  </a:cubicBezTo>
                  <a:cubicBezTo>
                    <a:pt x="314" y="336"/>
                    <a:pt x="404" y="129"/>
                    <a:pt x="514" y="28"/>
                  </a:cubicBezTo>
                  <a:cubicBezTo>
                    <a:pt x="517" y="24"/>
                    <a:pt x="519" y="20"/>
                    <a:pt x="522" y="17"/>
                  </a:cubicBezTo>
                  <a:lnTo>
                    <a:pt x="445" y="17"/>
                  </a:lnTo>
                  <a:cubicBezTo>
                    <a:pt x="428" y="17"/>
                    <a:pt x="410" y="17"/>
                    <a:pt x="393" y="16"/>
                  </a:cubicBezTo>
                  <a:cubicBezTo>
                    <a:pt x="306" y="13"/>
                    <a:pt x="220" y="8"/>
                    <a:pt x="136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2">
              <a:extLst>
                <a:ext uri="{FF2B5EF4-FFF2-40B4-BE49-F238E27FC236}">
                  <a16:creationId xmlns:a16="http://schemas.microsoft.com/office/drawing/2014/main" id="{73C3DDC0-B6BF-6D8A-3663-A97A4DF485CA}"/>
                </a:ext>
              </a:extLst>
            </p:cNvPr>
            <p:cNvSpPr/>
            <p:nvPr/>
          </p:nvSpPr>
          <p:spPr>
            <a:xfrm>
              <a:off x="3854398" y="3031349"/>
              <a:ext cx="39172" cy="10886"/>
            </a:xfrm>
            <a:custGeom>
              <a:avLst/>
              <a:gdLst/>
              <a:ahLst/>
              <a:cxnLst/>
              <a:rect l="l" t="t" r="r" b="b"/>
              <a:pathLst>
                <a:path w="475" h="132" extrusionOk="0">
                  <a:moveTo>
                    <a:pt x="251" y="1"/>
                  </a:moveTo>
                  <a:cubicBezTo>
                    <a:pt x="175" y="1"/>
                    <a:pt x="89" y="27"/>
                    <a:pt x="3" y="112"/>
                  </a:cubicBezTo>
                  <a:lnTo>
                    <a:pt x="1" y="114"/>
                  </a:lnTo>
                  <a:cubicBezTo>
                    <a:pt x="85" y="121"/>
                    <a:pt x="172" y="127"/>
                    <a:pt x="259" y="129"/>
                  </a:cubicBezTo>
                  <a:cubicBezTo>
                    <a:pt x="276" y="130"/>
                    <a:pt x="294" y="131"/>
                    <a:pt x="311" y="131"/>
                  </a:cubicBezTo>
                  <a:lnTo>
                    <a:pt x="389" y="131"/>
                  </a:lnTo>
                  <a:cubicBezTo>
                    <a:pt x="401" y="119"/>
                    <a:pt x="414" y="107"/>
                    <a:pt x="428" y="99"/>
                  </a:cubicBezTo>
                  <a:cubicBezTo>
                    <a:pt x="441" y="88"/>
                    <a:pt x="458" y="81"/>
                    <a:pt x="474" y="79"/>
                  </a:cubicBezTo>
                  <a:cubicBezTo>
                    <a:pt x="410" y="30"/>
                    <a:pt x="332" y="2"/>
                    <a:pt x="25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2">
              <a:extLst>
                <a:ext uri="{FF2B5EF4-FFF2-40B4-BE49-F238E27FC236}">
                  <a16:creationId xmlns:a16="http://schemas.microsoft.com/office/drawing/2014/main" id="{8E0F5DAB-DC05-DFCC-0AFA-AD3B3EB1A528}"/>
                </a:ext>
              </a:extLst>
            </p:cNvPr>
            <p:cNvSpPr/>
            <p:nvPr/>
          </p:nvSpPr>
          <p:spPr>
            <a:xfrm>
              <a:off x="1916150" y="3756573"/>
              <a:ext cx="79911" cy="176316"/>
            </a:xfrm>
            <a:custGeom>
              <a:avLst/>
              <a:gdLst/>
              <a:ahLst/>
              <a:cxnLst/>
              <a:rect l="l" t="t" r="r" b="b"/>
              <a:pathLst>
                <a:path w="969" h="2138" extrusionOk="0">
                  <a:moveTo>
                    <a:pt x="969" y="0"/>
                  </a:moveTo>
                  <a:lnTo>
                    <a:pt x="959" y="2"/>
                  </a:lnTo>
                  <a:lnTo>
                    <a:pt x="0" y="2137"/>
                  </a:lnTo>
                  <a:lnTo>
                    <a:pt x="12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2">
              <a:extLst>
                <a:ext uri="{FF2B5EF4-FFF2-40B4-BE49-F238E27FC236}">
                  <a16:creationId xmlns:a16="http://schemas.microsoft.com/office/drawing/2014/main" id="{EB645D71-7792-B19C-F633-803D654C5A65}"/>
                </a:ext>
              </a:extLst>
            </p:cNvPr>
            <p:cNvSpPr/>
            <p:nvPr/>
          </p:nvSpPr>
          <p:spPr>
            <a:xfrm>
              <a:off x="2387208" y="3757481"/>
              <a:ext cx="79004" cy="176233"/>
            </a:xfrm>
            <a:custGeom>
              <a:avLst/>
              <a:gdLst/>
              <a:ahLst/>
              <a:cxnLst/>
              <a:rect l="l" t="t" r="r" b="b"/>
              <a:pathLst>
                <a:path w="958" h="2137" extrusionOk="0">
                  <a:moveTo>
                    <a:pt x="958" y="1"/>
                  </a:moveTo>
                  <a:lnTo>
                    <a:pt x="0" y="2136"/>
                  </a:lnTo>
                  <a:lnTo>
                    <a:pt x="10" y="2135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2">
              <a:extLst>
                <a:ext uri="{FF2B5EF4-FFF2-40B4-BE49-F238E27FC236}">
                  <a16:creationId xmlns:a16="http://schemas.microsoft.com/office/drawing/2014/main" id="{869FDD75-4A74-8694-887F-99FA84EC4290}"/>
                </a:ext>
              </a:extLst>
            </p:cNvPr>
            <p:cNvSpPr/>
            <p:nvPr/>
          </p:nvSpPr>
          <p:spPr>
            <a:xfrm>
              <a:off x="2857358" y="3758223"/>
              <a:ext cx="79911" cy="176233"/>
            </a:xfrm>
            <a:custGeom>
              <a:avLst/>
              <a:gdLst/>
              <a:ahLst/>
              <a:cxnLst/>
              <a:rect l="l" t="t" r="r" b="b"/>
              <a:pathLst>
                <a:path w="969" h="2137" extrusionOk="0">
                  <a:moveTo>
                    <a:pt x="969" y="0"/>
                  </a:moveTo>
                  <a:lnTo>
                    <a:pt x="0" y="2137"/>
                  </a:lnTo>
                  <a:lnTo>
                    <a:pt x="21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2">
              <a:extLst>
                <a:ext uri="{FF2B5EF4-FFF2-40B4-BE49-F238E27FC236}">
                  <a16:creationId xmlns:a16="http://schemas.microsoft.com/office/drawing/2014/main" id="{95C25921-0DD3-D82F-F354-D1480EF94369}"/>
                </a:ext>
              </a:extLst>
            </p:cNvPr>
            <p:cNvSpPr/>
            <p:nvPr/>
          </p:nvSpPr>
          <p:spPr>
            <a:xfrm>
              <a:off x="3328251" y="3758883"/>
              <a:ext cx="80901" cy="176151"/>
            </a:xfrm>
            <a:custGeom>
              <a:avLst/>
              <a:gdLst/>
              <a:ahLst/>
              <a:cxnLst/>
              <a:rect l="l" t="t" r="r" b="b"/>
              <a:pathLst>
                <a:path w="981" h="2136" extrusionOk="0">
                  <a:moveTo>
                    <a:pt x="981" y="0"/>
                  </a:moveTo>
                  <a:lnTo>
                    <a:pt x="960" y="3"/>
                  </a:lnTo>
                  <a:lnTo>
                    <a:pt x="1" y="2128"/>
                  </a:lnTo>
                  <a:lnTo>
                    <a:pt x="22" y="2136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2">
              <a:extLst>
                <a:ext uri="{FF2B5EF4-FFF2-40B4-BE49-F238E27FC236}">
                  <a16:creationId xmlns:a16="http://schemas.microsoft.com/office/drawing/2014/main" id="{A6B60DB4-323F-D661-C5B8-FDC8CC37FC09}"/>
                </a:ext>
              </a:extLst>
            </p:cNvPr>
            <p:cNvSpPr/>
            <p:nvPr/>
          </p:nvSpPr>
          <p:spPr>
            <a:xfrm>
              <a:off x="3800134" y="3758883"/>
              <a:ext cx="80076" cy="176151"/>
            </a:xfrm>
            <a:custGeom>
              <a:avLst/>
              <a:gdLst/>
              <a:ahLst/>
              <a:cxnLst/>
              <a:rect l="l" t="t" r="r" b="b"/>
              <a:pathLst>
                <a:path w="971" h="2136" extrusionOk="0">
                  <a:moveTo>
                    <a:pt x="958" y="0"/>
                  </a:moveTo>
                  <a:lnTo>
                    <a:pt x="1" y="2136"/>
                  </a:lnTo>
                  <a:lnTo>
                    <a:pt x="1" y="2136"/>
                  </a:lnTo>
                  <a:lnTo>
                    <a:pt x="971" y="10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2">
              <a:extLst>
                <a:ext uri="{FF2B5EF4-FFF2-40B4-BE49-F238E27FC236}">
                  <a16:creationId xmlns:a16="http://schemas.microsoft.com/office/drawing/2014/main" id="{97ECECE3-6335-CF27-9A8A-A1DDDAEEF154}"/>
                </a:ext>
              </a:extLst>
            </p:cNvPr>
            <p:cNvSpPr/>
            <p:nvPr/>
          </p:nvSpPr>
          <p:spPr>
            <a:xfrm>
              <a:off x="4271109" y="3759790"/>
              <a:ext cx="79251" cy="176068"/>
            </a:xfrm>
            <a:custGeom>
              <a:avLst/>
              <a:gdLst/>
              <a:ahLst/>
              <a:cxnLst/>
              <a:rect l="l" t="t" r="r" b="b"/>
              <a:pathLst>
                <a:path w="961" h="2135" extrusionOk="0">
                  <a:moveTo>
                    <a:pt x="945" y="1"/>
                  </a:moveTo>
                  <a:lnTo>
                    <a:pt x="938" y="15"/>
                  </a:lnTo>
                  <a:lnTo>
                    <a:pt x="0" y="2135"/>
                  </a:lnTo>
                  <a:lnTo>
                    <a:pt x="952" y="15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2">
              <a:extLst>
                <a:ext uri="{FF2B5EF4-FFF2-40B4-BE49-F238E27FC236}">
                  <a16:creationId xmlns:a16="http://schemas.microsoft.com/office/drawing/2014/main" id="{39908226-E551-BCD1-06E7-51558BF665D4}"/>
                </a:ext>
              </a:extLst>
            </p:cNvPr>
            <p:cNvSpPr/>
            <p:nvPr/>
          </p:nvSpPr>
          <p:spPr>
            <a:xfrm>
              <a:off x="1685569" y="3756244"/>
              <a:ext cx="309748" cy="176645"/>
            </a:xfrm>
            <a:custGeom>
              <a:avLst/>
              <a:gdLst/>
              <a:ahLst/>
              <a:cxnLst/>
              <a:rect l="l" t="t" r="r" b="b"/>
              <a:pathLst>
                <a:path w="3756" h="2142" extrusionOk="0">
                  <a:moveTo>
                    <a:pt x="969" y="0"/>
                  </a:moveTo>
                  <a:lnTo>
                    <a:pt x="0" y="2137"/>
                  </a:lnTo>
                  <a:lnTo>
                    <a:pt x="2796" y="2141"/>
                  </a:lnTo>
                  <a:lnTo>
                    <a:pt x="3755" y="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2">
              <a:extLst>
                <a:ext uri="{FF2B5EF4-FFF2-40B4-BE49-F238E27FC236}">
                  <a16:creationId xmlns:a16="http://schemas.microsoft.com/office/drawing/2014/main" id="{64D3B05D-FD52-432C-DCB4-94C3974E7513}"/>
                </a:ext>
              </a:extLst>
            </p:cNvPr>
            <p:cNvSpPr/>
            <p:nvPr/>
          </p:nvSpPr>
          <p:spPr>
            <a:xfrm>
              <a:off x="1916150" y="3756573"/>
              <a:ext cx="79911" cy="176316"/>
            </a:xfrm>
            <a:custGeom>
              <a:avLst/>
              <a:gdLst/>
              <a:ahLst/>
              <a:cxnLst/>
              <a:rect l="l" t="t" r="r" b="b"/>
              <a:pathLst>
                <a:path w="969" h="2138" extrusionOk="0">
                  <a:moveTo>
                    <a:pt x="969" y="0"/>
                  </a:moveTo>
                  <a:lnTo>
                    <a:pt x="959" y="2"/>
                  </a:lnTo>
                  <a:lnTo>
                    <a:pt x="0" y="2137"/>
                  </a:lnTo>
                  <a:lnTo>
                    <a:pt x="12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2">
              <a:extLst>
                <a:ext uri="{FF2B5EF4-FFF2-40B4-BE49-F238E27FC236}">
                  <a16:creationId xmlns:a16="http://schemas.microsoft.com/office/drawing/2014/main" id="{D2E9FA05-28A5-12B0-15DF-A244FFC31C25}"/>
                </a:ext>
              </a:extLst>
            </p:cNvPr>
            <p:cNvSpPr/>
            <p:nvPr/>
          </p:nvSpPr>
          <p:spPr>
            <a:xfrm>
              <a:off x="1917057" y="3756573"/>
              <a:ext cx="314036" cy="176316"/>
            </a:xfrm>
            <a:custGeom>
              <a:avLst/>
              <a:gdLst/>
              <a:ahLst/>
              <a:cxnLst/>
              <a:rect l="l" t="t" r="r" b="b"/>
              <a:pathLst>
                <a:path w="3808" h="2138" extrusionOk="0">
                  <a:moveTo>
                    <a:pt x="958" y="0"/>
                  </a:moveTo>
                  <a:lnTo>
                    <a:pt x="1" y="2136"/>
                  </a:lnTo>
                  <a:lnTo>
                    <a:pt x="2839" y="2137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2">
              <a:extLst>
                <a:ext uri="{FF2B5EF4-FFF2-40B4-BE49-F238E27FC236}">
                  <a16:creationId xmlns:a16="http://schemas.microsoft.com/office/drawing/2014/main" id="{E03AFCB6-50C4-E063-B195-13EF769F9A2E}"/>
                </a:ext>
              </a:extLst>
            </p:cNvPr>
            <p:cNvSpPr/>
            <p:nvPr/>
          </p:nvSpPr>
          <p:spPr>
            <a:xfrm>
              <a:off x="1916150" y="3756573"/>
              <a:ext cx="79911" cy="176316"/>
            </a:xfrm>
            <a:custGeom>
              <a:avLst/>
              <a:gdLst/>
              <a:ahLst/>
              <a:cxnLst/>
              <a:rect l="l" t="t" r="r" b="b"/>
              <a:pathLst>
                <a:path w="969" h="2138" extrusionOk="0">
                  <a:moveTo>
                    <a:pt x="969" y="0"/>
                  </a:moveTo>
                  <a:lnTo>
                    <a:pt x="959" y="2"/>
                  </a:lnTo>
                  <a:lnTo>
                    <a:pt x="0" y="2137"/>
                  </a:lnTo>
                  <a:lnTo>
                    <a:pt x="12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2">
              <a:extLst>
                <a:ext uri="{FF2B5EF4-FFF2-40B4-BE49-F238E27FC236}">
                  <a16:creationId xmlns:a16="http://schemas.microsoft.com/office/drawing/2014/main" id="{0DD671ED-422B-2F25-72EE-9DC1ACDA4E62}"/>
                </a:ext>
              </a:extLst>
            </p:cNvPr>
            <p:cNvSpPr/>
            <p:nvPr/>
          </p:nvSpPr>
          <p:spPr>
            <a:xfrm>
              <a:off x="2151102" y="3756573"/>
              <a:ext cx="315108" cy="177140"/>
            </a:xfrm>
            <a:custGeom>
              <a:avLst/>
              <a:gdLst/>
              <a:ahLst/>
              <a:cxnLst/>
              <a:rect l="l" t="t" r="r" b="b"/>
              <a:pathLst>
                <a:path w="3821" h="2148" extrusionOk="0">
                  <a:moveTo>
                    <a:pt x="970" y="0"/>
                  </a:moveTo>
                  <a:lnTo>
                    <a:pt x="1" y="2137"/>
                  </a:lnTo>
                  <a:lnTo>
                    <a:pt x="2863" y="2147"/>
                  </a:lnTo>
                  <a:lnTo>
                    <a:pt x="3821" y="12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2">
              <a:extLst>
                <a:ext uri="{FF2B5EF4-FFF2-40B4-BE49-F238E27FC236}">
                  <a16:creationId xmlns:a16="http://schemas.microsoft.com/office/drawing/2014/main" id="{801EF281-11AD-DDD2-6A31-4DC4F29BD119}"/>
                </a:ext>
              </a:extLst>
            </p:cNvPr>
            <p:cNvSpPr/>
            <p:nvPr/>
          </p:nvSpPr>
          <p:spPr>
            <a:xfrm>
              <a:off x="2387208" y="3757481"/>
              <a:ext cx="79004" cy="176233"/>
            </a:xfrm>
            <a:custGeom>
              <a:avLst/>
              <a:gdLst/>
              <a:ahLst/>
              <a:cxnLst/>
              <a:rect l="l" t="t" r="r" b="b"/>
              <a:pathLst>
                <a:path w="958" h="2137" extrusionOk="0">
                  <a:moveTo>
                    <a:pt x="958" y="1"/>
                  </a:moveTo>
                  <a:lnTo>
                    <a:pt x="0" y="2136"/>
                  </a:lnTo>
                  <a:lnTo>
                    <a:pt x="10" y="2135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2">
              <a:extLst>
                <a:ext uri="{FF2B5EF4-FFF2-40B4-BE49-F238E27FC236}">
                  <a16:creationId xmlns:a16="http://schemas.microsoft.com/office/drawing/2014/main" id="{3439A896-FB0A-095F-8DDC-20D7F3A142B5}"/>
                </a:ext>
              </a:extLst>
            </p:cNvPr>
            <p:cNvSpPr/>
            <p:nvPr/>
          </p:nvSpPr>
          <p:spPr>
            <a:xfrm>
              <a:off x="2388032" y="3757398"/>
              <a:ext cx="314119" cy="176151"/>
            </a:xfrm>
            <a:custGeom>
              <a:avLst/>
              <a:gdLst/>
              <a:ahLst/>
              <a:cxnLst/>
              <a:rect l="l" t="t" r="r" b="b"/>
              <a:pathLst>
                <a:path w="3809" h="2136" extrusionOk="0">
                  <a:moveTo>
                    <a:pt x="959" y="0"/>
                  </a:moveTo>
                  <a:lnTo>
                    <a:pt x="948" y="2"/>
                  </a:lnTo>
                  <a:lnTo>
                    <a:pt x="0" y="2136"/>
                  </a:lnTo>
                  <a:lnTo>
                    <a:pt x="2850" y="213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2">
              <a:extLst>
                <a:ext uri="{FF2B5EF4-FFF2-40B4-BE49-F238E27FC236}">
                  <a16:creationId xmlns:a16="http://schemas.microsoft.com/office/drawing/2014/main" id="{4C3F5FCF-EA80-93B0-01B3-BB88F346408E}"/>
                </a:ext>
              </a:extLst>
            </p:cNvPr>
            <p:cNvSpPr/>
            <p:nvPr/>
          </p:nvSpPr>
          <p:spPr>
            <a:xfrm>
              <a:off x="2387208" y="3757481"/>
              <a:ext cx="79004" cy="176233"/>
            </a:xfrm>
            <a:custGeom>
              <a:avLst/>
              <a:gdLst/>
              <a:ahLst/>
              <a:cxnLst/>
              <a:rect l="l" t="t" r="r" b="b"/>
              <a:pathLst>
                <a:path w="958" h="2137" extrusionOk="0">
                  <a:moveTo>
                    <a:pt x="958" y="1"/>
                  </a:moveTo>
                  <a:lnTo>
                    <a:pt x="0" y="2136"/>
                  </a:lnTo>
                  <a:lnTo>
                    <a:pt x="10" y="2135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2">
              <a:extLst>
                <a:ext uri="{FF2B5EF4-FFF2-40B4-BE49-F238E27FC236}">
                  <a16:creationId xmlns:a16="http://schemas.microsoft.com/office/drawing/2014/main" id="{74CDC4A1-0E20-B46D-C6EF-CE9A7F16829B}"/>
                </a:ext>
              </a:extLst>
            </p:cNvPr>
            <p:cNvSpPr/>
            <p:nvPr/>
          </p:nvSpPr>
          <p:spPr>
            <a:xfrm>
              <a:off x="2622984" y="3757398"/>
              <a:ext cx="314284" cy="177058"/>
            </a:xfrm>
            <a:custGeom>
              <a:avLst/>
              <a:gdLst/>
              <a:ahLst/>
              <a:cxnLst/>
              <a:rect l="l" t="t" r="r" b="b"/>
              <a:pathLst>
                <a:path w="3811" h="2147" extrusionOk="0">
                  <a:moveTo>
                    <a:pt x="960" y="0"/>
                  </a:moveTo>
                  <a:lnTo>
                    <a:pt x="1" y="2136"/>
                  </a:lnTo>
                  <a:lnTo>
                    <a:pt x="2842" y="2147"/>
                  </a:lnTo>
                  <a:lnTo>
                    <a:pt x="3811" y="1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2">
              <a:extLst>
                <a:ext uri="{FF2B5EF4-FFF2-40B4-BE49-F238E27FC236}">
                  <a16:creationId xmlns:a16="http://schemas.microsoft.com/office/drawing/2014/main" id="{973727B7-6D95-6F41-1B51-358FDB94D5C0}"/>
                </a:ext>
              </a:extLst>
            </p:cNvPr>
            <p:cNvSpPr/>
            <p:nvPr/>
          </p:nvSpPr>
          <p:spPr>
            <a:xfrm>
              <a:off x="2857358" y="3758223"/>
              <a:ext cx="79911" cy="176233"/>
            </a:xfrm>
            <a:custGeom>
              <a:avLst/>
              <a:gdLst/>
              <a:ahLst/>
              <a:cxnLst/>
              <a:rect l="l" t="t" r="r" b="b"/>
              <a:pathLst>
                <a:path w="969" h="2137" extrusionOk="0">
                  <a:moveTo>
                    <a:pt x="969" y="0"/>
                  </a:moveTo>
                  <a:lnTo>
                    <a:pt x="0" y="2137"/>
                  </a:lnTo>
                  <a:lnTo>
                    <a:pt x="21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2">
              <a:extLst>
                <a:ext uri="{FF2B5EF4-FFF2-40B4-BE49-F238E27FC236}">
                  <a16:creationId xmlns:a16="http://schemas.microsoft.com/office/drawing/2014/main" id="{73F937D1-B86A-3B41-0F47-645F57D92CBD}"/>
                </a:ext>
              </a:extLst>
            </p:cNvPr>
            <p:cNvSpPr/>
            <p:nvPr/>
          </p:nvSpPr>
          <p:spPr>
            <a:xfrm>
              <a:off x="2859090" y="3758223"/>
              <a:ext cx="314119" cy="176151"/>
            </a:xfrm>
            <a:custGeom>
              <a:avLst/>
              <a:gdLst/>
              <a:ahLst/>
              <a:cxnLst/>
              <a:rect l="l" t="t" r="r" b="b"/>
              <a:pathLst>
                <a:path w="3809" h="2136" extrusionOk="0">
                  <a:moveTo>
                    <a:pt x="948" y="0"/>
                  </a:moveTo>
                  <a:lnTo>
                    <a:pt x="0" y="2136"/>
                  </a:lnTo>
                  <a:lnTo>
                    <a:pt x="2850" y="213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2">
              <a:extLst>
                <a:ext uri="{FF2B5EF4-FFF2-40B4-BE49-F238E27FC236}">
                  <a16:creationId xmlns:a16="http://schemas.microsoft.com/office/drawing/2014/main" id="{B6D43245-F9C6-9FC2-0AC8-7F78C91B2015}"/>
                </a:ext>
              </a:extLst>
            </p:cNvPr>
            <p:cNvSpPr/>
            <p:nvPr/>
          </p:nvSpPr>
          <p:spPr>
            <a:xfrm>
              <a:off x="2857358" y="3758223"/>
              <a:ext cx="79911" cy="176233"/>
            </a:xfrm>
            <a:custGeom>
              <a:avLst/>
              <a:gdLst/>
              <a:ahLst/>
              <a:cxnLst/>
              <a:rect l="l" t="t" r="r" b="b"/>
              <a:pathLst>
                <a:path w="969" h="2137" extrusionOk="0">
                  <a:moveTo>
                    <a:pt x="969" y="0"/>
                  </a:moveTo>
                  <a:lnTo>
                    <a:pt x="0" y="2137"/>
                  </a:lnTo>
                  <a:lnTo>
                    <a:pt x="21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2">
              <a:extLst>
                <a:ext uri="{FF2B5EF4-FFF2-40B4-BE49-F238E27FC236}">
                  <a16:creationId xmlns:a16="http://schemas.microsoft.com/office/drawing/2014/main" id="{7F656FF0-CC15-D7B3-B2E1-14AEE86F1ABC}"/>
                </a:ext>
              </a:extLst>
            </p:cNvPr>
            <p:cNvSpPr/>
            <p:nvPr/>
          </p:nvSpPr>
          <p:spPr>
            <a:xfrm>
              <a:off x="3094042" y="3758223"/>
              <a:ext cx="313376" cy="176151"/>
            </a:xfrm>
            <a:custGeom>
              <a:avLst/>
              <a:gdLst/>
              <a:ahLst/>
              <a:cxnLst/>
              <a:rect l="l" t="t" r="r" b="b"/>
              <a:pathLst>
                <a:path w="3800" h="2136" extrusionOk="0">
                  <a:moveTo>
                    <a:pt x="960" y="0"/>
                  </a:moveTo>
                  <a:lnTo>
                    <a:pt x="1" y="2136"/>
                  </a:lnTo>
                  <a:lnTo>
                    <a:pt x="2841" y="2136"/>
                  </a:lnTo>
                  <a:lnTo>
                    <a:pt x="3800" y="11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2">
              <a:extLst>
                <a:ext uri="{FF2B5EF4-FFF2-40B4-BE49-F238E27FC236}">
                  <a16:creationId xmlns:a16="http://schemas.microsoft.com/office/drawing/2014/main" id="{410EA4D0-D2A9-5A27-7A0E-019C88EE1895}"/>
                </a:ext>
              </a:extLst>
            </p:cNvPr>
            <p:cNvSpPr/>
            <p:nvPr/>
          </p:nvSpPr>
          <p:spPr>
            <a:xfrm>
              <a:off x="3328251" y="3758883"/>
              <a:ext cx="80901" cy="176151"/>
            </a:xfrm>
            <a:custGeom>
              <a:avLst/>
              <a:gdLst/>
              <a:ahLst/>
              <a:cxnLst/>
              <a:rect l="l" t="t" r="r" b="b"/>
              <a:pathLst>
                <a:path w="981" h="2136" extrusionOk="0">
                  <a:moveTo>
                    <a:pt x="981" y="0"/>
                  </a:moveTo>
                  <a:lnTo>
                    <a:pt x="960" y="3"/>
                  </a:lnTo>
                  <a:lnTo>
                    <a:pt x="1" y="2128"/>
                  </a:lnTo>
                  <a:lnTo>
                    <a:pt x="22" y="2136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2">
              <a:extLst>
                <a:ext uri="{FF2B5EF4-FFF2-40B4-BE49-F238E27FC236}">
                  <a16:creationId xmlns:a16="http://schemas.microsoft.com/office/drawing/2014/main" id="{026403DD-973C-3749-273C-656EC4C6BF20}"/>
                </a:ext>
              </a:extLst>
            </p:cNvPr>
            <p:cNvSpPr/>
            <p:nvPr/>
          </p:nvSpPr>
          <p:spPr>
            <a:xfrm>
              <a:off x="3329983" y="3758883"/>
              <a:ext cx="313376" cy="176316"/>
            </a:xfrm>
            <a:custGeom>
              <a:avLst/>
              <a:gdLst/>
              <a:ahLst/>
              <a:cxnLst/>
              <a:rect l="l" t="t" r="r" b="b"/>
              <a:pathLst>
                <a:path w="3800" h="2138" extrusionOk="0">
                  <a:moveTo>
                    <a:pt x="960" y="0"/>
                  </a:moveTo>
                  <a:lnTo>
                    <a:pt x="1" y="2136"/>
                  </a:lnTo>
                  <a:lnTo>
                    <a:pt x="2841" y="2137"/>
                  </a:lnTo>
                  <a:lnTo>
                    <a:pt x="3800" y="2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2">
              <a:extLst>
                <a:ext uri="{FF2B5EF4-FFF2-40B4-BE49-F238E27FC236}">
                  <a16:creationId xmlns:a16="http://schemas.microsoft.com/office/drawing/2014/main" id="{6E87869D-D11F-6039-261B-232A7FA7A407}"/>
                </a:ext>
              </a:extLst>
            </p:cNvPr>
            <p:cNvSpPr/>
            <p:nvPr/>
          </p:nvSpPr>
          <p:spPr>
            <a:xfrm>
              <a:off x="3328251" y="3758883"/>
              <a:ext cx="80901" cy="176151"/>
            </a:xfrm>
            <a:custGeom>
              <a:avLst/>
              <a:gdLst/>
              <a:ahLst/>
              <a:cxnLst/>
              <a:rect l="l" t="t" r="r" b="b"/>
              <a:pathLst>
                <a:path w="981" h="2136" extrusionOk="0">
                  <a:moveTo>
                    <a:pt x="981" y="0"/>
                  </a:moveTo>
                  <a:lnTo>
                    <a:pt x="960" y="3"/>
                  </a:lnTo>
                  <a:lnTo>
                    <a:pt x="1" y="2128"/>
                  </a:lnTo>
                  <a:lnTo>
                    <a:pt x="22" y="2136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2">
              <a:extLst>
                <a:ext uri="{FF2B5EF4-FFF2-40B4-BE49-F238E27FC236}">
                  <a16:creationId xmlns:a16="http://schemas.microsoft.com/office/drawing/2014/main" id="{7B8DEEFF-1FDB-3FC8-B565-E9F55DB27D85}"/>
                </a:ext>
              </a:extLst>
            </p:cNvPr>
            <p:cNvSpPr/>
            <p:nvPr/>
          </p:nvSpPr>
          <p:spPr>
            <a:xfrm>
              <a:off x="3564193" y="3758883"/>
              <a:ext cx="315026" cy="176316"/>
            </a:xfrm>
            <a:custGeom>
              <a:avLst/>
              <a:gdLst/>
              <a:ahLst/>
              <a:cxnLst/>
              <a:rect l="l" t="t" r="r" b="b"/>
              <a:pathLst>
                <a:path w="3820" h="2138" extrusionOk="0">
                  <a:moveTo>
                    <a:pt x="3819" y="0"/>
                  </a:moveTo>
                  <a:lnTo>
                    <a:pt x="960" y="2"/>
                  </a:lnTo>
                  <a:lnTo>
                    <a:pt x="1" y="2137"/>
                  </a:lnTo>
                  <a:lnTo>
                    <a:pt x="2862" y="2136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2">
              <a:extLst>
                <a:ext uri="{FF2B5EF4-FFF2-40B4-BE49-F238E27FC236}">
                  <a16:creationId xmlns:a16="http://schemas.microsoft.com/office/drawing/2014/main" id="{1798D7BE-6919-7E40-64D1-7127CA256E17}"/>
                </a:ext>
              </a:extLst>
            </p:cNvPr>
            <p:cNvSpPr/>
            <p:nvPr/>
          </p:nvSpPr>
          <p:spPr>
            <a:xfrm>
              <a:off x="3800134" y="3758883"/>
              <a:ext cx="80076" cy="176151"/>
            </a:xfrm>
            <a:custGeom>
              <a:avLst/>
              <a:gdLst/>
              <a:ahLst/>
              <a:cxnLst/>
              <a:rect l="l" t="t" r="r" b="b"/>
              <a:pathLst>
                <a:path w="971" h="2136" extrusionOk="0">
                  <a:moveTo>
                    <a:pt x="958" y="0"/>
                  </a:moveTo>
                  <a:lnTo>
                    <a:pt x="1" y="2136"/>
                  </a:lnTo>
                  <a:lnTo>
                    <a:pt x="1" y="2136"/>
                  </a:lnTo>
                  <a:lnTo>
                    <a:pt x="971" y="10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2">
              <a:extLst>
                <a:ext uri="{FF2B5EF4-FFF2-40B4-BE49-F238E27FC236}">
                  <a16:creationId xmlns:a16="http://schemas.microsoft.com/office/drawing/2014/main" id="{8F874B0B-ACAB-1A96-6DF8-E49CF2FCE4ED}"/>
                </a:ext>
              </a:extLst>
            </p:cNvPr>
            <p:cNvSpPr/>
            <p:nvPr/>
          </p:nvSpPr>
          <p:spPr>
            <a:xfrm>
              <a:off x="3800134" y="3759707"/>
              <a:ext cx="314201" cy="176316"/>
            </a:xfrm>
            <a:custGeom>
              <a:avLst/>
              <a:gdLst/>
              <a:ahLst/>
              <a:cxnLst/>
              <a:rect l="l" t="t" r="r" b="b"/>
              <a:pathLst>
                <a:path w="3810" h="2138" extrusionOk="0">
                  <a:moveTo>
                    <a:pt x="971" y="0"/>
                  </a:moveTo>
                  <a:lnTo>
                    <a:pt x="1" y="2126"/>
                  </a:lnTo>
                  <a:lnTo>
                    <a:pt x="2852" y="2137"/>
                  </a:lnTo>
                  <a:lnTo>
                    <a:pt x="3809" y="2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2">
              <a:extLst>
                <a:ext uri="{FF2B5EF4-FFF2-40B4-BE49-F238E27FC236}">
                  <a16:creationId xmlns:a16="http://schemas.microsoft.com/office/drawing/2014/main" id="{C2A71208-2773-ECCA-F88D-E22EA3FFC321}"/>
                </a:ext>
              </a:extLst>
            </p:cNvPr>
            <p:cNvSpPr/>
            <p:nvPr/>
          </p:nvSpPr>
          <p:spPr>
            <a:xfrm>
              <a:off x="3800134" y="3758883"/>
              <a:ext cx="80076" cy="176151"/>
            </a:xfrm>
            <a:custGeom>
              <a:avLst/>
              <a:gdLst/>
              <a:ahLst/>
              <a:cxnLst/>
              <a:rect l="l" t="t" r="r" b="b"/>
              <a:pathLst>
                <a:path w="971" h="2136" extrusionOk="0">
                  <a:moveTo>
                    <a:pt x="958" y="0"/>
                  </a:moveTo>
                  <a:lnTo>
                    <a:pt x="1" y="2136"/>
                  </a:lnTo>
                  <a:lnTo>
                    <a:pt x="1" y="2136"/>
                  </a:lnTo>
                  <a:lnTo>
                    <a:pt x="971" y="10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2">
              <a:extLst>
                <a:ext uri="{FF2B5EF4-FFF2-40B4-BE49-F238E27FC236}">
                  <a16:creationId xmlns:a16="http://schemas.microsoft.com/office/drawing/2014/main" id="{15C86D6B-3F8D-022B-D0C9-FB8AABFBCFD3}"/>
                </a:ext>
              </a:extLst>
            </p:cNvPr>
            <p:cNvSpPr/>
            <p:nvPr/>
          </p:nvSpPr>
          <p:spPr>
            <a:xfrm>
              <a:off x="4035251" y="3759707"/>
              <a:ext cx="314036" cy="176316"/>
            </a:xfrm>
            <a:custGeom>
              <a:avLst/>
              <a:gdLst/>
              <a:ahLst/>
              <a:cxnLst/>
              <a:rect l="l" t="t" r="r" b="b"/>
              <a:pathLst>
                <a:path w="3808" h="2138" extrusionOk="0">
                  <a:moveTo>
                    <a:pt x="3808" y="0"/>
                  </a:moveTo>
                  <a:lnTo>
                    <a:pt x="958" y="2"/>
                  </a:lnTo>
                  <a:lnTo>
                    <a:pt x="1" y="2137"/>
                  </a:lnTo>
                  <a:lnTo>
                    <a:pt x="2851" y="2137"/>
                  </a:lnTo>
                  <a:lnTo>
                    <a:pt x="2860" y="2136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2">
              <a:extLst>
                <a:ext uri="{FF2B5EF4-FFF2-40B4-BE49-F238E27FC236}">
                  <a16:creationId xmlns:a16="http://schemas.microsoft.com/office/drawing/2014/main" id="{F46A4D46-930E-BD0F-0F36-B96DEF6B1FD4}"/>
                </a:ext>
              </a:extLst>
            </p:cNvPr>
            <p:cNvSpPr/>
            <p:nvPr/>
          </p:nvSpPr>
          <p:spPr>
            <a:xfrm>
              <a:off x="4271109" y="3759790"/>
              <a:ext cx="79251" cy="176068"/>
            </a:xfrm>
            <a:custGeom>
              <a:avLst/>
              <a:gdLst/>
              <a:ahLst/>
              <a:cxnLst/>
              <a:rect l="l" t="t" r="r" b="b"/>
              <a:pathLst>
                <a:path w="961" h="2135" extrusionOk="0">
                  <a:moveTo>
                    <a:pt x="945" y="1"/>
                  </a:moveTo>
                  <a:lnTo>
                    <a:pt x="938" y="15"/>
                  </a:lnTo>
                  <a:lnTo>
                    <a:pt x="0" y="2135"/>
                  </a:lnTo>
                  <a:lnTo>
                    <a:pt x="952" y="15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2">
              <a:extLst>
                <a:ext uri="{FF2B5EF4-FFF2-40B4-BE49-F238E27FC236}">
                  <a16:creationId xmlns:a16="http://schemas.microsoft.com/office/drawing/2014/main" id="{C6105CFE-687F-5B75-BFFF-7BDC08AF8257}"/>
                </a:ext>
              </a:extLst>
            </p:cNvPr>
            <p:cNvSpPr/>
            <p:nvPr/>
          </p:nvSpPr>
          <p:spPr>
            <a:xfrm>
              <a:off x="4271109" y="3759707"/>
              <a:ext cx="131536" cy="176151"/>
            </a:xfrm>
            <a:custGeom>
              <a:avLst/>
              <a:gdLst/>
              <a:ahLst/>
              <a:cxnLst/>
              <a:rect l="l" t="t" r="r" b="b"/>
              <a:pathLst>
                <a:path w="1595" h="2136" extrusionOk="0">
                  <a:moveTo>
                    <a:pt x="1595" y="0"/>
                  </a:moveTo>
                  <a:lnTo>
                    <a:pt x="945" y="2"/>
                  </a:lnTo>
                  <a:lnTo>
                    <a:pt x="0" y="2136"/>
                  </a:lnTo>
                  <a:lnTo>
                    <a:pt x="1595" y="2136"/>
                  </a:lnTo>
                  <a:lnTo>
                    <a:pt x="159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2">
              <a:extLst>
                <a:ext uri="{FF2B5EF4-FFF2-40B4-BE49-F238E27FC236}">
                  <a16:creationId xmlns:a16="http://schemas.microsoft.com/office/drawing/2014/main" id="{BA974E47-C89D-3473-E0E7-DC5E5ECDD048}"/>
                </a:ext>
              </a:extLst>
            </p:cNvPr>
            <p:cNvSpPr/>
            <p:nvPr/>
          </p:nvSpPr>
          <p:spPr>
            <a:xfrm>
              <a:off x="1686724" y="3932478"/>
              <a:ext cx="2717222" cy="3381"/>
            </a:xfrm>
            <a:custGeom>
              <a:avLst/>
              <a:gdLst/>
              <a:ahLst/>
              <a:cxnLst/>
              <a:rect l="l" t="t" r="r" b="b"/>
              <a:pathLst>
                <a:path w="32949" h="41" extrusionOk="0">
                  <a:moveTo>
                    <a:pt x="3" y="0"/>
                  </a:moveTo>
                  <a:lnTo>
                    <a:pt x="0" y="6"/>
                  </a:lnTo>
                  <a:lnTo>
                    <a:pt x="5649" y="6"/>
                  </a:lnTo>
                  <a:lnTo>
                    <a:pt x="8506" y="20"/>
                  </a:lnTo>
                  <a:lnTo>
                    <a:pt x="8520" y="13"/>
                  </a:lnTo>
                  <a:lnTo>
                    <a:pt x="8504" y="13"/>
                  </a:lnTo>
                  <a:lnTo>
                    <a:pt x="8494" y="14"/>
                  </a:lnTo>
                  <a:lnTo>
                    <a:pt x="5632" y="4"/>
                  </a:lnTo>
                  <a:lnTo>
                    <a:pt x="2794" y="3"/>
                  </a:lnTo>
                  <a:lnTo>
                    <a:pt x="2782" y="4"/>
                  </a:lnTo>
                  <a:lnTo>
                    <a:pt x="662" y="0"/>
                  </a:lnTo>
                  <a:close/>
                  <a:moveTo>
                    <a:pt x="32933" y="6"/>
                  </a:moveTo>
                  <a:lnTo>
                    <a:pt x="32933" y="41"/>
                  </a:lnTo>
                  <a:lnTo>
                    <a:pt x="32948" y="41"/>
                  </a:lnTo>
                  <a:lnTo>
                    <a:pt x="32948" y="6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2">
              <a:extLst>
                <a:ext uri="{FF2B5EF4-FFF2-40B4-BE49-F238E27FC236}">
                  <a16:creationId xmlns:a16="http://schemas.microsoft.com/office/drawing/2014/main" id="{CA1E7A20-0A0D-C141-ABE6-B182DC1A1598}"/>
                </a:ext>
              </a:extLst>
            </p:cNvPr>
            <p:cNvSpPr/>
            <p:nvPr/>
          </p:nvSpPr>
          <p:spPr>
            <a:xfrm>
              <a:off x="1687053" y="3932478"/>
              <a:ext cx="54346" cy="82"/>
            </a:xfrm>
            <a:custGeom>
              <a:avLst/>
              <a:gdLst/>
              <a:ahLst/>
              <a:cxnLst/>
              <a:rect l="l" t="t" r="r" b="b"/>
              <a:pathLst>
                <a:path w="659" h="1" extrusionOk="0">
                  <a:moveTo>
                    <a:pt x="0" y="0"/>
                  </a:moveTo>
                  <a:lnTo>
                    <a:pt x="0" y="0"/>
                  </a:lnTo>
                  <a:lnTo>
                    <a:pt x="6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2">
              <a:extLst>
                <a:ext uri="{FF2B5EF4-FFF2-40B4-BE49-F238E27FC236}">
                  <a16:creationId xmlns:a16="http://schemas.microsoft.com/office/drawing/2014/main" id="{B9C2E494-88D7-ACF1-B26C-418E934E0C51}"/>
                </a:ext>
              </a:extLst>
            </p:cNvPr>
            <p:cNvSpPr/>
            <p:nvPr/>
          </p:nvSpPr>
          <p:spPr>
            <a:xfrm>
              <a:off x="2634035" y="3933467"/>
              <a:ext cx="1386444" cy="2392"/>
            </a:xfrm>
            <a:custGeom>
              <a:avLst/>
              <a:gdLst/>
              <a:ahLst/>
              <a:cxnLst/>
              <a:rect l="l" t="t" r="r" b="b"/>
              <a:pathLst>
                <a:path w="16812" h="29" extrusionOk="0">
                  <a:moveTo>
                    <a:pt x="2" y="1"/>
                  </a:moveTo>
                  <a:lnTo>
                    <a:pt x="0" y="2"/>
                  </a:lnTo>
                  <a:lnTo>
                    <a:pt x="2725" y="15"/>
                  </a:lnTo>
                  <a:lnTo>
                    <a:pt x="8429" y="15"/>
                  </a:lnTo>
                  <a:lnTo>
                    <a:pt x="8417" y="11"/>
                  </a:lnTo>
                  <a:lnTo>
                    <a:pt x="2729" y="11"/>
                  </a:lnTo>
                  <a:lnTo>
                    <a:pt x="2708" y="12"/>
                  </a:lnTo>
                  <a:lnTo>
                    <a:pt x="2" y="1"/>
                  </a:lnTo>
                  <a:close/>
                  <a:moveTo>
                    <a:pt x="14139" y="19"/>
                  </a:moveTo>
                  <a:lnTo>
                    <a:pt x="14139" y="19"/>
                  </a:lnTo>
                  <a:lnTo>
                    <a:pt x="14139" y="19"/>
                  </a:lnTo>
                  <a:lnTo>
                    <a:pt x="14141" y="19"/>
                  </a:lnTo>
                  <a:close/>
                  <a:moveTo>
                    <a:pt x="8446" y="19"/>
                  </a:moveTo>
                  <a:lnTo>
                    <a:pt x="8454" y="22"/>
                  </a:lnTo>
                  <a:lnTo>
                    <a:pt x="14152" y="22"/>
                  </a:lnTo>
                  <a:lnTo>
                    <a:pt x="16812" y="29"/>
                  </a:lnTo>
                  <a:lnTo>
                    <a:pt x="16812" y="29"/>
                  </a:lnTo>
                  <a:lnTo>
                    <a:pt x="14139" y="19"/>
                  </a:lnTo>
                  <a:lnTo>
                    <a:pt x="14139" y="19"/>
                  </a:lnTo>
                  <a:lnTo>
                    <a:pt x="11280" y="20"/>
                  </a:lnTo>
                  <a:lnTo>
                    <a:pt x="8446" y="19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2">
              <a:extLst>
                <a:ext uri="{FF2B5EF4-FFF2-40B4-BE49-F238E27FC236}">
                  <a16:creationId xmlns:a16="http://schemas.microsoft.com/office/drawing/2014/main" id="{6966C48D-04C8-A3D9-7E63-F470F433A5F4}"/>
                </a:ext>
              </a:extLst>
            </p:cNvPr>
            <p:cNvSpPr/>
            <p:nvPr/>
          </p:nvSpPr>
          <p:spPr>
            <a:xfrm>
              <a:off x="1687053" y="3926952"/>
              <a:ext cx="231816" cy="5938"/>
            </a:xfrm>
            <a:custGeom>
              <a:avLst/>
              <a:gdLst/>
              <a:ahLst/>
              <a:cxnLst/>
              <a:rect l="l" t="t" r="r" b="b"/>
              <a:pathLst>
                <a:path w="2811" h="72" extrusionOk="0">
                  <a:moveTo>
                    <a:pt x="2811" y="1"/>
                  </a:moveTo>
                  <a:lnTo>
                    <a:pt x="2811" y="1"/>
                  </a:lnTo>
                  <a:cubicBezTo>
                    <a:pt x="2281" y="12"/>
                    <a:pt x="1808" y="22"/>
                    <a:pt x="1398" y="30"/>
                  </a:cubicBezTo>
                  <a:lnTo>
                    <a:pt x="1398" y="43"/>
                  </a:lnTo>
                  <a:lnTo>
                    <a:pt x="1391" y="43"/>
                  </a:lnTo>
                  <a:cubicBezTo>
                    <a:pt x="1394" y="47"/>
                    <a:pt x="1396" y="50"/>
                    <a:pt x="1398" y="53"/>
                  </a:cubicBezTo>
                  <a:lnTo>
                    <a:pt x="269" y="53"/>
                  </a:lnTo>
                  <a:lnTo>
                    <a:pt x="5" y="59"/>
                  </a:lnTo>
                  <a:lnTo>
                    <a:pt x="0" y="66"/>
                  </a:lnTo>
                  <a:lnTo>
                    <a:pt x="658" y="67"/>
                  </a:lnTo>
                  <a:lnTo>
                    <a:pt x="2778" y="71"/>
                  </a:lnTo>
                  <a:lnTo>
                    <a:pt x="281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2">
              <a:extLst>
                <a:ext uri="{FF2B5EF4-FFF2-40B4-BE49-F238E27FC236}">
                  <a16:creationId xmlns:a16="http://schemas.microsoft.com/office/drawing/2014/main" id="{2523B2CA-C6F1-3766-2C6A-1E55A2E67D0C}"/>
                </a:ext>
              </a:extLst>
            </p:cNvPr>
            <p:cNvSpPr/>
            <p:nvPr/>
          </p:nvSpPr>
          <p:spPr>
            <a:xfrm>
              <a:off x="1917057" y="3920355"/>
              <a:ext cx="239815" cy="12535"/>
            </a:xfrm>
            <a:custGeom>
              <a:avLst/>
              <a:gdLst/>
              <a:ahLst/>
              <a:cxnLst/>
              <a:rect l="l" t="t" r="r" b="b"/>
              <a:pathLst>
                <a:path w="2908" h="152" extrusionOk="0">
                  <a:moveTo>
                    <a:pt x="2908" y="1"/>
                  </a:moveTo>
                  <a:lnTo>
                    <a:pt x="2908" y="1"/>
                  </a:lnTo>
                  <a:cubicBezTo>
                    <a:pt x="1841" y="30"/>
                    <a:pt x="882" y="58"/>
                    <a:pt x="50" y="80"/>
                  </a:cubicBezTo>
                  <a:lnTo>
                    <a:pt x="33" y="80"/>
                  </a:lnTo>
                  <a:lnTo>
                    <a:pt x="1" y="150"/>
                  </a:lnTo>
                  <a:lnTo>
                    <a:pt x="2840" y="151"/>
                  </a:lnTo>
                  <a:lnTo>
                    <a:pt x="2908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2">
              <a:extLst>
                <a:ext uri="{FF2B5EF4-FFF2-40B4-BE49-F238E27FC236}">
                  <a16:creationId xmlns:a16="http://schemas.microsoft.com/office/drawing/2014/main" id="{BCE7E281-BE6D-FA2C-922C-E8886B1DE9D6}"/>
                </a:ext>
              </a:extLst>
            </p:cNvPr>
            <p:cNvSpPr/>
            <p:nvPr/>
          </p:nvSpPr>
          <p:spPr>
            <a:xfrm>
              <a:off x="1916150" y="3926870"/>
              <a:ext cx="3546" cy="6020"/>
            </a:xfrm>
            <a:custGeom>
              <a:avLst/>
              <a:gdLst/>
              <a:ahLst/>
              <a:cxnLst/>
              <a:rect l="l" t="t" r="r" b="b"/>
              <a:pathLst>
                <a:path w="43" h="73" extrusionOk="0">
                  <a:moveTo>
                    <a:pt x="42" y="1"/>
                  </a:moveTo>
                  <a:lnTo>
                    <a:pt x="42" y="2"/>
                  </a:lnTo>
                  <a:lnTo>
                    <a:pt x="42" y="2"/>
                  </a:lnTo>
                  <a:lnTo>
                    <a:pt x="42" y="1"/>
                  </a:lnTo>
                  <a:close/>
                  <a:moveTo>
                    <a:pt x="33" y="2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12" y="71"/>
                  </a:lnTo>
                  <a:lnTo>
                    <a:pt x="42" y="2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2">
              <a:extLst>
                <a:ext uri="{FF2B5EF4-FFF2-40B4-BE49-F238E27FC236}">
                  <a16:creationId xmlns:a16="http://schemas.microsoft.com/office/drawing/2014/main" id="{797EC7C8-7184-2E59-69E1-986E7934B185}"/>
                </a:ext>
              </a:extLst>
            </p:cNvPr>
            <p:cNvSpPr/>
            <p:nvPr/>
          </p:nvSpPr>
          <p:spPr>
            <a:xfrm>
              <a:off x="2151102" y="3912603"/>
              <a:ext cx="245588" cy="20947"/>
            </a:xfrm>
            <a:custGeom>
              <a:avLst/>
              <a:gdLst/>
              <a:ahLst/>
              <a:cxnLst/>
              <a:rect l="l" t="t" r="r" b="b"/>
              <a:pathLst>
                <a:path w="2978" h="254" extrusionOk="0">
                  <a:moveTo>
                    <a:pt x="2976" y="1"/>
                  </a:moveTo>
                  <a:lnTo>
                    <a:pt x="2975" y="2"/>
                  </a:lnTo>
                  <a:lnTo>
                    <a:pt x="2975" y="2"/>
                  </a:lnTo>
                  <a:cubicBezTo>
                    <a:pt x="2976" y="2"/>
                    <a:pt x="2977" y="2"/>
                    <a:pt x="2977" y="2"/>
                  </a:cubicBezTo>
                  <a:lnTo>
                    <a:pt x="2976" y="1"/>
                  </a:lnTo>
                  <a:close/>
                  <a:moveTo>
                    <a:pt x="2975" y="2"/>
                  </a:moveTo>
                  <a:cubicBezTo>
                    <a:pt x="1957" y="37"/>
                    <a:pt x="987" y="67"/>
                    <a:pt x="91" y="95"/>
                  </a:cubicBezTo>
                  <a:lnTo>
                    <a:pt x="70" y="95"/>
                  </a:lnTo>
                  <a:lnTo>
                    <a:pt x="1" y="245"/>
                  </a:lnTo>
                  <a:lnTo>
                    <a:pt x="2863" y="254"/>
                  </a:lnTo>
                  <a:lnTo>
                    <a:pt x="2975" y="2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2">
              <a:extLst>
                <a:ext uri="{FF2B5EF4-FFF2-40B4-BE49-F238E27FC236}">
                  <a16:creationId xmlns:a16="http://schemas.microsoft.com/office/drawing/2014/main" id="{980A4F36-48F9-1534-F878-434E8A5F661F}"/>
                </a:ext>
              </a:extLst>
            </p:cNvPr>
            <p:cNvSpPr/>
            <p:nvPr/>
          </p:nvSpPr>
          <p:spPr>
            <a:xfrm>
              <a:off x="2388115" y="3904933"/>
              <a:ext cx="247815" cy="28616"/>
            </a:xfrm>
            <a:custGeom>
              <a:avLst/>
              <a:gdLst/>
              <a:ahLst/>
              <a:cxnLst/>
              <a:rect l="l" t="t" r="r" b="b"/>
              <a:pathLst>
                <a:path w="3005" h="347" extrusionOk="0">
                  <a:moveTo>
                    <a:pt x="3005" y="1"/>
                  </a:moveTo>
                  <a:lnTo>
                    <a:pt x="3005" y="1"/>
                  </a:lnTo>
                  <a:cubicBezTo>
                    <a:pt x="2010" y="36"/>
                    <a:pt x="1049" y="66"/>
                    <a:pt x="124" y="94"/>
                  </a:cubicBezTo>
                  <a:lnTo>
                    <a:pt x="113" y="94"/>
                  </a:lnTo>
                  <a:lnTo>
                    <a:pt x="1" y="347"/>
                  </a:lnTo>
                  <a:lnTo>
                    <a:pt x="2850" y="347"/>
                  </a:lnTo>
                  <a:lnTo>
                    <a:pt x="3005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2">
              <a:extLst>
                <a:ext uri="{FF2B5EF4-FFF2-40B4-BE49-F238E27FC236}">
                  <a16:creationId xmlns:a16="http://schemas.microsoft.com/office/drawing/2014/main" id="{0D4CFB58-24C3-8264-D674-6035257BCD91}"/>
                </a:ext>
              </a:extLst>
            </p:cNvPr>
            <p:cNvSpPr/>
            <p:nvPr/>
          </p:nvSpPr>
          <p:spPr>
            <a:xfrm>
              <a:off x="2387208" y="3912603"/>
              <a:ext cx="10144" cy="21112"/>
            </a:xfrm>
            <a:custGeom>
              <a:avLst/>
              <a:gdLst/>
              <a:ahLst/>
              <a:cxnLst/>
              <a:rect l="l" t="t" r="r" b="b"/>
              <a:pathLst>
                <a:path w="123" h="256" extrusionOk="0">
                  <a:moveTo>
                    <a:pt x="114" y="1"/>
                  </a:moveTo>
                  <a:lnTo>
                    <a:pt x="0" y="255"/>
                  </a:lnTo>
                  <a:lnTo>
                    <a:pt x="0" y="255"/>
                  </a:lnTo>
                  <a:lnTo>
                    <a:pt x="10" y="2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2">
              <a:extLst>
                <a:ext uri="{FF2B5EF4-FFF2-40B4-BE49-F238E27FC236}">
                  <a16:creationId xmlns:a16="http://schemas.microsoft.com/office/drawing/2014/main" id="{EE86A6D2-4B6F-AC84-D692-33635FB3C869}"/>
                </a:ext>
              </a:extLst>
            </p:cNvPr>
            <p:cNvSpPr/>
            <p:nvPr/>
          </p:nvSpPr>
          <p:spPr>
            <a:xfrm>
              <a:off x="2623149" y="3895532"/>
              <a:ext cx="252021" cy="38925"/>
            </a:xfrm>
            <a:custGeom>
              <a:avLst/>
              <a:gdLst/>
              <a:ahLst/>
              <a:cxnLst/>
              <a:rect l="l" t="t" r="r" b="b"/>
              <a:pathLst>
                <a:path w="3056" h="472" extrusionOk="0">
                  <a:moveTo>
                    <a:pt x="3055" y="1"/>
                  </a:moveTo>
                  <a:cubicBezTo>
                    <a:pt x="2081" y="43"/>
                    <a:pt x="1114" y="80"/>
                    <a:pt x="175" y="115"/>
                  </a:cubicBezTo>
                  <a:lnTo>
                    <a:pt x="155" y="115"/>
                  </a:lnTo>
                  <a:lnTo>
                    <a:pt x="0" y="461"/>
                  </a:lnTo>
                  <a:lnTo>
                    <a:pt x="134" y="461"/>
                  </a:lnTo>
                  <a:lnTo>
                    <a:pt x="2840" y="472"/>
                  </a:lnTo>
                  <a:lnTo>
                    <a:pt x="3055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2">
              <a:extLst>
                <a:ext uri="{FF2B5EF4-FFF2-40B4-BE49-F238E27FC236}">
                  <a16:creationId xmlns:a16="http://schemas.microsoft.com/office/drawing/2014/main" id="{94A0CAAE-A7DF-E7E9-7282-E4FA17DEADF2}"/>
                </a:ext>
              </a:extLst>
            </p:cNvPr>
            <p:cNvSpPr/>
            <p:nvPr/>
          </p:nvSpPr>
          <p:spPr>
            <a:xfrm>
              <a:off x="2859090" y="3885389"/>
              <a:ext cx="256969" cy="48986"/>
            </a:xfrm>
            <a:custGeom>
              <a:avLst/>
              <a:gdLst/>
              <a:ahLst/>
              <a:cxnLst/>
              <a:rect l="l" t="t" r="r" b="b"/>
              <a:pathLst>
                <a:path w="3116" h="594" extrusionOk="0">
                  <a:moveTo>
                    <a:pt x="3116" y="0"/>
                  </a:moveTo>
                  <a:lnTo>
                    <a:pt x="3116" y="0"/>
                  </a:lnTo>
                  <a:cubicBezTo>
                    <a:pt x="2146" y="44"/>
                    <a:pt x="1183" y="87"/>
                    <a:pt x="221" y="123"/>
                  </a:cubicBezTo>
                  <a:lnTo>
                    <a:pt x="210" y="123"/>
                  </a:lnTo>
                  <a:lnTo>
                    <a:pt x="0" y="594"/>
                  </a:lnTo>
                  <a:lnTo>
                    <a:pt x="2850" y="594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2">
              <a:extLst>
                <a:ext uri="{FF2B5EF4-FFF2-40B4-BE49-F238E27FC236}">
                  <a16:creationId xmlns:a16="http://schemas.microsoft.com/office/drawing/2014/main" id="{3EEBD980-34B1-039C-2A82-16318BFC66BA}"/>
                </a:ext>
              </a:extLst>
            </p:cNvPr>
            <p:cNvSpPr/>
            <p:nvPr/>
          </p:nvSpPr>
          <p:spPr>
            <a:xfrm>
              <a:off x="2857358" y="3895367"/>
              <a:ext cx="19050" cy="39090"/>
            </a:xfrm>
            <a:custGeom>
              <a:avLst/>
              <a:gdLst/>
              <a:ahLst/>
              <a:cxnLst/>
              <a:rect l="l" t="t" r="r" b="b"/>
              <a:pathLst>
                <a:path w="231" h="474" extrusionOk="0">
                  <a:moveTo>
                    <a:pt x="231" y="0"/>
                  </a:moveTo>
                  <a:lnTo>
                    <a:pt x="230" y="2"/>
                  </a:lnTo>
                  <a:lnTo>
                    <a:pt x="231" y="2"/>
                  </a:lnTo>
                  <a:lnTo>
                    <a:pt x="231" y="0"/>
                  </a:lnTo>
                  <a:close/>
                  <a:moveTo>
                    <a:pt x="214" y="2"/>
                  </a:moveTo>
                  <a:lnTo>
                    <a:pt x="0" y="474"/>
                  </a:lnTo>
                  <a:lnTo>
                    <a:pt x="21" y="471"/>
                  </a:lnTo>
                  <a:lnTo>
                    <a:pt x="230" y="2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2">
              <a:extLst>
                <a:ext uri="{FF2B5EF4-FFF2-40B4-BE49-F238E27FC236}">
                  <a16:creationId xmlns:a16="http://schemas.microsoft.com/office/drawing/2014/main" id="{5ECCEE89-69D7-565C-2334-DAB28CF6E476}"/>
                </a:ext>
              </a:extLst>
            </p:cNvPr>
            <p:cNvSpPr/>
            <p:nvPr/>
          </p:nvSpPr>
          <p:spPr>
            <a:xfrm>
              <a:off x="3094042" y="3873431"/>
              <a:ext cx="261752" cy="60943"/>
            </a:xfrm>
            <a:custGeom>
              <a:avLst/>
              <a:gdLst/>
              <a:ahLst/>
              <a:cxnLst/>
              <a:rect l="l" t="t" r="r" b="b"/>
              <a:pathLst>
                <a:path w="3174" h="739" extrusionOk="0">
                  <a:moveTo>
                    <a:pt x="3174" y="0"/>
                  </a:moveTo>
                  <a:lnTo>
                    <a:pt x="3174" y="0"/>
                  </a:lnTo>
                  <a:cubicBezTo>
                    <a:pt x="2225" y="51"/>
                    <a:pt x="1255" y="102"/>
                    <a:pt x="279" y="144"/>
                  </a:cubicBezTo>
                  <a:lnTo>
                    <a:pt x="267" y="144"/>
                  </a:lnTo>
                  <a:lnTo>
                    <a:pt x="1" y="737"/>
                  </a:lnTo>
                  <a:lnTo>
                    <a:pt x="2841" y="739"/>
                  </a:lnTo>
                  <a:lnTo>
                    <a:pt x="3174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2">
              <a:extLst>
                <a:ext uri="{FF2B5EF4-FFF2-40B4-BE49-F238E27FC236}">
                  <a16:creationId xmlns:a16="http://schemas.microsoft.com/office/drawing/2014/main" id="{9AD32E53-3445-4F49-ED0D-C0F9B38B912C}"/>
                </a:ext>
              </a:extLst>
            </p:cNvPr>
            <p:cNvSpPr/>
            <p:nvPr/>
          </p:nvSpPr>
          <p:spPr>
            <a:xfrm>
              <a:off x="3330148" y="3859164"/>
              <a:ext cx="268267" cy="76035"/>
            </a:xfrm>
            <a:custGeom>
              <a:avLst/>
              <a:gdLst/>
              <a:ahLst/>
              <a:cxnLst/>
              <a:rect l="l" t="t" r="r" b="b"/>
              <a:pathLst>
                <a:path w="3253" h="922" extrusionOk="0">
                  <a:moveTo>
                    <a:pt x="3252" y="1"/>
                  </a:moveTo>
                  <a:lnTo>
                    <a:pt x="3252" y="1"/>
                  </a:lnTo>
                  <a:cubicBezTo>
                    <a:pt x="2319" y="65"/>
                    <a:pt x="1342" y="116"/>
                    <a:pt x="352" y="173"/>
                  </a:cubicBezTo>
                  <a:lnTo>
                    <a:pt x="335" y="173"/>
                  </a:lnTo>
                  <a:lnTo>
                    <a:pt x="0" y="919"/>
                  </a:lnTo>
                  <a:lnTo>
                    <a:pt x="5" y="920"/>
                  </a:lnTo>
                  <a:lnTo>
                    <a:pt x="2839" y="921"/>
                  </a:lnTo>
                  <a:lnTo>
                    <a:pt x="3252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2">
              <a:extLst>
                <a:ext uri="{FF2B5EF4-FFF2-40B4-BE49-F238E27FC236}">
                  <a16:creationId xmlns:a16="http://schemas.microsoft.com/office/drawing/2014/main" id="{69C7C533-F83F-25F3-802C-766E063856E9}"/>
                </a:ext>
              </a:extLst>
            </p:cNvPr>
            <p:cNvSpPr/>
            <p:nvPr/>
          </p:nvSpPr>
          <p:spPr>
            <a:xfrm>
              <a:off x="3328169" y="3873348"/>
              <a:ext cx="29606" cy="61603"/>
            </a:xfrm>
            <a:custGeom>
              <a:avLst/>
              <a:gdLst/>
              <a:ahLst/>
              <a:cxnLst/>
              <a:rect l="l" t="t" r="r" b="b"/>
              <a:pathLst>
                <a:path w="359" h="747" extrusionOk="0">
                  <a:moveTo>
                    <a:pt x="357" y="0"/>
                  </a:moveTo>
                  <a:lnTo>
                    <a:pt x="357" y="1"/>
                  </a:lnTo>
                  <a:lnTo>
                    <a:pt x="359" y="1"/>
                  </a:lnTo>
                  <a:lnTo>
                    <a:pt x="357" y="0"/>
                  </a:lnTo>
                  <a:close/>
                  <a:moveTo>
                    <a:pt x="335" y="1"/>
                  </a:moveTo>
                  <a:lnTo>
                    <a:pt x="0" y="740"/>
                  </a:lnTo>
                  <a:lnTo>
                    <a:pt x="12" y="744"/>
                  </a:lnTo>
                  <a:lnTo>
                    <a:pt x="14" y="744"/>
                  </a:lnTo>
                  <a:lnTo>
                    <a:pt x="23" y="747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2">
              <a:extLst>
                <a:ext uri="{FF2B5EF4-FFF2-40B4-BE49-F238E27FC236}">
                  <a16:creationId xmlns:a16="http://schemas.microsoft.com/office/drawing/2014/main" id="{697C578F-FB5A-1BC0-D9FA-1E88F2E905B6}"/>
                </a:ext>
              </a:extLst>
            </p:cNvPr>
            <p:cNvSpPr/>
            <p:nvPr/>
          </p:nvSpPr>
          <p:spPr>
            <a:xfrm>
              <a:off x="3564358" y="3842588"/>
              <a:ext cx="277338" cy="92611"/>
            </a:xfrm>
            <a:custGeom>
              <a:avLst/>
              <a:gdLst/>
              <a:ahLst/>
              <a:cxnLst/>
              <a:rect l="l" t="t" r="r" b="b"/>
              <a:pathLst>
                <a:path w="3363" h="1123" extrusionOk="0">
                  <a:moveTo>
                    <a:pt x="3363" y="0"/>
                  </a:moveTo>
                  <a:cubicBezTo>
                    <a:pt x="2437" y="72"/>
                    <a:pt x="1454" y="144"/>
                    <a:pt x="428" y="200"/>
                  </a:cubicBezTo>
                  <a:lnTo>
                    <a:pt x="412" y="202"/>
                  </a:lnTo>
                  <a:lnTo>
                    <a:pt x="0" y="1122"/>
                  </a:lnTo>
                  <a:lnTo>
                    <a:pt x="2860" y="1121"/>
                  </a:lnTo>
                  <a:lnTo>
                    <a:pt x="3363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2">
              <a:extLst>
                <a:ext uri="{FF2B5EF4-FFF2-40B4-BE49-F238E27FC236}">
                  <a16:creationId xmlns:a16="http://schemas.microsoft.com/office/drawing/2014/main" id="{47FB1A21-34FF-DB70-59EA-2D888CF16E8F}"/>
                </a:ext>
              </a:extLst>
            </p:cNvPr>
            <p:cNvSpPr/>
            <p:nvPr/>
          </p:nvSpPr>
          <p:spPr>
            <a:xfrm>
              <a:off x="3800134" y="3820404"/>
              <a:ext cx="286904" cy="115454"/>
            </a:xfrm>
            <a:custGeom>
              <a:avLst/>
              <a:gdLst/>
              <a:ahLst/>
              <a:cxnLst/>
              <a:rect l="l" t="t" r="r" b="b"/>
              <a:pathLst>
                <a:path w="3479" h="1400" extrusionOk="0">
                  <a:moveTo>
                    <a:pt x="3479" y="1"/>
                  </a:moveTo>
                  <a:lnTo>
                    <a:pt x="3478" y="2"/>
                  </a:lnTo>
                  <a:lnTo>
                    <a:pt x="3478" y="2"/>
                  </a:lnTo>
                  <a:cubicBezTo>
                    <a:pt x="3478" y="2"/>
                    <a:pt x="3479" y="2"/>
                    <a:pt x="3479" y="2"/>
                  </a:cubicBezTo>
                  <a:lnTo>
                    <a:pt x="3479" y="1"/>
                  </a:lnTo>
                  <a:close/>
                  <a:moveTo>
                    <a:pt x="3478" y="2"/>
                  </a:moveTo>
                  <a:lnTo>
                    <a:pt x="3478" y="2"/>
                  </a:lnTo>
                  <a:cubicBezTo>
                    <a:pt x="2601" y="95"/>
                    <a:pt x="1610" y="181"/>
                    <a:pt x="532" y="268"/>
                  </a:cubicBezTo>
                  <a:lnTo>
                    <a:pt x="512" y="268"/>
                  </a:lnTo>
                  <a:lnTo>
                    <a:pt x="1" y="1390"/>
                  </a:lnTo>
                  <a:lnTo>
                    <a:pt x="2673" y="1400"/>
                  </a:lnTo>
                  <a:lnTo>
                    <a:pt x="2852" y="1400"/>
                  </a:lnTo>
                  <a:lnTo>
                    <a:pt x="3478" y="2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2">
              <a:extLst>
                <a:ext uri="{FF2B5EF4-FFF2-40B4-BE49-F238E27FC236}">
                  <a16:creationId xmlns:a16="http://schemas.microsoft.com/office/drawing/2014/main" id="{F47EB455-1346-E2E6-0C50-176ED54DC578}"/>
                </a:ext>
              </a:extLst>
            </p:cNvPr>
            <p:cNvSpPr/>
            <p:nvPr/>
          </p:nvSpPr>
          <p:spPr>
            <a:xfrm>
              <a:off x="3800134" y="3842505"/>
              <a:ext cx="42306" cy="92529"/>
            </a:xfrm>
            <a:custGeom>
              <a:avLst/>
              <a:gdLst/>
              <a:ahLst/>
              <a:cxnLst/>
              <a:rect l="l" t="t" r="r" b="b"/>
              <a:pathLst>
                <a:path w="513" h="1122" extrusionOk="0">
                  <a:moveTo>
                    <a:pt x="504" y="0"/>
                  </a:moveTo>
                  <a:lnTo>
                    <a:pt x="1" y="1122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2">
              <a:extLst>
                <a:ext uri="{FF2B5EF4-FFF2-40B4-BE49-F238E27FC236}">
                  <a16:creationId xmlns:a16="http://schemas.microsoft.com/office/drawing/2014/main" id="{B178D8A0-478C-12A9-9072-927A23D9FAE1}"/>
                </a:ext>
              </a:extLst>
            </p:cNvPr>
            <p:cNvSpPr/>
            <p:nvPr/>
          </p:nvSpPr>
          <p:spPr>
            <a:xfrm>
              <a:off x="4035251" y="3792529"/>
              <a:ext cx="256556" cy="143329"/>
            </a:xfrm>
            <a:custGeom>
              <a:avLst/>
              <a:gdLst/>
              <a:ahLst/>
              <a:cxnLst/>
              <a:rect l="l" t="t" r="r" b="b"/>
              <a:pathLst>
                <a:path w="3111" h="1738" extrusionOk="0">
                  <a:moveTo>
                    <a:pt x="3111" y="0"/>
                  </a:moveTo>
                  <a:cubicBezTo>
                    <a:pt x="2464" y="120"/>
                    <a:pt x="1626" y="231"/>
                    <a:pt x="639" y="339"/>
                  </a:cubicBezTo>
                  <a:lnTo>
                    <a:pt x="628" y="340"/>
                  </a:lnTo>
                  <a:lnTo>
                    <a:pt x="1" y="1738"/>
                  </a:lnTo>
                  <a:lnTo>
                    <a:pt x="2860" y="1738"/>
                  </a:lnTo>
                  <a:lnTo>
                    <a:pt x="3111" y="1171"/>
                  </a:lnTo>
                  <a:lnTo>
                    <a:pt x="3111" y="648"/>
                  </a:lnTo>
                  <a:lnTo>
                    <a:pt x="3111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2">
              <a:extLst>
                <a:ext uri="{FF2B5EF4-FFF2-40B4-BE49-F238E27FC236}">
                  <a16:creationId xmlns:a16="http://schemas.microsoft.com/office/drawing/2014/main" id="{B90362A4-284B-14AF-1EF1-61D87941E318}"/>
                </a:ext>
              </a:extLst>
            </p:cNvPr>
            <p:cNvSpPr/>
            <p:nvPr/>
          </p:nvSpPr>
          <p:spPr>
            <a:xfrm>
              <a:off x="4271109" y="3889100"/>
              <a:ext cx="20699" cy="46759"/>
            </a:xfrm>
            <a:custGeom>
              <a:avLst/>
              <a:gdLst/>
              <a:ahLst/>
              <a:cxnLst/>
              <a:rect l="l" t="t" r="r" b="b"/>
              <a:pathLst>
                <a:path w="251" h="567" extrusionOk="0">
                  <a:moveTo>
                    <a:pt x="251" y="0"/>
                  </a:moveTo>
                  <a:lnTo>
                    <a:pt x="0" y="567"/>
                  </a:lnTo>
                  <a:lnTo>
                    <a:pt x="251" y="2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2">
              <a:extLst>
                <a:ext uri="{FF2B5EF4-FFF2-40B4-BE49-F238E27FC236}">
                  <a16:creationId xmlns:a16="http://schemas.microsoft.com/office/drawing/2014/main" id="{27DCE675-36FE-8368-75C8-C76266675AE0}"/>
                </a:ext>
              </a:extLst>
            </p:cNvPr>
            <p:cNvSpPr/>
            <p:nvPr/>
          </p:nvSpPr>
          <p:spPr>
            <a:xfrm>
              <a:off x="4271109" y="3889182"/>
              <a:ext cx="131536" cy="46677"/>
            </a:xfrm>
            <a:custGeom>
              <a:avLst/>
              <a:gdLst/>
              <a:ahLst/>
              <a:cxnLst/>
              <a:rect l="l" t="t" r="r" b="b"/>
              <a:pathLst>
                <a:path w="1595" h="566" extrusionOk="0">
                  <a:moveTo>
                    <a:pt x="251" y="1"/>
                  </a:moveTo>
                  <a:lnTo>
                    <a:pt x="0" y="566"/>
                  </a:lnTo>
                  <a:lnTo>
                    <a:pt x="1595" y="566"/>
                  </a:lnTo>
                  <a:lnTo>
                    <a:pt x="1595" y="531"/>
                  </a:lnTo>
                  <a:lnTo>
                    <a:pt x="251" y="531"/>
                  </a:lnTo>
                  <a:lnTo>
                    <a:pt x="251" y="521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2">
              <a:extLst>
                <a:ext uri="{FF2B5EF4-FFF2-40B4-BE49-F238E27FC236}">
                  <a16:creationId xmlns:a16="http://schemas.microsoft.com/office/drawing/2014/main" id="{42705749-956C-099C-C311-EE17C11BB73E}"/>
                </a:ext>
              </a:extLst>
            </p:cNvPr>
            <p:cNvSpPr/>
            <p:nvPr/>
          </p:nvSpPr>
          <p:spPr>
            <a:xfrm>
              <a:off x="-203116" y="1230083"/>
              <a:ext cx="1922482" cy="2702460"/>
            </a:xfrm>
            <a:custGeom>
              <a:avLst/>
              <a:gdLst/>
              <a:ahLst/>
              <a:cxnLst/>
              <a:rect l="l" t="t" r="r" b="b"/>
              <a:pathLst>
                <a:path w="23312" h="32770" extrusionOk="0">
                  <a:moveTo>
                    <a:pt x="11656" y="0"/>
                  </a:moveTo>
                  <a:cubicBezTo>
                    <a:pt x="11273" y="0"/>
                    <a:pt x="10890" y="150"/>
                    <a:pt x="10602" y="449"/>
                  </a:cubicBezTo>
                  <a:lnTo>
                    <a:pt x="0" y="11515"/>
                  </a:lnTo>
                  <a:lnTo>
                    <a:pt x="949" y="32769"/>
                  </a:lnTo>
                  <a:lnTo>
                    <a:pt x="22919" y="32769"/>
                  </a:lnTo>
                  <a:lnTo>
                    <a:pt x="23311" y="11515"/>
                  </a:lnTo>
                  <a:lnTo>
                    <a:pt x="12709" y="449"/>
                  </a:lnTo>
                  <a:cubicBezTo>
                    <a:pt x="12422" y="150"/>
                    <a:pt x="12039" y="0"/>
                    <a:pt x="11656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2">
              <a:extLst>
                <a:ext uri="{FF2B5EF4-FFF2-40B4-BE49-F238E27FC236}">
                  <a16:creationId xmlns:a16="http://schemas.microsoft.com/office/drawing/2014/main" id="{66D697E2-9C6E-9B31-8652-13E20BD0D993}"/>
                </a:ext>
              </a:extLst>
            </p:cNvPr>
            <p:cNvSpPr/>
            <p:nvPr/>
          </p:nvSpPr>
          <p:spPr>
            <a:xfrm>
              <a:off x="1689033" y="2303157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0" y="0"/>
                  </a:moveTo>
                  <a:lnTo>
                    <a:pt x="2" y="7"/>
                  </a:lnTo>
                  <a:lnTo>
                    <a:pt x="1399" y="634"/>
                  </a:lnTo>
                  <a:lnTo>
                    <a:pt x="1398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2">
              <a:extLst>
                <a:ext uri="{FF2B5EF4-FFF2-40B4-BE49-F238E27FC236}">
                  <a16:creationId xmlns:a16="http://schemas.microsoft.com/office/drawing/2014/main" id="{45584C1B-83E7-0053-B066-D328FF75C14E}"/>
                </a:ext>
              </a:extLst>
            </p:cNvPr>
            <p:cNvSpPr/>
            <p:nvPr/>
          </p:nvSpPr>
          <p:spPr>
            <a:xfrm>
              <a:off x="1688538" y="2611422"/>
              <a:ext cx="115290" cy="51790"/>
            </a:xfrm>
            <a:custGeom>
              <a:avLst/>
              <a:gdLst/>
              <a:ahLst/>
              <a:cxnLst/>
              <a:rect l="l" t="t" r="r" b="b"/>
              <a:pathLst>
                <a:path w="1398" h="628" extrusionOk="0">
                  <a:moveTo>
                    <a:pt x="1" y="0"/>
                  </a:moveTo>
                  <a:lnTo>
                    <a:pt x="1" y="8"/>
                  </a:lnTo>
                  <a:lnTo>
                    <a:pt x="1398" y="6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2">
              <a:extLst>
                <a:ext uri="{FF2B5EF4-FFF2-40B4-BE49-F238E27FC236}">
                  <a16:creationId xmlns:a16="http://schemas.microsoft.com/office/drawing/2014/main" id="{1E666670-BE57-F249-A5EC-24801207F367}"/>
                </a:ext>
              </a:extLst>
            </p:cNvPr>
            <p:cNvSpPr/>
            <p:nvPr/>
          </p:nvSpPr>
          <p:spPr>
            <a:xfrm>
              <a:off x="1687961" y="291911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15"/>
                  </a:lnTo>
                  <a:lnTo>
                    <a:pt x="1399" y="6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2">
              <a:extLst>
                <a:ext uri="{FF2B5EF4-FFF2-40B4-BE49-F238E27FC236}">
                  <a16:creationId xmlns:a16="http://schemas.microsoft.com/office/drawing/2014/main" id="{8C026109-016F-53D7-234A-1AA41A9401C9}"/>
                </a:ext>
              </a:extLst>
            </p:cNvPr>
            <p:cNvSpPr/>
            <p:nvPr/>
          </p:nvSpPr>
          <p:spPr>
            <a:xfrm>
              <a:off x="1687631" y="3227376"/>
              <a:ext cx="115290" cy="52944"/>
            </a:xfrm>
            <a:custGeom>
              <a:avLst/>
              <a:gdLst/>
              <a:ahLst/>
              <a:cxnLst/>
              <a:rect l="l" t="t" r="r" b="b"/>
              <a:pathLst>
                <a:path w="1398" h="642" extrusionOk="0">
                  <a:moveTo>
                    <a:pt x="6" y="1"/>
                  </a:moveTo>
                  <a:lnTo>
                    <a:pt x="0" y="15"/>
                  </a:lnTo>
                  <a:lnTo>
                    <a:pt x="1398" y="642"/>
                  </a:lnTo>
                  <a:lnTo>
                    <a:pt x="1396" y="6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2">
              <a:extLst>
                <a:ext uri="{FF2B5EF4-FFF2-40B4-BE49-F238E27FC236}">
                  <a16:creationId xmlns:a16="http://schemas.microsoft.com/office/drawing/2014/main" id="{668BABE5-1F62-B1EF-700B-ED6E3A25177E}"/>
                </a:ext>
              </a:extLst>
            </p:cNvPr>
            <p:cNvSpPr/>
            <p:nvPr/>
          </p:nvSpPr>
          <p:spPr>
            <a:xfrm>
              <a:off x="1687631" y="3536136"/>
              <a:ext cx="115290" cy="52532"/>
            </a:xfrm>
            <a:custGeom>
              <a:avLst/>
              <a:gdLst/>
              <a:ahLst/>
              <a:cxnLst/>
              <a:rect l="l" t="t" r="r" b="b"/>
              <a:pathLst>
                <a:path w="1398" h="637" extrusionOk="0">
                  <a:moveTo>
                    <a:pt x="0" y="1"/>
                  </a:moveTo>
                  <a:lnTo>
                    <a:pt x="1392" y="636"/>
                  </a:lnTo>
                  <a:lnTo>
                    <a:pt x="1398" y="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2">
              <a:extLst>
                <a:ext uri="{FF2B5EF4-FFF2-40B4-BE49-F238E27FC236}">
                  <a16:creationId xmlns:a16="http://schemas.microsoft.com/office/drawing/2014/main" id="{68D17C18-7AB4-F104-1ADE-7661C7C1E0D7}"/>
                </a:ext>
              </a:extLst>
            </p:cNvPr>
            <p:cNvSpPr/>
            <p:nvPr/>
          </p:nvSpPr>
          <p:spPr>
            <a:xfrm>
              <a:off x="1687053" y="3844402"/>
              <a:ext cx="115290" cy="51955"/>
            </a:xfrm>
            <a:custGeom>
              <a:avLst/>
              <a:gdLst/>
              <a:ahLst/>
              <a:cxnLst/>
              <a:rect l="l" t="t" r="r" b="b"/>
              <a:pathLst>
                <a:path w="1398" h="630" extrusionOk="0">
                  <a:moveTo>
                    <a:pt x="0" y="1"/>
                  </a:moveTo>
                  <a:lnTo>
                    <a:pt x="1388" y="625"/>
                  </a:lnTo>
                  <a:lnTo>
                    <a:pt x="1398" y="629"/>
                  </a:lnTo>
                  <a:lnTo>
                    <a:pt x="1398" y="620"/>
                  </a:lnTo>
                  <a:lnTo>
                    <a:pt x="1388" y="6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2">
              <a:extLst>
                <a:ext uri="{FF2B5EF4-FFF2-40B4-BE49-F238E27FC236}">
                  <a16:creationId xmlns:a16="http://schemas.microsoft.com/office/drawing/2014/main" id="{F0AC5C88-BFDA-7718-DBE1-809290C9704F}"/>
                </a:ext>
              </a:extLst>
            </p:cNvPr>
            <p:cNvSpPr/>
            <p:nvPr/>
          </p:nvSpPr>
          <p:spPr>
            <a:xfrm>
              <a:off x="1689033" y="2152158"/>
              <a:ext cx="115619" cy="202870"/>
            </a:xfrm>
            <a:custGeom>
              <a:avLst/>
              <a:gdLst/>
              <a:ahLst/>
              <a:cxnLst/>
              <a:rect l="l" t="t" r="r" b="b"/>
              <a:pathLst>
                <a:path w="1402" h="2460" extrusionOk="0">
                  <a:moveTo>
                    <a:pt x="4" y="1"/>
                  </a:moveTo>
                  <a:lnTo>
                    <a:pt x="0" y="1831"/>
                  </a:lnTo>
                  <a:lnTo>
                    <a:pt x="1398" y="2460"/>
                  </a:lnTo>
                  <a:lnTo>
                    <a:pt x="1402" y="63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2">
              <a:extLst>
                <a:ext uri="{FF2B5EF4-FFF2-40B4-BE49-F238E27FC236}">
                  <a16:creationId xmlns:a16="http://schemas.microsoft.com/office/drawing/2014/main" id="{D3BF8520-6ECA-17D9-A66B-4AAD0A515F4A}"/>
                </a:ext>
              </a:extLst>
            </p:cNvPr>
            <p:cNvSpPr/>
            <p:nvPr/>
          </p:nvSpPr>
          <p:spPr>
            <a:xfrm>
              <a:off x="1689033" y="2303157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0" y="0"/>
                  </a:moveTo>
                  <a:lnTo>
                    <a:pt x="2" y="7"/>
                  </a:lnTo>
                  <a:lnTo>
                    <a:pt x="1399" y="634"/>
                  </a:lnTo>
                  <a:lnTo>
                    <a:pt x="1398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2">
              <a:extLst>
                <a:ext uri="{FF2B5EF4-FFF2-40B4-BE49-F238E27FC236}">
                  <a16:creationId xmlns:a16="http://schemas.microsoft.com/office/drawing/2014/main" id="{B3C7C5E9-A441-970A-8FC3-A4790D967D98}"/>
                </a:ext>
              </a:extLst>
            </p:cNvPr>
            <p:cNvSpPr/>
            <p:nvPr/>
          </p:nvSpPr>
          <p:spPr>
            <a:xfrm>
              <a:off x="1689033" y="2303734"/>
              <a:ext cx="115455" cy="205591"/>
            </a:xfrm>
            <a:custGeom>
              <a:avLst/>
              <a:gdLst/>
              <a:ahLst/>
              <a:cxnLst/>
              <a:rect l="l" t="t" r="r" b="b"/>
              <a:pathLst>
                <a:path w="1400" h="2493" extrusionOk="0">
                  <a:moveTo>
                    <a:pt x="2" y="0"/>
                  </a:moveTo>
                  <a:lnTo>
                    <a:pt x="0" y="1859"/>
                  </a:lnTo>
                  <a:lnTo>
                    <a:pt x="1399" y="2493"/>
                  </a:lnTo>
                  <a:lnTo>
                    <a:pt x="1399" y="62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2">
              <a:extLst>
                <a:ext uri="{FF2B5EF4-FFF2-40B4-BE49-F238E27FC236}">
                  <a16:creationId xmlns:a16="http://schemas.microsoft.com/office/drawing/2014/main" id="{C464B49B-E49F-832E-A430-FC87289BEA0F}"/>
                </a:ext>
              </a:extLst>
            </p:cNvPr>
            <p:cNvSpPr/>
            <p:nvPr/>
          </p:nvSpPr>
          <p:spPr>
            <a:xfrm>
              <a:off x="1689033" y="2303157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0" y="0"/>
                  </a:moveTo>
                  <a:lnTo>
                    <a:pt x="2" y="7"/>
                  </a:lnTo>
                  <a:lnTo>
                    <a:pt x="1399" y="634"/>
                  </a:lnTo>
                  <a:lnTo>
                    <a:pt x="1398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2">
              <a:extLst>
                <a:ext uri="{FF2B5EF4-FFF2-40B4-BE49-F238E27FC236}">
                  <a16:creationId xmlns:a16="http://schemas.microsoft.com/office/drawing/2014/main" id="{8B4CE21B-72CD-0468-C0F6-75D1E843AB65}"/>
                </a:ext>
              </a:extLst>
            </p:cNvPr>
            <p:cNvSpPr/>
            <p:nvPr/>
          </p:nvSpPr>
          <p:spPr>
            <a:xfrm>
              <a:off x="1688538" y="2456960"/>
              <a:ext cx="115949" cy="206251"/>
            </a:xfrm>
            <a:custGeom>
              <a:avLst/>
              <a:gdLst/>
              <a:ahLst/>
              <a:cxnLst/>
              <a:rect l="l" t="t" r="r" b="b"/>
              <a:pathLst>
                <a:path w="1406" h="2501" extrusionOk="0">
                  <a:moveTo>
                    <a:pt x="6" y="1"/>
                  </a:moveTo>
                  <a:lnTo>
                    <a:pt x="1" y="1873"/>
                  </a:lnTo>
                  <a:lnTo>
                    <a:pt x="1398" y="2501"/>
                  </a:lnTo>
                  <a:lnTo>
                    <a:pt x="1405" y="635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2">
              <a:extLst>
                <a:ext uri="{FF2B5EF4-FFF2-40B4-BE49-F238E27FC236}">
                  <a16:creationId xmlns:a16="http://schemas.microsoft.com/office/drawing/2014/main" id="{9D4A8AC1-BFCB-D52F-1D58-3AEC80CC89DC}"/>
                </a:ext>
              </a:extLst>
            </p:cNvPr>
            <p:cNvSpPr/>
            <p:nvPr/>
          </p:nvSpPr>
          <p:spPr>
            <a:xfrm>
              <a:off x="1688538" y="2611422"/>
              <a:ext cx="115290" cy="51790"/>
            </a:xfrm>
            <a:custGeom>
              <a:avLst/>
              <a:gdLst/>
              <a:ahLst/>
              <a:cxnLst/>
              <a:rect l="l" t="t" r="r" b="b"/>
              <a:pathLst>
                <a:path w="1398" h="628" extrusionOk="0">
                  <a:moveTo>
                    <a:pt x="1" y="0"/>
                  </a:moveTo>
                  <a:lnTo>
                    <a:pt x="1" y="8"/>
                  </a:lnTo>
                  <a:lnTo>
                    <a:pt x="1398" y="6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2">
              <a:extLst>
                <a:ext uri="{FF2B5EF4-FFF2-40B4-BE49-F238E27FC236}">
                  <a16:creationId xmlns:a16="http://schemas.microsoft.com/office/drawing/2014/main" id="{881C7FE5-A75F-42B6-6184-B2AFB3A91E95}"/>
                </a:ext>
              </a:extLst>
            </p:cNvPr>
            <p:cNvSpPr/>
            <p:nvPr/>
          </p:nvSpPr>
          <p:spPr>
            <a:xfrm>
              <a:off x="1688538" y="2611999"/>
              <a:ext cx="115455" cy="205674"/>
            </a:xfrm>
            <a:custGeom>
              <a:avLst/>
              <a:gdLst/>
              <a:ahLst/>
              <a:cxnLst/>
              <a:rect l="l" t="t" r="r" b="b"/>
              <a:pathLst>
                <a:path w="1400" h="2494" extrusionOk="0">
                  <a:moveTo>
                    <a:pt x="1" y="1"/>
                  </a:moveTo>
                  <a:lnTo>
                    <a:pt x="1" y="1866"/>
                  </a:lnTo>
                  <a:lnTo>
                    <a:pt x="1399" y="2493"/>
                  </a:lnTo>
                  <a:lnTo>
                    <a:pt x="1399" y="628"/>
                  </a:lnTo>
                  <a:lnTo>
                    <a:pt x="1398" y="6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2">
              <a:extLst>
                <a:ext uri="{FF2B5EF4-FFF2-40B4-BE49-F238E27FC236}">
                  <a16:creationId xmlns:a16="http://schemas.microsoft.com/office/drawing/2014/main" id="{436C03D4-B897-DE0F-CEE8-777F1A55ECA2}"/>
                </a:ext>
              </a:extLst>
            </p:cNvPr>
            <p:cNvSpPr/>
            <p:nvPr/>
          </p:nvSpPr>
          <p:spPr>
            <a:xfrm>
              <a:off x="1688538" y="2611422"/>
              <a:ext cx="115290" cy="51790"/>
            </a:xfrm>
            <a:custGeom>
              <a:avLst/>
              <a:gdLst/>
              <a:ahLst/>
              <a:cxnLst/>
              <a:rect l="l" t="t" r="r" b="b"/>
              <a:pathLst>
                <a:path w="1398" h="628" extrusionOk="0">
                  <a:moveTo>
                    <a:pt x="1" y="0"/>
                  </a:moveTo>
                  <a:lnTo>
                    <a:pt x="1" y="8"/>
                  </a:lnTo>
                  <a:lnTo>
                    <a:pt x="1398" y="6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2">
              <a:extLst>
                <a:ext uri="{FF2B5EF4-FFF2-40B4-BE49-F238E27FC236}">
                  <a16:creationId xmlns:a16="http://schemas.microsoft.com/office/drawing/2014/main" id="{119B2940-B0A0-B263-3550-52EC0D788AFD}"/>
                </a:ext>
              </a:extLst>
            </p:cNvPr>
            <p:cNvSpPr/>
            <p:nvPr/>
          </p:nvSpPr>
          <p:spPr>
            <a:xfrm>
              <a:off x="1687961" y="2765885"/>
              <a:ext cx="116032" cy="205591"/>
            </a:xfrm>
            <a:custGeom>
              <a:avLst/>
              <a:gdLst/>
              <a:ahLst/>
              <a:cxnLst/>
              <a:rect l="l" t="t" r="r" b="b"/>
              <a:pathLst>
                <a:path w="1407" h="2493" extrusionOk="0">
                  <a:moveTo>
                    <a:pt x="8" y="0"/>
                  </a:moveTo>
                  <a:lnTo>
                    <a:pt x="1" y="1859"/>
                  </a:lnTo>
                  <a:lnTo>
                    <a:pt x="1399" y="2493"/>
                  </a:lnTo>
                  <a:lnTo>
                    <a:pt x="1406" y="62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2">
              <a:extLst>
                <a:ext uri="{FF2B5EF4-FFF2-40B4-BE49-F238E27FC236}">
                  <a16:creationId xmlns:a16="http://schemas.microsoft.com/office/drawing/2014/main" id="{0466CF67-9091-9571-2470-1EF0FE669E1F}"/>
                </a:ext>
              </a:extLst>
            </p:cNvPr>
            <p:cNvSpPr/>
            <p:nvPr/>
          </p:nvSpPr>
          <p:spPr>
            <a:xfrm>
              <a:off x="1687961" y="291911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15"/>
                  </a:lnTo>
                  <a:lnTo>
                    <a:pt x="1399" y="6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2">
              <a:extLst>
                <a:ext uri="{FF2B5EF4-FFF2-40B4-BE49-F238E27FC236}">
                  <a16:creationId xmlns:a16="http://schemas.microsoft.com/office/drawing/2014/main" id="{69E200DD-D837-1E6B-85CA-B360C4344632}"/>
                </a:ext>
              </a:extLst>
            </p:cNvPr>
            <p:cNvSpPr/>
            <p:nvPr/>
          </p:nvSpPr>
          <p:spPr>
            <a:xfrm>
              <a:off x="1688043" y="2920265"/>
              <a:ext cx="115372" cy="205674"/>
            </a:xfrm>
            <a:custGeom>
              <a:avLst/>
              <a:gdLst/>
              <a:ahLst/>
              <a:cxnLst/>
              <a:rect l="l" t="t" r="r" b="b"/>
              <a:pathLst>
                <a:path w="1399" h="2494" extrusionOk="0">
                  <a:moveTo>
                    <a:pt x="1" y="1"/>
                  </a:moveTo>
                  <a:lnTo>
                    <a:pt x="1" y="1866"/>
                  </a:lnTo>
                  <a:lnTo>
                    <a:pt x="1398" y="2493"/>
                  </a:lnTo>
                  <a:lnTo>
                    <a:pt x="1398" y="628"/>
                  </a:lnTo>
                  <a:lnTo>
                    <a:pt x="1398" y="6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2">
              <a:extLst>
                <a:ext uri="{FF2B5EF4-FFF2-40B4-BE49-F238E27FC236}">
                  <a16:creationId xmlns:a16="http://schemas.microsoft.com/office/drawing/2014/main" id="{A99F3D4C-D323-9634-673A-00ADFDB9FA54}"/>
                </a:ext>
              </a:extLst>
            </p:cNvPr>
            <p:cNvSpPr/>
            <p:nvPr/>
          </p:nvSpPr>
          <p:spPr>
            <a:xfrm>
              <a:off x="1687961" y="291911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15"/>
                  </a:lnTo>
                  <a:lnTo>
                    <a:pt x="1399" y="6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2">
              <a:extLst>
                <a:ext uri="{FF2B5EF4-FFF2-40B4-BE49-F238E27FC236}">
                  <a16:creationId xmlns:a16="http://schemas.microsoft.com/office/drawing/2014/main" id="{64343E0D-9009-F040-719B-2DD1039C833F}"/>
                </a:ext>
              </a:extLst>
            </p:cNvPr>
            <p:cNvSpPr/>
            <p:nvPr/>
          </p:nvSpPr>
          <p:spPr>
            <a:xfrm>
              <a:off x="1688043" y="3074150"/>
              <a:ext cx="115372" cy="205014"/>
            </a:xfrm>
            <a:custGeom>
              <a:avLst/>
              <a:gdLst/>
              <a:ahLst/>
              <a:cxnLst/>
              <a:rect l="l" t="t" r="r" b="b"/>
              <a:pathLst>
                <a:path w="1399" h="2486" extrusionOk="0">
                  <a:moveTo>
                    <a:pt x="1" y="0"/>
                  </a:moveTo>
                  <a:lnTo>
                    <a:pt x="1" y="1859"/>
                  </a:lnTo>
                  <a:lnTo>
                    <a:pt x="1391" y="2486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2">
              <a:extLst>
                <a:ext uri="{FF2B5EF4-FFF2-40B4-BE49-F238E27FC236}">
                  <a16:creationId xmlns:a16="http://schemas.microsoft.com/office/drawing/2014/main" id="{8945ED59-BF92-319C-AEE3-C32E3DC54A49}"/>
                </a:ext>
              </a:extLst>
            </p:cNvPr>
            <p:cNvSpPr/>
            <p:nvPr/>
          </p:nvSpPr>
          <p:spPr>
            <a:xfrm>
              <a:off x="1687631" y="3227376"/>
              <a:ext cx="115290" cy="52944"/>
            </a:xfrm>
            <a:custGeom>
              <a:avLst/>
              <a:gdLst/>
              <a:ahLst/>
              <a:cxnLst/>
              <a:rect l="l" t="t" r="r" b="b"/>
              <a:pathLst>
                <a:path w="1398" h="642" extrusionOk="0">
                  <a:moveTo>
                    <a:pt x="6" y="1"/>
                  </a:moveTo>
                  <a:lnTo>
                    <a:pt x="0" y="15"/>
                  </a:lnTo>
                  <a:lnTo>
                    <a:pt x="1398" y="642"/>
                  </a:lnTo>
                  <a:lnTo>
                    <a:pt x="1396" y="6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2">
              <a:extLst>
                <a:ext uri="{FF2B5EF4-FFF2-40B4-BE49-F238E27FC236}">
                  <a16:creationId xmlns:a16="http://schemas.microsoft.com/office/drawing/2014/main" id="{9F2BEB9B-6B68-C93E-AB01-6E45345BA080}"/>
                </a:ext>
              </a:extLst>
            </p:cNvPr>
            <p:cNvSpPr/>
            <p:nvPr/>
          </p:nvSpPr>
          <p:spPr>
            <a:xfrm>
              <a:off x="1687466" y="3228531"/>
              <a:ext cx="115455" cy="205097"/>
            </a:xfrm>
            <a:custGeom>
              <a:avLst/>
              <a:gdLst/>
              <a:ahLst/>
              <a:cxnLst/>
              <a:rect l="l" t="t" r="r" b="b"/>
              <a:pathLst>
                <a:path w="1400" h="2487" extrusionOk="0">
                  <a:moveTo>
                    <a:pt x="2" y="1"/>
                  </a:moveTo>
                  <a:lnTo>
                    <a:pt x="1" y="1860"/>
                  </a:lnTo>
                  <a:lnTo>
                    <a:pt x="1398" y="2487"/>
                  </a:lnTo>
                  <a:lnTo>
                    <a:pt x="1400" y="628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2">
              <a:extLst>
                <a:ext uri="{FF2B5EF4-FFF2-40B4-BE49-F238E27FC236}">
                  <a16:creationId xmlns:a16="http://schemas.microsoft.com/office/drawing/2014/main" id="{A9FB3BD3-46BF-6570-8996-D03B375037FE}"/>
                </a:ext>
              </a:extLst>
            </p:cNvPr>
            <p:cNvSpPr/>
            <p:nvPr/>
          </p:nvSpPr>
          <p:spPr>
            <a:xfrm>
              <a:off x="1687631" y="3227376"/>
              <a:ext cx="115290" cy="52944"/>
            </a:xfrm>
            <a:custGeom>
              <a:avLst/>
              <a:gdLst/>
              <a:ahLst/>
              <a:cxnLst/>
              <a:rect l="l" t="t" r="r" b="b"/>
              <a:pathLst>
                <a:path w="1398" h="642" extrusionOk="0">
                  <a:moveTo>
                    <a:pt x="6" y="1"/>
                  </a:moveTo>
                  <a:lnTo>
                    <a:pt x="0" y="15"/>
                  </a:lnTo>
                  <a:lnTo>
                    <a:pt x="1398" y="642"/>
                  </a:lnTo>
                  <a:lnTo>
                    <a:pt x="1396" y="6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2">
              <a:extLst>
                <a:ext uri="{FF2B5EF4-FFF2-40B4-BE49-F238E27FC236}">
                  <a16:creationId xmlns:a16="http://schemas.microsoft.com/office/drawing/2014/main" id="{EA964437-D557-6EAE-E84E-57050043C2C9}"/>
                </a:ext>
              </a:extLst>
            </p:cNvPr>
            <p:cNvSpPr/>
            <p:nvPr/>
          </p:nvSpPr>
          <p:spPr>
            <a:xfrm>
              <a:off x="1687466" y="3381839"/>
              <a:ext cx="115455" cy="206251"/>
            </a:xfrm>
            <a:custGeom>
              <a:avLst/>
              <a:gdLst/>
              <a:ahLst/>
              <a:cxnLst/>
              <a:rect l="l" t="t" r="r" b="b"/>
              <a:pathLst>
                <a:path w="1400" h="2501" extrusionOk="0">
                  <a:moveTo>
                    <a:pt x="1" y="1"/>
                  </a:moveTo>
                  <a:lnTo>
                    <a:pt x="2" y="1872"/>
                  </a:lnTo>
                  <a:lnTo>
                    <a:pt x="1400" y="2500"/>
                  </a:lnTo>
                  <a:lnTo>
                    <a:pt x="1398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2">
              <a:extLst>
                <a:ext uri="{FF2B5EF4-FFF2-40B4-BE49-F238E27FC236}">
                  <a16:creationId xmlns:a16="http://schemas.microsoft.com/office/drawing/2014/main" id="{E60A2B9E-AD5B-47C8-7A64-651E6F288220}"/>
                </a:ext>
              </a:extLst>
            </p:cNvPr>
            <p:cNvSpPr/>
            <p:nvPr/>
          </p:nvSpPr>
          <p:spPr>
            <a:xfrm>
              <a:off x="1687631" y="3536136"/>
              <a:ext cx="115290" cy="52532"/>
            </a:xfrm>
            <a:custGeom>
              <a:avLst/>
              <a:gdLst/>
              <a:ahLst/>
              <a:cxnLst/>
              <a:rect l="l" t="t" r="r" b="b"/>
              <a:pathLst>
                <a:path w="1398" h="637" extrusionOk="0">
                  <a:moveTo>
                    <a:pt x="0" y="1"/>
                  </a:moveTo>
                  <a:lnTo>
                    <a:pt x="1392" y="636"/>
                  </a:lnTo>
                  <a:lnTo>
                    <a:pt x="1398" y="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2">
              <a:extLst>
                <a:ext uri="{FF2B5EF4-FFF2-40B4-BE49-F238E27FC236}">
                  <a16:creationId xmlns:a16="http://schemas.microsoft.com/office/drawing/2014/main" id="{CC8B226B-C3C8-45EC-9895-D6663AE8DD4E}"/>
                </a:ext>
              </a:extLst>
            </p:cNvPr>
            <p:cNvSpPr/>
            <p:nvPr/>
          </p:nvSpPr>
          <p:spPr>
            <a:xfrm>
              <a:off x="1687053" y="3536136"/>
              <a:ext cx="115454" cy="205756"/>
            </a:xfrm>
            <a:custGeom>
              <a:avLst/>
              <a:gdLst/>
              <a:ahLst/>
              <a:cxnLst/>
              <a:rect l="l" t="t" r="r" b="b"/>
              <a:pathLst>
                <a:path w="1400" h="2495" extrusionOk="0">
                  <a:moveTo>
                    <a:pt x="7" y="1"/>
                  </a:moveTo>
                  <a:lnTo>
                    <a:pt x="0" y="1868"/>
                  </a:lnTo>
                  <a:lnTo>
                    <a:pt x="1398" y="2495"/>
                  </a:lnTo>
                  <a:lnTo>
                    <a:pt x="1399" y="636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2">
              <a:extLst>
                <a:ext uri="{FF2B5EF4-FFF2-40B4-BE49-F238E27FC236}">
                  <a16:creationId xmlns:a16="http://schemas.microsoft.com/office/drawing/2014/main" id="{F10B7A40-0194-0D0A-BA55-4DA967156444}"/>
                </a:ext>
              </a:extLst>
            </p:cNvPr>
            <p:cNvSpPr/>
            <p:nvPr/>
          </p:nvSpPr>
          <p:spPr>
            <a:xfrm>
              <a:off x="1687631" y="3536136"/>
              <a:ext cx="115290" cy="52532"/>
            </a:xfrm>
            <a:custGeom>
              <a:avLst/>
              <a:gdLst/>
              <a:ahLst/>
              <a:cxnLst/>
              <a:rect l="l" t="t" r="r" b="b"/>
              <a:pathLst>
                <a:path w="1398" h="637" extrusionOk="0">
                  <a:moveTo>
                    <a:pt x="0" y="1"/>
                  </a:moveTo>
                  <a:lnTo>
                    <a:pt x="1392" y="636"/>
                  </a:lnTo>
                  <a:lnTo>
                    <a:pt x="1398" y="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2">
              <a:extLst>
                <a:ext uri="{FF2B5EF4-FFF2-40B4-BE49-F238E27FC236}">
                  <a16:creationId xmlns:a16="http://schemas.microsoft.com/office/drawing/2014/main" id="{16E283E9-32A0-5444-63AC-FC9CA521B347}"/>
                </a:ext>
              </a:extLst>
            </p:cNvPr>
            <p:cNvSpPr/>
            <p:nvPr/>
          </p:nvSpPr>
          <p:spPr>
            <a:xfrm>
              <a:off x="1687053" y="3690104"/>
              <a:ext cx="115290" cy="205509"/>
            </a:xfrm>
            <a:custGeom>
              <a:avLst/>
              <a:gdLst/>
              <a:ahLst/>
              <a:cxnLst/>
              <a:rect l="l" t="t" r="r" b="b"/>
              <a:pathLst>
                <a:path w="1398" h="2492" extrusionOk="0">
                  <a:moveTo>
                    <a:pt x="0" y="1"/>
                  </a:moveTo>
                  <a:lnTo>
                    <a:pt x="0" y="1865"/>
                  </a:lnTo>
                  <a:lnTo>
                    <a:pt x="0" y="1872"/>
                  </a:lnTo>
                  <a:lnTo>
                    <a:pt x="1398" y="2492"/>
                  </a:lnTo>
                  <a:lnTo>
                    <a:pt x="1398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2">
              <a:extLst>
                <a:ext uri="{FF2B5EF4-FFF2-40B4-BE49-F238E27FC236}">
                  <a16:creationId xmlns:a16="http://schemas.microsoft.com/office/drawing/2014/main" id="{A8EF53F8-47C3-9AC6-095F-5D8B9DAD5001}"/>
                </a:ext>
              </a:extLst>
            </p:cNvPr>
            <p:cNvSpPr/>
            <p:nvPr/>
          </p:nvSpPr>
          <p:spPr>
            <a:xfrm>
              <a:off x="1687053" y="3844402"/>
              <a:ext cx="115290" cy="51955"/>
            </a:xfrm>
            <a:custGeom>
              <a:avLst/>
              <a:gdLst/>
              <a:ahLst/>
              <a:cxnLst/>
              <a:rect l="l" t="t" r="r" b="b"/>
              <a:pathLst>
                <a:path w="1398" h="630" extrusionOk="0">
                  <a:moveTo>
                    <a:pt x="0" y="1"/>
                  </a:moveTo>
                  <a:lnTo>
                    <a:pt x="1388" y="625"/>
                  </a:lnTo>
                  <a:lnTo>
                    <a:pt x="1398" y="629"/>
                  </a:lnTo>
                  <a:lnTo>
                    <a:pt x="1398" y="620"/>
                  </a:lnTo>
                  <a:lnTo>
                    <a:pt x="1388" y="6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2">
              <a:extLst>
                <a:ext uri="{FF2B5EF4-FFF2-40B4-BE49-F238E27FC236}">
                  <a16:creationId xmlns:a16="http://schemas.microsoft.com/office/drawing/2014/main" id="{1EECD038-388B-698C-4BAC-52F0C88A431B}"/>
                </a:ext>
              </a:extLst>
            </p:cNvPr>
            <p:cNvSpPr/>
            <p:nvPr/>
          </p:nvSpPr>
          <p:spPr>
            <a:xfrm>
              <a:off x="1687053" y="3844402"/>
              <a:ext cx="115290" cy="86179"/>
            </a:xfrm>
            <a:custGeom>
              <a:avLst/>
              <a:gdLst/>
              <a:ahLst/>
              <a:cxnLst/>
              <a:rect l="l" t="t" r="r" b="b"/>
              <a:pathLst>
                <a:path w="1398" h="1045" extrusionOk="0">
                  <a:moveTo>
                    <a:pt x="0" y="1"/>
                  </a:moveTo>
                  <a:lnTo>
                    <a:pt x="0" y="1044"/>
                  </a:lnTo>
                  <a:lnTo>
                    <a:pt x="1398" y="1044"/>
                  </a:lnTo>
                  <a:lnTo>
                    <a:pt x="1398" y="6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2">
              <a:extLst>
                <a:ext uri="{FF2B5EF4-FFF2-40B4-BE49-F238E27FC236}">
                  <a16:creationId xmlns:a16="http://schemas.microsoft.com/office/drawing/2014/main" id="{D5E76719-E1D8-B754-6C98-63847F573260}"/>
                </a:ext>
              </a:extLst>
            </p:cNvPr>
            <p:cNvSpPr/>
            <p:nvPr/>
          </p:nvSpPr>
          <p:spPr>
            <a:xfrm>
              <a:off x="1687878" y="2196855"/>
              <a:ext cx="1402" cy="1031174"/>
            </a:xfrm>
            <a:custGeom>
              <a:avLst/>
              <a:gdLst/>
              <a:ahLst/>
              <a:cxnLst/>
              <a:rect l="l" t="t" r="r" b="b"/>
              <a:pathLst>
                <a:path w="17" h="12504" extrusionOk="0">
                  <a:moveTo>
                    <a:pt x="13" y="0"/>
                  </a:moveTo>
                  <a:lnTo>
                    <a:pt x="13" y="3166"/>
                  </a:lnTo>
                  <a:lnTo>
                    <a:pt x="3" y="5036"/>
                  </a:lnTo>
                  <a:lnTo>
                    <a:pt x="9" y="5044"/>
                  </a:lnTo>
                  <a:lnTo>
                    <a:pt x="9" y="5035"/>
                  </a:lnTo>
                  <a:lnTo>
                    <a:pt x="9" y="5027"/>
                  </a:lnTo>
                  <a:lnTo>
                    <a:pt x="14" y="3155"/>
                  </a:lnTo>
                  <a:lnTo>
                    <a:pt x="14" y="1296"/>
                  </a:lnTo>
                  <a:lnTo>
                    <a:pt x="14" y="1289"/>
                  </a:lnTo>
                  <a:lnTo>
                    <a:pt x="17" y="3"/>
                  </a:lnTo>
                  <a:lnTo>
                    <a:pt x="14" y="0"/>
                  </a:lnTo>
                  <a:close/>
                  <a:moveTo>
                    <a:pt x="7" y="7008"/>
                  </a:moveTo>
                  <a:lnTo>
                    <a:pt x="0" y="8759"/>
                  </a:lnTo>
                  <a:lnTo>
                    <a:pt x="0" y="8759"/>
                  </a:lnTo>
                  <a:lnTo>
                    <a:pt x="9" y="7008"/>
                  </a:lnTo>
                  <a:close/>
                  <a:moveTo>
                    <a:pt x="0" y="8759"/>
                  </a:moveTo>
                  <a:lnTo>
                    <a:pt x="0" y="8771"/>
                  </a:lnTo>
                  <a:lnTo>
                    <a:pt x="0" y="12504"/>
                  </a:lnTo>
                  <a:lnTo>
                    <a:pt x="2" y="12497"/>
                  </a:lnTo>
                  <a:lnTo>
                    <a:pt x="2" y="10638"/>
                  </a:lnTo>
                  <a:lnTo>
                    <a:pt x="2" y="8773"/>
                  </a:lnTo>
                  <a:lnTo>
                    <a:pt x="0" y="875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2">
              <a:extLst>
                <a:ext uri="{FF2B5EF4-FFF2-40B4-BE49-F238E27FC236}">
                  <a16:creationId xmlns:a16="http://schemas.microsoft.com/office/drawing/2014/main" id="{5721676A-4947-EEA3-8905-217B44C162D0}"/>
                </a:ext>
              </a:extLst>
            </p:cNvPr>
            <p:cNvSpPr/>
            <p:nvPr/>
          </p:nvSpPr>
          <p:spPr>
            <a:xfrm>
              <a:off x="1689033" y="2197020"/>
              <a:ext cx="3876" cy="107950"/>
            </a:xfrm>
            <a:custGeom>
              <a:avLst/>
              <a:gdLst/>
              <a:ahLst/>
              <a:cxnLst/>
              <a:rect l="l" t="t" r="r" b="b"/>
              <a:pathLst>
                <a:path w="47" h="1309" extrusionOk="0">
                  <a:moveTo>
                    <a:pt x="3" y="1"/>
                  </a:moveTo>
                  <a:lnTo>
                    <a:pt x="0" y="1287"/>
                  </a:lnTo>
                  <a:lnTo>
                    <a:pt x="47" y="1308"/>
                  </a:lnTo>
                  <a:cubicBezTo>
                    <a:pt x="35" y="791"/>
                    <a:pt x="25" y="355"/>
                    <a:pt x="20" y="18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2">
              <a:extLst>
                <a:ext uri="{FF2B5EF4-FFF2-40B4-BE49-F238E27FC236}">
                  <a16:creationId xmlns:a16="http://schemas.microsoft.com/office/drawing/2014/main" id="{C9180B45-1ED7-EAF3-AEBC-BB8195BDA7B7}"/>
                </a:ext>
              </a:extLst>
            </p:cNvPr>
            <p:cNvSpPr/>
            <p:nvPr/>
          </p:nvSpPr>
          <p:spPr>
            <a:xfrm>
              <a:off x="1689115" y="2303734"/>
              <a:ext cx="8164" cy="157018"/>
            </a:xfrm>
            <a:custGeom>
              <a:avLst/>
              <a:gdLst/>
              <a:ahLst/>
              <a:cxnLst/>
              <a:rect l="l" t="t" r="r" b="b"/>
              <a:pathLst>
                <a:path w="99" h="1904" extrusionOk="0">
                  <a:moveTo>
                    <a:pt x="1" y="0"/>
                  </a:moveTo>
                  <a:lnTo>
                    <a:pt x="1" y="1859"/>
                  </a:lnTo>
                  <a:lnTo>
                    <a:pt x="99" y="1904"/>
                  </a:lnTo>
                  <a:cubicBezTo>
                    <a:pt x="79" y="1205"/>
                    <a:pt x="61" y="578"/>
                    <a:pt x="47" y="33"/>
                  </a:cubicBezTo>
                  <a:lnTo>
                    <a:pt x="47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2">
              <a:extLst>
                <a:ext uri="{FF2B5EF4-FFF2-40B4-BE49-F238E27FC236}">
                  <a16:creationId xmlns:a16="http://schemas.microsoft.com/office/drawing/2014/main" id="{0C00BB77-0EF6-0489-784B-88B8D626B0B6}"/>
                </a:ext>
              </a:extLst>
            </p:cNvPr>
            <p:cNvSpPr/>
            <p:nvPr/>
          </p:nvSpPr>
          <p:spPr>
            <a:xfrm>
              <a:off x="1689033" y="2303157"/>
              <a:ext cx="3876" cy="2392"/>
            </a:xfrm>
            <a:custGeom>
              <a:avLst/>
              <a:gdLst/>
              <a:ahLst/>
              <a:cxnLst/>
              <a:rect l="l" t="t" r="r" b="b"/>
              <a:pathLst>
                <a:path w="47" h="29" extrusionOk="0">
                  <a:moveTo>
                    <a:pt x="0" y="0"/>
                  </a:moveTo>
                  <a:lnTo>
                    <a:pt x="0" y="7"/>
                  </a:lnTo>
                  <a:lnTo>
                    <a:pt x="47" y="28"/>
                  </a:lnTo>
                  <a:lnTo>
                    <a:pt x="47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2">
              <a:extLst>
                <a:ext uri="{FF2B5EF4-FFF2-40B4-BE49-F238E27FC236}">
                  <a16:creationId xmlns:a16="http://schemas.microsoft.com/office/drawing/2014/main" id="{2C14B135-4CF8-FA69-7BBA-33F19A0F566C}"/>
                </a:ext>
              </a:extLst>
            </p:cNvPr>
            <p:cNvSpPr/>
            <p:nvPr/>
          </p:nvSpPr>
          <p:spPr>
            <a:xfrm>
              <a:off x="1688538" y="2456960"/>
              <a:ext cx="13772" cy="160647"/>
            </a:xfrm>
            <a:custGeom>
              <a:avLst/>
              <a:gdLst/>
              <a:ahLst/>
              <a:cxnLst/>
              <a:rect l="l" t="t" r="r" b="b"/>
              <a:pathLst>
                <a:path w="167" h="1948" extrusionOk="0">
                  <a:moveTo>
                    <a:pt x="6" y="1"/>
                  </a:moveTo>
                  <a:lnTo>
                    <a:pt x="1" y="1873"/>
                  </a:lnTo>
                  <a:lnTo>
                    <a:pt x="166" y="1948"/>
                  </a:lnTo>
                  <a:cubicBezTo>
                    <a:pt x="143" y="1280"/>
                    <a:pt x="124" y="646"/>
                    <a:pt x="105" y="58"/>
                  </a:cubicBezTo>
                  <a:lnTo>
                    <a:pt x="105" y="46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2">
              <a:extLst>
                <a:ext uri="{FF2B5EF4-FFF2-40B4-BE49-F238E27FC236}">
                  <a16:creationId xmlns:a16="http://schemas.microsoft.com/office/drawing/2014/main" id="{234F6887-2017-047F-F243-F2A2EC8FA9A8}"/>
                </a:ext>
              </a:extLst>
            </p:cNvPr>
            <p:cNvSpPr/>
            <p:nvPr/>
          </p:nvSpPr>
          <p:spPr>
            <a:xfrm>
              <a:off x="1688538" y="2611999"/>
              <a:ext cx="18720" cy="162296"/>
            </a:xfrm>
            <a:custGeom>
              <a:avLst/>
              <a:gdLst/>
              <a:ahLst/>
              <a:cxnLst/>
              <a:rect l="l" t="t" r="r" b="b"/>
              <a:pathLst>
                <a:path w="227" h="1968" extrusionOk="0">
                  <a:moveTo>
                    <a:pt x="1" y="1"/>
                  </a:moveTo>
                  <a:lnTo>
                    <a:pt x="1" y="1866"/>
                  </a:lnTo>
                  <a:lnTo>
                    <a:pt x="227" y="1967"/>
                  </a:lnTo>
                  <a:cubicBezTo>
                    <a:pt x="204" y="1316"/>
                    <a:pt x="185" y="688"/>
                    <a:pt x="166" y="82"/>
                  </a:cubicBezTo>
                  <a:lnTo>
                    <a:pt x="16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2">
              <a:extLst>
                <a:ext uri="{FF2B5EF4-FFF2-40B4-BE49-F238E27FC236}">
                  <a16:creationId xmlns:a16="http://schemas.microsoft.com/office/drawing/2014/main" id="{DD2FFD75-DD25-F225-0EEE-1F2AD256C5CD}"/>
                </a:ext>
              </a:extLst>
            </p:cNvPr>
            <p:cNvSpPr/>
            <p:nvPr/>
          </p:nvSpPr>
          <p:spPr>
            <a:xfrm>
              <a:off x="1688455" y="2611505"/>
              <a:ext cx="13772" cy="6762"/>
            </a:xfrm>
            <a:custGeom>
              <a:avLst/>
              <a:gdLst/>
              <a:ahLst/>
              <a:cxnLst/>
              <a:rect l="l" t="t" r="r" b="b"/>
              <a:pathLst>
                <a:path w="167" h="82" extrusionOk="0">
                  <a:moveTo>
                    <a:pt x="0" y="1"/>
                  </a:moveTo>
                  <a:lnTo>
                    <a:pt x="2" y="2"/>
                  </a:lnTo>
                  <a:lnTo>
                    <a:pt x="2" y="1"/>
                  </a:lnTo>
                  <a:close/>
                  <a:moveTo>
                    <a:pt x="2" y="2"/>
                  </a:moveTo>
                  <a:lnTo>
                    <a:pt x="2" y="8"/>
                  </a:lnTo>
                  <a:lnTo>
                    <a:pt x="166" y="81"/>
                  </a:lnTo>
                  <a:lnTo>
                    <a:pt x="166" y="75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2">
              <a:extLst>
                <a:ext uri="{FF2B5EF4-FFF2-40B4-BE49-F238E27FC236}">
                  <a16:creationId xmlns:a16="http://schemas.microsoft.com/office/drawing/2014/main" id="{9F4F1F9C-3AB2-3F30-77B1-C0D05564C466}"/>
                </a:ext>
              </a:extLst>
            </p:cNvPr>
            <p:cNvSpPr/>
            <p:nvPr/>
          </p:nvSpPr>
          <p:spPr>
            <a:xfrm>
              <a:off x="1687961" y="2765885"/>
              <a:ext cx="25565" cy="164935"/>
            </a:xfrm>
            <a:custGeom>
              <a:avLst/>
              <a:gdLst/>
              <a:ahLst/>
              <a:cxnLst/>
              <a:rect l="l" t="t" r="r" b="b"/>
              <a:pathLst>
                <a:path w="310" h="2000" extrusionOk="0">
                  <a:moveTo>
                    <a:pt x="8" y="0"/>
                  </a:moveTo>
                  <a:lnTo>
                    <a:pt x="8" y="10"/>
                  </a:lnTo>
                  <a:lnTo>
                    <a:pt x="8" y="108"/>
                  </a:lnTo>
                  <a:lnTo>
                    <a:pt x="1" y="1859"/>
                  </a:lnTo>
                  <a:lnTo>
                    <a:pt x="310" y="1999"/>
                  </a:lnTo>
                  <a:cubicBezTo>
                    <a:pt x="282" y="1362"/>
                    <a:pt x="259" y="728"/>
                    <a:pt x="235" y="114"/>
                  </a:cubicBezTo>
                  <a:lnTo>
                    <a:pt x="235" y="10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2">
              <a:extLst>
                <a:ext uri="{FF2B5EF4-FFF2-40B4-BE49-F238E27FC236}">
                  <a16:creationId xmlns:a16="http://schemas.microsoft.com/office/drawing/2014/main" id="{607C5D40-832A-B285-BD20-C1B40A442AC3}"/>
                </a:ext>
              </a:extLst>
            </p:cNvPr>
            <p:cNvSpPr/>
            <p:nvPr/>
          </p:nvSpPr>
          <p:spPr>
            <a:xfrm>
              <a:off x="1688043" y="2920265"/>
              <a:ext cx="32080" cy="168316"/>
            </a:xfrm>
            <a:custGeom>
              <a:avLst/>
              <a:gdLst/>
              <a:ahLst/>
              <a:cxnLst/>
              <a:rect l="l" t="t" r="r" b="b"/>
              <a:pathLst>
                <a:path w="389" h="2041" extrusionOk="0">
                  <a:moveTo>
                    <a:pt x="1" y="1"/>
                  </a:moveTo>
                  <a:lnTo>
                    <a:pt x="1" y="1866"/>
                  </a:lnTo>
                  <a:lnTo>
                    <a:pt x="389" y="2041"/>
                  </a:lnTo>
                  <a:cubicBezTo>
                    <a:pt x="361" y="1405"/>
                    <a:pt x="333" y="775"/>
                    <a:pt x="310" y="144"/>
                  </a:cubicBezTo>
                  <a:lnTo>
                    <a:pt x="310" y="140"/>
                  </a:lnTo>
                  <a:cubicBezTo>
                    <a:pt x="309" y="140"/>
                    <a:pt x="309" y="139"/>
                    <a:pt x="310" y="13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2">
              <a:extLst>
                <a:ext uri="{FF2B5EF4-FFF2-40B4-BE49-F238E27FC236}">
                  <a16:creationId xmlns:a16="http://schemas.microsoft.com/office/drawing/2014/main" id="{58D62A11-D0BF-6B1B-A97E-FC328AF17AD2}"/>
                </a:ext>
              </a:extLst>
            </p:cNvPr>
            <p:cNvSpPr/>
            <p:nvPr/>
          </p:nvSpPr>
          <p:spPr>
            <a:xfrm>
              <a:off x="1687961" y="2919110"/>
              <a:ext cx="25565" cy="12535"/>
            </a:xfrm>
            <a:custGeom>
              <a:avLst/>
              <a:gdLst/>
              <a:ahLst/>
              <a:cxnLst/>
              <a:rect l="l" t="t" r="r" b="b"/>
              <a:pathLst>
                <a:path w="310" h="152" extrusionOk="0">
                  <a:moveTo>
                    <a:pt x="1" y="1"/>
                  </a:moveTo>
                  <a:lnTo>
                    <a:pt x="2" y="15"/>
                  </a:lnTo>
                  <a:lnTo>
                    <a:pt x="310" y="151"/>
                  </a:lnTo>
                  <a:lnTo>
                    <a:pt x="310" y="1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2">
              <a:extLst>
                <a:ext uri="{FF2B5EF4-FFF2-40B4-BE49-F238E27FC236}">
                  <a16:creationId xmlns:a16="http://schemas.microsoft.com/office/drawing/2014/main" id="{F31857EB-0649-DAB5-41A4-DB1F903D1228}"/>
                </a:ext>
              </a:extLst>
            </p:cNvPr>
            <p:cNvSpPr/>
            <p:nvPr/>
          </p:nvSpPr>
          <p:spPr>
            <a:xfrm>
              <a:off x="1688043" y="3074150"/>
              <a:ext cx="39997" cy="171285"/>
            </a:xfrm>
            <a:custGeom>
              <a:avLst/>
              <a:gdLst/>
              <a:ahLst/>
              <a:cxnLst/>
              <a:rect l="l" t="t" r="r" b="b"/>
              <a:pathLst>
                <a:path w="485" h="2077" extrusionOk="0">
                  <a:moveTo>
                    <a:pt x="1" y="0"/>
                  </a:moveTo>
                  <a:lnTo>
                    <a:pt x="1" y="1859"/>
                  </a:lnTo>
                  <a:lnTo>
                    <a:pt x="485" y="2077"/>
                  </a:lnTo>
                  <a:cubicBezTo>
                    <a:pt x="452" y="1455"/>
                    <a:pt x="418" y="821"/>
                    <a:pt x="390" y="182"/>
                  </a:cubicBezTo>
                  <a:lnTo>
                    <a:pt x="390" y="17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2">
              <a:extLst>
                <a:ext uri="{FF2B5EF4-FFF2-40B4-BE49-F238E27FC236}">
                  <a16:creationId xmlns:a16="http://schemas.microsoft.com/office/drawing/2014/main" id="{18EA25D0-23FC-8CBB-0301-839A7E194ECD}"/>
                </a:ext>
              </a:extLst>
            </p:cNvPr>
            <p:cNvSpPr/>
            <p:nvPr/>
          </p:nvSpPr>
          <p:spPr>
            <a:xfrm>
              <a:off x="1687053" y="3228778"/>
              <a:ext cx="660" cy="455715"/>
            </a:xfrm>
            <a:custGeom>
              <a:avLst/>
              <a:gdLst/>
              <a:ahLst/>
              <a:cxnLst/>
              <a:rect l="l" t="t" r="r" b="b"/>
              <a:pathLst>
                <a:path w="8" h="5526" extrusionOk="0">
                  <a:moveTo>
                    <a:pt x="7" y="1"/>
                  </a:moveTo>
                  <a:lnTo>
                    <a:pt x="6" y="6"/>
                  </a:lnTo>
                  <a:lnTo>
                    <a:pt x="6" y="3736"/>
                  </a:lnTo>
                  <a:lnTo>
                    <a:pt x="0" y="5526"/>
                  </a:lnTo>
                  <a:lnTo>
                    <a:pt x="7" y="3728"/>
                  </a:lnTo>
                  <a:lnTo>
                    <a:pt x="7" y="185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2">
              <a:extLst>
                <a:ext uri="{FF2B5EF4-FFF2-40B4-BE49-F238E27FC236}">
                  <a16:creationId xmlns:a16="http://schemas.microsoft.com/office/drawing/2014/main" id="{7BE2BF79-6319-7D6A-3826-AB782624D603}"/>
                </a:ext>
              </a:extLst>
            </p:cNvPr>
            <p:cNvSpPr/>
            <p:nvPr/>
          </p:nvSpPr>
          <p:spPr>
            <a:xfrm>
              <a:off x="1687631" y="3228531"/>
              <a:ext cx="49728" cy="175656"/>
            </a:xfrm>
            <a:custGeom>
              <a:avLst/>
              <a:gdLst/>
              <a:ahLst/>
              <a:cxnLst/>
              <a:rect l="l" t="t" r="r" b="b"/>
              <a:pathLst>
                <a:path w="603" h="2130" extrusionOk="0">
                  <a:moveTo>
                    <a:pt x="0" y="1"/>
                  </a:moveTo>
                  <a:lnTo>
                    <a:pt x="0" y="4"/>
                  </a:lnTo>
                  <a:lnTo>
                    <a:pt x="0" y="1860"/>
                  </a:lnTo>
                  <a:lnTo>
                    <a:pt x="602" y="2129"/>
                  </a:lnTo>
                  <a:cubicBezTo>
                    <a:pt x="560" y="1518"/>
                    <a:pt x="528" y="880"/>
                    <a:pt x="490" y="232"/>
                  </a:cubicBezTo>
                  <a:lnTo>
                    <a:pt x="490" y="22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2">
              <a:extLst>
                <a:ext uri="{FF2B5EF4-FFF2-40B4-BE49-F238E27FC236}">
                  <a16:creationId xmlns:a16="http://schemas.microsoft.com/office/drawing/2014/main" id="{F289CD1F-B25F-CEE1-8C5E-D77B987F47B4}"/>
                </a:ext>
              </a:extLst>
            </p:cNvPr>
            <p:cNvSpPr/>
            <p:nvPr/>
          </p:nvSpPr>
          <p:spPr>
            <a:xfrm>
              <a:off x="1687713" y="3227376"/>
              <a:ext cx="40327" cy="19462"/>
            </a:xfrm>
            <a:custGeom>
              <a:avLst/>
              <a:gdLst/>
              <a:ahLst/>
              <a:cxnLst/>
              <a:rect l="l" t="t" r="r" b="b"/>
              <a:pathLst>
                <a:path w="489" h="236" extrusionOk="0">
                  <a:moveTo>
                    <a:pt x="5" y="1"/>
                  </a:moveTo>
                  <a:lnTo>
                    <a:pt x="2" y="8"/>
                  </a:lnTo>
                  <a:lnTo>
                    <a:pt x="2" y="11"/>
                  </a:lnTo>
                  <a:lnTo>
                    <a:pt x="1" y="16"/>
                  </a:lnTo>
                  <a:lnTo>
                    <a:pt x="489" y="236"/>
                  </a:lnTo>
                  <a:lnTo>
                    <a:pt x="489" y="227"/>
                  </a:lnTo>
                  <a:lnTo>
                    <a:pt x="489" y="21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2">
              <a:extLst>
                <a:ext uri="{FF2B5EF4-FFF2-40B4-BE49-F238E27FC236}">
                  <a16:creationId xmlns:a16="http://schemas.microsoft.com/office/drawing/2014/main" id="{7E8016F0-21C4-6998-56C1-FAD133502BD0}"/>
                </a:ext>
              </a:extLst>
            </p:cNvPr>
            <p:cNvSpPr/>
            <p:nvPr/>
          </p:nvSpPr>
          <p:spPr>
            <a:xfrm>
              <a:off x="1687466" y="3381839"/>
              <a:ext cx="60614" cy="181511"/>
            </a:xfrm>
            <a:custGeom>
              <a:avLst/>
              <a:gdLst/>
              <a:ahLst/>
              <a:cxnLst/>
              <a:rect l="l" t="t" r="r" b="b"/>
              <a:pathLst>
                <a:path w="735" h="2201" extrusionOk="0">
                  <a:moveTo>
                    <a:pt x="1" y="1"/>
                  </a:moveTo>
                  <a:lnTo>
                    <a:pt x="1" y="1872"/>
                  </a:lnTo>
                  <a:lnTo>
                    <a:pt x="735" y="2201"/>
                  </a:lnTo>
                  <a:cubicBezTo>
                    <a:pt x="688" y="1595"/>
                    <a:pt x="641" y="951"/>
                    <a:pt x="604" y="280"/>
                  </a:cubicBezTo>
                  <a:lnTo>
                    <a:pt x="604" y="2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2">
              <a:extLst>
                <a:ext uri="{FF2B5EF4-FFF2-40B4-BE49-F238E27FC236}">
                  <a16:creationId xmlns:a16="http://schemas.microsoft.com/office/drawing/2014/main" id="{EA699F87-09BE-1F8B-5EC6-0346E708DD76}"/>
                </a:ext>
              </a:extLst>
            </p:cNvPr>
            <p:cNvSpPr/>
            <p:nvPr/>
          </p:nvSpPr>
          <p:spPr>
            <a:xfrm>
              <a:off x="1687053" y="3536136"/>
              <a:ext cx="75540" cy="187943"/>
            </a:xfrm>
            <a:custGeom>
              <a:avLst/>
              <a:gdLst/>
              <a:ahLst/>
              <a:cxnLst/>
              <a:rect l="l" t="t" r="r" b="b"/>
              <a:pathLst>
                <a:path w="916" h="2279" extrusionOk="0">
                  <a:moveTo>
                    <a:pt x="7" y="1"/>
                  </a:moveTo>
                  <a:lnTo>
                    <a:pt x="0" y="1799"/>
                  </a:lnTo>
                  <a:lnTo>
                    <a:pt x="0" y="1868"/>
                  </a:lnTo>
                  <a:lnTo>
                    <a:pt x="916" y="2278"/>
                  </a:lnTo>
                  <a:cubicBezTo>
                    <a:pt x="855" y="1703"/>
                    <a:pt x="799" y="1055"/>
                    <a:pt x="741" y="349"/>
                  </a:cubicBezTo>
                  <a:lnTo>
                    <a:pt x="741" y="340"/>
                  </a:lnTo>
                  <a:lnTo>
                    <a:pt x="741" y="33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2">
              <a:extLst>
                <a:ext uri="{FF2B5EF4-FFF2-40B4-BE49-F238E27FC236}">
                  <a16:creationId xmlns:a16="http://schemas.microsoft.com/office/drawing/2014/main" id="{A3EB616E-7685-432A-E207-54314CC119DA}"/>
                </a:ext>
              </a:extLst>
            </p:cNvPr>
            <p:cNvSpPr/>
            <p:nvPr/>
          </p:nvSpPr>
          <p:spPr>
            <a:xfrm>
              <a:off x="1687631" y="3536136"/>
              <a:ext cx="60614" cy="27792"/>
            </a:xfrm>
            <a:custGeom>
              <a:avLst/>
              <a:gdLst/>
              <a:ahLst/>
              <a:cxnLst/>
              <a:rect l="l" t="t" r="r" b="b"/>
              <a:pathLst>
                <a:path w="735" h="337" extrusionOk="0">
                  <a:moveTo>
                    <a:pt x="0" y="1"/>
                  </a:moveTo>
                  <a:lnTo>
                    <a:pt x="734" y="337"/>
                  </a:lnTo>
                  <a:lnTo>
                    <a:pt x="734" y="3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2">
              <a:extLst>
                <a:ext uri="{FF2B5EF4-FFF2-40B4-BE49-F238E27FC236}">
                  <a16:creationId xmlns:a16="http://schemas.microsoft.com/office/drawing/2014/main" id="{D15873B4-391B-DDF0-53B9-12C9DF968E1D}"/>
                </a:ext>
              </a:extLst>
            </p:cNvPr>
            <p:cNvSpPr/>
            <p:nvPr/>
          </p:nvSpPr>
          <p:spPr>
            <a:xfrm>
              <a:off x="1687053" y="3690104"/>
              <a:ext cx="100198" cy="198747"/>
            </a:xfrm>
            <a:custGeom>
              <a:avLst/>
              <a:gdLst/>
              <a:ahLst/>
              <a:cxnLst/>
              <a:rect l="l" t="t" r="r" b="b"/>
              <a:pathLst>
                <a:path w="1215" h="2410" extrusionOk="0">
                  <a:moveTo>
                    <a:pt x="0" y="1"/>
                  </a:moveTo>
                  <a:lnTo>
                    <a:pt x="0" y="1865"/>
                  </a:lnTo>
                  <a:lnTo>
                    <a:pt x="0" y="1872"/>
                  </a:lnTo>
                  <a:lnTo>
                    <a:pt x="10" y="1878"/>
                  </a:lnTo>
                  <a:lnTo>
                    <a:pt x="1215" y="2409"/>
                  </a:lnTo>
                  <a:cubicBezTo>
                    <a:pt x="1108" y="1961"/>
                    <a:pt x="1010" y="1276"/>
                    <a:pt x="917" y="418"/>
                  </a:cubicBezTo>
                  <a:lnTo>
                    <a:pt x="917" y="411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2">
              <a:extLst>
                <a:ext uri="{FF2B5EF4-FFF2-40B4-BE49-F238E27FC236}">
                  <a16:creationId xmlns:a16="http://schemas.microsoft.com/office/drawing/2014/main" id="{E603F61D-EAF8-F27E-AA55-1D3162C5A5AA}"/>
                </a:ext>
              </a:extLst>
            </p:cNvPr>
            <p:cNvSpPr/>
            <p:nvPr/>
          </p:nvSpPr>
          <p:spPr>
            <a:xfrm>
              <a:off x="1687053" y="3844402"/>
              <a:ext cx="100363" cy="44532"/>
            </a:xfrm>
            <a:custGeom>
              <a:avLst/>
              <a:gdLst/>
              <a:ahLst/>
              <a:cxnLst/>
              <a:rect l="l" t="t" r="r" b="b"/>
              <a:pathLst>
                <a:path w="1217" h="540" extrusionOk="0">
                  <a:moveTo>
                    <a:pt x="0" y="1"/>
                  </a:moveTo>
                  <a:lnTo>
                    <a:pt x="12" y="7"/>
                  </a:lnTo>
                  <a:lnTo>
                    <a:pt x="121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2">
              <a:extLst>
                <a:ext uri="{FF2B5EF4-FFF2-40B4-BE49-F238E27FC236}">
                  <a16:creationId xmlns:a16="http://schemas.microsoft.com/office/drawing/2014/main" id="{C0CE2DE5-391C-964C-6EE7-C1599B1CB884}"/>
                </a:ext>
              </a:extLst>
            </p:cNvPr>
            <p:cNvSpPr/>
            <p:nvPr/>
          </p:nvSpPr>
          <p:spPr>
            <a:xfrm>
              <a:off x="1687053" y="3930499"/>
              <a:ext cx="65067" cy="825"/>
            </a:xfrm>
            <a:custGeom>
              <a:avLst/>
              <a:gdLst/>
              <a:ahLst/>
              <a:cxnLst/>
              <a:rect l="l" t="t" r="r" b="b"/>
              <a:pathLst>
                <a:path w="789" h="10" extrusionOk="0">
                  <a:moveTo>
                    <a:pt x="0" y="0"/>
                  </a:moveTo>
                  <a:lnTo>
                    <a:pt x="0" y="10"/>
                  </a:lnTo>
                  <a:lnTo>
                    <a:pt x="269" y="10"/>
                  </a:lnTo>
                  <a:cubicBezTo>
                    <a:pt x="418" y="9"/>
                    <a:pt x="592" y="4"/>
                    <a:pt x="789" y="0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2">
              <a:extLst>
                <a:ext uri="{FF2B5EF4-FFF2-40B4-BE49-F238E27FC236}">
                  <a16:creationId xmlns:a16="http://schemas.microsoft.com/office/drawing/2014/main" id="{33EF6542-192F-C1E8-3FF6-BB39157D46BE}"/>
                </a:ext>
              </a:extLst>
            </p:cNvPr>
            <p:cNvSpPr/>
            <p:nvPr/>
          </p:nvSpPr>
          <p:spPr>
            <a:xfrm>
              <a:off x="1709155" y="3930499"/>
              <a:ext cx="93188" cy="825"/>
            </a:xfrm>
            <a:custGeom>
              <a:avLst/>
              <a:gdLst/>
              <a:ahLst/>
              <a:cxnLst/>
              <a:rect l="l" t="t" r="r" b="b"/>
              <a:pathLst>
                <a:path w="1130" h="10" extrusionOk="0">
                  <a:moveTo>
                    <a:pt x="521" y="0"/>
                  </a:moveTo>
                  <a:cubicBezTo>
                    <a:pt x="324" y="4"/>
                    <a:pt x="150" y="9"/>
                    <a:pt x="1" y="10"/>
                  </a:cubicBezTo>
                  <a:lnTo>
                    <a:pt x="1130" y="10"/>
                  </a:lnTo>
                  <a:cubicBezTo>
                    <a:pt x="1127" y="7"/>
                    <a:pt x="1126" y="4"/>
                    <a:pt x="1123" y="0"/>
                  </a:cubicBezTo>
                  <a:close/>
                </a:path>
              </a:pathLst>
            </a:custGeom>
            <a:solidFill>
              <a:srgbClr val="7B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2">
              <a:extLst>
                <a:ext uri="{FF2B5EF4-FFF2-40B4-BE49-F238E27FC236}">
                  <a16:creationId xmlns:a16="http://schemas.microsoft.com/office/drawing/2014/main" id="{0B8FC89E-30E2-D26F-0F6E-2FC09AB750C8}"/>
                </a:ext>
              </a:extLst>
            </p:cNvPr>
            <p:cNvSpPr/>
            <p:nvPr/>
          </p:nvSpPr>
          <p:spPr>
            <a:xfrm>
              <a:off x="1687053" y="3930499"/>
              <a:ext cx="82" cy="825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2">
              <a:extLst>
                <a:ext uri="{FF2B5EF4-FFF2-40B4-BE49-F238E27FC236}">
                  <a16:creationId xmlns:a16="http://schemas.microsoft.com/office/drawing/2014/main" id="{2D2F2F20-54C8-588E-4762-5F0DF5BB74C4}"/>
                </a:ext>
              </a:extLst>
            </p:cNvPr>
            <p:cNvSpPr/>
            <p:nvPr/>
          </p:nvSpPr>
          <p:spPr>
            <a:xfrm>
              <a:off x="1687053" y="3844567"/>
              <a:ext cx="114712" cy="86014"/>
            </a:xfrm>
            <a:custGeom>
              <a:avLst/>
              <a:gdLst/>
              <a:ahLst/>
              <a:cxnLst/>
              <a:rect l="l" t="t" r="r" b="b"/>
              <a:pathLst>
                <a:path w="1391" h="1043" extrusionOk="0">
                  <a:moveTo>
                    <a:pt x="0" y="0"/>
                  </a:moveTo>
                  <a:lnTo>
                    <a:pt x="0" y="1042"/>
                  </a:lnTo>
                  <a:lnTo>
                    <a:pt x="1391" y="1042"/>
                  </a:lnTo>
                  <a:cubicBezTo>
                    <a:pt x="1332" y="951"/>
                    <a:pt x="1273" y="785"/>
                    <a:pt x="1218" y="557"/>
                  </a:cubicBezTo>
                  <a:lnTo>
                    <a:pt x="1218" y="549"/>
                  </a:lnTo>
                  <a:cubicBezTo>
                    <a:pt x="1218" y="544"/>
                    <a:pt x="1216" y="542"/>
                    <a:pt x="1216" y="53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2">
              <a:extLst>
                <a:ext uri="{FF2B5EF4-FFF2-40B4-BE49-F238E27FC236}">
                  <a16:creationId xmlns:a16="http://schemas.microsoft.com/office/drawing/2014/main" id="{3F3A9679-4B82-13D1-9231-9D6991CC48AA}"/>
                </a:ext>
              </a:extLst>
            </p:cNvPr>
            <p:cNvSpPr/>
            <p:nvPr/>
          </p:nvSpPr>
          <p:spPr>
            <a:xfrm>
              <a:off x="4293706" y="2304724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8"/>
                  </a:lnTo>
                  <a:lnTo>
                    <a:pt x="1399" y="635"/>
                  </a:lnTo>
                  <a:lnTo>
                    <a:pt x="1399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2">
              <a:extLst>
                <a:ext uri="{FF2B5EF4-FFF2-40B4-BE49-F238E27FC236}">
                  <a16:creationId xmlns:a16="http://schemas.microsoft.com/office/drawing/2014/main" id="{2801B589-1908-C6C3-6762-DADC67BD9B3F}"/>
                </a:ext>
              </a:extLst>
            </p:cNvPr>
            <p:cNvSpPr/>
            <p:nvPr/>
          </p:nvSpPr>
          <p:spPr>
            <a:xfrm>
              <a:off x="4293211" y="2613072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0"/>
                  </a:moveTo>
                  <a:lnTo>
                    <a:pt x="2" y="7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2">
              <a:extLst>
                <a:ext uri="{FF2B5EF4-FFF2-40B4-BE49-F238E27FC236}">
                  <a16:creationId xmlns:a16="http://schemas.microsoft.com/office/drawing/2014/main" id="{1444E3CF-635E-82C0-E678-51C883A11E36}"/>
                </a:ext>
              </a:extLst>
            </p:cNvPr>
            <p:cNvSpPr/>
            <p:nvPr/>
          </p:nvSpPr>
          <p:spPr>
            <a:xfrm>
              <a:off x="4292634" y="292076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0"/>
                  </a:moveTo>
                  <a:lnTo>
                    <a:pt x="2" y="14"/>
                  </a:lnTo>
                  <a:lnTo>
                    <a:pt x="1400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2">
              <a:extLst>
                <a:ext uri="{FF2B5EF4-FFF2-40B4-BE49-F238E27FC236}">
                  <a16:creationId xmlns:a16="http://schemas.microsoft.com/office/drawing/2014/main" id="{06E29AEC-4BC5-2C9C-F1EA-1B84FFF8907A}"/>
                </a:ext>
              </a:extLst>
            </p:cNvPr>
            <p:cNvSpPr/>
            <p:nvPr/>
          </p:nvSpPr>
          <p:spPr>
            <a:xfrm>
              <a:off x="4292304" y="3228943"/>
              <a:ext cx="115372" cy="52944"/>
            </a:xfrm>
            <a:custGeom>
              <a:avLst/>
              <a:gdLst/>
              <a:ahLst/>
              <a:cxnLst/>
              <a:rect l="l" t="t" r="r" b="b"/>
              <a:pathLst>
                <a:path w="1399" h="642" extrusionOk="0">
                  <a:moveTo>
                    <a:pt x="6" y="0"/>
                  </a:moveTo>
                  <a:lnTo>
                    <a:pt x="1" y="14"/>
                  </a:lnTo>
                  <a:lnTo>
                    <a:pt x="1398" y="641"/>
                  </a:lnTo>
                  <a:lnTo>
                    <a:pt x="1397" y="62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2">
              <a:extLst>
                <a:ext uri="{FF2B5EF4-FFF2-40B4-BE49-F238E27FC236}">
                  <a16:creationId xmlns:a16="http://schemas.microsoft.com/office/drawing/2014/main" id="{DFA66F13-0E30-92F8-75F6-AE2CAD29F813}"/>
                </a:ext>
              </a:extLst>
            </p:cNvPr>
            <p:cNvSpPr/>
            <p:nvPr/>
          </p:nvSpPr>
          <p:spPr>
            <a:xfrm>
              <a:off x="4292304" y="3537786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" y="0"/>
                  </a:moveTo>
                  <a:lnTo>
                    <a:pt x="1392" y="634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2">
              <a:extLst>
                <a:ext uri="{FF2B5EF4-FFF2-40B4-BE49-F238E27FC236}">
                  <a16:creationId xmlns:a16="http://schemas.microsoft.com/office/drawing/2014/main" id="{1D301F52-0069-F492-B2B8-7A74977E1987}"/>
                </a:ext>
              </a:extLst>
            </p:cNvPr>
            <p:cNvSpPr/>
            <p:nvPr/>
          </p:nvSpPr>
          <p:spPr>
            <a:xfrm>
              <a:off x="4291726" y="3846051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1"/>
                  </a:moveTo>
                  <a:lnTo>
                    <a:pt x="1390" y="623"/>
                  </a:lnTo>
                  <a:lnTo>
                    <a:pt x="1398" y="628"/>
                  </a:lnTo>
                  <a:lnTo>
                    <a:pt x="1398" y="619"/>
                  </a:lnTo>
                  <a:lnTo>
                    <a:pt x="1390" y="6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2">
              <a:extLst>
                <a:ext uri="{FF2B5EF4-FFF2-40B4-BE49-F238E27FC236}">
                  <a16:creationId xmlns:a16="http://schemas.microsoft.com/office/drawing/2014/main" id="{80D5C136-DD19-0680-A869-239C581E26E5}"/>
                </a:ext>
              </a:extLst>
            </p:cNvPr>
            <p:cNvSpPr/>
            <p:nvPr/>
          </p:nvSpPr>
          <p:spPr>
            <a:xfrm>
              <a:off x="4293706" y="2153807"/>
              <a:ext cx="115784" cy="202705"/>
            </a:xfrm>
            <a:custGeom>
              <a:avLst/>
              <a:gdLst/>
              <a:ahLst/>
              <a:cxnLst/>
              <a:rect l="l" t="t" r="r" b="b"/>
              <a:pathLst>
                <a:path w="1404" h="2458" extrusionOk="0">
                  <a:moveTo>
                    <a:pt x="5" y="0"/>
                  </a:moveTo>
                  <a:lnTo>
                    <a:pt x="1" y="1831"/>
                  </a:lnTo>
                  <a:lnTo>
                    <a:pt x="1399" y="2458"/>
                  </a:lnTo>
                  <a:lnTo>
                    <a:pt x="1404" y="63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2">
              <a:extLst>
                <a:ext uri="{FF2B5EF4-FFF2-40B4-BE49-F238E27FC236}">
                  <a16:creationId xmlns:a16="http://schemas.microsoft.com/office/drawing/2014/main" id="{819F7EA5-D23A-F421-F27E-0228F671E56B}"/>
                </a:ext>
              </a:extLst>
            </p:cNvPr>
            <p:cNvSpPr/>
            <p:nvPr/>
          </p:nvSpPr>
          <p:spPr>
            <a:xfrm>
              <a:off x="4293706" y="2304724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8"/>
                  </a:lnTo>
                  <a:lnTo>
                    <a:pt x="1399" y="635"/>
                  </a:lnTo>
                  <a:lnTo>
                    <a:pt x="1399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2">
              <a:extLst>
                <a:ext uri="{FF2B5EF4-FFF2-40B4-BE49-F238E27FC236}">
                  <a16:creationId xmlns:a16="http://schemas.microsoft.com/office/drawing/2014/main" id="{33211AFF-0FEC-8AB6-DCC4-CECB6ED55D25}"/>
                </a:ext>
              </a:extLst>
            </p:cNvPr>
            <p:cNvSpPr/>
            <p:nvPr/>
          </p:nvSpPr>
          <p:spPr>
            <a:xfrm>
              <a:off x="4293788" y="2305301"/>
              <a:ext cx="115372" cy="205674"/>
            </a:xfrm>
            <a:custGeom>
              <a:avLst/>
              <a:gdLst/>
              <a:ahLst/>
              <a:cxnLst/>
              <a:rect l="l" t="t" r="r" b="b"/>
              <a:pathLst>
                <a:path w="1399" h="2494" extrusionOk="0">
                  <a:moveTo>
                    <a:pt x="1" y="1"/>
                  </a:moveTo>
                  <a:lnTo>
                    <a:pt x="1" y="1860"/>
                  </a:lnTo>
                  <a:lnTo>
                    <a:pt x="1398" y="2494"/>
                  </a:lnTo>
                  <a:lnTo>
                    <a:pt x="1398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2">
              <a:extLst>
                <a:ext uri="{FF2B5EF4-FFF2-40B4-BE49-F238E27FC236}">
                  <a16:creationId xmlns:a16="http://schemas.microsoft.com/office/drawing/2014/main" id="{79968532-E988-A2CB-EE67-CD96852D0A6A}"/>
                </a:ext>
              </a:extLst>
            </p:cNvPr>
            <p:cNvSpPr/>
            <p:nvPr/>
          </p:nvSpPr>
          <p:spPr>
            <a:xfrm>
              <a:off x="4293706" y="2304724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8"/>
                  </a:lnTo>
                  <a:lnTo>
                    <a:pt x="1399" y="635"/>
                  </a:lnTo>
                  <a:lnTo>
                    <a:pt x="1399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2">
              <a:extLst>
                <a:ext uri="{FF2B5EF4-FFF2-40B4-BE49-F238E27FC236}">
                  <a16:creationId xmlns:a16="http://schemas.microsoft.com/office/drawing/2014/main" id="{642264DA-95F3-38BE-4344-E6191AC65C60}"/>
                </a:ext>
              </a:extLst>
            </p:cNvPr>
            <p:cNvSpPr/>
            <p:nvPr/>
          </p:nvSpPr>
          <p:spPr>
            <a:xfrm>
              <a:off x="4293211" y="2458609"/>
              <a:ext cx="115949" cy="206251"/>
            </a:xfrm>
            <a:custGeom>
              <a:avLst/>
              <a:gdLst/>
              <a:ahLst/>
              <a:cxnLst/>
              <a:rect l="l" t="t" r="r" b="b"/>
              <a:pathLst>
                <a:path w="1406" h="2501" extrusionOk="0">
                  <a:moveTo>
                    <a:pt x="8" y="1"/>
                  </a:moveTo>
                  <a:lnTo>
                    <a:pt x="1" y="1873"/>
                  </a:lnTo>
                  <a:lnTo>
                    <a:pt x="1398" y="2500"/>
                  </a:lnTo>
                  <a:lnTo>
                    <a:pt x="1405" y="635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2">
              <a:extLst>
                <a:ext uri="{FF2B5EF4-FFF2-40B4-BE49-F238E27FC236}">
                  <a16:creationId xmlns:a16="http://schemas.microsoft.com/office/drawing/2014/main" id="{E7B3E529-C93C-78DA-F162-41C4C2DF4E3A}"/>
                </a:ext>
              </a:extLst>
            </p:cNvPr>
            <p:cNvSpPr/>
            <p:nvPr/>
          </p:nvSpPr>
          <p:spPr>
            <a:xfrm>
              <a:off x="4293211" y="2613072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0"/>
                  </a:moveTo>
                  <a:lnTo>
                    <a:pt x="2" y="7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2">
              <a:extLst>
                <a:ext uri="{FF2B5EF4-FFF2-40B4-BE49-F238E27FC236}">
                  <a16:creationId xmlns:a16="http://schemas.microsoft.com/office/drawing/2014/main" id="{F5AD1506-D010-AA98-620E-1754F08BB4D8}"/>
                </a:ext>
              </a:extLst>
            </p:cNvPr>
            <p:cNvSpPr/>
            <p:nvPr/>
          </p:nvSpPr>
          <p:spPr>
            <a:xfrm>
              <a:off x="4293376" y="2613649"/>
              <a:ext cx="115290" cy="205591"/>
            </a:xfrm>
            <a:custGeom>
              <a:avLst/>
              <a:gdLst/>
              <a:ahLst/>
              <a:cxnLst/>
              <a:rect l="l" t="t" r="r" b="b"/>
              <a:pathLst>
                <a:path w="1398" h="2493" extrusionOk="0">
                  <a:moveTo>
                    <a:pt x="0" y="0"/>
                  </a:moveTo>
                  <a:lnTo>
                    <a:pt x="0" y="1864"/>
                  </a:lnTo>
                  <a:lnTo>
                    <a:pt x="1398" y="2493"/>
                  </a:lnTo>
                  <a:lnTo>
                    <a:pt x="1398" y="627"/>
                  </a:lnTo>
                  <a:lnTo>
                    <a:pt x="1396" y="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2">
              <a:extLst>
                <a:ext uri="{FF2B5EF4-FFF2-40B4-BE49-F238E27FC236}">
                  <a16:creationId xmlns:a16="http://schemas.microsoft.com/office/drawing/2014/main" id="{3DA37BC0-A132-D2EE-12C1-857DC3C2ADF4}"/>
                </a:ext>
              </a:extLst>
            </p:cNvPr>
            <p:cNvSpPr/>
            <p:nvPr/>
          </p:nvSpPr>
          <p:spPr>
            <a:xfrm>
              <a:off x="4293211" y="2613072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0"/>
                  </a:moveTo>
                  <a:lnTo>
                    <a:pt x="2" y="7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2">
              <a:extLst>
                <a:ext uri="{FF2B5EF4-FFF2-40B4-BE49-F238E27FC236}">
                  <a16:creationId xmlns:a16="http://schemas.microsoft.com/office/drawing/2014/main" id="{A568B9C3-AA74-E922-D78D-B66EDF38BE30}"/>
                </a:ext>
              </a:extLst>
            </p:cNvPr>
            <p:cNvSpPr/>
            <p:nvPr/>
          </p:nvSpPr>
          <p:spPr>
            <a:xfrm>
              <a:off x="4292634" y="2767369"/>
              <a:ext cx="116032" cy="205756"/>
            </a:xfrm>
            <a:custGeom>
              <a:avLst/>
              <a:gdLst/>
              <a:ahLst/>
              <a:cxnLst/>
              <a:rect l="l" t="t" r="r" b="b"/>
              <a:pathLst>
                <a:path w="1407" h="2495" extrusionOk="0">
                  <a:moveTo>
                    <a:pt x="9" y="0"/>
                  </a:moveTo>
                  <a:lnTo>
                    <a:pt x="1" y="1860"/>
                  </a:lnTo>
                  <a:lnTo>
                    <a:pt x="1400" y="2494"/>
                  </a:lnTo>
                  <a:lnTo>
                    <a:pt x="1407" y="62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2">
              <a:extLst>
                <a:ext uri="{FF2B5EF4-FFF2-40B4-BE49-F238E27FC236}">
                  <a16:creationId xmlns:a16="http://schemas.microsoft.com/office/drawing/2014/main" id="{30CACE58-4F4D-DC84-20F2-46C2D2FDF024}"/>
                </a:ext>
              </a:extLst>
            </p:cNvPr>
            <p:cNvSpPr/>
            <p:nvPr/>
          </p:nvSpPr>
          <p:spPr>
            <a:xfrm>
              <a:off x="4292634" y="292076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0"/>
                  </a:moveTo>
                  <a:lnTo>
                    <a:pt x="2" y="14"/>
                  </a:lnTo>
                  <a:lnTo>
                    <a:pt x="1400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2">
              <a:extLst>
                <a:ext uri="{FF2B5EF4-FFF2-40B4-BE49-F238E27FC236}">
                  <a16:creationId xmlns:a16="http://schemas.microsoft.com/office/drawing/2014/main" id="{186D20AD-A543-C093-26DF-85386AFB34DC}"/>
                </a:ext>
              </a:extLst>
            </p:cNvPr>
            <p:cNvSpPr/>
            <p:nvPr/>
          </p:nvSpPr>
          <p:spPr>
            <a:xfrm>
              <a:off x="4292799" y="2921914"/>
              <a:ext cx="115454" cy="205509"/>
            </a:xfrm>
            <a:custGeom>
              <a:avLst/>
              <a:gdLst/>
              <a:ahLst/>
              <a:cxnLst/>
              <a:rect l="l" t="t" r="r" b="b"/>
              <a:pathLst>
                <a:path w="1400" h="2492" extrusionOk="0">
                  <a:moveTo>
                    <a:pt x="0" y="0"/>
                  </a:moveTo>
                  <a:lnTo>
                    <a:pt x="0" y="1865"/>
                  </a:lnTo>
                  <a:lnTo>
                    <a:pt x="1399" y="2492"/>
                  </a:lnTo>
                  <a:lnTo>
                    <a:pt x="1399" y="627"/>
                  </a:lnTo>
                  <a:lnTo>
                    <a:pt x="1398" y="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2">
              <a:extLst>
                <a:ext uri="{FF2B5EF4-FFF2-40B4-BE49-F238E27FC236}">
                  <a16:creationId xmlns:a16="http://schemas.microsoft.com/office/drawing/2014/main" id="{CD3865AA-8235-FA69-9748-37991161EA59}"/>
                </a:ext>
              </a:extLst>
            </p:cNvPr>
            <p:cNvSpPr/>
            <p:nvPr/>
          </p:nvSpPr>
          <p:spPr>
            <a:xfrm>
              <a:off x="4292634" y="292076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0"/>
                  </a:moveTo>
                  <a:lnTo>
                    <a:pt x="2" y="14"/>
                  </a:lnTo>
                  <a:lnTo>
                    <a:pt x="1400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2">
              <a:extLst>
                <a:ext uri="{FF2B5EF4-FFF2-40B4-BE49-F238E27FC236}">
                  <a16:creationId xmlns:a16="http://schemas.microsoft.com/office/drawing/2014/main" id="{AB854C9E-192D-1166-F3C3-262A58232A34}"/>
                </a:ext>
              </a:extLst>
            </p:cNvPr>
            <p:cNvSpPr/>
            <p:nvPr/>
          </p:nvSpPr>
          <p:spPr>
            <a:xfrm>
              <a:off x="4292799" y="3075635"/>
              <a:ext cx="115454" cy="205179"/>
            </a:xfrm>
            <a:custGeom>
              <a:avLst/>
              <a:gdLst/>
              <a:ahLst/>
              <a:cxnLst/>
              <a:rect l="l" t="t" r="r" b="b"/>
              <a:pathLst>
                <a:path w="1400" h="2488" extrusionOk="0">
                  <a:moveTo>
                    <a:pt x="0" y="1"/>
                  </a:moveTo>
                  <a:lnTo>
                    <a:pt x="0" y="1859"/>
                  </a:lnTo>
                  <a:lnTo>
                    <a:pt x="1391" y="2488"/>
                  </a:lnTo>
                  <a:lnTo>
                    <a:pt x="1399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2">
              <a:extLst>
                <a:ext uri="{FF2B5EF4-FFF2-40B4-BE49-F238E27FC236}">
                  <a16:creationId xmlns:a16="http://schemas.microsoft.com/office/drawing/2014/main" id="{33F1EC98-CED8-BC6B-2B9C-4794509359B4}"/>
                </a:ext>
              </a:extLst>
            </p:cNvPr>
            <p:cNvSpPr/>
            <p:nvPr/>
          </p:nvSpPr>
          <p:spPr>
            <a:xfrm>
              <a:off x="4292304" y="3228943"/>
              <a:ext cx="115372" cy="52944"/>
            </a:xfrm>
            <a:custGeom>
              <a:avLst/>
              <a:gdLst/>
              <a:ahLst/>
              <a:cxnLst/>
              <a:rect l="l" t="t" r="r" b="b"/>
              <a:pathLst>
                <a:path w="1399" h="642" extrusionOk="0">
                  <a:moveTo>
                    <a:pt x="6" y="0"/>
                  </a:moveTo>
                  <a:lnTo>
                    <a:pt x="1" y="14"/>
                  </a:lnTo>
                  <a:lnTo>
                    <a:pt x="1398" y="641"/>
                  </a:lnTo>
                  <a:lnTo>
                    <a:pt x="1397" y="62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2">
              <a:extLst>
                <a:ext uri="{FF2B5EF4-FFF2-40B4-BE49-F238E27FC236}">
                  <a16:creationId xmlns:a16="http://schemas.microsoft.com/office/drawing/2014/main" id="{54CA316A-1B4B-6710-CB73-CE7CAFEAE592}"/>
                </a:ext>
              </a:extLst>
            </p:cNvPr>
            <p:cNvSpPr/>
            <p:nvPr/>
          </p:nvSpPr>
          <p:spPr>
            <a:xfrm>
              <a:off x="4292304" y="3230097"/>
              <a:ext cx="115372" cy="205014"/>
            </a:xfrm>
            <a:custGeom>
              <a:avLst/>
              <a:gdLst/>
              <a:ahLst/>
              <a:cxnLst/>
              <a:rect l="l" t="t" r="r" b="b"/>
              <a:pathLst>
                <a:path w="1399" h="2486" extrusionOk="0">
                  <a:moveTo>
                    <a:pt x="1" y="0"/>
                  </a:moveTo>
                  <a:lnTo>
                    <a:pt x="1" y="1859"/>
                  </a:lnTo>
                  <a:lnTo>
                    <a:pt x="1398" y="2486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2">
              <a:extLst>
                <a:ext uri="{FF2B5EF4-FFF2-40B4-BE49-F238E27FC236}">
                  <a16:creationId xmlns:a16="http://schemas.microsoft.com/office/drawing/2014/main" id="{B2AAACB7-06A6-03E6-C163-E03A37DA2EDE}"/>
                </a:ext>
              </a:extLst>
            </p:cNvPr>
            <p:cNvSpPr/>
            <p:nvPr/>
          </p:nvSpPr>
          <p:spPr>
            <a:xfrm>
              <a:off x="4292304" y="3228943"/>
              <a:ext cx="115372" cy="52944"/>
            </a:xfrm>
            <a:custGeom>
              <a:avLst/>
              <a:gdLst/>
              <a:ahLst/>
              <a:cxnLst/>
              <a:rect l="l" t="t" r="r" b="b"/>
              <a:pathLst>
                <a:path w="1399" h="642" extrusionOk="0">
                  <a:moveTo>
                    <a:pt x="6" y="0"/>
                  </a:moveTo>
                  <a:lnTo>
                    <a:pt x="1" y="14"/>
                  </a:lnTo>
                  <a:lnTo>
                    <a:pt x="1398" y="641"/>
                  </a:lnTo>
                  <a:lnTo>
                    <a:pt x="1397" y="62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2">
              <a:extLst>
                <a:ext uri="{FF2B5EF4-FFF2-40B4-BE49-F238E27FC236}">
                  <a16:creationId xmlns:a16="http://schemas.microsoft.com/office/drawing/2014/main" id="{44CCF65B-542D-9B8B-B661-FA82F82D17E3}"/>
                </a:ext>
              </a:extLst>
            </p:cNvPr>
            <p:cNvSpPr/>
            <p:nvPr/>
          </p:nvSpPr>
          <p:spPr>
            <a:xfrm>
              <a:off x="4292304" y="3383323"/>
              <a:ext cx="115372" cy="206251"/>
            </a:xfrm>
            <a:custGeom>
              <a:avLst/>
              <a:gdLst/>
              <a:ahLst/>
              <a:cxnLst/>
              <a:rect l="l" t="t" r="r" b="b"/>
              <a:pathLst>
                <a:path w="1399" h="2501" extrusionOk="0">
                  <a:moveTo>
                    <a:pt x="1" y="1"/>
                  </a:moveTo>
                  <a:lnTo>
                    <a:pt x="1" y="1873"/>
                  </a:lnTo>
                  <a:lnTo>
                    <a:pt x="1398" y="2500"/>
                  </a:lnTo>
                  <a:lnTo>
                    <a:pt x="1398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2">
              <a:extLst>
                <a:ext uri="{FF2B5EF4-FFF2-40B4-BE49-F238E27FC236}">
                  <a16:creationId xmlns:a16="http://schemas.microsoft.com/office/drawing/2014/main" id="{CB404220-CDC7-E439-43E8-4BC878C5797F}"/>
                </a:ext>
              </a:extLst>
            </p:cNvPr>
            <p:cNvSpPr/>
            <p:nvPr/>
          </p:nvSpPr>
          <p:spPr>
            <a:xfrm>
              <a:off x="4292304" y="3537786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" y="0"/>
                  </a:moveTo>
                  <a:lnTo>
                    <a:pt x="1392" y="634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2">
              <a:extLst>
                <a:ext uri="{FF2B5EF4-FFF2-40B4-BE49-F238E27FC236}">
                  <a16:creationId xmlns:a16="http://schemas.microsoft.com/office/drawing/2014/main" id="{32AB2315-EE82-1FEE-39E3-6FFC2157C3DE}"/>
                </a:ext>
              </a:extLst>
            </p:cNvPr>
            <p:cNvSpPr/>
            <p:nvPr/>
          </p:nvSpPr>
          <p:spPr>
            <a:xfrm>
              <a:off x="4291726" y="3537786"/>
              <a:ext cx="115454" cy="205674"/>
            </a:xfrm>
            <a:custGeom>
              <a:avLst/>
              <a:gdLst/>
              <a:ahLst/>
              <a:cxnLst/>
              <a:rect l="l" t="t" r="r" b="b"/>
              <a:pathLst>
                <a:path w="1400" h="2494" extrusionOk="0">
                  <a:moveTo>
                    <a:pt x="8" y="0"/>
                  </a:moveTo>
                  <a:lnTo>
                    <a:pt x="1" y="1866"/>
                  </a:lnTo>
                  <a:lnTo>
                    <a:pt x="1398" y="2493"/>
                  </a:lnTo>
                  <a:lnTo>
                    <a:pt x="1399" y="63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2">
              <a:extLst>
                <a:ext uri="{FF2B5EF4-FFF2-40B4-BE49-F238E27FC236}">
                  <a16:creationId xmlns:a16="http://schemas.microsoft.com/office/drawing/2014/main" id="{03121835-E230-733A-C214-D6AEA892AF9A}"/>
                </a:ext>
              </a:extLst>
            </p:cNvPr>
            <p:cNvSpPr/>
            <p:nvPr/>
          </p:nvSpPr>
          <p:spPr>
            <a:xfrm>
              <a:off x="4292304" y="3537786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" y="0"/>
                  </a:moveTo>
                  <a:lnTo>
                    <a:pt x="1392" y="634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2">
              <a:extLst>
                <a:ext uri="{FF2B5EF4-FFF2-40B4-BE49-F238E27FC236}">
                  <a16:creationId xmlns:a16="http://schemas.microsoft.com/office/drawing/2014/main" id="{C2260F70-CEB0-2B47-3F3E-91414DA45735}"/>
                </a:ext>
              </a:extLst>
            </p:cNvPr>
            <p:cNvSpPr/>
            <p:nvPr/>
          </p:nvSpPr>
          <p:spPr>
            <a:xfrm>
              <a:off x="4291726" y="3691671"/>
              <a:ext cx="115454" cy="205591"/>
            </a:xfrm>
            <a:custGeom>
              <a:avLst/>
              <a:gdLst/>
              <a:ahLst/>
              <a:cxnLst/>
              <a:rect l="l" t="t" r="r" b="b"/>
              <a:pathLst>
                <a:path w="1400" h="2493" extrusionOk="0">
                  <a:moveTo>
                    <a:pt x="1" y="0"/>
                  </a:moveTo>
                  <a:lnTo>
                    <a:pt x="1" y="1866"/>
                  </a:lnTo>
                  <a:lnTo>
                    <a:pt x="2" y="1873"/>
                  </a:lnTo>
                  <a:lnTo>
                    <a:pt x="1399" y="2493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2">
              <a:extLst>
                <a:ext uri="{FF2B5EF4-FFF2-40B4-BE49-F238E27FC236}">
                  <a16:creationId xmlns:a16="http://schemas.microsoft.com/office/drawing/2014/main" id="{CF332A36-7537-44B4-3EE5-A642DAA8CF3C}"/>
                </a:ext>
              </a:extLst>
            </p:cNvPr>
            <p:cNvSpPr/>
            <p:nvPr/>
          </p:nvSpPr>
          <p:spPr>
            <a:xfrm>
              <a:off x="4291726" y="3846051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1"/>
                  </a:moveTo>
                  <a:lnTo>
                    <a:pt x="1390" y="623"/>
                  </a:lnTo>
                  <a:lnTo>
                    <a:pt x="1398" y="628"/>
                  </a:lnTo>
                  <a:lnTo>
                    <a:pt x="1398" y="619"/>
                  </a:lnTo>
                  <a:lnTo>
                    <a:pt x="1390" y="6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2">
              <a:extLst>
                <a:ext uri="{FF2B5EF4-FFF2-40B4-BE49-F238E27FC236}">
                  <a16:creationId xmlns:a16="http://schemas.microsoft.com/office/drawing/2014/main" id="{637C6F61-9A1E-A912-9EE1-6E657668D5BA}"/>
                </a:ext>
              </a:extLst>
            </p:cNvPr>
            <p:cNvSpPr/>
            <p:nvPr/>
          </p:nvSpPr>
          <p:spPr>
            <a:xfrm>
              <a:off x="4291726" y="3846051"/>
              <a:ext cx="115454" cy="86096"/>
            </a:xfrm>
            <a:custGeom>
              <a:avLst/>
              <a:gdLst/>
              <a:ahLst/>
              <a:cxnLst/>
              <a:rect l="l" t="t" r="r" b="b"/>
              <a:pathLst>
                <a:path w="1400" h="1044" extrusionOk="0">
                  <a:moveTo>
                    <a:pt x="1" y="1"/>
                  </a:moveTo>
                  <a:lnTo>
                    <a:pt x="1" y="1044"/>
                  </a:lnTo>
                  <a:lnTo>
                    <a:pt x="1399" y="1044"/>
                  </a:lnTo>
                  <a:lnTo>
                    <a:pt x="1398" y="6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2">
              <a:extLst>
                <a:ext uri="{FF2B5EF4-FFF2-40B4-BE49-F238E27FC236}">
                  <a16:creationId xmlns:a16="http://schemas.microsoft.com/office/drawing/2014/main" id="{5F5FDE87-8B3A-0B1B-82F9-FB4CBF584D75}"/>
                </a:ext>
              </a:extLst>
            </p:cNvPr>
            <p:cNvSpPr/>
            <p:nvPr/>
          </p:nvSpPr>
          <p:spPr>
            <a:xfrm>
              <a:off x="4292881" y="2264892"/>
              <a:ext cx="1155" cy="349497"/>
            </a:xfrm>
            <a:custGeom>
              <a:avLst/>
              <a:gdLst/>
              <a:ahLst/>
              <a:cxnLst/>
              <a:rect l="l" t="t" r="r" b="b"/>
              <a:pathLst>
                <a:path w="14" h="4238" extrusionOk="0">
                  <a:moveTo>
                    <a:pt x="12" y="0"/>
                  </a:moveTo>
                  <a:lnTo>
                    <a:pt x="12" y="2"/>
                  </a:lnTo>
                  <a:lnTo>
                    <a:pt x="13" y="2"/>
                  </a:lnTo>
                  <a:lnTo>
                    <a:pt x="13" y="0"/>
                  </a:lnTo>
                  <a:close/>
                  <a:moveTo>
                    <a:pt x="6" y="3322"/>
                  </a:moveTo>
                  <a:lnTo>
                    <a:pt x="1" y="4229"/>
                  </a:lnTo>
                  <a:lnTo>
                    <a:pt x="6" y="4238"/>
                  </a:lnTo>
                  <a:lnTo>
                    <a:pt x="6" y="4228"/>
                  </a:lnTo>
                  <a:lnTo>
                    <a:pt x="6" y="4221"/>
                  </a:lnTo>
                  <a:lnTo>
                    <a:pt x="9" y="3322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2">
              <a:extLst>
                <a:ext uri="{FF2B5EF4-FFF2-40B4-BE49-F238E27FC236}">
                  <a16:creationId xmlns:a16="http://schemas.microsoft.com/office/drawing/2014/main" id="{EC57E5E6-738B-88B7-A825-CEEF771429B3}"/>
                </a:ext>
              </a:extLst>
            </p:cNvPr>
            <p:cNvSpPr/>
            <p:nvPr/>
          </p:nvSpPr>
          <p:spPr>
            <a:xfrm>
              <a:off x="4293788" y="2264974"/>
              <a:ext cx="3051" cy="82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1" y="1"/>
                  </a:moveTo>
                  <a:lnTo>
                    <a:pt x="1" y="1"/>
                  </a:lnTo>
                  <a:lnTo>
                    <a:pt x="36" y="1"/>
                  </a:lnTo>
                  <a:lnTo>
                    <a:pt x="3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2">
              <a:extLst>
                <a:ext uri="{FF2B5EF4-FFF2-40B4-BE49-F238E27FC236}">
                  <a16:creationId xmlns:a16="http://schemas.microsoft.com/office/drawing/2014/main" id="{2B27CE87-039D-B23F-BAE5-5399BC215F05}"/>
                </a:ext>
              </a:extLst>
            </p:cNvPr>
            <p:cNvSpPr/>
            <p:nvPr/>
          </p:nvSpPr>
          <p:spPr>
            <a:xfrm>
              <a:off x="4293211" y="2535222"/>
              <a:ext cx="13772" cy="84034"/>
            </a:xfrm>
            <a:custGeom>
              <a:avLst/>
              <a:gdLst/>
              <a:ahLst/>
              <a:cxnLst/>
              <a:rect l="l" t="t" r="r" b="b"/>
              <a:pathLst>
                <a:path w="167" h="1019" extrusionOk="0">
                  <a:moveTo>
                    <a:pt x="133" y="1"/>
                  </a:moveTo>
                  <a:cubicBezTo>
                    <a:pt x="91" y="18"/>
                    <a:pt x="47" y="32"/>
                    <a:pt x="4" y="44"/>
                  </a:cubicBezTo>
                  <a:lnTo>
                    <a:pt x="1" y="944"/>
                  </a:lnTo>
                  <a:lnTo>
                    <a:pt x="167" y="1019"/>
                  </a:lnTo>
                  <a:cubicBezTo>
                    <a:pt x="154" y="670"/>
                    <a:pt x="143" y="331"/>
                    <a:pt x="133" y="1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2">
              <a:extLst>
                <a:ext uri="{FF2B5EF4-FFF2-40B4-BE49-F238E27FC236}">
                  <a16:creationId xmlns:a16="http://schemas.microsoft.com/office/drawing/2014/main" id="{7F66A7C4-205B-54C9-2EFC-57AE99CC327E}"/>
                </a:ext>
              </a:extLst>
            </p:cNvPr>
            <p:cNvSpPr/>
            <p:nvPr/>
          </p:nvSpPr>
          <p:spPr>
            <a:xfrm>
              <a:off x="4292551" y="2776276"/>
              <a:ext cx="742" cy="453324"/>
            </a:xfrm>
            <a:custGeom>
              <a:avLst/>
              <a:gdLst/>
              <a:ahLst/>
              <a:cxnLst/>
              <a:rect l="l" t="t" r="r" b="b"/>
              <a:pathLst>
                <a:path w="9" h="5497" extrusionOk="0">
                  <a:moveTo>
                    <a:pt x="9" y="1"/>
                  </a:moveTo>
                  <a:lnTo>
                    <a:pt x="0" y="1764"/>
                  </a:lnTo>
                  <a:lnTo>
                    <a:pt x="0" y="5496"/>
                  </a:lnTo>
                  <a:lnTo>
                    <a:pt x="3" y="5489"/>
                  </a:lnTo>
                  <a:lnTo>
                    <a:pt x="3" y="3631"/>
                  </a:lnTo>
                  <a:lnTo>
                    <a:pt x="3" y="1766"/>
                  </a:lnTo>
                  <a:lnTo>
                    <a:pt x="2" y="1752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2">
              <a:extLst>
                <a:ext uri="{FF2B5EF4-FFF2-40B4-BE49-F238E27FC236}">
                  <a16:creationId xmlns:a16="http://schemas.microsoft.com/office/drawing/2014/main" id="{DB31EBFF-9982-5AF0-484C-1DB458ED225C}"/>
                </a:ext>
              </a:extLst>
            </p:cNvPr>
            <p:cNvSpPr/>
            <p:nvPr/>
          </p:nvSpPr>
          <p:spPr>
            <a:xfrm>
              <a:off x="4291891" y="3230427"/>
              <a:ext cx="495" cy="451674"/>
            </a:xfrm>
            <a:custGeom>
              <a:avLst/>
              <a:gdLst/>
              <a:ahLst/>
              <a:cxnLst/>
              <a:rect l="l" t="t" r="r" b="b"/>
              <a:pathLst>
                <a:path w="6" h="5477" extrusionOk="0">
                  <a:moveTo>
                    <a:pt x="6" y="0"/>
                  </a:moveTo>
                  <a:lnTo>
                    <a:pt x="4" y="6"/>
                  </a:lnTo>
                  <a:lnTo>
                    <a:pt x="4" y="3736"/>
                  </a:lnTo>
                  <a:lnTo>
                    <a:pt x="0" y="5476"/>
                  </a:lnTo>
                  <a:lnTo>
                    <a:pt x="6" y="3727"/>
                  </a:lnTo>
                  <a:lnTo>
                    <a:pt x="6" y="185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2">
              <a:extLst>
                <a:ext uri="{FF2B5EF4-FFF2-40B4-BE49-F238E27FC236}">
                  <a16:creationId xmlns:a16="http://schemas.microsoft.com/office/drawing/2014/main" id="{FD5BFA33-45BC-18F9-CE8D-09BA60DCD32A}"/>
                </a:ext>
              </a:extLst>
            </p:cNvPr>
            <p:cNvSpPr/>
            <p:nvPr/>
          </p:nvSpPr>
          <p:spPr>
            <a:xfrm>
              <a:off x="4291726" y="3845474"/>
              <a:ext cx="3794" cy="2309"/>
            </a:xfrm>
            <a:custGeom>
              <a:avLst/>
              <a:gdLst/>
              <a:ahLst/>
              <a:cxnLst/>
              <a:rect l="l" t="t" r="r" b="b"/>
              <a:pathLst>
                <a:path w="46" h="28" extrusionOk="0">
                  <a:moveTo>
                    <a:pt x="1" y="1"/>
                  </a:moveTo>
                  <a:lnTo>
                    <a:pt x="1" y="8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2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B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2">
              <a:extLst>
                <a:ext uri="{FF2B5EF4-FFF2-40B4-BE49-F238E27FC236}">
                  <a16:creationId xmlns:a16="http://schemas.microsoft.com/office/drawing/2014/main" id="{74AD29FC-BCB0-30F4-0C83-E746F8AF0949}"/>
                </a:ext>
              </a:extLst>
            </p:cNvPr>
            <p:cNvSpPr/>
            <p:nvPr/>
          </p:nvSpPr>
          <p:spPr>
            <a:xfrm>
              <a:off x="4293376" y="2613649"/>
              <a:ext cx="18638" cy="162296"/>
            </a:xfrm>
            <a:custGeom>
              <a:avLst/>
              <a:gdLst/>
              <a:ahLst/>
              <a:cxnLst/>
              <a:rect l="l" t="t" r="r" b="b"/>
              <a:pathLst>
                <a:path w="226" h="1968" extrusionOk="0">
                  <a:moveTo>
                    <a:pt x="0" y="0"/>
                  </a:moveTo>
                  <a:lnTo>
                    <a:pt x="0" y="1864"/>
                  </a:lnTo>
                  <a:lnTo>
                    <a:pt x="225" y="1967"/>
                  </a:lnTo>
                  <a:cubicBezTo>
                    <a:pt x="203" y="1315"/>
                    <a:pt x="183" y="686"/>
                    <a:pt x="165" y="80"/>
                  </a:cubicBezTo>
                  <a:lnTo>
                    <a:pt x="165" y="76"/>
                  </a:lnTo>
                  <a:lnTo>
                    <a:pt x="165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2">
              <a:extLst>
                <a:ext uri="{FF2B5EF4-FFF2-40B4-BE49-F238E27FC236}">
                  <a16:creationId xmlns:a16="http://schemas.microsoft.com/office/drawing/2014/main" id="{5AED30CE-1423-0555-4E65-67357676BF2C}"/>
                </a:ext>
              </a:extLst>
            </p:cNvPr>
            <p:cNvSpPr/>
            <p:nvPr/>
          </p:nvSpPr>
          <p:spPr>
            <a:xfrm>
              <a:off x="4293211" y="2612907"/>
              <a:ext cx="13772" cy="6680"/>
            </a:xfrm>
            <a:custGeom>
              <a:avLst/>
              <a:gdLst/>
              <a:ahLst/>
              <a:cxnLst/>
              <a:rect l="l" t="t" r="r" b="b"/>
              <a:pathLst>
                <a:path w="167" h="81" extrusionOk="0">
                  <a:moveTo>
                    <a:pt x="1" y="1"/>
                  </a:moveTo>
                  <a:lnTo>
                    <a:pt x="1" y="8"/>
                  </a:lnTo>
                  <a:lnTo>
                    <a:pt x="167" y="81"/>
                  </a:lnTo>
                  <a:lnTo>
                    <a:pt x="16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2">
              <a:extLst>
                <a:ext uri="{FF2B5EF4-FFF2-40B4-BE49-F238E27FC236}">
                  <a16:creationId xmlns:a16="http://schemas.microsoft.com/office/drawing/2014/main" id="{ACD66BF1-3486-6671-ED1B-1EC5D0818441}"/>
                </a:ext>
              </a:extLst>
            </p:cNvPr>
            <p:cNvSpPr/>
            <p:nvPr/>
          </p:nvSpPr>
          <p:spPr>
            <a:xfrm>
              <a:off x="4292799" y="2767369"/>
              <a:ext cx="25565" cy="165017"/>
            </a:xfrm>
            <a:custGeom>
              <a:avLst/>
              <a:gdLst/>
              <a:ahLst/>
              <a:cxnLst/>
              <a:rect l="l" t="t" r="r" b="b"/>
              <a:pathLst>
                <a:path w="310" h="2001" extrusionOk="0">
                  <a:moveTo>
                    <a:pt x="7" y="0"/>
                  </a:moveTo>
                  <a:lnTo>
                    <a:pt x="7" y="12"/>
                  </a:lnTo>
                  <a:lnTo>
                    <a:pt x="7" y="109"/>
                  </a:lnTo>
                  <a:lnTo>
                    <a:pt x="0" y="1860"/>
                  </a:lnTo>
                  <a:lnTo>
                    <a:pt x="310" y="2001"/>
                  </a:lnTo>
                  <a:cubicBezTo>
                    <a:pt x="281" y="1363"/>
                    <a:pt x="258" y="730"/>
                    <a:pt x="234" y="116"/>
                  </a:cubicBezTo>
                  <a:lnTo>
                    <a:pt x="234" y="103"/>
                  </a:lnTo>
                  <a:lnTo>
                    <a:pt x="9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2">
              <a:extLst>
                <a:ext uri="{FF2B5EF4-FFF2-40B4-BE49-F238E27FC236}">
                  <a16:creationId xmlns:a16="http://schemas.microsoft.com/office/drawing/2014/main" id="{02238482-938E-5377-FE66-0990AFFC1C35}"/>
                </a:ext>
              </a:extLst>
            </p:cNvPr>
            <p:cNvSpPr/>
            <p:nvPr/>
          </p:nvSpPr>
          <p:spPr>
            <a:xfrm>
              <a:off x="4292799" y="2921832"/>
              <a:ext cx="32162" cy="168234"/>
            </a:xfrm>
            <a:custGeom>
              <a:avLst/>
              <a:gdLst/>
              <a:ahLst/>
              <a:cxnLst/>
              <a:rect l="l" t="t" r="r" b="b"/>
              <a:pathLst>
                <a:path w="390" h="2040" extrusionOk="0">
                  <a:moveTo>
                    <a:pt x="0" y="0"/>
                  </a:moveTo>
                  <a:lnTo>
                    <a:pt x="0" y="1866"/>
                  </a:lnTo>
                  <a:lnTo>
                    <a:pt x="390" y="2040"/>
                  </a:lnTo>
                  <a:cubicBezTo>
                    <a:pt x="360" y="1406"/>
                    <a:pt x="332" y="775"/>
                    <a:pt x="310" y="145"/>
                  </a:cubicBezTo>
                  <a:lnTo>
                    <a:pt x="310" y="141"/>
                  </a:lnTo>
                  <a:cubicBezTo>
                    <a:pt x="310" y="139"/>
                    <a:pt x="310" y="138"/>
                    <a:pt x="310" y="1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2">
              <a:extLst>
                <a:ext uri="{FF2B5EF4-FFF2-40B4-BE49-F238E27FC236}">
                  <a16:creationId xmlns:a16="http://schemas.microsoft.com/office/drawing/2014/main" id="{E1D87C0D-5DB4-1257-B7F9-3902C51A7146}"/>
                </a:ext>
              </a:extLst>
            </p:cNvPr>
            <p:cNvSpPr/>
            <p:nvPr/>
          </p:nvSpPr>
          <p:spPr>
            <a:xfrm>
              <a:off x="4292634" y="2920595"/>
              <a:ext cx="25730" cy="12618"/>
            </a:xfrm>
            <a:custGeom>
              <a:avLst/>
              <a:gdLst/>
              <a:ahLst/>
              <a:cxnLst/>
              <a:rect l="l" t="t" r="r" b="b"/>
              <a:pathLst>
                <a:path w="312" h="153" extrusionOk="0">
                  <a:moveTo>
                    <a:pt x="2" y="1"/>
                  </a:moveTo>
                  <a:lnTo>
                    <a:pt x="1" y="2"/>
                  </a:lnTo>
                  <a:lnTo>
                    <a:pt x="2" y="15"/>
                  </a:lnTo>
                  <a:lnTo>
                    <a:pt x="312" y="153"/>
                  </a:lnTo>
                  <a:lnTo>
                    <a:pt x="312" y="142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2">
              <a:extLst>
                <a:ext uri="{FF2B5EF4-FFF2-40B4-BE49-F238E27FC236}">
                  <a16:creationId xmlns:a16="http://schemas.microsoft.com/office/drawing/2014/main" id="{591CA764-CBEB-A0C6-7243-07BC2C98D847}"/>
                </a:ext>
              </a:extLst>
            </p:cNvPr>
            <p:cNvSpPr/>
            <p:nvPr/>
          </p:nvSpPr>
          <p:spPr>
            <a:xfrm>
              <a:off x="4292799" y="3075635"/>
              <a:ext cx="39914" cy="171367"/>
            </a:xfrm>
            <a:custGeom>
              <a:avLst/>
              <a:gdLst/>
              <a:ahLst/>
              <a:cxnLst/>
              <a:rect l="l" t="t" r="r" b="b"/>
              <a:pathLst>
                <a:path w="484" h="2078" extrusionOk="0">
                  <a:moveTo>
                    <a:pt x="0" y="1"/>
                  </a:moveTo>
                  <a:lnTo>
                    <a:pt x="0" y="1859"/>
                  </a:lnTo>
                  <a:lnTo>
                    <a:pt x="484" y="2077"/>
                  </a:lnTo>
                  <a:cubicBezTo>
                    <a:pt x="452" y="1457"/>
                    <a:pt x="418" y="822"/>
                    <a:pt x="390" y="182"/>
                  </a:cubicBezTo>
                  <a:lnTo>
                    <a:pt x="390" y="175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2">
              <a:extLst>
                <a:ext uri="{FF2B5EF4-FFF2-40B4-BE49-F238E27FC236}">
                  <a16:creationId xmlns:a16="http://schemas.microsoft.com/office/drawing/2014/main" id="{B174B7E6-0EAF-224D-601A-A96F1FE5C78F}"/>
                </a:ext>
              </a:extLst>
            </p:cNvPr>
            <p:cNvSpPr/>
            <p:nvPr/>
          </p:nvSpPr>
          <p:spPr>
            <a:xfrm>
              <a:off x="4292469" y="3230180"/>
              <a:ext cx="49645" cy="175491"/>
            </a:xfrm>
            <a:custGeom>
              <a:avLst/>
              <a:gdLst/>
              <a:ahLst/>
              <a:cxnLst/>
              <a:rect l="l" t="t" r="r" b="b"/>
              <a:pathLst>
                <a:path w="602" h="2128" extrusionOk="0">
                  <a:moveTo>
                    <a:pt x="0" y="1"/>
                  </a:moveTo>
                  <a:lnTo>
                    <a:pt x="0" y="3"/>
                  </a:lnTo>
                  <a:lnTo>
                    <a:pt x="0" y="1858"/>
                  </a:lnTo>
                  <a:lnTo>
                    <a:pt x="602" y="2128"/>
                  </a:lnTo>
                  <a:cubicBezTo>
                    <a:pt x="560" y="1518"/>
                    <a:pt x="527" y="878"/>
                    <a:pt x="489" y="230"/>
                  </a:cubicBezTo>
                  <a:lnTo>
                    <a:pt x="489" y="2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2">
              <a:extLst>
                <a:ext uri="{FF2B5EF4-FFF2-40B4-BE49-F238E27FC236}">
                  <a16:creationId xmlns:a16="http://schemas.microsoft.com/office/drawing/2014/main" id="{071EA06A-66AF-8254-AD4B-F85399DE51A8}"/>
                </a:ext>
              </a:extLst>
            </p:cNvPr>
            <p:cNvSpPr/>
            <p:nvPr/>
          </p:nvSpPr>
          <p:spPr>
            <a:xfrm>
              <a:off x="4292469" y="3228943"/>
              <a:ext cx="40244" cy="19297"/>
            </a:xfrm>
            <a:custGeom>
              <a:avLst/>
              <a:gdLst/>
              <a:ahLst/>
              <a:cxnLst/>
              <a:rect l="l" t="t" r="r" b="b"/>
              <a:pathLst>
                <a:path w="488" h="234" extrusionOk="0">
                  <a:moveTo>
                    <a:pt x="4" y="0"/>
                  </a:moveTo>
                  <a:lnTo>
                    <a:pt x="1" y="7"/>
                  </a:lnTo>
                  <a:lnTo>
                    <a:pt x="1" y="9"/>
                  </a:lnTo>
                  <a:lnTo>
                    <a:pt x="0" y="14"/>
                  </a:lnTo>
                  <a:lnTo>
                    <a:pt x="488" y="234"/>
                  </a:lnTo>
                  <a:lnTo>
                    <a:pt x="488" y="227"/>
                  </a:lnTo>
                  <a:lnTo>
                    <a:pt x="488" y="218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2">
              <a:extLst>
                <a:ext uri="{FF2B5EF4-FFF2-40B4-BE49-F238E27FC236}">
                  <a16:creationId xmlns:a16="http://schemas.microsoft.com/office/drawing/2014/main" id="{9C7C4BF8-9FFF-3258-224D-A208CDC99842}"/>
                </a:ext>
              </a:extLst>
            </p:cNvPr>
            <p:cNvSpPr/>
            <p:nvPr/>
          </p:nvSpPr>
          <p:spPr>
            <a:xfrm>
              <a:off x="4292304" y="3383323"/>
              <a:ext cx="60614" cy="181676"/>
            </a:xfrm>
            <a:custGeom>
              <a:avLst/>
              <a:gdLst/>
              <a:ahLst/>
              <a:cxnLst/>
              <a:rect l="l" t="t" r="r" b="b"/>
              <a:pathLst>
                <a:path w="735" h="2203" extrusionOk="0">
                  <a:moveTo>
                    <a:pt x="1" y="1"/>
                  </a:moveTo>
                  <a:lnTo>
                    <a:pt x="1" y="1873"/>
                  </a:lnTo>
                  <a:lnTo>
                    <a:pt x="734" y="2202"/>
                  </a:lnTo>
                  <a:cubicBezTo>
                    <a:pt x="687" y="1596"/>
                    <a:pt x="640" y="953"/>
                    <a:pt x="602" y="281"/>
                  </a:cubicBezTo>
                  <a:lnTo>
                    <a:pt x="602" y="2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2">
              <a:extLst>
                <a:ext uri="{FF2B5EF4-FFF2-40B4-BE49-F238E27FC236}">
                  <a16:creationId xmlns:a16="http://schemas.microsoft.com/office/drawing/2014/main" id="{29E40E42-5A7C-3B25-0F18-11B35D4D14B5}"/>
                </a:ext>
              </a:extLst>
            </p:cNvPr>
            <p:cNvSpPr/>
            <p:nvPr/>
          </p:nvSpPr>
          <p:spPr>
            <a:xfrm>
              <a:off x="4291891" y="3537786"/>
              <a:ext cx="75540" cy="187778"/>
            </a:xfrm>
            <a:custGeom>
              <a:avLst/>
              <a:gdLst/>
              <a:ahLst/>
              <a:cxnLst/>
              <a:rect l="l" t="t" r="r" b="b"/>
              <a:pathLst>
                <a:path w="916" h="2277" extrusionOk="0">
                  <a:moveTo>
                    <a:pt x="7" y="0"/>
                  </a:moveTo>
                  <a:lnTo>
                    <a:pt x="0" y="1749"/>
                  </a:lnTo>
                  <a:lnTo>
                    <a:pt x="0" y="1866"/>
                  </a:lnTo>
                  <a:lnTo>
                    <a:pt x="915" y="2277"/>
                  </a:lnTo>
                  <a:cubicBezTo>
                    <a:pt x="855" y="1703"/>
                    <a:pt x="799" y="1053"/>
                    <a:pt x="741" y="349"/>
                  </a:cubicBezTo>
                  <a:lnTo>
                    <a:pt x="741" y="339"/>
                  </a:lnTo>
                  <a:lnTo>
                    <a:pt x="741" y="335"/>
                  </a:lnTo>
                  <a:lnTo>
                    <a:pt x="7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2">
              <a:extLst>
                <a:ext uri="{FF2B5EF4-FFF2-40B4-BE49-F238E27FC236}">
                  <a16:creationId xmlns:a16="http://schemas.microsoft.com/office/drawing/2014/main" id="{B5648BD0-1F3B-FB57-CD63-4A93DAEFDCA0}"/>
                </a:ext>
              </a:extLst>
            </p:cNvPr>
            <p:cNvSpPr/>
            <p:nvPr/>
          </p:nvSpPr>
          <p:spPr>
            <a:xfrm>
              <a:off x="4292469" y="3537703"/>
              <a:ext cx="60531" cy="27627"/>
            </a:xfrm>
            <a:custGeom>
              <a:avLst/>
              <a:gdLst/>
              <a:ahLst/>
              <a:cxnLst/>
              <a:rect l="l" t="t" r="r" b="b"/>
              <a:pathLst>
                <a:path w="734" h="335" extrusionOk="0">
                  <a:moveTo>
                    <a:pt x="0" y="0"/>
                  </a:moveTo>
                  <a:lnTo>
                    <a:pt x="0" y="1"/>
                  </a:lnTo>
                  <a:lnTo>
                    <a:pt x="734" y="335"/>
                  </a:lnTo>
                  <a:lnTo>
                    <a:pt x="734" y="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2">
              <a:extLst>
                <a:ext uri="{FF2B5EF4-FFF2-40B4-BE49-F238E27FC236}">
                  <a16:creationId xmlns:a16="http://schemas.microsoft.com/office/drawing/2014/main" id="{13DC8BEB-DA38-B608-0703-8FAB80746433}"/>
                </a:ext>
              </a:extLst>
            </p:cNvPr>
            <p:cNvSpPr/>
            <p:nvPr/>
          </p:nvSpPr>
          <p:spPr>
            <a:xfrm>
              <a:off x="4291726" y="3691671"/>
              <a:ext cx="100280" cy="198747"/>
            </a:xfrm>
            <a:custGeom>
              <a:avLst/>
              <a:gdLst/>
              <a:ahLst/>
              <a:cxnLst/>
              <a:rect l="l" t="t" r="r" b="b"/>
              <a:pathLst>
                <a:path w="1216" h="2410" extrusionOk="0">
                  <a:moveTo>
                    <a:pt x="1" y="0"/>
                  </a:moveTo>
                  <a:lnTo>
                    <a:pt x="1" y="1866"/>
                  </a:lnTo>
                  <a:lnTo>
                    <a:pt x="1" y="1873"/>
                  </a:lnTo>
                  <a:lnTo>
                    <a:pt x="46" y="1892"/>
                  </a:lnTo>
                  <a:lnTo>
                    <a:pt x="1215" y="2410"/>
                  </a:lnTo>
                  <a:cubicBezTo>
                    <a:pt x="1108" y="1961"/>
                    <a:pt x="1010" y="1275"/>
                    <a:pt x="917" y="419"/>
                  </a:cubicBezTo>
                  <a:lnTo>
                    <a:pt x="917" y="41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2">
              <a:extLst>
                <a:ext uri="{FF2B5EF4-FFF2-40B4-BE49-F238E27FC236}">
                  <a16:creationId xmlns:a16="http://schemas.microsoft.com/office/drawing/2014/main" id="{5AF8719B-61DD-3039-2E05-E9320FE450F6}"/>
                </a:ext>
              </a:extLst>
            </p:cNvPr>
            <p:cNvSpPr/>
            <p:nvPr/>
          </p:nvSpPr>
          <p:spPr>
            <a:xfrm>
              <a:off x="4291726" y="3846051"/>
              <a:ext cx="100363" cy="44368"/>
            </a:xfrm>
            <a:custGeom>
              <a:avLst/>
              <a:gdLst/>
              <a:ahLst/>
              <a:cxnLst/>
              <a:rect l="l" t="t" r="r" b="b"/>
              <a:pathLst>
                <a:path w="1217" h="538" extrusionOk="0">
                  <a:moveTo>
                    <a:pt x="1" y="1"/>
                  </a:moveTo>
                  <a:lnTo>
                    <a:pt x="1217" y="538"/>
                  </a:lnTo>
                  <a:lnTo>
                    <a:pt x="1217" y="538"/>
                  </a:lnTo>
                  <a:lnTo>
                    <a:pt x="46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2">
              <a:extLst>
                <a:ext uri="{FF2B5EF4-FFF2-40B4-BE49-F238E27FC236}">
                  <a16:creationId xmlns:a16="http://schemas.microsoft.com/office/drawing/2014/main" id="{74A41519-1A6D-184E-0DD4-4A2686F98695}"/>
                </a:ext>
              </a:extLst>
            </p:cNvPr>
            <p:cNvSpPr/>
            <p:nvPr/>
          </p:nvSpPr>
          <p:spPr>
            <a:xfrm>
              <a:off x="4291726" y="3932065"/>
              <a:ext cx="110919" cy="907"/>
            </a:xfrm>
            <a:custGeom>
              <a:avLst/>
              <a:gdLst/>
              <a:ahLst/>
              <a:cxnLst/>
              <a:rect l="l" t="t" r="r" b="b"/>
              <a:pathLst>
                <a:path w="1345" h="11" extrusionOk="0">
                  <a:moveTo>
                    <a:pt x="1" y="1"/>
                  </a:moveTo>
                  <a:lnTo>
                    <a:pt x="1" y="11"/>
                  </a:lnTo>
                  <a:lnTo>
                    <a:pt x="1345" y="11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6D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2">
              <a:extLst>
                <a:ext uri="{FF2B5EF4-FFF2-40B4-BE49-F238E27FC236}">
                  <a16:creationId xmlns:a16="http://schemas.microsoft.com/office/drawing/2014/main" id="{B30A58A9-AB2E-961A-AF00-BCDFF0EE5DDF}"/>
                </a:ext>
              </a:extLst>
            </p:cNvPr>
            <p:cNvSpPr/>
            <p:nvPr/>
          </p:nvSpPr>
          <p:spPr>
            <a:xfrm>
              <a:off x="4291726" y="3845969"/>
              <a:ext cx="114877" cy="86179"/>
            </a:xfrm>
            <a:custGeom>
              <a:avLst/>
              <a:gdLst/>
              <a:ahLst/>
              <a:cxnLst/>
              <a:rect l="l" t="t" r="r" b="b"/>
              <a:pathLst>
                <a:path w="1393" h="1045" extrusionOk="0">
                  <a:moveTo>
                    <a:pt x="1" y="0"/>
                  </a:moveTo>
                  <a:lnTo>
                    <a:pt x="1" y="2"/>
                  </a:lnTo>
                  <a:lnTo>
                    <a:pt x="1" y="1045"/>
                  </a:lnTo>
                  <a:lnTo>
                    <a:pt x="1392" y="1045"/>
                  </a:lnTo>
                  <a:cubicBezTo>
                    <a:pt x="1333" y="952"/>
                    <a:pt x="1274" y="786"/>
                    <a:pt x="1219" y="558"/>
                  </a:cubicBezTo>
                  <a:lnTo>
                    <a:pt x="1219" y="549"/>
                  </a:lnTo>
                  <a:cubicBezTo>
                    <a:pt x="1219" y="546"/>
                    <a:pt x="1218" y="542"/>
                    <a:pt x="1217" y="5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2">
              <a:extLst>
                <a:ext uri="{FF2B5EF4-FFF2-40B4-BE49-F238E27FC236}">
                  <a16:creationId xmlns:a16="http://schemas.microsoft.com/office/drawing/2014/main" id="{F86C886D-51EB-D304-2298-7D91469F2624}"/>
                </a:ext>
              </a:extLst>
            </p:cNvPr>
            <p:cNvSpPr/>
            <p:nvPr/>
          </p:nvSpPr>
          <p:spPr>
            <a:xfrm>
              <a:off x="-236185" y="2304311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634"/>
                  </a:lnTo>
                  <a:lnTo>
                    <a:pt x="1398" y="7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2">
              <a:extLst>
                <a:ext uri="{FF2B5EF4-FFF2-40B4-BE49-F238E27FC236}">
                  <a16:creationId xmlns:a16="http://schemas.microsoft.com/office/drawing/2014/main" id="{1D66F2CC-5AF4-8B25-C0E8-07E41B105BD0}"/>
                </a:ext>
              </a:extLst>
            </p:cNvPr>
            <p:cNvSpPr/>
            <p:nvPr/>
          </p:nvSpPr>
          <p:spPr>
            <a:xfrm>
              <a:off x="-235608" y="2612577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628"/>
                  </a:lnTo>
                  <a:lnTo>
                    <a:pt x="1397" y="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2">
              <a:extLst>
                <a:ext uri="{FF2B5EF4-FFF2-40B4-BE49-F238E27FC236}">
                  <a16:creationId xmlns:a16="http://schemas.microsoft.com/office/drawing/2014/main" id="{FDF40F44-BA19-28AB-534A-747C127A7CD1}"/>
                </a:ext>
              </a:extLst>
            </p:cNvPr>
            <p:cNvSpPr/>
            <p:nvPr/>
          </p:nvSpPr>
          <p:spPr>
            <a:xfrm>
              <a:off x="-235113" y="2920265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399" y="1"/>
                  </a:moveTo>
                  <a:lnTo>
                    <a:pt x="0" y="635"/>
                  </a:lnTo>
                  <a:lnTo>
                    <a:pt x="1398" y="1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2">
              <a:extLst>
                <a:ext uri="{FF2B5EF4-FFF2-40B4-BE49-F238E27FC236}">
                  <a16:creationId xmlns:a16="http://schemas.microsoft.com/office/drawing/2014/main" id="{39E73CE5-546A-E421-E143-401F48403EBE}"/>
                </a:ext>
              </a:extLst>
            </p:cNvPr>
            <p:cNvSpPr/>
            <p:nvPr/>
          </p:nvSpPr>
          <p:spPr>
            <a:xfrm>
              <a:off x="-234701" y="3228531"/>
              <a:ext cx="115372" cy="53027"/>
            </a:xfrm>
            <a:custGeom>
              <a:avLst/>
              <a:gdLst/>
              <a:ahLst/>
              <a:cxnLst/>
              <a:rect l="l" t="t" r="r" b="b"/>
              <a:pathLst>
                <a:path w="1399" h="643" extrusionOk="0">
                  <a:moveTo>
                    <a:pt x="1393" y="1"/>
                  </a:moveTo>
                  <a:lnTo>
                    <a:pt x="2" y="628"/>
                  </a:lnTo>
                  <a:lnTo>
                    <a:pt x="1" y="642"/>
                  </a:lnTo>
                  <a:lnTo>
                    <a:pt x="1" y="642"/>
                  </a:lnTo>
                  <a:lnTo>
                    <a:pt x="1398" y="1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2">
              <a:extLst>
                <a:ext uri="{FF2B5EF4-FFF2-40B4-BE49-F238E27FC236}">
                  <a16:creationId xmlns:a16="http://schemas.microsoft.com/office/drawing/2014/main" id="{BCA78031-EAE4-E3B8-88C4-50FC003460F0}"/>
                </a:ext>
              </a:extLst>
            </p:cNvPr>
            <p:cNvSpPr/>
            <p:nvPr/>
          </p:nvSpPr>
          <p:spPr>
            <a:xfrm>
              <a:off x="-234701" y="3537291"/>
              <a:ext cx="115372" cy="52532"/>
            </a:xfrm>
            <a:custGeom>
              <a:avLst/>
              <a:gdLst/>
              <a:ahLst/>
              <a:cxnLst/>
              <a:rect l="l" t="t" r="r" b="b"/>
              <a:pathLst>
                <a:path w="1399" h="637" extrusionOk="0">
                  <a:moveTo>
                    <a:pt x="1398" y="1"/>
                  </a:moveTo>
                  <a:lnTo>
                    <a:pt x="1" y="628"/>
                  </a:lnTo>
                  <a:lnTo>
                    <a:pt x="7" y="63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2">
              <a:extLst>
                <a:ext uri="{FF2B5EF4-FFF2-40B4-BE49-F238E27FC236}">
                  <a16:creationId xmlns:a16="http://schemas.microsoft.com/office/drawing/2014/main" id="{E33EBA2C-7F6A-B993-F6D1-30C879FFCBA0}"/>
                </a:ext>
              </a:extLst>
            </p:cNvPr>
            <p:cNvSpPr/>
            <p:nvPr/>
          </p:nvSpPr>
          <p:spPr>
            <a:xfrm>
              <a:off x="-234206" y="3845639"/>
              <a:ext cx="115455" cy="51872"/>
            </a:xfrm>
            <a:custGeom>
              <a:avLst/>
              <a:gdLst/>
              <a:ahLst/>
              <a:cxnLst/>
              <a:rect l="l" t="t" r="r" b="b"/>
              <a:pathLst>
                <a:path w="1400" h="629" extrusionOk="0">
                  <a:moveTo>
                    <a:pt x="1399" y="0"/>
                  </a:moveTo>
                  <a:lnTo>
                    <a:pt x="10" y="614"/>
                  </a:lnTo>
                  <a:lnTo>
                    <a:pt x="1" y="619"/>
                  </a:lnTo>
                  <a:lnTo>
                    <a:pt x="1" y="628"/>
                  </a:lnTo>
                  <a:lnTo>
                    <a:pt x="10" y="623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2">
              <a:extLst>
                <a:ext uri="{FF2B5EF4-FFF2-40B4-BE49-F238E27FC236}">
                  <a16:creationId xmlns:a16="http://schemas.microsoft.com/office/drawing/2014/main" id="{72FA1BCF-6A18-BEF1-3E6E-D823ABA25736}"/>
                </a:ext>
              </a:extLst>
            </p:cNvPr>
            <p:cNvSpPr/>
            <p:nvPr/>
          </p:nvSpPr>
          <p:spPr>
            <a:xfrm>
              <a:off x="-236515" y="2135829"/>
              <a:ext cx="115702" cy="220271"/>
            </a:xfrm>
            <a:custGeom>
              <a:avLst/>
              <a:gdLst/>
              <a:ahLst/>
              <a:cxnLst/>
              <a:rect l="l" t="t" r="r" b="b"/>
              <a:pathLst>
                <a:path w="1403" h="2671" extrusionOk="0">
                  <a:moveTo>
                    <a:pt x="1399" y="1"/>
                  </a:moveTo>
                  <a:lnTo>
                    <a:pt x="0" y="847"/>
                  </a:lnTo>
                  <a:lnTo>
                    <a:pt x="5" y="2670"/>
                  </a:lnTo>
                  <a:lnTo>
                    <a:pt x="1402" y="2043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2">
              <a:extLst>
                <a:ext uri="{FF2B5EF4-FFF2-40B4-BE49-F238E27FC236}">
                  <a16:creationId xmlns:a16="http://schemas.microsoft.com/office/drawing/2014/main" id="{D559E87D-A4FD-BD17-9DE2-93E26DD0772E}"/>
                </a:ext>
              </a:extLst>
            </p:cNvPr>
            <p:cNvSpPr/>
            <p:nvPr/>
          </p:nvSpPr>
          <p:spPr>
            <a:xfrm>
              <a:off x="-236185" y="2304311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634"/>
                  </a:lnTo>
                  <a:lnTo>
                    <a:pt x="1398" y="7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2">
              <a:extLst>
                <a:ext uri="{FF2B5EF4-FFF2-40B4-BE49-F238E27FC236}">
                  <a16:creationId xmlns:a16="http://schemas.microsoft.com/office/drawing/2014/main" id="{2F7A6A72-4289-74F3-EE73-37BE2E7735A5}"/>
                </a:ext>
              </a:extLst>
            </p:cNvPr>
            <p:cNvSpPr/>
            <p:nvPr/>
          </p:nvSpPr>
          <p:spPr>
            <a:xfrm>
              <a:off x="-236185" y="2304889"/>
              <a:ext cx="115372" cy="205591"/>
            </a:xfrm>
            <a:custGeom>
              <a:avLst/>
              <a:gdLst/>
              <a:ahLst/>
              <a:cxnLst/>
              <a:rect l="l" t="t" r="r" b="b"/>
              <a:pathLst>
                <a:path w="1399" h="2493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2493"/>
                  </a:lnTo>
                  <a:lnTo>
                    <a:pt x="1398" y="1859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2">
              <a:extLst>
                <a:ext uri="{FF2B5EF4-FFF2-40B4-BE49-F238E27FC236}">
                  <a16:creationId xmlns:a16="http://schemas.microsoft.com/office/drawing/2014/main" id="{8E1DB695-BC17-592F-75ED-0B6DB0297F87}"/>
                </a:ext>
              </a:extLst>
            </p:cNvPr>
            <p:cNvSpPr/>
            <p:nvPr/>
          </p:nvSpPr>
          <p:spPr>
            <a:xfrm>
              <a:off x="-236185" y="2304311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634"/>
                  </a:lnTo>
                  <a:lnTo>
                    <a:pt x="1398" y="7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2">
              <a:extLst>
                <a:ext uri="{FF2B5EF4-FFF2-40B4-BE49-F238E27FC236}">
                  <a16:creationId xmlns:a16="http://schemas.microsoft.com/office/drawing/2014/main" id="{F2D94B40-6EAE-532B-FE5C-1126F5F8749D}"/>
                </a:ext>
              </a:extLst>
            </p:cNvPr>
            <p:cNvSpPr/>
            <p:nvPr/>
          </p:nvSpPr>
          <p:spPr>
            <a:xfrm>
              <a:off x="-236185" y="2458114"/>
              <a:ext cx="115949" cy="206251"/>
            </a:xfrm>
            <a:custGeom>
              <a:avLst/>
              <a:gdLst/>
              <a:ahLst/>
              <a:cxnLst/>
              <a:rect l="l" t="t" r="r" b="b"/>
              <a:pathLst>
                <a:path w="1406" h="2501" extrusionOk="0">
                  <a:moveTo>
                    <a:pt x="1398" y="1"/>
                  </a:moveTo>
                  <a:lnTo>
                    <a:pt x="1" y="635"/>
                  </a:lnTo>
                  <a:lnTo>
                    <a:pt x="8" y="2501"/>
                  </a:lnTo>
                  <a:lnTo>
                    <a:pt x="1405" y="1874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2">
              <a:extLst>
                <a:ext uri="{FF2B5EF4-FFF2-40B4-BE49-F238E27FC236}">
                  <a16:creationId xmlns:a16="http://schemas.microsoft.com/office/drawing/2014/main" id="{4A64B629-795D-8C44-BA59-3CE1DCA0D86F}"/>
                </a:ext>
              </a:extLst>
            </p:cNvPr>
            <p:cNvSpPr/>
            <p:nvPr/>
          </p:nvSpPr>
          <p:spPr>
            <a:xfrm>
              <a:off x="-235608" y="2612577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628"/>
                  </a:lnTo>
                  <a:lnTo>
                    <a:pt x="1397" y="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2">
              <a:extLst>
                <a:ext uri="{FF2B5EF4-FFF2-40B4-BE49-F238E27FC236}">
                  <a16:creationId xmlns:a16="http://schemas.microsoft.com/office/drawing/2014/main" id="{BDE1B734-EB0C-21A1-397C-C98D0EFFA674}"/>
                </a:ext>
              </a:extLst>
            </p:cNvPr>
            <p:cNvSpPr/>
            <p:nvPr/>
          </p:nvSpPr>
          <p:spPr>
            <a:xfrm>
              <a:off x="-235691" y="2613154"/>
              <a:ext cx="115290" cy="205674"/>
            </a:xfrm>
            <a:custGeom>
              <a:avLst/>
              <a:gdLst/>
              <a:ahLst/>
              <a:cxnLst/>
              <a:rect l="l" t="t" r="r" b="b"/>
              <a:pathLst>
                <a:path w="1398" h="2494" extrusionOk="0">
                  <a:moveTo>
                    <a:pt x="1398" y="1"/>
                  </a:moveTo>
                  <a:lnTo>
                    <a:pt x="2" y="621"/>
                  </a:lnTo>
                  <a:lnTo>
                    <a:pt x="0" y="628"/>
                  </a:lnTo>
                  <a:lnTo>
                    <a:pt x="0" y="2493"/>
                  </a:lnTo>
                  <a:lnTo>
                    <a:pt x="1398" y="186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2">
              <a:extLst>
                <a:ext uri="{FF2B5EF4-FFF2-40B4-BE49-F238E27FC236}">
                  <a16:creationId xmlns:a16="http://schemas.microsoft.com/office/drawing/2014/main" id="{EBE1A993-73AC-894C-2F4C-8749CF349281}"/>
                </a:ext>
              </a:extLst>
            </p:cNvPr>
            <p:cNvSpPr/>
            <p:nvPr/>
          </p:nvSpPr>
          <p:spPr>
            <a:xfrm>
              <a:off x="-235608" y="2612577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628"/>
                  </a:lnTo>
                  <a:lnTo>
                    <a:pt x="1397" y="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2">
              <a:extLst>
                <a:ext uri="{FF2B5EF4-FFF2-40B4-BE49-F238E27FC236}">
                  <a16:creationId xmlns:a16="http://schemas.microsoft.com/office/drawing/2014/main" id="{109A9E8F-0479-27CC-B72F-32283B96C6CB}"/>
                </a:ext>
              </a:extLst>
            </p:cNvPr>
            <p:cNvSpPr/>
            <p:nvPr/>
          </p:nvSpPr>
          <p:spPr>
            <a:xfrm>
              <a:off x="-235691" y="2767039"/>
              <a:ext cx="116032" cy="205591"/>
            </a:xfrm>
            <a:custGeom>
              <a:avLst/>
              <a:gdLst/>
              <a:ahLst/>
              <a:cxnLst/>
              <a:rect l="l" t="t" r="r" b="b"/>
              <a:pathLst>
                <a:path w="1407" h="2493" extrusionOk="0">
                  <a:moveTo>
                    <a:pt x="1398" y="0"/>
                  </a:moveTo>
                  <a:lnTo>
                    <a:pt x="0" y="627"/>
                  </a:lnTo>
                  <a:lnTo>
                    <a:pt x="7" y="2493"/>
                  </a:lnTo>
                  <a:lnTo>
                    <a:pt x="1406" y="1859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2">
              <a:extLst>
                <a:ext uri="{FF2B5EF4-FFF2-40B4-BE49-F238E27FC236}">
                  <a16:creationId xmlns:a16="http://schemas.microsoft.com/office/drawing/2014/main" id="{92ECF780-466E-7C43-FDDD-8B8B4B3CA4B5}"/>
                </a:ext>
              </a:extLst>
            </p:cNvPr>
            <p:cNvSpPr/>
            <p:nvPr/>
          </p:nvSpPr>
          <p:spPr>
            <a:xfrm>
              <a:off x="-235113" y="2920265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399" y="1"/>
                  </a:moveTo>
                  <a:lnTo>
                    <a:pt x="0" y="635"/>
                  </a:lnTo>
                  <a:lnTo>
                    <a:pt x="1398" y="1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2">
              <a:extLst>
                <a:ext uri="{FF2B5EF4-FFF2-40B4-BE49-F238E27FC236}">
                  <a16:creationId xmlns:a16="http://schemas.microsoft.com/office/drawing/2014/main" id="{3736CB14-3821-6598-557A-E68B10DBBFA3}"/>
                </a:ext>
              </a:extLst>
            </p:cNvPr>
            <p:cNvSpPr/>
            <p:nvPr/>
          </p:nvSpPr>
          <p:spPr>
            <a:xfrm>
              <a:off x="-235278" y="2921420"/>
              <a:ext cx="115455" cy="205674"/>
            </a:xfrm>
            <a:custGeom>
              <a:avLst/>
              <a:gdLst/>
              <a:ahLst/>
              <a:cxnLst/>
              <a:rect l="l" t="t" r="r" b="b"/>
              <a:pathLst>
                <a:path w="1400" h="2494" extrusionOk="0">
                  <a:moveTo>
                    <a:pt x="1400" y="1"/>
                  </a:moveTo>
                  <a:lnTo>
                    <a:pt x="2" y="621"/>
                  </a:lnTo>
                  <a:lnTo>
                    <a:pt x="2" y="628"/>
                  </a:lnTo>
                  <a:lnTo>
                    <a:pt x="1" y="2493"/>
                  </a:lnTo>
                  <a:lnTo>
                    <a:pt x="1400" y="1866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2">
              <a:extLst>
                <a:ext uri="{FF2B5EF4-FFF2-40B4-BE49-F238E27FC236}">
                  <a16:creationId xmlns:a16="http://schemas.microsoft.com/office/drawing/2014/main" id="{FB4DFF55-DF97-9073-26EF-EBDDC3C8F156}"/>
                </a:ext>
              </a:extLst>
            </p:cNvPr>
            <p:cNvSpPr/>
            <p:nvPr/>
          </p:nvSpPr>
          <p:spPr>
            <a:xfrm>
              <a:off x="-235113" y="2920265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399" y="1"/>
                  </a:moveTo>
                  <a:lnTo>
                    <a:pt x="0" y="635"/>
                  </a:lnTo>
                  <a:lnTo>
                    <a:pt x="1398" y="1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2">
              <a:extLst>
                <a:ext uri="{FF2B5EF4-FFF2-40B4-BE49-F238E27FC236}">
                  <a16:creationId xmlns:a16="http://schemas.microsoft.com/office/drawing/2014/main" id="{81F3B808-AFD8-9FE3-D17A-34668BE85BB4}"/>
                </a:ext>
              </a:extLst>
            </p:cNvPr>
            <p:cNvSpPr/>
            <p:nvPr/>
          </p:nvSpPr>
          <p:spPr>
            <a:xfrm>
              <a:off x="-235278" y="3075305"/>
              <a:ext cx="115455" cy="205014"/>
            </a:xfrm>
            <a:custGeom>
              <a:avLst/>
              <a:gdLst/>
              <a:ahLst/>
              <a:cxnLst/>
              <a:rect l="l" t="t" r="r" b="b"/>
              <a:pathLst>
                <a:path w="1400" h="2486" extrusionOk="0">
                  <a:moveTo>
                    <a:pt x="1400" y="0"/>
                  </a:moveTo>
                  <a:lnTo>
                    <a:pt x="1" y="627"/>
                  </a:lnTo>
                  <a:lnTo>
                    <a:pt x="9" y="2486"/>
                  </a:lnTo>
                  <a:lnTo>
                    <a:pt x="1400" y="1859"/>
                  </a:lnTo>
                  <a:lnTo>
                    <a:pt x="140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2">
              <a:extLst>
                <a:ext uri="{FF2B5EF4-FFF2-40B4-BE49-F238E27FC236}">
                  <a16:creationId xmlns:a16="http://schemas.microsoft.com/office/drawing/2014/main" id="{A4180655-3BDC-A676-6CF7-FF47664DC267}"/>
                </a:ext>
              </a:extLst>
            </p:cNvPr>
            <p:cNvSpPr/>
            <p:nvPr/>
          </p:nvSpPr>
          <p:spPr>
            <a:xfrm>
              <a:off x="-234701" y="3228531"/>
              <a:ext cx="115372" cy="53027"/>
            </a:xfrm>
            <a:custGeom>
              <a:avLst/>
              <a:gdLst/>
              <a:ahLst/>
              <a:cxnLst/>
              <a:rect l="l" t="t" r="r" b="b"/>
              <a:pathLst>
                <a:path w="1399" h="643" extrusionOk="0">
                  <a:moveTo>
                    <a:pt x="1393" y="1"/>
                  </a:moveTo>
                  <a:lnTo>
                    <a:pt x="2" y="628"/>
                  </a:lnTo>
                  <a:lnTo>
                    <a:pt x="1" y="642"/>
                  </a:lnTo>
                  <a:lnTo>
                    <a:pt x="1" y="642"/>
                  </a:lnTo>
                  <a:lnTo>
                    <a:pt x="1398" y="1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2">
              <a:extLst>
                <a:ext uri="{FF2B5EF4-FFF2-40B4-BE49-F238E27FC236}">
                  <a16:creationId xmlns:a16="http://schemas.microsoft.com/office/drawing/2014/main" id="{4BAEA878-6393-17A6-519C-052893216BDC}"/>
                </a:ext>
              </a:extLst>
            </p:cNvPr>
            <p:cNvSpPr/>
            <p:nvPr/>
          </p:nvSpPr>
          <p:spPr>
            <a:xfrm>
              <a:off x="-234701" y="3229768"/>
              <a:ext cx="115372" cy="205014"/>
            </a:xfrm>
            <a:custGeom>
              <a:avLst/>
              <a:gdLst/>
              <a:ahLst/>
              <a:cxnLst/>
              <a:rect l="l" t="t" r="r" b="b"/>
              <a:pathLst>
                <a:path w="1399" h="2486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2486"/>
                  </a:lnTo>
                  <a:lnTo>
                    <a:pt x="1398" y="1859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2">
              <a:extLst>
                <a:ext uri="{FF2B5EF4-FFF2-40B4-BE49-F238E27FC236}">
                  <a16:creationId xmlns:a16="http://schemas.microsoft.com/office/drawing/2014/main" id="{D8B3E4DD-7251-61C0-6964-271D7445326E}"/>
                </a:ext>
              </a:extLst>
            </p:cNvPr>
            <p:cNvSpPr/>
            <p:nvPr/>
          </p:nvSpPr>
          <p:spPr>
            <a:xfrm>
              <a:off x="-234701" y="3228531"/>
              <a:ext cx="115372" cy="53027"/>
            </a:xfrm>
            <a:custGeom>
              <a:avLst/>
              <a:gdLst/>
              <a:ahLst/>
              <a:cxnLst/>
              <a:rect l="l" t="t" r="r" b="b"/>
              <a:pathLst>
                <a:path w="1399" h="643" extrusionOk="0">
                  <a:moveTo>
                    <a:pt x="1393" y="1"/>
                  </a:moveTo>
                  <a:lnTo>
                    <a:pt x="2" y="628"/>
                  </a:lnTo>
                  <a:lnTo>
                    <a:pt x="1" y="642"/>
                  </a:lnTo>
                  <a:lnTo>
                    <a:pt x="1" y="642"/>
                  </a:lnTo>
                  <a:lnTo>
                    <a:pt x="1398" y="1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2">
              <a:extLst>
                <a:ext uri="{FF2B5EF4-FFF2-40B4-BE49-F238E27FC236}">
                  <a16:creationId xmlns:a16="http://schemas.microsoft.com/office/drawing/2014/main" id="{08C357C8-758F-67F6-9CB4-433AC4E339FE}"/>
                </a:ext>
              </a:extLst>
            </p:cNvPr>
            <p:cNvSpPr/>
            <p:nvPr/>
          </p:nvSpPr>
          <p:spPr>
            <a:xfrm>
              <a:off x="-234701" y="3382993"/>
              <a:ext cx="115372" cy="206086"/>
            </a:xfrm>
            <a:custGeom>
              <a:avLst/>
              <a:gdLst/>
              <a:ahLst/>
              <a:cxnLst/>
              <a:rect l="l" t="t" r="r" b="b"/>
              <a:pathLst>
                <a:path w="1399" h="2499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2499"/>
                  </a:lnTo>
                  <a:lnTo>
                    <a:pt x="1398" y="1872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2">
              <a:extLst>
                <a:ext uri="{FF2B5EF4-FFF2-40B4-BE49-F238E27FC236}">
                  <a16:creationId xmlns:a16="http://schemas.microsoft.com/office/drawing/2014/main" id="{663E0ACA-0620-8148-C479-AD28DDFC535B}"/>
                </a:ext>
              </a:extLst>
            </p:cNvPr>
            <p:cNvSpPr/>
            <p:nvPr/>
          </p:nvSpPr>
          <p:spPr>
            <a:xfrm>
              <a:off x="-234701" y="3537291"/>
              <a:ext cx="115372" cy="52532"/>
            </a:xfrm>
            <a:custGeom>
              <a:avLst/>
              <a:gdLst/>
              <a:ahLst/>
              <a:cxnLst/>
              <a:rect l="l" t="t" r="r" b="b"/>
              <a:pathLst>
                <a:path w="1399" h="637" extrusionOk="0">
                  <a:moveTo>
                    <a:pt x="1398" y="1"/>
                  </a:moveTo>
                  <a:lnTo>
                    <a:pt x="1" y="628"/>
                  </a:lnTo>
                  <a:lnTo>
                    <a:pt x="7" y="63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2">
              <a:extLst>
                <a:ext uri="{FF2B5EF4-FFF2-40B4-BE49-F238E27FC236}">
                  <a16:creationId xmlns:a16="http://schemas.microsoft.com/office/drawing/2014/main" id="{D8EEA531-0C61-30FC-7E9A-5CFB9E553DB5}"/>
                </a:ext>
              </a:extLst>
            </p:cNvPr>
            <p:cNvSpPr/>
            <p:nvPr/>
          </p:nvSpPr>
          <p:spPr>
            <a:xfrm>
              <a:off x="-234206" y="3537291"/>
              <a:ext cx="115455" cy="205756"/>
            </a:xfrm>
            <a:custGeom>
              <a:avLst/>
              <a:gdLst/>
              <a:ahLst/>
              <a:cxnLst/>
              <a:rect l="l" t="t" r="r" b="b"/>
              <a:pathLst>
                <a:path w="1400" h="2495" extrusionOk="0">
                  <a:moveTo>
                    <a:pt x="1392" y="1"/>
                  </a:moveTo>
                  <a:lnTo>
                    <a:pt x="1" y="636"/>
                  </a:lnTo>
                  <a:lnTo>
                    <a:pt x="1" y="2495"/>
                  </a:lnTo>
                  <a:lnTo>
                    <a:pt x="1399" y="1868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2">
              <a:extLst>
                <a:ext uri="{FF2B5EF4-FFF2-40B4-BE49-F238E27FC236}">
                  <a16:creationId xmlns:a16="http://schemas.microsoft.com/office/drawing/2014/main" id="{DD2E9216-2157-5614-A305-42ED2B4B9CCE}"/>
                </a:ext>
              </a:extLst>
            </p:cNvPr>
            <p:cNvSpPr/>
            <p:nvPr/>
          </p:nvSpPr>
          <p:spPr>
            <a:xfrm>
              <a:off x="-234701" y="3537291"/>
              <a:ext cx="115372" cy="52532"/>
            </a:xfrm>
            <a:custGeom>
              <a:avLst/>
              <a:gdLst/>
              <a:ahLst/>
              <a:cxnLst/>
              <a:rect l="l" t="t" r="r" b="b"/>
              <a:pathLst>
                <a:path w="1399" h="637" extrusionOk="0">
                  <a:moveTo>
                    <a:pt x="1398" y="1"/>
                  </a:moveTo>
                  <a:lnTo>
                    <a:pt x="1" y="628"/>
                  </a:lnTo>
                  <a:lnTo>
                    <a:pt x="7" y="63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2">
              <a:extLst>
                <a:ext uri="{FF2B5EF4-FFF2-40B4-BE49-F238E27FC236}">
                  <a16:creationId xmlns:a16="http://schemas.microsoft.com/office/drawing/2014/main" id="{E1CBEDD9-175B-AD08-B7E1-CA939C1B699E}"/>
                </a:ext>
              </a:extLst>
            </p:cNvPr>
            <p:cNvSpPr/>
            <p:nvPr/>
          </p:nvSpPr>
          <p:spPr>
            <a:xfrm>
              <a:off x="-234206" y="3691259"/>
              <a:ext cx="115455" cy="205591"/>
            </a:xfrm>
            <a:custGeom>
              <a:avLst/>
              <a:gdLst/>
              <a:ahLst/>
              <a:cxnLst/>
              <a:rect l="l" t="t" r="r" b="b"/>
              <a:pathLst>
                <a:path w="1400" h="2493" extrusionOk="0">
                  <a:moveTo>
                    <a:pt x="1399" y="1"/>
                  </a:moveTo>
                  <a:lnTo>
                    <a:pt x="1" y="628"/>
                  </a:lnTo>
                  <a:lnTo>
                    <a:pt x="1" y="2492"/>
                  </a:lnTo>
                  <a:lnTo>
                    <a:pt x="1398" y="1872"/>
                  </a:lnTo>
                  <a:lnTo>
                    <a:pt x="1399" y="186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2">
              <a:extLst>
                <a:ext uri="{FF2B5EF4-FFF2-40B4-BE49-F238E27FC236}">
                  <a16:creationId xmlns:a16="http://schemas.microsoft.com/office/drawing/2014/main" id="{8758E4FD-F2D6-0EAA-773D-C53DC62902C0}"/>
                </a:ext>
              </a:extLst>
            </p:cNvPr>
            <p:cNvSpPr/>
            <p:nvPr/>
          </p:nvSpPr>
          <p:spPr>
            <a:xfrm>
              <a:off x="-234206" y="3845639"/>
              <a:ext cx="115455" cy="51872"/>
            </a:xfrm>
            <a:custGeom>
              <a:avLst/>
              <a:gdLst/>
              <a:ahLst/>
              <a:cxnLst/>
              <a:rect l="l" t="t" r="r" b="b"/>
              <a:pathLst>
                <a:path w="1400" h="629" extrusionOk="0">
                  <a:moveTo>
                    <a:pt x="1399" y="0"/>
                  </a:moveTo>
                  <a:lnTo>
                    <a:pt x="10" y="614"/>
                  </a:lnTo>
                  <a:lnTo>
                    <a:pt x="1" y="619"/>
                  </a:lnTo>
                  <a:lnTo>
                    <a:pt x="1" y="628"/>
                  </a:lnTo>
                  <a:lnTo>
                    <a:pt x="10" y="623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2">
              <a:extLst>
                <a:ext uri="{FF2B5EF4-FFF2-40B4-BE49-F238E27FC236}">
                  <a16:creationId xmlns:a16="http://schemas.microsoft.com/office/drawing/2014/main" id="{08953F5C-3C6B-3E1C-DC86-C2452412334F}"/>
                </a:ext>
              </a:extLst>
            </p:cNvPr>
            <p:cNvSpPr/>
            <p:nvPr/>
          </p:nvSpPr>
          <p:spPr>
            <a:xfrm>
              <a:off x="-234206" y="3845639"/>
              <a:ext cx="115455" cy="86096"/>
            </a:xfrm>
            <a:custGeom>
              <a:avLst/>
              <a:gdLst/>
              <a:ahLst/>
              <a:cxnLst/>
              <a:rect l="l" t="t" r="r" b="b"/>
              <a:pathLst>
                <a:path w="1400" h="1044" extrusionOk="0">
                  <a:moveTo>
                    <a:pt x="1399" y="0"/>
                  </a:moveTo>
                  <a:lnTo>
                    <a:pt x="1" y="619"/>
                  </a:lnTo>
                  <a:lnTo>
                    <a:pt x="1" y="1043"/>
                  </a:lnTo>
                  <a:lnTo>
                    <a:pt x="1399" y="1043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2">
              <a:extLst>
                <a:ext uri="{FF2B5EF4-FFF2-40B4-BE49-F238E27FC236}">
                  <a16:creationId xmlns:a16="http://schemas.microsoft.com/office/drawing/2014/main" id="{414FBA5F-CB63-0055-FE30-E27E911BC59E}"/>
                </a:ext>
              </a:extLst>
            </p:cNvPr>
            <p:cNvSpPr/>
            <p:nvPr/>
          </p:nvSpPr>
          <p:spPr>
            <a:xfrm>
              <a:off x="-121142" y="2154137"/>
              <a:ext cx="1567" cy="1075046"/>
            </a:xfrm>
            <a:custGeom>
              <a:avLst/>
              <a:gdLst/>
              <a:ahLst/>
              <a:cxnLst/>
              <a:rect l="l" t="t" r="r" b="b"/>
              <a:pathLst>
                <a:path w="19" h="13036" extrusionOk="0">
                  <a:moveTo>
                    <a:pt x="3" y="1"/>
                  </a:moveTo>
                  <a:lnTo>
                    <a:pt x="0" y="4"/>
                  </a:lnTo>
                  <a:lnTo>
                    <a:pt x="3" y="1821"/>
                  </a:lnTo>
                  <a:lnTo>
                    <a:pt x="3" y="1828"/>
                  </a:lnTo>
                  <a:lnTo>
                    <a:pt x="3" y="3687"/>
                  </a:lnTo>
                  <a:lnTo>
                    <a:pt x="10" y="5560"/>
                  </a:lnTo>
                  <a:lnTo>
                    <a:pt x="10" y="5567"/>
                  </a:lnTo>
                  <a:lnTo>
                    <a:pt x="10" y="5576"/>
                  </a:lnTo>
                  <a:lnTo>
                    <a:pt x="14" y="5568"/>
                  </a:lnTo>
                  <a:lnTo>
                    <a:pt x="5" y="3698"/>
                  </a:lnTo>
                  <a:lnTo>
                    <a:pt x="5" y="1"/>
                  </a:lnTo>
                  <a:close/>
                  <a:moveTo>
                    <a:pt x="9" y="7483"/>
                  </a:moveTo>
                  <a:lnTo>
                    <a:pt x="17" y="9291"/>
                  </a:lnTo>
                  <a:lnTo>
                    <a:pt x="16" y="9305"/>
                  </a:lnTo>
                  <a:lnTo>
                    <a:pt x="16" y="11170"/>
                  </a:lnTo>
                  <a:lnTo>
                    <a:pt x="16" y="13028"/>
                  </a:lnTo>
                  <a:lnTo>
                    <a:pt x="19" y="13036"/>
                  </a:lnTo>
                  <a:lnTo>
                    <a:pt x="19" y="9302"/>
                  </a:lnTo>
                  <a:lnTo>
                    <a:pt x="9" y="7483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2">
              <a:extLst>
                <a:ext uri="{FF2B5EF4-FFF2-40B4-BE49-F238E27FC236}">
                  <a16:creationId xmlns:a16="http://schemas.microsoft.com/office/drawing/2014/main" id="{F582224A-3DC6-0ACE-59AF-E8EF269F77DD}"/>
                </a:ext>
              </a:extLst>
            </p:cNvPr>
            <p:cNvSpPr/>
            <p:nvPr/>
          </p:nvSpPr>
          <p:spPr>
            <a:xfrm>
              <a:off x="-124771" y="2154384"/>
              <a:ext cx="4041" cy="151740"/>
            </a:xfrm>
            <a:custGeom>
              <a:avLst/>
              <a:gdLst/>
              <a:ahLst/>
              <a:cxnLst/>
              <a:rect l="l" t="t" r="r" b="b"/>
              <a:pathLst>
                <a:path w="49" h="1840" extrusionOk="0">
                  <a:moveTo>
                    <a:pt x="44" y="1"/>
                  </a:moveTo>
                  <a:lnTo>
                    <a:pt x="39" y="3"/>
                  </a:lnTo>
                  <a:cubicBezTo>
                    <a:pt x="34" y="332"/>
                    <a:pt x="20" y="971"/>
                    <a:pt x="1" y="1839"/>
                  </a:cubicBezTo>
                  <a:lnTo>
                    <a:pt x="49" y="1818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2">
              <a:extLst>
                <a:ext uri="{FF2B5EF4-FFF2-40B4-BE49-F238E27FC236}">
                  <a16:creationId xmlns:a16="http://schemas.microsoft.com/office/drawing/2014/main" id="{87E866E1-3136-25CF-B521-9F9246A477BF}"/>
                </a:ext>
              </a:extLst>
            </p:cNvPr>
            <p:cNvSpPr/>
            <p:nvPr/>
          </p:nvSpPr>
          <p:spPr>
            <a:xfrm>
              <a:off x="-128894" y="2304889"/>
              <a:ext cx="8082" cy="157018"/>
            </a:xfrm>
            <a:custGeom>
              <a:avLst/>
              <a:gdLst/>
              <a:ahLst/>
              <a:cxnLst/>
              <a:rect l="l" t="t" r="r" b="b"/>
              <a:pathLst>
                <a:path w="98" h="1904" extrusionOk="0">
                  <a:moveTo>
                    <a:pt x="97" y="0"/>
                  </a:moveTo>
                  <a:lnTo>
                    <a:pt x="51" y="21"/>
                  </a:lnTo>
                  <a:lnTo>
                    <a:pt x="51" y="24"/>
                  </a:lnTo>
                  <a:lnTo>
                    <a:pt x="51" y="33"/>
                  </a:lnTo>
                  <a:cubicBezTo>
                    <a:pt x="37" y="578"/>
                    <a:pt x="18" y="1205"/>
                    <a:pt x="0" y="1904"/>
                  </a:cubicBezTo>
                  <a:lnTo>
                    <a:pt x="97" y="1859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2">
              <a:extLst>
                <a:ext uri="{FF2B5EF4-FFF2-40B4-BE49-F238E27FC236}">
                  <a16:creationId xmlns:a16="http://schemas.microsoft.com/office/drawing/2014/main" id="{472D4078-C1C3-0AD9-428E-81DC8512192C}"/>
                </a:ext>
              </a:extLst>
            </p:cNvPr>
            <p:cNvSpPr/>
            <p:nvPr/>
          </p:nvSpPr>
          <p:spPr>
            <a:xfrm>
              <a:off x="-124771" y="2304311"/>
              <a:ext cx="4041" cy="2392"/>
            </a:xfrm>
            <a:custGeom>
              <a:avLst/>
              <a:gdLst/>
              <a:ahLst/>
              <a:cxnLst/>
              <a:rect l="l" t="t" r="r" b="b"/>
              <a:pathLst>
                <a:path w="49" h="29" extrusionOk="0">
                  <a:moveTo>
                    <a:pt x="47" y="0"/>
                  </a:moveTo>
                  <a:lnTo>
                    <a:pt x="47" y="1"/>
                  </a:lnTo>
                  <a:lnTo>
                    <a:pt x="47" y="1"/>
                  </a:lnTo>
                  <a:lnTo>
                    <a:pt x="49" y="0"/>
                  </a:lnTo>
                  <a:close/>
                  <a:moveTo>
                    <a:pt x="47" y="1"/>
                  </a:moveTo>
                  <a:lnTo>
                    <a:pt x="1" y="21"/>
                  </a:lnTo>
                  <a:lnTo>
                    <a:pt x="1" y="28"/>
                  </a:lnTo>
                  <a:lnTo>
                    <a:pt x="47" y="7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2">
              <a:extLst>
                <a:ext uri="{FF2B5EF4-FFF2-40B4-BE49-F238E27FC236}">
                  <a16:creationId xmlns:a16="http://schemas.microsoft.com/office/drawing/2014/main" id="{B9EB49EF-4DBC-DA06-E8C6-C630C8F3E9A9}"/>
                </a:ext>
              </a:extLst>
            </p:cNvPr>
            <p:cNvSpPr/>
            <p:nvPr/>
          </p:nvSpPr>
          <p:spPr>
            <a:xfrm>
              <a:off x="-134007" y="2458114"/>
              <a:ext cx="13772" cy="160729"/>
            </a:xfrm>
            <a:custGeom>
              <a:avLst/>
              <a:gdLst/>
              <a:ahLst/>
              <a:cxnLst/>
              <a:rect l="l" t="t" r="r" b="b"/>
              <a:pathLst>
                <a:path w="167" h="1949" extrusionOk="0">
                  <a:moveTo>
                    <a:pt x="159" y="1"/>
                  </a:moveTo>
                  <a:lnTo>
                    <a:pt x="62" y="46"/>
                  </a:lnTo>
                  <a:lnTo>
                    <a:pt x="62" y="59"/>
                  </a:lnTo>
                  <a:cubicBezTo>
                    <a:pt x="42" y="646"/>
                    <a:pt x="24" y="1282"/>
                    <a:pt x="0" y="1948"/>
                  </a:cubicBezTo>
                  <a:lnTo>
                    <a:pt x="166" y="1874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2">
              <a:extLst>
                <a:ext uri="{FF2B5EF4-FFF2-40B4-BE49-F238E27FC236}">
                  <a16:creationId xmlns:a16="http://schemas.microsoft.com/office/drawing/2014/main" id="{C6D05CD2-903F-A990-43EE-41C8F04ECC5F}"/>
                </a:ext>
              </a:extLst>
            </p:cNvPr>
            <p:cNvSpPr/>
            <p:nvPr/>
          </p:nvSpPr>
          <p:spPr>
            <a:xfrm>
              <a:off x="-139038" y="2613154"/>
              <a:ext cx="18638" cy="162296"/>
            </a:xfrm>
            <a:custGeom>
              <a:avLst/>
              <a:gdLst/>
              <a:ahLst/>
              <a:cxnLst/>
              <a:rect l="l" t="t" r="r" b="b"/>
              <a:pathLst>
                <a:path w="226" h="1968" extrusionOk="0">
                  <a:moveTo>
                    <a:pt x="226" y="1"/>
                  </a:moveTo>
                  <a:lnTo>
                    <a:pt x="61" y="74"/>
                  </a:lnTo>
                  <a:lnTo>
                    <a:pt x="61" y="78"/>
                  </a:lnTo>
                  <a:lnTo>
                    <a:pt x="61" y="82"/>
                  </a:lnTo>
                  <a:cubicBezTo>
                    <a:pt x="43" y="687"/>
                    <a:pt x="23" y="1315"/>
                    <a:pt x="1" y="1967"/>
                  </a:cubicBezTo>
                  <a:lnTo>
                    <a:pt x="226" y="1866"/>
                  </a:lnTo>
                  <a:lnTo>
                    <a:pt x="226" y="12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2">
              <a:extLst>
                <a:ext uri="{FF2B5EF4-FFF2-40B4-BE49-F238E27FC236}">
                  <a16:creationId xmlns:a16="http://schemas.microsoft.com/office/drawing/2014/main" id="{959DD025-4B73-387C-BDAC-FAD8EBA43291}"/>
                </a:ext>
              </a:extLst>
            </p:cNvPr>
            <p:cNvSpPr/>
            <p:nvPr/>
          </p:nvSpPr>
          <p:spPr>
            <a:xfrm>
              <a:off x="-134007" y="2612577"/>
              <a:ext cx="13772" cy="6680"/>
            </a:xfrm>
            <a:custGeom>
              <a:avLst/>
              <a:gdLst/>
              <a:ahLst/>
              <a:cxnLst/>
              <a:rect l="l" t="t" r="r" b="b"/>
              <a:pathLst>
                <a:path w="167" h="81" extrusionOk="0">
                  <a:moveTo>
                    <a:pt x="165" y="1"/>
                  </a:moveTo>
                  <a:lnTo>
                    <a:pt x="165" y="1"/>
                  </a:lnTo>
                  <a:lnTo>
                    <a:pt x="165" y="1"/>
                  </a:lnTo>
                  <a:lnTo>
                    <a:pt x="166" y="1"/>
                  </a:lnTo>
                  <a:close/>
                  <a:moveTo>
                    <a:pt x="165" y="1"/>
                  </a:moveTo>
                  <a:lnTo>
                    <a:pt x="0" y="75"/>
                  </a:lnTo>
                  <a:lnTo>
                    <a:pt x="0" y="81"/>
                  </a:lnTo>
                  <a:lnTo>
                    <a:pt x="165" y="8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2">
              <a:extLst>
                <a:ext uri="{FF2B5EF4-FFF2-40B4-BE49-F238E27FC236}">
                  <a16:creationId xmlns:a16="http://schemas.microsoft.com/office/drawing/2014/main" id="{5E67B3D7-2616-653B-0936-73DB3A599805}"/>
                </a:ext>
              </a:extLst>
            </p:cNvPr>
            <p:cNvSpPr/>
            <p:nvPr/>
          </p:nvSpPr>
          <p:spPr>
            <a:xfrm>
              <a:off x="-145306" y="2767039"/>
              <a:ext cx="25647" cy="164935"/>
            </a:xfrm>
            <a:custGeom>
              <a:avLst/>
              <a:gdLst/>
              <a:ahLst/>
              <a:cxnLst/>
              <a:rect l="l" t="t" r="r" b="b"/>
              <a:pathLst>
                <a:path w="311" h="2000" extrusionOk="0">
                  <a:moveTo>
                    <a:pt x="302" y="0"/>
                  </a:moveTo>
                  <a:lnTo>
                    <a:pt x="75" y="101"/>
                  </a:lnTo>
                  <a:lnTo>
                    <a:pt x="75" y="114"/>
                  </a:lnTo>
                  <a:cubicBezTo>
                    <a:pt x="53" y="730"/>
                    <a:pt x="29" y="1362"/>
                    <a:pt x="1" y="1999"/>
                  </a:cubicBezTo>
                  <a:lnTo>
                    <a:pt x="310" y="1859"/>
                  </a:lnTo>
                  <a:lnTo>
                    <a:pt x="303" y="51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2">
              <a:extLst>
                <a:ext uri="{FF2B5EF4-FFF2-40B4-BE49-F238E27FC236}">
                  <a16:creationId xmlns:a16="http://schemas.microsoft.com/office/drawing/2014/main" id="{0F3112C5-5E8F-6C9C-FCA5-CF53B6E43B33}"/>
                </a:ext>
              </a:extLst>
            </p:cNvPr>
            <p:cNvSpPr/>
            <p:nvPr/>
          </p:nvSpPr>
          <p:spPr>
            <a:xfrm>
              <a:off x="-119411" y="3229933"/>
              <a:ext cx="660" cy="451427"/>
            </a:xfrm>
            <a:custGeom>
              <a:avLst/>
              <a:gdLst/>
              <a:ahLst/>
              <a:cxnLst/>
              <a:rect l="l" t="t" r="r" b="b"/>
              <a:pathLst>
                <a:path w="8" h="5474" extrusionOk="0">
                  <a:moveTo>
                    <a:pt x="0" y="1"/>
                  </a:moveTo>
                  <a:lnTo>
                    <a:pt x="0" y="1857"/>
                  </a:lnTo>
                  <a:lnTo>
                    <a:pt x="0" y="3728"/>
                  </a:lnTo>
                  <a:lnTo>
                    <a:pt x="7" y="5474"/>
                  </a:lnTo>
                  <a:lnTo>
                    <a:pt x="2" y="3736"/>
                  </a:lnTo>
                  <a:lnTo>
                    <a:pt x="2" y="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2">
              <a:extLst>
                <a:ext uri="{FF2B5EF4-FFF2-40B4-BE49-F238E27FC236}">
                  <a16:creationId xmlns:a16="http://schemas.microsoft.com/office/drawing/2014/main" id="{7D301573-E7BB-D0D5-A7A8-AFD21B84D876}"/>
                </a:ext>
              </a:extLst>
            </p:cNvPr>
            <p:cNvSpPr/>
            <p:nvPr/>
          </p:nvSpPr>
          <p:spPr>
            <a:xfrm>
              <a:off x="-151903" y="2921420"/>
              <a:ext cx="32080" cy="168316"/>
            </a:xfrm>
            <a:custGeom>
              <a:avLst/>
              <a:gdLst/>
              <a:ahLst/>
              <a:cxnLst/>
              <a:rect l="l" t="t" r="r" b="b"/>
              <a:pathLst>
                <a:path w="389" h="2041" extrusionOk="0">
                  <a:moveTo>
                    <a:pt x="389" y="1"/>
                  </a:moveTo>
                  <a:lnTo>
                    <a:pt x="79" y="137"/>
                  </a:lnTo>
                  <a:cubicBezTo>
                    <a:pt x="79" y="139"/>
                    <a:pt x="79" y="140"/>
                    <a:pt x="79" y="140"/>
                  </a:cubicBezTo>
                  <a:lnTo>
                    <a:pt x="79" y="144"/>
                  </a:lnTo>
                  <a:cubicBezTo>
                    <a:pt x="57" y="775"/>
                    <a:pt x="29" y="1405"/>
                    <a:pt x="1" y="2041"/>
                  </a:cubicBezTo>
                  <a:lnTo>
                    <a:pt x="389" y="1866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2">
              <a:extLst>
                <a:ext uri="{FF2B5EF4-FFF2-40B4-BE49-F238E27FC236}">
                  <a16:creationId xmlns:a16="http://schemas.microsoft.com/office/drawing/2014/main" id="{83380333-D54A-B6D2-E439-2CBC1CD68DD8}"/>
                </a:ext>
              </a:extLst>
            </p:cNvPr>
            <p:cNvSpPr/>
            <p:nvPr/>
          </p:nvSpPr>
          <p:spPr>
            <a:xfrm>
              <a:off x="-145306" y="2920265"/>
              <a:ext cx="25647" cy="12618"/>
            </a:xfrm>
            <a:custGeom>
              <a:avLst/>
              <a:gdLst/>
              <a:ahLst/>
              <a:cxnLst/>
              <a:rect l="l" t="t" r="r" b="b"/>
              <a:pathLst>
                <a:path w="311" h="153" extrusionOk="0">
                  <a:moveTo>
                    <a:pt x="310" y="1"/>
                  </a:moveTo>
                  <a:lnTo>
                    <a:pt x="1" y="141"/>
                  </a:lnTo>
                  <a:lnTo>
                    <a:pt x="1" y="153"/>
                  </a:lnTo>
                  <a:lnTo>
                    <a:pt x="309" y="15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2">
              <a:extLst>
                <a:ext uri="{FF2B5EF4-FFF2-40B4-BE49-F238E27FC236}">
                  <a16:creationId xmlns:a16="http://schemas.microsoft.com/office/drawing/2014/main" id="{B5FF4F62-5ED8-FB87-BD41-79B0F7919F17}"/>
                </a:ext>
              </a:extLst>
            </p:cNvPr>
            <p:cNvSpPr/>
            <p:nvPr/>
          </p:nvSpPr>
          <p:spPr>
            <a:xfrm>
              <a:off x="-159655" y="3075305"/>
              <a:ext cx="39832" cy="171285"/>
            </a:xfrm>
            <a:custGeom>
              <a:avLst/>
              <a:gdLst/>
              <a:ahLst/>
              <a:cxnLst/>
              <a:rect l="l" t="t" r="r" b="b"/>
              <a:pathLst>
                <a:path w="483" h="2077" extrusionOk="0">
                  <a:moveTo>
                    <a:pt x="483" y="0"/>
                  </a:moveTo>
                  <a:lnTo>
                    <a:pt x="93" y="175"/>
                  </a:lnTo>
                  <a:lnTo>
                    <a:pt x="93" y="182"/>
                  </a:lnTo>
                  <a:cubicBezTo>
                    <a:pt x="65" y="821"/>
                    <a:pt x="33" y="1455"/>
                    <a:pt x="1" y="2077"/>
                  </a:cubicBezTo>
                  <a:lnTo>
                    <a:pt x="483" y="1858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2">
              <a:extLst>
                <a:ext uri="{FF2B5EF4-FFF2-40B4-BE49-F238E27FC236}">
                  <a16:creationId xmlns:a16="http://schemas.microsoft.com/office/drawing/2014/main" id="{C67EB38F-9A29-BCD4-79B5-63E43A055096}"/>
                </a:ext>
              </a:extLst>
            </p:cNvPr>
            <p:cNvSpPr/>
            <p:nvPr/>
          </p:nvSpPr>
          <p:spPr>
            <a:xfrm>
              <a:off x="-169056" y="3229768"/>
              <a:ext cx="49728" cy="175573"/>
            </a:xfrm>
            <a:custGeom>
              <a:avLst/>
              <a:gdLst/>
              <a:ahLst/>
              <a:cxnLst/>
              <a:rect l="l" t="t" r="r" b="b"/>
              <a:pathLst>
                <a:path w="603" h="2129" extrusionOk="0">
                  <a:moveTo>
                    <a:pt x="601" y="0"/>
                  </a:moveTo>
                  <a:lnTo>
                    <a:pt x="113" y="219"/>
                  </a:lnTo>
                  <a:lnTo>
                    <a:pt x="113" y="231"/>
                  </a:lnTo>
                  <a:cubicBezTo>
                    <a:pt x="75" y="879"/>
                    <a:pt x="43" y="1517"/>
                    <a:pt x="1" y="2129"/>
                  </a:cubicBezTo>
                  <a:lnTo>
                    <a:pt x="602" y="1859"/>
                  </a:lnTo>
                  <a:lnTo>
                    <a:pt x="602" y="3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2">
              <a:extLst>
                <a:ext uri="{FF2B5EF4-FFF2-40B4-BE49-F238E27FC236}">
                  <a16:creationId xmlns:a16="http://schemas.microsoft.com/office/drawing/2014/main" id="{B2C0D5EE-39B3-ADD2-142F-E353B9ED832B}"/>
                </a:ext>
              </a:extLst>
            </p:cNvPr>
            <p:cNvSpPr/>
            <p:nvPr/>
          </p:nvSpPr>
          <p:spPr>
            <a:xfrm>
              <a:off x="-159737" y="3228448"/>
              <a:ext cx="40409" cy="19462"/>
            </a:xfrm>
            <a:custGeom>
              <a:avLst/>
              <a:gdLst/>
              <a:ahLst/>
              <a:cxnLst/>
              <a:rect l="l" t="t" r="r" b="b"/>
              <a:pathLst>
                <a:path w="490" h="236" extrusionOk="0">
                  <a:moveTo>
                    <a:pt x="484" y="1"/>
                  </a:moveTo>
                  <a:lnTo>
                    <a:pt x="484" y="2"/>
                  </a:lnTo>
                  <a:lnTo>
                    <a:pt x="0" y="220"/>
                  </a:lnTo>
                  <a:lnTo>
                    <a:pt x="0" y="227"/>
                  </a:lnTo>
                  <a:lnTo>
                    <a:pt x="0" y="235"/>
                  </a:lnTo>
                  <a:lnTo>
                    <a:pt x="489" y="16"/>
                  </a:lnTo>
                  <a:lnTo>
                    <a:pt x="487" y="10"/>
                  </a:lnTo>
                  <a:lnTo>
                    <a:pt x="487" y="9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2">
              <a:extLst>
                <a:ext uri="{FF2B5EF4-FFF2-40B4-BE49-F238E27FC236}">
                  <a16:creationId xmlns:a16="http://schemas.microsoft.com/office/drawing/2014/main" id="{A4CDAAE4-39C2-B9A1-A807-31418E9B89BD}"/>
                </a:ext>
              </a:extLst>
            </p:cNvPr>
            <p:cNvSpPr/>
            <p:nvPr/>
          </p:nvSpPr>
          <p:spPr>
            <a:xfrm>
              <a:off x="-179942" y="3382993"/>
              <a:ext cx="60614" cy="181676"/>
            </a:xfrm>
            <a:custGeom>
              <a:avLst/>
              <a:gdLst/>
              <a:ahLst/>
              <a:cxnLst/>
              <a:rect l="l" t="t" r="r" b="b"/>
              <a:pathLst>
                <a:path w="735" h="2203" extrusionOk="0">
                  <a:moveTo>
                    <a:pt x="734" y="1"/>
                  </a:moveTo>
                  <a:lnTo>
                    <a:pt x="133" y="271"/>
                  </a:lnTo>
                  <a:lnTo>
                    <a:pt x="133" y="280"/>
                  </a:lnTo>
                  <a:cubicBezTo>
                    <a:pt x="95" y="951"/>
                    <a:pt x="48" y="1595"/>
                    <a:pt x="1" y="2202"/>
                  </a:cubicBezTo>
                  <a:lnTo>
                    <a:pt x="734" y="1872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2">
              <a:extLst>
                <a:ext uri="{FF2B5EF4-FFF2-40B4-BE49-F238E27FC236}">
                  <a16:creationId xmlns:a16="http://schemas.microsoft.com/office/drawing/2014/main" id="{E0AFC30B-D0DE-CB42-FCAC-77059D5D98A0}"/>
                </a:ext>
              </a:extLst>
            </p:cNvPr>
            <p:cNvSpPr/>
            <p:nvPr/>
          </p:nvSpPr>
          <p:spPr>
            <a:xfrm>
              <a:off x="-234206" y="3931653"/>
              <a:ext cx="109434" cy="907"/>
            </a:xfrm>
            <a:custGeom>
              <a:avLst/>
              <a:gdLst/>
              <a:ahLst/>
              <a:cxnLst/>
              <a:rect l="l" t="t" r="r" b="b"/>
              <a:pathLst>
                <a:path w="1327" h="11" extrusionOk="0">
                  <a:moveTo>
                    <a:pt x="8" y="0"/>
                  </a:moveTo>
                  <a:lnTo>
                    <a:pt x="1" y="10"/>
                  </a:lnTo>
                  <a:lnTo>
                    <a:pt x="1326" y="10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2">
              <a:extLst>
                <a:ext uri="{FF2B5EF4-FFF2-40B4-BE49-F238E27FC236}">
                  <a16:creationId xmlns:a16="http://schemas.microsoft.com/office/drawing/2014/main" id="{4530A49E-8881-3E36-97BA-007756819FC5}"/>
                </a:ext>
              </a:extLst>
            </p:cNvPr>
            <p:cNvSpPr/>
            <p:nvPr/>
          </p:nvSpPr>
          <p:spPr>
            <a:xfrm>
              <a:off x="-124853" y="3845144"/>
              <a:ext cx="6103" cy="87416"/>
            </a:xfrm>
            <a:custGeom>
              <a:avLst/>
              <a:gdLst/>
              <a:ahLst/>
              <a:cxnLst/>
              <a:rect l="l" t="t" r="r" b="b"/>
              <a:pathLst>
                <a:path w="74" h="1060" extrusionOk="0">
                  <a:moveTo>
                    <a:pt x="73" y="0"/>
                  </a:moveTo>
                  <a:lnTo>
                    <a:pt x="72" y="6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73" y="6"/>
                  </a:lnTo>
                  <a:lnTo>
                    <a:pt x="73" y="0"/>
                  </a:lnTo>
                  <a:close/>
                  <a:moveTo>
                    <a:pt x="0" y="1049"/>
                  </a:moveTo>
                  <a:lnTo>
                    <a:pt x="0" y="1059"/>
                  </a:lnTo>
                  <a:lnTo>
                    <a:pt x="73" y="1059"/>
                  </a:lnTo>
                  <a:lnTo>
                    <a:pt x="73" y="104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2">
              <a:extLst>
                <a:ext uri="{FF2B5EF4-FFF2-40B4-BE49-F238E27FC236}">
                  <a16:creationId xmlns:a16="http://schemas.microsoft.com/office/drawing/2014/main" id="{041EB0BC-746E-2DAF-DEF8-E6DC5302F59E}"/>
                </a:ext>
              </a:extLst>
            </p:cNvPr>
            <p:cNvSpPr/>
            <p:nvPr/>
          </p:nvSpPr>
          <p:spPr>
            <a:xfrm>
              <a:off x="-194292" y="3537291"/>
              <a:ext cx="75540" cy="187943"/>
            </a:xfrm>
            <a:custGeom>
              <a:avLst/>
              <a:gdLst/>
              <a:ahLst/>
              <a:cxnLst/>
              <a:rect l="l" t="t" r="r" b="b"/>
              <a:pathLst>
                <a:path w="916" h="2279" extrusionOk="0">
                  <a:moveTo>
                    <a:pt x="908" y="1"/>
                  </a:moveTo>
                  <a:lnTo>
                    <a:pt x="175" y="337"/>
                  </a:lnTo>
                  <a:lnTo>
                    <a:pt x="175" y="340"/>
                  </a:lnTo>
                  <a:lnTo>
                    <a:pt x="175" y="349"/>
                  </a:lnTo>
                  <a:cubicBezTo>
                    <a:pt x="117" y="1055"/>
                    <a:pt x="61" y="1703"/>
                    <a:pt x="0" y="2278"/>
                  </a:cubicBezTo>
                  <a:lnTo>
                    <a:pt x="915" y="1868"/>
                  </a:lnTo>
                  <a:lnTo>
                    <a:pt x="915" y="1747"/>
                  </a:lnTo>
                  <a:lnTo>
                    <a:pt x="908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2">
              <a:extLst>
                <a:ext uri="{FF2B5EF4-FFF2-40B4-BE49-F238E27FC236}">
                  <a16:creationId xmlns:a16="http://schemas.microsoft.com/office/drawing/2014/main" id="{2B76F8C9-79E5-085B-0EE1-E38EB5403074}"/>
                </a:ext>
              </a:extLst>
            </p:cNvPr>
            <p:cNvSpPr/>
            <p:nvPr/>
          </p:nvSpPr>
          <p:spPr>
            <a:xfrm>
              <a:off x="-179942" y="3537291"/>
              <a:ext cx="60614" cy="27792"/>
            </a:xfrm>
            <a:custGeom>
              <a:avLst/>
              <a:gdLst/>
              <a:ahLst/>
              <a:cxnLst/>
              <a:rect l="l" t="t" r="r" b="b"/>
              <a:pathLst>
                <a:path w="735" h="337" extrusionOk="0">
                  <a:moveTo>
                    <a:pt x="734" y="1"/>
                  </a:moveTo>
                  <a:lnTo>
                    <a:pt x="1" y="331"/>
                  </a:lnTo>
                  <a:lnTo>
                    <a:pt x="1" y="337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2">
              <a:extLst>
                <a:ext uri="{FF2B5EF4-FFF2-40B4-BE49-F238E27FC236}">
                  <a16:creationId xmlns:a16="http://schemas.microsoft.com/office/drawing/2014/main" id="{D217C213-F6A3-300A-A9BA-F7F5DB33010D}"/>
                </a:ext>
              </a:extLst>
            </p:cNvPr>
            <p:cNvSpPr/>
            <p:nvPr/>
          </p:nvSpPr>
          <p:spPr>
            <a:xfrm>
              <a:off x="-219032" y="3691176"/>
              <a:ext cx="100280" cy="198829"/>
            </a:xfrm>
            <a:custGeom>
              <a:avLst/>
              <a:gdLst/>
              <a:ahLst/>
              <a:cxnLst/>
              <a:rect l="l" t="t" r="r" b="b"/>
              <a:pathLst>
                <a:path w="1216" h="2411" extrusionOk="0">
                  <a:moveTo>
                    <a:pt x="1215" y="0"/>
                  </a:moveTo>
                  <a:lnTo>
                    <a:pt x="300" y="411"/>
                  </a:lnTo>
                  <a:lnTo>
                    <a:pt x="300" y="419"/>
                  </a:lnTo>
                  <a:cubicBezTo>
                    <a:pt x="206" y="1276"/>
                    <a:pt x="108" y="1962"/>
                    <a:pt x="1" y="2410"/>
                  </a:cubicBezTo>
                  <a:lnTo>
                    <a:pt x="1187" y="1886"/>
                  </a:lnTo>
                  <a:lnTo>
                    <a:pt x="1215" y="1873"/>
                  </a:lnTo>
                  <a:lnTo>
                    <a:pt x="1215" y="186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2">
              <a:extLst>
                <a:ext uri="{FF2B5EF4-FFF2-40B4-BE49-F238E27FC236}">
                  <a16:creationId xmlns:a16="http://schemas.microsoft.com/office/drawing/2014/main" id="{8FFA641E-D129-5555-7418-7ABF638CCCC1}"/>
                </a:ext>
              </a:extLst>
            </p:cNvPr>
            <p:cNvSpPr/>
            <p:nvPr/>
          </p:nvSpPr>
          <p:spPr>
            <a:xfrm>
              <a:off x="-219115" y="3845639"/>
              <a:ext cx="100363" cy="44368"/>
            </a:xfrm>
            <a:custGeom>
              <a:avLst/>
              <a:gdLst/>
              <a:ahLst/>
              <a:cxnLst/>
              <a:rect l="l" t="t" r="r" b="b"/>
              <a:pathLst>
                <a:path w="1217" h="538" extrusionOk="0">
                  <a:moveTo>
                    <a:pt x="1216" y="0"/>
                  </a:moveTo>
                  <a:lnTo>
                    <a:pt x="1187" y="13"/>
                  </a:lnTo>
                  <a:lnTo>
                    <a:pt x="0" y="537"/>
                  </a:lnTo>
                  <a:lnTo>
                    <a:pt x="0" y="537"/>
                  </a:lnTo>
                  <a:lnTo>
                    <a:pt x="1216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2">
              <a:extLst>
                <a:ext uri="{FF2B5EF4-FFF2-40B4-BE49-F238E27FC236}">
                  <a16:creationId xmlns:a16="http://schemas.microsoft.com/office/drawing/2014/main" id="{4C74E3B7-7E25-B216-B923-0D942A62F4F6}"/>
                </a:ext>
              </a:extLst>
            </p:cNvPr>
            <p:cNvSpPr/>
            <p:nvPr/>
          </p:nvSpPr>
          <p:spPr>
            <a:xfrm>
              <a:off x="-233464" y="3845639"/>
              <a:ext cx="114712" cy="86096"/>
            </a:xfrm>
            <a:custGeom>
              <a:avLst/>
              <a:gdLst/>
              <a:ahLst/>
              <a:cxnLst/>
              <a:rect l="l" t="t" r="r" b="b"/>
              <a:pathLst>
                <a:path w="1391" h="1044" extrusionOk="0">
                  <a:moveTo>
                    <a:pt x="1390" y="0"/>
                  </a:moveTo>
                  <a:lnTo>
                    <a:pt x="174" y="538"/>
                  </a:lnTo>
                  <a:cubicBezTo>
                    <a:pt x="174" y="541"/>
                    <a:pt x="173" y="546"/>
                    <a:pt x="172" y="548"/>
                  </a:cubicBezTo>
                  <a:lnTo>
                    <a:pt x="172" y="558"/>
                  </a:lnTo>
                  <a:cubicBezTo>
                    <a:pt x="118" y="786"/>
                    <a:pt x="59" y="952"/>
                    <a:pt x="0" y="1043"/>
                  </a:cubicBezTo>
                  <a:lnTo>
                    <a:pt x="1390" y="104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2">
              <a:extLst>
                <a:ext uri="{FF2B5EF4-FFF2-40B4-BE49-F238E27FC236}">
                  <a16:creationId xmlns:a16="http://schemas.microsoft.com/office/drawing/2014/main" id="{4EA2962F-7F4E-14AB-6053-10F495D25A8A}"/>
                </a:ext>
              </a:extLst>
            </p:cNvPr>
            <p:cNvSpPr/>
            <p:nvPr/>
          </p:nvSpPr>
          <p:spPr>
            <a:xfrm>
              <a:off x="737224" y="1079075"/>
              <a:ext cx="3908244" cy="1184022"/>
            </a:xfrm>
            <a:custGeom>
              <a:avLst/>
              <a:gdLst/>
              <a:ahLst/>
              <a:cxnLst/>
              <a:rect l="l" t="t" r="r" b="b"/>
              <a:pathLst>
                <a:path w="45109" h="13666" extrusionOk="0">
                  <a:moveTo>
                    <a:pt x="1" y="0"/>
                  </a:moveTo>
                  <a:lnTo>
                    <a:pt x="201" y="194"/>
                  </a:lnTo>
                  <a:lnTo>
                    <a:pt x="2565" y="2493"/>
                  </a:lnTo>
                  <a:lnTo>
                    <a:pt x="2567" y="2494"/>
                  </a:lnTo>
                  <a:lnTo>
                    <a:pt x="8148" y="7917"/>
                  </a:lnTo>
                  <a:lnTo>
                    <a:pt x="8557" y="8315"/>
                  </a:lnTo>
                  <a:lnTo>
                    <a:pt x="11165" y="10847"/>
                  </a:lnTo>
                  <a:lnTo>
                    <a:pt x="11732" y="11399"/>
                  </a:lnTo>
                  <a:lnTo>
                    <a:pt x="13772" y="13380"/>
                  </a:lnTo>
                  <a:lnTo>
                    <a:pt x="44093" y="13664"/>
                  </a:lnTo>
                  <a:lnTo>
                    <a:pt x="44092" y="13666"/>
                  </a:lnTo>
                  <a:cubicBezTo>
                    <a:pt x="44094" y="13666"/>
                    <a:pt x="44096" y="13666"/>
                    <a:pt x="44097" y="13666"/>
                  </a:cubicBezTo>
                  <a:cubicBezTo>
                    <a:pt x="44741" y="13666"/>
                    <a:pt x="45109" y="12927"/>
                    <a:pt x="44716" y="12414"/>
                  </a:cubicBezTo>
                  <a:lnTo>
                    <a:pt x="42314" y="9282"/>
                  </a:lnTo>
                  <a:lnTo>
                    <a:pt x="41927" y="8780"/>
                  </a:lnTo>
                  <a:lnTo>
                    <a:pt x="39474" y="5583"/>
                  </a:lnTo>
                  <a:lnTo>
                    <a:pt x="39173" y="5191"/>
                  </a:lnTo>
                  <a:lnTo>
                    <a:pt x="35783" y="775"/>
                  </a:lnTo>
                  <a:cubicBezTo>
                    <a:pt x="35758" y="741"/>
                    <a:pt x="35730" y="709"/>
                    <a:pt x="35702" y="678"/>
                  </a:cubicBezTo>
                  <a:cubicBezTo>
                    <a:pt x="35571" y="539"/>
                    <a:pt x="35411" y="431"/>
                    <a:pt x="35234" y="360"/>
                  </a:cubicBezTo>
                  <a:cubicBezTo>
                    <a:pt x="35086" y="303"/>
                    <a:pt x="34928" y="272"/>
                    <a:pt x="34770" y="270"/>
                  </a:cubicBezTo>
                  <a:lnTo>
                    <a:pt x="26977" y="210"/>
                  </a:lnTo>
                  <a:lnTo>
                    <a:pt x="26888" y="210"/>
                  </a:lnTo>
                  <a:lnTo>
                    <a:pt x="26507" y="207"/>
                  </a:lnTo>
                  <a:lnTo>
                    <a:pt x="26413" y="206"/>
                  </a:lnTo>
                  <a:lnTo>
                    <a:pt x="18118" y="141"/>
                  </a:lnTo>
                  <a:lnTo>
                    <a:pt x="18113" y="141"/>
                  </a:lnTo>
                  <a:lnTo>
                    <a:pt x="17714" y="138"/>
                  </a:lnTo>
                  <a:lnTo>
                    <a:pt x="17700" y="138"/>
                  </a:lnTo>
                  <a:lnTo>
                    <a:pt x="9315" y="72"/>
                  </a:lnTo>
                  <a:lnTo>
                    <a:pt x="9295" y="72"/>
                  </a:lnTo>
                  <a:lnTo>
                    <a:pt x="9045" y="71"/>
                  </a:lnTo>
                  <a:lnTo>
                    <a:pt x="9017" y="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B3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2">
              <a:extLst>
                <a:ext uri="{FF2B5EF4-FFF2-40B4-BE49-F238E27FC236}">
                  <a16:creationId xmlns:a16="http://schemas.microsoft.com/office/drawing/2014/main" id="{D5E68B45-60A3-8517-1AC2-CFCD59CB3232}"/>
                </a:ext>
              </a:extLst>
            </p:cNvPr>
            <p:cNvSpPr/>
            <p:nvPr/>
          </p:nvSpPr>
          <p:spPr>
            <a:xfrm>
              <a:off x="757885" y="1140275"/>
              <a:ext cx="760845" cy="257711"/>
            </a:xfrm>
            <a:custGeom>
              <a:avLst/>
              <a:gdLst/>
              <a:ahLst/>
              <a:cxnLst/>
              <a:rect l="l" t="t" r="r" b="b"/>
              <a:pathLst>
                <a:path w="9226" h="3125" extrusionOk="0">
                  <a:moveTo>
                    <a:pt x="8966" y="0"/>
                  </a:moveTo>
                  <a:cubicBezTo>
                    <a:pt x="8962" y="0"/>
                    <a:pt x="8958" y="0"/>
                    <a:pt x="8955" y="0"/>
                  </a:cubicBezTo>
                  <a:cubicBezTo>
                    <a:pt x="8904" y="3"/>
                    <a:pt x="8856" y="21"/>
                    <a:pt x="8818" y="54"/>
                  </a:cubicBezTo>
                  <a:cubicBezTo>
                    <a:pt x="8754" y="102"/>
                    <a:pt x="8718" y="180"/>
                    <a:pt x="8723" y="260"/>
                  </a:cubicBezTo>
                  <a:cubicBezTo>
                    <a:pt x="8768" y="1062"/>
                    <a:pt x="8165" y="1901"/>
                    <a:pt x="7255" y="2305"/>
                  </a:cubicBezTo>
                  <a:cubicBezTo>
                    <a:pt x="6759" y="2524"/>
                    <a:pt x="6188" y="2633"/>
                    <a:pt x="5528" y="2633"/>
                  </a:cubicBezTo>
                  <a:cubicBezTo>
                    <a:pt x="5171" y="2633"/>
                    <a:pt x="4787" y="2601"/>
                    <a:pt x="4376" y="2538"/>
                  </a:cubicBezTo>
                  <a:cubicBezTo>
                    <a:pt x="3466" y="2397"/>
                    <a:pt x="1263" y="1886"/>
                    <a:pt x="452" y="159"/>
                  </a:cubicBezTo>
                  <a:cubicBezTo>
                    <a:pt x="409" y="70"/>
                    <a:pt x="320" y="18"/>
                    <a:pt x="228" y="18"/>
                  </a:cubicBezTo>
                  <a:cubicBezTo>
                    <a:pt x="193" y="18"/>
                    <a:pt x="158" y="26"/>
                    <a:pt x="124" y="41"/>
                  </a:cubicBezTo>
                  <a:cubicBezTo>
                    <a:pt x="67" y="69"/>
                    <a:pt x="23" y="117"/>
                    <a:pt x="1" y="176"/>
                  </a:cubicBezTo>
                  <a:lnTo>
                    <a:pt x="2365" y="2475"/>
                  </a:lnTo>
                  <a:lnTo>
                    <a:pt x="2367" y="2476"/>
                  </a:lnTo>
                  <a:cubicBezTo>
                    <a:pt x="3120" y="2801"/>
                    <a:pt x="3853" y="2954"/>
                    <a:pt x="4300" y="3023"/>
                  </a:cubicBezTo>
                  <a:cubicBezTo>
                    <a:pt x="4667" y="3082"/>
                    <a:pt x="5038" y="3116"/>
                    <a:pt x="5410" y="3121"/>
                  </a:cubicBezTo>
                  <a:cubicBezTo>
                    <a:pt x="5448" y="3124"/>
                    <a:pt x="5488" y="3124"/>
                    <a:pt x="5524" y="3124"/>
                  </a:cubicBezTo>
                  <a:cubicBezTo>
                    <a:pt x="5678" y="3124"/>
                    <a:pt x="5825" y="3120"/>
                    <a:pt x="5967" y="3107"/>
                  </a:cubicBezTo>
                  <a:cubicBezTo>
                    <a:pt x="6515" y="3069"/>
                    <a:pt x="7009" y="2950"/>
                    <a:pt x="7452" y="2753"/>
                  </a:cubicBezTo>
                  <a:cubicBezTo>
                    <a:pt x="8270" y="2392"/>
                    <a:pt x="8883" y="1718"/>
                    <a:pt x="9113" y="982"/>
                  </a:cubicBezTo>
                  <a:cubicBezTo>
                    <a:pt x="9192" y="740"/>
                    <a:pt x="9226" y="487"/>
                    <a:pt x="9212" y="232"/>
                  </a:cubicBezTo>
                  <a:cubicBezTo>
                    <a:pt x="9212" y="213"/>
                    <a:pt x="9208" y="192"/>
                    <a:pt x="9199" y="172"/>
                  </a:cubicBezTo>
                  <a:cubicBezTo>
                    <a:pt x="9185" y="124"/>
                    <a:pt x="9156" y="83"/>
                    <a:pt x="9116" y="54"/>
                  </a:cubicBezTo>
                  <a:cubicBezTo>
                    <a:pt x="9074" y="19"/>
                    <a:pt x="9020" y="0"/>
                    <a:pt x="89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2">
              <a:extLst>
                <a:ext uri="{FF2B5EF4-FFF2-40B4-BE49-F238E27FC236}">
                  <a16:creationId xmlns:a16="http://schemas.microsoft.com/office/drawing/2014/main" id="{5BAECF41-6F48-340B-042C-FA1A247491AC}"/>
                </a:ext>
              </a:extLst>
            </p:cNvPr>
            <p:cNvSpPr/>
            <p:nvPr/>
          </p:nvSpPr>
          <p:spPr>
            <a:xfrm>
              <a:off x="1413342" y="1584283"/>
              <a:ext cx="214086" cy="240228"/>
            </a:xfrm>
            <a:custGeom>
              <a:avLst/>
              <a:gdLst/>
              <a:ahLst/>
              <a:cxnLst/>
              <a:rect l="l" t="t" r="r" b="b"/>
              <a:pathLst>
                <a:path w="2596" h="2913" extrusionOk="0">
                  <a:moveTo>
                    <a:pt x="2343" y="1"/>
                  </a:moveTo>
                  <a:cubicBezTo>
                    <a:pt x="2339" y="1"/>
                    <a:pt x="2336" y="1"/>
                    <a:pt x="2332" y="1"/>
                  </a:cubicBezTo>
                  <a:cubicBezTo>
                    <a:pt x="2197" y="8"/>
                    <a:pt x="2093" y="125"/>
                    <a:pt x="2102" y="260"/>
                  </a:cubicBezTo>
                  <a:cubicBezTo>
                    <a:pt x="2103" y="281"/>
                    <a:pt x="2103" y="303"/>
                    <a:pt x="2103" y="324"/>
                  </a:cubicBezTo>
                  <a:cubicBezTo>
                    <a:pt x="2113" y="1106"/>
                    <a:pt x="1520" y="1911"/>
                    <a:pt x="634" y="2305"/>
                  </a:cubicBezTo>
                  <a:cubicBezTo>
                    <a:pt x="430" y="2395"/>
                    <a:pt x="218" y="2465"/>
                    <a:pt x="0" y="2515"/>
                  </a:cubicBezTo>
                  <a:lnTo>
                    <a:pt x="409" y="2912"/>
                  </a:lnTo>
                  <a:cubicBezTo>
                    <a:pt x="554" y="2867"/>
                    <a:pt x="695" y="2815"/>
                    <a:pt x="834" y="2755"/>
                  </a:cubicBezTo>
                  <a:cubicBezTo>
                    <a:pt x="1631" y="2402"/>
                    <a:pt x="2231" y="1754"/>
                    <a:pt x="2476" y="1040"/>
                  </a:cubicBezTo>
                  <a:cubicBezTo>
                    <a:pt x="2552" y="823"/>
                    <a:pt x="2592" y="594"/>
                    <a:pt x="2595" y="364"/>
                  </a:cubicBezTo>
                  <a:cubicBezTo>
                    <a:pt x="2595" y="348"/>
                    <a:pt x="2595" y="330"/>
                    <a:pt x="2594" y="313"/>
                  </a:cubicBezTo>
                  <a:cubicBezTo>
                    <a:pt x="2594" y="286"/>
                    <a:pt x="2594" y="260"/>
                    <a:pt x="2591" y="231"/>
                  </a:cubicBezTo>
                  <a:cubicBezTo>
                    <a:pt x="2583" y="101"/>
                    <a:pt x="2473" y="1"/>
                    <a:pt x="23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2">
              <a:extLst>
                <a:ext uri="{FF2B5EF4-FFF2-40B4-BE49-F238E27FC236}">
                  <a16:creationId xmlns:a16="http://schemas.microsoft.com/office/drawing/2014/main" id="{3C818EC0-BFD0-45AA-FB89-23372B583413}"/>
                </a:ext>
              </a:extLst>
            </p:cNvPr>
            <p:cNvSpPr/>
            <p:nvPr/>
          </p:nvSpPr>
          <p:spPr>
            <a:xfrm>
              <a:off x="1592792" y="1604240"/>
              <a:ext cx="769587" cy="258948"/>
            </a:xfrm>
            <a:custGeom>
              <a:avLst/>
              <a:gdLst/>
              <a:ahLst/>
              <a:cxnLst/>
              <a:rect l="l" t="t" r="r" b="b"/>
              <a:pathLst>
                <a:path w="9332" h="3140" extrusionOk="0">
                  <a:moveTo>
                    <a:pt x="9027" y="0"/>
                  </a:moveTo>
                  <a:cubicBezTo>
                    <a:pt x="9023" y="0"/>
                    <a:pt x="9019" y="0"/>
                    <a:pt x="9015" y="1"/>
                  </a:cubicBezTo>
                  <a:cubicBezTo>
                    <a:pt x="8873" y="9"/>
                    <a:pt x="8767" y="136"/>
                    <a:pt x="8784" y="276"/>
                  </a:cubicBezTo>
                  <a:cubicBezTo>
                    <a:pt x="8829" y="1078"/>
                    <a:pt x="8226" y="1918"/>
                    <a:pt x="7316" y="2320"/>
                  </a:cubicBezTo>
                  <a:cubicBezTo>
                    <a:pt x="6819" y="2540"/>
                    <a:pt x="6247" y="2649"/>
                    <a:pt x="5586" y="2649"/>
                  </a:cubicBezTo>
                  <a:cubicBezTo>
                    <a:pt x="5230" y="2649"/>
                    <a:pt x="4848" y="2617"/>
                    <a:pt x="4437" y="2554"/>
                  </a:cubicBezTo>
                  <a:cubicBezTo>
                    <a:pt x="3528" y="2413"/>
                    <a:pt x="1325" y="1900"/>
                    <a:pt x="512" y="175"/>
                  </a:cubicBezTo>
                  <a:cubicBezTo>
                    <a:pt x="474" y="79"/>
                    <a:pt x="381" y="21"/>
                    <a:pt x="283" y="21"/>
                  </a:cubicBezTo>
                  <a:cubicBezTo>
                    <a:pt x="248" y="21"/>
                    <a:pt x="213" y="28"/>
                    <a:pt x="179" y="44"/>
                  </a:cubicBezTo>
                  <a:cubicBezTo>
                    <a:pt x="51" y="105"/>
                    <a:pt x="0" y="261"/>
                    <a:pt x="68" y="384"/>
                  </a:cubicBezTo>
                  <a:cubicBezTo>
                    <a:pt x="982" y="2323"/>
                    <a:pt x="3376" y="2887"/>
                    <a:pt x="4361" y="3040"/>
                  </a:cubicBezTo>
                  <a:cubicBezTo>
                    <a:pt x="4768" y="3105"/>
                    <a:pt x="5177" y="3139"/>
                    <a:pt x="5587" y="3140"/>
                  </a:cubicBezTo>
                  <a:cubicBezTo>
                    <a:pt x="6317" y="3140"/>
                    <a:pt x="6954" y="3018"/>
                    <a:pt x="7515" y="2769"/>
                  </a:cubicBezTo>
                  <a:cubicBezTo>
                    <a:pt x="8607" y="2287"/>
                    <a:pt x="9331" y="1250"/>
                    <a:pt x="9275" y="248"/>
                  </a:cubicBezTo>
                  <a:cubicBezTo>
                    <a:pt x="9275" y="110"/>
                    <a:pt x="9162" y="0"/>
                    <a:pt x="9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2">
              <a:extLst>
                <a:ext uri="{FF2B5EF4-FFF2-40B4-BE49-F238E27FC236}">
                  <a16:creationId xmlns:a16="http://schemas.microsoft.com/office/drawing/2014/main" id="{04CF9FB3-D19C-9960-AF67-D4ECA421232E}"/>
                </a:ext>
              </a:extLst>
            </p:cNvPr>
            <p:cNvSpPr/>
            <p:nvPr/>
          </p:nvSpPr>
          <p:spPr>
            <a:xfrm>
              <a:off x="2313729" y="1605642"/>
              <a:ext cx="769504" cy="257546"/>
            </a:xfrm>
            <a:custGeom>
              <a:avLst/>
              <a:gdLst/>
              <a:ahLst/>
              <a:cxnLst/>
              <a:rect l="l" t="t" r="r" b="b"/>
              <a:pathLst>
                <a:path w="9331" h="3123" extrusionOk="0">
                  <a:moveTo>
                    <a:pt x="9028" y="0"/>
                  </a:moveTo>
                  <a:cubicBezTo>
                    <a:pt x="9023" y="0"/>
                    <a:pt x="9019" y="0"/>
                    <a:pt x="9014" y="1"/>
                  </a:cubicBezTo>
                  <a:cubicBezTo>
                    <a:pt x="8880" y="8"/>
                    <a:pt x="8777" y="124"/>
                    <a:pt x="8784" y="259"/>
                  </a:cubicBezTo>
                  <a:cubicBezTo>
                    <a:pt x="8829" y="1061"/>
                    <a:pt x="8226" y="1901"/>
                    <a:pt x="7316" y="2303"/>
                  </a:cubicBezTo>
                  <a:cubicBezTo>
                    <a:pt x="6818" y="2523"/>
                    <a:pt x="6247" y="2632"/>
                    <a:pt x="5586" y="2632"/>
                  </a:cubicBezTo>
                  <a:cubicBezTo>
                    <a:pt x="5230" y="2632"/>
                    <a:pt x="4848" y="2600"/>
                    <a:pt x="4437" y="2537"/>
                  </a:cubicBezTo>
                  <a:cubicBezTo>
                    <a:pt x="3527" y="2396"/>
                    <a:pt x="1324" y="1883"/>
                    <a:pt x="512" y="158"/>
                  </a:cubicBezTo>
                  <a:cubicBezTo>
                    <a:pt x="474" y="62"/>
                    <a:pt x="381" y="4"/>
                    <a:pt x="283" y="4"/>
                  </a:cubicBezTo>
                  <a:cubicBezTo>
                    <a:pt x="248" y="4"/>
                    <a:pt x="212" y="11"/>
                    <a:pt x="179" y="27"/>
                  </a:cubicBezTo>
                  <a:cubicBezTo>
                    <a:pt x="51" y="88"/>
                    <a:pt x="0" y="244"/>
                    <a:pt x="68" y="367"/>
                  </a:cubicBezTo>
                  <a:cubicBezTo>
                    <a:pt x="981" y="2306"/>
                    <a:pt x="3376" y="2870"/>
                    <a:pt x="4361" y="3023"/>
                  </a:cubicBezTo>
                  <a:cubicBezTo>
                    <a:pt x="4767" y="3088"/>
                    <a:pt x="5176" y="3122"/>
                    <a:pt x="5587" y="3123"/>
                  </a:cubicBezTo>
                  <a:cubicBezTo>
                    <a:pt x="6317" y="3123"/>
                    <a:pt x="6953" y="3001"/>
                    <a:pt x="7514" y="2752"/>
                  </a:cubicBezTo>
                  <a:cubicBezTo>
                    <a:pt x="8607" y="2270"/>
                    <a:pt x="9331" y="1233"/>
                    <a:pt x="9275" y="231"/>
                  </a:cubicBezTo>
                  <a:cubicBezTo>
                    <a:pt x="9265" y="100"/>
                    <a:pt x="9157" y="0"/>
                    <a:pt x="9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2">
              <a:extLst>
                <a:ext uri="{FF2B5EF4-FFF2-40B4-BE49-F238E27FC236}">
                  <a16:creationId xmlns:a16="http://schemas.microsoft.com/office/drawing/2014/main" id="{2E7B4815-26FC-E5D5-BABC-FED5EF2BD477}"/>
                </a:ext>
              </a:extLst>
            </p:cNvPr>
            <p:cNvSpPr/>
            <p:nvPr/>
          </p:nvSpPr>
          <p:spPr>
            <a:xfrm>
              <a:off x="3047118" y="1618589"/>
              <a:ext cx="769587" cy="259030"/>
            </a:xfrm>
            <a:custGeom>
              <a:avLst/>
              <a:gdLst/>
              <a:ahLst/>
              <a:cxnLst/>
              <a:rect l="l" t="t" r="r" b="b"/>
              <a:pathLst>
                <a:path w="9332" h="3141" extrusionOk="0">
                  <a:moveTo>
                    <a:pt x="9030" y="1"/>
                  </a:moveTo>
                  <a:cubicBezTo>
                    <a:pt x="9025" y="1"/>
                    <a:pt x="9020" y="1"/>
                    <a:pt x="9015" y="1"/>
                  </a:cubicBezTo>
                  <a:cubicBezTo>
                    <a:pt x="8873" y="9"/>
                    <a:pt x="8768" y="135"/>
                    <a:pt x="8784" y="275"/>
                  </a:cubicBezTo>
                  <a:cubicBezTo>
                    <a:pt x="8829" y="1076"/>
                    <a:pt x="8226" y="1917"/>
                    <a:pt x="7317" y="2319"/>
                  </a:cubicBezTo>
                  <a:cubicBezTo>
                    <a:pt x="6820" y="2540"/>
                    <a:pt x="6249" y="2649"/>
                    <a:pt x="5589" y="2649"/>
                  </a:cubicBezTo>
                  <a:cubicBezTo>
                    <a:pt x="5232" y="2649"/>
                    <a:pt x="4849" y="2617"/>
                    <a:pt x="4437" y="2554"/>
                  </a:cubicBezTo>
                  <a:cubicBezTo>
                    <a:pt x="3528" y="2413"/>
                    <a:pt x="1326" y="1900"/>
                    <a:pt x="512" y="175"/>
                  </a:cubicBezTo>
                  <a:cubicBezTo>
                    <a:pt x="474" y="78"/>
                    <a:pt x="381" y="20"/>
                    <a:pt x="283" y="20"/>
                  </a:cubicBezTo>
                  <a:cubicBezTo>
                    <a:pt x="248" y="20"/>
                    <a:pt x="213" y="27"/>
                    <a:pt x="179" y="43"/>
                  </a:cubicBezTo>
                  <a:cubicBezTo>
                    <a:pt x="51" y="104"/>
                    <a:pt x="1" y="260"/>
                    <a:pt x="68" y="385"/>
                  </a:cubicBezTo>
                  <a:cubicBezTo>
                    <a:pt x="982" y="2322"/>
                    <a:pt x="3376" y="2887"/>
                    <a:pt x="4362" y="3039"/>
                  </a:cubicBezTo>
                  <a:cubicBezTo>
                    <a:pt x="4768" y="3104"/>
                    <a:pt x="5177" y="3137"/>
                    <a:pt x="5588" y="3140"/>
                  </a:cubicBezTo>
                  <a:cubicBezTo>
                    <a:pt x="6317" y="3140"/>
                    <a:pt x="6955" y="3017"/>
                    <a:pt x="7515" y="2769"/>
                  </a:cubicBezTo>
                  <a:cubicBezTo>
                    <a:pt x="8607" y="2287"/>
                    <a:pt x="9331" y="1249"/>
                    <a:pt x="9275" y="248"/>
                  </a:cubicBezTo>
                  <a:cubicBezTo>
                    <a:pt x="9275" y="111"/>
                    <a:pt x="9165" y="1"/>
                    <a:pt x="90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2">
              <a:extLst>
                <a:ext uri="{FF2B5EF4-FFF2-40B4-BE49-F238E27FC236}">
                  <a16:creationId xmlns:a16="http://schemas.microsoft.com/office/drawing/2014/main" id="{45CBB8B1-5AD1-C888-5604-2ACECDC0B476}"/>
                </a:ext>
              </a:extLst>
            </p:cNvPr>
            <p:cNvSpPr/>
            <p:nvPr/>
          </p:nvSpPr>
          <p:spPr>
            <a:xfrm>
              <a:off x="3767806" y="1646711"/>
              <a:ext cx="463137" cy="257711"/>
            </a:xfrm>
            <a:custGeom>
              <a:avLst/>
              <a:gdLst/>
              <a:ahLst/>
              <a:cxnLst/>
              <a:rect l="l" t="t" r="r" b="b"/>
              <a:pathLst>
                <a:path w="5616" h="3125" extrusionOk="0">
                  <a:moveTo>
                    <a:pt x="285" y="1"/>
                  </a:moveTo>
                  <a:cubicBezTo>
                    <a:pt x="250" y="1"/>
                    <a:pt x="214" y="8"/>
                    <a:pt x="180" y="24"/>
                  </a:cubicBezTo>
                  <a:cubicBezTo>
                    <a:pt x="51" y="86"/>
                    <a:pt x="0" y="243"/>
                    <a:pt x="71" y="369"/>
                  </a:cubicBezTo>
                  <a:cubicBezTo>
                    <a:pt x="154" y="543"/>
                    <a:pt x="249" y="710"/>
                    <a:pt x="359" y="869"/>
                  </a:cubicBezTo>
                  <a:cubicBezTo>
                    <a:pt x="1413" y="2407"/>
                    <a:pt x="3467" y="2885"/>
                    <a:pt x="4364" y="3023"/>
                  </a:cubicBezTo>
                  <a:cubicBezTo>
                    <a:pt x="4578" y="3055"/>
                    <a:pt x="4782" y="3079"/>
                    <a:pt x="4981" y="3096"/>
                  </a:cubicBezTo>
                  <a:cubicBezTo>
                    <a:pt x="5150" y="3110"/>
                    <a:pt x="5316" y="3120"/>
                    <a:pt x="5476" y="3120"/>
                  </a:cubicBezTo>
                  <a:cubicBezTo>
                    <a:pt x="5513" y="3124"/>
                    <a:pt x="5552" y="3124"/>
                    <a:pt x="5590" y="3124"/>
                  </a:cubicBezTo>
                  <a:lnTo>
                    <a:pt x="5616" y="3124"/>
                  </a:lnTo>
                  <a:lnTo>
                    <a:pt x="5229" y="2621"/>
                  </a:lnTo>
                  <a:cubicBezTo>
                    <a:pt x="4965" y="2607"/>
                    <a:pt x="4702" y="2579"/>
                    <a:pt x="4440" y="2538"/>
                  </a:cubicBezTo>
                  <a:cubicBezTo>
                    <a:pt x="3538" y="2399"/>
                    <a:pt x="1357" y="1891"/>
                    <a:pt x="532" y="191"/>
                  </a:cubicBezTo>
                  <a:cubicBezTo>
                    <a:pt x="525" y="180"/>
                    <a:pt x="519" y="170"/>
                    <a:pt x="515" y="158"/>
                  </a:cubicBezTo>
                  <a:cubicBezTo>
                    <a:pt x="477" y="60"/>
                    <a:pt x="38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2">
              <a:extLst>
                <a:ext uri="{FF2B5EF4-FFF2-40B4-BE49-F238E27FC236}">
                  <a16:creationId xmlns:a16="http://schemas.microsoft.com/office/drawing/2014/main" id="{37236539-4DF4-1CD0-17CB-91C66899A813}"/>
                </a:ext>
              </a:extLst>
            </p:cNvPr>
            <p:cNvSpPr/>
            <p:nvPr/>
          </p:nvSpPr>
          <p:spPr>
            <a:xfrm>
              <a:off x="1193399" y="1357413"/>
              <a:ext cx="769504" cy="257711"/>
            </a:xfrm>
            <a:custGeom>
              <a:avLst/>
              <a:gdLst/>
              <a:ahLst/>
              <a:cxnLst/>
              <a:rect l="l" t="t" r="r" b="b"/>
              <a:pathLst>
                <a:path w="9331" h="3125" extrusionOk="0">
                  <a:moveTo>
                    <a:pt x="9027" y="0"/>
                  </a:moveTo>
                  <a:cubicBezTo>
                    <a:pt x="9023" y="0"/>
                    <a:pt x="9019" y="0"/>
                    <a:pt x="9015" y="1"/>
                  </a:cubicBezTo>
                  <a:cubicBezTo>
                    <a:pt x="8880" y="8"/>
                    <a:pt x="8776" y="124"/>
                    <a:pt x="8784" y="259"/>
                  </a:cubicBezTo>
                  <a:cubicBezTo>
                    <a:pt x="8829" y="1061"/>
                    <a:pt x="8226" y="1901"/>
                    <a:pt x="7316" y="2303"/>
                  </a:cubicBezTo>
                  <a:cubicBezTo>
                    <a:pt x="6819" y="2523"/>
                    <a:pt x="6248" y="2632"/>
                    <a:pt x="5588" y="2632"/>
                  </a:cubicBezTo>
                  <a:cubicBezTo>
                    <a:pt x="5231" y="2632"/>
                    <a:pt x="4848" y="2600"/>
                    <a:pt x="4437" y="2537"/>
                  </a:cubicBezTo>
                  <a:cubicBezTo>
                    <a:pt x="3527" y="2396"/>
                    <a:pt x="1324" y="1884"/>
                    <a:pt x="512" y="158"/>
                  </a:cubicBezTo>
                  <a:cubicBezTo>
                    <a:pt x="474" y="62"/>
                    <a:pt x="381" y="4"/>
                    <a:pt x="283" y="4"/>
                  </a:cubicBezTo>
                  <a:cubicBezTo>
                    <a:pt x="248" y="4"/>
                    <a:pt x="212" y="11"/>
                    <a:pt x="179" y="27"/>
                  </a:cubicBezTo>
                  <a:cubicBezTo>
                    <a:pt x="51" y="88"/>
                    <a:pt x="0" y="244"/>
                    <a:pt x="68" y="367"/>
                  </a:cubicBezTo>
                  <a:cubicBezTo>
                    <a:pt x="981" y="2306"/>
                    <a:pt x="3374" y="2870"/>
                    <a:pt x="4361" y="3023"/>
                  </a:cubicBezTo>
                  <a:cubicBezTo>
                    <a:pt x="4767" y="3088"/>
                    <a:pt x="5177" y="3122"/>
                    <a:pt x="5587" y="3124"/>
                  </a:cubicBezTo>
                  <a:cubicBezTo>
                    <a:pt x="6317" y="3124"/>
                    <a:pt x="6954" y="3001"/>
                    <a:pt x="7514" y="2752"/>
                  </a:cubicBezTo>
                  <a:cubicBezTo>
                    <a:pt x="8607" y="2270"/>
                    <a:pt x="9331" y="1233"/>
                    <a:pt x="9275" y="231"/>
                  </a:cubicBezTo>
                  <a:cubicBezTo>
                    <a:pt x="9265" y="102"/>
                    <a:pt x="9157" y="0"/>
                    <a:pt x="9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2">
              <a:extLst>
                <a:ext uri="{FF2B5EF4-FFF2-40B4-BE49-F238E27FC236}">
                  <a16:creationId xmlns:a16="http://schemas.microsoft.com/office/drawing/2014/main" id="{7870ED2C-6D79-D7D7-E862-171269FE4C42}"/>
                </a:ext>
              </a:extLst>
            </p:cNvPr>
            <p:cNvSpPr/>
            <p:nvPr/>
          </p:nvSpPr>
          <p:spPr>
            <a:xfrm>
              <a:off x="2006205" y="1842655"/>
              <a:ext cx="769587" cy="257299"/>
            </a:xfrm>
            <a:custGeom>
              <a:avLst/>
              <a:gdLst/>
              <a:ahLst/>
              <a:cxnLst/>
              <a:rect l="l" t="t" r="r" b="b"/>
              <a:pathLst>
                <a:path w="9332" h="3120" extrusionOk="0">
                  <a:moveTo>
                    <a:pt x="285" y="0"/>
                  </a:moveTo>
                  <a:cubicBezTo>
                    <a:pt x="250" y="0"/>
                    <a:pt x="214" y="8"/>
                    <a:pt x="179" y="24"/>
                  </a:cubicBezTo>
                  <a:cubicBezTo>
                    <a:pt x="51" y="84"/>
                    <a:pt x="1" y="241"/>
                    <a:pt x="70" y="364"/>
                  </a:cubicBezTo>
                  <a:cubicBezTo>
                    <a:pt x="982" y="2303"/>
                    <a:pt x="3376" y="2867"/>
                    <a:pt x="4363" y="3019"/>
                  </a:cubicBezTo>
                  <a:cubicBezTo>
                    <a:pt x="4768" y="3083"/>
                    <a:pt x="5177" y="3117"/>
                    <a:pt x="5588" y="3120"/>
                  </a:cubicBezTo>
                  <a:cubicBezTo>
                    <a:pt x="6319" y="3120"/>
                    <a:pt x="6955" y="2996"/>
                    <a:pt x="7515" y="2749"/>
                  </a:cubicBezTo>
                  <a:cubicBezTo>
                    <a:pt x="8607" y="2265"/>
                    <a:pt x="9331" y="1230"/>
                    <a:pt x="9275" y="228"/>
                  </a:cubicBezTo>
                  <a:cubicBezTo>
                    <a:pt x="9260" y="103"/>
                    <a:pt x="9155" y="10"/>
                    <a:pt x="9030" y="10"/>
                  </a:cubicBezTo>
                  <a:cubicBezTo>
                    <a:pt x="9026" y="10"/>
                    <a:pt x="9021" y="10"/>
                    <a:pt x="9017" y="10"/>
                  </a:cubicBezTo>
                  <a:cubicBezTo>
                    <a:pt x="8887" y="18"/>
                    <a:pt x="8785" y="125"/>
                    <a:pt x="8785" y="256"/>
                  </a:cubicBezTo>
                  <a:cubicBezTo>
                    <a:pt x="8830" y="1057"/>
                    <a:pt x="8226" y="1898"/>
                    <a:pt x="7317" y="2300"/>
                  </a:cubicBezTo>
                  <a:cubicBezTo>
                    <a:pt x="6820" y="2519"/>
                    <a:pt x="6248" y="2629"/>
                    <a:pt x="5587" y="2629"/>
                  </a:cubicBezTo>
                  <a:cubicBezTo>
                    <a:pt x="5231" y="2629"/>
                    <a:pt x="4848" y="2597"/>
                    <a:pt x="4438" y="2534"/>
                  </a:cubicBezTo>
                  <a:cubicBezTo>
                    <a:pt x="3528" y="2393"/>
                    <a:pt x="1326" y="1880"/>
                    <a:pt x="514" y="155"/>
                  </a:cubicBezTo>
                  <a:cubicBezTo>
                    <a:pt x="475" y="58"/>
                    <a:pt x="383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2">
              <a:extLst>
                <a:ext uri="{FF2B5EF4-FFF2-40B4-BE49-F238E27FC236}">
                  <a16:creationId xmlns:a16="http://schemas.microsoft.com/office/drawing/2014/main" id="{0A5E5C3A-BAA6-2210-E900-0A31236925B0}"/>
                </a:ext>
              </a:extLst>
            </p:cNvPr>
            <p:cNvSpPr/>
            <p:nvPr/>
          </p:nvSpPr>
          <p:spPr>
            <a:xfrm>
              <a:off x="2733244" y="1853871"/>
              <a:ext cx="769587" cy="257711"/>
            </a:xfrm>
            <a:custGeom>
              <a:avLst/>
              <a:gdLst/>
              <a:ahLst/>
              <a:cxnLst/>
              <a:rect l="l" t="t" r="r" b="b"/>
              <a:pathLst>
                <a:path w="9332" h="3125" extrusionOk="0">
                  <a:moveTo>
                    <a:pt x="9027" y="0"/>
                  </a:moveTo>
                  <a:cubicBezTo>
                    <a:pt x="9024" y="0"/>
                    <a:pt x="9020" y="0"/>
                    <a:pt x="9017" y="0"/>
                  </a:cubicBezTo>
                  <a:cubicBezTo>
                    <a:pt x="8882" y="9"/>
                    <a:pt x="8778" y="126"/>
                    <a:pt x="8785" y="261"/>
                  </a:cubicBezTo>
                  <a:cubicBezTo>
                    <a:pt x="8831" y="1062"/>
                    <a:pt x="8227" y="1903"/>
                    <a:pt x="7317" y="2305"/>
                  </a:cubicBezTo>
                  <a:cubicBezTo>
                    <a:pt x="6820" y="2524"/>
                    <a:pt x="6248" y="2633"/>
                    <a:pt x="5587" y="2633"/>
                  </a:cubicBezTo>
                  <a:cubicBezTo>
                    <a:pt x="5231" y="2633"/>
                    <a:pt x="4848" y="2602"/>
                    <a:pt x="4438" y="2538"/>
                  </a:cubicBezTo>
                  <a:cubicBezTo>
                    <a:pt x="3530" y="2398"/>
                    <a:pt x="1327" y="1884"/>
                    <a:pt x="514" y="159"/>
                  </a:cubicBezTo>
                  <a:cubicBezTo>
                    <a:pt x="475" y="62"/>
                    <a:pt x="383" y="5"/>
                    <a:pt x="286" y="5"/>
                  </a:cubicBezTo>
                  <a:cubicBezTo>
                    <a:pt x="251" y="5"/>
                    <a:pt x="215" y="12"/>
                    <a:pt x="181" y="29"/>
                  </a:cubicBezTo>
                  <a:cubicBezTo>
                    <a:pt x="51" y="89"/>
                    <a:pt x="1" y="245"/>
                    <a:pt x="70" y="369"/>
                  </a:cubicBezTo>
                  <a:cubicBezTo>
                    <a:pt x="982" y="2308"/>
                    <a:pt x="3376" y="2871"/>
                    <a:pt x="4363" y="3023"/>
                  </a:cubicBezTo>
                  <a:cubicBezTo>
                    <a:pt x="4768" y="3088"/>
                    <a:pt x="5179" y="3122"/>
                    <a:pt x="5589" y="3124"/>
                  </a:cubicBezTo>
                  <a:cubicBezTo>
                    <a:pt x="6319" y="3124"/>
                    <a:pt x="6956" y="3002"/>
                    <a:pt x="7517" y="2753"/>
                  </a:cubicBezTo>
                  <a:cubicBezTo>
                    <a:pt x="8608" y="2270"/>
                    <a:pt x="9332" y="1235"/>
                    <a:pt x="9275" y="232"/>
                  </a:cubicBezTo>
                  <a:cubicBezTo>
                    <a:pt x="9267" y="101"/>
                    <a:pt x="9158" y="0"/>
                    <a:pt x="9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2">
              <a:extLst>
                <a:ext uri="{FF2B5EF4-FFF2-40B4-BE49-F238E27FC236}">
                  <a16:creationId xmlns:a16="http://schemas.microsoft.com/office/drawing/2014/main" id="{FB61BC0C-24C5-8024-1163-2F0C36400DB4}"/>
                </a:ext>
              </a:extLst>
            </p:cNvPr>
            <p:cNvSpPr/>
            <p:nvPr/>
          </p:nvSpPr>
          <p:spPr>
            <a:xfrm>
              <a:off x="3454180" y="1877704"/>
              <a:ext cx="769587" cy="257711"/>
            </a:xfrm>
            <a:custGeom>
              <a:avLst/>
              <a:gdLst/>
              <a:ahLst/>
              <a:cxnLst/>
              <a:rect l="l" t="t" r="r" b="b"/>
              <a:pathLst>
                <a:path w="9332" h="3125" extrusionOk="0">
                  <a:moveTo>
                    <a:pt x="9027" y="1"/>
                  </a:moveTo>
                  <a:cubicBezTo>
                    <a:pt x="9024" y="1"/>
                    <a:pt x="9020" y="1"/>
                    <a:pt x="9016" y="1"/>
                  </a:cubicBezTo>
                  <a:cubicBezTo>
                    <a:pt x="8881" y="10"/>
                    <a:pt x="8777" y="125"/>
                    <a:pt x="8784" y="261"/>
                  </a:cubicBezTo>
                  <a:cubicBezTo>
                    <a:pt x="8831" y="1063"/>
                    <a:pt x="8226" y="1903"/>
                    <a:pt x="7317" y="2305"/>
                  </a:cubicBezTo>
                  <a:cubicBezTo>
                    <a:pt x="6820" y="2525"/>
                    <a:pt x="6250" y="2634"/>
                    <a:pt x="5590" y="2634"/>
                  </a:cubicBezTo>
                  <a:cubicBezTo>
                    <a:pt x="5232" y="2634"/>
                    <a:pt x="4849" y="2602"/>
                    <a:pt x="4438" y="2539"/>
                  </a:cubicBezTo>
                  <a:cubicBezTo>
                    <a:pt x="3529" y="2398"/>
                    <a:pt x="1326" y="1885"/>
                    <a:pt x="514" y="160"/>
                  </a:cubicBezTo>
                  <a:cubicBezTo>
                    <a:pt x="475" y="63"/>
                    <a:pt x="382" y="4"/>
                    <a:pt x="284" y="4"/>
                  </a:cubicBezTo>
                  <a:cubicBezTo>
                    <a:pt x="249" y="4"/>
                    <a:pt x="213" y="12"/>
                    <a:pt x="179" y="28"/>
                  </a:cubicBezTo>
                  <a:cubicBezTo>
                    <a:pt x="51" y="88"/>
                    <a:pt x="1" y="244"/>
                    <a:pt x="69" y="369"/>
                  </a:cubicBezTo>
                  <a:cubicBezTo>
                    <a:pt x="982" y="2308"/>
                    <a:pt x="3376" y="2872"/>
                    <a:pt x="4363" y="3024"/>
                  </a:cubicBezTo>
                  <a:cubicBezTo>
                    <a:pt x="4768" y="3088"/>
                    <a:pt x="5178" y="3122"/>
                    <a:pt x="5589" y="3125"/>
                  </a:cubicBezTo>
                  <a:cubicBezTo>
                    <a:pt x="6319" y="3125"/>
                    <a:pt x="6955" y="3001"/>
                    <a:pt x="7516" y="2754"/>
                  </a:cubicBezTo>
                  <a:cubicBezTo>
                    <a:pt x="8607" y="2272"/>
                    <a:pt x="9331" y="1234"/>
                    <a:pt x="9275" y="233"/>
                  </a:cubicBezTo>
                  <a:cubicBezTo>
                    <a:pt x="9266" y="102"/>
                    <a:pt x="9157" y="1"/>
                    <a:pt x="90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2">
              <a:extLst>
                <a:ext uri="{FF2B5EF4-FFF2-40B4-BE49-F238E27FC236}">
                  <a16:creationId xmlns:a16="http://schemas.microsoft.com/office/drawing/2014/main" id="{E93E9711-6918-5022-FC54-C6080F52AA66}"/>
                </a:ext>
              </a:extLst>
            </p:cNvPr>
            <p:cNvSpPr/>
            <p:nvPr/>
          </p:nvSpPr>
          <p:spPr>
            <a:xfrm>
              <a:off x="1908563" y="1372917"/>
              <a:ext cx="769587" cy="257711"/>
            </a:xfrm>
            <a:custGeom>
              <a:avLst/>
              <a:gdLst/>
              <a:ahLst/>
              <a:cxnLst/>
              <a:rect l="l" t="t" r="r" b="b"/>
              <a:pathLst>
                <a:path w="9332" h="3125" extrusionOk="0">
                  <a:moveTo>
                    <a:pt x="9027" y="1"/>
                  </a:moveTo>
                  <a:cubicBezTo>
                    <a:pt x="9024" y="1"/>
                    <a:pt x="9020" y="1"/>
                    <a:pt x="9017" y="1"/>
                  </a:cubicBezTo>
                  <a:cubicBezTo>
                    <a:pt x="8880" y="9"/>
                    <a:pt x="8778" y="125"/>
                    <a:pt x="8785" y="261"/>
                  </a:cubicBezTo>
                  <a:cubicBezTo>
                    <a:pt x="8830" y="1061"/>
                    <a:pt x="8227" y="1902"/>
                    <a:pt x="7317" y="2304"/>
                  </a:cubicBezTo>
                  <a:cubicBezTo>
                    <a:pt x="6821" y="2525"/>
                    <a:pt x="6249" y="2634"/>
                    <a:pt x="5589" y="2634"/>
                  </a:cubicBezTo>
                  <a:cubicBezTo>
                    <a:pt x="5232" y="2634"/>
                    <a:pt x="4849" y="2602"/>
                    <a:pt x="4438" y="2539"/>
                  </a:cubicBezTo>
                  <a:cubicBezTo>
                    <a:pt x="3528" y="2398"/>
                    <a:pt x="1327" y="1885"/>
                    <a:pt x="514" y="160"/>
                  </a:cubicBezTo>
                  <a:cubicBezTo>
                    <a:pt x="475" y="63"/>
                    <a:pt x="382" y="4"/>
                    <a:pt x="284" y="4"/>
                  </a:cubicBezTo>
                  <a:cubicBezTo>
                    <a:pt x="249" y="4"/>
                    <a:pt x="214" y="12"/>
                    <a:pt x="179" y="28"/>
                  </a:cubicBezTo>
                  <a:cubicBezTo>
                    <a:pt x="52" y="88"/>
                    <a:pt x="1" y="244"/>
                    <a:pt x="70" y="369"/>
                  </a:cubicBezTo>
                  <a:cubicBezTo>
                    <a:pt x="982" y="2308"/>
                    <a:pt x="3376" y="2872"/>
                    <a:pt x="4363" y="3024"/>
                  </a:cubicBezTo>
                  <a:cubicBezTo>
                    <a:pt x="4768" y="3088"/>
                    <a:pt x="5177" y="3122"/>
                    <a:pt x="5588" y="3125"/>
                  </a:cubicBezTo>
                  <a:cubicBezTo>
                    <a:pt x="6319" y="3125"/>
                    <a:pt x="6956" y="3001"/>
                    <a:pt x="7515" y="2754"/>
                  </a:cubicBezTo>
                  <a:cubicBezTo>
                    <a:pt x="8608" y="2271"/>
                    <a:pt x="9332" y="1234"/>
                    <a:pt x="9275" y="233"/>
                  </a:cubicBezTo>
                  <a:cubicBezTo>
                    <a:pt x="9266" y="101"/>
                    <a:pt x="9158" y="1"/>
                    <a:pt x="90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2">
              <a:extLst>
                <a:ext uri="{FF2B5EF4-FFF2-40B4-BE49-F238E27FC236}">
                  <a16:creationId xmlns:a16="http://schemas.microsoft.com/office/drawing/2014/main" id="{26395FD7-9B53-25F1-2135-D27966FBA6F3}"/>
                </a:ext>
              </a:extLst>
            </p:cNvPr>
            <p:cNvSpPr/>
            <p:nvPr/>
          </p:nvSpPr>
          <p:spPr>
            <a:xfrm>
              <a:off x="2629664" y="1371680"/>
              <a:ext cx="769422" cy="258948"/>
            </a:xfrm>
            <a:custGeom>
              <a:avLst/>
              <a:gdLst/>
              <a:ahLst/>
              <a:cxnLst/>
              <a:rect l="l" t="t" r="r" b="b"/>
              <a:pathLst>
                <a:path w="9330" h="3140" extrusionOk="0">
                  <a:moveTo>
                    <a:pt x="9028" y="0"/>
                  </a:moveTo>
                  <a:cubicBezTo>
                    <a:pt x="9023" y="0"/>
                    <a:pt x="9018" y="0"/>
                    <a:pt x="9013" y="0"/>
                  </a:cubicBezTo>
                  <a:cubicBezTo>
                    <a:pt x="8871" y="9"/>
                    <a:pt x="8766" y="134"/>
                    <a:pt x="8783" y="275"/>
                  </a:cubicBezTo>
                  <a:cubicBezTo>
                    <a:pt x="8827" y="1076"/>
                    <a:pt x="8224" y="1917"/>
                    <a:pt x="7315" y="2319"/>
                  </a:cubicBezTo>
                  <a:cubicBezTo>
                    <a:pt x="6818" y="2540"/>
                    <a:pt x="6247" y="2648"/>
                    <a:pt x="5587" y="2648"/>
                  </a:cubicBezTo>
                  <a:cubicBezTo>
                    <a:pt x="5230" y="2648"/>
                    <a:pt x="4847" y="2617"/>
                    <a:pt x="4436" y="2554"/>
                  </a:cubicBezTo>
                  <a:cubicBezTo>
                    <a:pt x="3526" y="2413"/>
                    <a:pt x="1324" y="1900"/>
                    <a:pt x="512" y="175"/>
                  </a:cubicBezTo>
                  <a:cubicBezTo>
                    <a:pt x="472" y="79"/>
                    <a:pt x="380" y="21"/>
                    <a:pt x="283" y="21"/>
                  </a:cubicBezTo>
                  <a:cubicBezTo>
                    <a:pt x="248" y="21"/>
                    <a:pt x="212" y="28"/>
                    <a:pt x="179" y="44"/>
                  </a:cubicBezTo>
                  <a:cubicBezTo>
                    <a:pt x="51" y="104"/>
                    <a:pt x="0" y="259"/>
                    <a:pt x="68" y="384"/>
                  </a:cubicBezTo>
                  <a:cubicBezTo>
                    <a:pt x="980" y="2323"/>
                    <a:pt x="3374" y="2887"/>
                    <a:pt x="4361" y="3039"/>
                  </a:cubicBezTo>
                  <a:cubicBezTo>
                    <a:pt x="4766" y="3103"/>
                    <a:pt x="5175" y="3137"/>
                    <a:pt x="5586" y="3140"/>
                  </a:cubicBezTo>
                  <a:cubicBezTo>
                    <a:pt x="6317" y="3140"/>
                    <a:pt x="6953" y="3016"/>
                    <a:pt x="7513" y="2769"/>
                  </a:cubicBezTo>
                  <a:cubicBezTo>
                    <a:pt x="8605" y="2285"/>
                    <a:pt x="9329" y="1249"/>
                    <a:pt x="9273" y="248"/>
                  </a:cubicBezTo>
                  <a:cubicBezTo>
                    <a:pt x="9275" y="111"/>
                    <a:pt x="9163" y="0"/>
                    <a:pt x="9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2">
              <a:extLst>
                <a:ext uri="{FF2B5EF4-FFF2-40B4-BE49-F238E27FC236}">
                  <a16:creationId xmlns:a16="http://schemas.microsoft.com/office/drawing/2014/main" id="{E97A0947-3656-5FBE-3A1C-4F70BE96EC38}"/>
                </a:ext>
              </a:extLst>
            </p:cNvPr>
            <p:cNvSpPr/>
            <p:nvPr/>
          </p:nvSpPr>
          <p:spPr>
            <a:xfrm>
              <a:off x="3351920" y="1388091"/>
              <a:ext cx="644978" cy="255567"/>
            </a:xfrm>
            <a:custGeom>
              <a:avLst/>
              <a:gdLst/>
              <a:ahLst/>
              <a:cxnLst/>
              <a:rect l="l" t="t" r="r" b="b"/>
              <a:pathLst>
                <a:path w="7821" h="3099" extrusionOk="0">
                  <a:moveTo>
                    <a:pt x="277" y="0"/>
                  </a:moveTo>
                  <a:cubicBezTo>
                    <a:pt x="239" y="0"/>
                    <a:pt x="200" y="9"/>
                    <a:pt x="164" y="28"/>
                  </a:cubicBezTo>
                  <a:cubicBezTo>
                    <a:pt x="50" y="87"/>
                    <a:pt x="1" y="223"/>
                    <a:pt x="51" y="341"/>
                  </a:cubicBezTo>
                  <a:cubicBezTo>
                    <a:pt x="144" y="540"/>
                    <a:pt x="255" y="728"/>
                    <a:pt x="382" y="904"/>
                  </a:cubicBezTo>
                  <a:cubicBezTo>
                    <a:pt x="1447" y="2394"/>
                    <a:pt x="3462" y="2861"/>
                    <a:pt x="4346" y="2997"/>
                  </a:cubicBezTo>
                  <a:cubicBezTo>
                    <a:pt x="4602" y="3036"/>
                    <a:pt x="4849" y="3063"/>
                    <a:pt x="5088" y="3079"/>
                  </a:cubicBezTo>
                  <a:cubicBezTo>
                    <a:pt x="5254" y="3091"/>
                    <a:pt x="5415" y="3098"/>
                    <a:pt x="5571" y="3098"/>
                  </a:cubicBezTo>
                  <a:lnTo>
                    <a:pt x="5582" y="3098"/>
                  </a:lnTo>
                  <a:cubicBezTo>
                    <a:pt x="6307" y="3097"/>
                    <a:pt x="6940" y="2973"/>
                    <a:pt x="7497" y="2727"/>
                  </a:cubicBezTo>
                  <a:cubicBezTo>
                    <a:pt x="7608" y="2678"/>
                    <a:pt x="7715" y="2623"/>
                    <a:pt x="7820" y="2561"/>
                  </a:cubicBezTo>
                  <a:lnTo>
                    <a:pt x="7518" y="2168"/>
                  </a:lnTo>
                  <a:cubicBezTo>
                    <a:pt x="7448" y="2207"/>
                    <a:pt x="7374" y="2245"/>
                    <a:pt x="7298" y="2277"/>
                  </a:cubicBezTo>
                  <a:cubicBezTo>
                    <a:pt x="6802" y="2498"/>
                    <a:pt x="6232" y="2607"/>
                    <a:pt x="5572" y="2607"/>
                  </a:cubicBezTo>
                  <a:cubicBezTo>
                    <a:pt x="5215" y="2607"/>
                    <a:pt x="4832" y="2575"/>
                    <a:pt x="4421" y="2512"/>
                  </a:cubicBezTo>
                  <a:cubicBezTo>
                    <a:pt x="3518" y="2373"/>
                    <a:pt x="1345" y="1867"/>
                    <a:pt x="519" y="177"/>
                  </a:cubicBezTo>
                  <a:cubicBezTo>
                    <a:pt x="511" y="161"/>
                    <a:pt x="503" y="147"/>
                    <a:pt x="497" y="132"/>
                  </a:cubicBezTo>
                  <a:cubicBezTo>
                    <a:pt x="493" y="126"/>
                    <a:pt x="490" y="121"/>
                    <a:pt x="487" y="116"/>
                  </a:cubicBezTo>
                  <a:cubicBezTo>
                    <a:pt x="440" y="42"/>
                    <a:pt x="360" y="0"/>
                    <a:pt x="2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2">
              <a:extLst>
                <a:ext uri="{FF2B5EF4-FFF2-40B4-BE49-F238E27FC236}">
                  <a16:creationId xmlns:a16="http://schemas.microsoft.com/office/drawing/2014/main" id="{25226CAC-ED8C-B2BB-9F90-05BC5A291387}"/>
                </a:ext>
              </a:extLst>
            </p:cNvPr>
            <p:cNvSpPr/>
            <p:nvPr/>
          </p:nvSpPr>
          <p:spPr>
            <a:xfrm>
              <a:off x="1475193" y="1139203"/>
              <a:ext cx="768102" cy="258865"/>
            </a:xfrm>
            <a:custGeom>
              <a:avLst/>
              <a:gdLst/>
              <a:ahLst/>
              <a:cxnLst/>
              <a:rect l="l" t="t" r="r" b="b"/>
              <a:pathLst>
                <a:path w="9314" h="3139" extrusionOk="0">
                  <a:moveTo>
                    <a:pt x="9012" y="0"/>
                  </a:moveTo>
                  <a:cubicBezTo>
                    <a:pt x="9007" y="0"/>
                    <a:pt x="9002" y="0"/>
                    <a:pt x="8997" y="1"/>
                  </a:cubicBezTo>
                  <a:cubicBezTo>
                    <a:pt x="8856" y="8"/>
                    <a:pt x="8751" y="133"/>
                    <a:pt x="8766" y="273"/>
                  </a:cubicBezTo>
                  <a:cubicBezTo>
                    <a:pt x="8811" y="1075"/>
                    <a:pt x="8208" y="1915"/>
                    <a:pt x="7299" y="2318"/>
                  </a:cubicBezTo>
                  <a:cubicBezTo>
                    <a:pt x="6802" y="2537"/>
                    <a:pt x="6232" y="2647"/>
                    <a:pt x="5571" y="2647"/>
                  </a:cubicBezTo>
                  <a:cubicBezTo>
                    <a:pt x="5214" y="2647"/>
                    <a:pt x="4831" y="2615"/>
                    <a:pt x="4419" y="2551"/>
                  </a:cubicBezTo>
                  <a:cubicBezTo>
                    <a:pt x="3510" y="2410"/>
                    <a:pt x="1308" y="1899"/>
                    <a:pt x="496" y="174"/>
                  </a:cubicBezTo>
                  <a:cubicBezTo>
                    <a:pt x="450" y="91"/>
                    <a:pt x="365" y="44"/>
                    <a:pt x="277" y="44"/>
                  </a:cubicBezTo>
                  <a:cubicBezTo>
                    <a:pt x="242" y="44"/>
                    <a:pt x="207" y="51"/>
                    <a:pt x="174" y="67"/>
                  </a:cubicBezTo>
                  <a:cubicBezTo>
                    <a:pt x="56" y="123"/>
                    <a:pt x="1" y="261"/>
                    <a:pt x="50" y="383"/>
                  </a:cubicBezTo>
                  <a:cubicBezTo>
                    <a:pt x="964" y="2320"/>
                    <a:pt x="3358" y="2884"/>
                    <a:pt x="4345" y="3037"/>
                  </a:cubicBezTo>
                  <a:cubicBezTo>
                    <a:pt x="4750" y="3102"/>
                    <a:pt x="5159" y="3136"/>
                    <a:pt x="5569" y="3139"/>
                  </a:cubicBezTo>
                  <a:cubicBezTo>
                    <a:pt x="6299" y="3139"/>
                    <a:pt x="6936" y="3015"/>
                    <a:pt x="7497" y="2767"/>
                  </a:cubicBezTo>
                  <a:cubicBezTo>
                    <a:pt x="8589" y="2284"/>
                    <a:pt x="9313" y="1248"/>
                    <a:pt x="9257" y="245"/>
                  </a:cubicBezTo>
                  <a:cubicBezTo>
                    <a:pt x="9257" y="110"/>
                    <a:pt x="9146" y="0"/>
                    <a:pt x="90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2">
              <a:extLst>
                <a:ext uri="{FF2B5EF4-FFF2-40B4-BE49-F238E27FC236}">
                  <a16:creationId xmlns:a16="http://schemas.microsoft.com/office/drawing/2014/main" id="{3CBEECCB-1717-BE55-7B12-3B1F0EC93A2D}"/>
                </a:ext>
              </a:extLst>
            </p:cNvPr>
            <p:cNvSpPr/>
            <p:nvPr/>
          </p:nvSpPr>
          <p:spPr>
            <a:xfrm>
              <a:off x="2194645" y="1140770"/>
              <a:ext cx="769422" cy="257299"/>
            </a:xfrm>
            <a:custGeom>
              <a:avLst/>
              <a:gdLst/>
              <a:ahLst/>
              <a:cxnLst/>
              <a:rect l="l" t="t" r="r" b="b"/>
              <a:pathLst>
                <a:path w="9330" h="3120" extrusionOk="0">
                  <a:moveTo>
                    <a:pt x="284" y="0"/>
                  </a:moveTo>
                  <a:cubicBezTo>
                    <a:pt x="249" y="0"/>
                    <a:pt x="213" y="8"/>
                    <a:pt x="179" y="24"/>
                  </a:cubicBezTo>
                  <a:cubicBezTo>
                    <a:pt x="51" y="84"/>
                    <a:pt x="0" y="239"/>
                    <a:pt x="68" y="364"/>
                  </a:cubicBezTo>
                  <a:cubicBezTo>
                    <a:pt x="980" y="2301"/>
                    <a:pt x="3374" y="2865"/>
                    <a:pt x="4361" y="3018"/>
                  </a:cubicBezTo>
                  <a:cubicBezTo>
                    <a:pt x="4766" y="3083"/>
                    <a:pt x="5177" y="3117"/>
                    <a:pt x="5587" y="3120"/>
                  </a:cubicBezTo>
                  <a:cubicBezTo>
                    <a:pt x="6317" y="3120"/>
                    <a:pt x="6954" y="2996"/>
                    <a:pt x="7515" y="2748"/>
                  </a:cubicBezTo>
                  <a:cubicBezTo>
                    <a:pt x="8606" y="2265"/>
                    <a:pt x="9330" y="1229"/>
                    <a:pt x="9273" y="226"/>
                  </a:cubicBezTo>
                  <a:cubicBezTo>
                    <a:pt x="9260" y="102"/>
                    <a:pt x="9155" y="9"/>
                    <a:pt x="9032" y="9"/>
                  </a:cubicBezTo>
                  <a:cubicBezTo>
                    <a:pt x="9027" y="9"/>
                    <a:pt x="9021" y="9"/>
                    <a:pt x="9016" y="10"/>
                  </a:cubicBezTo>
                  <a:cubicBezTo>
                    <a:pt x="8885" y="17"/>
                    <a:pt x="8783" y="124"/>
                    <a:pt x="8783" y="254"/>
                  </a:cubicBezTo>
                  <a:cubicBezTo>
                    <a:pt x="8829" y="1056"/>
                    <a:pt x="8225" y="1896"/>
                    <a:pt x="7315" y="2299"/>
                  </a:cubicBezTo>
                  <a:cubicBezTo>
                    <a:pt x="6819" y="2518"/>
                    <a:pt x="6248" y="2628"/>
                    <a:pt x="5588" y="2628"/>
                  </a:cubicBezTo>
                  <a:cubicBezTo>
                    <a:pt x="5231" y="2628"/>
                    <a:pt x="4847" y="2596"/>
                    <a:pt x="4436" y="2532"/>
                  </a:cubicBezTo>
                  <a:cubicBezTo>
                    <a:pt x="3528" y="2391"/>
                    <a:pt x="1325" y="1880"/>
                    <a:pt x="512" y="155"/>
                  </a:cubicBezTo>
                  <a:cubicBezTo>
                    <a:pt x="473" y="58"/>
                    <a:pt x="381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2">
              <a:extLst>
                <a:ext uri="{FF2B5EF4-FFF2-40B4-BE49-F238E27FC236}">
                  <a16:creationId xmlns:a16="http://schemas.microsoft.com/office/drawing/2014/main" id="{B3345B4E-46BD-8B86-5196-2E642253C86D}"/>
                </a:ext>
              </a:extLst>
            </p:cNvPr>
            <p:cNvSpPr/>
            <p:nvPr/>
          </p:nvSpPr>
          <p:spPr>
            <a:xfrm>
              <a:off x="2925477" y="1141924"/>
              <a:ext cx="760185" cy="256144"/>
            </a:xfrm>
            <a:custGeom>
              <a:avLst/>
              <a:gdLst/>
              <a:ahLst/>
              <a:cxnLst/>
              <a:rect l="l" t="t" r="r" b="b"/>
              <a:pathLst>
                <a:path w="9218" h="3106" extrusionOk="0">
                  <a:moveTo>
                    <a:pt x="255" y="0"/>
                  </a:moveTo>
                  <a:cubicBezTo>
                    <a:pt x="219" y="0"/>
                    <a:pt x="182" y="7"/>
                    <a:pt x="150" y="23"/>
                  </a:cubicBezTo>
                  <a:cubicBezTo>
                    <a:pt x="88" y="52"/>
                    <a:pt x="42" y="105"/>
                    <a:pt x="22" y="170"/>
                  </a:cubicBezTo>
                  <a:cubicBezTo>
                    <a:pt x="1" y="229"/>
                    <a:pt x="5" y="294"/>
                    <a:pt x="32" y="350"/>
                  </a:cubicBezTo>
                  <a:cubicBezTo>
                    <a:pt x="117" y="534"/>
                    <a:pt x="220" y="711"/>
                    <a:pt x="337" y="877"/>
                  </a:cubicBezTo>
                  <a:cubicBezTo>
                    <a:pt x="1397" y="2396"/>
                    <a:pt x="3435" y="2867"/>
                    <a:pt x="4327" y="3004"/>
                  </a:cubicBezTo>
                  <a:cubicBezTo>
                    <a:pt x="4613" y="3049"/>
                    <a:pt x="4903" y="3079"/>
                    <a:pt x="5194" y="3094"/>
                  </a:cubicBezTo>
                  <a:cubicBezTo>
                    <a:pt x="5203" y="3096"/>
                    <a:pt x="5213" y="3098"/>
                    <a:pt x="5222" y="3098"/>
                  </a:cubicBezTo>
                  <a:cubicBezTo>
                    <a:pt x="5225" y="3098"/>
                    <a:pt x="5229" y="3098"/>
                    <a:pt x="5232" y="3097"/>
                  </a:cubicBezTo>
                  <a:cubicBezTo>
                    <a:pt x="5340" y="3103"/>
                    <a:pt x="5446" y="3106"/>
                    <a:pt x="5551" y="3106"/>
                  </a:cubicBezTo>
                  <a:cubicBezTo>
                    <a:pt x="5588" y="3106"/>
                    <a:pt x="5621" y="3106"/>
                    <a:pt x="5657" y="3103"/>
                  </a:cubicBezTo>
                  <a:cubicBezTo>
                    <a:pt x="5662" y="3103"/>
                    <a:pt x="5667" y="3104"/>
                    <a:pt x="5672" y="3104"/>
                  </a:cubicBezTo>
                  <a:cubicBezTo>
                    <a:pt x="5677" y="3104"/>
                    <a:pt x="5683" y="3103"/>
                    <a:pt x="5688" y="3103"/>
                  </a:cubicBezTo>
                  <a:cubicBezTo>
                    <a:pt x="6362" y="3089"/>
                    <a:pt x="6956" y="2966"/>
                    <a:pt x="7479" y="2733"/>
                  </a:cubicBezTo>
                  <a:cubicBezTo>
                    <a:pt x="8418" y="2320"/>
                    <a:pt x="9084" y="1497"/>
                    <a:pt x="9218" y="641"/>
                  </a:cubicBezTo>
                  <a:lnTo>
                    <a:pt x="9216" y="641"/>
                  </a:lnTo>
                  <a:cubicBezTo>
                    <a:pt x="9087" y="502"/>
                    <a:pt x="8927" y="394"/>
                    <a:pt x="8748" y="323"/>
                  </a:cubicBezTo>
                  <a:lnTo>
                    <a:pt x="8748" y="323"/>
                  </a:lnTo>
                  <a:cubicBezTo>
                    <a:pt x="8752" y="1099"/>
                    <a:pt x="8158" y="1895"/>
                    <a:pt x="7280" y="2286"/>
                  </a:cubicBezTo>
                  <a:cubicBezTo>
                    <a:pt x="6784" y="2506"/>
                    <a:pt x="6213" y="2614"/>
                    <a:pt x="5553" y="2614"/>
                  </a:cubicBezTo>
                  <a:cubicBezTo>
                    <a:pt x="5195" y="2614"/>
                    <a:pt x="4812" y="2583"/>
                    <a:pt x="4400" y="2519"/>
                  </a:cubicBezTo>
                  <a:cubicBezTo>
                    <a:pt x="3499" y="2380"/>
                    <a:pt x="1318" y="1873"/>
                    <a:pt x="491" y="173"/>
                  </a:cubicBezTo>
                  <a:cubicBezTo>
                    <a:pt x="486" y="163"/>
                    <a:pt x="480" y="152"/>
                    <a:pt x="476" y="141"/>
                  </a:cubicBezTo>
                  <a:cubicBezTo>
                    <a:pt x="435" y="55"/>
                    <a:pt x="349" y="0"/>
                    <a:pt x="2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2">
              <a:extLst>
                <a:ext uri="{FF2B5EF4-FFF2-40B4-BE49-F238E27FC236}">
                  <a16:creationId xmlns:a16="http://schemas.microsoft.com/office/drawing/2014/main" id="{8848FF7A-D5B4-F2E2-8C18-10439254CF59}"/>
                </a:ext>
              </a:extLst>
            </p:cNvPr>
            <p:cNvSpPr/>
            <p:nvPr/>
          </p:nvSpPr>
          <p:spPr>
            <a:xfrm>
              <a:off x="3608725" y="1160974"/>
              <a:ext cx="833746" cy="1093189"/>
            </a:xfrm>
            <a:custGeom>
              <a:avLst/>
              <a:gdLst/>
              <a:ahLst/>
              <a:cxnLst/>
              <a:rect l="l" t="t" r="r" b="b"/>
              <a:pathLst>
                <a:path w="10110" h="13256" extrusionOk="0">
                  <a:moveTo>
                    <a:pt x="1" y="1"/>
                  </a:moveTo>
                  <a:lnTo>
                    <a:pt x="1" y="1"/>
                  </a:lnTo>
                  <a:cubicBezTo>
                    <a:pt x="112" y="2"/>
                    <a:pt x="223" y="18"/>
                    <a:pt x="331" y="47"/>
                  </a:cubicBezTo>
                  <a:lnTo>
                    <a:pt x="331" y="47"/>
                  </a:lnTo>
                  <a:cubicBezTo>
                    <a:pt x="223" y="17"/>
                    <a:pt x="113" y="2"/>
                    <a:pt x="1" y="1"/>
                  </a:cubicBezTo>
                  <a:close/>
                  <a:moveTo>
                    <a:pt x="331" y="47"/>
                  </a:moveTo>
                  <a:cubicBezTo>
                    <a:pt x="382" y="61"/>
                    <a:pt x="432" y="78"/>
                    <a:pt x="481" y="98"/>
                  </a:cubicBezTo>
                  <a:lnTo>
                    <a:pt x="481" y="98"/>
                  </a:lnTo>
                  <a:cubicBezTo>
                    <a:pt x="475" y="95"/>
                    <a:pt x="470" y="93"/>
                    <a:pt x="465" y="91"/>
                  </a:cubicBezTo>
                  <a:cubicBezTo>
                    <a:pt x="421" y="74"/>
                    <a:pt x="376" y="59"/>
                    <a:pt x="331" y="47"/>
                  </a:cubicBezTo>
                  <a:close/>
                  <a:moveTo>
                    <a:pt x="481" y="98"/>
                  </a:moveTo>
                  <a:lnTo>
                    <a:pt x="481" y="98"/>
                  </a:lnTo>
                  <a:cubicBezTo>
                    <a:pt x="516" y="113"/>
                    <a:pt x="551" y="129"/>
                    <a:pt x="585" y="146"/>
                  </a:cubicBezTo>
                  <a:cubicBezTo>
                    <a:pt x="551" y="128"/>
                    <a:pt x="516" y="112"/>
                    <a:pt x="481" y="98"/>
                  </a:cubicBezTo>
                  <a:close/>
                  <a:moveTo>
                    <a:pt x="10104" y="12524"/>
                  </a:moveTo>
                  <a:cubicBezTo>
                    <a:pt x="10107" y="12554"/>
                    <a:pt x="10109" y="12584"/>
                    <a:pt x="10109" y="12614"/>
                  </a:cubicBezTo>
                  <a:lnTo>
                    <a:pt x="10109" y="12614"/>
                  </a:lnTo>
                  <a:cubicBezTo>
                    <a:pt x="10109" y="12584"/>
                    <a:pt x="10107" y="12554"/>
                    <a:pt x="10104" y="12524"/>
                  </a:cubicBezTo>
                  <a:close/>
                  <a:moveTo>
                    <a:pt x="10109" y="12614"/>
                  </a:moveTo>
                  <a:cubicBezTo>
                    <a:pt x="10109" y="12865"/>
                    <a:pt x="9988" y="13105"/>
                    <a:pt x="9781" y="13256"/>
                  </a:cubicBezTo>
                  <a:cubicBezTo>
                    <a:pt x="9988" y="13106"/>
                    <a:pt x="10109" y="12866"/>
                    <a:pt x="10109" y="126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2">
              <a:extLst>
                <a:ext uri="{FF2B5EF4-FFF2-40B4-BE49-F238E27FC236}">
                  <a16:creationId xmlns:a16="http://schemas.microsoft.com/office/drawing/2014/main" id="{38B98754-7166-A96C-BC8C-6485E5A9C472}"/>
                </a:ext>
              </a:extLst>
            </p:cNvPr>
            <p:cNvSpPr/>
            <p:nvPr/>
          </p:nvSpPr>
          <p:spPr>
            <a:xfrm>
              <a:off x="1889100" y="1116850"/>
              <a:ext cx="2738221" cy="1148935"/>
            </a:xfrm>
            <a:custGeom>
              <a:avLst/>
              <a:gdLst/>
              <a:ahLst/>
              <a:cxnLst/>
              <a:rect l="l" t="t" r="r" b="b"/>
              <a:pathLst>
                <a:path w="30992" h="13401" extrusionOk="0">
                  <a:moveTo>
                    <a:pt x="20115" y="1"/>
                  </a:moveTo>
                  <a:lnTo>
                    <a:pt x="20981" y="1128"/>
                  </a:lnTo>
                  <a:cubicBezTo>
                    <a:pt x="21197" y="806"/>
                    <a:pt x="21319" y="449"/>
                    <a:pt x="21318" y="96"/>
                  </a:cubicBezTo>
                  <a:cubicBezTo>
                    <a:pt x="21170" y="39"/>
                    <a:pt x="21013" y="8"/>
                    <a:pt x="20854" y="6"/>
                  </a:cubicBezTo>
                  <a:lnTo>
                    <a:pt x="20115" y="1"/>
                  </a:lnTo>
                  <a:close/>
                  <a:moveTo>
                    <a:pt x="21786" y="414"/>
                  </a:moveTo>
                  <a:cubicBezTo>
                    <a:pt x="21724" y="806"/>
                    <a:pt x="21551" y="1192"/>
                    <a:pt x="21291" y="1533"/>
                  </a:cubicBezTo>
                  <a:lnTo>
                    <a:pt x="24177" y="5294"/>
                  </a:lnTo>
                  <a:cubicBezTo>
                    <a:pt x="24473" y="5243"/>
                    <a:pt x="24762" y="5158"/>
                    <a:pt x="25038" y="5037"/>
                  </a:cubicBezTo>
                  <a:cubicBezTo>
                    <a:pt x="25114" y="5004"/>
                    <a:pt x="25187" y="4966"/>
                    <a:pt x="25257" y="4927"/>
                  </a:cubicBezTo>
                  <a:lnTo>
                    <a:pt x="21868" y="510"/>
                  </a:lnTo>
                  <a:cubicBezTo>
                    <a:pt x="21841" y="476"/>
                    <a:pt x="21814" y="445"/>
                    <a:pt x="21786" y="414"/>
                  </a:cubicBezTo>
                  <a:close/>
                  <a:moveTo>
                    <a:pt x="25558" y="5319"/>
                  </a:moveTo>
                  <a:cubicBezTo>
                    <a:pt x="25454" y="5381"/>
                    <a:pt x="25346" y="5436"/>
                    <a:pt x="25236" y="5485"/>
                  </a:cubicBezTo>
                  <a:cubicBezTo>
                    <a:pt x="25001" y="5588"/>
                    <a:pt x="24758" y="5668"/>
                    <a:pt x="24509" y="5727"/>
                  </a:cubicBezTo>
                  <a:lnTo>
                    <a:pt x="26466" y="8277"/>
                  </a:lnTo>
                  <a:cubicBezTo>
                    <a:pt x="26761" y="8353"/>
                    <a:pt x="27023" y="8401"/>
                    <a:pt x="27223" y="8432"/>
                  </a:cubicBezTo>
                  <a:cubicBezTo>
                    <a:pt x="27484" y="8473"/>
                    <a:pt x="27747" y="8501"/>
                    <a:pt x="28011" y="8516"/>
                  </a:cubicBezTo>
                  <a:lnTo>
                    <a:pt x="25558" y="5319"/>
                  </a:lnTo>
                  <a:close/>
                  <a:moveTo>
                    <a:pt x="26929" y="8879"/>
                  </a:moveTo>
                  <a:lnTo>
                    <a:pt x="26929" y="8880"/>
                  </a:lnTo>
                  <a:cubicBezTo>
                    <a:pt x="26929" y="8880"/>
                    <a:pt x="26930" y="8880"/>
                    <a:pt x="26930" y="8880"/>
                  </a:cubicBezTo>
                  <a:lnTo>
                    <a:pt x="26930" y="8880"/>
                  </a:lnTo>
                  <a:lnTo>
                    <a:pt x="26929" y="8879"/>
                  </a:lnTo>
                  <a:close/>
                  <a:moveTo>
                    <a:pt x="26930" y="8880"/>
                  </a:moveTo>
                  <a:lnTo>
                    <a:pt x="27602" y="9758"/>
                  </a:lnTo>
                  <a:cubicBezTo>
                    <a:pt x="27716" y="9510"/>
                    <a:pt x="27774" y="9249"/>
                    <a:pt x="27765" y="8990"/>
                  </a:cubicBezTo>
                  <a:lnTo>
                    <a:pt x="27762" y="8990"/>
                  </a:lnTo>
                  <a:cubicBezTo>
                    <a:pt x="27563" y="8974"/>
                    <a:pt x="27359" y="8949"/>
                    <a:pt x="27145" y="8917"/>
                  </a:cubicBezTo>
                  <a:cubicBezTo>
                    <a:pt x="27080" y="8907"/>
                    <a:pt x="27007" y="8894"/>
                    <a:pt x="26930" y="8880"/>
                  </a:cubicBezTo>
                  <a:close/>
                  <a:moveTo>
                    <a:pt x="28257" y="9014"/>
                  </a:moveTo>
                  <a:lnTo>
                    <a:pt x="28256" y="9015"/>
                  </a:lnTo>
                  <a:cubicBezTo>
                    <a:pt x="28262" y="9415"/>
                    <a:pt x="28143" y="9817"/>
                    <a:pt x="27930" y="10186"/>
                  </a:cubicBezTo>
                  <a:lnTo>
                    <a:pt x="28671" y="11151"/>
                  </a:lnTo>
                  <a:cubicBezTo>
                    <a:pt x="29063" y="11663"/>
                    <a:pt x="28697" y="12401"/>
                    <a:pt x="28055" y="12401"/>
                  </a:cubicBezTo>
                  <a:lnTo>
                    <a:pt x="28048" y="12401"/>
                  </a:lnTo>
                  <a:lnTo>
                    <a:pt x="1" y="12136"/>
                  </a:lnTo>
                  <a:lnTo>
                    <a:pt x="1" y="12136"/>
                  </a:lnTo>
                  <a:lnTo>
                    <a:pt x="223" y="12353"/>
                  </a:lnTo>
                  <a:cubicBezTo>
                    <a:pt x="303" y="12430"/>
                    <a:pt x="369" y="12521"/>
                    <a:pt x="420" y="12620"/>
                  </a:cubicBezTo>
                  <a:lnTo>
                    <a:pt x="420" y="12618"/>
                  </a:lnTo>
                  <a:cubicBezTo>
                    <a:pt x="498" y="12775"/>
                    <a:pt x="536" y="12947"/>
                    <a:pt x="528" y="13122"/>
                  </a:cubicBezTo>
                  <a:lnTo>
                    <a:pt x="30176" y="13400"/>
                  </a:lnTo>
                  <a:lnTo>
                    <a:pt x="30185" y="13400"/>
                  </a:lnTo>
                  <a:cubicBezTo>
                    <a:pt x="30346" y="13400"/>
                    <a:pt x="30503" y="13351"/>
                    <a:pt x="30635" y="13258"/>
                  </a:cubicBezTo>
                  <a:cubicBezTo>
                    <a:pt x="30868" y="13088"/>
                    <a:pt x="30992" y="12805"/>
                    <a:pt x="30957" y="12520"/>
                  </a:cubicBezTo>
                  <a:cubicBezTo>
                    <a:pt x="30938" y="12385"/>
                    <a:pt x="30884" y="12257"/>
                    <a:pt x="30801" y="12149"/>
                  </a:cubicBezTo>
                  <a:lnTo>
                    <a:pt x="28395" y="9018"/>
                  </a:lnTo>
                  <a:lnTo>
                    <a:pt x="28371" y="9018"/>
                  </a:lnTo>
                  <a:cubicBezTo>
                    <a:pt x="28333" y="9018"/>
                    <a:pt x="28294" y="9018"/>
                    <a:pt x="28257" y="9014"/>
                  </a:cubicBezTo>
                  <a:close/>
                </a:path>
              </a:pathLst>
            </a:custGeom>
            <a:solidFill>
              <a:srgbClr val="4C2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2">
              <a:extLst>
                <a:ext uri="{FF2B5EF4-FFF2-40B4-BE49-F238E27FC236}">
                  <a16:creationId xmlns:a16="http://schemas.microsoft.com/office/drawing/2014/main" id="{9F0A322C-8D78-E0E0-2702-964B21FC5B02}"/>
                </a:ext>
              </a:extLst>
            </p:cNvPr>
            <p:cNvSpPr/>
            <p:nvPr/>
          </p:nvSpPr>
          <p:spPr>
            <a:xfrm>
              <a:off x="4071537" y="1843232"/>
              <a:ext cx="159327" cy="61191"/>
            </a:xfrm>
            <a:custGeom>
              <a:avLst/>
              <a:gdLst/>
              <a:ahLst/>
              <a:cxnLst/>
              <a:rect l="l" t="t" r="r" b="b"/>
              <a:pathLst>
                <a:path w="1932" h="742" extrusionOk="0">
                  <a:moveTo>
                    <a:pt x="1" y="0"/>
                  </a:moveTo>
                  <a:lnTo>
                    <a:pt x="463" y="603"/>
                  </a:lnTo>
                  <a:cubicBezTo>
                    <a:pt x="542" y="617"/>
                    <a:pt x="615" y="629"/>
                    <a:pt x="681" y="640"/>
                  </a:cubicBezTo>
                  <a:cubicBezTo>
                    <a:pt x="894" y="672"/>
                    <a:pt x="1099" y="696"/>
                    <a:pt x="1298" y="713"/>
                  </a:cubicBezTo>
                  <a:lnTo>
                    <a:pt x="1300" y="713"/>
                  </a:lnTo>
                  <a:cubicBezTo>
                    <a:pt x="1300" y="702"/>
                    <a:pt x="1300" y="690"/>
                    <a:pt x="1298" y="679"/>
                  </a:cubicBezTo>
                  <a:cubicBezTo>
                    <a:pt x="1291" y="543"/>
                    <a:pt x="1395" y="428"/>
                    <a:pt x="1530" y="419"/>
                  </a:cubicBezTo>
                  <a:lnTo>
                    <a:pt x="1539" y="419"/>
                  </a:lnTo>
                  <a:cubicBezTo>
                    <a:pt x="1540" y="419"/>
                    <a:pt x="1541" y="419"/>
                    <a:pt x="1542" y="419"/>
                  </a:cubicBezTo>
                  <a:cubicBezTo>
                    <a:pt x="1671" y="419"/>
                    <a:pt x="1781" y="520"/>
                    <a:pt x="1789" y="651"/>
                  </a:cubicBezTo>
                  <a:cubicBezTo>
                    <a:pt x="1791" y="679"/>
                    <a:pt x="1792" y="709"/>
                    <a:pt x="1792" y="738"/>
                  </a:cubicBezTo>
                  <a:cubicBezTo>
                    <a:pt x="1830" y="741"/>
                    <a:pt x="1869" y="741"/>
                    <a:pt x="1907" y="741"/>
                  </a:cubicBezTo>
                  <a:lnTo>
                    <a:pt x="1931" y="741"/>
                  </a:lnTo>
                  <a:lnTo>
                    <a:pt x="1544" y="238"/>
                  </a:lnTo>
                  <a:cubicBezTo>
                    <a:pt x="1280" y="224"/>
                    <a:pt x="1017" y="196"/>
                    <a:pt x="756" y="155"/>
                  </a:cubicBezTo>
                  <a:cubicBezTo>
                    <a:pt x="558" y="124"/>
                    <a:pt x="296" y="75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2">
              <a:extLst>
                <a:ext uri="{FF2B5EF4-FFF2-40B4-BE49-F238E27FC236}">
                  <a16:creationId xmlns:a16="http://schemas.microsoft.com/office/drawing/2014/main" id="{2E2A8F31-1A93-72F9-1943-60D920FC9238}"/>
                </a:ext>
              </a:extLst>
            </p:cNvPr>
            <p:cNvSpPr/>
            <p:nvPr/>
          </p:nvSpPr>
          <p:spPr>
            <a:xfrm>
              <a:off x="3882685" y="1566882"/>
              <a:ext cx="114053" cy="65974"/>
            </a:xfrm>
            <a:custGeom>
              <a:avLst/>
              <a:gdLst/>
              <a:ahLst/>
              <a:cxnLst/>
              <a:rect l="l" t="t" r="r" b="b"/>
              <a:pathLst>
                <a:path w="1383" h="800" extrusionOk="0">
                  <a:moveTo>
                    <a:pt x="1080" y="1"/>
                  </a:moveTo>
                  <a:lnTo>
                    <a:pt x="1081" y="1"/>
                  </a:lnTo>
                  <a:lnTo>
                    <a:pt x="1081" y="1"/>
                  </a:lnTo>
                  <a:cubicBezTo>
                    <a:pt x="1081" y="1"/>
                    <a:pt x="1081" y="1"/>
                    <a:pt x="1082" y="1"/>
                  </a:cubicBezTo>
                  <a:close/>
                  <a:moveTo>
                    <a:pt x="1081" y="1"/>
                  </a:moveTo>
                  <a:cubicBezTo>
                    <a:pt x="1011" y="39"/>
                    <a:pt x="937" y="77"/>
                    <a:pt x="862" y="109"/>
                  </a:cubicBezTo>
                  <a:cubicBezTo>
                    <a:pt x="587" y="230"/>
                    <a:pt x="297" y="317"/>
                    <a:pt x="1" y="368"/>
                  </a:cubicBezTo>
                  <a:lnTo>
                    <a:pt x="332" y="799"/>
                  </a:lnTo>
                  <a:cubicBezTo>
                    <a:pt x="583" y="742"/>
                    <a:pt x="826" y="662"/>
                    <a:pt x="1059" y="559"/>
                  </a:cubicBezTo>
                  <a:cubicBezTo>
                    <a:pt x="1170" y="510"/>
                    <a:pt x="1277" y="455"/>
                    <a:pt x="1383" y="393"/>
                  </a:cubicBezTo>
                  <a:lnTo>
                    <a:pt x="10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2">
              <a:extLst>
                <a:ext uri="{FF2B5EF4-FFF2-40B4-BE49-F238E27FC236}">
                  <a16:creationId xmlns:a16="http://schemas.microsoft.com/office/drawing/2014/main" id="{9A2B1408-B738-556C-97B0-7EF114C00158}"/>
                </a:ext>
              </a:extLst>
            </p:cNvPr>
            <p:cNvSpPr/>
            <p:nvPr/>
          </p:nvSpPr>
          <p:spPr>
            <a:xfrm>
              <a:off x="3619199" y="1168561"/>
              <a:ext cx="66469" cy="118588"/>
            </a:xfrm>
            <a:custGeom>
              <a:avLst/>
              <a:gdLst/>
              <a:ahLst/>
              <a:cxnLst/>
              <a:rect l="l" t="t" r="r" b="b"/>
              <a:pathLst>
                <a:path w="806" h="1438" extrusionOk="0">
                  <a:moveTo>
                    <a:pt x="338" y="0"/>
                  </a:moveTo>
                  <a:lnTo>
                    <a:pt x="338" y="0"/>
                  </a:lnTo>
                  <a:cubicBezTo>
                    <a:pt x="339" y="353"/>
                    <a:pt x="217" y="710"/>
                    <a:pt x="0" y="1032"/>
                  </a:cubicBezTo>
                  <a:lnTo>
                    <a:pt x="311" y="1437"/>
                  </a:lnTo>
                  <a:cubicBezTo>
                    <a:pt x="571" y="1096"/>
                    <a:pt x="744" y="710"/>
                    <a:pt x="806" y="318"/>
                  </a:cubicBezTo>
                  <a:cubicBezTo>
                    <a:pt x="675" y="178"/>
                    <a:pt x="516" y="69"/>
                    <a:pt x="3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2">
              <a:extLst>
                <a:ext uri="{FF2B5EF4-FFF2-40B4-BE49-F238E27FC236}">
                  <a16:creationId xmlns:a16="http://schemas.microsoft.com/office/drawing/2014/main" id="{5100557B-8EE1-10AA-35AF-E8A6DE8DC514}"/>
                </a:ext>
              </a:extLst>
            </p:cNvPr>
            <p:cNvSpPr/>
            <p:nvPr/>
          </p:nvSpPr>
          <p:spPr>
            <a:xfrm>
              <a:off x="19631" y="2255408"/>
              <a:ext cx="377041" cy="501402"/>
            </a:xfrm>
            <a:custGeom>
              <a:avLst/>
              <a:gdLst/>
              <a:ahLst/>
              <a:cxnLst/>
              <a:rect l="l" t="t" r="r" b="b"/>
              <a:pathLst>
                <a:path w="4572" h="6080" extrusionOk="0">
                  <a:moveTo>
                    <a:pt x="267" y="0"/>
                  </a:moveTo>
                  <a:cubicBezTo>
                    <a:pt x="120" y="0"/>
                    <a:pt x="0" y="120"/>
                    <a:pt x="0" y="267"/>
                  </a:cubicBezTo>
                  <a:lnTo>
                    <a:pt x="0" y="5812"/>
                  </a:lnTo>
                  <a:cubicBezTo>
                    <a:pt x="0" y="5960"/>
                    <a:pt x="120" y="6079"/>
                    <a:pt x="267" y="6079"/>
                  </a:cubicBezTo>
                  <a:lnTo>
                    <a:pt x="4305" y="6079"/>
                  </a:lnTo>
                  <a:cubicBezTo>
                    <a:pt x="4452" y="6079"/>
                    <a:pt x="4572" y="5960"/>
                    <a:pt x="4572" y="5812"/>
                  </a:cubicBezTo>
                  <a:lnTo>
                    <a:pt x="4572" y="267"/>
                  </a:lnTo>
                  <a:cubicBezTo>
                    <a:pt x="4572" y="120"/>
                    <a:pt x="4452" y="0"/>
                    <a:pt x="430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2">
              <a:extLst>
                <a:ext uri="{FF2B5EF4-FFF2-40B4-BE49-F238E27FC236}">
                  <a16:creationId xmlns:a16="http://schemas.microsoft.com/office/drawing/2014/main" id="{0CB209B9-D2EC-A6B1-CDA8-05BF53949689}"/>
                </a:ext>
              </a:extLst>
            </p:cNvPr>
            <p:cNvSpPr/>
            <p:nvPr/>
          </p:nvSpPr>
          <p:spPr>
            <a:xfrm>
              <a:off x="1120827" y="2255408"/>
              <a:ext cx="376959" cy="501402"/>
            </a:xfrm>
            <a:custGeom>
              <a:avLst/>
              <a:gdLst/>
              <a:ahLst/>
              <a:cxnLst/>
              <a:rect l="l" t="t" r="r" b="b"/>
              <a:pathLst>
                <a:path w="4571" h="6080" extrusionOk="0">
                  <a:moveTo>
                    <a:pt x="266" y="0"/>
                  </a:moveTo>
                  <a:cubicBezTo>
                    <a:pt x="120" y="0"/>
                    <a:pt x="0" y="120"/>
                    <a:pt x="0" y="267"/>
                  </a:cubicBezTo>
                  <a:lnTo>
                    <a:pt x="0" y="5813"/>
                  </a:lnTo>
                  <a:cubicBezTo>
                    <a:pt x="0" y="5960"/>
                    <a:pt x="120" y="6079"/>
                    <a:pt x="266" y="6079"/>
                  </a:cubicBezTo>
                  <a:lnTo>
                    <a:pt x="4303" y="6079"/>
                  </a:lnTo>
                  <a:cubicBezTo>
                    <a:pt x="4451" y="6079"/>
                    <a:pt x="4570" y="5960"/>
                    <a:pt x="4570" y="5812"/>
                  </a:cubicBezTo>
                  <a:lnTo>
                    <a:pt x="4570" y="267"/>
                  </a:lnTo>
                  <a:cubicBezTo>
                    <a:pt x="4570" y="120"/>
                    <a:pt x="4451" y="0"/>
                    <a:pt x="4303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2">
              <a:extLst>
                <a:ext uri="{FF2B5EF4-FFF2-40B4-BE49-F238E27FC236}">
                  <a16:creationId xmlns:a16="http://schemas.microsoft.com/office/drawing/2014/main" id="{D7F21220-3B3C-0A3A-736E-C0E125EEA501}"/>
                </a:ext>
              </a:extLst>
            </p:cNvPr>
            <p:cNvSpPr/>
            <p:nvPr/>
          </p:nvSpPr>
          <p:spPr>
            <a:xfrm>
              <a:off x="-11460" y="2232647"/>
              <a:ext cx="422399" cy="546842"/>
            </a:xfrm>
            <a:custGeom>
              <a:avLst/>
              <a:gdLst/>
              <a:ahLst/>
              <a:cxnLst/>
              <a:rect l="l" t="t" r="r" b="b"/>
              <a:pathLst>
                <a:path w="5122" h="6631" extrusionOk="0">
                  <a:moveTo>
                    <a:pt x="2286" y="573"/>
                  </a:moveTo>
                  <a:lnTo>
                    <a:pt x="2286" y="3294"/>
                  </a:lnTo>
                  <a:cubicBezTo>
                    <a:pt x="1701" y="3258"/>
                    <a:pt x="1121" y="3172"/>
                    <a:pt x="551" y="3037"/>
                  </a:cubicBezTo>
                  <a:lnTo>
                    <a:pt x="551" y="2562"/>
                  </a:lnTo>
                  <a:cubicBezTo>
                    <a:pt x="551" y="1547"/>
                    <a:pt x="1308" y="708"/>
                    <a:pt x="2286" y="573"/>
                  </a:cubicBezTo>
                  <a:close/>
                  <a:moveTo>
                    <a:pt x="2836" y="573"/>
                  </a:moveTo>
                  <a:cubicBezTo>
                    <a:pt x="3816" y="708"/>
                    <a:pt x="4572" y="1547"/>
                    <a:pt x="4572" y="2562"/>
                  </a:cubicBezTo>
                  <a:lnTo>
                    <a:pt x="4572" y="3058"/>
                  </a:lnTo>
                  <a:cubicBezTo>
                    <a:pt x="4017" y="3242"/>
                    <a:pt x="3412" y="3307"/>
                    <a:pt x="2836" y="3310"/>
                  </a:cubicBezTo>
                  <a:lnTo>
                    <a:pt x="2836" y="573"/>
                  </a:lnTo>
                  <a:close/>
                  <a:moveTo>
                    <a:pt x="551" y="3604"/>
                  </a:moveTo>
                  <a:cubicBezTo>
                    <a:pt x="1122" y="3733"/>
                    <a:pt x="1701" y="3815"/>
                    <a:pt x="2286" y="3850"/>
                  </a:cubicBezTo>
                  <a:lnTo>
                    <a:pt x="2286" y="6060"/>
                  </a:lnTo>
                  <a:cubicBezTo>
                    <a:pt x="1308" y="5925"/>
                    <a:pt x="551" y="5086"/>
                    <a:pt x="551" y="4069"/>
                  </a:cubicBezTo>
                  <a:lnTo>
                    <a:pt x="551" y="3604"/>
                  </a:lnTo>
                  <a:close/>
                  <a:moveTo>
                    <a:pt x="4572" y="3632"/>
                  </a:moveTo>
                  <a:lnTo>
                    <a:pt x="4572" y="4069"/>
                  </a:lnTo>
                  <a:cubicBezTo>
                    <a:pt x="4572" y="5086"/>
                    <a:pt x="3816" y="5925"/>
                    <a:pt x="2837" y="6060"/>
                  </a:cubicBezTo>
                  <a:lnTo>
                    <a:pt x="2836" y="6058"/>
                  </a:lnTo>
                  <a:lnTo>
                    <a:pt x="2836" y="3862"/>
                  </a:lnTo>
                  <a:cubicBezTo>
                    <a:pt x="3404" y="3860"/>
                    <a:pt x="4003" y="3796"/>
                    <a:pt x="4572" y="3632"/>
                  </a:cubicBezTo>
                  <a:close/>
                  <a:moveTo>
                    <a:pt x="2562" y="0"/>
                  </a:moveTo>
                  <a:cubicBezTo>
                    <a:pt x="1149" y="0"/>
                    <a:pt x="0" y="1149"/>
                    <a:pt x="0" y="2562"/>
                  </a:cubicBezTo>
                  <a:lnTo>
                    <a:pt x="0" y="4069"/>
                  </a:lnTo>
                  <a:cubicBezTo>
                    <a:pt x="0" y="5482"/>
                    <a:pt x="1149" y="6631"/>
                    <a:pt x="2562" y="6631"/>
                  </a:cubicBezTo>
                  <a:cubicBezTo>
                    <a:pt x="3973" y="6631"/>
                    <a:pt x="5122" y="5482"/>
                    <a:pt x="5122" y="4069"/>
                  </a:cubicBezTo>
                  <a:lnTo>
                    <a:pt x="5122" y="2562"/>
                  </a:lnTo>
                  <a:cubicBezTo>
                    <a:pt x="5122" y="1150"/>
                    <a:pt x="3973" y="0"/>
                    <a:pt x="2562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2">
              <a:extLst>
                <a:ext uri="{FF2B5EF4-FFF2-40B4-BE49-F238E27FC236}">
                  <a16:creationId xmlns:a16="http://schemas.microsoft.com/office/drawing/2014/main" id="{26214C46-3E8F-7126-01AC-BCD039E70503}"/>
                </a:ext>
              </a:extLst>
            </p:cNvPr>
            <p:cNvSpPr/>
            <p:nvPr/>
          </p:nvSpPr>
          <p:spPr>
            <a:xfrm>
              <a:off x="-11460" y="2529779"/>
              <a:ext cx="422399" cy="251608"/>
            </a:xfrm>
            <a:custGeom>
              <a:avLst/>
              <a:gdLst/>
              <a:ahLst/>
              <a:cxnLst/>
              <a:rect l="l" t="t" r="r" b="b"/>
              <a:pathLst>
                <a:path w="5122" h="3051" extrusionOk="0">
                  <a:moveTo>
                    <a:pt x="0" y="1"/>
                  </a:moveTo>
                  <a:lnTo>
                    <a:pt x="0" y="490"/>
                  </a:lnTo>
                  <a:cubicBezTo>
                    <a:pt x="0" y="1901"/>
                    <a:pt x="1149" y="3050"/>
                    <a:pt x="2562" y="3050"/>
                  </a:cubicBezTo>
                  <a:cubicBezTo>
                    <a:pt x="3973" y="3050"/>
                    <a:pt x="5122" y="1901"/>
                    <a:pt x="5122" y="490"/>
                  </a:cubicBezTo>
                  <a:lnTo>
                    <a:pt x="5122" y="1"/>
                  </a:lnTo>
                  <a:cubicBezTo>
                    <a:pt x="5122" y="1414"/>
                    <a:pt x="3973" y="2561"/>
                    <a:pt x="2562" y="2561"/>
                  </a:cubicBezTo>
                  <a:cubicBezTo>
                    <a:pt x="1149" y="2561"/>
                    <a:pt x="0" y="1412"/>
                    <a:pt x="0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2">
              <a:extLst>
                <a:ext uri="{FF2B5EF4-FFF2-40B4-BE49-F238E27FC236}">
                  <a16:creationId xmlns:a16="http://schemas.microsoft.com/office/drawing/2014/main" id="{F17A0151-1409-C2BD-64C0-A501ABE5DBC8}"/>
                </a:ext>
              </a:extLst>
            </p:cNvPr>
            <p:cNvSpPr/>
            <p:nvPr/>
          </p:nvSpPr>
          <p:spPr>
            <a:xfrm>
              <a:off x="488132" y="3071594"/>
              <a:ext cx="550965" cy="860961"/>
            </a:xfrm>
            <a:custGeom>
              <a:avLst/>
              <a:gdLst/>
              <a:ahLst/>
              <a:cxnLst/>
              <a:rect l="l" t="t" r="r" b="b"/>
              <a:pathLst>
                <a:path w="6681" h="10440" extrusionOk="0">
                  <a:moveTo>
                    <a:pt x="59" y="0"/>
                  </a:moveTo>
                  <a:cubicBezTo>
                    <a:pt x="27" y="0"/>
                    <a:pt x="0" y="27"/>
                    <a:pt x="0" y="59"/>
                  </a:cubicBezTo>
                  <a:lnTo>
                    <a:pt x="0" y="10439"/>
                  </a:lnTo>
                  <a:lnTo>
                    <a:pt x="6681" y="10439"/>
                  </a:lnTo>
                  <a:lnTo>
                    <a:pt x="6681" y="59"/>
                  </a:lnTo>
                  <a:cubicBezTo>
                    <a:pt x="6681" y="27"/>
                    <a:pt x="6654" y="0"/>
                    <a:pt x="6622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2">
              <a:extLst>
                <a:ext uri="{FF2B5EF4-FFF2-40B4-BE49-F238E27FC236}">
                  <a16:creationId xmlns:a16="http://schemas.microsoft.com/office/drawing/2014/main" id="{613D1913-B293-9E12-4AEF-36F22D4C9DB7}"/>
                </a:ext>
              </a:extLst>
            </p:cNvPr>
            <p:cNvSpPr/>
            <p:nvPr/>
          </p:nvSpPr>
          <p:spPr>
            <a:xfrm>
              <a:off x="390490" y="3011392"/>
              <a:ext cx="708808" cy="921162"/>
            </a:xfrm>
            <a:custGeom>
              <a:avLst/>
              <a:gdLst/>
              <a:ahLst/>
              <a:cxnLst/>
              <a:rect l="l" t="t" r="r" b="b"/>
              <a:pathLst>
                <a:path w="8595" h="11170" extrusionOk="0">
                  <a:moveTo>
                    <a:pt x="4399" y="1"/>
                  </a:moveTo>
                  <a:cubicBezTo>
                    <a:pt x="4014" y="1"/>
                    <a:pt x="3834" y="271"/>
                    <a:pt x="3508" y="375"/>
                  </a:cubicBezTo>
                  <a:cubicBezTo>
                    <a:pt x="3422" y="401"/>
                    <a:pt x="3328" y="411"/>
                    <a:pt x="3230" y="411"/>
                  </a:cubicBezTo>
                  <a:cubicBezTo>
                    <a:pt x="2964" y="411"/>
                    <a:pt x="2669" y="338"/>
                    <a:pt x="2423" y="338"/>
                  </a:cubicBezTo>
                  <a:cubicBezTo>
                    <a:pt x="2409" y="338"/>
                    <a:pt x="2396" y="338"/>
                    <a:pt x="2383" y="338"/>
                  </a:cubicBezTo>
                  <a:cubicBezTo>
                    <a:pt x="2090" y="338"/>
                    <a:pt x="1789" y="369"/>
                    <a:pt x="1522" y="486"/>
                  </a:cubicBezTo>
                  <a:cubicBezTo>
                    <a:pt x="1243" y="609"/>
                    <a:pt x="999" y="851"/>
                    <a:pt x="942" y="1154"/>
                  </a:cubicBezTo>
                  <a:cubicBezTo>
                    <a:pt x="903" y="1363"/>
                    <a:pt x="954" y="1585"/>
                    <a:pt x="895" y="1789"/>
                  </a:cubicBezTo>
                  <a:cubicBezTo>
                    <a:pt x="806" y="2087"/>
                    <a:pt x="507" y="2268"/>
                    <a:pt x="335" y="2529"/>
                  </a:cubicBezTo>
                  <a:cubicBezTo>
                    <a:pt x="0" y="3029"/>
                    <a:pt x="192" y="3700"/>
                    <a:pt x="439" y="4248"/>
                  </a:cubicBezTo>
                  <a:cubicBezTo>
                    <a:pt x="688" y="4798"/>
                    <a:pt x="1000" y="5377"/>
                    <a:pt x="875" y="5966"/>
                  </a:cubicBezTo>
                  <a:cubicBezTo>
                    <a:pt x="785" y="6389"/>
                    <a:pt x="483" y="6732"/>
                    <a:pt x="305" y="7127"/>
                  </a:cubicBezTo>
                  <a:cubicBezTo>
                    <a:pt x="99" y="7590"/>
                    <a:pt x="68" y="8111"/>
                    <a:pt x="218" y="8595"/>
                  </a:cubicBezTo>
                  <a:cubicBezTo>
                    <a:pt x="402" y="9174"/>
                    <a:pt x="844" y="9683"/>
                    <a:pt x="859" y="10293"/>
                  </a:cubicBezTo>
                  <a:cubicBezTo>
                    <a:pt x="866" y="10581"/>
                    <a:pt x="778" y="10886"/>
                    <a:pt x="781" y="11169"/>
                  </a:cubicBezTo>
                  <a:lnTo>
                    <a:pt x="1183" y="11169"/>
                  </a:lnTo>
                  <a:lnTo>
                    <a:pt x="1183" y="2149"/>
                  </a:lnTo>
                  <a:cubicBezTo>
                    <a:pt x="1183" y="2101"/>
                    <a:pt x="1186" y="2053"/>
                    <a:pt x="1191" y="2006"/>
                  </a:cubicBezTo>
                  <a:cubicBezTo>
                    <a:pt x="1194" y="1959"/>
                    <a:pt x="1202" y="1914"/>
                    <a:pt x="1209" y="1872"/>
                  </a:cubicBezTo>
                  <a:cubicBezTo>
                    <a:pt x="1211" y="1866"/>
                    <a:pt x="1212" y="1861"/>
                    <a:pt x="1214" y="1857"/>
                  </a:cubicBezTo>
                  <a:cubicBezTo>
                    <a:pt x="1222" y="1813"/>
                    <a:pt x="1233" y="1769"/>
                    <a:pt x="1246" y="1727"/>
                  </a:cubicBezTo>
                  <a:cubicBezTo>
                    <a:pt x="1260" y="1685"/>
                    <a:pt x="1276" y="1643"/>
                    <a:pt x="1292" y="1601"/>
                  </a:cubicBezTo>
                  <a:cubicBezTo>
                    <a:pt x="1295" y="1595"/>
                    <a:pt x="1297" y="1591"/>
                    <a:pt x="1301" y="1587"/>
                  </a:cubicBezTo>
                  <a:cubicBezTo>
                    <a:pt x="1312" y="1554"/>
                    <a:pt x="1328" y="1523"/>
                    <a:pt x="1344" y="1492"/>
                  </a:cubicBezTo>
                  <a:cubicBezTo>
                    <a:pt x="1368" y="1445"/>
                    <a:pt x="1395" y="1400"/>
                    <a:pt x="1426" y="1356"/>
                  </a:cubicBezTo>
                  <a:cubicBezTo>
                    <a:pt x="1475" y="1280"/>
                    <a:pt x="1534" y="1210"/>
                    <a:pt x="1599" y="1147"/>
                  </a:cubicBezTo>
                  <a:cubicBezTo>
                    <a:pt x="1664" y="1082"/>
                    <a:pt x="1734" y="1023"/>
                    <a:pt x="1810" y="972"/>
                  </a:cubicBezTo>
                  <a:cubicBezTo>
                    <a:pt x="2045" y="815"/>
                    <a:pt x="2322" y="730"/>
                    <a:pt x="2605" y="730"/>
                  </a:cubicBezTo>
                  <a:lnTo>
                    <a:pt x="6445" y="730"/>
                  </a:lnTo>
                  <a:cubicBezTo>
                    <a:pt x="7228" y="730"/>
                    <a:pt x="7863" y="1366"/>
                    <a:pt x="7863" y="2149"/>
                  </a:cubicBezTo>
                  <a:lnTo>
                    <a:pt x="7863" y="11169"/>
                  </a:lnTo>
                  <a:lnTo>
                    <a:pt x="8398" y="11169"/>
                  </a:lnTo>
                  <a:cubicBezTo>
                    <a:pt x="8505" y="10804"/>
                    <a:pt x="8530" y="10420"/>
                    <a:pt x="8472" y="10043"/>
                  </a:cubicBezTo>
                  <a:cubicBezTo>
                    <a:pt x="8375" y="9420"/>
                    <a:pt x="8056" y="8828"/>
                    <a:pt x="8056" y="8203"/>
                  </a:cubicBezTo>
                  <a:cubicBezTo>
                    <a:pt x="8056" y="8170"/>
                    <a:pt x="8056" y="8137"/>
                    <a:pt x="8057" y="8104"/>
                  </a:cubicBezTo>
                  <a:cubicBezTo>
                    <a:pt x="8093" y="7515"/>
                    <a:pt x="8430" y="6978"/>
                    <a:pt x="8483" y="6390"/>
                  </a:cubicBezTo>
                  <a:cubicBezTo>
                    <a:pt x="8552" y="5616"/>
                    <a:pt x="8125" y="4865"/>
                    <a:pt x="8183" y="4093"/>
                  </a:cubicBezTo>
                  <a:cubicBezTo>
                    <a:pt x="8212" y="3691"/>
                    <a:pt x="8372" y="3312"/>
                    <a:pt x="8468" y="2921"/>
                  </a:cubicBezTo>
                  <a:cubicBezTo>
                    <a:pt x="8557" y="2566"/>
                    <a:pt x="8595" y="2201"/>
                    <a:pt x="8582" y="1837"/>
                  </a:cubicBezTo>
                  <a:cubicBezTo>
                    <a:pt x="8569" y="1515"/>
                    <a:pt x="8510" y="1172"/>
                    <a:pt x="8280" y="943"/>
                  </a:cubicBezTo>
                  <a:cubicBezTo>
                    <a:pt x="8053" y="719"/>
                    <a:pt x="7713" y="657"/>
                    <a:pt x="7392" y="657"/>
                  </a:cubicBezTo>
                  <a:cubicBezTo>
                    <a:pt x="7385" y="657"/>
                    <a:pt x="7377" y="657"/>
                    <a:pt x="7370" y="657"/>
                  </a:cubicBezTo>
                  <a:cubicBezTo>
                    <a:pt x="7274" y="657"/>
                    <a:pt x="7177" y="663"/>
                    <a:pt x="7083" y="670"/>
                  </a:cubicBezTo>
                  <a:lnTo>
                    <a:pt x="7082" y="670"/>
                  </a:lnTo>
                  <a:cubicBezTo>
                    <a:pt x="6948" y="680"/>
                    <a:pt x="6813" y="690"/>
                    <a:pt x="6680" y="690"/>
                  </a:cubicBezTo>
                  <a:cubicBezTo>
                    <a:pt x="6585" y="690"/>
                    <a:pt x="6490" y="685"/>
                    <a:pt x="6396" y="671"/>
                  </a:cubicBezTo>
                  <a:cubicBezTo>
                    <a:pt x="6234" y="646"/>
                    <a:pt x="6075" y="602"/>
                    <a:pt x="5925" y="538"/>
                  </a:cubicBezTo>
                  <a:cubicBezTo>
                    <a:pt x="5749" y="469"/>
                    <a:pt x="5578" y="382"/>
                    <a:pt x="5406" y="300"/>
                  </a:cubicBezTo>
                  <a:cubicBezTo>
                    <a:pt x="5088" y="146"/>
                    <a:pt x="4751" y="1"/>
                    <a:pt x="439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2">
              <a:extLst>
                <a:ext uri="{FF2B5EF4-FFF2-40B4-BE49-F238E27FC236}">
                  <a16:creationId xmlns:a16="http://schemas.microsoft.com/office/drawing/2014/main" id="{F9B8C8C0-DDC6-5E8B-5EB1-E71A8B637084}"/>
                </a:ext>
              </a:extLst>
            </p:cNvPr>
            <p:cNvSpPr/>
            <p:nvPr/>
          </p:nvSpPr>
          <p:spPr>
            <a:xfrm>
              <a:off x="471968" y="3055678"/>
              <a:ext cx="582963" cy="876877"/>
            </a:xfrm>
            <a:custGeom>
              <a:avLst/>
              <a:gdLst/>
              <a:ahLst/>
              <a:cxnLst/>
              <a:rect l="l" t="t" r="r" b="b"/>
              <a:pathLst>
                <a:path w="7069" h="10633" extrusionOk="0">
                  <a:moveTo>
                    <a:pt x="1615" y="1"/>
                  </a:moveTo>
                  <a:cubicBezTo>
                    <a:pt x="725" y="1"/>
                    <a:pt x="4" y="722"/>
                    <a:pt x="1" y="1612"/>
                  </a:cubicBezTo>
                  <a:lnTo>
                    <a:pt x="1" y="10632"/>
                  </a:lnTo>
                  <a:lnTo>
                    <a:pt x="195" y="10632"/>
                  </a:lnTo>
                  <a:lnTo>
                    <a:pt x="195" y="1612"/>
                  </a:lnTo>
                  <a:cubicBezTo>
                    <a:pt x="193" y="1564"/>
                    <a:pt x="196" y="1516"/>
                    <a:pt x="202" y="1469"/>
                  </a:cubicBezTo>
                  <a:cubicBezTo>
                    <a:pt x="206" y="1422"/>
                    <a:pt x="213" y="1377"/>
                    <a:pt x="221" y="1335"/>
                  </a:cubicBezTo>
                  <a:cubicBezTo>
                    <a:pt x="221" y="1329"/>
                    <a:pt x="223" y="1324"/>
                    <a:pt x="226" y="1320"/>
                  </a:cubicBezTo>
                  <a:cubicBezTo>
                    <a:pt x="233" y="1276"/>
                    <a:pt x="244" y="1232"/>
                    <a:pt x="258" y="1190"/>
                  </a:cubicBezTo>
                  <a:cubicBezTo>
                    <a:pt x="271" y="1148"/>
                    <a:pt x="286" y="1104"/>
                    <a:pt x="304" y="1064"/>
                  </a:cubicBezTo>
                  <a:cubicBezTo>
                    <a:pt x="306" y="1058"/>
                    <a:pt x="309" y="1054"/>
                    <a:pt x="311" y="1050"/>
                  </a:cubicBezTo>
                  <a:cubicBezTo>
                    <a:pt x="324" y="1017"/>
                    <a:pt x="338" y="986"/>
                    <a:pt x="356" y="955"/>
                  </a:cubicBezTo>
                  <a:cubicBezTo>
                    <a:pt x="379" y="908"/>
                    <a:pt x="406" y="863"/>
                    <a:pt x="437" y="819"/>
                  </a:cubicBezTo>
                  <a:cubicBezTo>
                    <a:pt x="487" y="743"/>
                    <a:pt x="545" y="673"/>
                    <a:pt x="611" y="610"/>
                  </a:cubicBezTo>
                  <a:cubicBezTo>
                    <a:pt x="676" y="545"/>
                    <a:pt x="746" y="487"/>
                    <a:pt x="822" y="435"/>
                  </a:cubicBezTo>
                  <a:cubicBezTo>
                    <a:pt x="1057" y="278"/>
                    <a:pt x="1334" y="193"/>
                    <a:pt x="1616" y="193"/>
                  </a:cubicBezTo>
                  <a:lnTo>
                    <a:pt x="5456" y="193"/>
                  </a:lnTo>
                  <a:cubicBezTo>
                    <a:pt x="6240" y="193"/>
                    <a:pt x="6875" y="829"/>
                    <a:pt x="6875" y="1612"/>
                  </a:cubicBezTo>
                  <a:lnTo>
                    <a:pt x="6875" y="10632"/>
                  </a:lnTo>
                  <a:lnTo>
                    <a:pt x="7068" y="10632"/>
                  </a:lnTo>
                  <a:lnTo>
                    <a:pt x="7068" y="1612"/>
                  </a:lnTo>
                  <a:lnTo>
                    <a:pt x="7067" y="1612"/>
                  </a:lnTo>
                  <a:cubicBezTo>
                    <a:pt x="7064" y="969"/>
                    <a:pt x="6683" y="389"/>
                    <a:pt x="6094" y="132"/>
                  </a:cubicBezTo>
                  <a:lnTo>
                    <a:pt x="6091" y="132"/>
                  </a:lnTo>
                  <a:cubicBezTo>
                    <a:pt x="5957" y="141"/>
                    <a:pt x="5822" y="152"/>
                    <a:pt x="5688" y="152"/>
                  </a:cubicBezTo>
                  <a:cubicBezTo>
                    <a:pt x="5594" y="152"/>
                    <a:pt x="5500" y="147"/>
                    <a:pt x="5406" y="133"/>
                  </a:cubicBezTo>
                  <a:cubicBezTo>
                    <a:pt x="5245" y="109"/>
                    <a:pt x="5086" y="64"/>
                    <a:pt x="493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2">
              <a:extLst>
                <a:ext uri="{FF2B5EF4-FFF2-40B4-BE49-F238E27FC236}">
                  <a16:creationId xmlns:a16="http://schemas.microsoft.com/office/drawing/2014/main" id="{FE643578-AE0F-D12A-68F9-28056E2D4F0E}"/>
                </a:ext>
              </a:extLst>
            </p:cNvPr>
            <p:cNvSpPr/>
            <p:nvPr/>
          </p:nvSpPr>
          <p:spPr>
            <a:xfrm>
              <a:off x="597402" y="3189688"/>
              <a:ext cx="117599" cy="113145"/>
            </a:xfrm>
            <a:custGeom>
              <a:avLst/>
              <a:gdLst/>
              <a:ahLst/>
              <a:cxnLst/>
              <a:rect l="l" t="t" r="r" b="b"/>
              <a:pathLst>
                <a:path w="1426" h="1372" extrusionOk="0">
                  <a:moveTo>
                    <a:pt x="740" y="1"/>
                  </a:moveTo>
                  <a:cubicBezTo>
                    <a:pt x="463" y="1"/>
                    <a:pt x="213" y="168"/>
                    <a:pt x="106" y="424"/>
                  </a:cubicBezTo>
                  <a:cubicBezTo>
                    <a:pt x="1" y="680"/>
                    <a:pt x="60" y="975"/>
                    <a:pt x="255" y="1171"/>
                  </a:cubicBezTo>
                  <a:cubicBezTo>
                    <a:pt x="386" y="1302"/>
                    <a:pt x="561" y="1372"/>
                    <a:pt x="740" y="1372"/>
                  </a:cubicBezTo>
                  <a:cubicBezTo>
                    <a:pt x="828" y="1372"/>
                    <a:pt x="917" y="1355"/>
                    <a:pt x="1002" y="1320"/>
                  </a:cubicBezTo>
                  <a:cubicBezTo>
                    <a:pt x="1258" y="1214"/>
                    <a:pt x="1425" y="964"/>
                    <a:pt x="1425" y="687"/>
                  </a:cubicBezTo>
                  <a:cubicBezTo>
                    <a:pt x="1425" y="307"/>
                    <a:pt x="1119" y="1"/>
                    <a:pt x="740" y="1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2">
              <a:extLst>
                <a:ext uri="{FF2B5EF4-FFF2-40B4-BE49-F238E27FC236}">
                  <a16:creationId xmlns:a16="http://schemas.microsoft.com/office/drawing/2014/main" id="{91E77CE1-2693-E525-31EA-818D65893BC4}"/>
                </a:ext>
              </a:extLst>
            </p:cNvPr>
            <p:cNvSpPr/>
            <p:nvPr/>
          </p:nvSpPr>
          <p:spPr>
            <a:xfrm>
              <a:off x="807861" y="3189688"/>
              <a:ext cx="117516" cy="113145"/>
            </a:xfrm>
            <a:custGeom>
              <a:avLst/>
              <a:gdLst/>
              <a:ahLst/>
              <a:cxnLst/>
              <a:rect l="l" t="t" r="r" b="b"/>
              <a:pathLst>
                <a:path w="1425" h="1372" extrusionOk="0">
                  <a:moveTo>
                    <a:pt x="740" y="1"/>
                  </a:moveTo>
                  <a:cubicBezTo>
                    <a:pt x="462" y="1"/>
                    <a:pt x="213" y="168"/>
                    <a:pt x="106" y="424"/>
                  </a:cubicBezTo>
                  <a:cubicBezTo>
                    <a:pt x="1" y="680"/>
                    <a:pt x="60" y="975"/>
                    <a:pt x="255" y="1171"/>
                  </a:cubicBezTo>
                  <a:cubicBezTo>
                    <a:pt x="386" y="1302"/>
                    <a:pt x="561" y="1372"/>
                    <a:pt x="739" y="1372"/>
                  </a:cubicBezTo>
                  <a:cubicBezTo>
                    <a:pt x="828" y="1372"/>
                    <a:pt x="917" y="1355"/>
                    <a:pt x="1002" y="1320"/>
                  </a:cubicBezTo>
                  <a:cubicBezTo>
                    <a:pt x="1257" y="1214"/>
                    <a:pt x="1425" y="964"/>
                    <a:pt x="1425" y="687"/>
                  </a:cubicBezTo>
                  <a:cubicBezTo>
                    <a:pt x="1425" y="307"/>
                    <a:pt x="1118" y="1"/>
                    <a:pt x="740" y="1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2">
              <a:extLst>
                <a:ext uri="{FF2B5EF4-FFF2-40B4-BE49-F238E27FC236}">
                  <a16:creationId xmlns:a16="http://schemas.microsoft.com/office/drawing/2014/main" id="{4FC38990-7A4E-C6F8-AEF8-FD55D7DF882C}"/>
                </a:ext>
              </a:extLst>
            </p:cNvPr>
            <p:cNvSpPr/>
            <p:nvPr/>
          </p:nvSpPr>
          <p:spPr>
            <a:xfrm>
              <a:off x="597402" y="3445174"/>
              <a:ext cx="117599" cy="113063"/>
            </a:xfrm>
            <a:custGeom>
              <a:avLst/>
              <a:gdLst/>
              <a:ahLst/>
              <a:cxnLst/>
              <a:rect l="l" t="t" r="r" b="b"/>
              <a:pathLst>
                <a:path w="1426" h="1371" extrusionOk="0">
                  <a:moveTo>
                    <a:pt x="740" y="0"/>
                  </a:moveTo>
                  <a:cubicBezTo>
                    <a:pt x="463" y="0"/>
                    <a:pt x="213" y="167"/>
                    <a:pt x="106" y="423"/>
                  </a:cubicBezTo>
                  <a:cubicBezTo>
                    <a:pt x="1" y="679"/>
                    <a:pt x="60" y="974"/>
                    <a:pt x="255" y="1170"/>
                  </a:cubicBezTo>
                  <a:cubicBezTo>
                    <a:pt x="386" y="1301"/>
                    <a:pt x="562" y="1371"/>
                    <a:pt x="741" y="1371"/>
                  </a:cubicBezTo>
                  <a:cubicBezTo>
                    <a:pt x="829" y="1371"/>
                    <a:pt x="917" y="1354"/>
                    <a:pt x="1002" y="1319"/>
                  </a:cubicBezTo>
                  <a:cubicBezTo>
                    <a:pt x="1258" y="1212"/>
                    <a:pt x="1425" y="963"/>
                    <a:pt x="1425" y="685"/>
                  </a:cubicBezTo>
                  <a:cubicBezTo>
                    <a:pt x="1425" y="307"/>
                    <a:pt x="1119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2">
              <a:extLst>
                <a:ext uri="{FF2B5EF4-FFF2-40B4-BE49-F238E27FC236}">
                  <a16:creationId xmlns:a16="http://schemas.microsoft.com/office/drawing/2014/main" id="{142FC13A-79A6-48DA-0AA5-6DE11963BA25}"/>
                </a:ext>
              </a:extLst>
            </p:cNvPr>
            <p:cNvSpPr/>
            <p:nvPr/>
          </p:nvSpPr>
          <p:spPr>
            <a:xfrm>
              <a:off x="807861" y="3445174"/>
              <a:ext cx="117516" cy="113063"/>
            </a:xfrm>
            <a:custGeom>
              <a:avLst/>
              <a:gdLst/>
              <a:ahLst/>
              <a:cxnLst/>
              <a:rect l="l" t="t" r="r" b="b"/>
              <a:pathLst>
                <a:path w="1425" h="1371" extrusionOk="0">
                  <a:moveTo>
                    <a:pt x="740" y="0"/>
                  </a:moveTo>
                  <a:cubicBezTo>
                    <a:pt x="462" y="0"/>
                    <a:pt x="213" y="167"/>
                    <a:pt x="106" y="423"/>
                  </a:cubicBezTo>
                  <a:cubicBezTo>
                    <a:pt x="1" y="679"/>
                    <a:pt x="60" y="974"/>
                    <a:pt x="255" y="1170"/>
                  </a:cubicBezTo>
                  <a:cubicBezTo>
                    <a:pt x="386" y="1301"/>
                    <a:pt x="562" y="1371"/>
                    <a:pt x="741" y="1371"/>
                  </a:cubicBezTo>
                  <a:cubicBezTo>
                    <a:pt x="828" y="1371"/>
                    <a:pt x="917" y="1354"/>
                    <a:pt x="1002" y="1319"/>
                  </a:cubicBezTo>
                  <a:cubicBezTo>
                    <a:pt x="1257" y="1212"/>
                    <a:pt x="1425" y="963"/>
                    <a:pt x="1425" y="685"/>
                  </a:cubicBezTo>
                  <a:cubicBezTo>
                    <a:pt x="1425" y="307"/>
                    <a:pt x="1118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2">
              <a:extLst>
                <a:ext uri="{FF2B5EF4-FFF2-40B4-BE49-F238E27FC236}">
                  <a16:creationId xmlns:a16="http://schemas.microsoft.com/office/drawing/2014/main" id="{052F8230-E86B-B344-7A47-7AD424DAE9C0}"/>
                </a:ext>
              </a:extLst>
            </p:cNvPr>
            <p:cNvSpPr/>
            <p:nvPr/>
          </p:nvSpPr>
          <p:spPr>
            <a:xfrm>
              <a:off x="597402" y="3700578"/>
              <a:ext cx="117599" cy="113145"/>
            </a:xfrm>
            <a:custGeom>
              <a:avLst/>
              <a:gdLst/>
              <a:ahLst/>
              <a:cxnLst/>
              <a:rect l="l" t="t" r="r" b="b"/>
              <a:pathLst>
                <a:path w="1426" h="1372" extrusionOk="0">
                  <a:moveTo>
                    <a:pt x="740" y="0"/>
                  </a:moveTo>
                  <a:cubicBezTo>
                    <a:pt x="463" y="0"/>
                    <a:pt x="213" y="168"/>
                    <a:pt x="106" y="423"/>
                  </a:cubicBezTo>
                  <a:cubicBezTo>
                    <a:pt x="1" y="679"/>
                    <a:pt x="60" y="975"/>
                    <a:pt x="255" y="1170"/>
                  </a:cubicBezTo>
                  <a:cubicBezTo>
                    <a:pt x="386" y="1302"/>
                    <a:pt x="561" y="1372"/>
                    <a:pt x="740" y="1372"/>
                  </a:cubicBezTo>
                  <a:cubicBezTo>
                    <a:pt x="828" y="1372"/>
                    <a:pt x="917" y="1354"/>
                    <a:pt x="1002" y="1319"/>
                  </a:cubicBezTo>
                  <a:cubicBezTo>
                    <a:pt x="1258" y="1214"/>
                    <a:pt x="1425" y="963"/>
                    <a:pt x="1425" y="686"/>
                  </a:cubicBezTo>
                  <a:cubicBezTo>
                    <a:pt x="1425" y="308"/>
                    <a:pt x="1119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2">
              <a:extLst>
                <a:ext uri="{FF2B5EF4-FFF2-40B4-BE49-F238E27FC236}">
                  <a16:creationId xmlns:a16="http://schemas.microsoft.com/office/drawing/2014/main" id="{B49AF0DD-746F-9577-E852-DB3A9850A84B}"/>
                </a:ext>
              </a:extLst>
            </p:cNvPr>
            <p:cNvSpPr/>
            <p:nvPr/>
          </p:nvSpPr>
          <p:spPr>
            <a:xfrm>
              <a:off x="807861" y="3700578"/>
              <a:ext cx="117516" cy="113145"/>
            </a:xfrm>
            <a:custGeom>
              <a:avLst/>
              <a:gdLst/>
              <a:ahLst/>
              <a:cxnLst/>
              <a:rect l="l" t="t" r="r" b="b"/>
              <a:pathLst>
                <a:path w="1425" h="1372" extrusionOk="0">
                  <a:moveTo>
                    <a:pt x="740" y="0"/>
                  </a:moveTo>
                  <a:cubicBezTo>
                    <a:pt x="462" y="0"/>
                    <a:pt x="213" y="168"/>
                    <a:pt x="106" y="423"/>
                  </a:cubicBezTo>
                  <a:cubicBezTo>
                    <a:pt x="1" y="679"/>
                    <a:pt x="60" y="975"/>
                    <a:pt x="255" y="1170"/>
                  </a:cubicBezTo>
                  <a:cubicBezTo>
                    <a:pt x="386" y="1302"/>
                    <a:pt x="561" y="1372"/>
                    <a:pt x="739" y="1372"/>
                  </a:cubicBezTo>
                  <a:cubicBezTo>
                    <a:pt x="828" y="1372"/>
                    <a:pt x="917" y="1354"/>
                    <a:pt x="1002" y="1319"/>
                  </a:cubicBezTo>
                  <a:cubicBezTo>
                    <a:pt x="1257" y="1214"/>
                    <a:pt x="1425" y="963"/>
                    <a:pt x="1425" y="686"/>
                  </a:cubicBezTo>
                  <a:cubicBezTo>
                    <a:pt x="1425" y="308"/>
                    <a:pt x="1118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2">
              <a:extLst>
                <a:ext uri="{FF2B5EF4-FFF2-40B4-BE49-F238E27FC236}">
                  <a16:creationId xmlns:a16="http://schemas.microsoft.com/office/drawing/2014/main" id="{30BC4273-3254-5197-64BE-CE1FD7040136}"/>
                </a:ext>
              </a:extLst>
            </p:cNvPr>
            <p:cNvSpPr/>
            <p:nvPr/>
          </p:nvSpPr>
          <p:spPr>
            <a:xfrm>
              <a:off x="197927" y="3041823"/>
              <a:ext cx="95332" cy="91786"/>
            </a:xfrm>
            <a:custGeom>
              <a:avLst/>
              <a:gdLst/>
              <a:ahLst/>
              <a:cxnLst/>
              <a:rect l="l" t="t" r="r" b="b"/>
              <a:pathLst>
                <a:path w="1156" h="1113" extrusionOk="0">
                  <a:moveTo>
                    <a:pt x="601" y="0"/>
                  </a:moveTo>
                  <a:cubicBezTo>
                    <a:pt x="376" y="0"/>
                    <a:pt x="173" y="135"/>
                    <a:pt x="86" y="343"/>
                  </a:cubicBezTo>
                  <a:cubicBezTo>
                    <a:pt x="0" y="551"/>
                    <a:pt x="48" y="790"/>
                    <a:pt x="207" y="949"/>
                  </a:cubicBezTo>
                  <a:cubicBezTo>
                    <a:pt x="313" y="1055"/>
                    <a:pt x="456" y="1112"/>
                    <a:pt x="601" y="1112"/>
                  </a:cubicBezTo>
                  <a:cubicBezTo>
                    <a:pt x="672" y="1112"/>
                    <a:pt x="744" y="1098"/>
                    <a:pt x="813" y="1070"/>
                  </a:cubicBezTo>
                  <a:cubicBezTo>
                    <a:pt x="1021" y="983"/>
                    <a:pt x="1156" y="780"/>
                    <a:pt x="1156" y="555"/>
                  </a:cubicBezTo>
                  <a:cubicBezTo>
                    <a:pt x="1156" y="249"/>
                    <a:pt x="907" y="0"/>
                    <a:pt x="6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2">
              <a:extLst>
                <a:ext uri="{FF2B5EF4-FFF2-40B4-BE49-F238E27FC236}">
                  <a16:creationId xmlns:a16="http://schemas.microsoft.com/office/drawing/2014/main" id="{1CD3E3B8-34B4-95CB-1A6F-B2CD78AE4A5D}"/>
                </a:ext>
              </a:extLst>
            </p:cNvPr>
            <p:cNvSpPr/>
            <p:nvPr/>
          </p:nvSpPr>
          <p:spPr>
            <a:xfrm>
              <a:off x="201308" y="3071594"/>
              <a:ext cx="99291" cy="62428"/>
            </a:xfrm>
            <a:custGeom>
              <a:avLst/>
              <a:gdLst/>
              <a:ahLst/>
              <a:cxnLst/>
              <a:rect l="l" t="t" r="r" b="b"/>
              <a:pathLst>
                <a:path w="1204" h="757" extrusionOk="0">
                  <a:moveTo>
                    <a:pt x="41" y="0"/>
                  </a:moveTo>
                  <a:cubicBezTo>
                    <a:pt x="17" y="62"/>
                    <a:pt x="4" y="128"/>
                    <a:pt x="3" y="196"/>
                  </a:cubicBezTo>
                  <a:cubicBezTo>
                    <a:pt x="0" y="510"/>
                    <a:pt x="256" y="756"/>
                    <a:pt x="558" y="756"/>
                  </a:cubicBezTo>
                  <a:cubicBezTo>
                    <a:pt x="591" y="756"/>
                    <a:pt x="625" y="753"/>
                    <a:pt x="659" y="747"/>
                  </a:cubicBezTo>
                  <a:cubicBezTo>
                    <a:pt x="1002" y="685"/>
                    <a:pt x="1203" y="325"/>
                    <a:pt x="1078" y="0"/>
                  </a:cubicBezTo>
                  <a:lnTo>
                    <a:pt x="1078" y="0"/>
                  </a:lnTo>
                  <a:cubicBezTo>
                    <a:pt x="997" y="217"/>
                    <a:pt x="790" y="360"/>
                    <a:pt x="560" y="360"/>
                  </a:cubicBezTo>
                  <a:cubicBezTo>
                    <a:pt x="328" y="360"/>
                    <a:pt x="122" y="217"/>
                    <a:pt x="41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2">
              <a:extLst>
                <a:ext uri="{FF2B5EF4-FFF2-40B4-BE49-F238E27FC236}">
                  <a16:creationId xmlns:a16="http://schemas.microsoft.com/office/drawing/2014/main" id="{E795FB02-D83E-AE11-D1B4-5833EE9467CC}"/>
                </a:ext>
              </a:extLst>
            </p:cNvPr>
            <p:cNvSpPr/>
            <p:nvPr/>
          </p:nvSpPr>
          <p:spPr>
            <a:xfrm>
              <a:off x="3937114" y="3543806"/>
              <a:ext cx="91786" cy="91786"/>
            </a:xfrm>
            <a:custGeom>
              <a:avLst/>
              <a:gdLst/>
              <a:ahLst/>
              <a:cxnLst/>
              <a:rect l="l" t="t" r="r" b="b"/>
              <a:pathLst>
                <a:path w="1113" h="1113" extrusionOk="0">
                  <a:moveTo>
                    <a:pt x="557" y="1"/>
                  </a:moveTo>
                  <a:cubicBezTo>
                    <a:pt x="250" y="1"/>
                    <a:pt x="0" y="249"/>
                    <a:pt x="0" y="556"/>
                  </a:cubicBezTo>
                  <a:cubicBezTo>
                    <a:pt x="0" y="864"/>
                    <a:pt x="250" y="1113"/>
                    <a:pt x="557" y="1113"/>
                  </a:cubicBezTo>
                  <a:cubicBezTo>
                    <a:pt x="863" y="1113"/>
                    <a:pt x="1112" y="864"/>
                    <a:pt x="1112" y="556"/>
                  </a:cubicBezTo>
                  <a:cubicBezTo>
                    <a:pt x="1112" y="249"/>
                    <a:pt x="863" y="1"/>
                    <a:pt x="55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2">
              <a:extLst>
                <a:ext uri="{FF2B5EF4-FFF2-40B4-BE49-F238E27FC236}">
                  <a16:creationId xmlns:a16="http://schemas.microsoft.com/office/drawing/2014/main" id="{28140747-7DCB-620A-BC2D-066D72713BBA}"/>
                </a:ext>
              </a:extLst>
            </p:cNvPr>
            <p:cNvSpPr/>
            <p:nvPr/>
          </p:nvSpPr>
          <p:spPr>
            <a:xfrm>
              <a:off x="3928537" y="3573577"/>
              <a:ext cx="108940" cy="62593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70" y="759"/>
                    <a:pt x="661" y="759"/>
                  </a:cubicBezTo>
                  <a:cubicBezTo>
                    <a:pt x="1052" y="759"/>
                    <a:pt x="1320" y="365"/>
                    <a:pt x="1180" y="1"/>
                  </a:cubicBezTo>
                  <a:lnTo>
                    <a:pt x="1180" y="1"/>
                  </a:lnTo>
                  <a:cubicBezTo>
                    <a:pt x="1098" y="216"/>
                    <a:pt x="891" y="359"/>
                    <a:pt x="661" y="361"/>
                  </a:cubicBezTo>
                  <a:cubicBezTo>
                    <a:pt x="430" y="361"/>
                    <a:pt x="224" y="217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2">
              <a:extLst>
                <a:ext uri="{FF2B5EF4-FFF2-40B4-BE49-F238E27FC236}">
                  <a16:creationId xmlns:a16="http://schemas.microsoft.com/office/drawing/2014/main" id="{4C0861E2-281C-5D53-1F19-99272FBF25C4}"/>
                </a:ext>
              </a:extLst>
            </p:cNvPr>
            <p:cNvSpPr/>
            <p:nvPr/>
          </p:nvSpPr>
          <p:spPr>
            <a:xfrm>
              <a:off x="2243548" y="2614803"/>
              <a:ext cx="95415" cy="91786"/>
            </a:xfrm>
            <a:custGeom>
              <a:avLst/>
              <a:gdLst/>
              <a:ahLst/>
              <a:cxnLst/>
              <a:rect l="l" t="t" r="r" b="b"/>
              <a:pathLst>
                <a:path w="1157" h="1113" extrusionOk="0">
                  <a:moveTo>
                    <a:pt x="599" y="0"/>
                  </a:moveTo>
                  <a:cubicBezTo>
                    <a:pt x="374" y="0"/>
                    <a:pt x="172" y="135"/>
                    <a:pt x="86" y="343"/>
                  </a:cubicBezTo>
                  <a:cubicBezTo>
                    <a:pt x="0" y="551"/>
                    <a:pt x="47" y="790"/>
                    <a:pt x="206" y="949"/>
                  </a:cubicBezTo>
                  <a:cubicBezTo>
                    <a:pt x="313" y="1056"/>
                    <a:pt x="456" y="1112"/>
                    <a:pt x="600" y="1112"/>
                  </a:cubicBezTo>
                  <a:cubicBezTo>
                    <a:pt x="672" y="1112"/>
                    <a:pt x="743" y="1098"/>
                    <a:pt x="812" y="1070"/>
                  </a:cubicBezTo>
                  <a:cubicBezTo>
                    <a:pt x="1020" y="984"/>
                    <a:pt x="1156" y="781"/>
                    <a:pt x="1156" y="556"/>
                  </a:cubicBezTo>
                  <a:cubicBezTo>
                    <a:pt x="1156" y="249"/>
                    <a:pt x="907" y="0"/>
                    <a:pt x="59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2">
              <a:extLst>
                <a:ext uri="{FF2B5EF4-FFF2-40B4-BE49-F238E27FC236}">
                  <a16:creationId xmlns:a16="http://schemas.microsoft.com/office/drawing/2014/main" id="{2C9A4699-4F3E-7AA6-F0DB-3BF6F1A3F4FC}"/>
                </a:ext>
              </a:extLst>
            </p:cNvPr>
            <p:cNvSpPr/>
            <p:nvPr/>
          </p:nvSpPr>
          <p:spPr>
            <a:xfrm>
              <a:off x="2238600" y="2644574"/>
              <a:ext cx="108940" cy="62593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69" y="758"/>
                    <a:pt x="659" y="758"/>
                  </a:cubicBezTo>
                  <a:cubicBezTo>
                    <a:pt x="1050" y="758"/>
                    <a:pt x="1320" y="365"/>
                    <a:pt x="1178" y="1"/>
                  </a:cubicBezTo>
                  <a:lnTo>
                    <a:pt x="1178" y="1"/>
                  </a:lnTo>
                  <a:cubicBezTo>
                    <a:pt x="1097" y="217"/>
                    <a:pt x="891" y="360"/>
                    <a:pt x="661" y="360"/>
                  </a:cubicBezTo>
                  <a:cubicBezTo>
                    <a:pt x="429" y="360"/>
                    <a:pt x="222" y="217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2">
              <a:extLst>
                <a:ext uri="{FF2B5EF4-FFF2-40B4-BE49-F238E27FC236}">
                  <a16:creationId xmlns:a16="http://schemas.microsoft.com/office/drawing/2014/main" id="{7ED402AB-5EAE-6666-4247-D70E519811BA}"/>
                </a:ext>
              </a:extLst>
            </p:cNvPr>
            <p:cNvSpPr/>
            <p:nvPr/>
          </p:nvSpPr>
          <p:spPr>
            <a:xfrm>
              <a:off x="709229" y="1456540"/>
              <a:ext cx="86508" cy="74056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600" y="1"/>
                  </a:moveTo>
                  <a:cubicBezTo>
                    <a:pt x="201" y="1"/>
                    <a:pt x="0" y="483"/>
                    <a:pt x="283" y="765"/>
                  </a:cubicBezTo>
                  <a:cubicBezTo>
                    <a:pt x="374" y="857"/>
                    <a:pt x="487" y="898"/>
                    <a:pt x="597" y="898"/>
                  </a:cubicBezTo>
                  <a:cubicBezTo>
                    <a:pt x="828" y="898"/>
                    <a:pt x="1049" y="719"/>
                    <a:pt x="1049" y="449"/>
                  </a:cubicBezTo>
                  <a:cubicBezTo>
                    <a:pt x="1049" y="202"/>
                    <a:pt x="848" y="1"/>
                    <a:pt x="60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2">
              <a:extLst>
                <a:ext uri="{FF2B5EF4-FFF2-40B4-BE49-F238E27FC236}">
                  <a16:creationId xmlns:a16="http://schemas.microsoft.com/office/drawing/2014/main" id="{FF17DC56-E25C-DAF4-971B-76C35B1FB0BE}"/>
                </a:ext>
              </a:extLst>
            </p:cNvPr>
            <p:cNvSpPr/>
            <p:nvPr/>
          </p:nvSpPr>
          <p:spPr>
            <a:xfrm>
              <a:off x="-108855" y="3699258"/>
              <a:ext cx="244351" cy="228682"/>
            </a:xfrm>
            <a:custGeom>
              <a:avLst/>
              <a:gdLst/>
              <a:ahLst/>
              <a:cxnLst/>
              <a:rect l="l" t="t" r="r" b="b"/>
              <a:pathLst>
                <a:path w="2963" h="2773" extrusionOk="0">
                  <a:moveTo>
                    <a:pt x="1478" y="1"/>
                  </a:moveTo>
                  <a:cubicBezTo>
                    <a:pt x="991" y="1"/>
                    <a:pt x="533" y="258"/>
                    <a:pt x="283" y="687"/>
                  </a:cubicBezTo>
                  <a:cubicBezTo>
                    <a:pt x="0" y="1172"/>
                    <a:pt x="37" y="1778"/>
                    <a:pt x="376" y="2225"/>
                  </a:cubicBezTo>
                  <a:cubicBezTo>
                    <a:pt x="649" y="2583"/>
                    <a:pt x="1062" y="2772"/>
                    <a:pt x="1481" y="2772"/>
                  </a:cubicBezTo>
                  <a:cubicBezTo>
                    <a:pt x="1773" y="2772"/>
                    <a:pt x="2068" y="2680"/>
                    <a:pt x="2319" y="2489"/>
                  </a:cubicBezTo>
                  <a:cubicBezTo>
                    <a:pt x="2764" y="2150"/>
                    <a:pt x="2962" y="1575"/>
                    <a:pt x="2821" y="1034"/>
                  </a:cubicBezTo>
                  <a:cubicBezTo>
                    <a:pt x="2677" y="491"/>
                    <a:pt x="2222" y="88"/>
                    <a:pt x="1666" y="13"/>
                  </a:cubicBezTo>
                  <a:cubicBezTo>
                    <a:pt x="1603" y="5"/>
                    <a:pt x="1540" y="1"/>
                    <a:pt x="147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2">
              <a:extLst>
                <a:ext uri="{FF2B5EF4-FFF2-40B4-BE49-F238E27FC236}">
                  <a16:creationId xmlns:a16="http://schemas.microsoft.com/office/drawing/2014/main" id="{DD924DB8-ADA5-6713-E47E-56A1C231E872}"/>
                </a:ext>
              </a:extLst>
            </p:cNvPr>
            <p:cNvSpPr/>
            <p:nvPr/>
          </p:nvSpPr>
          <p:spPr>
            <a:xfrm>
              <a:off x="-55993" y="3699258"/>
              <a:ext cx="143164" cy="114300"/>
            </a:xfrm>
            <a:custGeom>
              <a:avLst/>
              <a:gdLst/>
              <a:ahLst/>
              <a:cxnLst/>
              <a:rect l="l" t="t" r="r" b="b"/>
              <a:pathLst>
                <a:path w="1736" h="1386" extrusionOk="0">
                  <a:moveTo>
                    <a:pt x="836" y="0"/>
                  </a:moveTo>
                  <a:cubicBezTo>
                    <a:pt x="535" y="0"/>
                    <a:pt x="241" y="99"/>
                    <a:pt x="0" y="283"/>
                  </a:cubicBezTo>
                  <a:cubicBezTo>
                    <a:pt x="95" y="247"/>
                    <a:pt x="177" y="231"/>
                    <a:pt x="249" y="231"/>
                  </a:cubicBezTo>
                  <a:cubicBezTo>
                    <a:pt x="732" y="231"/>
                    <a:pt x="759" y="965"/>
                    <a:pt x="838" y="1386"/>
                  </a:cubicBezTo>
                  <a:cubicBezTo>
                    <a:pt x="1115" y="979"/>
                    <a:pt x="1735" y="330"/>
                    <a:pt x="1025" y="13"/>
                  </a:cubicBezTo>
                  <a:cubicBezTo>
                    <a:pt x="962" y="5"/>
                    <a:pt x="899" y="0"/>
                    <a:pt x="83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2">
              <a:extLst>
                <a:ext uri="{FF2B5EF4-FFF2-40B4-BE49-F238E27FC236}">
                  <a16:creationId xmlns:a16="http://schemas.microsoft.com/office/drawing/2014/main" id="{5601E218-35E6-FA1B-6C1B-DA691C363EBD}"/>
                </a:ext>
              </a:extLst>
            </p:cNvPr>
            <p:cNvSpPr/>
            <p:nvPr/>
          </p:nvSpPr>
          <p:spPr>
            <a:xfrm>
              <a:off x="13116" y="3744368"/>
              <a:ext cx="117434" cy="111826"/>
            </a:xfrm>
            <a:custGeom>
              <a:avLst/>
              <a:gdLst/>
              <a:ahLst/>
              <a:cxnLst/>
              <a:rect l="l" t="t" r="r" b="b"/>
              <a:pathLst>
                <a:path w="1424" h="1356" extrusionOk="0">
                  <a:moveTo>
                    <a:pt x="1104" y="1"/>
                  </a:moveTo>
                  <a:lnTo>
                    <a:pt x="1104" y="1"/>
                  </a:lnTo>
                  <a:cubicBezTo>
                    <a:pt x="1382" y="726"/>
                    <a:pt x="484" y="747"/>
                    <a:pt x="0" y="839"/>
                  </a:cubicBezTo>
                  <a:cubicBezTo>
                    <a:pt x="269" y="1023"/>
                    <a:pt x="644" y="1356"/>
                    <a:pt x="959" y="1356"/>
                  </a:cubicBezTo>
                  <a:cubicBezTo>
                    <a:pt x="1121" y="1356"/>
                    <a:pt x="1267" y="1268"/>
                    <a:pt x="1374" y="1027"/>
                  </a:cubicBezTo>
                  <a:cubicBezTo>
                    <a:pt x="1423" y="663"/>
                    <a:pt x="1326" y="293"/>
                    <a:pt x="110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2">
              <a:extLst>
                <a:ext uri="{FF2B5EF4-FFF2-40B4-BE49-F238E27FC236}">
                  <a16:creationId xmlns:a16="http://schemas.microsoft.com/office/drawing/2014/main" id="{C1F53266-4A53-2AB2-E355-1F95AA18E848}"/>
                </a:ext>
              </a:extLst>
            </p:cNvPr>
            <p:cNvSpPr/>
            <p:nvPr/>
          </p:nvSpPr>
          <p:spPr>
            <a:xfrm>
              <a:off x="-60858" y="3813476"/>
              <a:ext cx="143246" cy="114465"/>
            </a:xfrm>
            <a:custGeom>
              <a:avLst/>
              <a:gdLst/>
              <a:ahLst/>
              <a:cxnLst/>
              <a:rect l="l" t="t" r="r" b="b"/>
              <a:pathLst>
                <a:path w="1737" h="1388" extrusionOk="0">
                  <a:moveTo>
                    <a:pt x="897" y="1"/>
                  </a:moveTo>
                  <a:cubicBezTo>
                    <a:pt x="620" y="408"/>
                    <a:pt x="0" y="1058"/>
                    <a:pt x="710" y="1374"/>
                  </a:cubicBezTo>
                  <a:cubicBezTo>
                    <a:pt x="774" y="1383"/>
                    <a:pt x="837" y="1387"/>
                    <a:pt x="900" y="1387"/>
                  </a:cubicBezTo>
                  <a:cubicBezTo>
                    <a:pt x="1200" y="1387"/>
                    <a:pt x="1495" y="1289"/>
                    <a:pt x="1737" y="1104"/>
                  </a:cubicBezTo>
                  <a:lnTo>
                    <a:pt x="1737" y="1104"/>
                  </a:lnTo>
                  <a:cubicBezTo>
                    <a:pt x="1642" y="1140"/>
                    <a:pt x="1560" y="1157"/>
                    <a:pt x="1488" y="1157"/>
                  </a:cubicBezTo>
                  <a:cubicBezTo>
                    <a:pt x="1003" y="1157"/>
                    <a:pt x="977" y="423"/>
                    <a:pt x="897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2">
              <a:extLst>
                <a:ext uri="{FF2B5EF4-FFF2-40B4-BE49-F238E27FC236}">
                  <a16:creationId xmlns:a16="http://schemas.microsoft.com/office/drawing/2014/main" id="{338A6AD7-A4D8-4D61-EAB1-C4D972CA01FB}"/>
                </a:ext>
              </a:extLst>
            </p:cNvPr>
            <p:cNvSpPr/>
            <p:nvPr/>
          </p:nvSpPr>
          <p:spPr>
            <a:xfrm>
              <a:off x="-104236" y="3770923"/>
              <a:ext cx="117434" cy="111826"/>
            </a:xfrm>
            <a:custGeom>
              <a:avLst/>
              <a:gdLst/>
              <a:ahLst/>
              <a:cxnLst/>
              <a:rect l="l" t="t" r="r" b="b"/>
              <a:pathLst>
                <a:path w="1424" h="1356" extrusionOk="0">
                  <a:moveTo>
                    <a:pt x="465" y="1"/>
                  </a:moveTo>
                  <a:cubicBezTo>
                    <a:pt x="303" y="1"/>
                    <a:pt x="157" y="89"/>
                    <a:pt x="50" y="330"/>
                  </a:cubicBezTo>
                  <a:cubicBezTo>
                    <a:pt x="1" y="694"/>
                    <a:pt x="98" y="1063"/>
                    <a:pt x="320" y="1356"/>
                  </a:cubicBezTo>
                  <a:cubicBezTo>
                    <a:pt x="41" y="629"/>
                    <a:pt x="940" y="609"/>
                    <a:pt x="1423" y="517"/>
                  </a:cubicBezTo>
                  <a:cubicBezTo>
                    <a:pt x="1155" y="334"/>
                    <a:pt x="780" y="1"/>
                    <a:pt x="46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2">
              <a:extLst>
                <a:ext uri="{FF2B5EF4-FFF2-40B4-BE49-F238E27FC236}">
                  <a16:creationId xmlns:a16="http://schemas.microsoft.com/office/drawing/2014/main" id="{EB6637B3-3566-1966-EB37-79EC71650E00}"/>
                </a:ext>
              </a:extLst>
            </p:cNvPr>
            <p:cNvSpPr/>
            <p:nvPr/>
          </p:nvSpPr>
          <p:spPr>
            <a:xfrm>
              <a:off x="-8573" y="3892646"/>
              <a:ext cx="3464" cy="1072"/>
            </a:xfrm>
            <a:custGeom>
              <a:avLst/>
              <a:gdLst/>
              <a:ahLst/>
              <a:cxnLst/>
              <a:rect l="l" t="t" r="r" b="b"/>
              <a:pathLst>
                <a:path w="42" h="13" extrusionOk="0">
                  <a:moveTo>
                    <a:pt x="0" y="1"/>
                  </a:moveTo>
                  <a:lnTo>
                    <a:pt x="0" y="2"/>
                  </a:lnTo>
                  <a:cubicBezTo>
                    <a:pt x="1" y="3"/>
                    <a:pt x="2" y="3"/>
                    <a:pt x="3" y="4"/>
                  </a:cubicBezTo>
                  <a:lnTo>
                    <a:pt x="3" y="4"/>
                  </a:lnTo>
                  <a:cubicBezTo>
                    <a:pt x="2" y="3"/>
                    <a:pt x="1" y="2"/>
                    <a:pt x="0" y="1"/>
                  </a:cubicBezTo>
                  <a:close/>
                  <a:moveTo>
                    <a:pt x="3" y="4"/>
                  </a:moveTo>
                  <a:lnTo>
                    <a:pt x="3" y="4"/>
                  </a:lnTo>
                  <a:cubicBezTo>
                    <a:pt x="5" y="7"/>
                    <a:pt x="7" y="9"/>
                    <a:pt x="10" y="9"/>
                  </a:cubicBezTo>
                  <a:lnTo>
                    <a:pt x="13" y="11"/>
                  </a:lnTo>
                  <a:lnTo>
                    <a:pt x="20" y="12"/>
                  </a:lnTo>
                  <a:lnTo>
                    <a:pt x="27" y="12"/>
                  </a:lnTo>
                  <a:cubicBezTo>
                    <a:pt x="28" y="11"/>
                    <a:pt x="30" y="11"/>
                    <a:pt x="31" y="11"/>
                  </a:cubicBezTo>
                  <a:lnTo>
                    <a:pt x="31" y="11"/>
                  </a:lnTo>
                  <a:cubicBezTo>
                    <a:pt x="32" y="11"/>
                    <a:pt x="33" y="11"/>
                    <a:pt x="34" y="11"/>
                  </a:cubicBezTo>
                  <a:cubicBezTo>
                    <a:pt x="36" y="11"/>
                    <a:pt x="39" y="11"/>
                    <a:pt x="41" y="11"/>
                  </a:cubicBezTo>
                  <a:lnTo>
                    <a:pt x="38" y="11"/>
                  </a:lnTo>
                  <a:cubicBezTo>
                    <a:pt x="36" y="11"/>
                    <a:pt x="33" y="11"/>
                    <a:pt x="31" y="11"/>
                  </a:cubicBezTo>
                  <a:lnTo>
                    <a:pt x="31" y="11"/>
                  </a:lnTo>
                  <a:cubicBezTo>
                    <a:pt x="21" y="11"/>
                    <a:pt x="11" y="8"/>
                    <a:pt x="3" y="4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2">
              <a:extLst>
                <a:ext uri="{FF2B5EF4-FFF2-40B4-BE49-F238E27FC236}">
                  <a16:creationId xmlns:a16="http://schemas.microsoft.com/office/drawing/2014/main" id="{81B04974-7EFE-F14A-1090-F5EBF7AD3C16}"/>
                </a:ext>
              </a:extLst>
            </p:cNvPr>
            <p:cNvSpPr/>
            <p:nvPr/>
          </p:nvSpPr>
          <p:spPr>
            <a:xfrm>
              <a:off x="-101597" y="3814631"/>
              <a:ext cx="168234" cy="113393"/>
            </a:xfrm>
            <a:custGeom>
              <a:avLst/>
              <a:gdLst/>
              <a:ahLst/>
              <a:cxnLst/>
              <a:rect l="l" t="t" r="r" b="b"/>
              <a:pathLst>
                <a:path w="2040" h="1375" extrusionOk="0">
                  <a:moveTo>
                    <a:pt x="4" y="1"/>
                  </a:moveTo>
                  <a:cubicBezTo>
                    <a:pt x="1" y="11"/>
                    <a:pt x="1" y="20"/>
                    <a:pt x="4" y="30"/>
                  </a:cubicBezTo>
                  <a:cubicBezTo>
                    <a:pt x="4" y="202"/>
                    <a:pt x="40" y="372"/>
                    <a:pt x="109" y="529"/>
                  </a:cubicBezTo>
                  <a:cubicBezTo>
                    <a:pt x="151" y="636"/>
                    <a:pt x="209" y="737"/>
                    <a:pt x="282" y="827"/>
                  </a:cubicBezTo>
                  <a:cubicBezTo>
                    <a:pt x="482" y="1096"/>
                    <a:pt x="776" y="1280"/>
                    <a:pt x="1105" y="1343"/>
                  </a:cubicBezTo>
                  <a:cubicBezTo>
                    <a:pt x="778" y="1274"/>
                    <a:pt x="489" y="1090"/>
                    <a:pt x="288" y="826"/>
                  </a:cubicBezTo>
                  <a:cubicBezTo>
                    <a:pt x="108" y="590"/>
                    <a:pt x="9" y="302"/>
                    <a:pt x="5" y="5"/>
                  </a:cubicBezTo>
                  <a:lnTo>
                    <a:pt x="4" y="1"/>
                  </a:lnTo>
                  <a:close/>
                  <a:moveTo>
                    <a:pt x="2039" y="1213"/>
                  </a:moveTo>
                  <a:cubicBezTo>
                    <a:pt x="1909" y="1281"/>
                    <a:pt x="1768" y="1329"/>
                    <a:pt x="1623" y="1353"/>
                  </a:cubicBezTo>
                  <a:cubicBezTo>
                    <a:pt x="1769" y="1331"/>
                    <a:pt x="1910" y="1283"/>
                    <a:pt x="2039" y="1213"/>
                  </a:cubicBezTo>
                  <a:close/>
                  <a:moveTo>
                    <a:pt x="1193" y="1359"/>
                  </a:moveTo>
                  <a:lnTo>
                    <a:pt x="1195" y="1359"/>
                  </a:lnTo>
                  <a:lnTo>
                    <a:pt x="1195" y="1359"/>
                  </a:lnTo>
                  <a:cubicBezTo>
                    <a:pt x="1194" y="1359"/>
                    <a:pt x="1194" y="1359"/>
                    <a:pt x="1194" y="1359"/>
                  </a:cubicBezTo>
                  <a:close/>
                  <a:moveTo>
                    <a:pt x="1195" y="1359"/>
                  </a:moveTo>
                  <a:lnTo>
                    <a:pt x="1195" y="1359"/>
                  </a:lnTo>
                  <a:cubicBezTo>
                    <a:pt x="1195" y="1360"/>
                    <a:pt x="1197" y="1362"/>
                    <a:pt x="1199" y="1362"/>
                  </a:cubicBezTo>
                  <a:cubicBezTo>
                    <a:pt x="1262" y="1370"/>
                    <a:pt x="1327" y="1374"/>
                    <a:pt x="1390" y="1374"/>
                  </a:cubicBezTo>
                  <a:lnTo>
                    <a:pt x="1401" y="1374"/>
                  </a:lnTo>
                  <a:cubicBezTo>
                    <a:pt x="1452" y="1373"/>
                    <a:pt x="1501" y="1370"/>
                    <a:pt x="1552" y="1364"/>
                  </a:cubicBezTo>
                  <a:lnTo>
                    <a:pt x="1552" y="1364"/>
                  </a:lnTo>
                  <a:cubicBezTo>
                    <a:pt x="1499" y="1370"/>
                    <a:pt x="1447" y="1373"/>
                    <a:pt x="1394" y="1373"/>
                  </a:cubicBezTo>
                  <a:cubicBezTo>
                    <a:pt x="1330" y="1373"/>
                    <a:pt x="1266" y="1369"/>
                    <a:pt x="1203" y="1360"/>
                  </a:cubicBezTo>
                  <a:lnTo>
                    <a:pt x="1195" y="135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2">
              <a:extLst>
                <a:ext uri="{FF2B5EF4-FFF2-40B4-BE49-F238E27FC236}">
                  <a16:creationId xmlns:a16="http://schemas.microsoft.com/office/drawing/2014/main" id="{0D67C3DD-DBAE-B93E-668A-3DA0A8B2FD1B}"/>
                </a:ext>
              </a:extLst>
            </p:cNvPr>
            <p:cNvSpPr/>
            <p:nvPr/>
          </p:nvSpPr>
          <p:spPr>
            <a:xfrm>
              <a:off x="-83207" y="3830960"/>
              <a:ext cx="208725" cy="95910"/>
            </a:xfrm>
            <a:custGeom>
              <a:avLst/>
              <a:gdLst/>
              <a:ahLst/>
              <a:cxnLst/>
              <a:rect l="l" t="t" r="r" b="b"/>
              <a:pathLst>
                <a:path w="2531" h="1163" extrusionOk="0">
                  <a:moveTo>
                    <a:pt x="2531" y="1"/>
                  </a:moveTo>
                  <a:lnTo>
                    <a:pt x="2531" y="1"/>
                  </a:lnTo>
                  <a:cubicBezTo>
                    <a:pt x="2425" y="220"/>
                    <a:pt x="2287" y="303"/>
                    <a:pt x="2133" y="305"/>
                  </a:cubicBezTo>
                  <a:lnTo>
                    <a:pt x="2131" y="306"/>
                  </a:lnTo>
                  <a:cubicBezTo>
                    <a:pt x="1999" y="459"/>
                    <a:pt x="1833" y="580"/>
                    <a:pt x="1648" y="660"/>
                  </a:cubicBezTo>
                  <a:cubicBezTo>
                    <a:pt x="1570" y="693"/>
                    <a:pt x="1489" y="718"/>
                    <a:pt x="1406" y="733"/>
                  </a:cubicBezTo>
                  <a:cubicBezTo>
                    <a:pt x="1485" y="861"/>
                    <a:pt x="1596" y="944"/>
                    <a:pt x="1759" y="944"/>
                  </a:cubicBezTo>
                  <a:cubicBezTo>
                    <a:pt x="1840" y="943"/>
                    <a:pt x="1922" y="926"/>
                    <a:pt x="1998" y="896"/>
                  </a:cubicBezTo>
                  <a:lnTo>
                    <a:pt x="2001" y="894"/>
                  </a:lnTo>
                  <a:cubicBezTo>
                    <a:pt x="2286" y="676"/>
                    <a:pt x="2476" y="355"/>
                    <a:pt x="2531" y="1"/>
                  </a:cubicBezTo>
                  <a:close/>
                  <a:moveTo>
                    <a:pt x="31" y="257"/>
                  </a:moveTo>
                  <a:cubicBezTo>
                    <a:pt x="0" y="354"/>
                    <a:pt x="7" y="475"/>
                    <a:pt x="66" y="628"/>
                  </a:cubicBezTo>
                  <a:cubicBezTo>
                    <a:pt x="267" y="892"/>
                    <a:pt x="557" y="1076"/>
                    <a:pt x="883" y="1145"/>
                  </a:cubicBezTo>
                  <a:cubicBezTo>
                    <a:pt x="912" y="1151"/>
                    <a:pt x="942" y="1155"/>
                    <a:pt x="971" y="1159"/>
                  </a:cubicBezTo>
                  <a:cubicBezTo>
                    <a:pt x="971" y="1159"/>
                    <a:pt x="971" y="1161"/>
                    <a:pt x="971" y="1161"/>
                  </a:cubicBezTo>
                  <a:lnTo>
                    <a:pt x="981" y="1162"/>
                  </a:lnTo>
                  <a:cubicBezTo>
                    <a:pt x="713" y="1043"/>
                    <a:pt x="635" y="875"/>
                    <a:pt x="657" y="693"/>
                  </a:cubicBezTo>
                  <a:lnTo>
                    <a:pt x="650" y="690"/>
                  </a:lnTo>
                  <a:cubicBezTo>
                    <a:pt x="406" y="608"/>
                    <a:pt x="191" y="458"/>
                    <a:pt x="31" y="257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2">
              <a:extLst>
                <a:ext uri="{FF2B5EF4-FFF2-40B4-BE49-F238E27FC236}">
                  <a16:creationId xmlns:a16="http://schemas.microsoft.com/office/drawing/2014/main" id="{E9CECEEB-49D0-6966-E870-07536B8E6DA6}"/>
                </a:ext>
              </a:extLst>
            </p:cNvPr>
            <p:cNvSpPr/>
            <p:nvPr/>
          </p:nvSpPr>
          <p:spPr>
            <a:xfrm>
              <a:off x="92615" y="3781231"/>
              <a:ext cx="34224" cy="74880"/>
            </a:xfrm>
            <a:custGeom>
              <a:avLst/>
              <a:gdLst/>
              <a:ahLst/>
              <a:cxnLst/>
              <a:rect l="l" t="t" r="r" b="b"/>
              <a:pathLst>
                <a:path w="415" h="908" extrusionOk="0">
                  <a:moveTo>
                    <a:pt x="355" y="1"/>
                  </a:moveTo>
                  <a:cubicBezTo>
                    <a:pt x="355" y="58"/>
                    <a:pt x="351" y="116"/>
                    <a:pt x="342" y="174"/>
                  </a:cubicBezTo>
                  <a:cubicBezTo>
                    <a:pt x="307" y="448"/>
                    <a:pt x="188" y="705"/>
                    <a:pt x="1" y="908"/>
                  </a:cubicBezTo>
                  <a:cubicBezTo>
                    <a:pt x="154" y="906"/>
                    <a:pt x="293" y="823"/>
                    <a:pt x="399" y="604"/>
                  </a:cubicBezTo>
                  <a:cubicBezTo>
                    <a:pt x="399" y="601"/>
                    <a:pt x="399" y="598"/>
                    <a:pt x="400" y="595"/>
                  </a:cubicBezTo>
                  <a:cubicBezTo>
                    <a:pt x="403" y="581"/>
                    <a:pt x="404" y="567"/>
                    <a:pt x="403" y="555"/>
                  </a:cubicBezTo>
                  <a:cubicBezTo>
                    <a:pt x="411" y="538"/>
                    <a:pt x="413" y="521"/>
                    <a:pt x="410" y="503"/>
                  </a:cubicBezTo>
                  <a:cubicBezTo>
                    <a:pt x="411" y="452"/>
                    <a:pt x="414" y="407"/>
                    <a:pt x="411" y="358"/>
                  </a:cubicBezTo>
                  <a:cubicBezTo>
                    <a:pt x="413" y="236"/>
                    <a:pt x="393" y="116"/>
                    <a:pt x="355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2">
              <a:extLst>
                <a:ext uri="{FF2B5EF4-FFF2-40B4-BE49-F238E27FC236}">
                  <a16:creationId xmlns:a16="http://schemas.microsoft.com/office/drawing/2014/main" id="{28068F0A-E9B4-6F89-59BB-9D8AF5C8435E}"/>
                </a:ext>
              </a:extLst>
            </p:cNvPr>
            <p:cNvSpPr/>
            <p:nvPr/>
          </p:nvSpPr>
          <p:spPr>
            <a:xfrm>
              <a:off x="-30922" y="3888027"/>
              <a:ext cx="112403" cy="39832"/>
            </a:xfrm>
            <a:custGeom>
              <a:avLst/>
              <a:gdLst/>
              <a:ahLst/>
              <a:cxnLst/>
              <a:rect l="l" t="t" r="r" b="b"/>
              <a:pathLst>
                <a:path w="1363" h="483" extrusionOk="0">
                  <a:moveTo>
                    <a:pt x="21" y="1"/>
                  </a:moveTo>
                  <a:lnTo>
                    <a:pt x="21" y="1"/>
                  </a:lnTo>
                  <a:cubicBezTo>
                    <a:pt x="0" y="183"/>
                    <a:pt x="79" y="351"/>
                    <a:pt x="347" y="470"/>
                  </a:cubicBezTo>
                  <a:cubicBezTo>
                    <a:pt x="411" y="479"/>
                    <a:pt x="475" y="483"/>
                    <a:pt x="538" y="483"/>
                  </a:cubicBezTo>
                  <a:cubicBezTo>
                    <a:pt x="591" y="483"/>
                    <a:pt x="643" y="480"/>
                    <a:pt x="695" y="474"/>
                  </a:cubicBezTo>
                  <a:cubicBezTo>
                    <a:pt x="711" y="472"/>
                    <a:pt x="730" y="470"/>
                    <a:pt x="747" y="467"/>
                  </a:cubicBezTo>
                  <a:lnTo>
                    <a:pt x="768" y="463"/>
                  </a:lnTo>
                  <a:cubicBezTo>
                    <a:pt x="984" y="429"/>
                    <a:pt x="1189" y="339"/>
                    <a:pt x="1362" y="204"/>
                  </a:cubicBezTo>
                  <a:lnTo>
                    <a:pt x="1362" y="204"/>
                  </a:lnTo>
                  <a:cubicBezTo>
                    <a:pt x="1286" y="234"/>
                    <a:pt x="1206" y="251"/>
                    <a:pt x="1125" y="254"/>
                  </a:cubicBezTo>
                  <a:cubicBezTo>
                    <a:pt x="960" y="254"/>
                    <a:pt x="849" y="169"/>
                    <a:pt x="770" y="43"/>
                  </a:cubicBezTo>
                  <a:lnTo>
                    <a:pt x="765" y="43"/>
                  </a:lnTo>
                  <a:cubicBezTo>
                    <a:pt x="686" y="64"/>
                    <a:pt x="606" y="75"/>
                    <a:pt x="524" y="75"/>
                  </a:cubicBezTo>
                  <a:lnTo>
                    <a:pt x="509" y="75"/>
                  </a:lnTo>
                  <a:cubicBezTo>
                    <a:pt x="491" y="75"/>
                    <a:pt x="474" y="76"/>
                    <a:pt x="456" y="76"/>
                  </a:cubicBezTo>
                  <a:cubicBezTo>
                    <a:pt x="423" y="76"/>
                    <a:pt x="392" y="75"/>
                    <a:pt x="363" y="72"/>
                  </a:cubicBezTo>
                  <a:cubicBezTo>
                    <a:pt x="357" y="74"/>
                    <a:pt x="353" y="74"/>
                    <a:pt x="347" y="74"/>
                  </a:cubicBezTo>
                  <a:cubicBezTo>
                    <a:pt x="335" y="74"/>
                    <a:pt x="323" y="71"/>
                    <a:pt x="312" y="67"/>
                  </a:cubicBezTo>
                  <a:lnTo>
                    <a:pt x="284" y="67"/>
                  </a:lnTo>
                  <a:lnTo>
                    <a:pt x="281" y="65"/>
                  </a:lnTo>
                  <a:cubicBezTo>
                    <a:pt x="277" y="65"/>
                    <a:pt x="276" y="61"/>
                    <a:pt x="270" y="57"/>
                  </a:cubicBezTo>
                  <a:cubicBezTo>
                    <a:pt x="186" y="50"/>
                    <a:pt x="101" y="32"/>
                    <a:pt x="21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2">
              <a:extLst>
                <a:ext uri="{FF2B5EF4-FFF2-40B4-BE49-F238E27FC236}">
                  <a16:creationId xmlns:a16="http://schemas.microsoft.com/office/drawing/2014/main" id="{46277128-B93C-6965-F838-B06D7BA8EBE6}"/>
                </a:ext>
              </a:extLst>
            </p:cNvPr>
            <p:cNvSpPr/>
            <p:nvPr/>
          </p:nvSpPr>
          <p:spPr>
            <a:xfrm>
              <a:off x="-101185" y="3815126"/>
              <a:ext cx="23338" cy="67623"/>
            </a:xfrm>
            <a:custGeom>
              <a:avLst/>
              <a:gdLst/>
              <a:ahLst/>
              <a:cxnLst/>
              <a:rect l="l" t="t" r="r" b="b"/>
              <a:pathLst>
                <a:path w="283" h="820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297"/>
                    <a:pt x="103" y="584"/>
                    <a:pt x="283" y="820"/>
                  </a:cubicBezTo>
                  <a:cubicBezTo>
                    <a:pt x="225" y="668"/>
                    <a:pt x="218" y="546"/>
                    <a:pt x="248" y="449"/>
                  </a:cubicBezTo>
                  <a:lnTo>
                    <a:pt x="246" y="446"/>
                  </a:lnTo>
                  <a:cubicBezTo>
                    <a:pt x="235" y="438"/>
                    <a:pt x="224" y="428"/>
                    <a:pt x="215" y="415"/>
                  </a:cubicBezTo>
                  <a:cubicBezTo>
                    <a:pt x="122" y="288"/>
                    <a:pt x="49" y="149"/>
                    <a:pt x="0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2">
              <a:extLst>
                <a:ext uri="{FF2B5EF4-FFF2-40B4-BE49-F238E27FC236}">
                  <a16:creationId xmlns:a16="http://schemas.microsoft.com/office/drawing/2014/main" id="{0D3F40C5-E38F-8447-9B6B-44A6D99E7E90}"/>
                </a:ext>
              </a:extLst>
            </p:cNvPr>
            <p:cNvSpPr/>
            <p:nvPr/>
          </p:nvSpPr>
          <p:spPr>
            <a:xfrm>
              <a:off x="137478" y="3699176"/>
              <a:ext cx="244516" cy="228682"/>
            </a:xfrm>
            <a:custGeom>
              <a:avLst/>
              <a:gdLst/>
              <a:ahLst/>
              <a:cxnLst/>
              <a:rect l="l" t="t" r="r" b="b"/>
              <a:pathLst>
                <a:path w="2965" h="2773" extrusionOk="0">
                  <a:moveTo>
                    <a:pt x="1481" y="0"/>
                  </a:moveTo>
                  <a:cubicBezTo>
                    <a:pt x="993" y="0"/>
                    <a:pt x="534" y="259"/>
                    <a:pt x="283" y="688"/>
                  </a:cubicBezTo>
                  <a:cubicBezTo>
                    <a:pt x="1" y="1172"/>
                    <a:pt x="39" y="1779"/>
                    <a:pt x="378" y="2226"/>
                  </a:cubicBezTo>
                  <a:cubicBezTo>
                    <a:pt x="650" y="2584"/>
                    <a:pt x="1063" y="2773"/>
                    <a:pt x="1482" y="2773"/>
                  </a:cubicBezTo>
                  <a:cubicBezTo>
                    <a:pt x="1774" y="2773"/>
                    <a:pt x="2069" y="2681"/>
                    <a:pt x="2319" y="2490"/>
                  </a:cubicBezTo>
                  <a:cubicBezTo>
                    <a:pt x="2766" y="2151"/>
                    <a:pt x="2964" y="1576"/>
                    <a:pt x="2821" y="1034"/>
                  </a:cubicBezTo>
                  <a:cubicBezTo>
                    <a:pt x="2679" y="492"/>
                    <a:pt x="2223" y="89"/>
                    <a:pt x="1668" y="13"/>
                  </a:cubicBezTo>
                  <a:cubicBezTo>
                    <a:pt x="1605" y="4"/>
                    <a:pt x="1543" y="0"/>
                    <a:pt x="148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2">
              <a:extLst>
                <a:ext uri="{FF2B5EF4-FFF2-40B4-BE49-F238E27FC236}">
                  <a16:creationId xmlns:a16="http://schemas.microsoft.com/office/drawing/2014/main" id="{43A7CC81-5253-714B-ED44-719563E7E2E7}"/>
                </a:ext>
              </a:extLst>
            </p:cNvPr>
            <p:cNvSpPr/>
            <p:nvPr/>
          </p:nvSpPr>
          <p:spPr>
            <a:xfrm>
              <a:off x="190340" y="3699176"/>
              <a:ext cx="143329" cy="114382"/>
            </a:xfrm>
            <a:custGeom>
              <a:avLst/>
              <a:gdLst/>
              <a:ahLst/>
              <a:cxnLst/>
              <a:rect l="l" t="t" r="r" b="b"/>
              <a:pathLst>
                <a:path w="1738" h="1387" extrusionOk="0">
                  <a:moveTo>
                    <a:pt x="841" y="1"/>
                  </a:moveTo>
                  <a:cubicBezTo>
                    <a:pt x="539" y="1"/>
                    <a:pt x="243" y="99"/>
                    <a:pt x="1" y="283"/>
                  </a:cubicBezTo>
                  <a:cubicBezTo>
                    <a:pt x="95" y="247"/>
                    <a:pt x="177" y="231"/>
                    <a:pt x="250" y="231"/>
                  </a:cubicBezTo>
                  <a:cubicBezTo>
                    <a:pt x="734" y="231"/>
                    <a:pt x="761" y="966"/>
                    <a:pt x="840" y="1387"/>
                  </a:cubicBezTo>
                  <a:cubicBezTo>
                    <a:pt x="1117" y="980"/>
                    <a:pt x="1737" y="331"/>
                    <a:pt x="1027" y="13"/>
                  </a:cubicBezTo>
                  <a:cubicBezTo>
                    <a:pt x="965" y="5"/>
                    <a:pt x="903" y="1"/>
                    <a:pt x="84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2">
              <a:extLst>
                <a:ext uri="{FF2B5EF4-FFF2-40B4-BE49-F238E27FC236}">
                  <a16:creationId xmlns:a16="http://schemas.microsoft.com/office/drawing/2014/main" id="{AE7C8318-E11E-DB3B-C9F4-AABF93EC80B8}"/>
                </a:ext>
              </a:extLst>
            </p:cNvPr>
            <p:cNvSpPr/>
            <p:nvPr/>
          </p:nvSpPr>
          <p:spPr>
            <a:xfrm>
              <a:off x="259613" y="3744368"/>
              <a:ext cx="117351" cy="111743"/>
            </a:xfrm>
            <a:custGeom>
              <a:avLst/>
              <a:gdLst/>
              <a:ahLst/>
              <a:cxnLst/>
              <a:rect l="l" t="t" r="r" b="b"/>
              <a:pathLst>
                <a:path w="1423" h="1355" extrusionOk="0">
                  <a:moveTo>
                    <a:pt x="1104" y="1"/>
                  </a:moveTo>
                  <a:lnTo>
                    <a:pt x="1104" y="1"/>
                  </a:lnTo>
                  <a:cubicBezTo>
                    <a:pt x="1381" y="726"/>
                    <a:pt x="484" y="747"/>
                    <a:pt x="0" y="839"/>
                  </a:cubicBezTo>
                  <a:cubicBezTo>
                    <a:pt x="269" y="1022"/>
                    <a:pt x="644" y="1354"/>
                    <a:pt x="959" y="1354"/>
                  </a:cubicBezTo>
                  <a:cubicBezTo>
                    <a:pt x="1121" y="1354"/>
                    <a:pt x="1266" y="1267"/>
                    <a:pt x="1374" y="1026"/>
                  </a:cubicBezTo>
                  <a:cubicBezTo>
                    <a:pt x="1423" y="661"/>
                    <a:pt x="1326" y="293"/>
                    <a:pt x="110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2">
              <a:extLst>
                <a:ext uri="{FF2B5EF4-FFF2-40B4-BE49-F238E27FC236}">
                  <a16:creationId xmlns:a16="http://schemas.microsoft.com/office/drawing/2014/main" id="{C3497C80-4BBB-BB7D-3293-F645669145AA}"/>
                </a:ext>
              </a:extLst>
            </p:cNvPr>
            <p:cNvSpPr/>
            <p:nvPr/>
          </p:nvSpPr>
          <p:spPr>
            <a:xfrm>
              <a:off x="185474" y="3813476"/>
              <a:ext cx="143329" cy="114382"/>
            </a:xfrm>
            <a:custGeom>
              <a:avLst/>
              <a:gdLst/>
              <a:ahLst/>
              <a:cxnLst/>
              <a:rect l="l" t="t" r="r" b="b"/>
              <a:pathLst>
                <a:path w="1738" h="1387" extrusionOk="0">
                  <a:moveTo>
                    <a:pt x="899" y="1"/>
                  </a:moveTo>
                  <a:cubicBezTo>
                    <a:pt x="621" y="407"/>
                    <a:pt x="1" y="1058"/>
                    <a:pt x="711" y="1374"/>
                  </a:cubicBezTo>
                  <a:cubicBezTo>
                    <a:pt x="773" y="1383"/>
                    <a:pt x="835" y="1387"/>
                    <a:pt x="897" y="1387"/>
                  </a:cubicBezTo>
                  <a:cubicBezTo>
                    <a:pt x="1200" y="1387"/>
                    <a:pt x="1494" y="1289"/>
                    <a:pt x="1737" y="1104"/>
                  </a:cubicBezTo>
                  <a:lnTo>
                    <a:pt x="1737" y="1104"/>
                  </a:lnTo>
                  <a:cubicBezTo>
                    <a:pt x="1643" y="1140"/>
                    <a:pt x="1561" y="1157"/>
                    <a:pt x="1489" y="1157"/>
                  </a:cubicBezTo>
                  <a:cubicBezTo>
                    <a:pt x="1005" y="1157"/>
                    <a:pt x="979" y="422"/>
                    <a:pt x="899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2">
              <a:extLst>
                <a:ext uri="{FF2B5EF4-FFF2-40B4-BE49-F238E27FC236}">
                  <a16:creationId xmlns:a16="http://schemas.microsoft.com/office/drawing/2014/main" id="{94C4CD51-632E-B6C2-3CE9-694FBC263C7C}"/>
                </a:ext>
              </a:extLst>
            </p:cNvPr>
            <p:cNvSpPr/>
            <p:nvPr/>
          </p:nvSpPr>
          <p:spPr>
            <a:xfrm>
              <a:off x="142178" y="3770923"/>
              <a:ext cx="117516" cy="111826"/>
            </a:xfrm>
            <a:custGeom>
              <a:avLst/>
              <a:gdLst/>
              <a:ahLst/>
              <a:cxnLst/>
              <a:rect l="l" t="t" r="r" b="b"/>
              <a:pathLst>
                <a:path w="1425" h="1356" extrusionOk="0">
                  <a:moveTo>
                    <a:pt x="465" y="1"/>
                  </a:moveTo>
                  <a:cubicBezTo>
                    <a:pt x="304" y="1"/>
                    <a:pt x="158" y="89"/>
                    <a:pt x="51" y="330"/>
                  </a:cubicBezTo>
                  <a:cubicBezTo>
                    <a:pt x="0" y="694"/>
                    <a:pt x="97" y="1063"/>
                    <a:pt x="321" y="1356"/>
                  </a:cubicBezTo>
                  <a:cubicBezTo>
                    <a:pt x="42" y="629"/>
                    <a:pt x="941" y="608"/>
                    <a:pt x="1424" y="517"/>
                  </a:cubicBezTo>
                  <a:cubicBezTo>
                    <a:pt x="1155" y="334"/>
                    <a:pt x="780" y="1"/>
                    <a:pt x="46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2">
              <a:extLst>
                <a:ext uri="{FF2B5EF4-FFF2-40B4-BE49-F238E27FC236}">
                  <a16:creationId xmlns:a16="http://schemas.microsoft.com/office/drawing/2014/main" id="{B967A5EA-E9B3-BA65-84BB-FADB68F4C628}"/>
                </a:ext>
              </a:extLst>
            </p:cNvPr>
            <p:cNvSpPr/>
            <p:nvPr/>
          </p:nvSpPr>
          <p:spPr>
            <a:xfrm>
              <a:off x="237759" y="3892563"/>
              <a:ext cx="3629" cy="990"/>
            </a:xfrm>
            <a:custGeom>
              <a:avLst/>
              <a:gdLst/>
              <a:ahLst/>
              <a:cxnLst/>
              <a:rect l="l" t="t" r="r" b="b"/>
              <a:pathLst>
                <a:path w="44" h="12" extrusionOk="0">
                  <a:moveTo>
                    <a:pt x="1" y="0"/>
                  </a:moveTo>
                  <a:lnTo>
                    <a:pt x="1" y="2"/>
                  </a:lnTo>
                  <a:lnTo>
                    <a:pt x="4" y="3"/>
                  </a:lnTo>
                  <a:cubicBezTo>
                    <a:pt x="7" y="6"/>
                    <a:pt x="8" y="9"/>
                    <a:pt x="9" y="9"/>
                  </a:cubicBezTo>
                  <a:lnTo>
                    <a:pt x="12" y="9"/>
                  </a:lnTo>
                  <a:lnTo>
                    <a:pt x="15" y="10"/>
                  </a:lnTo>
                  <a:cubicBezTo>
                    <a:pt x="18" y="10"/>
                    <a:pt x="19" y="10"/>
                    <a:pt x="22" y="12"/>
                  </a:cubicBezTo>
                  <a:lnTo>
                    <a:pt x="35" y="12"/>
                  </a:lnTo>
                  <a:lnTo>
                    <a:pt x="43" y="10"/>
                  </a:lnTo>
                  <a:lnTo>
                    <a:pt x="33" y="10"/>
                  </a:lnTo>
                  <a:cubicBezTo>
                    <a:pt x="22" y="9"/>
                    <a:pt x="11" y="6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2">
              <a:extLst>
                <a:ext uri="{FF2B5EF4-FFF2-40B4-BE49-F238E27FC236}">
                  <a16:creationId xmlns:a16="http://schemas.microsoft.com/office/drawing/2014/main" id="{79F3A406-AC61-3912-6825-94F035CE870D}"/>
                </a:ext>
              </a:extLst>
            </p:cNvPr>
            <p:cNvSpPr/>
            <p:nvPr/>
          </p:nvSpPr>
          <p:spPr>
            <a:xfrm>
              <a:off x="144900" y="3814548"/>
              <a:ext cx="168234" cy="113475"/>
            </a:xfrm>
            <a:custGeom>
              <a:avLst/>
              <a:gdLst/>
              <a:ahLst/>
              <a:cxnLst/>
              <a:rect l="l" t="t" r="r" b="b"/>
              <a:pathLst>
                <a:path w="2040" h="1376" extrusionOk="0">
                  <a:moveTo>
                    <a:pt x="2" y="0"/>
                  </a:moveTo>
                  <a:cubicBezTo>
                    <a:pt x="1" y="10"/>
                    <a:pt x="1" y="20"/>
                    <a:pt x="2" y="31"/>
                  </a:cubicBezTo>
                  <a:cubicBezTo>
                    <a:pt x="4" y="203"/>
                    <a:pt x="39" y="371"/>
                    <a:pt x="108" y="530"/>
                  </a:cubicBezTo>
                  <a:cubicBezTo>
                    <a:pt x="150" y="637"/>
                    <a:pt x="209" y="737"/>
                    <a:pt x="281" y="827"/>
                  </a:cubicBezTo>
                  <a:cubicBezTo>
                    <a:pt x="480" y="1095"/>
                    <a:pt x="774" y="1280"/>
                    <a:pt x="1102" y="1343"/>
                  </a:cubicBezTo>
                  <a:cubicBezTo>
                    <a:pt x="777" y="1274"/>
                    <a:pt x="487" y="1090"/>
                    <a:pt x="288" y="826"/>
                  </a:cubicBezTo>
                  <a:cubicBezTo>
                    <a:pt x="108" y="589"/>
                    <a:pt x="8" y="303"/>
                    <a:pt x="5" y="6"/>
                  </a:cubicBezTo>
                  <a:lnTo>
                    <a:pt x="2" y="0"/>
                  </a:lnTo>
                  <a:close/>
                  <a:moveTo>
                    <a:pt x="2039" y="1214"/>
                  </a:moveTo>
                  <a:cubicBezTo>
                    <a:pt x="1909" y="1282"/>
                    <a:pt x="1768" y="1329"/>
                    <a:pt x="1623" y="1354"/>
                  </a:cubicBezTo>
                  <a:cubicBezTo>
                    <a:pt x="1768" y="1332"/>
                    <a:pt x="1909" y="1284"/>
                    <a:pt x="2039" y="1214"/>
                  </a:cubicBezTo>
                  <a:close/>
                  <a:moveTo>
                    <a:pt x="1193" y="1360"/>
                  </a:moveTo>
                  <a:lnTo>
                    <a:pt x="1193" y="1360"/>
                  </a:lnTo>
                  <a:cubicBezTo>
                    <a:pt x="1194" y="1361"/>
                    <a:pt x="1196" y="1363"/>
                    <a:pt x="1199" y="1363"/>
                  </a:cubicBezTo>
                  <a:cubicBezTo>
                    <a:pt x="1262" y="1371"/>
                    <a:pt x="1325" y="1375"/>
                    <a:pt x="1390" y="1375"/>
                  </a:cubicBezTo>
                  <a:lnTo>
                    <a:pt x="1401" y="1375"/>
                  </a:lnTo>
                  <a:cubicBezTo>
                    <a:pt x="1450" y="1374"/>
                    <a:pt x="1501" y="1371"/>
                    <a:pt x="1550" y="1365"/>
                  </a:cubicBezTo>
                  <a:lnTo>
                    <a:pt x="1550" y="1365"/>
                  </a:lnTo>
                  <a:cubicBezTo>
                    <a:pt x="1498" y="1371"/>
                    <a:pt x="1446" y="1374"/>
                    <a:pt x="1394" y="1374"/>
                  </a:cubicBezTo>
                  <a:cubicBezTo>
                    <a:pt x="1330" y="1374"/>
                    <a:pt x="1266" y="1370"/>
                    <a:pt x="1203" y="1361"/>
                  </a:cubicBezTo>
                  <a:lnTo>
                    <a:pt x="1193" y="1360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2">
              <a:extLst>
                <a:ext uri="{FF2B5EF4-FFF2-40B4-BE49-F238E27FC236}">
                  <a16:creationId xmlns:a16="http://schemas.microsoft.com/office/drawing/2014/main" id="{D938E253-F3A3-8CEB-C33C-E028F9831360}"/>
                </a:ext>
              </a:extLst>
            </p:cNvPr>
            <p:cNvSpPr/>
            <p:nvPr/>
          </p:nvSpPr>
          <p:spPr>
            <a:xfrm>
              <a:off x="163208" y="3830877"/>
              <a:ext cx="208808" cy="95992"/>
            </a:xfrm>
            <a:custGeom>
              <a:avLst/>
              <a:gdLst/>
              <a:ahLst/>
              <a:cxnLst/>
              <a:rect l="l" t="t" r="r" b="b"/>
              <a:pathLst>
                <a:path w="2532" h="1164" extrusionOk="0">
                  <a:moveTo>
                    <a:pt x="2531" y="0"/>
                  </a:moveTo>
                  <a:cubicBezTo>
                    <a:pt x="2531" y="1"/>
                    <a:pt x="2531" y="2"/>
                    <a:pt x="2531" y="3"/>
                  </a:cubicBezTo>
                  <a:lnTo>
                    <a:pt x="2531" y="3"/>
                  </a:lnTo>
                  <a:cubicBezTo>
                    <a:pt x="2531" y="2"/>
                    <a:pt x="2531" y="2"/>
                    <a:pt x="2531" y="2"/>
                  </a:cubicBezTo>
                  <a:lnTo>
                    <a:pt x="2531" y="0"/>
                  </a:lnTo>
                  <a:close/>
                  <a:moveTo>
                    <a:pt x="2531" y="3"/>
                  </a:moveTo>
                  <a:lnTo>
                    <a:pt x="2531" y="3"/>
                  </a:lnTo>
                  <a:cubicBezTo>
                    <a:pt x="2426" y="221"/>
                    <a:pt x="2287" y="304"/>
                    <a:pt x="2134" y="306"/>
                  </a:cubicBezTo>
                  <a:lnTo>
                    <a:pt x="2132" y="308"/>
                  </a:lnTo>
                  <a:cubicBezTo>
                    <a:pt x="1999" y="460"/>
                    <a:pt x="1834" y="581"/>
                    <a:pt x="1647" y="661"/>
                  </a:cubicBezTo>
                  <a:cubicBezTo>
                    <a:pt x="1570" y="695"/>
                    <a:pt x="1488" y="719"/>
                    <a:pt x="1405" y="734"/>
                  </a:cubicBezTo>
                  <a:cubicBezTo>
                    <a:pt x="1484" y="862"/>
                    <a:pt x="1595" y="945"/>
                    <a:pt x="1760" y="945"/>
                  </a:cubicBezTo>
                  <a:cubicBezTo>
                    <a:pt x="1841" y="944"/>
                    <a:pt x="1921" y="927"/>
                    <a:pt x="1997" y="897"/>
                  </a:cubicBezTo>
                  <a:lnTo>
                    <a:pt x="2001" y="895"/>
                  </a:lnTo>
                  <a:cubicBezTo>
                    <a:pt x="2226" y="723"/>
                    <a:pt x="2394" y="487"/>
                    <a:pt x="2479" y="217"/>
                  </a:cubicBezTo>
                  <a:cubicBezTo>
                    <a:pt x="2484" y="197"/>
                    <a:pt x="2491" y="178"/>
                    <a:pt x="2498" y="159"/>
                  </a:cubicBezTo>
                  <a:cubicBezTo>
                    <a:pt x="2512" y="108"/>
                    <a:pt x="2523" y="55"/>
                    <a:pt x="2531" y="3"/>
                  </a:cubicBezTo>
                  <a:close/>
                  <a:moveTo>
                    <a:pt x="30" y="258"/>
                  </a:moveTo>
                  <a:cubicBezTo>
                    <a:pt x="1" y="355"/>
                    <a:pt x="7" y="476"/>
                    <a:pt x="66" y="629"/>
                  </a:cubicBezTo>
                  <a:cubicBezTo>
                    <a:pt x="267" y="893"/>
                    <a:pt x="556" y="1077"/>
                    <a:pt x="881" y="1146"/>
                  </a:cubicBezTo>
                  <a:cubicBezTo>
                    <a:pt x="912" y="1152"/>
                    <a:pt x="941" y="1156"/>
                    <a:pt x="972" y="1160"/>
                  </a:cubicBezTo>
                  <a:cubicBezTo>
                    <a:pt x="971" y="1160"/>
                    <a:pt x="971" y="1162"/>
                    <a:pt x="972" y="1162"/>
                  </a:cubicBezTo>
                  <a:lnTo>
                    <a:pt x="982" y="1163"/>
                  </a:lnTo>
                  <a:cubicBezTo>
                    <a:pt x="714" y="1044"/>
                    <a:pt x="635" y="876"/>
                    <a:pt x="656" y="694"/>
                  </a:cubicBezTo>
                  <a:lnTo>
                    <a:pt x="650" y="691"/>
                  </a:lnTo>
                  <a:cubicBezTo>
                    <a:pt x="406" y="609"/>
                    <a:pt x="191" y="459"/>
                    <a:pt x="32" y="258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2">
              <a:extLst>
                <a:ext uri="{FF2B5EF4-FFF2-40B4-BE49-F238E27FC236}">
                  <a16:creationId xmlns:a16="http://schemas.microsoft.com/office/drawing/2014/main" id="{F72F0DE2-94AE-8358-012C-1FEF97F4B3E3}"/>
                </a:ext>
              </a:extLst>
            </p:cNvPr>
            <p:cNvSpPr/>
            <p:nvPr/>
          </p:nvSpPr>
          <p:spPr>
            <a:xfrm>
              <a:off x="339112" y="3781231"/>
              <a:ext cx="34142" cy="74880"/>
            </a:xfrm>
            <a:custGeom>
              <a:avLst/>
              <a:gdLst/>
              <a:ahLst/>
              <a:cxnLst/>
              <a:rect l="l" t="t" r="r" b="b"/>
              <a:pathLst>
                <a:path w="414" h="908" extrusionOk="0">
                  <a:moveTo>
                    <a:pt x="353" y="1"/>
                  </a:moveTo>
                  <a:lnTo>
                    <a:pt x="353" y="1"/>
                  </a:lnTo>
                  <a:cubicBezTo>
                    <a:pt x="355" y="58"/>
                    <a:pt x="351" y="116"/>
                    <a:pt x="341" y="172"/>
                  </a:cubicBezTo>
                  <a:cubicBezTo>
                    <a:pt x="307" y="448"/>
                    <a:pt x="188" y="704"/>
                    <a:pt x="1" y="908"/>
                  </a:cubicBezTo>
                  <a:cubicBezTo>
                    <a:pt x="154" y="906"/>
                    <a:pt x="293" y="823"/>
                    <a:pt x="398" y="604"/>
                  </a:cubicBezTo>
                  <a:cubicBezTo>
                    <a:pt x="398" y="600"/>
                    <a:pt x="398" y="597"/>
                    <a:pt x="398" y="594"/>
                  </a:cubicBezTo>
                  <a:cubicBezTo>
                    <a:pt x="403" y="581"/>
                    <a:pt x="403" y="567"/>
                    <a:pt x="403" y="553"/>
                  </a:cubicBezTo>
                  <a:cubicBezTo>
                    <a:pt x="410" y="538"/>
                    <a:pt x="413" y="520"/>
                    <a:pt x="410" y="503"/>
                  </a:cubicBezTo>
                  <a:cubicBezTo>
                    <a:pt x="411" y="452"/>
                    <a:pt x="414" y="407"/>
                    <a:pt x="411" y="356"/>
                  </a:cubicBezTo>
                  <a:cubicBezTo>
                    <a:pt x="411" y="236"/>
                    <a:pt x="393" y="115"/>
                    <a:pt x="353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2">
              <a:extLst>
                <a:ext uri="{FF2B5EF4-FFF2-40B4-BE49-F238E27FC236}">
                  <a16:creationId xmlns:a16="http://schemas.microsoft.com/office/drawing/2014/main" id="{0FF8E746-4A17-BCB6-C95C-402356AF0094}"/>
                </a:ext>
              </a:extLst>
            </p:cNvPr>
            <p:cNvSpPr/>
            <p:nvPr/>
          </p:nvSpPr>
          <p:spPr>
            <a:xfrm>
              <a:off x="215492" y="3887945"/>
              <a:ext cx="112486" cy="39914"/>
            </a:xfrm>
            <a:custGeom>
              <a:avLst/>
              <a:gdLst/>
              <a:ahLst/>
              <a:cxnLst/>
              <a:rect l="l" t="t" r="r" b="b"/>
              <a:pathLst>
                <a:path w="1364" h="484" extrusionOk="0">
                  <a:moveTo>
                    <a:pt x="22" y="0"/>
                  </a:moveTo>
                  <a:cubicBezTo>
                    <a:pt x="1" y="184"/>
                    <a:pt x="80" y="352"/>
                    <a:pt x="348" y="471"/>
                  </a:cubicBezTo>
                  <a:cubicBezTo>
                    <a:pt x="409" y="479"/>
                    <a:pt x="471" y="484"/>
                    <a:pt x="534" y="484"/>
                  </a:cubicBezTo>
                  <a:cubicBezTo>
                    <a:pt x="588" y="484"/>
                    <a:pt x="642" y="480"/>
                    <a:pt x="695" y="474"/>
                  </a:cubicBezTo>
                  <a:cubicBezTo>
                    <a:pt x="712" y="473"/>
                    <a:pt x="731" y="470"/>
                    <a:pt x="747" y="467"/>
                  </a:cubicBezTo>
                  <a:lnTo>
                    <a:pt x="767" y="464"/>
                  </a:lnTo>
                  <a:cubicBezTo>
                    <a:pt x="913" y="440"/>
                    <a:pt x="1053" y="392"/>
                    <a:pt x="1183" y="324"/>
                  </a:cubicBezTo>
                  <a:cubicBezTo>
                    <a:pt x="1247" y="290"/>
                    <a:pt x="1307" y="249"/>
                    <a:pt x="1363" y="205"/>
                  </a:cubicBezTo>
                  <a:lnTo>
                    <a:pt x="1363" y="205"/>
                  </a:lnTo>
                  <a:cubicBezTo>
                    <a:pt x="1287" y="236"/>
                    <a:pt x="1207" y="252"/>
                    <a:pt x="1124" y="255"/>
                  </a:cubicBezTo>
                  <a:cubicBezTo>
                    <a:pt x="961" y="255"/>
                    <a:pt x="850" y="170"/>
                    <a:pt x="771" y="44"/>
                  </a:cubicBezTo>
                  <a:lnTo>
                    <a:pt x="764" y="45"/>
                  </a:lnTo>
                  <a:cubicBezTo>
                    <a:pt x="687" y="66"/>
                    <a:pt x="607" y="76"/>
                    <a:pt x="525" y="76"/>
                  </a:cubicBezTo>
                  <a:lnTo>
                    <a:pt x="510" y="76"/>
                  </a:lnTo>
                  <a:cubicBezTo>
                    <a:pt x="492" y="77"/>
                    <a:pt x="475" y="77"/>
                    <a:pt x="456" y="77"/>
                  </a:cubicBezTo>
                  <a:cubicBezTo>
                    <a:pt x="424" y="77"/>
                    <a:pt x="393" y="76"/>
                    <a:pt x="364" y="75"/>
                  </a:cubicBezTo>
                  <a:cubicBezTo>
                    <a:pt x="358" y="75"/>
                    <a:pt x="354" y="75"/>
                    <a:pt x="348" y="76"/>
                  </a:cubicBezTo>
                  <a:cubicBezTo>
                    <a:pt x="336" y="75"/>
                    <a:pt x="324" y="72"/>
                    <a:pt x="313" y="68"/>
                  </a:cubicBezTo>
                  <a:lnTo>
                    <a:pt x="305" y="69"/>
                  </a:lnTo>
                  <a:lnTo>
                    <a:pt x="292" y="69"/>
                  </a:lnTo>
                  <a:cubicBezTo>
                    <a:pt x="289" y="68"/>
                    <a:pt x="288" y="68"/>
                    <a:pt x="285" y="68"/>
                  </a:cubicBezTo>
                  <a:lnTo>
                    <a:pt x="282" y="66"/>
                  </a:lnTo>
                  <a:lnTo>
                    <a:pt x="279" y="66"/>
                  </a:lnTo>
                  <a:cubicBezTo>
                    <a:pt x="278" y="66"/>
                    <a:pt x="277" y="63"/>
                    <a:pt x="274" y="61"/>
                  </a:cubicBezTo>
                  <a:lnTo>
                    <a:pt x="271" y="59"/>
                  </a:lnTo>
                  <a:cubicBezTo>
                    <a:pt x="187" y="52"/>
                    <a:pt x="102" y="33"/>
                    <a:pt x="22" y="2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2">
              <a:extLst>
                <a:ext uri="{FF2B5EF4-FFF2-40B4-BE49-F238E27FC236}">
                  <a16:creationId xmlns:a16="http://schemas.microsoft.com/office/drawing/2014/main" id="{4D571B3D-31FA-60DB-4094-BBA772B66FD4}"/>
                </a:ext>
              </a:extLst>
            </p:cNvPr>
            <p:cNvSpPr/>
            <p:nvPr/>
          </p:nvSpPr>
          <p:spPr>
            <a:xfrm>
              <a:off x="145147" y="3814961"/>
              <a:ext cx="23503" cy="67788"/>
            </a:xfrm>
            <a:custGeom>
              <a:avLst/>
              <a:gdLst/>
              <a:ahLst/>
              <a:cxnLst/>
              <a:rect l="l" t="t" r="r" b="b"/>
              <a:pathLst>
                <a:path w="285" h="822" extrusionOk="0">
                  <a:moveTo>
                    <a:pt x="1" y="1"/>
                  </a:moveTo>
                  <a:cubicBezTo>
                    <a:pt x="1" y="2"/>
                    <a:pt x="2" y="4"/>
                    <a:pt x="2" y="5"/>
                  </a:cubicBezTo>
                  <a:lnTo>
                    <a:pt x="2" y="5"/>
                  </a:lnTo>
                  <a:cubicBezTo>
                    <a:pt x="2" y="4"/>
                    <a:pt x="2" y="2"/>
                    <a:pt x="2" y="1"/>
                  </a:cubicBezTo>
                  <a:close/>
                  <a:moveTo>
                    <a:pt x="2" y="5"/>
                  </a:moveTo>
                  <a:cubicBezTo>
                    <a:pt x="6" y="300"/>
                    <a:pt x="105" y="587"/>
                    <a:pt x="285" y="822"/>
                  </a:cubicBezTo>
                  <a:cubicBezTo>
                    <a:pt x="226" y="669"/>
                    <a:pt x="220" y="548"/>
                    <a:pt x="249" y="449"/>
                  </a:cubicBezTo>
                  <a:lnTo>
                    <a:pt x="247" y="447"/>
                  </a:lnTo>
                  <a:cubicBezTo>
                    <a:pt x="235" y="438"/>
                    <a:pt x="226" y="428"/>
                    <a:pt x="217" y="417"/>
                  </a:cubicBezTo>
                  <a:cubicBezTo>
                    <a:pt x="125" y="292"/>
                    <a:pt x="53" y="153"/>
                    <a:pt x="2" y="5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2">
              <a:extLst>
                <a:ext uri="{FF2B5EF4-FFF2-40B4-BE49-F238E27FC236}">
                  <a16:creationId xmlns:a16="http://schemas.microsoft.com/office/drawing/2014/main" id="{C7E83EA6-53A3-D748-B20D-C7EE49B5DA8F}"/>
                </a:ext>
              </a:extLst>
            </p:cNvPr>
            <p:cNvSpPr/>
            <p:nvPr/>
          </p:nvSpPr>
          <p:spPr>
            <a:xfrm>
              <a:off x="1122394" y="3685816"/>
              <a:ext cx="244351" cy="228765"/>
            </a:xfrm>
            <a:custGeom>
              <a:avLst/>
              <a:gdLst/>
              <a:ahLst/>
              <a:cxnLst/>
              <a:rect l="l" t="t" r="r" b="b"/>
              <a:pathLst>
                <a:path w="2963" h="2774" extrusionOk="0">
                  <a:moveTo>
                    <a:pt x="1483" y="1"/>
                  </a:moveTo>
                  <a:cubicBezTo>
                    <a:pt x="994" y="1"/>
                    <a:pt x="534" y="259"/>
                    <a:pt x="283" y="688"/>
                  </a:cubicBezTo>
                  <a:cubicBezTo>
                    <a:pt x="1" y="1173"/>
                    <a:pt x="37" y="1779"/>
                    <a:pt x="377" y="2226"/>
                  </a:cubicBezTo>
                  <a:cubicBezTo>
                    <a:pt x="650" y="2585"/>
                    <a:pt x="1063" y="2773"/>
                    <a:pt x="1482" y="2773"/>
                  </a:cubicBezTo>
                  <a:cubicBezTo>
                    <a:pt x="1774" y="2773"/>
                    <a:pt x="2069" y="2681"/>
                    <a:pt x="2319" y="2491"/>
                  </a:cubicBezTo>
                  <a:cubicBezTo>
                    <a:pt x="2766" y="2152"/>
                    <a:pt x="2963" y="1577"/>
                    <a:pt x="2821" y="1034"/>
                  </a:cubicBezTo>
                  <a:cubicBezTo>
                    <a:pt x="2679" y="493"/>
                    <a:pt x="2223" y="89"/>
                    <a:pt x="1668" y="13"/>
                  </a:cubicBezTo>
                  <a:cubicBezTo>
                    <a:pt x="1606" y="5"/>
                    <a:pt x="1544" y="1"/>
                    <a:pt x="148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2">
              <a:extLst>
                <a:ext uri="{FF2B5EF4-FFF2-40B4-BE49-F238E27FC236}">
                  <a16:creationId xmlns:a16="http://schemas.microsoft.com/office/drawing/2014/main" id="{90BA588E-D11A-6D44-9985-170B401916D6}"/>
                </a:ext>
              </a:extLst>
            </p:cNvPr>
            <p:cNvSpPr/>
            <p:nvPr/>
          </p:nvSpPr>
          <p:spPr>
            <a:xfrm>
              <a:off x="1175256" y="3685816"/>
              <a:ext cx="143329" cy="114382"/>
            </a:xfrm>
            <a:custGeom>
              <a:avLst/>
              <a:gdLst/>
              <a:ahLst/>
              <a:cxnLst/>
              <a:rect l="l" t="t" r="r" b="b"/>
              <a:pathLst>
                <a:path w="1738" h="1387" extrusionOk="0">
                  <a:moveTo>
                    <a:pt x="841" y="1"/>
                  </a:moveTo>
                  <a:cubicBezTo>
                    <a:pt x="539" y="1"/>
                    <a:pt x="243" y="99"/>
                    <a:pt x="1" y="283"/>
                  </a:cubicBezTo>
                  <a:cubicBezTo>
                    <a:pt x="95" y="248"/>
                    <a:pt x="177" y="231"/>
                    <a:pt x="249" y="231"/>
                  </a:cubicBezTo>
                  <a:cubicBezTo>
                    <a:pt x="734" y="231"/>
                    <a:pt x="759" y="966"/>
                    <a:pt x="840" y="1387"/>
                  </a:cubicBezTo>
                  <a:cubicBezTo>
                    <a:pt x="1117" y="979"/>
                    <a:pt x="1737" y="331"/>
                    <a:pt x="1027" y="13"/>
                  </a:cubicBezTo>
                  <a:cubicBezTo>
                    <a:pt x="965" y="5"/>
                    <a:pt x="903" y="1"/>
                    <a:pt x="84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2">
              <a:extLst>
                <a:ext uri="{FF2B5EF4-FFF2-40B4-BE49-F238E27FC236}">
                  <a16:creationId xmlns:a16="http://schemas.microsoft.com/office/drawing/2014/main" id="{B54F41C3-8B2B-6B10-C823-C6FD84AEC57A}"/>
                </a:ext>
              </a:extLst>
            </p:cNvPr>
            <p:cNvSpPr/>
            <p:nvPr/>
          </p:nvSpPr>
          <p:spPr>
            <a:xfrm>
              <a:off x="1244530" y="3731091"/>
              <a:ext cx="117351" cy="111743"/>
            </a:xfrm>
            <a:custGeom>
              <a:avLst/>
              <a:gdLst/>
              <a:ahLst/>
              <a:cxnLst/>
              <a:rect l="l" t="t" r="r" b="b"/>
              <a:pathLst>
                <a:path w="1423" h="1355" extrusionOk="0">
                  <a:moveTo>
                    <a:pt x="1102" y="0"/>
                  </a:moveTo>
                  <a:cubicBezTo>
                    <a:pt x="1381" y="725"/>
                    <a:pt x="484" y="747"/>
                    <a:pt x="0" y="838"/>
                  </a:cubicBezTo>
                  <a:cubicBezTo>
                    <a:pt x="268" y="1021"/>
                    <a:pt x="643" y="1354"/>
                    <a:pt x="958" y="1354"/>
                  </a:cubicBezTo>
                  <a:cubicBezTo>
                    <a:pt x="1119" y="1354"/>
                    <a:pt x="1265" y="1266"/>
                    <a:pt x="1372" y="1025"/>
                  </a:cubicBezTo>
                  <a:cubicBezTo>
                    <a:pt x="1423" y="661"/>
                    <a:pt x="1326" y="292"/>
                    <a:pt x="110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2">
              <a:extLst>
                <a:ext uri="{FF2B5EF4-FFF2-40B4-BE49-F238E27FC236}">
                  <a16:creationId xmlns:a16="http://schemas.microsoft.com/office/drawing/2014/main" id="{C0432CD4-6876-75BF-F09A-98429DCBDE84}"/>
                </a:ext>
              </a:extLst>
            </p:cNvPr>
            <p:cNvSpPr/>
            <p:nvPr/>
          </p:nvSpPr>
          <p:spPr>
            <a:xfrm>
              <a:off x="1170391" y="3800117"/>
              <a:ext cx="143246" cy="114465"/>
            </a:xfrm>
            <a:custGeom>
              <a:avLst/>
              <a:gdLst/>
              <a:ahLst/>
              <a:cxnLst/>
              <a:rect l="l" t="t" r="r" b="b"/>
              <a:pathLst>
                <a:path w="1737" h="1388" extrusionOk="0">
                  <a:moveTo>
                    <a:pt x="898" y="1"/>
                  </a:moveTo>
                  <a:cubicBezTo>
                    <a:pt x="621" y="409"/>
                    <a:pt x="1" y="1058"/>
                    <a:pt x="711" y="1374"/>
                  </a:cubicBezTo>
                  <a:cubicBezTo>
                    <a:pt x="774" y="1383"/>
                    <a:pt x="837" y="1388"/>
                    <a:pt x="900" y="1388"/>
                  </a:cubicBezTo>
                  <a:cubicBezTo>
                    <a:pt x="1201" y="1388"/>
                    <a:pt x="1495" y="1289"/>
                    <a:pt x="1737" y="1105"/>
                  </a:cubicBezTo>
                  <a:lnTo>
                    <a:pt x="1737" y="1105"/>
                  </a:lnTo>
                  <a:cubicBezTo>
                    <a:pt x="1643" y="1141"/>
                    <a:pt x="1560" y="1157"/>
                    <a:pt x="1488" y="1157"/>
                  </a:cubicBezTo>
                  <a:cubicBezTo>
                    <a:pt x="1004" y="1157"/>
                    <a:pt x="978" y="422"/>
                    <a:pt x="89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2">
              <a:extLst>
                <a:ext uri="{FF2B5EF4-FFF2-40B4-BE49-F238E27FC236}">
                  <a16:creationId xmlns:a16="http://schemas.microsoft.com/office/drawing/2014/main" id="{A1D0DE82-46DB-E118-BBBB-FED83947297D}"/>
                </a:ext>
              </a:extLst>
            </p:cNvPr>
            <p:cNvSpPr/>
            <p:nvPr/>
          </p:nvSpPr>
          <p:spPr>
            <a:xfrm>
              <a:off x="1127013" y="3757646"/>
              <a:ext cx="117599" cy="111826"/>
            </a:xfrm>
            <a:custGeom>
              <a:avLst/>
              <a:gdLst/>
              <a:ahLst/>
              <a:cxnLst/>
              <a:rect l="l" t="t" r="r" b="b"/>
              <a:pathLst>
                <a:path w="1426" h="1356" extrusionOk="0">
                  <a:moveTo>
                    <a:pt x="466" y="0"/>
                  </a:moveTo>
                  <a:cubicBezTo>
                    <a:pt x="305" y="0"/>
                    <a:pt x="159" y="88"/>
                    <a:pt x="52" y="329"/>
                  </a:cubicBezTo>
                  <a:cubicBezTo>
                    <a:pt x="1" y="693"/>
                    <a:pt x="98" y="1063"/>
                    <a:pt x="321" y="1355"/>
                  </a:cubicBezTo>
                  <a:cubicBezTo>
                    <a:pt x="43" y="628"/>
                    <a:pt x="940" y="607"/>
                    <a:pt x="1425" y="516"/>
                  </a:cubicBezTo>
                  <a:lnTo>
                    <a:pt x="1424" y="516"/>
                  </a:lnTo>
                  <a:cubicBezTo>
                    <a:pt x="1155" y="333"/>
                    <a:pt x="781" y="0"/>
                    <a:pt x="46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2">
              <a:extLst>
                <a:ext uri="{FF2B5EF4-FFF2-40B4-BE49-F238E27FC236}">
                  <a16:creationId xmlns:a16="http://schemas.microsoft.com/office/drawing/2014/main" id="{5D89353A-E66F-6ED0-7BBB-FFDFE8F09F74}"/>
                </a:ext>
              </a:extLst>
            </p:cNvPr>
            <p:cNvSpPr/>
            <p:nvPr/>
          </p:nvSpPr>
          <p:spPr>
            <a:xfrm>
              <a:off x="1222593" y="3879203"/>
              <a:ext cx="3546" cy="990"/>
            </a:xfrm>
            <a:custGeom>
              <a:avLst/>
              <a:gdLst/>
              <a:ahLst/>
              <a:cxnLst/>
              <a:rect l="l" t="t" r="r" b="b"/>
              <a:pathLst>
                <a:path w="43" h="12" extrusionOk="0">
                  <a:moveTo>
                    <a:pt x="0" y="1"/>
                  </a:moveTo>
                  <a:lnTo>
                    <a:pt x="2" y="2"/>
                  </a:lnTo>
                  <a:lnTo>
                    <a:pt x="5" y="5"/>
                  </a:lnTo>
                  <a:cubicBezTo>
                    <a:pt x="6" y="8"/>
                    <a:pt x="7" y="9"/>
                    <a:pt x="9" y="9"/>
                  </a:cubicBezTo>
                  <a:lnTo>
                    <a:pt x="12" y="9"/>
                  </a:lnTo>
                  <a:cubicBezTo>
                    <a:pt x="16" y="11"/>
                    <a:pt x="20" y="12"/>
                    <a:pt x="26" y="12"/>
                  </a:cubicBezTo>
                  <a:cubicBezTo>
                    <a:pt x="31" y="12"/>
                    <a:pt x="37" y="11"/>
                    <a:pt x="43" y="11"/>
                  </a:cubicBezTo>
                  <a:lnTo>
                    <a:pt x="33" y="11"/>
                  </a:lnTo>
                  <a:cubicBezTo>
                    <a:pt x="21" y="9"/>
                    <a:pt x="10" y="6"/>
                    <a:pt x="0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2">
              <a:extLst>
                <a:ext uri="{FF2B5EF4-FFF2-40B4-BE49-F238E27FC236}">
                  <a16:creationId xmlns:a16="http://schemas.microsoft.com/office/drawing/2014/main" id="{8A44203C-8F4C-D8BA-F273-F192D942F0FC}"/>
                </a:ext>
              </a:extLst>
            </p:cNvPr>
            <p:cNvSpPr/>
            <p:nvPr/>
          </p:nvSpPr>
          <p:spPr>
            <a:xfrm>
              <a:off x="1129816" y="3801271"/>
              <a:ext cx="167986" cy="113393"/>
            </a:xfrm>
            <a:custGeom>
              <a:avLst/>
              <a:gdLst/>
              <a:ahLst/>
              <a:cxnLst/>
              <a:rect l="l" t="t" r="r" b="b"/>
              <a:pathLst>
                <a:path w="2037" h="1375" extrusionOk="0">
                  <a:moveTo>
                    <a:pt x="2" y="1"/>
                  </a:moveTo>
                  <a:cubicBezTo>
                    <a:pt x="1" y="11"/>
                    <a:pt x="1" y="21"/>
                    <a:pt x="2" y="31"/>
                  </a:cubicBezTo>
                  <a:cubicBezTo>
                    <a:pt x="3" y="203"/>
                    <a:pt x="39" y="374"/>
                    <a:pt x="108" y="531"/>
                  </a:cubicBezTo>
                  <a:cubicBezTo>
                    <a:pt x="151" y="638"/>
                    <a:pt x="209" y="739"/>
                    <a:pt x="280" y="829"/>
                  </a:cubicBezTo>
                  <a:cubicBezTo>
                    <a:pt x="481" y="1099"/>
                    <a:pt x="775" y="1282"/>
                    <a:pt x="1104" y="1345"/>
                  </a:cubicBezTo>
                  <a:cubicBezTo>
                    <a:pt x="778" y="1278"/>
                    <a:pt x="488" y="1093"/>
                    <a:pt x="287" y="828"/>
                  </a:cubicBezTo>
                  <a:cubicBezTo>
                    <a:pt x="108" y="591"/>
                    <a:pt x="8" y="305"/>
                    <a:pt x="5" y="8"/>
                  </a:cubicBezTo>
                  <a:cubicBezTo>
                    <a:pt x="5" y="5"/>
                    <a:pt x="3" y="4"/>
                    <a:pt x="3" y="2"/>
                  </a:cubicBezTo>
                  <a:lnTo>
                    <a:pt x="2" y="1"/>
                  </a:lnTo>
                  <a:close/>
                  <a:moveTo>
                    <a:pt x="2036" y="1214"/>
                  </a:moveTo>
                  <a:cubicBezTo>
                    <a:pt x="1906" y="1282"/>
                    <a:pt x="1765" y="1330"/>
                    <a:pt x="1620" y="1355"/>
                  </a:cubicBezTo>
                  <a:cubicBezTo>
                    <a:pt x="1766" y="1332"/>
                    <a:pt x="1907" y="1285"/>
                    <a:pt x="2036" y="1214"/>
                  </a:cubicBezTo>
                  <a:close/>
                  <a:moveTo>
                    <a:pt x="1193" y="1359"/>
                  </a:moveTo>
                  <a:cubicBezTo>
                    <a:pt x="1194" y="1360"/>
                    <a:pt x="1196" y="1362"/>
                    <a:pt x="1197" y="1362"/>
                  </a:cubicBezTo>
                  <a:cubicBezTo>
                    <a:pt x="1262" y="1370"/>
                    <a:pt x="1325" y="1375"/>
                    <a:pt x="1390" y="1375"/>
                  </a:cubicBezTo>
                  <a:lnTo>
                    <a:pt x="1400" y="1375"/>
                  </a:lnTo>
                  <a:cubicBezTo>
                    <a:pt x="1452" y="1373"/>
                    <a:pt x="1504" y="1370"/>
                    <a:pt x="1556" y="1363"/>
                  </a:cubicBezTo>
                  <a:lnTo>
                    <a:pt x="1556" y="1363"/>
                  </a:lnTo>
                  <a:cubicBezTo>
                    <a:pt x="1501" y="1370"/>
                    <a:pt x="1446" y="1373"/>
                    <a:pt x="1391" y="1373"/>
                  </a:cubicBezTo>
                  <a:cubicBezTo>
                    <a:pt x="1328" y="1373"/>
                    <a:pt x="1265" y="1369"/>
                    <a:pt x="1203" y="1360"/>
                  </a:cubicBezTo>
                  <a:lnTo>
                    <a:pt x="1193" y="135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2">
              <a:extLst>
                <a:ext uri="{FF2B5EF4-FFF2-40B4-BE49-F238E27FC236}">
                  <a16:creationId xmlns:a16="http://schemas.microsoft.com/office/drawing/2014/main" id="{6EEDE461-6438-047F-AF99-DA407F479A21}"/>
                </a:ext>
              </a:extLst>
            </p:cNvPr>
            <p:cNvSpPr/>
            <p:nvPr/>
          </p:nvSpPr>
          <p:spPr>
            <a:xfrm>
              <a:off x="1148042" y="3817517"/>
              <a:ext cx="208890" cy="95992"/>
            </a:xfrm>
            <a:custGeom>
              <a:avLst/>
              <a:gdLst/>
              <a:ahLst/>
              <a:cxnLst/>
              <a:rect l="l" t="t" r="r" b="b"/>
              <a:pathLst>
                <a:path w="2533" h="1164" extrusionOk="0">
                  <a:moveTo>
                    <a:pt x="2532" y="1"/>
                  </a:moveTo>
                  <a:lnTo>
                    <a:pt x="2532" y="1"/>
                  </a:lnTo>
                  <a:cubicBezTo>
                    <a:pt x="2427" y="222"/>
                    <a:pt x="2288" y="303"/>
                    <a:pt x="2134" y="306"/>
                  </a:cubicBezTo>
                  <a:lnTo>
                    <a:pt x="2133" y="307"/>
                  </a:lnTo>
                  <a:cubicBezTo>
                    <a:pt x="2000" y="461"/>
                    <a:pt x="1835" y="581"/>
                    <a:pt x="1648" y="660"/>
                  </a:cubicBezTo>
                  <a:cubicBezTo>
                    <a:pt x="1571" y="694"/>
                    <a:pt x="1489" y="719"/>
                    <a:pt x="1406" y="735"/>
                  </a:cubicBezTo>
                  <a:cubicBezTo>
                    <a:pt x="1485" y="861"/>
                    <a:pt x="1596" y="946"/>
                    <a:pt x="1761" y="946"/>
                  </a:cubicBezTo>
                  <a:cubicBezTo>
                    <a:pt x="1842" y="944"/>
                    <a:pt x="1922" y="927"/>
                    <a:pt x="1998" y="896"/>
                  </a:cubicBezTo>
                  <a:lnTo>
                    <a:pt x="2001" y="895"/>
                  </a:lnTo>
                  <a:cubicBezTo>
                    <a:pt x="2288" y="677"/>
                    <a:pt x="2478" y="356"/>
                    <a:pt x="2532" y="1"/>
                  </a:cubicBezTo>
                  <a:close/>
                  <a:moveTo>
                    <a:pt x="31" y="257"/>
                  </a:moveTo>
                  <a:cubicBezTo>
                    <a:pt x="0" y="355"/>
                    <a:pt x="7" y="476"/>
                    <a:pt x="66" y="629"/>
                  </a:cubicBezTo>
                  <a:cubicBezTo>
                    <a:pt x="267" y="894"/>
                    <a:pt x="559" y="1078"/>
                    <a:pt x="885" y="1147"/>
                  </a:cubicBezTo>
                  <a:cubicBezTo>
                    <a:pt x="914" y="1152"/>
                    <a:pt x="942" y="1156"/>
                    <a:pt x="972" y="1161"/>
                  </a:cubicBezTo>
                  <a:cubicBezTo>
                    <a:pt x="972" y="1161"/>
                    <a:pt x="972" y="1161"/>
                    <a:pt x="972" y="1162"/>
                  </a:cubicBezTo>
                  <a:lnTo>
                    <a:pt x="983" y="1163"/>
                  </a:lnTo>
                  <a:cubicBezTo>
                    <a:pt x="715" y="1044"/>
                    <a:pt x="636" y="877"/>
                    <a:pt x="657" y="693"/>
                  </a:cubicBezTo>
                  <a:lnTo>
                    <a:pt x="651" y="691"/>
                  </a:lnTo>
                  <a:cubicBezTo>
                    <a:pt x="407" y="610"/>
                    <a:pt x="192" y="458"/>
                    <a:pt x="33" y="257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2">
              <a:extLst>
                <a:ext uri="{FF2B5EF4-FFF2-40B4-BE49-F238E27FC236}">
                  <a16:creationId xmlns:a16="http://schemas.microsoft.com/office/drawing/2014/main" id="{0A496C7B-4AF8-A4B1-65CA-CC89FEF4CC20}"/>
                </a:ext>
              </a:extLst>
            </p:cNvPr>
            <p:cNvSpPr/>
            <p:nvPr/>
          </p:nvSpPr>
          <p:spPr>
            <a:xfrm>
              <a:off x="1324029" y="3767954"/>
              <a:ext cx="34059" cy="74798"/>
            </a:xfrm>
            <a:custGeom>
              <a:avLst/>
              <a:gdLst/>
              <a:ahLst/>
              <a:cxnLst/>
              <a:rect l="l" t="t" r="r" b="b"/>
              <a:pathLst>
                <a:path w="413" h="907" extrusionOk="0">
                  <a:moveTo>
                    <a:pt x="353" y="0"/>
                  </a:moveTo>
                  <a:lnTo>
                    <a:pt x="353" y="0"/>
                  </a:lnTo>
                  <a:cubicBezTo>
                    <a:pt x="355" y="58"/>
                    <a:pt x="351" y="115"/>
                    <a:pt x="341" y="172"/>
                  </a:cubicBezTo>
                  <a:cubicBezTo>
                    <a:pt x="307" y="447"/>
                    <a:pt x="187" y="703"/>
                    <a:pt x="0" y="907"/>
                  </a:cubicBezTo>
                  <a:cubicBezTo>
                    <a:pt x="154" y="905"/>
                    <a:pt x="293" y="823"/>
                    <a:pt x="397" y="603"/>
                  </a:cubicBezTo>
                  <a:cubicBezTo>
                    <a:pt x="397" y="600"/>
                    <a:pt x="398" y="596"/>
                    <a:pt x="398" y="593"/>
                  </a:cubicBezTo>
                  <a:cubicBezTo>
                    <a:pt x="401" y="581"/>
                    <a:pt x="403" y="567"/>
                    <a:pt x="403" y="553"/>
                  </a:cubicBezTo>
                  <a:cubicBezTo>
                    <a:pt x="410" y="537"/>
                    <a:pt x="412" y="519"/>
                    <a:pt x="410" y="502"/>
                  </a:cubicBezTo>
                  <a:cubicBezTo>
                    <a:pt x="412" y="453"/>
                    <a:pt x="412" y="405"/>
                    <a:pt x="411" y="356"/>
                  </a:cubicBezTo>
                  <a:cubicBezTo>
                    <a:pt x="411" y="235"/>
                    <a:pt x="391" y="114"/>
                    <a:pt x="353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2">
              <a:extLst>
                <a:ext uri="{FF2B5EF4-FFF2-40B4-BE49-F238E27FC236}">
                  <a16:creationId xmlns:a16="http://schemas.microsoft.com/office/drawing/2014/main" id="{77949F5B-7E98-B805-CFD7-E8202E536DC7}"/>
                </a:ext>
              </a:extLst>
            </p:cNvPr>
            <p:cNvSpPr/>
            <p:nvPr/>
          </p:nvSpPr>
          <p:spPr>
            <a:xfrm>
              <a:off x="1200409" y="3874668"/>
              <a:ext cx="112486" cy="39832"/>
            </a:xfrm>
            <a:custGeom>
              <a:avLst/>
              <a:gdLst/>
              <a:ahLst/>
              <a:cxnLst/>
              <a:rect l="l" t="t" r="r" b="b"/>
              <a:pathLst>
                <a:path w="1364" h="483" extrusionOk="0">
                  <a:moveTo>
                    <a:pt x="22" y="1"/>
                  </a:moveTo>
                  <a:cubicBezTo>
                    <a:pt x="1" y="184"/>
                    <a:pt x="80" y="351"/>
                    <a:pt x="347" y="470"/>
                  </a:cubicBezTo>
                  <a:cubicBezTo>
                    <a:pt x="409" y="479"/>
                    <a:pt x="472" y="483"/>
                    <a:pt x="536" y="483"/>
                  </a:cubicBezTo>
                  <a:cubicBezTo>
                    <a:pt x="591" y="483"/>
                    <a:pt x="645" y="480"/>
                    <a:pt x="700" y="473"/>
                  </a:cubicBezTo>
                  <a:cubicBezTo>
                    <a:pt x="715" y="472"/>
                    <a:pt x="730" y="469"/>
                    <a:pt x="747" y="466"/>
                  </a:cubicBezTo>
                  <a:lnTo>
                    <a:pt x="764" y="463"/>
                  </a:lnTo>
                  <a:cubicBezTo>
                    <a:pt x="910" y="440"/>
                    <a:pt x="1050" y="392"/>
                    <a:pt x="1180" y="323"/>
                  </a:cubicBezTo>
                  <a:cubicBezTo>
                    <a:pt x="1244" y="289"/>
                    <a:pt x="1305" y="248"/>
                    <a:pt x="1363" y="205"/>
                  </a:cubicBezTo>
                  <a:lnTo>
                    <a:pt x="1363" y="205"/>
                  </a:lnTo>
                  <a:cubicBezTo>
                    <a:pt x="1287" y="234"/>
                    <a:pt x="1206" y="251"/>
                    <a:pt x="1124" y="253"/>
                  </a:cubicBezTo>
                  <a:cubicBezTo>
                    <a:pt x="961" y="253"/>
                    <a:pt x="850" y="170"/>
                    <a:pt x="771" y="42"/>
                  </a:cubicBezTo>
                  <a:lnTo>
                    <a:pt x="764" y="43"/>
                  </a:lnTo>
                  <a:cubicBezTo>
                    <a:pt x="687" y="64"/>
                    <a:pt x="607" y="74"/>
                    <a:pt x="525" y="74"/>
                  </a:cubicBezTo>
                  <a:lnTo>
                    <a:pt x="508" y="74"/>
                  </a:lnTo>
                  <a:cubicBezTo>
                    <a:pt x="491" y="75"/>
                    <a:pt x="473" y="75"/>
                    <a:pt x="456" y="75"/>
                  </a:cubicBezTo>
                  <a:cubicBezTo>
                    <a:pt x="424" y="75"/>
                    <a:pt x="393" y="74"/>
                    <a:pt x="364" y="73"/>
                  </a:cubicBezTo>
                  <a:cubicBezTo>
                    <a:pt x="359" y="74"/>
                    <a:pt x="354" y="74"/>
                    <a:pt x="348" y="74"/>
                  </a:cubicBezTo>
                  <a:cubicBezTo>
                    <a:pt x="335" y="74"/>
                    <a:pt x="324" y="71"/>
                    <a:pt x="313" y="66"/>
                  </a:cubicBezTo>
                  <a:cubicBezTo>
                    <a:pt x="307" y="66"/>
                    <a:pt x="303" y="67"/>
                    <a:pt x="297" y="67"/>
                  </a:cubicBezTo>
                  <a:lnTo>
                    <a:pt x="296" y="67"/>
                  </a:lnTo>
                  <a:cubicBezTo>
                    <a:pt x="292" y="67"/>
                    <a:pt x="288" y="67"/>
                    <a:pt x="283" y="66"/>
                  </a:cubicBezTo>
                  <a:lnTo>
                    <a:pt x="281" y="66"/>
                  </a:lnTo>
                  <a:cubicBezTo>
                    <a:pt x="278" y="66"/>
                    <a:pt x="278" y="63"/>
                    <a:pt x="275" y="61"/>
                  </a:cubicBezTo>
                  <a:lnTo>
                    <a:pt x="275" y="60"/>
                  </a:lnTo>
                  <a:lnTo>
                    <a:pt x="272" y="59"/>
                  </a:lnTo>
                  <a:cubicBezTo>
                    <a:pt x="188" y="52"/>
                    <a:pt x="103" y="32"/>
                    <a:pt x="23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2">
              <a:extLst>
                <a:ext uri="{FF2B5EF4-FFF2-40B4-BE49-F238E27FC236}">
                  <a16:creationId xmlns:a16="http://schemas.microsoft.com/office/drawing/2014/main" id="{76854AEF-0C75-3370-0B1B-2905859A2AE9}"/>
                </a:ext>
              </a:extLst>
            </p:cNvPr>
            <p:cNvSpPr/>
            <p:nvPr/>
          </p:nvSpPr>
          <p:spPr>
            <a:xfrm>
              <a:off x="1130064" y="3801683"/>
              <a:ext cx="23503" cy="67788"/>
            </a:xfrm>
            <a:custGeom>
              <a:avLst/>
              <a:gdLst/>
              <a:ahLst/>
              <a:cxnLst/>
              <a:rect l="l" t="t" r="r" b="b"/>
              <a:pathLst>
                <a:path w="285" h="822" extrusionOk="0">
                  <a:moveTo>
                    <a:pt x="2" y="0"/>
                  </a:moveTo>
                  <a:lnTo>
                    <a:pt x="0" y="2"/>
                  </a:lnTo>
                  <a:cubicBezTo>
                    <a:pt x="1" y="3"/>
                    <a:pt x="1" y="5"/>
                    <a:pt x="2" y="6"/>
                  </a:cubicBezTo>
                  <a:lnTo>
                    <a:pt x="2" y="6"/>
                  </a:lnTo>
                  <a:cubicBezTo>
                    <a:pt x="2" y="4"/>
                    <a:pt x="2" y="2"/>
                    <a:pt x="2" y="0"/>
                  </a:cubicBezTo>
                  <a:close/>
                  <a:moveTo>
                    <a:pt x="2" y="6"/>
                  </a:moveTo>
                  <a:lnTo>
                    <a:pt x="2" y="6"/>
                  </a:lnTo>
                  <a:cubicBezTo>
                    <a:pt x="6" y="301"/>
                    <a:pt x="106" y="587"/>
                    <a:pt x="284" y="821"/>
                  </a:cubicBezTo>
                  <a:cubicBezTo>
                    <a:pt x="225" y="668"/>
                    <a:pt x="218" y="547"/>
                    <a:pt x="249" y="450"/>
                  </a:cubicBezTo>
                  <a:lnTo>
                    <a:pt x="247" y="447"/>
                  </a:lnTo>
                  <a:cubicBezTo>
                    <a:pt x="235" y="437"/>
                    <a:pt x="225" y="428"/>
                    <a:pt x="217" y="416"/>
                  </a:cubicBezTo>
                  <a:cubicBezTo>
                    <a:pt x="124" y="291"/>
                    <a:pt x="51" y="152"/>
                    <a:pt x="2" y="6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2">
              <a:extLst>
                <a:ext uri="{FF2B5EF4-FFF2-40B4-BE49-F238E27FC236}">
                  <a16:creationId xmlns:a16="http://schemas.microsoft.com/office/drawing/2014/main" id="{BE799547-F1EB-9E3F-41AE-6C6BA10ED6BB}"/>
                </a:ext>
              </a:extLst>
            </p:cNvPr>
            <p:cNvSpPr/>
            <p:nvPr/>
          </p:nvSpPr>
          <p:spPr>
            <a:xfrm>
              <a:off x="1368891" y="3685816"/>
              <a:ext cx="244351" cy="228682"/>
            </a:xfrm>
            <a:custGeom>
              <a:avLst/>
              <a:gdLst/>
              <a:ahLst/>
              <a:cxnLst/>
              <a:rect l="l" t="t" r="r" b="b"/>
              <a:pathLst>
                <a:path w="2963" h="2773" extrusionOk="0">
                  <a:moveTo>
                    <a:pt x="1478" y="1"/>
                  </a:moveTo>
                  <a:cubicBezTo>
                    <a:pt x="991" y="1"/>
                    <a:pt x="534" y="258"/>
                    <a:pt x="283" y="688"/>
                  </a:cubicBezTo>
                  <a:cubicBezTo>
                    <a:pt x="1" y="1172"/>
                    <a:pt x="37" y="1779"/>
                    <a:pt x="376" y="2225"/>
                  </a:cubicBezTo>
                  <a:cubicBezTo>
                    <a:pt x="649" y="2584"/>
                    <a:pt x="1063" y="2773"/>
                    <a:pt x="1481" y="2773"/>
                  </a:cubicBezTo>
                  <a:cubicBezTo>
                    <a:pt x="1773" y="2773"/>
                    <a:pt x="2068" y="2681"/>
                    <a:pt x="2319" y="2491"/>
                  </a:cubicBezTo>
                  <a:cubicBezTo>
                    <a:pt x="2765" y="2150"/>
                    <a:pt x="2963" y="1577"/>
                    <a:pt x="2821" y="1034"/>
                  </a:cubicBezTo>
                  <a:cubicBezTo>
                    <a:pt x="2677" y="491"/>
                    <a:pt x="2223" y="89"/>
                    <a:pt x="1667" y="13"/>
                  </a:cubicBezTo>
                  <a:cubicBezTo>
                    <a:pt x="1604" y="5"/>
                    <a:pt x="1541" y="1"/>
                    <a:pt x="147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2">
              <a:extLst>
                <a:ext uri="{FF2B5EF4-FFF2-40B4-BE49-F238E27FC236}">
                  <a16:creationId xmlns:a16="http://schemas.microsoft.com/office/drawing/2014/main" id="{54B28606-666F-8617-26B5-C4150B0F08CE}"/>
                </a:ext>
              </a:extLst>
            </p:cNvPr>
            <p:cNvSpPr/>
            <p:nvPr/>
          </p:nvSpPr>
          <p:spPr>
            <a:xfrm>
              <a:off x="1421754" y="3685816"/>
              <a:ext cx="143246" cy="114382"/>
            </a:xfrm>
            <a:custGeom>
              <a:avLst/>
              <a:gdLst/>
              <a:ahLst/>
              <a:cxnLst/>
              <a:rect l="l" t="t" r="r" b="b"/>
              <a:pathLst>
                <a:path w="1737" h="1387" extrusionOk="0">
                  <a:moveTo>
                    <a:pt x="836" y="0"/>
                  </a:moveTo>
                  <a:cubicBezTo>
                    <a:pt x="536" y="0"/>
                    <a:pt x="242" y="99"/>
                    <a:pt x="1" y="283"/>
                  </a:cubicBezTo>
                  <a:cubicBezTo>
                    <a:pt x="95" y="247"/>
                    <a:pt x="177" y="231"/>
                    <a:pt x="249" y="231"/>
                  </a:cubicBezTo>
                  <a:cubicBezTo>
                    <a:pt x="733" y="231"/>
                    <a:pt x="759" y="966"/>
                    <a:pt x="839" y="1387"/>
                  </a:cubicBezTo>
                  <a:cubicBezTo>
                    <a:pt x="1116" y="979"/>
                    <a:pt x="1737" y="330"/>
                    <a:pt x="1026" y="13"/>
                  </a:cubicBezTo>
                  <a:cubicBezTo>
                    <a:pt x="962" y="5"/>
                    <a:pt x="899" y="0"/>
                    <a:pt x="83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2">
              <a:extLst>
                <a:ext uri="{FF2B5EF4-FFF2-40B4-BE49-F238E27FC236}">
                  <a16:creationId xmlns:a16="http://schemas.microsoft.com/office/drawing/2014/main" id="{028C2C23-3823-9A36-7DFE-D2F1B5025253}"/>
                </a:ext>
              </a:extLst>
            </p:cNvPr>
            <p:cNvSpPr/>
            <p:nvPr/>
          </p:nvSpPr>
          <p:spPr>
            <a:xfrm>
              <a:off x="1490862" y="3730926"/>
              <a:ext cx="117516" cy="111826"/>
            </a:xfrm>
            <a:custGeom>
              <a:avLst/>
              <a:gdLst/>
              <a:ahLst/>
              <a:cxnLst/>
              <a:rect l="l" t="t" r="r" b="b"/>
              <a:pathLst>
                <a:path w="1425" h="1356" extrusionOk="0">
                  <a:moveTo>
                    <a:pt x="1104" y="1"/>
                  </a:moveTo>
                  <a:lnTo>
                    <a:pt x="1104" y="1"/>
                  </a:lnTo>
                  <a:cubicBezTo>
                    <a:pt x="1383" y="727"/>
                    <a:pt x="486" y="749"/>
                    <a:pt x="1" y="840"/>
                  </a:cubicBezTo>
                  <a:cubicBezTo>
                    <a:pt x="270" y="1023"/>
                    <a:pt x="645" y="1356"/>
                    <a:pt x="959" y="1356"/>
                  </a:cubicBezTo>
                  <a:cubicBezTo>
                    <a:pt x="1121" y="1356"/>
                    <a:pt x="1267" y="1268"/>
                    <a:pt x="1374" y="1027"/>
                  </a:cubicBezTo>
                  <a:cubicBezTo>
                    <a:pt x="1425" y="663"/>
                    <a:pt x="1328" y="293"/>
                    <a:pt x="110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2">
              <a:extLst>
                <a:ext uri="{FF2B5EF4-FFF2-40B4-BE49-F238E27FC236}">
                  <a16:creationId xmlns:a16="http://schemas.microsoft.com/office/drawing/2014/main" id="{B273FA43-00EC-ADD0-D98D-1F882AB1C9BB}"/>
                </a:ext>
              </a:extLst>
            </p:cNvPr>
            <p:cNvSpPr/>
            <p:nvPr/>
          </p:nvSpPr>
          <p:spPr>
            <a:xfrm>
              <a:off x="1416888" y="3800117"/>
              <a:ext cx="143246" cy="114382"/>
            </a:xfrm>
            <a:custGeom>
              <a:avLst/>
              <a:gdLst/>
              <a:ahLst/>
              <a:cxnLst/>
              <a:rect l="l" t="t" r="r" b="b"/>
              <a:pathLst>
                <a:path w="1737" h="1387" extrusionOk="0">
                  <a:moveTo>
                    <a:pt x="898" y="1"/>
                  </a:moveTo>
                  <a:cubicBezTo>
                    <a:pt x="621" y="407"/>
                    <a:pt x="1" y="1058"/>
                    <a:pt x="711" y="1374"/>
                  </a:cubicBezTo>
                  <a:cubicBezTo>
                    <a:pt x="773" y="1383"/>
                    <a:pt x="835" y="1387"/>
                    <a:pt x="897" y="1387"/>
                  </a:cubicBezTo>
                  <a:cubicBezTo>
                    <a:pt x="1198" y="1387"/>
                    <a:pt x="1494" y="1289"/>
                    <a:pt x="1737" y="1105"/>
                  </a:cubicBezTo>
                  <a:lnTo>
                    <a:pt x="1737" y="1105"/>
                  </a:lnTo>
                  <a:cubicBezTo>
                    <a:pt x="1643" y="1141"/>
                    <a:pt x="1560" y="1157"/>
                    <a:pt x="1488" y="1157"/>
                  </a:cubicBezTo>
                  <a:cubicBezTo>
                    <a:pt x="1004" y="1157"/>
                    <a:pt x="978" y="422"/>
                    <a:pt x="89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2">
              <a:extLst>
                <a:ext uri="{FF2B5EF4-FFF2-40B4-BE49-F238E27FC236}">
                  <a16:creationId xmlns:a16="http://schemas.microsoft.com/office/drawing/2014/main" id="{8F089DCA-D824-30B2-6110-C0E41BC3C61E}"/>
                </a:ext>
              </a:extLst>
            </p:cNvPr>
            <p:cNvSpPr/>
            <p:nvPr/>
          </p:nvSpPr>
          <p:spPr>
            <a:xfrm>
              <a:off x="1373510" y="3757646"/>
              <a:ext cx="117434" cy="111661"/>
            </a:xfrm>
            <a:custGeom>
              <a:avLst/>
              <a:gdLst/>
              <a:ahLst/>
              <a:cxnLst/>
              <a:rect l="l" t="t" r="r" b="b"/>
              <a:pathLst>
                <a:path w="1424" h="1354" extrusionOk="0">
                  <a:moveTo>
                    <a:pt x="466" y="0"/>
                  </a:moveTo>
                  <a:cubicBezTo>
                    <a:pt x="304" y="0"/>
                    <a:pt x="159" y="88"/>
                    <a:pt x="51" y="329"/>
                  </a:cubicBezTo>
                  <a:cubicBezTo>
                    <a:pt x="1" y="693"/>
                    <a:pt x="98" y="1061"/>
                    <a:pt x="320" y="1354"/>
                  </a:cubicBezTo>
                  <a:cubicBezTo>
                    <a:pt x="43" y="628"/>
                    <a:pt x="940" y="607"/>
                    <a:pt x="1424" y="516"/>
                  </a:cubicBezTo>
                  <a:cubicBezTo>
                    <a:pt x="1155" y="333"/>
                    <a:pt x="781" y="0"/>
                    <a:pt x="46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2">
              <a:extLst>
                <a:ext uri="{FF2B5EF4-FFF2-40B4-BE49-F238E27FC236}">
                  <a16:creationId xmlns:a16="http://schemas.microsoft.com/office/drawing/2014/main" id="{8C95716C-D1E3-307A-FC67-AEC2340D7C9B}"/>
                </a:ext>
              </a:extLst>
            </p:cNvPr>
            <p:cNvSpPr/>
            <p:nvPr/>
          </p:nvSpPr>
          <p:spPr>
            <a:xfrm>
              <a:off x="1468925" y="3879203"/>
              <a:ext cx="3546" cy="907"/>
            </a:xfrm>
            <a:custGeom>
              <a:avLst/>
              <a:gdLst/>
              <a:ahLst/>
              <a:cxnLst/>
              <a:rect l="l" t="t" r="r" b="b"/>
              <a:pathLst>
                <a:path w="43" h="11" extrusionOk="0">
                  <a:moveTo>
                    <a:pt x="1" y="1"/>
                  </a:moveTo>
                  <a:lnTo>
                    <a:pt x="4" y="2"/>
                  </a:lnTo>
                  <a:cubicBezTo>
                    <a:pt x="4" y="2"/>
                    <a:pt x="5" y="4"/>
                    <a:pt x="6" y="4"/>
                  </a:cubicBezTo>
                  <a:lnTo>
                    <a:pt x="6" y="5"/>
                  </a:lnTo>
                  <a:cubicBezTo>
                    <a:pt x="6" y="6"/>
                    <a:pt x="9" y="8"/>
                    <a:pt x="11" y="9"/>
                  </a:cubicBezTo>
                  <a:lnTo>
                    <a:pt x="12" y="9"/>
                  </a:lnTo>
                  <a:cubicBezTo>
                    <a:pt x="16" y="11"/>
                    <a:pt x="22" y="11"/>
                    <a:pt x="26" y="11"/>
                  </a:cubicBezTo>
                  <a:lnTo>
                    <a:pt x="28" y="11"/>
                  </a:lnTo>
                  <a:cubicBezTo>
                    <a:pt x="33" y="11"/>
                    <a:pt x="37" y="11"/>
                    <a:pt x="43" y="9"/>
                  </a:cubicBezTo>
                  <a:lnTo>
                    <a:pt x="35" y="9"/>
                  </a:lnTo>
                  <a:cubicBezTo>
                    <a:pt x="22" y="9"/>
                    <a:pt x="12" y="6"/>
                    <a:pt x="1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2">
              <a:extLst>
                <a:ext uri="{FF2B5EF4-FFF2-40B4-BE49-F238E27FC236}">
                  <a16:creationId xmlns:a16="http://schemas.microsoft.com/office/drawing/2014/main" id="{AA4DA78E-C770-874D-7A95-7F104C12D5DB}"/>
                </a:ext>
              </a:extLst>
            </p:cNvPr>
            <p:cNvSpPr/>
            <p:nvPr/>
          </p:nvSpPr>
          <p:spPr>
            <a:xfrm>
              <a:off x="1376231" y="3801189"/>
              <a:ext cx="167904" cy="113393"/>
            </a:xfrm>
            <a:custGeom>
              <a:avLst/>
              <a:gdLst/>
              <a:ahLst/>
              <a:cxnLst/>
              <a:rect l="l" t="t" r="r" b="b"/>
              <a:pathLst>
                <a:path w="2036" h="1375" extrusionOk="0">
                  <a:moveTo>
                    <a:pt x="3" y="1"/>
                  </a:moveTo>
                  <a:cubicBezTo>
                    <a:pt x="0" y="10"/>
                    <a:pt x="0" y="20"/>
                    <a:pt x="3" y="30"/>
                  </a:cubicBezTo>
                  <a:cubicBezTo>
                    <a:pt x="3" y="203"/>
                    <a:pt x="40" y="373"/>
                    <a:pt x="108" y="531"/>
                  </a:cubicBezTo>
                  <a:cubicBezTo>
                    <a:pt x="151" y="637"/>
                    <a:pt x="208" y="737"/>
                    <a:pt x="281" y="827"/>
                  </a:cubicBezTo>
                  <a:cubicBezTo>
                    <a:pt x="481" y="1097"/>
                    <a:pt x="775" y="1281"/>
                    <a:pt x="1104" y="1343"/>
                  </a:cubicBezTo>
                  <a:cubicBezTo>
                    <a:pt x="778" y="1276"/>
                    <a:pt x="488" y="1092"/>
                    <a:pt x="287" y="826"/>
                  </a:cubicBezTo>
                  <a:cubicBezTo>
                    <a:pt x="107" y="590"/>
                    <a:pt x="9" y="303"/>
                    <a:pt x="4" y="6"/>
                  </a:cubicBezTo>
                  <a:cubicBezTo>
                    <a:pt x="4" y="5"/>
                    <a:pt x="3" y="3"/>
                    <a:pt x="3" y="1"/>
                  </a:cubicBezTo>
                  <a:close/>
                  <a:moveTo>
                    <a:pt x="2036" y="1214"/>
                  </a:moveTo>
                  <a:cubicBezTo>
                    <a:pt x="1908" y="1281"/>
                    <a:pt x="1767" y="1329"/>
                    <a:pt x="1624" y="1354"/>
                  </a:cubicBezTo>
                  <a:cubicBezTo>
                    <a:pt x="1769" y="1331"/>
                    <a:pt x="1908" y="1284"/>
                    <a:pt x="2036" y="1214"/>
                  </a:cubicBezTo>
                  <a:close/>
                  <a:moveTo>
                    <a:pt x="1192" y="1359"/>
                  </a:moveTo>
                  <a:lnTo>
                    <a:pt x="1194" y="1360"/>
                  </a:lnTo>
                  <a:cubicBezTo>
                    <a:pt x="1194" y="1361"/>
                    <a:pt x="1197" y="1361"/>
                    <a:pt x="1198" y="1361"/>
                  </a:cubicBezTo>
                  <a:cubicBezTo>
                    <a:pt x="1261" y="1370"/>
                    <a:pt x="1326" y="1374"/>
                    <a:pt x="1389" y="1374"/>
                  </a:cubicBezTo>
                  <a:lnTo>
                    <a:pt x="1400" y="1374"/>
                  </a:lnTo>
                  <a:cubicBezTo>
                    <a:pt x="1452" y="1374"/>
                    <a:pt x="1503" y="1370"/>
                    <a:pt x="1554" y="1364"/>
                  </a:cubicBezTo>
                  <a:lnTo>
                    <a:pt x="1554" y="1364"/>
                  </a:lnTo>
                  <a:cubicBezTo>
                    <a:pt x="1538" y="1366"/>
                    <a:pt x="1523" y="1367"/>
                    <a:pt x="1507" y="1368"/>
                  </a:cubicBezTo>
                  <a:lnTo>
                    <a:pt x="1502" y="1368"/>
                  </a:lnTo>
                  <a:cubicBezTo>
                    <a:pt x="1465" y="1371"/>
                    <a:pt x="1429" y="1373"/>
                    <a:pt x="1392" y="1373"/>
                  </a:cubicBezTo>
                  <a:cubicBezTo>
                    <a:pt x="1324" y="1373"/>
                    <a:pt x="1258" y="1368"/>
                    <a:pt x="1192" y="1359"/>
                  </a:cubicBez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2">
              <a:extLst>
                <a:ext uri="{FF2B5EF4-FFF2-40B4-BE49-F238E27FC236}">
                  <a16:creationId xmlns:a16="http://schemas.microsoft.com/office/drawing/2014/main" id="{F81F649B-0E9B-5500-ED96-A571155F0AA2}"/>
                </a:ext>
              </a:extLst>
            </p:cNvPr>
            <p:cNvSpPr/>
            <p:nvPr/>
          </p:nvSpPr>
          <p:spPr>
            <a:xfrm>
              <a:off x="1394539" y="3817517"/>
              <a:ext cx="208725" cy="97064"/>
            </a:xfrm>
            <a:custGeom>
              <a:avLst/>
              <a:gdLst/>
              <a:ahLst/>
              <a:cxnLst/>
              <a:rect l="l" t="t" r="r" b="b"/>
              <a:pathLst>
                <a:path w="2531" h="1177" extrusionOk="0">
                  <a:moveTo>
                    <a:pt x="2531" y="1"/>
                  </a:moveTo>
                  <a:lnTo>
                    <a:pt x="2531" y="1"/>
                  </a:lnTo>
                  <a:cubicBezTo>
                    <a:pt x="2425" y="222"/>
                    <a:pt x="2286" y="303"/>
                    <a:pt x="2133" y="306"/>
                  </a:cubicBezTo>
                  <a:lnTo>
                    <a:pt x="2132" y="307"/>
                  </a:lnTo>
                  <a:cubicBezTo>
                    <a:pt x="2075" y="375"/>
                    <a:pt x="2011" y="435"/>
                    <a:pt x="1940" y="489"/>
                  </a:cubicBezTo>
                  <a:cubicBezTo>
                    <a:pt x="1852" y="560"/>
                    <a:pt x="1752" y="618"/>
                    <a:pt x="1647" y="660"/>
                  </a:cubicBezTo>
                  <a:cubicBezTo>
                    <a:pt x="1569" y="694"/>
                    <a:pt x="1488" y="719"/>
                    <a:pt x="1405" y="735"/>
                  </a:cubicBezTo>
                  <a:cubicBezTo>
                    <a:pt x="1483" y="861"/>
                    <a:pt x="1595" y="946"/>
                    <a:pt x="1759" y="946"/>
                  </a:cubicBezTo>
                  <a:cubicBezTo>
                    <a:pt x="1841" y="943"/>
                    <a:pt x="1921" y="927"/>
                    <a:pt x="1997" y="896"/>
                  </a:cubicBezTo>
                  <a:lnTo>
                    <a:pt x="2001" y="894"/>
                  </a:lnTo>
                  <a:cubicBezTo>
                    <a:pt x="2286" y="676"/>
                    <a:pt x="2476" y="356"/>
                    <a:pt x="2531" y="1"/>
                  </a:cubicBezTo>
                  <a:close/>
                  <a:moveTo>
                    <a:pt x="31" y="257"/>
                  </a:moveTo>
                  <a:lnTo>
                    <a:pt x="31" y="257"/>
                  </a:lnTo>
                  <a:cubicBezTo>
                    <a:pt x="0" y="355"/>
                    <a:pt x="7" y="476"/>
                    <a:pt x="65" y="628"/>
                  </a:cubicBezTo>
                  <a:cubicBezTo>
                    <a:pt x="266" y="894"/>
                    <a:pt x="556" y="1078"/>
                    <a:pt x="882" y="1145"/>
                  </a:cubicBezTo>
                  <a:cubicBezTo>
                    <a:pt x="911" y="1151"/>
                    <a:pt x="941" y="1156"/>
                    <a:pt x="972" y="1161"/>
                  </a:cubicBezTo>
                  <a:cubicBezTo>
                    <a:pt x="970" y="1161"/>
                    <a:pt x="970" y="1161"/>
                    <a:pt x="972" y="1162"/>
                  </a:cubicBezTo>
                  <a:cubicBezTo>
                    <a:pt x="975" y="1162"/>
                    <a:pt x="978" y="1163"/>
                    <a:pt x="981" y="1163"/>
                  </a:cubicBezTo>
                  <a:lnTo>
                    <a:pt x="981" y="1163"/>
                  </a:lnTo>
                  <a:cubicBezTo>
                    <a:pt x="713" y="1044"/>
                    <a:pt x="634" y="877"/>
                    <a:pt x="655" y="693"/>
                  </a:cubicBezTo>
                  <a:lnTo>
                    <a:pt x="650" y="691"/>
                  </a:lnTo>
                  <a:cubicBezTo>
                    <a:pt x="405" y="608"/>
                    <a:pt x="190" y="458"/>
                    <a:pt x="31" y="257"/>
                  </a:cubicBezTo>
                  <a:close/>
                  <a:moveTo>
                    <a:pt x="981" y="1163"/>
                  </a:moveTo>
                  <a:lnTo>
                    <a:pt x="981" y="1163"/>
                  </a:lnTo>
                  <a:cubicBezTo>
                    <a:pt x="981" y="1163"/>
                    <a:pt x="981" y="1163"/>
                    <a:pt x="982" y="1163"/>
                  </a:cubicBezTo>
                  <a:cubicBezTo>
                    <a:pt x="1043" y="1172"/>
                    <a:pt x="1107" y="1176"/>
                    <a:pt x="1170" y="1176"/>
                  </a:cubicBezTo>
                  <a:cubicBezTo>
                    <a:pt x="1106" y="1176"/>
                    <a:pt x="1043" y="1171"/>
                    <a:pt x="981" y="1163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2">
              <a:extLst>
                <a:ext uri="{FF2B5EF4-FFF2-40B4-BE49-F238E27FC236}">
                  <a16:creationId xmlns:a16="http://schemas.microsoft.com/office/drawing/2014/main" id="{2C5D74B9-2491-67E9-6933-761E2169EC2F}"/>
                </a:ext>
              </a:extLst>
            </p:cNvPr>
            <p:cNvSpPr/>
            <p:nvPr/>
          </p:nvSpPr>
          <p:spPr>
            <a:xfrm>
              <a:off x="1570361" y="3767789"/>
              <a:ext cx="34224" cy="74963"/>
            </a:xfrm>
            <a:custGeom>
              <a:avLst/>
              <a:gdLst/>
              <a:ahLst/>
              <a:cxnLst/>
              <a:rect l="l" t="t" r="r" b="b"/>
              <a:pathLst>
                <a:path w="415" h="909" extrusionOk="0">
                  <a:moveTo>
                    <a:pt x="355" y="1"/>
                  </a:moveTo>
                  <a:cubicBezTo>
                    <a:pt x="355" y="58"/>
                    <a:pt x="351" y="116"/>
                    <a:pt x="343" y="174"/>
                  </a:cubicBezTo>
                  <a:cubicBezTo>
                    <a:pt x="309" y="448"/>
                    <a:pt x="189" y="705"/>
                    <a:pt x="1" y="909"/>
                  </a:cubicBezTo>
                  <a:cubicBezTo>
                    <a:pt x="154" y="906"/>
                    <a:pt x="293" y="825"/>
                    <a:pt x="399" y="604"/>
                  </a:cubicBezTo>
                  <a:cubicBezTo>
                    <a:pt x="399" y="601"/>
                    <a:pt x="399" y="598"/>
                    <a:pt x="400" y="595"/>
                  </a:cubicBezTo>
                  <a:cubicBezTo>
                    <a:pt x="403" y="581"/>
                    <a:pt x="404" y="569"/>
                    <a:pt x="403" y="555"/>
                  </a:cubicBezTo>
                  <a:cubicBezTo>
                    <a:pt x="411" y="539"/>
                    <a:pt x="414" y="521"/>
                    <a:pt x="410" y="504"/>
                  </a:cubicBezTo>
                  <a:cubicBezTo>
                    <a:pt x="413" y="455"/>
                    <a:pt x="414" y="407"/>
                    <a:pt x="413" y="358"/>
                  </a:cubicBezTo>
                  <a:cubicBezTo>
                    <a:pt x="413" y="237"/>
                    <a:pt x="393" y="116"/>
                    <a:pt x="355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2">
              <a:extLst>
                <a:ext uri="{FF2B5EF4-FFF2-40B4-BE49-F238E27FC236}">
                  <a16:creationId xmlns:a16="http://schemas.microsoft.com/office/drawing/2014/main" id="{D0AE13A0-E20F-0DEA-9883-39749C07C0B3}"/>
                </a:ext>
              </a:extLst>
            </p:cNvPr>
            <p:cNvSpPr/>
            <p:nvPr/>
          </p:nvSpPr>
          <p:spPr>
            <a:xfrm>
              <a:off x="1446906" y="3874585"/>
              <a:ext cx="112321" cy="39997"/>
            </a:xfrm>
            <a:custGeom>
              <a:avLst/>
              <a:gdLst/>
              <a:ahLst/>
              <a:cxnLst/>
              <a:rect l="l" t="t" r="r" b="b"/>
              <a:pathLst>
                <a:path w="1362" h="485" extrusionOk="0">
                  <a:moveTo>
                    <a:pt x="22" y="1"/>
                  </a:moveTo>
                  <a:lnTo>
                    <a:pt x="22" y="1"/>
                  </a:lnTo>
                  <a:cubicBezTo>
                    <a:pt x="1" y="185"/>
                    <a:pt x="78" y="352"/>
                    <a:pt x="347" y="471"/>
                  </a:cubicBezTo>
                  <a:cubicBezTo>
                    <a:pt x="408" y="480"/>
                    <a:pt x="472" y="484"/>
                    <a:pt x="535" y="484"/>
                  </a:cubicBezTo>
                  <a:cubicBezTo>
                    <a:pt x="572" y="484"/>
                    <a:pt x="608" y="483"/>
                    <a:pt x="645" y="480"/>
                  </a:cubicBezTo>
                  <a:lnTo>
                    <a:pt x="652" y="480"/>
                  </a:lnTo>
                  <a:cubicBezTo>
                    <a:pt x="667" y="478"/>
                    <a:pt x="683" y="477"/>
                    <a:pt x="698" y="474"/>
                  </a:cubicBezTo>
                  <a:cubicBezTo>
                    <a:pt x="713" y="473"/>
                    <a:pt x="730" y="470"/>
                    <a:pt x="747" y="467"/>
                  </a:cubicBezTo>
                  <a:lnTo>
                    <a:pt x="767" y="464"/>
                  </a:lnTo>
                  <a:cubicBezTo>
                    <a:pt x="912" y="441"/>
                    <a:pt x="1051" y="393"/>
                    <a:pt x="1180" y="324"/>
                  </a:cubicBezTo>
                  <a:cubicBezTo>
                    <a:pt x="1244" y="289"/>
                    <a:pt x="1305" y="249"/>
                    <a:pt x="1362" y="204"/>
                  </a:cubicBezTo>
                  <a:lnTo>
                    <a:pt x="1362" y="204"/>
                  </a:lnTo>
                  <a:cubicBezTo>
                    <a:pt x="1286" y="235"/>
                    <a:pt x="1206" y="252"/>
                    <a:pt x="1124" y="254"/>
                  </a:cubicBezTo>
                  <a:cubicBezTo>
                    <a:pt x="961" y="254"/>
                    <a:pt x="848" y="169"/>
                    <a:pt x="770" y="43"/>
                  </a:cubicBezTo>
                  <a:lnTo>
                    <a:pt x="764" y="44"/>
                  </a:lnTo>
                  <a:cubicBezTo>
                    <a:pt x="687" y="65"/>
                    <a:pt x="607" y="75"/>
                    <a:pt x="525" y="75"/>
                  </a:cubicBezTo>
                  <a:lnTo>
                    <a:pt x="508" y="75"/>
                  </a:lnTo>
                  <a:cubicBezTo>
                    <a:pt x="490" y="76"/>
                    <a:pt x="473" y="76"/>
                    <a:pt x="455" y="76"/>
                  </a:cubicBezTo>
                  <a:cubicBezTo>
                    <a:pt x="424" y="76"/>
                    <a:pt x="392" y="75"/>
                    <a:pt x="362" y="74"/>
                  </a:cubicBezTo>
                  <a:cubicBezTo>
                    <a:pt x="358" y="74"/>
                    <a:pt x="352" y="75"/>
                    <a:pt x="347" y="75"/>
                  </a:cubicBezTo>
                  <a:cubicBezTo>
                    <a:pt x="335" y="75"/>
                    <a:pt x="323" y="72"/>
                    <a:pt x="311" y="67"/>
                  </a:cubicBezTo>
                  <a:cubicBezTo>
                    <a:pt x="307" y="67"/>
                    <a:pt x="302" y="68"/>
                    <a:pt x="297" y="68"/>
                  </a:cubicBezTo>
                  <a:lnTo>
                    <a:pt x="295" y="68"/>
                  </a:lnTo>
                  <a:cubicBezTo>
                    <a:pt x="290" y="68"/>
                    <a:pt x="286" y="68"/>
                    <a:pt x="282" y="67"/>
                  </a:cubicBezTo>
                  <a:lnTo>
                    <a:pt x="280" y="67"/>
                  </a:lnTo>
                  <a:cubicBezTo>
                    <a:pt x="278" y="65"/>
                    <a:pt x="276" y="64"/>
                    <a:pt x="275" y="61"/>
                  </a:cubicBezTo>
                  <a:cubicBezTo>
                    <a:pt x="273" y="60"/>
                    <a:pt x="273" y="60"/>
                    <a:pt x="272" y="58"/>
                  </a:cubicBezTo>
                  <a:cubicBezTo>
                    <a:pt x="186" y="53"/>
                    <a:pt x="103" y="33"/>
                    <a:pt x="23" y="2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2">
              <a:extLst>
                <a:ext uri="{FF2B5EF4-FFF2-40B4-BE49-F238E27FC236}">
                  <a16:creationId xmlns:a16="http://schemas.microsoft.com/office/drawing/2014/main" id="{E5ACFD39-77CB-DE9A-4D15-BFB24BD08ED4}"/>
                </a:ext>
              </a:extLst>
            </p:cNvPr>
            <p:cNvSpPr/>
            <p:nvPr/>
          </p:nvSpPr>
          <p:spPr>
            <a:xfrm>
              <a:off x="1376561" y="3801683"/>
              <a:ext cx="23338" cy="67623"/>
            </a:xfrm>
            <a:custGeom>
              <a:avLst/>
              <a:gdLst/>
              <a:ahLst/>
              <a:cxnLst/>
              <a:rect l="l" t="t" r="r" b="b"/>
              <a:pathLst>
                <a:path w="283" h="820" extrusionOk="0">
                  <a:moveTo>
                    <a:pt x="0" y="0"/>
                  </a:moveTo>
                  <a:cubicBezTo>
                    <a:pt x="5" y="297"/>
                    <a:pt x="103" y="584"/>
                    <a:pt x="283" y="820"/>
                  </a:cubicBezTo>
                  <a:cubicBezTo>
                    <a:pt x="225" y="668"/>
                    <a:pt x="218" y="546"/>
                    <a:pt x="249" y="449"/>
                  </a:cubicBezTo>
                  <a:lnTo>
                    <a:pt x="246" y="446"/>
                  </a:lnTo>
                  <a:cubicBezTo>
                    <a:pt x="235" y="437"/>
                    <a:pt x="225" y="428"/>
                    <a:pt x="217" y="416"/>
                  </a:cubicBezTo>
                  <a:cubicBezTo>
                    <a:pt x="124" y="290"/>
                    <a:pt x="51" y="149"/>
                    <a:pt x="0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2">
              <a:extLst>
                <a:ext uri="{FF2B5EF4-FFF2-40B4-BE49-F238E27FC236}">
                  <a16:creationId xmlns:a16="http://schemas.microsoft.com/office/drawing/2014/main" id="{DC4BA209-5EC3-8567-8862-CFE24BCA1FC5}"/>
                </a:ext>
              </a:extLst>
            </p:cNvPr>
            <p:cNvSpPr/>
            <p:nvPr/>
          </p:nvSpPr>
          <p:spPr>
            <a:xfrm>
              <a:off x="534397" y="1880261"/>
              <a:ext cx="449778" cy="420914"/>
            </a:xfrm>
            <a:custGeom>
              <a:avLst/>
              <a:gdLst/>
              <a:ahLst/>
              <a:cxnLst/>
              <a:rect l="l" t="t" r="r" b="b"/>
              <a:pathLst>
                <a:path w="5454" h="5104" extrusionOk="0">
                  <a:moveTo>
                    <a:pt x="2723" y="0"/>
                  </a:moveTo>
                  <a:cubicBezTo>
                    <a:pt x="1825" y="0"/>
                    <a:pt x="981" y="476"/>
                    <a:pt x="520" y="1266"/>
                  </a:cubicBezTo>
                  <a:cubicBezTo>
                    <a:pt x="0" y="2158"/>
                    <a:pt x="68" y="3274"/>
                    <a:pt x="692" y="4095"/>
                  </a:cubicBezTo>
                  <a:cubicBezTo>
                    <a:pt x="1194" y="4756"/>
                    <a:pt x="1956" y="5103"/>
                    <a:pt x="2726" y="5103"/>
                  </a:cubicBezTo>
                  <a:cubicBezTo>
                    <a:pt x="3264" y="5103"/>
                    <a:pt x="3806" y="4934"/>
                    <a:pt x="4267" y="4583"/>
                  </a:cubicBezTo>
                  <a:cubicBezTo>
                    <a:pt x="5089" y="3959"/>
                    <a:pt x="5453" y="2900"/>
                    <a:pt x="5191" y="1903"/>
                  </a:cubicBezTo>
                  <a:cubicBezTo>
                    <a:pt x="4929" y="905"/>
                    <a:pt x="4091" y="163"/>
                    <a:pt x="3068" y="24"/>
                  </a:cubicBezTo>
                  <a:cubicBezTo>
                    <a:pt x="2952" y="8"/>
                    <a:pt x="2837" y="0"/>
                    <a:pt x="272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2">
              <a:extLst>
                <a:ext uri="{FF2B5EF4-FFF2-40B4-BE49-F238E27FC236}">
                  <a16:creationId xmlns:a16="http://schemas.microsoft.com/office/drawing/2014/main" id="{BAB59B5A-D2D3-AB07-EDDE-A663A94F64A8}"/>
                </a:ext>
              </a:extLst>
            </p:cNvPr>
            <p:cNvSpPr/>
            <p:nvPr/>
          </p:nvSpPr>
          <p:spPr>
            <a:xfrm>
              <a:off x="631627" y="1880178"/>
              <a:ext cx="263649" cy="210540"/>
            </a:xfrm>
            <a:custGeom>
              <a:avLst/>
              <a:gdLst/>
              <a:ahLst/>
              <a:cxnLst/>
              <a:rect l="l" t="t" r="r" b="b"/>
              <a:pathLst>
                <a:path w="3197" h="2553" extrusionOk="0">
                  <a:moveTo>
                    <a:pt x="1540" y="1"/>
                  </a:moveTo>
                  <a:cubicBezTo>
                    <a:pt x="987" y="1"/>
                    <a:pt x="446" y="181"/>
                    <a:pt x="1" y="521"/>
                  </a:cubicBezTo>
                  <a:cubicBezTo>
                    <a:pt x="174" y="455"/>
                    <a:pt x="325" y="425"/>
                    <a:pt x="458" y="425"/>
                  </a:cubicBezTo>
                  <a:cubicBezTo>
                    <a:pt x="1350" y="425"/>
                    <a:pt x="1397" y="1778"/>
                    <a:pt x="1544" y="2552"/>
                  </a:cubicBezTo>
                  <a:cubicBezTo>
                    <a:pt x="2055" y="1804"/>
                    <a:pt x="3196" y="608"/>
                    <a:pt x="1889" y="25"/>
                  </a:cubicBezTo>
                  <a:cubicBezTo>
                    <a:pt x="1773" y="8"/>
                    <a:pt x="1656" y="1"/>
                    <a:pt x="154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2">
              <a:extLst>
                <a:ext uri="{FF2B5EF4-FFF2-40B4-BE49-F238E27FC236}">
                  <a16:creationId xmlns:a16="http://schemas.microsoft.com/office/drawing/2014/main" id="{2D46A454-96E9-1FE9-68F8-91CD23F6E284}"/>
                </a:ext>
              </a:extLst>
            </p:cNvPr>
            <p:cNvSpPr/>
            <p:nvPr/>
          </p:nvSpPr>
          <p:spPr>
            <a:xfrm>
              <a:off x="758957" y="1963306"/>
              <a:ext cx="216147" cy="205756"/>
            </a:xfrm>
            <a:custGeom>
              <a:avLst/>
              <a:gdLst/>
              <a:ahLst/>
              <a:cxnLst/>
              <a:rect l="l" t="t" r="r" b="b"/>
              <a:pathLst>
                <a:path w="2621" h="2495" extrusionOk="0">
                  <a:moveTo>
                    <a:pt x="2032" y="1"/>
                  </a:moveTo>
                  <a:lnTo>
                    <a:pt x="2032" y="1"/>
                  </a:lnTo>
                  <a:cubicBezTo>
                    <a:pt x="2544" y="1338"/>
                    <a:pt x="892" y="1376"/>
                    <a:pt x="0" y="1544"/>
                  </a:cubicBezTo>
                  <a:cubicBezTo>
                    <a:pt x="495" y="1881"/>
                    <a:pt x="1185" y="2494"/>
                    <a:pt x="1764" y="2494"/>
                  </a:cubicBezTo>
                  <a:cubicBezTo>
                    <a:pt x="2062" y="2494"/>
                    <a:pt x="2330" y="2332"/>
                    <a:pt x="2528" y="1889"/>
                  </a:cubicBezTo>
                  <a:cubicBezTo>
                    <a:pt x="2621" y="1218"/>
                    <a:pt x="2442" y="539"/>
                    <a:pt x="203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2">
              <a:extLst>
                <a:ext uri="{FF2B5EF4-FFF2-40B4-BE49-F238E27FC236}">
                  <a16:creationId xmlns:a16="http://schemas.microsoft.com/office/drawing/2014/main" id="{5D632923-4941-12E0-5F97-9804E3D6D12B}"/>
                </a:ext>
              </a:extLst>
            </p:cNvPr>
            <p:cNvSpPr/>
            <p:nvPr/>
          </p:nvSpPr>
          <p:spPr>
            <a:xfrm>
              <a:off x="622720" y="2090637"/>
              <a:ext cx="263566" cy="210540"/>
            </a:xfrm>
            <a:custGeom>
              <a:avLst/>
              <a:gdLst/>
              <a:ahLst/>
              <a:cxnLst/>
              <a:rect l="l" t="t" r="r" b="b"/>
              <a:pathLst>
                <a:path w="3196" h="2553" extrusionOk="0">
                  <a:moveTo>
                    <a:pt x="1652" y="0"/>
                  </a:moveTo>
                  <a:cubicBezTo>
                    <a:pt x="1142" y="750"/>
                    <a:pt x="0" y="1946"/>
                    <a:pt x="1308" y="2529"/>
                  </a:cubicBezTo>
                  <a:cubicBezTo>
                    <a:pt x="1423" y="2545"/>
                    <a:pt x="1538" y="2553"/>
                    <a:pt x="1653" y="2553"/>
                  </a:cubicBezTo>
                  <a:cubicBezTo>
                    <a:pt x="2207" y="2553"/>
                    <a:pt x="2750" y="2372"/>
                    <a:pt x="3196" y="2032"/>
                  </a:cubicBezTo>
                  <a:lnTo>
                    <a:pt x="3196" y="2032"/>
                  </a:lnTo>
                  <a:cubicBezTo>
                    <a:pt x="3023" y="2098"/>
                    <a:pt x="2871" y="2128"/>
                    <a:pt x="2738" y="2128"/>
                  </a:cubicBezTo>
                  <a:cubicBezTo>
                    <a:pt x="1847" y="2128"/>
                    <a:pt x="1799" y="776"/>
                    <a:pt x="165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2">
              <a:extLst>
                <a:ext uri="{FF2B5EF4-FFF2-40B4-BE49-F238E27FC236}">
                  <a16:creationId xmlns:a16="http://schemas.microsoft.com/office/drawing/2014/main" id="{C1D02CD1-E637-8BC2-8710-12C3BD203E33}"/>
                </a:ext>
              </a:extLst>
            </p:cNvPr>
            <p:cNvSpPr/>
            <p:nvPr/>
          </p:nvSpPr>
          <p:spPr>
            <a:xfrm>
              <a:off x="542808" y="2012292"/>
              <a:ext cx="216230" cy="205674"/>
            </a:xfrm>
            <a:custGeom>
              <a:avLst/>
              <a:gdLst/>
              <a:ahLst/>
              <a:cxnLst/>
              <a:rect l="l" t="t" r="r" b="b"/>
              <a:pathLst>
                <a:path w="2622" h="2494" extrusionOk="0">
                  <a:moveTo>
                    <a:pt x="857" y="0"/>
                  </a:moveTo>
                  <a:cubicBezTo>
                    <a:pt x="560" y="0"/>
                    <a:pt x="292" y="162"/>
                    <a:pt x="94" y="606"/>
                  </a:cubicBezTo>
                  <a:cubicBezTo>
                    <a:pt x="1" y="1276"/>
                    <a:pt x="179" y="1957"/>
                    <a:pt x="590" y="2494"/>
                  </a:cubicBezTo>
                  <a:cubicBezTo>
                    <a:pt x="78" y="1158"/>
                    <a:pt x="1730" y="1119"/>
                    <a:pt x="2621" y="950"/>
                  </a:cubicBezTo>
                  <a:cubicBezTo>
                    <a:pt x="2126" y="613"/>
                    <a:pt x="1437" y="0"/>
                    <a:pt x="857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2">
              <a:extLst>
                <a:ext uri="{FF2B5EF4-FFF2-40B4-BE49-F238E27FC236}">
                  <a16:creationId xmlns:a16="http://schemas.microsoft.com/office/drawing/2014/main" id="{554A1BC6-3E7F-2F86-E22C-592FD56ABFD2}"/>
                </a:ext>
              </a:extLst>
            </p:cNvPr>
            <p:cNvSpPr/>
            <p:nvPr/>
          </p:nvSpPr>
          <p:spPr>
            <a:xfrm>
              <a:off x="718795" y="2236358"/>
              <a:ext cx="6515" cy="1567"/>
            </a:xfrm>
            <a:custGeom>
              <a:avLst/>
              <a:gdLst/>
              <a:ahLst/>
              <a:cxnLst/>
              <a:rect l="l" t="t" r="r" b="b"/>
              <a:pathLst>
                <a:path w="79" h="19" extrusionOk="0">
                  <a:moveTo>
                    <a:pt x="1" y="0"/>
                  </a:moveTo>
                  <a:cubicBezTo>
                    <a:pt x="2" y="1"/>
                    <a:pt x="3" y="2"/>
                    <a:pt x="4" y="2"/>
                  </a:cubicBezTo>
                  <a:lnTo>
                    <a:pt x="4" y="2"/>
                  </a:lnTo>
                  <a:cubicBezTo>
                    <a:pt x="3" y="1"/>
                    <a:pt x="3" y="1"/>
                    <a:pt x="2" y="0"/>
                  </a:cubicBezTo>
                  <a:close/>
                  <a:moveTo>
                    <a:pt x="74" y="16"/>
                  </a:moveTo>
                  <a:cubicBezTo>
                    <a:pt x="71" y="16"/>
                    <a:pt x="68" y="17"/>
                    <a:pt x="66" y="17"/>
                  </a:cubicBezTo>
                  <a:lnTo>
                    <a:pt x="66" y="17"/>
                  </a:lnTo>
                  <a:cubicBezTo>
                    <a:pt x="70" y="17"/>
                    <a:pt x="74" y="17"/>
                    <a:pt x="78" y="16"/>
                  </a:cubicBezTo>
                  <a:close/>
                  <a:moveTo>
                    <a:pt x="4" y="2"/>
                  </a:moveTo>
                  <a:cubicBezTo>
                    <a:pt x="6" y="4"/>
                    <a:pt x="8" y="7"/>
                    <a:pt x="11" y="9"/>
                  </a:cubicBezTo>
                  <a:cubicBezTo>
                    <a:pt x="13" y="13"/>
                    <a:pt x="16" y="15"/>
                    <a:pt x="19" y="16"/>
                  </a:cubicBezTo>
                  <a:lnTo>
                    <a:pt x="22" y="16"/>
                  </a:lnTo>
                  <a:cubicBezTo>
                    <a:pt x="29" y="17"/>
                    <a:pt x="37" y="19"/>
                    <a:pt x="44" y="19"/>
                  </a:cubicBezTo>
                  <a:lnTo>
                    <a:pt x="50" y="19"/>
                  </a:lnTo>
                  <a:cubicBezTo>
                    <a:pt x="56" y="19"/>
                    <a:pt x="61" y="18"/>
                    <a:pt x="66" y="17"/>
                  </a:cubicBezTo>
                  <a:lnTo>
                    <a:pt x="66" y="17"/>
                  </a:lnTo>
                  <a:cubicBezTo>
                    <a:pt x="64" y="17"/>
                    <a:pt x="63" y="17"/>
                    <a:pt x="61" y="17"/>
                  </a:cubicBezTo>
                  <a:cubicBezTo>
                    <a:pt x="41" y="16"/>
                    <a:pt x="21" y="11"/>
                    <a:pt x="4" y="2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2">
              <a:extLst>
                <a:ext uri="{FF2B5EF4-FFF2-40B4-BE49-F238E27FC236}">
                  <a16:creationId xmlns:a16="http://schemas.microsoft.com/office/drawing/2014/main" id="{3E377240-B781-C281-0006-D5CA9029A97F}"/>
                </a:ext>
              </a:extLst>
            </p:cNvPr>
            <p:cNvSpPr/>
            <p:nvPr/>
          </p:nvSpPr>
          <p:spPr>
            <a:xfrm>
              <a:off x="548004" y="2092616"/>
              <a:ext cx="309336" cy="208725"/>
            </a:xfrm>
            <a:custGeom>
              <a:avLst/>
              <a:gdLst/>
              <a:ahLst/>
              <a:cxnLst/>
              <a:rect l="l" t="t" r="r" b="b"/>
              <a:pathLst>
                <a:path w="3751" h="2531" extrusionOk="0">
                  <a:moveTo>
                    <a:pt x="4" y="0"/>
                  </a:moveTo>
                  <a:lnTo>
                    <a:pt x="4" y="2"/>
                  </a:lnTo>
                  <a:cubicBezTo>
                    <a:pt x="1" y="20"/>
                    <a:pt x="1" y="38"/>
                    <a:pt x="4" y="56"/>
                  </a:cubicBezTo>
                  <a:cubicBezTo>
                    <a:pt x="5" y="373"/>
                    <a:pt x="71" y="686"/>
                    <a:pt x="198" y="976"/>
                  </a:cubicBezTo>
                  <a:cubicBezTo>
                    <a:pt x="277" y="1174"/>
                    <a:pt x="383" y="1358"/>
                    <a:pt x="516" y="1524"/>
                  </a:cubicBezTo>
                  <a:cubicBezTo>
                    <a:pt x="885" y="2019"/>
                    <a:pt x="1427" y="2358"/>
                    <a:pt x="2032" y="2473"/>
                  </a:cubicBezTo>
                  <a:cubicBezTo>
                    <a:pt x="1432" y="2348"/>
                    <a:pt x="898" y="2009"/>
                    <a:pt x="528" y="1520"/>
                  </a:cubicBezTo>
                  <a:cubicBezTo>
                    <a:pt x="196" y="1086"/>
                    <a:pt x="14" y="557"/>
                    <a:pt x="8" y="10"/>
                  </a:cubicBezTo>
                  <a:cubicBezTo>
                    <a:pt x="7" y="7"/>
                    <a:pt x="5" y="4"/>
                    <a:pt x="4" y="0"/>
                  </a:cubicBezTo>
                  <a:close/>
                  <a:moveTo>
                    <a:pt x="3750" y="2233"/>
                  </a:moveTo>
                  <a:cubicBezTo>
                    <a:pt x="3511" y="2359"/>
                    <a:pt x="3254" y="2448"/>
                    <a:pt x="2987" y="2493"/>
                  </a:cubicBezTo>
                  <a:cubicBezTo>
                    <a:pt x="3256" y="2451"/>
                    <a:pt x="3513" y="2363"/>
                    <a:pt x="3750" y="2233"/>
                  </a:cubicBezTo>
                  <a:close/>
                  <a:moveTo>
                    <a:pt x="2196" y="2503"/>
                  </a:moveTo>
                  <a:lnTo>
                    <a:pt x="2196" y="2503"/>
                  </a:lnTo>
                  <a:cubicBezTo>
                    <a:pt x="2197" y="2505"/>
                    <a:pt x="2200" y="2507"/>
                    <a:pt x="2204" y="2507"/>
                  </a:cubicBezTo>
                  <a:lnTo>
                    <a:pt x="2205" y="2507"/>
                  </a:lnTo>
                  <a:cubicBezTo>
                    <a:pt x="2322" y="2522"/>
                    <a:pt x="2440" y="2531"/>
                    <a:pt x="2558" y="2531"/>
                  </a:cubicBezTo>
                  <a:lnTo>
                    <a:pt x="2578" y="2531"/>
                  </a:lnTo>
                  <a:cubicBezTo>
                    <a:pt x="2672" y="2529"/>
                    <a:pt x="2766" y="2522"/>
                    <a:pt x="2861" y="2511"/>
                  </a:cubicBezTo>
                  <a:lnTo>
                    <a:pt x="2861" y="2511"/>
                  </a:lnTo>
                  <a:cubicBezTo>
                    <a:pt x="2761" y="2522"/>
                    <a:pt x="2661" y="2528"/>
                    <a:pt x="2560" y="2528"/>
                  </a:cubicBezTo>
                  <a:cubicBezTo>
                    <a:pt x="2444" y="2528"/>
                    <a:pt x="2328" y="2521"/>
                    <a:pt x="2214" y="2504"/>
                  </a:cubicBezTo>
                  <a:lnTo>
                    <a:pt x="2196" y="2503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2">
              <a:extLst>
                <a:ext uri="{FF2B5EF4-FFF2-40B4-BE49-F238E27FC236}">
                  <a16:creationId xmlns:a16="http://schemas.microsoft.com/office/drawing/2014/main" id="{6A7C0035-E472-3359-EE3C-79D417265A3F}"/>
                </a:ext>
              </a:extLst>
            </p:cNvPr>
            <p:cNvSpPr/>
            <p:nvPr/>
          </p:nvSpPr>
          <p:spPr>
            <a:xfrm>
              <a:off x="581568" y="2122717"/>
              <a:ext cx="384134" cy="176480"/>
            </a:xfrm>
            <a:custGeom>
              <a:avLst/>
              <a:gdLst/>
              <a:ahLst/>
              <a:cxnLst/>
              <a:rect l="l" t="t" r="r" b="b"/>
              <a:pathLst>
                <a:path w="4658" h="2140" extrusionOk="0">
                  <a:moveTo>
                    <a:pt x="55" y="472"/>
                  </a:moveTo>
                  <a:cubicBezTo>
                    <a:pt x="55" y="472"/>
                    <a:pt x="56" y="473"/>
                    <a:pt x="56" y="473"/>
                  </a:cubicBezTo>
                  <a:lnTo>
                    <a:pt x="56" y="473"/>
                  </a:lnTo>
                  <a:cubicBezTo>
                    <a:pt x="56" y="473"/>
                    <a:pt x="56" y="472"/>
                    <a:pt x="57" y="472"/>
                  </a:cubicBezTo>
                  <a:close/>
                  <a:moveTo>
                    <a:pt x="4658" y="1"/>
                  </a:moveTo>
                  <a:lnTo>
                    <a:pt x="4658" y="1"/>
                  </a:lnTo>
                  <a:cubicBezTo>
                    <a:pt x="4464" y="404"/>
                    <a:pt x="4208" y="557"/>
                    <a:pt x="3925" y="562"/>
                  </a:cubicBezTo>
                  <a:lnTo>
                    <a:pt x="3923" y="564"/>
                  </a:lnTo>
                  <a:cubicBezTo>
                    <a:pt x="3823" y="691"/>
                    <a:pt x="3702" y="794"/>
                    <a:pt x="3571" y="898"/>
                  </a:cubicBezTo>
                  <a:cubicBezTo>
                    <a:pt x="3408" y="1030"/>
                    <a:pt x="3227" y="1137"/>
                    <a:pt x="3033" y="1215"/>
                  </a:cubicBezTo>
                  <a:cubicBezTo>
                    <a:pt x="2889" y="1276"/>
                    <a:pt x="2739" y="1322"/>
                    <a:pt x="2587" y="1350"/>
                  </a:cubicBezTo>
                  <a:cubicBezTo>
                    <a:pt x="2732" y="1585"/>
                    <a:pt x="2936" y="1740"/>
                    <a:pt x="3237" y="1740"/>
                  </a:cubicBezTo>
                  <a:cubicBezTo>
                    <a:pt x="3365" y="1740"/>
                    <a:pt x="3509" y="1712"/>
                    <a:pt x="3677" y="1650"/>
                  </a:cubicBezTo>
                  <a:lnTo>
                    <a:pt x="3682" y="1646"/>
                  </a:lnTo>
                  <a:cubicBezTo>
                    <a:pt x="4208" y="1245"/>
                    <a:pt x="4558" y="654"/>
                    <a:pt x="4658" y="1"/>
                  </a:cubicBezTo>
                  <a:close/>
                  <a:moveTo>
                    <a:pt x="56" y="473"/>
                  </a:moveTo>
                  <a:cubicBezTo>
                    <a:pt x="0" y="653"/>
                    <a:pt x="13" y="876"/>
                    <a:pt x="120" y="1155"/>
                  </a:cubicBezTo>
                  <a:cubicBezTo>
                    <a:pt x="490" y="1644"/>
                    <a:pt x="1024" y="1983"/>
                    <a:pt x="1624" y="2108"/>
                  </a:cubicBezTo>
                  <a:cubicBezTo>
                    <a:pt x="1679" y="2118"/>
                    <a:pt x="1732" y="2128"/>
                    <a:pt x="1787" y="2133"/>
                  </a:cubicBezTo>
                  <a:cubicBezTo>
                    <a:pt x="1787" y="2135"/>
                    <a:pt x="1787" y="2136"/>
                    <a:pt x="1787" y="2136"/>
                  </a:cubicBezTo>
                  <a:lnTo>
                    <a:pt x="1805" y="2139"/>
                  </a:lnTo>
                  <a:cubicBezTo>
                    <a:pt x="1312" y="1918"/>
                    <a:pt x="1167" y="1612"/>
                    <a:pt x="1207" y="1274"/>
                  </a:cubicBezTo>
                  <a:lnTo>
                    <a:pt x="1195" y="1269"/>
                  </a:lnTo>
                  <a:cubicBezTo>
                    <a:pt x="759" y="1120"/>
                    <a:pt x="357" y="855"/>
                    <a:pt x="56" y="473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2">
              <a:extLst>
                <a:ext uri="{FF2B5EF4-FFF2-40B4-BE49-F238E27FC236}">
                  <a16:creationId xmlns:a16="http://schemas.microsoft.com/office/drawing/2014/main" id="{7AAF2034-0073-E8B6-409B-88F084016B15}"/>
                </a:ext>
              </a:extLst>
            </p:cNvPr>
            <p:cNvSpPr/>
            <p:nvPr/>
          </p:nvSpPr>
          <p:spPr>
            <a:xfrm>
              <a:off x="905338" y="2031260"/>
              <a:ext cx="62840" cy="137803"/>
            </a:xfrm>
            <a:custGeom>
              <a:avLst/>
              <a:gdLst/>
              <a:ahLst/>
              <a:cxnLst/>
              <a:rect l="l" t="t" r="r" b="b"/>
              <a:pathLst>
                <a:path w="762" h="1671" extrusionOk="0">
                  <a:moveTo>
                    <a:pt x="653" y="0"/>
                  </a:moveTo>
                  <a:cubicBezTo>
                    <a:pt x="650" y="102"/>
                    <a:pt x="650" y="213"/>
                    <a:pt x="629" y="318"/>
                  </a:cubicBezTo>
                  <a:cubicBezTo>
                    <a:pt x="572" y="814"/>
                    <a:pt x="352" y="1283"/>
                    <a:pt x="1" y="1671"/>
                  </a:cubicBezTo>
                  <a:cubicBezTo>
                    <a:pt x="285" y="1666"/>
                    <a:pt x="541" y="1515"/>
                    <a:pt x="733" y="1110"/>
                  </a:cubicBezTo>
                  <a:cubicBezTo>
                    <a:pt x="735" y="1104"/>
                    <a:pt x="735" y="1100"/>
                    <a:pt x="736" y="1094"/>
                  </a:cubicBezTo>
                  <a:cubicBezTo>
                    <a:pt x="742" y="1069"/>
                    <a:pt x="743" y="1044"/>
                    <a:pt x="743" y="1018"/>
                  </a:cubicBezTo>
                  <a:cubicBezTo>
                    <a:pt x="756" y="990"/>
                    <a:pt x="761" y="956"/>
                    <a:pt x="754" y="924"/>
                  </a:cubicBezTo>
                  <a:cubicBezTo>
                    <a:pt x="760" y="836"/>
                    <a:pt x="761" y="746"/>
                    <a:pt x="759" y="657"/>
                  </a:cubicBezTo>
                  <a:cubicBezTo>
                    <a:pt x="759" y="433"/>
                    <a:pt x="724" y="211"/>
                    <a:pt x="653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2">
              <a:extLst>
                <a:ext uri="{FF2B5EF4-FFF2-40B4-BE49-F238E27FC236}">
                  <a16:creationId xmlns:a16="http://schemas.microsoft.com/office/drawing/2014/main" id="{23AA3C08-FD39-3612-F7FB-BC628ABF5568}"/>
                </a:ext>
              </a:extLst>
            </p:cNvPr>
            <p:cNvSpPr/>
            <p:nvPr/>
          </p:nvSpPr>
          <p:spPr>
            <a:xfrm>
              <a:off x="677891" y="2227781"/>
              <a:ext cx="206911" cy="73314"/>
            </a:xfrm>
            <a:custGeom>
              <a:avLst/>
              <a:gdLst/>
              <a:ahLst/>
              <a:cxnLst/>
              <a:rect l="l" t="t" r="r" b="b"/>
              <a:pathLst>
                <a:path w="2509" h="889" extrusionOk="0">
                  <a:moveTo>
                    <a:pt x="40" y="0"/>
                  </a:moveTo>
                  <a:cubicBezTo>
                    <a:pt x="1" y="338"/>
                    <a:pt x="145" y="646"/>
                    <a:pt x="639" y="866"/>
                  </a:cubicBezTo>
                  <a:cubicBezTo>
                    <a:pt x="753" y="882"/>
                    <a:pt x="869" y="889"/>
                    <a:pt x="985" y="889"/>
                  </a:cubicBezTo>
                  <a:cubicBezTo>
                    <a:pt x="1086" y="889"/>
                    <a:pt x="1186" y="883"/>
                    <a:pt x="1286" y="872"/>
                  </a:cubicBezTo>
                  <a:cubicBezTo>
                    <a:pt x="1315" y="868"/>
                    <a:pt x="1345" y="864"/>
                    <a:pt x="1376" y="859"/>
                  </a:cubicBezTo>
                  <a:cubicBezTo>
                    <a:pt x="1387" y="857"/>
                    <a:pt x="1399" y="855"/>
                    <a:pt x="1412" y="854"/>
                  </a:cubicBezTo>
                  <a:cubicBezTo>
                    <a:pt x="1678" y="809"/>
                    <a:pt x="1935" y="720"/>
                    <a:pt x="2174" y="595"/>
                  </a:cubicBezTo>
                  <a:cubicBezTo>
                    <a:pt x="2292" y="530"/>
                    <a:pt x="2403" y="457"/>
                    <a:pt x="2509" y="376"/>
                  </a:cubicBezTo>
                  <a:lnTo>
                    <a:pt x="2509" y="376"/>
                  </a:lnTo>
                  <a:cubicBezTo>
                    <a:pt x="2343" y="438"/>
                    <a:pt x="2198" y="466"/>
                    <a:pt x="2069" y="466"/>
                  </a:cubicBezTo>
                  <a:cubicBezTo>
                    <a:pt x="1768" y="466"/>
                    <a:pt x="1562" y="311"/>
                    <a:pt x="1419" y="78"/>
                  </a:cubicBezTo>
                  <a:lnTo>
                    <a:pt x="1406" y="79"/>
                  </a:lnTo>
                  <a:cubicBezTo>
                    <a:pt x="1264" y="119"/>
                    <a:pt x="1115" y="137"/>
                    <a:pt x="968" y="137"/>
                  </a:cubicBezTo>
                  <a:lnTo>
                    <a:pt x="937" y="137"/>
                  </a:lnTo>
                  <a:cubicBezTo>
                    <a:pt x="905" y="138"/>
                    <a:pt x="871" y="140"/>
                    <a:pt x="838" y="140"/>
                  </a:cubicBezTo>
                  <a:cubicBezTo>
                    <a:pt x="781" y="140"/>
                    <a:pt x="722" y="137"/>
                    <a:pt x="668" y="134"/>
                  </a:cubicBezTo>
                  <a:cubicBezTo>
                    <a:pt x="659" y="135"/>
                    <a:pt x="650" y="135"/>
                    <a:pt x="640" y="135"/>
                  </a:cubicBezTo>
                  <a:cubicBezTo>
                    <a:pt x="618" y="135"/>
                    <a:pt x="595" y="131"/>
                    <a:pt x="574" y="121"/>
                  </a:cubicBezTo>
                  <a:lnTo>
                    <a:pt x="570" y="121"/>
                  </a:lnTo>
                  <a:cubicBezTo>
                    <a:pt x="563" y="123"/>
                    <a:pt x="554" y="123"/>
                    <a:pt x="547" y="124"/>
                  </a:cubicBezTo>
                  <a:lnTo>
                    <a:pt x="542" y="124"/>
                  </a:lnTo>
                  <a:cubicBezTo>
                    <a:pt x="533" y="123"/>
                    <a:pt x="526" y="123"/>
                    <a:pt x="519" y="120"/>
                  </a:cubicBezTo>
                  <a:lnTo>
                    <a:pt x="517" y="120"/>
                  </a:lnTo>
                  <a:cubicBezTo>
                    <a:pt x="512" y="120"/>
                    <a:pt x="511" y="117"/>
                    <a:pt x="508" y="114"/>
                  </a:cubicBezTo>
                  <a:cubicBezTo>
                    <a:pt x="505" y="112"/>
                    <a:pt x="502" y="107"/>
                    <a:pt x="498" y="106"/>
                  </a:cubicBezTo>
                  <a:cubicBezTo>
                    <a:pt x="342" y="93"/>
                    <a:pt x="188" y="58"/>
                    <a:pt x="40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2">
              <a:extLst>
                <a:ext uri="{FF2B5EF4-FFF2-40B4-BE49-F238E27FC236}">
                  <a16:creationId xmlns:a16="http://schemas.microsoft.com/office/drawing/2014/main" id="{A57E3D47-E8E4-A656-3A10-A93030B690DE}"/>
                </a:ext>
              </a:extLst>
            </p:cNvPr>
            <p:cNvSpPr/>
            <p:nvPr/>
          </p:nvSpPr>
          <p:spPr>
            <a:xfrm>
              <a:off x="548499" y="2093523"/>
              <a:ext cx="42966" cy="124443"/>
            </a:xfrm>
            <a:custGeom>
              <a:avLst/>
              <a:gdLst/>
              <a:ahLst/>
              <a:cxnLst/>
              <a:rect l="l" t="t" r="r" b="b"/>
              <a:pathLst>
                <a:path w="521" h="1509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546"/>
                    <a:pt x="189" y="1076"/>
                    <a:pt x="521" y="1509"/>
                  </a:cubicBezTo>
                  <a:cubicBezTo>
                    <a:pt x="414" y="1228"/>
                    <a:pt x="401" y="1006"/>
                    <a:pt x="458" y="826"/>
                  </a:cubicBezTo>
                  <a:lnTo>
                    <a:pt x="455" y="821"/>
                  </a:lnTo>
                  <a:cubicBezTo>
                    <a:pt x="434" y="805"/>
                    <a:pt x="414" y="786"/>
                    <a:pt x="398" y="765"/>
                  </a:cubicBezTo>
                  <a:cubicBezTo>
                    <a:pt x="227" y="533"/>
                    <a:pt x="93" y="275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2">
              <a:extLst>
                <a:ext uri="{FF2B5EF4-FFF2-40B4-BE49-F238E27FC236}">
                  <a16:creationId xmlns:a16="http://schemas.microsoft.com/office/drawing/2014/main" id="{B5CCF639-E9E6-95BA-226D-29E199A2B2F8}"/>
                </a:ext>
              </a:extLst>
            </p:cNvPr>
            <p:cNvSpPr/>
            <p:nvPr/>
          </p:nvSpPr>
          <p:spPr>
            <a:xfrm>
              <a:off x="622390" y="2404180"/>
              <a:ext cx="275441" cy="257793"/>
            </a:xfrm>
            <a:custGeom>
              <a:avLst/>
              <a:gdLst/>
              <a:ahLst/>
              <a:cxnLst/>
              <a:rect l="l" t="t" r="r" b="b"/>
              <a:pathLst>
                <a:path w="3340" h="3126" extrusionOk="0">
                  <a:moveTo>
                    <a:pt x="1668" y="1"/>
                  </a:moveTo>
                  <a:cubicBezTo>
                    <a:pt x="1119" y="1"/>
                    <a:pt x="602" y="292"/>
                    <a:pt x="319" y="776"/>
                  </a:cubicBezTo>
                  <a:cubicBezTo>
                    <a:pt x="0" y="1321"/>
                    <a:pt x="42" y="2005"/>
                    <a:pt x="425" y="2508"/>
                  </a:cubicBezTo>
                  <a:cubicBezTo>
                    <a:pt x="732" y="2913"/>
                    <a:pt x="1198" y="3125"/>
                    <a:pt x="1670" y="3125"/>
                  </a:cubicBezTo>
                  <a:cubicBezTo>
                    <a:pt x="1999" y="3125"/>
                    <a:pt x="2331" y="3022"/>
                    <a:pt x="2614" y="2807"/>
                  </a:cubicBezTo>
                  <a:cubicBezTo>
                    <a:pt x="3117" y="2425"/>
                    <a:pt x="3339" y="1777"/>
                    <a:pt x="3179" y="1167"/>
                  </a:cubicBezTo>
                  <a:cubicBezTo>
                    <a:pt x="3019" y="555"/>
                    <a:pt x="2505" y="101"/>
                    <a:pt x="1880" y="15"/>
                  </a:cubicBezTo>
                  <a:cubicBezTo>
                    <a:pt x="1809" y="6"/>
                    <a:pt x="1738" y="1"/>
                    <a:pt x="166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2">
              <a:extLst>
                <a:ext uri="{FF2B5EF4-FFF2-40B4-BE49-F238E27FC236}">
                  <a16:creationId xmlns:a16="http://schemas.microsoft.com/office/drawing/2014/main" id="{DB2CB5D2-50E3-3594-AB99-508B2BAA65D3}"/>
                </a:ext>
              </a:extLst>
            </p:cNvPr>
            <p:cNvSpPr/>
            <p:nvPr/>
          </p:nvSpPr>
          <p:spPr>
            <a:xfrm>
              <a:off x="681932" y="2404180"/>
              <a:ext cx="161471" cy="128979"/>
            </a:xfrm>
            <a:custGeom>
              <a:avLst/>
              <a:gdLst/>
              <a:ahLst/>
              <a:cxnLst/>
              <a:rect l="l" t="t" r="r" b="b"/>
              <a:pathLst>
                <a:path w="1958" h="1564" extrusionOk="0">
                  <a:moveTo>
                    <a:pt x="946" y="1"/>
                  </a:moveTo>
                  <a:cubicBezTo>
                    <a:pt x="607" y="1"/>
                    <a:pt x="274" y="112"/>
                    <a:pt x="1" y="319"/>
                  </a:cubicBezTo>
                  <a:cubicBezTo>
                    <a:pt x="107" y="278"/>
                    <a:pt x="200" y="260"/>
                    <a:pt x="281" y="260"/>
                  </a:cubicBezTo>
                  <a:cubicBezTo>
                    <a:pt x="827" y="260"/>
                    <a:pt x="856" y="1088"/>
                    <a:pt x="947" y="1563"/>
                  </a:cubicBezTo>
                  <a:cubicBezTo>
                    <a:pt x="1259" y="1105"/>
                    <a:pt x="1958" y="372"/>
                    <a:pt x="1158" y="15"/>
                  </a:cubicBezTo>
                  <a:cubicBezTo>
                    <a:pt x="1087" y="6"/>
                    <a:pt x="1017" y="1"/>
                    <a:pt x="946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2">
              <a:extLst>
                <a:ext uri="{FF2B5EF4-FFF2-40B4-BE49-F238E27FC236}">
                  <a16:creationId xmlns:a16="http://schemas.microsoft.com/office/drawing/2014/main" id="{C35EA38D-1CF5-14D5-8593-0706EF239351}"/>
                </a:ext>
              </a:extLst>
            </p:cNvPr>
            <p:cNvSpPr/>
            <p:nvPr/>
          </p:nvSpPr>
          <p:spPr>
            <a:xfrm>
              <a:off x="759947" y="2454980"/>
              <a:ext cx="132443" cy="126093"/>
            </a:xfrm>
            <a:custGeom>
              <a:avLst/>
              <a:gdLst/>
              <a:ahLst/>
              <a:cxnLst/>
              <a:rect l="l" t="t" r="r" b="b"/>
              <a:pathLst>
                <a:path w="1606" h="1529" extrusionOk="0">
                  <a:moveTo>
                    <a:pt x="1244" y="1"/>
                  </a:moveTo>
                  <a:lnTo>
                    <a:pt x="1244" y="1"/>
                  </a:lnTo>
                  <a:cubicBezTo>
                    <a:pt x="1557" y="821"/>
                    <a:pt x="545" y="843"/>
                    <a:pt x="1" y="947"/>
                  </a:cubicBezTo>
                  <a:cubicBezTo>
                    <a:pt x="303" y="1153"/>
                    <a:pt x="725" y="1528"/>
                    <a:pt x="1080" y="1528"/>
                  </a:cubicBezTo>
                  <a:cubicBezTo>
                    <a:pt x="1262" y="1528"/>
                    <a:pt x="1426" y="1429"/>
                    <a:pt x="1547" y="1158"/>
                  </a:cubicBezTo>
                  <a:cubicBezTo>
                    <a:pt x="1605" y="747"/>
                    <a:pt x="1495" y="331"/>
                    <a:pt x="124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2">
              <a:extLst>
                <a:ext uri="{FF2B5EF4-FFF2-40B4-BE49-F238E27FC236}">
                  <a16:creationId xmlns:a16="http://schemas.microsoft.com/office/drawing/2014/main" id="{6AFFEF95-5283-DAA3-F65B-2AE6DD18476C}"/>
                </a:ext>
              </a:extLst>
            </p:cNvPr>
            <p:cNvSpPr/>
            <p:nvPr/>
          </p:nvSpPr>
          <p:spPr>
            <a:xfrm>
              <a:off x="676489" y="2533078"/>
              <a:ext cx="161471" cy="128897"/>
            </a:xfrm>
            <a:custGeom>
              <a:avLst/>
              <a:gdLst/>
              <a:ahLst/>
              <a:cxnLst/>
              <a:rect l="l" t="t" r="r" b="b"/>
              <a:pathLst>
                <a:path w="1958" h="1563" extrusionOk="0">
                  <a:moveTo>
                    <a:pt x="1012" y="0"/>
                  </a:moveTo>
                  <a:cubicBezTo>
                    <a:pt x="699" y="458"/>
                    <a:pt x="1" y="1191"/>
                    <a:pt x="801" y="1548"/>
                  </a:cubicBezTo>
                  <a:cubicBezTo>
                    <a:pt x="871" y="1558"/>
                    <a:pt x="942" y="1562"/>
                    <a:pt x="1012" y="1562"/>
                  </a:cubicBezTo>
                  <a:cubicBezTo>
                    <a:pt x="1352" y="1562"/>
                    <a:pt x="1684" y="1452"/>
                    <a:pt x="1958" y="1244"/>
                  </a:cubicBezTo>
                  <a:lnTo>
                    <a:pt x="1958" y="1244"/>
                  </a:lnTo>
                  <a:cubicBezTo>
                    <a:pt x="1852" y="1285"/>
                    <a:pt x="1760" y="1303"/>
                    <a:pt x="1679" y="1303"/>
                  </a:cubicBezTo>
                  <a:cubicBezTo>
                    <a:pt x="1132" y="1303"/>
                    <a:pt x="1102" y="474"/>
                    <a:pt x="101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2">
              <a:extLst>
                <a:ext uri="{FF2B5EF4-FFF2-40B4-BE49-F238E27FC236}">
                  <a16:creationId xmlns:a16="http://schemas.microsoft.com/office/drawing/2014/main" id="{F2EA2E8C-1E99-5E5B-1124-0ADBF451A882}"/>
                </a:ext>
              </a:extLst>
            </p:cNvPr>
            <p:cNvSpPr/>
            <p:nvPr/>
          </p:nvSpPr>
          <p:spPr>
            <a:xfrm>
              <a:off x="627586" y="2484999"/>
              <a:ext cx="132443" cy="126010"/>
            </a:xfrm>
            <a:custGeom>
              <a:avLst/>
              <a:gdLst/>
              <a:ahLst/>
              <a:cxnLst/>
              <a:rect l="l" t="t" r="r" b="b"/>
              <a:pathLst>
                <a:path w="1606" h="1528" extrusionOk="0">
                  <a:moveTo>
                    <a:pt x="526" y="1"/>
                  </a:moveTo>
                  <a:cubicBezTo>
                    <a:pt x="343" y="1"/>
                    <a:pt x="179" y="100"/>
                    <a:pt x="58" y="372"/>
                  </a:cubicBezTo>
                  <a:cubicBezTo>
                    <a:pt x="0" y="783"/>
                    <a:pt x="110" y="1199"/>
                    <a:pt x="362" y="1528"/>
                  </a:cubicBezTo>
                  <a:cubicBezTo>
                    <a:pt x="48" y="710"/>
                    <a:pt x="1060" y="687"/>
                    <a:pt x="1606" y="583"/>
                  </a:cubicBezTo>
                  <a:cubicBezTo>
                    <a:pt x="1303" y="376"/>
                    <a:pt x="880" y="1"/>
                    <a:pt x="526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2">
              <a:extLst>
                <a:ext uri="{FF2B5EF4-FFF2-40B4-BE49-F238E27FC236}">
                  <a16:creationId xmlns:a16="http://schemas.microsoft.com/office/drawing/2014/main" id="{B17277FE-479C-6067-3F24-F1B59C0C9AEE}"/>
                </a:ext>
              </a:extLst>
            </p:cNvPr>
            <p:cNvSpPr/>
            <p:nvPr/>
          </p:nvSpPr>
          <p:spPr>
            <a:xfrm>
              <a:off x="735371" y="2622226"/>
              <a:ext cx="3794" cy="990"/>
            </a:xfrm>
            <a:custGeom>
              <a:avLst/>
              <a:gdLst/>
              <a:ahLst/>
              <a:cxnLst/>
              <a:rect l="l" t="t" r="r" b="b"/>
              <a:pathLst>
                <a:path w="46" h="12" extrusionOk="0">
                  <a:moveTo>
                    <a:pt x="1" y="0"/>
                  </a:moveTo>
                  <a:lnTo>
                    <a:pt x="1" y="2"/>
                  </a:lnTo>
                  <a:lnTo>
                    <a:pt x="5" y="4"/>
                  </a:lnTo>
                  <a:lnTo>
                    <a:pt x="7" y="6"/>
                  </a:lnTo>
                  <a:cubicBezTo>
                    <a:pt x="8" y="7"/>
                    <a:pt x="9" y="9"/>
                    <a:pt x="9" y="10"/>
                  </a:cubicBezTo>
                  <a:lnTo>
                    <a:pt x="14" y="10"/>
                  </a:lnTo>
                  <a:cubicBezTo>
                    <a:pt x="19" y="11"/>
                    <a:pt x="23" y="11"/>
                    <a:pt x="29" y="11"/>
                  </a:cubicBezTo>
                  <a:cubicBezTo>
                    <a:pt x="35" y="11"/>
                    <a:pt x="40" y="11"/>
                    <a:pt x="46" y="10"/>
                  </a:cubicBezTo>
                  <a:lnTo>
                    <a:pt x="37" y="10"/>
                  </a:lnTo>
                  <a:cubicBezTo>
                    <a:pt x="25" y="10"/>
                    <a:pt x="12" y="7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2">
              <a:extLst>
                <a:ext uri="{FF2B5EF4-FFF2-40B4-BE49-F238E27FC236}">
                  <a16:creationId xmlns:a16="http://schemas.microsoft.com/office/drawing/2014/main" id="{AE05A329-808E-F138-813F-41589FDF7365}"/>
                </a:ext>
              </a:extLst>
            </p:cNvPr>
            <p:cNvSpPr/>
            <p:nvPr/>
          </p:nvSpPr>
          <p:spPr>
            <a:xfrm>
              <a:off x="630719" y="2534232"/>
              <a:ext cx="189263" cy="127825"/>
            </a:xfrm>
            <a:custGeom>
              <a:avLst/>
              <a:gdLst/>
              <a:ahLst/>
              <a:cxnLst/>
              <a:rect l="l" t="t" r="r" b="b"/>
              <a:pathLst>
                <a:path w="2295" h="1550" extrusionOk="0">
                  <a:moveTo>
                    <a:pt x="3" y="0"/>
                  </a:moveTo>
                  <a:lnTo>
                    <a:pt x="2" y="2"/>
                  </a:lnTo>
                  <a:cubicBezTo>
                    <a:pt x="0" y="11"/>
                    <a:pt x="0" y="24"/>
                    <a:pt x="2" y="35"/>
                  </a:cubicBezTo>
                  <a:cubicBezTo>
                    <a:pt x="3" y="228"/>
                    <a:pt x="44" y="419"/>
                    <a:pt x="121" y="598"/>
                  </a:cubicBezTo>
                  <a:cubicBezTo>
                    <a:pt x="169" y="719"/>
                    <a:pt x="235" y="831"/>
                    <a:pt x="317" y="932"/>
                  </a:cubicBezTo>
                  <a:cubicBezTo>
                    <a:pt x="542" y="1236"/>
                    <a:pt x="873" y="1444"/>
                    <a:pt x="1245" y="1514"/>
                  </a:cubicBezTo>
                  <a:cubicBezTo>
                    <a:pt x="876" y="1437"/>
                    <a:pt x="550" y="1230"/>
                    <a:pt x="324" y="931"/>
                  </a:cubicBezTo>
                  <a:cubicBezTo>
                    <a:pt x="120" y="665"/>
                    <a:pt x="9" y="340"/>
                    <a:pt x="5" y="7"/>
                  </a:cubicBezTo>
                  <a:lnTo>
                    <a:pt x="3" y="0"/>
                  </a:lnTo>
                  <a:close/>
                  <a:moveTo>
                    <a:pt x="2295" y="1368"/>
                  </a:moveTo>
                  <a:cubicBezTo>
                    <a:pt x="2220" y="1407"/>
                    <a:pt x="2144" y="1441"/>
                    <a:pt x="2064" y="1468"/>
                  </a:cubicBezTo>
                  <a:cubicBezTo>
                    <a:pt x="1987" y="1493"/>
                    <a:pt x="1908" y="1513"/>
                    <a:pt x="1828" y="1527"/>
                  </a:cubicBezTo>
                  <a:cubicBezTo>
                    <a:pt x="1991" y="1502"/>
                    <a:pt x="2149" y="1448"/>
                    <a:pt x="2295" y="1368"/>
                  </a:cubicBezTo>
                  <a:close/>
                  <a:moveTo>
                    <a:pt x="1344" y="1533"/>
                  </a:moveTo>
                  <a:lnTo>
                    <a:pt x="1344" y="1533"/>
                  </a:lnTo>
                  <a:cubicBezTo>
                    <a:pt x="1346" y="1534"/>
                    <a:pt x="1347" y="1535"/>
                    <a:pt x="1350" y="1535"/>
                  </a:cubicBezTo>
                  <a:cubicBezTo>
                    <a:pt x="1422" y="1545"/>
                    <a:pt x="1495" y="1549"/>
                    <a:pt x="1567" y="1549"/>
                  </a:cubicBezTo>
                  <a:lnTo>
                    <a:pt x="1578" y="1549"/>
                  </a:lnTo>
                  <a:cubicBezTo>
                    <a:pt x="1635" y="1548"/>
                    <a:pt x="1694" y="1544"/>
                    <a:pt x="1752" y="1537"/>
                  </a:cubicBezTo>
                  <a:lnTo>
                    <a:pt x="1752" y="1537"/>
                  </a:lnTo>
                  <a:cubicBezTo>
                    <a:pt x="1689" y="1544"/>
                    <a:pt x="1625" y="1548"/>
                    <a:pt x="1562" y="1548"/>
                  </a:cubicBezTo>
                  <a:cubicBezTo>
                    <a:pt x="1493" y="1548"/>
                    <a:pt x="1424" y="1544"/>
                    <a:pt x="1356" y="1534"/>
                  </a:cubicBezTo>
                  <a:lnTo>
                    <a:pt x="1344" y="1533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2">
              <a:extLst>
                <a:ext uri="{FF2B5EF4-FFF2-40B4-BE49-F238E27FC236}">
                  <a16:creationId xmlns:a16="http://schemas.microsoft.com/office/drawing/2014/main" id="{7C707B75-F8BE-6A2F-8CEB-E4B6A1740AED}"/>
                </a:ext>
              </a:extLst>
            </p:cNvPr>
            <p:cNvSpPr/>
            <p:nvPr/>
          </p:nvSpPr>
          <p:spPr>
            <a:xfrm>
              <a:off x="651254" y="2552787"/>
              <a:ext cx="235280" cy="107950"/>
            </a:xfrm>
            <a:custGeom>
              <a:avLst/>
              <a:gdLst/>
              <a:ahLst/>
              <a:cxnLst/>
              <a:rect l="l" t="t" r="r" b="b"/>
              <a:pathLst>
                <a:path w="2853" h="1309" extrusionOk="0">
                  <a:moveTo>
                    <a:pt x="2853" y="0"/>
                  </a:moveTo>
                  <a:cubicBezTo>
                    <a:pt x="2735" y="248"/>
                    <a:pt x="2577" y="340"/>
                    <a:pt x="2404" y="343"/>
                  </a:cubicBezTo>
                  <a:lnTo>
                    <a:pt x="2403" y="345"/>
                  </a:lnTo>
                  <a:cubicBezTo>
                    <a:pt x="2341" y="422"/>
                    <a:pt x="2266" y="485"/>
                    <a:pt x="2186" y="548"/>
                  </a:cubicBezTo>
                  <a:cubicBezTo>
                    <a:pt x="2087" y="630"/>
                    <a:pt x="1975" y="695"/>
                    <a:pt x="1857" y="742"/>
                  </a:cubicBezTo>
                  <a:cubicBezTo>
                    <a:pt x="1769" y="780"/>
                    <a:pt x="1677" y="808"/>
                    <a:pt x="1583" y="827"/>
                  </a:cubicBezTo>
                  <a:cubicBezTo>
                    <a:pt x="1672" y="970"/>
                    <a:pt x="1798" y="1064"/>
                    <a:pt x="1983" y="1064"/>
                  </a:cubicBezTo>
                  <a:cubicBezTo>
                    <a:pt x="2074" y="1062"/>
                    <a:pt x="2165" y="1043"/>
                    <a:pt x="2251" y="1010"/>
                  </a:cubicBezTo>
                  <a:lnTo>
                    <a:pt x="2255" y="1007"/>
                  </a:lnTo>
                  <a:cubicBezTo>
                    <a:pt x="2577" y="761"/>
                    <a:pt x="2791" y="399"/>
                    <a:pt x="2853" y="0"/>
                  </a:cubicBezTo>
                  <a:close/>
                  <a:moveTo>
                    <a:pt x="2046" y="1143"/>
                  </a:moveTo>
                  <a:cubicBezTo>
                    <a:pt x="1971" y="1182"/>
                    <a:pt x="1895" y="1215"/>
                    <a:pt x="1817" y="1241"/>
                  </a:cubicBezTo>
                  <a:cubicBezTo>
                    <a:pt x="1895" y="1215"/>
                    <a:pt x="1973" y="1182"/>
                    <a:pt x="2047" y="1143"/>
                  </a:cubicBezTo>
                  <a:close/>
                  <a:moveTo>
                    <a:pt x="35" y="288"/>
                  </a:moveTo>
                  <a:cubicBezTo>
                    <a:pt x="0" y="398"/>
                    <a:pt x="9" y="534"/>
                    <a:pt x="73" y="707"/>
                  </a:cubicBezTo>
                  <a:cubicBezTo>
                    <a:pt x="301" y="1005"/>
                    <a:pt x="627" y="1213"/>
                    <a:pt x="996" y="1289"/>
                  </a:cubicBezTo>
                  <a:cubicBezTo>
                    <a:pt x="1028" y="1296"/>
                    <a:pt x="1062" y="1302"/>
                    <a:pt x="1095" y="1306"/>
                  </a:cubicBezTo>
                  <a:cubicBezTo>
                    <a:pt x="1094" y="1306"/>
                    <a:pt x="1094" y="1308"/>
                    <a:pt x="1095" y="1308"/>
                  </a:cubicBezTo>
                  <a:lnTo>
                    <a:pt x="1107" y="1309"/>
                  </a:lnTo>
                  <a:cubicBezTo>
                    <a:pt x="804" y="1174"/>
                    <a:pt x="716" y="986"/>
                    <a:pt x="740" y="779"/>
                  </a:cubicBezTo>
                  <a:lnTo>
                    <a:pt x="733" y="776"/>
                  </a:lnTo>
                  <a:cubicBezTo>
                    <a:pt x="457" y="685"/>
                    <a:pt x="215" y="515"/>
                    <a:pt x="35" y="288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2">
              <a:extLst>
                <a:ext uri="{FF2B5EF4-FFF2-40B4-BE49-F238E27FC236}">
                  <a16:creationId xmlns:a16="http://schemas.microsoft.com/office/drawing/2014/main" id="{19656CF0-7E64-4141-68AA-CC21CFF0588A}"/>
                </a:ext>
              </a:extLst>
            </p:cNvPr>
            <p:cNvSpPr/>
            <p:nvPr/>
          </p:nvSpPr>
          <p:spPr>
            <a:xfrm>
              <a:off x="849590" y="2496627"/>
              <a:ext cx="38430" cy="84529"/>
            </a:xfrm>
            <a:custGeom>
              <a:avLst/>
              <a:gdLst/>
              <a:ahLst/>
              <a:cxnLst/>
              <a:rect l="l" t="t" r="r" b="b"/>
              <a:pathLst>
                <a:path w="466" h="1025" extrusionOk="0">
                  <a:moveTo>
                    <a:pt x="399" y="1"/>
                  </a:moveTo>
                  <a:cubicBezTo>
                    <a:pt x="400" y="65"/>
                    <a:pt x="394" y="131"/>
                    <a:pt x="384" y="195"/>
                  </a:cubicBezTo>
                  <a:cubicBezTo>
                    <a:pt x="349" y="500"/>
                    <a:pt x="216" y="787"/>
                    <a:pt x="1" y="1024"/>
                  </a:cubicBezTo>
                  <a:cubicBezTo>
                    <a:pt x="174" y="1021"/>
                    <a:pt x="330" y="929"/>
                    <a:pt x="449" y="681"/>
                  </a:cubicBezTo>
                  <a:cubicBezTo>
                    <a:pt x="449" y="677"/>
                    <a:pt x="449" y="674"/>
                    <a:pt x="451" y="670"/>
                  </a:cubicBezTo>
                  <a:cubicBezTo>
                    <a:pt x="453" y="656"/>
                    <a:pt x="455" y="640"/>
                    <a:pt x="453" y="625"/>
                  </a:cubicBezTo>
                  <a:cubicBezTo>
                    <a:pt x="462" y="607"/>
                    <a:pt x="465" y="587"/>
                    <a:pt x="462" y="567"/>
                  </a:cubicBezTo>
                  <a:cubicBezTo>
                    <a:pt x="465" y="512"/>
                    <a:pt x="466" y="458"/>
                    <a:pt x="463" y="403"/>
                  </a:cubicBezTo>
                  <a:cubicBezTo>
                    <a:pt x="465" y="266"/>
                    <a:pt x="442" y="130"/>
                    <a:pt x="399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2">
              <a:extLst>
                <a:ext uri="{FF2B5EF4-FFF2-40B4-BE49-F238E27FC236}">
                  <a16:creationId xmlns:a16="http://schemas.microsoft.com/office/drawing/2014/main" id="{86340E1A-722A-4445-781C-0D701F5D6EF1}"/>
                </a:ext>
              </a:extLst>
            </p:cNvPr>
            <p:cNvSpPr/>
            <p:nvPr/>
          </p:nvSpPr>
          <p:spPr>
            <a:xfrm>
              <a:off x="710384" y="2616948"/>
              <a:ext cx="126670" cy="45027"/>
            </a:xfrm>
            <a:custGeom>
              <a:avLst/>
              <a:gdLst/>
              <a:ahLst/>
              <a:cxnLst/>
              <a:rect l="l" t="t" r="r" b="b"/>
              <a:pathLst>
                <a:path w="1536" h="546" extrusionOk="0">
                  <a:moveTo>
                    <a:pt x="23" y="1"/>
                  </a:moveTo>
                  <a:cubicBezTo>
                    <a:pt x="0" y="208"/>
                    <a:pt x="87" y="396"/>
                    <a:pt x="390" y="531"/>
                  </a:cubicBezTo>
                  <a:cubicBezTo>
                    <a:pt x="458" y="541"/>
                    <a:pt x="528" y="545"/>
                    <a:pt x="597" y="545"/>
                  </a:cubicBezTo>
                  <a:cubicBezTo>
                    <a:pt x="660" y="545"/>
                    <a:pt x="723" y="541"/>
                    <a:pt x="786" y="534"/>
                  </a:cubicBezTo>
                  <a:cubicBezTo>
                    <a:pt x="804" y="532"/>
                    <a:pt x="823" y="530"/>
                    <a:pt x="841" y="527"/>
                  </a:cubicBezTo>
                  <a:lnTo>
                    <a:pt x="862" y="523"/>
                  </a:lnTo>
                  <a:cubicBezTo>
                    <a:pt x="1027" y="496"/>
                    <a:pt x="1184" y="442"/>
                    <a:pt x="1330" y="365"/>
                  </a:cubicBezTo>
                  <a:cubicBezTo>
                    <a:pt x="1402" y="326"/>
                    <a:pt x="1471" y="281"/>
                    <a:pt x="1535" y="232"/>
                  </a:cubicBezTo>
                  <a:lnTo>
                    <a:pt x="1535" y="232"/>
                  </a:lnTo>
                  <a:cubicBezTo>
                    <a:pt x="1450" y="265"/>
                    <a:pt x="1358" y="284"/>
                    <a:pt x="1267" y="286"/>
                  </a:cubicBezTo>
                  <a:cubicBezTo>
                    <a:pt x="1081" y="286"/>
                    <a:pt x="956" y="191"/>
                    <a:pt x="868" y="47"/>
                  </a:cubicBezTo>
                  <a:lnTo>
                    <a:pt x="861" y="49"/>
                  </a:lnTo>
                  <a:cubicBezTo>
                    <a:pt x="778" y="71"/>
                    <a:pt x="691" y="84"/>
                    <a:pt x="606" y="84"/>
                  </a:cubicBezTo>
                  <a:cubicBezTo>
                    <a:pt x="601" y="84"/>
                    <a:pt x="597" y="84"/>
                    <a:pt x="592" y="84"/>
                  </a:cubicBezTo>
                  <a:lnTo>
                    <a:pt x="572" y="84"/>
                  </a:lnTo>
                  <a:cubicBezTo>
                    <a:pt x="553" y="85"/>
                    <a:pt x="532" y="87"/>
                    <a:pt x="512" y="87"/>
                  </a:cubicBezTo>
                  <a:cubicBezTo>
                    <a:pt x="477" y="87"/>
                    <a:pt x="442" y="84"/>
                    <a:pt x="408" y="83"/>
                  </a:cubicBezTo>
                  <a:cubicBezTo>
                    <a:pt x="402" y="84"/>
                    <a:pt x="397" y="84"/>
                    <a:pt x="391" y="84"/>
                  </a:cubicBezTo>
                  <a:cubicBezTo>
                    <a:pt x="377" y="84"/>
                    <a:pt x="363" y="81"/>
                    <a:pt x="350" y="75"/>
                  </a:cubicBezTo>
                  <a:lnTo>
                    <a:pt x="349" y="75"/>
                  </a:lnTo>
                  <a:cubicBezTo>
                    <a:pt x="343" y="75"/>
                    <a:pt x="338" y="77"/>
                    <a:pt x="332" y="77"/>
                  </a:cubicBezTo>
                  <a:cubicBezTo>
                    <a:pt x="326" y="77"/>
                    <a:pt x="322" y="75"/>
                    <a:pt x="317" y="74"/>
                  </a:cubicBezTo>
                  <a:lnTo>
                    <a:pt x="315" y="74"/>
                  </a:lnTo>
                  <a:cubicBezTo>
                    <a:pt x="315" y="75"/>
                    <a:pt x="315" y="75"/>
                    <a:pt x="314" y="75"/>
                  </a:cubicBezTo>
                  <a:cubicBezTo>
                    <a:pt x="314" y="75"/>
                    <a:pt x="313" y="75"/>
                    <a:pt x="312" y="74"/>
                  </a:cubicBezTo>
                  <a:cubicBezTo>
                    <a:pt x="312" y="74"/>
                    <a:pt x="311" y="73"/>
                    <a:pt x="310" y="71"/>
                  </a:cubicBezTo>
                  <a:lnTo>
                    <a:pt x="308" y="68"/>
                  </a:lnTo>
                  <a:lnTo>
                    <a:pt x="304" y="66"/>
                  </a:lnTo>
                  <a:cubicBezTo>
                    <a:pt x="208" y="59"/>
                    <a:pt x="113" y="38"/>
                    <a:pt x="23" y="2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2">
              <a:extLst>
                <a:ext uri="{FF2B5EF4-FFF2-40B4-BE49-F238E27FC236}">
                  <a16:creationId xmlns:a16="http://schemas.microsoft.com/office/drawing/2014/main" id="{BF77329C-B376-06F2-ADC5-8B00014FD11F}"/>
                </a:ext>
              </a:extLst>
            </p:cNvPr>
            <p:cNvSpPr/>
            <p:nvPr/>
          </p:nvSpPr>
          <p:spPr>
            <a:xfrm>
              <a:off x="631049" y="2534809"/>
              <a:ext cx="26390" cy="76200"/>
            </a:xfrm>
            <a:custGeom>
              <a:avLst/>
              <a:gdLst/>
              <a:ahLst/>
              <a:cxnLst/>
              <a:rect l="l" t="t" r="r" b="b"/>
              <a:pathLst>
                <a:path w="320" h="924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335"/>
                    <a:pt x="117" y="658"/>
                    <a:pt x="320" y="924"/>
                  </a:cubicBezTo>
                  <a:cubicBezTo>
                    <a:pt x="254" y="752"/>
                    <a:pt x="247" y="616"/>
                    <a:pt x="280" y="506"/>
                  </a:cubicBezTo>
                  <a:lnTo>
                    <a:pt x="279" y="502"/>
                  </a:lnTo>
                  <a:cubicBezTo>
                    <a:pt x="266" y="492"/>
                    <a:pt x="254" y="481"/>
                    <a:pt x="245" y="468"/>
                  </a:cubicBezTo>
                  <a:cubicBezTo>
                    <a:pt x="140" y="326"/>
                    <a:pt x="57" y="167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2">
              <a:extLst>
                <a:ext uri="{FF2B5EF4-FFF2-40B4-BE49-F238E27FC236}">
                  <a16:creationId xmlns:a16="http://schemas.microsoft.com/office/drawing/2014/main" id="{DE35C0AC-6FD1-BF5E-CDA1-0A21E2908370}"/>
                </a:ext>
              </a:extLst>
            </p:cNvPr>
            <p:cNvSpPr/>
            <p:nvPr/>
          </p:nvSpPr>
          <p:spPr>
            <a:xfrm>
              <a:off x="1213851" y="3041823"/>
              <a:ext cx="95497" cy="91786"/>
            </a:xfrm>
            <a:custGeom>
              <a:avLst/>
              <a:gdLst/>
              <a:ahLst/>
              <a:cxnLst/>
              <a:rect l="l" t="t" r="r" b="b"/>
              <a:pathLst>
                <a:path w="1158" h="1113" extrusionOk="0">
                  <a:moveTo>
                    <a:pt x="601" y="0"/>
                  </a:moveTo>
                  <a:cubicBezTo>
                    <a:pt x="376" y="0"/>
                    <a:pt x="174" y="135"/>
                    <a:pt x="88" y="343"/>
                  </a:cubicBezTo>
                  <a:cubicBezTo>
                    <a:pt x="1" y="551"/>
                    <a:pt x="49" y="790"/>
                    <a:pt x="208" y="949"/>
                  </a:cubicBezTo>
                  <a:cubicBezTo>
                    <a:pt x="314" y="1055"/>
                    <a:pt x="457" y="1112"/>
                    <a:pt x="602" y="1112"/>
                  </a:cubicBezTo>
                  <a:cubicBezTo>
                    <a:pt x="673" y="1112"/>
                    <a:pt x="745" y="1098"/>
                    <a:pt x="814" y="1070"/>
                  </a:cubicBezTo>
                  <a:cubicBezTo>
                    <a:pt x="1022" y="983"/>
                    <a:pt x="1158" y="780"/>
                    <a:pt x="1158" y="555"/>
                  </a:cubicBezTo>
                  <a:cubicBezTo>
                    <a:pt x="1158" y="249"/>
                    <a:pt x="908" y="0"/>
                    <a:pt x="6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2">
              <a:extLst>
                <a:ext uri="{FF2B5EF4-FFF2-40B4-BE49-F238E27FC236}">
                  <a16:creationId xmlns:a16="http://schemas.microsoft.com/office/drawing/2014/main" id="{84138B75-7979-41FD-B20F-940113B164E9}"/>
                </a:ext>
              </a:extLst>
            </p:cNvPr>
            <p:cNvSpPr/>
            <p:nvPr/>
          </p:nvSpPr>
          <p:spPr>
            <a:xfrm>
              <a:off x="1208986" y="3071594"/>
              <a:ext cx="108940" cy="62593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143" y="0"/>
                  </a:moveTo>
                  <a:lnTo>
                    <a:pt x="143" y="0"/>
                  </a:lnTo>
                  <a:cubicBezTo>
                    <a:pt x="1" y="365"/>
                    <a:pt x="269" y="758"/>
                    <a:pt x="660" y="758"/>
                  </a:cubicBezTo>
                  <a:cubicBezTo>
                    <a:pt x="1052" y="758"/>
                    <a:pt x="1321" y="365"/>
                    <a:pt x="1179" y="0"/>
                  </a:cubicBezTo>
                  <a:lnTo>
                    <a:pt x="1179" y="0"/>
                  </a:lnTo>
                  <a:cubicBezTo>
                    <a:pt x="1099" y="216"/>
                    <a:pt x="892" y="359"/>
                    <a:pt x="662" y="360"/>
                  </a:cubicBezTo>
                  <a:cubicBezTo>
                    <a:pt x="430" y="360"/>
                    <a:pt x="223" y="217"/>
                    <a:pt x="143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2">
              <a:extLst>
                <a:ext uri="{FF2B5EF4-FFF2-40B4-BE49-F238E27FC236}">
                  <a16:creationId xmlns:a16="http://schemas.microsoft.com/office/drawing/2014/main" id="{BC20A42A-334D-1755-0C5A-A1DC018F9B66}"/>
                </a:ext>
              </a:extLst>
            </p:cNvPr>
            <p:cNvSpPr/>
            <p:nvPr/>
          </p:nvSpPr>
          <p:spPr>
            <a:xfrm>
              <a:off x="3162985" y="3448308"/>
              <a:ext cx="95332" cy="91786"/>
            </a:xfrm>
            <a:custGeom>
              <a:avLst/>
              <a:gdLst/>
              <a:ahLst/>
              <a:cxnLst/>
              <a:rect l="l" t="t" r="r" b="b"/>
              <a:pathLst>
                <a:path w="1156" h="1113" extrusionOk="0">
                  <a:moveTo>
                    <a:pt x="599" y="0"/>
                  </a:moveTo>
                  <a:cubicBezTo>
                    <a:pt x="374" y="0"/>
                    <a:pt x="172" y="135"/>
                    <a:pt x="86" y="343"/>
                  </a:cubicBezTo>
                  <a:cubicBezTo>
                    <a:pt x="0" y="551"/>
                    <a:pt x="46" y="790"/>
                    <a:pt x="207" y="949"/>
                  </a:cubicBezTo>
                  <a:cubicBezTo>
                    <a:pt x="313" y="1055"/>
                    <a:pt x="455" y="1112"/>
                    <a:pt x="600" y="1112"/>
                  </a:cubicBezTo>
                  <a:cubicBezTo>
                    <a:pt x="672" y="1112"/>
                    <a:pt x="744" y="1098"/>
                    <a:pt x="813" y="1070"/>
                  </a:cubicBezTo>
                  <a:cubicBezTo>
                    <a:pt x="1019" y="983"/>
                    <a:pt x="1156" y="780"/>
                    <a:pt x="1156" y="555"/>
                  </a:cubicBezTo>
                  <a:cubicBezTo>
                    <a:pt x="1156" y="249"/>
                    <a:pt x="907" y="0"/>
                    <a:pt x="59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2">
              <a:extLst>
                <a:ext uri="{FF2B5EF4-FFF2-40B4-BE49-F238E27FC236}">
                  <a16:creationId xmlns:a16="http://schemas.microsoft.com/office/drawing/2014/main" id="{AE2BF718-47F0-2870-1AAE-64632F97C342}"/>
                </a:ext>
              </a:extLst>
            </p:cNvPr>
            <p:cNvSpPr/>
            <p:nvPr/>
          </p:nvSpPr>
          <p:spPr>
            <a:xfrm>
              <a:off x="3157872" y="3477914"/>
              <a:ext cx="109022" cy="62593"/>
            </a:xfrm>
            <a:custGeom>
              <a:avLst/>
              <a:gdLst/>
              <a:ahLst/>
              <a:cxnLst/>
              <a:rect l="l" t="t" r="r" b="b"/>
              <a:pathLst>
                <a:path w="1322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70" y="759"/>
                    <a:pt x="661" y="759"/>
                  </a:cubicBezTo>
                  <a:cubicBezTo>
                    <a:pt x="1052" y="759"/>
                    <a:pt x="1322" y="365"/>
                    <a:pt x="1180" y="1"/>
                  </a:cubicBezTo>
                  <a:lnTo>
                    <a:pt x="1180" y="1"/>
                  </a:lnTo>
                  <a:cubicBezTo>
                    <a:pt x="1098" y="218"/>
                    <a:pt x="891" y="361"/>
                    <a:pt x="661" y="361"/>
                  </a:cubicBezTo>
                  <a:cubicBezTo>
                    <a:pt x="430" y="361"/>
                    <a:pt x="224" y="218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2">
              <a:extLst>
                <a:ext uri="{FF2B5EF4-FFF2-40B4-BE49-F238E27FC236}">
                  <a16:creationId xmlns:a16="http://schemas.microsoft.com/office/drawing/2014/main" id="{C08485F4-68D8-A77B-473A-9A319246F177}"/>
                </a:ext>
              </a:extLst>
            </p:cNvPr>
            <p:cNvSpPr/>
            <p:nvPr/>
          </p:nvSpPr>
          <p:spPr>
            <a:xfrm>
              <a:off x="1883080" y="3223005"/>
              <a:ext cx="95415" cy="91786"/>
            </a:xfrm>
            <a:custGeom>
              <a:avLst/>
              <a:gdLst/>
              <a:ahLst/>
              <a:cxnLst/>
              <a:rect l="l" t="t" r="r" b="b"/>
              <a:pathLst>
                <a:path w="1157" h="1113" extrusionOk="0">
                  <a:moveTo>
                    <a:pt x="601" y="0"/>
                  </a:moveTo>
                  <a:cubicBezTo>
                    <a:pt x="376" y="0"/>
                    <a:pt x="172" y="135"/>
                    <a:pt x="86" y="344"/>
                  </a:cubicBezTo>
                  <a:cubicBezTo>
                    <a:pt x="1" y="552"/>
                    <a:pt x="48" y="791"/>
                    <a:pt x="207" y="949"/>
                  </a:cubicBezTo>
                  <a:cubicBezTo>
                    <a:pt x="314" y="1056"/>
                    <a:pt x="456" y="1112"/>
                    <a:pt x="601" y="1112"/>
                  </a:cubicBezTo>
                  <a:cubicBezTo>
                    <a:pt x="672" y="1112"/>
                    <a:pt x="744" y="1099"/>
                    <a:pt x="813" y="1070"/>
                  </a:cubicBezTo>
                  <a:cubicBezTo>
                    <a:pt x="1021" y="985"/>
                    <a:pt x="1156" y="781"/>
                    <a:pt x="1156" y="557"/>
                  </a:cubicBezTo>
                  <a:cubicBezTo>
                    <a:pt x="1156" y="249"/>
                    <a:pt x="907" y="0"/>
                    <a:pt x="6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2">
              <a:extLst>
                <a:ext uri="{FF2B5EF4-FFF2-40B4-BE49-F238E27FC236}">
                  <a16:creationId xmlns:a16="http://schemas.microsoft.com/office/drawing/2014/main" id="{DF3E9419-0865-0347-9952-208BFB5BD0D9}"/>
                </a:ext>
              </a:extLst>
            </p:cNvPr>
            <p:cNvSpPr/>
            <p:nvPr/>
          </p:nvSpPr>
          <p:spPr>
            <a:xfrm>
              <a:off x="1886461" y="3252776"/>
              <a:ext cx="99291" cy="62428"/>
            </a:xfrm>
            <a:custGeom>
              <a:avLst/>
              <a:gdLst/>
              <a:ahLst/>
              <a:cxnLst/>
              <a:rect l="l" t="t" r="r" b="b"/>
              <a:pathLst>
                <a:path w="1204" h="757" extrusionOk="0">
                  <a:moveTo>
                    <a:pt x="41" y="1"/>
                  </a:moveTo>
                  <a:cubicBezTo>
                    <a:pt x="16" y="63"/>
                    <a:pt x="3" y="130"/>
                    <a:pt x="3" y="196"/>
                  </a:cubicBezTo>
                  <a:cubicBezTo>
                    <a:pt x="1" y="510"/>
                    <a:pt x="256" y="757"/>
                    <a:pt x="557" y="757"/>
                  </a:cubicBezTo>
                  <a:cubicBezTo>
                    <a:pt x="590" y="757"/>
                    <a:pt x="624" y="754"/>
                    <a:pt x="658" y="747"/>
                  </a:cubicBezTo>
                  <a:cubicBezTo>
                    <a:pt x="1001" y="685"/>
                    <a:pt x="1204" y="326"/>
                    <a:pt x="1079" y="1"/>
                  </a:cubicBezTo>
                  <a:lnTo>
                    <a:pt x="1079" y="1"/>
                  </a:lnTo>
                  <a:cubicBezTo>
                    <a:pt x="997" y="217"/>
                    <a:pt x="790" y="361"/>
                    <a:pt x="560" y="361"/>
                  </a:cubicBezTo>
                  <a:cubicBezTo>
                    <a:pt x="328" y="361"/>
                    <a:pt x="121" y="217"/>
                    <a:pt x="4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2">
              <a:extLst>
                <a:ext uri="{FF2B5EF4-FFF2-40B4-BE49-F238E27FC236}">
                  <a16:creationId xmlns:a16="http://schemas.microsoft.com/office/drawing/2014/main" id="{22BF7370-AA2D-00D7-7ADE-618791127705}"/>
                </a:ext>
              </a:extLst>
            </p:cNvPr>
            <p:cNvSpPr/>
            <p:nvPr/>
          </p:nvSpPr>
          <p:spPr>
            <a:xfrm>
              <a:off x="4024530" y="2535387"/>
              <a:ext cx="95332" cy="91786"/>
            </a:xfrm>
            <a:custGeom>
              <a:avLst/>
              <a:gdLst/>
              <a:ahLst/>
              <a:cxnLst/>
              <a:rect l="l" t="t" r="r" b="b"/>
              <a:pathLst>
                <a:path w="1156" h="1113" extrusionOk="0">
                  <a:moveTo>
                    <a:pt x="599" y="0"/>
                  </a:moveTo>
                  <a:cubicBezTo>
                    <a:pt x="374" y="0"/>
                    <a:pt x="172" y="135"/>
                    <a:pt x="86" y="343"/>
                  </a:cubicBezTo>
                  <a:cubicBezTo>
                    <a:pt x="0" y="551"/>
                    <a:pt x="46" y="790"/>
                    <a:pt x="207" y="949"/>
                  </a:cubicBezTo>
                  <a:cubicBezTo>
                    <a:pt x="313" y="1056"/>
                    <a:pt x="455" y="1112"/>
                    <a:pt x="600" y="1112"/>
                  </a:cubicBezTo>
                  <a:cubicBezTo>
                    <a:pt x="672" y="1112"/>
                    <a:pt x="744" y="1098"/>
                    <a:pt x="813" y="1070"/>
                  </a:cubicBezTo>
                  <a:cubicBezTo>
                    <a:pt x="1019" y="984"/>
                    <a:pt x="1156" y="780"/>
                    <a:pt x="1156" y="556"/>
                  </a:cubicBezTo>
                  <a:cubicBezTo>
                    <a:pt x="1156" y="249"/>
                    <a:pt x="907" y="0"/>
                    <a:pt x="59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2">
              <a:extLst>
                <a:ext uri="{FF2B5EF4-FFF2-40B4-BE49-F238E27FC236}">
                  <a16:creationId xmlns:a16="http://schemas.microsoft.com/office/drawing/2014/main" id="{16B28F50-B6DC-C74B-DA16-59FCA09E5F23}"/>
                </a:ext>
              </a:extLst>
            </p:cNvPr>
            <p:cNvSpPr/>
            <p:nvPr/>
          </p:nvSpPr>
          <p:spPr>
            <a:xfrm>
              <a:off x="4019417" y="2565158"/>
              <a:ext cx="109022" cy="62593"/>
            </a:xfrm>
            <a:custGeom>
              <a:avLst/>
              <a:gdLst/>
              <a:ahLst/>
              <a:cxnLst/>
              <a:rect l="l" t="t" r="r" b="b"/>
              <a:pathLst>
                <a:path w="1322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70" y="758"/>
                    <a:pt x="661" y="758"/>
                  </a:cubicBezTo>
                  <a:cubicBezTo>
                    <a:pt x="1052" y="758"/>
                    <a:pt x="1322" y="365"/>
                    <a:pt x="1180" y="1"/>
                  </a:cubicBezTo>
                  <a:lnTo>
                    <a:pt x="1180" y="1"/>
                  </a:lnTo>
                  <a:cubicBezTo>
                    <a:pt x="1098" y="217"/>
                    <a:pt x="892" y="360"/>
                    <a:pt x="661" y="360"/>
                  </a:cubicBezTo>
                  <a:cubicBezTo>
                    <a:pt x="430" y="360"/>
                    <a:pt x="224" y="217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2">
              <a:extLst>
                <a:ext uri="{FF2B5EF4-FFF2-40B4-BE49-F238E27FC236}">
                  <a16:creationId xmlns:a16="http://schemas.microsoft.com/office/drawing/2014/main" id="{A63B0D7A-3C99-4A6A-0378-3E2A70AB0EC5}"/>
                </a:ext>
              </a:extLst>
            </p:cNvPr>
            <p:cNvSpPr/>
            <p:nvPr/>
          </p:nvSpPr>
          <p:spPr>
            <a:xfrm>
              <a:off x="1089819" y="2232647"/>
              <a:ext cx="422481" cy="546842"/>
            </a:xfrm>
            <a:custGeom>
              <a:avLst/>
              <a:gdLst/>
              <a:ahLst/>
              <a:cxnLst/>
              <a:rect l="l" t="t" r="r" b="b"/>
              <a:pathLst>
                <a:path w="5123" h="6631" extrusionOk="0">
                  <a:moveTo>
                    <a:pt x="2287" y="573"/>
                  </a:moveTo>
                  <a:lnTo>
                    <a:pt x="2287" y="3294"/>
                  </a:lnTo>
                  <a:cubicBezTo>
                    <a:pt x="1702" y="3258"/>
                    <a:pt x="1121" y="3172"/>
                    <a:pt x="550" y="3037"/>
                  </a:cubicBezTo>
                  <a:lnTo>
                    <a:pt x="550" y="2562"/>
                  </a:lnTo>
                  <a:cubicBezTo>
                    <a:pt x="550" y="1547"/>
                    <a:pt x="1307" y="708"/>
                    <a:pt x="2287" y="573"/>
                  </a:cubicBezTo>
                  <a:close/>
                  <a:moveTo>
                    <a:pt x="2836" y="573"/>
                  </a:moveTo>
                  <a:cubicBezTo>
                    <a:pt x="3815" y="708"/>
                    <a:pt x="4571" y="1547"/>
                    <a:pt x="4571" y="2562"/>
                  </a:cubicBezTo>
                  <a:lnTo>
                    <a:pt x="4571" y="3058"/>
                  </a:lnTo>
                  <a:cubicBezTo>
                    <a:pt x="4017" y="3242"/>
                    <a:pt x="3411" y="3307"/>
                    <a:pt x="2836" y="3310"/>
                  </a:cubicBezTo>
                  <a:lnTo>
                    <a:pt x="2836" y="573"/>
                  </a:lnTo>
                  <a:close/>
                  <a:moveTo>
                    <a:pt x="550" y="3604"/>
                  </a:moveTo>
                  <a:cubicBezTo>
                    <a:pt x="1121" y="3733"/>
                    <a:pt x="1702" y="3815"/>
                    <a:pt x="2287" y="3850"/>
                  </a:cubicBezTo>
                  <a:lnTo>
                    <a:pt x="2287" y="6060"/>
                  </a:lnTo>
                  <a:cubicBezTo>
                    <a:pt x="1307" y="5925"/>
                    <a:pt x="550" y="5086"/>
                    <a:pt x="550" y="4069"/>
                  </a:cubicBezTo>
                  <a:lnTo>
                    <a:pt x="550" y="3604"/>
                  </a:lnTo>
                  <a:close/>
                  <a:moveTo>
                    <a:pt x="4571" y="3632"/>
                  </a:moveTo>
                  <a:lnTo>
                    <a:pt x="4571" y="4069"/>
                  </a:lnTo>
                  <a:cubicBezTo>
                    <a:pt x="4571" y="5086"/>
                    <a:pt x="3815" y="5925"/>
                    <a:pt x="2836" y="6060"/>
                  </a:cubicBezTo>
                  <a:lnTo>
                    <a:pt x="2836" y="6058"/>
                  </a:lnTo>
                  <a:lnTo>
                    <a:pt x="2836" y="3862"/>
                  </a:lnTo>
                  <a:cubicBezTo>
                    <a:pt x="3403" y="3860"/>
                    <a:pt x="4003" y="3796"/>
                    <a:pt x="4571" y="3632"/>
                  </a:cubicBezTo>
                  <a:close/>
                  <a:moveTo>
                    <a:pt x="2561" y="0"/>
                  </a:moveTo>
                  <a:cubicBezTo>
                    <a:pt x="1149" y="0"/>
                    <a:pt x="1" y="1149"/>
                    <a:pt x="1" y="2562"/>
                  </a:cubicBezTo>
                  <a:lnTo>
                    <a:pt x="1" y="4069"/>
                  </a:lnTo>
                  <a:cubicBezTo>
                    <a:pt x="1" y="5482"/>
                    <a:pt x="1149" y="6631"/>
                    <a:pt x="2561" y="6631"/>
                  </a:cubicBezTo>
                  <a:cubicBezTo>
                    <a:pt x="3972" y="6631"/>
                    <a:pt x="5122" y="5482"/>
                    <a:pt x="5122" y="4069"/>
                  </a:cubicBezTo>
                  <a:lnTo>
                    <a:pt x="5122" y="2562"/>
                  </a:lnTo>
                  <a:cubicBezTo>
                    <a:pt x="5122" y="1150"/>
                    <a:pt x="3974" y="0"/>
                    <a:pt x="256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2">
              <a:extLst>
                <a:ext uri="{FF2B5EF4-FFF2-40B4-BE49-F238E27FC236}">
                  <a16:creationId xmlns:a16="http://schemas.microsoft.com/office/drawing/2014/main" id="{3A040D14-5D3B-D825-6DF9-10E46F9B5728}"/>
                </a:ext>
              </a:extLst>
            </p:cNvPr>
            <p:cNvSpPr/>
            <p:nvPr/>
          </p:nvSpPr>
          <p:spPr>
            <a:xfrm>
              <a:off x="1091469" y="2527800"/>
              <a:ext cx="422316" cy="251608"/>
            </a:xfrm>
            <a:custGeom>
              <a:avLst/>
              <a:gdLst/>
              <a:ahLst/>
              <a:cxnLst/>
              <a:rect l="l" t="t" r="r" b="b"/>
              <a:pathLst>
                <a:path w="5121" h="3051" extrusionOk="0">
                  <a:moveTo>
                    <a:pt x="0" y="1"/>
                  </a:moveTo>
                  <a:lnTo>
                    <a:pt x="0" y="490"/>
                  </a:lnTo>
                  <a:cubicBezTo>
                    <a:pt x="0" y="1902"/>
                    <a:pt x="1149" y="3050"/>
                    <a:pt x="2560" y="3050"/>
                  </a:cubicBezTo>
                  <a:cubicBezTo>
                    <a:pt x="3972" y="3050"/>
                    <a:pt x="5121" y="1902"/>
                    <a:pt x="5121" y="490"/>
                  </a:cubicBezTo>
                  <a:lnTo>
                    <a:pt x="5121" y="1"/>
                  </a:lnTo>
                  <a:cubicBezTo>
                    <a:pt x="5121" y="1414"/>
                    <a:pt x="3972" y="2562"/>
                    <a:pt x="2560" y="2562"/>
                  </a:cubicBezTo>
                  <a:cubicBezTo>
                    <a:pt x="1149" y="2562"/>
                    <a:pt x="0" y="1412"/>
                    <a:pt x="0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2">
              <a:extLst>
                <a:ext uri="{FF2B5EF4-FFF2-40B4-BE49-F238E27FC236}">
                  <a16:creationId xmlns:a16="http://schemas.microsoft.com/office/drawing/2014/main" id="{07886A27-516D-D6CF-AD3E-D850B662BB21}"/>
                </a:ext>
              </a:extLst>
            </p:cNvPr>
            <p:cNvSpPr/>
            <p:nvPr/>
          </p:nvSpPr>
          <p:spPr>
            <a:xfrm>
              <a:off x="1237437" y="2064659"/>
              <a:ext cx="63582" cy="54429"/>
            </a:xfrm>
            <a:custGeom>
              <a:avLst/>
              <a:gdLst/>
              <a:ahLst/>
              <a:cxnLst/>
              <a:rect l="l" t="t" r="r" b="b"/>
              <a:pathLst>
                <a:path w="771" h="660" extrusionOk="0">
                  <a:moveTo>
                    <a:pt x="442" y="0"/>
                  </a:moveTo>
                  <a:cubicBezTo>
                    <a:pt x="148" y="0"/>
                    <a:pt x="0" y="355"/>
                    <a:pt x="208" y="563"/>
                  </a:cubicBezTo>
                  <a:cubicBezTo>
                    <a:pt x="276" y="630"/>
                    <a:pt x="358" y="659"/>
                    <a:pt x="439" y="659"/>
                  </a:cubicBezTo>
                  <a:cubicBezTo>
                    <a:pt x="608" y="659"/>
                    <a:pt x="771" y="528"/>
                    <a:pt x="771" y="329"/>
                  </a:cubicBezTo>
                  <a:cubicBezTo>
                    <a:pt x="771" y="148"/>
                    <a:pt x="623" y="0"/>
                    <a:pt x="442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2">
              <a:extLst>
                <a:ext uri="{FF2B5EF4-FFF2-40B4-BE49-F238E27FC236}">
                  <a16:creationId xmlns:a16="http://schemas.microsoft.com/office/drawing/2014/main" id="{277B18C5-C697-AD9F-F4D5-6515E4822817}"/>
                </a:ext>
              </a:extLst>
            </p:cNvPr>
            <p:cNvSpPr/>
            <p:nvPr/>
          </p:nvSpPr>
          <p:spPr>
            <a:xfrm>
              <a:off x="1153732" y="2118923"/>
              <a:ext cx="63582" cy="54511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442" y="0"/>
                  </a:moveTo>
                  <a:cubicBezTo>
                    <a:pt x="148" y="0"/>
                    <a:pt x="0" y="356"/>
                    <a:pt x="208" y="563"/>
                  </a:cubicBezTo>
                  <a:cubicBezTo>
                    <a:pt x="276" y="630"/>
                    <a:pt x="359" y="660"/>
                    <a:pt x="440" y="660"/>
                  </a:cubicBezTo>
                  <a:cubicBezTo>
                    <a:pt x="609" y="660"/>
                    <a:pt x="771" y="529"/>
                    <a:pt x="771" y="331"/>
                  </a:cubicBezTo>
                  <a:cubicBezTo>
                    <a:pt x="771" y="148"/>
                    <a:pt x="623" y="0"/>
                    <a:pt x="442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2">
              <a:extLst>
                <a:ext uri="{FF2B5EF4-FFF2-40B4-BE49-F238E27FC236}">
                  <a16:creationId xmlns:a16="http://schemas.microsoft.com/office/drawing/2014/main" id="{53F8DCD4-107E-7551-9C78-9F58866BDA22}"/>
                </a:ext>
              </a:extLst>
            </p:cNvPr>
            <p:cNvSpPr/>
            <p:nvPr/>
          </p:nvSpPr>
          <p:spPr>
            <a:xfrm>
              <a:off x="2653497" y="3460183"/>
              <a:ext cx="63665" cy="54511"/>
            </a:xfrm>
            <a:custGeom>
              <a:avLst/>
              <a:gdLst/>
              <a:ahLst/>
              <a:cxnLst/>
              <a:rect l="l" t="t" r="r" b="b"/>
              <a:pathLst>
                <a:path w="772" h="661" extrusionOk="0">
                  <a:moveTo>
                    <a:pt x="441" y="1"/>
                  </a:moveTo>
                  <a:cubicBezTo>
                    <a:pt x="147" y="1"/>
                    <a:pt x="1" y="355"/>
                    <a:pt x="207" y="563"/>
                  </a:cubicBezTo>
                  <a:cubicBezTo>
                    <a:pt x="275" y="631"/>
                    <a:pt x="357" y="661"/>
                    <a:pt x="438" y="661"/>
                  </a:cubicBezTo>
                  <a:cubicBezTo>
                    <a:pt x="608" y="661"/>
                    <a:pt x="771" y="529"/>
                    <a:pt x="771" y="330"/>
                  </a:cubicBezTo>
                  <a:cubicBezTo>
                    <a:pt x="771" y="149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2">
              <a:extLst>
                <a:ext uri="{FF2B5EF4-FFF2-40B4-BE49-F238E27FC236}">
                  <a16:creationId xmlns:a16="http://schemas.microsoft.com/office/drawing/2014/main" id="{C1D396DB-1392-5315-38D7-B4EFE4B74030}"/>
                </a:ext>
              </a:extLst>
            </p:cNvPr>
            <p:cNvSpPr/>
            <p:nvPr/>
          </p:nvSpPr>
          <p:spPr>
            <a:xfrm>
              <a:off x="2569792" y="3514612"/>
              <a:ext cx="63582" cy="54429"/>
            </a:xfrm>
            <a:custGeom>
              <a:avLst/>
              <a:gdLst/>
              <a:ahLst/>
              <a:cxnLst/>
              <a:rect l="l" t="t" r="r" b="b"/>
              <a:pathLst>
                <a:path w="771" h="660" extrusionOk="0">
                  <a:moveTo>
                    <a:pt x="443" y="0"/>
                  </a:moveTo>
                  <a:cubicBezTo>
                    <a:pt x="442" y="0"/>
                    <a:pt x="441" y="0"/>
                    <a:pt x="441" y="0"/>
                  </a:cubicBezTo>
                  <a:cubicBezTo>
                    <a:pt x="147" y="0"/>
                    <a:pt x="1" y="355"/>
                    <a:pt x="207" y="563"/>
                  </a:cubicBezTo>
                  <a:cubicBezTo>
                    <a:pt x="275" y="629"/>
                    <a:pt x="357" y="659"/>
                    <a:pt x="438" y="659"/>
                  </a:cubicBezTo>
                  <a:cubicBezTo>
                    <a:pt x="608" y="659"/>
                    <a:pt x="771" y="528"/>
                    <a:pt x="771" y="329"/>
                  </a:cubicBezTo>
                  <a:cubicBezTo>
                    <a:pt x="771" y="147"/>
                    <a:pt x="625" y="0"/>
                    <a:pt x="443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2">
              <a:extLst>
                <a:ext uri="{FF2B5EF4-FFF2-40B4-BE49-F238E27FC236}">
                  <a16:creationId xmlns:a16="http://schemas.microsoft.com/office/drawing/2014/main" id="{5F85A854-2E5D-C4D1-00E5-59D182AF3114}"/>
                </a:ext>
              </a:extLst>
            </p:cNvPr>
            <p:cNvSpPr/>
            <p:nvPr/>
          </p:nvSpPr>
          <p:spPr>
            <a:xfrm>
              <a:off x="215905" y="2936429"/>
              <a:ext cx="58964" cy="54429"/>
            </a:xfrm>
            <a:custGeom>
              <a:avLst/>
              <a:gdLst/>
              <a:ahLst/>
              <a:cxnLst/>
              <a:rect l="l" t="t" r="r" b="b"/>
              <a:pathLst>
                <a:path w="715" h="660" extrusionOk="0">
                  <a:moveTo>
                    <a:pt x="356" y="0"/>
                  </a:moveTo>
                  <a:cubicBezTo>
                    <a:pt x="205" y="0"/>
                    <a:pt x="73" y="103"/>
                    <a:pt x="37" y="249"/>
                  </a:cubicBezTo>
                  <a:cubicBezTo>
                    <a:pt x="0" y="394"/>
                    <a:pt x="66" y="547"/>
                    <a:pt x="198" y="619"/>
                  </a:cubicBezTo>
                  <a:cubicBezTo>
                    <a:pt x="248" y="646"/>
                    <a:pt x="303" y="659"/>
                    <a:pt x="357" y="659"/>
                  </a:cubicBezTo>
                  <a:cubicBezTo>
                    <a:pt x="446" y="659"/>
                    <a:pt x="534" y="623"/>
                    <a:pt x="598" y="554"/>
                  </a:cubicBezTo>
                  <a:cubicBezTo>
                    <a:pt x="700" y="444"/>
                    <a:pt x="714" y="279"/>
                    <a:pt x="633" y="152"/>
                  </a:cubicBezTo>
                  <a:cubicBezTo>
                    <a:pt x="572" y="58"/>
                    <a:pt x="468" y="0"/>
                    <a:pt x="356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2">
              <a:extLst>
                <a:ext uri="{FF2B5EF4-FFF2-40B4-BE49-F238E27FC236}">
                  <a16:creationId xmlns:a16="http://schemas.microsoft.com/office/drawing/2014/main" id="{AA4DD81C-8230-EB9C-6835-48D5CE173864}"/>
                </a:ext>
              </a:extLst>
            </p:cNvPr>
            <p:cNvSpPr/>
            <p:nvPr/>
          </p:nvSpPr>
          <p:spPr>
            <a:xfrm>
              <a:off x="124860" y="2895277"/>
              <a:ext cx="59129" cy="54429"/>
            </a:xfrm>
            <a:custGeom>
              <a:avLst/>
              <a:gdLst/>
              <a:ahLst/>
              <a:cxnLst/>
              <a:rect l="l" t="t" r="r" b="b"/>
              <a:pathLst>
                <a:path w="717" h="660" extrusionOk="0">
                  <a:moveTo>
                    <a:pt x="358" y="0"/>
                  </a:moveTo>
                  <a:cubicBezTo>
                    <a:pt x="207" y="0"/>
                    <a:pt x="75" y="103"/>
                    <a:pt x="39" y="249"/>
                  </a:cubicBezTo>
                  <a:cubicBezTo>
                    <a:pt x="1" y="395"/>
                    <a:pt x="68" y="547"/>
                    <a:pt x="200" y="619"/>
                  </a:cubicBezTo>
                  <a:cubicBezTo>
                    <a:pt x="250" y="646"/>
                    <a:pt x="304" y="660"/>
                    <a:pt x="358" y="660"/>
                  </a:cubicBezTo>
                  <a:cubicBezTo>
                    <a:pt x="447" y="660"/>
                    <a:pt x="534" y="623"/>
                    <a:pt x="598" y="554"/>
                  </a:cubicBezTo>
                  <a:cubicBezTo>
                    <a:pt x="701" y="444"/>
                    <a:pt x="716" y="278"/>
                    <a:pt x="635" y="152"/>
                  </a:cubicBezTo>
                  <a:cubicBezTo>
                    <a:pt x="574" y="58"/>
                    <a:pt x="470" y="0"/>
                    <a:pt x="35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2">
              <a:extLst>
                <a:ext uri="{FF2B5EF4-FFF2-40B4-BE49-F238E27FC236}">
                  <a16:creationId xmlns:a16="http://schemas.microsoft.com/office/drawing/2014/main" id="{FD106F73-D0C7-017F-CE22-3313B83C6100}"/>
                </a:ext>
              </a:extLst>
            </p:cNvPr>
            <p:cNvSpPr/>
            <p:nvPr/>
          </p:nvSpPr>
          <p:spPr>
            <a:xfrm>
              <a:off x="4017273" y="2853713"/>
              <a:ext cx="59129" cy="54429"/>
            </a:xfrm>
            <a:custGeom>
              <a:avLst/>
              <a:gdLst/>
              <a:ahLst/>
              <a:cxnLst/>
              <a:rect l="l" t="t" r="r" b="b"/>
              <a:pathLst>
                <a:path w="717" h="660" extrusionOk="0">
                  <a:moveTo>
                    <a:pt x="358" y="1"/>
                  </a:moveTo>
                  <a:cubicBezTo>
                    <a:pt x="208" y="1"/>
                    <a:pt x="75" y="103"/>
                    <a:pt x="39" y="250"/>
                  </a:cubicBezTo>
                  <a:cubicBezTo>
                    <a:pt x="1" y="394"/>
                    <a:pt x="68" y="548"/>
                    <a:pt x="199" y="619"/>
                  </a:cubicBezTo>
                  <a:cubicBezTo>
                    <a:pt x="249" y="646"/>
                    <a:pt x="304" y="660"/>
                    <a:pt x="358" y="660"/>
                  </a:cubicBezTo>
                  <a:cubicBezTo>
                    <a:pt x="447" y="660"/>
                    <a:pt x="535" y="624"/>
                    <a:pt x="598" y="555"/>
                  </a:cubicBezTo>
                  <a:cubicBezTo>
                    <a:pt x="701" y="445"/>
                    <a:pt x="716" y="279"/>
                    <a:pt x="635" y="153"/>
                  </a:cubicBezTo>
                  <a:cubicBezTo>
                    <a:pt x="574" y="58"/>
                    <a:pt x="470" y="1"/>
                    <a:pt x="358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2">
              <a:extLst>
                <a:ext uri="{FF2B5EF4-FFF2-40B4-BE49-F238E27FC236}">
                  <a16:creationId xmlns:a16="http://schemas.microsoft.com/office/drawing/2014/main" id="{006E8FA7-CBBF-057C-7292-EDB45960BA10}"/>
                </a:ext>
              </a:extLst>
            </p:cNvPr>
            <p:cNvSpPr/>
            <p:nvPr/>
          </p:nvSpPr>
          <p:spPr>
            <a:xfrm>
              <a:off x="3926393" y="2812562"/>
              <a:ext cx="59129" cy="54511"/>
            </a:xfrm>
            <a:custGeom>
              <a:avLst/>
              <a:gdLst/>
              <a:ahLst/>
              <a:cxnLst/>
              <a:rect l="l" t="t" r="r" b="b"/>
              <a:pathLst>
                <a:path w="717" h="661" extrusionOk="0">
                  <a:moveTo>
                    <a:pt x="356" y="1"/>
                  </a:moveTo>
                  <a:cubicBezTo>
                    <a:pt x="206" y="1"/>
                    <a:pt x="75" y="103"/>
                    <a:pt x="37" y="250"/>
                  </a:cubicBezTo>
                  <a:cubicBezTo>
                    <a:pt x="1" y="394"/>
                    <a:pt x="67" y="548"/>
                    <a:pt x="199" y="619"/>
                  </a:cubicBezTo>
                  <a:cubicBezTo>
                    <a:pt x="249" y="647"/>
                    <a:pt x="303" y="660"/>
                    <a:pt x="357" y="660"/>
                  </a:cubicBezTo>
                  <a:cubicBezTo>
                    <a:pt x="446" y="660"/>
                    <a:pt x="534" y="624"/>
                    <a:pt x="598" y="555"/>
                  </a:cubicBezTo>
                  <a:cubicBezTo>
                    <a:pt x="701" y="445"/>
                    <a:pt x="716" y="279"/>
                    <a:pt x="635" y="153"/>
                  </a:cubicBezTo>
                  <a:cubicBezTo>
                    <a:pt x="574" y="58"/>
                    <a:pt x="469" y="1"/>
                    <a:pt x="356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2">
              <a:extLst>
                <a:ext uri="{FF2B5EF4-FFF2-40B4-BE49-F238E27FC236}">
                  <a16:creationId xmlns:a16="http://schemas.microsoft.com/office/drawing/2014/main" id="{2003B7AD-61BA-754D-C263-DF020FDF21ED}"/>
                </a:ext>
              </a:extLst>
            </p:cNvPr>
            <p:cNvSpPr/>
            <p:nvPr/>
          </p:nvSpPr>
          <p:spPr>
            <a:xfrm>
              <a:off x="1233561" y="3599472"/>
              <a:ext cx="59129" cy="54346"/>
            </a:xfrm>
            <a:custGeom>
              <a:avLst/>
              <a:gdLst/>
              <a:ahLst/>
              <a:cxnLst/>
              <a:rect l="l" t="t" r="r" b="b"/>
              <a:pathLst>
                <a:path w="717" h="659" extrusionOk="0">
                  <a:moveTo>
                    <a:pt x="361" y="0"/>
                  </a:moveTo>
                  <a:cubicBezTo>
                    <a:pt x="359" y="0"/>
                    <a:pt x="358" y="0"/>
                    <a:pt x="357" y="0"/>
                  </a:cubicBezTo>
                  <a:cubicBezTo>
                    <a:pt x="206" y="0"/>
                    <a:pt x="75" y="102"/>
                    <a:pt x="37" y="248"/>
                  </a:cubicBezTo>
                  <a:cubicBezTo>
                    <a:pt x="1" y="394"/>
                    <a:pt x="67" y="546"/>
                    <a:pt x="199" y="619"/>
                  </a:cubicBezTo>
                  <a:cubicBezTo>
                    <a:pt x="249" y="646"/>
                    <a:pt x="303" y="659"/>
                    <a:pt x="357" y="659"/>
                  </a:cubicBezTo>
                  <a:cubicBezTo>
                    <a:pt x="446" y="659"/>
                    <a:pt x="534" y="623"/>
                    <a:pt x="598" y="554"/>
                  </a:cubicBezTo>
                  <a:cubicBezTo>
                    <a:pt x="701" y="445"/>
                    <a:pt x="717" y="279"/>
                    <a:pt x="635" y="152"/>
                  </a:cubicBezTo>
                  <a:cubicBezTo>
                    <a:pt x="575" y="58"/>
                    <a:pt x="472" y="0"/>
                    <a:pt x="361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2">
              <a:extLst>
                <a:ext uri="{FF2B5EF4-FFF2-40B4-BE49-F238E27FC236}">
                  <a16:creationId xmlns:a16="http://schemas.microsoft.com/office/drawing/2014/main" id="{32FA906E-8298-9A42-2315-2E586D81F475}"/>
                </a:ext>
              </a:extLst>
            </p:cNvPr>
            <p:cNvSpPr/>
            <p:nvPr/>
          </p:nvSpPr>
          <p:spPr>
            <a:xfrm>
              <a:off x="1142599" y="3558320"/>
              <a:ext cx="59047" cy="54429"/>
            </a:xfrm>
            <a:custGeom>
              <a:avLst/>
              <a:gdLst/>
              <a:ahLst/>
              <a:cxnLst/>
              <a:rect l="l" t="t" r="r" b="b"/>
              <a:pathLst>
                <a:path w="716" h="660" extrusionOk="0">
                  <a:moveTo>
                    <a:pt x="361" y="0"/>
                  </a:moveTo>
                  <a:cubicBezTo>
                    <a:pt x="360" y="0"/>
                    <a:pt x="359" y="0"/>
                    <a:pt x="357" y="0"/>
                  </a:cubicBezTo>
                  <a:cubicBezTo>
                    <a:pt x="207" y="0"/>
                    <a:pt x="75" y="101"/>
                    <a:pt x="38" y="248"/>
                  </a:cubicBezTo>
                  <a:cubicBezTo>
                    <a:pt x="0" y="394"/>
                    <a:pt x="68" y="547"/>
                    <a:pt x="200" y="619"/>
                  </a:cubicBezTo>
                  <a:cubicBezTo>
                    <a:pt x="250" y="646"/>
                    <a:pt x="304" y="659"/>
                    <a:pt x="359" y="659"/>
                  </a:cubicBezTo>
                  <a:cubicBezTo>
                    <a:pt x="448" y="659"/>
                    <a:pt x="535" y="623"/>
                    <a:pt x="599" y="554"/>
                  </a:cubicBezTo>
                  <a:cubicBezTo>
                    <a:pt x="702" y="445"/>
                    <a:pt x="716" y="279"/>
                    <a:pt x="636" y="152"/>
                  </a:cubicBezTo>
                  <a:cubicBezTo>
                    <a:pt x="576" y="58"/>
                    <a:pt x="472" y="0"/>
                    <a:pt x="361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2">
              <a:extLst>
                <a:ext uri="{FF2B5EF4-FFF2-40B4-BE49-F238E27FC236}">
                  <a16:creationId xmlns:a16="http://schemas.microsoft.com/office/drawing/2014/main" id="{50BDB967-DCBD-3C6A-7BAB-D5D3371CDD83}"/>
                </a:ext>
              </a:extLst>
            </p:cNvPr>
            <p:cNvSpPr/>
            <p:nvPr/>
          </p:nvSpPr>
          <p:spPr>
            <a:xfrm>
              <a:off x="504791" y="2398407"/>
              <a:ext cx="69108" cy="59129"/>
            </a:xfrm>
            <a:custGeom>
              <a:avLst/>
              <a:gdLst/>
              <a:ahLst/>
              <a:cxnLst/>
              <a:rect l="l" t="t" r="r" b="b"/>
              <a:pathLst>
                <a:path w="838" h="717" extrusionOk="0">
                  <a:moveTo>
                    <a:pt x="480" y="1"/>
                  </a:moveTo>
                  <a:cubicBezTo>
                    <a:pt x="161" y="1"/>
                    <a:pt x="1" y="386"/>
                    <a:pt x="227" y="611"/>
                  </a:cubicBezTo>
                  <a:cubicBezTo>
                    <a:pt x="300" y="684"/>
                    <a:pt x="389" y="716"/>
                    <a:pt x="477" y="716"/>
                  </a:cubicBezTo>
                  <a:cubicBezTo>
                    <a:pt x="661" y="716"/>
                    <a:pt x="837" y="574"/>
                    <a:pt x="837" y="358"/>
                  </a:cubicBezTo>
                  <a:cubicBezTo>
                    <a:pt x="837" y="161"/>
                    <a:pt x="677" y="1"/>
                    <a:pt x="480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2">
              <a:extLst>
                <a:ext uri="{FF2B5EF4-FFF2-40B4-BE49-F238E27FC236}">
                  <a16:creationId xmlns:a16="http://schemas.microsoft.com/office/drawing/2014/main" id="{4D379EC4-5E97-4F70-8554-53D3245175C9}"/>
                </a:ext>
              </a:extLst>
            </p:cNvPr>
            <p:cNvSpPr/>
            <p:nvPr/>
          </p:nvSpPr>
          <p:spPr>
            <a:xfrm>
              <a:off x="1892811" y="2978158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479" y="0"/>
                  </a:moveTo>
                  <a:cubicBezTo>
                    <a:pt x="161" y="0"/>
                    <a:pt x="1" y="385"/>
                    <a:pt x="226" y="610"/>
                  </a:cubicBezTo>
                  <a:cubicBezTo>
                    <a:pt x="298" y="683"/>
                    <a:pt x="388" y="716"/>
                    <a:pt x="476" y="716"/>
                  </a:cubicBezTo>
                  <a:cubicBezTo>
                    <a:pt x="660" y="716"/>
                    <a:pt x="836" y="573"/>
                    <a:pt x="836" y="357"/>
                  </a:cubicBezTo>
                  <a:cubicBezTo>
                    <a:pt x="836" y="161"/>
                    <a:pt x="676" y="0"/>
                    <a:pt x="479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2">
              <a:extLst>
                <a:ext uri="{FF2B5EF4-FFF2-40B4-BE49-F238E27FC236}">
                  <a16:creationId xmlns:a16="http://schemas.microsoft.com/office/drawing/2014/main" id="{861CD811-8602-E8F7-6EFE-A0F3B0FEC7CE}"/>
                </a:ext>
              </a:extLst>
            </p:cNvPr>
            <p:cNvSpPr/>
            <p:nvPr/>
          </p:nvSpPr>
          <p:spPr>
            <a:xfrm>
              <a:off x="-7419" y="3472471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8" y="1"/>
                  </a:moveTo>
                  <a:cubicBezTo>
                    <a:pt x="159" y="1"/>
                    <a:pt x="0" y="386"/>
                    <a:pt x="225" y="611"/>
                  </a:cubicBezTo>
                  <a:cubicBezTo>
                    <a:pt x="298" y="684"/>
                    <a:pt x="388" y="716"/>
                    <a:pt x="476" y="716"/>
                  </a:cubicBezTo>
                  <a:cubicBezTo>
                    <a:pt x="659" y="716"/>
                    <a:pt x="836" y="574"/>
                    <a:pt x="836" y="359"/>
                  </a:cubicBezTo>
                  <a:cubicBezTo>
                    <a:pt x="836" y="161"/>
                    <a:pt x="675" y="1"/>
                    <a:pt x="478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2">
              <a:extLst>
                <a:ext uri="{FF2B5EF4-FFF2-40B4-BE49-F238E27FC236}">
                  <a16:creationId xmlns:a16="http://schemas.microsoft.com/office/drawing/2014/main" id="{002D960D-32DA-CD4F-367E-907E0EB824EC}"/>
                </a:ext>
              </a:extLst>
            </p:cNvPr>
            <p:cNvSpPr/>
            <p:nvPr/>
          </p:nvSpPr>
          <p:spPr>
            <a:xfrm>
              <a:off x="367069" y="3825352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358" y="0"/>
                  </a:moveTo>
                  <a:cubicBezTo>
                    <a:pt x="225" y="0"/>
                    <a:pt x="104" y="72"/>
                    <a:pt x="43" y="188"/>
                  </a:cubicBezTo>
                  <a:cubicBezTo>
                    <a:pt x="31" y="235"/>
                    <a:pt x="17" y="280"/>
                    <a:pt x="2" y="323"/>
                  </a:cubicBezTo>
                  <a:cubicBezTo>
                    <a:pt x="0" y="335"/>
                    <a:pt x="0" y="346"/>
                    <a:pt x="0" y="357"/>
                  </a:cubicBezTo>
                  <a:cubicBezTo>
                    <a:pt x="0" y="573"/>
                    <a:pt x="177" y="716"/>
                    <a:pt x="360" y="716"/>
                  </a:cubicBezTo>
                  <a:cubicBezTo>
                    <a:pt x="448" y="716"/>
                    <a:pt x="538" y="683"/>
                    <a:pt x="611" y="610"/>
                  </a:cubicBezTo>
                  <a:cubicBezTo>
                    <a:pt x="836" y="385"/>
                    <a:pt x="677" y="0"/>
                    <a:pt x="35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2">
              <a:extLst>
                <a:ext uri="{FF2B5EF4-FFF2-40B4-BE49-F238E27FC236}">
                  <a16:creationId xmlns:a16="http://schemas.microsoft.com/office/drawing/2014/main" id="{29222E5E-88BC-292E-249A-799A14797EC9}"/>
                </a:ext>
              </a:extLst>
            </p:cNvPr>
            <p:cNvSpPr/>
            <p:nvPr/>
          </p:nvSpPr>
          <p:spPr>
            <a:xfrm>
              <a:off x="367151" y="3840856"/>
              <a:ext cx="3464" cy="11216"/>
            </a:xfrm>
            <a:custGeom>
              <a:avLst/>
              <a:gdLst/>
              <a:ahLst/>
              <a:cxnLst/>
              <a:rect l="l" t="t" r="r" b="b"/>
              <a:pathLst>
                <a:path w="42" h="136" extrusionOk="0">
                  <a:moveTo>
                    <a:pt x="42" y="0"/>
                  </a:moveTo>
                  <a:cubicBezTo>
                    <a:pt x="35" y="13"/>
                    <a:pt x="29" y="26"/>
                    <a:pt x="23" y="38"/>
                  </a:cubicBezTo>
                  <a:cubicBezTo>
                    <a:pt x="19" y="58"/>
                    <a:pt x="12" y="76"/>
                    <a:pt x="6" y="96"/>
                  </a:cubicBezTo>
                  <a:cubicBezTo>
                    <a:pt x="4" y="109"/>
                    <a:pt x="2" y="123"/>
                    <a:pt x="1" y="135"/>
                  </a:cubicBezTo>
                  <a:cubicBezTo>
                    <a:pt x="16" y="92"/>
                    <a:pt x="30" y="47"/>
                    <a:pt x="42" y="0"/>
                  </a:cubicBezTo>
                  <a:close/>
                </a:path>
              </a:pathLst>
            </a:custGeom>
            <a:solidFill>
              <a:srgbClr val="E5C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2">
              <a:extLst>
                <a:ext uri="{FF2B5EF4-FFF2-40B4-BE49-F238E27FC236}">
                  <a16:creationId xmlns:a16="http://schemas.microsoft.com/office/drawing/2014/main" id="{0610462C-84D8-FBBC-4DE1-260AE3E02FA7}"/>
                </a:ext>
              </a:extLst>
            </p:cNvPr>
            <p:cNvSpPr/>
            <p:nvPr/>
          </p:nvSpPr>
          <p:spPr>
            <a:xfrm>
              <a:off x="367646" y="3843990"/>
              <a:ext cx="1567" cy="4783"/>
            </a:xfrm>
            <a:custGeom>
              <a:avLst/>
              <a:gdLst/>
              <a:ahLst/>
              <a:cxnLst/>
              <a:rect l="l" t="t" r="r" b="b"/>
              <a:pathLst>
                <a:path w="19" h="58" extrusionOk="0">
                  <a:moveTo>
                    <a:pt x="19" y="0"/>
                  </a:moveTo>
                  <a:cubicBezTo>
                    <a:pt x="10" y="19"/>
                    <a:pt x="5" y="38"/>
                    <a:pt x="0" y="58"/>
                  </a:cubicBezTo>
                  <a:cubicBezTo>
                    <a:pt x="7" y="38"/>
                    <a:pt x="13" y="19"/>
                    <a:pt x="19" y="0"/>
                  </a:cubicBezTo>
                  <a:close/>
                </a:path>
              </a:pathLst>
            </a:custGeom>
            <a:solidFill>
              <a:srgbClr val="9F8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2">
              <a:extLst>
                <a:ext uri="{FF2B5EF4-FFF2-40B4-BE49-F238E27FC236}">
                  <a16:creationId xmlns:a16="http://schemas.microsoft.com/office/drawing/2014/main" id="{AB855D98-2F99-08FD-6EE9-6984EC79FAEB}"/>
                </a:ext>
              </a:extLst>
            </p:cNvPr>
            <p:cNvSpPr/>
            <p:nvPr/>
          </p:nvSpPr>
          <p:spPr>
            <a:xfrm>
              <a:off x="1328070" y="2860311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9" y="1"/>
                  </a:moveTo>
                  <a:cubicBezTo>
                    <a:pt x="161" y="1"/>
                    <a:pt x="1" y="386"/>
                    <a:pt x="227" y="611"/>
                  </a:cubicBezTo>
                  <a:cubicBezTo>
                    <a:pt x="300" y="684"/>
                    <a:pt x="389" y="716"/>
                    <a:pt x="477" y="716"/>
                  </a:cubicBezTo>
                  <a:cubicBezTo>
                    <a:pt x="660" y="716"/>
                    <a:pt x="836" y="574"/>
                    <a:pt x="836" y="358"/>
                  </a:cubicBezTo>
                  <a:cubicBezTo>
                    <a:pt x="836" y="161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2">
              <a:extLst>
                <a:ext uri="{FF2B5EF4-FFF2-40B4-BE49-F238E27FC236}">
                  <a16:creationId xmlns:a16="http://schemas.microsoft.com/office/drawing/2014/main" id="{F58DE527-86FB-E928-03FE-C5B6A7DC0F56}"/>
                </a:ext>
              </a:extLst>
            </p:cNvPr>
            <p:cNvSpPr/>
            <p:nvPr/>
          </p:nvSpPr>
          <p:spPr>
            <a:xfrm>
              <a:off x="4034426" y="3200656"/>
              <a:ext cx="69025" cy="59047"/>
            </a:xfrm>
            <a:custGeom>
              <a:avLst/>
              <a:gdLst/>
              <a:ahLst/>
              <a:cxnLst/>
              <a:rect l="l" t="t" r="r" b="b"/>
              <a:pathLst>
                <a:path w="837" h="716" extrusionOk="0">
                  <a:moveTo>
                    <a:pt x="479" y="0"/>
                  </a:moveTo>
                  <a:cubicBezTo>
                    <a:pt x="161" y="0"/>
                    <a:pt x="1" y="385"/>
                    <a:pt x="227" y="610"/>
                  </a:cubicBezTo>
                  <a:cubicBezTo>
                    <a:pt x="300" y="683"/>
                    <a:pt x="389" y="716"/>
                    <a:pt x="477" y="716"/>
                  </a:cubicBezTo>
                  <a:cubicBezTo>
                    <a:pt x="660" y="716"/>
                    <a:pt x="836" y="573"/>
                    <a:pt x="836" y="357"/>
                  </a:cubicBezTo>
                  <a:cubicBezTo>
                    <a:pt x="836" y="160"/>
                    <a:pt x="677" y="0"/>
                    <a:pt x="479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2">
              <a:extLst>
                <a:ext uri="{FF2B5EF4-FFF2-40B4-BE49-F238E27FC236}">
                  <a16:creationId xmlns:a16="http://schemas.microsoft.com/office/drawing/2014/main" id="{4C011D6A-9F35-C46D-D1A7-4251BC5CDC8D}"/>
                </a:ext>
              </a:extLst>
            </p:cNvPr>
            <p:cNvSpPr/>
            <p:nvPr/>
          </p:nvSpPr>
          <p:spPr>
            <a:xfrm>
              <a:off x="3682205" y="3479481"/>
              <a:ext cx="69025" cy="59047"/>
            </a:xfrm>
            <a:custGeom>
              <a:avLst/>
              <a:gdLst/>
              <a:ahLst/>
              <a:cxnLst/>
              <a:rect l="l" t="t" r="r" b="b"/>
              <a:pathLst>
                <a:path w="837" h="716" extrusionOk="0">
                  <a:moveTo>
                    <a:pt x="479" y="0"/>
                  </a:moveTo>
                  <a:cubicBezTo>
                    <a:pt x="161" y="0"/>
                    <a:pt x="1" y="385"/>
                    <a:pt x="226" y="610"/>
                  </a:cubicBezTo>
                  <a:cubicBezTo>
                    <a:pt x="299" y="683"/>
                    <a:pt x="389" y="716"/>
                    <a:pt x="477" y="716"/>
                  </a:cubicBezTo>
                  <a:cubicBezTo>
                    <a:pt x="660" y="716"/>
                    <a:pt x="836" y="573"/>
                    <a:pt x="836" y="357"/>
                  </a:cubicBezTo>
                  <a:cubicBezTo>
                    <a:pt x="836" y="161"/>
                    <a:pt x="676" y="0"/>
                    <a:pt x="479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2">
              <a:extLst>
                <a:ext uri="{FF2B5EF4-FFF2-40B4-BE49-F238E27FC236}">
                  <a16:creationId xmlns:a16="http://schemas.microsoft.com/office/drawing/2014/main" id="{50D35AC0-262D-9C41-AB82-C17DE3D17FCF}"/>
                </a:ext>
              </a:extLst>
            </p:cNvPr>
            <p:cNvSpPr/>
            <p:nvPr/>
          </p:nvSpPr>
          <p:spPr>
            <a:xfrm>
              <a:off x="3354394" y="2531758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7" y="1"/>
                  </a:moveTo>
                  <a:cubicBezTo>
                    <a:pt x="159" y="1"/>
                    <a:pt x="0" y="386"/>
                    <a:pt x="225" y="611"/>
                  </a:cubicBezTo>
                  <a:cubicBezTo>
                    <a:pt x="298" y="684"/>
                    <a:pt x="387" y="716"/>
                    <a:pt x="475" y="716"/>
                  </a:cubicBezTo>
                  <a:cubicBezTo>
                    <a:pt x="659" y="716"/>
                    <a:pt x="835" y="574"/>
                    <a:pt x="835" y="358"/>
                  </a:cubicBezTo>
                  <a:cubicBezTo>
                    <a:pt x="834" y="161"/>
                    <a:pt x="675" y="1"/>
                    <a:pt x="477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2">
              <a:extLst>
                <a:ext uri="{FF2B5EF4-FFF2-40B4-BE49-F238E27FC236}">
                  <a16:creationId xmlns:a16="http://schemas.microsoft.com/office/drawing/2014/main" id="{EAFD709D-777B-C423-91E9-66E9175BF71F}"/>
                </a:ext>
              </a:extLst>
            </p:cNvPr>
            <p:cNvSpPr/>
            <p:nvPr/>
          </p:nvSpPr>
          <p:spPr>
            <a:xfrm>
              <a:off x="1872854" y="2607794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9" y="1"/>
                  </a:moveTo>
                  <a:cubicBezTo>
                    <a:pt x="160" y="1"/>
                    <a:pt x="1" y="386"/>
                    <a:pt x="226" y="611"/>
                  </a:cubicBezTo>
                  <a:cubicBezTo>
                    <a:pt x="299" y="684"/>
                    <a:pt x="388" y="716"/>
                    <a:pt x="476" y="716"/>
                  </a:cubicBezTo>
                  <a:cubicBezTo>
                    <a:pt x="660" y="716"/>
                    <a:pt x="836" y="574"/>
                    <a:pt x="836" y="358"/>
                  </a:cubicBezTo>
                  <a:cubicBezTo>
                    <a:pt x="836" y="161"/>
                    <a:pt x="676" y="1"/>
                    <a:pt x="479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2">
              <a:extLst>
                <a:ext uri="{FF2B5EF4-FFF2-40B4-BE49-F238E27FC236}">
                  <a16:creationId xmlns:a16="http://schemas.microsoft.com/office/drawing/2014/main" id="{A9CF7ABC-4F9F-80FE-2140-9B3FE2533520}"/>
                </a:ext>
              </a:extLst>
            </p:cNvPr>
            <p:cNvSpPr/>
            <p:nvPr/>
          </p:nvSpPr>
          <p:spPr>
            <a:xfrm>
              <a:off x="2064098" y="3528879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478" y="0"/>
                  </a:moveTo>
                  <a:cubicBezTo>
                    <a:pt x="160" y="0"/>
                    <a:pt x="0" y="385"/>
                    <a:pt x="225" y="610"/>
                  </a:cubicBezTo>
                  <a:cubicBezTo>
                    <a:pt x="298" y="683"/>
                    <a:pt x="388" y="716"/>
                    <a:pt x="476" y="716"/>
                  </a:cubicBezTo>
                  <a:cubicBezTo>
                    <a:pt x="660" y="716"/>
                    <a:pt x="835" y="573"/>
                    <a:pt x="835" y="357"/>
                  </a:cubicBezTo>
                  <a:cubicBezTo>
                    <a:pt x="835" y="160"/>
                    <a:pt x="675" y="0"/>
                    <a:pt x="478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2">
              <a:extLst>
                <a:ext uri="{FF2B5EF4-FFF2-40B4-BE49-F238E27FC236}">
                  <a16:creationId xmlns:a16="http://schemas.microsoft.com/office/drawing/2014/main" id="{8A11D1A2-B592-6CAB-A59B-B21DC6E47685}"/>
                </a:ext>
              </a:extLst>
            </p:cNvPr>
            <p:cNvSpPr/>
            <p:nvPr/>
          </p:nvSpPr>
          <p:spPr>
            <a:xfrm>
              <a:off x="164280" y="2114140"/>
              <a:ext cx="68943" cy="58964"/>
            </a:xfrm>
            <a:custGeom>
              <a:avLst/>
              <a:gdLst/>
              <a:ahLst/>
              <a:cxnLst/>
              <a:rect l="l" t="t" r="r" b="b"/>
              <a:pathLst>
                <a:path w="836" h="715" extrusionOk="0">
                  <a:moveTo>
                    <a:pt x="477" y="1"/>
                  </a:moveTo>
                  <a:cubicBezTo>
                    <a:pt x="159" y="1"/>
                    <a:pt x="1" y="385"/>
                    <a:pt x="226" y="609"/>
                  </a:cubicBezTo>
                  <a:cubicBezTo>
                    <a:pt x="298" y="682"/>
                    <a:pt x="388" y="715"/>
                    <a:pt x="476" y="715"/>
                  </a:cubicBezTo>
                  <a:cubicBezTo>
                    <a:pt x="659" y="715"/>
                    <a:pt x="836" y="573"/>
                    <a:pt x="836" y="358"/>
                  </a:cubicBezTo>
                  <a:cubicBezTo>
                    <a:pt x="836" y="160"/>
                    <a:pt x="675" y="1"/>
                    <a:pt x="479" y="1"/>
                  </a:cubicBezTo>
                  <a:cubicBezTo>
                    <a:pt x="478" y="1"/>
                    <a:pt x="477" y="1"/>
                    <a:pt x="477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2">
              <a:extLst>
                <a:ext uri="{FF2B5EF4-FFF2-40B4-BE49-F238E27FC236}">
                  <a16:creationId xmlns:a16="http://schemas.microsoft.com/office/drawing/2014/main" id="{8AD71966-A751-D661-3853-202CFBB103A0}"/>
                </a:ext>
              </a:extLst>
            </p:cNvPr>
            <p:cNvSpPr/>
            <p:nvPr/>
          </p:nvSpPr>
          <p:spPr>
            <a:xfrm>
              <a:off x="262499" y="1769094"/>
              <a:ext cx="68943" cy="58964"/>
            </a:xfrm>
            <a:custGeom>
              <a:avLst/>
              <a:gdLst/>
              <a:ahLst/>
              <a:cxnLst/>
              <a:rect l="l" t="t" r="r" b="b"/>
              <a:pathLst>
                <a:path w="836" h="715" extrusionOk="0">
                  <a:moveTo>
                    <a:pt x="478" y="1"/>
                  </a:moveTo>
                  <a:cubicBezTo>
                    <a:pt x="159" y="1"/>
                    <a:pt x="0" y="385"/>
                    <a:pt x="225" y="610"/>
                  </a:cubicBezTo>
                  <a:cubicBezTo>
                    <a:pt x="298" y="682"/>
                    <a:pt x="388" y="715"/>
                    <a:pt x="476" y="715"/>
                  </a:cubicBezTo>
                  <a:cubicBezTo>
                    <a:pt x="659" y="715"/>
                    <a:pt x="835" y="573"/>
                    <a:pt x="835" y="358"/>
                  </a:cubicBezTo>
                  <a:cubicBezTo>
                    <a:pt x="835" y="160"/>
                    <a:pt x="675" y="1"/>
                    <a:pt x="478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2">
              <a:extLst>
                <a:ext uri="{FF2B5EF4-FFF2-40B4-BE49-F238E27FC236}">
                  <a16:creationId xmlns:a16="http://schemas.microsoft.com/office/drawing/2014/main" id="{EDD7387A-CD74-2744-E521-3871BB251B22}"/>
                </a:ext>
              </a:extLst>
            </p:cNvPr>
            <p:cNvSpPr/>
            <p:nvPr/>
          </p:nvSpPr>
          <p:spPr>
            <a:xfrm>
              <a:off x="1589659" y="2411437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478" y="0"/>
                  </a:moveTo>
                  <a:cubicBezTo>
                    <a:pt x="159" y="0"/>
                    <a:pt x="0" y="384"/>
                    <a:pt x="225" y="610"/>
                  </a:cubicBezTo>
                  <a:cubicBezTo>
                    <a:pt x="298" y="683"/>
                    <a:pt x="387" y="716"/>
                    <a:pt x="475" y="716"/>
                  </a:cubicBezTo>
                  <a:cubicBezTo>
                    <a:pt x="659" y="716"/>
                    <a:pt x="835" y="573"/>
                    <a:pt x="835" y="357"/>
                  </a:cubicBezTo>
                  <a:cubicBezTo>
                    <a:pt x="835" y="161"/>
                    <a:pt x="675" y="0"/>
                    <a:pt x="47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2">
              <a:extLst>
                <a:ext uri="{FF2B5EF4-FFF2-40B4-BE49-F238E27FC236}">
                  <a16:creationId xmlns:a16="http://schemas.microsoft.com/office/drawing/2014/main" id="{491C92DB-B84B-D11B-69DF-8E55EEACBED3}"/>
                </a:ext>
              </a:extLst>
            </p:cNvPr>
            <p:cNvSpPr/>
            <p:nvPr/>
          </p:nvSpPr>
          <p:spPr>
            <a:xfrm>
              <a:off x="944346" y="2356019"/>
              <a:ext cx="98301" cy="84034"/>
            </a:xfrm>
            <a:custGeom>
              <a:avLst/>
              <a:gdLst/>
              <a:ahLst/>
              <a:cxnLst/>
              <a:rect l="l" t="t" r="r" b="b"/>
              <a:pathLst>
                <a:path w="1192" h="1019" extrusionOk="0">
                  <a:moveTo>
                    <a:pt x="681" y="0"/>
                  </a:moveTo>
                  <a:cubicBezTo>
                    <a:pt x="227" y="0"/>
                    <a:pt x="0" y="549"/>
                    <a:pt x="321" y="869"/>
                  </a:cubicBezTo>
                  <a:cubicBezTo>
                    <a:pt x="419" y="967"/>
                    <a:pt x="549" y="1019"/>
                    <a:pt x="682" y="1019"/>
                  </a:cubicBezTo>
                  <a:cubicBezTo>
                    <a:pt x="747" y="1019"/>
                    <a:pt x="813" y="1006"/>
                    <a:pt x="876" y="980"/>
                  </a:cubicBezTo>
                  <a:cubicBezTo>
                    <a:pt x="1067" y="902"/>
                    <a:pt x="1191" y="716"/>
                    <a:pt x="1191" y="509"/>
                  </a:cubicBezTo>
                  <a:cubicBezTo>
                    <a:pt x="1191" y="228"/>
                    <a:pt x="963" y="0"/>
                    <a:pt x="68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2">
              <a:extLst>
                <a:ext uri="{FF2B5EF4-FFF2-40B4-BE49-F238E27FC236}">
                  <a16:creationId xmlns:a16="http://schemas.microsoft.com/office/drawing/2014/main" id="{CB3E25DA-F2EA-6514-72E4-BE4BDBC440A0}"/>
                </a:ext>
              </a:extLst>
            </p:cNvPr>
            <p:cNvSpPr/>
            <p:nvPr/>
          </p:nvSpPr>
          <p:spPr>
            <a:xfrm>
              <a:off x="953252" y="2386532"/>
              <a:ext cx="89312" cy="53439"/>
            </a:xfrm>
            <a:custGeom>
              <a:avLst/>
              <a:gdLst/>
              <a:ahLst/>
              <a:cxnLst/>
              <a:rect l="l" t="t" r="r" b="b"/>
              <a:pathLst>
                <a:path w="1083" h="648" extrusionOk="0">
                  <a:moveTo>
                    <a:pt x="1063" y="0"/>
                  </a:moveTo>
                  <a:cubicBezTo>
                    <a:pt x="1002" y="219"/>
                    <a:pt x="802" y="371"/>
                    <a:pt x="574" y="371"/>
                  </a:cubicBezTo>
                  <a:cubicBezTo>
                    <a:pt x="346" y="371"/>
                    <a:pt x="145" y="219"/>
                    <a:pt x="85" y="0"/>
                  </a:cubicBezTo>
                  <a:lnTo>
                    <a:pt x="85" y="0"/>
                  </a:lnTo>
                  <a:cubicBezTo>
                    <a:pt x="1" y="298"/>
                    <a:pt x="199" y="600"/>
                    <a:pt x="505" y="643"/>
                  </a:cubicBezTo>
                  <a:cubicBezTo>
                    <a:pt x="528" y="646"/>
                    <a:pt x="551" y="647"/>
                    <a:pt x="574" y="647"/>
                  </a:cubicBezTo>
                  <a:cubicBezTo>
                    <a:pt x="850" y="647"/>
                    <a:pt x="1083" y="423"/>
                    <a:pt x="1082" y="138"/>
                  </a:cubicBezTo>
                  <a:cubicBezTo>
                    <a:pt x="1082" y="91"/>
                    <a:pt x="1076" y="45"/>
                    <a:pt x="1063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2">
              <a:extLst>
                <a:ext uri="{FF2B5EF4-FFF2-40B4-BE49-F238E27FC236}">
                  <a16:creationId xmlns:a16="http://schemas.microsoft.com/office/drawing/2014/main" id="{86059091-4DBE-A8CE-54F4-77A0C048A8F7}"/>
                </a:ext>
              </a:extLst>
            </p:cNvPr>
            <p:cNvSpPr/>
            <p:nvPr/>
          </p:nvSpPr>
          <p:spPr>
            <a:xfrm>
              <a:off x="-53766" y="2190670"/>
              <a:ext cx="98384" cy="84117"/>
            </a:xfrm>
            <a:custGeom>
              <a:avLst/>
              <a:gdLst/>
              <a:ahLst/>
              <a:cxnLst/>
              <a:rect l="l" t="t" r="r" b="b"/>
              <a:pathLst>
                <a:path w="1193" h="1020" extrusionOk="0">
                  <a:moveTo>
                    <a:pt x="682" y="1"/>
                  </a:moveTo>
                  <a:cubicBezTo>
                    <a:pt x="228" y="1"/>
                    <a:pt x="0" y="549"/>
                    <a:pt x="322" y="871"/>
                  </a:cubicBezTo>
                  <a:cubicBezTo>
                    <a:pt x="419" y="968"/>
                    <a:pt x="549" y="1019"/>
                    <a:pt x="682" y="1019"/>
                  </a:cubicBezTo>
                  <a:cubicBezTo>
                    <a:pt x="748" y="1019"/>
                    <a:pt x="814" y="1007"/>
                    <a:pt x="877" y="980"/>
                  </a:cubicBezTo>
                  <a:cubicBezTo>
                    <a:pt x="1067" y="902"/>
                    <a:pt x="1192" y="716"/>
                    <a:pt x="1192" y="509"/>
                  </a:cubicBezTo>
                  <a:cubicBezTo>
                    <a:pt x="1192" y="228"/>
                    <a:pt x="963" y="1"/>
                    <a:pt x="682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2">
              <a:extLst>
                <a:ext uri="{FF2B5EF4-FFF2-40B4-BE49-F238E27FC236}">
                  <a16:creationId xmlns:a16="http://schemas.microsoft.com/office/drawing/2014/main" id="{822BE878-9F95-9C2C-C73B-0A3400C352A1}"/>
                </a:ext>
              </a:extLst>
            </p:cNvPr>
            <p:cNvSpPr/>
            <p:nvPr/>
          </p:nvSpPr>
          <p:spPr>
            <a:xfrm>
              <a:off x="-39417" y="2221266"/>
              <a:ext cx="83869" cy="53356"/>
            </a:xfrm>
            <a:custGeom>
              <a:avLst/>
              <a:gdLst/>
              <a:ahLst/>
              <a:cxnLst/>
              <a:rect l="l" t="t" r="r" b="b"/>
              <a:pathLst>
                <a:path w="1017" h="647" extrusionOk="0">
                  <a:moveTo>
                    <a:pt x="19" y="1"/>
                  </a:moveTo>
                  <a:cubicBezTo>
                    <a:pt x="6" y="44"/>
                    <a:pt x="0" y="91"/>
                    <a:pt x="0" y="137"/>
                  </a:cubicBezTo>
                  <a:cubicBezTo>
                    <a:pt x="0" y="418"/>
                    <a:pt x="228" y="646"/>
                    <a:pt x="509" y="646"/>
                  </a:cubicBezTo>
                  <a:cubicBezTo>
                    <a:pt x="789" y="646"/>
                    <a:pt x="1017" y="418"/>
                    <a:pt x="1017" y="137"/>
                  </a:cubicBezTo>
                  <a:cubicBezTo>
                    <a:pt x="1017" y="91"/>
                    <a:pt x="1011" y="44"/>
                    <a:pt x="999" y="1"/>
                  </a:cubicBezTo>
                  <a:cubicBezTo>
                    <a:pt x="937" y="220"/>
                    <a:pt x="737" y="372"/>
                    <a:pt x="509" y="372"/>
                  </a:cubicBezTo>
                  <a:cubicBezTo>
                    <a:pt x="280" y="372"/>
                    <a:pt x="81" y="220"/>
                    <a:pt x="19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2">
              <a:extLst>
                <a:ext uri="{FF2B5EF4-FFF2-40B4-BE49-F238E27FC236}">
                  <a16:creationId xmlns:a16="http://schemas.microsoft.com/office/drawing/2014/main" id="{4FB5F3BE-151A-5B68-76DE-EA46AD89FF00}"/>
                </a:ext>
              </a:extLst>
            </p:cNvPr>
            <p:cNvSpPr/>
            <p:nvPr/>
          </p:nvSpPr>
          <p:spPr>
            <a:xfrm>
              <a:off x="1422908" y="3430495"/>
              <a:ext cx="98301" cy="84117"/>
            </a:xfrm>
            <a:custGeom>
              <a:avLst/>
              <a:gdLst/>
              <a:ahLst/>
              <a:cxnLst/>
              <a:rect l="l" t="t" r="r" b="b"/>
              <a:pathLst>
                <a:path w="1192" h="1020" extrusionOk="0">
                  <a:moveTo>
                    <a:pt x="681" y="1"/>
                  </a:moveTo>
                  <a:cubicBezTo>
                    <a:pt x="227" y="1"/>
                    <a:pt x="1" y="549"/>
                    <a:pt x="321" y="871"/>
                  </a:cubicBezTo>
                  <a:cubicBezTo>
                    <a:pt x="419" y="968"/>
                    <a:pt x="549" y="1020"/>
                    <a:pt x="682" y="1020"/>
                  </a:cubicBezTo>
                  <a:cubicBezTo>
                    <a:pt x="748" y="1020"/>
                    <a:pt x="814" y="1007"/>
                    <a:pt x="877" y="981"/>
                  </a:cubicBezTo>
                  <a:cubicBezTo>
                    <a:pt x="1068" y="902"/>
                    <a:pt x="1191" y="717"/>
                    <a:pt x="1191" y="510"/>
                  </a:cubicBezTo>
                  <a:cubicBezTo>
                    <a:pt x="1191" y="229"/>
                    <a:pt x="964" y="1"/>
                    <a:pt x="68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2">
              <a:extLst>
                <a:ext uri="{FF2B5EF4-FFF2-40B4-BE49-F238E27FC236}">
                  <a16:creationId xmlns:a16="http://schemas.microsoft.com/office/drawing/2014/main" id="{F4FFC3BF-DA83-3CB5-64E1-9770CF5C6C80}"/>
                </a:ext>
              </a:extLst>
            </p:cNvPr>
            <p:cNvSpPr/>
            <p:nvPr/>
          </p:nvSpPr>
          <p:spPr>
            <a:xfrm>
              <a:off x="1436763" y="3461008"/>
              <a:ext cx="84777" cy="54099"/>
            </a:xfrm>
            <a:custGeom>
              <a:avLst/>
              <a:gdLst/>
              <a:ahLst/>
              <a:cxnLst/>
              <a:rect l="l" t="t" r="r" b="b"/>
              <a:pathLst>
                <a:path w="1028" h="656" extrusionOk="0">
                  <a:moveTo>
                    <a:pt x="24" y="1"/>
                  </a:moveTo>
                  <a:cubicBezTo>
                    <a:pt x="13" y="46"/>
                    <a:pt x="6" y="92"/>
                    <a:pt x="6" y="139"/>
                  </a:cubicBezTo>
                  <a:cubicBezTo>
                    <a:pt x="0" y="423"/>
                    <a:pt x="229" y="656"/>
                    <a:pt x="515" y="656"/>
                  </a:cubicBezTo>
                  <a:cubicBezTo>
                    <a:pt x="799" y="656"/>
                    <a:pt x="1028" y="423"/>
                    <a:pt x="1022" y="139"/>
                  </a:cubicBezTo>
                  <a:cubicBezTo>
                    <a:pt x="1022" y="92"/>
                    <a:pt x="1016" y="46"/>
                    <a:pt x="1004" y="1"/>
                  </a:cubicBezTo>
                  <a:cubicBezTo>
                    <a:pt x="942" y="220"/>
                    <a:pt x="742" y="372"/>
                    <a:pt x="515" y="372"/>
                  </a:cubicBezTo>
                  <a:cubicBezTo>
                    <a:pt x="287" y="372"/>
                    <a:pt x="86" y="220"/>
                    <a:pt x="2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2">
              <a:extLst>
                <a:ext uri="{FF2B5EF4-FFF2-40B4-BE49-F238E27FC236}">
                  <a16:creationId xmlns:a16="http://schemas.microsoft.com/office/drawing/2014/main" id="{5BCBAB98-DFF1-05D1-5C85-F17B21929C50}"/>
                </a:ext>
              </a:extLst>
            </p:cNvPr>
            <p:cNvSpPr/>
            <p:nvPr/>
          </p:nvSpPr>
          <p:spPr>
            <a:xfrm>
              <a:off x="1841269" y="2212359"/>
              <a:ext cx="2573563" cy="413657"/>
            </a:xfrm>
            <a:custGeom>
              <a:avLst/>
              <a:gdLst/>
              <a:ahLst/>
              <a:cxnLst/>
              <a:rect l="l" t="t" r="r" b="b"/>
              <a:pathLst>
                <a:path w="31207" h="5016" extrusionOk="0">
                  <a:moveTo>
                    <a:pt x="84" y="0"/>
                  </a:moveTo>
                  <a:cubicBezTo>
                    <a:pt x="52" y="24"/>
                    <a:pt x="24" y="51"/>
                    <a:pt x="0" y="81"/>
                  </a:cubicBezTo>
                  <a:cubicBezTo>
                    <a:pt x="409" y="590"/>
                    <a:pt x="763" y="963"/>
                    <a:pt x="891" y="1658"/>
                  </a:cubicBezTo>
                  <a:cubicBezTo>
                    <a:pt x="1029" y="2407"/>
                    <a:pt x="1022" y="3226"/>
                    <a:pt x="1459" y="3851"/>
                  </a:cubicBezTo>
                  <a:cubicBezTo>
                    <a:pt x="1791" y="4323"/>
                    <a:pt x="2361" y="4612"/>
                    <a:pt x="2936" y="4612"/>
                  </a:cubicBezTo>
                  <a:cubicBezTo>
                    <a:pt x="2990" y="4612"/>
                    <a:pt x="3043" y="4610"/>
                    <a:pt x="3097" y="4605"/>
                  </a:cubicBezTo>
                  <a:cubicBezTo>
                    <a:pt x="3724" y="4544"/>
                    <a:pt x="4303" y="4125"/>
                    <a:pt x="4559" y="3549"/>
                  </a:cubicBezTo>
                  <a:cubicBezTo>
                    <a:pt x="4808" y="2985"/>
                    <a:pt x="4753" y="2327"/>
                    <a:pt x="4980" y="1754"/>
                  </a:cubicBezTo>
                  <a:cubicBezTo>
                    <a:pt x="5144" y="1338"/>
                    <a:pt x="5596" y="984"/>
                    <a:pt x="6002" y="984"/>
                  </a:cubicBezTo>
                  <a:cubicBezTo>
                    <a:pt x="6155" y="984"/>
                    <a:pt x="6301" y="1034"/>
                    <a:pt x="6424" y="1149"/>
                  </a:cubicBezTo>
                  <a:cubicBezTo>
                    <a:pt x="6695" y="1402"/>
                    <a:pt x="6688" y="1822"/>
                    <a:pt x="6793" y="2180"/>
                  </a:cubicBezTo>
                  <a:cubicBezTo>
                    <a:pt x="6959" y="2748"/>
                    <a:pt x="7471" y="3200"/>
                    <a:pt x="8056" y="3297"/>
                  </a:cubicBezTo>
                  <a:cubicBezTo>
                    <a:pt x="8135" y="3310"/>
                    <a:pt x="8215" y="3316"/>
                    <a:pt x="8295" y="3316"/>
                  </a:cubicBezTo>
                  <a:cubicBezTo>
                    <a:pt x="8804" y="3316"/>
                    <a:pt x="9315" y="3060"/>
                    <a:pt x="9606" y="2641"/>
                  </a:cubicBezTo>
                  <a:cubicBezTo>
                    <a:pt x="10045" y="2009"/>
                    <a:pt x="10089" y="1013"/>
                    <a:pt x="10811" y="753"/>
                  </a:cubicBezTo>
                  <a:cubicBezTo>
                    <a:pt x="10906" y="719"/>
                    <a:pt x="11002" y="703"/>
                    <a:pt x="11097" y="703"/>
                  </a:cubicBezTo>
                  <a:cubicBezTo>
                    <a:pt x="11617" y="703"/>
                    <a:pt x="12111" y="1172"/>
                    <a:pt x="12314" y="1688"/>
                  </a:cubicBezTo>
                  <a:cubicBezTo>
                    <a:pt x="12555" y="2296"/>
                    <a:pt x="12552" y="2977"/>
                    <a:pt x="12778" y="3590"/>
                  </a:cubicBezTo>
                  <a:cubicBezTo>
                    <a:pt x="13003" y="4203"/>
                    <a:pt x="13480" y="4737"/>
                    <a:pt x="14102" y="4936"/>
                  </a:cubicBezTo>
                  <a:cubicBezTo>
                    <a:pt x="14266" y="4989"/>
                    <a:pt x="14438" y="5015"/>
                    <a:pt x="14611" y="5015"/>
                  </a:cubicBezTo>
                  <a:cubicBezTo>
                    <a:pt x="15094" y="5015"/>
                    <a:pt x="15577" y="4811"/>
                    <a:pt x="15860" y="4422"/>
                  </a:cubicBezTo>
                  <a:cubicBezTo>
                    <a:pt x="16256" y="3875"/>
                    <a:pt x="16200" y="3136"/>
                    <a:pt x="16334" y="2473"/>
                  </a:cubicBezTo>
                  <a:cubicBezTo>
                    <a:pt x="16453" y="1887"/>
                    <a:pt x="16912" y="1257"/>
                    <a:pt x="17464" y="1257"/>
                  </a:cubicBezTo>
                  <a:cubicBezTo>
                    <a:pt x="17537" y="1257"/>
                    <a:pt x="17611" y="1268"/>
                    <a:pt x="17686" y="1291"/>
                  </a:cubicBezTo>
                  <a:cubicBezTo>
                    <a:pt x="18306" y="1484"/>
                    <a:pt x="18418" y="2336"/>
                    <a:pt x="18920" y="2748"/>
                  </a:cubicBezTo>
                  <a:cubicBezTo>
                    <a:pt x="19104" y="2899"/>
                    <a:pt x="19340" y="2972"/>
                    <a:pt x="19577" y="2972"/>
                  </a:cubicBezTo>
                  <a:cubicBezTo>
                    <a:pt x="19909" y="2972"/>
                    <a:pt x="20243" y="2829"/>
                    <a:pt x="20441" y="2562"/>
                  </a:cubicBezTo>
                  <a:cubicBezTo>
                    <a:pt x="20638" y="2298"/>
                    <a:pt x="20711" y="1942"/>
                    <a:pt x="20966" y="1735"/>
                  </a:cubicBezTo>
                  <a:cubicBezTo>
                    <a:pt x="21098" y="1628"/>
                    <a:pt x="21255" y="1581"/>
                    <a:pt x="21418" y="1581"/>
                  </a:cubicBezTo>
                  <a:cubicBezTo>
                    <a:pt x="21760" y="1581"/>
                    <a:pt x="22129" y="1788"/>
                    <a:pt x="22351" y="2070"/>
                  </a:cubicBezTo>
                  <a:cubicBezTo>
                    <a:pt x="22678" y="2485"/>
                    <a:pt x="22812" y="3020"/>
                    <a:pt x="23080" y="3476"/>
                  </a:cubicBezTo>
                  <a:cubicBezTo>
                    <a:pt x="23312" y="3866"/>
                    <a:pt x="23721" y="4217"/>
                    <a:pt x="24154" y="4217"/>
                  </a:cubicBezTo>
                  <a:cubicBezTo>
                    <a:pt x="24225" y="4217"/>
                    <a:pt x="24297" y="4208"/>
                    <a:pt x="24369" y="4187"/>
                  </a:cubicBezTo>
                  <a:cubicBezTo>
                    <a:pt x="25366" y="3905"/>
                    <a:pt x="25101" y="2066"/>
                    <a:pt x="26092" y="1761"/>
                  </a:cubicBezTo>
                  <a:cubicBezTo>
                    <a:pt x="26169" y="1737"/>
                    <a:pt x="26248" y="1726"/>
                    <a:pt x="26327" y="1726"/>
                  </a:cubicBezTo>
                  <a:cubicBezTo>
                    <a:pt x="26646" y="1726"/>
                    <a:pt x="26966" y="1904"/>
                    <a:pt x="27197" y="2137"/>
                  </a:cubicBezTo>
                  <a:cubicBezTo>
                    <a:pt x="27485" y="2428"/>
                    <a:pt x="27676" y="2801"/>
                    <a:pt x="27919" y="3130"/>
                  </a:cubicBezTo>
                  <a:cubicBezTo>
                    <a:pt x="28244" y="3571"/>
                    <a:pt x="28708" y="3955"/>
                    <a:pt x="29253" y="4006"/>
                  </a:cubicBezTo>
                  <a:cubicBezTo>
                    <a:pt x="29293" y="4009"/>
                    <a:pt x="29332" y="4011"/>
                    <a:pt x="29372" y="4011"/>
                  </a:cubicBezTo>
                  <a:cubicBezTo>
                    <a:pt x="30120" y="4011"/>
                    <a:pt x="30772" y="3362"/>
                    <a:pt x="31000" y="2635"/>
                  </a:cubicBezTo>
                  <a:lnTo>
                    <a:pt x="31000" y="2636"/>
                  </a:lnTo>
                  <a:cubicBezTo>
                    <a:pt x="31206" y="1983"/>
                    <a:pt x="31150" y="1285"/>
                    <a:pt x="31056" y="604"/>
                  </a:cubicBezTo>
                  <a:lnTo>
                    <a:pt x="31056" y="604"/>
                  </a:lnTo>
                  <a:cubicBezTo>
                    <a:pt x="30967" y="636"/>
                    <a:pt x="30874" y="651"/>
                    <a:pt x="30782" y="651"/>
                  </a:cubicBezTo>
                  <a:lnTo>
                    <a:pt x="461" y="36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2">
              <a:extLst>
                <a:ext uri="{FF2B5EF4-FFF2-40B4-BE49-F238E27FC236}">
                  <a16:creationId xmlns:a16="http://schemas.microsoft.com/office/drawing/2014/main" id="{2655879B-7497-4E27-E934-E2875E9DACB6}"/>
                </a:ext>
              </a:extLst>
            </p:cNvPr>
            <p:cNvSpPr/>
            <p:nvPr/>
          </p:nvSpPr>
          <p:spPr>
            <a:xfrm>
              <a:off x="1841269" y="2212359"/>
              <a:ext cx="2569935" cy="413575"/>
            </a:xfrm>
            <a:custGeom>
              <a:avLst/>
              <a:gdLst/>
              <a:ahLst/>
              <a:cxnLst/>
              <a:rect l="l" t="t" r="r" b="b"/>
              <a:pathLst>
                <a:path w="31163" h="5015" extrusionOk="0">
                  <a:moveTo>
                    <a:pt x="86" y="0"/>
                  </a:moveTo>
                  <a:cubicBezTo>
                    <a:pt x="54" y="23"/>
                    <a:pt x="25" y="50"/>
                    <a:pt x="0" y="81"/>
                  </a:cubicBezTo>
                  <a:cubicBezTo>
                    <a:pt x="409" y="590"/>
                    <a:pt x="765" y="963"/>
                    <a:pt x="893" y="1657"/>
                  </a:cubicBezTo>
                  <a:cubicBezTo>
                    <a:pt x="1031" y="2407"/>
                    <a:pt x="1024" y="3226"/>
                    <a:pt x="1461" y="3851"/>
                  </a:cubicBezTo>
                  <a:cubicBezTo>
                    <a:pt x="1792" y="4323"/>
                    <a:pt x="2363" y="4612"/>
                    <a:pt x="2937" y="4612"/>
                  </a:cubicBezTo>
                  <a:cubicBezTo>
                    <a:pt x="2991" y="4612"/>
                    <a:pt x="3045" y="4610"/>
                    <a:pt x="3099" y="4605"/>
                  </a:cubicBezTo>
                  <a:cubicBezTo>
                    <a:pt x="3726" y="4544"/>
                    <a:pt x="4305" y="4124"/>
                    <a:pt x="4561" y="3547"/>
                  </a:cubicBezTo>
                  <a:cubicBezTo>
                    <a:pt x="4810" y="2985"/>
                    <a:pt x="4755" y="2327"/>
                    <a:pt x="4981" y="1754"/>
                  </a:cubicBezTo>
                  <a:cubicBezTo>
                    <a:pt x="5146" y="1337"/>
                    <a:pt x="5597" y="983"/>
                    <a:pt x="6004" y="983"/>
                  </a:cubicBezTo>
                  <a:cubicBezTo>
                    <a:pt x="6156" y="983"/>
                    <a:pt x="6303" y="1033"/>
                    <a:pt x="6425" y="1148"/>
                  </a:cubicBezTo>
                  <a:cubicBezTo>
                    <a:pt x="6695" y="1402"/>
                    <a:pt x="6689" y="1822"/>
                    <a:pt x="6795" y="2180"/>
                  </a:cubicBezTo>
                  <a:cubicBezTo>
                    <a:pt x="6959" y="2748"/>
                    <a:pt x="7471" y="3202"/>
                    <a:pt x="8057" y="3296"/>
                  </a:cubicBezTo>
                  <a:cubicBezTo>
                    <a:pt x="8137" y="3309"/>
                    <a:pt x="8217" y="3315"/>
                    <a:pt x="8298" y="3315"/>
                  </a:cubicBezTo>
                  <a:cubicBezTo>
                    <a:pt x="8808" y="3315"/>
                    <a:pt x="9315" y="3060"/>
                    <a:pt x="9608" y="2639"/>
                  </a:cubicBezTo>
                  <a:cubicBezTo>
                    <a:pt x="10046" y="2009"/>
                    <a:pt x="10090" y="1013"/>
                    <a:pt x="10813" y="751"/>
                  </a:cubicBezTo>
                  <a:cubicBezTo>
                    <a:pt x="10907" y="717"/>
                    <a:pt x="11003" y="702"/>
                    <a:pt x="11097" y="702"/>
                  </a:cubicBezTo>
                  <a:cubicBezTo>
                    <a:pt x="11617" y="702"/>
                    <a:pt x="12113" y="1172"/>
                    <a:pt x="12316" y="1686"/>
                  </a:cubicBezTo>
                  <a:cubicBezTo>
                    <a:pt x="12555" y="2293"/>
                    <a:pt x="12553" y="2977"/>
                    <a:pt x="12778" y="3590"/>
                  </a:cubicBezTo>
                  <a:cubicBezTo>
                    <a:pt x="13004" y="4201"/>
                    <a:pt x="13482" y="4737"/>
                    <a:pt x="14102" y="4936"/>
                  </a:cubicBezTo>
                  <a:cubicBezTo>
                    <a:pt x="14265" y="4989"/>
                    <a:pt x="14437" y="5014"/>
                    <a:pt x="14608" y="5014"/>
                  </a:cubicBezTo>
                  <a:cubicBezTo>
                    <a:pt x="15093" y="5014"/>
                    <a:pt x="15577" y="4810"/>
                    <a:pt x="15860" y="4421"/>
                  </a:cubicBezTo>
                  <a:cubicBezTo>
                    <a:pt x="16258" y="3874"/>
                    <a:pt x="16201" y="3134"/>
                    <a:pt x="16335" y="2472"/>
                  </a:cubicBezTo>
                  <a:cubicBezTo>
                    <a:pt x="16453" y="1888"/>
                    <a:pt x="16913" y="1256"/>
                    <a:pt x="17465" y="1256"/>
                  </a:cubicBezTo>
                  <a:cubicBezTo>
                    <a:pt x="17537" y="1256"/>
                    <a:pt x="17612" y="1267"/>
                    <a:pt x="17687" y="1291"/>
                  </a:cubicBezTo>
                  <a:cubicBezTo>
                    <a:pt x="18307" y="1484"/>
                    <a:pt x="18420" y="2336"/>
                    <a:pt x="18923" y="2748"/>
                  </a:cubicBezTo>
                  <a:cubicBezTo>
                    <a:pt x="19106" y="2899"/>
                    <a:pt x="19341" y="2971"/>
                    <a:pt x="19577" y="2971"/>
                  </a:cubicBezTo>
                  <a:cubicBezTo>
                    <a:pt x="19909" y="2971"/>
                    <a:pt x="20244" y="2828"/>
                    <a:pt x="20443" y="2561"/>
                  </a:cubicBezTo>
                  <a:cubicBezTo>
                    <a:pt x="20640" y="2298"/>
                    <a:pt x="20714" y="1942"/>
                    <a:pt x="20967" y="1735"/>
                  </a:cubicBezTo>
                  <a:cubicBezTo>
                    <a:pt x="21100" y="1627"/>
                    <a:pt x="21256" y="1581"/>
                    <a:pt x="21419" y="1581"/>
                  </a:cubicBezTo>
                  <a:cubicBezTo>
                    <a:pt x="21762" y="1581"/>
                    <a:pt x="22130" y="1787"/>
                    <a:pt x="22352" y="2069"/>
                  </a:cubicBezTo>
                  <a:cubicBezTo>
                    <a:pt x="22680" y="2485"/>
                    <a:pt x="22815" y="3017"/>
                    <a:pt x="23083" y="3474"/>
                  </a:cubicBezTo>
                  <a:cubicBezTo>
                    <a:pt x="23314" y="3867"/>
                    <a:pt x="23723" y="4217"/>
                    <a:pt x="24156" y="4217"/>
                  </a:cubicBezTo>
                  <a:cubicBezTo>
                    <a:pt x="24227" y="4217"/>
                    <a:pt x="24299" y="4207"/>
                    <a:pt x="24371" y="4187"/>
                  </a:cubicBezTo>
                  <a:cubicBezTo>
                    <a:pt x="25368" y="3903"/>
                    <a:pt x="25103" y="2064"/>
                    <a:pt x="26093" y="1761"/>
                  </a:cubicBezTo>
                  <a:cubicBezTo>
                    <a:pt x="26171" y="1737"/>
                    <a:pt x="26251" y="1726"/>
                    <a:pt x="26330" y="1726"/>
                  </a:cubicBezTo>
                  <a:cubicBezTo>
                    <a:pt x="26650" y="1726"/>
                    <a:pt x="26970" y="1903"/>
                    <a:pt x="27198" y="2137"/>
                  </a:cubicBezTo>
                  <a:cubicBezTo>
                    <a:pt x="27485" y="2428"/>
                    <a:pt x="27679" y="2800"/>
                    <a:pt x="27921" y="3129"/>
                  </a:cubicBezTo>
                  <a:cubicBezTo>
                    <a:pt x="28247" y="3571"/>
                    <a:pt x="28709" y="3954"/>
                    <a:pt x="29255" y="4004"/>
                  </a:cubicBezTo>
                  <a:cubicBezTo>
                    <a:pt x="29295" y="4008"/>
                    <a:pt x="29335" y="4010"/>
                    <a:pt x="29375" y="4010"/>
                  </a:cubicBezTo>
                  <a:cubicBezTo>
                    <a:pt x="30123" y="4010"/>
                    <a:pt x="30775" y="3361"/>
                    <a:pt x="31002" y="2634"/>
                  </a:cubicBezTo>
                  <a:cubicBezTo>
                    <a:pt x="31149" y="2168"/>
                    <a:pt x="31163" y="1679"/>
                    <a:pt x="31123" y="1190"/>
                  </a:cubicBezTo>
                  <a:lnTo>
                    <a:pt x="31123" y="1190"/>
                  </a:lnTo>
                  <a:cubicBezTo>
                    <a:pt x="31105" y="1402"/>
                    <a:pt x="31064" y="1612"/>
                    <a:pt x="31002" y="1815"/>
                  </a:cubicBezTo>
                  <a:lnTo>
                    <a:pt x="31001" y="1817"/>
                  </a:lnTo>
                  <a:cubicBezTo>
                    <a:pt x="30774" y="2544"/>
                    <a:pt x="30121" y="3193"/>
                    <a:pt x="29372" y="3193"/>
                  </a:cubicBezTo>
                  <a:cubicBezTo>
                    <a:pt x="29333" y="3193"/>
                    <a:pt x="29293" y="3191"/>
                    <a:pt x="29253" y="3188"/>
                  </a:cubicBezTo>
                  <a:cubicBezTo>
                    <a:pt x="28709" y="3136"/>
                    <a:pt x="28245" y="2753"/>
                    <a:pt x="27919" y="2310"/>
                  </a:cubicBezTo>
                  <a:cubicBezTo>
                    <a:pt x="27677" y="1981"/>
                    <a:pt x="27485" y="1610"/>
                    <a:pt x="27197" y="1319"/>
                  </a:cubicBezTo>
                  <a:cubicBezTo>
                    <a:pt x="26966" y="1085"/>
                    <a:pt x="26648" y="908"/>
                    <a:pt x="26329" y="908"/>
                  </a:cubicBezTo>
                  <a:cubicBezTo>
                    <a:pt x="26249" y="908"/>
                    <a:pt x="26170" y="919"/>
                    <a:pt x="26092" y="942"/>
                  </a:cubicBezTo>
                  <a:cubicBezTo>
                    <a:pt x="25102" y="1246"/>
                    <a:pt x="25366" y="3086"/>
                    <a:pt x="24369" y="3369"/>
                  </a:cubicBezTo>
                  <a:cubicBezTo>
                    <a:pt x="24298" y="3389"/>
                    <a:pt x="24226" y="3399"/>
                    <a:pt x="24155" y="3399"/>
                  </a:cubicBezTo>
                  <a:cubicBezTo>
                    <a:pt x="23722" y="3399"/>
                    <a:pt x="23312" y="3048"/>
                    <a:pt x="23082" y="2656"/>
                  </a:cubicBezTo>
                  <a:cubicBezTo>
                    <a:pt x="22812" y="2202"/>
                    <a:pt x="22678" y="1666"/>
                    <a:pt x="22351" y="1250"/>
                  </a:cubicBezTo>
                  <a:cubicBezTo>
                    <a:pt x="22129" y="969"/>
                    <a:pt x="21760" y="762"/>
                    <a:pt x="21418" y="762"/>
                  </a:cubicBezTo>
                  <a:cubicBezTo>
                    <a:pt x="21255" y="762"/>
                    <a:pt x="21098" y="809"/>
                    <a:pt x="20966" y="917"/>
                  </a:cubicBezTo>
                  <a:cubicBezTo>
                    <a:pt x="20713" y="1122"/>
                    <a:pt x="20638" y="1479"/>
                    <a:pt x="20441" y="1742"/>
                  </a:cubicBezTo>
                  <a:cubicBezTo>
                    <a:pt x="20243" y="2010"/>
                    <a:pt x="19908" y="2153"/>
                    <a:pt x="19576" y="2153"/>
                  </a:cubicBezTo>
                  <a:cubicBezTo>
                    <a:pt x="19339" y="2153"/>
                    <a:pt x="19105" y="2081"/>
                    <a:pt x="18922" y="1929"/>
                  </a:cubicBezTo>
                  <a:cubicBezTo>
                    <a:pt x="18456" y="1548"/>
                    <a:pt x="18324" y="795"/>
                    <a:pt x="17820" y="529"/>
                  </a:cubicBezTo>
                  <a:lnTo>
                    <a:pt x="17117" y="522"/>
                  </a:lnTo>
                  <a:cubicBezTo>
                    <a:pt x="16727" y="713"/>
                    <a:pt x="16426" y="1197"/>
                    <a:pt x="16334" y="1654"/>
                  </a:cubicBezTo>
                  <a:cubicBezTo>
                    <a:pt x="16200" y="2316"/>
                    <a:pt x="16258" y="3055"/>
                    <a:pt x="15860" y="3602"/>
                  </a:cubicBezTo>
                  <a:cubicBezTo>
                    <a:pt x="15576" y="3992"/>
                    <a:pt x="15093" y="4196"/>
                    <a:pt x="14609" y="4196"/>
                  </a:cubicBezTo>
                  <a:cubicBezTo>
                    <a:pt x="14437" y="4196"/>
                    <a:pt x="14265" y="4170"/>
                    <a:pt x="14102" y="4118"/>
                  </a:cubicBezTo>
                  <a:cubicBezTo>
                    <a:pt x="13480" y="3919"/>
                    <a:pt x="13004" y="3383"/>
                    <a:pt x="12778" y="2771"/>
                  </a:cubicBezTo>
                  <a:cubicBezTo>
                    <a:pt x="12552" y="2158"/>
                    <a:pt x="12555" y="1478"/>
                    <a:pt x="12314" y="868"/>
                  </a:cubicBezTo>
                  <a:cubicBezTo>
                    <a:pt x="12258" y="729"/>
                    <a:pt x="12185" y="597"/>
                    <a:pt x="12095" y="474"/>
                  </a:cubicBezTo>
                  <a:lnTo>
                    <a:pt x="10242" y="457"/>
                  </a:lnTo>
                  <a:cubicBezTo>
                    <a:pt x="10006" y="871"/>
                    <a:pt x="9886" y="1420"/>
                    <a:pt x="9606" y="1821"/>
                  </a:cubicBezTo>
                  <a:cubicBezTo>
                    <a:pt x="9315" y="2241"/>
                    <a:pt x="8807" y="2497"/>
                    <a:pt x="8298" y="2497"/>
                  </a:cubicBezTo>
                  <a:cubicBezTo>
                    <a:pt x="8217" y="2497"/>
                    <a:pt x="8136" y="2491"/>
                    <a:pt x="8056" y="2478"/>
                  </a:cubicBezTo>
                  <a:cubicBezTo>
                    <a:pt x="7472" y="2381"/>
                    <a:pt x="6959" y="1929"/>
                    <a:pt x="6793" y="1361"/>
                  </a:cubicBezTo>
                  <a:cubicBezTo>
                    <a:pt x="6700" y="1045"/>
                    <a:pt x="6695" y="678"/>
                    <a:pt x="6506" y="422"/>
                  </a:cubicBezTo>
                  <a:lnTo>
                    <a:pt x="5380" y="411"/>
                  </a:lnTo>
                  <a:cubicBezTo>
                    <a:pt x="5206" y="550"/>
                    <a:pt x="5060" y="736"/>
                    <a:pt x="4981" y="935"/>
                  </a:cubicBezTo>
                  <a:cubicBezTo>
                    <a:pt x="4755" y="1508"/>
                    <a:pt x="4810" y="2167"/>
                    <a:pt x="4561" y="2729"/>
                  </a:cubicBezTo>
                  <a:cubicBezTo>
                    <a:pt x="4305" y="3306"/>
                    <a:pt x="3726" y="3725"/>
                    <a:pt x="3099" y="3785"/>
                  </a:cubicBezTo>
                  <a:cubicBezTo>
                    <a:pt x="3045" y="3790"/>
                    <a:pt x="2991" y="3793"/>
                    <a:pt x="2937" y="3793"/>
                  </a:cubicBezTo>
                  <a:cubicBezTo>
                    <a:pt x="2363" y="3793"/>
                    <a:pt x="1792" y="3503"/>
                    <a:pt x="1461" y="3033"/>
                  </a:cubicBezTo>
                  <a:cubicBezTo>
                    <a:pt x="1024" y="2407"/>
                    <a:pt x="1031" y="1588"/>
                    <a:pt x="893" y="838"/>
                  </a:cubicBezTo>
                  <a:cubicBezTo>
                    <a:pt x="863" y="677"/>
                    <a:pt x="818" y="519"/>
                    <a:pt x="755" y="367"/>
                  </a:cubicBezTo>
                  <a:lnTo>
                    <a:pt x="463" y="366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2">
              <a:extLst>
                <a:ext uri="{FF2B5EF4-FFF2-40B4-BE49-F238E27FC236}">
                  <a16:creationId xmlns:a16="http://schemas.microsoft.com/office/drawing/2014/main" id="{F6DF8266-4019-9296-943A-D0CAF1FC7FFF}"/>
                </a:ext>
              </a:extLst>
            </p:cNvPr>
            <p:cNvSpPr/>
            <p:nvPr/>
          </p:nvSpPr>
          <p:spPr>
            <a:xfrm>
              <a:off x="-487601" y="1079248"/>
              <a:ext cx="2482929" cy="1241811"/>
            </a:xfrm>
            <a:custGeom>
              <a:avLst/>
              <a:gdLst/>
              <a:ahLst/>
              <a:cxnLst/>
              <a:rect l="l" t="t" r="r" b="b"/>
              <a:pathLst>
                <a:path w="28658" h="14333" extrusionOk="0">
                  <a:moveTo>
                    <a:pt x="14341" y="0"/>
                  </a:moveTo>
                  <a:cubicBezTo>
                    <a:pt x="13741" y="0"/>
                    <a:pt x="13142" y="228"/>
                    <a:pt x="12674" y="683"/>
                  </a:cubicBezTo>
                  <a:lnTo>
                    <a:pt x="408" y="12615"/>
                  </a:lnTo>
                  <a:cubicBezTo>
                    <a:pt x="10" y="13000"/>
                    <a:pt x="1" y="13634"/>
                    <a:pt x="386" y="14031"/>
                  </a:cubicBezTo>
                  <a:cubicBezTo>
                    <a:pt x="581" y="14232"/>
                    <a:pt x="841" y="14333"/>
                    <a:pt x="1102" y="14333"/>
                  </a:cubicBezTo>
                  <a:cubicBezTo>
                    <a:pt x="1354" y="14333"/>
                    <a:pt x="1607" y="14238"/>
                    <a:pt x="1801" y="14047"/>
                  </a:cubicBezTo>
                  <a:lnTo>
                    <a:pt x="14068" y="2116"/>
                  </a:lnTo>
                  <a:cubicBezTo>
                    <a:pt x="14144" y="2040"/>
                    <a:pt x="14243" y="2003"/>
                    <a:pt x="14342" y="2003"/>
                  </a:cubicBezTo>
                  <a:cubicBezTo>
                    <a:pt x="14441" y="2003"/>
                    <a:pt x="14540" y="2040"/>
                    <a:pt x="14616" y="2116"/>
                  </a:cubicBezTo>
                  <a:lnTo>
                    <a:pt x="26882" y="14047"/>
                  </a:lnTo>
                  <a:cubicBezTo>
                    <a:pt x="27067" y="14228"/>
                    <a:pt x="27315" y="14330"/>
                    <a:pt x="27573" y="14330"/>
                  </a:cubicBezTo>
                  <a:cubicBezTo>
                    <a:pt x="27575" y="14330"/>
                    <a:pt x="27576" y="14330"/>
                    <a:pt x="27578" y="14330"/>
                  </a:cubicBezTo>
                  <a:lnTo>
                    <a:pt x="27580" y="14330"/>
                  </a:lnTo>
                  <a:cubicBezTo>
                    <a:pt x="27986" y="14330"/>
                    <a:pt x="28351" y="14084"/>
                    <a:pt x="28505" y="13707"/>
                  </a:cubicBezTo>
                  <a:cubicBezTo>
                    <a:pt x="28658" y="13330"/>
                    <a:pt x="28566" y="12899"/>
                    <a:pt x="28275" y="12615"/>
                  </a:cubicBezTo>
                  <a:lnTo>
                    <a:pt x="16009" y="683"/>
                  </a:lnTo>
                  <a:cubicBezTo>
                    <a:pt x="15542" y="228"/>
                    <a:pt x="14941" y="0"/>
                    <a:pt x="14341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2">
              <a:extLst>
                <a:ext uri="{FF2B5EF4-FFF2-40B4-BE49-F238E27FC236}">
                  <a16:creationId xmlns:a16="http://schemas.microsoft.com/office/drawing/2014/main" id="{5F97B103-A747-B25A-7C70-2D9524549F1C}"/>
                </a:ext>
              </a:extLst>
            </p:cNvPr>
            <p:cNvSpPr/>
            <p:nvPr/>
          </p:nvSpPr>
          <p:spPr>
            <a:xfrm>
              <a:off x="-317911" y="2258871"/>
              <a:ext cx="81560" cy="60614"/>
            </a:xfrm>
            <a:custGeom>
              <a:avLst/>
              <a:gdLst/>
              <a:ahLst/>
              <a:cxnLst/>
              <a:rect l="l" t="t" r="r" b="b"/>
              <a:pathLst>
                <a:path w="989" h="735" extrusionOk="0">
                  <a:moveTo>
                    <a:pt x="989" y="0"/>
                  </a:moveTo>
                  <a:lnTo>
                    <a:pt x="508" y="468"/>
                  </a:lnTo>
                  <a:cubicBezTo>
                    <a:pt x="369" y="605"/>
                    <a:pt x="192" y="698"/>
                    <a:pt x="1" y="734"/>
                  </a:cubicBezTo>
                  <a:cubicBezTo>
                    <a:pt x="195" y="698"/>
                    <a:pt x="373" y="605"/>
                    <a:pt x="514" y="467"/>
                  </a:cubicBezTo>
                  <a:lnTo>
                    <a:pt x="989" y="4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rgbClr val="D5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2">
              <a:extLst>
                <a:ext uri="{FF2B5EF4-FFF2-40B4-BE49-F238E27FC236}">
                  <a16:creationId xmlns:a16="http://schemas.microsoft.com/office/drawing/2014/main" id="{CB7B3493-D431-59DA-D403-2F734276FD7F}"/>
                </a:ext>
              </a:extLst>
            </p:cNvPr>
            <p:cNvSpPr/>
            <p:nvPr/>
          </p:nvSpPr>
          <p:spPr>
            <a:xfrm>
              <a:off x="-121142" y="1304551"/>
              <a:ext cx="873661" cy="842570"/>
            </a:xfrm>
            <a:custGeom>
              <a:avLst/>
              <a:gdLst/>
              <a:ahLst/>
              <a:cxnLst/>
              <a:rect l="l" t="t" r="r" b="b"/>
              <a:pathLst>
                <a:path w="10594" h="10217" extrusionOk="0">
                  <a:moveTo>
                    <a:pt x="10594" y="0"/>
                  </a:moveTo>
                  <a:cubicBezTo>
                    <a:pt x="10576" y="4"/>
                    <a:pt x="10559" y="9"/>
                    <a:pt x="10542" y="15"/>
                  </a:cubicBezTo>
                  <a:lnTo>
                    <a:pt x="10542" y="15"/>
                  </a:lnTo>
                  <a:cubicBezTo>
                    <a:pt x="10559" y="9"/>
                    <a:pt x="10576" y="5"/>
                    <a:pt x="10594" y="2"/>
                  </a:cubicBezTo>
                  <a:lnTo>
                    <a:pt x="10594" y="0"/>
                  </a:lnTo>
                  <a:close/>
                  <a:moveTo>
                    <a:pt x="10542" y="15"/>
                  </a:moveTo>
                  <a:lnTo>
                    <a:pt x="10542" y="15"/>
                  </a:lnTo>
                  <a:cubicBezTo>
                    <a:pt x="10484" y="33"/>
                    <a:pt x="10432" y="65"/>
                    <a:pt x="10388" y="107"/>
                  </a:cubicBezTo>
                  <a:lnTo>
                    <a:pt x="0" y="10213"/>
                  </a:lnTo>
                  <a:lnTo>
                    <a:pt x="0" y="10217"/>
                  </a:lnTo>
                  <a:lnTo>
                    <a:pt x="10395" y="106"/>
                  </a:lnTo>
                  <a:cubicBezTo>
                    <a:pt x="10437" y="65"/>
                    <a:pt x="10487" y="34"/>
                    <a:pt x="10542" y="15"/>
                  </a:cubicBezTo>
                  <a:close/>
                </a:path>
              </a:pathLst>
            </a:custGeom>
            <a:solidFill>
              <a:srgbClr val="AB6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2">
              <a:extLst>
                <a:ext uri="{FF2B5EF4-FFF2-40B4-BE49-F238E27FC236}">
                  <a16:creationId xmlns:a16="http://schemas.microsoft.com/office/drawing/2014/main" id="{A778FB5A-ED64-35FC-BB06-D6EAA9245611}"/>
                </a:ext>
              </a:extLst>
            </p:cNvPr>
            <p:cNvSpPr/>
            <p:nvPr/>
          </p:nvSpPr>
          <p:spPr>
            <a:xfrm>
              <a:off x="-236433" y="2146715"/>
              <a:ext cx="115372" cy="112568"/>
            </a:xfrm>
            <a:custGeom>
              <a:avLst/>
              <a:gdLst/>
              <a:ahLst/>
              <a:cxnLst/>
              <a:rect l="l" t="t" r="r" b="b"/>
              <a:pathLst>
                <a:path w="1399" h="1365" extrusionOk="0">
                  <a:moveTo>
                    <a:pt x="1398" y="1"/>
                  </a:moveTo>
                  <a:lnTo>
                    <a:pt x="1" y="1360"/>
                  </a:lnTo>
                  <a:lnTo>
                    <a:pt x="1" y="1364"/>
                  </a:lnTo>
                  <a:lnTo>
                    <a:pt x="1398" y="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D5C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2">
              <a:extLst>
                <a:ext uri="{FF2B5EF4-FFF2-40B4-BE49-F238E27FC236}">
                  <a16:creationId xmlns:a16="http://schemas.microsoft.com/office/drawing/2014/main" id="{E6A82D47-15B3-7799-61D0-A7B378957A2A}"/>
                </a:ext>
              </a:extLst>
            </p:cNvPr>
            <p:cNvSpPr/>
            <p:nvPr/>
          </p:nvSpPr>
          <p:spPr>
            <a:xfrm>
              <a:off x="1932149" y="2242708"/>
              <a:ext cx="412" cy="247"/>
            </a:xfrm>
            <a:custGeom>
              <a:avLst/>
              <a:gdLst/>
              <a:ahLst/>
              <a:cxnLst/>
              <a:rect l="l" t="t" r="r" b="b"/>
              <a:pathLst>
                <a:path w="5" h="3" extrusionOk="0">
                  <a:moveTo>
                    <a:pt x="0" y="1"/>
                  </a:moveTo>
                  <a:lnTo>
                    <a:pt x="0" y="2"/>
                  </a:lnTo>
                  <a:lnTo>
                    <a:pt x="5" y="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A4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2">
              <a:extLst>
                <a:ext uri="{FF2B5EF4-FFF2-40B4-BE49-F238E27FC236}">
                  <a16:creationId xmlns:a16="http://schemas.microsoft.com/office/drawing/2014/main" id="{BC2109D2-7E6D-A49D-B700-424ADE7477C2}"/>
                </a:ext>
              </a:extLst>
            </p:cNvPr>
            <p:cNvSpPr/>
            <p:nvPr/>
          </p:nvSpPr>
          <p:spPr>
            <a:xfrm>
              <a:off x="1932149" y="2242708"/>
              <a:ext cx="412" cy="82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1"/>
                  </a:moveTo>
                  <a:lnTo>
                    <a:pt x="0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C2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2">
              <a:extLst>
                <a:ext uri="{FF2B5EF4-FFF2-40B4-BE49-F238E27FC236}">
                  <a16:creationId xmlns:a16="http://schemas.microsoft.com/office/drawing/2014/main" id="{6A01486F-06F6-680C-FF1D-0F6CE0BE6686}"/>
                </a:ext>
              </a:extLst>
            </p:cNvPr>
            <p:cNvSpPr/>
            <p:nvPr/>
          </p:nvSpPr>
          <p:spPr>
            <a:xfrm>
              <a:off x="1923572" y="2201309"/>
              <a:ext cx="9649" cy="41646"/>
            </a:xfrm>
            <a:custGeom>
              <a:avLst/>
              <a:gdLst/>
              <a:ahLst/>
              <a:cxnLst/>
              <a:rect l="l" t="t" r="r" b="b"/>
              <a:pathLst>
                <a:path w="117" h="505" extrusionOk="0">
                  <a:moveTo>
                    <a:pt x="0" y="1"/>
                  </a:moveTo>
                  <a:lnTo>
                    <a:pt x="0" y="2"/>
                  </a:lnTo>
                  <a:cubicBezTo>
                    <a:pt x="78" y="158"/>
                    <a:pt x="113" y="330"/>
                    <a:pt x="104" y="504"/>
                  </a:cubicBezTo>
                  <a:lnTo>
                    <a:pt x="109" y="504"/>
                  </a:lnTo>
                  <a:cubicBezTo>
                    <a:pt x="117" y="330"/>
                    <a:pt x="79" y="157"/>
                    <a:pt x="0" y="1"/>
                  </a:cubicBezTo>
                  <a:close/>
                </a:path>
              </a:pathLst>
            </a:custGeom>
            <a:solidFill>
              <a:srgbClr val="401E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2">
              <a:extLst>
                <a:ext uri="{FF2B5EF4-FFF2-40B4-BE49-F238E27FC236}">
                  <a16:creationId xmlns:a16="http://schemas.microsoft.com/office/drawing/2014/main" id="{71E1A4B8-3F25-F02E-382F-B17BC1D0B0D8}"/>
                </a:ext>
              </a:extLst>
            </p:cNvPr>
            <p:cNvSpPr/>
            <p:nvPr/>
          </p:nvSpPr>
          <p:spPr>
            <a:xfrm>
              <a:off x="1915985" y="2242873"/>
              <a:ext cx="16576" cy="45275"/>
            </a:xfrm>
            <a:custGeom>
              <a:avLst/>
              <a:gdLst/>
              <a:ahLst/>
              <a:cxnLst/>
              <a:rect l="l" t="t" r="r" b="b"/>
              <a:pathLst>
                <a:path w="201" h="549" extrusionOk="0">
                  <a:moveTo>
                    <a:pt x="196" y="0"/>
                  </a:moveTo>
                  <a:cubicBezTo>
                    <a:pt x="186" y="197"/>
                    <a:pt x="118" y="385"/>
                    <a:pt x="1" y="543"/>
                  </a:cubicBezTo>
                  <a:lnTo>
                    <a:pt x="1" y="548"/>
                  </a:lnTo>
                  <a:cubicBezTo>
                    <a:pt x="122" y="390"/>
                    <a:pt x="191" y="198"/>
                    <a:pt x="201" y="0"/>
                  </a:cubicBezTo>
                  <a:close/>
                </a:path>
              </a:pathLst>
            </a:custGeom>
            <a:solidFill>
              <a:srgbClr val="D5C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2">
              <a:extLst>
                <a:ext uri="{FF2B5EF4-FFF2-40B4-BE49-F238E27FC236}">
                  <a16:creationId xmlns:a16="http://schemas.microsoft.com/office/drawing/2014/main" id="{8DEF63C1-FCB6-E890-1D82-37A361B1EC16}"/>
                </a:ext>
              </a:extLst>
            </p:cNvPr>
            <p:cNvSpPr/>
            <p:nvPr/>
          </p:nvSpPr>
          <p:spPr>
            <a:xfrm>
              <a:off x="1864855" y="2303404"/>
              <a:ext cx="35956" cy="16164"/>
            </a:xfrm>
            <a:custGeom>
              <a:avLst/>
              <a:gdLst/>
              <a:ahLst/>
              <a:cxnLst/>
              <a:rect l="l" t="t" r="r" b="b"/>
              <a:pathLst>
                <a:path w="436" h="196" extrusionOk="0">
                  <a:moveTo>
                    <a:pt x="434" y="0"/>
                  </a:moveTo>
                  <a:cubicBezTo>
                    <a:pt x="307" y="98"/>
                    <a:pt x="158" y="166"/>
                    <a:pt x="1" y="195"/>
                  </a:cubicBezTo>
                  <a:cubicBezTo>
                    <a:pt x="158" y="167"/>
                    <a:pt x="307" y="101"/>
                    <a:pt x="435" y="3"/>
                  </a:cubicBezTo>
                  <a:cubicBezTo>
                    <a:pt x="435" y="1"/>
                    <a:pt x="434" y="0"/>
                    <a:pt x="434" y="0"/>
                  </a:cubicBezTo>
                  <a:close/>
                </a:path>
              </a:pathLst>
            </a:custGeom>
            <a:solidFill>
              <a:srgbClr val="A4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2">
              <a:extLst>
                <a:ext uri="{FF2B5EF4-FFF2-40B4-BE49-F238E27FC236}">
                  <a16:creationId xmlns:a16="http://schemas.microsoft.com/office/drawing/2014/main" id="{29738948-61CD-FF72-C380-4E88A5338079}"/>
                </a:ext>
              </a:extLst>
            </p:cNvPr>
            <p:cNvSpPr/>
            <p:nvPr/>
          </p:nvSpPr>
          <p:spPr>
            <a:xfrm>
              <a:off x="1900563" y="2303404"/>
              <a:ext cx="247" cy="247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1" y="0"/>
                  </a:moveTo>
                  <a:lnTo>
                    <a:pt x="2" y="3"/>
                  </a:ln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D5C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2">
              <a:extLst>
                <a:ext uri="{FF2B5EF4-FFF2-40B4-BE49-F238E27FC236}">
                  <a16:creationId xmlns:a16="http://schemas.microsoft.com/office/drawing/2014/main" id="{D0A5B06F-4767-B26C-56D3-B4EB69318A33}"/>
                </a:ext>
              </a:extLst>
            </p:cNvPr>
            <p:cNvSpPr/>
            <p:nvPr/>
          </p:nvSpPr>
          <p:spPr>
            <a:xfrm>
              <a:off x="1900563" y="2287570"/>
              <a:ext cx="15504" cy="15999"/>
            </a:xfrm>
            <a:custGeom>
              <a:avLst/>
              <a:gdLst/>
              <a:ahLst/>
              <a:cxnLst/>
              <a:rect l="l" t="t" r="r" b="b"/>
              <a:pathLst>
                <a:path w="188" h="194" extrusionOk="0">
                  <a:moveTo>
                    <a:pt x="188" y="1"/>
                  </a:moveTo>
                  <a:cubicBezTo>
                    <a:pt x="161" y="36"/>
                    <a:pt x="133" y="70"/>
                    <a:pt x="102" y="101"/>
                  </a:cubicBezTo>
                  <a:cubicBezTo>
                    <a:pt x="70" y="133"/>
                    <a:pt x="36" y="164"/>
                    <a:pt x="1" y="192"/>
                  </a:cubicBezTo>
                  <a:lnTo>
                    <a:pt x="2" y="193"/>
                  </a:lnTo>
                  <a:cubicBezTo>
                    <a:pt x="73" y="140"/>
                    <a:pt x="134" y="77"/>
                    <a:pt x="188" y="6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D5C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2">
              <a:extLst>
                <a:ext uri="{FF2B5EF4-FFF2-40B4-BE49-F238E27FC236}">
                  <a16:creationId xmlns:a16="http://schemas.microsoft.com/office/drawing/2014/main" id="{CEE115D0-4194-AD35-26AE-3E291B802206}"/>
                </a:ext>
              </a:extLst>
            </p:cNvPr>
            <p:cNvSpPr/>
            <p:nvPr/>
          </p:nvSpPr>
          <p:spPr>
            <a:xfrm>
              <a:off x="-497050" y="1176879"/>
              <a:ext cx="2482908" cy="1148951"/>
            </a:xfrm>
            <a:custGeom>
              <a:avLst/>
              <a:gdLst/>
              <a:ahLst/>
              <a:cxnLst/>
              <a:rect l="l" t="t" r="r" b="b"/>
              <a:pathLst>
                <a:path w="28586" h="13228" extrusionOk="0">
                  <a:moveTo>
                    <a:pt x="14348" y="0"/>
                  </a:moveTo>
                  <a:lnTo>
                    <a:pt x="14348" y="2"/>
                  </a:lnTo>
                  <a:cubicBezTo>
                    <a:pt x="14246" y="2"/>
                    <a:pt x="14147" y="41"/>
                    <a:pt x="14074" y="113"/>
                  </a:cubicBezTo>
                  <a:lnTo>
                    <a:pt x="1808" y="12046"/>
                  </a:lnTo>
                  <a:cubicBezTo>
                    <a:pt x="1612" y="12242"/>
                    <a:pt x="1361" y="12335"/>
                    <a:pt x="1113" y="12335"/>
                  </a:cubicBezTo>
                  <a:cubicBezTo>
                    <a:pt x="753" y="12335"/>
                    <a:pt x="398" y="12139"/>
                    <a:pt x="224" y="11777"/>
                  </a:cubicBezTo>
                  <a:lnTo>
                    <a:pt x="224" y="11777"/>
                  </a:lnTo>
                  <a:cubicBezTo>
                    <a:pt x="0" y="12212"/>
                    <a:pt x="124" y="12743"/>
                    <a:pt x="516" y="13033"/>
                  </a:cubicBezTo>
                  <a:cubicBezTo>
                    <a:pt x="693" y="13163"/>
                    <a:pt x="900" y="13227"/>
                    <a:pt x="1106" y="13227"/>
                  </a:cubicBezTo>
                  <a:cubicBezTo>
                    <a:pt x="1358" y="13227"/>
                    <a:pt x="1609" y="13132"/>
                    <a:pt x="1801" y="12944"/>
                  </a:cubicBezTo>
                  <a:lnTo>
                    <a:pt x="2283" y="12476"/>
                  </a:lnTo>
                  <a:lnTo>
                    <a:pt x="3679" y="11117"/>
                  </a:lnTo>
                  <a:lnTo>
                    <a:pt x="14067" y="1013"/>
                  </a:lnTo>
                  <a:cubicBezTo>
                    <a:pt x="14125" y="956"/>
                    <a:pt x="14195" y="920"/>
                    <a:pt x="14274" y="906"/>
                  </a:cubicBezTo>
                  <a:cubicBezTo>
                    <a:pt x="14298" y="902"/>
                    <a:pt x="14323" y="899"/>
                    <a:pt x="14348" y="899"/>
                  </a:cubicBezTo>
                  <a:cubicBezTo>
                    <a:pt x="14451" y="899"/>
                    <a:pt x="14550" y="940"/>
                    <a:pt x="14623" y="1011"/>
                  </a:cubicBezTo>
                  <a:lnTo>
                    <a:pt x="26889" y="12943"/>
                  </a:lnTo>
                  <a:cubicBezTo>
                    <a:pt x="27081" y="13131"/>
                    <a:pt x="27332" y="13227"/>
                    <a:pt x="27584" y="13227"/>
                  </a:cubicBezTo>
                  <a:cubicBezTo>
                    <a:pt x="27799" y="13227"/>
                    <a:pt x="28014" y="13157"/>
                    <a:pt x="28195" y="13016"/>
                  </a:cubicBezTo>
                  <a:cubicBezTo>
                    <a:pt x="28230" y="12988"/>
                    <a:pt x="28264" y="12957"/>
                    <a:pt x="28295" y="12925"/>
                  </a:cubicBezTo>
                  <a:cubicBezTo>
                    <a:pt x="28463" y="12752"/>
                    <a:pt x="28563" y="12524"/>
                    <a:pt x="28576" y="12282"/>
                  </a:cubicBezTo>
                  <a:lnTo>
                    <a:pt x="28576" y="12281"/>
                  </a:lnTo>
                  <a:cubicBezTo>
                    <a:pt x="28586" y="12108"/>
                    <a:pt x="28549" y="11935"/>
                    <a:pt x="28472" y="11780"/>
                  </a:cubicBezTo>
                  <a:cubicBezTo>
                    <a:pt x="28428" y="11870"/>
                    <a:pt x="28371" y="11953"/>
                    <a:pt x="28302" y="12026"/>
                  </a:cubicBezTo>
                  <a:cubicBezTo>
                    <a:pt x="28105" y="12228"/>
                    <a:pt x="27845" y="12329"/>
                    <a:pt x="27584" y="12329"/>
                  </a:cubicBezTo>
                  <a:cubicBezTo>
                    <a:pt x="27334" y="12329"/>
                    <a:pt x="27083" y="12235"/>
                    <a:pt x="26889" y="12046"/>
                  </a:cubicBezTo>
                  <a:lnTo>
                    <a:pt x="14623" y="113"/>
                  </a:lnTo>
                  <a:cubicBezTo>
                    <a:pt x="14550" y="41"/>
                    <a:pt x="14451" y="2"/>
                    <a:pt x="14348" y="0"/>
                  </a:cubicBezTo>
                  <a:close/>
                </a:path>
              </a:pathLst>
            </a:custGeom>
            <a:solidFill>
              <a:srgbClr val="6235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2">
              <a:extLst>
                <a:ext uri="{FF2B5EF4-FFF2-40B4-BE49-F238E27FC236}">
                  <a16:creationId xmlns:a16="http://schemas.microsoft.com/office/drawing/2014/main" id="{CAC5C56B-18A5-3B54-9890-CB4E07296844}"/>
                </a:ext>
              </a:extLst>
            </p:cNvPr>
            <p:cNvSpPr/>
            <p:nvPr/>
          </p:nvSpPr>
          <p:spPr>
            <a:xfrm>
              <a:off x="2491530" y="2729599"/>
              <a:ext cx="1174585" cy="492578"/>
            </a:xfrm>
            <a:custGeom>
              <a:avLst/>
              <a:gdLst/>
              <a:ahLst/>
              <a:cxnLst/>
              <a:rect l="l" t="t" r="r" b="b"/>
              <a:pathLst>
                <a:path w="14243" h="5973" extrusionOk="0">
                  <a:moveTo>
                    <a:pt x="175" y="0"/>
                  </a:moveTo>
                  <a:cubicBezTo>
                    <a:pt x="78" y="0"/>
                    <a:pt x="1" y="79"/>
                    <a:pt x="1" y="176"/>
                  </a:cubicBezTo>
                  <a:lnTo>
                    <a:pt x="1" y="5798"/>
                  </a:lnTo>
                  <a:cubicBezTo>
                    <a:pt x="1" y="5895"/>
                    <a:pt x="78" y="5972"/>
                    <a:pt x="175" y="5972"/>
                  </a:cubicBezTo>
                  <a:lnTo>
                    <a:pt x="14068" y="5972"/>
                  </a:lnTo>
                  <a:cubicBezTo>
                    <a:pt x="14165" y="5972"/>
                    <a:pt x="14242" y="5895"/>
                    <a:pt x="14242" y="5798"/>
                  </a:cubicBezTo>
                  <a:lnTo>
                    <a:pt x="14242" y="176"/>
                  </a:lnTo>
                  <a:cubicBezTo>
                    <a:pt x="14242" y="79"/>
                    <a:pt x="14165" y="0"/>
                    <a:pt x="1406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2">
              <a:extLst>
                <a:ext uri="{FF2B5EF4-FFF2-40B4-BE49-F238E27FC236}">
                  <a16:creationId xmlns:a16="http://schemas.microsoft.com/office/drawing/2014/main" id="{5B94363E-4DCD-8EE9-E50F-E8DE51C09A4A}"/>
                </a:ext>
              </a:extLst>
            </p:cNvPr>
            <p:cNvSpPr/>
            <p:nvPr/>
          </p:nvSpPr>
          <p:spPr>
            <a:xfrm>
              <a:off x="2464563" y="2702632"/>
              <a:ext cx="1228518" cy="546512"/>
            </a:xfrm>
            <a:custGeom>
              <a:avLst/>
              <a:gdLst/>
              <a:ahLst/>
              <a:cxnLst/>
              <a:rect l="l" t="t" r="r" b="b"/>
              <a:pathLst>
                <a:path w="14897" h="6627" extrusionOk="0">
                  <a:moveTo>
                    <a:pt x="7121" y="655"/>
                  </a:moveTo>
                  <a:lnTo>
                    <a:pt x="7121" y="3001"/>
                  </a:lnTo>
                  <a:lnTo>
                    <a:pt x="654" y="3001"/>
                  </a:lnTo>
                  <a:lnTo>
                    <a:pt x="654" y="1664"/>
                  </a:lnTo>
                  <a:cubicBezTo>
                    <a:pt x="654" y="1107"/>
                    <a:pt x="1106" y="655"/>
                    <a:pt x="1663" y="655"/>
                  </a:cubicBezTo>
                  <a:close/>
                  <a:moveTo>
                    <a:pt x="13232" y="655"/>
                  </a:moveTo>
                  <a:cubicBezTo>
                    <a:pt x="13789" y="656"/>
                    <a:pt x="14242" y="1107"/>
                    <a:pt x="14242" y="1664"/>
                  </a:cubicBezTo>
                  <a:lnTo>
                    <a:pt x="14242" y="3001"/>
                  </a:lnTo>
                  <a:lnTo>
                    <a:pt x="7775" y="3001"/>
                  </a:lnTo>
                  <a:lnTo>
                    <a:pt x="7775" y="655"/>
                  </a:lnTo>
                  <a:close/>
                  <a:moveTo>
                    <a:pt x="7122" y="3656"/>
                  </a:moveTo>
                  <a:lnTo>
                    <a:pt x="7122" y="5972"/>
                  </a:lnTo>
                  <a:lnTo>
                    <a:pt x="1665" y="5972"/>
                  </a:lnTo>
                  <a:cubicBezTo>
                    <a:pt x="1108" y="5972"/>
                    <a:pt x="655" y="5520"/>
                    <a:pt x="655" y="4962"/>
                  </a:cubicBezTo>
                  <a:lnTo>
                    <a:pt x="655" y="3656"/>
                  </a:lnTo>
                  <a:close/>
                  <a:moveTo>
                    <a:pt x="14243" y="3656"/>
                  </a:moveTo>
                  <a:lnTo>
                    <a:pt x="14243" y="4962"/>
                  </a:lnTo>
                  <a:cubicBezTo>
                    <a:pt x="14242" y="5520"/>
                    <a:pt x="13790" y="5972"/>
                    <a:pt x="13232" y="5972"/>
                  </a:cubicBezTo>
                  <a:lnTo>
                    <a:pt x="7776" y="5972"/>
                  </a:lnTo>
                  <a:lnTo>
                    <a:pt x="7776" y="3656"/>
                  </a:lnTo>
                  <a:close/>
                  <a:moveTo>
                    <a:pt x="1663" y="1"/>
                  </a:moveTo>
                  <a:cubicBezTo>
                    <a:pt x="745" y="1"/>
                    <a:pt x="0" y="746"/>
                    <a:pt x="0" y="1664"/>
                  </a:cubicBezTo>
                  <a:lnTo>
                    <a:pt x="0" y="4962"/>
                  </a:lnTo>
                  <a:cubicBezTo>
                    <a:pt x="0" y="5882"/>
                    <a:pt x="745" y="6625"/>
                    <a:pt x="1663" y="6627"/>
                  </a:cubicBezTo>
                  <a:lnTo>
                    <a:pt x="13232" y="6627"/>
                  </a:lnTo>
                  <a:cubicBezTo>
                    <a:pt x="14152" y="6625"/>
                    <a:pt x="14895" y="5882"/>
                    <a:pt x="14897" y="4962"/>
                  </a:cubicBezTo>
                  <a:lnTo>
                    <a:pt x="14897" y="1664"/>
                  </a:lnTo>
                  <a:cubicBezTo>
                    <a:pt x="14895" y="746"/>
                    <a:pt x="14152" y="1"/>
                    <a:pt x="13232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2">
              <a:extLst>
                <a:ext uri="{FF2B5EF4-FFF2-40B4-BE49-F238E27FC236}">
                  <a16:creationId xmlns:a16="http://schemas.microsoft.com/office/drawing/2014/main" id="{00505AF3-5439-3292-AC1B-EBE02EA3DE1F}"/>
                </a:ext>
              </a:extLst>
            </p:cNvPr>
            <p:cNvSpPr/>
            <p:nvPr/>
          </p:nvSpPr>
          <p:spPr>
            <a:xfrm>
              <a:off x="943026" y="2693148"/>
              <a:ext cx="158750" cy="245423"/>
            </a:xfrm>
            <a:custGeom>
              <a:avLst/>
              <a:gdLst/>
              <a:ahLst/>
              <a:cxnLst/>
              <a:rect l="l" t="t" r="r" b="b"/>
              <a:pathLst>
                <a:path w="1925" h="2976" extrusionOk="0">
                  <a:moveTo>
                    <a:pt x="1557" y="1"/>
                  </a:moveTo>
                  <a:cubicBezTo>
                    <a:pt x="1203" y="1"/>
                    <a:pt x="132" y="1033"/>
                    <a:pt x="1" y="1162"/>
                  </a:cubicBezTo>
                  <a:cubicBezTo>
                    <a:pt x="89" y="1253"/>
                    <a:pt x="140" y="1374"/>
                    <a:pt x="141" y="1501"/>
                  </a:cubicBezTo>
                  <a:lnTo>
                    <a:pt x="147" y="1986"/>
                  </a:lnTo>
                  <a:cubicBezTo>
                    <a:pt x="148" y="2102"/>
                    <a:pt x="108" y="2215"/>
                    <a:pt x="33" y="2305"/>
                  </a:cubicBezTo>
                  <a:cubicBezTo>
                    <a:pt x="220" y="2399"/>
                    <a:pt x="1126" y="2855"/>
                    <a:pt x="1518" y="2959"/>
                  </a:cubicBezTo>
                  <a:lnTo>
                    <a:pt x="1519" y="2959"/>
                  </a:lnTo>
                  <a:cubicBezTo>
                    <a:pt x="1561" y="2970"/>
                    <a:pt x="1595" y="2975"/>
                    <a:pt x="1622" y="2975"/>
                  </a:cubicBezTo>
                  <a:cubicBezTo>
                    <a:pt x="1873" y="2975"/>
                    <a:pt x="1506" y="2509"/>
                    <a:pt x="1651" y="2098"/>
                  </a:cubicBezTo>
                  <a:cubicBezTo>
                    <a:pt x="1812" y="1644"/>
                    <a:pt x="1748" y="1326"/>
                    <a:pt x="1602" y="975"/>
                  </a:cubicBezTo>
                  <a:cubicBezTo>
                    <a:pt x="1457" y="623"/>
                    <a:pt x="1924" y="89"/>
                    <a:pt x="1592" y="5"/>
                  </a:cubicBezTo>
                  <a:cubicBezTo>
                    <a:pt x="1582" y="2"/>
                    <a:pt x="1570" y="1"/>
                    <a:pt x="1557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2">
              <a:extLst>
                <a:ext uri="{FF2B5EF4-FFF2-40B4-BE49-F238E27FC236}">
                  <a16:creationId xmlns:a16="http://schemas.microsoft.com/office/drawing/2014/main" id="{78E177AB-9355-E6FB-CCDA-F2EB9CD05D51}"/>
                </a:ext>
              </a:extLst>
            </p:cNvPr>
            <p:cNvSpPr/>
            <p:nvPr/>
          </p:nvSpPr>
          <p:spPr>
            <a:xfrm>
              <a:off x="462567" y="2699581"/>
              <a:ext cx="159740" cy="245506"/>
            </a:xfrm>
            <a:custGeom>
              <a:avLst/>
              <a:gdLst/>
              <a:ahLst/>
              <a:cxnLst/>
              <a:rect l="l" t="t" r="r" b="b"/>
              <a:pathLst>
                <a:path w="1937" h="2977" extrusionOk="0">
                  <a:moveTo>
                    <a:pt x="369" y="1"/>
                  </a:moveTo>
                  <a:cubicBezTo>
                    <a:pt x="355" y="1"/>
                    <a:pt x="342" y="2"/>
                    <a:pt x="330" y="6"/>
                  </a:cubicBezTo>
                  <a:cubicBezTo>
                    <a:pt x="1" y="97"/>
                    <a:pt x="479" y="621"/>
                    <a:pt x="341" y="976"/>
                  </a:cubicBezTo>
                  <a:cubicBezTo>
                    <a:pt x="203" y="1331"/>
                    <a:pt x="147" y="1650"/>
                    <a:pt x="319" y="2100"/>
                  </a:cubicBezTo>
                  <a:cubicBezTo>
                    <a:pt x="473" y="2505"/>
                    <a:pt x="121" y="2977"/>
                    <a:pt x="364" y="2977"/>
                  </a:cubicBezTo>
                  <a:cubicBezTo>
                    <a:pt x="391" y="2977"/>
                    <a:pt x="426" y="2971"/>
                    <a:pt x="470" y="2958"/>
                  </a:cubicBezTo>
                  <a:cubicBezTo>
                    <a:pt x="851" y="2848"/>
                    <a:pt x="1713" y="2391"/>
                    <a:pt x="1926" y="2277"/>
                  </a:cubicBezTo>
                  <a:cubicBezTo>
                    <a:pt x="1888" y="2237"/>
                    <a:pt x="1858" y="2189"/>
                    <a:pt x="1837" y="2138"/>
                  </a:cubicBezTo>
                  <a:cubicBezTo>
                    <a:pt x="1813" y="2079"/>
                    <a:pt x="1800" y="2017"/>
                    <a:pt x="1799" y="1954"/>
                  </a:cubicBezTo>
                  <a:lnTo>
                    <a:pt x="1793" y="1469"/>
                  </a:lnTo>
                  <a:cubicBezTo>
                    <a:pt x="1792" y="1337"/>
                    <a:pt x="1843" y="1210"/>
                    <a:pt x="1937" y="1118"/>
                  </a:cubicBezTo>
                  <a:cubicBezTo>
                    <a:pt x="1765" y="958"/>
                    <a:pt x="719" y="1"/>
                    <a:pt x="369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2">
              <a:extLst>
                <a:ext uri="{FF2B5EF4-FFF2-40B4-BE49-F238E27FC236}">
                  <a16:creationId xmlns:a16="http://schemas.microsoft.com/office/drawing/2014/main" id="{4D42056D-5141-5749-4C23-CE921C75B0CE}"/>
                </a:ext>
              </a:extLst>
            </p:cNvPr>
            <p:cNvSpPr/>
            <p:nvPr/>
          </p:nvSpPr>
          <p:spPr>
            <a:xfrm>
              <a:off x="951026" y="2808851"/>
              <a:ext cx="4288" cy="58387"/>
            </a:xfrm>
            <a:custGeom>
              <a:avLst/>
              <a:gdLst/>
              <a:ahLst/>
              <a:cxnLst/>
              <a:rect l="l" t="t" r="r" b="b"/>
              <a:pathLst>
                <a:path w="52" h="708" extrusionOk="0">
                  <a:moveTo>
                    <a:pt x="33" y="1"/>
                  </a:moveTo>
                  <a:lnTo>
                    <a:pt x="1" y="695"/>
                  </a:lnTo>
                  <a:lnTo>
                    <a:pt x="36" y="708"/>
                  </a:lnTo>
                  <a:cubicBezTo>
                    <a:pt x="46" y="667"/>
                    <a:pt x="51" y="625"/>
                    <a:pt x="50" y="583"/>
                  </a:cubicBezTo>
                  <a:lnTo>
                    <a:pt x="44" y="98"/>
                  </a:lnTo>
                  <a:cubicBezTo>
                    <a:pt x="44" y="65"/>
                    <a:pt x="42" y="33"/>
                    <a:pt x="35" y="1"/>
                  </a:cubicBezTo>
                  <a:close/>
                </a:path>
              </a:pathLst>
            </a:custGeom>
            <a:solidFill>
              <a:srgbClr val="B65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2">
              <a:extLst>
                <a:ext uri="{FF2B5EF4-FFF2-40B4-BE49-F238E27FC236}">
                  <a16:creationId xmlns:a16="http://schemas.microsoft.com/office/drawing/2014/main" id="{11A1F081-0E00-6CDE-67A4-8DD407F9AEAF}"/>
                </a:ext>
              </a:extLst>
            </p:cNvPr>
            <p:cNvSpPr/>
            <p:nvPr/>
          </p:nvSpPr>
          <p:spPr>
            <a:xfrm>
              <a:off x="953747" y="2765473"/>
              <a:ext cx="85024" cy="123949"/>
            </a:xfrm>
            <a:custGeom>
              <a:avLst/>
              <a:gdLst/>
              <a:ahLst/>
              <a:cxnLst/>
              <a:rect l="l" t="t" r="r" b="b"/>
              <a:pathLst>
                <a:path w="1031" h="1503" extrusionOk="0">
                  <a:moveTo>
                    <a:pt x="855" y="1"/>
                  </a:moveTo>
                  <a:cubicBezTo>
                    <a:pt x="699" y="1"/>
                    <a:pt x="6" y="522"/>
                    <a:pt x="0" y="527"/>
                  </a:cubicBezTo>
                  <a:cubicBezTo>
                    <a:pt x="7" y="559"/>
                    <a:pt x="11" y="591"/>
                    <a:pt x="11" y="624"/>
                  </a:cubicBezTo>
                  <a:lnTo>
                    <a:pt x="17" y="1109"/>
                  </a:lnTo>
                  <a:cubicBezTo>
                    <a:pt x="17" y="1151"/>
                    <a:pt x="13" y="1193"/>
                    <a:pt x="2" y="1234"/>
                  </a:cubicBezTo>
                  <a:cubicBezTo>
                    <a:pt x="148" y="1290"/>
                    <a:pt x="714" y="1502"/>
                    <a:pt x="842" y="1502"/>
                  </a:cubicBezTo>
                  <a:cubicBezTo>
                    <a:pt x="866" y="1502"/>
                    <a:pt x="875" y="1495"/>
                    <a:pt x="862" y="1477"/>
                  </a:cubicBezTo>
                  <a:cubicBezTo>
                    <a:pt x="567" y="1075"/>
                    <a:pt x="249" y="1065"/>
                    <a:pt x="796" y="822"/>
                  </a:cubicBezTo>
                  <a:cubicBezTo>
                    <a:pt x="1031" y="718"/>
                    <a:pt x="302" y="735"/>
                    <a:pt x="397" y="590"/>
                  </a:cubicBezTo>
                  <a:cubicBezTo>
                    <a:pt x="501" y="432"/>
                    <a:pt x="953" y="105"/>
                    <a:pt x="880" y="11"/>
                  </a:cubicBezTo>
                  <a:cubicBezTo>
                    <a:pt x="875" y="4"/>
                    <a:pt x="865" y="1"/>
                    <a:pt x="855" y="1"/>
                  </a:cubicBezTo>
                  <a:close/>
                </a:path>
              </a:pathLst>
            </a:custGeom>
            <a:solidFill>
              <a:srgbClr val="CA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2">
              <a:extLst>
                <a:ext uri="{FF2B5EF4-FFF2-40B4-BE49-F238E27FC236}">
                  <a16:creationId xmlns:a16="http://schemas.microsoft.com/office/drawing/2014/main" id="{CDA0A4B6-7AA6-0A6B-4CD6-FA276687E634}"/>
                </a:ext>
              </a:extLst>
            </p:cNvPr>
            <p:cNvSpPr/>
            <p:nvPr/>
          </p:nvSpPr>
          <p:spPr>
            <a:xfrm>
              <a:off x="610432" y="2811572"/>
              <a:ext cx="6680" cy="60201"/>
            </a:xfrm>
            <a:custGeom>
              <a:avLst/>
              <a:gdLst/>
              <a:ahLst/>
              <a:cxnLst/>
              <a:rect l="l" t="t" r="r" b="b"/>
              <a:pathLst>
                <a:path w="81" h="730" extrusionOk="0">
                  <a:moveTo>
                    <a:pt x="12" y="0"/>
                  </a:moveTo>
                  <a:cubicBezTo>
                    <a:pt x="3" y="37"/>
                    <a:pt x="0" y="73"/>
                    <a:pt x="0" y="111"/>
                  </a:cubicBezTo>
                  <a:lnTo>
                    <a:pt x="6" y="596"/>
                  </a:lnTo>
                  <a:cubicBezTo>
                    <a:pt x="6" y="641"/>
                    <a:pt x="13" y="686"/>
                    <a:pt x="26" y="730"/>
                  </a:cubicBezTo>
                  <a:lnTo>
                    <a:pt x="80" y="707"/>
                  </a:lnTo>
                  <a:lnTo>
                    <a:pt x="33" y="1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B65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2">
              <a:extLst>
                <a:ext uri="{FF2B5EF4-FFF2-40B4-BE49-F238E27FC236}">
                  <a16:creationId xmlns:a16="http://schemas.microsoft.com/office/drawing/2014/main" id="{B84FB463-0FB3-89D6-82C6-9EF0686F354B}"/>
                </a:ext>
              </a:extLst>
            </p:cNvPr>
            <p:cNvSpPr/>
            <p:nvPr/>
          </p:nvSpPr>
          <p:spPr>
            <a:xfrm>
              <a:off x="528294" y="2770833"/>
              <a:ext cx="84282" cy="123949"/>
            </a:xfrm>
            <a:custGeom>
              <a:avLst/>
              <a:gdLst/>
              <a:ahLst/>
              <a:cxnLst/>
              <a:rect l="l" t="t" r="r" b="b"/>
              <a:pathLst>
                <a:path w="1022" h="1503" extrusionOk="0">
                  <a:moveTo>
                    <a:pt x="164" y="1"/>
                  </a:moveTo>
                  <a:lnTo>
                    <a:pt x="164" y="2"/>
                  </a:lnTo>
                  <a:cubicBezTo>
                    <a:pt x="162" y="2"/>
                    <a:pt x="160" y="2"/>
                    <a:pt x="159" y="2"/>
                  </a:cubicBezTo>
                  <a:cubicBezTo>
                    <a:pt x="150" y="2"/>
                    <a:pt x="142" y="5"/>
                    <a:pt x="136" y="12"/>
                  </a:cubicBezTo>
                  <a:cubicBezTo>
                    <a:pt x="66" y="107"/>
                    <a:pt x="527" y="424"/>
                    <a:pt x="634" y="580"/>
                  </a:cubicBezTo>
                  <a:cubicBezTo>
                    <a:pt x="731" y="723"/>
                    <a:pt x="1" y="722"/>
                    <a:pt x="240" y="820"/>
                  </a:cubicBezTo>
                  <a:cubicBezTo>
                    <a:pt x="793" y="1051"/>
                    <a:pt x="473" y="1069"/>
                    <a:pt x="188" y="1477"/>
                  </a:cubicBezTo>
                  <a:cubicBezTo>
                    <a:pt x="177" y="1495"/>
                    <a:pt x="184" y="1502"/>
                    <a:pt x="206" y="1502"/>
                  </a:cubicBezTo>
                  <a:cubicBezTo>
                    <a:pt x="323" y="1502"/>
                    <a:pt x="849" y="1293"/>
                    <a:pt x="1022" y="1224"/>
                  </a:cubicBezTo>
                  <a:cubicBezTo>
                    <a:pt x="1009" y="1180"/>
                    <a:pt x="1002" y="1135"/>
                    <a:pt x="1002" y="1090"/>
                  </a:cubicBezTo>
                  <a:lnTo>
                    <a:pt x="996" y="605"/>
                  </a:lnTo>
                  <a:cubicBezTo>
                    <a:pt x="995" y="567"/>
                    <a:pt x="999" y="531"/>
                    <a:pt x="1008" y="493"/>
                  </a:cubicBezTo>
                  <a:cubicBezTo>
                    <a:pt x="891" y="411"/>
                    <a:pt x="307" y="1"/>
                    <a:pt x="164" y="1"/>
                  </a:cubicBezTo>
                  <a:close/>
                </a:path>
              </a:pathLst>
            </a:custGeom>
            <a:solidFill>
              <a:srgbClr val="CA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2">
              <a:extLst>
                <a:ext uri="{FF2B5EF4-FFF2-40B4-BE49-F238E27FC236}">
                  <a16:creationId xmlns:a16="http://schemas.microsoft.com/office/drawing/2014/main" id="{36FA6C4B-0EE2-2605-6208-A5EF704663FA}"/>
                </a:ext>
              </a:extLst>
            </p:cNvPr>
            <p:cNvSpPr/>
            <p:nvPr/>
          </p:nvSpPr>
          <p:spPr>
            <a:xfrm>
              <a:off x="610762" y="2776853"/>
              <a:ext cx="347765" cy="124031"/>
            </a:xfrm>
            <a:custGeom>
              <a:avLst/>
              <a:gdLst/>
              <a:ahLst/>
              <a:cxnLst/>
              <a:rect l="l" t="t" r="r" b="b"/>
              <a:pathLst>
                <a:path w="4217" h="1504" extrusionOk="0">
                  <a:moveTo>
                    <a:pt x="3721" y="0"/>
                  </a:moveTo>
                  <a:cubicBezTo>
                    <a:pt x="3718" y="0"/>
                    <a:pt x="3715" y="0"/>
                    <a:pt x="3712" y="1"/>
                  </a:cubicBezTo>
                  <a:lnTo>
                    <a:pt x="3290" y="5"/>
                  </a:lnTo>
                  <a:lnTo>
                    <a:pt x="2005" y="19"/>
                  </a:lnTo>
                  <a:lnTo>
                    <a:pt x="486" y="37"/>
                  </a:lnTo>
                  <a:cubicBezTo>
                    <a:pt x="358" y="39"/>
                    <a:pt x="235" y="91"/>
                    <a:pt x="144" y="182"/>
                  </a:cubicBezTo>
                  <a:cubicBezTo>
                    <a:pt x="51" y="275"/>
                    <a:pt x="1" y="401"/>
                    <a:pt x="2" y="533"/>
                  </a:cubicBezTo>
                  <a:lnTo>
                    <a:pt x="8" y="1019"/>
                  </a:lnTo>
                  <a:cubicBezTo>
                    <a:pt x="8" y="1082"/>
                    <a:pt x="19" y="1144"/>
                    <a:pt x="43" y="1203"/>
                  </a:cubicBezTo>
                  <a:cubicBezTo>
                    <a:pt x="95" y="1325"/>
                    <a:pt x="193" y="1421"/>
                    <a:pt x="317" y="1470"/>
                  </a:cubicBezTo>
                  <a:cubicBezTo>
                    <a:pt x="331" y="1475"/>
                    <a:pt x="346" y="1481"/>
                    <a:pt x="362" y="1485"/>
                  </a:cubicBezTo>
                  <a:cubicBezTo>
                    <a:pt x="403" y="1497"/>
                    <a:pt x="447" y="1504"/>
                    <a:pt x="490" y="1504"/>
                  </a:cubicBezTo>
                  <a:cubicBezTo>
                    <a:pt x="494" y="1504"/>
                    <a:pt x="498" y="1504"/>
                    <a:pt x="502" y="1504"/>
                  </a:cubicBezTo>
                  <a:lnTo>
                    <a:pt x="1052" y="1498"/>
                  </a:lnTo>
                  <a:lnTo>
                    <a:pt x="2797" y="1478"/>
                  </a:lnTo>
                  <a:lnTo>
                    <a:pt x="3737" y="1467"/>
                  </a:lnTo>
                  <a:cubicBezTo>
                    <a:pt x="3782" y="1466"/>
                    <a:pt x="3827" y="1459"/>
                    <a:pt x="3870" y="1446"/>
                  </a:cubicBezTo>
                  <a:cubicBezTo>
                    <a:pt x="4078" y="1381"/>
                    <a:pt x="4217" y="1189"/>
                    <a:pt x="4215" y="971"/>
                  </a:cubicBezTo>
                  <a:lnTo>
                    <a:pt x="4208" y="486"/>
                  </a:lnTo>
                  <a:cubicBezTo>
                    <a:pt x="4206" y="358"/>
                    <a:pt x="4156" y="237"/>
                    <a:pt x="4068" y="147"/>
                  </a:cubicBezTo>
                  <a:cubicBezTo>
                    <a:pt x="4009" y="86"/>
                    <a:pt x="3934" y="43"/>
                    <a:pt x="3853" y="20"/>
                  </a:cubicBezTo>
                  <a:cubicBezTo>
                    <a:pt x="3815" y="9"/>
                    <a:pt x="3777" y="3"/>
                    <a:pt x="3737" y="1"/>
                  </a:cubicBezTo>
                  <a:cubicBezTo>
                    <a:pt x="3732" y="1"/>
                    <a:pt x="3726" y="0"/>
                    <a:pt x="3721" y="0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2">
              <a:extLst>
                <a:ext uri="{FF2B5EF4-FFF2-40B4-BE49-F238E27FC236}">
                  <a16:creationId xmlns:a16="http://schemas.microsoft.com/office/drawing/2014/main" id="{9131E31F-84C3-ECF2-6E34-A725AAB59B89}"/>
                </a:ext>
              </a:extLst>
            </p:cNvPr>
            <p:cNvSpPr/>
            <p:nvPr/>
          </p:nvSpPr>
          <p:spPr>
            <a:xfrm>
              <a:off x="610762" y="2781719"/>
              <a:ext cx="30018" cy="117516"/>
            </a:xfrm>
            <a:custGeom>
              <a:avLst/>
              <a:gdLst/>
              <a:ahLst/>
              <a:cxnLst/>
              <a:rect l="l" t="t" r="r" b="b"/>
              <a:pathLst>
                <a:path w="364" h="1425" extrusionOk="0">
                  <a:moveTo>
                    <a:pt x="346" y="1"/>
                  </a:moveTo>
                  <a:cubicBezTo>
                    <a:pt x="271" y="23"/>
                    <a:pt x="200" y="65"/>
                    <a:pt x="144" y="123"/>
                  </a:cubicBezTo>
                  <a:cubicBezTo>
                    <a:pt x="51" y="216"/>
                    <a:pt x="1" y="342"/>
                    <a:pt x="2" y="474"/>
                  </a:cubicBezTo>
                  <a:lnTo>
                    <a:pt x="8" y="960"/>
                  </a:lnTo>
                  <a:cubicBezTo>
                    <a:pt x="8" y="1021"/>
                    <a:pt x="20" y="1085"/>
                    <a:pt x="44" y="1142"/>
                  </a:cubicBezTo>
                  <a:cubicBezTo>
                    <a:pt x="96" y="1265"/>
                    <a:pt x="195" y="1362"/>
                    <a:pt x="318" y="1411"/>
                  </a:cubicBezTo>
                  <a:cubicBezTo>
                    <a:pt x="332" y="1416"/>
                    <a:pt x="348" y="1421"/>
                    <a:pt x="363" y="1425"/>
                  </a:cubicBezTo>
                  <a:lnTo>
                    <a:pt x="346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2">
              <a:extLst>
                <a:ext uri="{FF2B5EF4-FFF2-40B4-BE49-F238E27FC236}">
                  <a16:creationId xmlns:a16="http://schemas.microsoft.com/office/drawing/2014/main" id="{68935F9C-7920-AD36-2053-2EA9E7103DC8}"/>
                </a:ext>
              </a:extLst>
            </p:cNvPr>
            <p:cNvSpPr/>
            <p:nvPr/>
          </p:nvSpPr>
          <p:spPr>
            <a:xfrm>
              <a:off x="639296" y="2779575"/>
              <a:ext cx="49728" cy="121310"/>
            </a:xfrm>
            <a:custGeom>
              <a:avLst/>
              <a:gdLst/>
              <a:ahLst/>
              <a:cxnLst/>
              <a:rect l="l" t="t" r="r" b="b"/>
              <a:pathLst>
                <a:path w="603" h="1471" extrusionOk="0">
                  <a:moveTo>
                    <a:pt x="585" y="0"/>
                  </a:moveTo>
                  <a:lnTo>
                    <a:pt x="140" y="4"/>
                  </a:lnTo>
                  <a:cubicBezTo>
                    <a:pt x="92" y="4"/>
                    <a:pt x="45" y="13"/>
                    <a:pt x="0" y="27"/>
                  </a:cubicBezTo>
                  <a:lnTo>
                    <a:pt x="16" y="1451"/>
                  </a:lnTo>
                  <a:cubicBezTo>
                    <a:pt x="62" y="1465"/>
                    <a:pt x="109" y="1471"/>
                    <a:pt x="156" y="1471"/>
                  </a:cubicBezTo>
                  <a:lnTo>
                    <a:pt x="602" y="1465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2">
              <a:extLst>
                <a:ext uri="{FF2B5EF4-FFF2-40B4-BE49-F238E27FC236}">
                  <a16:creationId xmlns:a16="http://schemas.microsoft.com/office/drawing/2014/main" id="{EC804031-C539-0340-566B-D628E2434809}"/>
                </a:ext>
              </a:extLst>
            </p:cNvPr>
            <p:cNvSpPr/>
            <p:nvPr/>
          </p:nvSpPr>
          <p:spPr>
            <a:xfrm>
              <a:off x="687540" y="2778915"/>
              <a:ext cx="49563" cy="121475"/>
            </a:xfrm>
            <a:custGeom>
              <a:avLst/>
              <a:gdLst/>
              <a:ahLst/>
              <a:cxnLst/>
              <a:rect l="l" t="t" r="r" b="b"/>
              <a:pathLst>
                <a:path w="601" h="1473" extrusionOk="0">
                  <a:moveTo>
                    <a:pt x="585" y="1"/>
                  </a:moveTo>
                  <a:lnTo>
                    <a:pt x="0" y="8"/>
                  </a:lnTo>
                  <a:lnTo>
                    <a:pt x="17" y="1473"/>
                  </a:lnTo>
                  <a:lnTo>
                    <a:pt x="121" y="1472"/>
                  </a:lnTo>
                  <a:lnTo>
                    <a:pt x="601" y="1467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2">
              <a:extLst>
                <a:ext uri="{FF2B5EF4-FFF2-40B4-BE49-F238E27FC236}">
                  <a16:creationId xmlns:a16="http://schemas.microsoft.com/office/drawing/2014/main" id="{5A1D6BAC-6C32-1E1F-EB73-1C1A58F4BBCB}"/>
                </a:ext>
              </a:extLst>
            </p:cNvPr>
            <p:cNvSpPr/>
            <p:nvPr/>
          </p:nvSpPr>
          <p:spPr>
            <a:xfrm>
              <a:off x="735784" y="2778338"/>
              <a:ext cx="49563" cy="121640"/>
            </a:xfrm>
            <a:custGeom>
              <a:avLst/>
              <a:gdLst/>
              <a:ahLst/>
              <a:cxnLst/>
              <a:rect l="l" t="t" r="r" b="b"/>
              <a:pathLst>
                <a:path w="601" h="1475" extrusionOk="0">
                  <a:moveTo>
                    <a:pt x="584" y="1"/>
                  </a:moveTo>
                  <a:lnTo>
                    <a:pt x="491" y="2"/>
                  </a:lnTo>
                  <a:lnTo>
                    <a:pt x="489" y="2"/>
                  </a:lnTo>
                  <a:lnTo>
                    <a:pt x="0" y="8"/>
                  </a:lnTo>
                  <a:lnTo>
                    <a:pt x="16" y="1474"/>
                  </a:lnTo>
                  <a:lnTo>
                    <a:pt x="600" y="1467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2">
              <a:extLst>
                <a:ext uri="{FF2B5EF4-FFF2-40B4-BE49-F238E27FC236}">
                  <a16:creationId xmlns:a16="http://schemas.microsoft.com/office/drawing/2014/main" id="{235678DA-9682-3CE9-EE56-81945323974B}"/>
                </a:ext>
              </a:extLst>
            </p:cNvPr>
            <p:cNvSpPr/>
            <p:nvPr/>
          </p:nvSpPr>
          <p:spPr>
            <a:xfrm>
              <a:off x="783203" y="2779080"/>
              <a:ext cx="49563" cy="121475"/>
            </a:xfrm>
            <a:custGeom>
              <a:avLst/>
              <a:gdLst/>
              <a:ahLst/>
              <a:cxnLst/>
              <a:rect l="l" t="t" r="r" b="b"/>
              <a:pathLst>
                <a:path w="601" h="1473" extrusionOk="0">
                  <a:moveTo>
                    <a:pt x="585" y="0"/>
                  </a:moveTo>
                  <a:lnTo>
                    <a:pt x="0" y="7"/>
                  </a:lnTo>
                  <a:lnTo>
                    <a:pt x="17" y="1472"/>
                  </a:lnTo>
                  <a:lnTo>
                    <a:pt x="600" y="1467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2">
              <a:extLst>
                <a:ext uri="{FF2B5EF4-FFF2-40B4-BE49-F238E27FC236}">
                  <a16:creationId xmlns:a16="http://schemas.microsoft.com/office/drawing/2014/main" id="{C9EC6BE1-4984-E30B-F608-B8DB382E04FB}"/>
                </a:ext>
              </a:extLst>
            </p:cNvPr>
            <p:cNvSpPr/>
            <p:nvPr/>
          </p:nvSpPr>
          <p:spPr>
            <a:xfrm>
              <a:off x="832107" y="2777348"/>
              <a:ext cx="49728" cy="121475"/>
            </a:xfrm>
            <a:custGeom>
              <a:avLst/>
              <a:gdLst/>
              <a:ahLst/>
              <a:cxnLst/>
              <a:rect l="l" t="t" r="r" b="b"/>
              <a:pathLst>
                <a:path w="603" h="1473" extrusionOk="0">
                  <a:moveTo>
                    <a:pt x="585" y="0"/>
                  </a:moveTo>
                  <a:lnTo>
                    <a:pt x="0" y="6"/>
                  </a:lnTo>
                  <a:lnTo>
                    <a:pt x="17" y="1472"/>
                  </a:lnTo>
                  <a:lnTo>
                    <a:pt x="113" y="1472"/>
                  </a:lnTo>
                  <a:lnTo>
                    <a:pt x="113" y="1471"/>
                  </a:lnTo>
                  <a:lnTo>
                    <a:pt x="602" y="1465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2">
              <a:extLst>
                <a:ext uri="{FF2B5EF4-FFF2-40B4-BE49-F238E27FC236}">
                  <a16:creationId xmlns:a16="http://schemas.microsoft.com/office/drawing/2014/main" id="{57814214-3F24-BBF9-749B-7DFB5D6AEEA0}"/>
                </a:ext>
              </a:extLst>
            </p:cNvPr>
            <p:cNvSpPr/>
            <p:nvPr/>
          </p:nvSpPr>
          <p:spPr>
            <a:xfrm>
              <a:off x="880350" y="2776853"/>
              <a:ext cx="49563" cy="121392"/>
            </a:xfrm>
            <a:custGeom>
              <a:avLst/>
              <a:gdLst/>
              <a:ahLst/>
              <a:cxnLst/>
              <a:rect l="l" t="t" r="r" b="b"/>
              <a:pathLst>
                <a:path w="601" h="1472" extrusionOk="0">
                  <a:moveTo>
                    <a:pt x="443" y="1"/>
                  </a:moveTo>
                  <a:lnTo>
                    <a:pt x="21" y="6"/>
                  </a:lnTo>
                  <a:lnTo>
                    <a:pt x="0" y="6"/>
                  </a:lnTo>
                  <a:lnTo>
                    <a:pt x="17" y="1471"/>
                  </a:lnTo>
                  <a:lnTo>
                    <a:pt x="468" y="1467"/>
                  </a:lnTo>
                  <a:cubicBezTo>
                    <a:pt x="513" y="1466"/>
                    <a:pt x="558" y="1459"/>
                    <a:pt x="601" y="1445"/>
                  </a:cubicBezTo>
                  <a:lnTo>
                    <a:pt x="585" y="20"/>
                  </a:lnTo>
                  <a:cubicBezTo>
                    <a:pt x="547" y="11"/>
                    <a:pt x="508" y="3"/>
                    <a:pt x="468" y="2"/>
                  </a:cubicBezTo>
                  <a:cubicBezTo>
                    <a:pt x="460" y="1"/>
                    <a:pt x="452" y="1"/>
                    <a:pt x="44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2">
              <a:extLst>
                <a:ext uri="{FF2B5EF4-FFF2-40B4-BE49-F238E27FC236}">
                  <a16:creationId xmlns:a16="http://schemas.microsoft.com/office/drawing/2014/main" id="{05A20DE5-08C5-9163-816C-930CBEFCB135}"/>
                </a:ext>
              </a:extLst>
            </p:cNvPr>
            <p:cNvSpPr/>
            <p:nvPr/>
          </p:nvSpPr>
          <p:spPr>
            <a:xfrm>
              <a:off x="928594" y="2778585"/>
              <a:ext cx="29936" cy="117516"/>
            </a:xfrm>
            <a:custGeom>
              <a:avLst/>
              <a:gdLst/>
              <a:ahLst/>
              <a:cxnLst/>
              <a:rect l="l" t="t" r="r" b="b"/>
              <a:pathLst>
                <a:path w="363" h="1425" extrusionOk="0">
                  <a:moveTo>
                    <a:pt x="0" y="1"/>
                  </a:moveTo>
                  <a:lnTo>
                    <a:pt x="16" y="1425"/>
                  </a:lnTo>
                  <a:cubicBezTo>
                    <a:pt x="224" y="1360"/>
                    <a:pt x="363" y="1168"/>
                    <a:pt x="361" y="950"/>
                  </a:cubicBezTo>
                  <a:lnTo>
                    <a:pt x="356" y="465"/>
                  </a:lnTo>
                  <a:lnTo>
                    <a:pt x="354" y="466"/>
                  </a:lnTo>
                  <a:cubicBezTo>
                    <a:pt x="353" y="340"/>
                    <a:pt x="302" y="217"/>
                    <a:pt x="214" y="127"/>
                  </a:cubicBezTo>
                  <a:cubicBezTo>
                    <a:pt x="155" y="67"/>
                    <a:pt x="82" y="23"/>
                    <a:pt x="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2">
              <a:extLst>
                <a:ext uri="{FF2B5EF4-FFF2-40B4-BE49-F238E27FC236}">
                  <a16:creationId xmlns:a16="http://schemas.microsoft.com/office/drawing/2014/main" id="{C6D2A25B-82D0-F39F-3E3D-E75461492A92}"/>
                </a:ext>
              </a:extLst>
            </p:cNvPr>
            <p:cNvSpPr/>
            <p:nvPr/>
          </p:nvSpPr>
          <p:spPr>
            <a:xfrm>
              <a:off x="2464398" y="2701890"/>
              <a:ext cx="1228683" cy="368712"/>
            </a:xfrm>
            <a:custGeom>
              <a:avLst/>
              <a:gdLst/>
              <a:ahLst/>
              <a:cxnLst/>
              <a:rect l="l" t="t" r="r" b="b"/>
              <a:pathLst>
                <a:path w="14899" h="4471" extrusionOk="0">
                  <a:moveTo>
                    <a:pt x="1664" y="0"/>
                  </a:moveTo>
                  <a:cubicBezTo>
                    <a:pt x="746" y="1"/>
                    <a:pt x="2" y="745"/>
                    <a:pt x="1" y="1663"/>
                  </a:cubicBezTo>
                  <a:lnTo>
                    <a:pt x="1" y="2619"/>
                  </a:lnTo>
                  <a:cubicBezTo>
                    <a:pt x="4" y="2619"/>
                    <a:pt x="6" y="2619"/>
                    <a:pt x="9" y="2619"/>
                  </a:cubicBezTo>
                  <a:cubicBezTo>
                    <a:pt x="122" y="2619"/>
                    <a:pt x="232" y="2567"/>
                    <a:pt x="328" y="2493"/>
                  </a:cubicBezTo>
                  <a:cubicBezTo>
                    <a:pt x="368" y="2465"/>
                    <a:pt x="403" y="2431"/>
                    <a:pt x="435" y="2393"/>
                  </a:cubicBezTo>
                  <a:cubicBezTo>
                    <a:pt x="517" y="2300"/>
                    <a:pt x="581" y="2195"/>
                    <a:pt x="656" y="2095"/>
                  </a:cubicBezTo>
                  <a:cubicBezTo>
                    <a:pt x="708" y="2025"/>
                    <a:pt x="767" y="1958"/>
                    <a:pt x="834" y="1901"/>
                  </a:cubicBezTo>
                  <a:cubicBezTo>
                    <a:pt x="925" y="1824"/>
                    <a:pt x="1050" y="1776"/>
                    <a:pt x="1167" y="1776"/>
                  </a:cubicBezTo>
                  <a:cubicBezTo>
                    <a:pt x="1258" y="1776"/>
                    <a:pt x="1344" y="1805"/>
                    <a:pt x="1405" y="1874"/>
                  </a:cubicBezTo>
                  <a:cubicBezTo>
                    <a:pt x="1466" y="1942"/>
                    <a:pt x="1488" y="2030"/>
                    <a:pt x="1501" y="2117"/>
                  </a:cubicBezTo>
                  <a:cubicBezTo>
                    <a:pt x="1546" y="2407"/>
                    <a:pt x="1492" y="2705"/>
                    <a:pt x="1502" y="2999"/>
                  </a:cubicBezTo>
                  <a:cubicBezTo>
                    <a:pt x="1501" y="3014"/>
                    <a:pt x="1501" y="3028"/>
                    <a:pt x="1502" y="3044"/>
                  </a:cubicBezTo>
                  <a:cubicBezTo>
                    <a:pt x="1512" y="3259"/>
                    <a:pt x="1572" y="3491"/>
                    <a:pt x="1705" y="3654"/>
                  </a:cubicBezTo>
                  <a:cubicBezTo>
                    <a:pt x="1761" y="3726"/>
                    <a:pt x="1834" y="3783"/>
                    <a:pt x="1915" y="3823"/>
                  </a:cubicBezTo>
                  <a:cubicBezTo>
                    <a:pt x="1989" y="3857"/>
                    <a:pt x="2067" y="3873"/>
                    <a:pt x="2145" y="3873"/>
                  </a:cubicBezTo>
                  <a:cubicBezTo>
                    <a:pt x="2328" y="3873"/>
                    <a:pt x="2514" y="3787"/>
                    <a:pt x="2656" y="3654"/>
                  </a:cubicBezTo>
                  <a:cubicBezTo>
                    <a:pt x="2722" y="3592"/>
                    <a:pt x="2779" y="3520"/>
                    <a:pt x="2824" y="3442"/>
                  </a:cubicBezTo>
                  <a:cubicBezTo>
                    <a:pt x="2897" y="3304"/>
                    <a:pt x="2943" y="3153"/>
                    <a:pt x="2960" y="2999"/>
                  </a:cubicBezTo>
                  <a:cubicBezTo>
                    <a:pt x="2990" y="2798"/>
                    <a:pt x="2983" y="2587"/>
                    <a:pt x="2967" y="2384"/>
                  </a:cubicBezTo>
                  <a:cubicBezTo>
                    <a:pt x="2950" y="2171"/>
                    <a:pt x="2970" y="1888"/>
                    <a:pt x="3178" y="1833"/>
                  </a:cubicBezTo>
                  <a:cubicBezTo>
                    <a:pt x="3199" y="1828"/>
                    <a:pt x="3220" y="1825"/>
                    <a:pt x="3240" y="1825"/>
                  </a:cubicBezTo>
                  <a:cubicBezTo>
                    <a:pt x="3433" y="1825"/>
                    <a:pt x="3569" y="2065"/>
                    <a:pt x="3722" y="2212"/>
                  </a:cubicBezTo>
                  <a:cubicBezTo>
                    <a:pt x="3840" y="2323"/>
                    <a:pt x="4000" y="2376"/>
                    <a:pt x="4161" y="2376"/>
                  </a:cubicBezTo>
                  <a:cubicBezTo>
                    <a:pt x="4391" y="2376"/>
                    <a:pt x="4624" y="2269"/>
                    <a:pt x="4741" y="2070"/>
                  </a:cubicBezTo>
                  <a:cubicBezTo>
                    <a:pt x="4774" y="2015"/>
                    <a:pt x="4802" y="1949"/>
                    <a:pt x="4855" y="1913"/>
                  </a:cubicBezTo>
                  <a:cubicBezTo>
                    <a:pt x="4886" y="1893"/>
                    <a:pt x="4916" y="1884"/>
                    <a:pt x="4947" y="1884"/>
                  </a:cubicBezTo>
                  <a:cubicBezTo>
                    <a:pt x="5088" y="1884"/>
                    <a:pt x="5226" y="2076"/>
                    <a:pt x="5333" y="2209"/>
                  </a:cubicBezTo>
                  <a:cubicBezTo>
                    <a:pt x="5514" y="2431"/>
                    <a:pt x="5804" y="2519"/>
                    <a:pt x="6095" y="2519"/>
                  </a:cubicBezTo>
                  <a:cubicBezTo>
                    <a:pt x="6205" y="2519"/>
                    <a:pt x="6314" y="2507"/>
                    <a:pt x="6418" y="2484"/>
                  </a:cubicBezTo>
                  <a:cubicBezTo>
                    <a:pt x="6663" y="2429"/>
                    <a:pt x="6891" y="2331"/>
                    <a:pt x="7121" y="2238"/>
                  </a:cubicBezTo>
                  <a:cubicBezTo>
                    <a:pt x="7256" y="2183"/>
                    <a:pt x="7390" y="2131"/>
                    <a:pt x="7529" y="2089"/>
                  </a:cubicBezTo>
                  <a:cubicBezTo>
                    <a:pt x="7611" y="2064"/>
                    <a:pt x="7694" y="2044"/>
                    <a:pt x="7777" y="2029"/>
                  </a:cubicBezTo>
                  <a:cubicBezTo>
                    <a:pt x="7868" y="2013"/>
                    <a:pt x="7961" y="2004"/>
                    <a:pt x="8053" y="2004"/>
                  </a:cubicBezTo>
                  <a:cubicBezTo>
                    <a:pt x="8272" y="2004"/>
                    <a:pt x="8486" y="2055"/>
                    <a:pt x="8661" y="2186"/>
                  </a:cubicBezTo>
                  <a:cubicBezTo>
                    <a:pt x="8915" y="2376"/>
                    <a:pt x="9028" y="2682"/>
                    <a:pt x="9101" y="2999"/>
                  </a:cubicBezTo>
                  <a:cubicBezTo>
                    <a:pt x="9128" y="3110"/>
                    <a:pt x="9150" y="3224"/>
                    <a:pt x="9170" y="3333"/>
                  </a:cubicBezTo>
                  <a:cubicBezTo>
                    <a:pt x="9191" y="3442"/>
                    <a:pt x="9216" y="3548"/>
                    <a:pt x="9247" y="3654"/>
                  </a:cubicBezTo>
                  <a:cubicBezTo>
                    <a:pt x="9340" y="3972"/>
                    <a:pt x="9495" y="4271"/>
                    <a:pt x="9787" y="4406"/>
                  </a:cubicBezTo>
                  <a:cubicBezTo>
                    <a:pt x="9883" y="4451"/>
                    <a:pt x="9985" y="4471"/>
                    <a:pt x="10088" y="4471"/>
                  </a:cubicBezTo>
                  <a:cubicBezTo>
                    <a:pt x="10422" y="4471"/>
                    <a:pt x="10762" y="4255"/>
                    <a:pt x="10944" y="3962"/>
                  </a:cubicBezTo>
                  <a:cubicBezTo>
                    <a:pt x="11003" y="3865"/>
                    <a:pt x="11052" y="3762"/>
                    <a:pt x="11087" y="3654"/>
                  </a:cubicBezTo>
                  <a:cubicBezTo>
                    <a:pt x="11158" y="3446"/>
                    <a:pt x="11187" y="3224"/>
                    <a:pt x="11198" y="2999"/>
                  </a:cubicBezTo>
                  <a:cubicBezTo>
                    <a:pt x="11204" y="2884"/>
                    <a:pt x="11204" y="2767"/>
                    <a:pt x="11203" y="2652"/>
                  </a:cubicBezTo>
                  <a:cubicBezTo>
                    <a:pt x="11197" y="2404"/>
                    <a:pt x="11217" y="2100"/>
                    <a:pt x="11442" y="1999"/>
                  </a:cubicBezTo>
                  <a:cubicBezTo>
                    <a:pt x="11485" y="1980"/>
                    <a:pt x="11531" y="1971"/>
                    <a:pt x="11577" y="1971"/>
                  </a:cubicBezTo>
                  <a:cubicBezTo>
                    <a:pt x="11695" y="1971"/>
                    <a:pt x="11817" y="2026"/>
                    <a:pt x="11914" y="2098"/>
                  </a:cubicBezTo>
                  <a:cubicBezTo>
                    <a:pt x="12050" y="2197"/>
                    <a:pt x="12164" y="2330"/>
                    <a:pt x="12312" y="2410"/>
                  </a:cubicBezTo>
                  <a:cubicBezTo>
                    <a:pt x="12417" y="2466"/>
                    <a:pt x="12533" y="2495"/>
                    <a:pt x="12649" y="2495"/>
                  </a:cubicBezTo>
                  <a:cubicBezTo>
                    <a:pt x="12755" y="2495"/>
                    <a:pt x="12861" y="2471"/>
                    <a:pt x="12959" y="2424"/>
                  </a:cubicBezTo>
                  <a:cubicBezTo>
                    <a:pt x="13184" y="2313"/>
                    <a:pt x="13356" y="2081"/>
                    <a:pt x="13605" y="2064"/>
                  </a:cubicBezTo>
                  <a:cubicBezTo>
                    <a:pt x="13615" y="2063"/>
                    <a:pt x="13626" y="2063"/>
                    <a:pt x="13636" y="2063"/>
                  </a:cubicBezTo>
                  <a:cubicBezTo>
                    <a:pt x="13780" y="2063"/>
                    <a:pt x="13916" y="2135"/>
                    <a:pt x="14052" y="2188"/>
                  </a:cubicBezTo>
                  <a:cubicBezTo>
                    <a:pt x="14114" y="2212"/>
                    <a:pt x="14179" y="2231"/>
                    <a:pt x="14244" y="2244"/>
                  </a:cubicBezTo>
                  <a:cubicBezTo>
                    <a:pt x="14352" y="2271"/>
                    <a:pt x="14461" y="2285"/>
                    <a:pt x="14571" y="2286"/>
                  </a:cubicBezTo>
                  <a:cubicBezTo>
                    <a:pt x="14582" y="2286"/>
                    <a:pt x="14593" y="2286"/>
                    <a:pt x="14604" y="2286"/>
                  </a:cubicBezTo>
                  <a:cubicBezTo>
                    <a:pt x="14704" y="2286"/>
                    <a:pt x="14803" y="2275"/>
                    <a:pt x="14899" y="2252"/>
                  </a:cubicBezTo>
                  <a:lnTo>
                    <a:pt x="14899" y="1663"/>
                  </a:lnTo>
                  <a:cubicBezTo>
                    <a:pt x="14897" y="744"/>
                    <a:pt x="14152" y="0"/>
                    <a:pt x="1323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2">
              <a:extLst>
                <a:ext uri="{FF2B5EF4-FFF2-40B4-BE49-F238E27FC236}">
                  <a16:creationId xmlns:a16="http://schemas.microsoft.com/office/drawing/2014/main" id="{19AA1D43-C05E-6DCE-A0FA-71CA1486C7CF}"/>
                </a:ext>
              </a:extLst>
            </p:cNvPr>
            <p:cNvSpPr/>
            <p:nvPr/>
          </p:nvSpPr>
          <p:spPr>
            <a:xfrm>
              <a:off x="2464563" y="2792522"/>
              <a:ext cx="126670" cy="126010"/>
            </a:xfrm>
            <a:custGeom>
              <a:avLst/>
              <a:gdLst/>
              <a:ahLst/>
              <a:cxnLst/>
              <a:rect l="l" t="t" r="r" b="b"/>
              <a:pathLst>
                <a:path w="1536" h="1528" extrusionOk="0">
                  <a:moveTo>
                    <a:pt x="1166" y="0"/>
                  </a:moveTo>
                  <a:cubicBezTo>
                    <a:pt x="1049" y="0"/>
                    <a:pt x="924" y="49"/>
                    <a:pt x="832" y="126"/>
                  </a:cubicBezTo>
                  <a:cubicBezTo>
                    <a:pt x="766" y="183"/>
                    <a:pt x="706" y="249"/>
                    <a:pt x="654" y="320"/>
                  </a:cubicBezTo>
                  <a:cubicBezTo>
                    <a:pt x="581" y="421"/>
                    <a:pt x="515" y="525"/>
                    <a:pt x="433" y="619"/>
                  </a:cubicBezTo>
                  <a:cubicBezTo>
                    <a:pt x="402" y="656"/>
                    <a:pt x="366" y="689"/>
                    <a:pt x="326" y="719"/>
                  </a:cubicBezTo>
                  <a:cubicBezTo>
                    <a:pt x="232" y="793"/>
                    <a:pt x="120" y="845"/>
                    <a:pt x="9" y="845"/>
                  </a:cubicBezTo>
                  <a:cubicBezTo>
                    <a:pt x="6" y="845"/>
                    <a:pt x="3" y="845"/>
                    <a:pt x="0" y="845"/>
                  </a:cubicBezTo>
                  <a:lnTo>
                    <a:pt x="0" y="1527"/>
                  </a:lnTo>
                  <a:cubicBezTo>
                    <a:pt x="3" y="1527"/>
                    <a:pt x="6" y="1527"/>
                    <a:pt x="9" y="1527"/>
                  </a:cubicBezTo>
                  <a:cubicBezTo>
                    <a:pt x="120" y="1527"/>
                    <a:pt x="230" y="1475"/>
                    <a:pt x="326" y="1401"/>
                  </a:cubicBezTo>
                  <a:cubicBezTo>
                    <a:pt x="366" y="1371"/>
                    <a:pt x="402" y="1339"/>
                    <a:pt x="433" y="1301"/>
                  </a:cubicBezTo>
                  <a:cubicBezTo>
                    <a:pt x="515" y="1208"/>
                    <a:pt x="581" y="1103"/>
                    <a:pt x="654" y="1003"/>
                  </a:cubicBezTo>
                  <a:cubicBezTo>
                    <a:pt x="706" y="931"/>
                    <a:pt x="766" y="866"/>
                    <a:pt x="832" y="807"/>
                  </a:cubicBezTo>
                  <a:cubicBezTo>
                    <a:pt x="924" y="731"/>
                    <a:pt x="1049" y="682"/>
                    <a:pt x="1166" y="682"/>
                  </a:cubicBezTo>
                  <a:cubicBezTo>
                    <a:pt x="1257" y="682"/>
                    <a:pt x="1344" y="712"/>
                    <a:pt x="1405" y="781"/>
                  </a:cubicBezTo>
                  <a:cubicBezTo>
                    <a:pt x="1464" y="848"/>
                    <a:pt x="1486" y="937"/>
                    <a:pt x="1499" y="1024"/>
                  </a:cubicBezTo>
                  <a:cubicBezTo>
                    <a:pt x="1500" y="1031"/>
                    <a:pt x="1500" y="1038"/>
                    <a:pt x="1502" y="1045"/>
                  </a:cubicBezTo>
                  <a:cubicBezTo>
                    <a:pt x="1509" y="809"/>
                    <a:pt x="1535" y="573"/>
                    <a:pt x="1499" y="342"/>
                  </a:cubicBezTo>
                  <a:cubicBezTo>
                    <a:pt x="1486" y="255"/>
                    <a:pt x="1464" y="166"/>
                    <a:pt x="1405" y="99"/>
                  </a:cubicBezTo>
                  <a:cubicBezTo>
                    <a:pt x="1344" y="30"/>
                    <a:pt x="1257" y="0"/>
                    <a:pt x="1166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2">
              <a:extLst>
                <a:ext uri="{FF2B5EF4-FFF2-40B4-BE49-F238E27FC236}">
                  <a16:creationId xmlns:a16="http://schemas.microsoft.com/office/drawing/2014/main" id="{8C85E18B-2FB8-6CF0-059F-D07AD207F11B}"/>
                </a:ext>
              </a:extLst>
            </p:cNvPr>
            <p:cNvSpPr/>
            <p:nvPr/>
          </p:nvSpPr>
          <p:spPr>
            <a:xfrm>
              <a:off x="2587853" y="2891401"/>
              <a:ext cx="123206" cy="130381"/>
            </a:xfrm>
            <a:custGeom>
              <a:avLst/>
              <a:gdLst/>
              <a:ahLst/>
              <a:cxnLst/>
              <a:rect l="l" t="t" r="r" b="b"/>
              <a:pathLst>
                <a:path w="1494" h="1581" extrusionOk="0">
                  <a:moveTo>
                    <a:pt x="1467" y="1"/>
                  </a:moveTo>
                  <a:cubicBezTo>
                    <a:pt x="1466" y="9"/>
                    <a:pt x="1466" y="18"/>
                    <a:pt x="1464" y="25"/>
                  </a:cubicBezTo>
                  <a:cubicBezTo>
                    <a:pt x="1448" y="179"/>
                    <a:pt x="1400" y="330"/>
                    <a:pt x="1327" y="467"/>
                  </a:cubicBezTo>
                  <a:cubicBezTo>
                    <a:pt x="1283" y="546"/>
                    <a:pt x="1227" y="619"/>
                    <a:pt x="1161" y="680"/>
                  </a:cubicBezTo>
                  <a:cubicBezTo>
                    <a:pt x="1018" y="813"/>
                    <a:pt x="832" y="899"/>
                    <a:pt x="650" y="899"/>
                  </a:cubicBezTo>
                  <a:cubicBezTo>
                    <a:pt x="571" y="899"/>
                    <a:pt x="494" y="883"/>
                    <a:pt x="420" y="848"/>
                  </a:cubicBezTo>
                  <a:cubicBezTo>
                    <a:pt x="338" y="809"/>
                    <a:pt x="265" y="751"/>
                    <a:pt x="209" y="680"/>
                  </a:cubicBezTo>
                  <a:cubicBezTo>
                    <a:pt x="104" y="550"/>
                    <a:pt x="46" y="380"/>
                    <a:pt x="21" y="209"/>
                  </a:cubicBezTo>
                  <a:cubicBezTo>
                    <a:pt x="15" y="375"/>
                    <a:pt x="1" y="542"/>
                    <a:pt x="7" y="708"/>
                  </a:cubicBezTo>
                  <a:cubicBezTo>
                    <a:pt x="5" y="722"/>
                    <a:pt x="5" y="737"/>
                    <a:pt x="7" y="751"/>
                  </a:cubicBezTo>
                  <a:cubicBezTo>
                    <a:pt x="16" y="968"/>
                    <a:pt x="77" y="1198"/>
                    <a:pt x="209" y="1363"/>
                  </a:cubicBezTo>
                  <a:cubicBezTo>
                    <a:pt x="265" y="1433"/>
                    <a:pt x="338" y="1492"/>
                    <a:pt x="420" y="1530"/>
                  </a:cubicBezTo>
                  <a:cubicBezTo>
                    <a:pt x="494" y="1565"/>
                    <a:pt x="572" y="1581"/>
                    <a:pt x="651" y="1581"/>
                  </a:cubicBezTo>
                  <a:cubicBezTo>
                    <a:pt x="833" y="1581"/>
                    <a:pt x="1018" y="1496"/>
                    <a:pt x="1161" y="1363"/>
                  </a:cubicBezTo>
                  <a:cubicBezTo>
                    <a:pt x="1227" y="1301"/>
                    <a:pt x="1283" y="1229"/>
                    <a:pt x="1327" y="1149"/>
                  </a:cubicBezTo>
                  <a:cubicBezTo>
                    <a:pt x="1400" y="1011"/>
                    <a:pt x="1448" y="862"/>
                    <a:pt x="1464" y="708"/>
                  </a:cubicBezTo>
                  <a:cubicBezTo>
                    <a:pt x="1494" y="505"/>
                    <a:pt x="1486" y="295"/>
                    <a:pt x="1471" y="92"/>
                  </a:cubicBezTo>
                  <a:cubicBezTo>
                    <a:pt x="1469" y="63"/>
                    <a:pt x="1467" y="32"/>
                    <a:pt x="1467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2">
              <a:extLst>
                <a:ext uri="{FF2B5EF4-FFF2-40B4-BE49-F238E27FC236}">
                  <a16:creationId xmlns:a16="http://schemas.microsoft.com/office/drawing/2014/main" id="{66AB9604-208B-239B-56D2-A6C658FAA5A2}"/>
                </a:ext>
              </a:extLst>
            </p:cNvPr>
            <p:cNvSpPr/>
            <p:nvPr/>
          </p:nvSpPr>
          <p:spPr>
            <a:xfrm>
              <a:off x="2707679" y="2796728"/>
              <a:ext cx="985404" cy="274452"/>
            </a:xfrm>
            <a:custGeom>
              <a:avLst/>
              <a:gdLst/>
              <a:ahLst/>
              <a:cxnLst/>
              <a:rect l="l" t="t" r="r" b="b"/>
              <a:pathLst>
                <a:path w="11949" h="3328" extrusionOk="0">
                  <a:moveTo>
                    <a:pt x="290" y="0"/>
                  </a:moveTo>
                  <a:cubicBezTo>
                    <a:pt x="270" y="0"/>
                    <a:pt x="249" y="3"/>
                    <a:pt x="228" y="9"/>
                  </a:cubicBezTo>
                  <a:cubicBezTo>
                    <a:pt x="20" y="62"/>
                    <a:pt x="0" y="345"/>
                    <a:pt x="17" y="558"/>
                  </a:cubicBezTo>
                  <a:cubicBezTo>
                    <a:pt x="27" y="692"/>
                    <a:pt x="31" y="824"/>
                    <a:pt x="28" y="957"/>
                  </a:cubicBezTo>
                  <a:cubicBezTo>
                    <a:pt x="51" y="831"/>
                    <a:pt x="107" y="721"/>
                    <a:pt x="228" y="690"/>
                  </a:cubicBezTo>
                  <a:cubicBezTo>
                    <a:pt x="249" y="685"/>
                    <a:pt x="270" y="682"/>
                    <a:pt x="290" y="682"/>
                  </a:cubicBezTo>
                  <a:cubicBezTo>
                    <a:pt x="483" y="682"/>
                    <a:pt x="619" y="921"/>
                    <a:pt x="772" y="1069"/>
                  </a:cubicBezTo>
                  <a:cubicBezTo>
                    <a:pt x="890" y="1180"/>
                    <a:pt x="1050" y="1233"/>
                    <a:pt x="1211" y="1233"/>
                  </a:cubicBezTo>
                  <a:cubicBezTo>
                    <a:pt x="1441" y="1233"/>
                    <a:pt x="1673" y="1126"/>
                    <a:pt x="1791" y="927"/>
                  </a:cubicBezTo>
                  <a:cubicBezTo>
                    <a:pt x="1824" y="870"/>
                    <a:pt x="1852" y="807"/>
                    <a:pt x="1905" y="770"/>
                  </a:cubicBezTo>
                  <a:cubicBezTo>
                    <a:pt x="1936" y="750"/>
                    <a:pt x="1967" y="740"/>
                    <a:pt x="1998" y="740"/>
                  </a:cubicBezTo>
                  <a:cubicBezTo>
                    <a:pt x="2139" y="740"/>
                    <a:pt x="2276" y="932"/>
                    <a:pt x="2385" y="1066"/>
                  </a:cubicBezTo>
                  <a:cubicBezTo>
                    <a:pt x="2565" y="1286"/>
                    <a:pt x="2854" y="1376"/>
                    <a:pt x="3146" y="1376"/>
                  </a:cubicBezTo>
                  <a:cubicBezTo>
                    <a:pt x="3255" y="1376"/>
                    <a:pt x="3365" y="1363"/>
                    <a:pt x="3470" y="1340"/>
                  </a:cubicBezTo>
                  <a:cubicBezTo>
                    <a:pt x="3713" y="1286"/>
                    <a:pt x="3941" y="1188"/>
                    <a:pt x="4173" y="1094"/>
                  </a:cubicBezTo>
                  <a:cubicBezTo>
                    <a:pt x="4306" y="1040"/>
                    <a:pt x="4441" y="987"/>
                    <a:pt x="4581" y="945"/>
                  </a:cubicBezTo>
                  <a:cubicBezTo>
                    <a:pt x="4661" y="920"/>
                    <a:pt x="4744" y="900"/>
                    <a:pt x="4827" y="884"/>
                  </a:cubicBezTo>
                  <a:cubicBezTo>
                    <a:pt x="4918" y="869"/>
                    <a:pt x="5011" y="860"/>
                    <a:pt x="5103" y="860"/>
                  </a:cubicBezTo>
                  <a:cubicBezTo>
                    <a:pt x="5323" y="860"/>
                    <a:pt x="5537" y="911"/>
                    <a:pt x="5711" y="1043"/>
                  </a:cubicBezTo>
                  <a:cubicBezTo>
                    <a:pt x="5965" y="1233"/>
                    <a:pt x="6078" y="1538"/>
                    <a:pt x="6152" y="1856"/>
                  </a:cubicBezTo>
                  <a:cubicBezTo>
                    <a:pt x="6178" y="1968"/>
                    <a:pt x="6201" y="2081"/>
                    <a:pt x="6221" y="2190"/>
                  </a:cubicBezTo>
                  <a:cubicBezTo>
                    <a:pt x="6241" y="2299"/>
                    <a:pt x="6266" y="2406"/>
                    <a:pt x="6297" y="2511"/>
                  </a:cubicBezTo>
                  <a:cubicBezTo>
                    <a:pt x="6391" y="2829"/>
                    <a:pt x="6545" y="3128"/>
                    <a:pt x="6838" y="3263"/>
                  </a:cubicBezTo>
                  <a:cubicBezTo>
                    <a:pt x="6934" y="3308"/>
                    <a:pt x="7036" y="3328"/>
                    <a:pt x="7138" y="3328"/>
                  </a:cubicBezTo>
                  <a:cubicBezTo>
                    <a:pt x="7472" y="3328"/>
                    <a:pt x="7812" y="3113"/>
                    <a:pt x="7994" y="2819"/>
                  </a:cubicBezTo>
                  <a:cubicBezTo>
                    <a:pt x="8054" y="2722"/>
                    <a:pt x="8102" y="2619"/>
                    <a:pt x="8137" y="2511"/>
                  </a:cubicBezTo>
                  <a:cubicBezTo>
                    <a:pt x="8208" y="2303"/>
                    <a:pt x="8237" y="2081"/>
                    <a:pt x="8248" y="1856"/>
                  </a:cubicBezTo>
                  <a:cubicBezTo>
                    <a:pt x="8254" y="1741"/>
                    <a:pt x="8254" y="1624"/>
                    <a:pt x="8253" y="1509"/>
                  </a:cubicBezTo>
                  <a:cubicBezTo>
                    <a:pt x="8247" y="1261"/>
                    <a:pt x="8267" y="957"/>
                    <a:pt x="8492" y="856"/>
                  </a:cubicBezTo>
                  <a:cubicBezTo>
                    <a:pt x="8535" y="837"/>
                    <a:pt x="8582" y="828"/>
                    <a:pt x="8628" y="828"/>
                  </a:cubicBezTo>
                  <a:cubicBezTo>
                    <a:pt x="8746" y="828"/>
                    <a:pt x="8868" y="882"/>
                    <a:pt x="8964" y="955"/>
                  </a:cubicBezTo>
                  <a:cubicBezTo>
                    <a:pt x="9100" y="1054"/>
                    <a:pt x="9216" y="1187"/>
                    <a:pt x="9362" y="1267"/>
                  </a:cubicBezTo>
                  <a:cubicBezTo>
                    <a:pt x="9467" y="1323"/>
                    <a:pt x="9583" y="1351"/>
                    <a:pt x="9698" y="1351"/>
                  </a:cubicBezTo>
                  <a:cubicBezTo>
                    <a:pt x="9804" y="1351"/>
                    <a:pt x="9910" y="1328"/>
                    <a:pt x="10009" y="1281"/>
                  </a:cubicBezTo>
                  <a:cubicBezTo>
                    <a:pt x="10234" y="1170"/>
                    <a:pt x="10406" y="938"/>
                    <a:pt x="10655" y="921"/>
                  </a:cubicBezTo>
                  <a:cubicBezTo>
                    <a:pt x="10665" y="920"/>
                    <a:pt x="10676" y="920"/>
                    <a:pt x="10686" y="920"/>
                  </a:cubicBezTo>
                  <a:cubicBezTo>
                    <a:pt x="10830" y="920"/>
                    <a:pt x="10967" y="992"/>
                    <a:pt x="11102" y="1045"/>
                  </a:cubicBezTo>
                  <a:cubicBezTo>
                    <a:pt x="11164" y="1069"/>
                    <a:pt x="11229" y="1088"/>
                    <a:pt x="11295" y="1101"/>
                  </a:cubicBezTo>
                  <a:cubicBezTo>
                    <a:pt x="11402" y="1128"/>
                    <a:pt x="11511" y="1142"/>
                    <a:pt x="11623" y="1143"/>
                  </a:cubicBezTo>
                  <a:cubicBezTo>
                    <a:pt x="11633" y="1143"/>
                    <a:pt x="11644" y="1143"/>
                    <a:pt x="11655" y="1143"/>
                  </a:cubicBezTo>
                  <a:cubicBezTo>
                    <a:pt x="11754" y="1143"/>
                    <a:pt x="11853" y="1132"/>
                    <a:pt x="11949" y="1109"/>
                  </a:cubicBezTo>
                  <a:lnTo>
                    <a:pt x="11949" y="520"/>
                  </a:lnTo>
                  <a:cubicBezTo>
                    <a:pt x="11949" y="489"/>
                    <a:pt x="11946" y="458"/>
                    <a:pt x="11944" y="429"/>
                  </a:cubicBezTo>
                  <a:cubicBezTo>
                    <a:pt x="11850" y="449"/>
                    <a:pt x="11753" y="460"/>
                    <a:pt x="11654" y="460"/>
                  </a:cubicBezTo>
                  <a:cubicBezTo>
                    <a:pt x="11643" y="460"/>
                    <a:pt x="11632" y="460"/>
                    <a:pt x="11621" y="460"/>
                  </a:cubicBezTo>
                  <a:cubicBezTo>
                    <a:pt x="11511" y="458"/>
                    <a:pt x="11402" y="444"/>
                    <a:pt x="11294" y="419"/>
                  </a:cubicBezTo>
                  <a:cubicBezTo>
                    <a:pt x="11229" y="405"/>
                    <a:pt x="11164" y="385"/>
                    <a:pt x="11102" y="361"/>
                  </a:cubicBezTo>
                  <a:cubicBezTo>
                    <a:pt x="10966" y="309"/>
                    <a:pt x="10830" y="237"/>
                    <a:pt x="10686" y="237"/>
                  </a:cubicBezTo>
                  <a:cubicBezTo>
                    <a:pt x="10676" y="237"/>
                    <a:pt x="10665" y="237"/>
                    <a:pt x="10655" y="238"/>
                  </a:cubicBezTo>
                  <a:cubicBezTo>
                    <a:pt x="10406" y="255"/>
                    <a:pt x="10234" y="487"/>
                    <a:pt x="10009" y="599"/>
                  </a:cubicBezTo>
                  <a:cubicBezTo>
                    <a:pt x="9911" y="646"/>
                    <a:pt x="9806" y="669"/>
                    <a:pt x="9701" y="669"/>
                  </a:cubicBezTo>
                  <a:cubicBezTo>
                    <a:pt x="9584" y="669"/>
                    <a:pt x="9468" y="640"/>
                    <a:pt x="9362" y="584"/>
                  </a:cubicBezTo>
                  <a:cubicBezTo>
                    <a:pt x="9214" y="503"/>
                    <a:pt x="9100" y="371"/>
                    <a:pt x="8964" y="271"/>
                  </a:cubicBezTo>
                  <a:cubicBezTo>
                    <a:pt x="8867" y="200"/>
                    <a:pt x="8745" y="145"/>
                    <a:pt x="8627" y="145"/>
                  </a:cubicBezTo>
                  <a:cubicBezTo>
                    <a:pt x="8581" y="145"/>
                    <a:pt x="8535" y="153"/>
                    <a:pt x="8492" y="173"/>
                  </a:cubicBezTo>
                  <a:cubicBezTo>
                    <a:pt x="8267" y="274"/>
                    <a:pt x="8247" y="579"/>
                    <a:pt x="8253" y="825"/>
                  </a:cubicBezTo>
                  <a:cubicBezTo>
                    <a:pt x="8254" y="941"/>
                    <a:pt x="8254" y="1057"/>
                    <a:pt x="8248" y="1173"/>
                  </a:cubicBezTo>
                  <a:cubicBezTo>
                    <a:pt x="8237" y="1398"/>
                    <a:pt x="8208" y="1620"/>
                    <a:pt x="8137" y="1828"/>
                  </a:cubicBezTo>
                  <a:cubicBezTo>
                    <a:pt x="8102" y="1936"/>
                    <a:pt x="8053" y="2039"/>
                    <a:pt x="7994" y="2136"/>
                  </a:cubicBezTo>
                  <a:cubicBezTo>
                    <a:pt x="7812" y="2429"/>
                    <a:pt x="7472" y="2645"/>
                    <a:pt x="7138" y="2645"/>
                  </a:cubicBezTo>
                  <a:cubicBezTo>
                    <a:pt x="7035" y="2645"/>
                    <a:pt x="6933" y="2624"/>
                    <a:pt x="6837" y="2580"/>
                  </a:cubicBezTo>
                  <a:cubicBezTo>
                    <a:pt x="6545" y="2445"/>
                    <a:pt x="6390" y="2145"/>
                    <a:pt x="6297" y="1828"/>
                  </a:cubicBezTo>
                  <a:cubicBezTo>
                    <a:pt x="6266" y="1722"/>
                    <a:pt x="6241" y="1615"/>
                    <a:pt x="6220" y="1507"/>
                  </a:cubicBezTo>
                  <a:cubicBezTo>
                    <a:pt x="6200" y="1398"/>
                    <a:pt x="6178" y="1285"/>
                    <a:pt x="6151" y="1173"/>
                  </a:cubicBezTo>
                  <a:cubicBezTo>
                    <a:pt x="6078" y="856"/>
                    <a:pt x="5965" y="550"/>
                    <a:pt x="5711" y="360"/>
                  </a:cubicBezTo>
                  <a:cubicBezTo>
                    <a:pt x="5536" y="229"/>
                    <a:pt x="5322" y="178"/>
                    <a:pt x="5103" y="178"/>
                  </a:cubicBezTo>
                  <a:cubicBezTo>
                    <a:pt x="5011" y="178"/>
                    <a:pt x="4918" y="187"/>
                    <a:pt x="4827" y="203"/>
                  </a:cubicBezTo>
                  <a:cubicBezTo>
                    <a:pt x="4744" y="218"/>
                    <a:pt x="4661" y="238"/>
                    <a:pt x="4579" y="263"/>
                  </a:cubicBezTo>
                  <a:cubicBezTo>
                    <a:pt x="4440" y="305"/>
                    <a:pt x="4306" y="357"/>
                    <a:pt x="4171" y="412"/>
                  </a:cubicBezTo>
                  <a:cubicBezTo>
                    <a:pt x="3941" y="505"/>
                    <a:pt x="3713" y="603"/>
                    <a:pt x="3468" y="658"/>
                  </a:cubicBezTo>
                  <a:cubicBezTo>
                    <a:pt x="3364" y="681"/>
                    <a:pt x="3255" y="693"/>
                    <a:pt x="3145" y="693"/>
                  </a:cubicBezTo>
                  <a:cubicBezTo>
                    <a:pt x="2854" y="693"/>
                    <a:pt x="2564" y="604"/>
                    <a:pt x="2383" y="382"/>
                  </a:cubicBezTo>
                  <a:cubicBezTo>
                    <a:pt x="2276" y="250"/>
                    <a:pt x="2138" y="59"/>
                    <a:pt x="1998" y="59"/>
                  </a:cubicBezTo>
                  <a:cubicBezTo>
                    <a:pt x="1967" y="59"/>
                    <a:pt x="1936" y="68"/>
                    <a:pt x="1905" y="89"/>
                  </a:cubicBezTo>
                  <a:cubicBezTo>
                    <a:pt x="1852" y="124"/>
                    <a:pt x="1824" y="188"/>
                    <a:pt x="1791" y="243"/>
                  </a:cubicBezTo>
                  <a:cubicBezTo>
                    <a:pt x="1674" y="443"/>
                    <a:pt x="1440" y="551"/>
                    <a:pt x="1210" y="551"/>
                  </a:cubicBezTo>
                  <a:cubicBezTo>
                    <a:pt x="1049" y="551"/>
                    <a:pt x="889" y="498"/>
                    <a:pt x="772" y="387"/>
                  </a:cubicBezTo>
                  <a:cubicBezTo>
                    <a:pt x="619" y="239"/>
                    <a:pt x="483" y="0"/>
                    <a:pt x="290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2">
              <a:extLst>
                <a:ext uri="{FF2B5EF4-FFF2-40B4-BE49-F238E27FC236}">
                  <a16:creationId xmlns:a16="http://schemas.microsoft.com/office/drawing/2014/main" id="{A72EC9FA-56E7-556F-3F25-EE97D42CDF57}"/>
                </a:ext>
              </a:extLst>
            </p:cNvPr>
            <p:cNvSpPr/>
            <p:nvPr/>
          </p:nvSpPr>
          <p:spPr>
            <a:xfrm>
              <a:off x="-202209" y="1250901"/>
              <a:ext cx="2011630" cy="1082056"/>
            </a:xfrm>
            <a:custGeom>
              <a:avLst/>
              <a:gdLst/>
              <a:ahLst/>
              <a:cxnLst/>
              <a:rect l="l" t="t" r="r" b="b"/>
              <a:pathLst>
                <a:path w="24393" h="13121" extrusionOk="0">
                  <a:moveTo>
                    <a:pt x="11631" y="1"/>
                  </a:moveTo>
                  <a:cubicBezTo>
                    <a:pt x="11619" y="1"/>
                    <a:pt x="11606" y="2"/>
                    <a:pt x="11593" y="3"/>
                  </a:cubicBezTo>
                  <a:cubicBezTo>
                    <a:pt x="11558" y="6"/>
                    <a:pt x="11525" y="14"/>
                    <a:pt x="11492" y="27"/>
                  </a:cubicBezTo>
                  <a:cubicBezTo>
                    <a:pt x="11480" y="32"/>
                    <a:pt x="11468" y="38"/>
                    <a:pt x="11457" y="44"/>
                  </a:cubicBezTo>
                  <a:cubicBezTo>
                    <a:pt x="11423" y="62"/>
                    <a:pt x="11391" y="84"/>
                    <a:pt x="11364" y="112"/>
                  </a:cubicBezTo>
                  <a:lnTo>
                    <a:pt x="1" y="11165"/>
                  </a:lnTo>
                  <a:lnTo>
                    <a:pt x="77" y="12872"/>
                  </a:lnTo>
                  <a:cubicBezTo>
                    <a:pt x="179" y="12989"/>
                    <a:pt x="300" y="13093"/>
                    <a:pt x="452" y="13115"/>
                  </a:cubicBezTo>
                  <a:cubicBezTo>
                    <a:pt x="475" y="13119"/>
                    <a:pt x="498" y="13121"/>
                    <a:pt x="521" y="13121"/>
                  </a:cubicBezTo>
                  <a:cubicBezTo>
                    <a:pt x="802" y="13121"/>
                    <a:pt x="1029" y="12841"/>
                    <a:pt x="1159" y="12576"/>
                  </a:cubicBezTo>
                  <a:cubicBezTo>
                    <a:pt x="1719" y="11442"/>
                    <a:pt x="1757" y="9982"/>
                    <a:pt x="2734" y="9179"/>
                  </a:cubicBezTo>
                  <a:cubicBezTo>
                    <a:pt x="2916" y="9696"/>
                    <a:pt x="3242" y="10311"/>
                    <a:pt x="3774" y="10311"/>
                  </a:cubicBezTo>
                  <a:cubicBezTo>
                    <a:pt x="3792" y="10311"/>
                    <a:pt x="3810" y="10311"/>
                    <a:pt x="3829" y="10309"/>
                  </a:cubicBezTo>
                  <a:cubicBezTo>
                    <a:pt x="4279" y="10273"/>
                    <a:pt x="4558" y="9800"/>
                    <a:pt x="4685" y="9366"/>
                  </a:cubicBezTo>
                  <a:cubicBezTo>
                    <a:pt x="4811" y="8933"/>
                    <a:pt x="4892" y="8444"/>
                    <a:pt x="5233" y="8148"/>
                  </a:cubicBezTo>
                  <a:cubicBezTo>
                    <a:pt x="5313" y="8079"/>
                    <a:pt x="5414" y="8021"/>
                    <a:pt x="5519" y="8021"/>
                  </a:cubicBezTo>
                  <a:cubicBezTo>
                    <a:pt x="5530" y="8021"/>
                    <a:pt x="5541" y="8022"/>
                    <a:pt x="5552" y="8023"/>
                  </a:cubicBezTo>
                  <a:cubicBezTo>
                    <a:pt x="5902" y="8065"/>
                    <a:pt x="5838" y="8587"/>
                    <a:pt x="5946" y="8920"/>
                  </a:cubicBezTo>
                  <a:cubicBezTo>
                    <a:pt x="6050" y="9246"/>
                    <a:pt x="6397" y="9423"/>
                    <a:pt x="6743" y="9423"/>
                  </a:cubicBezTo>
                  <a:cubicBezTo>
                    <a:pt x="6854" y="9423"/>
                    <a:pt x="6965" y="9405"/>
                    <a:pt x="7068" y="9367"/>
                  </a:cubicBezTo>
                  <a:cubicBezTo>
                    <a:pt x="7490" y="9214"/>
                    <a:pt x="7784" y="8827"/>
                    <a:pt x="7987" y="8427"/>
                  </a:cubicBezTo>
                  <a:cubicBezTo>
                    <a:pt x="8773" y="6885"/>
                    <a:pt x="8607" y="4908"/>
                    <a:pt x="9521" y="3489"/>
                  </a:cubicBezTo>
                  <a:cubicBezTo>
                    <a:pt x="9600" y="3367"/>
                    <a:pt x="9731" y="3304"/>
                    <a:pt x="9861" y="3304"/>
                  </a:cubicBezTo>
                  <a:cubicBezTo>
                    <a:pt x="9984" y="3304"/>
                    <a:pt x="10106" y="3359"/>
                    <a:pt x="10186" y="3471"/>
                  </a:cubicBezTo>
                  <a:cubicBezTo>
                    <a:pt x="10632" y="4090"/>
                    <a:pt x="10746" y="5044"/>
                    <a:pt x="11454" y="5335"/>
                  </a:cubicBezTo>
                  <a:cubicBezTo>
                    <a:pt x="11576" y="5386"/>
                    <a:pt x="11703" y="5409"/>
                    <a:pt x="11830" y="5409"/>
                  </a:cubicBezTo>
                  <a:cubicBezTo>
                    <a:pt x="12280" y="5409"/>
                    <a:pt x="12738" y="5121"/>
                    <a:pt x="13022" y="4749"/>
                  </a:cubicBezTo>
                  <a:cubicBezTo>
                    <a:pt x="13237" y="4470"/>
                    <a:pt x="13408" y="4124"/>
                    <a:pt x="13857" y="4124"/>
                  </a:cubicBezTo>
                  <a:cubicBezTo>
                    <a:pt x="13892" y="4124"/>
                    <a:pt x="13928" y="4126"/>
                    <a:pt x="13967" y="4130"/>
                  </a:cubicBezTo>
                  <a:cubicBezTo>
                    <a:pt x="14210" y="4159"/>
                    <a:pt x="14435" y="4279"/>
                    <a:pt x="14602" y="4457"/>
                  </a:cubicBezTo>
                  <a:cubicBezTo>
                    <a:pt x="15115" y="5002"/>
                    <a:pt x="15183" y="5770"/>
                    <a:pt x="15358" y="6473"/>
                  </a:cubicBezTo>
                  <a:cubicBezTo>
                    <a:pt x="15517" y="7105"/>
                    <a:pt x="15845" y="7780"/>
                    <a:pt x="16463" y="7983"/>
                  </a:cubicBezTo>
                  <a:cubicBezTo>
                    <a:pt x="16733" y="8071"/>
                    <a:pt x="17026" y="8056"/>
                    <a:pt x="17310" y="8089"/>
                  </a:cubicBezTo>
                  <a:cubicBezTo>
                    <a:pt x="18039" y="8175"/>
                    <a:pt x="18721" y="8610"/>
                    <a:pt x="19109" y="9234"/>
                  </a:cubicBezTo>
                  <a:cubicBezTo>
                    <a:pt x="19334" y="9601"/>
                    <a:pt x="19485" y="10045"/>
                    <a:pt x="19854" y="10268"/>
                  </a:cubicBezTo>
                  <a:cubicBezTo>
                    <a:pt x="20175" y="10462"/>
                    <a:pt x="20592" y="10440"/>
                    <a:pt x="20906" y="10645"/>
                  </a:cubicBezTo>
                  <a:cubicBezTo>
                    <a:pt x="21499" y="11029"/>
                    <a:pt x="21394" y="11951"/>
                    <a:pt x="21824" y="12516"/>
                  </a:cubicBezTo>
                  <a:cubicBezTo>
                    <a:pt x="22147" y="12944"/>
                    <a:pt x="22683" y="13068"/>
                    <a:pt x="23241" y="13075"/>
                  </a:cubicBezTo>
                  <a:cubicBezTo>
                    <a:pt x="23268" y="13075"/>
                    <a:pt x="23294" y="13075"/>
                    <a:pt x="23321" y="13075"/>
                  </a:cubicBezTo>
                  <a:cubicBezTo>
                    <a:pt x="23562" y="13075"/>
                    <a:pt x="23805" y="13053"/>
                    <a:pt x="24035" y="13027"/>
                  </a:cubicBezTo>
                  <a:cubicBezTo>
                    <a:pt x="24141" y="13016"/>
                    <a:pt x="24256" y="12997"/>
                    <a:pt x="24324" y="12916"/>
                  </a:cubicBezTo>
                  <a:cubicBezTo>
                    <a:pt x="24381" y="12845"/>
                    <a:pt x="24384" y="12746"/>
                    <a:pt x="24385" y="12654"/>
                  </a:cubicBezTo>
                  <a:cubicBezTo>
                    <a:pt x="24387" y="12505"/>
                    <a:pt x="24390" y="12356"/>
                    <a:pt x="24392" y="12207"/>
                  </a:cubicBezTo>
                  <a:cubicBezTo>
                    <a:pt x="24311" y="12165"/>
                    <a:pt x="24236" y="12110"/>
                    <a:pt x="24172" y="12046"/>
                  </a:cubicBezTo>
                  <a:lnTo>
                    <a:pt x="23278" y="11177"/>
                  </a:lnTo>
                  <a:lnTo>
                    <a:pt x="11904" y="114"/>
                  </a:lnTo>
                  <a:cubicBezTo>
                    <a:pt x="11831" y="41"/>
                    <a:pt x="11733" y="1"/>
                    <a:pt x="1163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2">
              <a:extLst>
                <a:ext uri="{FF2B5EF4-FFF2-40B4-BE49-F238E27FC236}">
                  <a16:creationId xmlns:a16="http://schemas.microsoft.com/office/drawing/2014/main" id="{16ED4A1E-1034-3708-DD3D-530D9B5AB08D}"/>
                </a:ext>
              </a:extLst>
            </p:cNvPr>
            <p:cNvSpPr/>
            <p:nvPr/>
          </p:nvSpPr>
          <p:spPr>
            <a:xfrm>
              <a:off x="-202209" y="1502145"/>
              <a:ext cx="2011547" cy="882650"/>
            </a:xfrm>
            <a:custGeom>
              <a:avLst/>
              <a:gdLst/>
              <a:ahLst/>
              <a:cxnLst/>
              <a:rect l="l" t="t" r="r" b="b"/>
              <a:pathLst>
                <a:path w="24392" h="10703" extrusionOk="0">
                  <a:moveTo>
                    <a:pt x="9861" y="0"/>
                  </a:moveTo>
                  <a:cubicBezTo>
                    <a:pt x="9730" y="0"/>
                    <a:pt x="9600" y="62"/>
                    <a:pt x="9521" y="186"/>
                  </a:cubicBezTo>
                  <a:cubicBezTo>
                    <a:pt x="8607" y="1604"/>
                    <a:pt x="8773" y="3581"/>
                    <a:pt x="7987" y="5122"/>
                  </a:cubicBezTo>
                  <a:cubicBezTo>
                    <a:pt x="7784" y="5524"/>
                    <a:pt x="7490" y="5909"/>
                    <a:pt x="7068" y="6064"/>
                  </a:cubicBezTo>
                  <a:cubicBezTo>
                    <a:pt x="6966" y="6101"/>
                    <a:pt x="6855" y="6119"/>
                    <a:pt x="6744" y="6119"/>
                  </a:cubicBezTo>
                  <a:cubicBezTo>
                    <a:pt x="6398" y="6119"/>
                    <a:pt x="6050" y="5942"/>
                    <a:pt x="5946" y="5617"/>
                  </a:cubicBezTo>
                  <a:cubicBezTo>
                    <a:pt x="5838" y="5282"/>
                    <a:pt x="5902" y="4762"/>
                    <a:pt x="5552" y="4720"/>
                  </a:cubicBezTo>
                  <a:cubicBezTo>
                    <a:pt x="5540" y="4718"/>
                    <a:pt x="5528" y="4717"/>
                    <a:pt x="5516" y="4717"/>
                  </a:cubicBezTo>
                  <a:cubicBezTo>
                    <a:pt x="5412" y="4717"/>
                    <a:pt x="5313" y="4774"/>
                    <a:pt x="5233" y="4843"/>
                  </a:cubicBezTo>
                  <a:cubicBezTo>
                    <a:pt x="4892" y="5140"/>
                    <a:pt x="4811" y="5628"/>
                    <a:pt x="4685" y="6062"/>
                  </a:cubicBezTo>
                  <a:cubicBezTo>
                    <a:pt x="4558" y="6495"/>
                    <a:pt x="4279" y="6969"/>
                    <a:pt x="3829" y="7004"/>
                  </a:cubicBezTo>
                  <a:cubicBezTo>
                    <a:pt x="3810" y="7006"/>
                    <a:pt x="3791" y="7006"/>
                    <a:pt x="3773" y="7006"/>
                  </a:cubicBezTo>
                  <a:cubicBezTo>
                    <a:pt x="3296" y="7006"/>
                    <a:pt x="2984" y="6508"/>
                    <a:pt x="2793" y="6031"/>
                  </a:cubicBezTo>
                  <a:lnTo>
                    <a:pt x="2083" y="6723"/>
                  </a:lnTo>
                  <a:cubicBezTo>
                    <a:pt x="1690" y="7503"/>
                    <a:pt x="1555" y="8469"/>
                    <a:pt x="1158" y="9270"/>
                  </a:cubicBezTo>
                  <a:cubicBezTo>
                    <a:pt x="1027" y="9536"/>
                    <a:pt x="802" y="9816"/>
                    <a:pt x="520" y="9816"/>
                  </a:cubicBezTo>
                  <a:cubicBezTo>
                    <a:pt x="497" y="9816"/>
                    <a:pt x="474" y="9814"/>
                    <a:pt x="450" y="9810"/>
                  </a:cubicBezTo>
                  <a:cubicBezTo>
                    <a:pt x="300" y="9788"/>
                    <a:pt x="179" y="9685"/>
                    <a:pt x="75" y="9567"/>
                  </a:cubicBezTo>
                  <a:lnTo>
                    <a:pt x="39" y="8711"/>
                  </a:lnTo>
                  <a:lnTo>
                    <a:pt x="1" y="8747"/>
                  </a:lnTo>
                  <a:lnTo>
                    <a:pt x="75" y="10453"/>
                  </a:lnTo>
                  <a:cubicBezTo>
                    <a:pt x="179" y="10571"/>
                    <a:pt x="300" y="10675"/>
                    <a:pt x="450" y="10697"/>
                  </a:cubicBezTo>
                  <a:cubicBezTo>
                    <a:pt x="474" y="10701"/>
                    <a:pt x="497" y="10703"/>
                    <a:pt x="519" y="10703"/>
                  </a:cubicBezTo>
                  <a:cubicBezTo>
                    <a:pt x="802" y="10703"/>
                    <a:pt x="1027" y="10422"/>
                    <a:pt x="1158" y="10158"/>
                  </a:cubicBezTo>
                  <a:cubicBezTo>
                    <a:pt x="1717" y="9024"/>
                    <a:pt x="1755" y="7564"/>
                    <a:pt x="2734" y="6761"/>
                  </a:cubicBezTo>
                  <a:cubicBezTo>
                    <a:pt x="2915" y="7278"/>
                    <a:pt x="3241" y="7893"/>
                    <a:pt x="3774" y="7893"/>
                  </a:cubicBezTo>
                  <a:cubicBezTo>
                    <a:pt x="3792" y="7893"/>
                    <a:pt x="3810" y="7893"/>
                    <a:pt x="3829" y="7891"/>
                  </a:cubicBezTo>
                  <a:cubicBezTo>
                    <a:pt x="4279" y="7855"/>
                    <a:pt x="4557" y="7381"/>
                    <a:pt x="4685" y="6948"/>
                  </a:cubicBezTo>
                  <a:cubicBezTo>
                    <a:pt x="4813" y="6515"/>
                    <a:pt x="4890" y="6026"/>
                    <a:pt x="5233" y="5730"/>
                  </a:cubicBezTo>
                  <a:cubicBezTo>
                    <a:pt x="5312" y="5661"/>
                    <a:pt x="5413" y="5603"/>
                    <a:pt x="5518" y="5603"/>
                  </a:cubicBezTo>
                  <a:cubicBezTo>
                    <a:pt x="5530" y="5603"/>
                    <a:pt x="5541" y="5604"/>
                    <a:pt x="5552" y="5605"/>
                  </a:cubicBezTo>
                  <a:cubicBezTo>
                    <a:pt x="5901" y="5647"/>
                    <a:pt x="5838" y="6169"/>
                    <a:pt x="5945" y="6502"/>
                  </a:cubicBezTo>
                  <a:cubicBezTo>
                    <a:pt x="6049" y="6827"/>
                    <a:pt x="6397" y="7006"/>
                    <a:pt x="6742" y="7006"/>
                  </a:cubicBezTo>
                  <a:cubicBezTo>
                    <a:pt x="6853" y="7006"/>
                    <a:pt x="6964" y="6987"/>
                    <a:pt x="7067" y="6949"/>
                  </a:cubicBezTo>
                  <a:cubicBezTo>
                    <a:pt x="7488" y="6795"/>
                    <a:pt x="7782" y="6409"/>
                    <a:pt x="7987" y="6009"/>
                  </a:cubicBezTo>
                  <a:cubicBezTo>
                    <a:pt x="8773" y="4467"/>
                    <a:pt x="8606" y="2490"/>
                    <a:pt x="9521" y="1071"/>
                  </a:cubicBezTo>
                  <a:cubicBezTo>
                    <a:pt x="9600" y="949"/>
                    <a:pt x="9731" y="886"/>
                    <a:pt x="9861" y="886"/>
                  </a:cubicBezTo>
                  <a:cubicBezTo>
                    <a:pt x="9984" y="886"/>
                    <a:pt x="10106" y="941"/>
                    <a:pt x="10186" y="1052"/>
                  </a:cubicBezTo>
                  <a:cubicBezTo>
                    <a:pt x="10630" y="1672"/>
                    <a:pt x="10746" y="2626"/>
                    <a:pt x="11453" y="2917"/>
                  </a:cubicBezTo>
                  <a:cubicBezTo>
                    <a:pt x="11575" y="2968"/>
                    <a:pt x="11702" y="2991"/>
                    <a:pt x="11829" y="2991"/>
                  </a:cubicBezTo>
                  <a:cubicBezTo>
                    <a:pt x="12280" y="2991"/>
                    <a:pt x="12737" y="2703"/>
                    <a:pt x="13022" y="2331"/>
                  </a:cubicBezTo>
                  <a:cubicBezTo>
                    <a:pt x="13237" y="2052"/>
                    <a:pt x="13406" y="1706"/>
                    <a:pt x="13857" y="1706"/>
                  </a:cubicBezTo>
                  <a:cubicBezTo>
                    <a:pt x="13891" y="1706"/>
                    <a:pt x="13928" y="1708"/>
                    <a:pt x="13967" y="1712"/>
                  </a:cubicBezTo>
                  <a:cubicBezTo>
                    <a:pt x="14208" y="1739"/>
                    <a:pt x="14433" y="1860"/>
                    <a:pt x="14602" y="2039"/>
                  </a:cubicBezTo>
                  <a:cubicBezTo>
                    <a:pt x="15115" y="2583"/>
                    <a:pt x="15183" y="3352"/>
                    <a:pt x="15357" y="4055"/>
                  </a:cubicBezTo>
                  <a:cubicBezTo>
                    <a:pt x="15516" y="4687"/>
                    <a:pt x="15843" y="5361"/>
                    <a:pt x="16462" y="5565"/>
                  </a:cubicBezTo>
                  <a:cubicBezTo>
                    <a:pt x="16732" y="5652"/>
                    <a:pt x="17024" y="5638"/>
                    <a:pt x="17308" y="5671"/>
                  </a:cubicBezTo>
                  <a:cubicBezTo>
                    <a:pt x="18039" y="5757"/>
                    <a:pt x="18720" y="6192"/>
                    <a:pt x="19108" y="6816"/>
                  </a:cubicBezTo>
                  <a:cubicBezTo>
                    <a:pt x="19334" y="7183"/>
                    <a:pt x="19485" y="7627"/>
                    <a:pt x="19853" y="7850"/>
                  </a:cubicBezTo>
                  <a:cubicBezTo>
                    <a:pt x="20173" y="8044"/>
                    <a:pt x="20591" y="8022"/>
                    <a:pt x="20906" y="8227"/>
                  </a:cubicBezTo>
                  <a:cubicBezTo>
                    <a:pt x="21499" y="8611"/>
                    <a:pt x="21394" y="9533"/>
                    <a:pt x="21823" y="10098"/>
                  </a:cubicBezTo>
                  <a:cubicBezTo>
                    <a:pt x="22147" y="10526"/>
                    <a:pt x="22683" y="10650"/>
                    <a:pt x="23241" y="10657"/>
                  </a:cubicBezTo>
                  <a:cubicBezTo>
                    <a:pt x="23263" y="10657"/>
                    <a:pt x="23284" y="10657"/>
                    <a:pt x="23306" y="10657"/>
                  </a:cubicBezTo>
                  <a:cubicBezTo>
                    <a:pt x="23551" y="10657"/>
                    <a:pt x="23800" y="10636"/>
                    <a:pt x="24034" y="10609"/>
                  </a:cubicBezTo>
                  <a:cubicBezTo>
                    <a:pt x="24139" y="10598"/>
                    <a:pt x="24256" y="10579"/>
                    <a:pt x="24322" y="10498"/>
                  </a:cubicBezTo>
                  <a:cubicBezTo>
                    <a:pt x="24380" y="10427"/>
                    <a:pt x="24384" y="10328"/>
                    <a:pt x="24385" y="10236"/>
                  </a:cubicBezTo>
                  <a:cubicBezTo>
                    <a:pt x="24387" y="10087"/>
                    <a:pt x="24388" y="9938"/>
                    <a:pt x="24391" y="9789"/>
                  </a:cubicBezTo>
                  <a:cubicBezTo>
                    <a:pt x="24333" y="9757"/>
                    <a:pt x="24279" y="9720"/>
                    <a:pt x="24229" y="9677"/>
                  </a:cubicBezTo>
                  <a:cubicBezTo>
                    <a:pt x="24166" y="9702"/>
                    <a:pt x="24101" y="9717"/>
                    <a:pt x="24035" y="9723"/>
                  </a:cubicBezTo>
                  <a:cubicBezTo>
                    <a:pt x="23806" y="9750"/>
                    <a:pt x="23564" y="9770"/>
                    <a:pt x="23325" y="9770"/>
                  </a:cubicBezTo>
                  <a:cubicBezTo>
                    <a:pt x="23297" y="9770"/>
                    <a:pt x="23269" y="9770"/>
                    <a:pt x="23241" y="9769"/>
                  </a:cubicBezTo>
                  <a:cubicBezTo>
                    <a:pt x="22683" y="9764"/>
                    <a:pt x="22147" y="9639"/>
                    <a:pt x="21824" y="9211"/>
                  </a:cubicBezTo>
                  <a:cubicBezTo>
                    <a:pt x="21394" y="8648"/>
                    <a:pt x="21499" y="7725"/>
                    <a:pt x="20906" y="7340"/>
                  </a:cubicBezTo>
                  <a:cubicBezTo>
                    <a:pt x="20592" y="7136"/>
                    <a:pt x="20175" y="7159"/>
                    <a:pt x="19854" y="6963"/>
                  </a:cubicBezTo>
                  <a:cubicBezTo>
                    <a:pt x="19485" y="6741"/>
                    <a:pt x="19334" y="6296"/>
                    <a:pt x="19109" y="5929"/>
                  </a:cubicBezTo>
                  <a:cubicBezTo>
                    <a:pt x="18721" y="5306"/>
                    <a:pt x="18039" y="4871"/>
                    <a:pt x="17310" y="4784"/>
                  </a:cubicBezTo>
                  <a:cubicBezTo>
                    <a:pt x="17026" y="4752"/>
                    <a:pt x="16733" y="4767"/>
                    <a:pt x="16463" y="4677"/>
                  </a:cubicBezTo>
                  <a:cubicBezTo>
                    <a:pt x="15845" y="4475"/>
                    <a:pt x="15517" y="3800"/>
                    <a:pt x="15358" y="3169"/>
                  </a:cubicBezTo>
                  <a:cubicBezTo>
                    <a:pt x="15183" y="2466"/>
                    <a:pt x="15115" y="1697"/>
                    <a:pt x="14602" y="1153"/>
                  </a:cubicBezTo>
                  <a:cubicBezTo>
                    <a:pt x="14435" y="974"/>
                    <a:pt x="14210" y="853"/>
                    <a:pt x="13967" y="825"/>
                  </a:cubicBezTo>
                  <a:cubicBezTo>
                    <a:pt x="13928" y="821"/>
                    <a:pt x="13892" y="819"/>
                    <a:pt x="13857" y="819"/>
                  </a:cubicBezTo>
                  <a:cubicBezTo>
                    <a:pt x="13408" y="819"/>
                    <a:pt x="13237" y="1165"/>
                    <a:pt x="13022" y="1445"/>
                  </a:cubicBezTo>
                  <a:cubicBezTo>
                    <a:pt x="12738" y="1816"/>
                    <a:pt x="12280" y="2104"/>
                    <a:pt x="11830" y="2104"/>
                  </a:cubicBezTo>
                  <a:cubicBezTo>
                    <a:pt x="11703" y="2104"/>
                    <a:pt x="11576" y="2081"/>
                    <a:pt x="11454" y="2030"/>
                  </a:cubicBezTo>
                  <a:cubicBezTo>
                    <a:pt x="10746" y="1741"/>
                    <a:pt x="10632" y="785"/>
                    <a:pt x="10186" y="166"/>
                  </a:cubicBezTo>
                  <a:cubicBezTo>
                    <a:pt x="10106" y="55"/>
                    <a:pt x="9983" y="0"/>
                    <a:pt x="9861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6" name="Google Shape;3026;p52">
            <a:extLst>
              <a:ext uri="{FF2B5EF4-FFF2-40B4-BE49-F238E27FC236}">
                <a16:creationId xmlns:a16="http://schemas.microsoft.com/office/drawing/2014/main" id="{FF9F82A7-777C-F2A5-B437-E01324E6CE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2432" y="540000"/>
            <a:ext cx="4162500" cy="19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Angular </a:t>
            </a:r>
            <a:r>
              <a:rPr lang="en" sz="4400" dirty="0" err="1"/>
              <a:t>im</a:t>
            </a:r>
            <a:r>
              <a:rPr lang="en" sz="4400" dirty="0"/>
              <a:t> </a:t>
            </a:r>
            <a:r>
              <a:rPr lang="en" sz="4400" dirty="0" err="1"/>
              <a:t>Vergleich</a:t>
            </a:r>
            <a:endParaRPr sz="4400" dirty="0"/>
          </a:p>
        </p:txBody>
      </p:sp>
      <p:grpSp>
        <p:nvGrpSpPr>
          <p:cNvPr id="3027" name="Google Shape;3027;p52">
            <a:extLst>
              <a:ext uri="{FF2B5EF4-FFF2-40B4-BE49-F238E27FC236}">
                <a16:creationId xmlns:a16="http://schemas.microsoft.com/office/drawing/2014/main" id="{4A4456FE-1771-A233-AFBC-822460D1D5B2}"/>
              </a:ext>
            </a:extLst>
          </p:cNvPr>
          <p:cNvGrpSpPr/>
          <p:nvPr/>
        </p:nvGrpSpPr>
        <p:grpSpPr>
          <a:xfrm rot="269284">
            <a:off x="7380517" y="3293962"/>
            <a:ext cx="1890355" cy="2397835"/>
            <a:chOff x="2358900" y="3649300"/>
            <a:chExt cx="515950" cy="654425"/>
          </a:xfrm>
        </p:grpSpPr>
        <p:sp>
          <p:nvSpPr>
            <p:cNvPr id="3028" name="Google Shape;3028;p52">
              <a:extLst>
                <a:ext uri="{FF2B5EF4-FFF2-40B4-BE49-F238E27FC236}">
                  <a16:creationId xmlns:a16="http://schemas.microsoft.com/office/drawing/2014/main" id="{8B359FCD-389A-8D54-85BC-2BB62B9B5E6F}"/>
                </a:ext>
              </a:extLst>
            </p:cNvPr>
            <p:cNvSpPr/>
            <p:nvPr/>
          </p:nvSpPr>
          <p:spPr>
            <a:xfrm>
              <a:off x="2359125" y="3661225"/>
              <a:ext cx="515725" cy="642500"/>
            </a:xfrm>
            <a:custGeom>
              <a:avLst/>
              <a:gdLst/>
              <a:ahLst/>
              <a:cxnLst/>
              <a:rect l="l" t="t" r="r" b="b"/>
              <a:pathLst>
                <a:path w="20629" h="25700" extrusionOk="0">
                  <a:moveTo>
                    <a:pt x="10323" y="1"/>
                  </a:moveTo>
                  <a:cubicBezTo>
                    <a:pt x="10281" y="1"/>
                    <a:pt x="10237" y="1"/>
                    <a:pt x="10194" y="2"/>
                  </a:cubicBezTo>
                  <a:cubicBezTo>
                    <a:pt x="7255" y="74"/>
                    <a:pt x="4928" y="2512"/>
                    <a:pt x="5000" y="5451"/>
                  </a:cubicBezTo>
                  <a:cubicBezTo>
                    <a:pt x="5033" y="6958"/>
                    <a:pt x="5705" y="8378"/>
                    <a:pt x="6848" y="9360"/>
                  </a:cubicBezTo>
                  <a:cubicBezTo>
                    <a:pt x="5316" y="10120"/>
                    <a:pt x="1948" y="11576"/>
                    <a:pt x="808" y="12879"/>
                  </a:cubicBezTo>
                  <a:cubicBezTo>
                    <a:pt x="525" y="13203"/>
                    <a:pt x="268" y="13563"/>
                    <a:pt x="134" y="13992"/>
                  </a:cubicBezTo>
                  <a:cubicBezTo>
                    <a:pt x="1" y="14423"/>
                    <a:pt x="5" y="14933"/>
                    <a:pt x="225" y="15367"/>
                  </a:cubicBezTo>
                  <a:cubicBezTo>
                    <a:pt x="477" y="15863"/>
                    <a:pt x="980" y="16190"/>
                    <a:pt x="1479" y="16316"/>
                  </a:cubicBezTo>
                  <a:cubicBezTo>
                    <a:pt x="1697" y="16370"/>
                    <a:pt x="1915" y="16392"/>
                    <a:pt x="2133" y="16392"/>
                  </a:cubicBezTo>
                  <a:cubicBezTo>
                    <a:pt x="2415" y="16392"/>
                    <a:pt x="2695" y="16356"/>
                    <a:pt x="2970" y="16311"/>
                  </a:cubicBezTo>
                  <a:cubicBezTo>
                    <a:pt x="3804" y="16174"/>
                    <a:pt x="4625" y="15950"/>
                    <a:pt x="5413" y="15643"/>
                  </a:cubicBezTo>
                  <a:lnTo>
                    <a:pt x="5413" y="15643"/>
                  </a:lnTo>
                  <a:cubicBezTo>
                    <a:pt x="4521" y="18325"/>
                    <a:pt x="3355" y="22904"/>
                    <a:pt x="3296" y="23527"/>
                  </a:cubicBezTo>
                  <a:cubicBezTo>
                    <a:pt x="3258" y="23928"/>
                    <a:pt x="3223" y="24341"/>
                    <a:pt x="3391" y="24721"/>
                  </a:cubicBezTo>
                  <a:cubicBezTo>
                    <a:pt x="3634" y="25272"/>
                    <a:pt x="4358" y="25700"/>
                    <a:pt x="5137" y="25700"/>
                  </a:cubicBezTo>
                  <a:cubicBezTo>
                    <a:pt x="5180" y="25700"/>
                    <a:pt x="5223" y="25698"/>
                    <a:pt x="5267" y="25696"/>
                  </a:cubicBezTo>
                  <a:cubicBezTo>
                    <a:pt x="6120" y="25642"/>
                    <a:pt x="6790" y="25125"/>
                    <a:pt x="7297" y="24608"/>
                  </a:cubicBezTo>
                  <a:cubicBezTo>
                    <a:pt x="8212" y="23672"/>
                    <a:pt x="8896" y="22626"/>
                    <a:pt x="9549" y="21579"/>
                  </a:cubicBezTo>
                  <a:cubicBezTo>
                    <a:pt x="9930" y="20967"/>
                    <a:pt x="10304" y="20353"/>
                    <a:pt x="10670" y="19736"/>
                  </a:cubicBezTo>
                  <a:cubicBezTo>
                    <a:pt x="11064" y="20334"/>
                    <a:pt x="11466" y="20930"/>
                    <a:pt x="11876" y="21523"/>
                  </a:cubicBezTo>
                  <a:cubicBezTo>
                    <a:pt x="12579" y="22537"/>
                    <a:pt x="13311" y="23550"/>
                    <a:pt x="14272" y="24441"/>
                  </a:cubicBezTo>
                  <a:cubicBezTo>
                    <a:pt x="14802" y="24933"/>
                    <a:pt x="15496" y="25417"/>
                    <a:pt x="16351" y="25430"/>
                  </a:cubicBezTo>
                  <a:cubicBezTo>
                    <a:pt x="16360" y="25430"/>
                    <a:pt x="16369" y="25430"/>
                    <a:pt x="16379" y="25430"/>
                  </a:cubicBezTo>
                  <a:cubicBezTo>
                    <a:pt x="17196" y="25430"/>
                    <a:pt x="17952" y="24953"/>
                    <a:pt x="18177" y="24367"/>
                  </a:cubicBezTo>
                  <a:cubicBezTo>
                    <a:pt x="18326" y="23979"/>
                    <a:pt x="18272" y="23569"/>
                    <a:pt x="18215" y="23168"/>
                  </a:cubicBezTo>
                  <a:cubicBezTo>
                    <a:pt x="18117" y="22474"/>
                    <a:pt x="16381" y="16862"/>
                    <a:pt x="15367" y="14521"/>
                  </a:cubicBezTo>
                  <a:lnTo>
                    <a:pt x="15367" y="14521"/>
                  </a:lnTo>
                  <a:cubicBezTo>
                    <a:pt x="16136" y="14771"/>
                    <a:pt x="16929" y="14944"/>
                    <a:pt x="17734" y="15038"/>
                  </a:cubicBezTo>
                  <a:cubicBezTo>
                    <a:pt x="17954" y="15063"/>
                    <a:pt x="18177" y="15082"/>
                    <a:pt x="18401" y="15082"/>
                  </a:cubicBezTo>
                  <a:cubicBezTo>
                    <a:pt x="18675" y="15082"/>
                    <a:pt x="18950" y="15053"/>
                    <a:pt x="19221" y="14971"/>
                  </a:cubicBezTo>
                  <a:cubicBezTo>
                    <a:pt x="19716" y="14822"/>
                    <a:pt x="20201" y="14470"/>
                    <a:pt x="20428" y="13962"/>
                  </a:cubicBezTo>
                  <a:cubicBezTo>
                    <a:pt x="20628" y="13520"/>
                    <a:pt x="20607" y="13009"/>
                    <a:pt x="20453" y="12587"/>
                  </a:cubicBezTo>
                  <a:cubicBezTo>
                    <a:pt x="20301" y="12164"/>
                    <a:pt x="20040" y="11801"/>
                    <a:pt x="19728" y="11507"/>
                  </a:cubicBezTo>
                  <a:cubicBezTo>
                    <a:pt x="18001" y="9884"/>
                    <a:pt x="14030" y="9191"/>
                    <a:pt x="14030" y="9191"/>
                  </a:cubicBezTo>
                  <a:cubicBezTo>
                    <a:pt x="15208" y="7972"/>
                    <a:pt x="15670" y="6344"/>
                    <a:pt x="15643" y="5197"/>
                  </a:cubicBezTo>
                  <a:cubicBezTo>
                    <a:pt x="15574" y="2301"/>
                    <a:pt x="13205" y="1"/>
                    <a:pt x="1032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2">
              <a:extLst>
                <a:ext uri="{FF2B5EF4-FFF2-40B4-BE49-F238E27FC236}">
                  <a16:creationId xmlns:a16="http://schemas.microsoft.com/office/drawing/2014/main" id="{CCB49ED5-DF1C-7547-0C60-F5D291397487}"/>
                </a:ext>
              </a:extLst>
            </p:cNvPr>
            <p:cNvSpPr/>
            <p:nvPr/>
          </p:nvSpPr>
          <p:spPr>
            <a:xfrm>
              <a:off x="2358900" y="3649300"/>
              <a:ext cx="515675" cy="642500"/>
            </a:xfrm>
            <a:custGeom>
              <a:avLst/>
              <a:gdLst/>
              <a:ahLst/>
              <a:cxnLst/>
              <a:rect l="l" t="t" r="r" b="b"/>
              <a:pathLst>
                <a:path w="20627" h="25700" extrusionOk="0">
                  <a:moveTo>
                    <a:pt x="10324" y="1"/>
                  </a:moveTo>
                  <a:cubicBezTo>
                    <a:pt x="10280" y="1"/>
                    <a:pt x="10236" y="1"/>
                    <a:pt x="10192" y="2"/>
                  </a:cubicBezTo>
                  <a:cubicBezTo>
                    <a:pt x="7253" y="74"/>
                    <a:pt x="4928" y="2512"/>
                    <a:pt x="4998" y="5451"/>
                  </a:cubicBezTo>
                  <a:cubicBezTo>
                    <a:pt x="5033" y="6958"/>
                    <a:pt x="5705" y="8378"/>
                    <a:pt x="6848" y="9358"/>
                  </a:cubicBezTo>
                  <a:cubicBezTo>
                    <a:pt x="5314" y="10120"/>
                    <a:pt x="1946" y="11574"/>
                    <a:pt x="806" y="12879"/>
                  </a:cubicBezTo>
                  <a:cubicBezTo>
                    <a:pt x="523" y="13203"/>
                    <a:pt x="265" y="13563"/>
                    <a:pt x="132" y="13992"/>
                  </a:cubicBezTo>
                  <a:cubicBezTo>
                    <a:pt x="0" y="14423"/>
                    <a:pt x="3" y="14933"/>
                    <a:pt x="224" y="15365"/>
                  </a:cubicBezTo>
                  <a:cubicBezTo>
                    <a:pt x="477" y="15863"/>
                    <a:pt x="978" y="16190"/>
                    <a:pt x="1477" y="16316"/>
                  </a:cubicBezTo>
                  <a:cubicBezTo>
                    <a:pt x="1695" y="16370"/>
                    <a:pt x="1913" y="16392"/>
                    <a:pt x="2131" y="16392"/>
                  </a:cubicBezTo>
                  <a:cubicBezTo>
                    <a:pt x="2413" y="16392"/>
                    <a:pt x="2693" y="16356"/>
                    <a:pt x="2968" y="16311"/>
                  </a:cubicBezTo>
                  <a:cubicBezTo>
                    <a:pt x="3804" y="16173"/>
                    <a:pt x="4622" y="15950"/>
                    <a:pt x="5411" y="15643"/>
                  </a:cubicBezTo>
                  <a:lnTo>
                    <a:pt x="5411" y="15643"/>
                  </a:lnTo>
                  <a:cubicBezTo>
                    <a:pt x="4521" y="18325"/>
                    <a:pt x="3352" y="22904"/>
                    <a:pt x="3294" y="23526"/>
                  </a:cubicBezTo>
                  <a:cubicBezTo>
                    <a:pt x="3255" y="23928"/>
                    <a:pt x="3220" y="24341"/>
                    <a:pt x="3389" y="24721"/>
                  </a:cubicBezTo>
                  <a:cubicBezTo>
                    <a:pt x="3631" y="25273"/>
                    <a:pt x="4356" y="25700"/>
                    <a:pt x="5135" y="25700"/>
                  </a:cubicBezTo>
                  <a:cubicBezTo>
                    <a:pt x="5178" y="25700"/>
                    <a:pt x="5221" y="25698"/>
                    <a:pt x="5265" y="25696"/>
                  </a:cubicBezTo>
                  <a:cubicBezTo>
                    <a:pt x="6118" y="25642"/>
                    <a:pt x="6787" y="25125"/>
                    <a:pt x="7294" y="24608"/>
                  </a:cubicBezTo>
                  <a:cubicBezTo>
                    <a:pt x="8210" y="23672"/>
                    <a:pt x="8894" y="22626"/>
                    <a:pt x="9547" y="21579"/>
                  </a:cubicBezTo>
                  <a:cubicBezTo>
                    <a:pt x="9928" y="20967"/>
                    <a:pt x="10302" y="20353"/>
                    <a:pt x="10668" y="19737"/>
                  </a:cubicBezTo>
                  <a:cubicBezTo>
                    <a:pt x="11060" y="20334"/>
                    <a:pt x="11462" y="20930"/>
                    <a:pt x="11874" y="21523"/>
                  </a:cubicBezTo>
                  <a:cubicBezTo>
                    <a:pt x="12577" y="22537"/>
                    <a:pt x="13309" y="23550"/>
                    <a:pt x="14269" y="24440"/>
                  </a:cubicBezTo>
                  <a:cubicBezTo>
                    <a:pt x="14800" y="24933"/>
                    <a:pt x="15493" y="25418"/>
                    <a:pt x="16349" y="25430"/>
                  </a:cubicBezTo>
                  <a:cubicBezTo>
                    <a:pt x="16358" y="25430"/>
                    <a:pt x="16367" y="25430"/>
                    <a:pt x="16377" y="25430"/>
                  </a:cubicBezTo>
                  <a:cubicBezTo>
                    <a:pt x="17194" y="25430"/>
                    <a:pt x="17950" y="24953"/>
                    <a:pt x="18177" y="24367"/>
                  </a:cubicBezTo>
                  <a:cubicBezTo>
                    <a:pt x="18326" y="23979"/>
                    <a:pt x="18270" y="23567"/>
                    <a:pt x="18213" y="23168"/>
                  </a:cubicBezTo>
                  <a:cubicBezTo>
                    <a:pt x="18115" y="22474"/>
                    <a:pt x="16379" y="16863"/>
                    <a:pt x="15365" y="14521"/>
                  </a:cubicBezTo>
                  <a:lnTo>
                    <a:pt x="15365" y="14521"/>
                  </a:lnTo>
                  <a:cubicBezTo>
                    <a:pt x="16134" y="14771"/>
                    <a:pt x="16927" y="14944"/>
                    <a:pt x="17731" y="15038"/>
                  </a:cubicBezTo>
                  <a:cubicBezTo>
                    <a:pt x="17950" y="15063"/>
                    <a:pt x="18173" y="15082"/>
                    <a:pt x="18395" y="15082"/>
                  </a:cubicBezTo>
                  <a:cubicBezTo>
                    <a:pt x="18671" y="15082"/>
                    <a:pt x="18947" y="15053"/>
                    <a:pt x="19219" y="14971"/>
                  </a:cubicBezTo>
                  <a:cubicBezTo>
                    <a:pt x="19714" y="14822"/>
                    <a:pt x="20198" y="14470"/>
                    <a:pt x="20427" y="13962"/>
                  </a:cubicBezTo>
                  <a:cubicBezTo>
                    <a:pt x="20626" y="13520"/>
                    <a:pt x="20605" y="13010"/>
                    <a:pt x="20453" y="12587"/>
                  </a:cubicBezTo>
                  <a:cubicBezTo>
                    <a:pt x="20299" y="12164"/>
                    <a:pt x="20039" y="11802"/>
                    <a:pt x="19726" y="11507"/>
                  </a:cubicBezTo>
                  <a:cubicBezTo>
                    <a:pt x="17999" y="9885"/>
                    <a:pt x="14028" y="9191"/>
                    <a:pt x="14028" y="9191"/>
                  </a:cubicBezTo>
                  <a:cubicBezTo>
                    <a:pt x="15206" y="7971"/>
                    <a:pt x="15668" y="6345"/>
                    <a:pt x="15641" y="5197"/>
                  </a:cubicBezTo>
                  <a:cubicBezTo>
                    <a:pt x="15572" y="2302"/>
                    <a:pt x="13204" y="1"/>
                    <a:pt x="10324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2">
              <a:extLst>
                <a:ext uri="{FF2B5EF4-FFF2-40B4-BE49-F238E27FC236}">
                  <a16:creationId xmlns:a16="http://schemas.microsoft.com/office/drawing/2014/main" id="{68C47A88-F0DF-E61F-0999-CD7C23F6AAA4}"/>
                </a:ext>
              </a:extLst>
            </p:cNvPr>
            <p:cNvSpPr/>
            <p:nvPr/>
          </p:nvSpPr>
          <p:spPr>
            <a:xfrm>
              <a:off x="2453625" y="4033100"/>
              <a:ext cx="341075" cy="177150"/>
            </a:xfrm>
            <a:custGeom>
              <a:avLst/>
              <a:gdLst/>
              <a:ahLst/>
              <a:cxnLst/>
              <a:rect l="l" t="t" r="r" b="b"/>
              <a:pathLst>
                <a:path w="13643" h="7086" extrusionOk="0">
                  <a:moveTo>
                    <a:pt x="11911" y="1"/>
                  </a:moveTo>
                  <a:cubicBezTo>
                    <a:pt x="11906" y="1"/>
                    <a:pt x="9117" y="719"/>
                    <a:pt x="5001" y="719"/>
                  </a:cubicBezTo>
                  <a:cubicBezTo>
                    <a:pt x="3928" y="719"/>
                    <a:pt x="2765" y="671"/>
                    <a:pt x="1538" y="547"/>
                  </a:cubicBezTo>
                  <a:cubicBezTo>
                    <a:pt x="1054" y="2070"/>
                    <a:pt x="396" y="4427"/>
                    <a:pt x="10" y="5941"/>
                  </a:cubicBezTo>
                  <a:lnTo>
                    <a:pt x="1" y="5984"/>
                  </a:lnTo>
                  <a:cubicBezTo>
                    <a:pt x="2327" y="6973"/>
                    <a:pt x="4207" y="7085"/>
                    <a:pt x="4940" y="7085"/>
                  </a:cubicBezTo>
                  <a:cubicBezTo>
                    <a:pt x="5155" y="7085"/>
                    <a:pt x="5271" y="7076"/>
                    <a:pt x="5271" y="7076"/>
                  </a:cubicBezTo>
                  <a:cubicBezTo>
                    <a:pt x="5426" y="6837"/>
                    <a:pt x="5577" y="6599"/>
                    <a:pt x="5726" y="6359"/>
                  </a:cubicBezTo>
                  <a:cubicBezTo>
                    <a:pt x="6108" y="5748"/>
                    <a:pt x="6481" y="5135"/>
                    <a:pt x="6845" y="4518"/>
                  </a:cubicBezTo>
                  <a:cubicBezTo>
                    <a:pt x="7239" y="5116"/>
                    <a:pt x="8238" y="6511"/>
                    <a:pt x="8555" y="6842"/>
                  </a:cubicBezTo>
                  <a:lnTo>
                    <a:pt x="8622" y="6836"/>
                  </a:lnTo>
                  <a:cubicBezTo>
                    <a:pt x="10732" y="6785"/>
                    <a:pt x="13642" y="5054"/>
                    <a:pt x="13642" y="5054"/>
                  </a:cubicBezTo>
                  <a:cubicBezTo>
                    <a:pt x="13168" y="3544"/>
                    <a:pt x="12432" y="1374"/>
                    <a:pt x="11911" y="1"/>
                  </a:cubicBezTo>
                  <a:cubicBezTo>
                    <a:pt x="11911" y="1"/>
                    <a:pt x="11911" y="1"/>
                    <a:pt x="11911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2">
              <a:extLst>
                <a:ext uri="{FF2B5EF4-FFF2-40B4-BE49-F238E27FC236}">
                  <a16:creationId xmlns:a16="http://schemas.microsoft.com/office/drawing/2014/main" id="{264A41C8-F64C-4A46-F592-232471AE8055}"/>
                </a:ext>
              </a:extLst>
            </p:cNvPr>
            <p:cNvSpPr/>
            <p:nvPr/>
          </p:nvSpPr>
          <p:spPr>
            <a:xfrm>
              <a:off x="2702950" y="3878550"/>
              <a:ext cx="27450" cy="182875"/>
            </a:xfrm>
            <a:custGeom>
              <a:avLst/>
              <a:gdLst/>
              <a:ahLst/>
              <a:cxnLst/>
              <a:rect l="l" t="t" r="r" b="b"/>
              <a:pathLst>
                <a:path w="1098" h="7315" extrusionOk="0">
                  <a:moveTo>
                    <a:pt x="369" y="1"/>
                  </a:moveTo>
                  <a:cubicBezTo>
                    <a:pt x="369" y="1"/>
                    <a:pt x="352" y="79"/>
                    <a:pt x="337" y="134"/>
                  </a:cubicBezTo>
                  <a:cubicBezTo>
                    <a:pt x="323" y="190"/>
                    <a:pt x="302" y="266"/>
                    <a:pt x="280" y="365"/>
                  </a:cubicBezTo>
                  <a:cubicBezTo>
                    <a:pt x="234" y="564"/>
                    <a:pt x="180" y="846"/>
                    <a:pt x="132" y="1188"/>
                  </a:cubicBezTo>
                  <a:cubicBezTo>
                    <a:pt x="112" y="1358"/>
                    <a:pt x="83" y="1544"/>
                    <a:pt x="69" y="1740"/>
                  </a:cubicBezTo>
                  <a:cubicBezTo>
                    <a:pt x="51" y="1937"/>
                    <a:pt x="31" y="2144"/>
                    <a:pt x="24" y="2358"/>
                  </a:cubicBezTo>
                  <a:cubicBezTo>
                    <a:pt x="11" y="2573"/>
                    <a:pt x="5" y="2794"/>
                    <a:pt x="0" y="3019"/>
                  </a:cubicBezTo>
                  <a:cubicBezTo>
                    <a:pt x="2" y="3245"/>
                    <a:pt x="4" y="3474"/>
                    <a:pt x="5" y="3703"/>
                  </a:cubicBezTo>
                  <a:cubicBezTo>
                    <a:pt x="13" y="3930"/>
                    <a:pt x="23" y="4159"/>
                    <a:pt x="37" y="4383"/>
                  </a:cubicBezTo>
                  <a:cubicBezTo>
                    <a:pt x="51" y="4609"/>
                    <a:pt x="73" y="4828"/>
                    <a:pt x="93" y="5041"/>
                  </a:cubicBezTo>
                  <a:cubicBezTo>
                    <a:pt x="139" y="5467"/>
                    <a:pt x="193" y="5863"/>
                    <a:pt x="258" y="6200"/>
                  </a:cubicBezTo>
                  <a:cubicBezTo>
                    <a:pt x="312" y="6537"/>
                    <a:pt x="380" y="6815"/>
                    <a:pt x="428" y="7009"/>
                  </a:cubicBezTo>
                  <a:cubicBezTo>
                    <a:pt x="477" y="7205"/>
                    <a:pt x="507" y="7314"/>
                    <a:pt x="507" y="7314"/>
                  </a:cubicBezTo>
                  <a:lnTo>
                    <a:pt x="1096" y="7228"/>
                  </a:lnTo>
                  <a:cubicBezTo>
                    <a:pt x="1096" y="7228"/>
                    <a:pt x="1097" y="7116"/>
                    <a:pt x="1092" y="6920"/>
                  </a:cubicBezTo>
                  <a:cubicBezTo>
                    <a:pt x="1091" y="6822"/>
                    <a:pt x="1086" y="6704"/>
                    <a:pt x="1081" y="6567"/>
                  </a:cubicBezTo>
                  <a:cubicBezTo>
                    <a:pt x="1076" y="6431"/>
                    <a:pt x="1069" y="6276"/>
                    <a:pt x="1064" y="6109"/>
                  </a:cubicBezTo>
                  <a:cubicBezTo>
                    <a:pt x="1059" y="5943"/>
                    <a:pt x="1045" y="5763"/>
                    <a:pt x="1038" y="5572"/>
                  </a:cubicBezTo>
                  <a:cubicBezTo>
                    <a:pt x="1032" y="5381"/>
                    <a:pt x="1024" y="5180"/>
                    <a:pt x="1011" y="4973"/>
                  </a:cubicBezTo>
                  <a:cubicBezTo>
                    <a:pt x="994" y="4558"/>
                    <a:pt x="976" y="4115"/>
                    <a:pt x="957" y="3673"/>
                  </a:cubicBezTo>
                  <a:cubicBezTo>
                    <a:pt x="951" y="3450"/>
                    <a:pt x="943" y="3231"/>
                    <a:pt x="937" y="3011"/>
                  </a:cubicBezTo>
                  <a:cubicBezTo>
                    <a:pt x="933" y="2794"/>
                    <a:pt x="919" y="2579"/>
                    <a:pt x="919" y="2372"/>
                  </a:cubicBezTo>
                  <a:cubicBezTo>
                    <a:pt x="913" y="1958"/>
                    <a:pt x="906" y="1570"/>
                    <a:pt x="900" y="1239"/>
                  </a:cubicBezTo>
                  <a:cubicBezTo>
                    <a:pt x="900" y="907"/>
                    <a:pt x="897" y="627"/>
                    <a:pt x="898" y="436"/>
                  </a:cubicBezTo>
                  <a:cubicBezTo>
                    <a:pt x="898" y="246"/>
                    <a:pt x="903" y="115"/>
                    <a:pt x="903" y="115"/>
                  </a:cubicBezTo>
                  <a:lnTo>
                    <a:pt x="369" y="1"/>
                  </a:ln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2">
              <a:extLst>
                <a:ext uri="{FF2B5EF4-FFF2-40B4-BE49-F238E27FC236}">
                  <a16:creationId xmlns:a16="http://schemas.microsoft.com/office/drawing/2014/main" id="{CA8C7E48-C137-36AA-5A41-92F03F7022A5}"/>
                </a:ext>
              </a:extLst>
            </p:cNvPr>
            <p:cNvSpPr/>
            <p:nvPr/>
          </p:nvSpPr>
          <p:spPr>
            <a:xfrm>
              <a:off x="2606975" y="3942500"/>
              <a:ext cx="27150" cy="23150"/>
            </a:xfrm>
            <a:custGeom>
              <a:avLst/>
              <a:gdLst/>
              <a:ahLst/>
              <a:cxnLst/>
              <a:rect l="l" t="t" r="r" b="b"/>
              <a:pathLst>
                <a:path w="1086" h="926" extrusionOk="0">
                  <a:moveTo>
                    <a:pt x="618" y="0"/>
                  </a:moveTo>
                  <a:cubicBezTo>
                    <a:pt x="614" y="0"/>
                    <a:pt x="610" y="0"/>
                    <a:pt x="606" y="0"/>
                  </a:cubicBezTo>
                  <a:cubicBezTo>
                    <a:pt x="195" y="10"/>
                    <a:pt x="1" y="512"/>
                    <a:pt x="298" y="797"/>
                  </a:cubicBezTo>
                  <a:cubicBezTo>
                    <a:pt x="391" y="886"/>
                    <a:pt x="504" y="926"/>
                    <a:pt x="614" y="926"/>
                  </a:cubicBezTo>
                  <a:cubicBezTo>
                    <a:pt x="856" y="926"/>
                    <a:pt x="1086" y="735"/>
                    <a:pt x="1078" y="452"/>
                  </a:cubicBezTo>
                  <a:cubicBezTo>
                    <a:pt x="1072" y="200"/>
                    <a:pt x="867" y="0"/>
                    <a:pt x="618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2">
              <a:extLst>
                <a:ext uri="{FF2B5EF4-FFF2-40B4-BE49-F238E27FC236}">
                  <a16:creationId xmlns:a16="http://schemas.microsoft.com/office/drawing/2014/main" id="{C8FF11F8-20E1-A143-326D-38E87B14A367}"/>
                </a:ext>
              </a:extLst>
            </p:cNvPr>
            <p:cNvSpPr/>
            <p:nvPr/>
          </p:nvSpPr>
          <p:spPr>
            <a:xfrm>
              <a:off x="2608800" y="3992100"/>
              <a:ext cx="27175" cy="23150"/>
            </a:xfrm>
            <a:custGeom>
              <a:avLst/>
              <a:gdLst/>
              <a:ahLst/>
              <a:cxnLst/>
              <a:rect l="l" t="t" r="r" b="b"/>
              <a:pathLst>
                <a:path w="1087" h="926" extrusionOk="0">
                  <a:moveTo>
                    <a:pt x="615" y="0"/>
                  </a:moveTo>
                  <a:cubicBezTo>
                    <a:pt x="612" y="0"/>
                    <a:pt x="609" y="0"/>
                    <a:pt x="606" y="0"/>
                  </a:cubicBezTo>
                  <a:cubicBezTo>
                    <a:pt x="195" y="11"/>
                    <a:pt x="1" y="514"/>
                    <a:pt x="298" y="797"/>
                  </a:cubicBezTo>
                  <a:cubicBezTo>
                    <a:pt x="392" y="886"/>
                    <a:pt x="504" y="926"/>
                    <a:pt x="615" y="926"/>
                  </a:cubicBezTo>
                  <a:cubicBezTo>
                    <a:pt x="856" y="926"/>
                    <a:pt x="1086" y="734"/>
                    <a:pt x="1078" y="452"/>
                  </a:cubicBezTo>
                  <a:cubicBezTo>
                    <a:pt x="1074" y="200"/>
                    <a:pt x="866" y="0"/>
                    <a:pt x="615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2">
              <a:extLst>
                <a:ext uri="{FF2B5EF4-FFF2-40B4-BE49-F238E27FC236}">
                  <a16:creationId xmlns:a16="http://schemas.microsoft.com/office/drawing/2014/main" id="{72E0877B-DB0A-31EC-DD15-8A965AC62C7A}"/>
                </a:ext>
              </a:extLst>
            </p:cNvPr>
            <p:cNvSpPr/>
            <p:nvPr/>
          </p:nvSpPr>
          <p:spPr>
            <a:xfrm>
              <a:off x="2604700" y="3942525"/>
              <a:ext cx="27175" cy="23175"/>
            </a:xfrm>
            <a:custGeom>
              <a:avLst/>
              <a:gdLst/>
              <a:ahLst/>
              <a:cxnLst/>
              <a:rect l="l" t="t" r="r" b="b"/>
              <a:pathLst>
                <a:path w="1087" h="927" extrusionOk="0">
                  <a:moveTo>
                    <a:pt x="615" y="1"/>
                  </a:moveTo>
                  <a:cubicBezTo>
                    <a:pt x="612" y="1"/>
                    <a:pt x="610" y="1"/>
                    <a:pt x="607" y="1"/>
                  </a:cubicBezTo>
                  <a:cubicBezTo>
                    <a:pt x="195" y="12"/>
                    <a:pt x="1" y="514"/>
                    <a:pt x="298" y="799"/>
                  </a:cubicBezTo>
                  <a:cubicBezTo>
                    <a:pt x="392" y="887"/>
                    <a:pt x="504" y="927"/>
                    <a:pt x="614" y="927"/>
                  </a:cubicBezTo>
                  <a:cubicBezTo>
                    <a:pt x="856" y="927"/>
                    <a:pt x="1086" y="735"/>
                    <a:pt x="1079" y="452"/>
                  </a:cubicBezTo>
                  <a:cubicBezTo>
                    <a:pt x="1074" y="201"/>
                    <a:pt x="866" y="1"/>
                    <a:pt x="615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2">
              <a:extLst>
                <a:ext uri="{FF2B5EF4-FFF2-40B4-BE49-F238E27FC236}">
                  <a16:creationId xmlns:a16="http://schemas.microsoft.com/office/drawing/2014/main" id="{AA9FC907-C742-56A7-C9A1-454A0A0593A5}"/>
                </a:ext>
              </a:extLst>
            </p:cNvPr>
            <p:cNvSpPr/>
            <p:nvPr/>
          </p:nvSpPr>
          <p:spPr>
            <a:xfrm>
              <a:off x="2606550" y="3992175"/>
              <a:ext cx="27125" cy="23125"/>
            </a:xfrm>
            <a:custGeom>
              <a:avLst/>
              <a:gdLst/>
              <a:ahLst/>
              <a:cxnLst/>
              <a:rect l="l" t="t" r="r" b="b"/>
              <a:pathLst>
                <a:path w="1085" h="925" extrusionOk="0">
                  <a:moveTo>
                    <a:pt x="617" y="0"/>
                  </a:moveTo>
                  <a:cubicBezTo>
                    <a:pt x="614" y="0"/>
                    <a:pt x="610" y="0"/>
                    <a:pt x="606" y="0"/>
                  </a:cubicBezTo>
                  <a:cubicBezTo>
                    <a:pt x="194" y="10"/>
                    <a:pt x="0" y="512"/>
                    <a:pt x="297" y="797"/>
                  </a:cubicBezTo>
                  <a:cubicBezTo>
                    <a:pt x="391" y="885"/>
                    <a:pt x="503" y="925"/>
                    <a:pt x="613" y="925"/>
                  </a:cubicBezTo>
                  <a:cubicBezTo>
                    <a:pt x="854" y="925"/>
                    <a:pt x="1084" y="733"/>
                    <a:pt x="1078" y="450"/>
                  </a:cubicBezTo>
                  <a:cubicBezTo>
                    <a:pt x="1072" y="200"/>
                    <a:pt x="866" y="0"/>
                    <a:pt x="61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2">
              <a:extLst>
                <a:ext uri="{FF2B5EF4-FFF2-40B4-BE49-F238E27FC236}">
                  <a16:creationId xmlns:a16="http://schemas.microsoft.com/office/drawing/2014/main" id="{1926897E-9626-C84D-A654-938295694EE7}"/>
                </a:ext>
              </a:extLst>
            </p:cNvPr>
            <p:cNvSpPr/>
            <p:nvPr/>
          </p:nvSpPr>
          <p:spPr>
            <a:xfrm>
              <a:off x="2618175" y="3949675"/>
              <a:ext cx="10175" cy="13000"/>
            </a:xfrm>
            <a:custGeom>
              <a:avLst/>
              <a:gdLst/>
              <a:ahLst/>
              <a:cxnLst/>
              <a:rect l="l" t="t" r="r" b="b"/>
              <a:pathLst>
                <a:path w="407" h="520" extrusionOk="0">
                  <a:moveTo>
                    <a:pt x="329" y="0"/>
                  </a:moveTo>
                  <a:cubicBezTo>
                    <a:pt x="311" y="0"/>
                    <a:pt x="294" y="13"/>
                    <a:pt x="295" y="36"/>
                  </a:cubicBezTo>
                  <a:lnTo>
                    <a:pt x="295" y="38"/>
                  </a:lnTo>
                  <a:cubicBezTo>
                    <a:pt x="301" y="127"/>
                    <a:pt x="279" y="214"/>
                    <a:pt x="230" y="290"/>
                  </a:cubicBezTo>
                  <a:cubicBezTo>
                    <a:pt x="180" y="364"/>
                    <a:pt x="109" y="419"/>
                    <a:pt x="25" y="449"/>
                  </a:cubicBezTo>
                  <a:lnTo>
                    <a:pt x="23" y="449"/>
                  </a:lnTo>
                  <a:cubicBezTo>
                    <a:pt x="10" y="454"/>
                    <a:pt x="1" y="468"/>
                    <a:pt x="1" y="483"/>
                  </a:cubicBezTo>
                  <a:cubicBezTo>
                    <a:pt x="1" y="503"/>
                    <a:pt x="17" y="519"/>
                    <a:pt x="37" y="519"/>
                  </a:cubicBezTo>
                  <a:cubicBezTo>
                    <a:pt x="153" y="519"/>
                    <a:pt x="266" y="453"/>
                    <a:pt x="328" y="352"/>
                  </a:cubicBezTo>
                  <a:cubicBezTo>
                    <a:pt x="390" y="252"/>
                    <a:pt x="406" y="125"/>
                    <a:pt x="358" y="20"/>
                  </a:cubicBezTo>
                  <a:cubicBezTo>
                    <a:pt x="353" y="7"/>
                    <a:pt x="341" y="0"/>
                    <a:pt x="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2">
              <a:extLst>
                <a:ext uri="{FF2B5EF4-FFF2-40B4-BE49-F238E27FC236}">
                  <a16:creationId xmlns:a16="http://schemas.microsoft.com/office/drawing/2014/main" id="{AC5C6364-2B35-53EB-A3F3-253F7DEA7440}"/>
                </a:ext>
              </a:extLst>
            </p:cNvPr>
            <p:cNvSpPr/>
            <p:nvPr/>
          </p:nvSpPr>
          <p:spPr>
            <a:xfrm>
              <a:off x="2620375" y="3999950"/>
              <a:ext cx="10500" cy="13025"/>
            </a:xfrm>
            <a:custGeom>
              <a:avLst/>
              <a:gdLst/>
              <a:ahLst/>
              <a:cxnLst/>
              <a:rect l="l" t="t" r="r" b="b"/>
              <a:pathLst>
                <a:path w="420" h="521" extrusionOk="0">
                  <a:moveTo>
                    <a:pt x="343" y="1"/>
                  </a:moveTo>
                  <a:cubicBezTo>
                    <a:pt x="325" y="1"/>
                    <a:pt x="308" y="14"/>
                    <a:pt x="309" y="36"/>
                  </a:cubicBezTo>
                  <a:lnTo>
                    <a:pt x="309" y="37"/>
                  </a:lnTo>
                  <a:cubicBezTo>
                    <a:pt x="315" y="126"/>
                    <a:pt x="293" y="215"/>
                    <a:pt x="245" y="290"/>
                  </a:cubicBezTo>
                  <a:cubicBezTo>
                    <a:pt x="194" y="363"/>
                    <a:pt x="123" y="419"/>
                    <a:pt x="40" y="449"/>
                  </a:cubicBezTo>
                  <a:lnTo>
                    <a:pt x="38" y="449"/>
                  </a:lnTo>
                  <a:cubicBezTo>
                    <a:pt x="0" y="465"/>
                    <a:pt x="11" y="521"/>
                    <a:pt x="53" y="521"/>
                  </a:cubicBezTo>
                  <a:cubicBezTo>
                    <a:pt x="167" y="521"/>
                    <a:pt x="277" y="451"/>
                    <a:pt x="342" y="354"/>
                  </a:cubicBezTo>
                  <a:cubicBezTo>
                    <a:pt x="404" y="254"/>
                    <a:pt x="420" y="125"/>
                    <a:pt x="374" y="22"/>
                  </a:cubicBezTo>
                  <a:cubicBezTo>
                    <a:pt x="367" y="7"/>
                    <a:pt x="355" y="1"/>
                    <a:pt x="3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2">
              <a:extLst>
                <a:ext uri="{FF2B5EF4-FFF2-40B4-BE49-F238E27FC236}">
                  <a16:creationId xmlns:a16="http://schemas.microsoft.com/office/drawing/2014/main" id="{D6405B97-D8C8-6FD3-179D-CC9114451462}"/>
                </a:ext>
              </a:extLst>
            </p:cNvPr>
            <p:cNvSpPr/>
            <p:nvPr/>
          </p:nvSpPr>
          <p:spPr>
            <a:xfrm>
              <a:off x="2445925" y="4230425"/>
              <a:ext cx="90950" cy="38125"/>
            </a:xfrm>
            <a:custGeom>
              <a:avLst/>
              <a:gdLst/>
              <a:ahLst/>
              <a:cxnLst/>
              <a:rect l="l" t="t" r="r" b="b"/>
              <a:pathLst>
                <a:path w="3638" h="1525" extrusionOk="0">
                  <a:moveTo>
                    <a:pt x="2071" y="985"/>
                  </a:moveTo>
                  <a:cubicBezTo>
                    <a:pt x="2071" y="985"/>
                    <a:pt x="2071" y="985"/>
                    <a:pt x="2071" y="985"/>
                  </a:cubicBezTo>
                  <a:lnTo>
                    <a:pt x="2072" y="985"/>
                  </a:lnTo>
                  <a:lnTo>
                    <a:pt x="2072" y="985"/>
                  </a:lnTo>
                  <a:cubicBezTo>
                    <a:pt x="2072" y="985"/>
                    <a:pt x="2071" y="985"/>
                    <a:pt x="2071" y="985"/>
                  </a:cubicBezTo>
                  <a:close/>
                  <a:moveTo>
                    <a:pt x="194" y="1"/>
                  </a:moveTo>
                  <a:cubicBezTo>
                    <a:pt x="82" y="1"/>
                    <a:pt x="0" y="150"/>
                    <a:pt x="103" y="243"/>
                  </a:cubicBezTo>
                  <a:lnTo>
                    <a:pt x="140" y="276"/>
                  </a:lnTo>
                  <a:cubicBezTo>
                    <a:pt x="175" y="306"/>
                    <a:pt x="213" y="335"/>
                    <a:pt x="254" y="359"/>
                  </a:cubicBezTo>
                  <a:cubicBezTo>
                    <a:pt x="357" y="419"/>
                    <a:pt x="516" y="502"/>
                    <a:pt x="740" y="502"/>
                  </a:cubicBezTo>
                  <a:cubicBezTo>
                    <a:pt x="746" y="502"/>
                    <a:pt x="752" y="502"/>
                    <a:pt x="758" y="502"/>
                  </a:cubicBezTo>
                  <a:cubicBezTo>
                    <a:pt x="868" y="500"/>
                    <a:pt x="973" y="477"/>
                    <a:pt x="1052" y="473"/>
                  </a:cubicBezTo>
                  <a:cubicBezTo>
                    <a:pt x="1060" y="473"/>
                    <a:pt x="1067" y="473"/>
                    <a:pt x="1073" y="473"/>
                  </a:cubicBezTo>
                  <a:cubicBezTo>
                    <a:pt x="1139" y="473"/>
                    <a:pt x="1176" y="487"/>
                    <a:pt x="1218" y="518"/>
                  </a:cubicBezTo>
                  <a:cubicBezTo>
                    <a:pt x="1265" y="553"/>
                    <a:pt x="1316" y="624"/>
                    <a:pt x="1369" y="717"/>
                  </a:cubicBezTo>
                  <a:cubicBezTo>
                    <a:pt x="1421" y="807"/>
                    <a:pt x="1474" y="918"/>
                    <a:pt x="1545" y="1034"/>
                  </a:cubicBezTo>
                  <a:cubicBezTo>
                    <a:pt x="1583" y="1095"/>
                    <a:pt x="1626" y="1152"/>
                    <a:pt x="1672" y="1208"/>
                  </a:cubicBezTo>
                  <a:cubicBezTo>
                    <a:pt x="1701" y="1238"/>
                    <a:pt x="1733" y="1268"/>
                    <a:pt x="1765" y="1295"/>
                  </a:cubicBezTo>
                  <a:lnTo>
                    <a:pt x="1800" y="1322"/>
                  </a:lnTo>
                  <a:lnTo>
                    <a:pt x="1807" y="1328"/>
                  </a:lnTo>
                  <a:lnTo>
                    <a:pt x="1823" y="1341"/>
                  </a:lnTo>
                  <a:lnTo>
                    <a:pt x="1830" y="1346"/>
                  </a:lnTo>
                  <a:lnTo>
                    <a:pt x="1857" y="1362"/>
                  </a:lnTo>
                  <a:cubicBezTo>
                    <a:pt x="1998" y="1451"/>
                    <a:pt x="2156" y="1476"/>
                    <a:pt x="2288" y="1481"/>
                  </a:cubicBezTo>
                  <a:cubicBezTo>
                    <a:pt x="2296" y="1481"/>
                    <a:pt x="2305" y="1481"/>
                    <a:pt x="2313" y="1481"/>
                  </a:cubicBezTo>
                  <a:cubicBezTo>
                    <a:pt x="2424" y="1481"/>
                    <a:pt x="2534" y="1472"/>
                    <a:pt x="2642" y="1454"/>
                  </a:cubicBezTo>
                  <a:cubicBezTo>
                    <a:pt x="2745" y="1440"/>
                    <a:pt x="2842" y="1421"/>
                    <a:pt x="2915" y="1414"/>
                  </a:cubicBezTo>
                  <a:cubicBezTo>
                    <a:pt x="2953" y="1411"/>
                    <a:pt x="2989" y="1409"/>
                    <a:pt x="3023" y="1409"/>
                  </a:cubicBezTo>
                  <a:cubicBezTo>
                    <a:pt x="3129" y="1409"/>
                    <a:pt x="3215" y="1425"/>
                    <a:pt x="3273" y="1446"/>
                  </a:cubicBezTo>
                  <a:cubicBezTo>
                    <a:pt x="3311" y="1459"/>
                    <a:pt x="3340" y="1473"/>
                    <a:pt x="3353" y="1480"/>
                  </a:cubicBezTo>
                  <a:lnTo>
                    <a:pt x="3387" y="1503"/>
                  </a:lnTo>
                  <a:lnTo>
                    <a:pt x="3391" y="1502"/>
                  </a:lnTo>
                  <a:cubicBezTo>
                    <a:pt x="3414" y="1518"/>
                    <a:pt x="3439" y="1525"/>
                    <a:pt x="3462" y="1525"/>
                  </a:cubicBezTo>
                  <a:cubicBezTo>
                    <a:pt x="3560" y="1525"/>
                    <a:pt x="3638" y="1400"/>
                    <a:pt x="3554" y="1311"/>
                  </a:cubicBezTo>
                  <a:lnTo>
                    <a:pt x="3524" y="1278"/>
                  </a:lnTo>
                  <a:cubicBezTo>
                    <a:pt x="3484" y="1243"/>
                    <a:pt x="3443" y="1211"/>
                    <a:pt x="3397" y="1185"/>
                  </a:cubicBezTo>
                  <a:cubicBezTo>
                    <a:pt x="3246" y="1104"/>
                    <a:pt x="3079" y="1061"/>
                    <a:pt x="2909" y="1057"/>
                  </a:cubicBezTo>
                  <a:cubicBezTo>
                    <a:pt x="2889" y="1056"/>
                    <a:pt x="2870" y="1056"/>
                    <a:pt x="2851" y="1056"/>
                  </a:cubicBezTo>
                  <a:cubicBezTo>
                    <a:pt x="2767" y="1056"/>
                    <a:pt x="2687" y="1061"/>
                    <a:pt x="2604" y="1066"/>
                  </a:cubicBezTo>
                  <a:cubicBezTo>
                    <a:pt x="2555" y="1069"/>
                    <a:pt x="2507" y="1071"/>
                    <a:pt x="2458" y="1071"/>
                  </a:cubicBezTo>
                  <a:cubicBezTo>
                    <a:pt x="2410" y="1071"/>
                    <a:pt x="2361" y="1069"/>
                    <a:pt x="2313" y="1066"/>
                  </a:cubicBezTo>
                  <a:cubicBezTo>
                    <a:pt x="2221" y="1057"/>
                    <a:pt x="2144" y="1034"/>
                    <a:pt x="2086" y="995"/>
                  </a:cubicBezTo>
                  <a:lnTo>
                    <a:pt x="2075" y="987"/>
                  </a:lnTo>
                  <a:lnTo>
                    <a:pt x="2072" y="985"/>
                  </a:lnTo>
                  <a:lnTo>
                    <a:pt x="2072" y="985"/>
                  </a:lnTo>
                  <a:cubicBezTo>
                    <a:pt x="2075" y="987"/>
                    <a:pt x="2086" y="995"/>
                    <a:pt x="2085" y="995"/>
                  </a:cubicBezTo>
                  <a:cubicBezTo>
                    <a:pt x="2085" y="995"/>
                    <a:pt x="2085" y="995"/>
                    <a:pt x="2082" y="993"/>
                  </a:cubicBezTo>
                  <a:lnTo>
                    <a:pt x="2081" y="993"/>
                  </a:lnTo>
                  <a:lnTo>
                    <a:pt x="2079" y="992"/>
                  </a:lnTo>
                  <a:lnTo>
                    <a:pt x="2070" y="985"/>
                  </a:lnTo>
                  <a:lnTo>
                    <a:pt x="2036" y="957"/>
                  </a:lnTo>
                  <a:cubicBezTo>
                    <a:pt x="2014" y="937"/>
                    <a:pt x="2014" y="931"/>
                    <a:pt x="2001" y="918"/>
                  </a:cubicBezTo>
                  <a:cubicBezTo>
                    <a:pt x="1971" y="882"/>
                    <a:pt x="1944" y="842"/>
                    <a:pt x="1920" y="802"/>
                  </a:cubicBezTo>
                  <a:cubicBezTo>
                    <a:pt x="1866" y="713"/>
                    <a:pt x="1812" y="607"/>
                    <a:pt x="1749" y="496"/>
                  </a:cubicBezTo>
                  <a:cubicBezTo>
                    <a:pt x="1685" y="386"/>
                    <a:pt x="1599" y="260"/>
                    <a:pt x="1459" y="167"/>
                  </a:cubicBezTo>
                  <a:cubicBezTo>
                    <a:pt x="1391" y="120"/>
                    <a:pt x="1313" y="89"/>
                    <a:pt x="1230" y="73"/>
                  </a:cubicBezTo>
                  <a:cubicBezTo>
                    <a:pt x="1213" y="70"/>
                    <a:pt x="1194" y="66"/>
                    <a:pt x="1175" y="66"/>
                  </a:cubicBezTo>
                  <a:cubicBezTo>
                    <a:pt x="1154" y="63"/>
                    <a:pt x="1134" y="63"/>
                    <a:pt x="1113" y="63"/>
                  </a:cubicBezTo>
                  <a:cubicBezTo>
                    <a:pt x="1078" y="63"/>
                    <a:pt x="1044" y="66"/>
                    <a:pt x="1010" y="71"/>
                  </a:cubicBezTo>
                  <a:cubicBezTo>
                    <a:pt x="884" y="90"/>
                    <a:pt x="800" y="119"/>
                    <a:pt x="730" y="128"/>
                  </a:cubicBezTo>
                  <a:cubicBezTo>
                    <a:pt x="702" y="132"/>
                    <a:pt x="674" y="134"/>
                    <a:pt x="646" y="134"/>
                  </a:cubicBezTo>
                  <a:cubicBezTo>
                    <a:pt x="612" y="134"/>
                    <a:pt x="579" y="131"/>
                    <a:pt x="545" y="127"/>
                  </a:cubicBezTo>
                  <a:cubicBezTo>
                    <a:pt x="495" y="117"/>
                    <a:pt x="445" y="105"/>
                    <a:pt x="398" y="85"/>
                  </a:cubicBezTo>
                  <a:cubicBezTo>
                    <a:pt x="355" y="68"/>
                    <a:pt x="312" y="49"/>
                    <a:pt x="272" y="25"/>
                  </a:cubicBezTo>
                  <a:lnTo>
                    <a:pt x="269" y="23"/>
                  </a:lnTo>
                  <a:cubicBezTo>
                    <a:pt x="244" y="8"/>
                    <a:pt x="218" y="1"/>
                    <a:pt x="194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2">
              <a:extLst>
                <a:ext uri="{FF2B5EF4-FFF2-40B4-BE49-F238E27FC236}">
                  <a16:creationId xmlns:a16="http://schemas.microsoft.com/office/drawing/2014/main" id="{BA79F4A8-18A9-036E-5EFB-73F5B6AB64BE}"/>
                </a:ext>
              </a:extLst>
            </p:cNvPr>
            <p:cNvSpPr/>
            <p:nvPr/>
          </p:nvSpPr>
          <p:spPr>
            <a:xfrm>
              <a:off x="2454350" y="4208000"/>
              <a:ext cx="94525" cy="41875"/>
            </a:xfrm>
            <a:custGeom>
              <a:avLst/>
              <a:gdLst/>
              <a:ahLst/>
              <a:cxnLst/>
              <a:rect l="l" t="t" r="r" b="b"/>
              <a:pathLst>
                <a:path w="3781" h="1675" extrusionOk="0">
                  <a:moveTo>
                    <a:pt x="188" y="1"/>
                  </a:moveTo>
                  <a:cubicBezTo>
                    <a:pt x="89" y="1"/>
                    <a:pt x="0" y="116"/>
                    <a:pt x="73" y="219"/>
                  </a:cubicBezTo>
                  <a:lnTo>
                    <a:pt x="105" y="262"/>
                  </a:lnTo>
                  <a:cubicBezTo>
                    <a:pt x="134" y="302"/>
                    <a:pt x="167" y="339"/>
                    <a:pt x="202" y="374"/>
                  </a:cubicBezTo>
                  <a:cubicBezTo>
                    <a:pt x="334" y="504"/>
                    <a:pt x="498" y="595"/>
                    <a:pt x="677" y="636"/>
                  </a:cubicBezTo>
                  <a:cubicBezTo>
                    <a:pt x="739" y="650"/>
                    <a:pt x="803" y="658"/>
                    <a:pt x="868" y="658"/>
                  </a:cubicBezTo>
                  <a:cubicBezTo>
                    <a:pt x="876" y="659"/>
                    <a:pt x="884" y="659"/>
                    <a:pt x="892" y="659"/>
                  </a:cubicBezTo>
                  <a:cubicBezTo>
                    <a:pt x="915" y="659"/>
                    <a:pt x="937" y="657"/>
                    <a:pt x="960" y="655"/>
                  </a:cubicBezTo>
                  <a:lnTo>
                    <a:pt x="1049" y="644"/>
                  </a:lnTo>
                  <a:cubicBezTo>
                    <a:pt x="1122" y="634"/>
                    <a:pt x="1183" y="626"/>
                    <a:pt x="1231" y="626"/>
                  </a:cubicBezTo>
                  <a:cubicBezTo>
                    <a:pt x="1259" y="626"/>
                    <a:pt x="1283" y="629"/>
                    <a:pt x="1300" y="636"/>
                  </a:cubicBezTo>
                  <a:cubicBezTo>
                    <a:pt x="1353" y="652"/>
                    <a:pt x="1399" y="690"/>
                    <a:pt x="1458" y="773"/>
                  </a:cubicBezTo>
                  <a:cubicBezTo>
                    <a:pt x="1513" y="854"/>
                    <a:pt x="1566" y="963"/>
                    <a:pt x="1631" y="1079"/>
                  </a:cubicBezTo>
                  <a:cubicBezTo>
                    <a:pt x="1703" y="1199"/>
                    <a:pt x="1769" y="1321"/>
                    <a:pt x="1912" y="1443"/>
                  </a:cubicBezTo>
                  <a:lnTo>
                    <a:pt x="1949" y="1472"/>
                  </a:lnTo>
                  <a:lnTo>
                    <a:pt x="1958" y="1478"/>
                  </a:lnTo>
                  <a:lnTo>
                    <a:pt x="1971" y="1488"/>
                  </a:lnTo>
                  <a:lnTo>
                    <a:pt x="1973" y="1488"/>
                  </a:lnTo>
                  <a:lnTo>
                    <a:pt x="1976" y="1491"/>
                  </a:lnTo>
                  <a:lnTo>
                    <a:pt x="1982" y="1494"/>
                  </a:lnTo>
                  <a:lnTo>
                    <a:pt x="2011" y="1512"/>
                  </a:lnTo>
                  <a:cubicBezTo>
                    <a:pt x="2046" y="1532"/>
                    <a:pt x="2086" y="1552"/>
                    <a:pt x="2124" y="1566"/>
                  </a:cubicBezTo>
                  <a:cubicBezTo>
                    <a:pt x="2197" y="1594"/>
                    <a:pt x="2275" y="1612"/>
                    <a:pt x="2353" y="1618"/>
                  </a:cubicBezTo>
                  <a:cubicBezTo>
                    <a:pt x="2395" y="1623"/>
                    <a:pt x="2437" y="1625"/>
                    <a:pt x="2477" y="1625"/>
                  </a:cubicBezTo>
                  <a:cubicBezTo>
                    <a:pt x="2571" y="1625"/>
                    <a:pt x="2658" y="1614"/>
                    <a:pt x="2737" y="1604"/>
                  </a:cubicBezTo>
                  <a:lnTo>
                    <a:pt x="3031" y="1559"/>
                  </a:lnTo>
                  <a:cubicBezTo>
                    <a:pt x="3076" y="1555"/>
                    <a:pt x="3119" y="1552"/>
                    <a:pt x="3159" y="1552"/>
                  </a:cubicBezTo>
                  <a:cubicBezTo>
                    <a:pt x="3266" y="1552"/>
                    <a:pt x="3354" y="1567"/>
                    <a:pt x="3413" y="1588"/>
                  </a:cubicBezTo>
                  <a:cubicBezTo>
                    <a:pt x="3442" y="1599"/>
                    <a:pt x="3470" y="1610"/>
                    <a:pt x="3497" y="1623"/>
                  </a:cubicBezTo>
                  <a:cubicBezTo>
                    <a:pt x="3519" y="1637"/>
                    <a:pt x="3534" y="1648"/>
                    <a:pt x="3534" y="1648"/>
                  </a:cubicBezTo>
                  <a:lnTo>
                    <a:pt x="3532" y="1647"/>
                  </a:lnTo>
                  <a:lnTo>
                    <a:pt x="3532" y="1647"/>
                  </a:lnTo>
                  <a:cubicBezTo>
                    <a:pt x="3557" y="1666"/>
                    <a:pt x="3584" y="1675"/>
                    <a:pt x="3609" y="1675"/>
                  </a:cubicBezTo>
                  <a:cubicBezTo>
                    <a:pt x="3704" y="1675"/>
                    <a:pt x="3781" y="1559"/>
                    <a:pt x="3707" y="1467"/>
                  </a:cubicBezTo>
                  <a:lnTo>
                    <a:pt x="3699" y="1458"/>
                  </a:lnTo>
                  <a:cubicBezTo>
                    <a:pt x="3697" y="1458"/>
                    <a:pt x="3691" y="1448"/>
                    <a:pt x="3666" y="1423"/>
                  </a:cubicBezTo>
                  <a:cubicBezTo>
                    <a:pt x="3624" y="1386"/>
                    <a:pt x="3580" y="1354"/>
                    <a:pt x="3532" y="1327"/>
                  </a:cubicBezTo>
                  <a:cubicBezTo>
                    <a:pt x="3374" y="1248"/>
                    <a:pt x="3201" y="1205"/>
                    <a:pt x="3025" y="1205"/>
                  </a:cubicBezTo>
                  <a:cubicBezTo>
                    <a:pt x="3022" y="1205"/>
                    <a:pt x="3019" y="1205"/>
                    <a:pt x="3016" y="1205"/>
                  </a:cubicBezTo>
                  <a:cubicBezTo>
                    <a:pt x="2906" y="1205"/>
                    <a:pt x="2807" y="1213"/>
                    <a:pt x="2701" y="1218"/>
                  </a:cubicBezTo>
                  <a:cubicBezTo>
                    <a:pt x="2668" y="1220"/>
                    <a:pt x="2635" y="1221"/>
                    <a:pt x="2602" y="1221"/>
                  </a:cubicBezTo>
                  <a:cubicBezTo>
                    <a:pt x="2536" y="1221"/>
                    <a:pt x="2470" y="1217"/>
                    <a:pt x="2405" y="1208"/>
                  </a:cubicBezTo>
                  <a:cubicBezTo>
                    <a:pt x="2362" y="1202"/>
                    <a:pt x="2321" y="1191"/>
                    <a:pt x="2283" y="1173"/>
                  </a:cubicBezTo>
                  <a:cubicBezTo>
                    <a:pt x="2265" y="1165"/>
                    <a:pt x="2249" y="1156"/>
                    <a:pt x="2233" y="1145"/>
                  </a:cubicBezTo>
                  <a:lnTo>
                    <a:pt x="2223" y="1138"/>
                  </a:lnTo>
                  <a:lnTo>
                    <a:pt x="2219" y="1135"/>
                  </a:lnTo>
                  <a:lnTo>
                    <a:pt x="2218" y="1133"/>
                  </a:lnTo>
                  <a:cubicBezTo>
                    <a:pt x="2217" y="1133"/>
                    <a:pt x="2217" y="1133"/>
                    <a:pt x="2217" y="1133"/>
                  </a:cubicBezTo>
                  <a:lnTo>
                    <a:pt x="2217" y="1133"/>
                  </a:lnTo>
                  <a:lnTo>
                    <a:pt x="2183" y="1105"/>
                  </a:lnTo>
                  <a:cubicBezTo>
                    <a:pt x="2170" y="1092"/>
                    <a:pt x="2157" y="1079"/>
                    <a:pt x="2144" y="1065"/>
                  </a:cubicBezTo>
                  <a:cubicBezTo>
                    <a:pt x="2130" y="1046"/>
                    <a:pt x="2116" y="1030"/>
                    <a:pt x="2102" y="1008"/>
                  </a:cubicBezTo>
                  <a:cubicBezTo>
                    <a:pt x="2070" y="962"/>
                    <a:pt x="2043" y="914"/>
                    <a:pt x="2017" y="866"/>
                  </a:cubicBezTo>
                  <a:cubicBezTo>
                    <a:pt x="1960" y="762"/>
                    <a:pt x="1903" y="644"/>
                    <a:pt x="1815" y="520"/>
                  </a:cubicBezTo>
                  <a:cubicBezTo>
                    <a:pt x="1769" y="453"/>
                    <a:pt x="1712" y="393"/>
                    <a:pt x="1648" y="340"/>
                  </a:cubicBezTo>
                  <a:cubicBezTo>
                    <a:pt x="1577" y="285"/>
                    <a:pt x="1494" y="245"/>
                    <a:pt x="1405" y="224"/>
                  </a:cubicBezTo>
                  <a:cubicBezTo>
                    <a:pt x="1350" y="210"/>
                    <a:pt x="1298" y="205"/>
                    <a:pt x="1250" y="205"/>
                  </a:cubicBezTo>
                  <a:cubicBezTo>
                    <a:pt x="1138" y="205"/>
                    <a:pt x="1047" y="233"/>
                    <a:pt x="979" y="247"/>
                  </a:cubicBezTo>
                  <a:lnTo>
                    <a:pt x="911" y="261"/>
                  </a:lnTo>
                  <a:cubicBezTo>
                    <a:pt x="908" y="262"/>
                    <a:pt x="862" y="267"/>
                    <a:pt x="847" y="267"/>
                  </a:cubicBezTo>
                  <a:cubicBezTo>
                    <a:pt x="830" y="269"/>
                    <a:pt x="813" y="270"/>
                    <a:pt x="796" y="270"/>
                  </a:cubicBezTo>
                  <a:cubicBezTo>
                    <a:pt x="779" y="270"/>
                    <a:pt x="762" y="269"/>
                    <a:pt x="744" y="267"/>
                  </a:cubicBezTo>
                  <a:cubicBezTo>
                    <a:pt x="622" y="253"/>
                    <a:pt x="504" y="208"/>
                    <a:pt x="402" y="138"/>
                  </a:cubicBezTo>
                  <a:cubicBezTo>
                    <a:pt x="361" y="110"/>
                    <a:pt x="323" y="80"/>
                    <a:pt x="288" y="46"/>
                  </a:cubicBezTo>
                  <a:lnTo>
                    <a:pt x="285" y="43"/>
                  </a:lnTo>
                  <a:cubicBezTo>
                    <a:pt x="255" y="13"/>
                    <a:pt x="221" y="1"/>
                    <a:pt x="188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2">
              <a:extLst>
                <a:ext uri="{FF2B5EF4-FFF2-40B4-BE49-F238E27FC236}">
                  <a16:creationId xmlns:a16="http://schemas.microsoft.com/office/drawing/2014/main" id="{2E646BFF-5963-424D-6B83-B356ADE083AE}"/>
                </a:ext>
              </a:extLst>
            </p:cNvPr>
            <p:cNvSpPr/>
            <p:nvPr/>
          </p:nvSpPr>
          <p:spPr>
            <a:xfrm>
              <a:off x="2448050" y="4227400"/>
              <a:ext cx="90825" cy="38125"/>
            </a:xfrm>
            <a:custGeom>
              <a:avLst/>
              <a:gdLst/>
              <a:ahLst/>
              <a:cxnLst/>
              <a:rect l="l" t="t" r="r" b="b"/>
              <a:pathLst>
                <a:path w="3633" h="1525" extrusionOk="0">
                  <a:moveTo>
                    <a:pt x="2066" y="984"/>
                  </a:moveTo>
                  <a:lnTo>
                    <a:pt x="2066" y="984"/>
                  </a:lnTo>
                  <a:cubicBezTo>
                    <a:pt x="2066" y="984"/>
                    <a:pt x="2066" y="984"/>
                    <a:pt x="2066" y="984"/>
                  </a:cubicBezTo>
                  <a:lnTo>
                    <a:pt x="2066" y="984"/>
                  </a:lnTo>
                  <a:lnTo>
                    <a:pt x="2066" y="984"/>
                  </a:lnTo>
                  <a:cubicBezTo>
                    <a:pt x="2066" y="984"/>
                    <a:pt x="2066" y="984"/>
                    <a:pt x="2066" y="984"/>
                  </a:cubicBezTo>
                  <a:close/>
                  <a:moveTo>
                    <a:pt x="2071" y="987"/>
                  </a:moveTo>
                  <a:lnTo>
                    <a:pt x="2071" y="987"/>
                  </a:lnTo>
                  <a:cubicBezTo>
                    <a:pt x="2075" y="990"/>
                    <a:pt x="2080" y="994"/>
                    <a:pt x="2080" y="994"/>
                  </a:cubicBezTo>
                  <a:cubicBezTo>
                    <a:pt x="2080" y="994"/>
                    <a:pt x="2079" y="993"/>
                    <a:pt x="2077" y="992"/>
                  </a:cubicBezTo>
                  <a:lnTo>
                    <a:pt x="2075" y="992"/>
                  </a:lnTo>
                  <a:lnTo>
                    <a:pt x="2074" y="990"/>
                  </a:lnTo>
                  <a:lnTo>
                    <a:pt x="2071" y="987"/>
                  </a:lnTo>
                  <a:close/>
                  <a:moveTo>
                    <a:pt x="192" y="1"/>
                  </a:moveTo>
                  <a:cubicBezTo>
                    <a:pt x="81" y="1"/>
                    <a:pt x="0" y="145"/>
                    <a:pt x="98" y="240"/>
                  </a:cubicBezTo>
                  <a:lnTo>
                    <a:pt x="135" y="272"/>
                  </a:lnTo>
                  <a:cubicBezTo>
                    <a:pt x="171" y="303"/>
                    <a:pt x="209" y="332"/>
                    <a:pt x="249" y="356"/>
                  </a:cubicBezTo>
                  <a:cubicBezTo>
                    <a:pt x="351" y="416"/>
                    <a:pt x="510" y="499"/>
                    <a:pt x="734" y="499"/>
                  </a:cubicBezTo>
                  <a:cubicBezTo>
                    <a:pt x="740" y="499"/>
                    <a:pt x="747" y="499"/>
                    <a:pt x="753" y="499"/>
                  </a:cubicBezTo>
                  <a:cubicBezTo>
                    <a:pt x="864" y="497"/>
                    <a:pt x="967" y="474"/>
                    <a:pt x="1047" y="470"/>
                  </a:cubicBezTo>
                  <a:cubicBezTo>
                    <a:pt x="1057" y="470"/>
                    <a:pt x="1066" y="469"/>
                    <a:pt x="1075" y="469"/>
                  </a:cubicBezTo>
                  <a:cubicBezTo>
                    <a:pt x="1136" y="469"/>
                    <a:pt x="1172" y="484"/>
                    <a:pt x="1214" y="515"/>
                  </a:cubicBezTo>
                  <a:cubicBezTo>
                    <a:pt x="1260" y="550"/>
                    <a:pt x="1311" y="621"/>
                    <a:pt x="1363" y="712"/>
                  </a:cubicBezTo>
                  <a:cubicBezTo>
                    <a:pt x="1417" y="804"/>
                    <a:pt x="1468" y="915"/>
                    <a:pt x="1540" y="1030"/>
                  </a:cubicBezTo>
                  <a:cubicBezTo>
                    <a:pt x="1578" y="1092"/>
                    <a:pt x="1621" y="1149"/>
                    <a:pt x="1667" y="1205"/>
                  </a:cubicBezTo>
                  <a:cubicBezTo>
                    <a:pt x="1697" y="1235"/>
                    <a:pt x="1727" y="1264"/>
                    <a:pt x="1759" y="1292"/>
                  </a:cubicBezTo>
                  <a:lnTo>
                    <a:pt x="1794" y="1319"/>
                  </a:lnTo>
                  <a:lnTo>
                    <a:pt x="1802" y="1326"/>
                  </a:lnTo>
                  <a:lnTo>
                    <a:pt x="1818" y="1338"/>
                  </a:lnTo>
                  <a:lnTo>
                    <a:pt x="1826" y="1341"/>
                  </a:lnTo>
                  <a:lnTo>
                    <a:pt x="1851" y="1359"/>
                  </a:lnTo>
                  <a:cubicBezTo>
                    <a:pt x="1993" y="1448"/>
                    <a:pt x="2152" y="1473"/>
                    <a:pt x="2282" y="1478"/>
                  </a:cubicBezTo>
                  <a:cubicBezTo>
                    <a:pt x="2291" y="1478"/>
                    <a:pt x="2299" y="1478"/>
                    <a:pt x="2308" y="1478"/>
                  </a:cubicBezTo>
                  <a:cubicBezTo>
                    <a:pt x="2418" y="1478"/>
                    <a:pt x="2529" y="1469"/>
                    <a:pt x="2638" y="1449"/>
                  </a:cubicBezTo>
                  <a:cubicBezTo>
                    <a:pt x="2741" y="1437"/>
                    <a:pt x="2837" y="1418"/>
                    <a:pt x="2910" y="1410"/>
                  </a:cubicBezTo>
                  <a:cubicBezTo>
                    <a:pt x="2945" y="1407"/>
                    <a:pt x="2978" y="1406"/>
                    <a:pt x="3010" y="1406"/>
                  </a:cubicBezTo>
                  <a:cubicBezTo>
                    <a:pt x="3120" y="1406"/>
                    <a:pt x="3210" y="1421"/>
                    <a:pt x="3268" y="1443"/>
                  </a:cubicBezTo>
                  <a:cubicBezTo>
                    <a:pt x="3306" y="1456"/>
                    <a:pt x="3334" y="1470"/>
                    <a:pt x="3347" y="1477"/>
                  </a:cubicBezTo>
                  <a:lnTo>
                    <a:pt x="3382" y="1500"/>
                  </a:lnTo>
                  <a:lnTo>
                    <a:pt x="3385" y="1500"/>
                  </a:lnTo>
                  <a:cubicBezTo>
                    <a:pt x="3409" y="1517"/>
                    <a:pt x="3434" y="1524"/>
                    <a:pt x="3458" y="1524"/>
                  </a:cubicBezTo>
                  <a:cubicBezTo>
                    <a:pt x="3556" y="1524"/>
                    <a:pt x="3632" y="1398"/>
                    <a:pt x="3549" y="1308"/>
                  </a:cubicBezTo>
                  <a:lnTo>
                    <a:pt x="3519" y="1276"/>
                  </a:lnTo>
                  <a:cubicBezTo>
                    <a:pt x="3481" y="1240"/>
                    <a:pt x="3438" y="1208"/>
                    <a:pt x="3391" y="1182"/>
                  </a:cubicBezTo>
                  <a:cubicBezTo>
                    <a:pt x="3240" y="1103"/>
                    <a:pt x="3075" y="1058"/>
                    <a:pt x="2905" y="1054"/>
                  </a:cubicBezTo>
                  <a:cubicBezTo>
                    <a:pt x="2888" y="1053"/>
                    <a:pt x="2871" y="1053"/>
                    <a:pt x="2854" y="1053"/>
                  </a:cubicBezTo>
                  <a:cubicBezTo>
                    <a:pt x="2766" y="1053"/>
                    <a:pt x="2684" y="1059"/>
                    <a:pt x="2598" y="1063"/>
                  </a:cubicBezTo>
                  <a:cubicBezTo>
                    <a:pt x="2550" y="1067"/>
                    <a:pt x="2501" y="1069"/>
                    <a:pt x="2453" y="1069"/>
                  </a:cubicBezTo>
                  <a:cubicBezTo>
                    <a:pt x="2404" y="1069"/>
                    <a:pt x="2356" y="1067"/>
                    <a:pt x="2307" y="1063"/>
                  </a:cubicBezTo>
                  <a:cubicBezTo>
                    <a:pt x="2217" y="1055"/>
                    <a:pt x="2139" y="1031"/>
                    <a:pt x="2080" y="992"/>
                  </a:cubicBezTo>
                  <a:lnTo>
                    <a:pt x="2069" y="985"/>
                  </a:lnTo>
                  <a:lnTo>
                    <a:pt x="2069" y="985"/>
                  </a:lnTo>
                  <a:lnTo>
                    <a:pt x="2066" y="982"/>
                  </a:lnTo>
                  <a:lnTo>
                    <a:pt x="2031" y="954"/>
                  </a:lnTo>
                  <a:cubicBezTo>
                    <a:pt x="2009" y="934"/>
                    <a:pt x="2009" y="928"/>
                    <a:pt x="1996" y="917"/>
                  </a:cubicBezTo>
                  <a:cubicBezTo>
                    <a:pt x="1966" y="880"/>
                    <a:pt x="1939" y="841"/>
                    <a:pt x="1915" y="799"/>
                  </a:cubicBezTo>
                  <a:cubicBezTo>
                    <a:pt x="1861" y="710"/>
                    <a:pt x="1807" y="604"/>
                    <a:pt x="1743" y="494"/>
                  </a:cubicBezTo>
                  <a:cubicBezTo>
                    <a:pt x="1680" y="383"/>
                    <a:pt x="1594" y="259"/>
                    <a:pt x="1454" y="165"/>
                  </a:cubicBezTo>
                  <a:cubicBezTo>
                    <a:pt x="1385" y="119"/>
                    <a:pt x="1308" y="87"/>
                    <a:pt x="1225" y="71"/>
                  </a:cubicBezTo>
                  <a:cubicBezTo>
                    <a:pt x="1207" y="67"/>
                    <a:pt x="1188" y="65"/>
                    <a:pt x="1169" y="63"/>
                  </a:cubicBezTo>
                  <a:cubicBezTo>
                    <a:pt x="1149" y="62"/>
                    <a:pt x="1128" y="60"/>
                    <a:pt x="1107" y="60"/>
                  </a:cubicBezTo>
                  <a:cubicBezTo>
                    <a:pt x="1074" y="62"/>
                    <a:pt x="1039" y="65"/>
                    <a:pt x="1006" y="68"/>
                  </a:cubicBezTo>
                  <a:cubicBezTo>
                    <a:pt x="878" y="87"/>
                    <a:pt x="794" y="116"/>
                    <a:pt x="724" y="125"/>
                  </a:cubicBezTo>
                  <a:cubicBezTo>
                    <a:pt x="695" y="129"/>
                    <a:pt x="666" y="131"/>
                    <a:pt x="636" y="131"/>
                  </a:cubicBezTo>
                  <a:cubicBezTo>
                    <a:pt x="604" y="131"/>
                    <a:pt x="571" y="129"/>
                    <a:pt x="540" y="124"/>
                  </a:cubicBezTo>
                  <a:cubicBezTo>
                    <a:pt x="489" y="116"/>
                    <a:pt x="440" y="102"/>
                    <a:pt x="392" y="82"/>
                  </a:cubicBezTo>
                  <a:cubicBezTo>
                    <a:pt x="349" y="67"/>
                    <a:pt x="306" y="46"/>
                    <a:pt x="266" y="24"/>
                  </a:cubicBezTo>
                  <a:lnTo>
                    <a:pt x="263" y="20"/>
                  </a:lnTo>
                  <a:cubicBezTo>
                    <a:pt x="239" y="7"/>
                    <a:pt x="215" y="1"/>
                    <a:pt x="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2">
              <a:extLst>
                <a:ext uri="{FF2B5EF4-FFF2-40B4-BE49-F238E27FC236}">
                  <a16:creationId xmlns:a16="http://schemas.microsoft.com/office/drawing/2014/main" id="{EC10E45C-7B88-AC91-F326-F373E6B1861A}"/>
                </a:ext>
              </a:extLst>
            </p:cNvPr>
            <p:cNvSpPr/>
            <p:nvPr/>
          </p:nvSpPr>
          <p:spPr>
            <a:xfrm>
              <a:off x="2456325" y="4204875"/>
              <a:ext cx="94550" cy="41850"/>
            </a:xfrm>
            <a:custGeom>
              <a:avLst/>
              <a:gdLst/>
              <a:ahLst/>
              <a:cxnLst/>
              <a:rect l="l" t="t" r="r" b="b"/>
              <a:pathLst>
                <a:path w="3782" h="1674" extrusionOk="0">
                  <a:moveTo>
                    <a:pt x="189" y="0"/>
                  </a:moveTo>
                  <a:cubicBezTo>
                    <a:pt x="90" y="0"/>
                    <a:pt x="1" y="115"/>
                    <a:pt x="74" y="219"/>
                  </a:cubicBezTo>
                  <a:lnTo>
                    <a:pt x="104" y="262"/>
                  </a:lnTo>
                  <a:cubicBezTo>
                    <a:pt x="134" y="302"/>
                    <a:pt x="168" y="340"/>
                    <a:pt x="202" y="375"/>
                  </a:cubicBezTo>
                  <a:cubicBezTo>
                    <a:pt x="334" y="503"/>
                    <a:pt x="498" y="596"/>
                    <a:pt x="678" y="637"/>
                  </a:cubicBezTo>
                  <a:cubicBezTo>
                    <a:pt x="740" y="651"/>
                    <a:pt x="805" y="659"/>
                    <a:pt x="869" y="659"/>
                  </a:cubicBezTo>
                  <a:cubicBezTo>
                    <a:pt x="877" y="660"/>
                    <a:pt x="885" y="660"/>
                    <a:pt x="893" y="660"/>
                  </a:cubicBezTo>
                  <a:cubicBezTo>
                    <a:pt x="915" y="660"/>
                    <a:pt x="937" y="658"/>
                    <a:pt x="961" y="656"/>
                  </a:cubicBezTo>
                  <a:lnTo>
                    <a:pt x="1050" y="645"/>
                  </a:lnTo>
                  <a:cubicBezTo>
                    <a:pt x="1122" y="635"/>
                    <a:pt x="1184" y="627"/>
                    <a:pt x="1231" y="627"/>
                  </a:cubicBezTo>
                  <a:cubicBezTo>
                    <a:pt x="1260" y="627"/>
                    <a:pt x="1283" y="630"/>
                    <a:pt x="1301" y="637"/>
                  </a:cubicBezTo>
                  <a:cubicBezTo>
                    <a:pt x="1353" y="653"/>
                    <a:pt x="1399" y="691"/>
                    <a:pt x="1458" y="774"/>
                  </a:cubicBezTo>
                  <a:cubicBezTo>
                    <a:pt x="1514" y="855"/>
                    <a:pt x="1566" y="964"/>
                    <a:pt x="1631" y="1080"/>
                  </a:cubicBezTo>
                  <a:cubicBezTo>
                    <a:pt x="1703" y="1200"/>
                    <a:pt x="1770" y="1322"/>
                    <a:pt x="1913" y="1444"/>
                  </a:cubicBezTo>
                  <a:lnTo>
                    <a:pt x="1949" y="1473"/>
                  </a:lnTo>
                  <a:lnTo>
                    <a:pt x="1959" y="1479"/>
                  </a:lnTo>
                  <a:lnTo>
                    <a:pt x="1972" y="1489"/>
                  </a:lnTo>
                  <a:lnTo>
                    <a:pt x="1973" y="1489"/>
                  </a:lnTo>
                  <a:lnTo>
                    <a:pt x="1976" y="1492"/>
                  </a:lnTo>
                  <a:lnTo>
                    <a:pt x="1983" y="1495"/>
                  </a:lnTo>
                  <a:lnTo>
                    <a:pt x="2011" y="1513"/>
                  </a:lnTo>
                  <a:cubicBezTo>
                    <a:pt x="2046" y="1533"/>
                    <a:pt x="2086" y="1553"/>
                    <a:pt x="2124" y="1567"/>
                  </a:cubicBezTo>
                  <a:cubicBezTo>
                    <a:pt x="2197" y="1595"/>
                    <a:pt x="2275" y="1613"/>
                    <a:pt x="2353" y="1619"/>
                  </a:cubicBezTo>
                  <a:cubicBezTo>
                    <a:pt x="2396" y="1624"/>
                    <a:pt x="2437" y="1626"/>
                    <a:pt x="2477" y="1626"/>
                  </a:cubicBezTo>
                  <a:cubicBezTo>
                    <a:pt x="2572" y="1626"/>
                    <a:pt x="2658" y="1615"/>
                    <a:pt x="2738" y="1605"/>
                  </a:cubicBezTo>
                  <a:lnTo>
                    <a:pt x="3032" y="1560"/>
                  </a:lnTo>
                  <a:cubicBezTo>
                    <a:pt x="3077" y="1556"/>
                    <a:pt x="3120" y="1554"/>
                    <a:pt x="3160" y="1554"/>
                  </a:cubicBezTo>
                  <a:cubicBezTo>
                    <a:pt x="3266" y="1554"/>
                    <a:pt x="3355" y="1568"/>
                    <a:pt x="3413" y="1589"/>
                  </a:cubicBezTo>
                  <a:cubicBezTo>
                    <a:pt x="3442" y="1600"/>
                    <a:pt x="3471" y="1611"/>
                    <a:pt x="3498" y="1624"/>
                  </a:cubicBezTo>
                  <a:cubicBezTo>
                    <a:pt x="3520" y="1638"/>
                    <a:pt x="3534" y="1650"/>
                    <a:pt x="3534" y="1650"/>
                  </a:cubicBezTo>
                  <a:lnTo>
                    <a:pt x="3533" y="1646"/>
                  </a:lnTo>
                  <a:lnTo>
                    <a:pt x="3533" y="1646"/>
                  </a:lnTo>
                  <a:cubicBezTo>
                    <a:pt x="3558" y="1665"/>
                    <a:pt x="3584" y="1674"/>
                    <a:pt x="3609" y="1674"/>
                  </a:cubicBezTo>
                  <a:cubicBezTo>
                    <a:pt x="3704" y="1674"/>
                    <a:pt x="3781" y="1558"/>
                    <a:pt x="3707" y="1467"/>
                  </a:cubicBezTo>
                  <a:lnTo>
                    <a:pt x="3699" y="1457"/>
                  </a:lnTo>
                  <a:cubicBezTo>
                    <a:pt x="3698" y="1457"/>
                    <a:pt x="3690" y="1446"/>
                    <a:pt x="3666" y="1422"/>
                  </a:cubicBezTo>
                  <a:cubicBezTo>
                    <a:pt x="3625" y="1386"/>
                    <a:pt x="3580" y="1352"/>
                    <a:pt x="3531" y="1327"/>
                  </a:cubicBezTo>
                  <a:cubicBezTo>
                    <a:pt x="3372" y="1246"/>
                    <a:pt x="3196" y="1203"/>
                    <a:pt x="3016" y="1203"/>
                  </a:cubicBezTo>
                  <a:cubicBezTo>
                    <a:pt x="2905" y="1204"/>
                    <a:pt x="2808" y="1211"/>
                    <a:pt x="2701" y="1217"/>
                  </a:cubicBezTo>
                  <a:cubicBezTo>
                    <a:pt x="2668" y="1219"/>
                    <a:pt x="2635" y="1220"/>
                    <a:pt x="2602" y="1220"/>
                  </a:cubicBezTo>
                  <a:cubicBezTo>
                    <a:pt x="2536" y="1220"/>
                    <a:pt x="2470" y="1216"/>
                    <a:pt x="2404" y="1208"/>
                  </a:cubicBezTo>
                  <a:cubicBezTo>
                    <a:pt x="2363" y="1201"/>
                    <a:pt x="2321" y="1190"/>
                    <a:pt x="2283" y="1173"/>
                  </a:cubicBezTo>
                  <a:cubicBezTo>
                    <a:pt x="2266" y="1165"/>
                    <a:pt x="2248" y="1155"/>
                    <a:pt x="2234" y="1144"/>
                  </a:cubicBezTo>
                  <a:lnTo>
                    <a:pt x="2221" y="1136"/>
                  </a:lnTo>
                  <a:lnTo>
                    <a:pt x="2218" y="1134"/>
                  </a:lnTo>
                  <a:lnTo>
                    <a:pt x="2183" y="1106"/>
                  </a:lnTo>
                  <a:cubicBezTo>
                    <a:pt x="2169" y="1093"/>
                    <a:pt x="2156" y="1079"/>
                    <a:pt x="2145" y="1066"/>
                  </a:cubicBezTo>
                  <a:cubicBezTo>
                    <a:pt x="2131" y="1045"/>
                    <a:pt x="2115" y="1030"/>
                    <a:pt x="2102" y="1007"/>
                  </a:cubicBezTo>
                  <a:cubicBezTo>
                    <a:pt x="2070" y="961"/>
                    <a:pt x="2043" y="915"/>
                    <a:pt x="2018" y="866"/>
                  </a:cubicBezTo>
                  <a:cubicBezTo>
                    <a:pt x="1961" y="763"/>
                    <a:pt x="1902" y="643"/>
                    <a:pt x="1816" y="519"/>
                  </a:cubicBezTo>
                  <a:cubicBezTo>
                    <a:pt x="1768" y="453"/>
                    <a:pt x="1713" y="392"/>
                    <a:pt x="1649" y="341"/>
                  </a:cubicBezTo>
                  <a:cubicBezTo>
                    <a:pt x="1577" y="284"/>
                    <a:pt x="1495" y="244"/>
                    <a:pt x="1406" y="224"/>
                  </a:cubicBezTo>
                  <a:cubicBezTo>
                    <a:pt x="1351" y="211"/>
                    <a:pt x="1300" y="206"/>
                    <a:pt x="1253" y="206"/>
                  </a:cubicBezTo>
                  <a:cubicBezTo>
                    <a:pt x="1140" y="206"/>
                    <a:pt x="1048" y="234"/>
                    <a:pt x="980" y="246"/>
                  </a:cubicBezTo>
                  <a:lnTo>
                    <a:pt x="911" y="260"/>
                  </a:lnTo>
                  <a:cubicBezTo>
                    <a:pt x="908" y="262"/>
                    <a:pt x="862" y="267"/>
                    <a:pt x="848" y="268"/>
                  </a:cubicBezTo>
                  <a:cubicBezTo>
                    <a:pt x="830" y="270"/>
                    <a:pt x="813" y="271"/>
                    <a:pt x="796" y="271"/>
                  </a:cubicBezTo>
                  <a:cubicBezTo>
                    <a:pt x="778" y="271"/>
                    <a:pt x="761" y="270"/>
                    <a:pt x="745" y="268"/>
                  </a:cubicBezTo>
                  <a:cubicBezTo>
                    <a:pt x="621" y="254"/>
                    <a:pt x="503" y="209"/>
                    <a:pt x="403" y="138"/>
                  </a:cubicBezTo>
                  <a:cubicBezTo>
                    <a:pt x="361" y="111"/>
                    <a:pt x="323" y="79"/>
                    <a:pt x="287" y="46"/>
                  </a:cubicBezTo>
                  <a:lnTo>
                    <a:pt x="285" y="42"/>
                  </a:lnTo>
                  <a:cubicBezTo>
                    <a:pt x="256" y="13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2">
              <a:extLst>
                <a:ext uri="{FF2B5EF4-FFF2-40B4-BE49-F238E27FC236}">
                  <a16:creationId xmlns:a16="http://schemas.microsoft.com/office/drawing/2014/main" id="{E11A939D-4404-8693-23A0-B92E064A45D6}"/>
                </a:ext>
              </a:extLst>
            </p:cNvPr>
            <p:cNvSpPr/>
            <p:nvPr/>
          </p:nvSpPr>
          <p:spPr>
            <a:xfrm>
              <a:off x="2468300" y="4272475"/>
              <a:ext cx="8150" cy="7425"/>
            </a:xfrm>
            <a:custGeom>
              <a:avLst/>
              <a:gdLst/>
              <a:ahLst/>
              <a:cxnLst/>
              <a:rect l="l" t="t" r="r" b="b"/>
              <a:pathLst>
                <a:path w="326" h="297" extrusionOk="0">
                  <a:moveTo>
                    <a:pt x="136" y="1"/>
                  </a:moveTo>
                  <a:cubicBezTo>
                    <a:pt x="122" y="1"/>
                    <a:pt x="112" y="3"/>
                    <a:pt x="102" y="7"/>
                  </a:cubicBezTo>
                  <a:cubicBezTo>
                    <a:pt x="78" y="17"/>
                    <a:pt x="62" y="33"/>
                    <a:pt x="40" y="84"/>
                  </a:cubicBezTo>
                  <a:lnTo>
                    <a:pt x="24" y="120"/>
                  </a:lnTo>
                  <a:cubicBezTo>
                    <a:pt x="0" y="173"/>
                    <a:pt x="16" y="235"/>
                    <a:pt x="64" y="268"/>
                  </a:cubicBezTo>
                  <a:cubicBezTo>
                    <a:pt x="90" y="287"/>
                    <a:pt x="122" y="297"/>
                    <a:pt x="154" y="297"/>
                  </a:cubicBezTo>
                  <a:cubicBezTo>
                    <a:pt x="180" y="297"/>
                    <a:pt x="207" y="290"/>
                    <a:pt x="232" y="276"/>
                  </a:cubicBezTo>
                  <a:cubicBezTo>
                    <a:pt x="286" y="249"/>
                    <a:pt x="321" y="195"/>
                    <a:pt x="324" y="134"/>
                  </a:cubicBezTo>
                  <a:cubicBezTo>
                    <a:pt x="326" y="80"/>
                    <a:pt x="289" y="33"/>
                    <a:pt x="239" y="20"/>
                  </a:cubicBezTo>
                  <a:lnTo>
                    <a:pt x="205" y="12"/>
                  </a:lnTo>
                  <a:cubicBezTo>
                    <a:pt x="174" y="4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2">
              <a:extLst>
                <a:ext uri="{FF2B5EF4-FFF2-40B4-BE49-F238E27FC236}">
                  <a16:creationId xmlns:a16="http://schemas.microsoft.com/office/drawing/2014/main" id="{625AA467-7B63-5D87-862E-52D17BB658C3}"/>
                </a:ext>
              </a:extLst>
            </p:cNvPr>
            <p:cNvSpPr/>
            <p:nvPr/>
          </p:nvSpPr>
          <p:spPr>
            <a:xfrm>
              <a:off x="2457750" y="4265050"/>
              <a:ext cx="9025" cy="7550"/>
            </a:xfrm>
            <a:custGeom>
              <a:avLst/>
              <a:gdLst/>
              <a:ahLst/>
              <a:cxnLst/>
              <a:rect l="l" t="t" r="r" b="b"/>
              <a:pathLst>
                <a:path w="361" h="302" extrusionOk="0">
                  <a:moveTo>
                    <a:pt x="161" y="1"/>
                  </a:moveTo>
                  <a:cubicBezTo>
                    <a:pt x="149" y="1"/>
                    <a:pt x="139" y="2"/>
                    <a:pt x="128" y="5"/>
                  </a:cubicBezTo>
                  <a:cubicBezTo>
                    <a:pt x="104" y="15"/>
                    <a:pt x="88" y="29"/>
                    <a:pt x="56" y="77"/>
                  </a:cubicBezTo>
                  <a:lnTo>
                    <a:pt x="33" y="114"/>
                  </a:lnTo>
                  <a:cubicBezTo>
                    <a:pt x="1" y="161"/>
                    <a:pt x="10" y="226"/>
                    <a:pt x="55" y="263"/>
                  </a:cubicBezTo>
                  <a:cubicBezTo>
                    <a:pt x="86" y="289"/>
                    <a:pt x="126" y="302"/>
                    <a:pt x="165" y="302"/>
                  </a:cubicBezTo>
                  <a:cubicBezTo>
                    <a:pt x="191" y="302"/>
                    <a:pt x="218" y="296"/>
                    <a:pt x="242" y="284"/>
                  </a:cubicBezTo>
                  <a:cubicBezTo>
                    <a:pt x="300" y="255"/>
                    <a:pt x="352" y="206"/>
                    <a:pt x="357" y="129"/>
                  </a:cubicBezTo>
                  <a:cubicBezTo>
                    <a:pt x="360" y="77"/>
                    <a:pt x="324" y="29"/>
                    <a:pt x="271" y="18"/>
                  </a:cubicBezTo>
                  <a:lnTo>
                    <a:pt x="235" y="10"/>
                  </a:lnTo>
                  <a:cubicBezTo>
                    <a:pt x="201" y="4"/>
                    <a:pt x="179" y="1"/>
                    <a:pt x="16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2">
              <a:extLst>
                <a:ext uri="{FF2B5EF4-FFF2-40B4-BE49-F238E27FC236}">
                  <a16:creationId xmlns:a16="http://schemas.microsoft.com/office/drawing/2014/main" id="{260BD498-884C-FDD1-2662-4F53D961D8AA}"/>
                </a:ext>
              </a:extLst>
            </p:cNvPr>
            <p:cNvSpPr/>
            <p:nvPr/>
          </p:nvSpPr>
          <p:spPr>
            <a:xfrm>
              <a:off x="2448450" y="4255575"/>
              <a:ext cx="10125" cy="7775"/>
            </a:xfrm>
            <a:custGeom>
              <a:avLst/>
              <a:gdLst/>
              <a:ahLst/>
              <a:cxnLst/>
              <a:rect l="l" t="t" r="r" b="b"/>
              <a:pathLst>
                <a:path w="405" h="311" extrusionOk="0">
                  <a:moveTo>
                    <a:pt x="230" y="1"/>
                  </a:moveTo>
                  <a:cubicBezTo>
                    <a:pt x="203" y="1"/>
                    <a:pt x="176" y="5"/>
                    <a:pt x="150" y="14"/>
                  </a:cubicBezTo>
                  <a:cubicBezTo>
                    <a:pt x="106" y="30"/>
                    <a:pt x="69" y="63"/>
                    <a:pt x="47" y="105"/>
                  </a:cubicBezTo>
                  <a:lnTo>
                    <a:pt x="36" y="121"/>
                  </a:lnTo>
                  <a:lnTo>
                    <a:pt x="34" y="125"/>
                  </a:lnTo>
                  <a:cubicBezTo>
                    <a:pt x="1" y="183"/>
                    <a:pt x="23" y="256"/>
                    <a:pt x="82" y="288"/>
                  </a:cubicBezTo>
                  <a:cubicBezTo>
                    <a:pt x="111" y="303"/>
                    <a:pt x="144" y="311"/>
                    <a:pt x="177" y="311"/>
                  </a:cubicBezTo>
                  <a:cubicBezTo>
                    <a:pt x="208" y="311"/>
                    <a:pt x="239" y="304"/>
                    <a:pt x="268" y="289"/>
                  </a:cubicBezTo>
                  <a:cubicBezTo>
                    <a:pt x="328" y="262"/>
                    <a:pt x="373" y="211"/>
                    <a:pt x="390" y="148"/>
                  </a:cubicBezTo>
                  <a:cubicBezTo>
                    <a:pt x="390" y="146"/>
                    <a:pt x="390" y="144"/>
                    <a:pt x="392" y="143"/>
                  </a:cubicBezTo>
                  <a:cubicBezTo>
                    <a:pt x="405" y="82"/>
                    <a:pt x="366" y="24"/>
                    <a:pt x="306" y="11"/>
                  </a:cubicBezTo>
                  <a:lnTo>
                    <a:pt x="290" y="8"/>
                  </a:lnTo>
                  <a:cubicBezTo>
                    <a:pt x="271" y="3"/>
                    <a:pt x="250" y="1"/>
                    <a:pt x="230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2">
              <a:extLst>
                <a:ext uri="{FF2B5EF4-FFF2-40B4-BE49-F238E27FC236}">
                  <a16:creationId xmlns:a16="http://schemas.microsoft.com/office/drawing/2014/main" id="{E2943859-23DF-8671-09BC-48A5B3638E07}"/>
                </a:ext>
              </a:extLst>
            </p:cNvPr>
            <p:cNvSpPr/>
            <p:nvPr/>
          </p:nvSpPr>
          <p:spPr>
            <a:xfrm>
              <a:off x="2721875" y="4221925"/>
              <a:ext cx="89300" cy="42050"/>
            </a:xfrm>
            <a:custGeom>
              <a:avLst/>
              <a:gdLst/>
              <a:ahLst/>
              <a:cxnLst/>
              <a:rect l="l" t="t" r="r" b="b"/>
              <a:pathLst>
                <a:path w="3572" h="1682" extrusionOk="0">
                  <a:moveTo>
                    <a:pt x="1535" y="1082"/>
                  </a:moveTo>
                  <a:lnTo>
                    <a:pt x="1534" y="1085"/>
                  </a:lnTo>
                  <a:lnTo>
                    <a:pt x="1532" y="1085"/>
                  </a:lnTo>
                  <a:cubicBezTo>
                    <a:pt x="1531" y="1087"/>
                    <a:pt x="1530" y="1087"/>
                    <a:pt x="1530" y="1087"/>
                  </a:cubicBezTo>
                  <a:cubicBezTo>
                    <a:pt x="1530" y="1087"/>
                    <a:pt x="1532" y="1085"/>
                    <a:pt x="1535" y="1082"/>
                  </a:cubicBezTo>
                  <a:close/>
                  <a:moveTo>
                    <a:pt x="3377" y="1"/>
                  </a:moveTo>
                  <a:cubicBezTo>
                    <a:pt x="3352" y="1"/>
                    <a:pt x="3325" y="8"/>
                    <a:pt x="3298" y="26"/>
                  </a:cubicBezTo>
                  <a:lnTo>
                    <a:pt x="3295" y="30"/>
                  </a:lnTo>
                  <a:cubicBezTo>
                    <a:pt x="3255" y="55"/>
                    <a:pt x="3216" y="77"/>
                    <a:pt x="3173" y="95"/>
                  </a:cubicBezTo>
                  <a:cubicBezTo>
                    <a:pt x="3125" y="117"/>
                    <a:pt x="3077" y="133"/>
                    <a:pt x="3026" y="144"/>
                  </a:cubicBezTo>
                  <a:cubicBezTo>
                    <a:pt x="2985" y="152"/>
                    <a:pt x="2942" y="157"/>
                    <a:pt x="2899" y="157"/>
                  </a:cubicBezTo>
                  <a:cubicBezTo>
                    <a:pt x="2880" y="157"/>
                    <a:pt x="2861" y="156"/>
                    <a:pt x="2842" y="154"/>
                  </a:cubicBezTo>
                  <a:cubicBezTo>
                    <a:pt x="2772" y="149"/>
                    <a:pt x="2688" y="123"/>
                    <a:pt x="2559" y="111"/>
                  </a:cubicBezTo>
                  <a:cubicBezTo>
                    <a:pt x="2526" y="108"/>
                    <a:pt x="2491" y="108"/>
                    <a:pt x="2456" y="108"/>
                  </a:cubicBezTo>
                  <a:cubicBezTo>
                    <a:pt x="2438" y="109"/>
                    <a:pt x="2419" y="111"/>
                    <a:pt x="2395" y="114"/>
                  </a:cubicBezTo>
                  <a:cubicBezTo>
                    <a:pt x="2376" y="116"/>
                    <a:pt x="2357" y="119"/>
                    <a:pt x="2340" y="123"/>
                  </a:cubicBezTo>
                  <a:cubicBezTo>
                    <a:pt x="2259" y="143"/>
                    <a:pt x="2182" y="179"/>
                    <a:pt x="2116" y="228"/>
                  </a:cubicBezTo>
                  <a:cubicBezTo>
                    <a:pt x="1981" y="329"/>
                    <a:pt x="1901" y="457"/>
                    <a:pt x="1842" y="572"/>
                  </a:cubicBezTo>
                  <a:cubicBezTo>
                    <a:pt x="1785" y="685"/>
                    <a:pt x="1736" y="793"/>
                    <a:pt x="1686" y="885"/>
                  </a:cubicBezTo>
                  <a:cubicBezTo>
                    <a:pt x="1664" y="926"/>
                    <a:pt x="1639" y="968"/>
                    <a:pt x="1610" y="1006"/>
                  </a:cubicBezTo>
                  <a:cubicBezTo>
                    <a:pt x="1597" y="1018"/>
                    <a:pt x="1599" y="1025"/>
                    <a:pt x="1577" y="1045"/>
                  </a:cubicBezTo>
                  <a:lnTo>
                    <a:pt x="1545" y="1076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43" y="1076"/>
                  </a:lnTo>
                  <a:cubicBezTo>
                    <a:pt x="1543" y="1076"/>
                    <a:pt x="1544" y="1076"/>
                    <a:pt x="1544" y="1076"/>
                  </a:cubicBezTo>
                  <a:lnTo>
                    <a:pt x="1544" y="1076"/>
                  </a:lnTo>
                  <a:cubicBezTo>
                    <a:pt x="1543" y="1076"/>
                    <a:pt x="1541" y="1078"/>
                    <a:pt x="1538" y="1080"/>
                  </a:cubicBezTo>
                  <a:lnTo>
                    <a:pt x="1538" y="1080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37" y="1081"/>
                  </a:lnTo>
                  <a:lnTo>
                    <a:pt x="1537" y="1081"/>
                  </a:lnTo>
                  <a:cubicBezTo>
                    <a:pt x="1537" y="1081"/>
                    <a:pt x="1538" y="1080"/>
                    <a:pt x="1538" y="1080"/>
                  </a:cubicBezTo>
                  <a:lnTo>
                    <a:pt x="1538" y="1080"/>
                  </a:lnTo>
                  <a:lnTo>
                    <a:pt x="1529" y="1085"/>
                  </a:lnTo>
                  <a:cubicBezTo>
                    <a:pt x="1473" y="1128"/>
                    <a:pt x="1397" y="1155"/>
                    <a:pt x="1307" y="1168"/>
                  </a:cubicBezTo>
                  <a:cubicBezTo>
                    <a:pt x="1222" y="1178"/>
                    <a:pt x="1137" y="1182"/>
                    <a:pt x="1052" y="1182"/>
                  </a:cubicBezTo>
                  <a:cubicBezTo>
                    <a:pt x="1040" y="1182"/>
                    <a:pt x="1028" y="1182"/>
                    <a:pt x="1016" y="1182"/>
                  </a:cubicBezTo>
                  <a:cubicBezTo>
                    <a:pt x="970" y="1182"/>
                    <a:pt x="926" y="1181"/>
                    <a:pt x="881" y="1181"/>
                  </a:cubicBezTo>
                  <a:cubicBezTo>
                    <a:pt x="826" y="1181"/>
                    <a:pt x="769" y="1182"/>
                    <a:pt x="709" y="1187"/>
                  </a:cubicBezTo>
                  <a:cubicBezTo>
                    <a:pt x="540" y="1200"/>
                    <a:pt x="375" y="1252"/>
                    <a:pt x="229" y="1339"/>
                  </a:cubicBezTo>
                  <a:cubicBezTo>
                    <a:pt x="184" y="1366"/>
                    <a:pt x="143" y="1400"/>
                    <a:pt x="106" y="1438"/>
                  </a:cubicBezTo>
                  <a:lnTo>
                    <a:pt x="78" y="1471"/>
                  </a:lnTo>
                  <a:cubicBezTo>
                    <a:pt x="1" y="1564"/>
                    <a:pt x="79" y="1682"/>
                    <a:pt x="176" y="1682"/>
                  </a:cubicBezTo>
                  <a:cubicBezTo>
                    <a:pt x="200" y="1682"/>
                    <a:pt x="226" y="1674"/>
                    <a:pt x="251" y="1656"/>
                  </a:cubicBezTo>
                  <a:lnTo>
                    <a:pt x="254" y="1653"/>
                  </a:lnTo>
                  <a:lnTo>
                    <a:pt x="288" y="1627"/>
                  </a:lnTo>
                  <a:cubicBezTo>
                    <a:pt x="300" y="1621"/>
                    <a:pt x="327" y="1607"/>
                    <a:pt x="366" y="1591"/>
                  </a:cubicBezTo>
                  <a:cubicBezTo>
                    <a:pt x="432" y="1562"/>
                    <a:pt x="540" y="1540"/>
                    <a:pt x="672" y="1540"/>
                  </a:cubicBezTo>
                  <a:cubicBezTo>
                    <a:pt x="688" y="1540"/>
                    <a:pt x="705" y="1541"/>
                    <a:pt x="722" y="1541"/>
                  </a:cubicBezTo>
                  <a:cubicBezTo>
                    <a:pt x="795" y="1545"/>
                    <a:pt x="892" y="1559"/>
                    <a:pt x="997" y="1568"/>
                  </a:cubicBezTo>
                  <a:cubicBezTo>
                    <a:pt x="1076" y="1578"/>
                    <a:pt x="1156" y="1583"/>
                    <a:pt x="1236" y="1583"/>
                  </a:cubicBezTo>
                  <a:cubicBezTo>
                    <a:pt x="1275" y="1583"/>
                    <a:pt x="1313" y="1582"/>
                    <a:pt x="1351" y="1579"/>
                  </a:cubicBezTo>
                  <a:cubicBezTo>
                    <a:pt x="1483" y="1568"/>
                    <a:pt x="1639" y="1535"/>
                    <a:pt x="1777" y="1440"/>
                  </a:cubicBezTo>
                  <a:lnTo>
                    <a:pt x="1803" y="1422"/>
                  </a:lnTo>
                  <a:lnTo>
                    <a:pt x="1809" y="1419"/>
                  </a:lnTo>
                  <a:lnTo>
                    <a:pt x="1823" y="1405"/>
                  </a:lnTo>
                  <a:lnTo>
                    <a:pt x="1833" y="1398"/>
                  </a:lnTo>
                  <a:lnTo>
                    <a:pt x="1866" y="1370"/>
                  </a:lnTo>
                  <a:cubicBezTo>
                    <a:pt x="1896" y="1339"/>
                    <a:pt x="1925" y="1309"/>
                    <a:pt x="1954" y="1277"/>
                  </a:cubicBezTo>
                  <a:cubicBezTo>
                    <a:pt x="1996" y="1220"/>
                    <a:pt x="2038" y="1160"/>
                    <a:pt x="2073" y="1098"/>
                  </a:cubicBezTo>
                  <a:cubicBezTo>
                    <a:pt x="2138" y="979"/>
                    <a:pt x="2184" y="866"/>
                    <a:pt x="2233" y="772"/>
                  </a:cubicBezTo>
                  <a:cubicBezTo>
                    <a:pt x="2281" y="677"/>
                    <a:pt x="2329" y="604"/>
                    <a:pt x="2373" y="567"/>
                  </a:cubicBezTo>
                  <a:cubicBezTo>
                    <a:pt x="2418" y="530"/>
                    <a:pt x="2457" y="514"/>
                    <a:pt x="2537" y="514"/>
                  </a:cubicBezTo>
                  <a:cubicBezTo>
                    <a:pt x="2611" y="514"/>
                    <a:pt x="2704" y="529"/>
                    <a:pt x="2805" y="529"/>
                  </a:cubicBezTo>
                  <a:cubicBezTo>
                    <a:pt x="2814" y="529"/>
                    <a:pt x="2823" y="529"/>
                    <a:pt x="2833" y="529"/>
                  </a:cubicBezTo>
                  <a:cubicBezTo>
                    <a:pt x="3066" y="522"/>
                    <a:pt x="3227" y="430"/>
                    <a:pt x="3328" y="362"/>
                  </a:cubicBezTo>
                  <a:cubicBezTo>
                    <a:pt x="3368" y="335"/>
                    <a:pt x="3405" y="306"/>
                    <a:pt x="3438" y="273"/>
                  </a:cubicBezTo>
                  <a:lnTo>
                    <a:pt x="3475" y="238"/>
                  </a:lnTo>
                  <a:cubicBezTo>
                    <a:pt x="3571" y="143"/>
                    <a:pt x="3486" y="1"/>
                    <a:pt x="3377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2">
              <a:extLst>
                <a:ext uri="{FF2B5EF4-FFF2-40B4-BE49-F238E27FC236}">
                  <a16:creationId xmlns:a16="http://schemas.microsoft.com/office/drawing/2014/main" id="{35536D18-273B-2433-F92D-E616252A37C7}"/>
                </a:ext>
              </a:extLst>
            </p:cNvPr>
            <p:cNvSpPr/>
            <p:nvPr/>
          </p:nvSpPr>
          <p:spPr>
            <a:xfrm>
              <a:off x="2709050" y="4200000"/>
              <a:ext cx="92500" cy="45875"/>
            </a:xfrm>
            <a:custGeom>
              <a:avLst/>
              <a:gdLst/>
              <a:ahLst/>
              <a:cxnLst/>
              <a:rect l="l" t="t" r="r" b="b"/>
              <a:pathLst>
                <a:path w="3700" h="1835" extrusionOk="0">
                  <a:moveTo>
                    <a:pt x="3515" y="0"/>
                  </a:moveTo>
                  <a:cubicBezTo>
                    <a:pt x="3481" y="0"/>
                    <a:pt x="3447" y="14"/>
                    <a:pt x="3417" y="45"/>
                  </a:cubicBezTo>
                  <a:lnTo>
                    <a:pt x="3415" y="48"/>
                  </a:lnTo>
                  <a:cubicBezTo>
                    <a:pt x="3381" y="85"/>
                    <a:pt x="3344" y="117"/>
                    <a:pt x="3304" y="145"/>
                  </a:cubicBezTo>
                  <a:cubicBezTo>
                    <a:pt x="3207" y="222"/>
                    <a:pt x="3091" y="272"/>
                    <a:pt x="2970" y="292"/>
                  </a:cubicBezTo>
                  <a:cubicBezTo>
                    <a:pt x="2944" y="296"/>
                    <a:pt x="2917" y="298"/>
                    <a:pt x="2890" y="298"/>
                  </a:cubicBezTo>
                  <a:cubicBezTo>
                    <a:pt x="2882" y="298"/>
                    <a:pt x="2874" y="298"/>
                    <a:pt x="2866" y="298"/>
                  </a:cubicBezTo>
                  <a:cubicBezTo>
                    <a:pt x="2845" y="298"/>
                    <a:pt x="2823" y="296"/>
                    <a:pt x="2802" y="293"/>
                  </a:cubicBezTo>
                  <a:lnTo>
                    <a:pt x="2734" y="282"/>
                  </a:lnTo>
                  <a:cubicBezTo>
                    <a:pt x="2671" y="274"/>
                    <a:pt x="2590" y="254"/>
                    <a:pt x="2492" y="254"/>
                  </a:cubicBezTo>
                  <a:cubicBezTo>
                    <a:pt x="2435" y="254"/>
                    <a:pt x="2373" y="261"/>
                    <a:pt x="2306" y="280"/>
                  </a:cubicBezTo>
                  <a:cubicBezTo>
                    <a:pt x="2219" y="306"/>
                    <a:pt x="2137" y="350"/>
                    <a:pt x="2069" y="409"/>
                  </a:cubicBezTo>
                  <a:cubicBezTo>
                    <a:pt x="2007" y="463"/>
                    <a:pt x="1955" y="527"/>
                    <a:pt x="1912" y="597"/>
                  </a:cubicBezTo>
                  <a:cubicBezTo>
                    <a:pt x="1831" y="724"/>
                    <a:pt x="1778" y="845"/>
                    <a:pt x="1727" y="951"/>
                  </a:cubicBezTo>
                  <a:cubicBezTo>
                    <a:pt x="1704" y="1002"/>
                    <a:pt x="1678" y="1050"/>
                    <a:pt x="1650" y="1097"/>
                  </a:cubicBezTo>
                  <a:cubicBezTo>
                    <a:pt x="1637" y="1120"/>
                    <a:pt x="1622" y="1137"/>
                    <a:pt x="1610" y="1156"/>
                  </a:cubicBezTo>
                  <a:cubicBezTo>
                    <a:pt x="1599" y="1171"/>
                    <a:pt x="1586" y="1185"/>
                    <a:pt x="1573" y="1198"/>
                  </a:cubicBezTo>
                  <a:lnTo>
                    <a:pt x="1538" y="1229"/>
                  </a:lnTo>
                  <a:lnTo>
                    <a:pt x="1537" y="1231"/>
                  </a:lnTo>
                  <a:lnTo>
                    <a:pt x="1537" y="1231"/>
                  </a:lnTo>
                  <a:lnTo>
                    <a:pt x="1526" y="1239"/>
                  </a:lnTo>
                  <a:cubicBezTo>
                    <a:pt x="1510" y="1252"/>
                    <a:pt x="1494" y="1261"/>
                    <a:pt x="1476" y="1269"/>
                  </a:cubicBezTo>
                  <a:cubicBezTo>
                    <a:pt x="1438" y="1288"/>
                    <a:pt x="1398" y="1302"/>
                    <a:pt x="1357" y="1310"/>
                  </a:cubicBezTo>
                  <a:cubicBezTo>
                    <a:pt x="1268" y="1326"/>
                    <a:pt x="1177" y="1334"/>
                    <a:pt x="1086" y="1334"/>
                  </a:cubicBezTo>
                  <a:cubicBezTo>
                    <a:pt x="1078" y="1334"/>
                    <a:pt x="1070" y="1334"/>
                    <a:pt x="1061" y="1334"/>
                  </a:cubicBezTo>
                  <a:cubicBezTo>
                    <a:pt x="1001" y="1334"/>
                    <a:pt x="942" y="1333"/>
                    <a:pt x="883" y="1333"/>
                  </a:cubicBezTo>
                  <a:cubicBezTo>
                    <a:pt x="838" y="1333"/>
                    <a:pt x="793" y="1334"/>
                    <a:pt x="745" y="1336"/>
                  </a:cubicBezTo>
                  <a:cubicBezTo>
                    <a:pt x="567" y="1344"/>
                    <a:pt x="392" y="1395"/>
                    <a:pt x="236" y="1484"/>
                  </a:cubicBezTo>
                  <a:cubicBezTo>
                    <a:pt x="190" y="1512"/>
                    <a:pt x="146" y="1547"/>
                    <a:pt x="108" y="1585"/>
                  </a:cubicBezTo>
                  <a:cubicBezTo>
                    <a:pt x="84" y="1611"/>
                    <a:pt x="77" y="1622"/>
                    <a:pt x="76" y="1622"/>
                  </a:cubicBezTo>
                  <a:lnTo>
                    <a:pt x="69" y="1632"/>
                  </a:lnTo>
                  <a:cubicBezTo>
                    <a:pt x="1" y="1725"/>
                    <a:pt x="78" y="1835"/>
                    <a:pt x="170" y="1835"/>
                  </a:cubicBezTo>
                  <a:cubicBezTo>
                    <a:pt x="197" y="1835"/>
                    <a:pt x="225" y="1825"/>
                    <a:pt x="251" y="1803"/>
                  </a:cubicBezTo>
                  <a:lnTo>
                    <a:pt x="249" y="1803"/>
                  </a:lnTo>
                  <a:cubicBezTo>
                    <a:pt x="249" y="1803"/>
                    <a:pt x="262" y="1790"/>
                    <a:pt x="282" y="1776"/>
                  </a:cubicBezTo>
                  <a:cubicBezTo>
                    <a:pt x="310" y="1762"/>
                    <a:pt x="338" y="1749"/>
                    <a:pt x="367" y="1736"/>
                  </a:cubicBezTo>
                  <a:cubicBezTo>
                    <a:pt x="434" y="1709"/>
                    <a:pt x="543" y="1688"/>
                    <a:pt x="673" y="1688"/>
                  </a:cubicBezTo>
                  <a:cubicBezTo>
                    <a:pt x="696" y="1688"/>
                    <a:pt x="720" y="1689"/>
                    <a:pt x="745" y="1690"/>
                  </a:cubicBezTo>
                  <a:lnTo>
                    <a:pt x="1042" y="1722"/>
                  </a:lnTo>
                  <a:cubicBezTo>
                    <a:pt x="1104" y="1726"/>
                    <a:pt x="1170" y="1732"/>
                    <a:pt x="1241" y="1732"/>
                  </a:cubicBezTo>
                  <a:cubicBezTo>
                    <a:pt x="1300" y="1732"/>
                    <a:pt x="1361" y="1728"/>
                    <a:pt x="1427" y="1717"/>
                  </a:cubicBezTo>
                  <a:cubicBezTo>
                    <a:pt x="1505" y="1706"/>
                    <a:pt x="1581" y="1686"/>
                    <a:pt x="1653" y="1654"/>
                  </a:cubicBezTo>
                  <a:cubicBezTo>
                    <a:pt x="1691" y="1638"/>
                    <a:pt x="1729" y="1617"/>
                    <a:pt x="1764" y="1595"/>
                  </a:cubicBezTo>
                  <a:lnTo>
                    <a:pt x="1791" y="1576"/>
                  </a:lnTo>
                  <a:lnTo>
                    <a:pt x="1797" y="1573"/>
                  </a:lnTo>
                  <a:lnTo>
                    <a:pt x="1801" y="1570"/>
                  </a:lnTo>
                  <a:lnTo>
                    <a:pt x="1802" y="1570"/>
                  </a:lnTo>
                  <a:lnTo>
                    <a:pt x="1815" y="1560"/>
                  </a:lnTo>
                  <a:lnTo>
                    <a:pt x="1823" y="1552"/>
                  </a:lnTo>
                  <a:lnTo>
                    <a:pt x="1858" y="1522"/>
                  </a:lnTo>
                  <a:cubicBezTo>
                    <a:pt x="1996" y="1393"/>
                    <a:pt x="2056" y="1266"/>
                    <a:pt x="2122" y="1145"/>
                  </a:cubicBezTo>
                  <a:cubicBezTo>
                    <a:pt x="2180" y="1026"/>
                    <a:pt x="2228" y="913"/>
                    <a:pt x="2281" y="830"/>
                  </a:cubicBezTo>
                  <a:cubicBezTo>
                    <a:pt x="2335" y="745"/>
                    <a:pt x="2379" y="705"/>
                    <a:pt x="2432" y="686"/>
                  </a:cubicBezTo>
                  <a:cubicBezTo>
                    <a:pt x="2453" y="675"/>
                    <a:pt x="2483" y="672"/>
                    <a:pt x="2521" y="672"/>
                  </a:cubicBezTo>
                  <a:cubicBezTo>
                    <a:pt x="2565" y="672"/>
                    <a:pt x="2619" y="677"/>
                    <a:pt x="2681" y="683"/>
                  </a:cubicBezTo>
                  <a:lnTo>
                    <a:pt x="2772" y="689"/>
                  </a:lnTo>
                  <a:cubicBezTo>
                    <a:pt x="2787" y="690"/>
                    <a:pt x="2802" y="690"/>
                    <a:pt x="2818" y="690"/>
                  </a:cubicBezTo>
                  <a:cubicBezTo>
                    <a:pt x="2833" y="690"/>
                    <a:pt x="2849" y="690"/>
                    <a:pt x="2864" y="689"/>
                  </a:cubicBezTo>
                  <a:cubicBezTo>
                    <a:pt x="2928" y="684"/>
                    <a:pt x="2991" y="675"/>
                    <a:pt x="3053" y="657"/>
                  </a:cubicBezTo>
                  <a:cubicBezTo>
                    <a:pt x="3230" y="606"/>
                    <a:pt x="3390" y="508"/>
                    <a:pt x="3514" y="373"/>
                  </a:cubicBezTo>
                  <a:cubicBezTo>
                    <a:pt x="3549" y="336"/>
                    <a:pt x="3579" y="298"/>
                    <a:pt x="3608" y="257"/>
                  </a:cubicBezTo>
                  <a:lnTo>
                    <a:pt x="3636" y="212"/>
                  </a:lnTo>
                  <a:cubicBezTo>
                    <a:pt x="3700" y="107"/>
                    <a:pt x="3611" y="0"/>
                    <a:pt x="3515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2">
              <a:extLst>
                <a:ext uri="{FF2B5EF4-FFF2-40B4-BE49-F238E27FC236}">
                  <a16:creationId xmlns:a16="http://schemas.microsoft.com/office/drawing/2014/main" id="{C2775F4F-E8BA-7339-0C23-A0868409C63B}"/>
                </a:ext>
              </a:extLst>
            </p:cNvPr>
            <p:cNvSpPr/>
            <p:nvPr/>
          </p:nvSpPr>
          <p:spPr>
            <a:xfrm>
              <a:off x="2719725" y="4218950"/>
              <a:ext cx="89275" cy="42050"/>
            </a:xfrm>
            <a:custGeom>
              <a:avLst/>
              <a:gdLst/>
              <a:ahLst/>
              <a:cxnLst/>
              <a:rect l="l" t="t" r="r" b="b"/>
              <a:pathLst>
                <a:path w="3571" h="1682" extrusionOk="0">
                  <a:moveTo>
                    <a:pt x="3379" y="0"/>
                  </a:moveTo>
                  <a:cubicBezTo>
                    <a:pt x="3354" y="0"/>
                    <a:pt x="3326" y="8"/>
                    <a:pt x="3300" y="26"/>
                  </a:cubicBezTo>
                  <a:lnTo>
                    <a:pt x="3295" y="28"/>
                  </a:lnTo>
                  <a:cubicBezTo>
                    <a:pt x="3257" y="53"/>
                    <a:pt x="3216" y="76"/>
                    <a:pt x="3173" y="95"/>
                  </a:cubicBezTo>
                  <a:cubicBezTo>
                    <a:pt x="3127" y="115"/>
                    <a:pt x="3078" y="131"/>
                    <a:pt x="3028" y="142"/>
                  </a:cubicBezTo>
                  <a:cubicBezTo>
                    <a:pt x="2984" y="151"/>
                    <a:pt x="2940" y="156"/>
                    <a:pt x="2897" y="156"/>
                  </a:cubicBezTo>
                  <a:cubicBezTo>
                    <a:pt x="2879" y="156"/>
                    <a:pt x="2861" y="155"/>
                    <a:pt x="2844" y="153"/>
                  </a:cubicBezTo>
                  <a:cubicBezTo>
                    <a:pt x="2772" y="147"/>
                    <a:pt x="2688" y="123"/>
                    <a:pt x="2561" y="111"/>
                  </a:cubicBezTo>
                  <a:cubicBezTo>
                    <a:pt x="2535" y="108"/>
                    <a:pt x="2510" y="107"/>
                    <a:pt x="2485" y="107"/>
                  </a:cubicBezTo>
                  <a:cubicBezTo>
                    <a:pt x="2476" y="107"/>
                    <a:pt x="2467" y="107"/>
                    <a:pt x="2458" y="107"/>
                  </a:cubicBezTo>
                  <a:cubicBezTo>
                    <a:pt x="2439" y="107"/>
                    <a:pt x="2421" y="109"/>
                    <a:pt x="2396" y="112"/>
                  </a:cubicBezTo>
                  <a:cubicBezTo>
                    <a:pt x="2377" y="115"/>
                    <a:pt x="2357" y="118"/>
                    <a:pt x="2340" y="123"/>
                  </a:cubicBezTo>
                  <a:cubicBezTo>
                    <a:pt x="2259" y="142"/>
                    <a:pt x="2183" y="177"/>
                    <a:pt x="2116" y="228"/>
                  </a:cubicBezTo>
                  <a:cubicBezTo>
                    <a:pt x="1982" y="328"/>
                    <a:pt x="1901" y="457"/>
                    <a:pt x="1844" y="570"/>
                  </a:cubicBezTo>
                  <a:cubicBezTo>
                    <a:pt x="1785" y="683"/>
                    <a:pt x="1736" y="792"/>
                    <a:pt x="1687" y="883"/>
                  </a:cubicBezTo>
                  <a:cubicBezTo>
                    <a:pt x="1664" y="926"/>
                    <a:pt x="1639" y="966"/>
                    <a:pt x="1612" y="1004"/>
                  </a:cubicBezTo>
                  <a:cubicBezTo>
                    <a:pt x="1598" y="1017"/>
                    <a:pt x="1599" y="1025"/>
                    <a:pt x="1579" y="1044"/>
                  </a:cubicBezTo>
                  <a:lnTo>
                    <a:pt x="1545" y="1074"/>
                  </a:lnTo>
                  <a:lnTo>
                    <a:pt x="1537" y="1082"/>
                  </a:lnTo>
                  <a:lnTo>
                    <a:pt x="1537" y="1082"/>
                  </a:lnTo>
                  <a:lnTo>
                    <a:pt x="1537" y="1082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29" y="1085"/>
                  </a:lnTo>
                  <a:cubicBezTo>
                    <a:pt x="1474" y="1128"/>
                    <a:pt x="1397" y="1155"/>
                    <a:pt x="1307" y="1168"/>
                  </a:cubicBezTo>
                  <a:cubicBezTo>
                    <a:pt x="1223" y="1177"/>
                    <a:pt x="1137" y="1182"/>
                    <a:pt x="1052" y="1182"/>
                  </a:cubicBezTo>
                  <a:cubicBezTo>
                    <a:pt x="1040" y="1182"/>
                    <a:pt x="1028" y="1182"/>
                    <a:pt x="1016" y="1182"/>
                  </a:cubicBezTo>
                  <a:cubicBezTo>
                    <a:pt x="974" y="1181"/>
                    <a:pt x="934" y="1181"/>
                    <a:pt x="893" y="1181"/>
                  </a:cubicBezTo>
                  <a:cubicBezTo>
                    <a:pt x="833" y="1181"/>
                    <a:pt x="774" y="1182"/>
                    <a:pt x="711" y="1187"/>
                  </a:cubicBezTo>
                  <a:cubicBezTo>
                    <a:pt x="541" y="1199"/>
                    <a:pt x="375" y="1252"/>
                    <a:pt x="229" y="1339"/>
                  </a:cubicBezTo>
                  <a:cubicBezTo>
                    <a:pt x="185" y="1366"/>
                    <a:pt x="145" y="1400"/>
                    <a:pt x="107" y="1438"/>
                  </a:cubicBezTo>
                  <a:cubicBezTo>
                    <a:pt x="89" y="1460"/>
                    <a:pt x="78" y="1471"/>
                    <a:pt x="78" y="1471"/>
                  </a:cubicBezTo>
                  <a:cubicBezTo>
                    <a:pt x="1" y="1563"/>
                    <a:pt x="80" y="1682"/>
                    <a:pt x="176" y="1682"/>
                  </a:cubicBezTo>
                  <a:cubicBezTo>
                    <a:pt x="200" y="1682"/>
                    <a:pt x="226" y="1674"/>
                    <a:pt x="251" y="1656"/>
                  </a:cubicBezTo>
                  <a:lnTo>
                    <a:pt x="254" y="1652"/>
                  </a:lnTo>
                  <a:lnTo>
                    <a:pt x="288" y="1627"/>
                  </a:lnTo>
                  <a:cubicBezTo>
                    <a:pt x="301" y="1621"/>
                    <a:pt x="328" y="1606"/>
                    <a:pt x="366" y="1590"/>
                  </a:cubicBezTo>
                  <a:cubicBezTo>
                    <a:pt x="432" y="1562"/>
                    <a:pt x="540" y="1540"/>
                    <a:pt x="673" y="1540"/>
                  </a:cubicBezTo>
                  <a:cubicBezTo>
                    <a:pt x="690" y="1540"/>
                    <a:pt x="706" y="1540"/>
                    <a:pt x="723" y="1541"/>
                  </a:cubicBezTo>
                  <a:cubicBezTo>
                    <a:pt x="797" y="1544"/>
                    <a:pt x="892" y="1559"/>
                    <a:pt x="997" y="1568"/>
                  </a:cubicBezTo>
                  <a:cubicBezTo>
                    <a:pt x="1072" y="1577"/>
                    <a:pt x="1149" y="1582"/>
                    <a:pt x="1225" y="1582"/>
                  </a:cubicBezTo>
                  <a:cubicBezTo>
                    <a:pt x="1268" y="1582"/>
                    <a:pt x="1310" y="1581"/>
                    <a:pt x="1353" y="1578"/>
                  </a:cubicBezTo>
                  <a:cubicBezTo>
                    <a:pt x="1483" y="1567"/>
                    <a:pt x="1641" y="1535"/>
                    <a:pt x="1777" y="1439"/>
                  </a:cubicBezTo>
                  <a:lnTo>
                    <a:pt x="1803" y="1422"/>
                  </a:lnTo>
                  <a:lnTo>
                    <a:pt x="1809" y="1417"/>
                  </a:lnTo>
                  <a:lnTo>
                    <a:pt x="1825" y="1404"/>
                  </a:lnTo>
                  <a:lnTo>
                    <a:pt x="1833" y="1398"/>
                  </a:lnTo>
                  <a:lnTo>
                    <a:pt x="1866" y="1368"/>
                  </a:lnTo>
                  <a:cubicBezTo>
                    <a:pt x="1896" y="1339"/>
                    <a:pt x="1927" y="1307"/>
                    <a:pt x="1954" y="1276"/>
                  </a:cubicBezTo>
                  <a:cubicBezTo>
                    <a:pt x="1998" y="1220"/>
                    <a:pt x="2038" y="1160"/>
                    <a:pt x="2073" y="1098"/>
                  </a:cubicBezTo>
                  <a:cubicBezTo>
                    <a:pt x="2138" y="978"/>
                    <a:pt x="2184" y="866"/>
                    <a:pt x="2233" y="770"/>
                  </a:cubicBezTo>
                  <a:cubicBezTo>
                    <a:pt x="2281" y="676"/>
                    <a:pt x="2329" y="603"/>
                    <a:pt x="2373" y="567"/>
                  </a:cubicBezTo>
                  <a:cubicBezTo>
                    <a:pt x="2419" y="530"/>
                    <a:pt x="2459" y="513"/>
                    <a:pt x="2539" y="513"/>
                  </a:cubicBezTo>
                  <a:cubicBezTo>
                    <a:pt x="2612" y="513"/>
                    <a:pt x="2707" y="529"/>
                    <a:pt x="2808" y="529"/>
                  </a:cubicBezTo>
                  <a:cubicBezTo>
                    <a:pt x="2816" y="529"/>
                    <a:pt x="2824" y="529"/>
                    <a:pt x="2833" y="529"/>
                  </a:cubicBezTo>
                  <a:cubicBezTo>
                    <a:pt x="3066" y="522"/>
                    <a:pt x="3229" y="428"/>
                    <a:pt x="3329" y="362"/>
                  </a:cubicBezTo>
                  <a:cubicBezTo>
                    <a:pt x="3368" y="335"/>
                    <a:pt x="3405" y="304"/>
                    <a:pt x="3440" y="273"/>
                  </a:cubicBezTo>
                  <a:lnTo>
                    <a:pt x="3475" y="238"/>
                  </a:lnTo>
                  <a:cubicBezTo>
                    <a:pt x="3570" y="141"/>
                    <a:pt x="3487" y="0"/>
                    <a:pt x="3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2">
              <a:extLst>
                <a:ext uri="{FF2B5EF4-FFF2-40B4-BE49-F238E27FC236}">
                  <a16:creationId xmlns:a16="http://schemas.microsoft.com/office/drawing/2014/main" id="{19FBF8E5-9A38-1EE6-3C3F-D22F679E236D}"/>
                </a:ext>
              </a:extLst>
            </p:cNvPr>
            <p:cNvSpPr/>
            <p:nvPr/>
          </p:nvSpPr>
          <p:spPr>
            <a:xfrm>
              <a:off x="2706875" y="4196900"/>
              <a:ext cx="92625" cy="45950"/>
            </a:xfrm>
            <a:custGeom>
              <a:avLst/>
              <a:gdLst/>
              <a:ahLst/>
              <a:cxnLst/>
              <a:rect l="l" t="t" r="r" b="b"/>
              <a:pathLst>
                <a:path w="3705" h="1838" extrusionOk="0">
                  <a:moveTo>
                    <a:pt x="1538" y="1233"/>
                  </a:moveTo>
                  <a:lnTo>
                    <a:pt x="1538" y="1234"/>
                  </a:lnTo>
                  <a:lnTo>
                    <a:pt x="1533" y="1237"/>
                  </a:lnTo>
                  <a:lnTo>
                    <a:pt x="1533" y="1237"/>
                  </a:lnTo>
                  <a:lnTo>
                    <a:pt x="1538" y="1233"/>
                  </a:lnTo>
                  <a:close/>
                  <a:moveTo>
                    <a:pt x="3518" y="0"/>
                  </a:moveTo>
                  <a:cubicBezTo>
                    <a:pt x="3484" y="0"/>
                    <a:pt x="3448" y="14"/>
                    <a:pt x="3418" y="47"/>
                  </a:cubicBezTo>
                  <a:lnTo>
                    <a:pt x="3417" y="50"/>
                  </a:lnTo>
                  <a:cubicBezTo>
                    <a:pt x="3382" y="85"/>
                    <a:pt x="3345" y="118"/>
                    <a:pt x="3305" y="148"/>
                  </a:cubicBezTo>
                  <a:cubicBezTo>
                    <a:pt x="3208" y="223"/>
                    <a:pt x="3092" y="274"/>
                    <a:pt x="2972" y="293"/>
                  </a:cubicBezTo>
                  <a:cubicBezTo>
                    <a:pt x="2945" y="298"/>
                    <a:pt x="2918" y="300"/>
                    <a:pt x="2891" y="300"/>
                  </a:cubicBezTo>
                  <a:cubicBezTo>
                    <a:pt x="2883" y="300"/>
                    <a:pt x="2875" y="300"/>
                    <a:pt x="2867" y="299"/>
                  </a:cubicBezTo>
                  <a:cubicBezTo>
                    <a:pt x="2846" y="299"/>
                    <a:pt x="2824" y="298"/>
                    <a:pt x="2803" y="295"/>
                  </a:cubicBezTo>
                  <a:lnTo>
                    <a:pt x="2735" y="285"/>
                  </a:lnTo>
                  <a:cubicBezTo>
                    <a:pt x="2672" y="276"/>
                    <a:pt x="2590" y="255"/>
                    <a:pt x="2492" y="255"/>
                  </a:cubicBezTo>
                  <a:cubicBezTo>
                    <a:pt x="2436" y="255"/>
                    <a:pt x="2374" y="262"/>
                    <a:pt x="2307" y="282"/>
                  </a:cubicBezTo>
                  <a:cubicBezTo>
                    <a:pt x="2220" y="307"/>
                    <a:pt x="2139" y="352"/>
                    <a:pt x="2070" y="411"/>
                  </a:cubicBezTo>
                  <a:cubicBezTo>
                    <a:pt x="2008" y="465"/>
                    <a:pt x="1956" y="528"/>
                    <a:pt x="1913" y="597"/>
                  </a:cubicBezTo>
                  <a:cubicBezTo>
                    <a:pt x="1832" y="725"/>
                    <a:pt x="1779" y="846"/>
                    <a:pt x="1729" y="953"/>
                  </a:cubicBezTo>
                  <a:cubicBezTo>
                    <a:pt x="1705" y="1004"/>
                    <a:pt x="1679" y="1051"/>
                    <a:pt x="1651" y="1099"/>
                  </a:cubicBezTo>
                  <a:cubicBezTo>
                    <a:pt x="1638" y="1121"/>
                    <a:pt x="1624" y="1139"/>
                    <a:pt x="1611" y="1158"/>
                  </a:cubicBezTo>
                  <a:cubicBezTo>
                    <a:pt x="1600" y="1172"/>
                    <a:pt x="1587" y="1186"/>
                    <a:pt x="1574" y="1199"/>
                  </a:cubicBezTo>
                  <a:lnTo>
                    <a:pt x="1539" y="1231"/>
                  </a:lnTo>
                  <a:lnTo>
                    <a:pt x="1532" y="1238"/>
                  </a:lnTo>
                  <a:lnTo>
                    <a:pt x="1532" y="1238"/>
                  </a:lnTo>
                  <a:lnTo>
                    <a:pt x="1527" y="1242"/>
                  </a:lnTo>
                  <a:cubicBezTo>
                    <a:pt x="1511" y="1253"/>
                    <a:pt x="1495" y="1264"/>
                    <a:pt x="1477" y="1272"/>
                  </a:cubicBezTo>
                  <a:cubicBezTo>
                    <a:pt x="1439" y="1291"/>
                    <a:pt x="1400" y="1306"/>
                    <a:pt x="1358" y="1314"/>
                  </a:cubicBezTo>
                  <a:cubicBezTo>
                    <a:pt x="1268" y="1330"/>
                    <a:pt x="1178" y="1338"/>
                    <a:pt x="1087" y="1338"/>
                  </a:cubicBezTo>
                  <a:cubicBezTo>
                    <a:pt x="1079" y="1338"/>
                    <a:pt x="1071" y="1338"/>
                    <a:pt x="1063" y="1337"/>
                  </a:cubicBezTo>
                  <a:cubicBezTo>
                    <a:pt x="1002" y="1337"/>
                    <a:pt x="943" y="1336"/>
                    <a:pt x="884" y="1336"/>
                  </a:cubicBezTo>
                  <a:cubicBezTo>
                    <a:pt x="839" y="1336"/>
                    <a:pt x="794" y="1337"/>
                    <a:pt x="746" y="1339"/>
                  </a:cubicBezTo>
                  <a:cubicBezTo>
                    <a:pt x="568" y="1347"/>
                    <a:pt x="393" y="1398"/>
                    <a:pt x="238" y="1487"/>
                  </a:cubicBezTo>
                  <a:cubicBezTo>
                    <a:pt x="191" y="1515"/>
                    <a:pt x="147" y="1549"/>
                    <a:pt x="109" y="1589"/>
                  </a:cubicBezTo>
                  <a:cubicBezTo>
                    <a:pt x="85" y="1614"/>
                    <a:pt x="79" y="1625"/>
                    <a:pt x="77" y="1625"/>
                  </a:cubicBezTo>
                  <a:lnTo>
                    <a:pt x="69" y="1635"/>
                  </a:lnTo>
                  <a:cubicBezTo>
                    <a:pt x="0" y="1728"/>
                    <a:pt x="79" y="1837"/>
                    <a:pt x="171" y="1837"/>
                  </a:cubicBezTo>
                  <a:cubicBezTo>
                    <a:pt x="198" y="1837"/>
                    <a:pt x="226" y="1828"/>
                    <a:pt x="252" y="1806"/>
                  </a:cubicBezTo>
                  <a:lnTo>
                    <a:pt x="250" y="1806"/>
                  </a:lnTo>
                  <a:cubicBezTo>
                    <a:pt x="250" y="1806"/>
                    <a:pt x="265" y="1795"/>
                    <a:pt x="285" y="1781"/>
                  </a:cubicBezTo>
                  <a:cubicBezTo>
                    <a:pt x="312" y="1765"/>
                    <a:pt x="339" y="1752"/>
                    <a:pt x="368" y="1741"/>
                  </a:cubicBezTo>
                  <a:cubicBezTo>
                    <a:pt x="434" y="1713"/>
                    <a:pt x="539" y="1692"/>
                    <a:pt x="667" y="1692"/>
                  </a:cubicBezTo>
                  <a:cubicBezTo>
                    <a:pt x="693" y="1692"/>
                    <a:pt x="720" y="1693"/>
                    <a:pt x="748" y="1695"/>
                  </a:cubicBezTo>
                  <a:lnTo>
                    <a:pt x="1043" y="1724"/>
                  </a:lnTo>
                  <a:cubicBezTo>
                    <a:pt x="1106" y="1729"/>
                    <a:pt x="1173" y="1735"/>
                    <a:pt x="1246" y="1735"/>
                  </a:cubicBezTo>
                  <a:cubicBezTo>
                    <a:pt x="1304" y="1735"/>
                    <a:pt x="1365" y="1731"/>
                    <a:pt x="1430" y="1721"/>
                  </a:cubicBezTo>
                  <a:cubicBezTo>
                    <a:pt x="1506" y="1709"/>
                    <a:pt x="1582" y="1689"/>
                    <a:pt x="1654" y="1657"/>
                  </a:cubicBezTo>
                  <a:cubicBezTo>
                    <a:pt x="1692" y="1639"/>
                    <a:pt x="1730" y="1620"/>
                    <a:pt x="1765" y="1597"/>
                  </a:cubicBezTo>
                  <a:lnTo>
                    <a:pt x="1792" y="1579"/>
                  </a:lnTo>
                  <a:lnTo>
                    <a:pt x="1798" y="1574"/>
                  </a:lnTo>
                  <a:lnTo>
                    <a:pt x="1802" y="1573"/>
                  </a:lnTo>
                  <a:lnTo>
                    <a:pt x="1803" y="1571"/>
                  </a:lnTo>
                  <a:lnTo>
                    <a:pt x="1816" y="1562"/>
                  </a:lnTo>
                  <a:lnTo>
                    <a:pt x="1826" y="1554"/>
                  </a:lnTo>
                  <a:lnTo>
                    <a:pt x="1860" y="1523"/>
                  </a:lnTo>
                  <a:cubicBezTo>
                    <a:pt x="1997" y="1395"/>
                    <a:pt x="2059" y="1269"/>
                    <a:pt x="2123" y="1147"/>
                  </a:cubicBezTo>
                  <a:cubicBezTo>
                    <a:pt x="2183" y="1027"/>
                    <a:pt x="2229" y="915"/>
                    <a:pt x="2282" y="832"/>
                  </a:cubicBezTo>
                  <a:cubicBezTo>
                    <a:pt x="2336" y="746"/>
                    <a:pt x="2382" y="706"/>
                    <a:pt x="2433" y="687"/>
                  </a:cubicBezTo>
                  <a:cubicBezTo>
                    <a:pt x="2455" y="678"/>
                    <a:pt x="2486" y="674"/>
                    <a:pt x="2526" y="674"/>
                  </a:cubicBezTo>
                  <a:cubicBezTo>
                    <a:pt x="2569" y="674"/>
                    <a:pt x="2622" y="678"/>
                    <a:pt x="2682" y="684"/>
                  </a:cubicBezTo>
                  <a:lnTo>
                    <a:pt x="2773" y="691"/>
                  </a:lnTo>
                  <a:cubicBezTo>
                    <a:pt x="2789" y="691"/>
                    <a:pt x="2804" y="692"/>
                    <a:pt x="2820" y="692"/>
                  </a:cubicBezTo>
                  <a:cubicBezTo>
                    <a:pt x="2835" y="692"/>
                    <a:pt x="2850" y="691"/>
                    <a:pt x="2865" y="691"/>
                  </a:cubicBezTo>
                  <a:cubicBezTo>
                    <a:pt x="2929" y="686"/>
                    <a:pt x="2992" y="676"/>
                    <a:pt x="3054" y="659"/>
                  </a:cubicBezTo>
                  <a:cubicBezTo>
                    <a:pt x="3232" y="608"/>
                    <a:pt x="3391" y="509"/>
                    <a:pt x="3517" y="374"/>
                  </a:cubicBezTo>
                  <a:cubicBezTo>
                    <a:pt x="3550" y="338"/>
                    <a:pt x="3582" y="299"/>
                    <a:pt x="3609" y="257"/>
                  </a:cubicBezTo>
                  <a:lnTo>
                    <a:pt x="3638" y="214"/>
                  </a:lnTo>
                  <a:cubicBezTo>
                    <a:pt x="3704" y="108"/>
                    <a:pt x="3615" y="0"/>
                    <a:pt x="3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2">
              <a:extLst>
                <a:ext uri="{FF2B5EF4-FFF2-40B4-BE49-F238E27FC236}">
                  <a16:creationId xmlns:a16="http://schemas.microsoft.com/office/drawing/2014/main" id="{5E2D84EF-A7C2-A632-4203-577267AE6DF1}"/>
                </a:ext>
              </a:extLst>
            </p:cNvPr>
            <p:cNvSpPr/>
            <p:nvPr/>
          </p:nvSpPr>
          <p:spPr>
            <a:xfrm>
              <a:off x="2782625" y="4264925"/>
              <a:ext cx="8300" cy="7425"/>
            </a:xfrm>
            <a:custGeom>
              <a:avLst/>
              <a:gdLst/>
              <a:ahLst/>
              <a:cxnLst/>
              <a:rect l="l" t="t" r="r" b="b"/>
              <a:pathLst>
                <a:path w="332" h="297" extrusionOk="0">
                  <a:moveTo>
                    <a:pt x="192" y="0"/>
                  </a:moveTo>
                  <a:cubicBezTo>
                    <a:pt x="174" y="0"/>
                    <a:pt x="152" y="4"/>
                    <a:pt x="118" y="14"/>
                  </a:cubicBezTo>
                  <a:lnTo>
                    <a:pt x="86" y="23"/>
                  </a:lnTo>
                  <a:cubicBezTo>
                    <a:pt x="34" y="39"/>
                    <a:pt x="0" y="87"/>
                    <a:pt x="5" y="141"/>
                  </a:cubicBezTo>
                  <a:cubicBezTo>
                    <a:pt x="10" y="201"/>
                    <a:pt x="48" y="255"/>
                    <a:pt x="104" y="279"/>
                  </a:cubicBezTo>
                  <a:cubicBezTo>
                    <a:pt x="126" y="290"/>
                    <a:pt x="151" y="296"/>
                    <a:pt x="176" y="296"/>
                  </a:cubicBezTo>
                  <a:cubicBezTo>
                    <a:pt x="210" y="296"/>
                    <a:pt x="244" y="285"/>
                    <a:pt x="272" y="263"/>
                  </a:cubicBezTo>
                  <a:cubicBezTo>
                    <a:pt x="317" y="228"/>
                    <a:pt x="331" y="165"/>
                    <a:pt x="306" y="112"/>
                  </a:cubicBezTo>
                  <a:lnTo>
                    <a:pt x="287" y="77"/>
                  </a:lnTo>
                  <a:cubicBezTo>
                    <a:pt x="261" y="28"/>
                    <a:pt x="245" y="10"/>
                    <a:pt x="221" y="4"/>
                  </a:cubicBezTo>
                  <a:cubicBezTo>
                    <a:pt x="212" y="2"/>
                    <a:pt x="203" y="0"/>
                    <a:pt x="19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2">
              <a:extLst>
                <a:ext uri="{FF2B5EF4-FFF2-40B4-BE49-F238E27FC236}">
                  <a16:creationId xmlns:a16="http://schemas.microsoft.com/office/drawing/2014/main" id="{3FA8C811-8260-25DD-2144-B9BBC9803815}"/>
                </a:ext>
              </a:extLst>
            </p:cNvPr>
            <p:cNvSpPr/>
            <p:nvPr/>
          </p:nvSpPr>
          <p:spPr>
            <a:xfrm>
              <a:off x="2791925" y="4257050"/>
              <a:ext cx="9125" cy="7525"/>
            </a:xfrm>
            <a:custGeom>
              <a:avLst/>
              <a:gdLst/>
              <a:ahLst/>
              <a:cxnLst/>
              <a:rect l="l" t="t" r="r" b="b"/>
              <a:pathLst>
                <a:path w="365" h="301" extrusionOk="0">
                  <a:moveTo>
                    <a:pt x="201" y="1"/>
                  </a:moveTo>
                  <a:cubicBezTo>
                    <a:pt x="182" y="1"/>
                    <a:pt x="160" y="5"/>
                    <a:pt x="124" y="14"/>
                  </a:cubicBezTo>
                  <a:lnTo>
                    <a:pt x="86" y="22"/>
                  </a:lnTo>
                  <a:cubicBezTo>
                    <a:pt x="35" y="36"/>
                    <a:pt x="0" y="85"/>
                    <a:pt x="7" y="138"/>
                  </a:cubicBezTo>
                  <a:cubicBezTo>
                    <a:pt x="16" y="213"/>
                    <a:pt x="70" y="260"/>
                    <a:pt x="129" y="286"/>
                  </a:cubicBezTo>
                  <a:cubicBezTo>
                    <a:pt x="152" y="296"/>
                    <a:pt x="175" y="300"/>
                    <a:pt x="199" y="300"/>
                  </a:cubicBezTo>
                  <a:cubicBezTo>
                    <a:pt x="241" y="300"/>
                    <a:pt x="283" y="286"/>
                    <a:pt x="317" y="257"/>
                  </a:cubicBezTo>
                  <a:cubicBezTo>
                    <a:pt x="358" y="217"/>
                    <a:pt x="364" y="154"/>
                    <a:pt x="331" y="106"/>
                  </a:cubicBezTo>
                  <a:lnTo>
                    <a:pt x="304" y="70"/>
                  </a:lnTo>
                  <a:cubicBezTo>
                    <a:pt x="271" y="25"/>
                    <a:pt x="255" y="9"/>
                    <a:pt x="229" y="4"/>
                  </a:cubicBezTo>
                  <a:cubicBezTo>
                    <a:pt x="220" y="2"/>
                    <a:pt x="211" y="1"/>
                    <a:pt x="20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2">
              <a:extLst>
                <a:ext uri="{FF2B5EF4-FFF2-40B4-BE49-F238E27FC236}">
                  <a16:creationId xmlns:a16="http://schemas.microsoft.com/office/drawing/2014/main" id="{3CE35EBA-6D1B-76FA-E6E9-A911E10CEAB6}"/>
                </a:ext>
              </a:extLst>
            </p:cNvPr>
            <p:cNvSpPr/>
            <p:nvPr/>
          </p:nvSpPr>
          <p:spPr>
            <a:xfrm>
              <a:off x="2799675" y="4247175"/>
              <a:ext cx="10200" cy="7750"/>
            </a:xfrm>
            <a:custGeom>
              <a:avLst/>
              <a:gdLst/>
              <a:ahLst/>
              <a:cxnLst/>
              <a:rect l="l" t="t" r="r" b="b"/>
              <a:pathLst>
                <a:path w="408" h="310" extrusionOk="0">
                  <a:moveTo>
                    <a:pt x="182" y="1"/>
                  </a:moveTo>
                  <a:cubicBezTo>
                    <a:pt x="158" y="1"/>
                    <a:pt x="135" y="4"/>
                    <a:pt x="112" y="12"/>
                  </a:cubicBezTo>
                  <a:lnTo>
                    <a:pt x="96" y="16"/>
                  </a:lnTo>
                  <a:lnTo>
                    <a:pt x="91" y="16"/>
                  </a:lnTo>
                  <a:cubicBezTo>
                    <a:pt x="32" y="35"/>
                    <a:pt x="0" y="97"/>
                    <a:pt x="18" y="156"/>
                  </a:cubicBezTo>
                  <a:cubicBezTo>
                    <a:pt x="38" y="218"/>
                    <a:pt x="86" y="269"/>
                    <a:pt x="148" y="291"/>
                  </a:cubicBezTo>
                  <a:cubicBezTo>
                    <a:pt x="174" y="303"/>
                    <a:pt x="203" y="309"/>
                    <a:pt x="232" y="309"/>
                  </a:cubicBezTo>
                  <a:cubicBezTo>
                    <a:pt x="267" y="309"/>
                    <a:pt x="302" y="300"/>
                    <a:pt x="334" y="282"/>
                  </a:cubicBezTo>
                  <a:lnTo>
                    <a:pt x="339" y="279"/>
                  </a:lnTo>
                  <a:cubicBezTo>
                    <a:pt x="393" y="240"/>
                    <a:pt x="407" y="166"/>
                    <a:pt x="371" y="112"/>
                  </a:cubicBezTo>
                  <a:lnTo>
                    <a:pt x="360" y="97"/>
                  </a:lnTo>
                  <a:cubicBezTo>
                    <a:pt x="336" y="56"/>
                    <a:pt x="298" y="26"/>
                    <a:pt x="251" y="12"/>
                  </a:cubicBezTo>
                  <a:cubicBezTo>
                    <a:pt x="228" y="4"/>
                    <a:pt x="205" y="1"/>
                    <a:pt x="182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2">
              <a:extLst>
                <a:ext uri="{FF2B5EF4-FFF2-40B4-BE49-F238E27FC236}">
                  <a16:creationId xmlns:a16="http://schemas.microsoft.com/office/drawing/2014/main" id="{C6B5865F-E0F7-C5DB-3345-CAAC2D043AE8}"/>
                </a:ext>
              </a:extLst>
            </p:cNvPr>
            <p:cNvSpPr/>
            <p:nvPr/>
          </p:nvSpPr>
          <p:spPr>
            <a:xfrm>
              <a:off x="2805200" y="3930475"/>
              <a:ext cx="36625" cy="89025"/>
            </a:xfrm>
            <a:custGeom>
              <a:avLst/>
              <a:gdLst/>
              <a:ahLst/>
              <a:cxnLst/>
              <a:rect l="l" t="t" r="r" b="b"/>
              <a:pathLst>
                <a:path w="1465" h="3561" extrusionOk="0">
                  <a:moveTo>
                    <a:pt x="1325" y="1"/>
                  </a:moveTo>
                  <a:cubicBezTo>
                    <a:pt x="1264" y="1"/>
                    <a:pt x="1203" y="39"/>
                    <a:pt x="1191" y="117"/>
                  </a:cubicBezTo>
                  <a:lnTo>
                    <a:pt x="1191" y="122"/>
                  </a:lnTo>
                  <a:cubicBezTo>
                    <a:pt x="1181" y="168"/>
                    <a:pt x="1169" y="213"/>
                    <a:pt x="1153" y="256"/>
                  </a:cubicBezTo>
                  <a:cubicBezTo>
                    <a:pt x="1137" y="305"/>
                    <a:pt x="1115" y="351"/>
                    <a:pt x="1088" y="396"/>
                  </a:cubicBezTo>
                  <a:cubicBezTo>
                    <a:pt x="1054" y="448"/>
                    <a:pt x="1014" y="496"/>
                    <a:pt x="968" y="535"/>
                  </a:cubicBezTo>
                  <a:cubicBezTo>
                    <a:pt x="916" y="583"/>
                    <a:pt x="838" y="628"/>
                    <a:pt x="741" y="710"/>
                  </a:cubicBezTo>
                  <a:cubicBezTo>
                    <a:pt x="716" y="734"/>
                    <a:pt x="690" y="758"/>
                    <a:pt x="668" y="783"/>
                  </a:cubicBezTo>
                  <a:cubicBezTo>
                    <a:pt x="655" y="798"/>
                    <a:pt x="644" y="810"/>
                    <a:pt x="630" y="831"/>
                  </a:cubicBezTo>
                  <a:cubicBezTo>
                    <a:pt x="617" y="847"/>
                    <a:pt x="607" y="863"/>
                    <a:pt x="598" y="879"/>
                  </a:cubicBezTo>
                  <a:cubicBezTo>
                    <a:pt x="557" y="950"/>
                    <a:pt x="530" y="1030"/>
                    <a:pt x="518" y="1114"/>
                  </a:cubicBezTo>
                  <a:cubicBezTo>
                    <a:pt x="498" y="1279"/>
                    <a:pt x="536" y="1427"/>
                    <a:pt x="577" y="1548"/>
                  </a:cubicBezTo>
                  <a:cubicBezTo>
                    <a:pt x="620" y="1667"/>
                    <a:pt x="665" y="1778"/>
                    <a:pt x="696" y="1877"/>
                  </a:cubicBezTo>
                  <a:cubicBezTo>
                    <a:pt x="711" y="1923"/>
                    <a:pt x="722" y="1969"/>
                    <a:pt x="731" y="2017"/>
                  </a:cubicBezTo>
                  <a:cubicBezTo>
                    <a:pt x="731" y="2034"/>
                    <a:pt x="736" y="2038"/>
                    <a:pt x="736" y="2068"/>
                  </a:cubicBezTo>
                  <a:lnTo>
                    <a:pt x="733" y="2111"/>
                  </a:lnTo>
                  <a:lnTo>
                    <a:pt x="733" y="2115"/>
                  </a:lnTo>
                  <a:lnTo>
                    <a:pt x="731" y="2130"/>
                  </a:lnTo>
                  <a:cubicBezTo>
                    <a:pt x="724" y="2200"/>
                    <a:pt x="690" y="2273"/>
                    <a:pt x="636" y="2348"/>
                  </a:cubicBezTo>
                  <a:cubicBezTo>
                    <a:pt x="579" y="2425"/>
                    <a:pt x="514" y="2499"/>
                    <a:pt x="445" y="2568"/>
                  </a:cubicBezTo>
                  <a:cubicBezTo>
                    <a:pt x="374" y="2642"/>
                    <a:pt x="305" y="2710"/>
                    <a:pt x="237" y="2793"/>
                  </a:cubicBezTo>
                  <a:cubicBezTo>
                    <a:pt x="129" y="2925"/>
                    <a:pt x="53" y="3079"/>
                    <a:pt x="15" y="3246"/>
                  </a:cubicBezTo>
                  <a:cubicBezTo>
                    <a:pt x="5" y="3296"/>
                    <a:pt x="0" y="3349"/>
                    <a:pt x="2" y="3401"/>
                  </a:cubicBezTo>
                  <a:cubicBezTo>
                    <a:pt x="5" y="3432"/>
                    <a:pt x="7" y="3446"/>
                    <a:pt x="7" y="3446"/>
                  </a:cubicBezTo>
                  <a:cubicBezTo>
                    <a:pt x="14" y="3522"/>
                    <a:pt x="73" y="3560"/>
                    <a:pt x="132" y="3560"/>
                  </a:cubicBezTo>
                  <a:cubicBezTo>
                    <a:pt x="191" y="3560"/>
                    <a:pt x="249" y="3523"/>
                    <a:pt x="258" y="3449"/>
                  </a:cubicBezTo>
                  <a:lnTo>
                    <a:pt x="258" y="3446"/>
                  </a:lnTo>
                  <a:cubicBezTo>
                    <a:pt x="258" y="3446"/>
                    <a:pt x="259" y="3432"/>
                    <a:pt x="263" y="3403"/>
                  </a:cubicBezTo>
                  <a:cubicBezTo>
                    <a:pt x="267" y="3390"/>
                    <a:pt x="275" y="3360"/>
                    <a:pt x="290" y="3322"/>
                  </a:cubicBezTo>
                  <a:cubicBezTo>
                    <a:pt x="318" y="3246"/>
                    <a:pt x="390" y="3138"/>
                    <a:pt x="501" y="3029"/>
                  </a:cubicBezTo>
                  <a:cubicBezTo>
                    <a:pt x="553" y="2979"/>
                    <a:pt x="631" y="2918"/>
                    <a:pt x="709" y="2850"/>
                  </a:cubicBezTo>
                  <a:cubicBezTo>
                    <a:pt x="801" y="2775"/>
                    <a:pt x="887" y="2691"/>
                    <a:pt x="964" y="2600"/>
                  </a:cubicBezTo>
                  <a:cubicBezTo>
                    <a:pt x="1046" y="2499"/>
                    <a:pt x="1130" y="2362"/>
                    <a:pt x="1157" y="2197"/>
                  </a:cubicBezTo>
                  <a:lnTo>
                    <a:pt x="1162" y="2166"/>
                  </a:lnTo>
                  <a:lnTo>
                    <a:pt x="1164" y="2158"/>
                  </a:lnTo>
                  <a:lnTo>
                    <a:pt x="1165" y="2139"/>
                  </a:lnTo>
                  <a:lnTo>
                    <a:pt x="1165" y="2128"/>
                  </a:lnTo>
                  <a:lnTo>
                    <a:pt x="1167" y="2084"/>
                  </a:lnTo>
                  <a:cubicBezTo>
                    <a:pt x="1167" y="2041"/>
                    <a:pt x="1165" y="1999"/>
                    <a:pt x="1161" y="1956"/>
                  </a:cubicBezTo>
                  <a:cubicBezTo>
                    <a:pt x="1151" y="1885"/>
                    <a:pt x="1135" y="1815"/>
                    <a:pt x="1115" y="1747"/>
                  </a:cubicBezTo>
                  <a:cubicBezTo>
                    <a:pt x="1075" y="1616"/>
                    <a:pt x="1024" y="1505"/>
                    <a:pt x="989" y="1405"/>
                  </a:cubicBezTo>
                  <a:cubicBezTo>
                    <a:pt x="954" y="1305"/>
                    <a:pt x="935" y="1219"/>
                    <a:pt x="940" y="1162"/>
                  </a:cubicBezTo>
                  <a:cubicBezTo>
                    <a:pt x="944" y="1103"/>
                    <a:pt x="959" y="1063"/>
                    <a:pt x="1014" y="1006"/>
                  </a:cubicBezTo>
                  <a:cubicBezTo>
                    <a:pt x="1070" y="949"/>
                    <a:pt x="1156" y="885"/>
                    <a:pt x="1229" y="804"/>
                  </a:cubicBezTo>
                  <a:cubicBezTo>
                    <a:pt x="1386" y="629"/>
                    <a:pt x="1429" y="448"/>
                    <a:pt x="1452" y="329"/>
                  </a:cubicBezTo>
                  <a:cubicBezTo>
                    <a:pt x="1459" y="283"/>
                    <a:pt x="1464" y="235"/>
                    <a:pt x="1464" y="187"/>
                  </a:cubicBezTo>
                  <a:lnTo>
                    <a:pt x="1464" y="138"/>
                  </a:lnTo>
                  <a:cubicBezTo>
                    <a:pt x="1463" y="48"/>
                    <a:pt x="1394" y="1"/>
                    <a:pt x="1325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2">
              <a:extLst>
                <a:ext uri="{FF2B5EF4-FFF2-40B4-BE49-F238E27FC236}">
                  <a16:creationId xmlns:a16="http://schemas.microsoft.com/office/drawing/2014/main" id="{800A4BE2-FA74-7BFD-9C6E-0702D6C1C57A}"/>
                </a:ext>
              </a:extLst>
            </p:cNvPr>
            <p:cNvSpPr/>
            <p:nvPr/>
          </p:nvSpPr>
          <p:spPr>
            <a:xfrm>
              <a:off x="2783050" y="3921950"/>
              <a:ext cx="37400" cy="94400"/>
            </a:xfrm>
            <a:custGeom>
              <a:avLst/>
              <a:gdLst/>
              <a:ahLst/>
              <a:cxnLst/>
              <a:rect l="l" t="t" r="r" b="b"/>
              <a:pathLst>
                <a:path w="1496" h="3776" extrusionOk="0">
                  <a:moveTo>
                    <a:pt x="1319" y="0"/>
                  </a:moveTo>
                  <a:cubicBezTo>
                    <a:pt x="1246" y="0"/>
                    <a:pt x="1171" y="54"/>
                    <a:pt x="1180" y="150"/>
                  </a:cubicBezTo>
                  <a:lnTo>
                    <a:pt x="1180" y="153"/>
                  </a:lnTo>
                  <a:cubicBezTo>
                    <a:pt x="1182" y="202"/>
                    <a:pt x="1180" y="252"/>
                    <a:pt x="1174" y="301"/>
                  </a:cubicBezTo>
                  <a:cubicBezTo>
                    <a:pt x="1161" y="423"/>
                    <a:pt x="1117" y="541"/>
                    <a:pt x="1047" y="643"/>
                  </a:cubicBezTo>
                  <a:cubicBezTo>
                    <a:pt x="1015" y="689"/>
                    <a:pt x="975" y="730"/>
                    <a:pt x="932" y="765"/>
                  </a:cubicBezTo>
                  <a:lnTo>
                    <a:pt x="877" y="808"/>
                  </a:lnTo>
                  <a:cubicBezTo>
                    <a:pt x="799" y="868"/>
                    <a:pt x="667" y="946"/>
                    <a:pt x="579" y="1115"/>
                  </a:cubicBezTo>
                  <a:cubicBezTo>
                    <a:pt x="538" y="1196"/>
                    <a:pt x="514" y="1285"/>
                    <a:pt x="510" y="1376"/>
                  </a:cubicBezTo>
                  <a:cubicBezTo>
                    <a:pt x="506" y="1458"/>
                    <a:pt x="514" y="1539"/>
                    <a:pt x="535" y="1619"/>
                  </a:cubicBezTo>
                  <a:cubicBezTo>
                    <a:pt x="572" y="1765"/>
                    <a:pt x="622" y="1887"/>
                    <a:pt x="664" y="1999"/>
                  </a:cubicBezTo>
                  <a:cubicBezTo>
                    <a:pt x="683" y="2050"/>
                    <a:pt x="700" y="2102"/>
                    <a:pt x="715" y="2154"/>
                  </a:cubicBezTo>
                  <a:cubicBezTo>
                    <a:pt x="723" y="2180"/>
                    <a:pt x="724" y="2202"/>
                    <a:pt x="730" y="2226"/>
                  </a:cubicBezTo>
                  <a:cubicBezTo>
                    <a:pt x="734" y="2243"/>
                    <a:pt x="735" y="2263"/>
                    <a:pt x="735" y="2280"/>
                  </a:cubicBezTo>
                  <a:lnTo>
                    <a:pt x="734" y="2325"/>
                  </a:lnTo>
                  <a:lnTo>
                    <a:pt x="734" y="2325"/>
                  </a:lnTo>
                  <a:cubicBezTo>
                    <a:pt x="734" y="2326"/>
                    <a:pt x="734" y="2326"/>
                    <a:pt x="734" y="2326"/>
                  </a:cubicBezTo>
                  <a:lnTo>
                    <a:pt x="734" y="2328"/>
                  </a:lnTo>
                  <a:lnTo>
                    <a:pt x="734" y="2331"/>
                  </a:lnTo>
                  <a:lnTo>
                    <a:pt x="732" y="2345"/>
                  </a:lnTo>
                  <a:cubicBezTo>
                    <a:pt x="730" y="2364"/>
                    <a:pt x="726" y="2383"/>
                    <a:pt x="721" y="2402"/>
                  </a:cubicBezTo>
                  <a:cubicBezTo>
                    <a:pt x="708" y="2442"/>
                    <a:pt x="691" y="2480"/>
                    <a:pt x="667" y="2517"/>
                  </a:cubicBezTo>
                  <a:cubicBezTo>
                    <a:pt x="613" y="2600"/>
                    <a:pt x="549" y="2676"/>
                    <a:pt x="479" y="2747"/>
                  </a:cubicBezTo>
                  <a:cubicBezTo>
                    <a:pt x="406" y="2824"/>
                    <a:pt x="336" y="2892"/>
                    <a:pt x="263" y="2976"/>
                  </a:cubicBezTo>
                  <a:cubicBezTo>
                    <a:pt x="146" y="3111"/>
                    <a:pt x="61" y="3272"/>
                    <a:pt x="18" y="3445"/>
                  </a:cubicBezTo>
                  <a:cubicBezTo>
                    <a:pt x="6" y="3499"/>
                    <a:pt x="1" y="3555"/>
                    <a:pt x="1" y="3610"/>
                  </a:cubicBezTo>
                  <a:cubicBezTo>
                    <a:pt x="4" y="3645"/>
                    <a:pt x="6" y="3657"/>
                    <a:pt x="6" y="3658"/>
                  </a:cubicBezTo>
                  <a:lnTo>
                    <a:pt x="9" y="3671"/>
                  </a:lnTo>
                  <a:cubicBezTo>
                    <a:pt x="20" y="3742"/>
                    <a:pt x="76" y="3776"/>
                    <a:pt x="132" y="3776"/>
                  </a:cubicBezTo>
                  <a:cubicBezTo>
                    <a:pt x="193" y="3776"/>
                    <a:pt x="254" y="3735"/>
                    <a:pt x="258" y="3657"/>
                  </a:cubicBezTo>
                  <a:lnTo>
                    <a:pt x="260" y="3658"/>
                  </a:lnTo>
                  <a:cubicBezTo>
                    <a:pt x="260" y="3658"/>
                    <a:pt x="262" y="3639"/>
                    <a:pt x="265" y="3615"/>
                  </a:cubicBezTo>
                  <a:cubicBezTo>
                    <a:pt x="273" y="3585"/>
                    <a:pt x="282" y="3556"/>
                    <a:pt x="295" y="3528"/>
                  </a:cubicBezTo>
                  <a:cubicBezTo>
                    <a:pt x="325" y="3447"/>
                    <a:pt x="403" y="3332"/>
                    <a:pt x="522" y="3221"/>
                  </a:cubicBezTo>
                  <a:lnTo>
                    <a:pt x="750" y="3027"/>
                  </a:lnTo>
                  <a:cubicBezTo>
                    <a:pt x="834" y="2952"/>
                    <a:pt x="929" y="2867"/>
                    <a:pt x="1013" y="2746"/>
                  </a:cubicBezTo>
                  <a:cubicBezTo>
                    <a:pt x="1060" y="2682"/>
                    <a:pt x="1096" y="2612"/>
                    <a:pt x="1123" y="2539"/>
                  </a:cubicBezTo>
                  <a:cubicBezTo>
                    <a:pt x="1137" y="2499"/>
                    <a:pt x="1149" y="2460"/>
                    <a:pt x="1156" y="2418"/>
                  </a:cubicBezTo>
                  <a:lnTo>
                    <a:pt x="1161" y="2387"/>
                  </a:lnTo>
                  <a:lnTo>
                    <a:pt x="1163" y="2379"/>
                  </a:lnTo>
                  <a:lnTo>
                    <a:pt x="1163" y="2374"/>
                  </a:lnTo>
                  <a:lnTo>
                    <a:pt x="1163" y="2372"/>
                  </a:lnTo>
                  <a:lnTo>
                    <a:pt x="1164" y="2356"/>
                  </a:lnTo>
                  <a:lnTo>
                    <a:pt x="1164" y="2344"/>
                  </a:lnTo>
                  <a:lnTo>
                    <a:pt x="1168" y="2297"/>
                  </a:lnTo>
                  <a:cubicBezTo>
                    <a:pt x="1169" y="2110"/>
                    <a:pt x="1120" y="1978"/>
                    <a:pt x="1077" y="1848"/>
                  </a:cubicBezTo>
                  <a:cubicBezTo>
                    <a:pt x="1033" y="1722"/>
                    <a:pt x="983" y="1609"/>
                    <a:pt x="961" y="1515"/>
                  </a:cubicBezTo>
                  <a:cubicBezTo>
                    <a:pt x="936" y="1415"/>
                    <a:pt x="937" y="1356"/>
                    <a:pt x="961" y="1306"/>
                  </a:cubicBezTo>
                  <a:cubicBezTo>
                    <a:pt x="977" y="1258"/>
                    <a:pt x="1042" y="1199"/>
                    <a:pt x="1131" y="1123"/>
                  </a:cubicBezTo>
                  <a:lnTo>
                    <a:pt x="1198" y="1062"/>
                  </a:lnTo>
                  <a:cubicBezTo>
                    <a:pt x="1220" y="1040"/>
                    <a:pt x="1241" y="1018"/>
                    <a:pt x="1261" y="994"/>
                  </a:cubicBezTo>
                  <a:cubicBezTo>
                    <a:pt x="1303" y="945"/>
                    <a:pt x="1339" y="892"/>
                    <a:pt x="1369" y="835"/>
                  </a:cubicBezTo>
                  <a:cubicBezTo>
                    <a:pt x="1455" y="673"/>
                    <a:pt x="1495" y="489"/>
                    <a:pt x="1482" y="304"/>
                  </a:cubicBezTo>
                  <a:cubicBezTo>
                    <a:pt x="1481" y="255"/>
                    <a:pt x="1474" y="206"/>
                    <a:pt x="1463" y="156"/>
                  </a:cubicBezTo>
                  <a:lnTo>
                    <a:pt x="1451" y="106"/>
                  </a:lnTo>
                  <a:cubicBezTo>
                    <a:pt x="1434" y="33"/>
                    <a:pt x="1377" y="0"/>
                    <a:pt x="1319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2">
              <a:extLst>
                <a:ext uri="{FF2B5EF4-FFF2-40B4-BE49-F238E27FC236}">
                  <a16:creationId xmlns:a16="http://schemas.microsoft.com/office/drawing/2014/main" id="{6E26EA09-044B-5F8B-C177-91483FF9CC9F}"/>
                </a:ext>
              </a:extLst>
            </p:cNvPr>
            <p:cNvSpPr/>
            <p:nvPr/>
          </p:nvSpPr>
          <p:spPr>
            <a:xfrm>
              <a:off x="2801625" y="3929975"/>
              <a:ext cx="36525" cy="89000"/>
            </a:xfrm>
            <a:custGeom>
              <a:avLst/>
              <a:gdLst/>
              <a:ahLst/>
              <a:cxnLst/>
              <a:rect l="l" t="t" r="r" b="b"/>
              <a:pathLst>
                <a:path w="1461" h="3560" extrusionOk="0">
                  <a:moveTo>
                    <a:pt x="733" y="2113"/>
                  </a:moveTo>
                  <a:cubicBezTo>
                    <a:pt x="733" y="2113"/>
                    <a:pt x="733" y="2113"/>
                    <a:pt x="733" y="2113"/>
                  </a:cubicBezTo>
                  <a:lnTo>
                    <a:pt x="733" y="2116"/>
                  </a:lnTo>
                  <a:lnTo>
                    <a:pt x="732" y="2123"/>
                  </a:lnTo>
                  <a:lnTo>
                    <a:pt x="732" y="2123"/>
                  </a:lnTo>
                  <a:cubicBezTo>
                    <a:pt x="733" y="2118"/>
                    <a:pt x="733" y="2113"/>
                    <a:pt x="733" y="2113"/>
                  </a:cubicBezTo>
                  <a:close/>
                  <a:moveTo>
                    <a:pt x="1322" y="0"/>
                  </a:moveTo>
                  <a:cubicBezTo>
                    <a:pt x="1261" y="0"/>
                    <a:pt x="1200" y="38"/>
                    <a:pt x="1188" y="117"/>
                  </a:cubicBezTo>
                  <a:lnTo>
                    <a:pt x="1188" y="121"/>
                  </a:lnTo>
                  <a:cubicBezTo>
                    <a:pt x="1178" y="168"/>
                    <a:pt x="1167" y="212"/>
                    <a:pt x="1151" y="255"/>
                  </a:cubicBezTo>
                  <a:cubicBezTo>
                    <a:pt x="1134" y="304"/>
                    <a:pt x="1111" y="350"/>
                    <a:pt x="1084" y="395"/>
                  </a:cubicBezTo>
                  <a:cubicBezTo>
                    <a:pt x="1051" y="447"/>
                    <a:pt x="1011" y="493"/>
                    <a:pt x="965" y="535"/>
                  </a:cubicBezTo>
                  <a:cubicBezTo>
                    <a:pt x="913" y="582"/>
                    <a:pt x="836" y="627"/>
                    <a:pt x="739" y="710"/>
                  </a:cubicBezTo>
                  <a:cubicBezTo>
                    <a:pt x="712" y="732"/>
                    <a:pt x="688" y="757"/>
                    <a:pt x="665" y="783"/>
                  </a:cubicBezTo>
                  <a:cubicBezTo>
                    <a:pt x="652" y="799"/>
                    <a:pt x="639" y="815"/>
                    <a:pt x="626" y="830"/>
                  </a:cubicBezTo>
                  <a:cubicBezTo>
                    <a:pt x="615" y="846"/>
                    <a:pt x="604" y="862"/>
                    <a:pt x="595" y="878"/>
                  </a:cubicBezTo>
                  <a:cubicBezTo>
                    <a:pt x="553" y="950"/>
                    <a:pt x="526" y="1029"/>
                    <a:pt x="515" y="1112"/>
                  </a:cubicBezTo>
                  <a:cubicBezTo>
                    <a:pt x="496" y="1279"/>
                    <a:pt x="533" y="1427"/>
                    <a:pt x="576" y="1546"/>
                  </a:cubicBezTo>
                  <a:cubicBezTo>
                    <a:pt x="619" y="1667"/>
                    <a:pt x="661" y="1778"/>
                    <a:pt x="693" y="1876"/>
                  </a:cubicBezTo>
                  <a:cubicBezTo>
                    <a:pt x="708" y="1921"/>
                    <a:pt x="720" y="1967"/>
                    <a:pt x="728" y="2015"/>
                  </a:cubicBezTo>
                  <a:cubicBezTo>
                    <a:pt x="728" y="2032"/>
                    <a:pt x="733" y="2037"/>
                    <a:pt x="733" y="2066"/>
                  </a:cubicBezTo>
                  <a:lnTo>
                    <a:pt x="731" y="2110"/>
                  </a:lnTo>
                  <a:lnTo>
                    <a:pt x="731" y="2121"/>
                  </a:lnTo>
                  <a:lnTo>
                    <a:pt x="731" y="2126"/>
                  </a:lnTo>
                  <a:cubicBezTo>
                    <a:pt x="731" y="2127"/>
                    <a:pt x="731" y="2128"/>
                    <a:pt x="731" y="2129"/>
                  </a:cubicBezTo>
                  <a:lnTo>
                    <a:pt x="731" y="2129"/>
                  </a:lnTo>
                  <a:lnTo>
                    <a:pt x="731" y="2129"/>
                  </a:lnTo>
                  <a:cubicBezTo>
                    <a:pt x="723" y="2199"/>
                    <a:pt x="690" y="2272"/>
                    <a:pt x="636" y="2347"/>
                  </a:cubicBezTo>
                  <a:cubicBezTo>
                    <a:pt x="577" y="2425"/>
                    <a:pt x="514" y="2499"/>
                    <a:pt x="445" y="2568"/>
                  </a:cubicBezTo>
                  <a:cubicBezTo>
                    <a:pt x="374" y="2641"/>
                    <a:pt x="305" y="2709"/>
                    <a:pt x="237" y="2792"/>
                  </a:cubicBezTo>
                  <a:cubicBezTo>
                    <a:pt x="129" y="2924"/>
                    <a:pt x="53" y="3078"/>
                    <a:pt x="15" y="3245"/>
                  </a:cubicBezTo>
                  <a:cubicBezTo>
                    <a:pt x="3" y="3296"/>
                    <a:pt x="0" y="3348"/>
                    <a:pt x="2" y="3402"/>
                  </a:cubicBezTo>
                  <a:lnTo>
                    <a:pt x="7" y="3447"/>
                  </a:lnTo>
                  <a:cubicBezTo>
                    <a:pt x="15" y="3522"/>
                    <a:pt x="74" y="3560"/>
                    <a:pt x="132" y="3560"/>
                  </a:cubicBezTo>
                  <a:cubicBezTo>
                    <a:pt x="191" y="3560"/>
                    <a:pt x="249" y="3523"/>
                    <a:pt x="258" y="3448"/>
                  </a:cubicBezTo>
                  <a:lnTo>
                    <a:pt x="255" y="3444"/>
                  </a:lnTo>
                  <a:lnTo>
                    <a:pt x="259" y="3402"/>
                  </a:lnTo>
                  <a:cubicBezTo>
                    <a:pt x="264" y="3388"/>
                    <a:pt x="272" y="3358"/>
                    <a:pt x="288" y="3320"/>
                  </a:cubicBezTo>
                  <a:cubicBezTo>
                    <a:pt x="317" y="3245"/>
                    <a:pt x="386" y="3135"/>
                    <a:pt x="499" y="3029"/>
                  </a:cubicBezTo>
                  <a:cubicBezTo>
                    <a:pt x="552" y="2978"/>
                    <a:pt x="628" y="2918"/>
                    <a:pt x="708" y="2849"/>
                  </a:cubicBezTo>
                  <a:cubicBezTo>
                    <a:pt x="800" y="2774"/>
                    <a:pt x="884" y="2690"/>
                    <a:pt x="960" y="2600"/>
                  </a:cubicBezTo>
                  <a:cubicBezTo>
                    <a:pt x="1043" y="2496"/>
                    <a:pt x="1127" y="2361"/>
                    <a:pt x="1154" y="2196"/>
                  </a:cubicBezTo>
                  <a:lnTo>
                    <a:pt x="1159" y="2166"/>
                  </a:lnTo>
                  <a:lnTo>
                    <a:pt x="1161" y="2158"/>
                  </a:lnTo>
                  <a:lnTo>
                    <a:pt x="1162" y="2139"/>
                  </a:lnTo>
                  <a:lnTo>
                    <a:pt x="1162" y="2128"/>
                  </a:lnTo>
                  <a:lnTo>
                    <a:pt x="1164" y="2083"/>
                  </a:lnTo>
                  <a:cubicBezTo>
                    <a:pt x="1164" y="2040"/>
                    <a:pt x="1162" y="1997"/>
                    <a:pt x="1157" y="1956"/>
                  </a:cubicBezTo>
                  <a:cubicBezTo>
                    <a:pt x="1148" y="1884"/>
                    <a:pt x="1132" y="1814"/>
                    <a:pt x="1111" y="1744"/>
                  </a:cubicBezTo>
                  <a:cubicBezTo>
                    <a:pt x="1072" y="1616"/>
                    <a:pt x="1022" y="1504"/>
                    <a:pt x="987" y="1404"/>
                  </a:cubicBezTo>
                  <a:cubicBezTo>
                    <a:pt x="952" y="1303"/>
                    <a:pt x="932" y="1218"/>
                    <a:pt x="936" y="1161"/>
                  </a:cubicBezTo>
                  <a:cubicBezTo>
                    <a:pt x="941" y="1102"/>
                    <a:pt x="957" y="1063"/>
                    <a:pt x="1011" y="1005"/>
                  </a:cubicBezTo>
                  <a:cubicBezTo>
                    <a:pt x="1067" y="948"/>
                    <a:pt x="1153" y="884"/>
                    <a:pt x="1226" y="802"/>
                  </a:cubicBezTo>
                  <a:cubicBezTo>
                    <a:pt x="1385" y="629"/>
                    <a:pt x="1428" y="447"/>
                    <a:pt x="1450" y="328"/>
                  </a:cubicBezTo>
                  <a:cubicBezTo>
                    <a:pt x="1458" y="280"/>
                    <a:pt x="1461" y="234"/>
                    <a:pt x="1461" y="187"/>
                  </a:cubicBezTo>
                  <a:lnTo>
                    <a:pt x="1461" y="137"/>
                  </a:lnTo>
                  <a:cubicBezTo>
                    <a:pt x="1460" y="48"/>
                    <a:pt x="1391" y="0"/>
                    <a:pt x="1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2">
              <a:extLst>
                <a:ext uri="{FF2B5EF4-FFF2-40B4-BE49-F238E27FC236}">
                  <a16:creationId xmlns:a16="http://schemas.microsoft.com/office/drawing/2014/main" id="{E73FF9CE-2643-2834-DB2E-83C0DA0BC621}"/>
                </a:ext>
              </a:extLst>
            </p:cNvPr>
            <p:cNvSpPr/>
            <p:nvPr/>
          </p:nvSpPr>
          <p:spPr>
            <a:xfrm>
              <a:off x="2779450" y="3921400"/>
              <a:ext cx="37325" cy="94450"/>
            </a:xfrm>
            <a:custGeom>
              <a:avLst/>
              <a:gdLst/>
              <a:ahLst/>
              <a:cxnLst/>
              <a:rect l="l" t="t" r="r" b="b"/>
              <a:pathLst>
                <a:path w="1493" h="3778" extrusionOk="0">
                  <a:moveTo>
                    <a:pt x="1317" y="0"/>
                  </a:moveTo>
                  <a:cubicBezTo>
                    <a:pt x="1244" y="0"/>
                    <a:pt x="1170" y="54"/>
                    <a:pt x="1178" y="150"/>
                  </a:cubicBezTo>
                  <a:lnTo>
                    <a:pt x="1178" y="153"/>
                  </a:lnTo>
                  <a:cubicBezTo>
                    <a:pt x="1180" y="202"/>
                    <a:pt x="1178" y="251"/>
                    <a:pt x="1172" y="301"/>
                  </a:cubicBezTo>
                  <a:cubicBezTo>
                    <a:pt x="1159" y="425"/>
                    <a:pt x="1116" y="542"/>
                    <a:pt x="1048" y="646"/>
                  </a:cubicBezTo>
                  <a:cubicBezTo>
                    <a:pt x="1027" y="674"/>
                    <a:pt x="1005" y="701"/>
                    <a:pt x="979" y="725"/>
                  </a:cubicBezTo>
                  <a:cubicBezTo>
                    <a:pt x="964" y="741"/>
                    <a:pt x="949" y="755"/>
                    <a:pt x="932" y="768"/>
                  </a:cubicBezTo>
                  <a:lnTo>
                    <a:pt x="876" y="811"/>
                  </a:lnTo>
                  <a:cubicBezTo>
                    <a:pt x="800" y="871"/>
                    <a:pt x="668" y="949"/>
                    <a:pt x="580" y="1118"/>
                  </a:cubicBezTo>
                  <a:cubicBezTo>
                    <a:pt x="538" y="1199"/>
                    <a:pt x="514" y="1288"/>
                    <a:pt x="509" y="1378"/>
                  </a:cubicBezTo>
                  <a:cubicBezTo>
                    <a:pt x="506" y="1460"/>
                    <a:pt x="514" y="1542"/>
                    <a:pt x="534" y="1622"/>
                  </a:cubicBezTo>
                  <a:cubicBezTo>
                    <a:pt x="571" y="1768"/>
                    <a:pt x="623" y="1890"/>
                    <a:pt x="663" y="2000"/>
                  </a:cubicBezTo>
                  <a:cubicBezTo>
                    <a:pt x="684" y="2052"/>
                    <a:pt x="701" y="2105"/>
                    <a:pt x="716" y="2157"/>
                  </a:cubicBezTo>
                  <a:cubicBezTo>
                    <a:pt x="722" y="2183"/>
                    <a:pt x="725" y="2205"/>
                    <a:pt x="730" y="2229"/>
                  </a:cubicBezTo>
                  <a:cubicBezTo>
                    <a:pt x="733" y="2246"/>
                    <a:pt x="735" y="2264"/>
                    <a:pt x="735" y="2283"/>
                  </a:cubicBezTo>
                  <a:lnTo>
                    <a:pt x="733" y="2327"/>
                  </a:lnTo>
                  <a:lnTo>
                    <a:pt x="733" y="2327"/>
                  </a:lnTo>
                  <a:cubicBezTo>
                    <a:pt x="733" y="2327"/>
                    <a:pt x="733" y="2327"/>
                    <a:pt x="733" y="2327"/>
                  </a:cubicBezTo>
                  <a:lnTo>
                    <a:pt x="733" y="2331"/>
                  </a:lnTo>
                  <a:lnTo>
                    <a:pt x="733" y="2334"/>
                  </a:lnTo>
                  <a:lnTo>
                    <a:pt x="731" y="2348"/>
                  </a:lnTo>
                  <a:cubicBezTo>
                    <a:pt x="730" y="2367"/>
                    <a:pt x="727" y="2386"/>
                    <a:pt x="720" y="2404"/>
                  </a:cubicBezTo>
                  <a:cubicBezTo>
                    <a:pt x="708" y="2445"/>
                    <a:pt x="690" y="2483"/>
                    <a:pt x="668" y="2520"/>
                  </a:cubicBezTo>
                  <a:cubicBezTo>
                    <a:pt x="612" y="2602"/>
                    <a:pt x="550" y="2679"/>
                    <a:pt x="480" y="2749"/>
                  </a:cubicBezTo>
                  <a:cubicBezTo>
                    <a:pt x="406" y="2827"/>
                    <a:pt x="336" y="2895"/>
                    <a:pt x="263" y="2979"/>
                  </a:cubicBezTo>
                  <a:cubicBezTo>
                    <a:pt x="145" y="3113"/>
                    <a:pt x="61" y="3273"/>
                    <a:pt x="18" y="3448"/>
                  </a:cubicBezTo>
                  <a:cubicBezTo>
                    <a:pt x="7" y="3501"/>
                    <a:pt x="0" y="3556"/>
                    <a:pt x="2" y="3612"/>
                  </a:cubicBezTo>
                  <a:cubicBezTo>
                    <a:pt x="5" y="3647"/>
                    <a:pt x="7" y="3658"/>
                    <a:pt x="7" y="3659"/>
                  </a:cubicBezTo>
                  <a:lnTo>
                    <a:pt x="8" y="3672"/>
                  </a:lnTo>
                  <a:cubicBezTo>
                    <a:pt x="20" y="3743"/>
                    <a:pt x="75" y="3777"/>
                    <a:pt x="131" y="3777"/>
                  </a:cubicBezTo>
                  <a:cubicBezTo>
                    <a:pt x="192" y="3777"/>
                    <a:pt x="254" y="3737"/>
                    <a:pt x="258" y="3658"/>
                  </a:cubicBezTo>
                  <a:cubicBezTo>
                    <a:pt x="258" y="3658"/>
                    <a:pt x="258" y="3658"/>
                    <a:pt x="258" y="3658"/>
                  </a:cubicBezTo>
                  <a:cubicBezTo>
                    <a:pt x="258" y="3658"/>
                    <a:pt x="260" y="3639"/>
                    <a:pt x="264" y="3615"/>
                  </a:cubicBezTo>
                  <a:cubicBezTo>
                    <a:pt x="272" y="3586"/>
                    <a:pt x="282" y="3556"/>
                    <a:pt x="293" y="3528"/>
                  </a:cubicBezTo>
                  <a:cubicBezTo>
                    <a:pt x="325" y="3448"/>
                    <a:pt x="401" y="3332"/>
                    <a:pt x="522" y="3222"/>
                  </a:cubicBezTo>
                  <a:lnTo>
                    <a:pt x="747" y="3028"/>
                  </a:lnTo>
                  <a:cubicBezTo>
                    <a:pt x="832" y="2952"/>
                    <a:pt x="929" y="2868"/>
                    <a:pt x="1011" y="2747"/>
                  </a:cubicBezTo>
                  <a:cubicBezTo>
                    <a:pt x="1057" y="2683"/>
                    <a:pt x="1094" y="2614"/>
                    <a:pt x="1121" y="2540"/>
                  </a:cubicBezTo>
                  <a:cubicBezTo>
                    <a:pt x="1135" y="2501"/>
                    <a:pt x="1148" y="2459"/>
                    <a:pt x="1154" y="2418"/>
                  </a:cubicBezTo>
                  <a:lnTo>
                    <a:pt x="1161" y="2386"/>
                  </a:lnTo>
                  <a:lnTo>
                    <a:pt x="1162" y="2378"/>
                  </a:lnTo>
                  <a:lnTo>
                    <a:pt x="1162" y="2375"/>
                  </a:lnTo>
                  <a:lnTo>
                    <a:pt x="1162" y="2374"/>
                  </a:lnTo>
                  <a:lnTo>
                    <a:pt x="1164" y="2356"/>
                  </a:lnTo>
                  <a:lnTo>
                    <a:pt x="1164" y="2345"/>
                  </a:lnTo>
                  <a:lnTo>
                    <a:pt x="1165" y="2299"/>
                  </a:lnTo>
                  <a:cubicBezTo>
                    <a:pt x="1169" y="2111"/>
                    <a:pt x="1119" y="1979"/>
                    <a:pt x="1076" y="1849"/>
                  </a:cubicBezTo>
                  <a:cubicBezTo>
                    <a:pt x="1030" y="1722"/>
                    <a:pt x="983" y="1611"/>
                    <a:pt x="959" y="1515"/>
                  </a:cubicBezTo>
                  <a:cubicBezTo>
                    <a:pt x="935" y="1418"/>
                    <a:pt x="936" y="1356"/>
                    <a:pt x="959" y="1307"/>
                  </a:cubicBezTo>
                  <a:cubicBezTo>
                    <a:pt x="975" y="1259"/>
                    <a:pt x="1041" y="1199"/>
                    <a:pt x="1129" y="1124"/>
                  </a:cubicBezTo>
                  <a:lnTo>
                    <a:pt x="1197" y="1062"/>
                  </a:lnTo>
                  <a:cubicBezTo>
                    <a:pt x="1219" y="1042"/>
                    <a:pt x="1240" y="1019"/>
                    <a:pt x="1259" y="995"/>
                  </a:cubicBezTo>
                  <a:cubicBezTo>
                    <a:pt x="1300" y="946"/>
                    <a:pt x="1337" y="892"/>
                    <a:pt x="1367" y="836"/>
                  </a:cubicBezTo>
                  <a:cubicBezTo>
                    <a:pt x="1453" y="673"/>
                    <a:pt x="1493" y="490"/>
                    <a:pt x="1482" y="306"/>
                  </a:cubicBezTo>
                  <a:cubicBezTo>
                    <a:pt x="1479" y="256"/>
                    <a:pt x="1472" y="207"/>
                    <a:pt x="1461" y="158"/>
                  </a:cubicBezTo>
                  <a:cubicBezTo>
                    <a:pt x="1453" y="124"/>
                    <a:pt x="1450" y="107"/>
                    <a:pt x="1450" y="107"/>
                  </a:cubicBezTo>
                  <a:cubicBezTo>
                    <a:pt x="1432" y="33"/>
                    <a:pt x="1375" y="0"/>
                    <a:pt x="1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2">
              <a:extLst>
                <a:ext uri="{FF2B5EF4-FFF2-40B4-BE49-F238E27FC236}">
                  <a16:creationId xmlns:a16="http://schemas.microsoft.com/office/drawing/2014/main" id="{86B7D9E2-3581-738E-36C8-647953213CA6}"/>
                </a:ext>
              </a:extLst>
            </p:cNvPr>
            <p:cNvSpPr/>
            <p:nvPr/>
          </p:nvSpPr>
          <p:spPr>
            <a:xfrm>
              <a:off x="2748325" y="3899100"/>
              <a:ext cx="10800" cy="10550"/>
            </a:xfrm>
            <a:custGeom>
              <a:avLst/>
              <a:gdLst/>
              <a:ahLst/>
              <a:cxnLst/>
              <a:rect l="l" t="t" r="r" b="b"/>
              <a:pathLst>
                <a:path w="432" h="422" extrusionOk="0">
                  <a:moveTo>
                    <a:pt x="247" y="1"/>
                  </a:moveTo>
                  <a:cubicBezTo>
                    <a:pt x="176" y="1"/>
                    <a:pt x="117" y="37"/>
                    <a:pt x="79" y="86"/>
                  </a:cubicBezTo>
                  <a:cubicBezTo>
                    <a:pt x="31" y="147"/>
                    <a:pt x="1" y="228"/>
                    <a:pt x="36" y="319"/>
                  </a:cubicBezTo>
                  <a:cubicBezTo>
                    <a:pt x="58" y="381"/>
                    <a:pt x="118" y="422"/>
                    <a:pt x="184" y="422"/>
                  </a:cubicBezTo>
                  <a:cubicBezTo>
                    <a:pt x="191" y="422"/>
                    <a:pt x="199" y="421"/>
                    <a:pt x="207" y="420"/>
                  </a:cubicBezTo>
                  <a:lnTo>
                    <a:pt x="252" y="414"/>
                  </a:lnTo>
                  <a:cubicBezTo>
                    <a:pt x="331" y="401"/>
                    <a:pt x="363" y="388"/>
                    <a:pt x="388" y="363"/>
                  </a:cubicBezTo>
                  <a:cubicBezTo>
                    <a:pt x="414" y="338"/>
                    <a:pt x="427" y="309"/>
                    <a:pt x="428" y="231"/>
                  </a:cubicBezTo>
                  <a:lnTo>
                    <a:pt x="430" y="177"/>
                  </a:lnTo>
                  <a:cubicBezTo>
                    <a:pt x="431" y="96"/>
                    <a:pt x="377" y="24"/>
                    <a:pt x="298" y="7"/>
                  </a:cubicBezTo>
                  <a:cubicBezTo>
                    <a:pt x="280" y="3"/>
                    <a:pt x="263" y="1"/>
                    <a:pt x="247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2">
              <a:extLst>
                <a:ext uri="{FF2B5EF4-FFF2-40B4-BE49-F238E27FC236}">
                  <a16:creationId xmlns:a16="http://schemas.microsoft.com/office/drawing/2014/main" id="{029A801E-1EA6-8B72-3BCF-6463B383826C}"/>
                </a:ext>
              </a:extLst>
            </p:cNvPr>
            <p:cNvSpPr/>
            <p:nvPr/>
          </p:nvSpPr>
          <p:spPr>
            <a:xfrm>
              <a:off x="2764700" y="3902875"/>
              <a:ext cx="11875" cy="11100"/>
            </a:xfrm>
            <a:custGeom>
              <a:avLst/>
              <a:gdLst/>
              <a:ahLst/>
              <a:cxnLst/>
              <a:rect l="l" t="t" r="r" b="b"/>
              <a:pathLst>
                <a:path w="475" h="444" extrusionOk="0">
                  <a:moveTo>
                    <a:pt x="284" y="0"/>
                  </a:moveTo>
                  <a:cubicBezTo>
                    <a:pt x="211" y="0"/>
                    <a:pt x="144" y="36"/>
                    <a:pt x="99" y="86"/>
                  </a:cubicBezTo>
                  <a:cubicBezTo>
                    <a:pt x="40" y="152"/>
                    <a:pt x="1" y="244"/>
                    <a:pt x="34" y="342"/>
                  </a:cubicBezTo>
                  <a:cubicBezTo>
                    <a:pt x="55" y="404"/>
                    <a:pt x="111" y="444"/>
                    <a:pt x="173" y="444"/>
                  </a:cubicBezTo>
                  <a:cubicBezTo>
                    <a:pt x="183" y="444"/>
                    <a:pt x="193" y="443"/>
                    <a:pt x="202" y="441"/>
                  </a:cubicBezTo>
                  <a:lnTo>
                    <a:pt x="253" y="431"/>
                  </a:lnTo>
                  <a:cubicBezTo>
                    <a:pt x="333" y="415"/>
                    <a:pt x="366" y="403"/>
                    <a:pt x="393" y="379"/>
                  </a:cubicBezTo>
                  <a:cubicBezTo>
                    <a:pt x="420" y="355"/>
                    <a:pt x="433" y="328"/>
                    <a:pt x="449" y="250"/>
                  </a:cubicBezTo>
                  <a:lnTo>
                    <a:pt x="460" y="190"/>
                  </a:lnTo>
                  <a:cubicBezTo>
                    <a:pt x="474" y="110"/>
                    <a:pt x="428" y="34"/>
                    <a:pt x="352" y="10"/>
                  </a:cubicBezTo>
                  <a:cubicBezTo>
                    <a:pt x="329" y="3"/>
                    <a:pt x="306" y="0"/>
                    <a:pt x="28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2">
              <a:extLst>
                <a:ext uri="{FF2B5EF4-FFF2-40B4-BE49-F238E27FC236}">
                  <a16:creationId xmlns:a16="http://schemas.microsoft.com/office/drawing/2014/main" id="{093F1DFE-B520-A8A0-0396-2C0058522F35}"/>
                </a:ext>
              </a:extLst>
            </p:cNvPr>
            <p:cNvSpPr/>
            <p:nvPr/>
          </p:nvSpPr>
          <p:spPr>
            <a:xfrm>
              <a:off x="2780675" y="3909825"/>
              <a:ext cx="12425" cy="12025"/>
            </a:xfrm>
            <a:custGeom>
              <a:avLst/>
              <a:gdLst/>
              <a:ahLst/>
              <a:cxnLst/>
              <a:rect l="l" t="t" r="r" b="b"/>
              <a:pathLst>
                <a:path w="497" h="481" extrusionOk="0">
                  <a:moveTo>
                    <a:pt x="306" y="0"/>
                  </a:moveTo>
                  <a:cubicBezTo>
                    <a:pt x="270" y="0"/>
                    <a:pt x="234" y="9"/>
                    <a:pt x="201" y="25"/>
                  </a:cubicBezTo>
                  <a:cubicBezTo>
                    <a:pt x="161" y="42"/>
                    <a:pt x="126" y="68"/>
                    <a:pt x="97" y="101"/>
                  </a:cubicBezTo>
                  <a:cubicBezTo>
                    <a:pt x="42" y="165"/>
                    <a:pt x="1" y="246"/>
                    <a:pt x="15" y="349"/>
                  </a:cubicBezTo>
                  <a:cubicBezTo>
                    <a:pt x="16" y="350"/>
                    <a:pt x="16" y="354"/>
                    <a:pt x="16" y="355"/>
                  </a:cubicBezTo>
                  <a:cubicBezTo>
                    <a:pt x="30" y="428"/>
                    <a:pt x="94" y="480"/>
                    <a:pt x="167" y="480"/>
                  </a:cubicBezTo>
                  <a:cubicBezTo>
                    <a:pt x="177" y="480"/>
                    <a:pt x="186" y="479"/>
                    <a:pt x="196" y="478"/>
                  </a:cubicBezTo>
                  <a:lnTo>
                    <a:pt x="217" y="474"/>
                  </a:lnTo>
                  <a:cubicBezTo>
                    <a:pt x="283" y="463"/>
                    <a:pt x="345" y="435"/>
                    <a:pt x="395" y="390"/>
                  </a:cubicBezTo>
                  <a:cubicBezTo>
                    <a:pt x="417" y="370"/>
                    <a:pt x="434" y="347"/>
                    <a:pt x="447" y="322"/>
                  </a:cubicBezTo>
                  <a:cubicBezTo>
                    <a:pt x="465" y="290"/>
                    <a:pt x="476" y="255"/>
                    <a:pt x="481" y="219"/>
                  </a:cubicBezTo>
                  <a:lnTo>
                    <a:pt x="484" y="193"/>
                  </a:lnTo>
                  <a:cubicBezTo>
                    <a:pt x="496" y="99"/>
                    <a:pt x="431" y="14"/>
                    <a:pt x="337" y="2"/>
                  </a:cubicBezTo>
                  <a:cubicBezTo>
                    <a:pt x="327" y="1"/>
                    <a:pt x="317" y="0"/>
                    <a:pt x="30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2">
              <a:extLst>
                <a:ext uri="{FF2B5EF4-FFF2-40B4-BE49-F238E27FC236}">
                  <a16:creationId xmlns:a16="http://schemas.microsoft.com/office/drawing/2014/main" id="{84E603F8-249D-4C71-05E6-538A5396B4DD}"/>
                </a:ext>
              </a:extLst>
            </p:cNvPr>
            <p:cNvSpPr/>
            <p:nvPr/>
          </p:nvSpPr>
          <p:spPr>
            <a:xfrm>
              <a:off x="2388075" y="3964075"/>
              <a:ext cx="40450" cy="87425"/>
            </a:xfrm>
            <a:custGeom>
              <a:avLst/>
              <a:gdLst/>
              <a:ahLst/>
              <a:cxnLst/>
              <a:rect l="l" t="t" r="r" b="b"/>
              <a:pathLst>
                <a:path w="1618" h="3497" extrusionOk="0">
                  <a:moveTo>
                    <a:pt x="826" y="2081"/>
                  </a:moveTo>
                  <a:cubicBezTo>
                    <a:pt x="826" y="2081"/>
                    <a:pt x="827" y="2085"/>
                    <a:pt x="827" y="2089"/>
                  </a:cubicBezTo>
                  <a:lnTo>
                    <a:pt x="827" y="2089"/>
                  </a:lnTo>
                  <a:lnTo>
                    <a:pt x="826" y="2084"/>
                  </a:lnTo>
                  <a:lnTo>
                    <a:pt x="826" y="2081"/>
                  </a:lnTo>
                  <a:cubicBezTo>
                    <a:pt x="826" y="2081"/>
                    <a:pt x="826" y="2081"/>
                    <a:pt x="826" y="2081"/>
                  </a:cubicBezTo>
                  <a:close/>
                  <a:moveTo>
                    <a:pt x="828" y="2094"/>
                  </a:moveTo>
                  <a:lnTo>
                    <a:pt x="828" y="2094"/>
                  </a:lnTo>
                  <a:cubicBezTo>
                    <a:pt x="828" y="2096"/>
                    <a:pt x="828" y="2098"/>
                    <a:pt x="828" y="2098"/>
                  </a:cubicBezTo>
                  <a:cubicBezTo>
                    <a:pt x="828" y="2098"/>
                    <a:pt x="828" y="2097"/>
                    <a:pt x="828" y="2094"/>
                  </a:cubicBezTo>
                  <a:lnTo>
                    <a:pt x="828" y="2094"/>
                  </a:lnTo>
                  <a:close/>
                  <a:moveTo>
                    <a:pt x="143" y="0"/>
                  </a:moveTo>
                  <a:cubicBezTo>
                    <a:pt x="72" y="0"/>
                    <a:pt x="0" y="51"/>
                    <a:pt x="3" y="142"/>
                  </a:cubicBezTo>
                  <a:cubicBezTo>
                    <a:pt x="3" y="142"/>
                    <a:pt x="3" y="159"/>
                    <a:pt x="5" y="193"/>
                  </a:cubicBezTo>
                  <a:cubicBezTo>
                    <a:pt x="6" y="239"/>
                    <a:pt x="12" y="287"/>
                    <a:pt x="24" y="333"/>
                  </a:cubicBezTo>
                  <a:cubicBezTo>
                    <a:pt x="51" y="450"/>
                    <a:pt x="103" y="630"/>
                    <a:pt x="270" y="797"/>
                  </a:cubicBezTo>
                  <a:cubicBezTo>
                    <a:pt x="346" y="875"/>
                    <a:pt x="435" y="934"/>
                    <a:pt x="493" y="989"/>
                  </a:cubicBezTo>
                  <a:cubicBezTo>
                    <a:pt x="550" y="1043"/>
                    <a:pt x="569" y="1083"/>
                    <a:pt x="575" y="1140"/>
                  </a:cubicBezTo>
                  <a:cubicBezTo>
                    <a:pt x="583" y="1197"/>
                    <a:pt x="567" y="1283"/>
                    <a:pt x="537" y="1385"/>
                  </a:cubicBezTo>
                  <a:cubicBezTo>
                    <a:pt x="507" y="1488"/>
                    <a:pt x="462" y="1601"/>
                    <a:pt x="429" y="1733"/>
                  </a:cubicBezTo>
                  <a:cubicBezTo>
                    <a:pt x="411" y="1803"/>
                    <a:pt x="399" y="1873"/>
                    <a:pt x="392" y="1945"/>
                  </a:cubicBezTo>
                  <a:cubicBezTo>
                    <a:pt x="389" y="1987"/>
                    <a:pt x="389" y="2030"/>
                    <a:pt x="392" y="2072"/>
                  </a:cubicBezTo>
                  <a:lnTo>
                    <a:pt x="397" y="2116"/>
                  </a:lnTo>
                  <a:lnTo>
                    <a:pt x="397" y="2127"/>
                  </a:lnTo>
                  <a:lnTo>
                    <a:pt x="399" y="2148"/>
                  </a:lnTo>
                  <a:lnTo>
                    <a:pt x="400" y="2154"/>
                  </a:lnTo>
                  <a:lnTo>
                    <a:pt x="407" y="2185"/>
                  </a:lnTo>
                  <a:cubicBezTo>
                    <a:pt x="442" y="2348"/>
                    <a:pt x="532" y="2479"/>
                    <a:pt x="620" y="2579"/>
                  </a:cubicBezTo>
                  <a:cubicBezTo>
                    <a:pt x="701" y="2666"/>
                    <a:pt x="790" y="2746"/>
                    <a:pt x="885" y="2817"/>
                  </a:cubicBezTo>
                  <a:cubicBezTo>
                    <a:pt x="966" y="2882"/>
                    <a:pt x="1047" y="2938"/>
                    <a:pt x="1103" y="2986"/>
                  </a:cubicBezTo>
                  <a:cubicBezTo>
                    <a:pt x="1219" y="3089"/>
                    <a:pt x="1295" y="3192"/>
                    <a:pt x="1327" y="3267"/>
                  </a:cubicBezTo>
                  <a:cubicBezTo>
                    <a:pt x="1343" y="3305"/>
                    <a:pt x="1354" y="3334"/>
                    <a:pt x="1359" y="3348"/>
                  </a:cubicBezTo>
                  <a:lnTo>
                    <a:pt x="1365" y="3389"/>
                  </a:lnTo>
                  <a:lnTo>
                    <a:pt x="1364" y="3393"/>
                  </a:lnTo>
                  <a:cubicBezTo>
                    <a:pt x="1377" y="3463"/>
                    <a:pt x="1432" y="3497"/>
                    <a:pt x="1488" y="3497"/>
                  </a:cubicBezTo>
                  <a:cubicBezTo>
                    <a:pt x="1549" y="3497"/>
                    <a:pt x="1610" y="3456"/>
                    <a:pt x="1615" y="3378"/>
                  </a:cubicBezTo>
                  <a:cubicBezTo>
                    <a:pt x="1615" y="3378"/>
                    <a:pt x="1616" y="3362"/>
                    <a:pt x="1618" y="3334"/>
                  </a:cubicBezTo>
                  <a:cubicBezTo>
                    <a:pt x="1618" y="3281"/>
                    <a:pt x="1610" y="3229"/>
                    <a:pt x="1597" y="3176"/>
                  </a:cubicBezTo>
                  <a:cubicBezTo>
                    <a:pt x="1551" y="3013"/>
                    <a:pt x="1469" y="2862"/>
                    <a:pt x="1354" y="2736"/>
                  </a:cubicBezTo>
                  <a:cubicBezTo>
                    <a:pt x="1283" y="2657"/>
                    <a:pt x="1209" y="2591"/>
                    <a:pt x="1136" y="2522"/>
                  </a:cubicBezTo>
                  <a:cubicBezTo>
                    <a:pt x="1063" y="2456"/>
                    <a:pt x="996" y="2386"/>
                    <a:pt x="934" y="2312"/>
                  </a:cubicBezTo>
                  <a:cubicBezTo>
                    <a:pt x="877" y="2239"/>
                    <a:pt x="841" y="2167"/>
                    <a:pt x="830" y="2097"/>
                  </a:cubicBezTo>
                  <a:lnTo>
                    <a:pt x="828" y="2091"/>
                  </a:lnTo>
                  <a:lnTo>
                    <a:pt x="828" y="2080"/>
                  </a:lnTo>
                  <a:lnTo>
                    <a:pt x="825" y="2035"/>
                  </a:lnTo>
                  <a:cubicBezTo>
                    <a:pt x="823" y="2005"/>
                    <a:pt x="828" y="2002"/>
                    <a:pt x="826" y="1984"/>
                  </a:cubicBezTo>
                  <a:cubicBezTo>
                    <a:pt x="833" y="1937"/>
                    <a:pt x="842" y="1890"/>
                    <a:pt x="855" y="1844"/>
                  </a:cubicBezTo>
                  <a:cubicBezTo>
                    <a:pt x="882" y="1744"/>
                    <a:pt x="922" y="1631"/>
                    <a:pt x="957" y="1509"/>
                  </a:cubicBezTo>
                  <a:cubicBezTo>
                    <a:pt x="993" y="1387"/>
                    <a:pt x="1023" y="1237"/>
                    <a:pt x="995" y="1072"/>
                  </a:cubicBezTo>
                  <a:cubicBezTo>
                    <a:pt x="981" y="989"/>
                    <a:pt x="950" y="911"/>
                    <a:pt x="904" y="841"/>
                  </a:cubicBezTo>
                  <a:cubicBezTo>
                    <a:pt x="895" y="825"/>
                    <a:pt x="884" y="810"/>
                    <a:pt x="871" y="795"/>
                  </a:cubicBezTo>
                  <a:cubicBezTo>
                    <a:pt x="858" y="779"/>
                    <a:pt x="845" y="764"/>
                    <a:pt x="830" y="749"/>
                  </a:cubicBezTo>
                  <a:cubicBezTo>
                    <a:pt x="806" y="725"/>
                    <a:pt x="780" y="702"/>
                    <a:pt x="753" y="681"/>
                  </a:cubicBezTo>
                  <a:cubicBezTo>
                    <a:pt x="651" y="601"/>
                    <a:pt x="574" y="562"/>
                    <a:pt x="518" y="517"/>
                  </a:cubicBezTo>
                  <a:cubicBezTo>
                    <a:pt x="470" y="477"/>
                    <a:pt x="427" y="433"/>
                    <a:pt x="392" y="382"/>
                  </a:cubicBezTo>
                  <a:cubicBezTo>
                    <a:pt x="364" y="339"/>
                    <a:pt x="338" y="295"/>
                    <a:pt x="319" y="247"/>
                  </a:cubicBezTo>
                  <a:cubicBezTo>
                    <a:pt x="302" y="204"/>
                    <a:pt x="287" y="159"/>
                    <a:pt x="276" y="115"/>
                  </a:cubicBezTo>
                  <a:lnTo>
                    <a:pt x="275" y="110"/>
                  </a:lnTo>
                  <a:cubicBezTo>
                    <a:pt x="260" y="35"/>
                    <a:pt x="201" y="0"/>
                    <a:pt x="143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2">
              <a:extLst>
                <a:ext uri="{FF2B5EF4-FFF2-40B4-BE49-F238E27FC236}">
                  <a16:creationId xmlns:a16="http://schemas.microsoft.com/office/drawing/2014/main" id="{05A30D65-1B96-23C8-CD3E-975E026DE741}"/>
                </a:ext>
              </a:extLst>
            </p:cNvPr>
            <p:cNvSpPr/>
            <p:nvPr/>
          </p:nvSpPr>
          <p:spPr>
            <a:xfrm>
              <a:off x="2409425" y="3954450"/>
              <a:ext cx="41000" cy="92825"/>
            </a:xfrm>
            <a:custGeom>
              <a:avLst/>
              <a:gdLst/>
              <a:ahLst/>
              <a:cxnLst/>
              <a:rect l="l" t="t" r="r" b="b"/>
              <a:pathLst>
                <a:path w="1640" h="3713" extrusionOk="0">
                  <a:moveTo>
                    <a:pt x="847" y="2296"/>
                  </a:moveTo>
                  <a:lnTo>
                    <a:pt x="847" y="2296"/>
                  </a:lnTo>
                  <a:cubicBezTo>
                    <a:pt x="847" y="2300"/>
                    <a:pt x="848" y="2305"/>
                    <a:pt x="848" y="2307"/>
                  </a:cubicBezTo>
                  <a:lnTo>
                    <a:pt x="848" y="2307"/>
                  </a:lnTo>
                  <a:lnTo>
                    <a:pt x="847" y="2301"/>
                  </a:lnTo>
                  <a:lnTo>
                    <a:pt x="847" y="2298"/>
                  </a:lnTo>
                  <a:lnTo>
                    <a:pt x="847" y="2296"/>
                  </a:lnTo>
                  <a:close/>
                  <a:moveTo>
                    <a:pt x="160" y="1"/>
                  </a:moveTo>
                  <a:cubicBezTo>
                    <a:pt x="101" y="1"/>
                    <a:pt x="41" y="37"/>
                    <a:pt x="26" y="114"/>
                  </a:cubicBezTo>
                  <a:cubicBezTo>
                    <a:pt x="26" y="114"/>
                    <a:pt x="23" y="131"/>
                    <a:pt x="17" y="165"/>
                  </a:cubicBezTo>
                  <a:cubicBezTo>
                    <a:pt x="9" y="214"/>
                    <a:pt x="4" y="263"/>
                    <a:pt x="4" y="314"/>
                  </a:cubicBezTo>
                  <a:cubicBezTo>
                    <a:pt x="1" y="498"/>
                    <a:pt x="50" y="680"/>
                    <a:pt x="142" y="839"/>
                  </a:cubicBezTo>
                  <a:cubicBezTo>
                    <a:pt x="176" y="893"/>
                    <a:pt x="216" y="945"/>
                    <a:pt x="258" y="991"/>
                  </a:cubicBezTo>
                  <a:cubicBezTo>
                    <a:pt x="279" y="1013"/>
                    <a:pt x="301" y="1036"/>
                    <a:pt x="325" y="1056"/>
                  </a:cubicBezTo>
                  <a:lnTo>
                    <a:pt x="395" y="1114"/>
                  </a:lnTo>
                  <a:cubicBezTo>
                    <a:pt x="487" y="1185"/>
                    <a:pt x="556" y="1241"/>
                    <a:pt x="575" y="1288"/>
                  </a:cubicBezTo>
                  <a:cubicBezTo>
                    <a:pt x="599" y="1338"/>
                    <a:pt x="603" y="1398"/>
                    <a:pt x="584" y="1497"/>
                  </a:cubicBezTo>
                  <a:cubicBezTo>
                    <a:pt x="565" y="1592"/>
                    <a:pt x="522" y="1706"/>
                    <a:pt x="483" y="1835"/>
                  </a:cubicBezTo>
                  <a:cubicBezTo>
                    <a:pt x="446" y="1967"/>
                    <a:pt x="403" y="2101"/>
                    <a:pt x="416" y="2288"/>
                  </a:cubicBezTo>
                  <a:lnTo>
                    <a:pt x="419" y="2334"/>
                  </a:lnTo>
                  <a:lnTo>
                    <a:pt x="421" y="2347"/>
                  </a:lnTo>
                  <a:lnTo>
                    <a:pt x="422" y="2363"/>
                  </a:lnTo>
                  <a:lnTo>
                    <a:pt x="422" y="2365"/>
                  </a:lnTo>
                  <a:lnTo>
                    <a:pt x="422" y="2368"/>
                  </a:lnTo>
                  <a:lnTo>
                    <a:pt x="425" y="2376"/>
                  </a:lnTo>
                  <a:lnTo>
                    <a:pt x="432" y="2407"/>
                  </a:lnTo>
                  <a:cubicBezTo>
                    <a:pt x="441" y="2449"/>
                    <a:pt x="454" y="2488"/>
                    <a:pt x="471" y="2528"/>
                  </a:cubicBezTo>
                  <a:cubicBezTo>
                    <a:pt x="502" y="2600"/>
                    <a:pt x="541" y="2668"/>
                    <a:pt x="591" y="2729"/>
                  </a:cubicBezTo>
                  <a:cubicBezTo>
                    <a:pt x="681" y="2846"/>
                    <a:pt x="781" y="2926"/>
                    <a:pt x="869" y="2997"/>
                  </a:cubicBezTo>
                  <a:lnTo>
                    <a:pt x="1104" y="3180"/>
                  </a:lnTo>
                  <a:cubicBezTo>
                    <a:pt x="1230" y="3285"/>
                    <a:pt x="1312" y="3395"/>
                    <a:pt x="1347" y="3474"/>
                  </a:cubicBezTo>
                  <a:cubicBezTo>
                    <a:pt x="1360" y="3503"/>
                    <a:pt x="1371" y="3531"/>
                    <a:pt x="1381" y="3561"/>
                  </a:cubicBezTo>
                  <a:cubicBezTo>
                    <a:pt x="1385" y="3583"/>
                    <a:pt x="1388" y="3601"/>
                    <a:pt x="1389" y="3603"/>
                  </a:cubicBezTo>
                  <a:lnTo>
                    <a:pt x="1389" y="3603"/>
                  </a:lnTo>
                  <a:lnTo>
                    <a:pt x="1387" y="3601"/>
                  </a:lnTo>
                  <a:lnTo>
                    <a:pt x="1387" y="3601"/>
                  </a:lnTo>
                  <a:cubicBezTo>
                    <a:pt x="1396" y="3675"/>
                    <a:pt x="1454" y="3713"/>
                    <a:pt x="1513" y="3713"/>
                  </a:cubicBezTo>
                  <a:cubicBezTo>
                    <a:pt x="1570" y="3713"/>
                    <a:pt x="1628" y="3676"/>
                    <a:pt x="1637" y="3603"/>
                  </a:cubicBezTo>
                  <a:lnTo>
                    <a:pt x="1638" y="3590"/>
                  </a:lnTo>
                  <a:cubicBezTo>
                    <a:pt x="1638" y="3590"/>
                    <a:pt x="1640" y="3577"/>
                    <a:pt x="1640" y="3542"/>
                  </a:cubicBezTo>
                  <a:cubicBezTo>
                    <a:pt x="1640" y="3487"/>
                    <a:pt x="1632" y="3433"/>
                    <a:pt x="1616" y="3379"/>
                  </a:cubicBezTo>
                  <a:cubicBezTo>
                    <a:pt x="1565" y="3207"/>
                    <a:pt x="1473" y="3051"/>
                    <a:pt x="1349" y="2922"/>
                  </a:cubicBezTo>
                  <a:cubicBezTo>
                    <a:pt x="1273" y="2843"/>
                    <a:pt x="1199" y="2776"/>
                    <a:pt x="1122" y="2703"/>
                  </a:cubicBezTo>
                  <a:cubicBezTo>
                    <a:pt x="1048" y="2636"/>
                    <a:pt x="982" y="2563"/>
                    <a:pt x="923" y="2482"/>
                  </a:cubicBezTo>
                  <a:cubicBezTo>
                    <a:pt x="897" y="2447"/>
                    <a:pt x="878" y="2411"/>
                    <a:pt x="864" y="2371"/>
                  </a:cubicBezTo>
                  <a:cubicBezTo>
                    <a:pt x="858" y="2352"/>
                    <a:pt x="853" y="2334"/>
                    <a:pt x="850" y="2315"/>
                  </a:cubicBezTo>
                  <a:lnTo>
                    <a:pt x="848" y="2308"/>
                  </a:lnTo>
                  <a:lnTo>
                    <a:pt x="848" y="2308"/>
                  </a:lnTo>
                  <a:cubicBezTo>
                    <a:pt x="848" y="2308"/>
                    <a:pt x="848" y="2308"/>
                    <a:pt x="848" y="2308"/>
                  </a:cubicBezTo>
                  <a:cubicBezTo>
                    <a:pt x="848" y="2308"/>
                    <a:pt x="848" y="2308"/>
                    <a:pt x="848" y="2307"/>
                  </a:cubicBezTo>
                  <a:lnTo>
                    <a:pt x="848" y="2296"/>
                  </a:lnTo>
                  <a:lnTo>
                    <a:pt x="845" y="2250"/>
                  </a:lnTo>
                  <a:cubicBezTo>
                    <a:pt x="845" y="2231"/>
                    <a:pt x="847" y="2213"/>
                    <a:pt x="848" y="2194"/>
                  </a:cubicBezTo>
                  <a:cubicBezTo>
                    <a:pt x="853" y="2171"/>
                    <a:pt x="853" y="2150"/>
                    <a:pt x="859" y="2124"/>
                  </a:cubicBezTo>
                  <a:cubicBezTo>
                    <a:pt x="870" y="2070"/>
                    <a:pt x="886" y="2016"/>
                    <a:pt x="904" y="1966"/>
                  </a:cubicBezTo>
                  <a:cubicBezTo>
                    <a:pt x="939" y="1853"/>
                    <a:pt x="985" y="1729"/>
                    <a:pt x="1013" y="1579"/>
                  </a:cubicBezTo>
                  <a:cubicBezTo>
                    <a:pt x="1031" y="1500"/>
                    <a:pt x="1036" y="1417"/>
                    <a:pt x="1028" y="1336"/>
                  </a:cubicBezTo>
                  <a:cubicBezTo>
                    <a:pt x="1018" y="1245"/>
                    <a:pt x="990" y="1158"/>
                    <a:pt x="945" y="1079"/>
                  </a:cubicBezTo>
                  <a:cubicBezTo>
                    <a:pt x="850" y="915"/>
                    <a:pt x="713" y="843"/>
                    <a:pt x="634" y="786"/>
                  </a:cubicBezTo>
                  <a:lnTo>
                    <a:pt x="576" y="746"/>
                  </a:lnTo>
                  <a:cubicBezTo>
                    <a:pt x="559" y="734"/>
                    <a:pt x="543" y="721"/>
                    <a:pt x="527" y="707"/>
                  </a:cubicBezTo>
                  <a:cubicBezTo>
                    <a:pt x="500" y="684"/>
                    <a:pt x="476" y="659"/>
                    <a:pt x="456" y="632"/>
                  </a:cubicBezTo>
                  <a:cubicBezTo>
                    <a:pt x="381" y="532"/>
                    <a:pt x="332" y="417"/>
                    <a:pt x="312" y="295"/>
                  </a:cubicBezTo>
                  <a:cubicBezTo>
                    <a:pt x="305" y="246"/>
                    <a:pt x="300" y="196"/>
                    <a:pt x="300" y="147"/>
                  </a:cubicBezTo>
                  <a:lnTo>
                    <a:pt x="300" y="144"/>
                  </a:lnTo>
                  <a:cubicBezTo>
                    <a:pt x="303" y="52"/>
                    <a:pt x="232" y="1"/>
                    <a:pt x="160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2">
              <a:extLst>
                <a:ext uri="{FF2B5EF4-FFF2-40B4-BE49-F238E27FC236}">
                  <a16:creationId xmlns:a16="http://schemas.microsoft.com/office/drawing/2014/main" id="{A8D7A3E5-F8A7-3AD9-8071-E1349B7853A4}"/>
                </a:ext>
              </a:extLst>
            </p:cNvPr>
            <p:cNvSpPr/>
            <p:nvPr/>
          </p:nvSpPr>
          <p:spPr>
            <a:xfrm>
              <a:off x="2391675" y="3963375"/>
              <a:ext cx="40425" cy="87425"/>
            </a:xfrm>
            <a:custGeom>
              <a:avLst/>
              <a:gdLst/>
              <a:ahLst/>
              <a:cxnLst/>
              <a:rect l="l" t="t" r="r" b="b"/>
              <a:pathLst>
                <a:path w="1617" h="3497" extrusionOk="0">
                  <a:moveTo>
                    <a:pt x="142" y="1"/>
                  </a:moveTo>
                  <a:cubicBezTo>
                    <a:pt x="71" y="1"/>
                    <a:pt x="0" y="51"/>
                    <a:pt x="2" y="143"/>
                  </a:cubicBezTo>
                  <a:cubicBezTo>
                    <a:pt x="2" y="143"/>
                    <a:pt x="2" y="159"/>
                    <a:pt x="4" y="192"/>
                  </a:cubicBezTo>
                  <a:cubicBezTo>
                    <a:pt x="7" y="238"/>
                    <a:pt x="13" y="286"/>
                    <a:pt x="23" y="332"/>
                  </a:cubicBezTo>
                  <a:cubicBezTo>
                    <a:pt x="50" y="451"/>
                    <a:pt x="102" y="629"/>
                    <a:pt x="269" y="796"/>
                  </a:cubicBezTo>
                  <a:cubicBezTo>
                    <a:pt x="345" y="874"/>
                    <a:pt x="434" y="933"/>
                    <a:pt x="492" y="989"/>
                  </a:cubicBezTo>
                  <a:cubicBezTo>
                    <a:pt x="550" y="1043"/>
                    <a:pt x="568" y="1082"/>
                    <a:pt x="574" y="1140"/>
                  </a:cubicBezTo>
                  <a:cubicBezTo>
                    <a:pt x="582" y="1197"/>
                    <a:pt x="566" y="1283"/>
                    <a:pt x="536" y="1384"/>
                  </a:cubicBezTo>
                  <a:cubicBezTo>
                    <a:pt x="506" y="1488"/>
                    <a:pt x="461" y="1601"/>
                    <a:pt x="428" y="1733"/>
                  </a:cubicBezTo>
                  <a:cubicBezTo>
                    <a:pt x="411" y="1802"/>
                    <a:pt x="398" y="1872"/>
                    <a:pt x="391" y="1944"/>
                  </a:cubicBezTo>
                  <a:cubicBezTo>
                    <a:pt x="390" y="1987"/>
                    <a:pt x="390" y="2030"/>
                    <a:pt x="391" y="2071"/>
                  </a:cubicBezTo>
                  <a:lnTo>
                    <a:pt x="396" y="2116"/>
                  </a:lnTo>
                  <a:lnTo>
                    <a:pt x="398" y="2127"/>
                  </a:lnTo>
                  <a:lnTo>
                    <a:pt x="399" y="2147"/>
                  </a:lnTo>
                  <a:lnTo>
                    <a:pt x="401" y="2154"/>
                  </a:lnTo>
                  <a:lnTo>
                    <a:pt x="407" y="2184"/>
                  </a:lnTo>
                  <a:cubicBezTo>
                    <a:pt x="441" y="2348"/>
                    <a:pt x="533" y="2478"/>
                    <a:pt x="620" y="2578"/>
                  </a:cubicBezTo>
                  <a:cubicBezTo>
                    <a:pt x="701" y="2666"/>
                    <a:pt x="790" y="2745"/>
                    <a:pt x="886" y="2817"/>
                  </a:cubicBezTo>
                  <a:cubicBezTo>
                    <a:pt x="967" y="2882"/>
                    <a:pt x="1048" y="2937"/>
                    <a:pt x="1102" y="2985"/>
                  </a:cubicBezTo>
                  <a:cubicBezTo>
                    <a:pt x="1218" y="3088"/>
                    <a:pt x="1294" y="3192"/>
                    <a:pt x="1328" y="3266"/>
                  </a:cubicBezTo>
                  <a:cubicBezTo>
                    <a:pt x="1344" y="3305"/>
                    <a:pt x="1353" y="3335"/>
                    <a:pt x="1359" y="3347"/>
                  </a:cubicBezTo>
                  <a:cubicBezTo>
                    <a:pt x="1364" y="3375"/>
                    <a:pt x="1366" y="3389"/>
                    <a:pt x="1366" y="3389"/>
                  </a:cubicBezTo>
                  <a:lnTo>
                    <a:pt x="1363" y="3392"/>
                  </a:lnTo>
                  <a:cubicBezTo>
                    <a:pt x="1375" y="3463"/>
                    <a:pt x="1431" y="3497"/>
                    <a:pt x="1487" y="3497"/>
                  </a:cubicBezTo>
                  <a:cubicBezTo>
                    <a:pt x="1548" y="3497"/>
                    <a:pt x="1610" y="3456"/>
                    <a:pt x="1614" y="3378"/>
                  </a:cubicBezTo>
                  <a:cubicBezTo>
                    <a:pt x="1614" y="3378"/>
                    <a:pt x="1615" y="3362"/>
                    <a:pt x="1617" y="3333"/>
                  </a:cubicBezTo>
                  <a:cubicBezTo>
                    <a:pt x="1615" y="3281"/>
                    <a:pt x="1609" y="3228"/>
                    <a:pt x="1596" y="3176"/>
                  </a:cubicBezTo>
                  <a:cubicBezTo>
                    <a:pt x="1550" y="3012"/>
                    <a:pt x="1468" y="2861"/>
                    <a:pt x="1353" y="2736"/>
                  </a:cubicBezTo>
                  <a:cubicBezTo>
                    <a:pt x="1282" y="2656"/>
                    <a:pt x="1208" y="2591"/>
                    <a:pt x="1134" y="2521"/>
                  </a:cubicBezTo>
                  <a:cubicBezTo>
                    <a:pt x="1062" y="2456"/>
                    <a:pt x="994" y="2386"/>
                    <a:pt x="932" y="2311"/>
                  </a:cubicBezTo>
                  <a:cubicBezTo>
                    <a:pt x="876" y="2238"/>
                    <a:pt x="838" y="2166"/>
                    <a:pt x="827" y="2097"/>
                  </a:cubicBezTo>
                  <a:lnTo>
                    <a:pt x="826" y="2092"/>
                  </a:lnTo>
                  <a:lnTo>
                    <a:pt x="826" y="2092"/>
                  </a:lnTo>
                  <a:cubicBezTo>
                    <a:pt x="827" y="2095"/>
                    <a:pt x="827" y="2097"/>
                    <a:pt x="827" y="2097"/>
                  </a:cubicBezTo>
                  <a:cubicBezTo>
                    <a:pt x="827" y="2097"/>
                    <a:pt x="827" y="2096"/>
                    <a:pt x="827" y="2093"/>
                  </a:cubicBezTo>
                  <a:lnTo>
                    <a:pt x="827" y="2090"/>
                  </a:lnTo>
                  <a:lnTo>
                    <a:pt x="827" y="2079"/>
                  </a:lnTo>
                  <a:lnTo>
                    <a:pt x="824" y="2035"/>
                  </a:lnTo>
                  <a:cubicBezTo>
                    <a:pt x="821" y="2004"/>
                    <a:pt x="827" y="2001"/>
                    <a:pt x="825" y="1982"/>
                  </a:cubicBezTo>
                  <a:cubicBezTo>
                    <a:pt x="832" y="1936"/>
                    <a:pt x="841" y="1890"/>
                    <a:pt x="854" y="1844"/>
                  </a:cubicBezTo>
                  <a:cubicBezTo>
                    <a:pt x="881" y="1744"/>
                    <a:pt x="919" y="1631"/>
                    <a:pt x="956" y="1508"/>
                  </a:cubicBezTo>
                  <a:cubicBezTo>
                    <a:pt x="991" y="1386"/>
                    <a:pt x="1022" y="1237"/>
                    <a:pt x="994" y="1071"/>
                  </a:cubicBezTo>
                  <a:cubicBezTo>
                    <a:pt x="980" y="989"/>
                    <a:pt x="948" y="911"/>
                    <a:pt x="903" y="841"/>
                  </a:cubicBezTo>
                  <a:cubicBezTo>
                    <a:pt x="894" y="825"/>
                    <a:pt x="881" y="809"/>
                    <a:pt x="870" y="795"/>
                  </a:cubicBezTo>
                  <a:cubicBezTo>
                    <a:pt x="857" y="779"/>
                    <a:pt x="843" y="763"/>
                    <a:pt x="829" y="749"/>
                  </a:cubicBezTo>
                  <a:cubicBezTo>
                    <a:pt x="805" y="725"/>
                    <a:pt x="779" y="701"/>
                    <a:pt x="752" y="680"/>
                  </a:cubicBezTo>
                  <a:cubicBezTo>
                    <a:pt x="651" y="601"/>
                    <a:pt x="573" y="561"/>
                    <a:pt x="517" y="517"/>
                  </a:cubicBezTo>
                  <a:cubicBezTo>
                    <a:pt x="469" y="477"/>
                    <a:pt x="426" y="432"/>
                    <a:pt x="391" y="381"/>
                  </a:cubicBezTo>
                  <a:cubicBezTo>
                    <a:pt x="361" y="340"/>
                    <a:pt x="337" y="294"/>
                    <a:pt x="318" y="246"/>
                  </a:cubicBezTo>
                  <a:cubicBezTo>
                    <a:pt x="301" y="203"/>
                    <a:pt x="287" y="159"/>
                    <a:pt x="275" y="114"/>
                  </a:cubicBezTo>
                  <a:lnTo>
                    <a:pt x="275" y="110"/>
                  </a:lnTo>
                  <a:cubicBezTo>
                    <a:pt x="259" y="35"/>
                    <a:pt x="200" y="1"/>
                    <a:pt x="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2">
              <a:extLst>
                <a:ext uri="{FF2B5EF4-FFF2-40B4-BE49-F238E27FC236}">
                  <a16:creationId xmlns:a16="http://schemas.microsoft.com/office/drawing/2014/main" id="{B90DCF4E-7464-E200-A62A-16D10310E063}"/>
                </a:ext>
              </a:extLst>
            </p:cNvPr>
            <p:cNvSpPr/>
            <p:nvPr/>
          </p:nvSpPr>
          <p:spPr>
            <a:xfrm>
              <a:off x="2413050" y="3953775"/>
              <a:ext cx="41050" cy="92825"/>
            </a:xfrm>
            <a:custGeom>
              <a:avLst/>
              <a:gdLst/>
              <a:ahLst/>
              <a:cxnLst/>
              <a:rect l="l" t="t" r="r" b="b"/>
              <a:pathLst>
                <a:path w="1642" h="3713" extrusionOk="0">
                  <a:moveTo>
                    <a:pt x="160" y="1"/>
                  </a:moveTo>
                  <a:cubicBezTo>
                    <a:pt x="100" y="1"/>
                    <a:pt x="41" y="37"/>
                    <a:pt x="26" y="114"/>
                  </a:cubicBezTo>
                  <a:lnTo>
                    <a:pt x="16" y="166"/>
                  </a:lnTo>
                  <a:cubicBezTo>
                    <a:pt x="9" y="214"/>
                    <a:pt x="4" y="265"/>
                    <a:pt x="4" y="314"/>
                  </a:cubicBezTo>
                  <a:cubicBezTo>
                    <a:pt x="1" y="498"/>
                    <a:pt x="50" y="680"/>
                    <a:pt x="144" y="839"/>
                  </a:cubicBezTo>
                  <a:cubicBezTo>
                    <a:pt x="177" y="894"/>
                    <a:pt x="215" y="945"/>
                    <a:pt x="258" y="991"/>
                  </a:cubicBezTo>
                  <a:cubicBezTo>
                    <a:pt x="280" y="1015"/>
                    <a:pt x="301" y="1036"/>
                    <a:pt x="325" y="1056"/>
                  </a:cubicBezTo>
                  <a:lnTo>
                    <a:pt x="395" y="1114"/>
                  </a:lnTo>
                  <a:cubicBezTo>
                    <a:pt x="487" y="1185"/>
                    <a:pt x="555" y="1241"/>
                    <a:pt x="574" y="1288"/>
                  </a:cubicBezTo>
                  <a:cubicBezTo>
                    <a:pt x="600" y="1338"/>
                    <a:pt x="605" y="1398"/>
                    <a:pt x="584" y="1497"/>
                  </a:cubicBezTo>
                  <a:cubicBezTo>
                    <a:pt x="565" y="1594"/>
                    <a:pt x="522" y="1706"/>
                    <a:pt x="482" y="1835"/>
                  </a:cubicBezTo>
                  <a:cubicBezTo>
                    <a:pt x="447" y="1967"/>
                    <a:pt x="403" y="2101"/>
                    <a:pt x="415" y="2288"/>
                  </a:cubicBezTo>
                  <a:lnTo>
                    <a:pt x="420" y="2336"/>
                  </a:lnTo>
                  <a:lnTo>
                    <a:pt x="422" y="2347"/>
                  </a:lnTo>
                  <a:lnTo>
                    <a:pt x="423" y="2363"/>
                  </a:lnTo>
                  <a:lnTo>
                    <a:pt x="423" y="2364"/>
                  </a:lnTo>
                  <a:lnTo>
                    <a:pt x="423" y="2369"/>
                  </a:lnTo>
                  <a:lnTo>
                    <a:pt x="425" y="2376"/>
                  </a:lnTo>
                  <a:lnTo>
                    <a:pt x="431" y="2407"/>
                  </a:lnTo>
                  <a:cubicBezTo>
                    <a:pt x="441" y="2449"/>
                    <a:pt x="455" y="2488"/>
                    <a:pt x="471" y="2527"/>
                  </a:cubicBezTo>
                  <a:cubicBezTo>
                    <a:pt x="503" y="2600"/>
                    <a:pt x="543" y="2666"/>
                    <a:pt x="590" y="2728"/>
                  </a:cubicBezTo>
                  <a:cubicBezTo>
                    <a:pt x="681" y="2845"/>
                    <a:pt x="779" y="2926"/>
                    <a:pt x="868" y="2997"/>
                  </a:cubicBezTo>
                  <a:lnTo>
                    <a:pt x="1104" y="3180"/>
                  </a:lnTo>
                  <a:cubicBezTo>
                    <a:pt x="1229" y="3285"/>
                    <a:pt x="1312" y="3395"/>
                    <a:pt x="1347" y="3474"/>
                  </a:cubicBezTo>
                  <a:cubicBezTo>
                    <a:pt x="1360" y="3503"/>
                    <a:pt x="1371" y="3531"/>
                    <a:pt x="1380" y="3560"/>
                  </a:cubicBezTo>
                  <a:cubicBezTo>
                    <a:pt x="1385" y="3584"/>
                    <a:pt x="1387" y="3603"/>
                    <a:pt x="1387" y="3603"/>
                  </a:cubicBezTo>
                  <a:cubicBezTo>
                    <a:pt x="1387" y="3603"/>
                    <a:pt x="1387" y="3603"/>
                    <a:pt x="1387" y="3603"/>
                  </a:cubicBezTo>
                  <a:lnTo>
                    <a:pt x="1387" y="3601"/>
                  </a:lnTo>
                  <a:cubicBezTo>
                    <a:pt x="1395" y="3675"/>
                    <a:pt x="1454" y="3713"/>
                    <a:pt x="1512" y="3713"/>
                  </a:cubicBezTo>
                  <a:cubicBezTo>
                    <a:pt x="1570" y="3713"/>
                    <a:pt x="1628" y="3676"/>
                    <a:pt x="1636" y="3603"/>
                  </a:cubicBezTo>
                  <a:lnTo>
                    <a:pt x="1638" y="3590"/>
                  </a:lnTo>
                  <a:cubicBezTo>
                    <a:pt x="1638" y="3588"/>
                    <a:pt x="1641" y="3576"/>
                    <a:pt x="1641" y="3542"/>
                  </a:cubicBezTo>
                  <a:cubicBezTo>
                    <a:pt x="1639" y="3487"/>
                    <a:pt x="1631" y="3431"/>
                    <a:pt x="1617" y="3379"/>
                  </a:cubicBezTo>
                  <a:cubicBezTo>
                    <a:pt x="1565" y="3207"/>
                    <a:pt x="1473" y="3050"/>
                    <a:pt x="1349" y="2921"/>
                  </a:cubicBezTo>
                  <a:cubicBezTo>
                    <a:pt x="1272" y="2841"/>
                    <a:pt x="1199" y="2776"/>
                    <a:pt x="1121" y="2703"/>
                  </a:cubicBezTo>
                  <a:cubicBezTo>
                    <a:pt x="1048" y="2636"/>
                    <a:pt x="981" y="2562"/>
                    <a:pt x="923" y="2482"/>
                  </a:cubicBezTo>
                  <a:cubicBezTo>
                    <a:pt x="899" y="2447"/>
                    <a:pt x="878" y="2409"/>
                    <a:pt x="864" y="2369"/>
                  </a:cubicBezTo>
                  <a:cubicBezTo>
                    <a:pt x="857" y="2352"/>
                    <a:pt x="853" y="2333"/>
                    <a:pt x="849" y="2314"/>
                  </a:cubicBezTo>
                  <a:lnTo>
                    <a:pt x="848" y="2301"/>
                  </a:lnTo>
                  <a:lnTo>
                    <a:pt x="848" y="2296"/>
                  </a:lnTo>
                  <a:lnTo>
                    <a:pt x="848" y="2296"/>
                  </a:lnTo>
                  <a:cubicBezTo>
                    <a:pt x="848" y="2301"/>
                    <a:pt x="849" y="2309"/>
                    <a:pt x="849" y="2309"/>
                  </a:cubicBezTo>
                  <a:cubicBezTo>
                    <a:pt x="849" y="2309"/>
                    <a:pt x="849" y="2309"/>
                    <a:pt x="849" y="2309"/>
                  </a:cubicBezTo>
                  <a:lnTo>
                    <a:pt x="849" y="2296"/>
                  </a:lnTo>
                  <a:lnTo>
                    <a:pt x="846" y="2250"/>
                  </a:lnTo>
                  <a:cubicBezTo>
                    <a:pt x="843" y="2218"/>
                    <a:pt x="849" y="2215"/>
                    <a:pt x="848" y="2194"/>
                  </a:cubicBezTo>
                  <a:cubicBezTo>
                    <a:pt x="853" y="2172"/>
                    <a:pt x="854" y="2150"/>
                    <a:pt x="861" y="2124"/>
                  </a:cubicBezTo>
                  <a:cubicBezTo>
                    <a:pt x="872" y="2070"/>
                    <a:pt x="886" y="2016"/>
                    <a:pt x="903" y="1966"/>
                  </a:cubicBezTo>
                  <a:cubicBezTo>
                    <a:pt x="938" y="1853"/>
                    <a:pt x="985" y="1729"/>
                    <a:pt x="1013" y="1579"/>
                  </a:cubicBezTo>
                  <a:cubicBezTo>
                    <a:pt x="1031" y="1500"/>
                    <a:pt x="1035" y="1417"/>
                    <a:pt x="1029" y="1336"/>
                  </a:cubicBezTo>
                  <a:cubicBezTo>
                    <a:pt x="1019" y="1245"/>
                    <a:pt x="991" y="1158"/>
                    <a:pt x="945" y="1079"/>
                  </a:cubicBezTo>
                  <a:cubicBezTo>
                    <a:pt x="849" y="915"/>
                    <a:pt x="713" y="843"/>
                    <a:pt x="633" y="786"/>
                  </a:cubicBezTo>
                  <a:lnTo>
                    <a:pt x="576" y="746"/>
                  </a:lnTo>
                  <a:cubicBezTo>
                    <a:pt x="573" y="746"/>
                    <a:pt x="538" y="716"/>
                    <a:pt x="527" y="707"/>
                  </a:cubicBezTo>
                  <a:cubicBezTo>
                    <a:pt x="501" y="684"/>
                    <a:pt x="477" y="659"/>
                    <a:pt x="455" y="632"/>
                  </a:cubicBezTo>
                  <a:cubicBezTo>
                    <a:pt x="380" y="533"/>
                    <a:pt x="331" y="417"/>
                    <a:pt x="312" y="295"/>
                  </a:cubicBezTo>
                  <a:cubicBezTo>
                    <a:pt x="304" y="246"/>
                    <a:pt x="299" y="196"/>
                    <a:pt x="299" y="147"/>
                  </a:cubicBezTo>
                  <a:lnTo>
                    <a:pt x="299" y="144"/>
                  </a:lnTo>
                  <a:cubicBezTo>
                    <a:pt x="303" y="52"/>
                    <a:pt x="231" y="1"/>
                    <a:pt x="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2">
              <a:extLst>
                <a:ext uri="{FF2B5EF4-FFF2-40B4-BE49-F238E27FC236}">
                  <a16:creationId xmlns:a16="http://schemas.microsoft.com/office/drawing/2014/main" id="{42A4DB7B-B782-00FD-306C-C912D54D2AC0}"/>
                </a:ext>
              </a:extLst>
            </p:cNvPr>
            <p:cNvSpPr/>
            <p:nvPr/>
          </p:nvSpPr>
          <p:spPr>
            <a:xfrm>
              <a:off x="2469125" y="3928700"/>
              <a:ext cx="10950" cy="10475"/>
            </a:xfrm>
            <a:custGeom>
              <a:avLst/>
              <a:gdLst/>
              <a:ahLst/>
              <a:cxnLst/>
              <a:rect l="l" t="t" r="r" b="b"/>
              <a:pathLst>
                <a:path w="438" h="419" extrusionOk="0">
                  <a:moveTo>
                    <a:pt x="189" y="1"/>
                  </a:moveTo>
                  <a:cubicBezTo>
                    <a:pt x="170" y="1"/>
                    <a:pt x="151" y="3"/>
                    <a:pt x="131" y="9"/>
                  </a:cubicBezTo>
                  <a:cubicBezTo>
                    <a:pt x="51" y="29"/>
                    <a:pt x="0" y="103"/>
                    <a:pt x="7" y="184"/>
                  </a:cubicBezTo>
                  <a:lnTo>
                    <a:pt x="10" y="238"/>
                  </a:lnTo>
                  <a:cubicBezTo>
                    <a:pt x="16" y="316"/>
                    <a:pt x="27" y="346"/>
                    <a:pt x="56" y="368"/>
                  </a:cubicBezTo>
                  <a:cubicBezTo>
                    <a:pt x="85" y="390"/>
                    <a:pt x="115" y="403"/>
                    <a:pt x="194" y="413"/>
                  </a:cubicBezTo>
                  <a:lnTo>
                    <a:pt x="240" y="417"/>
                  </a:lnTo>
                  <a:cubicBezTo>
                    <a:pt x="246" y="418"/>
                    <a:pt x="252" y="418"/>
                    <a:pt x="257" y="418"/>
                  </a:cubicBezTo>
                  <a:cubicBezTo>
                    <a:pt x="325" y="418"/>
                    <a:pt x="387" y="374"/>
                    <a:pt x="407" y="308"/>
                  </a:cubicBezTo>
                  <a:cubicBezTo>
                    <a:pt x="438" y="215"/>
                    <a:pt x="406" y="134"/>
                    <a:pt x="353" y="79"/>
                  </a:cubicBezTo>
                  <a:cubicBezTo>
                    <a:pt x="312" y="34"/>
                    <a:pt x="256" y="1"/>
                    <a:pt x="18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2">
              <a:extLst>
                <a:ext uri="{FF2B5EF4-FFF2-40B4-BE49-F238E27FC236}">
                  <a16:creationId xmlns:a16="http://schemas.microsoft.com/office/drawing/2014/main" id="{729A98D8-410E-F20F-D766-340059C708D3}"/>
                </a:ext>
              </a:extLst>
            </p:cNvPr>
            <p:cNvSpPr/>
            <p:nvPr/>
          </p:nvSpPr>
          <p:spPr>
            <a:xfrm>
              <a:off x="2451925" y="3933300"/>
              <a:ext cx="11975" cy="11000"/>
            </a:xfrm>
            <a:custGeom>
              <a:avLst/>
              <a:gdLst/>
              <a:ahLst/>
              <a:cxnLst/>
              <a:rect l="l" t="t" r="r" b="b"/>
              <a:pathLst>
                <a:path w="479" h="440" extrusionOk="0">
                  <a:moveTo>
                    <a:pt x="195" y="1"/>
                  </a:moveTo>
                  <a:cubicBezTo>
                    <a:pt x="170" y="1"/>
                    <a:pt x="144" y="5"/>
                    <a:pt x="118" y="14"/>
                  </a:cubicBezTo>
                  <a:cubicBezTo>
                    <a:pt x="43" y="41"/>
                    <a:pt x="0" y="120"/>
                    <a:pt x="19" y="198"/>
                  </a:cubicBezTo>
                  <a:lnTo>
                    <a:pt x="34" y="259"/>
                  </a:lnTo>
                  <a:cubicBezTo>
                    <a:pt x="51" y="335"/>
                    <a:pt x="65" y="364"/>
                    <a:pt x="94" y="384"/>
                  </a:cubicBezTo>
                  <a:cubicBezTo>
                    <a:pt x="124" y="405"/>
                    <a:pt x="156" y="418"/>
                    <a:pt x="235" y="429"/>
                  </a:cubicBezTo>
                  <a:lnTo>
                    <a:pt x="288" y="438"/>
                  </a:lnTo>
                  <a:cubicBezTo>
                    <a:pt x="295" y="439"/>
                    <a:pt x="302" y="440"/>
                    <a:pt x="310" y="440"/>
                  </a:cubicBezTo>
                  <a:cubicBezTo>
                    <a:pt x="374" y="440"/>
                    <a:pt x="433" y="396"/>
                    <a:pt x="452" y="332"/>
                  </a:cubicBezTo>
                  <a:cubicBezTo>
                    <a:pt x="479" y="230"/>
                    <a:pt x="437" y="140"/>
                    <a:pt x="374" y="78"/>
                  </a:cubicBezTo>
                  <a:cubicBezTo>
                    <a:pt x="327" y="33"/>
                    <a:pt x="264" y="1"/>
                    <a:pt x="19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2">
              <a:extLst>
                <a:ext uri="{FF2B5EF4-FFF2-40B4-BE49-F238E27FC236}">
                  <a16:creationId xmlns:a16="http://schemas.microsoft.com/office/drawing/2014/main" id="{5DD73719-4657-59D8-A3B1-8E691F27478B}"/>
                </a:ext>
              </a:extLst>
            </p:cNvPr>
            <p:cNvSpPr/>
            <p:nvPr/>
          </p:nvSpPr>
          <p:spPr>
            <a:xfrm>
              <a:off x="2435700" y="3941025"/>
              <a:ext cx="12575" cy="11850"/>
            </a:xfrm>
            <a:custGeom>
              <a:avLst/>
              <a:gdLst/>
              <a:ahLst/>
              <a:cxnLst/>
              <a:rect l="l" t="t" r="r" b="b"/>
              <a:pathLst>
                <a:path w="503" h="474" extrusionOk="0">
                  <a:moveTo>
                    <a:pt x="199" y="0"/>
                  </a:moveTo>
                  <a:cubicBezTo>
                    <a:pt x="185" y="0"/>
                    <a:pt x="171" y="1"/>
                    <a:pt x="156" y="4"/>
                  </a:cubicBezTo>
                  <a:lnTo>
                    <a:pt x="155" y="4"/>
                  </a:lnTo>
                  <a:cubicBezTo>
                    <a:pt x="63" y="21"/>
                    <a:pt x="1" y="110"/>
                    <a:pt x="18" y="202"/>
                  </a:cubicBezTo>
                  <a:lnTo>
                    <a:pt x="23" y="226"/>
                  </a:lnTo>
                  <a:cubicBezTo>
                    <a:pt x="29" y="263"/>
                    <a:pt x="42" y="298"/>
                    <a:pt x="61" y="328"/>
                  </a:cubicBezTo>
                  <a:cubicBezTo>
                    <a:pt x="75" y="353"/>
                    <a:pt x="94" y="376"/>
                    <a:pt x="117" y="393"/>
                  </a:cubicBezTo>
                  <a:cubicBezTo>
                    <a:pt x="169" y="436"/>
                    <a:pt x="233" y="463"/>
                    <a:pt x="299" y="469"/>
                  </a:cubicBezTo>
                  <a:lnTo>
                    <a:pt x="320" y="473"/>
                  </a:lnTo>
                  <a:lnTo>
                    <a:pt x="326" y="473"/>
                  </a:lnTo>
                  <a:cubicBezTo>
                    <a:pt x="331" y="473"/>
                    <a:pt x="336" y="473"/>
                    <a:pt x="341" y="473"/>
                  </a:cubicBezTo>
                  <a:cubicBezTo>
                    <a:pt x="421" y="473"/>
                    <a:pt x="488" y="414"/>
                    <a:pt x="495" y="334"/>
                  </a:cubicBezTo>
                  <a:cubicBezTo>
                    <a:pt x="503" y="229"/>
                    <a:pt x="458" y="152"/>
                    <a:pt x="400" y="90"/>
                  </a:cubicBezTo>
                  <a:cubicBezTo>
                    <a:pt x="369" y="59"/>
                    <a:pt x="333" y="36"/>
                    <a:pt x="293" y="20"/>
                  </a:cubicBezTo>
                  <a:cubicBezTo>
                    <a:pt x="263" y="6"/>
                    <a:pt x="231" y="0"/>
                    <a:pt x="199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2">
              <a:extLst>
                <a:ext uri="{FF2B5EF4-FFF2-40B4-BE49-F238E27FC236}">
                  <a16:creationId xmlns:a16="http://schemas.microsoft.com/office/drawing/2014/main" id="{34E4A1BD-D96D-A929-96BA-128C5D385384}"/>
                </a:ext>
              </a:extLst>
            </p:cNvPr>
            <p:cNvSpPr/>
            <p:nvPr/>
          </p:nvSpPr>
          <p:spPr>
            <a:xfrm>
              <a:off x="2491375" y="4028650"/>
              <a:ext cx="261025" cy="30725"/>
            </a:xfrm>
            <a:custGeom>
              <a:avLst/>
              <a:gdLst/>
              <a:ahLst/>
              <a:cxnLst/>
              <a:rect l="l" t="t" r="r" b="b"/>
              <a:pathLst>
                <a:path w="10441" h="1229" extrusionOk="0">
                  <a:moveTo>
                    <a:pt x="10363" y="1"/>
                  </a:moveTo>
                  <a:cubicBezTo>
                    <a:pt x="9511" y="126"/>
                    <a:pt x="8649" y="228"/>
                    <a:pt x="7793" y="322"/>
                  </a:cubicBezTo>
                  <a:cubicBezTo>
                    <a:pt x="6934" y="412"/>
                    <a:pt x="6074" y="487"/>
                    <a:pt x="5214" y="538"/>
                  </a:cubicBezTo>
                  <a:lnTo>
                    <a:pt x="4569" y="574"/>
                  </a:lnTo>
                  <a:lnTo>
                    <a:pt x="3924" y="597"/>
                  </a:lnTo>
                  <a:cubicBezTo>
                    <a:pt x="3709" y="609"/>
                    <a:pt x="3493" y="609"/>
                    <a:pt x="3278" y="613"/>
                  </a:cubicBezTo>
                  <a:cubicBezTo>
                    <a:pt x="3106" y="614"/>
                    <a:pt x="2932" y="620"/>
                    <a:pt x="2760" y="620"/>
                  </a:cubicBezTo>
                  <a:cubicBezTo>
                    <a:pt x="2717" y="620"/>
                    <a:pt x="2675" y="620"/>
                    <a:pt x="2633" y="619"/>
                  </a:cubicBezTo>
                  <a:lnTo>
                    <a:pt x="1988" y="614"/>
                  </a:lnTo>
                  <a:cubicBezTo>
                    <a:pt x="1773" y="614"/>
                    <a:pt x="1558" y="601"/>
                    <a:pt x="1344" y="595"/>
                  </a:cubicBezTo>
                  <a:cubicBezTo>
                    <a:pt x="911" y="595"/>
                    <a:pt x="485" y="544"/>
                    <a:pt x="55" y="530"/>
                  </a:cubicBezTo>
                  <a:lnTo>
                    <a:pt x="1" y="922"/>
                  </a:lnTo>
                  <a:cubicBezTo>
                    <a:pt x="865" y="1077"/>
                    <a:pt x="1743" y="1182"/>
                    <a:pt x="2622" y="1210"/>
                  </a:cubicBezTo>
                  <a:cubicBezTo>
                    <a:pt x="2939" y="1222"/>
                    <a:pt x="3257" y="1228"/>
                    <a:pt x="3575" y="1228"/>
                  </a:cubicBezTo>
                  <a:cubicBezTo>
                    <a:pt x="4135" y="1228"/>
                    <a:pt x="4694" y="1210"/>
                    <a:pt x="5254" y="1172"/>
                  </a:cubicBezTo>
                  <a:cubicBezTo>
                    <a:pt x="6128" y="1112"/>
                    <a:pt x="7001" y="1021"/>
                    <a:pt x="7866" y="886"/>
                  </a:cubicBezTo>
                  <a:cubicBezTo>
                    <a:pt x="8734" y="756"/>
                    <a:pt x="9592" y="578"/>
                    <a:pt x="10441" y="355"/>
                  </a:cubicBezTo>
                  <a:lnTo>
                    <a:pt x="103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2">
              <a:extLst>
                <a:ext uri="{FF2B5EF4-FFF2-40B4-BE49-F238E27FC236}">
                  <a16:creationId xmlns:a16="http://schemas.microsoft.com/office/drawing/2014/main" id="{44D0C9D8-32CF-1023-C517-E1F98B451079}"/>
                </a:ext>
              </a:extLst>
            </p:cNvPr>
            <p:cNvSpPr/>
            <p:nvPr/>
          </p:nvSpPr>
          <p:spPr>
            <a:xfrm>
              <a:off x="2515725" y="3884675"/>
              <a:ext cx="26575" cy="183850"/>
            </a:xfrm>
            <a:custGeom>
              <a:avLst/>
              <a:gdLst/>
              <a:ahLst/>
              <a:cxnLst/>
              <a:rect l="l" t="t" r="r" b="b"/>
              <a:pathLst>
                <a:path w="1063" h="7354" extrusionOk="0">
                  <a:moveTo>
                    <a:pt x="467" y="1"/>
                  </a:moveTo>
                  <a:lnTo>
                    <a:pt x="1" y="228"/>
                  </a:lnTo>
                  <a:cubicBezTo>
                    <a:pt x="1" y="228"/>
                    <a:pt x="6" y="311"/>
                    <a:pt x="14" y="503"/>
                  </a:cubicBezTo>
                  <a:cubicBezTo>
                    <a:pt x="23" y="697"/>
                    <a:pt x="34" y="973"/>
                    <a:pt x="50" y="1304"/>
                  </a:cubicBezTo>
                  <a:cubicBezTo>
                    <a:pt x="60" y="1636"/>
                    <a:pt x="73" y="2023"/>
                    <a:pt x="85" y="2437"/>
                  </a:cubicBezTo>
                  <a:cubicBezTo>
                    <a:pt x="95" y="2646"/>
                    <a:pt x="92" y="2859"/>
                    <a:pt x="100" y="3078"/>
                  </a:cubicBezTo>
                  <a:cubicBezTo>
                    <a:pt x="103" y="3296"/>
                    <a:pt x="106" y="3517"/>
                    <a:pt x="109" y="3738"/>
                  </a:cubicBezTo>
                  <a:cubicBezTo>
                    <a:pt x="112" y="4181"/>
                    <a:pt x="115" y="4623"/>
                    <a:pt x="119" y="5039"/>
                  </a:cubicBezTo>
                  <a:cubicBezTo>
                    <a:pt x="114" y="5248"/>
                    <a:pt x="119" y="5448"/>
                    <a:pt x="119" y="5639"/>
                  </a:cubicBezTo>
                  <a:cubicBezTo>
                    <a:pt x="119" y="5831"/>
                    <a:pt x="117" y="6011"/>
                    <a:pt x="119" y="6178"/>
                  </a:cubicBezTo>
                  <a:cubicBezTo>
                    <a:pt x="120" y="6346"/>
                    <a:pt x="123" y="6499"/>
                    <a:pt x="123" y="6635"/>
                  </a:cubicBezTo>
                  <a:cubicBezTo>
                    <a:pt x="122" y="6770"/>
                    <a:pt x="125" y="6890"/>
                    <a:pt x="128" y="6988"/>
                  </a:cubicBezTo>
                  <a:cubicBezTo>
                    <a:pt x="133" y="7184"/>
                    <a:pt x="139" y="7297"/>
                    <a:pt x="139" y="7297"/>
                  </a:cubicBezTo>
                  <a:lnTo>
                    <a:pt x="732" y="7354"/>
                  </a:lnTo>
                  <a:cubicBezTo>
                    <a:pt x="732" y="7354"/>
                    <a:pt x="759" y="7243"/>
                    <a:pt x="796" y="7045"/>
                  </a:cubicBezTo>
                  <a:cubicBezTo>
                    <a:pt x="832" y="6850"/>
                    <a:pt x="888" y="6569"/>
                    <a:pt x="928" y="6228"/>
                  </a:cubicBezTo>
                  <a:cubicBezTo>
                    <a:pt x="975" y="5890"/>
                    <a:pt x="1010" y="5492"/>
                    <a:pt x="1036" y="5065"/>
                  </a:cubicBezTo>
                  <a:cubicBezTo>
                    <a:pt x="1045" y="4850"/>
                    <a:pt x="1058" y="4629"/>
                    <a:pt x="1060" y="4405"/>
                  </a:cubicBezTo>
                  <a:cubicBezTo>
                    <a:pt x="1063" y="4180"/>
                    <a:pt x="1063" y="3951"/>
                    <a:pt x="1060" y="3722"/>
                  </a:cubicBezTo>
                  <a:cubicBezTo>
                    <a:pt x="1050" y="3494"/>
                    <a:pt x="1041" y="3266"/>
                    <a:pt x="1033" y="3040"/>
                  </a:cubicBezTo>
                  <a:cubicBezTo>
                    <a:pt x="1017" y="2816"/>
                    <a:pt x="999" y="2595"/>
                    <a:pt x="977" y="2380"/>
                  </a:cubicBezTo>
                  <a:cubicBezTo>
                    <a:pt x="959" y="2166"/>
                    <a:pt x="929" y="1961"/>
                    <a:pt x="902" y="1765"/>
                  </a:cubicBezTo>
                  <a:cubicBezTo>
                    <a:pt x="878" y="1569"/>
                    <a:pt x="842" y="1385"/>
                    <a:pt x="812" y="1217"/>
                  </a:cubicBezTo>
                  <a:cubicBezTo>
                    <a:pt x="748" y="878"/>
                    <a:pt x="680" y="597"/>
                    <a:pt x="626" y="401"/>
                  </a:cubicBezTo>
                  <a:cubicBezTo>
                    <a:pt x="599" y="303"/>
                    <a:pt x="575" y="226"/>
                    <a:pt x="557" y="172"/>
                  </a:cubicBezTo>
                  <a:cubicBezTo>
                    <a:pt x="540" y="120"/>
                    <a:pt x="467" y="1"/>
                    <a:pt x="467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2">
              <a:extLst>
                <a:ext uri="{FF2B5EF4-FFF2-40B4-BE49-F238E27FC236}">
                  <a16:creationId xmlns:a16="http://schemas.microsoft.com/office/drawing/2014/main" id="{3DE57F60-91EC-EAA3-0B8F-C37C3FF5DE07}"/>
                </a:ext>
              </a:extLst>
            </p:cNvPr>
            <p:cNvSpPr/>
            <p:nvPr/>
          </p:nvSpPr>
          <p:spPr>
            <a:xfrm>
              <a:off x="2665275" y="4156725"/>
              <a:ext cx="133025" cy="51025"/>
            </a:xfrm>
            <a:custGeom>
              <a:avLst/>
              <a:gdLst/>
              <a:ahLst/>
              <a:cxnLst/>
              <a:rect l="l" t="t" r="r" b="b"/>
              <a:pathLst>
                <a:path w="5321" h="2041" extrusionOk="0">
                  <a:moveTo>
                    <a:pt x="5128" y="0"/>
                  </a:moveTo>
                  <a:cubicBezTo>
                    <a:pt x="5108" y="0"/>
                    <a:pt x="5088" y="5"/>
                    <a:pt x="5066" y="15"/>
                  </a:cubicBezTo>
                  <a:lnTo>
                    <a:pt x="5063" y="17"/>
                  </a:lnTo>
                  <a:cubicBezTo>
                    <a:pt x="4672" y="207"/>
                    <a:pt x="4275" y="393"/>
                    <a:pt x="3876" y="568"/>
                  </a:cubicBezTo>
                  <a:cubicBezTo>
                    <a:pt x="3477" y="745"/>
                    <a:pt x="3076" y="916"/>
                    <a:pt x="2671" y="1067"/>
                  </a:cubicBezTo>
                  <a:cubicBezTo>
                    <a:pt x="2266" y="1220"/>
                    <a:pt x="1857" y="1358"/>
                    <a:pt x="1444" y="1477"/>
                  </a:cubicBezTo>
                  <a:cubicBezTo>
                    <a:pt x="1029" y="1589"/>
                    <a:pt x="611" y="1684"/>
                    <a:pt x="185" y="1741"/>
                  </a:cubicBezTo>
                  <a:lnTo>
                    <a:pt x="180" y="1741"/>
                  </a:lnTo>
                  <a:cubicBezTo>
                    <a:pt x="0" y="1767"/>
                    <a:pt x="13" y="2029"/>
                    <a:pt x="194" y="2037"/>
                  </a:cubicBezTo>
                  <a:cubicBezTo>
                    <a:pt x="253" y="2039"/>
                    <a:pt x="312" y="2040"/>
                    <a:pt x="370" y="2040"/>
                  </a:cubicBezTo>
                  <a:cubicBezTo>
                    <a:pt x="769" y="2040"/>
                    <a:pt x="1164" y="1990"/>
                    <a:pt x="1550" y="1906"/>
                  </a:cubicBezTo>
                  <a:cubicBezTo>
                    <a:pt x="1989" y="1806"/>
                    <a:pt x="2421" y="1674"/>
                    <a:pt x="2841" y="1512"/>
                  </a:cubicBezTo>
                  <a:cubicBezTo>
                    <a:pt x="3259" y="1349"/>
                    <a:pt x="3666" y="1161"/>
                    <a:pt x="4062" y="951"/>
                  </a:cubicBezTo>
                  <a:cubicBezTo>
                    <a:pt x="4459" y="743"/>
                    <a:pt x="4841" y="508"/>
                    <a:pt x="5205" y="249"/>
                  </a:cubicBezTo>
                  <a:cubicBezTo>
                    <a:pt x="5321" y="165"/>
                    <a:pt x="5246" y="0"/>
                    <a:pt x="5128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2">
              <a:extLst>
                <a:ext uri="{FF2B5EF4-FFF2-40B4-BE49-F238E27FC236}">
                  <a16:creationId xmlns:a16="http://schemas.microsoft.com/office/drawing/2014/main" id="{FF33EE7E-5612-6134-5664-EF686B2CA780}"/>
                </a:ext>
              </a:extLst>
            </p:cNvPr>
            <p:cNvSpPr/>
            <p:nvPr/>
          </p:nvSpPr>
          <p:spPr>
            <a:xfrm>
              <a:off x="2449775" y="4179550"/>
              <a:ext cx="136800" cy="35250"/>
            </a:xfrm>
            <a:custGeom>
              <a:avLst/>
              <a:gdLst/>
              <a:ahLst/>
              <a:cxnLst/>
              <a:rect l="l" t="t" r="r" b="b"/>
              <a:pathLst>
                <a:path w="5472" h="1410" extrusionOk="0">
                  <a:moveTo>
                    <a:pt x="211" y="0"/>
                  </a:moveTo>
                  <a:cubicBezTo>
                    <a:pt x="69" y="0"/>
                    <a:pt x="0" y="207"/>
                    <a:pt x="147" y="283"/>
                  </a:cubicBezTo>
                  <a:cubicBezTo>
                    <a:pt x="345" y="385"/>
                    <a:pt x="547" y="480"/>
                    <a:pt x="751" y="574"/>
                  </a:cubicBezTo>
                  <a:cubicBezTo>
                    <a:pt x="957" y="657"/>
                    <a:pt x="1161" y="749"/>
                    <a:pt x="1374" y="819"/>
                  </a:cubicBezTo>
                  <a:cubicBezTo>
                    <a:pt x="1793" y="973"/>
                    <a:pt x="2227" y="1090"/>
                    <a:pt x="2664" y="1191"/>
                  </a:cubicBezTo>
                  <a:cubicBezTo>
                    <a:pt x="3103" y="1286"/>
                    <a:pt x="3548" y="1351"/>
                    <a:pt x="3996" y="1386"/>
                  </a:cubicBezTo>
                  <a:cubicBezTo>
                    <a:pt x="4192" y="1401"/>
                    <a:pt x="4386" y="1409"/>
                    <a:pt x="4581" y="1409"/>
                  </a:cubicBezTo>
                  <a:cubicBezTo>
                    <a:pt x="4835" y="1409"/>
                    <a:pt x="5091" y="1394"/>
                    <a:pt x="5351" y="1357"/>
                  </a:cubicBezTo>
                  <a:lnTo>
                    <a:pt x="5351" y="1356"/>
                  </a:lnTo>
                  <a:cubicBezTo>
                    <a:pt x="5421" y="1346"/>
                    <a:pt x="5472" y="1284"/>
                    <a:pt x="5468" y="1214"/>
                  </a:cubicBezTo>
                  <a:cubicBezTo>
                    <a:pt x="5464" y="1143"/>
                    <a:pt x="5406" y="1087"/>
                    <a:pt x="5335" y="1086"/>
                  </a:cubicBezTo>
                  <a:lnTo>
                    <a:pt x="5325" y="1086"/>
                  </a:lnTo>
                  <a:cubicBezTo>
                    <a:pt x="4904" y="1075"/>
                    <a:pt x="4469" y="1022"/>
                    <a:pt x="4043" y="962"/>
                  </a:cubicBezTo>
                  <a:cubicBezTo>
                    <a:pt x="3615" y="898"/>
                    <a:pt x="3191" y="819"/>
                    <a:pt x="2768" y="725"/>
                  </a:cubicBezTo>
                  <a:cubicBezTo>
                    <a:pt x="2558" y="672"/>
                    <a:pt x="2345" y="628"/>
                    <a:pt x="2138" y="569"/>
                  </a:cubicBezTo>
                  <a:cubicBezTo>
                    <a:pt x="2033" y="542"/>
                    <a:pt x="1927" y="517"/>
                    <a:pt x="1824" y="486"/>
                  </a:cubicBezTo>
                  <a:lnTo>
                    <a:pt x="1510" y="396"/>
                  </a:lnTo>
                  <a:cubicBezTo>
                    <a:pt x="1094" y="275"/>
                    <a:pt x="681" y="140"/>
                    <a:pt x="263" y="8"/>
                  </a:cubicBezTo>
                  <a:lnTo>
                    <a:pt x="259" y="8"/>
                  </a:lnTo>
                  <a:cubicBezTo>
                    <a:pt x="242" y="3"/>
                    <a:pt x="226" y="0"/>
                    <a:pt x="211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2">
              <a:extLst>
                <a:ext uri="{FF2B5EF4-FFF2-40B4-BE49-F238E27FC236}">
                  <a16:creationId xmlns:a16="http://schemas.microsoft.com/office/drawing/2014/main" id="{A5CB958F-53F1-43E2-3E3A-AE877951E37B}"/>
                </a:ext>
              </a:extLst>
            </p:cNvPr>
            <p:cNvSpPr/>
            <p:nvPr/>
          </p:nvSpPr>
          <p:spPr>
            <a:xfrm>
              <a:off x="2698975" y="3878650"/>
              <a:ext cx="27450" cy="182850"/>
            </a:xfrm>
            <a:custGeom>
              <a:avLst/>
              <a:gdLst/>
              <a:ahLst/>
              <a:cxnLst/>
              <a:rect l="l" t="t" r="r" b="b"/>
              <a:pathLst>
                <a:path w="1098" h="7314" extrusionOk="0">
                  <a:moveTo>
                    <a:pt x="369" y="0"/>
                  </a:moveTo>
                  <a:cubicBezTo>
                    <a:pt x="369" y="0"/>
                    <a:pt x="352" y="78"/>
                    <a:pt x="337" y="134"/>
                  </a:cubicBezTo>
                  <a:cubicBezTo>
                    <a:pt x="323" y="189"/>
                    <a:pt x="301" y="265"/>
                    <a:pt x="280" y="366"/>
                  </a:cubicBezTo>
                  <a:cubicBezTo>
                    <a:pt x="234" y="563"/>
                    <a:pt x="180" y="846"/>
                    <a:pt x="132" y="1187"/>
                  </a:cubicBezTo>
                  <a:cubicBezTo>
                    <a:pt x="112" y="1359"/>
                    <a:pt x="83" y="1543"/>
                    <a:pt x="69" y="1741"/>
                  </a:cubicBezTo>
                  <a:cubicBezTo>
                    <a:pt x="51" y="1936"/>
                    <a:pt x="31" y="2143"/>
                    <a:pt x="23" y="2357"/>
                  </a:cubicBezTo>
                  <a:cubicBezTo>
                    <a:pt x="12" y="2572"/>
                    <a:pt x="5" y="2794"/>
                    <a:pt x="0" y="3019"/>
                  </a:cubicBezTo>
                  <a:cubicBezTo>
                    <a:pt x="2" y="3244"/>
                    <a:pt x="4" y="3473"/>
                    <a:pt x="5" y="3702"/>
                  </a:cubicBezTo>
                  <a:cubicBezTo>
                    <a:pt x="13" y="3931"/>
                    <a:pt x="24" y="4158"/>
                    <a:pt x="37" y="4384"/>
                  </a:cubicBezTo>
                  <a:cubicBezTo>
                    <a:pt x="51" y="4608"/>
                    <a:pt x="72" y="4827"/>
                    <a:pt x="93" y="5040"/>
                  </a:cubicBezTo>
                  <a:cubicBezTo>
                    <a:pt x="139" y="5466"/>
                    <a:pt x="193" y="5862"/>
                    <a:pt x="258" y="6199"/>
                  </a:cubicBezTo>
                  <a:cubicBezTo>
                    <a:pt x="312" y="6538"/>
                    <a:pt x="380" y="6814"/>
                    <a:pt x="428" y="7010"/>
                  </a:cubicBezTo>
                  <a:cubicBezTo>
                    <a:pt x="476" y="7204"/>
                    <a:pt x="507" y="7313"/>
                    <a:pt x="507" y="7313"/>
                  </a:cubicBezTo>
                  <a:lnTo>
                    <a:pt x="1096" y="7228"/>
                  </a:lnTo>
                  <a:cubicBezTo>
                    <a:pt x="1096" y="7228"/>
                    <a:pt x="1097" y="7115"/>
                    <a:pt x="1092" y="6919"/>
                  </a:cubicBezTo>
                  <a:cubicBezTo>
                    <a:pt x="1091" y="6821"/>
                    <a:pt x="1086" y="6703"/>
                    <a:pt x="1081" y="6566"/>
                  </a:cubicBezTo>
                  <a:cubicBezTo>
                    <a:pt x="1077" y="6430"/>
                    <a:pt x="1069" y="6277"/>
                    <a:pt x="1064" y="6110"/>
                  </a:cubicBezTo>
                  <a:cubicBezTo>
                    <a:pt x="1059" y="5942"/>
                    <a:pt x="1045" y="5762"/>
                    <a:pt x="1038" y="5571"/>
                  </a:cubicBezTo>
                  <a:cubicBezTo>
                    <a:pt x="1032" y="5381"/>
                    <a:pt x="1024" y="5179"/>
                    <a:pt x="1011" y="4972"/>
                  </a:cubicBezTo>
                  <a:cubicBezTo>
                    <a:pt x="994" y="4557"/>
                    <a:pt x="975" y="4114"/>
                    <a:pt x="957" y="3672"/>
                  </a:cubicBezTo>
                  <a:cubicBezTo>
                    <a:pt x="949" y="3451"/>
                    <a:pt x="943" y="3230"/>
                    <a:pt x="935" y="3011"/>
                  </a:cubicBezTo>
                  <a:cubicBezTo>
                    <a:pt x="933" y="2793"/>
                    <a:pt x="919" y="2580"/>
                    <a:pt x="919" y="2372"/>
                  </a:cubicBezTo>
                  <a:cubicBezTo>
                    <a:pt x="913" y="1957"/>
                    <a:pt x="906" y="1569"/>
                    <a:pt x="900" y="1238"/>
                  </a:cubicBezTo>
                  <a:cubicBezTo>
                    <a:pt x="900" y="906"/>
                    <a:pt x="897" y="626"/>
                    <a:pt x="898" y="436"/>
                  </a:cubicBezTo>
                  <a:cubicBezTo>
                    <a:pt x="898" y="245"/>
                    <a:pt x="903" y="114"/>
                    <a:pt x="903" y="114"/>
                  </a:cubicBezTo>
                  <a:lnTo>
                    <a:pt x="369" y="0"/>
                  </a:ln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2">
              <a:extLst>
                <a:ext uri="{FF2B5EF4-FFF2-40B4-BE49-F238E27FC236}">
                  <a16:creationId xmlns:a16="http://schemas.microsoft.com/office/drawing/2014/main" id="{911103F8-D5AD-33C5-CB40-453B926D896E}"/>
                </a:ext>
              </a:extLst>
            </p:cNvPr>
            <p:cNvSpPr/>
            <p:nvPr/>
          </p:nvSpPr>
          <p:spPr>
            <a:xfrm>
              <a:off x="2698525" y="4039650"/>
              <a:ext cx="38150" cy="36475"/>
            </a:xfrm>
            <a:custGeom>
              <a:avLst/>
              <a:gdLst/>
              <a:ahLst/>
              <a:cxnLst/>
              <a:rect l="l" t="t" r="r" b="b"/>
              <a:pathLst>
                <a:path w="1526" h="1459" extrusionOk="0">
                  <a:moveTo>
                    <a:pt x="791" y="1"/>
                  </a:moveTo>
                  <a:cubicBezTo>
                    <a:pt x="784" y="1"/>
                    <a:pt x="777" y="1"/>
                    <a:pt x="770" y="1"/>
                  </a:cubicBezTo>
                  <a:cubicBezTo>
                    <a:pt x="476" y="7"/>
                    <a:pt x="214" y="192"/>
                    <a:pt x="107" y="467"/>
                  </a:cubicBezTo>
                  <a:cubicBezTo>
                    <a:pt x="1" y="742"/>
                    <a:pt x="71" y="1055"/>
                    <a:pt x="285" y="1258"/>
                  </a:cubicBezTo>
                  <a:cubicBezTo>
                    <a:pt x="423" y="1390"/>
                    <a:pt x="604" y="1459"/>
                    <a:pt x="787" y="1459"/>
                  </a:cubicBezTo>
                  <a:cubicBezTo>
                    <a:pt x="887" y="1459"/>
                    <a:pt x="988" y="1438"/>
                    <a:pt x="1083" y="1396"/>
                  </a:cubicBezTo>
                  <a:cubicBezTo>
                    <a:pt x="1354" y="1277"/>
                    <a:pt x="1525" y="1007"/>
                    <a:pt x="1517" y="711"/>
                  </a:cubicBezTo>
                  <a:cubicBezTo>
                    <a:pt x="1508" y="316"/>
                    <a:pt x="1185" y="1"/>
                    <a:pt x="791" y="1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2">
              <a:extLst>
                <a:ext uri="{FF2B5EF4-FFF2-40B4-BE49-F238E27FC236}">
                  <a16:creationId xmlns:a16="http://schemas.microsoft.com/office/drawing/2014/main" id="{352EA80F-1B53-B2AC-1A5E-E55591A3A8B2}"/>
                </a:ext>
              </a:extLst>
            </p:cNvPr>
            <p:cNvSpPr/>
            <p:nvPr/>
          </p:nvSpPr>
          <p:spPr>
            <a:xfrm>
              <a:off x="2707275" y="4049675"/>
              <a:ext cx="19300" cy="16450"/>
            </a:xfrm>
            <a:custGeom>
              <a:avLst/>
              <a:gdLst/>
              <a:ahLst/>
              <a:cxnLst/>
              <a:rect l="l" t="t" r="r" b="b"/>
              <a:pathLst>
                <a:path w="772" h="658" extrusionOk="0">
                  <a:moveTo>
                    <a:pt x="439" y="0"/>
                  </a:moveTo>
                  <a:cubicBezTo>
                    <a:pt x="436" y="0"/>
                    <a:pt x="433" y="0"/>
                    <a:pt x="430" y="0"/>
                  </a:cubicBezTo>
                  <a:cubicBezTo>
                    <a:pt x="137" y="7"/>
                    <a:pt x="1" y="364"/>
                    <a:pt x="212" y="566"/>
                  </a:cubicBezTo>
                  <a:cubicBezTo>
                    <a:pt x="278" y="630"/>
                    <a:pt x="358" y="658"/>
                    <a:pt x="436" y="658"/>
                  </a:cubicBezTo>
                  <a:cubicBezTo>
                    <a:pt x="608" y="658"/>
                    <a:pt x="771" y="522"/>
                    <a:pt x="767" y="321"/>
                  </a:cubicBezTo>
                  <a:cubicBezTo>
                    <a:pt x="762" y="142"/>
                    <a:pt x="617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2">
              <a:extLst>
                <a:ext uri="{FF2B5EF4-FFF2-40B4-BE49-F238E27FC236}">
                  <a16:creationId xmlns:a16="http://schemas.microsoft.com/office/drawing/2014/main" id="{CC2207A1-BB41-069F-E912-4DADAD78D661}"/>
                </a:ext>
              </a:extLst>
            </p:cNvPr>
            <p:cNvSpPr/>
            <p:nvPr/>
          </p:nvSpPr>
          <p:spPr>
            <a:xfrm>
              <a:off x="2521550" y="3881775"/>
              <a:ext cx="26550" cy="183825"/>
            </a:xfrm>
            <a:custGeom>
              <a:avLst/>
              <a:gdLst/>
              <a:ahLst/>
              <a:cxnLst/>
              <a:rect l="l" t="t" r="r" b="b"/>
              <a:pathLst>
                <a:path w="1062" h="7353" extrusionOk="0">
                  <a:moveTo>
                    <a:pt x="466" y="1"/>
                  </a:moveTo>
                  <a:lnTo>
                    <a:pt x="0" y="226"/>
                  </a:lnTo>
                  <a:cubicBezTo>
                    <a:pt x="0" y="226"/>
                    <a:pt x="5" y="309"/>
                    <a:pt x="13" y="501"/>
                  </a:cubicBezTo>
                  <a:cubicBezTo>
                    <a:pt x="22" y="695"/>
                    <a:pt x="35" y="972"/>
                    <a:pt x="49" y="1302"/>
                  </a:cubicBezTo>
                  <a:cubicBezTo>
                    <a:pt x="59" y="1635"/>
                    <a:pt x="72" y="2021"/>
                    <a:pt x="84" y="2436"/>
                  </a:cubicBezTo>
                  <a:cubicBezTo>
                    <a:pt x="95" y="2644"/>
                    <a:pt x="91" y="2859"/>
                    <a:pt x="99" y="3076"/>
                  </a:cubicBezTo>
                  <a:cubicBezTo>
                    <a:pt x="102" y="3294"/>
                    <a:pt x="105" y="3515"/>
                    <a:pt x="110" y="3736"/>
                  </a:cubicBezTo>
                  <a:cubicBezTo>
                    <a:pt x="111" y="4179"/>
                    <a:pt x="115" y="4623"/>
                    <a:pt x="118" y="5038"/>
                  </a:cubicBezTo>
                  <a:cubicBezTo>
                    <a:pt x="113" y="5246"/>
                    <a:pt x="118" y="5446"/>
                    <a:pt x="118" y="5637"/>
                  </a:cubicBezTo>
                  <a:cubicBezTo>
                    <a:pt x="118" y="5829"/>
                    <a:pt x="116" y="6009"/>
                    <a:pt x="118" y="6176"/>
                  </a:cubicBezTo>
                  <a:cubicBezTo>
                    <a:pt x="119" y="6344"/>
                    <a:pt x="122" y="6497"/>
                    <a:pt x="122" y="6634"/>
                  </a:cubicBezTo>
                  <a:cubicBezTo>
                    <a:pt x="122" y="6769"/>
                    <a:pt x="126" y="6888"/>
                    <a:pt x="127" y="6987"/>
                  </a:cubicBezTo>
                  <a:cubicBezTo>
                    <a:pt x="132" y="7182"/>
                    <a:pt x="140" y="7295"/>
                    <a:pt x="140" y="7295"/>
                  </a:cubicBezTo>
                  <a:lnTo>
                    <a:pt x="731" y="7352"/>
                  </a:lnTo>
                  <a:cubicBezTo>
                    <a:pt x="731" y="7352"/>
                    <a:pt x="758" y="7241"/>
                    <a:pt x="795" y="7045"/>
                  </a:cubicBezTo>
                  <a:cubicBezTo>
                    <a:pt x="831" y="6848"/>
                    <a:pt x="887" y="6569"/>
                    <a:pt x="927" y="6228"/>
                  </a:cubicBezTo>
                  <a:cubicBezTo>
                    <a:pt x="974" y="5888"/>
                    <a:pt x="1009" y="5491"/>
                    <a:pt x="1036" y="5063"/>
                  </a:cubicBezTo>
                  <a:cubicBezTo>
                    <a:pt x="1046" y="4849"/>
                    <a:pt x="1059" y="4628"/>
                    <a:pt x="1060" y="4404"/>
                  </a:cubicBezTo>
                  <a:cubicBezTo>
                    <a:pt x="1062" y="4178"/>
                    <a:pt x="1062" y="3949"/>
                    <a:pt x="1060" y="3722"/>
                  </a:cubicBezTo>
                  <a:cubicBezTo>
                    <a:pt x="1051" y="3493"/>
                    <a:pt x="1041" y="3264"/>
                    <a:pt x="1032" y="3040"/>
                  </a:cubicBezTo>
                  <a:cubicBezTo>
                    <a:pt x="1016" y="2814"/>
                    <a:pt x="1000" y="2593"/>
                    <a:pt x="976" y="2380"/>
                  </a:cubicBezTo>
                  <a:cubicBezTo>
                    <a:pt x="959" y="2166"/>
                    <a:pt x="928" y="1960"/>
                    <a:pt x="901" y="1765"/>
                  </a:cubicBezTo>
                  <a:cubicBezTo>
                    <a:pt x="877" y="1569"/>
                    <a:pt x="841" y="1385"/>
                    <a:pt x="812" y="1217"/>
                  </a:cubicBezTo>
                  <a:cubicBezTo>
                    <a:pt x="747" y="876"/>
                    <a:pt x="680" y="597"/>
                    <a:pt x="625" y="401"/>
                  </a:cubicBezTo>
                  <a:cubicBezTo>
                    <a:pt x="599" y="303"/>
                    <a:pt x="574" y="228"/>
                    <a:pt x="556" y="172"/>
                  </a:cubicBezTo>
                  <a:cubicBezTo>
                    <a:pt x="539" y="120"/>
                    <a:pt x="466" y="1"/>
                    <a:pt x="466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2">
              <a:extLst>
                <a:ext uri="{FF2B5EF4-FFF2-40B4-BE49-F238E27FC236}">
                  <a16:creationId xmlns:a16="http://schemas.microsoft.com/office/drawing/2014/main" id="{F8326365-50D4-BD8C-8F44-4789EF3C61AB}"/>
                </a:ext>
              </a:extLst>
            </p:cNvPr>
            <p:cNvSpPr/>
            <p:nvPr/>
          </p:nvSpPr>
          <p:spPr>
            <a:xfrm>
              <a:off x="2513225" y="4048050"/>
              <a:ext cx="38100" cy="36500"/>
            </a:xfrm>
            <a:custGeom>
              <a:avLst/>
              <a:gdLst/>
              <a:ahLst/>
              <a:cxnLst/>
              <a:rect l="l" t="t" r="r" b="b"/>
              <a:pathLst>
                <a:path w="1524" h="1460" extrusionOk="0">
                  <a:moveTo>
                    <a:pt x="788" y="0"/>
                  </a:moveTo>
                  <a:cubicBezTo>
                    <a:pt x="782" y="0"/>
                    <a:pt x="776" y="0"/>
                    <a:pt x="770" y="0"/>
                  </a:cubicBezTo>
                  <a:cubicBezTo>
                    <a:pt x="475" y="8"/>
                    <a:pt x="214" y="193"/>
                    <a:pt x="107" y="468"/>
                  </a:cubicBezTo>
                  <a:cubicBezTo>
                    <a:pt x="1" y="743"/>
                    <a:pt x="71" y="1054"/>
                    <a:pt x="284" y="1258"/>
                  </a:cubicBezTo>
                  <a:cubicBezTo>
                    <a:pt x="423" y="1390"/>
                    <a:pt x="604" y="1460"/>
                    <a:pt x="788" y="1460"/>
                  </a:cubicBezTo>
                  <a:cubicBezTo>
                    <a:pt x="888" y="1460"/>
                    <a:pt x="988" y="1439"/>
                    <a:pt x="1083" y="1397"/>
                  </a:cubicBezTo>
                  <a:cubicBezTo>
                    <a:pt x="1352" y="1278"/>
                    <a:pt x="1524" y="1008"/>
                    <a:pt x="1517" y="712"/>
                  </a:cubicBezTo>
                  <a:cubicBezTo>
                    <a:pt x="1508" y="316"/>
                    <a:pt x="1182" y="0"/>
                    <a:pt x="788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2">
              <a:extLst>
                <a:ext uri="{FF2B5EF4-FFF2-40B4-BE49-F238E27FC236}">
                  <a16:creationId xmlns:a16="http://schemas.microsoft.com/office/drawing/2014/main" id="{A1B0CCC3-AC62-6685-C488-C95133E3F540}"/>
                </a:ext>
              </a:extLst>
            </p:cNvPr>
            <p:cNvSpPr/>
            <p:nvPr/>
          </p:nvSpPr>
          <p:spPr>
            <a:xfrm>
              <a:off x="2521925" y="4058100"/>
              <a:ext cx="19325" cy="16450"/>
            </a:xfrm>
            <a:custGeom>
              <a:avLst/>
              <a:gdLst/>
              <a:ahLst/>
              <a:cxnLst/>
              <a:rect l="l" t="t" r="r" b="b"/>
              <a:pathLst>
                <a:path w="773" h="658" extrusionOk="0">
                  <a:moveTo>
                    <a:pt x="441" y="0"/>
                  </a:moveTo>
                  <a:cubicBezTo>
                    <a:pt x="438" y="0"/>
                    <a:pt x="435" y="0"/>
                    <a:pt x="432" y="0"/>
                  </a:cubicBezTo>
                  <a:cubicBezTo>
                    <a:pt x="139" y="7"/>
                    <a:pt x="1" y="364"/>
                    <a:pt x="212" y="566"/>
                  </a:cubicBezTo>
                  <a:cubicBezTo>
                    <a:pt x="278" y="629"/>
                    <a:pt x="358" y="657"/>
                    <a:pt x="436" y="657"/>
                  </a:cubicBezTo>
                  <a:cubicBezTo>
                    <a:pt x="608" y="657"/>
                    <a:pt x="773" y="521"/>
                    <a:pt x="767" y="320"/>
                  </a:cubicBezTo>
                  <a:cubicBezTo>
                    <a:pt x="764" y="142"/>
                    <a:pt x="618" y="0"/>
                    <a:pt x="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2">
              <a:extLst>
                <a:ext uri="{FF2B5EF4-FFF2-40B4-BE49-F238E27FC236}">
                  <a16:creationId xmlns:a16="http://schemas.microsoft.com/office/drawing/2014/main" id="{566CD717-B34C-DFD6-47B2-6065A99533D6}"/>
                </a:ext>
              </a:extLst>
            </p:cNvPr>
            <p:cNvSpPr/>
            <p:nvPr/>
          </p:nvSpPr>
          <p:spPr>
            <a:xfrm>
              <a:off x="2537125" y="3689275"/>
              <a:ext cx="10075" cy="10175"/>
            </a:xfrm>
            <a:custGeom>
              <a:avLst/>
              <a:gdLst/>
              <a:ahLst/>
              <a:cxnLst/>
              <a:rect l="l" t="t" r="r" b="b"/>
              <a:pathLst>
                <a:path w="403" h="407" extrusionOk="0">
                  <a:moveTo>
                    <a:pt x="130" y="0"/>
                  </a:moveTo>
                  <a:cubicBezTo>
                    <a:pt x="120" y="0"/>
                    <a:pt x="109" y="1"/>
                    <a:pt x="99" y="2"/>
                  </a:cubicBezTo>
                  <a:lnTo>
                    <a:pt x="86" y="4"/>
                  </a:lnTo>
                  <a:cubicBezTo>
                    <a:pt x="32" y="20"/>
                    <a:pt x="0" y="76"/>
                    <a:pt x="14" y="131"/>
                  </a:cubicBezTo>
                  <a:lnTo>
                    <a:pt x="26" y="168"/>
                  </a:lnTo>
                  <a:cubicBezTo>
                    <a:pt x="43" y="233"/>
                    <a:pt x="54" y="262"/>
                    <a:pt x="88" y="303"/>
                  </a:cubicBezTo>
                  <a:cubicBezTo>
                    <a:pt x="127" y="354"/>
                    <a:pt x="183" y="389"/>
                    <a:pt x="245" y="403"/>
                  </a:cubicBezTo>
                  <a:cubicBezTo>
                    <a:pt x="254" y="405"/>
                    <a:pt x="262" y="406"/>
                    <a:pt x="272" y="406"/>
                  </a:cubicBezTo>
                  <a:cubicBezTo>
                    <a:pt x="342" y="406"/>
                    <a:pt x="399" y="351"/>
                    <a:pt x="401" y="281"/>
                  </a:cubicBezTo>
                  <a:lnTo>
                    <a:pt x="401" y="279"/>
                  </a:lnTo>
                  <a:cubicBezTo>
                    <a:pt x="402" y="209"/>
                    <a:pt x="374" y="141"/>
                    <a:pt x="324" y="91"/>
                  </a:cubicBezTo>
                  <a:cubicBezTo>
                    <a:pt x="282" y="48"/>
                    <a:pt x="212" y="0"/>
                    <a:pt x="130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2">
              <a:extLst>
                <a:ext uri="{FF2B5EF4-FFF2-40B4-BE49-F238E27FC236}">
                  <a16:creationId xmlns:a16="http://schemas.microsoft.com/office/drawing/2014/main" id="{DE2C5995-8BA2-18A5-7529-FFBD9141048A}"/>
                </a:ext>
              </a:extLst>
            </p:cNvPr>
            <p:cNvSpPr/>
            <p:nvPr/>
          </p:nvSpPr>
          <p:spPr>
            <a:xfrm>
              <a:off x="2527975" y="3699975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126" y="0"/>
                  </a:moveTo>
                  <a:cubicBezTo>
                    <a:pt x="121" y="0"/>
                    <a:pt x="115" y="0"/>
                    <a:pt x="110" y="2"/>
                  </a:cubicBezTo>
                  <a:cubicBezTo>
                    <a:pt x="47" y="10"/>
                    <a:pt x="1" y="69"/>
                    <a:pt x="10" y="132"/>
                  </a:cubicBezTo>
                  <a:cubicBezTo>
                    <a:pt x="18" y="196"/>
                    <a:pt x="50" y="253"/>
                    <a:pt x="98" y="296"/>
                  </a:cubicBezTo>
                  <a:cubicBezTo>
                    <a:pt x="145" y="341"/>
                    <a:pt x="207" y="366"/>
                    <a:pt x="272" y="366"/>
                  </a:cubicBezTo>
                  <a:lnTo>
                    <a:pt x="282" y="366"/>
                  </a:lnTo>
                  <a:cubicBezTo>
                    <a:pt x="288" y="366"/>
                    <a:pt x="295" y="366"/>
                    <a:pt x="301" y="364"/>
                  </a:cubicBezTo>
                  <a:cubicBezTo>
                    <a:pt x="369" y="355"/>
                    <a:pt x="419" y="291"/>
                    <a:pt x="409" y="221"/>
                  </a:cubicBezTo>
                  <a:cubicBezTo>
                    <a:pt x="400" y="159"/>
                    <a:pt x="366" y="102"/>
                    <a:pt x="315" y="64"/>
                  </a:cubicBezTo>
                  <a:cubicBezTo>
                    <a:pt x="264" y="24"/>
                    <a:pt x="199" y="0"/>
                    <a:pt x="134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2">
              <a:extLst>
                <a:ext uri="{FF2B5EF4-FFF2-40B4-BE49-F238E27FC236}">
                  <a16:creationId xmlns:a16="http://schemas.microsoft.com/office/drawing/2014/main" id="{6307D0EA-030A-BD58-AA7A-69455B5FA9FB}"/>
                </a:ext>
              </a:extLst>
            </p:cNvPr>
            <p:cNvSpPr/>
            <p:nvPr/>
          </p:nvSpPr>
          <p:spPr>
            <a:xfrm>
              <a:off x="2518050" y="3708825"/>
              <a:ext cx="11700" cy="9250"/>
            </a:xfrm>
            <a:custGeom>
              <a:avLst/>
              <a:gdLst/>
              <a:ahLst/>
              <a:cxnLst/>
              <a:rect l="l" t="t" r="r" b="b"/>
              <a:pathLst>
                <a:path w="468" h="370" extrusionOk="0">
                  <a:moveTo>
                    <a:pt x="156" y="1"/>
                  </a:moveTo>
                  <a:cubicBezTo>
                    <a:pt x="138" y="1"/>
                    <a:pt x="120" y="2"/>
                    <a:pt x="102" y="6"/>
                  </a:cubicBezTo>
                  <a:cubicBezTo>
                    <a:pt x="94" y="7"/>
                    <a:pt x="88" y="9"/>
                    <a:pt x="81" y="12"/>
                  </a:cubicBezTo>
                  <a:cubicBezTo>
                    <a:pt x="26" y="34"/>
                    <a:pt x="0" y="98"/>
                    <a:pt x="22" y="152"/>
                  </a:cubicBezTo>
                  <a:lnTo>
                    <a:pt x="32" y="173"/>
                  </a:lnTo>
                  <a:cubicBezTo>
                    <a:pt x="56" y="230"/>
                    <a:pt x="96" y="279"/>
                    <a:pt x="148" y="314"/>
                  </a:cubicBezTo>
                  <a:cubicBezTo>
                    <a:pt x="197" y="351"/>
                    <a:pt x="256" y="370"/>
                    <a:pt x="318" y="370"/>
                  </a:cubicBezTo>
                  <a:cubicBezTo>
                    <a:pt x="323" y="370"/>
                    <a:pt x="328" y="370"/>
                    <a:pt x="332" y="370"/>
                  </a:cubicBezTo>
                  <a:lnTo>
                    <a:pt x="334" y="370"/>
                  </a:lnTo>
                  <a:cubicBezTo>
                    <a:pt x="344" y="370"/>
                    <a:pt x="353" y="368"/>
                    <a:pt x="363" y="365"/>
                  </a:cubicBezTo>
                  <a:cubicBezTo>
                    <a:pt x="429" y="346"/>
                    <a:pt x="468" y="276"/>
                    <a:pt x="448" y="211"/>
                  </a:cubicBezTo>
                  <a:cubicBezTo>
                    <a:pt x="428" y="141"/>
                    <a:pt x="382" y="84"/>
                    <a:pt x="320" y="49"/>
                  </a:cubicBezTo>
                  <a:cubicBezTo>
                    <a:pt x="270" y="17"/>
                    <a:pt x="213" y="1"/>
                    <a:pt x="156" y="1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2">
              <a:extLst>
                <a:ext uri="{FF2B5EF4-FFF2-40B4-BE49-F238E27FC236}">
                  <a16:creationId xmlns:a16="http://schemas.microsoft.com/office/drawing/2014/main" id="{ADA5BAD1-F96B-DAB7-7834-2235579F363C}"/>
                </a:ext>
              </a:extLst>
            </p:cNvPr>
            <p:cNvSpPr/>
            <p:nvPr/>
          </p:nvSpPr>
          <p:spPr>
            <a:xfrm>
              <a:off x="2563300" y="3879375"/>
              <a:ext cx="56900" cy="53400"/>
            </a:xfrm>
            <a:custGeom>
              <a:avLst/>
              <a:gdLst/>
              <a:ahLst/>
              <a:cxnLst/>
              <a:rect l="l" t="t" r="r" b="b"/>
              <a:pathLst>
                <a:path w="2276" h="2136" extrusionOk="0">
                  <a:moveTo>
                    <a:pt x="733" y="0"/>
                  </a:moveTo>
                  <a:cubicBezTo>
                    <a:pt x="598" y="0"/>
                    <a:pt x="459" y="55"/>
                    <a:pt x="390" y="170"/>
                  </a:cubicBezTo>
                  <a:cubicBezTo>
                    <a:pt x="339" y="256"/>
                    <a:pt x="333" y="360"/>
                    <a:pt x="347" y="459"/>
                  </a:cubicBezTo>
                  <a:cubicBezTo>
                    <a:pt x="395" y="737"/>
                    <a:pt x="595" y="966"/>
                    <a:pt x="864" y="1050"/>
                  </a:cubicBezTo>
                  <a:lnTo>
                    <a:pt x="408" y="1351"/>
                  </a:lnTo>
                  <a:cubicBezTo>
                    <a:pt x="285" y="1430"/>
                    <a:pt x="158" y="1516"/>
                    <a:pt x="83" y="1640"/>
                  </a:cubicBezTo>
                  <a:cubicBezTo>
                    <a:pt x="9" y="1766"/>
                    <a:pt x="1" y="1944"/>
                    <a:pt x="106" y="2045"/>
                  </a:cubicBezTo>
                  <a:cubicBezTo>
                    <a:pt x="182" y="2120"/>
                    <a:pt x="300" y="2136"/>
                    <a:pt x="406" y="2136"/>
                  </a:cubicBezTo>
                  <a:cubicBezTo>
                    <a:pt x="1104" y="2133"/>
                    <a:pt x="1762" y="1575"/>
                    <a:pt x="2275" y="1103"/>
                  </a:cubicBezTo>
                  <a:lnTo>
                    <a:pt x="2274" y="1101"/>
                  </a:lnTo>
                  <a:cubicBezTo>
                    <a:pt x="1937" y="782"/>
                    <a:pt x="1576" y="348"/>
                    <a:pt x="1161" y="135"/>
                  </a:cubicBezTo>
                  <a:cubicBezTo>
                    <a:pt x="1035" y="70"/>
                    <a:pt x="902" y="9"/>
                    <a:pt x="760" y="1"/>
                  </a:cubicBezTo>
                  <a:cubicBezTo>
                    <a:pt x="751" y="1"/>
                    <a:pt x="742" y="0"/>
                    <a:pt x="733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2">
              <a:extLst>
                <a:ext uri="{FF2B5EF4-FFF2-40B4-BE49-F238E27FC236}">
                  <a16:creationId xmlns:a16="http://schemas.microsoft.com/office/drawing/2014/main" id="{FDD5EE9A-EFCE-C818-F932-39C3CEFCB59C}"/>
                </a:ext>
              </a:extLst>
            </p:cNvPr>
            <p:cNvSpPr/>
            <p:nvPr/>
          </p:nvSpPr>
          <p:spPr>
            <a:xfrm>
              <a:off x="2620125" y="3877550"/>
              <a:ext cx="57900" cy="53000"/>
            </a:xfrm>
            <a:custGeom>
              <a:avLst/>
              <a:gdLst/>
              <a:ahLst/>
              <a:cxnLst/>
              <a:rect l="l" t="t" r="r" b="b"/>
              <a:pathLst>
                <a:path w="2316" h="2120" extrusionOk="0">
                  <a:moveTo>
                    <a:pt x="1511" y="0"/>
                  </a:moveTo>
                  <a:cubicBezTo>
                    <a:pt x="1494" y="0"/>
                    <a:pt x="1478" y="1"/>
                    <a:pt x="1462" y="3"/>
                  </a:cubicBezTo>
                  <a:cubicBezTo>
                    <a:pt x="1320" y="17"/>
                    <a:pt x="1190" y="85"/>
                    <a:pt x="1067" y="155"/>
                  </a:cubicBezTo>
                  <a:cubicBezTo>
                    <a:pt x="664" y="389"/>
                    <a:pt x="323" y="839"/>
                    <a:pt x="1" y="1174"/>
                  </a:cubicBezTo>
                  <a:lnTo>
                    <a:pt x="2" y="1176"/>
                  </a:lnTo>
                  <a:cubicBezTo>
                    <a:pt x="522" y="1610"/>
                    <a:pt x="1184" y="2120"/>
                    <a:pt x="1862" y="2120"/>
                  </a:cubicBezTo>
                  <a:cubicBezTo>
                    <a:pt x="1881" y="2120"/>
                    <a:pt x="1900" y="2119"/>
                    <a:pt x="1919" y="2118"/>
                  </a:cubicBezTo>
                  <a:cubicBezTo>
                    <a:pt x="2026" y="2114"/>
                    <a:pt x="2142" y="2093"/>
                    <a:pt x="2215" y="2015"/>
                  </a:cubicBezTo>
                  <a:cubicBezTo>
                    <a:pt x="2315" y="1909"/>
                    <a:pt x="2299" y="1731"/>
                    <a:pt x="2218" y="1608"/>
                  </a:cubicBezTo>
                  <a:cubicBezTo>
                    <a:pt x="2135" y="1487"/>
                    <a:pt x="2005" y="1409"/>
                    <a:pt x="1880" y="1335"/>
                  </a:cubicBezTo>
                  <a:lnTo>
                    <a:pt x="1407" y="1057"/>
                  </a:lnTo>
                  <a:cubicBezTo>
                    <a:pt x="1673" y="960"/>
                    <a:pt x="1862" y="721"/>
                    <a:pt x="1895" y="440"/>
                  </a:cubicBezTo>
                  <a:cubicBezTo>
                    <a:pt x="1907" y="341"/>
                    <a:pt x="1895" y="236"/>
                    <a:pt x="1840" y="154"/>
                  </a:cubicBezTo>
                  <a:cubicBezTo>
                    <a:pt x="1769" y="50"/>
                    <a:pt x="1638" y="0"/>
                    <a:pt x="1511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2">
              <a:extLst>
                <a:ext uri="{FF2B5EF4-FFF2-40B4-BE49-F238E27FC236}">
                  <a16:creationId xmlns:a16="http://schemas.microsoft.com/office/drawing/2014/main" id="{F7FB9499-F22E-15A7-7BAC-3F926E5FB7C6}"/>
                </a:ext>
              </a:extLst>
            </p:cNvPr>
            <p:cNvSpPr/>
            <p:nvPr/>
          </p:nvSpPr>
          <p:spPr>
            <a:xfrm>
              <a:off x="2608375" y="3898100"/>
              <a:ext cx="20750" cy="17650"/>
            </a:xfrm>
            <a:custGeom>
              <a:avLst/>
              <a:gdLst/>
              <a:ahLst/>
              <a:cxnLst/>
              <a:rect l="l" t="t" r="r" b="b"/>
              <a:pathLst>
                <a:path w="830" h="706" extrusionOk="0">
                  <a:moveTo>
                    <a:pt x="474" y="1"/>
                  </a:moveTo>
                  <a:cubicBezTo>
                    <a:pt x="471" y="1"/>
                    <a:pt x="467" y="1"/>
                    <a:pt x="463" y="1"/>
                  </a:cubicBezTo>
                  <a:cubicBezTo>
                    <a:pt x="150" y="7"/>
                    <a:pt x="0" y="390"/>
                    <a:pt x="228" y="608"/>
                  </a:cubicBezTo>
                  <a:cubicBezTo>
                    <a:pt x="299" y="676"/>
                    <a:pt x="384" y="706"/>
                    <a:pt x="468" y="706"/>
                  </a:cubicBezTo>
                  <a:cubicBezTo>
                    <a:pt x="653" y="706"/>
                    <a:pt x="829" y="560"/>
                    <a:pt x="824" y="344"/>
                  </a:cubicBezTo>
                  <a:cubicBezTo>
                    <a:pt x="819" y="153"/>
                    <a:pt x="665" y="1"/>
                    <a:pt x="474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2">
              <a:extLst>
                <a:ext uri="{FF2B5EF4-FFF2-40B4-BE49-F238E27FC236}">
                  <a16:creationId xmlns:a16="http://schemas.microsoft.com/office/drawing/2014/main" id="{C798AD27-4242-C638-BE13-0689A123545B}"/>
                </a:ext>
              </a:extLst>
            </p:cNvPr>
            <p:cNvSpPr/>
            <p:nvPr/>
          </p:nvSpPr>
          <p:spPr>
            <a:xfrm>
              <a:off x="2563500" y="3875600"/>
              <a:ext cx="56900" cy="53425"/>
            </a:xfrm>
            <a:custGeom>
              <a:avLst/>
              <a:gdLst/>
              <a:ahLst/>
              <a:cxnLst/>
              <a:rect l="l" t="t" r="r" b="b"/>
              <a:pathLst>
                <a:path w="2276" h="2137" extrusionOk="0">
                  <a:moveTo>
                    <a:pt x="732" y="0"/>
                  </a:moveTo>
                  <a:cubicBezTo>
                    <a:pt x="598" y="0"/>
                    <a:pt x="459" y="56"/>
                    <a:pt x="390" y="170"/>
                  </a:cubicBezTo>
                  <a:cubicBezTo>
                    <a:pt x="338" y="256"/>
                    <a:pt x="331" y="362"/>
                    <a:pt x="347" y="459"/>
                  </a:cubicBezTo>
                  <a:cubicBezTo>
                    <a:pt x="395" y="737"/>
                    <a:pt x="594" y="966"/>
                    <a:pt x="864" y="1050"/>
                  </a:cubicBezTo>
                  <a:lnTo>
                    <a:pt x="408" y="1351"/>
                  </a:lnTo>
                  <a:cubicBezTo>
                    <a:pt x="285" y="1430"/>
                    <a:pt x="158" y="1516"/>
                    <a:pt x="83" y="1642"/>
                  </a:cubicBezTo>
                  <a:cubicBezTo>
                    <a:pt x="9" y="1766"/>
                    <a:pt x="1" y="1945"/>
                    <a:pt x="106" y="2047"/>
                  </a:cubicBezTo>
                  <a:cubicBezTo>
                    <a:pt x="179" y="2118"/>
                    <a:pt x="288" y="2136"/>
                    <a:pt x="392" y="2136"/>
                  </a:cubicBezTo>
                  <a:cubicBezTo>
                    <a:pt x="397" y="2136"/>
                    <a:pt x="401" y="2136"/>
                    <a:pt x="406" y="2136"/>
                  </a:cubicBezTo>
                  <a:cubicBezTo>
                    <a:pt x="1104" y="2133"/>
                    <a:pt x="1762" y="1575"/>
                    <a:pt x="2275" y="1103"/>
                  </a:cubicBezTo>
                  <a:lnTo>
                    <a:pt x="2274" y="1103"/>
                  </a:lnTo>
                  <a:cubicBezTo>
                    <a:pt x="1937" y="782"/>
                    <a:pt x="1574" y="349"/>
                    <a:pt x="1161" y="136"/>
                  </a:cubicBezTo>
                  <a:cubicBezTo>
                    <a:pt x="1035" y="71"/>
                    <a:pt x="902" y="9"/>
                    <a:pt x="759" y="1"/>
                  </a:cubicBezTo>
                  <a:cubicBezTo>
                    <a:pt x="750" y="1"/>
                    <a:pt x="741" y="0"/>
                    <a:pt x="732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2">
              <a:extLst>
                <a:ext uri="{FF2B5EF4-FFF2-40B4-BE49-F238E27FC236}">
                  <a16:creationId xmlns:a16="http://schemas.microsoft.com/office/drawing/2014/main" id="{B1B15776-95D8-AA6E-45D2-212A93A80876}"/>
                </a:ext>
              </a:extLst>
            </p:cNvPr>
            <p:cNvSpPr/>
            <p:nvPr/>
          </p:nvSpPr>
          <p:spPr>
            <a:xfrm>
              <a:off x="2620325" y="3873775"/>
              <a:ext cx="57900" cy="53050"/>
            </a:xfrm>
            <a:custGeom>
              <a:avLst/>
              <a:gdLst/>
              <a:ahLst/>
              <a:cxnLst/>
              <a:rect l="l" t="t" r="r" b="b"/>
              <a:pathLst>
                <a:path w="2316" h="2122" extrusionOk="0">
                  <a:moveTo>
                    <a:pt x="1507" y="1"/>
                  </a:moveTo>
                  <a:cubicBezTo>
                    <a:pt x="1492" y="1"/>
                    <a:pt x="1477" y="1"/>
                    <a:pt x="1461" y="3"/>
                  </a:cubicBezTo>
                  <a:cubicBezTo>
                    <a:pt x="1320" y="17"/>
                    <a:pt x="1190" y="85"/>
                    <a:pt x="1066" y="157"/>
                  </a:cubicBezTo>
                  <a:cubicBezTo>
                    <a:pt x="664" y="389"/>
                    <a:pt x="323" y="839"/>
                    <a:pt x="1" y="1176"/>
                  </a:cubicBezTo>
                  <a:lnTo>
                    <a:pt x="2" y="1176"/>
                  </a:lnTo>
                  <a:cubicBezTo>
                    <a:pt x="522" y="1610"/>
                    <a:pt x="1184" y="2121"/>
                    <a:pt x="1860" y="2121"/>
                  </a:cubicBezTo>
                  <a:cubicBezTo>
                    <a:pt x="1879" y="2121"/>
                    <a:pt x="1899" y="2121"/>
                    <a:pt x="1918" y="2120"/>
                  </a:cubicBezTo>
                  <a:cubicBezTo>
                    <a:pt x="2026" y="2115"/>
                    <a:pt x="2140" y="2093"/>
                    <a:pt x="2215" y="2015"/>
                  </a:cubicBezTo>
                  <a:cubicBezTo>
                    <a:pt x="2315" y="1909"/>
                    <a:pt x="2299" y="1731"/>
                    <a:pt x="2217" y="1610"/>
                  </a:cubicBezTo>
                  <a:cubicBezTo>
                    <a:pt x="2135" y="1487"/>
                    <a:pt x="2005" y="1409"/>
                    <a:pt x="1880" y="1335"/>
                  </a:cubicBezTo>
                  <a:lnTo>
                    <a:pt x="1407" y="1057"/>
                  </a:lnTo>
                  <a:cubicBezTo>
                    <a:pt x="1673" y="960"/>
                    <a:pt x="1860" y="721"/>
                    <a:pt x="1895" y="441"/>
                  </a:cubicBezTo>
                  <a:cubicBezTo>
                    <a:pt x="1905" y="343"/>
                    <a:pt x="1894" y="236"/>
                    <a:pt x="1838" y="154"/>
                  </a:cubicBezTo>
                  <a:cubicBezTo>
                    <a:pt x="1767" y="49"/>
                    <a:pt x="1635" y="1"/>
                    <a:pt x="1507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2">
              <a:extLst>
                <a:ext uri="{FF2B5EF4-FFF2-40B4-BE49-F238E27FC236}">
                  <a16:creationId xmlns:a16="http://schemas.microsoft.com/office/drawing/2014/main" id="{CD04115E-9376-5150-2E70-DB37823975B5}"/>
                </a:ext>
              </a:extLst>
            </p:cNvPr>
            <p:cNvSpPr/>
            <p:nvPr/>
          </p:nvSpPr>
          <p:spPr>
            <a:xfrm>
              <a:off x="2608600" y="3894325"/>
              <a:ext cx="20725" cy="17675"/>
            </a:xfrm>
            <a:custGeom>
              <a:avLst/>
              <a:gdLst/>
              <a:ahLst/>
              <a:cxnLst/>
              <a:rect l="l" t="t" r="r" b="b"/>
              <a:pathLst>
                <a:path w="829" h="707" extrusionOk="0">
                  <a:moveTo>
                    <a:pt x="471" y="1"/>
                  </a:moveTo>
                  <a:cubicBezTo>
                    <a:pt x="468" y="1"/>
                    <a:pt x="465" y="1"/>
                    <a:pt x="462" y="1"/>
                  </a:cubicBezTo>
                  <a:cubicBezTo>
                    <a:pt x="149" y="9"/>
                    <a:pt x="1" y="392"/>
                    <a:pt x="228" y="608"/>
                  </a:cubicBezTo>
                  <a:cubicBezTo>
                    <a:pt x="299" y="676"/>
                    <a:pt x="385" y="706"/>
                    <a:pt x="469" y="706"/>
                  </a:cubicBezTo>
                  <a:cubicBezTo>
                    <a:pt x="653" y="706"/>
                    <a:pt x="828" y="560"/>
                    <a:pt x="823" y="344"/>
                  </a:cubicBezTo>
                  <a:cubicBezTo>
                    <a:pt x="818" y="153"/>
                    <a:pt x="662" y="1"/>
                    <a:pt x="471" y="1"/>
                  </a:cubicBezTo>
                  <a:close/>
                </a:path>
              </a:pathLst>
            </a:custGeom>
            <a:solidFill>
              <a:srgbClr val="A521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2">
              <a:extLst>
                <a:ext uri="{FF2B5EF4-FFF2-40B4-BE49-F238E27FC236}">
                  <a16:creationId xmlns:a16="http://schemas.microsoft.com/office/drawing/2014/main" id="{92644936-349F-261E-7678-877FA0632B08}"/>
                </a:ext>
              </a:extLst>
            </p:cNvPr>
            <p:cNvSpPr/>
            <p:nvPr/>
          </p:nvSpPr>
          <p:spPr>
            <a:xfrm>
              <a:off x="2644750" y="3876125"/>
              <a:ext cx="18075" cy="9075"/>
            </a:xfrm>
            <a:custGeom>
              <a:avLst/>
              <a:gdLst/>
              <a:ahLst/>
              <a:cxnLst/>
              <a:rect l="l" t="t" r="r" b="b"/>
              <a:pathLst>
                <a:path w="723" h="363" extrusionOk="0">
                  <a:moveTo>
                    <a:pt x="532" y="0"/>
                  </a:moveTo>
                  <a:cubicBezTo>
                    <a:pt x="520" y="0"/>
                    <a:pt x="508" y="1"/>
                    <a:pt x="496" y="2"/>
                  </a:cubicBezTo>
                  <a:cubicBezTo>
                    <a:pt x="429" y="9"/>
                    <a:pt x="364" y="29"/>
                    <a:pt x="305" y="63"/>
                  </a:cubicBezTo>
                  <a:cubicBezTo>
                    <a:pt x="251" y="95"/>
                    <a:pt x="200" y="133"/>
                    <a:pt x="154" y="177"/>
                  </a:cubicBezTo>
                  <a:cubicBezTo>
                    <a:pt x="109" y="220"/>
                    <a:pt x="73" y="262"/>
                    <a:pt x="31" y="293"/>
                  </a:cubicBezTo>
                  <a:lnTo>
                    <a:pt x="30" y="293"/>
                  </a:lnTo>
                  <a:cubicBezTo>
                    <a:pt x="0" y="318"/>
                    <a:pt x="18" y="362"/>
                    <a:pt x="52" y="362"/>
                  </a:cubicBezTo>
                  <a:cubicBezTo>
                    <a:pt x="56" y="362"/>
                    <a:pt x="60" y="361"/>
                    <a:pt x="65" y="360"/>
                  </a:cubicBezTo>
                  <a:cubicBezTo>
                    <a:pt x="130" y="339"/>
                    <a:pt x="181" y="295"/>
                    <a:pt x="227" y="262"/>
                  </a:cubicBezTo>
                  <a:cubicBezTo>
                    <a:pt x="270" y="228"/>
                    <a:pt x="318" y="196"/>
                    <a:pt x="365" y="168"/>
                  </a:cubicBezTo>
                  <a:cubicBezTo>
                    <a:pt x="435" y="125"/>
                    <a:pt x="513" y="100"/>
                    <a:pt x="592" y="100"/>
                  </a:cubicBezTo>
                  <a:cubicBezTo>
                    <a:pt x="616" y="100"/>
                    <a:pt x="640" y="103"/>
                    <a:pt x="664" y="107"/>
                  </a:cubicBezTo>
                  <a:lnTo>
                    <a:pt x="666" y="107"/>
                  </a:lnTo>
                  <a:cubicBezTo>
                    <a:pt x="668" y="108"/>
                    <a:pt x="671" y="108"/>
                    <a:pt x="674" y="108"/>
                  </a:cubicBezTo>
                  <a:cubicBezTo>
                    <a:pt x="707" y="108"/>
                    <a:pt x="722" y="63"/>
                    <a:pt x="691" y="44"/>
                  </a:cubicBezTo>
                  <a:cubicBezTo>
                    <a:pt x="643" y="15"/>
                    <a:pt x="587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2">
              <a:extLst>
                <a:ext uri="{FF2B5EF4-FFF2-40B4-BE49-F238E27FC236}">
                  <a16:creationId xmlns:a16="http://schemas.microsoft.com/office/drawing/2014/main" id="{7C9B8324-78B5-CAA7-34DD-40D2CC452BB2}"/>
                </a:ext>
              </a:extLst>
            </p:cNvPr>
            <p:cNvSpPr/>
            <p:nvPr/>
          </p:nvSpPr>
          <p:spPr>
            <a:xfrm>
              <a:off x="2640425" y="3885475"/>
              <a:ext cx="3225" cy="3200"/>
            </a:xfrm>
            <a:custGeom>
              <a:avLst/>
              <a:gdLst/>
              <a:ahLst/>
              <a:cxnLst/>
              <a:rect l="l" t="t" r="r" b="b"/>
              <a:pathLst>
                <a:path w="129" h="128" extrusionOk="0">
                  <a:moveTo>
                    <a:pt x="49" y="0"/>
                  </a:moveTo>
                  <a:cubicBezTo>
                    <a:pt x="26" y="0"/>
                    <a:pt x="7" y="18"/>
                    <a:pt x="3" y="40"/>
                  </a:cubicBezTo>
                  <a:cubicBezTo>
                    <a:pt x="1" y="62"/>
                    <a:pt x="7" y="85"/>
                    <a:pt x="22" y="101"/>
                  </a:cubicBezTo>
                  <a:cubicBezTo>
                    <a:pt x="36" y="116"/>
                    <a:pt x="55" y="126"/>
                    <a:pt x="77" y="128"/>
                  </a:cubicBezTo>
                  <a:cubicBezTo>
                    <a:pt x="101" y="124"/>
                    <a:pt x="122" y="105"/>
                    <a:pt x="125" y="81"/>
                  </a:cubicBezTo>
                  <a:lnTo>
                    <a:pt x="125" y="69"/>
                  </a:lnTo>
                  <a:cubicBezTo>
                    <a:pt x="128" y="51"/>
                    <a:pt x="123" y="32"/>
                    <a:pt x="111" y="19"/>
                  </a:cubicBezTo>
                  <a:cubicBezTo>
                    <a:pt x="98" y="8"/>
                    <a:pt x="82" y="2"/>
                    <a:pt x="66" y="2"/>
                  </a:cubicBezTo>
                  <a:cubicBezTo>
                    <a:pt x="64" y="2"/>
                    <a:pt x="62" y="2"/>
                    <a:pt x="60" y="2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2">
              <a:extLst>
                <a:ext uri="{FF2B5EF4-FFF2-40B4-BE49-F238E27FC236}">
                  <a16:creationId xmlns:a16="http://schemas.microsoft.com/office/drawing/2014/main" id="{A35C1C73-033C-554C-7EE3-B49E00D68FAC}"/>
                </a:ext>
              </a:extLst>
            </p:cNvPr>
            <p:cNvSpPr/>
            <p:nvPr/>
          </p:nvSpPr>
          <p:spPr>
            <a:xfrm>
              <a:off x="2637225" y="3888675"/>
              <a:ext cx="3125" cy="3000"/>
            </a:xfrm>
            <a:custGeom>
              <a:avLst/>
              <a:gdLst/>
              <a:ahLst/>
              <a:cxnLst/>
              <a:rect l="l" t="t" r="r" b="b"/>
              <a:pathLst>
                <a:path w="125" h="120" extrusionOk="0">
                  <a:moveTo>
                    <a:pt x="62" y="1"/>
                  </a:moveTo>
                  <a:cubicBezTo>
                    <a:pt x="60" y="1"/>
                    <a:pt x="58" y="1"/>
                    <a:pt x="56" y="1"/>
                  </a:cubicBezTo>
                  <a:cubicBezTo>
                    <a:pt x="30" y="3"/>
                    <a:pt x="8" y="22"/>
                    <a:pt x="5" y="47"/>
                  </a:cubicBezTo>
                  <a:cubicBezTo>
                    <a:pt x="0" y="65"/>
                    <a:pt x="5" y="84"/>
                    <a:pt x="16" y="100"/>
                  </a:cubicBezTo>
                  <a:cubicBezTo>
                    <a:pt x="28" y="113"/>
                    <a:pt x="43" y="119"/>
                    <a:pt x="59" y="119"/>
                  </a:cubicBezTo>
                  <a:cubicBezTo>
                    <a:pt x="60" y="119"/>
                    <a:pt x="62" y="119"/>
                    <a:pt x="64" y="119"/>
                  </a:cubicBezTo>
                  <a:cubicBezTo>
                    <a:pt x="92" y="117"/>
                    <a:pt x="116" y="97"/>
                    <a:pt x="121" y="70"/>
                  </a:cubicBezTo>
                  <a:cubicBezTo>
                    <a:pt x="124" y="52"/>
                    <a:pt x="119" y="33"/>
                    <a:pt x="107" y="19"/>
                  </a:cubicBezTo>
                  <a:cubicBezTo>
                    <a:pt x="95" y="7"/>
                    <a:pt x="79" y="1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2">
              <a:extLst>
                <a:ext uri="{FF2B5EF4-FFF2-40B4-BE49-F238E27FC236}">
                  <a16:creationId xmlns:a16="http://schemas.microsoft.com/office/drawing/2014/main" id="{22A6AA52-DF1D-F2E6-293B-936D823D12DF}"/>
                </a:ext>
              </a:extLst>
            </p:cNvPr>
            <p:cNvSpPr/>
            <p:nvPr/>
          </p:nvSpPr>
          <p:spPr>
            <a:xfrm>
              <a:off x="2577275" y="3877950"/>
              <a:ext cx="18400" cy="8500"/>
            </a:xfrm>
            <a:custGeom>
              <a:avLst/>
              <a:gdLst/>
              <a:ahLst/>
              <a:cxnLst/>
              <a:rect l="l" t="t" r="r" b="b"/>
              <a:pathLst>
                <a:path w="736" h="340" extrusionOk="0">
                  <a:moveTo>
                    <a:pt x="203" y="0"/>
                  </a:moveTo>
                  <a:cubicBezTo>
                    <a:pt x="142" y="0"/>
                    <a:pt x="81" y="19"/>
                    <a:pt x="30" y="52"/>
                  </a:cubicBezTo>
                  <a:lnTo>
                    <a:pt x="30" y="50"/>
                  </a:lnTo>
                  <a:lnTo>
                    <a:pt x="30" y="50"/>
                  </a:lnTo>
                  <a:cubicBezTo>
                    <a:pt x="1" y="71"/>
                    <a:pt x="17" y="115"/>
                    <a:pt x="49" y="115"/>
                  </a:cubicBezTo>
                  <a:cubicBezTo>
                    <a:pt x="52" y="115"/>
                    <a:pt x="55" y="115"/>
                    <a:pt x="58" y="114"/>
                  </a:cubicBezTo>
                  <a:lnTo>
                    <a:pt x="60" y="114"/>
                  </a:lnTo>
                  <a:cubicBezTo>
                    <a:pt x="91" y="106"/>
                    <a:pt x="122" y="102"/>
                    <a:pt x="152" y="102"/>
                  </a:cubicBezTo>
                  <a:cubicBezTo>
                    <a:pt x="224" y="102"/>
                    <a:pt x="295" y="123"/>
                    <a:pt x="362" y="160"/>
                  </a:cubicBezTo>
                  <a:cubicBezTo>
                    <a:pt x="411" y="185"/>
                    <a:pt x="459" y="216"/>
                    <a:pt x="505" y="247"/>
                  </a:cubicBezTo>
                  <a:cubicBezTo>
                    <a:pt x="551" y="278"/>
                    <a:pt x="604" y="319"/>
                    <a:pt x="670" y="338"/>
                  </a:cubicBezTo>
                  <a:cubicBezTo>
                    <a:pt x="674" y="339"/>
                    <a:pt x="678" y="339"/>
                    <a:pt x="681" y="339"/>
                  </a:cubicBezTo>
                  <a:cubicBezTo>
                    <a:pt x="716" y="339"/>
                    <a:pt x="735" y="291"/>
                    <a:pt x="702" y="270"/>
                  </a:cubicBezTo>
                  <a:lnTo>
                    <a:pt x="701" y="270"/>
                  </a:lnTo>
                  <a:cubicBezTo>
                    <a:pt x="658" y="239"/>
                    <a:pt x="620" y="200"/>
                    <a:pt x="572" y="160"/>
                  </a:cubicBezTo>
                  <a:cubicBezTo>
                    <a:pt x="524" y="119"/>
                    <a:pt x="472" y="82"/>
                    <a:pt x="416" y="53"/>
                  </a:cubicBezTo>
                  <a:cubicBezTo>
                    <a:pt x="356" y="23"/>
                    <a:pt x="290" y="6"/>
                    <a:pt x="224" y="1"/>
                  </a:cubicBezTo>
                  <a:cubicBezTo>
                    <a:pt x="217" y="0"/>
                    <a:pt x="210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2">
              <a:extLst>
                <a:ext uri="{FF2B5EF4-FFF2-40B4-BE49-F238E27FC236}">
                  <a16:creationId xmlns:a16="http://schemas.microsoft.com/office/drawing/2014/main" id="{BB8F9EE9-C0A8-C55F-333D-F9FD9AA52AC2}"/>
                </a:ext>
              </a:extLst>
            </p:cNvPr>
            <p:cNvSpPr/>
            <p:nvPr/>
          </p:nvSpPr>
          <p:spPr>
            <a:xfrm>
              <a:off x="2596800" y="3886550"/>
              <a:ext cx="3250" cy="3150"/>
            </a:xfrm>
            <a:custGeom>
              <a:avLst/>
              <a:gdLst/>
              <a:ahLst/>
              <a:cxnLst/>
              <a:rect l="l" t="t" r="r" b="b"/>
              <a:pathLst>
                <a:path w="130" h="126" extrusionOk="0">
                  <a:moveTo>
                    <a:pt x="82" y="0"/>
                  </a:moveTo>
                  <a:cubicBezTo>
                    <a:pt x="81" y="0"/>
                    <a:pt x="80" y="0"/>
                    <a:pt x="79" y="0"/>
                  </a:cubicBezTo>
                  <a:lnTo>
                    <a:pt x="67" y="0"/>
                  </a:lnTo>
                  <a:cubicBezTo>
                    <a:pt x="48" y="0"/>
                    <a:pt x="31" y="7"/>
                    <a:pt x="17" y="19"/>
                  </a:cubicBezTo>
                  <a:cubicBezTo>
                    <a:pt x="5" y="34"/>
                    <a:pt x="1" y="53"/>
                    <a:pt x="5" y="70"/>
                  </a:cubicBezTo>
                  <a:lnTo>
                    <a:pt x="7" y="83"/>
                  </a:lnTo>
                  <a:cubicBezTo>
                    <a:pt x="10" y="107"/>
                    <a:pt x="31" y="126"/>
                    <a:pt x="56" y="126"/>
                  </a:cubicBezTo>
                  <a:cubicBezTo>
                    <a:pt x="77" y="124"/>
                    <a:pt x="98" y="115"/>
                    <a:pt x="110" y="97"/>
                  </a:cubicBezTo>
                  <a:cubicBezTo>
                    <a:pt x="123" y="80"/>
                    <a:pt x="129" y="59"/>
                    <a:pt x="126" y="37"/>
                  </a:cubicBezTo>
                  <a:cubicBezTo>
                    <a:pt x="122" y="16"/>
                    <a:pt x="103" y="0"/>
                    <a:pt x="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2">
              <a:extLst>
                <a:ext uri="{FF2B5EF4-FFF2-40B4-BE49-F238E27FC236}">
                  <a16:creationId xmlns:a16="http://schemas.microsoft.com/office/drawing/2014/main" id="{8681C59D-385C-1867-D2C7-FEB143FEF802}"/>
                </a:ext>
              </a:extLst>
            </p:cNvPr>
            <p:cNvSpPr/>
            <p:nvPr/>
          </p:nvSpPr>
          <p:spPr>
            <a:xfrm>
              <a:off x="2600250" y="3889575"/>
              <a:ext cx="3125" cy="3000"/>
            </a:xfrm>
            <a:custGeom>
              <a:avLst/>
              <a:gdLst/>
              <a:ahLst/>
              <a:cxnLst/>
              <a:rect l="l" t="t" r="r" b="b"/>
              <a:pathLst>
                <a:path w="125" h="120" extrusionOk="0">
                  <a:moveTo>
                    <a:pt x="66" y="0"/>
                  </a:moveTo>
                  <a:cubicBezTo>
                    <a:pt x="47" y="0"/>
                    <a:pt x="30" y="8"/>
                    <a:pt x="17" y="21"/>
                  </a:cubicBezTo>
                  <a:cubicBezTo>
                    <a:pt x="6" y="35"/>
                    <a:pt x="1" y="54"/>
                    <a:pt x="6" y="72"/>
                  </a:cubicBezTo>
                  <a:cubicBezTo>
                    <a:pt x="12" y="100"/>
                    <a:pt x="36" y="119"/>
                    <a:pt x="65" y="119"/>
                  </a:cubicBezTo>
                  <a:cubicBezTo>
                    <a:pt x="84" y="119"/>
                    <a:pt x="101" y="111"/>
                    <a:pt x="112" y="95"/>
                  </a:cubicBezTo>
                  <a:cubicBezTo>
                    <a:pt x="122" y="81"/>
                    <a:pt x="125" y="61"/>
                    <a:pt x="122" y="43"/>
                  </a:cubicBezTo>
                  <a:cubicBezTo>
                    <a:pt x="115" y="18"/>
                    <a:pt x="93" y="0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2">
              <a:extLst>
                <a:ext uri="{FF2B5EF4-FFF2-40B4-BE49-F238E27FC236}">
                  <a16:creationId xmlns:a16="http://schemas.microsoft.com/office/drawing/2014/main" id="{0EAD023B-8ADF-915C-81E3-B50F005003BF}"/>
                </a:ext>
              </a:extLst>
            </p:cNvPr>
            <p:cNvSpPr/>
            <p:nvPr/>
          </p:nvSpPr>
          <p:spPr>
            <a:xfrm>
              <a:off x="2662175" y="3760125"/>
              <a:ext cx="35000" cy="34500"/>
            </a:xfrm>
            <a:custGeom>
              <a:avLst/>
              <a:gdLst/>
              <a:ahLst/>
              <a:cxnLst/>
              <a:rect l="l" t="t" r="r" b="b"/>
              <a:pathLst>
                <a:path w="1400" h="1380" extrusionOk="0">
                  <a:moveTo>
                    <a:pt x="702" y="1"/>
                  </a:moveTo>
                  <a:cubicBezTo>
                    <a:pt x="696" y="1"/>
                    <a:pt x="690" y="1"/>
                    <a:pt x="684" y="1"/>
                  </a:cubicBezTo>
                  <a:cubicBezTo>
                    <a:pt x="302" y="11"/>
                    <a:pt x="0" y="327"/>
                    <a:pt x="10" y="707"/>
                  </a:cubicBezTo>
                  <a:cubicBezTo>
                    <a:pt x="19" y="1081"/>
                    <a:pt x="326" y="1379"/>
                    <a:pt x="700" y="1379"/>
                  </a:cubicBezTo>
                  <a:cubicBezTo>
                    <a:pt x="706" y="1379"/>
                    <a:pt x="711" y="1379"/>
                    <a:pt x="717" y="1379"/>
                  </a:cubicBezTo>
                  <a:cubicBezTo>
                    <a:pt x="1099" y="1370"/>
                    <a:pt x="1399" y="1055"/>
                    <a:pt x="1391" y="673"/>
                  </a:cubicBezTo>
                  <a:cubicBezTo>
                    <a:pt x="1382" y="299"/>
                    <a:pt x="1075" y="1"/>
                    <a:pt x="702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2">
              <a:extLst>
                <a:ext uri="{FF2B5EF4-FFF2-40B4-BE49-F238E27FC236}">
                  <a16:creationId xmlns:a16="http://schemas.microsoft.com/office/drawing/2014/main" id="{C75483DB-9534-9D67-D334-DD8401118891}"/>
                </a:ext>
              </a:extLst>
            </p:cNvPr>
            <p:cNvSpPr/>
            <p:nvPr/>
          </p:nvSpPr>
          <p:spPr>
            <a:xfrm>
              <a:off x="2531800" y="3763225"/>
              <a:ext cx="36100" cy="34575"/>
            </a:xfrm>
            <a:custGeom>
              <a:avLst/>
              <a:gdLst/>
              <a:ahLst/>
              <a:cxnLst/>
              <a:rect l="l" t="t" r="r" b="b"/>
              <a:pathLst>
                <a:path w="1444" h="1383" extrusionOk="0">
                  <a:moveTo>
                    <a:pt x="747" y="1"/>
                  </a:moveTo>
                  <a:cubicBezTo>
                    <a:pt x="741" y="1"/>
                    <a:pt x="736" y="1"/>
                    <a:pt x="730" y="1"/>
                  </a:cubicBezTo>
                  <a:cubicBezTo>
                    <a:pt x="450" y="7"/>
                    <a:pt x="202" y="182"/>
                    <a:pt x="100" y="443"/>
                  </a:cubicBezTo>
                  <a:cubicBezTo>
                    <a:pt x="0" y="704"/>
                    <a:pt x="67" y="999"/>
                    <a:pt x="269" y="1192"/>
                  </a:cubicBezTo>
                  <a:cubicBezTo>
                    <a:pt x="401" y="1317"/>
                    <a:pt x="572" y="1383"/>
                    <a:pt x="745" y="1383"/>
                  </a:cubicBezTo>
                  <a:cubicBezTo>
                    <a:pt x="840" y="1383"/>
                    <a:pt x="935" y="1363"/>
                    <a:pt x="1025" y="1323"/>
                  </a:cubicBezTo>
                  <a:cubicBezTo>
                    <a:pt x="1281" y="1209"/>
                    <a:pt x="1443" y="953"/>
                    <a:pt x="1436" y="675"/>
                  </a:cubicBezTo>
                  <a:cubicBezTo>
                    <a:pt x="1426" y="299"/>
                    <a:pt x="1119" y="1"/>
                    <a:pt x="747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2">
              <a:extLst>
                <a:ext uri="{FF2B5EF4-FFF2-40B4-BE49-F238E27FC236}">
                  <a16:creationId xmlns:a16="http://schemas.microsoft.com/office/drawing/2014/main" id="{B2C89663-882E-DB4B-18F9-87E0B25ABDC1}"/>
                </a:ext>
              </a:extLst>
            </p:cNvPr>
            <p:cNvSpPr/>
            <p:nvPr/>
          </p:nvSpPr>
          <p:spPr>
            <a:xfrm>
              <a:off x="2589325" y="3789350"/>
              <a:ext cx="55000" cy="18150"/>
            </a:xfrm>
            <a:custGeom>
              <a:avLst/>
              <a:gdLst/>
              <a:ahLst/>
              <a:cxnLst/>
              <a:rect l="l" t="t" r="r" b="b"/>
              <a:pathLst>
                <a:path w="2200" h="726" extrusionOk="0">
                  <a:moveTo>
                    <a:pt x="2087" y="1"/>
                  </a:moveTo>
                  <a:cubicBezTo>
                    <a:pt x="2067" y="1"/>
                    <a:pt x="2046" y="9"/>
                    <a:pt x="2028" y="27"/>
                  </a:cubicBezTo>
                  <a:lnTo>
                    <a:pt x="2026" y="29"/>
                  </a:lnTo>
                  <a:cubicBezTo>
                    <a:pt x="1904" y="153"/>
                    <a:pt x="1759" y="255"/>
                    <a:pt x="1598" y="325"/>
                  </a:cubicBezTo>
                  <a:cubicBezTo>
                    <a:pt x="1443" y="393"/>
                    <a:pt x="1276" y="428"/>
                    <a:pt x="1107" y="429"/>
                  </a:cubicBezTo>
                  <a:cubicBezTo>
                    <a:pt x="772" y="428"/>
                    <a:pt x="440" y="282"/>
                    <a:pt x="190" y="32"/>
                  </a:cubicBezTo>
                  <a:lnTo>
                    <a:pt x="188" y="30"/>
                  </a:lnTo>
                  <a:cubicBezTo>
                    <a:pt x="169" y="11"/>
                    <a:pt x="146" y="3"/>
                    <a:pt x="124" y="3"/>
                  </a:cubicBezTo>
                  <a:cubicBezTo>
                    <a:pt x="59" y="3"/>
                    <a:pt x="1" y="73"/>
                    <a:pt x="42" y="143"/>
                  </a:cubicBezTo>
                  <a:cubicBezTo>
                    <a:pt x="253" y="500"/>
                    <a:pt x="669" y="725"/>
                    <a:pt x="1094" y="725"/>
                  </a:cubicBezTo>
                  <a:cubicBezTo>
                    <a:pt x="1098" y="725"/>
                    <a:pt x="1103" y="725"/>
                    <a:pt x="1107" y="725"/>
                  </a:cubicBezTo>
                  <a:cubicBezTo>
                    <a:pt x="1322" y="724"/>
                    <a:pt x="1532" y="666"/>
                    <a:pt x="1718" y="561"/>
                  </a:cubicBezTo>
                  <a:cubicBezTo>
                    <a:pt x="1902" y="460"/>
                    <a:pt x="2055" y="312"/>
                    <a:pt x="2163" y="131"/>
                  </a:cubicBezTo>
                  <a:cubicBezTo>
                    <a:pt x="2199" y="66"/>
                    <a:pt x="2146" y="1"/>
                    <a:pt x="2087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4" name="Google Shape;3094;p52">
            <a:extLst>
              <a:ext uri="{FF2B5EF4-FFF2-40B4-BE49-F238E27FC236}">
                <a16:creationId xmlns:a16="http://schemas.microsoft.com/office/drawing/2014/main" id="{C5A7A6EF-457F-C34B-11C1-E21DAA7CF146}"/>
              </a:ext>
            </a:extLst>
          </p:cNvPr>
          <p:cNvGrpSpPr/>
          <p:nvPr/>
        </p:nvGrpSpPr>
        <p:grpSpPr>
          <a:xfrm rot="-179715">
            <a:off x="5514982" y="2974613"/>
            <a:ext cx="1908965" cy="2760984"/>
            <a:chOff x="430200" y="3381250"/>
            <a:chExt cx="521975" cy="754925"/>
          </a:xfrm>
        </p:grpSpPr>
        <p:sp>
          <p:nvSpPr>
            <p:cNvPr id="3095" name="Google Shape;3095;p52">
              <a:extLst>
                <a:ext uri="{FF2B5EF4-FFF2-40B4-BE49-F238E27FC236}">
                  <a16:creationId xmlns:a16="http://schemas.microsoft.com/office/drawing/2014/main" id="{47B72695-F520-C854-CC6B-4F78DCC70060}"/>
                </a:ext>
              </a:extLst>
            </p:cNvPr>
            <p:cNvSpPr/>
            <p:nvPr/>
          </p:nvSpPr>
          <p:spPr>
            <a:xfrm>
              <a:off x="430200" y="3489350"/>
              <a:ext cx="521200" cy="646825"/>
            </a:xfrm>
            <a:custGeom>
              <a:avLst/>
              <a:gdLst/>
              <a:ahLst/>
              <a:cxnLst/>
              <a:rect l="l" t="t" r="r" b="b"/>
              <a:pathLst>
                <a:path w="20848" h="25873" extrusionOk="0">
                  <a:moveTo>
                    <a:pt x="10806" y="1"/>
                  </a:moveTo>
                  <a:cubicBezTo>
                    <a:pt x="8013" y="1"/>
                    <a:pt x="5667" y="2178"/>
                    <a:pt x="5498" y="5005"/>
                  </a:cubicBezTo>
                  <a:cubicBezTo>
                    <a:pt x="5405" y="6507"/>
                    <a:pt x="5957" y="7979"/>
                    <a:pt x="7012" y="9053"/>
                  </a:cubicBezTo>
                  <a:cubicBezTo>
                    <a:pt x="6097" y="8945"/>
                    <a:pt x="5170" y="8841"/>
                    <a:pt x="4249" y="8841"/>
                  </a:cubicBezTo>
                  <a:cubicBezTo>
                    <a:pt x="3461" y="8841"/>
                    <a:pt x="2676" y="8917"/>
                    <a:pt x="1907" y="9134"/>
                  </a:cubicBezTo>
                  <a:cubicBezTo>
                    <a:pt x="1493" y="9250"/>
                    <a:pt x="1082" y="9411"/>
                    <a:pt x="734" y="9699"/>
                  </a:cubicBezTo>
                  <a:cubicBezTo>
                    <a:pt x="387" y="9985"/>
                    <a:pt x="112" y="10416"/>
                    <a:pt x="60" y="10899"/>
                  </a:cubicBezTo>
                  <a:cubicBezTo>
                    <a:pt x="1" y="11452"/>
                    <a:pt x="241" y="12000"/>
                    <a:pt x="592" y="12379"/>
                  </a:cubicBezTo>
                  <a:cubicBezTo>
                    <a:pt x="942" y="12757"/>
                    <a:pt x="1392" y="12989"/>
                    <a:pt x="1843" y="13188"/>
                  </a:cubicBezTo>
                  <a:cubicBezTo>
                    <a:pt x="3066" y="13730"/>
                    <a:pt x="4371" y="14062"/>
                    <a:pt x="5704" y="14175"/>
                  </a:cubicBezTo>
                  <a:lnTo>
                    <a:pt x="5523" y="14164"/>
                  </a:lnTo>
                  <a:cubicBezTo>
                    <a:pt x="4442" y="16356"/>
                    <a:pt x="2411" y="22164"/>
                    <a:pt x="2283" y="22871"/>
                  </a:cubicBezTo>
                  <a:cubicBezTo>
                    <a:pt x="2212" y="23269"/>
                    <a:pt x="2144" y="23677"/>
                    <a:pt x="2279" y="24070"/>
                  </a:cubicBezTo>
                  <a:cubicBezTo>
                    <a:pt x="2484" y="24671"/>
                    <a:pt x="3237" y="25181"/>
                    <a:pt x="4067" y="25198"/>
                  </a:cubicBezTo>
                  <a:cubicBezTo>
                    <a:pt x="4084" y="25199"/>
                    <a:pt x="4101" y="25199"/>
                    <a:pt x="4118" y="25199"/>
                  </a:cubicBezTo>
                  <a:cubicBezTo>
                    <a:pt x="4951" y="25199"/>
                    <a:pt x="5642" y="24748"/>
                    <a:pt x="6179" y="24284"/>
                  </a:cubicBezTo>
                  <a:cubicBezTo>
                    <a:pt x="7171" y="23429"/>
                    <a:pt x="7941" y="22444"/>
                    <a:pt x="8680" y="21455"/>
                  </a:cubicBezTo>
                  <a:cubicBezTo>
                    <a:pt x="9111" y="20876"/>
                    <a:pt x="9535" y="20296"/>
                    <a:pt x="9950" y="19713"/>
                  </a:cubicBezTo>
                  <a:cubicBezTo>
                    <a:pt x="10293" y="20342"/>
                    <a:pt x="10643" y="20969"/>
                    <a:pt x="11004" y="21595"/>
                  </a:cubicBezTo>
                  <a:cubicBezTo>
                    <a:pt x="11619" y="22665"/>
                    <a:pt x="12263" y="23736"/>
                    <a:pt x="13146" y="24702"/>
                  </a:cubicBezTo>
                  <a:cubicBezTo>
                    <a:pt x="13634" y="25238"/>
                    <a:pt x="14283" y="25778"/>
                    <a:pt x="15135" y="25863"/>
                  </a:cubicBezTo>
                  <a:cubicBezTo>
                    <a:pt x="15204" y="25870"/>
                    <a:pt x="15273" y="25873"/>
                    <a:pt x="15342" y="25873"/>
                  </a:cubicBezTo>
                  <a:cubicBezTo>
                    <a:pt x="16091" y="25873"/>
                    <a:pt x="16791" y="25481"/>
                    <a:pt x="17044" y="24958"/>
                  </a:cubicBezTo>
                  <a:cubicBezTo>
                    <a:pt x="17225" y="24583"/>
                    <a:pt x="17206" y="24170"/>
                    <a:pt x="17182" y="23766"/>
                  </a:cubicBezTo>
                  <a:cubicBezTo>
                    <a:pt x="17141" y="23049"/>
                    <a:pt x="15820" y="17039"/>
                    <a:pt x="15009" y="14734"/>
                  </a:cubicBezTo>
                  <a:lnTo>
                    <a:pt x="14850" y="14725"/>
                  </a:lnTo>
                  <a:lnTo>
                    <a:pt x="14850" y="14725"/>
                  </a:lnTo>
                  <a:cubicBezTo>
                    <a:pt x="14994" y="14730"/>
                    <a:pt x="15137" y="14732"/>
                    <a:pt x="15281" y="14732"/>
                  </a:cubicBezTo>
                  <a:cubicBezTo>
                    <a:pt x="16473" y="14732"/>
                    <a:pt x="17660" y="14556"/>
                    <a:pt x="18802" y="14208"/>
                  </a:cubicBezTo>
                  <a:cubicBezTo>
                    <a:pt x="19273" y="14065"/>
                    <a:pt x="19746" y="13887"/>
                    <a:pt x="20140" y="13553"/>
                  </a:cubicBezTo>
                  <a:cubicBezTo>
                    <a:pt x="20533" y="13221"/>
                    <a:pt x="20838" y="12706"/>
                    <a:pt x="20846" y="12148"/>
                  </a:cubicBezTo>
                  <a:cubicBezTo>
                    <a:pt x="20848" y="11662"/>
                    <a:pt x="20627" y="11202"/>
                    <a:pt x="20317" y="10876"/>
                  </a:cubicBezTo>
                  <a:cubicBezTo>
                    <a:pt x="20009" y="10549"/>
                    <a:pt x="19618" y="10341"/>
                    <a:pt x="19222" y="10176"/>
                  </a:cubicBezTo>
                  <a:cubicBezTo>
                    <a:pt x="17613" y="9505"/>
                    <a:pt x="15855" y="9487"/>
                    <a:pt x="14134" y="9482"/>
                  </a:cubicBezTo>
                  <a:cubicBezTo>
                    <a:pt x="15313" y="8543"/>
                    <a:pt x="16036" y="7147"/>
                    <a:pt x="16125" y="5644"/>
                  </a:cubicBezTo>
                  <a:cubicBezTo>
                    <a:pt x="16302" y="2708"/>
                    <a:pt x="14065" y="187"/>
                    <a:pt x="11131" y="10"/>
                  </a:cubicBezTo>
                  <a:cubicBezTo>
                    <a:pt x="11022" y="4"/>
                    <a:pt x="10914" y="1"/>
                    <a:pt x="1080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2">
              <a:extLst>
                <a:ext uri="{FF2B5EF4-FFF2-40B4-BE49-F238E27FC236}">
                  <a16:creationId xmlns:a16="http://schemas.microsoft.com/office/drawing/2014/main" id="{96D93EE7-DF70-E22F-8B4E-883E83CFA35B}"/>
                </a:ext>
              </a:extLst>
            </p:cNvPr>
            <p:cNvSpPr/>
            <p:nvPr/>
          </p:nvSpPr>
          <p:spPr>
            <a:xfrm>
              <a:off x="430925" y="3477425"/>
              <a:ext cx="521250" cy="646875"/>
            </a:xfrm>
            <a:custGeom>
              <a:avLst/>
              <a:gdLst/>
              <a:ahLst/>
              <a:cxnLst/>
              <a:rect l="l" t="t" r="r" b="b"/>
              <a:pathLst>
                <a:path w="20850" h="25875" extrusionOk="0">
                  <a:moveTo>
                    <a:pt x="10806" y="1"/>
                  </a:moveTo>
                  <a:cubicBezTo>
                    <a:pt x="8013" y="1"/>
                    <a:pt x="5667" y="2179"/>
                    <a:pt x="5497" y="5005"/>
                  </a:cubicBezTo>
                  <a:cubicBezTo>
                    <a:pt x="5405" y="6509"/>
                    <a:pt x="5957" y="7979"/>
                    <a:pt x="7012" y="9053"/>
                  </a:cubicBezTo>
                  <a:cubicBezTo>
                    <a:pt x="6096" y="8946"/>
                    <a:pt x="5170" y="8841"/>
                    <a:pt x="4249" y="8841"/>
                  </a:cubicBezTo>
                  <a:cubicBezTo>
                    <a:pt x="3460" y="8841"/>
                    <a:pt x="2676" y="8918"/>
                    <a:pt x="1906" y="9134"/>
                  </a:cubicBezTo>
                  <a:cubicBezTo>
                    <a:pt x="1493" y="9252"/>
                    <a:pt x="1081" y="9411"/>
                    <a:pt x="733" y="9699"/>
                  </a:cubicBezTo>
                  <a:cubicBezTo>
                    <a:pt x="387" y="9986"/>
                    <a:pt x="112" y="10416"/>
                    <a:pt x="59" y="10899"/>
                  </a:cubicBezTo>
                  <a:cubicBezTo>
                    <a:pt x="0" y="11454"/>
                    <a:pt x="241" y="12000"/>
                    <a:pt x="592" y="12379"/>
                  </a:cubicBezTo>
                  <a:cubicBezTo>
                    <a:pt x="943" y="12757"/>
                    <a:pt x="1391" y="12991"/>
                    <a:pt x="1843" y="13189"/>
                  </a:cubicBezTo>
                  <a:cubicBezTo>
                    <a:pt x="3065" y="13730"/>
                    <a:pt x="4370" y="14064"/>
                    <a:pt x="5702" y="14177"/>
                  </a:cubicBezTo>
                  <a:lnTo>
                    <a:pt x="5521" y="14165"/>
                  </a:lnTo>
                  <a:cubicBezTo>
                    <a:pt x="4439" y="16356"/>
                    <a:pt x="2409" y="22164"/>
                    <a:pt x="2281" y="22873"/>
                  </a:cubicBezTo>
                  <a:cubicBezTo>
                    <a:pt x="2210" y="23270"/>
                    <a:pt x="2140" y="23677"/>
                    <a:pt x="2275" y="24071"/>
                  </a:cubicBezTo>
                  <a:cubicBezTo>
                    <a:pt x="2482" y="24671"/>
                    <a:pt x="3235" y="25181"/>
                    <a:pt x="4063" y="25198"/>
                  </a:cubicBezTo>
                  <a:cubicBezTo>
                    <a:pt x="4081" y="25199"/>
                    <a:pt x="4098" y="25199"/>
                    <a:pt x="4115" y="25199"/>
                  </a:cubicBezTo>
                  <a:cubicBezTo>
                    <a:pt x="4947" y="25199"/>
                    <a:pt x="5640" y="24749"/>
                    <a:pt x="6177" y="24284"/>
                  </a:cubicBezTo>
                  <a:cubicBezTo>
                    <a:pt x="7169" y="23431"/>
                    <a:pt x="7937" y="22444"/>
                    <a:pt x="8676" y="21455"/>
                  </a:cubicBezTo>
                  <a:cubicBezTo>
                    <a:pt x="9109" y="20878"/>
                    <a:pt x="9533" y="20298"/>
                    <a:pt x="9948" y="19714"/>
                  </a:cubicBezTo>
                  <a:cubicBezTo>
                    <a:pt x="10290" y="20344"/>
                    <a:pt x="10641" y="20970"/>
                    <a:pt x="11000" y="21595"/>
                  </a:cubicBezTo>
                  <a:cubicBezTo>
                    <a:pt x="11617" y="22666"/>
                    <a:pt x="12261" y="23736"/>
                    <a:pt x="13143" y="24704"/>
                  </a:cubicBezTo>
                  <a:cubicBezTo>
                    <a:pt x="13631" y="25240"/>
                    <a:pt x="14279" y="25780"/>
                    <a:pt x="15133" y="25864"/>
                  </a:cubicBezTo>
                  <a:cubicBezTo>
                    <a:pt x="15202" y="25871"/>
                    <a:pt x="15271" y="25875"/>
                    <a:pt x="15340" y="25875"/>
                  </a:cubicBezTo>
                  <a:cubicBezTo>
                    <a:pt x="16089" y="25875"/>
                    <a:pt x="16789" y="25482"/>
                    <a:pt x="17042" y="24958"/>
                  </a:cubicBezTo>
                  <a:cubicBezTo>
                    <a:pt x="17223" y="24585"/>
                    <a:pt x="17203" y="24170"/>
                    <a:pt x="17180" y="23768"/>
                  </a:cubicBezTo>
                  <a:cubicBezTo>
                    <a:pt x="17139" y="23051"/>
                    <a:pt x="15818" y="17041"/>
                    <a:pt x="15007" y="14734"/>
                  </a:cubicBezTo>
                  <a:lnTo>
                    <a:pt x="14848" y="14725"/>
                  </a:lnTo>
                  <a:lnTo>
                    <a:pt x="14848" y="14725"/>
                  </a:lnTo>
                  <a:cubicBezTo>
                    <a:pt x="14996" y="14730"/>
                    <a:pt x="15143" y="14733"/>
                    <a:pt x="15290" y="14733"/>
                  </a:cubicBezTo>
                  <a:cubicBezTo>
                    <a:pt x="16479" y="14733"/>
                    <a:pt x="17661" y="14556"/>
                    <a:pt x="18798" y="14208"/>
                  </a:cubicBezTo>
                  <a:cubicBezTo>
                    <a:pt x="19269" y="14065"/>
                    <a:pt x="19744" y="13889"/>
                    <a:pt x="20137" y="13555"/>
                  </a:cubicBezTo>
                  <a:cubicBezTo>
                    <a:pt x="20531" y="13223"/>
                    <a:pt x="20836" y="12706"/>
                    <a:pt x="20843" y="12150"/>
                  </a:cubicBezTo>
                  <a:cubicBezTo>
                    <a:pt x="20849" y="11663"/>
                    <a:pt x="20626" y="11202"/>
                    <a:pt x="20317" y="10877"/>
                  </a:cubicBezTo>
                  <a:cubicBezTo>
                    <a:pt x="20008" y="10551"/>
                    <a:pt x="19617" y="10341"/>
                    <a:pt x="19221" y="10176"/>
                  </a:cubicBezTo>
                  <a:cubicBezTo>
                    <a:pt x="17613" y="9506"/>
                    <a:pt x="15855" y="9487"/>
                    <a:pt x="14133" y="9483"/>
                  </a:cubicBezTo>
                  <a:cubicBezTo>
                    <a:pt x="15313" y="8543"/>
                    <a:pt x="16036" y="7148"/>
                    <a:pt x="16125" y="5644"/>
                  </a:cubicBezTo>
                  <a:cubicBezTo>
                    <a:pt x="16301" y="2710"/>
                    <a:pt x="14065" y="187"/>
                    <a:pt x="11131" y="11"/>
                  </a:cubicBezTo>
                  <a:cubicBezTo>
                    <a:pt x="11022" y="4"/>
                    <a:pt x="10914" y="1"/>
                    <a:pt x="10806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2">
              <a:extLst>
                <a:ext uri="{FF2B5EF4-FFF2-40B4-BE49-F238E27FC236}">
                  <a16:creationId xmlns:a16="http://schemas.microsoft.com/office/drawing/2014/main" id="{957FA76E-2A16-E2E4-938A-78FA0E9FFC33}"/>
                </a:ext>
              </a:extLst>
            </p:cNvPr>
            <p:cNvSpPr/>
            <p:nvPr/>
          </p:nvSpPr>
          <p:spPr>
            <a:xfrm>
              <a:off x="523725" y="3381250"/>
              <a:ext cx="314675" cy="186725"/>
            </a:xfrm>
            <a:custGeom>
              <a:avLst/>
              <a:gdLst/>
              <a:ahLst/>
              <a:cxnLst/>
              <a:rect l="l" t="t" r="r" b="b"/>
              <a:pathLst>
                <a:path w="12587" h="7469" extrusionOk="0">
                  <a:moveTo>
                    <a:pt x="6773" y="0"/>
                  </a:moveTo>
                  <a:cubicBezTo>
                    <a:pt x="5462" y="0"/>
                    <a:pt x="3824" y="474"/>
                    <a:pt x="2095" y="2173"/>
                  </a:cubicBezTo>
                  <a:cubicBezTo>
                    <a:pt x="712" y="3532"/>
                    <a:pt x="0" y="5542"/>
                    <a:pt x="210" y="7469"/>
                  </a:cubicBezTo>
                  <a:cubicBezTo>
                    <a:pt x="661" y="7286"/>
                    <a:pt x="917" y="6812"/>
                    <a:pt x="1087" y="6356"/>
                  </a:cubicBezTo>
                  <a:cubicBezTo>
                    <a:pt x="1259" y="5900"/>
                    <a:pt x="1389" y="5407"/>
                    <a:pt x="1723" y="5053"/>
                  </a:cubicBezTo>
                  <a:cubicBezTo>
                    <a:pt x="1834" y="4935"/>
                    <a:pt x="2010" y="4844"/>
                    <a:pt x="2162" y="4844"/>
                  </a:cubicBezTo>
                  <a:cubicBezTo>
                    <a:pt x="2255" y="4844"/>
                    <a:pt x="2339" y="4878"/>
                    <a:pt x="2392" y="4961"/>
                  </a:cubicBezTo>
                  <a:cubicBezTo>
                    <a:pt x="2442" y="5035"/>
                    <a:pt x="2448" y="5129"/>
                    <a:pt x="2448" y="5220"/>
                  </a:cubicBezTo>
                  <a:cubicBezTo>
                    <a:pt x="2445" y="5579"/>
                    <a:pt x="2359" y="5933"/>
                    <a:pt x="2197" y="6255"/>
                  </a:cubicBezTo>
                  <a:lnTo>
                    <a:pt x="12470" y="6428"/>
                  </a:lnTo>
                  <a:cubicBezTo>
                    <a:pt x="12470" y="6428"/>
                    <a:pt x="12586" y="2087"/>
                    <a:pt x="9558" y="702"/>
                  </a:cubicBezTo>
                  <a:cubicBezTo>
                    <a:pt x="9186" y="533"/>
                    <a:pt x="8163" y="0"/>
                    <a:pt x="6773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2">
              <a:extLst>
                <a:ext uri="{FF2B5EF4-FFF2-40B4-BE49-F238E27FC236}">
                  <a16:creationId xmlns:a16="http://schemas.microsoft.com/office/drawing/2014/main" id="{97F947E8-8B7D-4131-B594-F0E3A2CD6FF1}"/>
                </a:ext>
              </a:extLst>
            </p:cNvPr>
            <p:cNvSpPr/>
            <p:nvPr/>
          </p:nvSpPr>
          <p:spPr>
            <a:xfrm>
              <a:off x="559150" y="3489750"/>
              <a:ext cx="306025" cy="96350"/>
            </a:xfrm>
            <a:custGeom>
              <a:avLst/>
              <a:gdLst/>
              <a:ahLst/>
              <a:cxnLst/>
              <a:rect l="l" t="t" r="r" b="b"/>
              <a:pathLst>
                <a:path w="12241" h="3854" extrusionOk="0">
                  <a:moveTo>
                    <a:pt x="5759" y="1"/>
                  </a:moveTo>
                  <a:cubicBezTo>
                    <a:pt x="4184" y="1"/>
                    <a:pt x="2578" y="318"/>
                    <a:pt x="1420" y="1047"/>
                  </a:cubicBezTo>
                  <a:cubicBezTo>
                    <a:pt x="1420" y="1047"/>
                    <a:pt x="1" y="1975"/>
                    <a:pt x="252" y="2806"/>
                  </a:cubicBezTo>
                  <a:lnTo>
                    <a:pt x="568" y="3348"/>
                  </a:lnTo>
                  <a:cubicBezTo>
                    <a:pt x="568" y="3348"/>
                    <a:pt x="2637" y="2043"/>
                    <a:pt x="5477" y="2043"/>
                  </a:cubicBezTo>
                  <a:cubicBezTo>
                    <a:pt x="6796" y="2043"/>
                    <a:pt x="8281" y="2324"/>
                    <a:pt x="9802" y="3148"/>
                  </a:cubicBezTo>
                  <a:cubicBezTo>
                    <a:pt x="9802" y="3148"/>
                    <a:pt x="10670" y="3582"/>
                    <a:pt x="10937" y="3854"/>
                  </a:cubicBezTo>
                  <a:cubicBezTo>
                    <a:pt x="10937" y="3854"/>
                    <a:pt x="12240" y="2725"/>
                    <a:pt x="10549" y="1285"/>
                  </a:cubicBezTo>
                  <a:cubicBezTo>
                    <a:pt x="9612" y="488"/>
                    <a:pt x="7710" y="1"/>
                    <a:pt x="57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2">
              <a:extLst>
                <a:ext uri="{FF2B5EF4-FFF2-40B4-BE49-F238E27FC236}">
                  <a16:creationId xmlns:a16="http://schemas.microsoft.com/office/drawing/2014/main" id="{62384B6C-EF44-1B99-6F91-3C785D664846}"/>
                </a:ext>
              </a:extLst>
            </p:cNvPr>
            <p:cNvSpPr/>
            <p:nvPr/>
          </p:nvSpPr>
          <p:spPr>
            <a:xfrm>
              <a:off x="509525" y="3547325"/>
              <a:ext cx="43850" cy="41625"/>
            </a:xfrm>
            <a:custGeom>
              <a:avLst/>
              <a:gdLst/>
              <a:ahLst/>
              <a:cxnLst/>
              <a:rect l="l" t="t" r="r" b="b"/>
              <a:pathLst>
                <a:path w="1754" h="1665" extrusionOk="0">
                  <a:moveTo>
                    <a:pt x="895" y="1"/>
                  </a:moveTo>
                  <a:cubicBezTo>
                    <a:pt x="579" y="1"/>
                    <a:pt x="287" y="182"/>
                    <a:pt x="148" y="468"/>
                  </a:cubicBezTo>
                  <a:cubicBezTo>
                    <a:pt x="1" y="772"/>
                    <a:pt x="50" y="1133"/>
                    <a:pt x="274" y="1385"/>
                  </a:cubicBezTo>
                  <a:cubicBezTo>
                    <a:pt x="434" y="1566"/>
                    <a:pt x="662" y="1665"/>
                    <a:pt x="896" y="1665"/>
                  </a:cubicBezTo>
                  <a:cubicBezTo>
                    <a:pt x="987" y="1665"/>
                    <a:pt x="1078" y="1650"/>
                    <a:pt x="1167" y="1619"/>
                  </a:cubicBezTo>
                  <a:cubicBezTo>
                    <a:pt x="1487" y="1509"/>
                    <a:pt x="1706" y="1219"/>
                    <a:pt x="1727" y="883"/>
                  </a:cubicBezTo>
                  <a:cubicBezTo>
                    <a:pt x="1754" y="424"/>
                    <a:pt x="1406" y="30"/>
                    <a:pt x="946" y="3"/>
                  </a:cubicBezTo>
                  <a:cubicBezTo>
                    <a:pt x="929" y="2"/>
                    <a:pt x="912" y="1"/>
                    <a:pt x="8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2">
              <a:extLst>
                <a:ext uri="{FF2B5EF4-FFF2-40B4-BE49-F238E27FC236}">
                  <a16:creationId xmlns:a16="http://schemas.microsoft.com/office/drawing/2014/main" id="{391BBA2D-F8E7-C39D-00C2-B0570AC24152}"/>
                </a:ext>
              </a:extLst>
            </p:cNvPr>
            <p:cNvSpPr/>
            <p:nvPr/>
          </p:nvSpPr>
          <p:spPr>
            <a:xfrm>
              <a:off x="882475" y="3726175"/>
              <a:ext cx="27575" cy="110300"/>
            </a:xfrm>
            <a:custGeom>
              <a:avLst/>
              <a:gdLst/>
              <a:ahLst/>
              <a:cxnLst/>
              <a:rect l="l" t="t" r="r" b="b"/>
              <a:pathLst>
                <a:path w="1103" h="4412" extrusionOk="0">
                  <a:moveTo>
                    <a:pt x="578" y="1818"/>
                  </a:moveTo>
                  <a:lnTo>
                    <a:pt x="578" y="1820"/>
                  </a:lnTo>
                  <a:lnTo>
                    <a:pt x="577" y="1823"/>
                  </a:lnTo>
                  <a:lnTo>
                    <a:pt x="577" y="1823"/>
                  </a:lnTo>
                  <a:cubicBezTo>
                    <a:pt x="577" y="1821"/>
                    <a:pt x="577" y="1820"/>
                    <a:pt x="578" y="1818"/>
                  </a:cubicBezTo>
                  <a:close/>
                  <a:moveTo>
                    <a:pt x="576" y="1829"/>
                  </a:moveTo>
                  <a:lnTo>
                    <a:pt x="576" y="1831"/>
                  </a:lnTo>
                  <a:cubicBezTo>
                    <a:pt x="576" y="1831"/>
                    <a:pt x="576" y="1832"/>
                    <a:pt x="576" y="1832"/>
                  </a:cubicBezTo>
                  <a:cubicBezTo>
                    <a:pt x="576" y="1832"/>
                    <a:pt x="576" y="1830"/>
                    <a:pt x="576" y="1829"/>
                  </a:cubicBezTo>
                  <a:close/>
                  <a:moveTo>
                    <a:pt x="310" y="0"/>
                  </a:moveTo>
                  <a:cubicBezTo>
                    <a:pt x="256" y="0"/>
                    <a:pt x="201" y="29"/>
                    <a:pt x="175" y="94"/>
                  </a:cubicBezTo>
                  <a:cubicBezTo>
                    <a:pt x="175" y="94"/>
                    <a:pt x="169" y="111"/>
                    <a:pt x="156" y="143"/>
                  </a:cubicBezTo>
                  <a:cubicBezTo>
                    <a:pt x="137" y="202"/>
                    <a:pt x="125" y="262"/>
                    <a:pt x="120" y="324"/>
                  </a:cubicBezTo>
                  <a:cubicBezTo>
                    <a:pt x="110" y="524"/>
                    <a:pt x="148" y="723"/>
                    <a:pt x="228" y="906"/>
                  </a:cubicBezTo>
                  <a:cubicBezTo>
                    <a:pt x="279" y="1022"/>
                    <a:pt x="336" y="1121"/>
                    <a:pt x="393" y="1225"/>
                  </a:cubicBezTo>
                  <a:cubicBezTo>
                    <a:pt x="449" y="1326"/>
                    <a:pt x="498" y="1429"/>
                    <a:pt x="539" y="1535"/>
                  </a:cubicBezTo>
                  <a:cubicBezTo>
                    <a:pt x="576" y="1636"/>
                    <a:pt x="590" y="1729"/>
                    <a:pt x="578" y="1812"/>
                  </a:cubicBezTo>
                  <a:lnTo>
                    <a:pt x="576" y="1826"/>
                  </a:lnTo>
                  <a:lnTo>
                    <a:pt x="574" y="1833"/>
                  </a:lnTo>
                  <a:lnTo>
                    <a:pt x="562" y="1884"/>
                  </a:lnTo>
                  <a:cubicBezTo>
                    <a:pt x="554" y="1917"/>
                    <a:pt x="546" y="1920"/>
                    <a:pt x="541" y="1941"/>
                  </a:cubicBezTo>
                  <a:cubicBezTo>
                    <a:pt x="516" y="1990"/>
                    <a:pt x="489" y="2039"/>
                    <a:pt x="457" y="2085"/>
                  </a:cubicBezTo>
                  <a:cubicBezTo>
                    <a:pt x="390" y="2187"/>
                    <a:pt x="304" y="2298"/>
                    <a:pt x="218" y="2421"/>
                  </a:cubicBezTo>
                  <a:cubicBezTo>
                    <a:pt x="134" y="2545"/>
                    <a:pt x="43" y="2699"/>
                    <a:pt x="15" y="2893"/>
                  </a:cubicBezTo>
                  <a:cubicBezTo>
                    <a:pt x="1" y="2990"/>
                    <a:pt x="5" y="3088"/>
                    <a:pt x="29" y="3184"/>
                  </a:cubicBezTo>
                  <a:cubicBezTo>
                    <a:pt x="34" y="3206"/>
                    <a:pt x="42" y="3227"/>
                    <a:pt x="50" y="3247"/>
                  </a:cubicBezTo>
                  <a:cubicBezTo>
                    <a:pt x="59" y="3274"/>
                    <a:pt x="69" y="3293"/>
                    <a:pt x="77" y="3314"/>
                  </a:cubicBezTo>
                  <a:cubicBezTo>
                    <a:pt x="96" y="3349"/>
                    <a:pt x="115" y="3386"/>
                    <a:pt x="137" y="3419"/>
                  </a:cubicBezTo>
                  <a:cubicBezTo>
                    <a:pt x="221" y="3545"/>
                    <a:pt x="293" y="3618"/>
                    <a:pt x="338" y="3688"/>
                  </a:cubicBezTo>
                  <a:cubicBezTo>
                    <a:pt x="377" y="3750"/>
                    <a:pt x="407" y="3815"/>
                    <a:pt x="430" y="3885"/>
                  </a:cubicBezTo>
                  <a:cubicBezTo>
                    <a:pt x="446" y="3942"/>
                    <a:pt x="455" y="4002"/>
                    <a:pt x="458" y="4063"/>
                  </a:cubicBezTo>
                  <a:cubicBezTo>
                    <a:pt x="463" y="4117"/>
                    <a:pt x="463" y="4171"/>
                    <a:pt x="458" y="4227"/>
                  </a:cubicBezTo>
                  <a:lnTo>
                    <a:pt x="458" y="4231"/>
                  </a:lnTo>
                  <a:cubicBezTo>
                    <a:pt x="449" y="4314"/>
                    <a:pt x="504" y="4392"/>
                    <a:pt x="587" y="4408"/>
                  </a:cubicBezTo>
                  <a:cubicBezTo>
                    <a:pt x="598" y="4410"/>
                    <a:pt x="609" y="4411"/>
                    <a:pt x="621" y="4411"/>
                  </a:cubicBezTo>
                  <a:cubicBezTo>
                    <a:pt x="691" y="4411"/>
                    <a:pt x="754" y="4365"/>
                    <a:pt x="775" y="4295"/>
                  </a:cubicBezTo>
                  <a:lnTo>
                    <a:pt x="791" y="4239"/>
                  </a:lnTo>
                  <a:cubicBezTo>
                    <a:pt x="806" y="4185"/>
                    <a:pt x="816" y="4131"/>
                    <a:pt x="822" y="4076"/>
                  </a:cubicBezTo>
                  <a:cubicBezTo>
                    <a:pt x="835" y="3934"/>
                    <a:pt x="843" y="3715"/>
                    <a:pt x="721" y="3468"/>
                  </a:cubicBezTo>
                  <a:cubicBezTo>
                    <a:pt x="663" y="3352"/>
                    <a:pt x="585" y="3254"/>
                    <a:pt x="543" y="3171"/>
                  </a:cubicBezTo>
                  <a:cubicBezTo>
                    <a:pt x="498" y="3090"/>
                    <a:pt x="493" y="3041"/>
                    <a:pt x="506" y="2972"/>
                  </a:cubicBezTo>
                  <a:cubicBezTo>
                    <a:pt x="519" y="2906"/>
                    <a:pt x="570" y="2817"/>
                    <a:pt x="641" y="2713"/>
                  </a:cubicBezTo>
                  <a:cubicBezTo>
                    <a:pt x="711" y="2612"/>
                    <a:pt x="803" y="2500"/>
                    <a:pt x="891" y="2367"/>
                  </a:cubicBezTo>
                  <a:cubicBezTo>
                    <a:pt x="935" y="2295"/>
                    <a:pt x="975" y="2221"/>
                    <a:pt x="1010" y="2144"/>
                  </a:cubicBezTo>
                  <a:cubicBezTo>
                    <a:pt x="1027" y="2098"/>
                    <a:pt x="1043" y="2050"/>
                    <a:pt x="1056" y="2003"/>
                  </a:cubicBezTo>
                  <a:lnTo>
                    <a:pt x="1069" y="1952"/>
                  </a:lnTo>
                  <a:lnTo>
                    <a:pt x="1070" y="1939"/>
                  </a:lnTo>
                  <a:lnTo>
                    <a:pt x="1075" y="1915"/>
                  </a:lnTo>
                  <a:lnTo>
                    <a:pt x="1075" y="1907"/>
                  </a:lnTo>
                  <a:lnTo>
                    <a:pt x="1080" y="1871"/>
                  </a:lnTo>
                  <a:cubicBezTo>
                    <a:pt x="1102" y="1677"/>
                    <a:pt x="1051" y="1499"/>
                    <a:pt x="989" y="1354"/>
                  </a:cubicBezTo>
                  <a:cubicBezTo>
                    <a:pt x="927" y="1210"/>
                    <a:pt x="848" y="1094"/>
                    <a:pt x="781" y="992"/>
                  </a:cubicBezTo>
                  <a:cubicBezTo>
                    <a:pt x="714" y="888"/>
                    <a:pt x="646" y="796"/>
                    <a:pt x="603" y="723"/>
                  </a:cubicBezTo>
                  <a:cubicBezTo>
                    <a:pt x="511" y="566"/>
                    <a:pt x="465" y="421"/>
                    <a:pt x="457" y="326"/>
                  </a:cubicBezTo>
                  <a:cubicBezTo>
                    <a:pt x="452" y="278"/>
                    <a:pt x="452" y="242"/>
                    <a:pt x="452" y="224"/>
                  </a:cubicBezTo>
                  <a:cubicBezTo>
                    <a:pt x="457" y="192"/>
                    <a:pt x="458" y="175"/>
                    <a:pt x="458" y="175"/>
                  </a:cubicBezTo>
                  <a:lnTo>
                    <a:pt x="462" y="172"/>
                  </a:lnTo>
                  <a:cubicBezTo>
                    <a:pt x="477" y="66"/>
                    <a:pt x="393" y="0"/>
                    <a:pt x="310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2">
              <a:extLst>
                <a:ext uri="{FF2B5EF4-FFF2-40B4-BE49-F238E27FC236}">
                  <a16:creationId xmlns:a16="http://schemas.microsoft.com/office/drawing/2014/main" id="{BA41F43B-4ECA-5F35-5A30-F75669B4F00E}"/>
                </a:ext>
              </a:extLst>
            </p:cNvPr>
            <p:cNvSpPr/>
            <p:nvPr/>
          </p:nvSpPr>
          <p:spPr>
            <a:xfrm>
              <a:off x="856300" y="3722725"/>
              <a:ext cx="27275" cy="116375"/>
            </a:xfrm>
            <a:custGeom>
              <a:avLst/>
              <a:gdLst/>
              <a:ahLst/>
              <a:cxnLst/>
              <a:rect l="l" t="t" r="r" b="b"/>
              <a:pathLst>
                <a:path w="1091" h="4655" extrusionOk="0">
                  <a:moveTo>
                    <a:pt x="585" y="1819"/>
                  </a:moveTo>
                  <a:cubicBezTo>
                    <a:pt x="585" y="1819"/>
                    <a:pt x="585" y="1819"/>
                    <a:pt x="585" y="1820"/>
                  </a:cubicBezTo>
                  <a:lnTo>
                    <a:pt x="584" y="1824"/>
                  </a:lnTo>
                  <a:lnTo>
                    <a:pt x="584" y="1824"/>
                  </a:lnTo>
                  <a:cubicBezTo>
                    <a:pt x="584" y="1821"/>
                    <a:pt x="585" y="1819"/>
                    <a:pt x="585" y="1819"/>
                  </a:cubicBezTo>
                  <a:close/>
                  <a:moveTo>
                    <a:pt x="316" y="1"/>
                  </a:moveTo>
                  <a:cubicBezTo>
                    <a:pt x="265" y="1"/>
                    <a:pt x="214" y="26"/>
                    <a:pt x="186" y="85"/>
                  </a:cubicBezTo>
                  <a:lnTo>
                    <a:pt x="180" y="98"/>
                  </a:lnTo>
                  <a:cubicBezTo>
                    <a:pt x="180" y="98"/>
                    <a:pt x="173" y="112"/>
                    <a:pt x="161" y="151"/>
                  </a:cubicBezTo>
                  <a:cubicBezTo>
                    <a:pt x="140" y="213"/>
                    <a:pt x="129" y="276"/>
                    <a:pt x="126" y="341"/>
                  </a:cubicBezTo>
                  <a:cubicBezTo>
                    <a:pt x="119" y="551"/>
                    <a:pt x="164" y="761"/>
                    <a:pt x="254" y="950"/>
                  </a:cubicBezTo>
                  <a:cubicBezTo>
                    <a:pt x="310" y="1068"/>
                    <a:pt x="367" y="1168"/>
                    <a:pt x="426" y="1278"/>
                  </a:cubicBezTo>
                  <a:cubicBezTo>
                    <a:pt x="483" y="1379"/>
                    <a:pt x="531" y="1486"/>
                    <a:pt x="566" y="1597"/>
                  </a:cubicBezTo>
                  <a:cubicBezTo>
                    <a:pt x="580" y="1645"/>
                    <a:pt x="588" y="1694"/>
                    <a:pt x="590" y="1743"/>
                  </a:cubicBezTo>
                  <a:cubicBezTo>
                    <a:pt x="590" y="1767"/>
                    <a:pt x="588" y="1789"/>
                    <a:pt x="585" y="1812"/>
                  </a:cubicBezTo>
                  <a:lnTo>
                    <a:pt x="582" y="1828"/>
                  </a:lnTo>
                  <a:lnTo>
                    <a:pt x="582" y="1831"/>
                  </a:lnTo>
                  <a:lnTo>
                    <a:pt x="582" y="1832"/>
                  </a:lnTo>
                  <a:lnTo>
                    <a:pt x="569" y="1886"/>
                  </a:lnTo>
                  <a:cubicBezTo>
                    <a:pt x="563" y="1905"/>
                    <a:pt x="555" y="1926"/>
                    <a:pt x="545" y="1945"/>
                  </a:cubicBezTo>
                  <a:cubicBezTo>
                    <a:pt x="531" y="1971"/>
                    <a:pt x="523" y="1995"/>
                    <a:pt x="505" y="2020"/>
                  </a:cubicBezTo>
                  <a:cubicBezTo>
                    <a:pt x="474" y="2076"/>
                    <a:pt x="437" y="2130"/>
                    <a:pt x="397" y="2182"/>
                  </a:cubicBezTo>
                  <a:cubicBezTo>
                    <a:pt x="316" y="2293"/>
                    <a:pt x="219" y="2416"/>
                    <a:pt x="132" y="2570"/>
                  </a:cubicBezTo>
                  <a:cubicBezTo>
                    <a:pt x="84" y="2653"/>
                    <a:pt x="48" y="2743"/>
                    <a:pt x="25" y="2837"/>
                  </a:cubicBezTo>
                  <a:cubicBezTo>
                    <a:pt x="2" y="2940"/>
                    <a:pt x="0" y="3050"/>
                    <a:pt x="22" y="3155"/>
                  </a:cubicBezTo>
                  <a:cubicBezTo>
                    <a:pt x="68" y="3373"/>
                    <a:pt x="192" y="3501"/>
                    <a:pt x="261" y="3595"/>
                  </a:cubicBezTo>
                  <a:lnTo>
                    <a:pt x="310" y="3660"/>
                  </a:lnTo>
                  <a:cubicBezTo>
                    <a:pt x="324" y="3681"/>
                    <a:pt x="339" y="3702"/>
                    <a:pt x="350" y="3724"/>
                  </a:cubicBezTo>
                  <a:cubicBezTo>
                    <a:pt x="370" y="3759"/>
                    <a:pt x="388" y="3797"/>
                    <a:pt x="402" y="3835"/>
                  </a:cubicBezTo>
                  <a:cubicBezTo>
                    <a:pt x="448" y="3973"/>
                    <a:pt x="461" y="4120"/>
                    <a:pt x="436" y="4263"/>
                  </a:cubicBezTo>
                  <a:cubicBezTo>
                    <a:pt x="428" y="4320"/>
                    <a:pt x="415" y="4377"/>
                    <a:pt x="396" y="4431"/>
                  </a:cubicBezTo>
                  <a:lnTo>
                    <a:pt x="394" y="4436"/>
                  </a:lnTo>
                  <a:cubicBezTo>
                    <a:pt x="364" y="4516"/>
                    <a:pt x="401" y="4605"/>
                    <a:pt x="478" y="4640"/>
                  </a:cubicBezTo>
                  <a:cubicBezTo>
                    <a:pt x="500" y="4650"/>
                    <a:pt x="523" y="4655"/>
                    <a:pt x="546" y="4655"/>
                  </a:cubicBezTo>
                  <a:cubicBezTo>
                    <a:pt x="604" y="4655"/>
                    <a:pt x="659" y="4623"/>
                    <a:pt x="688" y="4570"/>
                  </a:cubicBezTo>
                  <a:lnTo>
                    <a:pt x="718" y="4516"/>
                  </a:lnTo>
                  <a:cubicBezTo>
                    <a:pt x="746" y="4465"/>
                    <a:pt x="769" y="4411"/>
                    <a:pt x="787" y="4355"/>
                  </a:cubicBezTo>
                  <a:cubicBezTo>
                    <a:pt x="858" y="4152"/>
                    <a:pt x="873" y="3932"/>
                    <a:pt x="827" y="3719"/>
                  </a:cubicBezTo>
                  <a:cubicBezTo>
                    <a:pt x="811" y="3646"/>
                    <a:pt x="787" y="3576"/>
                    <a:pt x="755" y="3506"/>
                  </a:cubicBezTo>
                  <a:cubicBezTo>
                    <a:pt x="741" y="3474"/>
                    <a:pt x="723" y="3443"/>
                    <a:pt x="704" y="3411"/>
                  </a:cubicBezTo>
                  <a:lnTo>
                    <a:pt x="649" y="3320"/>
                  </a:lnTo>
                  <a:cubicBezTo>
                    <a:pt x="574" y="3207"/>
                    <a:pt x="517" y="3120"/>
                    <a:pt x="513" y="3060"/>
                  </a:cubicBezTo>
                  <a:cubicBezTo>
                    <a:pt x="504" y="2996"/>
                    <a:pt x="523" y="2924"/>
                    <a:pt x="580" y="2824"/>
                  </a:cubicBezTo>
                  <a:cubicBezTo>
                    <a:pt x="636" y="2723"/>
                    <a:pt x="726" y="2613"/>
                    <a:pt x="819" y="2484"/>
                  </a:cubicBezTo>
                  <a:cubicBezTo>
                    <a:pt x="908" y="2351"/>
                    <a:pt x="1006" y="2217"/>
                    <a:pt x="1063" y="2004"/>
                  </a:cubicBezTo>
                  <a:lnTo>
                    <a:pt x="1075" y="1950"/>
                  </a:lnTo>
                  <a:lnTo>
                    <a:pt x="1078" y="1937"/>
                  </a:lnTo>
                  <a:lnTo>
                    <a:pt x="1081" y="1918"/>
                  </a:lnTo>
                  <a:lnTo>
                    <a:pt x="1081" y="1915"/>
                  </a:lnTo>
                  <a:lnTo>
                    <a:pt x="1081" y="1912"/>
                  </a:lnTo>
                  <a:lnTo>
                    <a:pt x="1083" y="1902"/>
                  </a:lnTo>
                  <a:lnTo>
                    <a:pt x="1086" y="1864"/>
                  </a:lnTo>
                  <a:cubicBezTo>
                    <a:pt x="1090" y="1815"/>
                    <a:pt x="1090" y="1766"/>
                    <a:pt x="1086" y="1715"/>
                  </a:cubicBezTo>
                  <a:cubicBezTo>
                    <a:pt x="1079" y="1624"/>
                    <a:pt x="1059" y="1534"/>
                    <a:pt x="1028" y="1448"/>
                  </a:cubicBezTo>
                  <a:cubicBezTo>
                    <a:pt x="971" y="1284"/>
                    <a:pt x="890" y="1158"/>
                    <a:pt x="819" y="1046"/>
                  </a:cubicBezTo>
                  <a:lnTo>
                    <a:pt x="623" y="756"/>
                  </a:lnTo>
                  <a:cubicBezTo>
                    <a:pt x="521" y="593"/>
                    <a:pt x="472" y="438"/>
                    <a:pt x="463" y="338"/>
                  </a:cubicBezTo>
                  <a:cubicBezTo>
                    <a:pt x="458" y="302"/>
                    <a:pt x="456" y="267"/>
                    <a:pt x="456" y="230"/>
                  </a:cubicBezTo>
                  <a:cubicBezTo>
                    <a:pt x="459" y="202"/>
                    <a:pt x="464" y="179"/>
                    <a:pt x="464" y="179"/>
                  </a:cubicBezTo>
                  <a:lnTo>
                    <a:pt x="464" y="178"/>
                  </a:lnTo>
                  <a:cubicBezTo>
                    <a:pt x="486" y="72"/>
                    <a:pt x="401" y="1"/>
                    <a:pt x="316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2">
              <a:extLst>
                <a:ext uri="{FF2B5EF4-FFF2-40B4-BE49-F238E27FC236}">
                  <a16:creationId xmlns:a16="http://schemas.microsoft.com/office/drawing/2014/main" id="{CC701C5B-37BB-F6F5-6433-3E4F15126B24}"/>
                </a:ext>
              </a:extLst>
            </p:cNvPr>
            <p:cNvSpPr/>
            <p:nvPr/>
          </p:nvSpPr>
          <p:spPr>
            <a:xfrm>
              <a:off x="878150" y="3725575"/>
              <a:ext cx="27600" cy="110325"/>
            </a:xfrm>
            <a:custGeom>
              <a:avLst/>
              <a:gdLst/>
              <a:ahLst/>
              <a:cxnLst/>
              <a:rect l="l" t="t" r="r" b="b"/>
              <a:pathLst>
                <a:path w="1104" h="4413" extrusionOk="0">
                  <a:moveTo>
                    <a:pt x="312" y="0"/>
                  </a:moveTo>
                  <a:cubicBezTo>
                    <a:pt x="257" y="0"/>
                    <a:pt x="203" y="29"/>
                    <a:pt x="177" y="94"/>
                  </a:cubicBezTo>
                  <a:cubicBezTo>
                    <a:pt x="177" y="94"/>
                    <a:pt x="169" y="111"/>
                    <a:pt x="156" y="143"/>
                  </a:cubicBezTo>
                  <a:cubicBezTo>
                    <a:pt x="137" y="202"/>
                    <a:pt x="126" y="264"/>
                    <a:pt x="121" y="324"/>
                  </a:cubicBezTo>
                  <a:cubicBezTo>
                    <a:pt x="112" y="525"/>
                    <a:pt x="148" y="723"/>
                    <a:pt x="229" y="908"/>
                  </a:cubicBezTo>
                  <a:cubicBezTo>
                    <a:pt x="280" y="1022"/>
                    <a:pt x="336" y="1122"/>
                    <a:pt x="393" y="1227"/>
                  </a:cubicBezTo>
                  <a:cubicBezTo>
                    <a:pt x="450" y="1326"/>
                    <a:pt x="498" y="1429"/>
                    <a:pt x="539" y="1536"/>
                  </a:cubicBezTo>
                  <a:cubicBezTo>
                    <a:pt x="577" y="1637"/>
                    <a:pt x="592" y="1731"/>
                    <a:pt x="577" y="1812"/>
                  </a:cubicBezTo>
                  <a:lnTo>
                    <a:pt x="576" y="1828"/>
                  </a:lnTo>
                  <a:lnTo>
                    <a:pt x="576" y="1831"/>
                  </a:lnTo>
                  <a:cubicBezTo>
                    <a:pt x="576" y="1832"/>
                    <a:pt x="576" y="1832"/>
                    <a:pt x="576" y="1832"/>
                  </a:cubicBezTo>
                  <a:cubicBezTo>
                    <a:pt x="576" y="1832"/>
                    <a:pt x="578" y="1823"/>
                    <a:pt x="579" y="1818"/>
                  </a:cubicBezTo>
                  <a:lnTo>
                    <a:pt x="579" y="1818"/>
                  </a:lnTo>
                  <a:lnTo>
                    <a:pt x="579" y="1819"/>
                  </a:lnTo>
                  <a:lnTo>
                    <a:pt x="579" y="1822"/>
                  </a:lnTo>
                  <a:lnTo>
                    <a:pt x="576" y="1834"/>
                  </a:lnTo>
                  <a:lnTo>
                    <a:pt x="563" y="1885"/>
                  </a:lnTo>
                  <a:cubicBezTo>
                    <a:pt x="555" y="1919"/>
                    <a:pt x="547" y="1920"/>
                    <a:pt x="541" y="1941"/>
                  </a:cubicBezTo>
                  <a:cubicBezTo>
                    <a:pt x="517" y="1992"/>
                    <a:pt x="490" y="2039"/>
                    <a:pt x="458" y="2086"/>
                  </a:cubicBezTo>
                  <a:cubicBezTo>
                    <a:pt x="391" y="2189"/>
                    <a:pt x="305" y="2299"/>
                    <a:pt x="220" y="2423"/>
                  </a:cubicBezTo>
                  <a:cubicBezTo>
                    <a:pt x="134" y="2545"/>
                    <a:pt x="45" y="2699"/>
                    <a:pt x="15" y="2895"/>
                  </a:cubicBezTo>
                  <a:cubicBezTo>
                    <a:pt x="0" y="2992"/>
                    <a:pt x="7" y="3090"/>
                    <a:pt x="30" y="3184"/>
                  </a:cubicBezTo>
                  <a:cubicBezTo>
                    <a:pt x="35" y="3206"/>
                    <a:pt x="42" y="3227"/>
                    <a:pt x="50" y="3248"/>
                  </a:cubicBezTo>
                  <a:cubicBezTo>
                    <a:pt x="61" y="3275"/>
                    <a:pt x="69" y="3294"/>
                    <a:pt x="78" y="3314"/>
                  </a:cubicBezTo>
                  <a:cubicBezTo>
                    <a:pt x="96" y="3351"/>
                    <a:pt x="116" y="3386"/>
                    <a:pt x="139" y="3419"/>
                  </a:cubicBezTo>
                  <a:cubicBezTo>
                    <a:pt x="221" y="3545"/>
                    <a:pt x="294" y="3619"/>
                    <a:pt x="339" y="3688"/>
                  </a:cubicBezTo>
                  <a:cubicBezTo>
                    <a:pt x="379" y="3750"/>
                    <a:pt x="409" y="3817"/>
                    <a:pt x="429" y="3885"/>
                  </a:cubicBezTo>
                  <a:cubicBezTo>
                    <a:pt x="447" y="3944"/>
                    <a:pt x="456" y="4003"/>
                    <a:pt x="461" y="4063"/>
                  </a:cubicBezTo>
                  <a:cubicBezTo>
                    <a:pt x="464" y="4117"/>
                    <a:pt x="464" y="4173"/>
                    <a:pt x="461" y="4227"/>
                  </a:cubicBezTo>
                  <a:lnTo>
                    <a:pt x="461" y="4231"/>
                  </a:lnTo>
                  <a:cubicBezTo>
                    <a:pt x="452" y="4316"/>
                    <a:pt x="507" y="4392"/>
                    <a:pt x="590" y="4409"/>
                  </a:cubicBezTo>
                  <a:cubicBezTo>
                    <a:pt x="600" y="4411"/>
                    <a:pt x="610" y="4412"/>
                    <a:pt x="621" y="4412"/>
                  </a:cubicBezTo>
                  <a:cubicBezTo>
                    <a:pt x="691" y="4412"/>
                    <a:pt x="755" y="4366"/>
                    <a:pt x="776" y="4297"/>
                  </a:cubicBezTo>
                  <a:lnTo>
                    <a:pt x="793" y="4241"/>
                  </a:lnTo>
                  <a:cubicBezTo>
                    <a:pt x="808" y="4187"/>
                    <a:pt x="819" y="4133"/>
                    <a:pt x="825" y="4077"/>
                  </a:cubicBezTo>
                  <a:cubicBezTo>
                    <a:pt x="838" y="3934"/>
                    <a:pt x="846" y="3716"/>
                    <a:pt x="722" y="3470"/>
                  </a:cubicBezTo>
                  <a:cubicBezTo>
                    <a:pt x="665" y="3354"/>
                    <a:pt x="587" y="3254"/>
                    <a:pt x="544" y="3173"/>
                  </a:cubicBezTo>
                  <a:cubicBezTo>
                    <a:pt x="499" y="3092"/>
                    <a:pt x="495" y="3041"/>
                    <a:pt x="507" y="2974"/>
                  </a:cubicBezTo>
                  <a:cubicBezTo>
                    <a:pt x="520" y="2907"/>
                    <a:pt x="571" y="2818"/>
                    <a:pt x="642" y="2715"/>
                  </a:cubicBezTo>
                  <a:cubicBezTo>
                    <a:pt x="712" y="2613"/>
                    <a:pt x="805" y="2504"/>
                    <a:pt x="892" y="2369"/>
                  </a:cubicBezTo>
                  <a:cubicBezTo>
                    <a:pt x="937" y="2297"/>
                    <a:pt x="976" y="2222"/>
                    <a:pt x="1011" y="2146"/>
                  </a:cubicBezTo>
                  <a:cubicBezTo>
                    <a:pt x="1029" y="2100"/>
                    <a:pt x="1045" y="2052"/>
                    <a:pt x="1057" y="2004"/>
                  </a:cubicBezTo>
                  <a:lnTo>
                    <a:pt x="1070" y="1954"/>
                  </a:lnTo>
                  <a:lnTo>
                    <a:pt x="1073" y="1941"/>
                  </a:lnTo>
                  <a:lnTo>
                    <a:pt x="1078" y="1917"/>
                  </a:lnTo>
                  <a:lnTo>
                    <a:pt x="1078" y="1909"/>
                  </a:lnTo>
                  <a:lnTo>
                    <a:pt x="1081" y="1873"/>
                  </a:lnTo>
                  <a:cubicBezTo>
                    <a:pt x="1103" y="1679"/>
                    <a:pt x="1053" y="1501"/>
                    <a:pt x="991" y="1356"/>
                  </a:cubicBezTo>
                  <a:cubicBezTo>
                    <a:pt x="929" y="1211"/>
                    <a:pt x="849" y="1095"/>
                    <a:pt x="782" y="994"/>
                  </a:cubicBezTo>
                  <a:cubicBezTo>
                    <a:pt x="716" y="890"/>
                    <a:pt x="647" y="798"/>
                    <a:pt x="604" y="725"/>
                  </a:cubicBezTo>
                  <a:cubicBezTo>
                    <a:pt x="512" y="568"/>
                    <a:pt x="466" y="423"/>
                    <a:pt x="458" y="328"/>
                  </a:cubicBezTo>
                  <a:cubicBezTo>
                    <a:pt x="453" y="280"/>
                    <a:pt x="453" y="243"/>
                    <a:pt x="453" y="226"/>
                  </a:cubicBezTo>
                  <a:cubicBezTo>
                    <a:pt x="458" y="194"/>
                    <a:pt x="460" y="177"/>
                    <a:pt x="460" y="177"/>
                  </a:cubicBezTo>
                  <a:lnTo>
                    <a:pt x="461" y="172"/>
                  </a:lnTo>
                  <a:cubicBezTo>
                    <a:pt x="478" y="66"/>
                    <a:pt x="394" y="0"/>
                    <a:pt x="3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2">
              <a:extLst>
                <a:ext uri="{FF2B5EF4-FFF2-40B4-BE49-F238E27FC236}">
                  <a16:creationId xmlns:a16="http://schemas.microsoft.com/office/drawing/2014/main" id="{53AFBE89-3F08-4241-2FCD-A11297B1778B}"/>
                </a:ext>
              </a:extLst>
            </p:cNvPr>
            <p:cNvSpPr/>
            <p:nvPr/>
          </p:nvSpPr>
          <p:spPr>
            <a:xfrm>
              <a:off x="852000" y="3722175"/>
              <a:ext cx="27275" cy="116425"/>
            </a:xfrm>
            <a:custGeom>
              <a:avLst/>
              <a:gdLst/>
              <a:ahLst/>
              <a:cxnLst/>
              <a:rect l="l" t="t" r="r" b="b"/>
              <a:pathLst>
                <a:path w="1091" h="4657" extrusionOk="0">
                  <a:moveTo>
                    <a:pt x="585" y="1819"/>
                  </a:moveTo>
                  <a:cubicBezTo>
                    <a:pt x="585" y="1819"/>
                    <a:pt x="585" y="1819"/>
                    <a:pt x="585" y="1819"/>
                  </a:cubicBezTo>
                  <a:lnTo>
                    <a:pt x="585" y="1822"/>
                  </a:lnTo>
                  <a:lnTo>
                    <a:pt x="585" y="1822"/>
                  </a:lnTo>
                  <a:cubicBezTo>
                    <a:pt x="585" y="1820"/>
                    <a:pt x="585" y="1819"/>
                    <a:pt x="585" y="1819"/>
                  </a:cubicBezTo>
                  <a:close/>
                  <a:moveTo>
                    <a:pt x="582" y="1834"/>
                  </a:moveTo>
                  <a:lnTo>
                    <a:pt x="582" y="1835"/>
                  </a:lnTo>
                  <a:cubicBezTo>
                    <a:pt x="582" y="1838"/>
                    <a:pt x="581" y="1839"/>
                    <a:pt x="581" y="1839"/>
                  </a:cubicBezTo>
                  <a:cubicBezTo>
                    <a:pt x="581" y="1839"/>
                    <a:pt x="582" y="1837"/>
                    <a:pt x="582" y="1834"/>
                  </a:cubicBezTo>
                  <a:close/>
                  <a:moveTo>
                    <a:pt x="315" y="0"/>
                  </a:moveTo>
                  <a:cubicBezTo>
                    <a:pt x="264" y="0"/>
                    <a:pt x="213" y="26"/>
                    <a:pt x="185" y="85"/>
                  </a:cubicBezTo>
                  <a:lnTo>
                    <a:pt x="178" y="98"/>
                  </a:lnTo>
                  <a:cubicBezTo>
                    <a:pt x="178" y="100"/>
                    <a:pt x="172" y="112"/>
                    <a:pt x="159" y="150"/>
                  </a:cubicBezTo>
                  <a:cubicBezTo>
                    <a:pt x="140" y="212"/>
                    <a:pt x="128" y="278"/>
                    <a:pt x="124" y="343"/>
                  </a:cubicBezTo>
                  <a:cubicBezTo>
                    <a:pt x="118" y="553"/>
                    <a:pt x="162" y="761"/>
                    <a:pt x="253" y="950"/>
                  </a:cubicBezTo>
                  <a:cubicBezTo>
                    <a:pt x="309" y="1068"/>
                    <a:pt x="366" y="1168"/>
                    <a:pt x="426" y="1277"/>
                  </a:cubicBezTo>
                  <a:cubicBezTo>
                    <a:pt x="482" y="1379"/>
                    <a:pt x="530" y="1487"/>
                    <a:pt x="565" y="1598"/>
                  </a:cubicBezTo>
                  <a:cubicBezTo>
                    <a:pt x="579" y="1646"/>
                    <a:pt x="587" y="1695"/>
                    <a:pt x="588" y="1745"/>
                  </a:cubicBezTo>
                  <a:cubicBezTo>
                    <a:pt x="588" y="1767"/>
                    <a:pt x="588" y="1789"/>
                    <a:pt x="584" y="1811"/>
                  </a:cubicBezTo>
                  <a:lnTo>
                    <a:pt x="582" y="1827"/>
                  </a:lnTo>
                  <a:lnTo>
                    <a:pt x="582" y="1829"/>
                  </a:lnTo>
                  <a:lnTo>
                    <a:pt x="581" y="1834"/>
                  </a:lnTo>
                  <a:lnTo>
                    <a:pt x="568" y="1886"/>
                  </a:lnTo>
                  <a:cubicBezTo>
                    <a:pt x="561" y="1907"/>
                    <a:pt x="554" y="1927"/>
                    <a:pt x="544" y="1947"/>
                  </a:cubicBezTo>
                  <a:cubicBezTo>
                    <a:pt x="531" y="1972"/>
                    <a:pt x="522" y="1996"/>
                    <a:pt x="504" y="2021"/>
                  </a:cubicBezTo>
                  <a:cubicBezTo>
                    <a:pt x="472" y="2077"/>
                    <a:pt x="436" y="2131"/>
                    <a:pt x="396" y="2183"/>
                  </a:cubicBezTo>
                  <a:cubicBezTo>
                    <a:pt x="315" y="2295"/>
                    <a:pt x="218" y="2417"/>
                    <a:pt x="131" y="2571"/>
                  </a:cubicBezTo>
                  <a:cubicBezTo>
                    <a:pt x="83" y="2654"/>
                    <a:pt x="46" y="2745"/>
                    <a:pt x="24" y="2838"/>
                  </a:cubicBezTo>
                  <a:cubicBezTo>
                    <a:pt x="0" y="2942"/>
                    <a:pt x="0" y="3051"/>
                    <a:pt x="21" y="3156"/>
                  </a:cubicBezTo>
                  <a:cubicBezTo>
                    <a:pt x="67" y="3374"/>
                    <a:pt x="191" y="3503"/>
                    <a:pt x="259" y="3597"/>
                  </a:cubicBezTo>
                  <a:lnTo>
                    <a:pt x="309" y="3662"/>
                  </a:lnTo>
                  <a:cubicBezTo>
                    <a:pt x="323" y="3682"/>
                    <a:pt x="337" y="3705"/>
                    <a:pt x="348" y="3725"/>
                  </a:cubicBezTo>
                  <a:cubicBezTo>
                    <a:pt x="369" y="3760"/>
                    <a:pt x="387" y="3798"/>
                    <a:pt x="401" y="3837"/>
                  </a:cubicBezTo>
                  <a:cubicBezTo>
                    <a:pt x="447" y="3975"/>
                    <a:pt x="460" y="4121"/>
                    <a:pt x="434" y="4264"/>
                  </a:cubicBezTo>
                  <a:cubicBezTo>
                    <a:pt x="426" y="4321"/>
                    <a:pt x="414" y="4379"/>
                    <a:pt x="395" y="4433"/>
                  </a:cubicBezTo>
                  <a:lnTo>
                    <a:pt x="393" y="4437"/>
                  </a:lnTo>
                  <a:cubicBezTo>
                    <a:pt x="363" y="4517"/>
                    <a:pt x="399" y="4606"/>
                    <a:pt x="477" y="4641"/>
                  </a:cubicBezTo>
                  <a:cubicBezTo>
                    <a:pt x="499" y="4651"/>
                    <a:pt x="522" y="4656"/>
                    <a:pt x="545" y="4656"/>
                  </a:cubicBezTo>
                  <a:cubicBezTo>
                    <a:pt x="602" y="4656"/>
                    <a:pt x="657" y="4625"/>
                    <a:pt x="687" y="4571"/>
                  </a:cubicBezTo>
                  <a:lnTo>
                    <a:pt x="717" y="4518"/>
                  </a:lnTo>
                  <a:cubicBezTo>
                    <a:pt x="744" y="4466"/>
                    <a:pt x="768" y="4412"/>
                    <a:pt x="786" y="4358"/>
                  </a:cubicBezTo>
                  <a:cubicBezTo>
                    <a:pt x="857" y="4153"/>
                    <a:pt x="871" y="3933"/>
                    <a:pt x="825" y="3722"/>
                  </a:cubicBezTo>
                  <a:cubicBezTo>
                    <a:pt x="809" y="3649"/>
                    <a:pt x="786" y="3577"/>
                    <a:pt x="754" y="3509"/>
                  </a:cubicBezTo>
                  <a:cubicBezTo>
                    <a:pt x="739" y="3476"/>
                    <a:pt x="724" y="3442"/>
                    <a:pt x="706" y="3411"/>
                  </a:cubicBezTo>
                  <a:lnTo>
                    <a:pt x="649" y="3320"/>
                  </a:lnTo>
                  <a:cubicBezTo>
                    <a:pt x="574" y="3207"/>
                    <a:pt x="519" y="3120"/>
                    <a:pt x="515" y="3059"/>
                  </a:cubicBezTo>
                  <a:cubicBezTo>
                    <a:pt x="506" y="2996"/>
                    <a:pt x="522" y="2927"/>
                    <a:pt x="582" y="2824"/>
                  </a:cubicBezTo>
                  <a:cubicBezTo>
                    <a:pt x="638" y="2722"/>
                    <a:pt x="728" y="2613"/>
                    <a:pt x="821" y="2484"/>
                  </a:cubicBezTo>
                  <a:cubicBezTo>
                    <a:pt x="910" y="2350"/>
                    <a:pt x="1008" y="2217"/>
                    <a:pt x="1064" y="2004"/>
                  </a:cubicBezTo>
                  <a:lnTo>
                    <a:pt x="1076" y="1950"/>
                  </a:lnTo>
                  <a:lnTo>
                    <a:pt x="1080" y="1937"/>
                  </a:lnTo>
                  <a:lnTo>
                    <a:pt x="1083" y="1918"/>
                  </a:lnTo>
                  <a:lnTo>
                    <a:pt x="1083" y="1916"/>
                  </a:lnTo>
                  <a:lnTo>
                    <a:pt x="1083" y="1912"/>
                  </a:lnTo>
                  <a:lnTo>
                    <a:pt x="1083" y="1902"/>
                  </a:lnTo>
                  <a:lnTo>
                    <a:pt x="1086" y="1864"/>
                  </a:lnTo>
                  <a:cubicBezTo>
                    <a:pt x="1091" y="1815"/>
                    <a:pt x="1091" y="1765"/>
                    <a:pt x="1086" y="1716"/>
                  </a:cubicBezTo>
                  <a:cubicBezTo>
                    <a:pt x="1080" y="1624"/>
                    <a:pt x="1061" y="1533"/>
                    <a:pt x="1029" y="1447"/>
                  </a:cubicBezTo>
                  <a:cubicBezTo>
                    <a:pt x="972" y="1284"/>
                    <a:pt x="890" y="1158"/>
                    <a:pt x="819" y="1045"/>
                  </a:cubicBezTo>
                  <a:lnTo>
                    <a:pt x="623" y="756"/>
                  </a:lnTo>
                  <a:cubicBezTo>
                    <a:pt x="523" y="594"/>
                    <a:pt x="472" y="438"/>
                    <a:pt x="463" y="338"/>
                  </a:cubicBezTo>
                  <a:cubicBezTo>
                    <a:pt x="460" y="303"/>
                    <a:pt x="457" y="266"/>
                    <a:pt x="458" y="230"/>
                  </a:cubicBezTo>
                  <a:cubicBezTo>
                    <a:pt x="461" y="201"/>
                    <a:pt x="464" y="179"/>
                    <a:pt x="464" y="179"/>
                  </a:cubicBezTo>
                  <a:lnTo>
                    <a:pt x="463" y="179"/>
                  </a:lnTo>
                  <a:cubicBezTo>
                    <a:pt x="485" y="72"/>
                    <a:pt x="400" y="0"/>
                    <a:pt x="31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2">
              <a:extLst>
                <a:ext uri="{FF2B5EF4-FFF2-40B4-BE49-F238E27FC236}">
                  <a16:creationId xmlns:a16="http://schemas.microsoft.com/office/drawing/2014/main" id="{E81337AC-4E0B-9ED0-F1B5-77A7D5E075A5}"/>
                </a:ext>
              </a:extLst>
            </p:cNvPr>
            <p:cNvSpPr/>
            <p:nvPr/>
          </p:nvSpPr>
          <p:spPr>
            <a:xfrm>
              <a:off x="472450" y="3702500"/>
              <a:ext cx="33725" cy="109900"/>
            </a:xfrm>
            <a:custGeom>
              <a:avLst/>
              <a:gdLst/>
              <a:ahLst/>
              <a:cxnLst/>
              <a:rect l="l" t="t" r="r" b="b"/>
              <a:pathLst>
                <a:path w="1349" h="4396" extrusionOk="0">
                  <a:moveTo>
                    <a:pt x="545" y="2555"/>
                  </a:moveTo>
                  <a:cubicBezTo>
                    <a:pt x="545" y="2556"/>
                    <a:pt x="545" y="2557"/>
                    <a:pt x="544" y="2558"/>
                  </a:cubicBezTo>
                  <a:lnTo>
                    <a:pt x="544" y="2558"/>
                  </a:lnTo>
                  <a:lnTo>
                    <a:pt x="544" y="2557"/>
                  </a:lnTo>
                  <a:lnTo>
                    <a:pt x="545" y="2555"/>
                  </a:lnTo>
                  <a:close/>
                  <a:moveTo>
                    <a:pt x="964" y="0"/>
                  </a:moveTo>
                  <a:cubicBezTo>
                    <a:pt x="906" y="0"/>
                    <a:pt x="849" y="32"/>
                    <a:pt x="821" y="87"/>
                  </a:cubicBezTo>
                  <a:lnTo>
                    <a:pt x="794" y="138"/>
                  </a:lnTo>
                  <a:cubicBezTo>
                    <a:pt x="768" y="189"/>
                    <a:pt x="748" y="240"/>
                    <a:pt x="732" y="294"/>
                  </a:cubicBezTo>
                  <a:cubicBezTo>
                    <a:pt x="692" y="430"/>
                    <a:pt x="643" y="643"/>
                    <a:pt x="717" y="909"/>
                  </a:cubicBezTo>
                  <a:cubicBezTo>
                    <a:pt x="751" y="1033"/>
                    <a:pt x="808" y="1144"/>
                    <a:pt x="835" y="1235"/>
                  </a:cubicBezTo>
                  <a:cubicBezTo>
                    <a:pt x="862" y="1324"/>
                    <a:pt x="859" y="1373"/>
                    <a:pt x="832" y="1437"/>
                  </a:cubicBezTo>
                  <a:cubicBezTo>
                    <a:pt x="806" y="1500"/>
                    <a:pt x="741" y="1578"/>
                    <a:pt x="651" y="1665"/>
                  </a:cubicBezTo>
                  <a:cubicBezTo>
                    <a:pt x="562" y="1753"/>
                    <a:pt x="450" y="1843"/>
                    <a:pt x="341" y="1959"/>
                  </a:cubicBezTo>
                  <a:cubicBezTo>
                    <a:pt x="282" y="2020"/>
                    <a:pt x="229" y="2087"/>
                    <a:pt x="182" y="2155"/>
                  </a:cubicBezTo>
                  <a:cubicBezTo>
                    <a:pt x="155" y="2198"/>
                    <a:pt x="129" y="2241"/>
                    <a:pt x="109" y="2285"/>
                  </a:cubicBezTo>
                  <a:lnTo>
                    <a:pt x="86" y="2333"/>
                  </a:lnTo>
                  <a:lnTo>
                    <a:pt x="82" y="2346"/>
                  </a:lnTo>
                  <a:lnTo>
                    <a:pt x="72" y="2366"/>
                  </a:lnTo>
                  <a:lnTo>
                    <a:pt x="71" y="2376"/>
                  </a:lnTo>
                  <a:lnTo>
                    <a:pt x="59" y="2409"/>
                  </a:lnTo>
                  <a:cubicBezTo>
                    <a:pt x="1" y="2597"/>
                    <a:pt x="16" y="2781"/>
                    <a:pt x="50" y="2935"/>
                  </a:cubicBezTo>
                  <a:cubicBezTo>
                    <a:pt x="83" y="3088"/>
                    <a:pt x="139" y="3217"/>
                    <a:pt x="185" y="3331"/>
                  </a:cubicBezTo>
                  <a:cubicBezTo>
                    <a:pt x="231" y="3444"/>
                    <a:pt x="282" y="3547"/>
                    <a:pt x="311" y="3628"/>
                  </a:cubicBezTo>
                  <a:cubicBezTo>
                    <a:pt x="371" y="3800"/>
                    <a:pt x="388" y="3951"/>
                    <a:pt x="379" y="4047"/>
                  </a:cubicBezTo>
                  <a:cubicBezTo>
                    <a:pt x="374" y="4094"/>
                    <a:pt x="366" y="4129"/>
                    <a:pt x="365" y="4147"/>
                  </a:cubicBezTo>
                  <a:lnTo>
                    <a:pt x="347" y="4193"/>
                  </a:lnTo>
                  <a:lnTo>
                    <a:pt x="347" y="4194"/>
                  </a:lnTo>
                  <a:cubicBezTo>
                    <a:pt x="307" y="4307"/>
                    <a:pt x="397" y="4395"/>
                    <a:pt x="490" y="4395"/>
                  </a:cubicBezTo>
                  <a:cubicBezTo>
                    <a:pt x="535" y="4395"/>
                    <a:pt x="581" y="4374"/>
                    <a:pt x="613" y="4325"/>
                  </a:cubicBezTo>
                  <a:lnTo>
                    <a:pt x="641" y="4280"/>
                  </a:lnTo>
                  <a:cubicBezTo>
                    <a:pt x="670" y="4226"/>
                    <a:pt x="694" y="4169"/>
                    <a:pt x="710" y="4109"/>
                  </a:cubicBezTo>
                  <a:cubicBezTo>
                    <a:pt x="757" y="3915"/>
                    <a:pt x="759" y="3713"/>
                    <a:pt x="714" y="3517"/>
                  </a:cubicBezTo>
                  <a:cubicBezTo>
                    <a:pt x="687" y="3395"/>
                    <a:pt x="649" y="3287"/>
                    <a:pt x="614" y="3172"/>
                  </a:cubicBezTo>
                  <a:cubicBezTo>
                    <a:pt x="578" y="3064"/>
                    <a:pt x="549" y="2953"/>
                    <a:pt x="528" y="2842"/>
                  </a:cubicBezTo>
                  <a:cubicBezTo>
                    <a:pt x="512" y="2735"/>
                    <a:pt x="516" y="2640"/>
                    <a:pt x="544" y="2563"/>
                  </a:cubicBezTo>
                  <a:lnTo>
                    <a:pt x="549" y="2548"/>
                  </a:lnTo>
                  <a:lnTo>
                    <a:pt x="551" y="2544"/>
                  </a:lnTo>
                  <a:cubicBezTo>
                    <a:pt x="551" y="2544"/>
                    <a:pt x="551" y="2544"/>
                    <a:pt x="550" y="2544"/>
                  </a:cubicBezTo>
                  <a:cubicBezTo>
                    <a:pt x="550" y="2544"/>
                    <a:pt x="549" y="2546"/>
                    <a:pt x="548" y="2548"/>
                  </a:cubicBezTo>
                  <a:lnTo>
                    <a:pt x="548" y="2548"/>
                  </a:lnTo>
                  <a:lnTo>
                    <a:pt x="551" y="2543"/>
                  </a:lnTo>
                  <a:lnTo>
                    <a:pt x="573" y="2495"/>
                  </a:lnTo>
                  <a:cubicBezTo>
                    <a:pt x="587" y="2463"/>
                    <a:pt x="595" y="2463"/>
                    <a:pt x="605" y="2444"/>
                  </a:cubicBezTo>
                  <a:cubicBezTo>
                    <a:pt x="638" y="2400"/>
                    <a:pt x="675" y="2357"/>
                    <a:pt x="714" y="2317"/>
                  </a:cubicBezTo>
                  <a:cubicBezTo>
                    <a:pt x="800" y="2230"/>
                    <a:pt x="905" y="2137"/>
                    <a:pt x="1013" y="2033"/>
                  </a:cubicBezTo>
                  <a:cubicBezTo>
                    <a:pt x="1120" y="1928"/>
                    <a:pt x="1237" y="1793"/>
                    <a:pt x="1302" y="1608"/>
                  </a:cubicBezTo>
                  <a:cubicBezTo>
                    <a:pt x="1336" y="1516"/>
                    <a:pt x="1349" y="1417"/>
                    <a:pt x="1342" y="1320"/>
                  </a:cubicBezTo>
                  <a:cubicBezTo>
                    <a:pt x="1342" y="1298"/>
                    <a:pt x="1339" y="1276"/>
                    <a:pt x="1334" y="1254"/>
                  </a:cubicBezTo>
                  <a:cubicBezTo>
                    <a:pt x="1329" y="1225"/>
                    <a:pt x="1325" y="1204"/>
                    <a:pt x="1320" y="1184"/>
                  </a:cubicBezTo>
                  <a:cubicBezTo>
                    <a:pt x="1309" y="1144"/>
                    <a:pt x="1296" y="1106"/>
                    <a:pt x="1280" y="1068"/>
                  </a:cubicBezTo>
                  <a:cubicBezTo>
                    <a:pt x="1221" y="929"/>
                    <a:pt x="1164" y="844"/>
                    <a:pt x="1134" y="766"/>
                  </a:cubicBezTo>
                  <a:cubicBezTo>
                    <a:pt x="1107" y="699"/>
                    <a:pt x="1089" y="627"/>
                    <a:pt x="1081" y="556"/>
                  </a:cubicBezTo>
                  <a:cubicBezTo>
                    <a:pt x="1077" y="495"/>
                    <a:pt x="1077" y="435"/>
                    <a:pt x="1085" y="376"/>
                  </a:cubicBezTo>
                  <a:cubicBezTo>
                    <a:pt x="1091" y="321"/>
                    <a:pt x="1102" y="268"/>
                    <a:pt x="1118" y="216"/>
                  </a:cubicBezTo>
                  <a:lnTo>
                    <a:pt x="1120" y="209"/>
                  </a:lnTo>
                  <a:cubicBezTo>
                    <a:pt x="1143" y="130"/>
                    <a:pt x="1104" y="44"/>
                    <a:pt x="1026" y="12"/>
                  </a:cubicBezTo>
                  <a:cubicBezTo>
                    <a:pt x="1006" y="4"/>
                    <a:pt x="985" y="0"/>
                    <a:pt x="964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2">
              <a:extLst>
                <a:ext uri="{FF2B5EF4-FFF2-40B4-BE49-F238E27FC236}">
                  <a16:creationId xmlns:a16="http://schemas.microsoft.com/office/drawing/2014/main" id="{3A1ED5EA-FE60-CC67-5FA0-18107533D3F0}"/>
                </a:ext>
              </a:extLst>
            </p:cNvPr>
            <p:cNvSpPr/>
            <p:nvPr/>
          </p:nvSpPr>
          <p:spPr>
            <a:xfrm>
              <a:off x="497800" y="3705225"/>
              <a:ext cx="33300" cy="115575"/>
            </a:xfrm>
            <a:custGeom>
              <a:avLst/>
              <a:gdLst/>
              <a:ahLst/>
              <a:cxnLst/>
              <a:rect l="l" t="t" r="r" b="b"/>
              <a:pathLst>
                <a:path w="1332" h="4623" extrusionOk="0">
                  <a:moveTo>
                    <a:pt x="1067" y="0"/>
                  </a:moveTo>
                  <a:cubicBezTo>
                    <a:pt x="1025" y="0"/>
                    <a:pt x="982" y="18"/>
                    <a:pt x="946" y="59"/>
                  </a:cubicBezTo>
                  <a:lnTo>
                    <a:pt x="907" y="107"/>
                  </a:lnTo>
                  <a:cubicBezTo>
                    <a:pt x="870" y="153"/>
                    <a:pt x="837" y="201"/>
                    <a:pt x="807" y="251"/>
                  </a:cubicBezTo>
                  <a:cubicBezTo>
                    <a:pt x="699" y="439"/>
                    <a:pt x="643" y="652"/>
                    <a:pt x="646" y="868"/>
                  </a:cubicBezTo>
                  <a:cubicBezTo>
                    <a:pt x="649" y="943"/>
                    <a:pt x="659" y="1018"/>
                    <a:pt x="676" y="1091"/>
                  </a:cubicBezTo>
                  <a:cubicBezTo>
                    <a:pt x="686" y="1126"/>
                    <a:pt x="695" y="1161"/>
                    <a:pt x="708" y="1196"/>
                  </a:cubicBezTo>
                  <a:cubicBezTo>
                    <a:pt x="721" y="1227"/>
                    <a:pt x="733" y="1261"/>
                    <a:pt x="746" y="1294"/>
                  </a:cubicBezTo>
                  <a:cubicBezTo>
                    <a:pt x="799" y="1420"/>
                    <a:pt x="837" y="1517"/>
                    <a:pt x="829" y="1577"/>
                  </a:cubicBezTo>
                  <a:cubicBezTo>
                    <a:pt x="826" y="1641"/>
                    <a:pt x="797" y="1704"/>
                    <a:pt x="719" y="1795"/>
                  </a:cubicBezTo>
                  <a:cubicBezTo>
                    <a:pt x="644" y="1882"/>
                    <a:pt x="535" y="1974"/>
                    <a:pt x="420" y="2083"/>
                  </a:cubicBezTo>
                  <a:cubicBezTo>
                    <a:pt x="307" y="2197"/>
                    <a:pt x="185" y="2310"/>
                    <a:pt x="90" y="2509"/>
                  </a:cubicBezTo>
                  <a:lnTo>
                    <a:pt x="67" y="2558"/>
                  </a:lnTo>
                  <a:lnTo>
                    <a:pt x="63" y="2571"/>
                  </a:lnTo>
                  <a:lnTo>
                    <a:pt x="55" y="2588"/>
                  </a:lnTo>
                  <a:lnTo>
                    <a:pt x="55" y="2591"/>
                  </a:lnTo>
                  <a:lnTo>
                    <a:pt x="53" y="2594"/>
                  </a:lnTo>
                  <a:lnTo>
                    <a:pt x="50" y="2604"/>
                  </a:lnTo>
                  <a:lnTo>
                    <a:pt x="40" y="2640"/>
                  </a:lnTo>
                  <a:cubicBezTo>
                    <a:pt x="26" y="2688"/>
                    <a:pt x="17" y="2737"/>
                    <a:pt x="10" y="2787"/>
                  </a:cubicBezTo>
                  <a:cubicBezTo>
                    <a:pt x="1" y="2877"/>
                    <a:pt x="2" y="2970"/>
                    <a:pt x="18" y="3060"/>
                  </a:cubicBezTo>
                  <a:cubicBezTo>
                    <a:pt x="42" y="3230"/>
                    <a:pt x="98" y="3370"/>
                    <a:pt x="147" y="3494"/>
                  </a:cubicBezTo>
                  <a:cubicBezTo>
                    <a:pt x="195" y="3608"/>
                    <a:pt x="241" y="3717"/>
                    <a:pt x="284" y="3817"/>
                  </a:cubicBezTo>
                  <a:cubicBezTo>
                    <a:pt x="352" y="3996"/>
                    <a:pt x="373" y="4157"/>
                    <a:pt x="363" y="4257"/>
                  </a:cubicBezTo>
                  <a:cubicBezTo>
                    <a:pt x="358" y="4294"/>
                    <a:pt x="354" y="4330"/>
                    <a:pt x="347" y="4365"/>
                  </a:cubicBezTo>
                  <a:cubicBezTo>
                    <a:pt x="338" y="4394"/>
                    <a:pt x="330" y="4413"/>
                    <a:pt x="330" y="4413"/>
                  </a:cubicBezTo>
                  <a:lnTo>
                    <a:pt x="330" y="4414"/>
                  </a:lnTo>
                  <a:cubicBezTo>
                    <a:pt x="282" y="4527"/>
                    <a:pt x="374" y="4622"/>
                    <a:pt x="470" y="4622"/>
                  </a:cubicBezTo>
                  <a:cubicBezTo>
                    <a:pt x="512" y="4622"/>
                    <a:pt x="554" y="4604"/>
                    <a:pt x="586" y="4561"/>
                  </a:cubicBezTo>
                  <a:lnTo>
                    <a:pt x="594" y="4548"/>
                  </a:lnTo>
                  <a:cubicBezTo>
                    <a:pt x="594" y="4546"/>
                    <a:pt x="605" y="4535"/>
                    <a:pt x="624" y="4500"/>
                  </a:cubicBezTo>
                  <a:cubicBezTo>
                    <a:pt x="656" y="4443"/>
                    <a:pt x="678" y="4383"/>
                    <a:pt x="694" y="4319"/>
                  </a:cubicBezTo>
                  <a:cubicBezTo>
                    <a:pt x="740" y="4114"/>
                    <a:pt x="737" y="3901"/>
                    <a:pt x="684" y="3698"/>
                  </a:cubicBezTo>
                  <a:cubicBezTo>
                    <a:pt x="651" y="3572"/>
                    <a:pt x="614" y="3462"/>
                    <a:pt x="576" y="3343"/>
                  </a:cubicBezTo>
                  <a:cubicBezTo>
                    <a:pt x="540" y="3232"/>
                    <a:pt x="514" y="3119"/>
                    <a:pt x="501" y="3003"/>
                  </a:cubicBezTo>
                  <a:cubicBezTo>
                    <a:pt x="495" y="2954"/>
                    <a:pt x="497" y="2903"/>
                    <a:pt x="506" y="2855"/>
                  </a:cubicBezTo>
                  <a:cubicBezTo>
                    <a:pt x="509" y="2833"/>
                    <a:pt x="514" y="2811"/>
                    <a:pt x="522" y="2790"/>
                  </a:cubicBezTo>
                  <a:lnTo>
                    <a:pt x="528" y="2774"/>
                  </a:lnTo>
                  <a:lnTo>
                    <a:pt x="530" y="2769"/>
                  </a:lnTo>
                  <a:lnTo>
                    <a:pt x="552" y="2720"/>
                  </a:lnTo>
                  <a:cubicBezTo>
                    <a:pt x="563" y="2701"/>
                    <a:pt x="575" y="2682"/>
                    <a:pt x="587" y="2664"/>
                  </a:cubicBezTo>
                  <a:cubicBezTo>
                    <a:pt x="605" y="2642"/>
                    <a:pt x="619" y="2620"/>
                    <a:pt x="640" y="2598"/>
                  </a:cubicBezTo>
                  <a:cubicBezTo>
                    <a:pt x="683" y="2550"/>
                    <a:pt x="729" y="2504"/>
                    <a:pt x="776" y="2461"/>
                  </a:cubicBezTo>
                  <a:cubicBezTo>
                    <a:pt x="878" y="2365"/>
                    <a:pt x="996" y="2265"/>
                    <a:pt x="1112" y="2130"/>
                  </a:cubicBezTo>
                  <a:cubicBezTo>
                    <a:pt x="1175" y="2057"/>
                    <a:pt x="1228" y="1976"/>
                    <a:pt x="1268" y="1889"/>
                  </a:cubicBezTo>
                  <a:cubicBezTo>
                    <a:pt x="1310" y="1790"/>
                    <a:pt x="1331" y="1685"/>
                    <a:pt x="1330" y="1577"/>
                  </a:cubicBezTo>
                  <a:cubicBezTo>
                    <a:pt x="1326" y="1355"/>
                    <a:pt x="1228" y="1204"/>
                    <a:pt x="1179" y="1100"/>
                  </a:cubicBezTo>
                  <a:lnTo>
                    <a:pt x="1144" y="1025"/>
                  </a:lnTo>
                  <a:cubicBezTo>
                    <a:pt x="1134" y="1003"/>
                    <a:pt x="1125" y="979"/>
                    <a:pt x="1117" y="956"/>
                  </a:cubicBezTo>
                  <a:cubicBezTo>
                    <a:pt x="1104" y="917"/>
                    <a:pt x="1093" y="878"/>
                    <a:pt x="1086" y="836"/>
                  </a:cubicBezTo>
                  <a:cubicBezTo>
                    <a:pt x="1067" y="692"/>
                    <a:pt x="1083" y="545"/>
                    <a:pt x="1136" y="410"/>
                  </a:cubicBezTo>
                  <a:cubicBezTo>
                    <a:pt x="1155" y="355"/>
                    <a:pt x="1179" y="302"/>
                    <a:pt x="1206" y="251"/>
                  </a:cubicBezTo>
                  <a:lnTo>
                    <a:pt x="1209" y="248"/>
                  </a:lnTo>
                  <a:cubicBezTo>
                    <a:pt x="1283" y="123"/>
                    <a:pt x="1179" y="0"/>
                    <a:pt x="1067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2">
              <a:extLst>
                <a:ext uri="{FF2B5EF4-FFF2-40B4-BE49-F238E27FC236}">
                  <a16:creationId xmlns:a16="http://schemas.microsoft.com/office/drawing/2014/main" id="{835E7738-5338-A763-9780-1A7641DB1D0A}"/>
                </a:ext>
              </a:extLst>
            </p:cNvPr>
            <p:cNvSpPr/>
            <p:nvPr/>
          </p:nvSpPr>
          <p:spPr>
            <a:xfrm>
              <a:off x="476550" y="3703850"/>
              <a:ext cx="33750" cy="109875"/>
            </a:xfrm>
            <a:custGeom>
              <a:avLst/>
              <a:gdLst/>
              <a:ahLst/>
              <a:cxnLst/>
              <a:rect l="l" t="t" r="r" b="b"/>
              <a:pathLst>
                <a:path w="1350" h="4395" extrusionOk="0">
                  <a:moveTo>
                    <a:pt x="550" y="2544"/>
                  </a:moveTo>
                  <a:cubicBezTo>
                    <a:pt x="550" y="2544"/>
                    <a:pt x="550" y="2544"/>
                    <a:pt x="550" y="2545"/>
                  </a:cubicBezTo>
                  <a:lnTo>
                    <a:pt x="550" y="2545"/>
                  </a:lnTo>
                  <a:lnTo>
                    <a:pt x="550" y="2544"/>
                  </a:lnTo>
                  <a:cubicBezTo>
                    <a:pt x="550" y="2544"/>
                    <a:pt x="550" y="2544"/>
                    <a:pt x="550" y="2544"/>
                  </a:cubicBezTo>
                  <a:close/>
                  <a:moveTo>
                    <a:pt x="546" y="2557"/>
                  </a:moveTo>
                  <a:cubicBezTo>
                    <a:pt x="546" y="2557"/>
                    <a:pt x="546" y="2557"/>
                    <a:pt x="546" y="2557"/>
                  </a:cubicBezTo>
                  <a:lnTo>
                    <a:pt x="546" y="2557"/>
                  </a:lnTo>
                  <a:lnTo>
                    <a:pt x="546" y="2557"/>
                  </a:lnTo>
                  <a:lnTo>
                    <a:pt x="546" y="2557"/>
                  </a:lnTo>
                  <a:close/>
                  <a:moveTo>
                    <a:pt x="965" y="0"/>
                  </a:moveTo>
                  <a:cubicBezTo>
                    <a:pt x="906" y="0"/>
                    <a:pt x="850" y="32"/>
                    <a:pt x="822" y="87"/>
                  </a:cubicBezTo>
                  <a:lnTo>
                    <a:pt x="795" y="139"/>
                  </a:lnTo>
                  <a:cubicBezTo>
                    <a:pt x="770" y="189"/>
                    <a:pt x="749" y="240"/>
                    <a:pt x="733" y="294"/>
                  </a:cubicBezTo>
                  <a:cubicBezTo>
                    <a:pt x="693" y="430"/>
                    <a:pt x="644" y="643"/>
                    <a:pt x="717" y="909"/>
                  </a:cubicBezTo>
                  <a:cubicBezTo>
                    <a:pt x="752" y="1034"/>
                    <a:pt x="809" y="1146"/>
                    <a:pt x="836" y="1235"/>
                  </a:cubicBezTo>
                  <a:cubicBezTo>
                    <a:pt x="863" y="1324"/>
                    <a:pt x="859" y="1373"/>
                    <a:pt x="833" y="1437"/>
                  </a:cubicBezTo>
                  <a:cubicBezTo>
                    <a:pt x="808" y="1500"/>
                    <a:pt x="741" y="1578"/>
                    <a:pt x="652" y="1665"/>
                  </a:cubicBezTo>
                  <a:cubicBezTo>
                    <a:pt x="563" y="1753"/>
                    <a:pt x="452" y="1843"/>
                    <a:pt x="342" y="1960"/>
                  </a:cubicBezTo>
                  <a:cubicBezTo>
                    <a:pt x="283" y="2020"/>
                    <a:pt x="229" y="2087"/>
                    <a:pt x="182" y="2155"/>
                  </a:cubicBezTo>
                  <a:cubicBezTo>
                    <a:pt x="154" y="2198"/>
                    <a:pt x="131" y="2241"/>
                    <a:pt x="108" y="2285"/>
                  </a:cubicBezTo>
                  <a:lnTo>
                    <a:pt x="88" y="2333"/>
                  </a:lnTo>
                  <a:lnTo>
                    <a:pt x="81" y="2346"/>
                  </a:lnTo>
                  <a:lnTo>
                    <a:pt x="73" y="2366"/>
                  </a:lnTo>
                  <a:lnTo>
                    <a:pt x="70" y="2376"/>
                  </a:lnTo>
                  <a:lnTo>
                    <a:pt x="59" y="2411"/>
                  </a:lnTo>
                  <a:cubicBezTo>
                    <a:pt x="0" y="2597"/>
                    <a:pt x="18" y="2783"/>
                    <a:pt x="51" y="2935"/>
                  </a:cubicBezTo>
                  <a:cubicBezTo>
                    <a:pt x="85" y="3088"/>
                    <a:pt x="140" y="3217"/>
                    <a:pt x="185" y="3331"/>
                  </a:cubicBezTo>
                  <a:cubicBezTo>
                    <a:pt x="231" y="3444"/>
                    <a:pt x="282" y="3547"/>
                    <a:pt x="310" y="3629"/>
                  </a:cubicBezTo>
                  <a:cubicBezTo>
                    <a:pt x="371" y="3800"/>
                    <a:pt x="388" y="3951"/>
                    <a:pt x="379" y="4047"/>
                  </a:cubicBezTo>
                  <a:cubicBezTo>
                    <a:pt x="374" y="4094"/>
                    <a:pt x="367" y="4129"/>
                    <a:pt x="364" y="4147"/>
                  </a:cubicBezTo>
                  <a:lnTo>
                    <a:pt x="347" y="4193"/>
                  </a:lnTo>
                  <a:lnTo>
                    <a:pt x="348" y="4196"/>
                  </a:lnTo>
                  <a:cubicBezTo>
                    <a:pt x="309" y="4307"/>
                    <a:pt x="399" y="4395"/>
                    <a:pt x="491" y="4395"/>
                  </a:cubicBezTo>
                  <a:cubicBezTo>
                    <a:pt x="536" y="4395"/>
                    <a:pt x="582" y="4374"/>
                    <a:pt x="614" y="4325"/>
                  </a:cubicBezTo>
                  <a:cubicBezTo>
                    <a:pt x="614" y="4325"/>
                    <a:pt x="623" y="4310"/>
                    <a:pt x="641" y="4282"/>
                  </a:cubicBezTo>
                  <a:cubicBezTo>
                    <a:pt x="671" y="4226"/>
                    <a:pt x="695" y="4169"/>
                    <a:pt x="711" y="4110"/>
                  </a:cubicBezTo>
                  <a:cubicBezTo>
                    <a:pt x="759" y="3915"/>
                    <a:pt x="760" y="3713"/>
                    <a:pt x="716" y="3517"/>
                  </a:cubicBezTo>
                  <a:cubicBezTo>
                    <a:pt x="687" y="3395"/>
                    <a:pt x="650" y="3287"/>
                    <a:pt x="615" y="3172"/>
                  </a:cubicBezTo>
                  <a:cubicBezTo>
                    <a:pt x="579" y="3064"/>
                    <a:pt x="550" y="2955"/>
                    <a:pt x="530" y="2842"/>
                  </a:cubicBezTo>
                  <a:cubicBezTo>
                    <a:pt x="512" y="2735"/>
                    <a:pt x="517" y="2641"/>
                    <a:pt x="546" y="2564"/>
                  </a:cubicBezTo>
                  <a:lnTo>
                    <a:pt x="550" y="2548"/>
                  </a:lnTo>
                  <a:lnTo>
                    <a:pt x="550" y="2547"/>
                  </a:lnTo>
                  <a:lnTo>
                    <a:pt x="552" y="2543"/>
                  </a:lnTo>
                  <a:lnTo>
                    <a:pt x="574" y="2495"/>
                  </a:lnTo>
                  <a:cubicBezTo>
                    <a:pt x="588" y="2463"/>
                    <a:pt x="596" y="2463"/>
                    <a:pt x="606" y="2444"/>
                  </a:cubicBezTo>
                  <a:cubicBezTo>
                    <a:pt x="639" y="2400"/>
                    <a:pt x="676" y="2357"/>
                    <a:pt x="716" y="2317"/>
                  </a:cubicBezTo>
                  <a:cubicBezTo>
                    <a:pt x="801" y="2230"/>
                    <a:pt x="906" y="2138"/>
                    <a:pt x="1014" y="2033"/>
                  </a:cubicBezTo>
                  <a:cubicBezTo>
                    <a:pt x="1121" y="1928"/>
                    <a:pt x="1239" y="1794"/>
                    <a:pt x="1304" y="1608"/>
                  </a:cubicBezTo>
                  <a:cubicBezTo>
                    <a:pt x="1337" y="1516"/>
                    <a:pt x="1350" y="1417"/>
                    <a:pt x="1343" y="1321"/>
                  </a:cubicBezTo>
                  <a:cubicBezTo>
                    <a:pt x="1342" y="1298"/>
                    <a:pt x="1340" y="1276"/>
                    <a:pt x="1336" y="1254"/>
                  </a:cubicBezTo>
                  <a:cubicBezTo>
                    <a:pt x="1331" y="1225"/>
                    <a:pt x="1326" y="1204"/>
                    <a:pt x="1321" y="1184"/>
                  </a:cubicBezTo>
                  <a:cubicBezTo>
                    <a:pt x="1310" y="1144"/>
                    <a:pt x="1296" y="1106"/>
                    <a:pt x="1281" y="1069"/>
                  </a:cubicBezTo>
                  <a:cubicBezTo>
                    <a:pt x="1223" y="929"/>
                    <a:pt x="1165" y="844"/>
                    <a:pt x="1135" y="766"/>
                  </a:cubicBezTo>
                  <a:cubicBezTo>
                    <a:pt x="1108" y="699"/>
                    <a:pt x="1091" y="629"/>
                    <a:pt x="1083" y="556"/>
                  </a:cubicBezTo>
                  <a:cubicBezTo>
                    <a:pt x="1078" y="496"/>
                    <a:pt x="1078" y="435"/>
                    <a:pt x="1086" y="376"/>
                  </a:cubicBezTo>
                  <a:cubicBezTo>
                    <a:pt x="1092" y="322"/>
                    <a:pt x="1103" y="268"/>
                    <a:pt x="1118" y="216"/>
                  </a:cubicBezTo>
                  <a:lnTo>
                    <a:pt x="1119" y="211"/>
                  </a:lnTo>
                  <a:cubicBezTo>
                    <a:pt x="1145" y="130"/>
                    <a:pt x="1105" y="44"/>
                    <a:pt x="1027" y="12"/>
                  </a:cubicBezTo>
                  <a:cubicBezTo>
                    <a:pt x="1007" y="4"/>
                    <a:pt x="986" y="0"/>
                    <a:pt x="9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2">
              <a:extLst>
                <a:ext uri="{FF2B5EF4-FFF2-40B4-BE49-F238E27FC236}">
                  <a16:creationId xmlns:a16="http://schemas.microsoft.com/office/drawing/2014/main" id="{EE2BF962-6923-ED3D-A079-76C9F33D0083}"/>
                </a:ext>
              </a:extLst>
            </p:cNvPr>
            <p:cNvSpPr/>
            <p:nvPr/>
          </p:nvSpPr>
          <p:spPr>
            <a:xfrm>
              <a:off x="501900" y="3706600"/>
              <a:ext cx="33275" cy="115500"/>
            </a:xfrm>
            <a:custGeom>
              <a:avLst/>
              <a:gdLst/>
              <a:ahLst/>
              <a:cxnLst/>
              <a:rect l="l" t="t" r="r" b="b"/>
              <a:pathLst>
                <a:path w="1331" h="4620" extrusionOk="0">
                  <a:moveTo>
                    <a:pt x="1067" y="0"/>
                  </a:moveTo>
                  <a:cubicBezTo>
                    <a:pt x="1025" y="0"/>
                    <a:pt x="981" y="18"/>
                    <a:pt x="946" y="60"/>
                  </a:cubicBezTo>
                  <a:lnTo>
                    <a:pt x="906" y="106"/>
                  </a:lnTo>
                  <a:cubicBezTo>
                    <a:pt x="870" y="152"/>
                    <a:pt x="837" y="200"/>
                    <a:pt x="808" y="250"/>
                  </a:cubicBezTo>
                  <a:cubicBezTo>
                    <a:pt x="698" y="438"/>
                    <a:pt x="643" y="651"/>
                    <a:pt x="647" y="867"/>
                  </a:cubicBezTo>
                  <a:cubicBezTo>
                    <a:pt x="649" y="943"/>
                    <a:pt x="658" y="1018"/>
                    <a:pt x="676" y="1091"/>
                  </a:cubicBezTo>
                  <a:cubicBezTo>
                    <a:pt x="686" y="1126"/>
                    <a:pt x="695" y="1160"/>
                    <a:pt x="708" y="1195"/>
                  </a:cubicBezTo>
                  <a:cubicBezTo>
                    <a:pt x="720" y="1226"/>
                    <a:pt x="733" y="1260"/>
                    <a:pt x="746" y="1293"/>
                  </a:cubicBezTo>
                  <a:cubicBezTo>
                    <a:pt x="800" y="1419"/>
                    <a:pt x="838" y="1516"/>
                    <a:pt x="829" y="1576"/>
                  </a:cubicBezTo>
                  <a:cubicBezTo>
                    <a:pt x="827" y="1640"/>
                    <a:pt x="797" y="1703"/>
                    <a:pt x="719" y="1794"/>
                  </a:cubicBezTo>
                  <a:cubicBezTo>
                    <a:pt x="644" y="1881"/>
                    <a:pt x="535" y="1973"/>
                    <a:pt x="420" y="2082"/>
                  </a:cubicBezTo>
                  <a:cubicBezTo>
                    <a:pt x="307" y="2196"/>
                    <a:pt x="186" y="2309"/>
                    <a:pt x="89" y="2508"/>
                  </a:cubicBezTo>
                  <a:lnTo>
                    <a:pt x="67" y="2557"/>
                  </a:lnTo>
                  <a:lnTo>
                    <a:pt x="62" y="2570"/>
                  </a:lnTo>
                  <a:lnTo>
                    <a:pt x="54" y="2587"/>
                  </a:lnTo>
                  <a:lnTo>
                    <a:pt x="54" y="2590"/>
                  </a:lnTo>
                  <a:lnTo>
                    <a:pt x="54" y="2595"/>
                  </a:lnTo>
                  <a:lnTo>
                    <a:pt x="51" y="2603"/>
                  </a:lnTo>
                  <a:lnTo>
                    <a:pt x="40" y="2640"/>
                  </a:lnTo>
                  <a:cubicBezTo>
                    <a:pt x="26" y="2687"/>
                    <a:pt x="16" y="2736"/>
                    <a:pt x="12" y="2786"/>
                  </a:cubicBezTo>
                  <a:cubicBezTo>
                    <a:pt x="0" y="2876"/>
                    <a:pt x="4" y="2969"/>
                    <a:pt x="18" y="3059"/>
                  </a:cubicBezTo>
                  <a:cubicBezTo>
                    <a:pt x="42" y="3231"/>
                    <a:pt x="97" y="3369"/>
                    <a:pt x="147" y="3493"/>
                  </a:cubicBezTo>
                  <a:lnTo>
                    <a:pt x="283" y="3816"/>
                  </a:lnTo>
                  <a:cubicBezTo>
                    <a:pt x="352" y="3995"/>
                    <a:pt x="372" y="4156"/>
                    <a:pt x="363" y="4256"/>
                  </a:cubicBezTo>
                  <a:cubicBezTo>
                    <a:pt x="360" y="4293"/>
                    <a:pt x="355" y="4329"/>
                    <a:pt x="347" y="4364"/>
                  </a:cubicBezTo>
                  <a:cubicBezTo>
                    <a:pt x="339" y="4392"/>
                    <a:pt x="330" y="4412"/>
                    <a:pt x="329" y="4412"/>
                  </a:cubicBezTo>
                  <a:cubicBezTo>
                    <a:pt x="329" y="4412"/>
                    <a:pt x="329" y="4412"/>
                    <a:pt x="329" y="4412"/>
                  </a:cubicBezTo>
                  <a:lnTo>
                    <a:pt x="329" y="4413"/>
                  </a:lnTo>
                  <a:cubicBezTo>
                    <a:pt x="283" y="4526"/>
                    <a:pt x="374" y="4620"/>
                    <a:pt x="469" y="4620"/>
                  </a:cubicBezTo>
                  <a:cubicBezTo>
                    <a:pt x="511" y="4620"/>
                    <a:pt x="554" y="4601"/>
                    <a:pt x="585" y="4558"/>
                  </a:cubicBezTo>
                  <a:lnTo>
                    <a:pt x="593" y="4547"/>
                  </a:lnTo>
                  <a:cubicBezTo>
                    <a:pt x="595" y="4545"/>
                    <a:pt x="604" y="4534"/>
                    <a:pt x="624" y="4499"/>
                  </a:cubicBezTo>
                  <a:cubicBezTo>
                    <a:pt x="655" y="4442"/>
                    <a:pt x="678" y="4382"/>
                    <a:pt x="693" y="4318"/>
                  </a:cubicBezTo>
                  <a:cubicBezTo>
                    <a:pt x="740" y="4113"/>
                    <a:pt x="736" y="3900"/>
                    <a:pt x="684" y="3697"/>
                  </a:cubicBezTo>
                  <a:cubicBezTo>
                    <a:pt x="651" y="3569"/>
                    <a:pt x="614" y="3461"/>
                    <a:pt x="576" y="3342"/>
                  </a:cubicBezTo>
                  <a:cubicBezTo>
                    <a:pt x="539" y="3231"/>
                    <a:pt x="514" y="3116"/>
                    <a:pt x="501" y="3002"/>
                  </a:cubicBezTo>
                  <a:cubicBezTo>
                    <a:pt x="495" y="2951"/>
                    <a:pt x="496" y="2902"/>
                    <a:pt x="506" y="2853"/>
                  </a:cubicBezTo>
                  <a:cubicBezTo>
                    <a:pt x="509" y="2830"/>
                    <a:pt x="514" y="2808"/>
                    <a:pt x="522" y="2787"/>
                  </a:cubicBezTo>
                  <a:lnTo>
                    <a:pt x="528" y="2773"/>
                  </a:lnTo>
                  <a:lnTo>
                    <a:pt x="530" y="2768"/>
                  </a:lnTo>
                  <a:lnTo>
                    <a:pt x="530" y="2768"/>
                  </a:lnTo>
                  <a:lnTo>
                    <a:pt x="530" y="2768"/>
                  </a:lnTo>
                  <a:lnTo>
                    <a:pt x="552" y="2719"/>
                  </a:lnTo>
                  <a:cubicBezTo>
                    <a:pt x="563" y="2700"/>
                    <a:pt x="574" y="2681"/>
                    <a:pt x="587" y="2663"/>
                  </a:cubicBezTo>
                  <a:cubicBezTo>
                    <a:pt x="606" y="2641"/>
                    <a:pt x="619" y="2620"/>
                    <a:pt x="639" y="2598"/>
                  </a:cubicBezTo>
                  <a:cubicBezTo>
                    <a:pt x="682" y="2549"/>
                    <a:pt x="728" y="2503"/>
                    <a:pt x="776" y="2460"/>
                  </a:cubicBezTo>
                  <a:cubicBezTo>
                    <a:pt x="878" y="2365"/>
                    <a:pt x="997" y="2264"/>
                    <a:pt x="1112" y="2129"/>
                  </a:cubicBezTo>
                  <a:cubicBezTo>
                    <a:pt x="1175" y="2056"/>
                    <a:pt x="1228" y="1975"/>
                    <a:pt x="1267" y="1888"/>
                  </a:cubicBezTo>
                  <a:cubicBezTo>
                    <a:pt x="1310" y="1789"/>
                    <a:pt x="1331" y="1684"/>
                    <a:pt x="1329" y="1576"/>
                  </a:cubicBezTo>
                  <a:cubicBezTo>
                    <a:pt x="1326" y="1354"/>
                    <a:pt x="1229" y="1203"/>
                    <a:pt x="1180" y="1099"/>
                  </a:cubicBezTo>
                  <a:lnTo>
                    <a:pt x="1143" y="1025"/>
                  </a:lnTo>
                  <a:cubicBezTo>
                    <a:pt x="1134" y="1002"/>
                    <a:pt x="1124" y="978"/>
                    <a:pt x="1116" y="955"/>
                  </a:cubicBezTo>
                  <a:cubicBezTo>
                    <a:pt x="1104" y="916"/>
                    <a:pt x="1092" y="877"/>
                    <a:pt x="1086" y="835"/>
                  </a:cubicBezTo>
                  <a:cubicBezTo>
                    <a:pt x="1067" y="692"/>
                    <a:pt x="1084" y="546"/>
                    <a:pt x="1135" y="409"/>
                  </a:cubicBezTo>
                  <a:cubicBezTo>
                    <a:pt x="1154" y="354"/>
                    <a:pt x="1178" y="301"/>
                    <a:pt x="1207" y="250"/>
                  </a:cubicBezTo>
                  <a:lnTo>
                    <a:pt x="1208" y="247"/>
                  </a:lnTo>
                  <a:cubicBezTo>
                    <a:pt x="1282" y="124"/>
                    <a:pt x="1179" y="0"/>
                    <a:pt x="106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2">
              <a:extLst>
                <a:ext uri="{FF2B5EF4-FFF2-40B4-BE49-F238E27FC236}">
                  <a16:creationId xmlns:a16="http://schemas.microsoft.com/office/drawing/2014/main" id="{EE499F9C-D6E4-CDE6-F022-6D0915498324}"/>
                </a:ext>
              </a:extLst>
            </p:cNvPr>
            <p:cNvSpPr/>
            <p:nvPr/>
          </p:nvSpPr>
          <p:spPr>
            <a:xfrm>
              <a:off x="760800" y="4031700"/>
              <a:ext cx="93250" cy="66150"/>
            </a:xfrm>
            <a:custGeom>
              <a:avLst/>
              <a:gdLst/>
              <a:ahLst/>
              <a:cxnLst/>
              <a:rect l="l" t="t" r="r" b="b"/>
              <a:pathLst>
                <a:path w="3730" h="2646" extrusionOk="0">
                  <a:moveTo>
                    <a:pt x="3565" y="1"/>
                  </a:moveTo>
                  <a:cubicBezTo>
                    <a:pt x="3557" y="1"/>
                    <a:pt x="3549" y="1"/>
                    <a:pt x="3542" y="3"/>
                  </a:cubicBezTo>
                  <a:lnTo>
                    <a:pt x="3491" y="10"/>
                  </a:lnTo>
                  <a:cubicBezTo>
                    <a:pt x="3431" y="25"/>
                    <a:pt x="3372" y="45"/>
                    <a:pt x="3316" y="72"/>
                  </a:cubicBezTo>
                  <a:cubicBezTo>
                    <a:pt x="3138" y="165"/>
                    <a:pt x="2986" y="297"/>
                    <a:pt x="2868" y="459"/>
                  </a:cubicBezTo>
                  <a:cubicBezTo>
                    <a:pt x="2795" y="560"/>
                    <a:pt x="2738" y="661"/>
                    <a:pt x="2676" y="762"/>
                  </a:cubicBezTo>
                  <a:cubicBezTo>
                    <a:pt x="2617" y="861"/>
                    <a:pt x="2553" y="955"/>
                    <a:pt x="2482" y="1045"/>
                  </a:cubicBezTo>
                  <a:cubicBezTo>
                    <a:pt x="2415" y="1128"/>
                    <a:pt x="2340" y="1187"/>
                    <a:pt x="2264" y="1217"/>
                  </a:cubicBezTo>
                  <a:lnTo>
                    <a:pt x="2257" y="1220"/>
                  </a:lnTo>
                  <a:lnTo>
                    <a:pt x="2256" y="1220"/>
                  </a:lnTo>
                  <a:lnTo>
                    <a:pt x="2243" y="1225"/>
                  </a:lnTo>
                  <a:lnTo>
                    <a:pt x="2192" y="1239"/>
                  </a:lnTo>
                  <a:cubicBezTo>
                    <a:pt x="2159" y="1249"/>
                    <a:pt x="2153" y="1242"/>
                    <a:pt x="2134" y="1249"/>
                  </a:cubicBezTo>
                  <a:cubicBezTo>
                    <a:pt x="2103" y="1251"/>
                    <a:pt x="2072" y="1253"/>
                    <a:pt x="2041" y="1253"/>
                  </a:cubicBezTo>
                  <a:cubicBezTo>
                    <a:pt x="2015" y="1253"/>
                    <a:pt x="1990" y="1252"/>
                    <a:pt x="1965" y="1250"/>
                  </a:cubicBezTo>
                  <a:cubicBezTo>
                    <a:pt x="1844" y="1244"/>
                    <a:pt x="1704" y="1225"/>
                    <a:pt x="1555" y="1214"/>
                  </a:cubicBezTo>
                  <a:cubicBezTo>
                    <a:pt x="1513" y="1210"/>
                    <a:pt x="1468" y="1208"/>
                    <a:pt x="1421" y="1208"/>
                  </a:cubicBezTo>
                  <a:cubicBezTo>
                    <a:pt x="1304" y="1208"/>
                    <a:pt x="1176" y="1223"/>
                    <a:pt x="1045" y="1276"/>
                  </a:cubicBezTo>
                  <a:cubicBezTo>
                    <a:pt x="954" y="1312"/>
                    <a:pt x="871" y="1366"/>
                    <a:pt x="801" y="1435"/>
                  </a:cubicBezTo>
                  <a:cubicBezTo>
                    <a:pt x="786" y="1449"/>
                    <a:pt x="771" y="1466"/>
                    <a:pt x="757" y="1484"/>
                  </a:cubicBezTo>
                  <a:cubicBezTo>
                    <a:pt x="741" y="1503"/>
                    <a:pt x="727" y="1522"/>
                    <a:pt x="714" y="1541"/>
                  </a:cubicBezTo>
                  <a:cubicBezTo>
                    <a:pt x="692" y="1576"/>
                    <a:pt x="673" y="1611"/>
                    <a:pt x="655" y="1648"/>
                  </a:cubicBezTo>
                  <a:cubicBezTo>
                    <a:pt x="588" y="1783"/>
                    <a:pt x="561" y="1883"/>
                    <a:pt x="523" y="1956"/>
                  </a:cubicBezTo>
                  <a:cubicBezTo>
                    <a:pt x="492" y="2021"/>
                    <a:pt x="449" y="2082"/>
                    <a:pt x="399" y="2136"/>
                  </a:cubicBezTo>
                  <a:cubicBezTo>
                    <a:pt x="358" y="2179"/>
                    <a:pt x="312" y="2218"/>
                    <a:pt x="263" y="2252"/>
                  </a:cubicBezTo>
                  <a:cubicBezTo>
                    <a:pt x="217" y="2282"/>
                    <a:pt x="169" y="2309"/>
                    <a:pt x="120" y="2333"/>
                  </a:cubicBezTo>
                  <a:lnTo>
                    <a:pt x="115" y="2334"/>
                  </a:lnTo>
                  <a:cubicBezTo>
                    <a:pt x="38" y="2369"/>
                    <a:pt x="0" y="2457"/>
                    <a:pt x="27" y="2535"/>
                  </a:cubicBezTo>
                  <a:cubicBezTo>
                    <a:pt x="50" y="2602"/>
                    <a:pt x="113" y="2645"/>
                    <a:pt x="182" y="2645"/>
                  </a:cubicBezTo>
                  <a:cubicBezTo>
                    <a:pt x="195" y="2645"/>
                    <a:pt x="207" y="2644"/>
                    <a:pt x="220" y="2641"/>
                  </a:cubicBezTo>
                  <a:lnTo>
                    <a:pt x="275" y="2627"/>
                  </a:lnTo>
                  <a:cubicBezTo>
                    <a:pt x="329" y="2613"/>
                    <a:pt x="382" y="2593"/>
                    <a:pt x="433" y="2571"/>
                  </a:cubicBezTo>
                  <a:cubicBezTo>
                    <a:pt x="561" y="2511"/>
                    <a:pt x="755" y="2407"/>
                    <a:pt x="906" y="2177"/>
                  </a:cubicBezTo>
                  <a:cubicBezTo>
                    <a:pt x="976" y="2069"/>
                    <a:pt x="1022" y="1953"/>
                    <a:pt x="1072" y="1873"/>
                  </a:cubicBezTo>
                  <a:cubicBezTo>
                    <a:pt x="1121" y="1794"/>
                    <a:pt x="1162" y="1764"/>
                    <a:pt x="1226" y="1741"/>
                  </a:cubicBezTo>
                  <a:cubicBezTo>
                    <a:pt x="1267" y="1727"/>
                    <a:pt x="1323" y="1722"/>
                    <a:pt x="1389" y="1722"/>
                  </a:cubicBezTo>
                  <a:cubicBezTo>
                    <a:pt x="1429" y="1722"/>
                    <a:pt x="1472" y="1724"/>
                    <a:pt x="1518" y="1727"/>
                  </a:cubicBezTo>
                  <a:cubicBezTo>
                    <a:pt x="1642" y="1737"/>
                    <a:pt x="1784" y="1761"/>
                    <a:pt x="1943" y="1767"/>
                  </a:cubicBezTo>
                  <a:cubicBezTo>
                    <a:pt x="1964" y="1768"/>
                    <a:pt x="1985" y="1768"/>
                    <a:pt x="2006" y="1768"/>
                  </a:cubicBezTo>
                  <a:cubicBezTo>
                    <a:pt x="2070" y="1768"/>
                    <a:pt x="2134" y="1765"/>
                    <a:pt x="2197" y="1757"/>
                  </a:cubicBezTo>
                  <a:cubicBezTo>
                    <a:pt x="2246" y="1749"/>
                    <a:pt x="2296" y="1738"/>
                    <a:pt x="2343" y="1726"/>
                  </a:cubicBezTo>
                  <a:lnTo>
                    <a:pt x="2393" y="1710"/>
                  </a:lnTo>
                  <a:lnTo>
                    <a:pt x="2405" y="1707"/>
                  </a:lnTo>
                  <a:lnTo>
                    <a:pt x="2428" y="1699"/>
                  </a:lnTo>
                  <a:lnTo>
                    <a:pt x="2436" y="1695"/>
                  </a:lnTo>
                  <a:lnTo>
                    <a:pt x="2469" y="1681"/>
                  </a:lnTo>
                  <a:cubicBezTo>
                    <a:pt x="2649" y="1602"/>
                    <a:pt x="2777" y="1466"/>
                    <a:pt x="2869" y="1341"/>
                  </a:cubicBezTo>
                  <a:cubicBezTo>
                    <a:pt x="2963" y="1215"/>
                    <a:pt x="3024" y="1088"/>
                    <a:pt x="3078" y="978"/>
                  </a:cubicBezTo>
                  <a:cubicBezTo>
                    <a:pt x="3133" y="869"/>
                    <a:pt x="3178" y="764"/>
                    <a:pt x="3219" y="688"/>
                  </a:cubicBezTo>
                  <a:cubicBezTo>
                    <a:pt x="3310" y="530"/>
                    <a:pt x="3410" y="417"/>
                    <a:pt x="3488" y="362"/>
                  </a:cubicBezTo>
                  <a:cubicBezTo>
                    <a:pt x="3528" y="333"/>
                    <a:pt x="3559" y="316"/>
                    <a:pt x="3574" y="306"/>
                  </a:cubicBezTo>
                  <a:lnTo>
                    <a:pt x="3620" y="289"/>
                  </a:lnTo>
                  <a:cubicBezTo>
                    <a:pt x="3690" y="260"/>
                    <a:pt x="3729" y="184"/>
                    <a:pt x="3709" y="111"/>
                  </a:cubicBezTo>
                  <a:cubicBezTo>
                    <a:pt x="3692" y="45"/>
                    <a:pt x="3632" y="1"/>
                    <a:pt x="3565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2">
              <a:extLst>
                <a:ext uri="{FF2B5EF4-FFF2-40B4-BE49-F238E27FC236}">
                  <a16:creationId xmlns:a16="http://schemas.microsoft.com/office/drawing/2014/main" id="{9E8D762A-4B83-A980-00A5-D04EC28F0468}"/>
                </a:ext>
              </a:extLst>
            </p:cNvPr>
            <p:cNvSpPr/>
            <p:nvPr/>
          </p:nvSpPr>
          <p:spPr>
            <a:xfrm>
              <a:off x="744650" y="4007525"/>
              <a:ext cx="99175" cy="67400"/>
            </a:xfrm>
            <a:custGeom>
              <a:avLst/>
              <a:gdLst/>
              <a:ahLst/>
              <a:cxnLst/>
              <a:rect l="l" t="t" r="r" b="b"/>
              <a:pathLst>
                <a:path w="3967" h="2696" extrusionOk="0">
                  <a:moveTo>
                    <a:pt x="2489" y="1222"/>
                  </a:moveTo>
                  <a:lnTo>
                    <a:pt x="2485" y="1224"/>
                  </a:lnTo>
                  <a:lnTo>
                    <a:pt x="2484" y="1224"/>
                  </a:lnTo>
                  <a:lnTo>
                    <a:pt x="2489" y="1222"/>
                  </a:lnTo>
                  <a:close/>
                  <a:moveTo>
                    <a:pt x="3806" y="1"/>
                  </a:moveTo>
                  <a:cubicBezTo>
                    <a:pt x="3802" y="1"/>
                    <a:pt x="3798" y="1"/>
                    <a:pt x="3794" y="1"/>
                  </a:cubicBezTo>
                  <a:lnTo>
                    <a:pt x="3779" y="3"/>
                  </a:lnTo>
                  <a:cubicBezTo>
                    <a:pt x="3778" y="5"/>
                    <a:pt x="3763" y="5"/>
                    <a:pt x="3724" y="13"/>
                  </a:cubicBezTo>
                  <a:cubicBezTo>
                    <a:pt x="3660" y="27"/>
                    <a:pt x="3600" y="49"/>
                    <a:pt x="3541" y="79"/>
                  </a:cubicBezTo>
                  <a:cubicBezTo>
                    <a:pt x="3357" y="180"/>
                    <a:pt x="3199" y="323"/>
                    <a:pt x="3080" y="497"/>
                  </a:cubicBezTo>
                  <a:cubicBezTo>
                    <a:pt x="3007" y="604"/>
                    <a:pt x="2950" y="704"/>
                    <a:pt x="2884" y="811"/>
                  </a:cubicBezTo>
                  <a:cubicBezTo>
                    <a:pt x="2826" y="911"/>
                    <a:pt x="2757" y="1006"/>
                    <a:pt x="2679" y="1092"/>
                  </a:cubicBezTo>
                  <a:cubicBezTo>
                    <a:pt x="2646" y="1128"/>
                    <a:pt x="2606" y="1160"/>
                    <a:pt x="2565" y="1187"/>
                  </a:cubicBezTo>
                  <a:cubicBezTo>
                    <a:pt x="2546" y="1198"/>
                    <a:pt x="2525" y="1208"/>
                    <a:pt x="2505" y="1216"/>
                  </a:cubicBezTo>
                  <a:lnTo>
                    <a:pt x="2494" y="1220"/>
                  </a:lnTo>
                  <a:lnTo>
                    <a:pt x="2494" y="1220"/>
                  </a:lnTo>
                  <a:lnTo>
                    <a:pt x="2485" y="1222"/>
                  </a:lnTo>
                  <a:lnTo>
                    <a:pt x="2433" y="1238"/>
                  </a:lnTo>
                  <a:cubicBezTo>
                    <a:pt x="2411" y="1243"/>
                    <a:pt x="2390" y="1246"/>
                    <a:pt x="2368" y="1249"/>
                  </a:cubicBezTo>
                  <a:cubicBezTo>
                    <a:pt x="2345" y="1249"/>
                    <a:pt x="2323" y="1253"/>
                    <a:pt x="2297" y="1253"/>
                  </a:cubicBezTo>
                  <a:cubicBezTo>
                    <a:pt x="2293" y="1253"/>
                    <a:pt x="2288" y="1253"/>
                    <a:pt x="2284" y="1252"/>
                  </a:cubicBezTo>
                  <a:cubicBezTo>
                    <a:pt x="2220" y="1252"/>
                    <a:pt x="2155" y="1248"/>
                    <a:pt x="2090" y="1240"/>
                  </a:cubicBezTo>
                  <a:cubicBezTo>
                    <a:pt x="1956" y="1227"/>
                    <a:pt x="1809" y="1206"/>
                    <a:pt x="1639" y="1206"/>
                  </a:cubicBezTo>
                  <a:cubicBezTo>
                    <a:pt x="1633" y="1206"/>
                    <a:pt x="1627" y="1206"/>
                    <a:pt x="1621" y="1206"/>
                  </a:cubicBezTo>
                  <a:cubicBezTo>
                    <a:pt x="1524" y="1206"/>
                    <a:pt x="1428" y="1221"/>
                    <a:pt x="1336" y="1249"/>
                  </a:cubicBezTo>
                  <a:cubicBezTo>
                    <a:pt x="1234" y="1281"/>
                    <a:pt x="1141" y="1335"/>
                    <a:pt x="1061" y="1408"/>
                  </a:cubicBezTo>
                  <a:cubicBezTo>
                    <a:pt x="896" y="1558"/>
                    <a:pt x="848" y="1731"/>
                    <a:pt x="802" y="1836"/>
                  </a:cubicBezTo>
                  <a:lnTo>
                    <a:pt x="770" y="1912"/>
                  </a:lnTo>
                  <a:cubicBezTo>
                    <a:pt x="759" y="1934"/>
                    <a:pt x="748" y="1957"/>
                    <a:pt x="735" y="1979"/>
                  </a:cubicBezTo>
                  <a:cubicBezTo>
                    <a:pt x="715" y="2014"/>
                    <a:pt x="691" y="2047"/>
                    <a:pt x="665" y="2079"/>
                  </a:cubicBezTo>
                  <a:cubicBezTo>
                    <a:pt x="570" y="2189"/>
                    <a:pt x="449" y="2273"/>
                    <a:pt x="313" y="2324"/>
                  </a:cubicBezTo>
                  <a:cubicBezTo>
                    <a:pt x="260" y="2346"/>
                    <a:pt x="204" y="2362"/>
                    <a:pt x="147" y="2375"/>
                  </a:cubicBezTo>
                  <a:lnTo>
                    <a:pt x="142" y="2375"/>
                  </a:lnTo>
                  <a:cubicBezTo>
                    <a:pt x="60" y="2389"/>
                    <a:pt x="1" y="2465"/>
                    <a:pt x="9" y="2550"/>
                  </a:cubicBezTo>
                  <a:cubicBezTo>
                    <a:pt x="18" y="2633"/>
                    <a:pt x="88" y="2696"/>
                    <a:pt x="171" y="2696"/>
                  </a:cubicBezTo>
                  <a:cubicBezTo>
                    <a:pt x="172" y="2696"/>
                    <a:pt x="173" y="2696"/>
                    <a:pt x="174" y="2696"/>
                  </a:cubicBezTo>
                  <a:lnTo>
                    <a:pt x="236" y="2694"/>
                  </a:lnTo>
                  <a:cubicBezTo>
                    <a:pt x="295" y="2693"/>
                    <a:pt x="352" y="2685"/>
                    <a:pt x="409" y="2674"/>
                  </a:cubicBezTo>
                  <a:cubicBezTo>
                    <a:pt x="622" y="2632"/>
                    <a:pt x="820" y="2532"/>
                    <a:pt x="980" y="2387"/>
                  </a:cubicBezTo>
                  <a:cubicBezTo>
                    <a:pt x="1034" y="2335"/>
                    <a:pt x="1083" y="2278"/>
                    <a:pt x="1128" y="2217"/>
                  </a:cubicBezTo>
                  <a:cubicBezTo>
                    <a:pt x="1149" y="2187"/>
                    <a:pt x="1168" y="2157"/>
                    <a:pt x="1185" y="2125"/>
                  </a:cubicBezTo>
                  <a:cubicBezTo>
                    <a:pt x="1201" y="2095"/>
                    <a:pt x="1217" y="2063"/>
                    <a:pt x="1234" y="2031"/>
                  </a:cubicBezTo>
                  <a:cubicBezTo>
                    <a:pt x="1293" y="1909"/>
                    <a:pt x="1341" y="1815"/>
                    <a:pt x="1392" y="1783"/>
                  </a:cubicBezTo>
                  <a:cubicBezTo>
                    <a:pt x="1443" y="1740"/>
                    <a:pt x="1511" y="1723"/>
                    <a:pt x="1630" y="1721"/>
                  </a:cubicBezTo>
                  <a:cubicBezTo>
                    <a:pt x="1634" y="1721"/>
                    <a:pt x="1638" y="1721"/>
                    <a:pt x="1642" y="1721"/>
                  </a:cubicBezTo>
                  <a:cubicBezTo>
                    <a:pt x="1754" y="1721"/>
                    <a:pt x="1892" y="1743"/>
                    <a:pt x="2044" y="1756"/>
                  </a:cubicBezTo>
                  <a:cubicBezTo>
                    <a:pt x="2115" y="1761"/>
                    <a:pt x="2187" y="1766"/>
                    <a:pt x="2264" y="1766"/>
                  </a:cubicBezTo>
                  <a:cubicBezTo>
                    <a:pt x="2360" y="1766"/>
                    <a:pt x="2463" y="1757"/>
                    <a:pt x="2581" y="1725"/>
                  </a:cubicBezTo>
                  <a:lnTo>
                    <a:pt x="2633" y="1707"/>
                  </a:lnTo>
                  <a:lnTo>
                    <a:pt x="2646" y="1704"/>
                  </a:lnTo>
                  <a:lnTo>
                    <a:pt x="2665" y="1698"/>
                  </a:lnTo>
                  <a:lnTo>
                    <a:pt x="2667" y="1698"/>
                  </a:lnTo>
                  <a:lnTo>
                    <a:pt x="2671" y="1696"/>
                  </a:lnTo>
                  <a:lnTo>
                    <a:pt x="2679" y="1691"/>
                  </a:lnTo>
                  <a:lnTo>
                    <a:pt x="2714" y="1675"/>
                  </a:lnTo>
                  <a:cubicBezTo>
                    <a:pt x="2759" y="1655"/>
                    <a:pt x="2802" y="1629"/>
                    <a:pt x="2843" y="1601"/>
                  </a:cubicBezTo>
                  <a:cubicBezTo>
                    <a:pt x="2918" y="1548"/>
                    <a:pt x="2986" y="1486"/>
                    <a:pt x="3045" y="1416"/>
                  </a:cubicBezTo>
                  <a:cubicBezTo>
                    <a:pt x="3156" y="1284"/>
                    <a:pt x="3225" y="1151"/>
                    <a:pt x="3287" y="1032"/>
                  </a:cubicBezTo>
                  <a:cubicBezTo>
                    <a:pt x="3339" y="920"/>
                    <a:pt x="3391" y="815"/>
                    <a:pt x="3438" y="717"/>
                  </a:cubicBezTo>
                  <a:cubicBezTo>
                    <a:pt x="3528" y="548"/>
                    <a:pt x="3635" y="427"/>
                    <a:pt x="3717" y="367"/>
                  </a:cubicBezTo>
                  <a:cubicBezTo>
                    <a:pt x="3746" y="346"/>
                    <a:pt x="3778" y="326"/>
                    <a:pt x="3808" y="308"/>
                  </a:cubicBezTo>
                  <a:cubicBezTo>
                    <a:pt x="3831" y="298"/>
                    <a:pt x="3849" y="292"/>
                    <a:pt x="3854" y="290"/>
                  </a:cubicBezTo>
                  <a:lnTo>
                    <a:pt x="3854" y="290"/>
                  </a:lnTo>
                  <a:lnTo>
                    <a:pt x="3852" y="291"/>
                  </a:lnTo>
                  <a:cubicBezTo>
                    <a:pt x="3924" y="267"/>
                    <a:pt x="3967" y="192"/>
                    <a:pt x="3951" y="119"/>
                  </a:cubicBezTo>
                  <a:cubicBezTo>
                    <a:pt x="3938" y="50"/>
                    <a:pt x="3876" y="1"/>
                    <a:pt x="3806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2">
              <a:extLst>
                <a:ext uri="{FF2B5EF4-FFF2-40B4-BE49-F238E27FC236}">
                  <a16:creationId xmlns:a16="http://schemas.microsoft.com/office/drawing/2014/main" id="{6C2A1D6C-3E0A-2C15-BB09-2774763D4A9A}"/>
                </a:ext>
              </a:extLst>
            </p:cNvPr>
            <p:cNvSpPr/>
            <p:nvPr/>
          </p:nvSpPr>
          <p:spPr>
            <a:xfrm>
              <a:off x="759125" y="4027700"/>
              <a:ext cx="93225" cy="66100"/>
            </a:xfrm>
            <a:custGeom>
              <a:avLst/>
              <a:gdLst/>
              <a:ahLst/>
              <a:cxnLst/>
              <a:rect l="l" t="t" r="r" b="b"/>
              <a:pathLst>
                <a:path w="3729" h="2644" extrusionOk="0">
                  <a:moveTo>
                    <a:pt x="3564" y="0"/>
                  </a:moveTo>
                  <a:cubicBezTo>
                    <a:pt x="3557" y="0"/>
                    <a:pt x="3550" y="1"/>
                    <a:pt x="3542" y="2"/>
                  </a:cubicBezTo>
                  <a:lnTo>
                    <a:pt x="3491" y="10"/>
                  </a:lnTo>
                  <a:cubicBezTo>
                    <a:pt x="3431" y="23"/>
                    <a:pt x="3372" y="43"/>
                    <a:pt x="3316" y="72"/>
                  </a:cubicBezTo>
                  <a:cubicBezTo>
                    <a:pt x="3138" y="164"/>
                    <a:pt x="2986" y="296"/>
                    <a:pt x="2868" y="458"/>
                  </a:cubicBezTo>
                  <a:cubicBezTo>
                    <a:pt x="2795" y="560"/>
                    <a:pt x="2738" y="658"/>
                    <a:pt x="2676" y="762"/>
                  </a:cubicBezTo>
                  <a:cubicBezTo>
                    <a:pt x="2617" y="860"/>
                    <a:pt x="2553" y="954"/>
                    <a:pt x="2482" y="1043"/>
                  </a:cubicBezTo>
                  <a:cubicBezTo>
                    <a:pt x="2415" y="1126"/>
                    <a:pt x="2340" y="1186"/>
                    <a:pt x="2264" y="1216"/>
                  </a:cubicBezTo>
                  <a:lnTo>
                    <a:pt x="2257" y="1220"/>
                  </a:lnTo>
                  <a:lnTo>
                    <a:pt x="2256" y="1220"/>
                  </a:lnTo>
                  <a:lnTo>
                    <a:pt x="2243" y="1223"/>
                  </a:lnTo>
                  <a:lnTo>
                    <a:pt x="2193" y="1239"/>
                  </a:lnTo>
                  <a:cubicBezTo>
                    <a:pt x="2159" y="1248"/>
                    <a:pt x="2153" y="1242"/>
                    <a:pt x="2134" y="1248"/>
                  </a:cubicBezTo>
                  <a:cubicBezTo>
                    <a:pt x="2103" y="1250"/>
                    <a:pt x="2072" y="1251"/>
                    <a:pt x="2041" y="1251"/>
                  </a:cubicBezTo>
                  <a:cubicBezTo>
                    <a:pt x="2016" y="1251"/>
                    <a:pt x="1990" y="1250"/>
                    <a:pt x="1965" y="1248"/>
                  </a:cubicBezTo>
                  <a:cubicBezTo>
                    <a:pt x="1844" y="1242"/>
                    <a:pt x="1705" y="1224"/>
                    <a:pt x="1555" y="1213"/>
                  </a:cubicBezTo>
                  <a:cubicBezTo>
                    <a:pt x="1513" y="1210"/>
                    <a:pt x="1468" y="1207"/>
                    <a:pt x="1421" y="1207"/>
                  </a:cubicBezTo>
                  <a:cubicBezTo>
                    <a:pt x="1304" y="1207"/>
                    <a:pt x="1175" y="1223"/>
                    <a:pt x="1045" y="1274"/>
                  </a:cubicBezTo>
                  <a:cubicBezTo>
                    <a:pt x="954" y="1310"/>
                    <a:pt x="872" y="1364"/>
                    <a:pt x="802" y="1433"/>
                  </a:cubicBezTo>
                  <a:cubicBezTo>
                    <a:pt x="786" y="1448"/>
                    <a:pt x="772" y="1466"/>
                    <a:pt x="757" y="1483"/>
                  </a:cubicBezTo>
                  <a:cubicBezTo>
                    <a:pt x="738" y="1506"/>
                    <a:pt x="727" y="1523"/>
                    <a:pt x="714" y="1541"/>
                  </a:cubicBezTo>
                  <a:cubicBezTo>
                    <a:pt x="692" y="1574"/>
                    <a:pt x="673" y="1611"/>
                    <a:pt x="655" y="1646"/>
                  </a:cubicBezTo>
                  <a:cubicBezTo>
                    <a:pt x="589" y="1781"/>
                    <a:pt x="562" y="1882"/>
                    <a:pt x="524" y="1956"/>
                  </a:cubicBezTo>
                  <a:cubicBezTo>
                    <a:pt x="492" y="2021"/>
                    <a:pt x="449" y="2081"/>
                    <a:pt x="400" y="2134"/>
                  </a:cubicBezTo>
                  <a:cubicBezTo>
                    <a:pt x="358" y="2178"/>
                    <a:pt x="312" y="2216"/>
                    <a:pt x="263" y="2250"/>
                  </a:cubicBezTo>
                  <a:cubicBezTo>
                    <a:pt x="217" y="2281"/>
                    <a:pt x="169" y="2308"/>
                    <a:pt x="120" y="2332"/>
                  </a:cubicBezTo>
                  <a:lnTo>
                    <a:pt x="115" y="2334"/>
                  </a:lnTo>
                  <a:cubicBezTo>
                    <a:pt x="39" y="2369"/>
                    <a:pt x="1" y="2455"/>
                    <a:pt x="28" y="2534"/>
                  </a:cubicBezTo>
                  <a:cubicBezTo>
                    <a:pt x="50" y="2601"/>
                    <a:pt x="112" y="2644"/>
                    <a:pt x="180" y="2644"/>
                  </a:cubicBezTo>
                  <a:cubicBezTo>
                    <a:pt x="193" y="2644"/>
                    <a:pt x="207" y="2642"/>
                    <a:pt x="220" y="2639"/>
                  </a:cubicBezTo>
                  <a:lnTo>
                    <a:pt x="276" y="2626"/>
                  </a:lnTo>
                  <a:cubicBezTo>
                    <a:pt x="330" y="2612"/>
                    <a:pt x="382" y="2593"/>
                    <a:pt x="433" y="2571"/>
                  </a:cubicBezTo>
                  <a:cubicBezTo>
                    <a:pt x="562" y="2510"/>
                    <a:pt x="756" y="2407"/>
                    <a:pt x="907" y="2176"/>
                  </a:cubicBezTo>
                  <a:cubicBezTo>
                    <a:pt x="977" y="2068"/>
                    <a:pt x="1023" y="1952"/>
                    <a:pt x="1072" y="1873"/>
                  </a:cubicBezTo>
                  <a:cubicBezTo>
                    <a:pt x="1121" y="1793"/>
                    <a:pt x="1163" y="1763"/>
                    <a:pt x="1226" y="1741"/>
                  </a:cubicBezTo>
                  <a:cubicBezTo>
                    <a:pt x="1267" y="1727"/>
                    <a:pt x="1323" y="1721"/>
                    <a:pt x="1390" y="1721"/>
                  </a:cubicBezTo>
                  <a:cubicBezTo>
                    <a:pt x="1429" y="1721"/>
                    <a:pt x="1472" y="1723"/>
                    <a:pt x="1519" y="1727"/>
                  </a:cubicBezTo>
                  <a:cubicBezTo>
                    <a:pt x="1643" y="1735"/>
                    <a:pt x="1784" y="1758"/>
                    <a:pt x="1943" y="1766"/>
                  </a:cubicBezTo>
                  <a:cubicBezTo>
                    <a:pt x="1964" y="1767"/>
                    <a:pt x="1985" y="1768"/>
                    <a:pt x="2006" y="1768"/>
                  </a:cubicBezTo>
                  <a:cubicBezTo>
                    <a:pt x="2070" y="1768"/>
                    <a:pt x="2134" y="1764"/>
                    <a:pt x="2197" y="1757"/>
                  </a:cubicBezTo>
                  <a:cubicBezTo>
                    <a:pt x="2247" y="1749"/>
                    <a:pt x="2294" y="1739"/>
                    <a:pt x="2342" y="1727"/>
                  </a:cubicBezTo>
                  <a:lnTo>
                    <a:pt x="2393" y="1711"/>
                  </a:lnTo>
                  <a:lnTo>
                    <a:pt x="2406" y="1706"/>
                  </a:lnTo>
                  <a:lnTo>
                    <a:pt x="2428" y="1700"/>
                  </a:lnTo>
                  <a:lnTo>
                    <a:pt x="2436" y="1695"/>
                  </a:lnTo>
                  <a:lnTo>
                    <a:pt x="2469" y="1681"/>
                  </a:lnTo>
                  <a:cubicBezTo>
                    <a:pt x="2649" y="1601"/>
                    <a:pt x="2776" y="1468"/>
                    <a:pt x="2870" y="1340"/>
                  </a:cubicBezTo>
                  <a:cubicBezTo>
                    <a:pt x="2962" y="1215"/>
                    <a:pt x="3024" y="1088"/>
                    <a:pt x="3078" y="978"/>
                  </a:cubicBezTo>
                  <a:cubicBezTo>
                    <a:pt x="3132" y="870"/>
                    <a:pt x="3176" y="763"/>
                    <a:pt x="3219" y="689"/>
                  </a:cubicBezTo>
                  <a:cubicBezTo>
                    <a:pt x="3308" y="530"/>
                    <a:pt x="3410" y="417"/>
                    <a:pt x="3488" y="361"/>
                  </a:cubicBezTo>
                  <a:cubicBezTo>
                    <a:pt x="3526" y="334"/>
                    <a:pt x="3558" y="315"/>
                    <a:pt x="3572" y="306"/>
                  </a:cubicBezTo>
                  <a:lnTo>
                    <a:pt x="3618" y="288"/>
                  </a:lnTo>
                  <a:lnTo>
                    <a:pt x="3620" y="288"/>
                  </a:lnTo>
                  <a:cubicBezTo>
                    <a:pt x="3690" y="259"/>
                    <a:pt x="3728" y="183"/>
                    <a:pt x="3709" y="110"/>
                  </a:cubicBezTo>
                  <a:cubicBezTo>
                    <a:pt x="3690" y="44"/>
                    <a:pt x="3631" y="0"/>
                    <a:pt x="35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2">
              <a:extLst>
                <a:ext uri="{FF2B5EF4-FFF2-40B4-BE49-F238E27FC236}">
                  <a16:creationId xmlns:a16="http://schemas.microsoft.com/office/drawing/2014/main" id="{B0D2D368-19C9-445C-240A-82B54E138619}"/>
                </a:ext>
              </a:extLst>
            </p:cNvPr>
            <p:cNvSpPr/>
            <p:nvPr/>
          </p:nvSpPr>
          <p:spPr>
            <a:xfrm>
              <a:off x="742950" y="4003600"/>
              <a:ext cx="99175" cy="67350"/>
            </a:xfrm>
            <a:custGeom>
              <a:avLst/>
              <a:gdLst/>
              <a:ahLst/>
              <a:cxnLst/>
              <a:rect l="l" t="t" r="r" b="b"/>
              <a:pathLst>
                <a:path w="3967" h="2694" extrusionOk="0">
                  <a:moveTo>
                    <a:pt x="2495" y="1220"/>
                  </a:moveTo>
                  <a:lnTo>
                    <a:pt x="2490" y="1222"/>
                  </a:lnTo>
                  <a:lnTo>
                    <a:pt x="2485" y="1223"/>
                  </a:lnTo>
                  <a:lnTo>
                    <a:pt x="2484" y="1223"/>
                  </a:lnTo>
                  <a:lnTo>
                    <a:pt x="2495" y="1220"/>
                  </a:lnTo>
                  <a:close/>
                  <a:moveTo>
                    <a:pt x="3806" y="1"/>
                  </a:moveTo>
                  <a:cubicBezTo>
                    <a:pt x="3802" y="1"/>
                    <a:pt x="3798" y="1"/>
                    <a:pt x="3793" y="1"/>
                  </a:cubicBezTo>
                  <a:lnTo>
                    <a:pt x="3779" y="3"/>
                  </a:lnTo>
                  <a:cubicBezTo>
                    <a:pt x="3777" y="3"/>
                    <a:pt x="3763" y="4"/>
                    <a:pt x="3723" y="12"/>
                  </a:cubicBezTo>
                  <a:cubicBezTo>
                    <a:pt x="3660" y="27"/>
                    <a:pt x="3599" y="49"/>
                    <a:pt x="3541" y="79"/>
                  </a:cubicBezTo>
                  <a:cubicBezTo>
                    <a:pt x="3356" y="179"/>
                    <a:pt x="3199" y="322"/>
                    <a:pt x="3081" y="495"/>
                  </a:cubicBezTo>
                  <a:cubicBezTo>
                    <a:pt x="3008" y="604"/>
                    <a:pt x="2949" y="704"/>
                    <a:pt x="2884" y="810"/>
                  </a:cubicBezTo>
                  <a:cubicBezTo>
                    <a:pt x="2825" y="910"/>
                    <a:pt x="2757" y="1004"/>
                    <a:pt x="2679" y="1092"/>
                  </a:cubicBezTo>
                  <a:cubicBezTo>
                    <a:pt x="2646" y="1128"/>
                    <a:pt x="2607" y="1160"/>
                    <a:pt x="2565" y="1185"/>
                  </a:cubicBezTo>
                  <a:cubicBezTo>
                    <a:pt x="2545" y="1198"/>
                    <a:pt x="2525" y="1208"/>
                    <a:pt x="2504" y="1216"/>
                  </a:cubicBezTo>
                  <a:lnTo>
                    <a:pt x="2496" y="1219"/>
                  </a:lnTo>
                  <a:lnTo>
                    <a:pt x="2496" y="1219"/>
                  </a:lnTo>
                  <a:lnTo>
                    <a:pt x="2485" y="1222"/>
                  </a:lnTo>
                  <a:lnTo>
                    <a:pt x="2433" y="1238"/>
                  </a:lnTo>
                  <a:cubicBezTo>
                    <a:pt x="2412" y="1241"/>
                    <a:pt x="2390" y="1246"/>
                    <a:pt x="2369" y="1247"/>
                  </a:cubicBezTo>
                  <a:cubicBezTo>
                    <a:pt x="2340" y="1249"/>
                    <a:pt x="2315" y="1252"/>
                    <a:pt x="2283" y="1252"/>
                  </a:cubicBezTo>
                  <a:cubicBezTo>
                    <a:pt x="2220" y="1250"/>
                    <a:pt x="2154" y="1247"/>
                    <a:pt x="2091" y="1239"/>
                  </a:cubicBezTo>
                  <a:cubicBezTo>
                    <a:pt x="1962" y="1226"/>
                    <a:pt x="1820" y="1206"/>
                    <a:pt x="1655" y="1206"/>
                  </a:cubicBezTo>
                  <a:cubicBezTo>
                    <a:pt x="1644" y="1206"/>
                    <a:pt x="1632" y="1206"/>
                    <a:pt x="1620" y="1206"/>
                  </a:cubicBezTo>
                  <a:cubicBezTo>
                    <a:pt x="1525" y="1206"/>
                    <a:pt x="1430" y="1220"/>
                    <a:pt x="1337" y="1247"/>
                  </a:cubicBezTo>
                  <a:cubicBezTo>
                    <a:pt x="1236" y="1281"/>
                    <a:pt x="1142" y="1335"/>
                    <a:pt x="1062" y="1406"/>
                  </a:cubicBezTo>
                  <a:cubicBezTo>
                    <a:pt x="896" y="1556"/>
                    <a:pt x="848" y="1729"/>
                    <a:pt x="802" y="1834"/>
                  </a:cubicBezTo>
                  <a:lnTo>
                    <a:pt x="770" y="1910"/>
                  </a:lnTo>
                  <a:cubicBezTo>
                    <a:pt x="770" y="1915"/>
                    <a:pt x="743" y="1963"/>
                    <a:pt x="735" y="1977"/>
                  </a:cubicBezTo>
                  <a:cubicBezTo>
                    <a:pt x="714" y="2012"/>
                    <a:pt x="692" y="2045"/>
                    <a:pt x="665" y="2077"/>
                  </a:cubicBezTo>
                  <a:cubicBezTo>
                    <a:pt x="570" y="2187"/>
                    <a:pt x="449" y="2271"/>
                    <a:pt x="314" y="2322"/>
                  </a:cubicBezTo>
                  <a:cubicBezTo>
                    <a:pt x="260" y="2344"/>
                    <a:pt x="204" y="2360"/>
                    <a:pt x="147" y="2373"/>
                  </a:cubicBezTo>
                  <a:lnTo>
                    <a:pt x="144" y="2373"/>
                  </a:lnTo>
                  <a:cubicBezTo>
                    <a:pt x="59" y="2387"/>
                    <a:pt x="1" y="2463"/>
                    <a:pt x="10" y="2548"/>
                  </a:cubicBezTo>
                  <a:cubicBezTo>
                    <a:pt x="18" y="2631"/>
                    <a:pt x="88" y="2694"/>
                    <a:pt x="172" y="2694"/>
                  </a:cubicBezTo>
                  <a:cubicBezTo>
                    <a:pt x="173" y="2694"/>
                    <a:pt x="174" y="2694"/>
                    <a:pt x="175" y="2694"/>
                  </a:cubicBezTo>
                  <a:lnTo>
                    <a:pt x="236" y="2692"/>
                  </a:lnTo>
                  <a:cubicBezTo>
                    <a:pt x="295" y="2691"/>
                    <a:pt x="354" y="2683"/>
                    <a:pt x="409" y="2672"/>
                  </a:cubicBezTo>
                  <a:cubicBezTo>
                    <a:pt x="622" y="2630"/>
                    <a:pt x="819" y="2530"/>
                    <a:pt x="980" y="2385"/>
                  </a:cubicBezTo>
                  <a:cubicBezTo>
                    <a:pt x="1034" y="2333"/>
                    <a:pt x="1085" y="2276"/>
                    <a:pt x="1128" y="2215"/>
                  </a:cubicBezTo>
                  <a:cubicBezTo>
                    <a:pt x="1148" y="2185"/>
                    <a:pt x="1167" y="2155"/>
                    <a:pt x="1185" y="2123"/>
                  </a:cubicBezTo>
                  <a:lnTo>
                    <a:pt x="1234" y="2029"/>
                  </a:lnTo>
                  <a:cubicBezTo>
                    <a:pt x="1293" y="1907"/>
                    <a:pt x="1342" y="1813"/>
                    <a:pt x="1391" y="1781"/>
                  </a:cubicBezTo>
                  <a:cubicBezTo>
                    <a:pt x="1442" y="1738"/>
                    <a:pt x="1511" y="1719"/>
                    <a:pt x="1630" y="1719"/>
                  </a:cubicBezTo>
                  <a:cubicBezTo>
                    <a:pt x="1634" y="1719"/>
                    <a:pt x="1638" y="1719"/>
                    <a:pt x="1642" y="1719"/>
                  </a:cubicBezTo>
                  <a:cubicBezTo>
                    <a:pt x="1754" y="1719"/>
                    <a:pt x="1891" y="1741"/>
                    <a:pt x="2043" y="1754"/>
                  </a:cubicBezTo>
                  <a:cubicBezTo>
                    <a:pt x="2114" y="1759"/>
                    <a:pt x="2187" y="1764"/>
                    <a:pt x="2264" y="1764"/>
                  </a:cubicBezTo>
                  <a:cubicBezTo>
                    <a:pt x="2360" y="1764"/>
                    <a:pt x="2464" y="1755"/>
                    <a:pt x="2582" y="1723"/>
                  </a:cubicBezTo>
                  <a:lnTo>
                    <a:pt x="2633" y="1705"/>
                  </a:lnTo>
                  <a:lnTo>
                    <a:pt x="2647" y="1702"/>
                  </a:lnTo>
                  <a:lnTo>
                    <a:pt x="2665" y="1696"/>
                  </a:lnTo>
                  <a:lnTo>
                    <a:pt x="2666" y="1696"/>
                  </a:lnTo>
                  <a:lnTo>
                    <a:pt x="2671" y="1694"/>
                  </a:lnTo>
                  <a:lnTo>
                    <a:pt x="2679" y="1689"/>
                  </a:lnTo>
                  <a:lnTo>
                    <a:pt x="2714" y="1673"/>
                  </a:lnTo>
                  <a:cubicBezTo>
                    <a:pt x="2758" y="1653"/>
                    <a:pt x="2801" y="1627"/>
                    <a:pt x="2843" y="1599"/>
                  </a:cubicBezTo>
                  <a:cubicBezTo>
                    <a:pt x="2917" y="1546"/>
                    <a:pt x="2986" y="1484"/>
                    <a:pt x="3045" y="1414"/>
                  </a:cubicBezTo>
                  <a:cubicBezTo>
                    <a:pt x="3156" y="1282"/>
                    <a:pt x="3224" y="1149"/>
                    <a:pt x="3286" y="1030"/>
                  </a:cubicBezTo>
                  <a:lnTo>
                    <a:pt x="3437" y="715"/>
                  </a:lnTo>
                  <a:cubicBezTo>
                    <a:pt x="3528" y="546"/>
                    <a:pt x="3636" y="426"/>
                    <a:pt x="3717" y="365"/>
                  </a:cubicBezTo>
                  <a:cubicBezTo>
                    <a:pt x="3747" y="343"/>
                    <a:pt x="3777" y="324"/>
                    <a:pt x="3808" y="306"/>
                  </a:cubicBezTo>
                  <a:cubicBezTo>
                    <a:pt x="3833" y="295"/>
                    <a:pt x="3853" y="289"/>
                    <a:pt x="3855" y="287"/>
                  </a:cubicBezTo>
                  <a:lnTo>
                    <a:pt x="3855" y="287"/>
                  </a:lnTo>
                  <a:lnTo>
                    <a:pt x="3854" y="289"/>
                  </a:lnTo>
                  <a:cubicBezTo>
                    <a:pt x="3924" y="265"/>
                    <a:pt x="3967" y="192"/>
                    <a:pt x="3951" y="119"/>
                  </a:cubicBezTo>
                  <a:cubicBezTo>
                    <a:pt x="3937" y="50"/>
                    <a:pt x="3876" y="1"/>
                    <a:pt x="3806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2">
              <a:extLst>
                <a:ext uri="{FF2B5EF4-FFF2-40B4-BE49-F238E27FC236}">
                  <a16:creationId xmlns:a16="http://schemas.microsoft.com/office/drawing/2014/main" id="{FA691F22-44E2-7045-6AD6-A64D14BAC598}"/>
                </a:ext>
              </a:extLst>
            </p:cNvPr>
            <p:cNvSpPr/>
            <p:nvPr/>
          </p:nvSpPr>
          <p:spPr>
            <a:xfrm>
              <a:off x="502300" y="4002825"/>
              <a:ext cx="83150" cy="80000"/>
            </a:xfrm>
            <a:custGeom>
              <a:avLst/>
              <a:gdLst/>
              <a:ahLst/>
              <a:cxnLst/>
              <a:rect l="l" t="t" r="r" b="b"/>
              <a:pathLst>
                <a:path w="3326" h="3200" extrusionOk="0">
                  <a:moveTo>
                    <a:pt x="1311" y="1430"/>
                  </a:moveTo>
                  <a:cubicBezTo>
                    <a:pt x="1311" y="1430"/>
                    <a:pt x="1313" y="1431"/>
                    <a:pt x="1316" y="1433"/>
                  </a:cubicBezTo>
                  <a:lnTo>
                    <a:pt x="1315" y="1433"/>
                  </a:lnTo>
                  <a:cubicBezTo>
                    <a:pt x="1312" y="1431"/>
                    <a:pt x="1311" y="1430"/>
                    <a:pt x="1311" y="1430"/>
                  </a:cubicBezTo>
                  <a:close/>
                  <a:moveTo>
                    <a:pt x="1324" y="1437"/>
                  </a:moveTo>
                  <a:lnTo>
                    <a:pt x="1324" y="1437"/>
                  </a:lnTo>
                  <a:cubicBezTo>
                    <a:pt x="1326" y="1438"/>
                    <a:pt x="1328" y="1439"/>
                    <a:pt x="1328" y="1439"/>
                  </a:cubicBezTo>
                  <a:cubicBezTo>
                    <a:pt x="1328" y="1439"/>
                    <a:pt x="1328" y="1439"/>
                    <a:pt x="1328" y="1439"/>
                  </a:cubicBezTo>
                  <a:lnTo>
                    <a:pt x="1324" y="1437"/>
                  </a:lnTo>
                  <a:lnTo>
                    <a:pt x="1324" y="1437"/>
                  </a:lnTo>
                  <a:close/>
                  <a:moveTo>
                    <a:pt x="211" y="1"/>
                  </a:moveTo>
                  <a:cubicBezTo>
                    <a:pt x="74" y="1"/>
                    <a:pt x="1" y="195"/>
                    <a:pt x="137" y="277"/>
                  </a:cubicBezTo>
                  <a:lnTo>
                    <a:pt x="140" y="278"/>
                  </a:lnTo>
                  <a:lnTo>
                    <a:pt x="182" y="304"/>
                  </a:lnTo>
                  <a:cubicBezTo>
                    <a:pt x="194" y="315"/>
                    <a:pt x="221" y="339"/>
                    <a:pt x="256" y="374"/>
                  </a:cubicBezTo>
                  <a:cubicBezTo>
                    <a:pt x="323" y="442"/>
                    <a:pt x="402" y="571"/>
                    <a:pt x="463" y="743"/>
                  </a:cubicBezTo>
                  <a:cubicBezTo>
                    <a:pt x="491" y="824"/>
                    <a:pt x="517" y="935"/>
                    <a:pt x="552" y="1053"/>
                  </a:cubicBezTo>
                  <a:cubicBezTo>
                    <a:pt x="587" y="1170"/>
                    <a:pt x="625" y="1305"/>
                    <a:pt x="693" y="1445"/>
                  </a:cubicBezTo>
                  <a:cubicBezTo>
                    <a:pt x="763" y="1587"/>
                    <a:pt x="867" y="1741"/>
                    <a:pt x="1029" y="1851"/>
                  </a:cubicBezTo>
                  <a:lnTo>
                    <a:pt x="1059" y="1870"/>
                  </a:lnTo>
                  <a:lnTo>
                    <a:pt x="1067" y="1874"/>
                  </a:lnTo>
                  <a:lnTo>
                    <a:pt x="1086" y="1886"/>
                  </a:lnTo>
                  <a:lnTo>
                    <a:pt x="1099" y="1892"/>
                  </a:lnTo>
                  <a:lnTo>
                    <a:pt x="1145" y="1916"/>
                  </a:lnTo>
                  <a:cubicBezTo>
                    <a:pt x="1189" y="1938"/>
                    <a:pt x="1235" y="1955"/>
                    <a:pt x="1283" y="1971"/>
                  </a:cubicBezTo>
                  <a:cubicBezTo>
                    <a:pt x="1364" y="1995"/>
                    <a:pt x="1447" y="2014"/>
                    <a:pt x="1531" y="2025"/>
                  </a:cubicBezTo>
                  <a:cubicBezTo>
                    <a:pt x="1690" y="2046"/>
                    <a:pt x="1833" y="2048"/>
                    <a:pt x="1957" y="2060"/>
                  </a:cubicBezTo>
                  <a:cubicBezTo>
                    <a:pt x="2083" y="2071"/>
                    <a:pt x="2183" y="2092"/>
                    <a:pt x="2242" y="2126"/>
                  </a:cubicBezTo>
                  <a:cubicBezTo>
                    <a:pt x="2302" y="2159"/>
                    <a:pt x="2337" y="2194"/>
                    <a:pt x="2370" y="2281"/>
                  </a:cubicBezTo>
                  <a:cubicBezTo>
                    <a:pt x="2405" y="2369"/>
                    <a:pt x="2431" y="2491"/>
                    <a:pt x="2482" y="2609"/>
                  </a:cubicBezTo>
                  <a:cubicBezTo>
                    <a:pt x="2590" y="2863"/>
                    <a:pt x="2761" y="2998"/>
                    <a:pt x="2879" y="3081"/>
                  </a:cubicBezTo>
                  <a:cubicBezTo>
                    <a:pt x="2925" y="3111"/>
                    <a:pt x="2973" y="3138"/>
                    <a:pt x="3024" y="3162"/>
                  </a:cubicBezTo>
                  <a:lnTo>
                    <a:pt x="3078" y="3186"/>
                  </a:lnTo>
                  <a:cubicBezTo>
                    <a:pt x="3099" y="3195"/>
                    <a:pt x="3121" y="3199"/>
                    <a:pt x="3142" y="3199"/>
                  </a:cubicBezTo>
                  <a:cubicBezTo>
                    <a:pt x="3200" y="3199"/>
                    <a:pt x="3256" y="3169"/>
                    <a:pt x="3284" y="3116"/>
                  </a:cubicBezTo>
                  <a:cubicBezTo>
                    <a:pt x="3326" y="3043"/>
                    <a:pt x="3303" y="2949"/>
                    <a:pt x="3233" y="2903"/>
                  </a:cubicBezTo>
                  <a:lnTo>
                    <a:pt x="3229" y="2900"/>
                  </a:lnTo>
                  <a:cubicBezTo>
                    <a:pt x="3184" y="2868"/>
                    <a:pt x="3143" y="2833"/>
                    <a:pt x="3103" y="2795"/>
                  </a:cubicBezTo>
                  <a:cubicBezTo>
                    <a:pt x="3060" y="2753"/>
                    <a:pt x="3020" y="2706"/>
                    <a:pt x="2989" y="2656"/>
                  </a:cubicBezTo>
                  <a:cubicBezTo>
                    <a:pt x="2949" y="2594"/>
                    <a:pt x="2917" y="2528"/>
                    <a:pt x="2896" y="2459"/>
                  </a:cubicBezTo>
                  <a:cubicBezTo>
                    <a:pt x="2873" y="2380"/>
                    <a:pt x="2863" y="2277"/>
                    <a:pt x="2822" y="2132"/>
                  </a:cubicBezTo>
                  <a:cubicBezTo>
                    <a:pt x="2811" y="2092"/>
                    <a:pt x="2796" y="2056"/>
                    <a:pt x="2780" y="2019"/>
                  </a:cubicBezTo>
                  <a:cubicBezTo>
                    <a:pt x="2771" y="1997"/>
                    <a:pt x="2760" y="1975"/>
                    <a:pt x="2749" y="1954"/>
                  </a:cubicBezTo>
                  <a:cubicBezTo>
                    <a:pt x="2738" y="1933"/>
                    <a:pt x="2726" y="1916"/>
                    <a:pt x="2714" y="1897"/>
                  </a:cubicBezTo>
                  <a:cubicBezTo>
                    <a:pt x="2656" y="1817"/>
                    <a:pt x="2585" y="1750"/>
                    <a:pt x="2502" y="1698"/>
                  </a:cubicBezTo>
                  <a:cubicBezTo>
                    <a:pt x="2334" y="1595"/>
                    <a:pt x="2159" y="1563"/>
                    <a:pt x="2010" y="1549"/>
                  </a:cubicBezTo>
                  <a:cubicBezTo>
                    <a:pt x="1862" y="1534"/>
                    <a:pt x="1720" y="1528"/>
                    <a:pt x="1599" y="1512"/>
                  </a:cubicBezTo>
                  <a:cubicBezTo>
                    <a:pt x="1544" y="1506"/>
                    <a:pt x="1488" y="1496"/>
                    <a:pt x="1434" y="1482"/>
                  </a:cubicBezTo>
                  <a:cubicBezTo>
                    <a:pt x="1415" y="1474"/>
                    <a:pt x="1409" y="1477"/>
                    <a:pt x="1377" y="1463"/>
                  </a:cubicBezTo>
                  <a:lnTo>
                    <a:pt x="1331" y="1439"/>
                  </a:lnTo>
                  <a:lnTo>
                    <a:pt x="1321" y="1435"/>
                  </a:lnTo>
                  <a:lnTo>
                    <a:pt x="1321" y="1435"/>
                  </a:lnTo>
                  <a:lnTo>
                    <a:pt x="1312" y="1428"/>
                  </a:lnTo>
                  <a:cubicBezTo>
                    <a:pt x="1242" y="1386"/>
                    <a:pt x="1178" y="1313"/>
                    <a:pt x="1126" y="1221"/>
                  </a:cubicBezTo>
                  <a:cubicBezTo>
                    <a:pt x="1072" y="1119"/>
                    <a:pt x="1024" y="1016"/>
                    <a:pt x="984" y="908"/>
                  </a:cubicBezTo>
                  <a:cubicBezTo>
                    <a:pt x="941" y="797"/>
                    <a:pt x="903" y="690"/>
                    <a:pt x="848" y="577"/>
                  </a:cubicBezTo>
                  <a:cubicBezTo>
                    <a:pt x="760" y="396"/>
                    <a:pt x="633" y="240"/>
                    <a:pt x="474" y="118"/>
                  </a:cubicBezTo>
                  <a:cubicBezTo>
                    <a:pt x="425" y="81"/>
                    <a:pt x="369" y="51"/>
                    <a:pt x="313" y="27"/>
                  </a:cubicBezTo>
                  <a:lnTo>
                    <a:pt x="263" y="10"/>
                  </a:lnTo>
                  <a:cubicBezTo>
                    <a:pt x="244" y="4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2">
              <a:extLst>
                <a:ext uri="{FF2B5EF4-FFF2-40B4-BE49-F238E27FC236}">
                  <a16:creationId xmlns:a16="http://schemas.microsoft.com/office/drawing/2014/main" id="{152249DE-C534-E646-852D-63D8A4E0D825}"/>
                </a:ext>
              </a:extLst>
            </p:cNvPr>
            <p:cNvSpPr/>
            <p:nvPr/>
          </p:nvSpPr>
          <p:spPr>
            <a:xfrm>
              <a:off x="516575" y="3980875"/>
              <a:ext cx="88900" cy="82350"/>
            </a:xfrm>
            <a:custGeom>
              <a:avLst/>
              <a:gdLst/>
              <a:ahLst/>
              <a:cxnLst/>
              <a:rect l="l" t="t" r="r" b="b"/>
              <a:pathLst>
                <a:path w="3556" h="3294" extrusionOk="0">
                  <a:moveTo>
                    <a:pt x="1313" y="1430"/>
                  </a:moveTo>
                  <a:lnTo>
                    <a:pt x="1313" y="1430"/>
                  </a:lnTo>
                  <a:lnTo>
                    <a:pt x="1313" y="1430"/>
                  </a:lnTo>
                  <a:lnTo>
                    <a:pt x="1313" y="1430"/>
                  </a:lnTo>
                  <a:close/>
                  <a:moveTo>
                    <a:pt x="208" y="0"/>
                  </a:moveTo>
                  <a:cubicBezTo>
                    <a:pt x="67" y="0"/>
                    <a:pt x="0" y="202"/>
                    <a:pt x="141" y="279"/>
                  </a:cubicBezTo>
                  <a:lnTo>
                    <a:pt x="141" y="276"/>
                  </a:lnTo>
                  <a:lnTo>
                    <a:pt x="141" y="276"/>
                  </a:lnTo>
                  <a:cubicBezTo>
                    <a:pt x="143" y="278"/>
                    <a:pt x="162" y="288"/>
                    <a:pt x="184" y="303"/>
                  </a:cubicBezTo>
                  <a:cubicBezTo>
                    <a:pt x="211" y="327"/>
                    <a:pt x="238" y="351"/>
                    <a:pt x="264" y="378"/>
                  </a:cubicBezTo>
                  <a:cubicBezTo>
                    <a:pt x="334" y="451"/>
                    <a:pt x="418" y="589"/>
                    <a:pt x="478" y="772"/>
                  </a:cubicBezTo>
                  <a:cubicBezTo>
                    <a:pt x="507" y="875"/>
                    <a:pt x="539" y="988"/>
                    <a:pt x="572" y="1107"/>
                  </a:cubicBezTo>
                  <a:cubicBezTo>
                    <a:pt x="612" y="1234"/>
                    <a:pt x="655" y="1379"/>
                    <a:pt x="744" y="1527"/>
                  </a:cubicBezTo>
                  <a:cubicBezTo>
                    <a:pt x="788" y="1608"/>
                    <a:pt x="844" y="1681"/>
                    <a:pt x="909" y="1746"/>
                  </a:cubicBezTo>
                  <a:cubicBezTo>
                    <a:pt x="944" y="1781"/>
                    <a:pt x="982" y="1813"/>
                    <a:pt x="1024" y="1842"/>
                  </a:cubicBezTo>
                  <a:lnTo>
                    <a:pt x="1055" y="1864"/>
                  </a:lnTo>
                  <a:lnTo>
                    <a:pt x="1062" y="1869"/>
                  </a:lnTo>
                  <a:lnTo>
                    <a:pt x="1067" y="1872"/>
                  </a:lnTo>
                  <a:lnTo>
                    <a:pt x="1068" y="1872"/>
                  </a:lnTo>
                  <a:lnTo>
                    <a:pt x="1084" y="1881"/>
                  </a:lnTo>
                  <a:lnTo>
                    <a:pt x="1097" y="1888"/>
                  </a:lnTo>
                  <a:lnTo>
                    <a:pt x="1146" y="1913"/>
                  </a:lnTo>
                  <a:cubicBezTo>
                    <a:pt x="1345" y="2008"/>
                    <a:pt x="1510" y="2020"/>
                    <a:pt x="1671" y="2039"/>
                  </a:cubicBezTo>
                  <a:cubicBezTo>
                    <a:pt x="1826" y="2051"/>
                    <a:pt x="1969" y="2055"/>
                    <a:pt x="2082" y="2077"/>
                  </a:cubicBezTo>
                  <a:cubicBezTo>
                    <a:pt x="2200" y="2098"/>
                    <a:pt x="2263" y="2129"/>
                    <a:pt x="2306" y="2179"/>
                  </a:cubicBezTo>
                  <a:cubicBezTo>
                    <a:pt x="2349" y="2220"/>
                    <a:pt x="2381" y="2318"/>
                    <a:pt x="2418" y="2450"/>
                  </a:cubicBezTo>
                  <a:lnTo>
                    <a:pt x="2449" y="2552"/>
                  </a:lnTo>
                  <a:cubicBezTo>
                    <a:pt x="2462" y="2585"/>
                    <a:pt x="2475" y="2619"/>
                    <a:pt x="2491" y="2652"/>
                  </a:cubicBezTo>
                  <a:cubicBezTo>
                    <a:pt x="2523" y="2721"/>
                    <a:pt x="2561" y="2786"/>
                    <a:pt x="2607" y="2845"/>
                  </a:cubicBezTo>
                  <a:cubicBezTo>
                    <a:pt x="2739" y="3016"/>
                    <a:pt x="2915" y="3148"/>
                    <a:pt x="3117" y="3226"/>
                  </a:cubicBezTo>
                  <a:cubicBezTo>
                    <a:pt x="3171" y="3248"/>
                    <a:pt x="3227" y="3266"/>
                    <a:pt x="3284" y="3277"/>
                  </a:cubicBezTo>
                  <a:lnTo>
                    <a:pt x="3344" y="3290"/>
                  </a:lnTo>
                  <a:cubicBezTo>
                    <a:pt x="3355" y="3292"/>
                    <a:pt x="3366" y="3293"/>
                    <a:pt x="3377" y="3293"/>
                  </a:cubicBezTo>
                  <a:cubicBezTo>
                    <a:pt x="3448" y="3293"/>
                    <a:pt x="3513" y="3246"/>
                    <a:pt x="3534" y="3175"/>
                  </a:cubicBezTo>
                  <a:cubicBezTo>
                    <a:pt x="3556" y="3093"/>
                    <a:pt x="3511" y="3007"/>
                    <a:pt x="3432" y="2978"/>
                  </a:cubicBezTo>
                  <a:lnTo>
                    <a:pt x="3427" y="2978"/>
                  </a:lnTo>
                  <a:cubicBezTo>
                    <a:pt x="3373" y="2956"/>
                    <a:pt x="3322" y="2929"/>
                    <a:pt x="3273" y="2899"/>
                  </a:cubicBezTo>
                  <a:cubicBezTo>
                    <a:pt x="3147" y="2824"/>
                    <a:pt x="3044" y="2721"/>
                    <a:pt x="2969" y="2595"/>
                  </a:cubicBezTo>
                  <a:cubicBezTo>
                    <a:pt x="2949" y="2560"/>
                    <a:pt x="2931" y="2522"/>
                    <a:pt x="2918" y="2484"/>
                  </a:cubicBezTo>
                  <a:cubicBezTo>
                    <a:pt x="2909" y="2460"/>
                    <a:pt x="2901" y="2436"/>
                    <a:pt x="2895" y="2412"/>
                  </a:cubicBezTo>
                  <a:lnTo>
                    <a:pt x="2877" y="2333"/>
                  </a:lnTo>
                  <a:cubicBezTo>
                    <a:pt x="2850" y="2220"/>
                    <a:pt x="2833" y="2042"/>
                    <a:pt x="2696" y="1865"/>
                  </a:cubicBezTo>
                  <a:cubicBezTo>
                    <a:pt x="2629" y="1781"/>
                    <a:pt x="2546" y="1713"/>
                    <a:pt x="2453" y="1662"/>
                  </a:cubicBezTo>
                  <a:cubicBezTo>
                    <a:pt x="2367" y="1619"/>
                    <a:pt x="2275" y="1589"/>
                    <a:pt x="2181" y="1571"/>
                  </a:cubicBezTo>
                  <a:cubicBezTo>
                    <a:pt x="2006" y="1538"/>
                    <a:pt x="1850" y="1533"/>
                    <a:pt x="1712" y="1522"/>
                  </a:cubicBezTo>
                  <a:cubicBezTo>
                    <a:pt x="1647" y="1519"/>
                    <a:pt x="1583" y="1511"/>
                    <a:pt x="1520" y="1500"/>
                  </a:cubicBezTo>
                  <a:cubicBezTo>
                    <a:pt x="1488" y="1497"/>
                    <a:pt x="1464" y="1487"/>
                    <a:pt x="1437" y="1482"/>
                  </a:cubicBezTo>
                  <a:cubicBezTo>
                    <a:pt x="1415" y="1476"/>
                    <a:pt x="1396" y="1470"/>
                    <a:pt x="1375" y="1460"/>
                  </a:cubicBezTo>
                  <a:lnTo>
                    <a:pt x="1326" y="1436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27" y="1438"/>
                  </a:lnTo>
                  <a:lnTo>
                    <a:pt x="1326" y="1438"/>
                  </a:lnTo>
                  <a:lnTo>
                    <a:pt x="1322" y="1436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08" y="1427"/>
                  </a:lnTo>
                  <a:cubicBezTo>
                    <a:pt x="1289" y="1416"/>
                    <a:pt x="1270" y="1403"/>
                    <a:pt x="1254" y="1387"/>
                  </a:cubicBezTo>
                  <a:cubicBezTo>
                    <a:pt x="1216" y="1355"/>
                    <a:pt x="1184" y="1317"/>
                    <a:pt x="1157" y="1274"/>
                  </a:cubicBezTo>
                  <a:cubicBezTo>
                    <a:pt x="1095" y="1176"/>
                    <a:pt x="1044" y="1071"/>
                    <a:pt x="1003" y="961"/>
                  </a:cubicBezTo>
                  <a:cubicBezTo>
                    <a:pt x="958" y="845"/>
                    <a:pt x="919" y="737"/>
                    <a:pt x="865" y="618"/>
                  </a:cubicBezTo>
                  <a:cubicBezTo>
                    <a:pt x="780" y="425"/>
                    <a:pt x="649" y="257"/>
                    <a:pt x="485" y="126"/>
                  </a:cubicBezTo>
                  <a:cubicBezTo>
                    <a:pt x="434" y="87"/>
                    <a:pt x="377" y="53"/>
                    <a:pt x="316" y="28"/>
                  </a:cubicBezTo>
                  <a:cubicBezTo>
                    <a:pt x="280" y="14"/>
                    <a:pt x="265" y="10"/>
                    <a:pt x="264" y="9"/>
                  </a:cubicBezTo>
                  <a:lnTo>
                    <a:pt x="250" y="6"/>
                  </a:lnTo>
                  <a:cubicBezTo>
                    <a:pt x="235" y="2"/>
                    <a:pt x="221" y="0"/>
                    <a:pt x="208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2">
              <a:extLst>
                <a:ext uri="{FF2B5EF4-FFF2-40B4-BE49-F238E27FC236}">
                  <a16:creationId xmlns:a16="http://schemas.microsoft.com/office/drawing/2014/main" id="{5EFDAE97-2714-B79B-EE71-A09882B805AD}"/>
                </a:ext>
              </a:extLst>
            </p:cNvPr>
            <p:cNvSpPr/>
            <p:nvPr/>
          </p:nvSpPr>
          <p:spPr>
            <a:xfrm>
              <a:off x="504700" y="3999200"/>
              <a:ext cx="83050" cy="80000"/>
            </a:xfrm>
            <a:custGeom>
              <a:avLst/>
              <a:gdLst/>
              <a:ahLst/>
              <a:cxnLst/>
              <a:rect l="l" t="t" r="r" b="b"/>
              <a:pathLst>
                <a:path w="3322" h="3200" extrusionOk="0">
                  <a:moveTo>
                    <a:pt x="1323" y="1437"/>
                  </a:moveTo>
                  <a:cubicBezTo>
                    <a:pt x="1325" y="1438"/>
                    <a:pt x="1327" y="1439"/>
                    <a:pt x="1327" y="1439"/>
                  </a:cubicBezTo>
                  <a:cubicBezTo>
                    <a:pt x="1327" y="1439"/>
                    <a:pt x="1327" y="1439"/>
                    <a:pt x="1327" y="1439"/>
                  </a:cubicBezTo>
                  <a:lnTo>
                    <a:pt x="1324" y="1438"/>
                  </a:lnTo>
                  <a:lnTo>
                    <a:pt x="1323" y="1437"/>
                  </a:lnTo>
                  <a:close/>
                  <a:moveTo>
                    <a:pt x="209" y="1"/>
                  </a:moveTo>
                  <a:cubicBezTo>
                    <a:pt x="73" y="1"/>
                    <a:pt x="0" y="195"/>
                    <a:pt x="135" y="277"/>
                  </a:cubicBezTo>
                  <a:lnTo>
                    <a:pt x="138" y="279"/>
                  </a:lnTo>
                  <a:lnTo>
                    <a:pt x="179" y="304"/>
                  </a:lnTo>
                  <a:cubicBezTo>
                    <a:pt x="192" y="315"/>
                    <a:pt x="221" y="339"/>
                    <a:pt x="254" y="374"/>
                  </a:cubicBezTo>
                  <a:cubicBezTo>
                    <a:pt x="321" y="441"/>
                    <a:pt x="402" y="571"/>
                    <a:pt x="462" y="743"/>
                  </a:cubicBezTo>
                  <a:cubicBezTo>
                    <a:pt x="489" y="824"/>
                    <a:pt x="516" y="935"/>
                    <a:pt x="550" y="1053"/>
                  </a:cubicBezTo>
                  <a:cubicBezTo>
                    <a:pt x="585" y="1171"/>
                    <a:pt x="623" y="1306"/>
                    <a:pt x="693" y="1446"/>
                  </a:cubicBezTo>
                  <a:cubicBezTo>
                    <a:pt x="761" y="1587"/>
                    <a:pt x="864" y="1741"/>
                    <a:pt x="1028" y="1851"/>
                  </a:cubicBezTo>
                  <a:lnTo>
                    <a:pt x="1057" y="1870"/>
                  </a:lnTo>
                  <a:lnTo>
                    <a:pt x="1065" y="1875"/>
                  </a:lnTo>
                  <a:lnTo>
                    <a:pt x="1085" y="1886"/>
                  </a:lnTo>
                  <a:lnTo>
                    <a:pt x="1096" y="1892"/>
                  </a:lnTo>
                  <a:lnTo>
                    <a:pt x="1143" y="1916"/>
                  </a:lnTo>
                  <a:cubicBezTo>
                    <a:pt x="1187" y="1938"/>
                    <a:pt x="1235" y="1956"/>
                    <a:pt x="1282" y="1972"/>
                  </a:cubicBezTo>
                  <a:cubicBezTo>
                    <a:pt x="1364" y="1996"/>
                    <a:pt x="1446" y="2015"/>
                    <a:pt x="1529" y="2026"/>
                  </a:cubicBezTo>
                  <a:cubicBezTo>
                    <a:pt x="1688" y="2046"/>
                    <a:pt x="1831" y="2048"/>
                    <a:pt x="1955" y="2059"/>
                  </a:cubicBezTo>
                  <a:cubicBezTo>
                    <a:pt x="2080" y="2072"/>
                    <a:pt x="2181" y="2093"/>
                    <a:pt x="2239" y="2126"/>
                  </a:cubicBezTo>
                  <a:cubicBezTo>
                    <a:pt x="2300" y="2159"/>
                    <a:pt x="2335" y="2194"/>
                    <a:pt x="2368" y="2282"/>
                  </a:cubicBezTo>
                  <a:cubicBezTo>
                    <a:pt x="2403" y="2369"/>
                    <a:pt x="2429" y="2491"/>
                    <a:pt x="2479" y="2609"/>
                  </a:cubicBezTo>
                  <a:cubicBezTo>
                    <a:pt x="2587" y="2863"/>
                    <a:pt x="2761" y="2999"/>
                    <a:pt x="2877" y="3081"/>
                  </a:cubicBezTo>
                  <a:cubicBezTo>
                    <a:pt x="2923" y="3111"/>
                    <a:pt x="2972" y="3138"/>
                    <a:pt x="3023" y="3162"/>
                  </a:cubicBezTo>
                  <a:lnTo>
                    <a:pt x="3075" y="3186"/>
                  </a:lnTo>
                  <a:cubicBezTo>
                    <a:pt x="3096" y="3195"/>
                    <a:pt x="3118" y="3199"/>
                    <a:pt x="3139" y="3199"/>
                  </a:cubicBezTo>
                  <a:cubicBezTo>
                    <a:pt x="3197" y="3199"/>
                    <a:pt x="3253" y="3168"/>
                    <a:pt x="3282" y="3115"/>
                  </a:cubicBezTo>
                  <a:cubicBezTo>
                    <a:pt x="3322" y="3041"/>
                    <a:pt x="3300" y="2951"/>
                    <a:pt x="3231" y="2903"/>
                  </a:cubicBezTo>
                  <a:lnTo>
                    <a:pt x="3226" y="2900"/>
                  </a:lnTo>
                  <a:cubicBezTo>
                    <a:pt x="3182" y="2868"/>
                    <a:pt x="3141" y="2833"/>
                    <a:pt x="3101" y="2795"/>
                  </a:cubicBezTo>
                  <a:cubicBezTo>
                    <a:pt x="3058" y="2754"/>
                    <a:pt x="3020" y="2706"/>
                    <a:pt x="2986" y="2657"/>
                  </a:cubicBezTo>
                  <a:cubicBezTo>
                    <a:pt x="2947" y="2595"/>
                    <a:pt x="2917" y="2528"/>
                    <a:pt x="2894" y="2460"/>
                  </a:cubicBezTo>
                  <a:cubicBezTo>
                    <a:pt x="2870" y="2380"/>
                    <a:pt x="2861" y="2277"/>
                    <a:pt x="2820" y="2132"/>
                  </a:cubicBezTo>
                  <a:cubicBezTo>
                    <a:pt x="2808" y="2093"/>
                    <a:pt x="2794" y="2054"/>
                    <a:pt x="2778" y="2018"/>
                  </a:cubicBezTo>
                  <a:cubicBezTo>
                    <a:pt x="2770" y="1997"/>
                    <a:pt x="2761" y="1978"/>
                    <a:pt x="2746" y="1953"/>
                  </a:cubicBezTo>
                  <a:cubicBezTo>
                    <a:pt x="2735" y="1934"/>
                    <a:pt x="2724" y="1914"/>
                    <a:pt x="2711" y="1897"/>
                  </a:cubicBezTo>
                  <a:cubicBezTo>
                    <a:pt x="2654" y="1818"/>
                    <a:pt x="2583" y="1749"/>
                    <a:pt x="2500" y="1698"/>
                  </a:cubicBezTo>
                  <a:cubicBezTo>
                    <a:pt x="2333" y="1595"/>
                    <a:pt x="2157" y="1563"/>
                    <a:pt x="2007" y="1549"/>
                  </a:cubicBezTo>
                  <a:cubicBezTo>
                    <a:pt x="1859" y="1533"/>
                    <a:pt x="1720" y="1528"/>
                    <a:pt x="1597" y="1512"/>
                  </a:cubicBezTo>
                  <a:cubicBezTo>
                    <a:pt x="1542" y="1506"/>
                    <a:pt x="1488" y="1496"/>
                    <a:pt x="1433" y="1482"/>
                  </a:cubicBezTo>
                  <a:cubicBezTo>
                    <a:pt x="1413" y="1473"/>
                    <a:pt x="1406" y="1477"/>
                    <a:pt x="1376" y="1461"/>
                  </a:cubicBezTo>
                  <a:lnTo>
                    <a:pt x="1329" y="1439"/>
                  </a:lnTo>
                  <a:lnTo>
                    <a:pt x="1317" y="1433"/>
                  </a:lnTo>
                  <a:lnTo>
                    <a:pt x="1314" y="1431"/>
                  </a:lnTo>
                  <a:lnTo>
                    <a:pt x="1314" y="1431"/>
                  </a:lnTo>
                  <a:lnTo>
                    <a:pt x="1309" y="1428"/>
                  </a:lnTo>
                  <a:cubicBezTo>
                    <a:pt x="1240" y="1385"/>
                    <a:pt x="1178" y="1314"/>
                    <a:pt x="1124" y="1221"/>
                  </a:cubicBezTo>
                  <a:cubicBezTo>
                    <a:pt x="1069" y="1120"/>
                    <a:pt x="1023" y="1016"/>
                    <a:pt x="984" y="908"/>
                  </a:cubicBezTo>
                  <a:cubicBezTo>
                    <a:pt x="941" y="797"/>
                    <a:pt x="901" y="691"/>
                    <a:pt x="845" y="576"/>
                  </a:cubicBezTo>
                  <a:cubicBezTo>
                    <a:pt x="758" y="396"/>
                    <a:pt x="631" y="239"/>
                    <a:pt x="472" y="118"/>
                  </a:cubicBezTo>
                  <a:cubicBezTo>
                    <a:pt x="423" y="82"/>
                    <a:pt x="368" y="50"/>
                    <a:pt x="311" y="28"/>
                  </a:cubicBezTo>
                  <a:lnTo>
                    <a:pt x="262" y="10"/>
                  </a:lnTo>
                  <a:cubicBezTo>
                    <a:pt x="244" y="4"/>
                    <a:pt x="226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2">
              <a:extLst>
                <a:ext uri="{FF2B5EF4-FFF2-40B4-BE49-F238E27FC236}">
                  <a16:creationId xmlns:a16="http://schemas.microsoft.com/office/drawing/2014/main" id="{2B8C2162-7965-52C3-96BA-29653E0BF0D9}"/>
                </a:ext>
              </a:extLst>
            </p:cNvPr>
            <p:cNvSpPr/>
            <p:nvPr/>
          </p:nvSpPr>
          <p:spPr>
            <a:xfrm>
              <a:off x="518925" y="3977200"/>
              <a:ext cx="88900" cy="82350"/>
            </a:xfrm>
            <a:custGeom>
              <a:avLst/>
              <a:gdLst/>
              <a:ahLst/>
              <a:cxnLst/>
              <a:rect l="l" t="t" r="r" b="b"/>
              <a:pathLst>
                <a:path w="3556" h="3294" extrusionOk="0">
                  <a:moveTo>
                    <a:pt x="1319" y="1435"/>
                  </a:moveTo>
                  <a:lnTo>
                    <a:pt x="1329" y="1440"/>
                  </a:lnTo>
                  <a:lnTo>
                    <a:pt x="1327" y="1440"/>
                  </a:lnTo>
                  <a:lnTo>
                    <a:pt x="1325" y="1439"/>
                  </a:lnTo>
                  <a:lnTo>
                    <a:pt x="1322" y="1437"/>
                  </a:lnTo>
                  <a:lnTo>
                    <a:pt x="1319" y="1435"/>
                  </a:lnTo>
                  <a:close/>
                  <a:moveTo>
                    <a:pt x="208" y="1"/>
                  </a:moveTo>
                  <a:cubicBezTo>
                    <a:pt x="67" y="1"/>
                    <a:pt x="0" y="203"/>
                    <a:pt x="141" y="280"/>
                  </a:cubicBezTo>
                  <a:lnTo>
                    <a:pt x="141" y="278"/>
                  </a:lnTo>
                  <a:lnTo>
                    <a:pt x="141" y="278"/>
                  </a:lnTo>
                  <a:cubicBezTo>
                    <a:pt x="143" y="280"/>
                    <a:pt x="162" y="291"/>
                    <a:pt x="184" y="305"/>
                  </a:cubicBezTo>
                  <a:cubicBezTo>
                    <a:pt x="211" y="329"/>
                    <a:pt x="238" y="353"/>
                    <a:pt x="264" y="380"/>
                  </a:cubicBezTo>
                  <a:cubicBezTo>
                    <a:pt x="334" y="451"/>
                    <a:pt x="418" y="591"/>
                    <a:pt x="478" y="773"/>
                  </a:cubicBezTo>
                  <a:cubicBezTo>
                    <a:pt x="507" y="877"/>
                    <a:pt x="539" y="990"/>
                    <a:pt x="572" y="1110"/>
                  </a:cubicBezTo>
                  <a:cubicBezTo>
                    <a:pt x="612" y="1237"/>
                    <a:pt x="656" y="1381"/>
                    <a:pt x="744" y="1529"/>
                  </a:cubicBezTo>
                  <a:cubicBezTo>
                    <a:pt x="788" y="1609"/>
                    <a:pt x="845" y="1683"/>
                    <a:pt x="911" y="1749"/>
                  </a:cubicBezTo>
                  <a:cubicBezTo>
                    <a:pt x="946" y="1784"/>
                    <a:pt x="982" y="1815"/>
                    <a:pt x="1023" y="1844"/>
                  </a:cubicBezTo>
                  <a:lnTo>
                    <a:pt x="1055" y="1865"/>
                  </a:lnTo>
                  <a:lnTo>
                    <a:pt x="1063" y="1871"/>
                  </a:lnTo>
                  <a:lnTo>
                    <a:pt x="1066" y="1873"/>
                  </a:lnTo>
                  <a:lnTo>
                    <a:pt x="1068" y="1874"/>
                  </a:lnTo>
                  <a:lnTo>
                    <a:pt x="1085" y="1884"/>
                  </a:lnTo>
                  <a:lnTo>
                    <a:pt x="1097" y="1890"/>
                  </a:lnTo>
                  <a:lnTo>
                    <a:pt x="1146" y="1915"/>
                  </a:lnTo>
                  <a:cubicBezTo>
                    <a:pt x="1345" y="2011"/>
                    <a:pt x="1510" y="2022"/>
                    <a:pt x="1670" y="2041"/>
                  </a:cubicBezTo>
                  <a:cubicBezTo>
                    <a:pt x="1828" y="2054"/>
                    <a:pt x="1971" y="2057"/>
                    <a:pt x="2082" y="2079"/>
                  </a:cubicBezTo>
                  <a:cubicBezTo>
                    <a:pt x="2200" y="2100"/>
                    <a:pt x="2263" y="2132"/>
                    <a:pt x="2306" y="2181"/>
                  </a:cubicBezTo>
                  <a:cubicBezTo>
                    <a:pt x="2349" y="2222"/>
                    <a:pt x="2381" y="2321"/>
                    <a:pt x="2417" y="2453"/>
                  </a:cubicBezTo>
                  <a:lnTo>
                    <a:pt x="2449" y="2554"/>
                  </a:lnTo>
                  <a:cubicBezTo>
                    <a:pt x="2462" y="2588"/>
                    <a:pt x="2475" y="2621"/>
                    <a:pt x="2489" y="2653"/>
                  </a:cubicBezTo>
                  <a:cubicBezTo>
                    <a:pt x="2521" y="2721"/>
                    <a:pt x="2561" y="2787"/>
                    <a:pt x="2605" y="2845"/>
                  </a:cubicBezTo>
                  <a:cubicBezTo>
                    <a:pt x="2737" y="3017"/>
                    <a:pt x="2915" y="3149"/>
                    <a:pt x="3117" y="3227"/>
                  </a:cubicBezTo>
                  <a:cubicBezTo>
                    <a:pt x="3171" y="3249"/>
                    <a:pt x="3227" y="3267"/>
                    <a:pt x="3284" y="3278"/>
                  </a:cubicBezTo>
                  <a:lnTo>
                    <a:pt x="3344" y="3290"/>
                  </a:lnTo>
                  <a:cubicBezTo>
                    <a:pt x="3355" y="3293"/>
                    <a:pt x="3366" y="3294"/>
                    <a:pt x="3377" y="3294"/>
                  </a:cubicBezTo>
                  <a:cubicBezTo>
                    <a:pt x="3448" y="3294"/>
                    <a:pt x="3512" y="3246"/>
                    <a:pt x="3532" y="3176"/>
                  </a:cubicBezTo>
                  <a:cubicBezTo>
                    <a:pt x="3556" y="3093"/>
                    <a:pt x="3511" y="3007"/>
                    <a:pt x="3430" y="2980"/>
                  </a:cubicBezTo>
                  <a:lnTo>
                    <a:pt x="3427" y="2979"/>
                  </a:lnTo>
                  <a:cubicBezTo>
                    <a:pt x="3373" y="2957"/>
                    <a:pt x="3322" y="2930"/>
                    <a:pt x="3273" y="2899"/>
                  </a:cubicBezTo>
                  <a:cubicBezTo>
                    <a:pt x="3149" y="2825"/>
                    <a:pt x="3044" y="2721"/>
                    <a:pt x="2971" y="2597"/>
                  </a:cubicBezTo>
                  <a:cubicBezTo>
                    <a:pt x="2950" y="2562"/>
                    <a:pt x="2932" y="2524"/>
                    <a:pt x="2920" y="2486"/>
                  </a:cubicBezTo>
                  <a:cubicBezTo>
                    <a:pt x="2913" y="2470"/>
                    <a:pt x="2896" y="2419"/>
                    <a:pt x="2896" y="2415"/>
                  </a:cubicBezTo>
                  <a:lnTo>
                    <a:pt x="2878" y="2335"/>
                  </a:lnTo>
                  <a:cubicBezTo>
                    <a:pt x="2851" y="2222"/>
                    <a:pt x="2834" y="2044"/>
                    <a:pt x="2697" y="1868"/>
                  </a:cubicBezTo>
                  <a:cubicBezTo>
                    <a:pt x="2632" y="1784"/>
                    <a:pt x="2548" y="1714"/>
                    <a:pt x="2454" y="1664"/>
                  </a:cubicBezTo>
                  <a:cubicBezTo>
                    <a:pt x="2368" y="1620"/>
                    <a:pt x="2276" y="1590"/>
                    <a:pt x="2182" y="1574"/>
                  </a:cubicBezTo>
                  <a:cubicBezTo>
                    <a:pt x="2007" y="1539"/>
                    <a:pt x="1852" y="1536"/>
                    <a:pt x="1713" y="1524"/>
                  </a:cubicBezTo>
                  <a:cubicBezTo>
                    <a:pt x="1648" y="1520"/>
                    <a:pt x="1585" y="1513"/>
                    <a:pt x="1521" y="1502"/>
                  </a:cubicBezTo>
                  <a:cubicBezTo>
                    <a:pt x="1489" y="1497"/>
                    <a:pt x="1465" y="1489"/>
                    <a:pt x="1437" y="1485"/>
                  </a:cubicBezTo>
                  <a:cubicBezTo>
                    <a:pt x="1416" y="1478"/>
                    <a:pt x="1397" y="1470"/>
                    <a:pt x="1376" y="1462"/>
                  </a:cubicBezTo>
                  <a:lnTo>
                    <a:pt x="1327" y="1439"/>
                  </a:lnTo>
                  <a:lnTo>
                    <a:pt x="1317" y="1434"/>
                  </a:lnTo>
                  <a:lnTo>
                    <a:pt x="1308" y="1427"/>
                  </a:lnTo>
                  <a:cubicBezTo>
                    <a:pt x="1289" y="1416"/>
                    <a:pt x="1271" y="1404"/>
                    <a:pt x="1254" y="1388"/>
                  </a:cubicBezTo>
                  <a:cubicBezTo>
                    <a:pt x="1217" y="1354"/>
                    <a:pt x="1184" y="1318"/>
                    <a:pt x="1159" y="1275"/>
                  </a:cubicBezTo>
                  <a:cubicBezTo>
                    <a:pt x="1097" y="1176"/>
                    <a:pt x="1044" y="1071"/>
                    <a:pt x="1004" y="962"/>
                  </a:cubicBezTo>
                  <a:cubicBezTo>
                    <a:pt x="958" y="846"/>
                    <a:pt x="920" y="738"/>
                    <a:pt x="864" y="618"/>
                  </a:cubicBezTo>
                  <a:cubicBezTo>
                    <a:pt x="780" y="426"/>
                    <a:pt x="648" y="258"/>
                    <a:pt x="485" y="127"/>
                  </a:cubicBezTo>
                  <a:cubicBezTo>
                    <a:pt x="434" y="87"/>
                    <a:pt x="376" y="54"/>
                    <a:pt x="316" y="29"/>
                  </a:cubicBezTo>
                  <a:cubicBezTo>
                    <a:pt x="280" y="14"/>
                    <a:pt x="265" y="11"/>
                    <a:pt x="264" y="10"/>
                  </a:cubicBezTo>
                  <a:lnTo>
                    <a:pt x="249" y="6"/>
                  </a:lnTo>
                  <a:cubicBezTo>
                    <a:pt x="235" y="3"/>
                    <a:pt x="221" y="1"/>
                    <a:pt x="208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2">
              <a:extLst>
                <a:ext uri="{FF2B5EF4-FFF2-40B4-BE49-F238E27FC236}">
                  <a16:creationId xmlns:a16="http://schemas.microsoft.com/office/drawing/2014/main" id="{265897D3-50F1-FD50-8026-A6A1E539D96E}"/>
                </a:ext>
              </a:extLst>
            </p:cNvPr>
            <p:cNvSpPr/>
            <p:nvPr/>
          </p:nvSpPr>
          <p:spPr>
            <a:xfrm>
              <a:off x="676875" y="3785075"/>
              <a:ext cx="27250" cy="23125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610" y="0"/>
                  </a:moveTo>
                  <a:cubicBezTo>
                    <a:pt x="218" y="0"/>
                    <a:pt x="1" y="468"/>
                    <a:pt x="267" y="767"/>
                  </a:cubicBezTo>
                  <a:cubicBezTo>
                    <a:pt x="363" y="875"/>
                    <a:pt x="488" y="924"/>
                    <a:pt x="610" y="924"/>
                  </a:cubicBezTo>
                  <a:cubicBezTo>
                    <a:pt x="838" y="924"/>
                    <a:pt x="1058" y="757"/>
                    <a:pt x="1075" y="489"/>
                  </a:cubicBezTo>
                  <a:cubicBezTo>
                    <a:pt x="1089" y="235"/>
                    <a:pt x="895" y="16"/>
                    <a:pt x="641" y="1"/>
                  </a:cubicBezTo>
                  <a:cubicBezTo>
                    <a:pt x="630" y="1"/>
                    <a:pt x="620" y="0"/>
                    <a:pt x="610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2">
              <a:extLst>
                <a:ext uri="{FF2B5EF4-FFF2-40B4-BE49-F238E27FC236}">
                  <a16:creationId xmlns:a16="http://schemas.microsoft.com/office/drawing/2014/main" id="{7F2B8756-C0BB-0B0D-FA2F-50E6B3012023}"/>
                </a:ext>
              </a:extLst>
            </p:cNvPr>
            <p:cNvSpPr/>
            <p:nvPr/>
          </p:nvSpPr>
          <p:spPr>
            <a:xfrm>
              <a:off x="673475" y="3831525"/>
              <a:ext cx="27225" cy="23125"/>
            </a:xfrm>
            <a:custGeom>
              <a:avLst/>
              <a:gdLst/>
              <a:ahLst/>
              <a:cxnLst/>
              <a:rect l="l" t="t" r="r" b="b"/>
              <a:pathLst>
                <a:path w="1089" h="925" extrusionOk="0">
                  <a:moveTo>
                    <a:pt x="609" y="0"/>
                  </a:moveTo>
                  <a:cubicBezTo>
                    <a:pt x="217" y="0"/>
                    <a:pt x="0" y="469"/>
                    <a:pt x="267" y="769"/>
                  </a:cubicBezTo>
                  <a:cubicBezTo>
                    <a:pt x="362" y="876"/>
                    <a:pt x="486" y="925"/>
                    <a:pt x="608" y="925"/>
                  </a:cubicBezTo>
                  <a:cubicBezTo>
                    <a:pt x="836" y="925"/>
                    <a:pt x="1057" y="758"/>
                    <a:pt x="1072" y="491"/>
                  </a:cubicBezTo>
                  <a:cubicBezTo>
                    <a:pt x="1088" y="235"/>
                    <a:pt x="894" y="16"/>
                    <a:pt x="640" y="1"/>
                  </a:cubicBezTo>
                  <a:cubicBezTo>
                    <a:pt x="630" y="1"/>
                    <a:pt x="619" y="0"/>
                    <a:pt x="609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2">
              <a:extLst>
                <a:ext uri="{FF2B5EF4-FFF2-40B4-BE49-F238E27FC236}">
                  <a16:creationId xmlns:a16="http://schemas.microsoft.com/office/drawing/2014/main" id="{0CA509B3-49A3-39B3-FFDE-C50B3C528A1B}"/>
                </a:ext>
              </a:extLst>
            </p:cNvPr>
            <p:cNvSpPr/>
            <p:nvPr/>
          </p:nvSpPr>
          <p:spPr>
            <a:xfrm>
              <a:off x="671100" y="3881075"/>
              <a:ext cx="27250" cy="23175"/>
            </a:xfrm>
            <a:custGeom>
              <a:avLst/>
              <a:gdLst/>
              <a:ahLst/>
              <a:cxnLst/>
              <a:rect l="l" t="t" r="r" b="b"/>
              <a:pathLst>
                <a:path w="1090" h="927" extrusionOk="0">
                  <a:moveTo>
                    <a:pt x="611" y="1"/>
                  </a:moveTo>
                  <a:cubicBezTo>
                    <a:pt x="219" y="1"/>
                    <a:pt x="1" y="470"/>
                    <a:pt x="266" y="771"/>
                  </a:cubicBezTo>
                  <a:cubicBezTo>
                    <a:pt x="362" y="878"/>
                    <a:pt x="486" y="927"/>
                    <a:pt x="609" y="927"/>
                  </a:cubicBezTo>
                  <a:cubicBezTo>
                    <a:pt x="837" y="927"/>
                    <a:pt x="1058" y="759"/>
                    <a:pt x="1074" y="491"/>
                  </a:cubicBezTo>
                  <a:cubicBezTo>
                    <a:pt x="1090" y="237"/>
                    <a:pt x="896" y="17"/>
                    <a:pt x="640" y="2"/>
                  </a:cubicBezTo>
                  <a:cubicBezTo>
                    <a:pt x="630" y="1"/>
                    <a:pt x="620" y="1"/>
                    <a:pt x="611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2">
              <a:extLst>
                <a:ext uri="{FF2B5EF4-FFF2-40B4-BE49-F238E27FC236}">
                  <a16:creationId xmlns:a16="http://schemas.microsoft.com/office/drawing/2014/main" id="{3195EB52-E0AD-36CD-22E7-026AD7429F02}"/>
                </a:ext>
              </a:extLst>
            </p:cNvPr>
            <p:cNvSpPr/>
            <p:nvPr/>
          </p:nvSpPr>
          <p:spPr>
            <a:xfrm>
              <a:off x="674600" y="3784925"/>
              <a:ext cx="27250" cy="23125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612" y="0"/>
                  </a:moveTo>
                  <a:cubicBezTo>
                    <a:pt x="220" y="0"/>
                    <a:pt x="1" y="468"/>
                    <a:pt x="268" y="769"/>
                  </a:cubicBezTo>
                  <a:cubicBezTo>
                    <a:pt x="363" y="876"/>
                    <a:pt x="488" y="925"/>
                    <a:pt x="610" y="925"/>
                  </a:cubicBezTo>
                  <a:cubicBezTo>
                    <a:pt x="838" y="925"/>
                    <a:pt x="1059" y="757"/>
                    <a:pt x="1075" y="490"/>
                  </a:cubicBezTo>
                  <a:cubicBezTo>
                    <a:pt x="1089" y="236"/>
                    <a:pt x="896" y="17"/>
                    <a:pt x="641" y="1"/>
                  </a:cubicBezTo>
                  <a:cubicBezTo>
                    <a:pt x="631" y="0"/>
                    <a:pt x="622" y="0"/>
                    <a:pt x="612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2">
              <a:extLst>
                <a:ext uri="{FF2B5EF4-FFF2-40B4-BE49-F238E27FC236}">
                  <a16:creationId xmlns:a16="http://schemas.microsoft.com/office/drawing/2014/main" id="{A5E87A2E-1E35-FB71-1EAF-1D3A96256FD5}"/>
                </a:ext>
              </a:extLst>
            </p:cNvPr>
            <p:cNvSpPr/>
            <p:nvPr/>
          </p:nvSpPr>
          <p:spPr>
            <a:xfrm>
              <a:off x="671200" y="3831400"/>
              <a:ext cx="27225" cy="23150"/>
            </a:xfrm>
            <a:custGeom>
              <a:avLst/>
              <a:gdLst/>
              <a:ahLst/>
              <a:cxnLst/>
              <a:rect l="l" t="t" r="r" b="b"/>
              <a:pathLst>
                <a:path w="1089" h="926" extrusionOk="0">
                  <a:moveTo>
                    <a:pt x="610" y="1"/>
                  </a:moveTo>
                  <a:cubicBezTo>
                    <a:pt x="217" y="1"/>
                    <a:pt x="0" y="469"/>
                    <a:pt x="267" y="769"/>
                  </a:cubicBezTo>
                  <a:cubicBezTo>
                    <a:pt x="362" y="877"/>
                    <a:pt x="486" y="925"/>
                    <a:pt x="609" y="925"/>
                  </a:cubicBezTo>
                  <a:cubicBezTo>
                    <a:pt x="836" y="925"/>
                    <a:pt x="1057" y="758"/>
                    <a:pt x="1073" y="491"/>
                  </a:cubicBezTo>
                  <a:cubicBezTo>
                    <a:pt x="1089" y="235"/>
                    <a:pt x="895" y="18"/>
                    <a:pt x="640" y="2"/>
                  </a:cubicBezTo>
                  <a:cubicBezTo>
                    <a:pt x="630" y="1"/>
                    <a:pt x="620" y="1"/>
                    <a:pt x="610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2">
              <a:extLst>
                <a:ext uri="{FF2B5EF4-FFF2-40B4-BE49-F238E27FC236}">
                  <a16:creationId xmlns:a16="http://schemas.microsoft.com/office/drawing/2014/main" id="{CE5A3A70-288A-8EBF-E4B7-FA511306CBAA}"/>
                </a:ext>
              </a:extLst>
            </p:cNvPr>
            <p:cNvSpPr/>
            <p:nvPr/>
          </p:nvSpPr>
          <p:spPr>
            <a:xfrm>
              <a:off x="668850" y="3880950"/>
              <a:ext cx="27225" cy="23150"/>
            </a:xfrm>
            <a:custGeom>
              <a:avLst/>
              <a:gdLst/>
              <a:ahLst/>
              <a:cxnLst/>
              <a:rect l="l" t="t" r="r" b="b"/>
              <a:pathLst>
                <a:path w="1089" h="926" extrusionOk="0">
                  <a:moveTo>
                    <a:pt x="612" y="1"/>
                  </a:moveTo>
                  <a:cubicBezTo>
                    <a:pt x="218" y="1"/>
                    <a:pt x="0" y="469"/>
                    <a:pt x="267" y="770"/>
                  </a:cubicBezTo>
                  <a:cubicBezTo>
                    <a:pt x="362" y="877"/>
                    <a:pt x="486" y="926"/>
                    <a:pt x="609" y="926"/>
                  </a:cubicBezTo>
                  <a:cubicBezTo>
                    <a:pt x="836" y="926"/>
                    <a:pt x="1058" y="758"/>
                    <a:pt x="1073" y="491"/>
                  </a:cubicBezTo>
                  <a:cubicBezTo>
                    <a:pt x="1089" y="235"/>
                    <a:pt x="895" y="18"/>
                    <a:pt x="641" y="2"/>
                  </a:cubicBezTo>
                  <a:cubicBezTo>
                    <a:pt x="631" y="1"/>
                    <a:pt x="621" y="1"/>
                    <a:pt x="612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2">
              <a:extLst>
                <a:ext uri="{FF2B5EF4-FFF2-40B4-BE49-F238E27FC236}">
                  <a16:creationId xmlns:a16="http://schemas.microsoft.com/office/drawing/2014/main" id="{D118F1F6-50A2-BCD9-BB7A-F4E8ADA94D7A}"/>
                </a:ext>
              </a:extLst>
            </p:cNvPr>
            <p:cNvSpPr/>
            <p:nvPr/>
          </p:nvSpPr>
          <p:spPr>
            <a:xfrm>
              <a:off x="688425" y="3792475"/>
              <a:ext cx="11250" cy="12375"/>
            </a:xfrm>
            <a:custGeom>
              <a:avLst/>
              <a:gdLst/>
              <a:ahLst/>
              <a:cxnLst/>
              <a:rect l="l" t="t" r="r" b="b"/>
              <a:pathLst>
                <a:path w="450" h="495" extrusionOk="0">
                  <a:moveTo>
                    <a:pt x="378" y="0"/>
                  </a:moveTo>
                  <a:cubicBezTo>
                    <a:pt x="361" y="0"/>
                    <a:pt x="345" y="12"/>
                    <a:pt x="344" y="33"/>
                  </a:cubicBezTo>
                  <a:lnTo>
                    <a:pt x="344" y="34"/>
                  </a:lnTo>
                  <a:cubicBezTo>
                    <a:pt x="344" y="123"/>
                    <a:pt x="314" y="209"/>
                    <a:pt x="260" y="281"/>
                  </a:cubicBezTo>
                  <a:cubicBezTo>
                    <a:pt x="203" y="349"/>
                    <a:pt x="128" y="398"/>
                    <a:pt x="42" y="421"/>
                  </a:cubicBezTo>
                  <a:lnTo>
                    <a:pt x="41" y="421"/>
                  </a:lnTo>
                  <a:cubicBezTo>
                    <a:pt x="1" y="433"/>
                    <a:pt x="7" y="490"/>
                    <a:pt x="48" y="494"/>
                  </a:cubicBezTo>
                  <a:cubicBezTo>
                    <a:pt x="57" y="494"/>
                    <a:pt x="65" y="495"/>
                    <a:pt x="73" y="495"/>
                  </a:cubicBezTo>
                  <a:cubicBezTo>
                    <a:pt x="180" y="495"/>
                    <a:pt x="286" y="439"/>
                    <a:pt x="350" y="351"/>
                  </a:cubicBezTo>
                  <a:cubicBezTo>
                    <a:pt x="422" y="257"/>
                    <a:pt x="449" y="131"/>
                    <a:pt x="411" y="23"/>
                  </a:cubicBezTo>
                  <a:cubicBezTo>
                    <a:pt x="405" y="8"/>
                    <a:pt x="392" y="0"/>
                    <a:pt x="3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2">
              <a:extLst>
                <a:ext uri="{FF2B5EF4-FFF2-40B4-BE49-F238E27FC236}">
                  <a16:creationId xmlns:a16="http://schemas.microsoft.com/office/drawing/2014/main" id="{524F6D83-7C2B-010D-7962-61F73EB12B0A}"/>
                </a:ext>
              </a:extLst>
            </p:cNvPr>
            <p:cNvSpPr/>
            <p:nvPr/>
          </p:nvSpPr>
          <p:spPr>
            <a:xfrm>
              <a:off x="683575" y="3839050"/>
              <a:ext cx="11200" cy="12375"/>
            </a:xfrm>
            <a:custGeom>
              <a:avLst/>
              <a:gdLst/>
              <a:ahLst/>
              <a:cxnLst/>
              <a:rect l="l" t="t" r="r" b="b"/>
              <a:pathLst>
                <a:path w="448" h="495" extrusionOk="0">
                  <a:moveTo>
                    <a:pt x="378" y="1"/>
                  </a:moveTo>
                  <a:cubicBezTo>
                    <a:pt x="361" y="1"/>
                    <a:pt x="345" y="12"/>
                    <a:pt x="344" y="33"/>
                  </a:cubicBezTo>
                  <a:lnTo>
                    <a:pt x="344" y="34"/>
                  </a:lnTo>
                  <a:cubicBezTo>
                    <a:pt x="343" y="123"/>
                    <a:pt x="312" y="211"/>
                    <a:pt x="258" y="281"/>
                  </a:cubicBezTo>
                  <a:cubicBezTo>
                    <a:pt x="203" y="349"/>
                    <a:pt x="126" y="398"/>
                    <a:pt x="42" y="422"/>
                  </a:cubicBezTo>
                  <a:lnTo>
                    <a:pt x="41" y="422"/>
                  </a:lnTo>
                  <a:cubicBezTo>
                    <a:pt x="1" y="433"/>
                    <a:pt x="7" y="489"/>
                    <a:pt x="47" y="494"/>
                  </a:cubicBezTo>
                  <a:cubicBezTo>
                    <a:pt x="55" y="494"/>
                    <a:pt x="64" y="495"/>
                    <a:pt x="72" y="495"/>
                  </a:cubicBezTo>
                  <a:cubicBezTo>
                    <a:pt x="180" y="495"/>
                    <a:pt x="286" y="439"/>
                    <a:pt x="351" y="352"/>
                  </a:cubicBezTo>
                  <a:cubicBezTo>
                    <a:pt x="420" y="257"/>
                    <a:pt x="448" y="131"/>
                    <a:pt x="409" y="23"/>
                  </a:cubicBezTo>
                  <a:cubicBezTo>
                    <a:pt x="404" y="8"/>
                    <a:pt x="391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2">
              <a:extLst>
                <a:ext uri="{FF2B5EF4-FFF2-40B4-BE49-F238E27FC236}">
                  <a16:creationId xmlns:a16="http://schemas.microsoft.com/office/drawing/2014/main" id="{C1C4C30E-CF05-9797-56D3-7054942B84A9}"/>
                </a:ext>
              </a:extLst>
            </p:cNvPr>
            <p:cNvSpPr/>
            <p:nvPr/>
          </p:nvSpPr>
          <p:spPr>
            <a:xfrm>
              <a:off x="681925" y="3889400"/>
              <a:ext cx="11175" cy="12350"/>
            </a:xfrm>
            <a:custGeom>
              <a:avLst/>
              <a:gdLst/>
              <a:ahLst/>
              <a:cxnLst/>
              <a:rect l="l" t="t" r="r" b="b"/>
              <a:pathLst>
                <a:path w="447" h="494" extrusionOk="0">
                  <a:moveTo>
                    <a:pt x="377" y="0"/>
                  </a:moveTo>
                  <a:cubicBezTo>
                    <a:pt x="360" y="0"/>
                    <a:pt x="344" y="11"/>
                    <a:pt x="343" y="33"/>
                  </a:cubicBezTo>
                  <a:lnTo>
                    <a:pt x="343" y="34"/>
                  </a:lnTo>
                  <a:cubicBezTo>
                    <a:pt x="342" y="123"/>
                    <a:pt x="312" y="209"/>
                    <a:pt x="258" y="281"/>
                  </a:cubicBezTo>
                  <a:cubicBezTo>
                    <a:pt x="202" y="349"/>
                    <a:pt x="126" y="397"/>
                    <a:pt x="40" y="420"/>
                  </a:cubicBezTo>
                  <a:lnTo>
                    <a:pt x="38" y="420"/>
                  </a:lnTo>
                  <a:cubicBezTo>
                    <a:pt x="0" y="433"/>
                    <a:pt x="6" y="489"/>
                    <a:pt x="46" y="492"/>
                  </a:cubicBezTo>
                  <a:cubicBezTo>
                    <a:pt x="56" y="493"/>
                    <a:pt x="65" y="493"/>
                    <a:pt x="75" y="493"/>
                  </a:cubicBezTo>
                  <a:cubicBezTo>
                    <a:pt x="180" y="493"/>
                    <a:pt x="284" y="438"/>
                    <a:pt x="350" y="350"/>
                  </a:cubicBezTo>
                  <a:cubicBezTo>
                    <a:pt x="420" y="257"/>
                    <a:pt x="447" y="130"/>
                    <a:pt x="409" y="23"/>
                  </a:cubicBezTo>
                  <a:cubicBezTo>
                    <a:pt x="403" y="7"/>
                    <a:pt x="390" y="0"/>
                    <a:pt x="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2">
              <a:extLst>
                <a:ext uri="{FF2B5EF4-FFF2-40B4-BE49-F238E27FC236}">
                  <a16:creationId xmlns:a16="http://schemas.microsoft.com/office/drawing/2014/main" id="{9CFAE5D4-3CC9-2D59-C1C5-CB377E29ACBD}"/>
                </a:ext>
              </a:extLst>
            </p:cNvPr>
            <p:cNvSpPr/>
            <p:nvPr/>
          </p:nvSpPr>
          <p:spPr>
            <a:xfrm>
              <a:off x="812650" y="3945700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39" y="1"/>
                  </a:moveTo>
                  <a:cubicBezTo>
                    <a:pt x="168" y="1"/>
                    <a:pt x="93" y="25"/>
                    <a:pt x="44" y="98"/>
                  </a:cubicBezTo>
                  <a:cubicBezTo>
                    <a:pt x="1" y="159"/>
                    <a:pt x="7" y="241"/>
                    <a:pt x="58" y="297"/>
                  </a:cubicBezTo>
                  <a:lnTo>
                    <a:pt x="90" y="330"/>
                  </a:lnTo>
                  <a:cubicBezTo>
                    <a:pt x="145" y="387"/>
                    <a:pt x="174" y="405"/>
                    <a:pt x="209" y="414"/>
                  </a:cubicBezTo>
                  <a:cubicBezTo>
                    <a:pt x="215" y="415"/>
                    <a:pt x="221" y="416"/>
                    <a:pt x="228" y="416"/>
                  </a:cubicBezTo>
                  <a:cubicBezTo>
                    <a:pt x="256" y="416"/>
                    <a:pt x="286" y="405"/>
                    <a:pt x="339" y="372"/>
                  </a:cubicBezTo>
                  <a:lnTo>
                    <a:pt x="385" y="341"/>
                  </a:lnTo>
                  <a:cubicBezTo>
                    <a:pt x="452" y="297"/>
                    <a:pt x="479" y="211"/>
                    <a:pt x="449" y="136"/>
                  </a:cubicBezTo>
                  <a:cubicBezTo>
                    <a:pt x="414" y="46"/>
                    <a:pt x="335" y="9"/>
                    <a:pt x="258" y="1"/>
                  </a:cubicBezTo>
                  <a:cubicBezTo>
                    <a:pt x="252" y="1"/>
                    <a:pt x="245" y="1"/>
                    <a:pt x="2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2">
              <a:extLst>
                <a:ext uri="{FF2B5EF4-FFF2-40B4-BE49-F238E27FC236}">
                  <a16:creationId xmlns:a16="http://schemas.microsoft.com/office/drawing/2014/main" id="{A9020254-D341-68ED-3482-F9DFB37DCEAD}"/>
                </a:ext>
              </a:extLst>
            </p:cNvPr>
            <p:cNvSpPr/>
            <p:nvPr/>
          </p:nvSpPr>
          <p:spPr>
            <a:xfrm>
              <a:off x="818300" y="3961825"/>
              <a:ext cx="13100" cy="10375"/>
            </a:xfrm>
            <a:custGeom>
              <a:avLst/>
              <a:gdLst/>
              <a:ahLst/>
              <a:cxnLst/>
              <a:rect l="l" t="t" r="r" b="b"/>
              <a:pathLst>
                <a:path w="524" h="415" extrusionOk="0">
                  <a:moveTo>
                    <a:pt x="250" y="0"/>
                  </a:moveTo>
                  <a:cubicBezTo>
                    <a:pt x="175" y="0"/>
                    <a:pt x="98" y="25"/>
                    <a:pt x="45" y="95"/>
                  </a:cubicBezTo>
                  <a:cubicBezTo>
                    <a:pt x="0" y="154"/>
                    <a:pt x="7" y="238"/>
                    <a:pt x="61" y="289"/>
                  </a:cubicBezTo>
                  <a:lnTo>
                    <a:pt x="99" y="326"/>
                  </a:lnTo>
                  <a:cubicBezTo>
                    <a:pt x="156" y="381"/>
                    <a:pt x="185" y="402"/>
                    <a:pt x="220" y="412"/>
                  </a:cubicBezTo>
                  <a:cubicBezTo>
                    <a:pt x="229" y="414"/>
                    <a:pt x="238" y="415"/>
                    <a:pt x="248" y="415"/>
                  </a:cubicBezTo>
                  <a:cubicBezTo>
                    <a:pt x="274" y="415"/>
                    <a:pt x="304" y="406"/>
                    <a:pt x="356" y="383"/>
                  </a:cubicBezTo>
                  <a:lnTo>
                    <a:pt x="414" y="358"/>
                  </a:lnTo>
                  <a:cubicBezTo>
                    <a:pt x="487" y="326"/>
                    <a:pt x="523" y="243"/>
                    <a:pt x="500" y="167"/>
                  </a:cubicBezTo>
                  <a:cubicBezTo>
                    <a:pt x="468" y="67"/>
                    <a:pt x="382" y="14"/>
                    <a:pt x="294" y="3"/>
                  </a:cubicBezTo>
                  <a:cubicBezTo>
                    <a:pt x="280" y="1"/>
                    <a:pt x="265" y="0"/>
                    <a:pt x="25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2">
              <a:extLst>
                <a:ext uri="{FF2B5EF4-FFF2-40B4-BE49-F238E27FC236}">
                  <a16:creationId xmlns:a16="http://schemas.microsoft.com/office/drawing/2014/main" id="{BF38BD5B-25DD-843F-1C04-AE34E207AC14}"/>
                </a:ext>
              </a:extLst>
            </p:cNvPr>
            <p:cNvSpPr/>
            <p:nvPr/>
          </p:nvSpPr>
          <p:spPr>
            <a:xfrm>
              <a:off x="820875" y="3979225"/>
              <a:ext cx="14375" cy="10450"/>
            </a:xfrm>
            <a:custGeom>
              <a:avLst/>
              <a:gdLst/>
              <a:ahLst/>
              <a:cxnLst/>
              <a:rect l="l" t="t" r="r" b="b"/>
              <a:pathLst>
                <a:path w="575" h="418" extrusionOk="0">
                  <a:moveTo>
                    <a:pt x="266" y="0"/>
                  </a:moveTo>
                  <a:cubicBezTo>
                    <a:pt x="197" y="0"/>
                    <a:pt x="126" y="19"/>
                    <a:pt x="64" y="76"/>
                  </a:cubicBezTo>
                  <a:cubicBezTo>
                    <a:pt x="63" y="78"/>
                    <a:pt x="61" y="80"/>
                    <a:pt x="61" y="80"/>
                  </a:cubicBezTo>
                  <a:cubicBezTo>
                    <a:pt x="1" y="140"/>
                    <a:pt x="1" y="237"/>
                    <a:pt x="61" y="297"/>
                  </a:cubicBezTo>
                  <a:lnTo>
                    <a:pt x="77" y="312"/>
                  </a:lnTo>
                  <a:cubicBezTo>
                    <a:pt x="122" y="361"/>
                    <a:pt x="182" y="396"/>
                    <a:pt x="247" y="412"/>
                  </a:cubicBezTo>
                  <a:cubicBezTo>
                    <a:pt x="263" y="416"/>
                    <a:pt x="280" y="418"/>
                    <a:pt x="298" y="418"/>
                  </a:cubicBezTo>
                  <a:cubicBezTo>
                    <a:pt x="309" y="418"/>
                    <a:pt x="320" y="417"/>
                    <a:pt x="331" y="415"/>
                  </a:cubicBezTo>
                  <a:cubicBezTo>
                    <a:pt x="368" y="412"/>
                    <a:pt x="403" y="401"/>
                    <a:pt x="435" y="385"/>
                  </a:cubicBezTo>
                  <a:lnTo>
                    <a:pt x="457" y="372"/>
                  </a:lnTo>
                  <a:cubicBezTo>
                    <a:pt x="541" y="329"/>
                    <a:pt x="575" y="227"/>
                    <a:pt x="532" y="145"/>
                  </a:cubicBezTo>
                  <a:cubicBezTo>
                    <a:pt x="509" y="102"/>
                    <a:pt x="476" y="67"/>
                    <a:pt x="436" y="45"/>
                  </a:cubicBezTo>
                  <a:cubicBezTo>
                    <a:pt x="398" y="22"/>
                    <a:pt x="358" y="8"/>
                    <a:pt x="315" y="3"/>
                  </a:cubicBezTo>
                  <a:cubicBezTo>
                    <a:pt x="299" y="1"/>
                    <a:pt x="282" y="0"/>
                    <a:pt x="26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2">
              <a:extLst>
                <a:ext uri="{FF2B5EF4-FFF2-40B4-BE49-F238E27FC236}">
                  <a16:creationId xmlns:a16="http://schemas.microsoft.com/office/drawing/2014/main" id="{708BF756-8AB3-C7E4-56B6-3FFF08F90D66}"/>
                </a:ext>
              </a:extLst>
            </p:cNvPr>
            <p:cNvSpPr/>
            <p:nvPr/>
          </p:nvSpPr>
          <p:spPr>
            <a:xfrm>
              <a:off x="543350" y="3919675"/>
              <a:ext cx="12050" cy="10450"/>
            </a:xfrm>
            <a:custGeom>
              <a:avLst/>
              <a:gdLst/>
              <a:ahLst/>
              <a:cxnLst/>
              <a:rect l="l" t="t" r="r" b="b"/>
              <a:pathLst>
                <a:path w="482" h="418" extrusionOk="0">
                  <a:moveTo>
                    <a:pt x="239" y="1"/>
                  </a:moveTo>
                  <a:cubicBezTo>
                    <a:pt x="165" y="1"/>
                    <a:pt x="85" y="30"/>
                    <a:pt x="40" y="112"/>
                  </a:cubicBezTo>
                  <a:cubicBezTo>
                    <a:pt x="0" y="184"/>
                    <a:pt x="18" y="271"/>
                    <a:pt x="80" y="324"/>
                  </a:cubicBezTo>
                  <a:lnTo>
                    <a:pt x="121" y="359"/>
                  </a:lnTo>
                  <a:cubicBezTo>
                    <a:pt x="178" y="405"/>
                    <a:pt x="207" y="418"/>
                    <a:pt x="239" y="418"/>
                  </a:cubicBezTo>
                  <a:cubicBezTo>
                    <a:pt x="241" y="418"/>
                    <a:pt x="243" y="418"/>
                    <a:pt x="245" y="417"/>
                  </a:cubicBezTo>
                  <a:cubicBezTo>
                    <a:pt x="280" y="413"/>
                    <a:pt x="312" y="398"/>
                    <a:pt x="372" y="349"/>
                  </a:cubicBezTo>
                  <a:lnTo>
                    <a:pt x="407" y="319"/>
                  </a:lnTo>
                  <a:cubicBezTo>
                    <a:pt x="466" y="271"/>
                    <a:pt x="482" y="190"/>
                    <a:pt x="447" y="123"/>
                  </a:cubicBezTo>
                  <a:cubicBezTo>
                    <a:pt x="402" y="38"/>
                    <a:pt x="321" y="6"/>
                    <a:pt x="245" y="1"/>
                  </a:cubicBezTo>
                  <a:cubicBezTo>
                    <a:pt x="243" y="1"/>
                    <a:pt x="241" y="1"/>
                    <a:pt x="2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2">
              <a:extLst>
                <a:ext uri="{FF2B5EF4-FFF2-40B4-BE49-F238E27FC236}">
                  <a16:creationId xmlns:a16="http://schemas.microsoft.com/office/drawing/2014/main" id="{D55A5195-8945-741B-94F1-164375C053C9}"/>
                </a:ext>
              </a:extLst>
            </p:cNvPr>
            <p:cNvSpPr/>
            <p:nvPr/>
          </p:nvSpPr>
          <p:spPr>
            <a:xfrm>
              <a:off x="534650" y="3934950"/>
              <a:ext cx="13250" cy="10450"/>
            </a:xfrm>
            <a:custGeom>
              <a:avLst/>
              <a:gdLst/>
              <a:ahLst/>
              <a:cxnLst/>
              <a:rect l="l" t="t" r="r" b="b"/>
              <a:pathLst>
                <a:path w="530" h="418" extrusionOk="0">
                  <a:moveTo>
                    <a:pt x="267" y="0"/>
                  </a:moveTo>
                  <a:cubicBezTo>
                    <a:pt x="263" y="0"/>
                    <a:pt x="260" y="0"/>
                    <a:pt x="256" y="0"/>
                  </a:cubicBezTo>
                  <a:cubicBezTo>
                    <a:pt x="169" y="4"/>
                    <a:pt x="75" y="45"/>
                    <a:pt x="32" y="140"/>
                  </a:cubicBezTo>
                  <a:cubicBezTo>
                    <a:pt x="0" y="213"/>
                    <a:pt x="27" y="299"/>
                    <a:pt x="96" y="339"/>
                  </a:cubicBezTo>
                  <a:lnTo>
                    <a:pt x="150" y="371"/>
                  </a:lnTo>
                  <a:cubicBezTo>
                    <a:pt x="204" y="405"/>
                    <a:pt x="234" y="417"/>
                    <a:pt x="263" y="417"/>
                  </a:cubicBezTo>
                  <a:cubicBezTo>
                    <a:pt x="269" y="417"/>
                    <a:pt x="275" y="416"/>
                    <a:pt x="282" y="415"/>
                  </a:cubicBezTo>
                  <a:cubicBezTo>
                    <a:pt x="317" y="409"/>
                    <a:pt x="347" y="395"/>
                    <a:pt x="412" y="345"/>
                  </a:cubicBezTo>
                  <a:lnTo>
                    <a:pt x="453" y="314"/>
                  </a:lnTo>
                  <a:cubicBezTo>
                    <a:pt x="514" y="269"/>
                    <a:pt x="530" y="186"/>
                    <a:pt x="491" y="123"/>
                  </a:cubicBezTo>
                  <a:cubicBezTo>
                    <a:pt x="441" y="36"/>
                    <a:pt x="353" y="0"/>
                    <a:pt x="267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2">
              <a:extLst>
                <a:ext uri="{FF2B5EF4-FFF2-40B4-BE49-F238E27FC236}">
                  <a16:creationId xmlns:a16="http://schemas.microsoft.com/office/drawing/2014/main" id="{6A22FB17-76F2-AAD0-5574-D08660B22ED0}"/>
                </a:ext>
              </a:extLst>
            </p:cNvPr>
            <p:cNvSpPr/>
            <p:nvPr/>
          </p:nvSpPr>
          <p:spPr>
            <a:xfrm>
              <a:off x="528800" y="3951875"/>
              <a:ext cx="14500" cy="10400"/>
            </a:xfrm>
            <a:custGeom>
              <a:avLst/>
              <a:gdLst/>
              <a:ahLst/>
              <a:cxnLst/>
              <a:rect l="l" t="t" r="r" b="b"/>
              <a:pathLst>
                <a:path w="580" h="416" extrusionOk="0">
                  <a:moveTo>
                    <a:pt x="285" y="1"/>
                  </a:moveTo>
                  <a:cubicBezTo>
                    <a:pt x="242" y="1"/>
                    <a:pt x="199" y="10"/>
                    <a:pt x="160" y="28"/>
                  </a:cubicBezTo>
                  <a:cubicBezTo>
                    <a:pt x="117" y="47"/>
                    <a:pt x="78" y="77"/>
                    <a:pt x="53" y="115"/>
                  </a:cubicBezTo>
                  <a:cubicBezTo>
                    <a:pt x="1" y="193"/>
                    <a:pt x="21" y="299"/>
                    <a:pt x="99" y="352"/>
                  </a:cubicBezTo>
                  <a:lnTo>
                    <a:pt x="120" y="365"/>
                  </a:lnTo>
                  <a:cubicBezTo>
                    <a:pt x="150" y="385"/>
                    <a:pt x="183" y="401"/>
                    <a:pt x="218" y="409"/>
                  </a:cubicBezTo>
                  <a:cubicBezTo>
                    <a:pt x="240" y="414"/>
                    <a:pt x="262" y="416"/>
                    <a:pt x="284" y="416"/>
                  </a:cubicBezTo>
                  <a:cubicBezTo>
                    <a:pt x="291" y="416"/>
                    <a:pt x="297" y="416"/>
                    <a:pt x="304" y="415"/>
                  </a:cubicBezTo>
                  <a:cubicBezTo>
                    <a:pt x="371" y="407"/>
                    <a:pt x="433" y="380"/>
                    <a:pt x="484" y="338"/>
                  </a:cubicBezTo>
                  <a:lnTo>
                    <a:pt x="503" y="325"/>
                  </a:lnTo>
                  <a:lnTo>
                    <a:pt x="508" y="320"/>
                  </a:lnTo>
                  <a:cubicBezTo>
                    <a:pt x="571" y="266"/>
                    <a:pt x="579" y="169"/>
                    <a:pt x="525" y="104"/>
                  </a:cubicBezTo>
                  <a:cubicBezTo>
                    <a:pt x="457" y="24"/>
                    <a:pt x="369" y="1"/>
                    <a:pt x="28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2">
              <a:extLst>
                <a:ext uri="{FF2B5EF4-FFF2-40B4-BE49-F238E27FC236}">
                  <a16:creationId xmlns:a16="http://schemas.microsoft.com/office/drawing/2014/main" id="{95DBF09E-F6E7-F6AC-6AFF-9CCB23D1B45F}"/>
                </a:ext>
              </a:extLst>
            </p:cNvPr>
            <p:cNvSpPr/>
            <p:nvPr/>
          </p:nvSpPr>
          <p:spPr>
            <a:xfrm>
              <a:off x="786950" y="3727000"/>
              <a:ext cx="10800" cy="10950"/>
            </a:xfrm>
            <a:custGeom>
              <a:avLst/>
              <a:gdLst/>
              <a:ahLst/>
              <a:cxnLst/>
              <a:rect l="l" t="t" r="r" b="b"/>
              <a:pathLst>
                <a:path w="432" h="438" extrusionOk="0">
                  <a:moveTo>
                    <a:pt x="234" y="0"/>
                  </a:moveTo>
                  <a:cubicBezTo>
                    <a:pt x="231" y="0"/>
                    <a:pt x="228" y="0"/>
                    <a:pt x="224" y="0"/>
                  </a:cubicBezTo>
                  <a:cubicBezTo>
                    <a:pt x="127" y="7"/>
                    <a:pt x="64" y="69"/>
                    <a:pt x="35" y="140"/>
                  </a:cubicBezTo>
                  <a:cubicBezTo>
                    <a:pt x="7" y="212"/>
                    <a:pt x="0" y="298"/>
                    <a:pt x="59" y="375"/>
                  </a:cubicBezTo>
                  <a:cubicBezTo>
                    <a:pt x="90" y="416"/>
                    <a:pt x="137" y="437"/>
                    <a:pt x="186" y="437"/>
                  </a:cubicBezTo>
                  <a:cubicBezTo>
                    <a:pt x="209" y="437"/>
                    <a:pt x="231" y="433"/>
                    <a:pt x="253" y="423"/>
                  </a:cubicBezTo>
                  <a:lnTo>
                    <a:pt x="294" y="402"/>
                  </a:lnTo>
                  <a:cubicBezTo>
                    <a:pt x="366" y="369"/>
                    <a:pt x="394" y="347"/>
                    <a:pt x="412" y="317"/>
                  </a:cubicBezTo>
                  <a:cubicBezTo>
                    <a:pt x="428" y="285"/>
                    <a:pt x="431" y="255"/>
                    <a:pt x="412" y="180"/>
                  </a:cubicBezTo>
                  <a:lnTo>
                    <a:pt x="398" y="126"/>
                  </a:lnTo>
                  <a:cubicBezTo>
                    <a:pt x="378" y="51"/>
                    <a:pt x="310" y="0"/>
                    <a:pt x="23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2">
              <a:extLst>
                <a:ext uri="{FF2B5EF4-FFF2-40B4-BE49-F238E27FC236}">
                  <a16:creationId xmlns:a16="http://schemas.microsoft.com/office/drawing/2014/main" id="{F6F86A78-ADBB-86AF-5EB2-AE92BEAECD4B}"/>
                </a:ext>
              </a:extLst>
            </p:cNvPr>
            <p:cNvSpPr/>
            <p:nvPr/>
          </p:nvSpPr>
          <p:spPr>
            <a:xfrm>
              <a:off x="803950" y="3725775"/>
              <a:ext cx="11000" cy="11825"/>
            </a:xfrm>
            <a:custGeom>
              <a:avLst/>
              <a:gdLst/>
              <a:ahLst/>
              <a:cxnLst/>
              <a:rect l="l" t="t" r="r" b="b"/>
              <a:pathLst>
                <a:path w="440" h="473" extrusionOk="0">
                  <a:moveTo>
                    <a:pt x="269" y="0"/>
                  </a:moveTo>
                  <a:cubicBezTo>
                    <a:pt x="166" y="0"/>
                    <a:pt x="89" y="66"/>
                    <a:pt x="51" y="145"/>
                  </a:cubicBezTo>
                  <a:cubicBezTo>
                    <a:pt x="12" y="224"/>
                    <a:pt x="1" y="323"/>
                    <a:pt x="61" y="409"/>
                  </a:cubicBezTo>
                  <a:cubicBezTo>
                    <a:pt x="89" y="450"/>
                    <a:pt x="134" y="472"/>
                    <a:pt x="182" y="472"/>
                  </a:cubicBezTo>
                  <a:cubicBezTo>
                    <a:pt x="205" y="472"/>
                    <a:pt x="228" y="467"/>
                    <a:pt x="250" y="456"/>
                  </a:cubicBezTo>
                  <a:lnTo>
                    <a:pt x="296" y="431"/>
                  </a:lnTo>
                  <a:cubicBezTo>
                    <a:pt x="368" y="394"/>
                    <a:pt x="396" y="375"/>
                    <a:pt x="415" y="343"/>
                  </a:cubicBezTo>
                  <a:cubicBezTo>
                    <a:pt x="435" y="313"/>
                    <a:pt x="439" y="283"/>
                    <a:pt x="431" y="205"/>
                  </a:cubicBezTo>
                  <a:lnTo>
                    <a:pt x="427" y="143"/>
                  </a:lnTo>
                  <a:cubicBezTo>
                    <a:pt x="419" y="64"/>
                    <a:pt x="352" y="2"/>
                    <a:pt x="272" y="0"/>
                  </a:cubicBezTo>
                  <a:cubicBezTo>
                    <a:pt x="271" y="0"/>
                    <a:pt x="270" y="0"/>
                    <a:pt x="269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2">
              <a:extLst>
                <a:ext uri="{FF2B5EF4-FFF2-40B4-BE49-F238E27FC236}">
                  <a16:creationId xmlns:a16="http://schemas.microsoft.com/office/drawing/2014/main" id="{BC25AC05-51B1-7829-5F6F-110B03116ECF}"/>
                </a:ext>
              </a:extLst>
            </p:cNvPr>
            <p:cNvSpPr/>
            <p:nvPr/>
          </p:nvSpPr>
          <p:spPr>
            <a:xfrm>
              <a:off x="821400" y="3727825"/>
              <a:ext cx="11475" cy="12875"/>
            </a:xfrm>
            <a:custGeom>
              <a:avLst/>
              <a:gdLst/>
              <a:ahLst/>
              <a:cxnLst/>
              <a:rect l="l" t="t" r="r" b="b"/>
              <a:pathLst>
                <a:path w="459" h="515" extrusionOk="0">
                  <a:moveTo>
                    <a:pt x="281" y="0"/>
                  </a:moveTo>
                  <a:cubicBezTo>
                    <a:pt x="272" y="0"/>
                    <a:pt x="264" y="1"/>
                    <a:pt x="255" y="2"/>
                  </a:cubicBezTo>
                  <a:cubicBezTo>
                    <a:pt x="209" y="10"/>
                    <a:pt x="166" y="31"/>
                    <a:pt x="131" y="63"/>
                  </a:cubicBezTo>
                  <a:cubicBezTo>
                    <a:pt x="97" y="90"/>
                    <a:pt x="72" y="125"/>
                    <a:pt x="53" y="163"/>
                  </a:cubicBezTo>
                  <a:cubicBezTo>
                    <a:pt x="18" y="241"/>
                    <a:pt x="0" y="330"/>
                    <a:pt x="43" y="425"/>
                  </a:cubicBezTo>
                  <a:cubicBezTo>
                    <a:pt x="45" y="427"/>
                    <a:pt x="45" y="428"/>
                    <a:pt x="45" y="430"/>
                  </a:cubicBezTo>
                  <a:cubicBezTo>
                    <a:pt x="73" y="483"/>
                    <a:pt x="126" y="514"/>
                    <a:pt x="182" y="514"/>
                  </a:cubicBezTo>
                  <a:cubicBezTo>
                    <a:pt x="205" y="514"/>
                    <a:pt x="229" y="509"/>
                    <a:pt x="252" y="497"/>
                  </a:cubicBezTo>
                  <a:lnTo>
                    <a:pt x="272" y="487"/>
                  </a:lnTo>
                  <a:cubicBezTo>
                    <a:pt x="333" y="460"/>
                    <a:pt x="383" y="414"/>
                    <a:pt x="418" y="358"/>
                  </a:cubicBezTo>
                  <a:cubicBezTo>
                    <a:pt x="434" y="333"/>
                    <a:pt x="444" y="306"/>
                    <a:pt x="450" y="279"/>
                  </a:cubicBezTo>
                  <a:cubicBezTo>
                    <a:pt x="458" y="242"/>
                    <a:pt x="458" y="206"/>
                    <a:pt x="453" y="169"/>
                  </a:cubicBezTo>
                  <a:lnTo>
                    <a:pt x="449" y="145"/>
                  </a:lnTo>
                  <a:cubicBezTo>
                    <a:pt x="436" y="60"/>
                    <a:pt x="364" y="0"/>
                    <a:pt x="281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2">
              <a:extLst>
                <a:ext uri="{FF2B5EF4-FFF2-40B4-BE49-F238E27FC236}">
                  <a16:creationId xmlns:a16="http://schemas.microsoft.com/office/drawing/2014/main" id="{7164B236-BCBF-941A-E85F-846A8A0041B3}"/>
                </a:ext>
              </a:extLst>
            </p:cNvPr>
            <p:cNvSpPr/>
            <p:nvPr/>
          </p:nvSpPr>
          <p:spPr>
            <a:xfrm>
              <a:off x="550575" y="3709650"/>
              <a:ext cx="10800" cy="10975"/>
            </a:xfrm>
            <a:custGeom>
              <a:avLst/>
              <a:gdLst/>
              <a:ahLst/>
              <a:cxnLst/>
              <a:rect l="l" t="t" r="r" b="b"/>
              <a:pathLst>
                <a:path w="432" h="439" extrusionOk="0">
                  <a:moveTo>
                    <a:pt x="235" y="1"/>
                  </a:moveTo>
                  <a:cubicBezTo>
                    <a:pt x="231" y="1"/>
                    <a:pt x="228" y="1"/>
                    <a:pt x="225" y="1"/>
                  </a:cubicBezTo>
                  <a:cubicBezTo>
                    <a:pt x="128" y="8"/>
                    <a:pt x="64" y="70"/>
                    <a:pt x="36" y="141"/>
                  </a:cubicBezTo>
                  <a:cubicBezTo>
                    <a:pt x="7" y="213"/>
                    <a:pt x="1" y="299"/>
                    <a:pt x="59" y="375"/>
                  </a:cubicBezTo>
                  <a:cubicBezTo>
                    <a:pt x="90" y="416"/>
                    <a:pt x="138" y="438"/>
                    <a:pt x="187" y="438"/>
                  </a:cubicBezTo>
                  <a:cubicBezTo>
                    <a:pt x="209" y="438"/>
                    <a:pt x="232" y="434"/>
                    <a:pt x="253" y="424"/>
                  </a:cubicBezTo>
                  <a:lnTo>
                    <a:pt x="295" y="403"/>
                  </a:lnTo>
                  <a:cubicBezTo>
                    <a:pt x="366" y="370"/>
                    <a:pt x="395" y="348"/>
                    <a:pt x="412" y="318"/>
                  </a:cubicBezTo>
                  <a:cubicBezTo>
                    <a:pt x="428" y="286"/>
                    <a:pt x="431" y="256"/>
                    <a:pt x="412" y="181"/>
                  </a:cubicBezTo>
                  <a:lnTo>
                    <a:pt x="398" y="127"/>
                  </a:lnTo>
                  <a:cubicBezTo>
                    <a:pt x="378" y="52"/>
                    <a:pt x="310" y="1"/>
                    <a:pt x="23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2">
              <a:extLst>
                <a:ext uri="{FF2B5EF4-FFF2-40B4-BE49-F238E27FC236}">
                  <a16:creationId xmlns:a16="http://schemas.microsoft.com/office/drawing/2014/main" id="{F4AFF903-AFC4-B782-3C20-C382D55D891B}"/>
                </a:ext>
              </a:extLst>
            </p:cNvPr>
            <p:cNvSpPr/>
            <p:nvPr/>
          </p:nvSpPr>
          <p:spPr>
            <a:xfrm>
              <a:off x="567575" y="3708475"/>
              <a:ext cx="11000" cy="11825"/>
            </a:xfrm>
            <a:custGeom>
              <a:avLst/>
              <a:gdLst/>
              <a:ahLst/>
              <a:cxnLst/>
              <a:rect l="l" t="t" r="r" b="b"/>
              <a:pathLst>
                <a:path w="440" h="473" extrusionOk="0">
                  <a:moveTo>
                    <a:pt x="269" y="1"/>
                  </a:moveTo>
                  <a:cubicBezTo>
                    <a:pt x="166" y="1"/>
                    <a:pt x="90" y="65"/>
                    <a:pt x="52" y="144"/>
                  </a:cubicBezTo>
                  <a:cubicBezTo>
                    <a:pt x="14" y="223"/>
                    <a:pt x="1" y="322"/>
                    <a:pt x="61" y="409"/>
                  </a:cubicBezTo>
                  <a:cubicBezTo>
                    <a:pt x="89" y="450"/>
                    <a:pt x="135" y="472"/>
                    <a:pt x="181" y="472"/>
                  </a:cubicBezTo>
                  <a:cubicBezTo>
                    <a:pt x="204" y="472"/>
                    <a:pt x="227" y="467"/>
                    <a:pt x="249" y="455"/>
                  </a:cubicBezTo>
                  <a:lnTo>
                    <a:pt x="297" y="431"/>
                  </a:lnTo>
                  <a:cubicBezTo>
                    <a:pt x="368" y="393"/>
                    <a:pt x="397" y="374"/>
                    <a:pt x="416" y="344"/>
                  </a:cubicBezTo>
                  <a:cubicBezTo>
                    <a:pt x="435" y="312"/>
                    <a:pt x="440" y="282"/>
                    <a:pt x="432" y="204"/>
                  </a:cubicBezTo>
                  <a:lnTo>
                    <a:pt x="427" y="142"/>
                  </a:lnTo>
                  <a:cubicBezTo>
                    <a:pt x="419" y="63"/>
                    <a:pt x="352" y="2"/>
                    <a:pt x="273" y="1"/>
                  </a:cubicBezTo>
                  <a:cubicBezTo>
                    <a:pt x="272" y="1"/>
                    <a:pt x="270" y="1"/>
                    <a:pt x="26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2">
              <a:extLst>
                <a:ext uri="{FF2B5EF4-FFF2-40B4-BE49-F238E27FC236}">
                  <a16:creationId xmlns:a16="http://schemas.microsoft.com/office/drawing/2014/main" id="{5F5A48E0-7924-B4D9-4591-1EB38A8C3D3F}"/>
                </a:ext>
              </a:extLst>
            </p:cNvPr>
            <p:cNvSpPr/>
            <p:nvPr/>
          </p:nvSpPr>
          <p:spPr>
            <a:xfrm>
              <a:off x="585025" y="3710525"/>
              <a:ext cx="11475" cy="12850"/>
            </a:xfrm>
            <a:custGeom>
              <a:avLst/>
              <a:gdLst/>
              <a:ahLst/>
              <a:cxnLst/>
              <a:rect l="l" t="t" r="r" b="b"/>
              <a:pathLst>
                <a:path w="459" h="514" extrusionOk="0">
                  <a:moveTo>
                    <a:pt x="281" y="1"/>
                  </a:moveTo>
                  <a:cubicBezTo>
                    <a:pt x="273" y="1"/>
                    <a:pt x="264" y="1"/>
                    <a:pt x="255" y="3"/>
                  </a:cubicBezTo>
                  <a:cubicBezTo>
                    <a:pt x="209" y="9"/>
                    <a:pt x="166" y="30"/>
                    <a:pt x="131" y="62"/>
                  </a:cubicBezTo>
                  <a:cubicBezTo>
                    <a:pt x="98" y="90"/>
                    <a:pt x="72" y="125"/>
                    <a:pt x="53" y="163"/>
                  </a:cubicBezTo>
                  <a:cubicBezTo>
                    <a:pt x="18" y="240"/>
                    <a:pt x="1" y="330"/>
                    <a:pt x="44" y="424"/>
                  </a:cubicBezTo>
                  <a:cubicBezTo>
                    <a:pt x="45" y="426"/>
                    <a:pt x="45" y="429"/>
                    <a:pt x="45" y="429"/>
                  </a:cubicBezTo>
                  <a:cubicBezTo>
                    <a:pt x="73" y="483"/>
                    <a:pt x="128" y="514"/>
                    <a:pt x="183" y="514"/>
                  </a:cubicBezTo>
                  <a:cubicBezTo>
                    <a:pt x="207" y="514"/>
                    <a:pt x="230" y="508"/>
                    <a:pt x="252" y="497"/>
                  </a:cubicBezTo>
                  <a:lnTo>
                    <a:pt x="273" y="488"/>
                  </a:lnTo>
                  <a:cubicBezTo>
                    <a:pt x="333" y="459"/>
                    <a:pt x="384" y="415"/>
                    <a:pt x="419" y="357"/>
                  </a:cubicBezTo>
                  <a:cubicBezTo>
                    <a:pt x="435" y="332"/>
                    <a:pt x="444" y="306"/>
                    <a:pt x="451" y="278"/>
                  </a:cubicBezTo>
                  <a:cubicBezTo>
                    <a:pt x="459" y="241"/>
                    <a:pt x="459" y="205"/>
                    <a:pt x="452" y="170"/>
                  </a:cubicBezTo>
                  <a:lnTo>
                    <a:pt x="449" y="144"/>
                  </a:lnTo>
                  <a:cubicBezTo>
                    <a:pt x="436" y="61"/>
                    <a:pt x="364" y="1"/>
                    <a:pt x="28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2">
              <a:extLst>
                <a:ext uri="{FF2B5EF4-FFF2-40B4-BE49-F238E27FC236}">
                  <a16:creationId xmlns:a16="http://schemas.microsoft.com/office/drawing/2014/main" id="{963919B9-2D9D-C694-FB07-A4D510C4C43A}"/>
                </a:ext>
              </a:extLst>
            </p:cNvPr>
            <p:cNvSpPr/>
            <p:nvPr/>
          </p:nvSpPr>
          <p:spPr>
            <a:xfrm>
              <a:off x="735075" y="4020375"/>
              <a:ext cx="7750" cy="6000"/>
            </a:xfrm>
            <a:custGeom>
              <a:avLst/>
              <a:gdLst/>
              <a:ahLst/>
              <a:cxnLst/>
              <a:rect l="l" t="t" r="r" b="b"/>
              <a:pathLst>
                <a:path w="310" h="240" extrusionOk="0">
                  <a:moveTo>
                    <a:pt x="155" y="1"/>
                  </a:moveTo>
                  <a:cubicBezTo>
                    <a:pt x="1" y="1"/>
                    <a:pt x="1" y="239"/>
                    <a:pt x="155" y="239"/>
                  </a:cubicBezTo>
                  <a:cubicBezTo>
                    <a:pt x="309" y="239"/>
                    <a:pt x="309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2">
              <a:extLst>
                <a:ext uri="{FF2B5EF4-FFF2-40B4-BE49-F238E27FC236}">
                  <a16:creationId xmlns:a16="http://schemas.microsoft.com/office/drawing/2014/main" id="{BD4D73AE-5071-F8EE-C2C3-EAAF972E1F64}"/>
                </a:ext>
              </a:extLst>
            </p:cNvPr>
            <p:cNvSpPr/>
            <p:nvPr/>
          </p:nvSpPr>
          <p:spPr>
            <a:xfrm>
              <a:off x="738025" y="3976700"/>
              <a:ext cx="7700" cy="6000"/>
            </a:xfrm>
            <a:custGeom>
              <a:avLst/>
              <a:gdLst/>
              <a:ahLst/>
              <a:cxnLst/>
              <a:rect l="l" t="t" r="r" b="b"/>
              <a:pathLst>
                <a:path w="308" h="240" extrusionOk="0">
                  <a:moveTo>
                    <a:pt x="155" y="1"/>
                  </a:moveTo>
                  <a:cubicBezTo>
                    <a:pt x="1" y="1"/>
                    <a:pt x="1" y="239"/>
                    <a:pt x="155" y="239"/>
                  </a:cubicBezTo>
                  <a:cubicBezTo>
                    <a:pt x="307" y="239"/>
                    <a:pt x="307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2">
              <a:extLst>
                <a:ext uri="{FF2B5EF4-FFF2-40B4-BE49-F238E27FC236}">
                  <a16:creationId xmlns:a16="http://schemas.microsoft.com/office/drawing/2014/main" id="{798646E9-829F-0D00-BDEB-CB5168407FBB}"/>
                </a:ext>
              </a:extLst>
            </p:cNvPr>
            <p:cNvSpPr/>
            <p:nvPr/>
          </p:nvSpPr>
          <p:spPr>
            <a:xfrm>
              <a:off x="700900" y="3977425"/>
              <a:ext cx="7200" cy="6625"/>
            </a:xfrm>
            <a:custGeom>
              <a:avLst/>
              <a:gdLst/>
              <a:ahLst/>
              <a:cxnLst/>
              <a:rect l="l" t="t" r="r" b="b"/>
              <a:pathLst>
                <a:path w="288" h="265" extrusionOk="0">
                  <a:moveTo>
                    <a:pt x="166" y="1"/>
                  </a:moveTo>
                  <a:cubicBezTo>
                    <a:pt x="144" y="1"/>
                    <a:pt x="125" y="5"/>
                    <a:pt x="106" y="17"/>
                  </a:cubicBezTo>
                  <a:lnTo>
                    <a:pt x="106" y="15"/>
                  </a:lnTo>
                  <a:lnTo>
                    <a:pt x="61" y="44"/>
                  </a:lnTo>
                  <a:cubicBezTo>
                    <a:pt x="47" y="50"/>
                    <a:pt x="36" y="61"/>
                    <a:pt x="28" y="74"/>
                  </a:cubicBezTo>
                  <a:cubicBezTo>
                    <a:pt x="17" y="85"/>
                    <a:pt x="9" y="99"/>
                    <a:pt x="6" y="115"/>
                  </a:cubicBezTo>
                  <a:cubicBezTo>
                    <a:pt x="1" y="129"/>
                    <a:pt x="1" y="145"/>
                    <a:pt x="4" y="161"/>
                  </a:cubicBezTo>
                  <a:cubicBezTo>
                    <a:pt x="4" y="177"/>
                    <a:pt x="9" y="193"/>
                    <a:pt x="18" y="206"/>
                  </a:cubicBezTo>
                  <a:lnTo>
                    <a:pt x="37" y="230"/>
                  </a:lnTo>
                  <a:cubicBezTo>
                    <a:pt x="52" y="245"/>
                    <a:pt x="69" y="255"/>
                    <a:pt x="90" y="261"/>
                  </a:cubicBezTo>
                  <a:lnTo>
                    <a:pt x="122" y="264"/>
                  </a:lnTo>
                  <a:cubicBezTo>
                    <a:pt x="142" y="264"/>
                    <a:pt x="163" y="260"/>
                    <a:pt x="181" y="249"/>
                  </a:cubicBezTo>
                  <a:lnTo>
                    <a:pt x="227" y="222"/>
                  </a:lnTo>
                  <a:cubicBezTo>
                    <a:pt x="239" y="214"/>
                    <a:pt x="250" y="204"/>
                    <a:pt x="260" y="191"/>
                  </a:cubicBezTo>
                  <a:cubicBezTo>
                    <a:pt x="270" y="179"/>
                    <a:pt x="277" y="166"/>
                    <a:pt x="281" y="152"/>
                  </a:cubicBezTo>
                  <a:cubicBezTo>
                    <a:pt x="285" y="136"/>
                    <a:pt x="287" y="120"/>
                    <a:pt x="282" y="104"/>
                  </a:cubicBezTo>
                  <a:cubicBezTo>
                    <a:pt x="282" y="88"/>
                    <a:pt x="277" y="72"/>
                    <a:pt x="270" y="59"/>
                  </a:cubicBezTo>
                  <a:lnTo>
                    <a:pt x="250" y="36"/>
                  </a:lnTo>
                  <a:cubicBezTo>
                    <a:pt x="236" y="20"/>
                    <a:pt x="217" y="10"/>
                    <a:pt x="198" y="4"/>
                  </a:cubicBezTo>
                  <a:lnTo>
                    <a:pt x="166" y="1"/>
                  </a:ln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2">
              <a:extLst>
                <a:ext uri="{FF2B5EF4-FFF2-40B4-BE49-F238E27FC236}">
                  <a16:creationId xmlns:a16="http://schemas.microsoft.com/office/drawing/2014/main" id="{1968967A-5AAA-CE95-6EF7-2569F79F3021}"/>
                </a:ext>
              </a:extLst>
            </p:cNvPr>
            <p:cNvSpPr/>
            <p:nvPr/>
          </p:nvSpPr>
          <p:spPr>
            <a:xfrm>
              <a:off x="607875" y="4023275"/>
              <a:ext cx="7700" cy="6000"/>
            </a:xfrm>
            <a:custGeom>
              <a:avLst/>
              <a:gdLst/>
              <a:ahLst/>
              <a:cxnLst/>
              <a:rect l="l" t="t" r="r" b="b"/>
              <a:pathLst>
                <a:path w="308" h="240" extrusionOk="0">
                  <a:moveTo>
                    <a:pt x="153" y="1"/>
                  </a:moveTo>
                  <a:cubicBezTo>
                    <a:pt x="1" y="1"/>
                    <a:pt x="1" y="239"/>
                    <a:pt x="153" y="239"/>
                  </a:cubicBezTo>
                  <a:cubicBezTo>
                    <a:pt x="308" y="239"/>
                    <a:pt x="308" y="1"/>
                    <a:pt x="15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2">
              <a:extLst>
                <a:ext uri="{FF2B5EF4-FFF2-40B4-BE49-F238E27FC236}">
                  <a16:creationId xmlns:a16="http://schemas.microsoft.com/office/drawing/2014/main" id="{0B153D48-429D-5F0A-3B40-A175E0E4C080}"/>
                </a:ext>
              </a:extLst>
            </p:cNvPr>
            <p:cNvSpPr/>
            <p:nvPr/>
          </p:nvSpPr>
          <p:spPr>
            <a:xfrm>
              <a:off x="607925" y="3979525"/>
              <a:ext cx="7725" cy="6000"/>
            </a:xfrm>
            <a:custGeom>
              <a:avLst/>
              <a:gdLst/>
              <a:ahLst/>
              <a:cxnLst/>
              <a:rect l="l" t="t" r="r" b="b"/>
              <a:pathLst>
                <a:path w="309" h="240" extrusionOk="0">
                  <a:moveTo>
                    <a:pt x="155" y="1"/>
                  </a:moveTo>
                  <a:cubicBezTo>
                    <a:pt x="0" y="1"/>
                    <a:pt x="0" y="239"/>
                    <a:pt x="155" y="239"/>
                  </a:cubicBezTo>
                  <a:cubicBezTo>
                    <a:pt x="307" y="239"/>
                    <a:pt x="309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2">
              <a:extLst>
                <a:ext uri="{FF2B5EF4-FFF2-40B4-BE49-F238E27FC236}">
                  <a16:creationId xmlns:a16="http://schemas.microsoft.com/office/drawing/2014/main" id="{8F7E8D64-D39D-7604-2ADC-2A64A34AA1C3}"/>
                </a:ext>
              </a:extLst>
            </p:cNvPr>
            <p:cNvSpPr/>
            <p:nvPr/>
          </p:nvSpPr>
          <p:spPr>
            <a:xfrm>
              <a:off x="645425" y="3982675"/>
              <a:ext cx="7150" cy="6775"/>
            </a:xfrm>
            <a:custGeom>
              <a:avLst/>
              <a:gdLst/>
              <a:ahLst/>
              <a:cxnLst/>
              <a:rect l="l" t="t" r="r" b="b"/>
              <a:pathLst>
                <a:path w="286" h="271" extrusionOk="0">
                  <a:moveTo>
                    <a:pt x="121" y="1"/>
                  </a:moveTo>
                  <a:cubicBezTo>
                    <a:pt x="95" y="1"/>
                    <a:pt x="70" y="10"/>
                    <a:pt x="49" y="27"/>
                  </a:cubicBezTo>
                  <a:cubicBezTo>
                    <a:pt x="36" y="35"/>
                    <a:pt x="25" y="47"/>
                    <a:pt x="18" y="61"/>
                  </a:cubicBezTo>
                  <a:lnTo>
                    <a:pt x="6" y="89"/>
                  </a:lnTo>
                  <a:cubicBezTo>
                    <a:pt x="1" y="110"/>
                    <a:pt x="1" y="131"/>
                    <a:pt x="6" y="151"/>
                  </a:cubicBezTo>
                  <a:lnTo>
                    <a:pt x="18" y="182"/>
                  </a:lnTo>
                  <a:cubicBezTo>
                    <a:pt x="28" y="199"/>
                    <a:pt x="44" y="213"/>
                    <a:pt x="61" y="223"/>
                  </a:cubicBezTo>
                  <a:lnTo>
                    <a:pt x="104" y="255"/>
                  </a:lnTo>
                  <a:cubicBezTo>
                    <a:pt x="119" y="263"/>
                    <a:pt x="134" y="267"/>
                    <a:pt x="149" y="269"/>
                  </a:cubicBezTo>
                  <a:cubicBezTo>
                    <a:pt x="154" y="270"/>
                    <a:pt x="160" y="271"/>
                    <a:pt x="166" y="271"/>
                  </a:cubicBezTo>
                  <a:cubicBezTo>
                    <a:pt x="177" y="271"/>
                    <a:pt x="187" y="269"/>
                    <a:pt x="196" y="266"/>
                  </a:cubicBezTo>
                  <a:cubicBezTo>
                    <a:pt x="212" y="263"/>
                    <a:pt x="225" y="255"/>
                    <a:pt x="236" y="245"/>
                  </a:cubicBezTo>
                  <a:cubicBezTo>
                    <a:pt x="250" y="237"/>
                    <a:pt x="260" y="225"/>
                    <a:pt x="268" y="212"/>
                  </a:cubicBezTo>
                  <a:lnTo>
                    <a:pt x="279" y="183"/>
                  </a:lnTo>
                  <a:cubicBezTo>
                    <a:pt x="285" y="163"/>
                    <a:pt x="285" y="140"/>
                    <a:pt x="279" y="120"/>
                  </a:cubicBezTo>
                  <a:lnTo>
                    <a:pt x="268" y="91"/>
                  </a:lnTo>
                  <a:cubicBezTo>
                    <a:pt x="257" y="74"/>
                    <a:pt x="242" y="59"/>
                    <a:pt x="225" y="48"/>
                  </a:cubicBezTo>
                  <a:lnTo>
                    <a:pt x="182" y="18"/>
                  </a:lnTo>
                  <a:cubicBezTo>
                    <a:pt x="163" y="7"/>
                    <a:pt x="142" y="1"/>
                    <a:pt x="12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2">
              <a:extLst>
                <a:ext uri="{FF2B5EF4-FFF2-40B4-BE49-F238E27FC236}">
                  <a16:creationId xmlns:a16="http://schemas.microsoft.com/office/drawing/2014/main" id="{150D1F20-C883-DCA4-F67B-B62BD459FCBB}"/>
                </a:ext>
              </a:extLst>
            </p:cNvPr>
            <p:cNvSpPr/>
            <p:nvPr/>
          </p:nvSpPr>
          <p:spPr>
            <a:xfrm>
              <a:off x="784750" y="3517375"/>
              <a:ext cx="52250" cy="48725"/>
            </a:xfrm>
            <a:custGeom>
              <a:avLst/>
              <a:gdLst/>
              <a:ahLst/>
              <a:cxnLst/>
              <a:rect l="l" t="t" r="r" b="b"/>
              <a:pathLst>
                <a:path w="2090" h="1949" extrusionOk="0">
                  <a:moveTo>
                    <a:pt x="116" y="0"/>
                  </a:moveTo>
                  <a:cubicBezTo>
                    <a:pt x="36" y="0"/>
                    <a:pt x="1" y="115"/>
                    <a:pt x="82" y="155"/>
                  </a:cubicBezTo>
                  <a:cubicBezTo>
                    <a:pt x="284" y="258"/>
                    <a:pt x="489" y="360"/>
                    <a:pt x="681" y="474"/>
                  </a:cubicBezTo>
                  <a:cubicBezTo>
                    <a:pt x="875" y="590"/>
                    <a:pt x="1071" y="709"/>
                    <a:pt x="1249" y="837"/>
                  </a:cubicBezTo>
                  <a:cubicBezTo>
                    <a:pt x="1427" y="965"/>
                    <a:pt x="1587" y="1110"/>
                    <a:pt x="1703" y="1280"/>
                  </a:cubicBezTo>
                  <a:cubicBezTo>
                    <a:pt x="1819" y="1450"/>
                    <a:pt x="1891" y="1650"/>
                    <a:pt x="1886" y="1855"/>
                  </a:cubicBezTo>
                  <a:lnTo>
                    <a:pt x="1886" y="1859"/>
                  </a:lnTo>
                  <a:cubicBezTo>
                    <a:pt x="1884" y="1916"/>
                    <a:pt x="1930" y="1949"/>
                    <a:pt x="1975" y="1949"/>
                  </a:cubicBezTo>
                  <a:cubicBezTo>
                    <a:pt x="2012" y="1949"/>
                    <a:pt x="2049" y="1927"/>
                    <a:pt x="2061" y="1881"/>
                  </a:cubicBezTo>
                  <a:cubicBezTo>
                    <a:pt x="2090" y="1755"/>
                    <a:pt x="2090" y="1623"/>
                    <a:pt x="2064" y="1496"/>
                  </a:cubicBezTo>
                  <a:cubicBezTo>
                    <a:pt x="2037" y="1371"/>
                    <a:pt x="1989" y="1250"/>
                    <a:pt x="1926" y="1139"/>
                  </a:cubicBezTo>
                  <a:cubicBezTo>
                    <a:pt x="1797" y="916"/>
                    <a:pt x="1608" y="744"/>
                    <a:pt x="1412" y="606"/>
                  </a:cubicBezTo>
                  <a:cubicBezTo>
                    <a:pt x="1218" y="469"/>
                    <a:pt x="1013" y="350"/>
                    <a:pt x="797" y="250"/>
                  </a:cubicBezTo>
                  <a:cubicBezTo>
                    <a:pt x="586" y="147"/>
                    <a:pt x="365" y="64"/>
                    <a:pt x="138" y="2"/>
                  </a:cubicBezTo>
                  <a:lnTo>
                    <a:pt x="138" y="2"/>
                  </a:lnTo>
                  <a:lnTo>
                    <a:pt x="139" y="4"/>
                  </a:lnTo>
                  <a:cubicBezTo>
                    <a:pt x="131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A9A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2">
              <a:extLst>
                <a:ext uri="{FF2B5EF4-FFF2-40B4-BE49-F238E27FC236}">
                  <a16:creationId xmlns:a16="http://schemas.microsoft.com/office/drawing/2014/main" id="{26CC4394-6323-BA61-B79A-6D7B97158CCD}"/>
                </a:ext>
              </a:extLst>
            </p:cNvPr>
            <p:cNvSpPr/>
            <p:nvPr/>
          </p:nvSpPr>
          <p:spPr>
            <a:xfrm>
              <a:off x="527925" y="3558800"/>
              <a:ext cx="20925" cy="23000"/>
            </a:xfrm>
            <a:custGeom>
              <a:avLst/>
              <a:gdLst/>
              <a:ahLst/>
              <a:cxnLst/>
              <a:rect l="l" t="t" r="r" b="b"/>
              <a:pathLst>
                <a:path w="837" h="920" extrusionOk="0">
                  <a:moveTo>
                    <a:pt x="661" y="1"/>
                  </a:moveTo>
                  <a:cubicBezTo>
                    <a:pt x="613" y="1"/>
                    <a:pt x="567" y="43"/>
                    <a:pt x="579" y="100"/>
                  </a:cubicBezTo>
                  <a:lnTo>
                    <a:pt x="581" y="109"/>
                  </a:lnTo>
                  <a:cubicBezTo>
                    <a:pt x="613" y="251"/>
                    <a:pt x="578" y="397"/>
                    <a:pt x="487" y="510"/>
                  </a:cubicBezTo>
                  <a:cubicBezTo>
                    <a:pt x="400" y="617"/>
                    <a:pt x="261" y="686"/>
                    <a:pt x="99" y="726"/>
                  </a:cubicBezTo>
                  <a:lnTo>
                    <a:pt x="94" y="728"/>
                  </a:lnTo>
                  <a:cubicBezTo>
                    <a:pt x="2" y="748"/>
                    <a:pt x="1" y="879"/>
                    <a:pt x="93" y="903"/>
                  </a:cubicBezTo>
                  <a:cubicBezTo>
                    <a:pt x="137" y="914"/>
                    <a:pt x="182" y="919"/>
                    <a:pt x="229" y="919"/>
                  </a:cubicBezTo>
                  <a:cubicBezTo>
                    <a:pt x="405" y="919"/>
                    <a:pt x="588" y="839"/>
                    <a:pt x="708" y="688"/>
                  </a:cubicBezTo>
                  <a:cubicBezTo>
                    <a:pt x="783" y="593"/>
                    <a:pt x="826" y="477"/>
                    <a:pt x="830" y="357"/>
                  </a:cubicBezTo>
                  <a:cubicBezTo>
                    <a:pt x="837" y="238"/>
                    <a:pt x="799" y="121"/>
                    <a:pt x="722" y="30"/>
                  </a:cubicBezTo>
                  <a:cubicBezTo>
                    <a:pt x="705" y="10"/>
                    <a:pt x="683" y="1"/>
                    <a:pt x="661" y="1"/>
                  </a:cubicBezTo>
                  <a:close/>
                </a:path>
              </a:pathLst>
            </a:custGeom>
            <a:solidFill>
              <a:srgbClr val="A9A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2">
              <a:extLst>
                <a:ext uri="{FF2B5EF4-FFF2-40B4-BE49-F238E27FC236}">
                  <a16:creationId xmlns:a16="http://schemas.microsoft.com/office/drawing/2014/main" id="{1E71EAB5-EBFC-6131-BA40-DB2E600A30AF}"/>
                </a:ext>
              </a:extLst>
            </p:cNvPr>
            <p:cNvSpPr/>
            <p:nvPr/>
          </p:nvSpPr>
          <p:spPr>
            <a:xfrm>
              <a:off x="617250" y="3693275"/>
              <a:ext cx="76900" cy="69250"/>
            </a:xfrm>
            <a:custGeom>
              <a:avLst/>
              <a:gdLst/>
              <a:ahLst/>
              <a:cxnLst/>
              <a:rect l="l" t="t" r="r" b="b"/>
              <a:pathLst>
                <a:path w="3076" h="2770" extrusionOk="0">
                  <a:moveTo>
                    <a:pt x="1125" y="0"/>
                  </a:moveTo>
                  <a:cubicBezTo>
                    <a:pt x="966" y="0"/>
                    <a:pt x="803" y="60"/>
                    <a:pt x="710" y="187"/>
                  </a:cubicBezTo>
                  <a:cubicBezTo>
                    <a:pt x="634" y="292"/>
                    <a:pt x="613" y="431"/>
                    <a:pt x="622" y="561"/>
                  </a:cubicBezTo>
                  <a:cubicBezTo>
                    <a:pt x="654" y="931"/>
                    <a:pt x="889" y="1252"/>
                    <a:pt x="1234" y="1392"/>
                  </a:cubicBezTo>
                  <a:lnTo>
                    <a:pt x="602" y="1736"/>
                  </a:lnTo>
                  <a:cubicBezTo>
                    <a:pt x="432" y="1828"/>
                    <a:pt x="258" y="1925"/>
                    <a:pt x="144" y="2080"/>
                  </a:cubicBezTo>
                  <a:cubicBezTo>
                    <a:pt x="31" y="2236"/>
                    <a:pt x="1" y="2468"/>
                    <a:pt x="128" y="2613"/>
                  </a:cubicBezTo>
                  <a:cubicBezTo>
                    <a:pt x="220" y="2719"/>
                    <a:pt x="371" y="2753"/>
                    <a:pt x="513" y="2764"/>
                  </a:cubicBezTo>
                  <a:cubicBezTo>
                    <a:pt x="560" y="2768"/>
                    <a:pt x="607" y="2770"/>
                    <a:pt x="654" y="2770"/>
                  </a:cubicBezTo>
                  <a:cubicBezTo>
                    <a:pt x="1521" y="2770"/>
                    <a:pt x="2388" y="2150"/>
                    <a:pt x="3075" y="1616"/>
                  </a:cubicBezTo>
                  <a:cubicBezTo>
                    <a:pt x="2668" y="1159"/>
                    <a:pt x="2244" y="551"/>
                    <a:pt x="1724" y="227"/>
                  </a:cubicBezTo>
                  <a:cubicBezTo>
                    <a:pt x="1565" y="127"/>
                    <a:pt x="1398" y="33"/>
                    <a:pt x="1212" y="6"/>
                  </a:cubicBezTo>
                  <a:cubicBezTo>
                    <a:pt x="1184" y="2"/>
                    <a:pt x="1154" y="0"/>
                    <a:pt x="1125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2">
              <a:extLst>
                <a:ext uri="{FF2B5EF4-FFF2-40B4-BE49-F238E27FC236}">
                  <a16:creationId xmlns:a16="http://schemas.microsoft.com/office/drawing/2014/main" id="{14367B8C-EBED-A67B-B925-79B8746D4019}"/>
                </a:ext>
              </a:extLst>
            </p:cNvPr>
            <p:cNvSpPr/>
            <p:nvPr/>
          </p:nvSpPr>
          <p:spPr>
            <a:xfrm>
              <a:off x="694125" y="3699300"/>
              <a:ext cx="73725" cy="70575"/>
            </a:xfrm>
            <a:custGeom>
              <a:avLst/>
              <a:gdLst/>
              <a:ahLst/>
              <a:cxnLst/>
              <a:rect l="l" t="t" r="r" b="b"/>
              <a:pathLst>
                <a:path w="2949" h="2823" extrusionOk="0">
                  <a:moveTo>
                    <a:pt x="2053" y="0"/>
                  </a:moveTo>
                  <a:cubicBezTo>
                    <a:pt x="2050" y="0"/>
                    <a:pt x="2046" y="0"/>
                    <a:pt x="2043" y="0"/>
                  </a:cubicBezTo>
                  <a:cubicBezTo>
                    <a:pt x="1855" y="5"/>
                    <a:pt x="1677" y="78"/>
                    <a:pt x="1509" y="158"/>
                  </a:cubicBezTo>
                  <a:cubicBezTo>
                    <a:pt x="954" y="418"/>
                    <a:pt x="460" y="969"/>
                    <a:pt x="1" y="1375"/>
                  </a:cubicBezTo>
                  <a:lnTo>
                    <a:pt x="1" y="1375"/>
                  </a:lnTo>
                  <a:cubicBezTo>
                    <a:pt x="1" y="1374"/>
                    <a:pt x="0" y="1374"/>
                    <a:pt x="0" y="1374"/>
                  </a:cubicBezTo>
                  <a:lnTo>
                    <a:pt x="0" y="1375"/>
                  </a:lnTo>
                  <a:cubicBezTo>
                    <a:pt x="0" y="1375"/>
                    <a:pt x="1" y="1375"/>
                    <a:pt x="1" y="1375"/>
                  </a:cubicBezTo>
                  <a:lnTo>
                    <a:pt x="1" y="1375"/>
                  </a:lnTo>
                  <a:cubicBezTo>
                    <a:pt x="653" y="2020"/>
                    <a:pt x="1490" y="2784"/>
                    <a:pt x="2407" y="2822"/>
                  </a:cubicBezTo>
                  <a:cubicBezTo>
                    <a:pt x="2422" y="2822"/>
                    <a:pt x="2437" y="2823"/>
                    <a:pt x="2452" y="2823"/>
                  </a:cubicBezTo>
                  <a:cubicBezTo>
                    <a:pt x="2579" y="2823"/>
                    <a:pt x="2712" y="2802"/>
                    <a:pt x="2806" y="2719"/>
                  </a:cubicBezTo>
                  <a:cubicBezTo>
                    <a:pt x="2949" y="2590"/>
                    <a:pt x="2947" y="2355"/>
                    <a:pt x="2853" y="2186"/>
                  </a:cubicBezTo>
                  <a:cubicBezTo>
                    <a:pt x="2760" y="2018"/>
                    <a:pt x="2599" y="1901"/>
                    <a:pt x="2442" y="1790"/>
                  </a:cubicBezTo>
                  <a:lnTo>
                    <a:pt x="1855" y="1372"/>
                  </a:lnTo>
                  <a:cubicBezTo>
                    <a:pt x="2213" y="1275"/>
                    <a:pt x="2486" y="984"/>
                    <a:pt x="2561" y="620"/>
                  </a:cubicBezTo>
                  <a:cubicBezTo>
                    <a:pt x="2586" y="493"/>
                    <a:pt x="2583" y="353"/>
                    <a:pt x="2520" y="239"/>
                  </a:cubicBezTo>
                  <a:cubicBezTo>
                    <a:pt x="2431" y="80"/>
                    <a:pt x="2238" y="0"/>
                    <a:pt x="2053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2">
              <a:extLst>
                <a:ext uri="{FF2B5EF4-FFF2-40B4-BE49-F238E27FC236}">
                  <a16:creationId xmlns:a16="http://schemas.microsoft.com/office/drawing/2014/main" id="{A481259B-5BBC-C221-2B47-30E234018CEB}"/>
                </a:ext>
              </a:extLst>
            </p:cNvPr>
            <p:cNvSpPr/>
            <p:nvPr/>
          </p:nvSpPr>
          <p:spPr>
            <a:xfrm>
              <a:off x="678775" y="37220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614" y="1"/>
                  </a:moveTo>
                  <a:cubicBezTo>
                    <a:pt x="220" y="1"/>
                    <a:pt x="1" y="470"/>
                    <a:pt x="268" y="771"/>
                  </a:cubicBezTo>
                  <a:cubicBezTo>
                    <a:pt x="363" y="879"/>
                    <a:pt x="488" y="928"/>
                    <a:pt x="611" y="928"/>
                  </a:cubicBezTo>
                  <a:cubicBezTo>
                    <a:pt x="840" y="928"/>
                    <a:pt x="1061" y="760"/>
                    <a:pt x="1077" y="493"/>
                  </a:cubicBezTo>
                  <a:cubicBezTo>
                    <a:pt x="1093" y="237"/>
                    <a:pt x="897" y="18"/>
                    <a:pt x="643" y="2"/>
                  </a:cubicBezTo>
                  <a:cubicBezTo>
                    <a:pt x="633" y="1"/>
                    <a:pt x="623" y="1"/>
                    <a:pt x="614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2">
              <a:extLst>
                <a:ext uri="{FF2B5EF4-FFF2-40B4-BE49-F238E27FC236}">
                  <a16:creationId xmlns:a16="http://schemas.microsoft.com/office/drawing/2014/main" id="{C82F1C38-BA16-680B-76D3-761EE9230127}"/>
                </a:ext>
              </a:extLst>
            </p:cNvPr>
            <p:cNvSpPr/>
            <p:nvPr/>
          </p:nvSpPr>
          <p:spPr>
            <a:xfrm>
              <a:off x="617975" y="3688375"/>
              <a:ext cx="76875" cy="69250"/>
            </a:xfrm>
            <a:custGeom>
              <a:avLst/>
              <a:gdLst/>
              <a:ahLst/>
              <a:cxnLst/>
              <a:rect l="l" t="t" r="r" b="b"/>
              <a:pathLst>
                <a:path w="3075" h="2770" extrusionOk="0">
                  <a:moveTo>
                    <a:pt x="1123" y="1"/>
                  </a:moveTo>
                  <a:cubicBezTo>
                    <a:pt x="963" y="1"/>
                    <a:pt x="802" y="59"/>
                    <a:pt x="708" y="188"/>
                  </a:cubicBezTo>
                  <a:cubicBezTo>
                    <a:pt x="632" y="293"/>
                    <a:pt x="612" y="431"/>
                    <a:pt x="620" y="561"/>
                  </a:cubicBezTo>
                  <a:cubicBezTo>
                    <a:pt x="652" y="932"/>
                    <a:pt x="889" y="1253"/>
                    <a:pt x="1232" y="1393"/>
                  </a:cubicBezTo>
                  <a:lnTo>
                    <a:pt x="600" y="1736"/>
                  </a:lnTo>
                  <a:cubicBezTo>
                    <a:pt x="431" y="1828"/>
                    <a:pt x="256" y="1924"/>
                    <a:pt x="142" y="2079"/>
                  </a:cubicBezTo>
                  <a:cubicBezTo>
                    <a:pt x="29" y="2235"/>
                    <a:pt x="0" y="2469"/>
                    <a:pt x="126" y="2613"/>
                  </a:cubicBezTo>
                  <a:cubicBezTo>
                    <a:pt x="220" y="2720"/>
                    <a:pt x="369" y="2752"/>
                    <a:pt x="511" y="2764"/>
                  </a:cubicBezTo>
                  <a:cubicBezTo>
                    <a:pt x="557" y="2768"/>
                    <a:pt x="603" y="2770"/>
                    <a:pt x="649" y="2770"/>
                  </a:cubicBezTo>
                  <a:cubicBezTo>
                    <a:pt x="1517" y="2770"/>
                    <a:pt x="2385" y="2150"/>
                    <a:pt x="3073" y="1615"/>
                  </a:cubicBezTo>
                  <a:lnTo>
                    <a:pt x="3075" y="1615"/>
                  </a:lnTo>
                  <a:cubicBezTo>
                    <a:pt x="2666" y="1159"/>
                    <a:pt x="2242" y="552"/>
                    <a:pt x="1724" y="228"/>
                  </a:cubicBezTo>
                  <a:cubicBezTo>
                    <a:pt x="1565" y="127"/>
                    <a:pt x="1396" y="34"/>
                    <a:pt x="1212" y="7"/>
                  </a:cubicBezTo>
                  <a:cubicBezTo>
                    <a:pt x="1183" y="3"/>
                    <a:pt x="1153" y="1"/>
                    <a:pt x="1123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2">
              <a:extLst>
                <a:ext uri="{FF2B5EF4-FFF2-40B4-BE49-F238E27FC236}">
                  <a16:creationId xmlns:a16="http://schemas.microsoft.com/office/drawing/2014/main" id="{E88B8582-8234-2D27-5F83-15131F3A4521}"/>
                </a:ext>
              </a:extLst>
            </p:cNvPr>
            <p:cNvSpPr/>
            <p:nvPr/>
          </p:nvSpPr>
          <p:spPr>
            <a:xfrm>
              <a:off x="694800" y="3694400"/>
              <a:ext cx="73725" cy="70600"/>
            </a:xfrm>
            <a:custGeom>
              <a:avLst/>
              <a:gdLst/>
              <a:ahLst/>
              <a:cxnLst/>
              <a:rect l="l" t="t" r="r" b="b"/>
              <a:pathLst>
                <a:path w="2949" h="2824" extrusionOk="0">
                  <a:moveTo>
                    <a:pt x="2058" y="1"/>
                  </a:moveTo>
                  <a:cubicBezTo>
                    <a:pt x="2053" y="1"/>
                    <a:pt x="2048" y="1"/>
                    <a:pt x="2043" y="1"/>
                  </a:cubicBezTo>
                  <a:cubicBezTo>
                    <a:pt x="1857" y="4"/>
                    <a:pt x="1679" y="79"/>
                    <a:pt x="1509" y="158"/>
                  </a:cubicBezTo>
                  <a:cubicBezTo>
                    <a:pt x="955" y="419"/>
                    <a:pt x="461" y="971"/>
                    <a:pt x="2" y="1374"/>
                  </a:cubicBezTo>
                  <a:lnTo>
                    <a:pt x="0" y="1376"/>
                  </a:lnTo>
                  <a:cubicBezTo>
                    <a:pt x="652" y="2021"/>
                    <a:pt x="1491" y="2786"/>
                    <a:pt x="2407" y="2822"/>
                  </a:cubicBezTo>
                  <a:cubicBezTo>
                    <a:pt x="2424" y="2823"/>
                    <a:pt x="2442" y="2824"/>
                    <a:pt x="2460" y="2824"/>
                  </a:cubicBezTo>
                  <a:cubicBezTo>
                    <a:pt x="2585" y="2824"/>
                    <a:pt x="2714" y="2801"/>
                    <a:pt x="2806" y="2719"/>
                  </a:cubicBezTo>
                  <a:cubicBezTo>
                    <a:pt x="2949" y="2590"/>
                    <a:pt x="2947" y="2355"/>
                    <a:pt x="2853" y="2188"/>
                  </a:cubicBezTo>
                  <a:cubicBezTo>
                    <a:pt x="2761" y="2020"/>
                    <a:pt x="2599" y="1902"/>
                    <a:pt x="2443" y="1791"/>
                  </a:cubicBezTo>
                  <a:lnTo>
                    <a:pt x="1855" y="1374"/>
                  </a:lnTo>
                  <a:cubicBezTo>
                    <a:pt x="2214" y="1276"/>
                    <a:pt x="2486" y="985"/>
                    <a:pt x="2562" y="622"/>
                  </a:cubicBezTo>
                  <a:cubicBezTo>
                    <a:pt x="2586" y="494"/>
                    <a:pt x="2583" y="354"/>
                    <a:pt x="2520" y="241"/>
                  </a:cubicBezTo>
                  <a:cubicBezTo>
                    <a:pt x="2431" y="82"/>
                    <a:pt x="2241" y="1"/>
                    <a:pt x="2058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2">
              <a:extLst>
                <a:ext uri="{FF2B5EF4-FFF2-40B4-BE49-F238E27FC236}">
                  <a16:creationId xmlns:a16="http://schemas.microsoft.com/office/drawing/2014/main" id="{EB442E7D-C133-509A-DC2D-D662324A47C5}"/>
                </a:ext>
              </a:extLst>
            </p:cNvPr>
            <p:cNvSpPr/>
            <p:nvPr/>
          </p:nvSpPr>
          <p:spPr>
            <a:xfrm>
              <a:off x="679450" y="3717150"/>
              <a:ext cx="27325" cy="23225"/>
            </a:xfrm>
            <a:custGeom>
              <a:avLst/>
              <a:gdLst/>
              <a:ahLst/>
              <a:cxnLst/>
              <a:rect l="l" t="t" r="r" b="b"/>
              <a:pathLst>
                <a:path w="1093" h="929" extrusionOk="0">
                  <a:moveTo>
                    <a:pt x="614" y="1"/>
                  </a:moveTo>
                  <a:cubicBezTo>
                    <a:pt x="220" y="1"/>
                    <a:pt x="1" y="472"/>
                    <a:pt x="269" y="773"/>
                  </a:cubicBezTo>
                  <a:cubicBezTo>
                    <a:pt x="365" y="880"/>
                    <a:pt x="489" y="929"/>
                    <a:pt x="612" y="929"/>
                  </a:cubicBezTo>
                  <a:cubicBezTo>
                    <a:pt x="840" y="929"/>
                    <a:pt x="1061" y="761"/>
                    <a:pt x="1077" y="493"/>
                  </a:cubicBezTo>
                  <a:cubicBezTo>
                    <a:pt x="1093" y="237"/>
                    <a:pt x="897" y="18"/>
                    <a:pt x="643" y="2"/>
                  </a:cubicBezTo>
                  <a:cubicBezTo>
                    <a:pt x="633" y="1"/>
                    <a:pt x="623" y="1"/>
                    <a:pt x="614" y="1"/>
                  </a:cubicBezTo>
                  <a:close/>
                </a:path>
              </a:pathLst>
            </a:custGeom>
            <a:solidFill>
              <a:srgbClr val="A521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2">
              <a:extLst>
                <a:ext uri="{FF2B5EF4-FFF2-40B4-BE49-F238E27FC236}">
                  <a16:creationId xmlns:a16="http://schemas.microsoft.com/office/drawing/2014/main" id="{5712EF3E-A54E-01BF-F044-F8ABB60D40EA}"/>
                </a:ext>
              </a:extLst>
            </p:cNvPr>
            <p:cNvSpPr/>
            <p:nvPr/>
          </p:nvSpPr>
          <p:spPr>
            <a:xfrm>
              <a:off x="728775" y="3697475"/>
              <a:ext cx="24400" cy="10625"/>
            </a:xfrm>
            <a:custGeom>
              <a:avLst/>
              <a:gdLst/>
              <a:ahLst/>
              <a:cxnLst/>
              <a:rect l="l" t="t" r="r" b="b"/>
              <a:pathLst>
                <a:path w="976" h="425" extrusionOk="0">
                  <a:moveTo>
                    <a:pt x="701" y="0"/>
                  </a:moveTo>
                  <a:cubicBezTo>
                    <a:pt x="696" y="0"/>
                    <a:pt x="692" y="0"/>
                    <a:pt x="687" y="0"/>
                  </a:cubicBezTo>
                  <a:cubicBezTo>
                    <a:pt x="598" y="2"/>
                    <a:pt x="512" y="23"/>
                    <a:pt x="431" y="61"/>
                  </a:cubicBezTo>
                  <a:cubicBezTo>
                    <a:pt x="356" y="96"/>
                    <a:pt x="286" y="140"/>
                    <a:pt x="221" y="193"/>
                  </a:cubicBezTo>
                  <a:cubicBezTo>
                    <a:pt x="158" y="243"/>
                    <a:pt x="105" y="294"/>
                    <a:pt x="46" y="331"/>
                  </a:cubicBezTo>
                  <a:lnTo>
                    <a:pt x="45" y="332"/>
                  </a:lnTo>
                  <a:cubicBezTo>
                    <a:pt x="1" y="360"/>
                    <a:pt x="24" y="425"/>
                    <a:pt x="70" y="425"/>
                  </a:cubicBezTo>
                  <a:cubicBezTo>
                    <a:pt x="74" y="425"/>
                    <a:pt x="79" y="424"/>
                    <a:pt x="83" y="423"/>
                  </a:cubicBezTo>
                  <a:cubicBezTo>
                    <a:pt x="172" y="402"/>
                    <a:pt x="242" y="352"/>
                    <a:pt x="305" y="313"/>
                  </a:cubicBezTo>
                  <a:cubicBezTo>
                    <a:pt x="367" y="272"/>
                    <a:pt x="431" y="236"/>
                    <a:pt x="498" y="204"/>
                  </a:cubicBezTo>
                  <a:cubicBezTo>
                    <a:pt x="581" y="163"/>
                    <a:pt x="671" y="138"/>
                    <a:pt x="761" y="138"/>
                  </a:cubicBezTo>
                  <a:cubicBezTo>
                    <a:pt x="806" y="138"/>
                    <a:pt x="851" y="144"/>
                    <a:pt x="895" y="158"/>
                  </a:cubicBezTo>
                  <a:lnTo>
                    <a:pt x="900" y="158"/>
                  </a:lnTo>
                  <a:cubicBezTo>
                    <a:pt x="904" y="159"/>
                    <a:pt x="908" y="159"/>
                    <a:pt x="912" y="159"/>
                  </a:cubicBezTo>
                  <a:cubicBezTo>
                    <a:pt x="953" y="159"/>
                    <a:pt x="976" y="104"/>
                    <a:pt x="940" y="77"/>
                  </a:cubicBezTo>
                  <a:cubicBezTo>
                    <a:pt x="869" y="27"/>
                    <a:pt x="787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2">
              <a:extLst>
                <a:ext uri="{FF2B5EF4-FFF2-40B4-BE49-F238E27FC236}">
                  <a16:creationId xmlns:a16="http://schemas.microsoft.com/office/drawing/2014/main" id="{720EE561-E49F-922B-1E51-D82C9D303B49}"/>
                </a:ext>
              </a:extLst>
            </p:cNvPr>
            <p:cNvSpPr/>
            <p:nvPr/>
          </p:nvSpPr>
          <p:spPr>
            <a:xfrm>
              <a:off x="722850" y="3708000"/>
              <a:ext cx="4150" cy="4200"/>
            </a:xfrm>
            <a:custGeom>
              <a:avLst/>
              <a:gdLst/>
              <a:ahLst/>
              <a:cxnLst/>
              <a:rect l="l" t="t" r="r" b="b"/>
              <a:pathLst>
                <a:path w="166" h="168" extrusionOk="0">
                  <a:moveTo>
                    <a:pt x="73" y="0"/>
                  </a:moveTo>
                  <a:cubicBezTo>
                    <a:pt x="44" y="0"/>
                    <a:pt x="17" y="19"/>
                    <a:pt x="8" y="48"/>
                  </a:cubicBezTo>
                  <a:cubicBezTo>
                    <a:pt x="0" y="75"/>
                    <a:pt x="7" y="105"/>
                    <a:pt x="23" y="129"/>
                  </a:cubicBezTo>
                  <a:cubicBezTo>
                    <a:pt x="32" y="140"/>
                    <a:pt x="42" y="148"/>
                    <a:pt x="53" y="156"/>
                  </a:cubicBezTo>
                  <a:cubicBezTo>
                    <a:pt x="65" y="164"/>
                    <a:pt x="80" y="167"/>
                    <a:pt x="96" y="167"/>
                  </a:cubicBezTo>
                  <a:cubicBezTo>
                    <a:pt x="131" y="166"/>
                    <a:pt x="159" y="140"/>
                    <a:pt x="164" y="105"/>
                  </a:cubicBezTo>
                  <a:lnTo>
                    <a:pt x="164" y="97"/>
                  </a:lnTo>
                  <a:cubicBezTo>
                    <a:pt x="166" y="85"/>
                    <a:pt x="166" y="72"/>
                    <a:pt x="162" y="59"/>
                  </a:cubicBezTo>
                  <a:cubicBezTo>
                    <a:pt x="158" y="50"/>
                    <a:pt x="153" y="42"/>
                    <a:pt x="148" y="34"/>
                  </a:cubicBezTo>
                  <a:cubicBezTo>
                    <a:pt x="131" y="16"/>
                    <a:pt x="110" y="5"/>
                    <a:pt x="86" y="2"/>
                  </a:cubicBezTo>
                  <a:lnTo>
                    <a:pt x="80" y="1"/>
                  </a:lnTo>
                  <a:cubicBezTo>
                    <a:pt x="77" y="0"/>
                    <a:pt x="75" y="0"/>
                    <a:pt x="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2">
              <a:extLst>
                <a:ext uri="{FF2B5EF4-FFF2-40B4-BE49-F238E27FC236}">
                  <a16:creationId xmlns:a16="http://schemas.microsoft.com/office/drawing/2014/main" id="{F999AF6B-97A0-8716-B79A-9DED333C4D0E}"/>
                </a:ext>
              </a:extLst>
            </p:cNvPr>
            <p:cNvSpPr/>
            <p:nvPr/>
          </p:nvSpPr>
          <p:spPr>
            <a:xfrm>
              <a:off x="718350" y="3711825"/>
              <a:ext cx="4050" cy="3950"/>
            </a:xfrm>
            <a:custGeom>
              <a:avLst/>
              <a:gdLst/>
              <a:ahLst/>
              <a:cxnLst/>
              <a:rect l="l" t="t" r="r" b="b"/>
              <a:pathLst>
                <a:path w="162" h="158" extrusionOk="0">
                  <a:moveTo>
                    <a:pt x="80" y="0"/>
                  </a:moveTo>
                  <a:cubicBezTo>
                    <a:pt x="47" y="0"/>
                    <a:pt x="17" y="22"/>
                    <a:pt x="7" y="54"/>
                  </a:cubicBezTo>
                  <a:cubicBezTo>
                    <a:pt x="1" y="78"/>
                    <a:pt x="4" y="103"/>
                    <a:pt x="17" y="126"/>
                  </a:cubicBezTo>
                  <a:cubicBezTo>
                    <a:pt x="25" y="134"/>
                    <a:pt x="32" y="140"/>
                    <a:pt x="40" y="146"/>
                  </a:cubicBezTo>
                  <a:cubicBezTo>
                    <a:pt x="52" y="153"/>
                    <a:pt x="64" y="157"/>
                    <a:pt x="79" y="157"/>
                  </a:cubicBezTo>
                  <a:cubicBezTo>
                    <a:pt x="115" y="157"/>
                    <a:pt x="147" y="134"/>
                    <a:pt x="158" y="99"/>
                  </a:cubicBezTo>
                  <a:cubicBezTo>
                    <a:pt x="161" y="86"/>
                    <a:pt x="161" y="72"/>
                    <a:pt x="158" y="59"/>
                  </a:cubicBezTo>
                  <a:cubicBezTo>
                    <a:pt x="155" y="49"/>
                    <a:pt x="150" y="40"/>
                    <a:pt x="144" y="30"/>
                  </a:cubicBezTo>
                  <a:cubicBezTo>
                    <a:pt x="128" y="13"/>
                    <a:pt x="104" y="2"/>
                    <a:pt x="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2">
              <a:extLst>
                <a:ext uri="{FF2B5EF4-FFF2-40B4-BE49-F238E27FC236}">
                  <a16:creationId xmlns:a16="http://schemas.microsoft.com/office/drawing/2014/main" id="{13E03927-C6C3-7C65-F0BA-158179791823}"/>
                </a:ext>
              </a:extLst>
            </p:cNvPr>
            <p:cNvSpPr/>
            <p:nvPr/>
          </p:nvSpPr>
          <p:spPr>
            <a:xfrm>
              <a:off x="640925" y="3691550"/>
              <a:ext cx="23475" cy="12500"/>
            </a:xfrm>
            <a:custGeom>
              <a:avLst/>
              <a:gdLst/>
              <a:ahLst/>
              <a:cxnLst/>
              <a:rect l="l" t="t" r="r" b="b"/>
              <a:pathLst>
                <a:path w="939" h="500" extrusionOk="0">
                  <a:moveTo>
                    <a:pt x="238" y="0"/>
                  </a:moveTo>
                  <a:cubicBezTo>
                    <a:pt x="170" y="0"/>
                    <a:pt x="103" y="17"/>
                    <a:pt x="43" y="50"/>
                  </a:cubicBezTo>
                  <a:cubicBezTo>
                    <a:pt x="1" y="75"/>
                    <a:pt x="19" y="136"/>
                    <a:pt x="65" y="136"/>
                  </a:cubicBezTo>
                  <a:cubicBezTo>
                    <a:pt x="67" y="136"/>
                    <a:pt x="70" y="136"/>
                    <a:pt x="73" y="136"/>
                  </a:cubicBezTo>
                  <a:lnTo>
                    <a:pt x="76" y="136"/>
                  </a:lnTo>
                  <a:cubicBezTo>
                    <a:pt x="103" y="131"/>
                    <a:pt x="129" y="129"/>
                    <a:pt x="156" y="129"/>
                  </a:cubicBezTo>
                  <a:cubicBezTo>
                    <a:pt x="265" y="129"/>
                    <a:pt x="371" y="167"/>
                    <a:pt x="465" y="229"/>
                  </a:cubicBezTo>
                  <a:cubicBezTo>
                    <a:pt x="527" y="267"/>
                    <a:pt x="586" y="312"/>
                    <a:pt x="643" y="360"/>
                  </a:cubicBezTo>
                  <a:cubicBezTo>
                    <a:pt x="702" y="406"/>
                    <a:pt x="766" y="465"/>
                    <a:pt x="850" y="496"/>
                  </a:cubicBezTo>
                  <a:cubicBezTo>
                    <a:pt x="856" y="499"/>
                    <a:pt x="863" y="500"/>
                    <a:pt x="869" y="500"/>
                  </a:cubicBezTo>
                  <a:cubicBezTo>
                    <a:pt x="912" y="500"/>
                    <a:pt x="939" y="443"/>
                    <a:pt x="899" y="411"/>
                  </a:cubicBezTo>
                  <a:lnTo>
                    <a:pt x="898" y="409"/>
                  </a:lnTo>
                  <a:cubicBezTo>
                    <a:pt x="845" y="364"/>
                    <a:pt x="799" y="309"/>
                    <a:pt x="742" y="250"/>
                  </a:cubicBezTo>
                  <a:cubicBezTo>
                    <a:pt x="683" y="191"/>
                    <a:pt x="618" y="139"/>
                    <a:pt x="548" y="94"/>
                  </a:cubicBezTo>
                  <a:cubicBezTo>
                    <a:pt x="473" y="47"/>
                    <a:pt x="389" y="16"/>
                    <a:pt x="303" y="5"/>
                  </a:cubicBezTo>
                  <a:cubicBezTo>
                    <a:pt x="282" y="2"/>
                    <a:pt x="260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2">
              <a:extLst>
                <a:ext uri="{FF2B5EF4-FFF2-40B4-BE49-F238E27FC236}">
                  <a16:creationId xmlns:a16="http://schemas.microsoft.com/office/drawing/2014/main" id="{F7FB9FBF-12B6-EB3D-987B-B39F43BA2BC3}"/>
                </a:ext>
              </a:extLst>
            </p:cNvPr>
            <p:cNvSpPr/>
            <p:nvPr/>
          </p:nvSpPr>
          <p:spPr>
            <a:xfrm>
              <a:off x="665750" y="3704625"/>
              <a:ext cx="4150" cy="4100"/>
            </a:xfrm>
            <a:custGeom>
              <a:avLst/>
              <a:gdLst/>
              <a:ahLst/>
              <a:cxnLst/>
              <a:rect l="l" t="t" r="r" b="b"/>
              <a:pathLst>
                <a:path w="166" h="164" extrusionOk="0">
                  <a:moveTo>
                    <a:pt x="89" y="0"/>
                  </a:moveTo>
                  <a:cubicBezTo>
                    <a:pt x="65" y="0"/>
                    <a:pt x="43" y="8"/>
                    <a:pt x="26" y="23"/>
                  </a:cubicBezTo>
                  <a:cubicBezTo>
                    <a:pt x="18" y="31"/>
                    <a:pt x="13" y="39"/>
                    <a:pt x="8" y="48"/>
                  </a:cubicBezTo>
                  <a:cubicBezTo>
                    <a:pt x="3" y="59"/>
                    <a:pt x="0" y="72"/>
                    <a:pt x="0" y="85"/>
                  </a:cubicBezTo>
                  <a:lnTo>
                    <a:pt x="0" y="93"/>
                  </a:lnTo>
                  <a:cubicBezTo>
                    <a:pt x="0" y="128"/>
                    <a:pt x="27" y="158"/>
                    <a:pt x="61" y="163"/>
                  </a:cubicBezTo>
                  <a:cubicBezTo>
                    <a:pt x="65" y="163"/>
                    <a:pt x="69" y="164"/>
                    <a:pt x="73" y="164"/>
                  </a:cubicBezTo>
                  <a:cubicBezTo>
                    <a:pt x="85" y="164"/>
                    <a:pt x="96" y="161"/>
                    <a:pt x="107" y="156"/>
                  </a:cubicBezTo>
                  <a:cubicBezTo>
                    <a:pt x="118" y="151"/>
                    <a:pt x="129" y="143"/>
                    <a:pt x="138" y="134"/>
                  </a:cubicBezTo>
                  <a:cubicBezTo>
                    <a:pt x="158" y="112"/>
                    <a:pt x="165" y="83"/>
                    <a:pt x="162" y="54"/>
                  </a:cubicBezTo>
                  <a:cubicBezTo>
                    <a:pt x="156" y="23"/>
                    <a:pt x="129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2">
              <a:extLst>
                <a:ext uri="{FF2B5EF4-FFF2-40B4-BE49-F238E27FC236}">
                  <a16:creationId xmlns:a16="http://schemas.microsoft.com/office/drawing/2014/main" id="{D446BAFC-075F-FBB7-8A0C-2B709AFE20E0}"/>
                </a:ext>
              </a:extLst>
            </p:cNvPr>
            <p:cNvSpPr/>
            <p:nvPr/>
          </p:nvSpPr>
          <p:spPr>
            <a:xfrm>
              <a:off x="669875" y="3708900"/>
              <a:ext cx="4025" cy="3975"/>
            </a:xfrm>
            <a:custGeom>
              <a:avLst/>
              <a:gdLst/>
              <a:ahLst/>
              <a:cxnLst/>
              <a:rect l="l" t="t" r="r" b="b"/>
              <a:pathLst>
                <a:path w="161" h="159" extrusionOk="0">
                  <a:moveTo>
                    <a:pt x="85" y="1"/>
                  </a:moveTo>
                  <a:cubicBezTo>
                    <a:pt x="63" y="1"/>
                    <a:pt x="42" y="9"/>
                    <a:pt x="24" y="23"/>
                  </a:cubicBezTo>
                  <a:cubicBezTo>
                    <a:pt x="18" y="31"/>
                    <a:pt x="12" y="41"/>
                    <a:pt x="7" y="50"/>
                  </a:cubicBezTo>
                  <a:cubicBezTo>
                    <a:pt x="2" y="63"/>
                    <a:pt x="0" y="76"/>
                    <a:pt x="4" y="90"/>
                  </a:cubicBezTo>
                  <a:cubicBezTo>
                    <a:pt x="8" y="127"/>
                    <a:pt x="39" y="154"/>
                    <a:pt x="75" y="158"/>
                  </a:cubicBezTo>
                  <a:cubicBezTo>
                    <a:pt x="88" y="158"/>
                    <a:pt x="102" y="157"/>
                    <a:pt x="115" y="152"/>
                  </a:cubicBezTo>
                  <a:cubicBezTo>
                    <a:pt x="123" y="146"/>
                    <a:pt x="132" y="139"/>
                    <a:pt x="140" y="133"/>
                  </a:cubicBezTo>
                  <a:cubicBezTo>
                    <a:pt x="155" y="114"/>
                    <a:pt x="161" y="88"/>
                    <a:pt x="158" y="65"/>
                  </a:cubicBezTo>
                  <a:cubicBezTo>
                    <a:pt x="153" y="30"/>
                    <a:pt x="126" y="4"/>
                    <a:pt x="91" y="1"/>
                  </a:cubicBezTo>
                  <a:cubicBezTo>
                    <a:pt x="89" y="1"/>
                    <a:pt x="87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2">
              <a:extLst>
                <a:ext uri="{FF2B5EF4-FFF2-40B4-BE49-F238E27FC236}">
                  <a16:creationId xmlns:a16="http://schemas.microsoft.com/office/drawing/2014/main" id="{BB4FFDA7-F9D9-012C-CE08-508F51213978}"/>
                </a:ext>
              </a:extLst>
            </p:cNvPr>
            <p:cNvSpPr/>
            <p:nvPr/>
          </p:nvSpPr>
          <p:spPr>
            <a:xfrm>
              <a:off x="751100" y="3581875"/>
              <a:ext cx="34950" cy="34475"/>
            </a:xfrm>
            <a:custGeom>
              <a:avLst/>
              <a:gdLst/>
              <a:ahLst/>
              <a:cxnLst/>
              <a:rect l="l" t="t" r="r" b="b"/>
              <a:pathLst>
                <a:path w="1398" h="1379" extrusionOk="0">
                  <a:moveTo>
                    <a:pt x="699" y="0"/>
                  </a:moveTo>
                  <a:cubicBezTo>
                    <a:pt x="325" y="0"/>
                    <a:pt x="18" y="299"/>
                    <a:pt x="8" y="674"/>
                  </a:cubicBezTo>
                  <a:cubicBezTo>
                    <a:pt x="0" y="1056"/>
                    <a:pt x="303" y="1370"/>
                    <a:pt x="684" y="1378"/>
                  </a:cubicBezTo>
                  <a:cubicBezTo>
                    <a:pt x="690" y="1379"/>
                    <a:pt x="696" y="1379"/>
                    <a:pt x="702" y="1379"/>
                  </a:cubicBezTo>
                  <a:cubicBezTo>
                    <a:pt x="1075" y="1379"/>
                    <a:pt x="1382" y="1080"/>
                    <a:pt x="1390" y="704"/>
                  </a:cubicBezTo>
                  <a:cubicBezTo>
                    <a:pt x="1398" y="325"/>
                    <a:pt x="1096" y="10"/>
                    <a:pt x="714" y="0"/>
                  </a:cubicBezTo>
                  <a:cubicBezTo>
                    <a:pt x="709" y="0"/>
                    <a:pt x="704" y="0"/>
                    <a:pt x="699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2">
              <a:extLst>
                <a:ext uri="{FF2B5EF4-FFF2-40B4-BE49-F238E27FC236}">
                  <a16:creationId xmlns:a16="http://schemas.microsoft.com/office/drawing/2014/main" id="{952F3F7B-FF3E-401A-13F9-5802ECED2B0A}"/>
                </a:ext>
              </a:extLst>
            </p:cNvPr>
            <p:cNvSpPr/>
            <p:nvPr/>
          </p:nvSpPr>
          <p:spPr>
            <a:xfrm>
              <a:off x="620800" y="3579275"/>
              <a:ext cx="36100" cy="34550"/>
            </a:xfrm>
            <a:custGeom>
              <a:avLst/>
              <a:gdLst/>
              <a:ahLst/>
              <a:cxnLst/>
              <a:rect l="l" t="t" r="r" b="b"/>
              <a:pathLst>
                <a:path w="1444" h="1382" extrusionOk="0">
                  <a:moveTo>
                    <a:pt x="744" y="1"/>
                  </a:moveTo>
                  <a:cubicBezTo>
                    <a:pt x="471" y="1"/>
                    <a:pt x="224" y="163"/>
                    <a:pt x="113" y="414"/>
                  </a:cubicBezTo>
                  <a:cubicBezTo>
                    <a:pt x="0" y="670"/>
                    <a:pt x="53" y="967"/>
                    <a:pt x="247" y="1169"/>
                  </a:cubicBezTo>
                  <a:cubicBezTo>
                    <a:pt x="380" y="1308"/>
                    <a:pt x="561" y="1382"/>
                    <a:pt x="746" y="1382"/>
                  </a:cubicBezTo>
                  <a:cubicBezTo>
                    <a:pt x="830" y="1382"/>
                    <a:pt x="915" y="1367"/>
                    <a:pt x="997" y="1335"/>
                  </a:cubicBezTo>
                  <a:cubicBezTo>
                    <a:pt x="1258" y="1233"/>
                    <a:pt x="1431" y="985"/>
                    <a:pt x="1436" y="705"/>
                  </a:cubicBezTo>
                  <a:cubicBezTo>
                    <a:pt x="1444" y="324"/>
                    <a:pt x="1142" y="9"/>
                    <a:pt x="760" y="1"/>
                  </a:cubicBezTo>
                  <a:cubicBezTo>
                    <a:pt x="755" y="1"/>
                    <a:pt x="750" y="1"/>
                    <a:pt x="744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2">
              <a:extLst>
                <a:ext uri="{FF2B5EF4-FFF2-40B4-BE49-F238E27FC236}">
                  <a16:creationId xmlns:a16="http://schemas.microsoft.com/office/drawing/2014/main" id="{D685D027-7BC4-50BB-A557-2FD9399C46C4}"/>
                </a:ext>
              </a:extLst>
            </p:cNvPr>
            <p:cNvSpPr/>
            <p:nvPr/>
          </p:nvSpPr>
          <p:spPr>
            <a:xfrm>
              <a:off x="677850" y="3607325"/>
              <a:ext cx="54950" cy="19250"/>
            </a:xfrm>
            <a:custGeom>
              <a:avLst/>
              <a:gdLst/>
              <a:ahLst/>
              <a:cxnLst/>
              <a:rect l="l" t="t" r="r" b="b"/>
              <a:pathLst>
                <a:path w="2198" h="770" extrusionOk="0">
                  <a:moveTo>
                    <a:pt x="122" y="0"/>
                  </a:moveTo>
                  <a:cubicBezTo>
                    <a:pt x="59" y="0"/>
                    <a:pt x="0" y="68"/>
                    <a:pt x="38" y="138"/>
                  </a:cubicBezTo>
                  <a:cubicBezTo>
                    <a:pt x="235" y="508"/>
                    <a:pt x="646" y="753"/>
                    <a:pt x="1075" y="769"/>
                  </a:cubicBezTo>
                  <a:cubicBezTo>
                    <a:pt x="1088" y="769"/>
                    <a:pt x="1101" y="770"/>
                    <a:pt x="1114" y="770"/>
                  </a:cubicBezTo>
                  <a:cubicBezTo>
                    <a:pt x="1314" y="770"/>
                    <a:pt x="1513" y="723"/>
                    <a:pt x="1692" y="632"/>
                  </a:cubicBezTo>
                  <a:cubicBezTo>
                    <a:pt x="1880" y="538"/>
                    <a:pt x="2040" y="399"/>
                    <a:pt x="2155" y="222"/>
                  </a:cubicBezTo>
                  <a:lnTo>
                    <a:pt x="2156" y="224"/>
                  </a:lnTo>
                  <a:cubicBezTo>
                    <a:pt x="2197" y="160"/>
                    <a:pt x="2143" y="91"/>
                    <a:pt x="2083" y="91"/>
                  </a:cubicBezTo>
                  <a:cubicBezTo>
                    <a:pt x="2063" y="91"/>
                    <a:pt x="2044" y="98"/>
                    <a:pt x="2026" y="114"/>
                  </a:cubicBezTo>
                  <a:lnTo>
                    <a:pt x="2024" y="114"/>
                  </a:lnTo>
                  <a:cubicBezTo>
                    <a:pt x="1897" y="233"/>
                    <a:pt x="1748" y="327"/>
                    <a:pt x="1584" y="391"/>
                  </a:cubicBezTo>
                  <a:cubicBezTo>
                    <a:pt x="1444" y="444"/>
                    <a:pt x="1294" y="473"/>
                    <a:pt x="1144" y="473"/>
                  </a:cubicBezTo>
                  <a:cubicBezTo>
                    <a:pt x="1125" y="473"/>
                    <a:pt x="1107" y="473"/>
                    <a:pt x="1088" y="472"/>
                  </a:cubicBezTo>
                  <a:cubicBezTo>
                    <a:pt x="754" y="456"/>
                    <a:pt x="429" y="294"/>
                    <a:pt x="190" y="33"/>
                  </a:cubicBezTo>
                  <a:lnTo>
                    <a:pt x="189" y="31"/>
                  </a:lnTo>
                  <a:cubicBezTo>
                    <a:pt x="169" y="10"/>
                    <a:pt x="145" y="0"/>
                    <a:pt x="122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0" name="Google Shape;3160;p52">
            <a:extLst>
              <a:ext uri="{FF2B5EF4-FFF2-40B4-BE49-F238E27FC236}">
                <a16:creationId xmlns:a16="http://schemas.microsoft.com/office/drawing/2014/main" id="{FB62223B-C5ED-BAFC-78FB-4645274CE9CD}"/>
              </a:ext>
            </a:extLst>
          </p:cNvPr>
          <p:cNvGrpSpPr/>
          <p:nvPr/>
        </p:nvGrpSpPr>
        <p:grpSpPr>
          <a:xfrm>
            <a:off x="3743180" y="1817941"/>
            <a:ext cx="1657652" cy="2091010"/>
            <a:chOff x="2997750" y="1323075"/>
            <a:chExt cx="474700" cy="598800"/>
          </a:xfrm>
        </p:grpSpPr>
        <p:sp>
          <p:nvSpPr>
            <p:cNvPr id="3161" name="Google Shape;3161;p52">
              <a:extLst>
                <a:ext uri="{FF2B5EF4-FFF2-40B4-BE49-F238E27FC236}">
                  <a16:creationId xmlns:a16="http://schemas.microsoft.com/office/drawing/2014/main" id="{DA4166DF-20BF-12DB-3ED5-B946741250D5}"/>
                </a:ext>
              </a:extLst>
            </p:cNvPr>
            <p:cNvSpPr/>
            <p:nvPr/>
          </p:nvSpPr>
          <p:spPr>
            <a:xfrm>
              <a:off x="3187725" y="1825075"/>
              <a:ext cx="101375" cy="24525"/>
            </a:xfrm>
            <a:custGeom>
              <a:avLst/>
              <a:gdLst/>
              <a:ahLst/>
              <a:cxnLst/>
              <a:rect l="l" t="t" r="r" b="b"/>
              <a:pathLst>
                <a:path w="4055" h="981" extrusionOk="0">
                  <a:moveTo>
                    <a:pt x="2340" y="0"/>
                  </a:moveTo>
                  <a:cubicBezTo>
                    <a:pt x="2176" y="0"/>
                    <a:pt x="2012" y="17"/>
                    <a:pt x="1852" y="53"/>
                  </a:cubicBezTo>
                  <a:cubicBezTo>
                    <a:pt x="1707" y="87"/>
                    <a:pt x="1563" y="128"/>
                    <a:pt x="1422" y="178"/>
                  </a:cubicBezTo>
                  <a:cubicBezTo>
                    <a:pt x="1290" y="220"/>
                    <a:pt x="1166" y="261"/>
                    <a:pt x="1040" y="289"/>
                  </a:cubicBezTo>
                  <a:cubicBezTo>
                    <a:pt x="958" y="307"/>
                    <a:pt x="862" y="322"/>
                    <a:pt x="763" y="322"/>
                  </a:cubicBezTo>
                  <a:cubicBezTo>
                    <a:pt x="638" y="322"/>
                    <a:pt x="509" y="298"/>
                    <a:pt x="402" y="229"/>
                  </a:cubicBezTo>
                  <a:cubicBezTo>
                    <a:pt x="362" y="202"/>
                    <a:pt x="317" y="190"/>
                    <a:pt x="273" y="190"/>
                  </a:cubicBezTo>
                  <a:cubicBezTo>
                    <a:pt x="195" y="190"/>
                    <a:pt x="119" y="228"/>
                    <a:pt x="73" y="298"/>
                  </a:cubicBezTo>
                  <a:cubicBezTo>
                    <a:pt x="1" y="408"/>
                    <a:pt x="32" y="555"/>
                    <a:pt x="142" y="627"/>
                  </a:cubicBezTo>
                  <a:cubicBezTo>
                    <a:pt x="314" y="740"/>
                    <a:pt x="525" y="797"/>
                    <a:pt x="762" y="797"/>
                  </a:cubicBezTo>
                  <a:cubicBezTo>
                    <a:pt x="882" y="797"/>
                    <a:pt x="1009" y="783"/>
                    <a:pt x="1142" y="753"/>
                  </a:cubicBezTo>
                  <a:cubicBezTo>
                    <a:pt x="1290" y="721"/>
                    <a:pt x="1432" y="675"/>
                    <a:pt x="1569" y="629"/>
                  </a:cubicBezTo>
                  <a:cubicBezTo>
                    <a:pt x="1701" y="587"/>
                    <a:pt x="1826" y="545"/>
                    <a:pt x="1952" y="517"/>
                  </a:cubicBezTo>
                  <a:cubicBezTo>
                    <a:pt x="2080" y="489"/>
                    <a:pt x="2210" y="476"/>
                    <a:pt x="2341" y="476"/>
                  </a:cubicBezTo>
                  <a:cubicBezTo>
                    <a:pt x="2788" y="476"/>
                    <a:pt x="3237" y="634"/>
                    <a:pt x="3576" y="924"/>
                  </a:cubicBezTo>
                  <a:cubicBezTo>
                    <a:pt x="3619" y="961"/>
                    <a:pt x="3674" y="980"/>
                    <a:pt x="3731" y="980"/>
                  </a:cubicBezTo>
                  <a:lnTo>
                    <a:pt x="3732" y="980"/>
                  </a:lnTo>
                  <a:cubicBezTo>
                    <a:pt x="3953" y="980"/>
                    <a:pt x="4055" y="705"/>
                    <a:pt x="3886" y="561"/>
                  </a:cubicBezTo>
                  <a:cubicBezTo>
                    <a:pt x="3461" y="199"/>
                    <a:pt x="2899" y="0"/>
                    <a:pt x="234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2">
              <a:extLst>
                <a:ext uri="{FF2B5EF4-FFF2-40B4-BE49-F238E27FC236}">
                  <a16:creationId xmlns:a16="http://schemas.microsoft.com/office/drawing/2014/main" id="{AC63FCDD-2BC7-CFF4-EA24-9333C97EB060}"/>
                </a:ext>
              </a:extLst>
            </p:cNvPr>
            <p:cNvSpPr/>
            <p:nvPr/>
          </p:nvSpPr>
          <p:spPr>
            <a:xfrm>
              <a:off x="3190825" y="1853200"/>
              <a:ext cx="98750" cy="22725"/>
            </a:xfrm>
            <a:custGeom>
              <a:avLst/>
              <a:gdLst/>
              <a:ahLst/>
              <a:cxnLst/>
              <a:rect l="l" t="t" r="r" b="b"/>
              <a:pathLst>
                <a:path w="3950" h="909" extrusionOk="0">
                  <a:moveTo>
                    <a:pt x="2280" y="1"/>
                  </a:moveTo>
                  <a:cubicBezTo>
                    <a:pt x="2107" y="1"/>
                    <a:pt x="1934" y="19"/>
                    <a:pt x="1766" y="56"/>
                  </a:cubicBezTo>
                  <a:cubicBezTo>
                    <a:pt x="1653" y="81"/>
                    <a:pt x="1545" y="114"/>
                    <a:pt x="1439" y="144"/>
                  </a:cubicBezTo>
                  <a:cubicBezTo>
                    <a:pt x="1293" y="188"/>
                    <a:pt x="1154" y="228"/>
                    <a:pt x="1016" y="247"/>
                  </a:cubicBezTo>
                  <a:cubicBezTo>
                    <a:pt x="960" y="255"/>
                    <a:pt x="903" y="258"/>
                    <a:pt x="847" y="258"/>
                  </a:cubicBezTo>
                  <a:cubicBezTo>
                    <a:pt x="679" y="258"/>
                    <a:pt x="512" y="225"/>
                    <a:pt x="356" y="160"/>
                  </a:cubicBezTo>
                  <a:cubicBezTo>
                    <a:pt x="328" y="149"/>
                    <a:pt x="299" y="144"/>
                    <a:pt x="271" y="144"/>
                  </a:cubicBezTo>
                  <a:cubicBezTo>
                    <a:pt x="177" y="144"/>
                    <a:pt x="88" y="199"/>
                    <a:pt x="50" y="291"/>
                  </a:cubicBezTo>
                  <a:cubicBezTo>
                    <a:pt x="0" y="410"/>
                    <a:pt x="56" y="548"/>
                    <a:pt x="174" y="600"/>
                  </a:cubicBezTo>
                  <a:cubicBezTo>
                    <a:pt x="387" y="689"/>
                    <a:pt x="615" y="734"/>
                    <a:pt x="845" y="734"/>
                  </a:cubicBezTo>
                  <a:cubicBezTo>
                    <a:pt x="923" y="734"/>
                    <a:pt x="1002" y="729"/>
                    <a:pt x="1080" y="718"/>
                  </a:cubicBezTo>
                  <a:cubicBezTo>
                    <a:pt x="1254" y="695"/>
                    <a:pt x="1417" y="648"/>
                    <a:pt x="1575" y="601"/>
                  </a:cubicBezTo>
                  <a:cubicBezTo>
                    <a:pt x="1677" y="571"/>
                    <a:pt x="1773" y="542"/>
                    <a:pt x="1868" y="521"/>
                  </a:cubicBezTo>
                  <a:cubicBezTo>
                    <a:pt x="2004" y="492"/>
                    <a:pt x="2144" y="477"/>
                    <a:pt x="2284" y="477"/>
                  </a:cubicBezTo>
                  <a:cubicBezTo>
                    <a:pt x="2708" y="477"/>
                    <a:pt x="3136" y="611"/>
                    <a:pt x="3484" y="863"/>
                  </a:cubicBezTo>
                  <a:cubicBezTo>
                    <a:pt x="3524" y="892"/>
                    <a:pt x="3573" y="908"/>
                    <a:pt x="3624" y="908"/>
                  </a:cubicBezTo>
                  <a:cubicBezTo>
                    <a:pt x="3854" y="908"/>
                    <a:pt x="3949" y="613"/>
                    <a:pt x="3763" y="477"/>
                  </a:cubicBezTo>
                  <a:cubicBezTo>
                    <a:pt x="3333" y="167"/>
                    <a:pt x="2805" y="1"/>
                    <a:pt x="228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2">
              <a:extLst>
                <a:ext uri="{FF2B5EF4-FFF2-40B4-BE49-F238E27FC236}">
                  <a16:creationId xmlns:a16="http://schemas.microsoft.com/office/drawing/2014/main" id="{9CE478F7-A16D-9267-565A-223EF055DC39}"/>
                </a:ext>
              </a:extLst>
            </p:cNvPr>
            <p:cNvSpPr/>
            <p:nvPr/>
          </p:nvSpPr>
          <p:spPr>
            <a:xfrm>
              <a:off x="3189125" y="1878775"/>
              <a:ext cx="92750" cy="20225"/>
            </a:xfrm>
            <a:custGeom>
              <a:avLst/>
              <a:gdLst/>
              <a:ahLst/>
              <a:cxnLst/>
              <a:rect l="l" t="t" r="r" b="b"/>
              <a:pathLst>
                <a:path w="3710" h="809" extrusionOk="0">
                  <a:moveTo>
                    <a:pt x="2289" y="1"/>
                  </a:moveTo>
                  <a:cubicBezTo>
                    <a:pt x="2037" y="1"/>
                    <a:pt x="1787" y="34"/>
                    <a:pt x="1543" y="67"/>
                  </a:cubicBezTo>
                  <a:cubicBezTo>
                    <a:pt x="1311" y="99"/>
                    <a:pt x="1085" y="130"/>
                    <a:pt x="870" y="130"/>
                  </a:cubicBezTo>
                  <a:cubicBezTo>
                    <a:pt x="690" y="130"/>
                    <a:pt x="516" y="108"/>
                    <a:pt x="352" y="46"/>
                  </a:cubicBezTo>
                  <a:cubicBezTo>
                    <a:pt x="325" y="36"/>
                    <a:pt x="296" y="31"/>
                    <a:pt x="268" y="31"/>
                  </a:cubicBezTo>
                  <a:cubicBezTo>
                    <a:pt x="172" y="31"/>
                    <a:pt x="81" y="90"/>
                    <a:pt x="45" y="185"/>
                  </a:cubicBezTo>
                  <a:cubicBezTo>
                    <a:pt x="0" y="309"/>
                    <a:pt x="63" y="446"/>
                    <a:pt x="185" y="492"/>
                  </a:cubicBezTo>
                  <a:cubicBezTo>
                    <a:pt x="412" y="577"/>
                    <a:pt x="642" y="606"/>
                    <a:pt x="871" y="606"/>
                  </a:cubicBezTo>
                  <a:cubicBezTo>
                    <a:pt x="1118" y="606"/>
                    <a:pt x="1365" y="572"/>
                    <a:pt x="1607" y="540"/>
                  </a:cubicBezTo>
                  <a:cubicBezTo>
                    <a:pt x="1843" y="508"/>
                    <a:pt x="2070" y="477"/>
                    <a:pt x="2290" y="477"/>
                  </a:cubicBezTo>
                  <a:cubicBezTo>
                    <a:pt x="2388" y="477"/>
                    <a:pt x="2484" y="484"/>
                    <a:pt x="2579" y="498"/>
                  </a:cubicBezTo>
                  <a:cubicBezTo>
                    <a:pt x="2805" y="534"/>
                    <a:pt x="3040" y="622"/>
                    <a:pt x="3340" y="781"/>
                  </a:cubicBezTo>
                  <a:cubicBezTo>
                    <a:pt x="3375" y="799"/>
                    <a:pt x="3413" y="809"/>
                    <a:pt x="3451" y="809"/>
                  </a:cubicBezTo>
                  <a:cubicBezTo>
                    <a:pt x="3452" y="809"/>
                    <a:pt x="3453" y="809"/>
                    <a:pt x="3453" y="809"/>
                  </a:cubicBezTo>
                  <a:cubicBezTo>
                    <a:pt x="3562" y="809"/>
                    <a:pt x="3656" y="734"/>
                    <a:pt x="3683" y="629"/>
                  </a:cubicBezTo>
                  <a:cubicBezTo>
                    <a:pt x="3709" y="523"/>
                    <a:pt x="3660" y="412"/>
                    <a:pt x="3563" y="361"/>
                  </a:cubicBezTo>
                  <a:cubicBezTo>
                    <a:pt x="3214" y="175"/>
                    <a:pt x="2933" y="72"/>
                    <a:pt x="2653" y="28"/>
                  </a:cubicBezTo>
                  <a:cubicBezTo>
                    <a:pt x="2531" y="9"/>
                    <a:pt x="2410" y="1"/>
                    <a:pt x="228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2">
              <a:extLst>
                <a:ext uri="{FF2B5EF4-FFF2-40B4-BE49-F238E27FC236}">
                  <a16:creationId xmlns:a16="http://schemas.microsoft.com/office/drawing/2014/main" id="{003F0001-ADE9-3BC7-A1ED-9279CFB01828}"/>
                </a:ext>
              </a:extLst>
            </p:cNvPr>
            <p:cNvSpPr/>
            <p:nvPr/>
          </p:nvSpPr>
          <p:spPr>
            <a:xfrm>
              <a:off x="2997750" y="1323075"/>
              <a:ext cx="474700" cy="598800"/>
            </a:xfrm>
            <a:custGeom>
              <a:avLst/>
              <a:gdLst/>
              <a:ahLst/>
              <a:cxnLst/>
              <a:rect l="l" t="t" r="r" b="b"/>
              <a:pathLst>
                <a:path w="18988" h="23952" extrusionOk="0">
                  <a:moveTo>
                    <a:pt x="9626" y="1"/>
                  </a:moveTo>
                  <a:cubicBezTo>
                    <a:pt x="9278" y="1"/>
                    <a:pt x="8961" y="197"/>
                    <a:pt x="8807" y="509"/>
                  </a:cubicBezTo>
                  <a:lnTo>
                    <a:pt x="8619" y="891"/>
                  </a:lnTo>
                  <a:lnTo>
                    <a:pt x="8198" y="952"/>
                  </a:lnTo>
                  <a:cubicBezTo>
                    <a:pt x="7854" y="1001"/>
                    <a:pt x="7568" y="1242"/>
                    <a:pt x="7460" y="1574"/>
                  </a:cubicBezTo>
                  <a:cubicBezTo>
                    <a:pt x="7353" y="1904"/>
                    <a:pt x="7443" y="2268"/>
                    <a:pt x="7692" y="2510"/>
                  </a:cubicBezTo>
                  <a:lnTo>
                    <a:pt x="7996" y="2807"/>
                  </a:lnTo>
                  <a:lnTo>
                    <a:pt x="7924" y="3226"/>
                  </a:lnTo>
                  <a:cubicBezTo>
                    <a:pt x="7920" y="3244"/>
                    <a:pt x="7918" y="3261"/>
                    <a:pt x="7916" y="3280"/>
                  </a:cubicBezTo>
                  <a:lnTo>
                    <a:pt x="3960" y="7853"/>
                  </a:lnTo>
                  <a:cubicBezTo>
                    <a:pt x="3717" y="8136"/>
                    <a:pt x="3602" y="8507"/>
                    <a:pt x="3641" y="8877"/>
                  </a:cubicBezTo>
                  <a:cubicBezTo>
                    <a:pt x="3681" y="9242"/>
                    <a:pt x="3869" y="9576"/>
                    <a:pt x="4163" y="9797"/>
                  </a:cubicBezTo>
                  <a:lnTo>
                    <a:pt x="2392" y="11844"/>
                  </a:lnTo>
                  <a:cubicBezTo>
                    <a:pt x="2022" y="12273"/>
                    <a:pt x="1877" y="12852"/>
                    <a:pt x="2001" y="13406"/>
                  </a:cubicBezTo>
                  <a:cubicBezTo>
                    <a:pt x="2121" y="13956"/>
                    <a:pt x="2499" y="14415"/>
                    <a:pt x="3017" y="14638"/>
                  </a:cubicBezTo>
                  <a:cubicBezTo>
                    <a:pt x="3057" y="14657"/>
                    <a:pt x="3098" y="14673"/>
                    <a:pt x="3140" y="14688"/>
                  </a:cubicBezTo>
                  <a:cubicBezTo>
                    <a:pt x="2242" y="15735"/>
                    <a:pt x="1154" y="17002"/>
                    <a:pt x="571" y="17680"/>
                  </a:cubicBezTo>
                  <a:cubicBezTo>
                    <a:pt x="166" y="18148"/>
                    <a:pt x="0" y="18778"/>
                    <a:pt x="123" y="19385"/>
                  </a:cubicBezTo>
                  <a:cubicBezTo>
                    <a:pt x="241" y="19988"/>
                    <a:pt x="632" y="20501"/>
                    <a:pt x="1180" y="20774"/>
                  </a:cubicBezTo>
                  <a:cubicBezTo>
                    <a:pt x="1593" y="20980"/>
                    <a:pt x="2021" y="21086"/>
                    <a:pt x="2449" y="21086"/>
                  </a:cubicBezTo>
                  <a:cubicBezTo>
                    <a:pt x="3149" y="21086"/>
                    <a:pt x="3821" y="20811"/>
                    <a:pt x="4457" y="20265"/>
                  </a:cubicBezTo>
                  <a:cubicBezTo>
                    <a:pt x="4941" y="20892"/>
                    <a:pt x="5622" y="21236"/>
                    <a:pt x="6384" y="21236"/>
                  </a:cubicBezTo>
                  <a:cubicBezTo>
                    <a:pt x="6607" y="21236"/>
                    <a:pt x="6828" y="21208"/>
                    <a:pt x="7043" y="21153"/>
                  </a:cubicBezTo>
                  <a:lnTo>
                    <a:pt x="7043" y="22170"/>
                  </a:lnTo>
                  <a:cubicBezTo>
                    <a:pt x="7045" y="23154"/>
                    <a:pt x="7842" y="23951"/>
                    <a:pt x="8826" y="23952"/>
                  </a:cubicBezTo>
                  <a:lnTo>
                    <a:pt x="10396" y="23952"/>
                  </a:lnTo>
                  <a:cubicBezTo>
                    <a:pt x="11379" y="23952"/>
                    <a:pt x="12178" y="23155"/>
                    <a:pt x="12180" y="22170"/>
                  </a:cubicBezTo>
                  <a:lnTo>
                    <a:pt x="12180" y="20503"/>
                  </a:lnTo>
                  <a:cubicBezTo>
                    <a:pt x="12775" y="21030"/>
                    <a:pt x="13342" y="21150"/>
                    <a:pt x="13733" y="21150"/>
                  </a:cubicBezTo>
                  <a:cubicBezTo>
                    <a:pt x="14397" y="21150"/>
                    <a:pt x="15011" y="20818"/>
                    <a:pt x="15477" y="20210"/>
                  </a:cubicBezTo>
                  <a:cubicBezTo>
                    <a:pt x="15852" y="20560"/>
                    <a:pt x="16320" y="20751"/>
                    <a:pt x="16810" y="20751"/>
                  </a:cubicBezTo>
                  <a:cubicBezTo>
                    <a:pt x="17575" y="20751"/>
                    <a:pt x="18316" y="20277"/>
                    <a:pt x="18656" y="19571"/>
                  </a:cubicBezTo>
                  <a:cubicBezTo>
                    <a:pt x="18988" y="18884"/>
                    <a:pt x="18889" y="18102"/>
                    <a:pt x="18395" y="17481"/>
                  </a:cubicBezTo>
                  <a:cubicBezTo>
                    <a:pt x="17431" y="16272"/>
                    <a:pt x="16735" y="15398"/>
                    <a:pt x="16232" y="14766"/>
                  </a:cubicBezTo>
                  <a:cubicBezTo>
                    <a:pt x="16427" y="14667"/>
                    <a:pt x="16607" y="14544"/>
                    <a:pt x="16771" y="14400"/>
                  </a:cubicBezTo>
                  <a:cubicBezTo>
                    <a:pt x="17435" y="13816"/>
                    <a:pt x="17513" y="12821"/>
                    <a:pt x="16947" y="12133"/>
                  </a:cubicBezTo>
                  <a:lnTo>
                    <a:pt x="14992" y="9761"/>
                  </a:lnTo>
                  <a:cubicBezTo>
                    <a:pt x="15113" y="9638"/>
                    <a:pt x="15211" y="9497"/>
                    <a:pt x="15286" y="9342"/>
                  </a:cubicBezTo>
                  <a:cubicBezTo>
                    <a:pt x="15528" y="8828"/>
                    <a:pt x="15451" y="8232"/>
                    <a:pt x="15078" y="7780"/>
                  </a:cubicBezTo>
                  <a:lnTo>
                    <a:pt x="11341" y="3360"/>
                  </a:lnTo>
                  <a:cubicBezTo>
                    <a:pt x="11340" y="3315"/>
                    <a:pt x="11335" y="3271"/>
                    <a:pt x="11328" y="3227"/>
                  </a:cubicBezTo>
                  <a:lnTo>
                    <a:pt x="11255" y="2807"/>
                  </a:lnTo>
                  <a:lnTo>
                    <a:pt x="11561" y="2510"/>
                  </a:lnTo>
                  <a:cubicBezTo>
                    <a:pt x="11809" y="2266"/>
                    <a:pt x="11898" y="1904"/>
                    <a:pt x="11791" y="1574"/>
                  </a:cubicBezTo>
                  <a:cubicBezTo>
                    <a:pt x="11684" y="1244"/>
                    <a:pt x="11398" y="1003"/>
                    <a:pt x="11054" y="953"/>
                  </a:cubicBezTo>
                  <a:lnTo>
                    <a:pt x="10633" y="891"/>
                  </a:lnTo>
                  <a:lnTo>
                    <a:pt x="10445" y="509"/>
                  </a:lnTo>
                  <a:cubicBezTo>
                    <a:pt x="10290" y="197"/>
                    <a:pt x="9973" y="1"/>
                    <a:pt x="9626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2">
              <a:extLst>
                <a:ext uri="{FF2B5EF4-FFF2-40B4-BE49-F238E27FC236}">
                  <a16:creationId xmlns:a16="http://schemas.microsoft.com/office/drawing/2014/main" id="{54AC3FA9-3406-BE37-8E9E-20379E317B70}"/>
                </a:ext>
              </a:extLst>
            </p:cNvPr>
            <p:cNvSpPr/>
            <p:nvPr/>
          </p:nvSpPr>
          <p:spPr>
            <a:xfrm>
              <a:off x="3046425" y="1781325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8" y="0"/>
                  </a:moveTo>
                  <a:cubicBezTo>
                    <a:pt x="434" y="0"/>
                    <a:pt x="234" y="113"/>
                    <a:pt x="125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5" y="1129"/>
                    <a:pt x="465" y="1212"/>
                    <a:pt x="648" y="1212"/>
                  </a:cubicBezTo>
                  <a:cubicBezTo>
                    <a:pt x="775" y="1212"/>
                    <a:pt x="904" y="1172"/>
                    <a:pt x="1013" y="1089"/>
                  </a:cubicBezTo>
                  <a:cubicBezTo>
                    <a:pt x="1209" y="941"/>
                    <a:pt x="1295" y="689"/>
                    <a:pt x="1233" y="452"/>
                  </a:cubicBezTo>
                  <a:cubicBezTo>
                    <a:pt x="1171" y="215"/>
                    <a:pt x="971" y="39"/>
                    <a:pt x="729" y="6"/>
                  </a:cubicBezTo>
                  <a:cubicBezTo>
                    <a:pt x="702" y="2"/>
                    <a:pt x="675" y="0"/>
                    <a:pt x="6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2">
              <a:extLst>
                <a:ext uri="{FF2B5EF4-FFF2-40B4-BE49-F238E27FC236}">
                  <a16:creationId xmlns:a16="http://schemas.microsoft.com/office/drawing/2014/main" id="{5AADCFA5-780A-9156-070D-398A58C8000B}"/>
                </a:ext>
              </a:extLst>
            </p:cNvPr>
            <p:cNvSpPr/>
            <p:nvPr/>
          </p:nvSpPr>
          <p:spPr>
            <a:xfrm>
              <a:off x="3053425" y="1781325"/>
              <a:ext cx="19000" cy="15150"/>
            </a:xfrm>
            <a:custGeom>
              <a:avLst/>
              <a:gdLst/>
              <a:ahLst/>
              <a:cxnLst/>
              <a:rect l="l" t="t" r="r" b="b"/>
              <a:pathLst>
                <a:path w="760" h="606" extrusionOk="0">
                  <a:moveTo>
                    <a:pt x="367" y="0"/>
                  </a:moveTo>
                  <a:cubicBezTo>
                    <a:pt x="236" y="0"/>
                    <a:pt x="107" y="43"/>
                    <a:pt x="1" y="124"/>
                  </a:cubicBezTo>
                  <a:cubicBezTo>
                    <a:pt x="42" y="108"/>
                    <a:pt x="78" y="101"/>
                    <a:pt x="110" y="101"/>
                  </a:cubicBezTo>
                  <a:cubicBezTo>
                    <a:pt x="321" y="101"/>
                    <a:pt x="332" y="422"/>
                    <a:pt x="367" y="606"/>
                  </a:cubicBezTo>
                  <a:lnTo>
                    <a:pt x="368" y="606"/>
                  </a:lnTo>
                  <a:cubicBezTo>
                    <a:pt x="489" y="429"/>
                    <a:pt x="760" y="145"/>
                    <a:pt x="449" y="6"/>
                  </a:cubicBezTo>
                  <a:cubicBezTo>
                    <a:pt x="422" y="2"/>
                    <a:pt x="395" y="0"/>
                    <a:pt x="367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2">
              <a:extLst>
                <a:ext uri="{FF2B5EF4-FFF2-40B4-BE49-F238E27FC236}">
                  <a16:creationId xmlns:a16="http://schemas.microsoft.com/office/drawing/2014/main" id="{0AD51A5A-047B-267A-3792-787C0C28139B}"/>
                </a:ext>
              </a:extLst>
            </p:cNvPr>
            <p:cNvSpPr/>
            <p:nvPr/>
          </p:nvSpPr>
          <p:spPr>
            <a:xfrm>
              <a:off x="3062600" y="178730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482" y="1"/>
                  </a:moveTo>
                  <a:lnTo>
                    <a:pt x="482" y="1"/>
                  </a:lnTo>
                  <a:cubicBezTo>
                    <a:pt x="604" y="318"/>
                    <a:pt x="212" y="327"/>
                    <a:pt x="0" y="367"/>
                  </a:cubicBezTo>
                  <a:cubicBezTo>
                    <a:pt x="118" y="447"/>
                    <a:pt x="281" y="593"/>
                    <a:pt x="419" y="593"/>
                  </a:cubicBezTo>
                  <a:cubicBezTo>
                    <a:pt x="489" y="593"/>
                    <a:pt x="553" y="554"/>
                    <a:pt x="600" y="449"/>
                  </a:cubicBezTo>
                  <a:cubicBezTo>
                    <a:pt x="622" y="290"/>
                    <a:pt x="579" y="128"/>
                    <a:pt x="482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2">
              <a:extLst>
                <a:ext uri="{FF2B5EF4-FFF2-40B4-BE49-F238E27FC236}">
                  <a16:creationId xmlns:a16="http://schemas.microsoft.com/office/drawing/2014/main" id="{1BA86F76-D23F-BEDC-40BF-3E23BB06A7BF}"/>
                </a:ext>
              </a:extLst>
            </p:cNvPr>
            <p:cNvSpPr/>
            <p:nvPr/>
          </p:nvSpPr>
          <p:spPr>
            <a:xfrm>
              <a:off x="3052800" y="1796450"/>
              <a:ext cx="18975" cy="15175"/>
            </a:xfrm>
            <a:custGeom>
              <a:avLst/>
              <a:gdLst/>
              <a:ahLst/>
              <a:cxnLst/>
              <a:rect l="l" t="t" r="r" b="b"/>
              <a:pathLst>
                <a:path w="759" h="607" extrusionOk="0">
                  <a:moveTo>
                    <a:pt x="392" y="1"/>
                  </a:moveTo>
                  <a:cubicBezTo>
                    <a:pt x="270" y="179"/>
                    <a:pt x="1" y="463"/>
                    <a:pt x="310" y="601"/>
                  </a:cubicBezTo>
                  <a:cubicBezTo>
                    <a:pt x="337" y="605"/>
                    <a:pt x="365" y="607"/>
                    <a:pt x="392" y="607"/>
                  </a:cubicBezTo>
                  <a:cubicBezTo>
                    <a:pt x="524" y="607"/>
                    <a:pt x="653" y="563"/>
                    <a:pt x="758" y="483"/>
                  </a:cubicBezTo>
                  <a:lnTo>
                    <a:pt x="758" y="483"/>
                  </a:lnTo>
                  <a:cubicBezTo>
                    <a:pt x="717" y="499"/>
                    <a:pt x="681" y="506"/>
                    <a:pt x="649" y="506"/>
                  </a:cubicBezTo>
                  <a:cubicBezTo>
                    <a:pt x="438" y="506"/>
                    <a:pt x="427" y="185"/>
                    <a:pt x="392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2">
              <a:extLst>
                <a:ext uri="{FF2B5EF4-FFF2-40B4-BE49-F238E27FC236}">
                  <a16:creationId xmlns:a16="http://schemas.microsoft.com/office/drawing/2014/main" id="{1A38D4FE-C4EB-B8AC-C043-7F94A7BA1479}"/>
                </a:ext>
              </a:extLst>
            </p:cNvPr>
            <p:cNvSpPr/>
            <p:nvPr/>
          </p:nvSpPr>
          <p:spPr>
            <a:xfrm>
              <a:off x="3047025" y="1790850"/>
              <a:ext cx="15600" cy="14825"/>
            </a:xfrm>
            <a:custGeom>
              <a:avLst/>
              <a:gdLst/>
              <a:ahLst/>
              <a:cxnLst/>
              <a:rect l="l" t="t" r="r" b="b"/>
              <a:pathLst>
                <a:path w="624" h="593" extrusionOk="0">
                  <a:moveTo>
                    <a:pt x="205" y="0"/>
                  </a:moveTo>
                  <a:cubicBezTo>
                    <a:pt x="134" y="0"/>
                    <a:pt x="70" y="38"/>
                    <a:pt x="23" y="144"/>
                  </a:cubicBezTo>
                  <a:cubicBezTo>
                    <a:pt x="1" y="302"/>
                    <a:pt x="44" y="464"/>
                    <a:pt x="141" y="592"/>
                  </a:cubicBezTo>
                  <a:cubicBezTo>
                    <a:pt x="20" y="275"/>
                    <a:pt x="412" y="265"/>
                    <a:pt x="623" y="225"/>
                  </a:cubicBezTo>
                  <a:cubicBezTo>
                    <a:pt x="505" y="145"/>
                    <a:pt x="342" y="0"/>
                    <a:pt x="205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2">
              <a:extLst>
                <a:ext uri="{FF2B5EF4-FFF2-40B4-BE49-F238E27FC236}">
                  <a16:creationId xmlns:a16="http://schemas.microsoft.com/office/drawing/2014/main" id="{98E15B49-F1E5-A6BB-F170-4F75D485B570}"/>
                </a:ext>
              </a:extLst>
            </p:cNvPr>
            <p:cNvSpPr/>
            <p:nvPr/>
          </p:nvSpPr>
          <p:spPr>
            <a:xfrm>
              <a:off x="3059725" y="1806950"/>
              <a:ext cx="450" cy="125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0"/>
                  </a:moveTo>
                  <a:cubicBezTo>
                    <a:pt x="2" y="2"/>
                    <a:pt x="3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7" y="4"/>
                    <a:pt x="10" y="5"/>
                    <a:pt x="12" y="5"/>
                  </a:cubicBezTo>
                  <a:cubicBezTo>
                    <a:pt x="14" y="5"/>
                    <a:pt x="16" y="4"/>
                    <a:pt x="18" y="4"/>
                  </a:cubicBezTo>
                  <a:lnTo>
                    <a:pt x="18" y="4"/>
                  </a:lnTo>
                  <a:cubicBezTo>
                    <a:pt x="16" y="4"/>
                    <a:pt x="15" y="4"/>
                    <a:pt x="13" y="4"/>
                  </a:cubicBezTo>
                  <a:cubicBezTo>
                    <a:pt x="9" y="4"/>
                    <a:pt x="4" y="3"/>
                    <a:pt x="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2">
              <a:extLst>
                <a:ext uri="{FF2B5EF4-FFF2-40B4-BE49-F238E27FC236}">
                  <a16:creationId xmlns:a16="http://schemas.microsoft.com/office/drawing/2014/main" id="{C44877C9-EF20-16B8-C8C4-DF82E5A6DB07}"/>
                </a:ext>
              </a:extLst>
            </p:cNvPr>
            <p:cNvSpPr/>
            <p:nvPr/>
          </p:nvSpPr>
          <p:spPr>
            <a:xfrm>
              <a:off x="3047425" y="1792200"/>
              <a:ext cx="30225" cy="19450"/>
            </a:xfrm>
            <a:custGeom>
              <a:avLst/>
              <a:gdLst/>
              <a:ahLst/>
              <a:cxnLst/>
              <a:rect l="l" t="t" r="r" b="b"/>
              <a:pathLst>
                <a:path w="1209" h="778" extrusionOk="0">
                  <a:moveTo>
                    <a:pt x="1183" y="1"/>
                  </a:moveTo>
                  <a:cubicBezTo>
                    <a:pt x="1184" y="25"/>
                    <a:pt x="1182" y="50"/>
                    <a:pt x="1178" y="76"/>
                  </a:cubicBezTo>
                  <a:cubicBezTo>
                    <a:pt x="1163" y="195"/>
                    <a:pt x="1110" y="308"/>
                    <a:pt x="1028" y="397"/>
                  </a:cubicBezTo>
                  <a:cubicBezTo>
                    <a:pt x="970" y="464"/>
                    <a:pt x="898" y="517"/>
                    <a:pt x="817" y="552"/>
                  </a:cubicBezTo>
                  <a:cubicBezTo>
                    <a:pt x="782" y="566"/>
                    <a:pt x="745" y="577"/>
                    <a:pt x="708" y="584"/>
                  </a:cubicBezTo>
                  <a:cubicBezTo>
                    <a:pt x="672" y="594"/>
                    <a:pt x="634" y="598"/>
                    <a:pt x="597" y="598"/>
                  </a:cubicBezTo>
                  <a:cubicBezTo>
                    <a:pt x="575" y="598"/>
                    <a:pt x="554" y="598"/>
                    <a:pt x="533" y="597"/>
                  </a:cubicBezTo>
                  <a:cubicBezTo>
                    <a:pt x="531" y="597"/>
                    <a:pt x="529" y="598"/>
                    <a:pt x="527" y="598"/>
                  </a:cubicBezTo>
                  <a:cubicBezTo>
                    <a:pt x="521" y="598"/>
                    <a:pt x="515" y="596"/>
                    <a:pt x="510" y="594"/>
                  </a:cubicBezTo>
                  <a:cubicBezTo>
                    <a:pt x="508" y="594"/>
                    <a:pt x="506" y="595"/>
                    <a:pt x="504" y="595"/>
                  </a:cubicBezTo>
                  <a:cubicBezTo>
                    <a:pt x="502" y="595"/>
                    <a:pt x="499" y="594"/>
                    <a:pt x="497" y="594"/>
                  </a:cubicBezTo>
                  <a:cubicBezTo>
                    <a:pt x="495" y="594"/>
                    <a:pt x="495" y="593"/>
                    <a:pt x="492" y="590"/>
                  </a:cubicBezTo>
                  <a:cubicBezTo>
                    <a:pt x="454" y="588"/>
                    <a:pt x="416" y="579"/>
                    <a:pt x="381" y="565"/>
                  </a:cubicBezTo>
                  <a:cubicBezTo>
                    <a:pt x="273" y="529"/>
                    <a:pt x="180" y="463"/>
                    <a:pt x="109" y="374"/>
                  </a:cubicBezTo>
                  <a:cubicBezTo>
                    <a:pt x="104" y="370"/>
                    <a:pt x="100" y="365"/>
                    <a:pt x="96" y="361"/>
                  </a:cubicBezTo>
                  <a:cubicBezTo>
                    <a:pt x="54" y="305"/>
                    <a:pt x="23" y="243"/>
                    <a:pt x="1" y="177"/>
                  </a:cubicBezTo>
                  <a:cubicBezTo>
                    <a:pt x="0" y="181"/>
                    <a:pt x="0" y="186"/>
                    <a:pt x="1" y="191"/>
                  </a:cubicBezTo>
                  <a:cubicBezTo>
                    <a:pt x="1" y="265"/>
                    <a:pt x="17" y="339"/>
                    <a:pt x="46" y="408"/>
                  </a:cubicBezTo>
                  <a:cubicBezTo>
                    <a:pt x="65" y="455"/>
                    <a:pt x="90" y="499"/>
                    <a:pt x="123" y="538"/>
                  </a:cubicBezTo>
                  <a:cubicBezTo>
                    <a:pt x="218" y="667"/>
                    <a:pt x="361" y="751"/>
                    <a:pt x="521" y="770"/>
                  </a:cubicBezTo>
                  <a:cubicBezTo>
                    <a:pt x="521" y="771"/>
                    <a:pt x="522" y="772"/>
                    <a:pt x="524" y="772"/>
                  </a:cubicBezTo>
                  <a:cubicBezTo>
                    <a:pt x="553" y="776"/>
                    <a:pt x="582" y="778"/>
                    <a:pt x="612" y="778"/>
                  </a:cubicBezTo>
                  <a:cubicBezTo>
                    <a:pt x="642" y="777"/>
                    <a:pt x="671" y="774"/>
                    <a:pt x="700" y="770"/>
                  </a:cubicBezTo>
                  <a:cubicBezTo>
                    <a:pt x="799" y="756"/>
                    <a:pt x="892" y="715"/>
                    <a:pt x="971" y="654"/>
                  </a:cubicBezTo>
                  <a:cubicBezTo>
                    <a:pt x="1096" y="558"/>
                    <a:pt x="1179" y="416"/>
                    <a:pt x="1202" y="260"/>
                  </a:cubicBezTo>
                  <a:cubicBezTo>
                    <a:pt x="1204" y="254"/>
                    <a:pt x="1204" y="248"/>
                    <a:pt x="1204" y="243"/>
                  </a:cubicBezTo>
                  <a:cubicBezTo>
                    <a:pt x="1207" y="236"/>
                    <a:pt x="1208" y="228"/>
                    <a:pt x="1207" y="220"/>
                  </a:cubicBezTo>
                  <a:cubicBezTo>
                    <a:pt x="1208" y="199"/>
                    <a:pt x="1208" y="178"/>
                    <a:pt x="1207" y="156"/>
                  </a:cubicBezTo>
                  <a:cubicBezTo>
                    <a:pt x="1208" y="104"/>
                    <a:pt x="1200" y="50"/>
                    <a:pt x="1183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2">
              <a:extLst>
                <a:ext uri="{FF2B5EF4-FFF2-40B4-BE49-F238E27FC236}">
                  <a16:creationId xmlns:a16="http://schemas.microsoft.com/office/drawing/2014/main" id="{7C57AFB9-EF9E-8F63-295A-5C765CD91D08}"/>
                </a:ext>
              </a:extLst>
            </p:cNvPr>
            <p:cNvSpPr/>
            <p:nvPr/>
          </p:nvSpPr>
          <p:spPr>
            <a:xfrm>
              <a:off x="3289050" y="1582350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8" y="0"/>
                  </a:moveTo>
                  <a:cubicBezTo>
                    <a:pt x="434" y="0"/>
                    <a:pt x="234" y="112"/>
                    <a:pt x="124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4" y="1129"/>
                    <a:pt x="464" y="1212"/>
                    <a:pt x="647" y="1212"/>
                  </a:cubicBezTo>
                  <a:cubicBezTo>
                    <a:pt x="775" y="1212"/>
                    <a:pt x="904" y="1171"/>
                    <a:pt x="1013" y="1089"/>
                  </a:cubicBezTo>
                  <a:cubicBezTo>
                    <a:pt x="1208" y="940"/>
                    <a:pt x="1295" y="689"/>
                    <a:pt x="1232" y="453"/>
                  </a:cubicBezTo>
                  <a:cubicBezTo>
                    <a:pt x="1171" y="215"/>
                    <a:pt x="971" y="39"/>
                    <a:pt x="729" y="5"/>
                  </a:cubicBezTo>
                  <a:cubicBezTo>
                    <a:pt x="702" y="2"/>
                    <a:pt x="675" y="0"/>
                    <a:pt x="6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2">
              <a:extLst>
                <a:ext uri="{FF2B5EF4-FFF2-40B4-BE49-F238E27FC236}">
                  <a16:creationId xmlns:a16="http://schemas.microsoft.com/office/drawing/2014/main" id="{9257A85C-63FC-9C70-00D4-954323234833}"/>
                </a:ext>
              </a:extLst>
            </p:cNvPr>
            <p:cNvSpPr/>
            <p:nvPr/>
          </p:nvSpPr>
          <p:spPr>
            <a:xfrm>
              <a:off x="3296025" y="1582350"/>
              <a:ext cx="19000" cy="15150"/>
            </a:xfrm>
            <a:custGeom>
              <a:avLst/>
              <a:gdLst/>
              <a:ahLst/>
              <a:cxnLst/>
              <a:rect l="l" t="t" r="r" b="b"/>
              <a:pathLst>
                <a:path w="760" h="606" extrusionOk="0">
                  <a:moveTo>
                    <a:pt x="369" y="0"/>
                  </a:moveTo>
                  <a:cubicBezTo>
                    <a:pt x="237" y="0"/>
                    <a:pt x="108" y="43"/>
                    <a:pt x="1" y="124"/>
                  </a:cubicBezTo>
                  <a:cubicBezTo>
                    <a:pt x="42" y="108"/>
                    <a:pt x="78" y="101"/>
                    <a:pt x="110" y="101"/>
                  </a:cubicBezTo>
                  <a:cubicBezTo>
                    <a:pt x="321" y="101"/>
                    <a:pt x="333" y="422"/>
                    <a:pt x="368" y="605"/>
                  </a:cubicBezTo>
                  <a:cubicBezTo>
                    <a:pt x="489" y="428"/>
                    <a:pt x="760" y="144"/>
                    <a:pt x="449" y="5"/>
                  </a:cubicBezTo>
                  <a:cubicBezTo>
                    <a:pt x="423" y="2"/>
                    <a:pt x="396" y="0"/>
                    <a:pt x="369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2">
              <a:extLst>
                <a:ext uri="{FF2B5EF4-FFF2-40B4-BE49-F238E27FC236}">
                  <a16:creationId xmlns:a16="http://schemas.microsoft.com/office/drawing/2014/main" id="{9DDF12DF-02CB-A161-F7B8-A881B4AD90D3}"/>
                </a:ext>
              </a:extLst>
            </p:cNvPr>
            <p:cNvSpPr/>
            <p:nvPr/>
          </p:nvSpPr>
          <p:spPr>
            <a:xfrm>
              <a:off x="3305225" y="1588325"/>
              <a:ext cx="15575" cy="14850"/>
            </a:xfrm>
            <a:custGeom>
              <a:avLst/>
              <a:gdLst/>
              <a:ahLst/>
              <a:cxnLst/>
              <a:rect l="l" t="t" r="r" b="b"/>
              <a:pathLst>
                <a:path w="623" h="594" extrusionOk="0">
                  <a:moveTo>
                    <a:pt x="482" y="0"/>
                  </a:moveTo>
                  <a:lnTo>
                    <a:pt x="482" y="0"/>
                  </a:lnTo>
                  <a:cubicBezTo>
                    <a:pt x="604" y="318"/>
                    <a:pt x="211" y="327"/>
                    <a:pt x="0" y="366"/>
                  </a:cubicBezTo>
                  <a:lnTo>
                    <a:pt x="0" y="368"/>
                  </a:lnTo>
                  <a:cubicBezTo>
                    <a:pt x="117" y="448"/>
                    <a:pt x="281" y="593"/>
                    <a:pt x="419" y="593"/>
                  </a:cubicBezTo>
                  <a:cubicBezTo>
                    <a:pt x="489" y="593"/>
                    <a:pt x="553" y="555"/>
                    <a:pt x="600" y="450"/>
                  </a:cubicBezTo>
                  <a:cubicBezTo>
                    <a:pt x="622" y="290"/>
                    <a:pt x="579" y="128"/>
                    <a:pt x="48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2">
              <a:extLst>
                <a:ext uri="{FF2B5EF4-FFF2-40B4-BE49-F238E27FC236}">
                  <a16:creationId xmlns:a16="http://schemas.microsoft.com/office/drawing/2014/main" id="{149B3A42-7249-74DD-2A4F-6886C0B01AE2}"/>
                </a:ext>
              </a:extLst>
            </p:cNvPr>
            <p:cNvSpPr/>
            <p:nvPr/>
          </p:nvSpPr>
          <p:spPr>
            <a:xfrm>
              <a:off x="3295400" y="159747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3" y="0"/>
                  </a:moveTo>
                  <a:cubicBezTo>
                    <a:pt x="272" y="179"/>
                    <a:pt x="0" y="463"/>
                    <a:pt x="311" y="601"/>
                  </a:cubicBezTo>
                  <a:cubicBezTo>
                    <a:pt x="339" y="604"/>
                    <a:pt x="366" y="606"/>
                    <a:pt x="394" y="606"/>
                  </a:cubicBezTo>
                  <a:cubicBezTo>
                    <a:pt x="525" y="606"/>
                    <a:pt x="654" y="564"/>
                    <a:pt x="759" y="484"/>
                  </a:cubicBezTo>
                  <a:lnTo>
                    <a:pt x="759" y="484"/>
                  </a:lnTo>
                  <a:cubicBezTo>
                    <a:pt x="718" y="499"/>
                    <a:pt x="683" y="506"/>
                    <a:pt x="651" y="506"/>
                  </a:cubicBezTo>
                  <a:cubicBezTo>
                    <a:pt x="439" y="506"/>
                    <a:pt x="427" y="185"/>
                    <a:pt x="39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2">
              <a:extLst>
                <a:ext uri="{FF2B5EF4-FFF2-40B4-BE49-F238E27FC236}">
                  <a16:creationId xmlns:a16="http://schemas.microsoft.com/office/drawing/2014/main" id="{D6BBC4BE-DD69-0F05-2248-23F89F761A64}"/>
                </a:ext>
              </a:extLst>
            </p:cNvPr>
            <p:cNvSpPr/>
            <p:nvPr/>
          </p:nvSpPr>
          <p:spPr>
            <a:xfrm>
              <a:off x="3289675" y="159185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203" y="1"/>
                  </a:moveTo>
                  <a:cubicBezTo>
                    <a:pt x="133" y="1"/>
                    <a:pt x="69" y="39"/>
                    <a:pt x="22" y="144"/>
                  </a:cubicBezTo>
                  <a:cubicBezTo>
                    <a:pt x="0" y="303"/>
                    <a:pt x="43" y="464"/>
                    <a:pt x="140" y="593"/>
                  </a:cubicBezTo>
                  <a:cubicBezTo>
                    <a:pt x="19" y="275"/>
                    <a:pt x="410" y="266"/>
                    <a:pt x="622" y="225"/>
                  </a:cubicBezTo>
                  <a:cubicBezTo>
                    <a:pt x="504" y="146"/>
                    <a:pt x="340" y="1"/>
                    <a:pt x="203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2">
              <a:extLst>
                <a:ext uri="{FF2B5EF4-FFF2-40B4-BE49-F238E27FC236}">
                  <a16:creationId xmlns:a16="http://schemas.microsoft.com/office/drawing/2014/main" id="{0F63E901-F71A-0C33-DC88-7F0615CAF437}"/>
                </a:ext>
              </a:extLst>
            </p:cNvPr>
            <p:cNvSpPr/>
            <p:nvPr/>
          </p:nvSpPr>
          <p:spPr>
            <a:xfrm>
              <a:off x="3302325" y="1607950"/>
              <a:ext cx="475" cy="150"/>
            </a:xfrm>
            <a:custGeom>
              <a:avLst/>
              <a:gdLst/>
              <a:ahLst/>
              <a:cxnLst/>
              <a:rect l="l" t="t" r="r" b="b"/>
              <a:pathLst>
                <a:path w="19" h="6" extrusionOk="0">
                  <a:moveTo>
                    <a:pt x="0" y="1"/>
                  </a:moveTo>
                  <a:cubicBezTo>
                    <a:pt x="4" y="3"/>
                    <a:pt x="4" y="5"/>
                    <a:pt x="6" y="5"/>
                  </a:cubicBezTo>
                  <a:lnTo>
                    <a:pt x="19" y="5"/>
                  </a:lnTo>
                  <a:cubicBezTo>
                    <a:pt x="13" y="5"/>
                    <a:pt x="6" y="4"/>
                    <a:pt x="0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2">
              <a:extLst>
                <a:ext uri="{FF2B5EF4-FFF2-40B4-BE49-F238E27FC236}">
                  <a16:creationId xmlns:a16="http://schemas.microsoft.com/office/drawing/2014/main" id="{855B80DE-AF57-8B59-D8CC-3DA1D91DA2BF}"/>
                </a:ext>
              </a:extLst>
            </p:cNvPr>
            <p:cNvSpPr/>
            <p:nvPr/>
          </p:nvSpPr>
          <p:spPr>
            <a:xfrm>
              <a:off x="3289975" y="1593225"/>
              <a:ext cx="30300" cy="19450"/>
            </a:xfrm>
            <a:custGeom>
              <a:avLst/>
              <a:gdLst/>
              <a:ahLst/>
              <a:cxnLst/>
              <a:rect l="l" t="t" r="r" b="b"/>
              <a:pathLst>
                <a:path w="1212" h="778" extrusionOk="0">
                  <a:moveTo>
                    <a:pt x="1185" y="0"/>
                  </a:moveTo>
                  <a:cubicBezTo>
                    <a:pt x="1185" y="26"/>
                    <a:pt x="1182" y="50"/>
                    <a:pt x="1179" y="75"/>
                  </a:cubicBezTo>
                  <a:cubicBezTo>
                    <a:pt x="1164" y="196"/>
                    <a:pt x="1112" y="308"/>
                    <a:pt x="1029" y="398"/>
                  </a:cubicBezTo>
                  <a:cubicBezTo>
                    <a:pt x="1005" y="426"/>
                    <a:pt x="976" y="453"/>
                    <a:pt x="946" y="476"/>
                  </a:cubicBezTo>
                  <a:cubicBezTo>
                    <a:pt x="877" y="531"/>
                    <a:pt x="795" y="568"/>
                    <a:pt x="709" y="584"/>
                  </a:cubicBezTo>
                  <a:cubicBezTo>
                    <a:pt x="676" y="593"/>
                    <a:pt x="643" y="598"/>
                    <a:pt x="609" y="598"/>
                  </a:cubicBezTo>
                  <a:cubicBezTo>
                    <a:pt x="605" y="598"/>
                    <a:pt x="601" y="598"/>
                    <a:pt x="597" y="598"/>
                  </a:cubicBezTo>
                  <a:cubicBezTo>
                    <a:pt x="587" y="598"/>
                    <a:pt x="576" y="599"/>
                    <a:pt x="566" y="599"/>
                  </a:cubicBezTo>
                  <a:cubicBezTo>
                    <a:pt x="555" y="599"/>
                    <a:pt x="544" y="598"/>
                    <a:pt x="534" y="598"/>
                  </a:cubicBezTo>
                  <a:cubicBezTo>
                    <a:pt x="532" y="598"/>
                    <a:pt x="530" y="598"/>
                    <a:pt x="528" y="598"/>
                  </a:cubicBezTo>
                  <a:cubicBezTo>
                    <a:pt x="523" y="598"/>
                    <a:pt x="517" y="597"/>
                    <a:pt x="512" y="594"/>
                  </a:cubicBezTo>
                  <a:cubicBezTo>
                    <a:pt x="509" y="595"/>
                    <a:pt x="507" y="595"/>
                    <a:pt x="505" y="595"/>
                  </a:cubicBezTo>
                  <a:cubicBezTo>
                    <a:pt x="503" y="595"/>
                    <a:pt x="501" y="595"/>
                    <a:pt x="499" y="594"/>
                  </a:cubicBezTo>
                  <a:cubicBezTo>
                    <a:pt x="497" y="594"/>
                    <a:pt x="495" y="593"/>
                    <a:pt x="493" y="591"/>
                  </a:cubicBezTo>
                  <a:cubicBezTo>
                    <a:pt x="455" y="589"/>
                    <a:pt x="418" y="579"/>
                    <a:pt x="382" y="565"/>
                  </a:cubicBezTo>
                  <a:cubicBezTo>
                    <a:pt x="275" y="530"/>
                    <a:pt x="180" y="464"/>
                    <a:pt x="111" y="374"/>
                  </a:cubicBezTo>
                  <a:cubicBezTo>
                    <a:pt x="105" y="371"/>
                    <a:pt x="102" y="366"/>
                    <a:pt x="98" y="362"/>
                  </a:cubicBezTo>
                  <a:cubicBezTo>
                    <a:pt x="56" y="306"/>
                    <a:pt x="24" y="243"/>
                    <a:pt x="2" y="177"/>
                  </a:cubicBezTo>
                  <a:cubicBezTo>
                    <a:pt x="1" y="182"/>
                    <a:pt x="1" y="187"/>
                    <a:pt x="2" y="191"/>
                  </a:cubicBezTo>
                  <a:cubicBezTo>
                    <a:pt x="3" y="265"/>
                    <a:pt x="19" y="340"/>
                    <a:pt x="49" y="408"/>
                  </a:cubicBezTo>
                  <a:cubicBezTo>
                    <a:pt x="68" y="454"/>
                    <a:pt x="93" y="498"/>
                    <a:pt x="125" y="538"/>
                  </a:cubicBezTo>
                  <a:cubicBezTo>
                    <a:pt x="221" y="666"/>
                    <a:pt x="365" y="750"/>
                    <a:pt x="523" y="769"/>
                  </a:cubicBezTo>
                  <a:cubicBezTo>
                    <a:pt x="523" y="771"/>
                    <a:pt x="524" y="772"/>
                    <a:pt x="526" y="772"/>
                  </a:cubicBezTo>
                  <a:cubicBezTo>
                    <a:pt x="556" y="775"/>
                    <a:pt x="585" y="777"/>
                    <a:pt x="615" y="777"/>
                  </a:cubicBezTo>
                  <a:cubicBezTo>
                    <a:pt x="644" y="776"/>
                    <a:pt x="674" y="774"/>
                    <a:pt x="703" y="769"/>
                  </a:cubicBezTo>
                  <a:cubicBezTo>
                    <a:pt x="801" y="755"/>
                    <a:pt x="895" y="715"/>
                    <a:pt x="974" y="654"/>
                  </a:cubicBezTo>
                  <a:cubicBezTo>
                    <a:pt x="1099" y="557"/>
                    <a:pt x="1182" y="416"/>
                    <a:pt x="1206" y="260"/>
                  </a:cubicBezTo>
                  <a:cubicBezTo>
                    <a:pt x="1207" y="254"/>
                    <a:pt x="1207" y="248"/>
                    <a:pt x="1207" y="242"/>
                  </a:cubicBezTo>
                  <a:cubicBezTo>
                    <a:pt x="1210" y="235"/>
                    <a:pt x="1211" y="227"/>
                    <a:pt x="1209" y="219"/>
                  </a:cubicBezTo>
                  <a:cubicBezTo>
                    <a:pt x="1209" y="197"/>
                    <a:pt x="1211" y="177"/>
                    <a:pt x="1209" y="155"/>
                  </a:cubicBezTo>
                  <a:cubicBezTo>
                    <a:pt x="1210" y="103"/>
                    <a:pt x="1201" y="50"/>
                    <a:pt x="1185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2">
              <a:extLst>
                <a:ext uri="{FF2B5EF4-FFF2-40B4-BE49-F238E27FC236}">
                  <a16:creationId xmlns:a16="http://schemas.microsoft.com/office/drawing/2014/main" id="{17847DB4-3F5F-5198-C34F-BF4A167B8ADF}"/>
                </a:ext>
              </a:extLst>
            </p:cNvPr>
            <p:cNvSpPr/>
            <p:nvPr/>
          </p:nvSpPr>
          <p:spPr>
            <a:xfrm>
              <a:off x="3360250" y="1748500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5" y="1"/>
                  </a:moveTo>
                  <a:cubicBezTo>
                    <a:pt x="433" y="1"/>
                    <a:pt x="233" y="114"/>
                    <a:pt x="123" y="301"/>
                  </a:cubicBezTo>
                  <a:cubicBezTo>
                    <a:pt x="0" y="513"/>
                    <a:pt x="16" y="778"/>
                    <a:pt x="165" y="972"/>
                  </a:cubicBezTo>
                  <a:cubicBezTo>
                    <a:pt x="283" y="1129"/>
                    <a:pt x="464" y="1212"/>
                    <a:pt x="647" y="1212"/>
                  </a:cubicBezTo>
                  <a:cubicBezTo>
                    <a:pt x="774" y="1212"/>
                    <a:pt x="903" y="1172"/>
                    <a:pt x="1013" y="1088"/>
                  </a:cubicBezTo>
                  <a:cubicBezTo>
                    <a:pt x="1207" y="940"/>
                    <a:pt x="1294" y="690"/>
                    <a:pt x="1231" y="452"/>
                  </a:cubicBezTo>
                  <a:cubicBezTo>
                    <a:pt x="1170" y="216"/>
                    <a:pt x="971" y="40"/>
                    <a:pt x="728" y="6"/>
                  </a:cubicBezTo>
                  <a:cubicBezTo>
                    <a:pt x="700" y="3"/>
                    <a:pt x="672" y="1"/>
                    <a:pt x="64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2">
              <a:extLst>
                <a:ext uri="{FF2B5EF4-FFF2-40B4-BE49-F238E27FC236}">
                  <a16:creationId xmlns:a16="http://schemas.microsoft.com/office/drawing/2014/main" id="{0C606A66-4C1D-BFD0-CBDD-F59A2F3B85D5}"/>
                </a:ext>
              </a:extLst>
            </p:cNvPr>
            <p:cNvSpPr/>
            <p:nvPr/>
          </p:nvSpPr>
          <p:spPr>
            <a:xfrm>
              <a:off x="3367225" y="1748500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67" y="1"/>
                  </a:moveTo>
                  <a:cubicBezTo>
                    <a:pt x="235" y="1"/>
                    <a:pt x="107" y="44"/>
                    <a:pt x="0" y="125"/>
                  </a:cubicBezTo>
                  <a:cubicBezTo>
                    <a:pt x="42" y="109"/>
                    <a:pt x="78" y="102"/>
                    <a:pt x="109" y="102"/>
                  </a:cubicBezTo>
                  <a:cubicBezTo>
                    <a:pt x="321" y="102"/>
                    <a:pt x="332" y="422"/>
                    <a:pt x="367" y="606"/>
                  </a:cubicBezTo>
                  <a:cubicBezTo>
                    <a:pt x="489" y="428"/>
                    <a:pt x="759" y="145"/>
                    <a:pt x="450" y="6"/>
                  </a:cubicBezTo>
                  <a:cubicBezTo>
                    <a:pt x="422" y="3"/>
                    <a:pt x="395" y="1"/>
                    <a:pt x="367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2">
              <a:extLst>
                <a:ext uri="{FF2B5EF4-FFF2-40B4-BE49-F238E27FC236}">
                  <a16:creationId xmlns:a16="http://schemas.microsoft.com/office/drawing/2014/main" id="{71BD4613-40E9-A8A4-7F99-63110C572DC1}"/>
                </a:ext>
              </a:extLst>
            </p:cNvPr>
            <p:cNvSpPr/>
            <p:nvPr/>
          </p:nvSpPr>
          <p:spPr>
            <a:xfrm>
              <a:off x="3376400" y="1754500"/>
              <a:ext cx="15550" cy="14800"/>
            </a:xfrm>
            <a:custGeom>
              <a:avLst/>
              <a:gdLst/>
              <a:ahLst/>
              <a:cxnLst/>
              <a:rect l="l" t="t" r="r" b="b"/>
              <a:pathLst>
                <a:path w="622" h="592" extrusionOk="0">
                  <a:moveTo>
                    <a:pt x="482" y="0"/>
                  </a:moveTo>
                  <a:cubicBezTo>
                    <a:pt x="604" y="317"/>
                    <a:pt x="211" y="326"/>
                    <a:pt x="0" y="366"/>
                  </a:cubicBezTo>
                  <a:cubicBezTo>
                    <a:pt x="118" y="446"/>
                    <a:pt x="281" y="591"/>
                    <a:pt x="419" y="591"/>
                  </a:cubicBezTo>
                  <a:cubicBezTo>
                    <a:pt x="489" y="591"/>
                    <a:pt x="553" y="553"/>
                    <a:pt x="601" y="447"/>
                  </a:cubicBezTo>
                  <a:cubicBezTo>
                    <a:pt x="621" y="289"/>
                    <a:pt x="580" y="128"/>
                    <a:pt x="48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2">
              <a:extLst>
                <a:ext uri="{FF2B5EF4-FFF2-40B4-BE49-F238E27FC236}">
                  <a16:creationId xmlns:a16="http://schemas.microsoft.com/office/drawing/2014/main" id="{456A2906-9CE9-22ED-35ED-58C5A2B923F2}"/>
                </a:ext>
              </a:extLst>
            </p:cNvPr>
            <p:cNvSpPr/>
            <p:nvPr/>
          </p:nvSpPr>
          <p:spPr>
            <a:xfrm>
              <a:off x="3366575" y="1763650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3" y="0"/>
                  </a:moveTo>
                  <a:cubicBezTo>
                    <a:pt x="272" y="179"/>
                    <a:pt x="1" y="461"/>
                    <a:pt x="311" y="600"/>
                  </a:cubicBezTo>
                  <a:cubicBezTo>
                    <a:pt x="339" y="604"/>
                    <a:pt x="366" y="606"/>
                    <a:pt x="393" y="606"/>
                  </a:cubicBezTo>
                  <a:cubicBezTo>
                    <a:pt x="525" y="606"/>
                    <a:pt x="654" y="563"/>
                    <a:pt x="760" y="482"/>
                  </a:cubicBezTo>
                  <a:lnTo>
                    <a:pt x="760" y="482"/>
                  </a:lnTo>
                  <a:cubicBezTo>
                    <a:pt x="718" y="498"/>
                    <a:pt x="682" y="505"/>
                    <a:pt x="651" y="505"/>
                  </a:cubicBezTo>
                  <a:cubicBezTo>
                    <a:pt x="439" y="505"/>
                    <a:pt x="428" y="185"/>
                    <a:pt x="39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2">
              <a:extLst>
                <a:ext uri="{FF2B5EF4-FFF2-40B4-BE49-F238E27FC236}">
                  <a16:creationId xmlns:a16="http://schemas.microsoft.com/office/drawing/2014/main" id="{9844C41D-D8B7-C218-7B58-6F6F5E025711}"/>
                </a:ext>
              </a:extLst>
            </p:cNvPr>
            <p:cNvSpPr/>
            <p:nvPr/>
          </p:nvSpPr>
          <p:spPr>
            <a:xfrm>
              <a:off x="3360850" y="175800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203" y="1"/>
                  </a:moveTo>
                  <a:cubicBezTo>
                    <a:pt x="133" y="1"/>
                    <a:pt x="69" y="39"/>
                    <a:pt x="22" y="144"/>
                  </a:cubicBezTo>
                  <a:cubicBezTo>
                    <a:pt x="0" y="304"/>
                    <a:pt x="42" y="465"/>
                    <a:pt x="139" y="592"/>
                  </a:cubicBezTo>
                  <a:cubicBezTo>
                    <a:pt x="19" y="275"/>
                    <a:pt x="411" y="267"/>
                    <a:pt x="622" y="226"/>
                  </a:cubicBezTo>
                  <a:cubicBezTo>
                    <a:pt x="505" y="146"/>
                    <a:pt x="341" y="1"/>
                    <a:pt x="203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2">
              <a:extLst>
                <a:ext uri="{FF2B5EF4-FFF2-40B4-BE49-F238E27FC236}">
                  <a16:creationId xmlns:a16="http://schemas.microsoft.com/office/drawing/2014/main" id="{B0E45080-2CD6-30D3-7DD0-7FB44F4C8E61}"/>
                </a:ext>
              </a:extLst>
            </p:cNvPr>
            <p:cNvSpPr/>
            <p:nvPr/>
          </p:nvSpPr>
          <p:spPr>
            <a:xfrm>
              <a:off x="3373500" y="1774125"/>
              <a:ext cx="500" cy="150"/>
            </a:xfrm>
            <a:custGeom>
              <a:avLst/>
              <a:gdLst/>
              <a:ahLst/>
              <a:cxnLst/>
              <a:rect l="l" t="t" r="r" b="b"/>
              <a:pathLst>
                <a:path w="20" h="6" extrusionOk="0">
                  <a:moveTo>
                    <a:pt x="1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8" y="5"/>
                    <a:pt x="10" y="5"/>
                    <a:pt x="12" y="5"/>
                  </a:cubicBezTo>
                  <a:cubicBezTo>
                    <a:pt x="15" y="5"/>
                    <a:pt x="17" y="5"/>
                    <a:pt x="19" y="4"/>
                  </a:cubicBezTo>
                  <a:lnTo>
                    <a:pt x="19" y="4"/>
                  </a:lnTo>
                  <a:cubicBezTo>
                    <a:pt x="17" y="5"/>
                    <a:pt x="16" y="5"/>
                    <a:pt x="14" y="5"/>
                  </a:cubicBezTo>
                  <a:cubicBezTo>
                    <a:pt x="9" y="5"/>
                    <a:pt x="5" y="3"/>
                    <a:pt x="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2">
              <a:extLst>
                <a:ext uri="{FF2B5EF4-FFF2-40B4-BE49-F238E27FC236}">
                  <a16:creationId xmlns:a16="http://schemas.microsoft.com/office/drawing/2014/main" id="{1540C53B-33C7-2BC0-EC8C-9BFC39B338AF}"/>
                </a:ext>
              </a:extLst>
            </p:cNvPr>
            <p:cNvSpPr/>
            <p:nvPr/>
          </p:nvSpPr>
          <p:spPr>
            <a:xfrm>
              <a:off x="3361200" y="1759350"/>
              <a:ext cx="30250" cy="19475"/>
            </a:xfrm>
            <a:custGeom>
              <a:avLst/>
              <a:gdLst/>
              <a:ahLst/>
              <a:cxnLst/>
              <a:rect l="l" t="t" r="r" b="b"/>
              <a:pathLst>
                <a:path w="1210" h="779" extrusionOk="0">
                  <a:moveTo>
                    <a:pt x="1183" y="1"/>
                  </a:moveTo>
                  <a:lnTo>
                    <a:pt x="1183" y="1"/>
                  </a:lnTo>
                  <a:cubicBezTo>
                    <a:pt x="1184" y="26"/>
                    <a:pt x="1182" y="52"/>
                    <a:pt x="1178" y="76"/>
                  </a:cubicBezTo>
                  <a:cubicBezTo>
                    <a:pt x="1163" y="197"/>
                    <a:pt x="1110" y="309"/>
                    <a:pt x="1028" y="398"/>
                  </a:cubicBezTo>
                  <a:cubicBezTo>
                    <a:pt x="970" y="465"/>
                    <a:pt x="898" y="518"/>
                    <a:pt x="817" y="552"/>
                  </a:cubicBezTo>
                  <a:cubicBezTo>
                    <a:pt x="782" y="567"/>
                    <a:pt x="745" y="579"/>
                    <a:pt x="708" y="586"/>
                  </a:cubicBezTo>
                  <a:cubicBezTo>
                    <a:pt x="676" y="594"/>
                    <a:pt x="642" y="599"/>
                    <a:pt x="608" y="599"/>
                  </a:cubicBezTo>
                  <a:cubicBezTo>
                    <a:pt x="604" y="599"/>
                    <a:pt x="601" y="599"/>
                    <a:pt x="597" y="599"/>
                  </a:cubicBezTo>
                  <a:cubicBezTo>
                    <a:pt x="586" y="599"/>
                    <a:pt x="575" y="600"/>
                    <a:pt x="565" y="600"/>
                  </a:cubicBezTo>
                  <a:cubicBezTo>
                    <a:pt x="554" y="600"/>
                    <a:pt x="544" y="599"/>
                    <a:pt x="533" y="599"/>
                  </a:cubicBezTo>
                  <a:cubicBezTo>
                    <a:pt x="531" y="599"/>
                    <a:pt x="529" y="599"/>
                    <a:pt x="527" y="599"/>
                  </a:cubicBezTo>
                  <a:cubicBezTo>
                    <a:pt x="521" y="599"/>
                    <a:pt x="515" y="598"/>
                    <a:pt x="510" y="595"/>
                  </a:cubicBezTo>
                  <a:cubicBezTo>
                    <a:pt x="508" y="596"/>
                    <a:pt x="506" y="596"/>
                    <a:pt x="504" y="596"/>
                  </a:cubicBezTo>
                  <a:cubicBezTo>
                    <a:pt x="502" y="596"/>
                    <a:pt x="500" y="596"/>
                    <a:pt x="497" y="595"/>
                  </a:cubicBezTo>
                  <a:cubicBezTo>
                    <a:pt x="495" y="595"/>
                    <a:pt x="495" y="594"/>
                    <a:pt x="493" y="592"/>
                  </a:cubicBezTo>
                  <a:cubicBezTo>
                    <a:pt x="454" y="588"/>
                    <a:pt x="416" y="580"/>
                    <a:pt x="381" y="566"/>
                  </a:cubicBezTo>
                  <a:cubicBezTo>
                    <a:pt x="274" y="530"/>
                    <a:pt x="180" y="464"/>
                    <a:pt x="109" y="375"/>
                  </a:cubicBezTo>
                  <a:cubicBezTo>
                    <a:pt x="105" y="372"/>
                    <a:pt x="100" y="367"/>
                    <a:pt x="96" y="362"/>
                  </a:cubicBezTo>
                  <a:cubicBezTo>
                    <a:pt x="55" y="306"/>
                    <a:pt x="24" y="244"/>
                    <a:pt x="1" y="178"/>
                  </a:cubicBezTo>
                  <a:cubicBezTo>
                    <a:pt x="0" y="183"/>
                    <a:pt x="0" y="187"/>
                    <a:pt x="1" y="191"/>
                  </a:cubicBezTo>
                  <a:cubicBezTo>
                    <a:pt x="1" y="266"/>
                    <a:pt x="18" y="340"/>
                    <a:pt x="48" y="410"/>
                  </a:cubicBezTo>
                  <a:cubicBezTo>
                    <a:pt x="66" y="456"/>
                    <a:pt x="92" y="500"/>
                    <a:pt x="123" y="540"/>
                  </a:cubicBezTo>
                  <a:cubicBezTo>
                    <a:pt x="219" y="668"/>
                    <a:pt x="363" y="752"/>
                    <a:pt x="522" y="771"/>
                  </a:cubicBezTo>
                  <a:cubicBezTo>
                    <a:pt x="522" y="772"/>
                    <a:pt x="523" y="774"/>
                    <a:pt x="524" y="774"/>
                  </a:cubicBezTo>
                  <a:cubicBezTo>
                    <a:pt x="548" y="776"/>
                    <a:pt x="572" y="779"/>
                    <a:pt x="597" y="779"/>
                  </a:cubicBezTo>
                  <a:cubicBezTo>
                    <a:pt x="602" y="779"/>
                    <a:pt x="608" y="778"/>
                    <a:pt x="613" y="778"/>
                  </a:cubicBezTo>
                  <a:cubicBezTo>
                    <a:pt x="642" y="778"/>
                    <a:pt x="672" y="776"/>
                    <a:pt x="701" y="771"/>
                  </a:cubicBezTo>
                  <a:cubicBezTo>
                    <a:pt x="800" y="757"/>
                    <a:pt x="893" y="717"/>
                    <a:pt x="971" y="655"/>
                  </a:cubicBezTo>
                  <a:cubicBezTo>
                    <a:pt x="1097" y="559"/>
                    <a:pt x="1181" y="418"/>
                    <a:pt x="1203" y="260"/>
                  </a:cubicBezTo>
                  <a:cubicBezTo>
                    <a:pt x="1204" y="255"/>
                    <a:pt x="1205" y="249"/>
                    <a:pt x="1205" y="243"/>
                  </a:cubicBezTo>
                  <a:cubicBezTo>
                    <a:pt x="1209" y="236"/>
                    <a:pt x="1209" y="228"/>
                    <a:pt x="1207" y="221"/>
                  </a:cubicBezTo>
                  <a:cubicBezTo>
                    <a:pt x="1209" y="199"/>
                    <a:pt x="1210" y="178"/>
                    <a:pt x="1209" y="157"/>
                  </a:cubicBezTo>
                  <a:cubicBezTo>
                    <a:pt x="1209" y="104"/>
                    <a:pt x="1200" y="52"/>
                    <a:pt x="1183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2">
              <a:extLst>
                <a:ext uri="{FF2B5EF4-FFF2-40B4-BE49-F238E27FC236}">
                  <a16:creationId xmlns:a16="http://schemas.microsoft.com/office/drawing/2014/main" id="{6D6F919D-39D1-CAFB-FBD2-06CEACB9B508}"/>
                </a:ext>
              </a:extLst>
            </p:cNvPr>
            <p:cNvSpPr/>
            <p:nvPr/>
          </p:nvSpPr>
          <p:spPr>
            <a:xfrm>
              <a:off x="3181400" y="1475400"/>
              <a:ext cx="32425" cy="30300"/>
            </a:xfrm>
            <a:custGeom>
              <a:avLst/>
              <a:gdLst/>
              <a:ahLst/>
              <a:cxnLst/>
              <a:rect l="l" t="t" r="r" b="b"/>
              <a:pathLst>
                <a:path w="1297" h="1212" extrusionOk="0">
                  <a:moveTo>
                    <a:pt x="649" y="0"/>
                  </a:moveTo>
                  <a:cubicBezTo>
                    <a:pt x="436" y="0"/>
                    <a:pt x="235" y="112"/>
                    <a:pt x="125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5" y="1129"/>
                    <a:pt x="466" y="1211"/>
                    <a:pt x="649" y="1211"/>
                  </a:cubicBezTo>
                  <a:cubicBezTo>
                    <a:pt x="777" y="1211"/>
                    <a:pt x="905" y="1171"/>
                    <a:pt x="1015" y="1089"/>
                  </a:cubicBezTo>
                  <a:cubicBezTo>
                    <a:pt x="1209" y="940"/>
                    <a:pt x="1296" y="689"/>
                    <a:pt x="1234" y="451"/>
                  </a:cubicBezTo>
                  <a:cubicBezTo>
                    <a:pt x="1171" y="215"/>
                    <a:pt x="973" y="39"/>
                    <a:pt x="730" y="5"/>
                  </a:cubicBezTo>
                  <a:cubicBezTo>
                    <a:pt x="703" y="2"/>
                    <a:pt x="676" y="0"/>
                    <a:pt x="64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2">
              <a:extLst>
                <a:ext uri="{FF2B5EF4-FFF2-40B4-BE49-F238E27FC236}">
                  <a16:creationId xmlns:a16="http://schemas.microsoft.com/office/drawing/2014/main" id="{763FE643-EE53-2635-3CA8-8D4D53A25069}"/>
                </a:ext>
              </a:extLst>
            </p:cNvPr>
            <p:cNvSpPr/>
            <p:nvPr/>
          </p:nvSpPr>
          <p:spPr>
            <a:xfrm>
              <a:off x="3188425" y="147537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67" y="1"/>
                  </a:moveTo>
                  <a:cubicBezTo>
                    <a:pt x="235" y="1"/>
                    <a:pt x="106" y="44"/>
                    <a:pt x="0" y="125"/>
                  </a:cubicBezTo>
                  <a:cubicBezTo>
                    <a:pt x="41" y="109"/>
                    <a:pt x="77" y="102"/>
                    <a:pt x="109" y="102"/>
                  </a:cubicBezTo>
                  <a:cubicBezTo>
                    <a:pt x="321" y="102"/>
                    <a:pt x="332" y="423"/>
                    <a:pt x="366" y="606"/>
                  </a:cubicBezTo>
                  <a:lnTo>
                    <a:pt x="368" y="606"/>
                  </a:lnTo>
                  <a:cubicBezTo>
                    <a:pt x="489" y="429"/>
                    <a:pt x="759" y="145"/>
                    <a:pt x="450" y="6"/>
                  </a:cubicBezTo>
                  <a:cubicBezTo>
                    <a:pt x="422" y="3"/>
                    <a:pt x="395" y="1"/>
                    <a:pt x="367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2">
              <a:extLst>
                <a:ext uri="{FF2B5EF4-FFF2-40B4-BE49-F238E27FC236}">
                  <a16:creationId xmlns:a16="http://schemas.microsoft.com/office/drawing/2014/main" id="{B845889C-B31B-8A3F-A9F1-FCF163FB1308}"/>
                </a:ext>
              </a:extLst>
            </p:cNvPr>
            <p:cNvSpPr/>
            <p:nvPr/>
          </p:nvSpPr>
          <p:spPr>
            <a:xfrm>
              <a:off x="3197575" y="1481375"/>
              <a:ext cx="15575" cy="14800"/>
            </a:xfrm>
            <a:custGeom>
              <a:avLst/>
              <a:gdLst/>
              <a:ahLst/>
              <a:cxnLst/>
              <a:rect l="l" t="t" r="r" b="b"/>
              <a:pathLst>
                <a:path w="623" h="592" extrusionOk="0">
                  <a:moveTo>
                    <a:pt x="483" y="0"/>
                  </a:moveTo>
                  <a:cubicBezTo>
                    <a:pt x="604" y="318"/>
                    <a:pt x="212" y="326"/>
                    <a:pt x="0" y="366"/>
                  </a:cubicBezTo>
                  <a:cubicBezTo>
                    <a:pt x="118" y="447"/>
                    <a:pt x="282" y="592"/>
                    <a:pt x="420" y="592"/>
                  </a:cubicBezTo>
                  <a:cubicBezTo>
                    <a:pt x="490" y="592"/>
                    <a:pt x="554" y="554"/>
                    <a:pt x="600" y="449"/>
                  </a:cubicBezTo>
                  <a:cubicBezTo>
                    <a:pt x="622" y="289"/>
                    <a:pt x="581" y="128"/>
                    <a:pt x="48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2">
              <a:extLst>
                <a:ext uri="{FF2B5EF4-FFF2-40B4-BE49-F238E27FC236}">
                  <a16:creationId xmlns:a16="http://schemas.microsoft.com/office/drawing/2014/main" id="{13DEBDC2-15AE-8478-D790-C0D817E3960A}"/>
                </a:ext>
              </a:extLst>
            </p:cNvPr>
            <p:cNvSpPr/>
            <p:nvPr/>
          </p:nvSpPr>
          <p:spPr>
            <a:xfrm>
              <a:off x="3187775" y="149052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2" y="0"/>
                  </a:moveTo>
                  <a:cubicBezTo>
                    <a:pt x="272" y="179"/>
                    <a:pt x="1" y="462"/>
                    <a:pt x="311" y="601"/>
                  </a:cubicBezTo>
                  <a:lnTo>
                    <a:pt x="310" y="601"/>
                  </a:lnTo>
                  <a:cubicBezTo>
                    <a:pt x="338" y="604"/>
                    <a:pt x="365" y="606"/>
                    <a:pt x="393" y="606"/>
                  </a:cubicBezTo>
                  <a:cubicBezTo>
                    <a:pt x="524" y="606"/>
                    <a:pt x="653" y="563"/>
                    <a:pt x="760" y="482"/>
                  </a:cubicBezTo>
                  <a:lnTo>
                    <a:pt x="760" y="482"/>
                  </a:lnTo>
                  <a:cubicBezTo>
                    <a:pt x="718" y="498"/>
                    <a:pt x="682" y="505"/>
                    <a:pt x="651" y="505"/>
                  </a:cubicBezTo>
                  <a:cubicBezTo>
                    <a:pt x="439" y="505"/>
                    <a:pt x="428" y="185"/>
                    <a:pt x="39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2">
              <a:extLst>
                <a:ext uri="{FF2B5EF4-FFF2-40B4-BE49-F238E27FC236}">
                  <a16:creationId xmlns:a16="http://schemas.microsoft.com/office/drawing/2014/main" id="{F4263570-8B54-DAD2-A66B-AC5FE99388D9}"/>
                </a:ext>
              </a:extLst>
            </p:cNvPr>
            <p:cNvSpPr/>
            <p:nvPr/>
          </p:nvSpPr>
          <p:spPr>
            <a:xfrm>
              <a:off x="3182025" y="1484900"/>
              <a:ext cx="15575" cy="14800"/>
            </a:xfrm>
            <a:custGeom>
              <a:avLst/>
              <a:gdLst/>
              <a:ahLst/>
              <a:cxnLst/>
              <a:rect l="l" t="t" r="r" b="b"/>
              <a:pathLst>
                <a:path w="623" h="592" extrusionOk="0">
                  <a:moveTo>
                    <a:pt x="204" y="0"/>
                  </a:moveTo>
                  <a:cubicBezTo>
                    <a:pt x="133" y="0"/>
                    <a:pt x="69" y="38"/>
                    <a:pt x="22" y="143"/>
                  </a:cubicBezTo>
                  <a:cubicBezTo>
                    <a:pt x="0" y="303"/>
                    <a:pt x="43" y="464"/>
                    <a:pt x="140" y="592"/>
                  </a:cubicBezTo>
                  <a:cubicBezTo>
                    <a:pt x="19" y="274"/>
                    <a:pt x="412" y="266"/>
                    <a:pt x="622" y="225"/>
                  </a:cubicBezTo>
                  <a:cubicBezTo>
                    <a:pt x="505" y="145"/>
                    <a:pt x="342" y="0"/>
                    <a:pt x="204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2">
              <a:extLst>
                <a:ext uri="{FF2B5EF4-FFF2-40B4-BE49-F238E27FC236}">
                  <a16:creationId xmlns:a16="http://schemas.microsoft.com/office/drawing/2014/main" id="{51677811-A44D-966B-F255-AD2AD285E4EA}"/>
                </a:ext>
              </a:extLst>
            </p:cNvPr>
            <p:cNvSpPr/>
            <p:nvPr/>
          </p:nvSpPr>
          <p:spPr>
            <a:xfrm>
              <a:off x="3194700" y="1501000"/>
              <a:ext cx="500" cy="150"/>
            </a:xfrm>
            <a:custGeom>
              <a:avLst/>
              <a:gdLst/>
              <a:ahLst/>
              <a:cxnLst/>
              <a:rect l="l" t="t" r="r" b="b"/>
              <a:pathLst>
                <a:path w="20" h="6" extrusionOk="0">
                  <a:moveTo>
                    <a:pt x="1" y="1"/>
                  </a:moveTo>
                  <a:cubicBezTo>
                    <a:pt x="3" y="3"/>
                    <a:pt x="3" y="4"/>
                    <a:pt x="5" y="4"/>
                  </a:cubicBezTo>
                  <a:cubicBezTo>
                    <a:pt x="8" y="5"/>
                    <a:pt x="10" y="5"/>
                    <a:pt x="12" y="5"/>
                  </a:cubicBezTo>
                  <a:cubicBezTo>
                    <a:pt x="15" y="5"/>
                    <a:pt x="17" y="5"/>
                    <a:pt x="19" y="4"/>
                  </a:cubicBezTo>
                  <a:lnTo>
                    <a:pt x="19" y="4"/>
                  </a:lnTo>
                  <a:cubicBezTo>
                    <a:pt x="17" y="5"/>
                    <a:pt x="16" y="5"/>
                    <a:pt x="14" y="5"/>
                  </a:cubicBezTo>
                  <a:cubicBezTo>
                    <a:pt x="9" y="5"/>
                    <a:pt x="5" y="3"/>
                    <a:pt x="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2">
              <a:extLst>
                <a:ext uri="{FF2B5EF4-FFF2-40B4-BE49-F238E27FC236}">
                  <a16:creationId xmlns:a16="http://schemas.microsoft.com/office/drawing/2014/main" id="{E175852D-E75F-A8F0-8001-D2F5D1A6040C}"/>
                </a:ext>
              </a:extLst>
            </p:cNvPr>
            <p:cNvSpPr/>
            <p:nvPr/>
          </p:nvSpPr>
          <p:spPr>
            <a:xfrm>
              <a:off x="3182400" y="1486275"/>
              <a:ext cx="30225" cy="19450"/>
            </a:xfrm>
            <a:custGeom>
              <a:avLst/>
              <a:gdLst/>
              <a:ahLst/>
              <a:cxnLst/>
              <a:rect l="l" t="t" r="r" b="b"/>
              <a:pathLst>
                <a:path w="1209" h="778" extrusionOk="0">
                  <a:moveTo>
                    <a:pt x="1183" y="0"/>
                  </a:moveTo>
                  <a:cubicBezTo>
                    <a:pt x="1183" y="25"/>
                    <a:pt x="1182" y="50"/>
                    <a:pt x="1177" y="75"/>
                  </a:cubicBezTo>
                  <a:cubicBezTo>
                    <a:pt x="1162" y="195"/>
                    <a:pt x="1110" y="308"/>
                    <a:pt x="1028" y="396"/>
                  </a:cubicBezTo>
                  <a:cubicBezTo>
                    <a:pt x="1004" y="426"/>
                    <a:pt x="975" y="453"/>
                    <a:pt x="944" y="476"/>
                  </a:cubicBezTo>
                  <a:cubicBezTo>
                    <a:pt x="905" y="508"/>
                    <a:pt x="862" y="533"/>
                    <a:pt x="816" y="552"/>
                  </a:cubicBezTo>
                  <a:cubicBezTo>
                    <a:pt x="781" y="567"/>
                    <a:pt x="745" y="577"/>
                    <a:pt x="708" y="584"/>
                  </a:cubicBezTo>
                  <a:cubicBezTo>
                    <a:pt x="671" y="593"/>
                    <a:pt x="634" y="598"/>
                    <a:pt x="596" y="598"/>
                  </a:cubicBezTo>
                  <a:cubicBezTo>
                    <a:pt x="575" y="598"/>
                    <a:pt x="554" y="598"/>
                    <a:pt x="532" y="597"/>
                  </a:cubicBezTo>
                  <a:cubicBezTo>
                    <a:pt x="530" y="597"/>
                    <a:pt x="529" y="597"/>
                    <a:pt x="527" y="597"/>
                  </a:cubicBezTo>
                  <a:cubicBezTo>
                    <a:pt x="521" y="597"/>
                    <a:pt x="515" y="596"/>
                    <a:pt x="510" y="593"/>
                  </a:cubicBezTo>
                  <a:cubicBezTo>
                    <a:pt x="508" y="594"/>
                    <a:pt x="505" y="594"/>
                    <a:pt x="503" y="594"/>
                  </a:cubicBezTo>
                  <a:cubicBezTo>
                    <a:pt x="501" y="594"/>
                    <a:pt x="499" y="594"/>
                    <a:pt x="497" y="593"/>
                  </a:cubicBezTo>
                  <a:cubicBezTo>
                    <a:pt x="495" y="593"/>
                    <a:pt x="494" y="592"/>
                    <a:pt x="492" y="591"/>
                  </a:cubicBezTo>
                  <a:cubicBezTo>
                    <a:pt x="453" y="587"/>
                    <a:pt x="416" y="578"/>
                    <a:pt x="380" y="564"/>
                  </a:cubicBezTo>
                  <a:cubicBezTo>
                    <a:pt x="274" y="528"/>
                    <a:pt x="179" y="462"/>
                    <a:pt x="109" y="374"/>
                  </a:cubicBezTo>
                  <a:cubicBezTo>
                    <a:pt x="105" y="370"/>
                    <a:pt x="100" y="365"/>
                    <a:pt x="97" y="360"/>
                  </a:cubicBezTo>
                  <a:cubicBezTo>
                    <a:pt x="55" y="305"/>
                    <a:pt x="22" y="242"/>
                    <a:pt x="0" y="176"/>
                  </a:cubicBezTo>
                  <a:cubicBezTo>
                    <a:pt x="0" y="181"/>
                    <a:pt x="0" y="186"/>
                    <a:pt x="0" y="190"/>
                  </a:cubicBezTo>
                  <a:cubicBezTo>
                    <a:pt x="2" y="264"/>
                    <a:pt x="18" y="338"/>
                    <a:pt x="48" y="408"/>
                  </a:cubicBezTo>
                  <a:cubicBezTo>
                    <a:pt x="66" y="454"/>
                    <a:pt x="92" y="498"/>
                    <a:pt x="123" y="538"/>
                  </a:cubicBezTo>
                  <a:cubicBezTo>
                    <a:pt x="218" y="666"/>
                    <a:pt x="363" y="750"/>
                    <a:pt x="522" y="769"/>
                  </a:cubicBezTo>
                  <a:cubicBezTo>
                    <a:pt x="522" y="771"/>
                    <a:pt x="523" y="772"/>
                    <a:pt x="524" y="772"/>
                  </a:cubicBezTo>
                  <a:cubicBezTo>
                    <a:pt x="553" y="775"/>
                    <a:pt x="583" y="777"/>
                    <a:pt x="612" y="777"/>
                  </a:cubicBezTo>
                  <a:cubicBezTo>
                    <a:pt x="642" y="776"/>
                    <a:pt x="671" y="774"/>
                    <a:pt x="701" y="769"/>
                  </a:cubicBezTo>
                  <a:cubicBezTo>
                    <a:pt x="800" y="755"/>
                    <a:pt x="892" y="715"/>
                    <a:pt x="971" y="654"/>
                  </a:cubicBezTo>
                  <a:cubicBezTo>
                    <a:pt x="1096" y="557"/>
                    <a:pt x="1180" y="416"/>
                    <a:pt x="1203" y="260"/>
                  </a:cubicBezTo>
                  <a:cubicBezTo>
                    <a:pt x="1204" y="254"/>
                    <a:pt x="1205" y="247"/>
                    <a:pt x="1204" y="241"/>
                  </a:cubicBezTo>
                  <a:cubicBezTo>
                    <a:pt x="1207" y="234"/>
                    <a:pt x="1209" y="227"/>
                    <a:pt x="1207" y="219"/>
                  </a:cubicBezTo>
                  <a:cubicBezTo>
                    <a:pt x="1209" y="198"/>
                    <a:pt x="1209" y="176"/>
                    <a:pt x="1207" y="155"/>
                  </a:cubicBezTo>
                  <a:cubicBezTo>
                    <a:pt x="1209" y="102"/>
                    <a:pt x="1199" y="50"/>
                    <a:pt x="1183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2">
              <a:extLst>
                <a:ext uri="{FF2B5EF4-FFF2-40B4-BE49-F238E27FC236}">
                  <a16:creationId xmlns:a16="http://schemas.microsoft.com/office/drawing/2014/main" id="{5A35E266-3C96-1650-F1FC-49BE1FE6896A}"/>
                </a:ext>
              </a:extLst>
            </p:cNvPr>
            <p:cNvSpPr/>
            <p:nvPr/>
          </p:nvSpPr>
          <p:spPr>
            <a:xfrm>
              <a:off x="3288025" y="1766200"/>
              <a:ext cx="31525" cy="30325"/>
            </a:xfrm>
            <a:custGeom>
              <a:avLst/>
              <a:gdLst/>
              <a:ahLst/>
              <a:cxnLst/>
              <a:rect l="l" t="t" r="r" b="b"/>
              <a:pathLst>
                <a:path w="1261" h="1213" extrusionOk="0">
                  <a:moveTo>
                    <a:pt x="655" y="0"/>
                  </a:moveTo>
                  <a:cubicBezTo>
                    <a:pt x="409" y="0"/>
                    <a:pt x="188" y="147"/>
                    <a:pt x="94" y="375"/>
                  </a:cubicBezTo>
                  <a:cubicBezTo>
                    <a:pt x="0" y="600"/>
                    <a:pt x="51" y="862"/>
                    <a:pt x="225" y="1035"/>
                  </a:cubicBezTo>
                  <a:cubicBezTo>
                    <a:pt x="341" y="1151"/>
                    <a:pt x="496" y="1213"/>
                    <a:pt x="654" y="1213"/>
                  </a:cubicBezTo>
                  <a:cubicBezTo>
                    <a:pt x="732" y="1213"/>
                    <a:pt x="811" y="1198"/>
                    <a:pt x="886" y="1167"/>
                  </a:cubicBezTo>
                  <a:cubicBezTo>
                    <a:pt x="1112" y="1072"/>
                    <a:pt x="1260" y="851"/>
                    <a:pt x="1259" y="606"/>
                  </a:cubicBezTo>
                  <a:cubicBezTo>
                    <a:pt x="1259" y="271"/>
                    <a:pt x="988" y="0"/>
                    <a:pt x="65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2">
              <a:extLst>
                <a:ext uri="{FF2B5EF4-FFF2-40B4-BE49-F238E27FC236}">
                  <a16:creationId xmlns:a16="http://schemas.microsoft.com/office/drawing/2014/main" id="{0F1E5D3D-6DA6-F614-8F0E-9C6C60A8162D}"/>
                </a:ext>
              </a:extLst>
            </p:cNvPr>
            <p:cNvSpPr/>
            <p:nvPr/>
          </p:nvSpPr>
          <p:spPr>
            <a:xfrm>
              <a:off x="3289200" y="1777625"/>
              <a:ext cx="30325" cy="18675"/>
            </a:xfrm>
            <a:custGeom>
              <a:avLst/>
              <a:gdLst/>
              <a:ahLst/>
              <a:cxnLst/>
              <a:rect l="l" t="t" r="r" b="b"/>
              <a:pathLst>
                <a:path w="1213" h="747" extrusionOk="0">
                  <a:moveTo>
                    <a:pt x="19" y="1"/>
                  </a:moveTo>
                  <a:cubicBezTo>
                    <a:pt x="6" y="50"/>
                    <a:pt x="1" y="99"/>
                    <a:pt x="1" y="150"/>
                  </a:cubicBezTo>
                  <a:cubicBezTo>
                    <a:pt x="6" y="480"/>
                    <a:pt x="275" y="747"/>
                    <a:pt x="606" y="747"/>
                  </a:cubicBezTo>
                  <a:cubicBezTo>
                    <a:pt x="938" y="747"/>
                    <a:pt x="1208" y="480"/>
                    <a:pt x="1212" y="150"/>
                  </a:cubicBezTo>
                  <a:cubicBezTo>
                    <a:pt x="1212" y="99"/>
                    <a:pt x="1206" y="50"/>
                    <a:pt x="1194" y="1"/>
                  </a:cubicBezTo>
                  <a:cubicBezTo>
                    <a:pt x="1127" y="271"/>
                    <a:pt x="884" y="460"/>
                    <a:pt x="606" y="460"/>
                  </a:cubicBezTo>
                  <a:cubicBezTo>
                    <a:pt x="330" y="460"/>
                    <a:pt x="87" y="271"/>
                    <a:pt x="19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2">
              <a:extLst>
                <a:ext uri="{FF2B5EF4-FFF2-40B4-BE49-F238E27FC236}">
                  <a16:creationId xmlns:a16="http://schemas.microsoft.com/office/drawing/2014/main" id="{F21C06AF-31D4-37F9-4965-BA1982E8EBC5}"/>
                </a:ext>
              </a:extLst>
            </p:cNvPr>
            <p:cNvSpPr/>
            <p:nvPr/>
          </p:nvSpPr>
          <p:spPr>
            <a:xfrm>
              <a:off x="3158450" y="1676875"/>
              <a:ext cx="31525" cy="30350"/>
            </a:xfrm>
            <a:custGeom>
              <a:avLst/>
              <a:gdLst/>
              <a:ahLst/>
              <a:cxnLst/>
              <a:rect l="l" t="t" r="r" b="b"/>
              <a:pathLst>
                <a:path w="1261" h="1214" extrusionOk="0">
                  <a:moveTo>
                    <a:pt x="655" y="1"/>
                  </a:moveTo>
                  <a:cubicBezTo>
                    <a:pt x="409" y="1"/>
                    <a:pt x="188" y="148"/>
                    <a:pt x="94" y="375"/>
                  </a:cubicBezTo>
                  <a:cubicBezTo>
                    <a:pt x="0" y="601"/>
                    <a:pt x="51" y="863"/>
                    <a:pt x="225" y="1035"/>
                  </a:cubicBezTo>
                  <a:cubicBezTo>
                    <a:pt x="341" y="1152"/>
                    <a:pt x="497" y="1213"/>
                    <a:pt x="655" y="1213"/>
                  </a:cubicBezTo>
                  <a:cubicBezTo>
                    <a:pt x="733" y="1213"/>
                    <a:pt x="811" y="1198"/>
                    <a:pt x="887" y="1167"/>
                  </a:cubicBezTo>
                  <a:cubicBezTo>
                    <a:pt x="1112" y="1072"/>
                    <a:pt x="1261" y="851"/>
                    <a:pt x="1260" y="607"/>
                  </a:cubicBezTo>
                  <a:cubicBezTo>
                    <a:pt x="1260" y="272"/>
                    <a:pt x="988" y="1"/>
                    <a:pt x="65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2">
              <a:extLst>
                <a:ext uri="{FF2B5EF4-FFF2-40B4-BE49-F238E27FC236}">
                  <a16:creationId xmlns:a16="http://schemas.microsoft.com/office/drawing/2014/main" id="{77B47179-F0B1-94C3-C46D-46D2BC92DD96}"/>
                </a:ext>
              </a:extLst>
            </p:cNvPr>
            <p:cNvSpPr/>
            <p:nvPr/>
          </p:nvSpPr>
          <p:spPr>
            <a:xfrm>
              <a:off x="3159625" y="1688325"/>
              <a:ext cx="30325" cy="18650"/>
            </a:xfrm>
            <a:custGeom>
              <a:avLst/>
              <a:gdLst/>
              <a:ahLst/>
              <a:cxnLst/>
              <a:rect l="l" t="t" r="r" b="b"/>
              <a:pathLst>
                <a:path w="1213" h="746" extrusionOk="0">
                  <a:moveTo>
                    <a:pt x="19" y="0"/>
                  </a:moveTo>
                  <a:cubicBezTo>
                    <a:pt x="7" y="49"/>
                    <a:pt x="1" y="99"/>
                    <a:pt x="1" y="149"/>
                  </a:cubicBezTo>
                  <a:cubicBezTo>
                    <a:pt x="7" y="480"/>
                    <a:pt x="275" y="745"/>
                    <a:pt x="607" y="745"/>
                  </a:cubicBezTo>
                  <a:cubicBezTo>
                    <a:pt x="938" y="745"/>
                    <a:pt x="1208" y="480"/>
                    <a:pt x="1213" y="149"/>
                  </a:cubicBezTo>
                  <a:cubicBezTo>
                    <a:pt x="1213" y="99"/>
                    <a:pt x="1207" y="49"/>
                    <a:pt x="1194" y="0"/>
                  </a:cubicBezTo>
                  <a:cubicBezTo>
                    <a:pt x="1127" y="269"/>
                    <a:pt x="885" y="458"/>
                    <a:pt x="607" y="458"/>
                  </a:cubicBezTo>
                  <a:cubicBezTo>
                    <a:pt x="330" y="458"/>
                    <a:pt x="88" y="269"/>
                    <a:pt x="1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2">
              <a:extLst>
                <a:ext uri="{FF2B5EF4-FFF2-40B4-BE49-F238E27FC236}">
                  <a16:creationId xmlns:a16="http://schemas.microsoft.com/office/drawing/2014/main" id="{71AFB6EE-FDBF-1D55-8159-24D79DD97017}"/>
                </a:ext>
              </a:extLst>
            </p:cNvPr>
            <p:cNvSpPr/>
            <p:nvPr/>
          </p:nvSpPr>
          <p:spPr>
            <a:xfrm>
              <a:off x="3238000" y="1434900"/>
              <a:ext cx="31525" cy="30325"/>
            </a:xfrm>
            <a:custGeom>
              <a:avLst/>
              <a:gdLst/>
              <a:ahLst/>
              <a:cxnLst/>
              <a:rect l="l" t="t" r="r" b="b"/>
              <a:pathLst>
                <a:path w="1261" h="1213" extrusionOk="0">
                  <a:moveTo>
                    <a:pt x="655" y="0"/>
                  </a:moveTo>
                  <a:cubicBezTo>
                    <a:pt x="411" y="0"/>
                    <a:pt x="188" y="147"/>
                    <a:pt x="94" y="373"/>
                  </a:cubicBezTo>
                  <a:cubicBezTo>
                    <a:pt x="0" y="600"/>
                    <a:pt x="53" y="861"/>
                    <a:pt x="225" y="1035"/>
                  </a:cubicBezTo>
                  <a:cubicBezTo>
                    <a:pt x="342" y="1151"/>
                    <a:pt x="497" y="1213"/>
                    <a:pt x="655" y="1213"/>
                  </a:cubicBezTo>
                  <a:cubicBezTo>
                    <a:pt x="733" y="1213"/>
                    <a:pt x="812" y="1198"/>
                    <a:pt x="887" y="1167"/>
                  </a:cubicBezTo>
                  <a:cubicBezTo>
                    <a:pt x="1113" y="1073"/>
                    <a:pt x="1261" y="852"/>
                    <a:pt x="1261" y="606"/>
                  </a:cubicBezTo>
                  <a:cubicBezTo>
                    <a:pt x="1261" y="271"/>
                    <a:pt x="990" y="0"/>
                    <a:pt x="65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2">
              <a:extLst>
                <a:ext uri="{FF2B5EF4-FFF2-40B4-BE49-F238E27FC236}">
                  <a16:creationId xmlns:a16="http://schemas.microsoft.com/office/drawing/2014/main" id="{C8A895D5-469E-2EB5-84A1-23B7DA8CABFB}"/>
                </a:ext>
              </a:extLst>
            </p:cNvPr>
            <p:cNvSpPr/>
            <p:nvPr/>
          </p:nvSpPr>
          <p:spPr>
            <a:xfrm>
              <a:off x="3239175" y="1446325"/>
              <a:ext cx="30350" cy="18650"/>
            </a:xfrm>
            <a:custGeom>
              <a:avLst/>
              <a:gdLst/>
              <a:ahLst/>
              <a:cxnLst/>
              <a:rect l="l" t="t" r="r" b="b"/>
              <a:pathLst>
                <a:path w="1214" h="746" extrusionOk="0">
                  <a:moveTo>
                    <a:pt x="21" y="1"/>
                  </a:moveTo>
                  <a:cubicBezTo>
                    <a:pt x="8" y="49"/>
                    <a:pt x="1" y="99"/>
                    <a:pt x="1" y="149"/>
                  </a:cubicBezTo>
                  <a:cubicBezTo>
                    <a:pt x="7" y="480"/>
                    <a:pt x="277" y="746"/>
                    <a:pt x="607" y="746"/>
                  </a:cubicBezTo>
                  <a:cubicBezTo>
                    <a:pt x="938" y="746"/>
                    <a:pt x="1208" y="480"/>
                    <a:pt x="1214" y="149"/>
                  </a:cubicBezTo>
                  <a:cubicBezTo>
                    <a:pt x="1214" y="99"/>
                    <a:pt x="1207" y="49"/>
                    <a:pt x="1194" y="1"/>
                  </a:cubicBezTo>
                  <a:cubicBezTo>
                    <a:pt x="1127" y="271"/>
                    <a:pt x="885" y="458"/>
                    <a:pt x="607" y="458"/>
                  </a:cubicBezTo>
                  <a:cubicBezTo>
                    <a:pt x="330" y="458"/>
                    <a:pt x="88" y="271"/>
                    <a:pt x="2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2">
              <a:extLst>
                <a:ext uri="{FF2B5EF4-FFF2-40B4-BE49-F238E27FC236}">
                  <a16:creationId xmlns:a16="http://schemas.microsoft.com/office/drawing/2014/main" id="{CAEA95AA-0BCB-3666-FB76-EAE7CB6B00BE}"/>
                </a:ext>
              </a:extLst>
            </p:cNvPr>
            <p:cNvSpPr/>
            <p:nvPr/>
          </p:nvSpPr>
          <p:spPr>
            <a:xfrm>
              <a:off x="3121700" y="1490400"/>
              <a:ext cx="215250" cy="71850"/>
            </a:xfrm>
            <a:custGeom>
              <a:avLst/>
              <a:gdLst/>
              <a:ahLst/>
              <a:cxnLst/>
              <a:rect l="l" t="t" r="r" b="b"/>
              <a:pathLst>
                <a:path w="8610" h="2874" extrusionOk="0">
                  <a:moveTo>
                    <a:pt x="6955" y="319"/>
                  </a:moveTo>
                  <a:cubicBezTo>
                    <a:pt x="6957" y="319"/>
                    <a:pt x="6959" y="319"/>
                    <a:pt x="6961" y="319"/>
                  </a:cubicBezTo>
                  <a:cubicBezTo>
                    <a:pt x="6976" y="319"/>
                    <a:pt x="6991" y="322"/>
                    <a:pt x="7005" y="326"/>
                  </a:cubicBezTo>
                  <a:cubicBezTo>
                    <a:pt x="7060" y="343"/>
                    <a:pt x="7105" y="378"/>
                    <a:pt x="7133" y="427"/>
                  </a:cubicBezTo>
                  <a:cubicBezTo>
                    <a:pt x="7163" y="487"/>
                    <a:pt x="7173" y="555"/>
                    <a:pt x="7164" y="621"/>
                  </a:cubicBezTo>
                  <a:cubicBezTo>
                    <a:pt x="7031" y="599"/>
                    <a:pt x="6903" y="566"/>
                    <a:pt x="6860" y="490"/>
                  </a:cubicBezTo>
                  <a:cubicBezTo>
                    <a:pt x="6835" y="433"/>
                    <a:pt x="6855" y="367"/>
                    <a:pt x="6906" y="332"/>
                  </a:cubicBezTo>
                  <a:cubicBezTo>
                    <a:pt x="6921" y="324"/>
                    <a:pt x="6938" y="319"/>
                    <a:pt x="6955" y="319"/>
                  </a:cubicBezTo>
                  <a:close/>
                  <a:moveTo>
                    <a:pt x="5485" y="1020"/>
                  </a:moveTo>
                  <a:cubicBezTo>
                    <a:pt x="5503" y="1021"/>
                    <a:pt x="5520" y="1026"/>
                    <a:pt x="5534" y="1035"/>
                  </a:cubicBezTo>
                  <a:cubicBezTo>
                    <a:pt x="5569" y="1055"/>
                    <a:pt x="5609" y="1092"/>
                    <a:pt x="5631" y="1182"/>
                  </a:cubicBezTo>
                  <a:cubicBezTo>
                    <a:pt x="5627" y="1181"/>
                    <a:pt x="5622" y="1179"/>
                    <a:pt x="5619" y="1178"/>
                  </a:cubicBezTo>
                  <a:cubicBezTo>
                    <a:pt x="5509" y="1138"/>
                    <a:pt x="5440" y="1077"/>
                    <a:pt x="5447" y="1048"/>
                  </a:cubicBezTo>
                  <a:cubicBezTo>
                    <a:pt x="5452" y="1029"/>
                    <a:pt x="5460" y="1026"/>
                    <a:pt x="5465" y="1024"/>
                  </a:cubicBezTo>
                  <a:cubicBezTo>
                    <a:pt x="5471" y="1021"/>
                    <a:pt x="5478" y="1020"/>
                    <a:pt x="5485" y="1020"/>
                  </a:cubicBezTo>
                  <a:close/>
                  <a:moveTo>
                    <a:pt x="3654" y="1497"/>
                  </a:moveTo>
                  <a:cubicBezTo>
                    <a:pt x="3674" y="1499"/>
                    <a:pt x="3701" y="1530"/>
                    <a:pt x="3708" y="1567"/>
                  </a:cubicBezTo>
                  <a:cubicBezTo>
                    <a:pt x="3719" y="1626"/>
                    <a:pt x="3693" y="1696"/>
                    <a:pt x="3668" y="1745"/>
                  </a:cubicBezTo>
                  <a:cubicBezTo>
                    <a:pt x="3626" y="1699"/>
                    <a:pt x="3602" y="1654"/>
                    <a:pt x="3595" y="1610"/>
                  </a:cubicBezTo>
                  <a:cubicBezTo>
                    <a:pt x="3591" y="1575"/>
                    <a:pt x="3603" y="1539"/>
                    <a:pt x="3627" y="1514"/>
                  </a:cubicBezTo>
                  <a:cubicBezTo>
                    <a:pt x="3631" y="1509"/>
                    <a:pt x="3642" y="1497"/>
                    <a:pt x="3654" y="1497"/>
                  </a:cubicBezTo>
                  <a:close/>
                  <a:moveTo>
                    <a:pt x="1349" y="1839"/>
                  </a:moveTo>
                  <a:cubicBezTo>
                    <a:pt x="1359" y="1839"/>
                    <a:pt x="1370" y="1843"/>
                    <a:pt x="1378" y="1848"/>
                  </a:cubicBezTo>
                  <a:cubicBezTo>
                    <a:pt x="1399" y="1864"/>
                    <a:pt x="1416" y="1883"/>
                    <a:pt x="1429" y="1905"/>
                  </a:cubicBezTo>
                  <a:cubicBezTo>
                    <a:pt x="1472" y="1985"/>
                    <a:pt x="1461" y="2098"/>
                    <a:pt x="1404" y="2194"/>
                  </a:cubicBezTo>
                  <a:cubicBezTo>
                    <a:pt x="1336" y="2118"/>
                    <a:pt x="1291" y="2025"/>
                    <a:pt x="1275" y="1925"/>
                  </a:cubicBezTo>
                  <a:cubicBezTo>
                    <a:pt x="1269" y="1880"/>
                    <a:pt x="1306" y="1854"/>
                    <a:pt x="1314" y="1850"/>
                  </a:cubicBezTo>
                  <a:cubicBezTo>
                    <a:pt x="1324" y="1843"/>
                    <a:pt x="1336" y="1839"/>
                    <a:pt x="1349" y="1839"/>
                  </a:cubicBezTo>
                  <a:close/>
                  <a:moveTo>
                    <a:pt x="6963" y="0"/>
                  </a:moveTo>
                  <a:cubicBezTo>
                    <a:pt x="6890" y="0"/>
                    <a:pt x="6818" y="18"/>
                    <a:pt x="6753" y="53"/>
                  </a:cubicBezTo>
                  <a:cubicBezTo>
                    <a:pt x="6548" y="172"/>
                    <a:pt x="6472" y="432"/>
                    <a:pt x="6582" y="643"/>
                  </a:cubicBezTo>
                  <a:cubicBezTo>
                    <a:pt x="6685" y="828"/>
                    <a:pt x="6888" y="890"/>
                    <a:pt x="7038" y="919"/>
                  </a:cubicBezTo>
                  <a:cubicBezTo>
                    <a:pt x="6913" y="1086"/>
                    <a:pt x="6710" y="1214"/>
                    <a:pt x="6480" y="1263"/>
                  </a:cubicBezTo>
                  <a:cubicBezTo>
                    <a:pt x="6397" y="1281"/>
                    <a:pt x="6309" y="1290"/>
                    <a:pt x="6217" y="1290"/>
                  </a:cubicBezTo>
                  <a:cubicBezTo>
                    <a:pt x="6135" y="1290"/>
                    <a:pt x="6050" y="1283"/>
                    <a:pt x="5964" y="1268"/>
                  </a:cubicBezTo>
                  <a:cubicBezTo>
                    <a:pt x="5955" y="1111"/>
                    <a:pt x="5907" y="884"/>
                    <a:pt x="5694" y="761"/>
                  </a:cubicBezTo>
                  <a:cubicBezTo>
                    <a:pt x="5628" y="722"/>
                    <a:pt x="5555" y="703"/>
                    <a:pt x="5484" y="703"/>
                  </a:cubicBezTo>
                  <a:cubicBezTo>
                    <a:pt x="5435" y="703"/>
                    <a:pt x="5386" y="712"/>
                    <a:pt x="5342" y="732"/>
                  </a:cubicBezTo>
                  <a:cubicBezTo>
                    <a:pt x="5240" y="775"/>
                    <a:pt x="5166" y="864"/>
                    <a:pt x="5140" y="970"/>
                  </a:cubicBezTo>
                  <a:cubicBezTo>
                    <a:pt x="5088" y="1180"/>
                    <a:pt x="5229" y="1374"/>
                    <a:pt x="5510" y="1475"/>
                  </a:cubicBezTo>
                  <a:cubicBezTo>
                    <a:pt x="5551" y="1491"/>
                    <a:pt x="5593" y="1504"/>
                    <a:pt x="5635" y="1517"/>
                  </a:cubicBezTo>
                  <a:cubicBezTo>
                    <a:pt x="5628" y="1560"/>
                    <a:pt x="5616" y="1603"/>
                    <a:pt x="5598" y="1643"/>
                  </a:cubicBezTo>
                  <a:cubicBezTo>
                    <a:pt x="5562" y="1721"/>
                    <a:pt x="5492" y="1795"/>
                    <a:pt x="5382" y="1868"/>
                  </a:cubicBezTo>
                  <a:cubicBezTo>
                    <a:pt x="5154" y="2024"/>
                    <a:pt x="4878" y="2101"/>
                    <a:pt x="4602" y="2101"/>
                  </a:cubicBezTo>
                  <a:cubicBezTo>
                    <a:pt x="4366" y="2101"/>
                    <a:pt x="4131" y="2045"/>
                    <a:pt x="3925" y="1934"/>
                  </a:cubicBezTo>
                  <a:cubicBezTo>
                    <a:pt x="3932" y="1924"/>
                    <a:pt x="3938" y="1912"/>
                    <a:pt x="3944" y="1901"/>
                  </a:cubicBezTo>
                  <a:cubicBezTo>
                    <a:pt x="4018" y="1763"/>
                    <a:pt x="4043" y="1631"/>
                    <a:pt x="4021" y="1509"/>
                  </a:cubicBezTo>
                  <a:cubicBezTo>
                    <a:pt x="3989" y="1332"/>
                    <a:pt x="3845" y="1194"/>
                    <a:pt x="3681" y="1180"/>
                  </a:cubicBezTo>
                  <a:cubicBezTo>
                    <a:pt x="3672" y="1179"/>
                    <a:pt x="3663" y="1179"/>
                    <a:pt x="3655" y="1179"/>
                  </a:cubicBezTo>
                  <a:cubicBezTo>
                    <a:pt x="3556" y="1179"/>
                    <a:pt x="3462" y="1221"/>
                    <a:pt x="3394" y="1296"/>
                  </a:cubicBezTo>
                  <a:cubicBezTo>
                    <a:pt x="3305" y="1393"/>
                    <a:pt x="3264" y="1525"/>
                    <a:pt x="3282" y="1657"/>
                  </a:cubicBezTo>
                  <a:cubicBezTo>
                    <a:pt x="3301" y="1778"/>
                    <a:pt x="3361" y="1889"/>
                    <a:pt x="3466" y="1993"/>
                  </a:cubicBezTo>
                  <a:cubicBezTo>
                    <a:pt x="3404" y="2048"/>
                    <a:pt x="3335" y="2098"/>
                    <a:pt x="3264" y="2142"/>
                  </a:cubicBezTo>
                  <a:cubicBezTo>
                    <a:pt x="2938" y="2344"/>
                    <a:pt x="2562" y="2453"/>
                    <a:pt x="2190" y="2453"/>
                  </a:cubicBezTo>
                  <a:cubicBezTo>
                    <a:pt x="2140" y="2453"/>
                    <a:pt x="2090" y="2451"/>
                    <a:pt x="2040" y="2447"/>
                  </a:cubicBezTo>
                  <a:cubicBezTo>
                    <a:pt x="1913" y="2439"/>
                    <a:pt x="1788" y="2413"/>
                    <a:pt x="1668" y="2367"/>
                  </a:cubicBezTo>
                  <a:cubicBezTo>
                    <a:pt x="1790" y="2175"/>
                    <a:pt x="1806" y="1937"/>
                    <a:pt x="1709" y="1755"/>
                  </a:cubicBezTo>
                  <a:cubicBezTo>
                    <a:pt x="1673" y="1689"/>
                    <a:pt x="1623" y="1633"/>
                    <a:pt x="1562" y="1590"/>
                  </a:cubicBezTo>
                  <a:cubicBezTo>
                    <a:pt x="1498" y="1544"/>
                    <a:pt x="1422" y="1521"/>
                    <a:pt x="1347" y="1521"/>
                  </a:cubicBezTo>
                  <a:cubicBezTo>
                    <a:pt x="1278" y="1521"/>
                    <a:pt x="1210" y="1540"/>
                    <a:pt x="1149" y="1577"/>
                  </a:cubicBezTo>
                  <a:cubicBezTo>
                    <a:pt x="1014" y="1659"/>
                    <a:pt x="940" y="1813"/>
                    <a:pt x="961" y="1969"/>
                  </a:cubicBezTo>
                  <a:cubicBezTo>
                    <a:pt x="985" y="2130"/>
                    <a:pt x="1057" y="2282"/>
                    <a:pt x="1166" y="2403"/>
                  </a:cubicBezTo>
                  <a:cubicBezTo>
                    <a:pt x="1136" y="2420"/>
                    <a:pt x="1103" y="2435"/>
                    <a:pt x="1067" y="2450"/>
                  </a:cubicBezTo>
                  <a:cubicBezTo>
                    <a:pt x="895" y="2521"/>
                    <a:pt x="712" y="2556"/>
                    <a:pt x="528" y="2556"/>
                  </a:cubicBezTo>
                  <a:cubicBezTo>
                    <a:pt x="427" y="2556"/>
                    <a:pt x="325" y="2546"/>
                    <a:pt x="225" y="2524"/>
                  </a:cubicBezTo>
                  <a:cubicBezTo>
                    <a:pt x="209" y="2519"/>
                    <a:pt x="192" y="2516"/>
                    <a:pt x="176" y="2516"/>
                  </a:cubicBezTo>
                  <a:cubicBezTo>
                    <a:pt x="104" y="2516"/>
                    <a:pt x="37" y="2566"/>
                    <a:pt x="21" y="2641"/>
                  </a:cubicBezTo>
                  <a:cubicBezTo>
                    <a:pt x="0" y="2732"/>
                    <a:pt x="63" y="2822"/>
                    <a:pt x="157" y="2833"/>
                  </a:cubicBezTo>
                  <a:cubicBezTo>
                    <a:pt x="270" y="2859"/>
                    <a:pt x="386" y="2873"/>
                    <a:pt x="503" y="2874"/>
                  </a:cubicBezTo>
                  <a:cubicBezTo>
                    <a:pt x="512" y="2874"/>
                    <a:pt x="520" y="2874"/>
                    <a:pt x="529" y="2874"/>
                  </a:cubicBezTo>
                  <a:cubicBezTo>
                    <a:pt x="755" y="2874"/>
                    <a:pt x="980" y="2830"/>
                    <a:pt x="1190" y="2743"/>
                  </a:cubicBezTo>
                  <a:cubicBezTo>
                    <a:pt x="1276" y="2707"/>
                    <a:pt x="1358" y="2663"/>
                    <a:pt x="1434" y="2610"/>
                  </a:cubicBezTo>
                  <a:cubicBezTo>
                    <a:pt x="1594" y="2695"/>
                    <a:pt x="1790" y="2747"/>
                    <a:pt x="2015" y="2765"/>
                  </a:cubicBezTo>
                  <a:cubicBezTo>
                    <a:pt x="2072" y="2769"/>
                    <a:pt x="2130" y="2772"/>
                    <a:pt x="2188" y="2772"/>
                  </a:cubicBezTo>
                  <a:cubicBezTo>
                    <a:pt x="2620" y="2772"/>
                    <a:pt x="3056" y="2646"/>
                    <a:pt x="3432" y="2411"/>
                  </a:cubicBezTo>
                  <a:cubicBezTo>
                    <a:pt x="3537" y="2348"/>
                    <a:pt x="3635" y="2272"/>
                    <a:pt x="3726" y="2187"/>
                  </a:cubicBezTo>
                  <a:cubicBezTo>
                    <a:pt x="3989" y="2341"/>
                    <a:pt x="4295" y="2418"/>
                    <a:pt x="4602" y="2418"/>
                  </a:cubicBezTo>
                  <a:cubicBezTo>
                    <a:pt x="4941" y="2418"/>
                    <a:pt x="5281" y="2323"/>
                    <a:pt x="5561" y="2132"/>
                  </a:cubicBezTo>
                  <a:cubicBezTo>
                    <a:pt x="5718" y="2025"/>
                    <a:pt x="5825" y="1909"/>
                    <a:pt x="5885" y="1779"/>
                  </a:cubicBezTo>
                  <a:cubicBezTo>
                    <a:pt x="5914" y="1718"/>
                    <a:pt x="5934" y="1654"/>
                    <a:pt x="5944" y="1588"/>
                  </a:cubicBezTo>
                  <a:cubicBezTo>
                    <a:pt x="6032" y="1602"/>
                    <a:pt x="6120" y="1609"/>
                    <a:pt x="6208" y="1609"/>
                  </a:cubicBezTo>
                  <a:cubicBezTo>
                    <a:pt x="6322" y="1609"/>
                    <a:pt x="6436" y="1597"/>
                    <a:pt x="6548" y="1574"/>
                  </a:cubicBezTo>
                  <a:cubicBezTo>
                    <a:pt x="6914" y="1494"/>
                    <a:pt x="7221" y="1272"/>
                    <a:pt x="7379" y="975"/>
                  </a:cubicBezTo>
                  <a:cubicBezTo>
                    <a:pt x="7479" y="989"/>
                    <a:pt x="7580" y="996"/>
                    <a:pt x="7681" y="996"/>
                  </a:cubicBezTo>
                  <a:cubicBezTo>
                    <a:pt x="7735" y="996"/>
                    <a:pt x="7790" y="994"/>
                    <a:pt x="7845" y="990"/>
                  </a:cubicBezTo>
                  <a:cubicBezTo>
                    <a:pt x="8140" y="963"/>
                    <a:pt x="8393" y="846"/>
                    <a:pt x="8556" y="662"/>
                  </a:cubicBezTo>
                  <a:cubicBezTo>
                    <a:pt x="8610" y="595"/>
                    <a:pt x="8600" y="500"/>
                    <a:pt x="8538" y="443"/>
                  </a:cubicBezTo>
                  <a:cubicBezTo>
                    <a:pt x="8508" y="417"/>
                    <a:pt x="8470" y="403"/>
                    <a:pt x="8432" y="403"/>
                  </a:cubicBezTo>
                  <a:cubicBezTo>
                    <a:pt x="8391" y="403"/>
                    <a:pt x="8350" y="419"/>
                    <a:pt x="8319" y="450"/>
                  </a:cubicBezTo>
                  <a:cubicBezTo>
                    <a:pt x="8209" y="574"/>
                    <a:pt x="8030" y="653"/>
                    <a:pt x="7816" y="673"/>
                  </a:cubicBezTo>
                  <a:cubicBezTo>
                    <a:pt x="7772" y="676"/>
                    <a:pt x="7729" y="677"/>
                    <a:pt x="7685" y="677"/>
                  </a:cubicBezTo>
                  <a:cubicBezTo>
                    <a:pt x="7616" y="677"/>
                    <a:pt x="7548" y="674"/>
                    <a:pt x="7479" y="666"/>
                  </a:cubicBezTo>
                  <a:cubicBezTo>
                    <a:pt x="7499" y="533"/>
                    <a:pt x="7476" y="396"/>
                    <a:pt x="7413" y="277"/>
                  </a:cubicBezTo>
                  <a:cubicBezTo>
                    <a:pt x="7346" y="154"/>
                    <a:pt x="7232" y="61"/>
                    <a:pt x="7097" y="21"/>
                  </a:cubicBezTo>
                  <a:cubicBezTo>
                    <a:pt x="7053" y="7"/>
                    <a:pt x="7008" y="0"/>
                    <a:pt x="696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2">
              <a:extLst>
                <a:ext uri="{FF2B5EF4-FFF2-40B4-BE49-F238E27FC236}">
                  <a16:creationId xmlns:a16="http://schemas.microsoft.com/office/drawing/2014/main" id="{D0AB3746-164C-FBAA-B4ED-11D8064654E7}"/>
                </a:ext>
              </a:extLst>
            </p:cNvPr>
            <p:cNvSpPr/>
            <p:nvPr/>
          </p:nvSpPr>
          <p:spPr>
            <a:xfrm>
              <a:off x="3121550" y="1502350"/>
              <a:ext cx="215375" cy="60200"/>
            </a:xfrm>
            <a:custGeom>
              <a:avLst/>
              <a:gdLst/>
              <a:ahLst/>
              <a:cxnLst/>
              <a:rect l="l" t="t" r="r" b="b"/>
              <a:pathLst>
                <a:path w="8615" h="2408" extrusionOk="0">
                  <a:moveTo>
                    <a:pt x="8572" y="0"/>
                  </a:moveTo>
                  <a:lnTo>
                    <a:pt x="8572" y="0"/>
                  </a:lnTo>
                  <a:cubicBezTo>
                    <a:pt x="8569" y="4"/>
                    <a:pt x="8568" y="7"/>
                    <a:pt x="8566" y="11"/>
                  </a:cubicBezTo>
                  <a:cubicBezTo>
                    <a:pt x="8402" y="195"/>
                    <a:pt x="8149" y="312"/>
                    <a:pt x="7853" y="338"/>
                  </a:cubicBezTo>
                  <a:cubicBezTo>
                    <a:pt x="7799" y="342"/>
                    <a:pt x="7744" y="345"/>
                    <a:pt x="7689" y="345"/>
                  </a:cubicBezTo>
                  <a:cubicBezTo>
                    <a:pt x="7589" y="345"/>
                    <a:pt x="7489" y="338"/>
                    <a:pt x="7389" y="323"/>
                  </a:cubicBezTo>
                  <a:cubicBezTo>
                    <a:pt x="7230" y="620"/>
                    <a:pt x="6923" y="842"/>
                    <a:pt x="6557" y="922"/>
                  </a:cubicBezTo>
                  <a:cubicBezTo>
                    <a:pt x="6446" y="946"/>
                    <a:pt x="6333" y="957"/>
                    <a:pt x="6220" y="957"/>
                  </a:cubicBezTo>
                  <a:cubicBezTo>
                    <a:pt x="6131" y="957"/>
                    <a:pt x="6042" y="950"/>
                    <a:pt x="5954" y="936"/>
                  </a:cubicBezTo>
                  <a:cubicBezTo>
                    <a:pt x="5942" y="1002"/>
                    <a:pt x="5922" y="1066"/>
                    <a:pt x="5895" y="1127"/>
                  </a:cubicBezTo>
                  <a:cubicBezTo>
                    <a:pt x="5834" y="1257"/>
                    <a:pt x="5728" y="1373"/>
                    <a:pt x="5570" y="1481"/>
                  </a:cubicBezTo>
                  <a:cubicBezTo>
                    <a:pt x="5290" y="1671"/>
                    <a:pt x="4951" y="1766"/>
                    <a:pt x="4611" y="1766"/>
                  </a:cubicBezTo>
                  <a:cubicBezTo>
                    <a:pt x="4305" y="1766"/>
                    <a:pt x="3998" y="1689"/>
                    <a:pt x="3734" y="1535"/>
                  </a:cubicBezTo>
                  <a:cubicBezTo>
                    <a:pt x="3645" y="1621"/>
                    <a:pt x="3546" y="1696"/>
                    <a:pt x="3441" y="1760"/>
                  </a:cubicBezTo>
                  <a:cubicBezTo>
                    <a:pt x="3065" y="1995"/>
                    <a:pt x="2630" y="2120"/>
                    <a:pt x="2197" y="2120"/>
                  </a:cubicBezTo>
                  <a:cubicBezTo>
                    <a:pt x="2140" y="2120"/>
                    <a:pt x="2082" y="2118"/>
                    <a:pt x="2024" y="2113"/>
                  </a:cubicBezTo>
                  <a:cubicBezTo>
                    <a:pt x="1798" y="2096"/>
                    <a:pt x="1604" y="2044"/>
                    <a:pt x="1444" y="1958"/>
                  </a:cubicBezTo>
                  <a:cubicBezTo>
                    <a:pt x="1367" y="2011"/>
                    <a:pt x="1285" y="2055"/>
                    <a:pt x="1200" y="2091"/>
                  </a:cubicBezTo>
                  <a:cubicBezTo>
                    <a:pt x="990" y="2178"/>
                    <a:pt x="765" y="2222"/>
                    <a:pt x="537" y="2222"/>
                  </a:cubicBezTo>
                  <a:cubicBezTo>
                    <a:pt x="529" y="2222"/>
                    <a:pt x="520" y="2222"/>
                    <a:pt x="511" y="2222"/>
                  </a:cubicBezTo>
                  <a:cubicBezTo>
                    <a:pt x="396" y="2221"/>
                    <a:pt x="279" y="2207"/>
                    <a:pt x="165" y="2183"/>
                  </a:cubicBezTo>
                  <a:cubicBezTo>
                    <a:pt x="127" y="2173"/>
                    <a:pt x="93" y="2150"/>
                    <a:pt x="71" y="2118"/>
                  </a:cubicBezTo>
                  <a:lnTo>
                    <a:pt x="71" y="2118"/>
                  </a:lnTo>
                  <a:cubicBezTo>
                    <a:pt x="1" y="2209"/>
                    <a:pt x="50" y="2342"/>
                    <a:pt x="163" y="2367"/>
                  </a:cubicBezTo>
                  <a:cubicBezTo>
                    <a:pt x="276" y="2392"/>
                    <a:pt x="392" y="2406"/>
                    <a:pt x="509" y="2407"/>
                  </a:cubicBezTo>
                  <a:cubicBezTo>
                    <a:pt x="518" y="2407"/>
                    <a:pt x="526" y="2407"/>
                    <a:pt x="534" y="2407"/>
                  </a:cubicBezTo>
                  <a:cubicBezTo>
                    <a:pt x="762" y="2407"/>
                    <a:pt x="987" y="2362"/>
                    <a:pt x="1197" y="2275"/>
                  </a:cubicBezTo>
                  <a:cubicBezTo>
                    <a:pt x="1283" y="2240"/>
                    <a:pt x="1364" y="2196"/>
                    <a:pt x="1440" y="2143"/>
                  </a:cubicBezTo>
                  <a:cubicBezTo>
                    <a:pt x="1601" y="2229"/>
                    <a:pt x="1796" y="2281"/>
                    <a:pt x="2022" y="2298"/>
                  </a:cubicBezTo>
                  <a:cubicBezTo>
                    <a:pt x="2079" y="2303"/>
                    <a:pt x="2137" y="2305"/>
                    <a:pt x="2195" y="2305"/>
                  </a:cubicBezTo>
                  <a:cubicBezTo>
                    <a:pt x="2627" y="2305"/>
                    <a:pt x="3063" y="2180"/>
                    <a:pt x="3439" y="1945"/>
                  </a:cubicBezTo>
                  <a:cubicBezTo>
                    <a:pt x="3544" y="1881"/>
                    <a:pt x="3643" y="1805"/>
                    <a:pt x="3732" y="1720"/>
                  </a:cubicBezTo>
                  <a:cubicBezTo>
                    <a:pt x="3995" y="1874"/>
                    <a:pt x="4302" y="1951"/>
                    <a:pt x="4608" y="1951"/>
                  </a:cubicBezTo>
                  <a:cubicBezTo>
                    <a:pt x="4948" y="1951"/>
                    <a:pt x="5287" y="1856"/>
                    <a:pt x="5568" y="1665"/>
                  </a:cubicBezTo>
                  <a:cubicBezTo>
                    <a:pt x="5725" y="1558"/>
                    <a:pt x="5831" y="1442"/>
                    <a:pt x="5892" y="1313"/>
                  </a:cubicBezTo>
                  <a:cubicBezTo>
                    <a:pt x="5920" y="1251"/>
                    <a:pt x="5940" y="1187"/>
                    <a:pt x="5951" y="1121"/>
                  </a:cubicBezTo>
                  <a:cubicBezTo>
                    <a:pt x="6038" y="1135"/>
                    <a:pt x="6126" y="1142"/>
                    <a:pt x="6214" y="1142"/>
                  </a:cubicBezTo>
                  <a:cubicBezTo>
                    <a:pt x="6328" y="1142"/>
                    <a:pt x="6442" y="1130"/>
                    <a:pt x="6554" y="1108"/>
                  </a:cubicBezTo>
                  <a:cubicBezTo>
                    <a:pt x="6921" y="1028"/>
                    <a:pt x="7228" y="805"/>
                    <a:pt x="7385" y="507"/>
                  </a:cubicBezTo>
                  <a:cubicBezTo>
                    <a:pt x="7488" y="522"/>
                    <a:pt x="7591" y="530"/>
                    <a:pt x="7694" y="530"/>
                  </a:cubicBezTo>
                  <a:cubicBezTo>
                    <a:pt x="7746" y="530"/>
                    <a:pt x="7799" y="528"/>
                    <a:pt x="7851" y="524"/>
                  </a:cubicBezTo>
                  <a:cubicBezTo>
                    <a:pt x="8146" y="497"/>
                    <a:pt x="8399" y="380"/>
                    <a:pt x="8563" y="195"/>
                  </a:cubicBezTo>
                  <a:cubicBezTo>
                    <a:pt x="8611" y="140"/>
                    <a:pt x="8614" y="59"/>
                    <a:pt x="8572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2">
              <a:extLst>
                <a:ext uri="{FF2B5EF4-FFF2-40B4-BE49-F238E27FC236}">
                  <a16:creationId xmlns:a16="http://schemas.microsoft.com/office/drawing/2014/main" id="{208AF1A6-5A76-CC9E-340D-7A7C0751721C}"/>
                </a:ext>
              </a:extLst>
            </p:cNvPr>
            <p:cNvSpPr/>
            <p:nvPr/>
          </p:nvSpPr>
          <p:spPr>
            <a:xfrm>
              <a:off x="3082025" y="1602675"/>
              <a:ext cx="280450" cy="73500"/>
            </a:xfrm>
            <a:custGeom>
              <a:avLst/>
              <a:gdLst/>
              <a:ahLst/>
              <a:cxnLst/>
              <a:rect l="l" t="t" r="r" b="b"/>
              <a:pathLst>
                <a:path w="11218" h="2940" extrusionOk="0">
                  <a:moveTo>
                    <a:pt x="1982" y="407"/>
                  </a:moveTo>
                  <a:cubicBezTo>
                    <a:pt x="1994" y="407"/>
                    <a:pt x="2006" y="409"/>
                    <a:pt x="2016" y="413"/>
                  </a:cubicBezTo>
                  <a:lnTo>
                    <a:pt x="2016" y="412"/>
                  </a:lnTo>
                  <a:cubicBezTo>
                    <a:pt x="2029" y="418"/>
                    <a:pt x="2039" y="427"/>
                    <a:pt x="2045" y="440"/>
                  </a:cubicBezTo>
                  <a:cubicBezTo>
                    <a:pt x="2062" y="468"/>
                    <a:pt x="2074" y="499"/>
                    <a:pt x="2076" y="532"/>
                  </a:cubicBezTo>
                  <a:cubicBezTo>
                    <a:pt x="2085" y="646"/>
                    <a:pt x="2016" y="774"/>
                    <a:pt x="1901" y="857"/>
                  </a:cubicBezTo>
                  <a:cubicBezTo>
                    <a:pt x="1860" y="734"/>
                    <a:pt x="1854" y="602"/>
                    <a:pt x="1886" y="476"/>
                  </a:cubicBezTo>
                  <a:cubicBezTo>
                    <a:pt x="1901" y="420"/>
                    <a:pt x="1958" y="410"/>
                    <a:pt x="1970" y="408"/>
                  </a:cubicBezTo>
                  <a:cubicBezTo>
                    <a:pt x="1974" y="407"/>
                    <a:pt x="1978" y="407"/>
                    <a:pt x="1982" y="407"/>
                  </a:cubicBezTo>
                  <a:close/>
                  <a:moveTo>
                    <a:pt x="4883" y="1185"/>
                  </a:moveTo>
                  <a:cubicBezTo>
                    <a:pt x="4887" y="1185"/>
                    <a:pt x="4891" y="1186"/>
                    <a:pt x="4893" y="1187"/>
                  </a:cubicBezTo>
                  <a:lnTo>
                    <a:pt x="4895" y="1187"/>
                  </a:lnTo>
                  <a:cubicBezTo>
                    <a:pt x="4917" y="1199"/>
                    <a:pt x="4934" y="1251"/>
                    <a:pt x="4922" y="1297"/>
                  </a:cubicBezTo>
                  <a:cubicBezTo>
                    <a:pt x="4905" y="1373"/>
                    <a:pt x="4839" y="1440"/>
                    <a:pt x="4783" y="1485"/>
                  </a:cubicBezTo>
                  <a:cubicBezTo>
                    <a:pt x="4759" y="1410"/>
                    <a:pt x="4753" y="1345"/>
                    <a:pt x="4767" y="1289"/>
                  </a:cubicBezTo>
                  <a:cubicBezTo>
                    <a:pt x="4782" y="1246"/>
                    <a:pt x="4813" y="1212"/>
                    <a:pt x="4854" y="1193"/>
                  </a:cubicBezTo>
                  <a:cubicBezTo>
                    <a:pt x="4859" y="1190"/>
                    <a:pt x="4872" y="1185"/>
                    <a:pt x="4883" y="1185"/>
                  </a:cubicBezTo>
                  <a:close/>
                  <a:moveTo>
                    <a:pt x="7259" y="1556"/>
                  </a:moveTo>
                  <a:cubicBezTo>
                    <a:pt x="7268" y="1556"/>
                    <a:pt x="7277" y="1558"/>
                    <a:pt x="7286" y="1561"/>
                  </a:cubicBezTo>
                  <a:cubicBezTo>
                    <a:pt x="7305" y="1571"/>
                    <a:pt x="7323" y="1586"/>
                    <a:pt x="7335" y="1604"/>
                  </a:cubicBezTo>
                  <a:cubicBezTo>
                    <a:pt x="7365" y="1645"/>
                    <a:pt x="7394" y="1707"/>
                    <a:pt x="7374" y="1825"/>
                  </a:cubicBezTo>
                  <a:cubicBezTo>
                    <a:pt x="7369" y="1821"/>
                    <a:pt x="7365" y="1817"/>
                    <a:pt x="7361" y="1813"/>
                  </a:cubicBezTo>
                  <a:cubicBezTo>
                    <a:pt x="7253" y="1711"/>
                    <a:pt x="7203" y="1605"/>
                    <a:pt x="7226" y="1575"/>
                  </a:cubicBezTo>
                  <a:cubicBezTo>
                    <a:pt x="7242" y="1556"/>
                    <a:pt x="7253" y="1556"/>
                    <a:pt x="7259" y="1556"/>
                  </a:cubicBezTo>
                  <a:close/>
                  <a:moveTo>
                    <a:pt x="9310" y="1477"/>
                  </a:moveTo>
                  <a:cubicBezTo>
                    <a:pt x="9331" y="1477"/>
                    <a:pt x="9353" y="1481"/>
                    <a:pt x="9374" y="1491"/>
                  </a:cubicBezTo>
                  <a:cubicBezTo>
                    <a:pt x="9392" y="1499"/>
                    <a:pt x="9408" y="1509"/>
                    <a:pt x="9423" y="1522"/>
                  </a:cubicBezTo>
                  <a:cubicBezTo>
                    <a:pt x="9478" y="1568"/>
                    <a:pt x="9513" y="1634"/>
                    <a:pt x="9521" y="1706"/>
                  </a:cubicBezTo>
                  <a:cubicBezTo>
                    <a:pt x="9527" y="1784"/>
                    <a:pt x="9505" y="1867"/>
                    <a:pt x="9459" y="1948"/>
                  </a:cubicBezTo>
                  <a:cubicBezTo>
                    <a:pt x="9313" y="1854"/>
                    <a:pt x="9180" y="1751"/>
                    <a:pt x="9168" y="1639"/>
                  </a:cubicBezTo>
                  <a:cubicBezTo>
                    <a:pt x="9168" y="1560"/>
                    <a:pt x="9225" y="1492"/>
                    <a:pt x="9302" y="1477"/>
                  </a:cubicBezTo>
                  <a:cubicBezTo>
                    <a:pt x="9305" y="1477"/>
                    <a:pt x="9307" y="1477"/>
                    <a:pt x="9310" y="1477"/>
                  </a:cubicBezTo>
                  <a:close/>
                  <a:moveTo>
                    <a:pt x="1985" y="1"/>
                  </a:moveTo>
                  <a:cubicBezTo>
                    <a:pt x="1962" y="1"/>
                    <a:pt x="1939" y="2"/>
                    <a:pt x="1915" y="6"/>
                  </a:cubicBezTo>
                  <a:cubicBezTo>
                    <a:pt x="1715" y="31"/>
                    <a:pt x="1549" y="174"/>
                    <a:pt x="1495" y="368"/>
                  </a:cubicBezTo>
                  <a:cubicBezTo>
                    <a:pt x="1441" y="570"/>
                    <a:pt x="1448" y="783"/>
                    <a:pt x="1514" y="981"/>
                  </a:cubicBezTo>
                  <a:cubicBezTo>
                    <a:pt x="1470" y="984"/>
                    <a:pt x="1424" y="986"/>
                    <a:pt x="1375" y="986"/>
                  </a:cubicBezTo>
                  <a:cubicBezTo>
                    <a:pt x="1007" y="979"/>
                    <a:pt x="648" y="859"/>
                    <a:pt x="349" y="644"/>
                  </a:cubicBezTo>
                  <a:cubicBezTo>
                    <a:pt x="313" y="618"/>
                    <a:pt x="271" y="605"/>
                    <a:pt x="230" y="605"/>
                  </a:cubicBezTo>
                  <a:cubicBezTo>
                    <a:pt x="167" y="605"/>
                    <a:pt x="106" y="634"/>
                    <a:pt x="66" y="688"/>
                  </a:cubicBezTo>
                  <a:cubicBezTo>
                    <a:pt x="0" y="778"/>
                    <a:pt x="20" y="906"/>
                    <a:pt x="110" y="972"/>
                  </a:cubicBezTo>
                  <a:cubicBezTo>
                    <a:pt x="231" y="1060"/>
                    <a:pt x="361" y="1134"/>
                    <a:pt x="496" y="1195"/>
                  </a:cubicBezTo>
                  <a:cubicBezTo>
                    <a:pt x="771" y="1320"/>
                    <a:pt x="1068" y="1388"/>
                    <a:pt x="1371" y="1392"/>
                  </a:cubicBezTo>
                  <a:cubicBezTo>
                    <a:pt x="1386" y="1393"/>
                    <a:pt x="1400" y="1393"/>
                    <a:pt x="1415" y="1393"/>
                  </a:cubicBezTo>
                  <a:cubicBezTo>
                    <a:pt x="1519" y="1393"/>
                    <a:pt x="1623" y="1382"/>
                    <a:pt x="1724" y="1362"/>
                  </a:cubicBezTo>
                  <a:cubicBezTo>
                    <a:pt x="1870" y="1544"/>
                    <a:pt x="2072" y="1704"/>
                    <a:pt x="2326" y="1839"/>
                  </a:cubicBezTo>
                  <a:cubicBezTo>
                    <a:pt x="2750" y="2064"/>
                    <a:pt x="3232" y="2180"/>
                    <a:pt x="3721" y="2180"/>
                  </a:cubicBezTo>
                  <a:cubicBezTo>
                    <a:pt x="3870" y="2180"/>
                    <a:pt x="4019" y="2169"/>
                    <a:pt x="4168" y="2148"/>
                  </a:cubicBezTo>
                  <a:cubicBezTo>
                    <a:pt x="4325" y="2125"/>
                    <a:pt x="4479" y="2087"/>
                    <a:pt x="4627" y="2033"/>
                  </a:cubicBezTo>
                  <a:cubicBezTo>
                    <a:pt x="5039" y="2595"/>
                    <a:pt x="5735" y="2940"/>
                    <a:pt x="6431" y="2940"/>
                  </a:cubicBezTo>
                  <a:cubicBezTo>
                    <a:pt x="6558" y="2940"/>
                    <a:pt x="6684" y="2929"/>
                    <a:pt x="6808" y="2905"/>
                  </a:cubicBezTo>
                  <a:cubicBezTo>
                    <a:pt x="7048" y="2859"/>
                    <a:pt x="7231" y="2778"/>
                    <a:pt x="7369" y="2656"/>
                  </a:cubicBezTo>
                  <a:cubicBezTo>
                    <a:pt x="7433" y="2598"/>
                    <a:pt x="7488" y="2533"/>
                    <a:pt x="7536" y="2461"/>
                  </a:cubicBezTo>
                  <a:cubicBezTo>
                    <a:pt x="7767" y="2606"/>
                    <a:pt x="8008" y="2706"/>
                    <a:pt x="8249" y="2753"/>
                  </a:cubicBezTo>
                  <a:cubicBezTo>
                    <a:pt x="8362" y="2776"/>
                    <a:pt x="8475" y="2787"/>
                    <a:pt x="8587" y="2787"/>
                  </a:cubicBezTo>
                  <a:cubicBezTo>
                    <a:pt x="8939" y="2787"/>
                    <a:pt x="9274" y="2677"/>
                    <a:pt x="9531" y="2474"/>
                  </a:cubicBezTo>
                  <a:cubicBezTo>
                    <a:pt x="9698" y="2574"/>
                    <a:pt x="9875" y="2665"/>
                    <a:pt x="10069" y="2729"/>
                  </a:cubicBezTo>
                  <a:cubicBezTo>
                    <a:pt x="10239" y="2785"/>
                    <a:pt x="10407" y="2813"/>
                    <a:pt x="10568" y="2813"/>
                  </a:cubicBezTo>
                  <a:cubicBezTo>
                    <a:pt x="10748" y="2813"/>
                    <a:pt x="10920" y="2778"/>
                    <a:pt x="11071" y="2707"/>
                  </a:cubicBezTo>
                  <a:cubicBezTo>
                    <a:pt x="11173" y="2660"/>
                    <a:pt x="11217" y="2539"/>
                    <a:pt x="11170" y="2437"/>
                  </a:cubicBezTo>
                  <a:cubicBezTo>
                    <a:pt x="11135" y="2364"/>
                    <a:pt x="11062" y="2321"/>
                    <a:pt x="10986" y="2321"/>
                  </a:cubicBezTo>
                  <a:cubicBezTo>
                    <a:pt x="10957" y="2321"/>
                    <a:pt x="10928" y="2327"/>
                    <a:pt x="10900" y="2340"/>
                  </a:cubicBezTo>
                  <a:cubicBezTo>
                    <a:pt x="10802" y="2385"/>
                    <a:pt x="10689" y="2408"/>
                    <a:pt x="10567" y="2408"/>
                  </a:cubicBezTo>
                  <a:cubicBezTo>
                    <a:pt x="10450" y="2408"/>
                    <a:pt x="10325" y="2387"/>
                    <a:pt x="10197" y="2344"/>
                  </a:cubicBezTo>
                  <a:cubicBezTo>
                    <a:pt x="10060" y="2297"/>
                    <a:pt x="9929" y="2237"/>
                    <a:pt x="9805" y="2164"/>
                  </a:cubicBezTo>
                  <a:cubicBezTo>
                    <a:pt x="9897" y="2008"/>
                    <a:pt x="9939" y="1841"/>
                    <a:pt x="9926" y="1674"/>
                  </a:cubicBezTo>
                  <a:cubicBezTo>
                    <a:pt x="9909" y="1494"/>
                    <a:pt x="9822" y="1329"/>
                    <a:pt x="9685" y="1213"/>
                  </a:cubicBezTo>
                  <a:cubicBezTo>
                    <a:pt x="9576" y="1121"/>
                    <a:pt x="9445" y="1072"/>
                    <a:pt x="9314" y="1072"/>
                  </a:cubicBezTo>
                  <a:cubicBezTo>
                    <a:pt x="9297" y="1072"/>
                    <a:pt x="9281" y="1073"/>
                    <a:pt x="9264" y="1075"/>
                  </a:cubicBezTo>
                  <a:cubicBezTo>
                    <a:pt x="8963" y="1111"/>
                    <a:pt x="8743" y="1377"/>
                    <a:pt x="8765" y="1680"/>
                  </a:cubicBezTo>
                  <a:cubicBezTo>
                    <a:pt x="8790" y="1949"/>
                    <a:pt x="8996" y="2125"/>
                    <a:pt x="9158" y="2237"/>
                  </a:cubicBezTo>
                  <a:cubicBezTo>
                    <a:pt x="8992" y="2330"/>
                    <a:pt x="8792" y="2380"/>
                    <a:pt x="8584" y="2380"/>
                  </a:cubicBezTo>
                  <a:cubicBezTo>
                    <a:pt x="8499" y="2380"/>
                    <a:pt x="8413" y="2372"/>
                    <a:pt x="8328" y="2355"/>
                  </a:cubicBezTo>
                  <a:cubicBezTo>
                    <a:pt x="8124" y="2315"/>
                    <a:pt x="7919" y="2227"/>
                    <a:pt x="7719" y="2098"/>
                  </a:cubicBezTo>
                  <a:cubicBezTo>
                    <a:pt x="7789" y="1909"/>
                    <a:pt x="7849" y="1618"/>
                    <a:pt x="7662" y="1364"/>
                  </a:cubicBezTo>
                  <a:cubicBezTo>
                    <a:pt x="7564" y="1232"/>
                    <a:pt x="7415" y="1151"/>
                    <a:pt x="7264" y="1150"/>
                  </a:cubicBezTo>
                  <a:cubicBezTo>
                    <a:pt x="7122" y="1150"/>
                    <a:pt x="6989" y="1216"/>
                    <a:pt x="6906" y="1329"/>
                  </a:cubicBezTo>
                  <a:cubicBezTo>
                    <a:pt x="6736" y="1547"/>
                    <a:pt x="6805" y="1847"/>
                    <a:pt x="7082" y="2109"/>
                  </a:cubicBezTo>
                  <a:cubicBezTo>
                    <a:pt x="7123" y="2149"/>
                    <a:pt x="7165" y="2186"/>
                    <a:pt x="7207" y="2222"/>
                  </a:cubicBezTo>
                  <a:cubicBezTo>
                    <a:pt x="7178" y="2269"/>
                    <a:pt x="7141" y="2313"/>
                    <a:pt x="7099" y="2351"/>
                  </a:cubicBezTo>
                  <a:cubicBezTo>
                    <a:pt x="7018" y="2423"/>
                    <a:pt x="6897" y="2474"/>
                    <a:pt x="6732" y="2505"/>
                  </a:cubicBezTo>
                  <a:cubicBezTo>
                    <a:pt x="6630" y="2525"/>
                    <a:pt x="6527" y="2534"/>
                    <a:pt x="6425" y="2534"/>
                  </a:cubicBezTo>
                  <a:cubicBezTo>
                    <a:pt x="5877" y="2534"/>
                    <a:pt x="5328" y="2270"/>
                    <a:pt x="4990" y="1839"/>
                  </a:cubicBezTo>
                  <a:cubicBezTo>
                    <a:pt x="5002" y="1830"/>
                    <a:pt x="5015" y="1820"/>
                    <a:pt x="5028" y="1809"/>
                  </a:cubicBezTo>
                  <a:cubicBezTo>
                    <a:pt x="5184" y="1685"/>
                    <a:pt x="5281" y="1544"/>
                    <a:pt x="5317" y="1389"/>
                  </a:cubicBezTo>
                  <a:cubicBezTo>
                    <a:pt x="5370" y="1165"/>
                    <a:pt x="5272" y="930"/>
                    <a:pt x="5086" y="829"/>
                  </a:cubicBezTo>
                  <a:cubicBezTo>
                    <a:pt x="5022" y="796"/>
                    <a:pt x="4953" y="779"/>
                    <a:pt x="4883" y="779"/>
                  </a:cubicBezTo>
                  <a:cubicBezTo>
                    <a:pt x="4819" y="779"/>
                    <a:pt x="4754" y="793"/>
                    <a:pt x="4692" y="820"/>
                  </a:cubicBezTo>
                  <a:cubicBezTo>
                    <a:pt x="4537" y="888"/>
                    <a:pt x="4420" y="1023"/>
                    <a:pt x="4374" y="1186"/>
                  </a:cubicBezTo>
                  <a:cubicBezTo>
                    <a:pt x="4335" y="1338"/>
                    <a:pt x="4349" y="1499"/>
                    <a:pt x="4420" y="1674"/>
                  </a:cubicBezTo>
                  <a:cubicBezTo>
                    <a:pt x="4318" y="1706"/>
                    <a:pt x="4212" y="1730"/>
                    <a:pt x="4107" y="1746"/>
                  </a:cubicBezTo>
                  <a:cubicBezTo>
                    <a:pt x="3977" y="1765"/>
                    <a:pt x="3847" y="1774"/>
                    <a:pt x="3717" y="1774"/>
                  </a:cubicBezTo>
                  <a:cubicBezTo>
                    <a:pt x="3295" y="1774"/>
                    <a:pt x="2879" y="1674"/>
                    <a:pt x="2514" y="1480"/>
                  </a:cubicBezTo>
                  <a:cubicBezTo>
                    <a:pt x="2354" y="1396"/>
                    <a:pt x="2222" y="1301"/>
                    <a:pt x="2120" y="1198"/>
                  </a:cubicBezTo>
                  <a:cubicBezTo>
                    <a:pt x="2361" y="1032"/>
                    <a:pt x="2501" y="762"/>
                    <a:pt x="2479" y="499"/>
                  </a:cubicBezTo>
                  <a:cubicBezTo>
                    <a:pt x="2471" y="404"/>
                    <a:pt x="2442" y="313"/>
                    <a:pt x="2392" y="230"/>
                  </a:cubicBezTo>
                  <a:cubicBezTo>
                    <a:pt x="2306" y="85"/>
                    <a:pt x="2154" y="1"/>
                    <a:pt x="198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2">
              <a:extLst>
                <a:ext uri="{FF2B5EF4-FFF2-40B4-BE49-F238E27FC236}">
                  <a16:creationId xmlns:a16="http://schemas.microsoft.com/office/drawing/2014/main" id="{FF469AD3-5320-9893-03C7-CF59DBD621FB}"/>
                </a:ext>
              </a:extLst>
            </p:cNvPr>
            <p:cNvSpPr/>
            <p:nvPr/>
          </p:nvSpPr>
          <p:spPr>
            <a:xfrm>
              <a:off x="3081650" y="1618825"/>
              <a:ext cx="280275" cy="57700"/>
            </a:xfrm>
            <a:custGeom>
              <a:avLst/>
              <a:gdLst/>
              <a:ahLst/>
              <a:cxnLst/>
              <a:rect l="l" t="t" r="r" b="b"/>
              <a:pathLst>
                <a:path w="11211" h="2308" extrusionOk="0">
                  <a:moveTo>
                    <a:pt x="139" y="0"/>
                  </a:moveTo>
                  <a:cubicBezTo>
                    <a:pt x="11" y="72"/>
                    <a:pt x="0" y="254"/>
                    <a:pt x="121" y="340"/>
                  </a:cubicBezTo>
                  <a:cubicBezTo>
                    <a:pt x="240" y="428"/>
                    <a:pt x="370" y="502"/>
                    <a:pt x="505" y="563"/>
                  </a:cubicBezTo>
                  <a:cubicBezTo>
                    <a:pt x="780" y="687"/>
                    <a:pt x="1078" y="754"/>
                    <a:pt x="1379" y="760"/>
                  </a:cubicBezTo>
                  <a:cubicBezTo>
                    <a:pt x="1390" y="760"/>
                    <a:pt x="1400" y="760"/>
                    <a:pt x="1411" y="760"/>
                  </a:cubicBezTo>
                  <a:cubicBezTo>
                    <a:pt x="1520" y="760"/>
                    <a:pt x="1627" y="750"/>
                    <a:pt x="1733" y="729"/>
                  </a:cubicBezTo>
                  <a:cubicBezTo>
                    <a:pt x="1878" y="911"/>
                    <a:pt x="2080" y="1072"/>
                    <a:pt x="2334" y="1206"/>
                  </a:cubicBezTo>
                  <a:cubicBezTo>
                    <a:pt x="2757" y="1431"/>
                    <a:pt x="3239" y="1548"/>
                    <a:pt x="3726" y="1548"/>
                  </a:cubicBezTo>
                  <a:cubicBezTo>
                    <a:pt x="3876" y="1548"/>
                    <a:pt x="4027" y="1537"/>
                    <a:pt x="4176" y="1514"/>
                  </a:cubicBezTo>
                  <a:cubicBezTo>
                    <a:pt x="4334" y="1492"/>
                    <a:pt x="4488" y="1454"/>
                    <a:pt x="4636" y="1400"/>
                  </a:cubicBezTo>
                  <a:cubicBezTo>
                    <a:pt x="5048" y="1961"/>
                    <a:pt x="5744" y="2307"/>
                    <a:pt x="6439" y="2307"/>
                  </a:cubicBezTo>
                  <a:cubicBezTo>
                    <a:pt x="6566" y="2307"/>
                    <a:pt x="6693" y="2296"/>
                    <a:pt x="6817" y="2272"/>
                  </a:cubicBezTo>
                  <a:cubicBezTo>
                    <a:pt x="7056" y="2226"/>
                    <a:pt x="7240" y="2144"/>
                    <a:pt x="7378" y="2023"/>
                  </a:cubicBezTo>
                  <a:cubicBezTo>
                    <a:pt x="7442" y="1965"/>
                    <a:pt x="7497" y="1900"/>
                    <a:pt x="7544" y="1828"/>
                  </a:cubicBezTo>
                  <a:cubicBezTo>
                    <a:pt x="7775" y="1973"/>
                    <a:pt x="8018" y="2073"/>
                    <a:pt x="8259" y="2120"/>
                  </a:cubicBezTo>
                  <a:cubicBezTo>
                    <a:pt x="8372" y="2143"/>
                    <a:pt x="8485" y="2154"/>
                    <a:pt x="8597" y="2154"/>
                  </a:cubicBezTo>
                  <a:cubicBezTo>
                    <a:pt x="8949" y="2154"/>
                    <a:pt x="9284" y="2044"/>
                    <a:pt x="9540" y="1841"/>
                  </a:cubicBezTo>
                  <a:cubicBezTo>
                    <a:pt x="9708" y="1941"/>
                    <a:pt x="9884" y="2032"/>
                    <a:pt x="10077" y="2096"/>
                  </a:cubicBezTo>
                  <a:cubicBezTo>
                    <a:pt x="10247" y="2152"/>
                    <a:pt x="10415" y="2180"/>
                    <a:pt x="10576" y="2180"/>
                  </a:cubicBezTo>
                  <a:cubicBezTo>
                    <a:pt x="10757" y="2180"/>
                    <a:pt x="10929" y="2144"/>
                    <a:pt x="11080" y="2074"/>
                  </a:cubicBezTo>
                  <a:cubicBezTo>
                    <a:pt x="11165" y="2034"/>
                    <a:pt x="11210" y="1941"/>
                    <a:pt x="11189" y="1849"/>
                  </a:cubicBezTo>
                  <a:lnTo>
                    <a:pt x="11189" y="1849"/>
                  </a:lnTo>
                  <a:cubicBezTo>
                    <a:pt x="11185" y="1852"/>
                    <a:pt x="11182" y="1856"/>
                    <a:pt x="11178" y="1858"/>
                  </a:cubicBezTo>
                  <a:cubicBezTo>
                    <a:pt x="11026" y="1929"/>
                    <a:pt x="10855" y="1964"/>
                    <a:pt x="10674" y="1964"/>
                  </a:cubicBezTo>
                  <a:cubicBezTo>
                    <a:pt x="10513" y="1964"/>
                    <a:pt x="10345" y="1936"/>
                    <a:pt x="10176" y="1880"/>
                  </a:cubicBezTo>
                  <a:cubicBezTo>
                    <a:pt x="9981" y="1817"/>
                    <a:pt x="9805" y="1725"/>
                    <a:pt x="9637" y="1625"/>
                  </a:cubicBezTo>
                  <a:cubicBezTo>
                    <a:pt x="9381" y="1829"/>
                    <a:pt x="9046" y="1938"/>
                    <a:pt x="8693" y="1938"/>
                  </a:cubicBezTo>
                  <a:cubicBezTo>
                    <a:pt x="8582" y="1938"/>
                    <a:pt x="8469" y="1927"/>
                    <a:pt x="8356" y="1905"/>
                  </a:cubicBezTo>
                  <a:cubicBezTo>
                    <a:pt x="8115" y="1857"/>
                    <a:pt x="7874" y="1758"/>
                    <a:pt x="7642" y="1613"/>
                  </a:cubicBezTo>
                  <a:cubicBezTo>
                    <a:pt x="7595" y="1685"/>
                    <a:pt x="7539" y="1749"/>
                    <a:pt x="7475" y="1807"/>
                  </a:cubicBezTo>
                  <a:cubicBezTo>
                    <a:pt x="7338" y="1929"/>
                    <a:pt x="7155" y="2010"/>
                    <a:pt x="6915" y="2055"/>
                  </a:cubicBezTo>
                  <a:cubicBezTo>
                    <a:pt x="6790" y="2079"/>
                    <a:pt x="6663" y="2091"/>
                    <a:pt x="6536" y="2091"/>
                  </a:cubicBezTo>
                  <a:cubicBezTo>
                    <a:pt x="5841" y="2091"/>
                    <a:pt x="5145" y="1745"/>
                    <a:pt x="4734" y="1184"/>
                  </a:cubicBezTo>
                  <a:cubicBezTo>
                    <a:pt x="4585" y="1239"/>
                    <a:pt x="4431" y="1277"/>
                    <a:pt x="4275" y="1299"/>
                  </a:cubicBezTo>
                  <a:cubicBezTo>
                    <a:pt x="4126" y="1321"/>
                    <a:pt x="3976" y="1332"/>
                    <a:pt x="3827" y="1332"/>
                  </a:cubicBezTo>
                  <a:cubicBezTo>
                    <a:pt x="3339" y="1332"/>
                    <a:pt x="2856" y="1215"/>
                    <a:pt x="2433" y="991"/>
                  </a:cubicBezTo>
                  <a:cubicBezTo>
                    <a:pt x="2177" y="855"/>
                    <a:pt x="1977" y="695"/>
                    <a:pt x="1831" y="513"/>
                  </a:cubicBezTo>
                  <a:cubicBezTo>
                    <a:pt x="1725" y="534"/>
                    <a:pt x="1619" y="544"/>
                    <a:pt x="1512" y="544"/>
                  </a:cubicBezTo>
                  <a:cubicBezTo>
                    <a:pt x="1501" y="544"/>
                    <a:pt x="1489" y="544"/>
                    <a:pt x="1477" y="543"/>
                  </a:cubicBezTo>
                  <a:cubicBezTo>
                    <a:pt x="1175" y="539"/>
                    <a:pt x="878" y="472"/>
                    <a:pt x="603" y="348"/>
                  </a:cubicBezTo>
                  <a:cubicBezTo>
                    <a:pt x="467" y="286"/>
                    <a:pt x="337" y="211"/>
                    <a:pt x="218" y="124"/>
                  </a:cubicBezTo>
                  <a:cubicBezTo>
                    <a:pt x="176" y="94"/>
                    <a:pt x="149" y="50"/>
                    <a:pt x="13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2">
              <a:extLst>
                <a:ext uri="{FF2B5EF4-FFF2-40B4-BE49-F238E27FC236}">
                  <a16:creationId xmlns:a16="http://schemas.microsoft.com/office/drawing/2014/main" id="{EF6ACA3A-06A5-73F4-F948-173A0B6309A9}"/>
                </a:ext>
              </a:extLst>
            </p:cNvPr>
            <p:cNvSpPr/>
            <p:nvPr/>
          </p:nvSpPr>
          <p:spPr>
            <a:xfrm>
              <a:off x="3041850" y="1696625"/>
              <a:ext cx="369650" cy="89225"/>
            </a:xfrm>
            <a:custGeom>
              <a:avLst/>
              <a:gdLst/>
              <a:ahLst/>
              <a:cxnLst/>
              <a:rect l="l" t="t" r="r" b="b"/>
              <a:pathLst>
                <a:path w="14786" h="3569" extrusionOk="0">
                  <a:moveTo>
                    <a:pt x="12124" y="569"/>
                  </a:moveTo>
                  <a:cubicBezTo>
                    <a:pt x="12137" y="569"/>
                    <a:pt x="12150" y="571"/>
                    <a:pt x="12163" y="574"/>
                  </a:cubicBezTo>
                  <a:cubicBezTo>
                    <a:pt x="12188" y="579"/>
                    <a:pt x="12211" y="588"/>
                    <a:pt x="12235" y="601"/>
                  </a:cubicBezTo>
                  <a:cubicBezTo>
                    <a:pt x="12318" y="648"/>
                    <a:pt x="12379" y="727"/>
                    <a:pt x="12406" y="820"/>
                  </a:cubicBezTo>
                  <a:cubicBezTo>
                    <a:pt x="12435" y="924"/>
                    <a:pt x="12428" y="1046"/>
                    <a:pt x="12390" y="1171"/>
                  </a:cubicBezTo>
                  <a:cubicBezTo>
                    <a:pt x="12179" y="1089"/>
                    <a:pt x="11982" y="991"/>
                    <a:pt x="11939" y="842"/>
                  </a:cubicBezTo>
                  <a:cubicBezTo>
                    <a:pt x="11928" y="790"/>
                    <a:pt x="11934" y="734"/>
                    <a:pt x="11960" y="687"/>
                  </a:cubicBezTo>
                  <a:cubicBezTo>
                    <a:pt x="11985" y="634"/>
                    <a:pt x="12026" y="593"/>
                    <a:pt x="12069" y="579"/>
                  </a:cubicBezTo>
                  <a:cubicBezTo>
                    <a:pt x="12087" y="573"/>
                    <a:pt x="12105" y="569"/>
                    <a:pt x="12124" y="569"/>
                  </a:cubicBezTo>
                  <a:close/>
                  <a:moveTo>
                    <a:pt x="9495" y="1337"/>
                  </a:moveTo>
                  <a:cubicBezTo>
                    <a:pt x="9501" y="1337"/>
                    <a:pt x="9506" y="1338"/>
                    <a:pt x="9512" y="1339"/>
                  </a:cubicBezTo>
                  <a:cubicBezTo>
                    <a:pt x="9540" y="1346"/>
                    <a:pt x="9567" y="1360"/>
                    <a:pt x="9586" y="1381"/>
                  </a:cubicBezTo>
                  <a:cubicBezTo>
                    <a:pt x="9635" y="1427"/>
                    <a:pt x="9690" y="1503"/>
                    <a:pt x="9693" y="1670"/>
                  </a:cubicBezTo>
                  <a:cubicBezTo>
                    <a:pt x="9687" y="1667"/>
                    <a:pt x="9680" y="1662"/>
                    <a:pt x="9673" y="1657"/>
                  </a:cubicBezTo>
                  <a:cubicBezTo>
                    <a:pt x="9509" y="1553"/>
                    <a:pt x="9418" y="1425"/>
                    <a:pt x="9440" y="1376"/>
                  </a:cubicBezTo>
                  <a:cubicBezTo>
                    <a:pt x="9456" y="1343"/>
                    <a:pt x="9469" y="1340"/>
                    <a:pt x="9478" y="1339"/>
                  </a:cubicBezTo>
                  <a:cubicBezTo>
                    <a:pt x="9483" y="1338"/>
                    <a:pt x="9489" y="1337"/>
                    <a:pt x="9495" y="1337"/>
                  </a:cubicBezTo>
                  <a:close/>
                  <a:moveTo>
                    <a:pt x="6355" y="1591"/>
                  </a:moveTo>
                  <a:cubicBezTo>
                    <a:pt x="6356" y="1591"/>
                    <a:pt x="6358" y="1591"/>
                    <a:pt x="6359" y="1591"/>
                  </a:cubicBezTo>
                  <a:cubicBezTo>
                    <a:pt x="6360" y="1591"/>
                    <a:pt x="6360" y="1592"/>
                    <a:pt x="6360" y="1592"/>
                  </a:cubicBezTo>
                  <a:cubicBezTo>
                    <a:pt x="6392" y="1601"/>
                    <a:pt x="6426" y="1665"/>
                    <a:pt x="6424" y="1733"/>
                  </a:cubicBezTo>
                  <a:cubicBezTo>
                    <a:pt x="6422" y="1840"/>
                    <a:pt x="6354" y="1954"/>
                    <a:pt x="6295" y="2034"/>
                  </a:cubicBezTo>
                  <a:cubicBezTo>
                    <a:pt x="6244" y="1939"/>
                    <a:pt x="6220" y="1851"/>
                    <a:pt x="6225" y="1772"/>
                  </a:cubicBezTo>
                  <a:cubicBezTo>
                    <a:pt x="6231" y="1709"/>
                    <a:pt x="6262" y="1652"/>
                    <a:pt x="6310" y="1612"/>
                  </a:cubicBezTo>
                  <a:cubicBezTo>
                    <a:pt x="6317" y="1607"/>
                    <a:pt x="6338" y="1591"/>
                    <a:pt x="6355" y="1591"/>
                  </a:cubicBezTo>
                  <a:close/>
                  <a:moveTo>
                    <a:pt x="2465" y="1457"/>
                  </a:moveTo>
                  <a:cubicBezTo>
                    <a:pt x="2471" y="1457"/>
                    <a:pt x="2477" y="1457"/>
                    <a:pt x="2483" y="1458"/>
                  </a:cubicBezTo>
                  <a:cubicBezTo>
                    <a:pt x="2499" y="1462"/>
                    <a:pt x="2514" y="1471"/>
                    <a:pt x="2526" y="1485"/>
                  </a:cubicBezTo>
                  <a:cubicBezTo>
                    <a:pt x="2555" y="1517"/>
                    <a:pt x="2577" y="1558"/>
                    <a:pt x="2590" y="1601"/>
                  </a:cubicBezTo>
                  <a:cubicBezTo>
                    <a:pt x="2630" y="1754"/>
                    <a:pt x="2575" y="1949"/>
                    <a:pt x="2448" y="2100"/>
                  </a:cubicBezTo>
                  <a:cubicBezTo>
                    <a:pt x="2363" y="1942"/>
                    <a:pt x="2323" y="1764"/>
                    <a:pt x="2332" y="1586"/>
                  </a:cubicBezTo>
                  <a:cubicBezTo>
                    <a:pt x="2338" y="1503"/>
                    <a:pt x="2407" y="1472"/>
                    <a:pt x="2422" y="1466"/>
                  </a:cubicBezTo>
                  <a:cubicBezTo>
                    <a:pt x="2435" y="1460"/>
                    <a:pt x="2450" y="1457"/>
                    <a:pt x="2465" y="1457"/>
                  </a:cubicBezTo>
                  <a:close/>
                  <a:moveTo>
                    <a:pt x="12140" y="1"/>
                  </a:moveTo>
                  <a:cubicBezTo>
                    <a:pt x="12064" y="1"/>
                    <a:pt x="11989" y="14"/>
                    <a:pt x="11916" y="40"/>
                  </a:cubicBezTo>
                  <a:cubicBezTo>
                    <a:pt x="11740" y="103"/>
                    <a:pt x="11585" y="246"/>
                    <a:pt x="11493" y="434"/>
                  </a:cubicBezTo>
                  <a:cubicBezTo>
                    <a:pt x="11402" y="622"/>
                    <a:pt x="11380" y="837"/>
                    <a:pt x="11433" y="1024"/>
                  </a:cubicBezTo>
                  <a:cubicBezTo>
                    <a:pt x="11535" y="1383"/>
                    <a:pt x="11844" y="1558"/>
                    <a:pt x="12078" y="1657"/>
                  </a:cubicBezTo>
                  <a:cubicBezTo>
                    <a:pt x="11814" y="1911"/>
                    <a:pt x="11440" y="2070"/>
                    <a:pt x="11048" y="2084"/>
                  </a:cubicBezTo>
                  <a:cubicBezTo>
                    <a:pt x="11026" y="2085"/>
                    <a:pt x="11004" y="2085"/>
                    <a:pt x="10982" y="2085"/>
                  </a:cubicBezTo>
                  <a:cubicBezTo>
                    <a:pt x="10732" y="2085"/>
                    <a:pt x="10470" y="2032"/>
                    <a:pt x="10204" y="1928"/>
                  </a:cubicBezTo>
                  <a:cubicBezTo>
                    <a:pt x="10246" y="1647"/>
                    <a:pt x="10247" y="1233"/>
                    <a:pt x="9942" y="947"/>
                  </a:cubicBezTo>
                  <a:cubicBezTo>
                    <a:pt x="9818" y="831"/>
                    <a:pt x="9662" y="768"/>
                    <a:pt x="9507" y="768"/>
                  </a:cubicBezTo>
                  <a:cubicBezTo>
                    <a:pt x="9464" y="768"/>
                    <a:pt x="9420" y="773"/>
                    <a:pt x="9378" y="783"/>
                  </a:cubicBezTo>
                  <a:cubicBezTo>
                    <a:pt x="9198" y="826"/>
                    <a:pt x="9049" y="957"/>
                    <a:pt x="8966" y="1141"/>
                  </a:cubicBezTo>
                  <a:cubicBezTo>
                    <a:pt x="8807" y="1493"/>
                    <a:pt x="8971" y="1879"/>
                    <a:pt x="9393" y="2147"/>
                  </a:cubicBezTo>
                  <a:cubicBezTo>
                    <a:pt x="9456" y="2188"/>
                    <a:pt x="9518" y="2225"/>
                    <a:pt x="9582" y="2260"/>
                  </a:cubicBezTo>
                  <a:cubicBezTo>
                    <a:pt x="9556" y="2335"/>
                    <a:pt x="9522" y="2407"/>
                    <a:pt x="9478" y="2473"/>
                  </a:cubicBezTo>
                  <a:cubicBezTo>
                    <a:pt x="9392" y="2597"/>
                    <a:pt x="9252" y="2705"/>
                    <a:pt x="9048" y="2800"/>
                  </a:cubicBezTo>
                  <a:cubicBezTo>
                    <a:pt x="8757" y="2937"/>
                    <a:pt x="8442" y="3003"/>
                    <a:pt x="8128" y="3003"/>
                  </a:cubicBezTo>
                  <a:cubicBezTo>
                    <a:pt x="7591" y="3003"/>
                    <a:pt x="7057" y="2809"/>
                    <a:pt x="6649" y="2450"/>
                  </a:cubicBezTo>
                  <a:cubicBezTo>
                    <a:pt x="6664" y="2432"/>
                    <a:pt x="6678" y="2415"/>
                    <a:pt x="6692" y="2398"/>
                  </a:cubicBezTo>
                  <a:cubicBezTo>
                    <a:pt x="6860" y="2179"/>
                    <a:pt x="6948" y="1954"/>
                    <a:pt x="6953" y="1732"/>
                  </a:cubicBezTo>
                  <a:cubicBezTo>
                    <a:pt x="6963" y="1409"/>
                    <a:pt x="6777" y="1120"/>
                    <a:pt x="6514" y="1043"/>
                  </a:cubicBezTo>
                  <a:cubicBezTo>
                    <a:pt x="6467" y="1030"/>
                    <a:pt x="6419" y="1023"/>
                    <a:pt x="6371" y="1023"/>
                  </a:cubicBezTo>
                  <a:cubicBezTo>
                    <a:pt x="6245" y="1023"/>
                    <a:pt x="6118" y="1069"/>
                    <a:pt x="6007" y="1157"/>
                  </a:cubicBezTo>
                  <a:cubicBezTo>
                    <a:pt x="5824" y="1304"/>
                    <a:pt x="5712" y="1522"/>
                    <a:pt x="5696" y="1757"/>
                  </a:cubicBezTo>
                  <a:cubicBezTo>
                    <a:pt x="5685" y="1976"/>
                    <a:pt x="5745" y="2190"/>
                    <a:pt x="5881" y="2408"/>
                  </a:cubicBezTo>
                  <a:cubicBezTo>
                    <a:pt x="5759" y="2483"/>
                    <a:pt x="5630" y="2549"/>
                    <a:pt x="5498" y="2605"/>
                  </a:cubicBezTo>
                  <a:cubicBezTo>
                    <a:pt x="5086" y="2778"/>
                    <a:pt x="4650" y="2866"/>
                    <a:pt x="4221" y="2866"/>
                  </a:cubicBezTo>
                  <a:cubicBezTo>
                    <a:pt x="3940" y="2866"/>
                    <a:pt x="3662" y="2829"/>
                    <a:pt x="3396" y="2752"/>
                  </a:cubicBezTo>
                  <a:cubicBezTo>
                    <a:pt x="3169" y="2688"/>
                    <a:pt x="2977" y="2601"/>
                    <a:pt x="2819" y="2494"/>
                  </a:cubicBezTo>
                  <a:cubicBezTo>
                    <a:pt x="3083" y="2191"/>
                    <a:pt x="3193" y="1778"/>
                    <a:pt x="3098" y="1426"/>
                  </a:cubicBezTo>
                  <a:cubicBezTo>
                    <a:pt x="3063" y="1302"/>
                    <a:pt x="3002" y="1186"/>
                    <a:pt x="2916" y="1089"/>
                  </a:cubicBezTo>
                  <a:cubicBezTo>
                    <a:pt x="2802" y="957"/>
                    <a:pt x="2647" y="888"/>
                    <a:pt x="2483" y="888"/>
                  </a:cubicBezTo>
                  <a:cubicBezTo>
                    <a:pt x="2406" y="888"/>
                    <a:pt x="2326" y="904"/>
                    <a:pt x="2248" y="936"/>
                  </a:cubicBezTo>
                  <a:cubicBezTo>
                    <a:pt x="1997" y="1038"/>
                    <a:pt x="1823" y="1283"/>
                    <a:pt x="1804" y="1564"/>
                  </a:cubicBezTo>
                  <a:cubicBezTo>
                    <a:pt x="1787" y="1851"/>
                    <a:pt x="1851" y="2138"/>
                    <a:pt x="1987" y="2393"/>
                  </a:cubicBezTo>
                  <a:cubicBezTo>
                    <a:pt x="1932" y="2411"/>
                    <a:pt x="1873" y="2429"/>
                    <a:pt x="1811" y="2444"/>
                  </a:cubicBezTo>
                  <a:cubicBezTo>
                    <a:pt x="1648" y="2482"/>
                    <a:pt x="1481" y="2501"/>
                    <a:pt x="1315" y="2501"/>
                  </a:cubicBezTo>
                  <a:cubicBezTo>
                    <a:pt x="1005" y="2501"/>
                    <a:pt x="697" y="2435"/>
                    <a:pt x="412" y="2306"/>
                  </a:cubicBezTo>
                  <a:cubicBezTo>
                    <a:pt x="378" y="2290"/>
                    <a:pt x="343" y="2283"/>
                    <a:pt x="308" y="2283"/>
                  </a:cubicBezTo>
                  <a:cubicBezTo>
                    <a:pt x="205" y="2283"/>
                    <a:pt x="106" y="2348"/>
                    <a:pt x="61" y="2457"/>
                  </a:cubicBezTo>
                  <a:cubicBezTo>
                    <a:pt x="1" y="2601"/>
                    <a:pt x="59" y="2768"/>
                    <a:pt x="192" y="2829"/>
                  </a:cubicBezTo>
                  <a:cubicBezTo>
                    <a:pt x="368" y="2910"/>
                    <a:pt x="552" y="2971"/>
                    <a:pt x="742" y="3010"/>
                  </a:cubicBezTo>
                  <a:cubicBezTo>
                    <a:pt x="926" y="3049"/>
                    <a:pt x="1113" y="3069"/>
                    <a:pt x="1300" y="3069"/>
                  </a:cubicBezTo>
                  <a:cubicBezTo>
                    <a:pt x="1504" y="3069"/>
                    <a:pt x="1708" y="3045"/>
                    <a:pt x="1909" y="2999"/>
                  </a:cubicBezTo>
                  <a:cubicBezTo>
                    <a:pt x="2061" y="2963"/>
                    <a:pt x="2211" y="2911"/>
                    <a:pt x="2352" y="2842"/>
                  </a:cubicBezTo>
                  <a:cubicBezTo>
                    <a:pt x="2585" y="3045"/>
                    <a:pt x="2884" y="3199"/>
                    <a:pt x="3245" y="3302"/>
                  </a:cubicBezTo>
                  <a:cubicBezTo>
                    <a:pt x="3555" y="3391"/>
                    <a:pt x="3877" y="3435"/>
                    <a:pt x="4203" y="3435"/>
                  </a:cubicBezTo>
                  <a:cubicBezTo>
                    <a:pt x="4699" y="3435"/>
                    <a:pt x="5202" y="3333"/>
                    <a:pt x="5678" y="3132"/>
                  </a:cubicBezTo>
                  <a:cubicBezTo>
                    <a:pt x="5874" y="3052"/>
                    <a:pt x="6060" y="2950"/>
                    <a:pt x="6235" y="2830"/>
                  </a:cubicBezTo>
                  <a:cubicBezTo>
                    <a:pt x="6743" y="3310"/>
                    <a:pt x="7430" y="3569"/>
                    <a:pt x="8119" y="3569"/>
                  </a:cubicBezTo>
                  <a:cubicBezTo>
                    <a:pt x="8504" y="3569"/>
                    <a:pt x="8890" y="3488"/>
                    <a:pt x="9247" y="3320"/>
                  </a:cubicBezTo>
                  <a:cubicBezTo>
                    <a:pt x="9541" y="3181"/>
                    <a:pt x="9754" y="3012"/>
                    <a:pt x="9899" y="2801"/>
                  </a:cubicBezTo>
                  <a:cubicBezTo>
                    <a:pt x="9966" y="2702"/>
                    <a:pt x="10021" y="2595"/>
                    <a:pt x="10063" y="2482"/>
                  </a:cubicBezTo>
                  <a:cubicBezTo>
                    <a:pt x="10366" y="2595"/>
                    <a:pt x="10669" y="2653"/>
                    <a:pt x="10962" y="2653"/>
                  </a:cubicBezTo>
                  <a:cubicBezTo>
                    <a:pt x="10992" y="2653"/>
                    <a:pt x="11021" y="2652"/>
                    <a:pt x="11049" y="2651"/>
                  </a:cubicBezTo>
                  <a:cubicBezTo>
                    <a:pt x="11675" y="2628"/>
                    <a:pt x="12253" y="2335"/>
                    <a:pt x="12616" y="1861"/>
                  </a:cubicBezTo>
                  <a:cubicBezTo>
                    <a:pt x="12855" y="1943"/>
                    <a:pt x="13103" y="2012"/>
                    <a:pt x="13369" y="2037"/>
                  </a:cubicBezTo>
                  <a:cubicBezTo>
                    <a:pt x="13436" y="2044"/>
                    <a:pt x="13503" y="2047"/>
                    <a:pt x="13568" y="2047"/>
                  </a:cubicBezTo>
                  <a:cubicBezTo>
                    <a:pt x="13981" y="2047"/>
                    <a:pt x="14357" y="1922"/>
                    <a:pt x="14644" y="1686"/>
                  </a:cubicBezTo>
                  <a:cubicBezTo>
                    <a:pt x="14761" y="1587"/>
                    <a:pt x="14785" y="1415"/>
                    <a:pt x="14700" y="1288"/>
                  </a:cubicBezTo>
                  <a:cubicBezTo>
                    <a:pt x="14651" y="1217"/>
                    <a:pt x="14572" y="1180"/>
                    <a:pt x="14493" y="1180"/>
                  </a:cubicBezTo>
                  <a:cubicBezTo>
                    <a:pt x="14436" y="1180"/>
                    <a:pt x="14377" y="1199"/>
                    <a:pt x="14330" y="1240"/>
                  </a:cubicBezTo>
                  <a:cubicBezTo>
                    <a:pt x="14140" y="1397"/>
                    <a:pt x="13880" y="1479"/>
                    <a:pt x="13586" y="1479"/>
                  </a:cubicBezTo>
                  <a:cubicBezTo>
                    <a:pt x="13536" y="1479"/>
                    <a:pt x="13485" y="1477"/>
                    <a:pt x="13432" y="1472"/>
                  </a:cubicBezTo>
                  <a:cubicBezTo>
                    <a:pt x="13249" y="1453"/>
                    <a:pt x="13067" y="1408"/>
                    <a:pt x="12887" y="1350"/>
                  </a:cubicBezTo>
                  <a:cubicBezTo>
                    <a:pt x="12963" y="1111"/>
                    <a:pt x="12975" y="867"/>
                    <a:pt x="12915" y="645"/>
                  </a:cubicBezTo>
                  <a:cubicBezTo>
                    <a:pt x="12852" y="412"/>
                    <a:pt x="12692" y="206"/>
                    <a:pt x="12487" y="94"/>
                  </a:cubicBezTo>
                  <a:cubicBezTo>
                    <a:pt x="12376" y="32"/>
                    <a:pt x="12257" y="1"/>
                    <a:pt x="1214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2">
              <a:extLst>
                <a:ext uri="{FF2B5EF4-FFF2-40B4-BE49-F238E27FC236}">
                  <a16:creationId xmlns:a16="http://schemas.microsoft.com/office/drawing/2014/main" id="{34FDC9C5-E7AE-4A26-FC9B-C75236F184D1}"/>
                </a:ext>
              </a:extLst>
            </p:cNvPr>
            <p:cNvSpPr/>
            <p:nvPr/>
          </p:nvSpPr>
          <p:spPr>
            <a:xfrm>
              <a:off x="3041775" y="1730800"/>
              <a:ext cx="369350" cy="55600"/>
            </a:xfrm>
            <a:custGeom>
              <a:avLst/>
              <a:gdLst/>
              <a:ahLst/>
              <a:cxnLst/>
              <a:rect l="l" t="t" r="r" b="b"/>
              <a:pathLst>
                <a:path w="14774" h="2224" extrusionOk="0">
                  <a:moveTo>
                    <a:pt x="14726" y="1"/>
                  </a:moveTo>
                  <a:cubicBezTo>
                    <a:pt x="14721" y="5"/>
                    <a:pt x="14719" y="11"/>
                    <a:pt x="14713" y="16"/>
                  </a:cubicBezTo>
                  <a:cubicBezTo>
                    <a:pt x="14427" y="252"/>
                    <a:pt x="14051" y="376"/>
                    <a:pt x="13637" y="376"/>
                  </a:cubicBezTo>
                  <a:cubicBezTo>
                    <a:pt x="13572" y="376"/>
                    <a:pt x="13505" y="373"/>
                    <a:pt x="13438" y="367"/>
                  </a:cubicBezTo>
                  <a:cubicBezTo>
                    <a:pt x="13174" y="341"/>
                    <a:pt x="12924" y="273"/>
                    <a:pt x="12685" y="191"/>
                  </a:cubicBezTo>
                  <a:cubicBezTo>
                    <a:pt x="12323" y="665"/>
                    <a:pt x="11745" y="958"/>
                    <a:pt x="11120" y="981"/>
                  </a:cubicBezTo>
                  <a:cubicBezTo>
                    <a:pt x="11091" y="982"/>
                    <a:pt x="11062" y="983"/>
                    <a:pt x="11032" y="983"/>
                  </a:cubicBezTo>
                  <a:cubicBezTo>
                    <a:pt x="10738" y="983"/>
                    <a:pt x="10435" y="924"/>
                    <a:pt x="10132" y="812"/>
                  </a:cubicBezTo>
                  <a:cubicBezTo>
                    <a:pt x="10090" y="925"/>
                    <a:pt x="10035" y="1032"/>
                    <a:pt x="9969" y="1130"/>
                  </a:cubicBezTo>
                  <a:cubicBezTo>
                    <a:pt x="9825" y="1341"/>
                    <a:pt x="9610" y="1510"/>
                    <a:pt x="9316" y="1649"/>
                  </a:cubicBezTo>
                  <a:cubicBezTo>
                    <a:pt x="8959" y="1817"/>
                    <a:pt x="8573" y="1898"/>
                    <a:pt x="8188" y="1898"/>
                  </a:cubicBezTo>
                  <a:cubicBezTo>
                    <a:pt x="7499" y="1898"/>
                    <a:pt x="6813" y="1639"/>
                    <a:pt x="6304" y="1159"/>
                  </a:cubicBezTo>
                  <a:cubicBezTo>
                    <a:pt x="6130" y="1280"/>
                    <a:pt x="5943" y="1382"/>
                    <a:pt x="5747" y="1462"/>
                  </a:cubicBezTo>
                  <a:cubicBezTo>
                    <a:pt x="5271" y="1662"/>
                    <a:pt x="4768" y="1764"/>
                    <a:pt x="4272" y="1764"/>
                  </a:cubicBezTo>
                  <a:cubicBezTo>
                    <a:pt x="3947" y="1764"/>
                    <a:pt x="3624" y="1720"/>
                    <a:pt x="3314" y="1632"/>
                  </a:cubicBezTo>
                  <a:cubicBezTo>
                    <a:pt x="2953" y="1529"/>
                    <a:pt x="2655" y="1375"/>
                    <a:pt x="2422" y="1172"/>
                  </a:cubicBezTo>
                  <a:cubicBezTo>
                    <a:pt x="2280" y="1241"/>
                    <a:pt x="2132" y="1294"/>
                    <a:pt x="1978" y="1328"/>
                  </a:cubicBezTo>
                  <a:cubicBezTo>
                    <a:pt x="1777" y="1375"/>
                    <a:pt x="1572" y="1399"/>
                    <a:pt x="1367" y="1399"/>
                  </a:cubicBezTo>
                  <a:cubicBezTo>
                    <a:pt x="1181" y="1399"/>
                    <a:pt x="994" y="1379"/>
                    <a:pt x="811" y="1340"/>
                  </a:cubicBezTo>
                  <a:cubicBezTo>
                    <a:pt x="621" y="1300"/>
                    <a:pt x="437" y="1239"/>
                    <a:pt x="261" y="1158"/>
                  </a:cubicBezTo>
                  <a:cubicBezTo>
                    <a:pt x="199" y="1129"/>
                    <a:pt x="153" y="1078"/>
                    <a:pt x="129" y="1014"/>
                  </a:cubicBezTo>
                  <a:cubicBezTo>
                    <a:pt x="100" y="1042"/>
                    <a:pt x="78" y="1075"/>
                    <a:pt x="62" y="1112"/>
                  </a:cubicBezTo>
                  <a:cubicBezTo>
                    <a:pt x="0" y="1256"/>
                    <a:pt x="59" y="1422"/>
                    <a:pt x="192" y="1484"/>
                  </a:cubicBezTo>
                  <a:cubicBezTo>
                    <a:pt x="369" y="1565"/>
                    <a:pt x="553" y="1625"/>
                    <a:pt x="743" y="1665"/>
                  </a:cubicBezTo>
                  <a:cubicBezTo>
                    <a:pt x="926" y="1704"/>
                    <a:pt x="1112" y="1723"/>
                    <a:pt x="1299" y="1723"/>
                  </a:cubicBezTo>
                  <a:cubicBezTo>
                    <a:pt x="1504" y="1723"/>
                    <a:pt x="1708" y="1700"/>
                    <a:pt x="1909" y="1653"/>
                  </a:cubicBezTo>
                  <a:cubicBezTo>
                    <a:pt x="2062" y="1618"/>
                    <a:pt x="2212" y="1566"/>
                    <a:pt x="2353" y="1497"/>
                  </a:cubicBezTo>
                  <a:cubicBezTo>
                    <a:pt x="2586" y="1700"/>
                    <a:pt x="2885" y="1854"/>
                    <a:pt x="3246" y="1956"/>
                  </a:cubicBezTo>
                  <a:cubicBezTo>
                    <a:pt x="3556" y="2045"/>
                    <a:pt x="3880" y="2089"/>
                    <a:pt x="4206" y="2089"/>
                  </a:cubicBezTo>
                  <a:cubicBezTo>
                    <a:pt x="4701" y="2089"/>
                    <a:pt x="5204" y="1987"/>
                    <a:pt x="5679" y="1787"/>
                  </a:cubicBezTo>
                  <a:cubicBezTo>
                    <a:pt x="5874" y="1706"/>
                    <a:pt x="6062" y="1605"/>
                    <a:pt x="6236" y="1485"/>
                  </a:cubicBezTo>
                  <a:cubicBezTo>
                    <a:pt x="6744" y="1965"/>
                    <a:pt x="7430" y="2223"/>
                    <a:pt x="8120" y="2223"/>
                  </a:cubicBezTo>
                  <a:cubicBezTo>
                    <a:pt x="8505" y="2223"/>
                    <a:pt x="8891" y="2142"/>
                    <a:pt x="9248" y="1975"/>
                  </a:cubicBezTo>
                  <a:cubicBezTo>
                    <a:pt x="9542" y="1836"/>
                    <a:pt x="9755" y="1667"/>
                    <a:pt x="9900" y="1456"/>
                  </a:cubicBezTo>
                  <a:cubicBezTo>
                    <a:pt x="9967" y="1357"/>
                    <a:pt x="10021" y="1250"/>
                    <a:pt x="10063" y="1137"/>
                  </a:cubicBezTo>
                  <a:cubicBezTo>
                    <a:pt x="10369" y="1251"/>
                    <a:pt x="10674" y="1308"/>
                    <a:pt x="10969" y="1308"/>
                  </a:cubicBezTo>
                  <a:cubicBezTo>
                    <a:pt x="10996" y="1308"/>
                    <a:pt x="11023" y="1307"/>
                    <a:pt x="11050" y="1306"/>
                  </a:cubicBezTo>
                  <a:cubicBezTo>
                    <a:pt x="11676" y="1283"/>
                    <a:pt x="12254" y="989"/>
                    <a:pt x="12616" y="516"/>
                  </a:cubicBezTo>
                  <a:cubicBezTo>
                    <a:pt x="12856" y="599"/>
                    <a:pt x="13105" y="667"/>
                    <a:pt x="13369" y="692"/>
                  </a:cubicBezTo>
                  <a:cubicBezTo>
                    <a:pt x="13437" y="699"/>
                    <a:pt x="13503" y="702"/>
                    <a:pt x="13569" y="702"/>
                  </a:cubicBezTo>
                  <a:cubicBezTo>
                    <a:pt x="13982" y="702"/>
                    <a:pt x="14359" y="577"/>
                    <a:pt x="14645" y="341"/>
                  </a:cubicBezTo>
                  <a:cubicBezTo>
                    <a:pt x="14745" y="258"/>
                    <a:pt x="14773" y="117"/>
                    <a:pt x="14726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2">
              <a:extLst>
                <a:ext uri="{FF2B5EF4-FFF2-40B4-BE49-F238E27FC236}">
                  <a16:creationId xmlns:a16="http://schemas.microsoft.com/office/drawing/2014/main" id="{1309BC9D-CC4C-4F8B-C708-2C9B7E3598DA}"/>
                </a:ext>
              </a:extLst>
            </p:cNvPr>
            <p:cNvSpPr/>
            <p:nvPr/>
          </p:nvSpPr>
          <p:spPr>
            <a:xfrm>
              <a:off x="3330375" y="1777750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8" y="1"/>
                  </a:moveTo>
                  <a:cubicBezTo>
                    <a:pt x="90" y="1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70" y="400"/>
                    <a:pt x="468" y="320"/>
                    <a:pt x="468" y="200"/>
                  </a:cubicBezTo>
                  <a:cubicBezTo>
                    <a:pt x="468" y="90"/>
                    <a:pt x="378" y="1"/>
                    <a:pt x="268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2">
              <a:extLst>
                <a:ext uri="{FF2B5EF4-FFF2-40B4-BE49-F238E27FC236}">
                  <a16:creationId xmlns:a16="http://schemas.microsoft.com/office/drawing/2014/main" id="{77C8EA4C-4495-5167-00A5-86936E729E19}"/>
                </a:ext>
              </a:extLst>
            </p:cNvPr>
            <p:cNvSpPr/>
            <p:nvPr/>
          </p:nvSpPr>
          <p:spPr>
            <a:xfrm>
              <a:off x="3303325" y="1687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9" y="0"/>
                  </a:moveTo>
                  <a:cubicBezTo>
                    <a:pt x="269" y="0"/>
                    <a:pt x="268" y="0"/>
                    <a:pt x="267" y="0"/>
                  </a:cubicBezTo>
                  <a:cubicBezTo>
                    <a:pt x="90" y="0"/>
                    <a:pt x="1" y="216"/>
                    <a:pt x="127" y="341"/>
                  </a:cubicBezTo>
                  <a:cubicBezTo>
                    <a:pt x="168" y="381"/>
                    <a:pt x="218" y="400"/>
                    <a:pt x="267" y="400"/>
                  </a:cubicBezTo>
                  <a:cubicBezTo>
                    <a:pt x="369" y="400"/>
                    <a:pt x="468" y="319"/>
                    <a:pt x="468" y="199"/>
                  </a:cubicBezTo>
                  <a:cubicBezTo>
                    <a:pt x="468" y="89"/>
                    <a:pt x="378" y="0"/>
                    <a:pt x="269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2">
              <a:extLst>
                <a:ext uri="{FF2B5EF4-FFF2-40B4-BE49-F238E27FC236}">
                  <a16:creationId xmlns:a16="http://schemas.microsoft.com/office/drawing/2014/main" id="{A5333F1F-64D2-004D-1A3A-B04B65E06226}"/>
                </a:ext>
              </a:extLst>
            </p:cNvPr>
            <p:cNvSpPr/>
            <p:nvPr/>
          </p:nvSpPr>
          <p:spPr>
            <a:xfrm>
              <a:off x="3218300" y="1434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70" y="0"/>
                  </a:moveTo>
                  <a:cubicBezTo>
                    <a:pt x="270" y="0"/>
                    <a:pt x="269" y="0"/>
                    <a:pt x="268" y="0"/>
                  </a:cubicBezTo>
                  <a:cubicBezTo>
                    <a:pt x="90" y="0"/>
                    <a:pt x="1" y="215"/>
                    <a:pt x="127" y="341"/>
                  </a:cubicBezTo>
                  <a:cubicBezTo>
                    <a:pt x="168" y="381"/>
                    <a:pt x="218" y="399"/>
                    <a:pt x="267" y="399"/>
                  </a:cubicBezTo>
                  <a:cubicBezTo>
                    <a:pt x="369" y="399"/>
                    <a:pt x="468" y="320"/>
                    <a:pt x="468" y="200"/>
                  </a:cubicBezTo>
                  <a:cubicBezTo>
                    <a:pt x="468" y="89"/>
                    <a:pt x="380" y="0"/>
                    <a:pt x="270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2">
              <a:extLst>
                <a:ext uri="{FF2B5EF4-FFF2-40B4-BE49-F238E27FC236}">
                  <a16:creationId xmlns:a16="http://schemas.microsoft.com/office/drawing/2014/main" id="{2A381D82-A0AA-5363-25C7-B8B9EC95EC2B}"/>
                </a:ext>
              </a:extLst>
            </p:cNvPr>
            <p:cNvSpPr/>
            <p:nvPr/>
          </p:nvSpPr>
          <p:spPr>
            <a:xfrm>
              <a:off x="3259925" y="1484875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7" y="1"/>
                  </a:moveTo>
                  <a:cubicBezTo>
                    <a:pt x="90" y="1"/>
                    <a:pt x="0" y="216"/>
                    <a:pt x="127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8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2">
              <a:extLst>
                <a:ext uri="{FF2B5EF4-FFF2-40B4-BE49-F238E27FC236}">
                  <a16:creationId xmlns:a16="http://schemas.microsoft.com/office/drawing/2014/main" id="{951931D9-849E-6067-EFC3-235544A285EC}"/>
                </a:ext>
              </a:extLst>
            </p:cNvPr>
            <p:cNvSpPr/>
            <p:nvPr/>
          </p:nvSpPr>
          <p:spPr>
            <a:xfrm>
              <a:off x="3133925" y="17933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1"/>
                  </a:moveTo>
                  <a:cubicBezTo>
                    <a:pt x="89" y="1"/>
                    <a:pt x="0" y="216"/>
                    <a:pt x="126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9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2">
              <a:extLst>
                <a:ext uri="{FF2B5EF4-FFF2-40B4-BE49-F238E27FC236}">
                  <a16:creationId xmlns:a16="http://schemas.microsoft.com/office/drawing/2014/main" id="{5A88A0F1-6B6A-2C33-496F-E53053519B7F}"/>
                </a:ext>
              </a:extLst>
            </p:cNvPr>
            <p:cNvSpPr/>
            <p:nvPr/>
          </p:nvSpPr>
          <p:spPr>
            <a:xfrm>
              <a:off x="3150050" y="180207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8" y="1"/>
                  </a:moveTo>
                  <a:cubicBezTo>
                    <a:pt x="90" y="1"/>
                    <a:pt x="0" y="216"/>
                    <a:pt x="127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9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8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2">
              <a:extLst>
                <a:ext uri="{FF2B5EF4-FFF2-40B4-BE49-F238E27FC236}">
                  <a16:creationId xmlns:a16="http://schemas.microsoft.com/office/drawing/2014/main" id="{BFD33892-414D-7763-B468-F1B4C1F70D9E}"/>
                </a:ext>
              </a:extLst>
            </p:cNvPr>
            <p:cNvSpPr/>
            <p:nvPr/>
          </p:nvSpPr>
          <p:spPr>
            <a:xfrm>
              <a:off x="3318450" y="1577975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7" y="1"/>
                  </a:moveTo>
                  <a:cubicBezTo>
                    <a:pt x="90" y="1"/>
                    <a:pt x="1" y="216"/>
                    <a:pt x="127" y="343"/>
                  </a:cubicBezTo>
                  <a:cubicBezTo>
                    <a:pt x="167" y="383"/>
                    <a:pt x="217" y="401"/>
                    <a:pt x="266" y="401"/>
                  </a:cubicBezTo>
                  <a:cubicBezTo>
                    <a:pt x="369" y="401"/>
                    <a:pt x="467" y="321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2">
              <a:extLst>
                <a:ext uri="{FF2B5EF4-FFF2-40B4-BE49-F238E27FC236}">
                  <a16:creationId xmlns:a16="http://schemas.microsoft.com/office/drawing/2014/main" id="{E2F089CF-3BA7-6230-7CD4-CCF4D8541C6F}"/>
                </a:ext>
              </a:extLst>
            </p:cNvPr>
            <p:cNvSpPr/>
            <p:nvPr/>
          </p:nvSpPr>
          <p:spPr>
            <a:xfrm>
              <a:off x="3139875" y="1668225"/>
              <a:ext cx="11725" cy="10025"/>
            </a:xfrm>
            <a:custGeom>
              <a:avLst/>
              <a:gdLst/>
              <a:ahLst/>
              <a:cxnLst/>
              <a:rect l="l" t="t" r="r" b="b"/>
              <a:pathLst>
                <a:path w="469" h="401" extrusionOk="0">
                  <a:moveTo>
                    <a:pt x="268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70" y="400"/>
                    <a:pt x="468" y="320"/>
                    <a:pt x="468" y="200"/>
                  </a:cubicBezTo>
                  <a:cubicBezTo>
                    <a:pt x="468" y="90"/>
                    <a:pt x="378" y="0"/>
                    <a:pt x="268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2">
              <a:extLst>
                <a:ext uri="{FF2B5EF4-FFF2-40B4-BE49-F238E27FC236}">
                  <a16:creationId xmlns:a16="http://schemas.microsoft.com/office/drawing/2014/main" id="{2D986545-6272-232A-99F0-C913903DBF1A}"/>
                </a:ext>
              </a:extLst>
            </p:cNvPr>
            <p:cNvSpPr/>
            <p:nvPr/>
          </p:nvSpPr>
          <p:spPr>
            <a:xfrm>
              <a:off x="3413750" y="1783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9" y="0"/>
                  </a:moveTo>
                  <a:cubicBezTo>
                    <a:pt x="269" y="0"/>
                    <a:pt x="268" y="0"/>
                    <a:pt x="267" y="0"/>
                  </a:cubicBezTo>
                  <a:cubicBezTo>
                    <a:pt x="90" y="0"/>
                    <a:pt x="1" y="215"/>
                    <a:pt x="127" y="341"/>
                  </a:cubicBezTo>
                  <a:cubicBezTo>
                    <a:pt x="167" y="381"/>
                    <a:pt x="217" y="399"/>
                    <a:pt x="266" y="399"/>
                  </a:cubicBezTo>
                  <a:cubicBezTo>
                    <a:pt x="369" y="399"/>
                    <a:pt x="468" y="320"/>
                    <a:pt x="468" y="200"/>
                  </a:cubicBezTo>
                  <a:cubicBezTo>
                    <a:pt x="467" y="89"/>
                    <a:pt x="378" y="0"/>
                    <a:pt x="269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2">
              <a:extLst>
                <a:ext uri="{FF2B5EF4-FFF2-40B4-BE49-F238E27FC236}">
                  <a16:creationId xmlns:a16="http://schemas.microsoft.com/office/drawing/2014/main" id="{38707B3C-17C5-E2B9-AB5F-1A565D280CE4}"/>
                </a:ext>
              </a:extLst>
            </p:cNvPr>
            <p:cNvSpPr/>
            <p:nvPr/>
          </p:nvSpPr>
          <p:spPr>
            <a:xfrm>
              <a:off x="3248825" y="17983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7" y="381"/>
                    <a:pt x="217" y="400"/>
                    <a:pt x="266" y="400"/>
                  </a:cubicBezTo>
                  <a:cubicBezTo>
                    <a:pt x="369" y="400"/>
                    <a:pt x="468" y="319"/>
                    <a:pt x="468" y="199"/>
                  </a:cubicBezTo>
                  <a:cubicBezTo>
                    <a:pt x="468" y="89"/>
                    <a:pt x="377" y="0"/>
                    <a:pt x="26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2">
              <a:extLst>
                <a:ext uri="{FF2B5EF4-FFF2-40B4-BE49-F238E27FC236}">
                  <a16:creationId xmlns:a16="http://schemas.microsoft.com/office/drawing/2014/main" id="{651C4664-87B4-562D-4CE9-E74853D2416F}"/>
                </a:ext>
              </a:extLst>
            </p:cNvPr>
            <p:cNvSpPr/>
            <p:nvPr/>
          </p:nvSpPr>
          <p:spPr>
            <a:xfrm>
              <a:off x="3200275" y="1587400"/>
              <a:ext cx="11675" cy="10000"/>
            </a:xfrm>
            <a:custGeom>
              <a:avLst/>
              <a:gdLst/>
              <a:ahLst/>
              <a:cxnLst/>
              <a:rect l="l" t="t" r="r" b="b"/>
              <a:pathLst>
                <a:path w="467" h="400" extrusionOk="0">
                  <a:moveTo>
                    <a:pt x="270" y="0"/>
                  </a:moveTo>
                  <a:cubicBezTo>
                    <a:pt x="269" y="0"/>
                    <a:pt x="268" y="0"/>
                    <a:pt x="268" y="0"/>
                  </a:cubicBezTo>
                  <a:cubicBezTo>
                    <a:pt x="89" y="0"/>
                    <a:pt x="0" y="215"/>
                    <a:pt x="126" y="341"/>
                  </a:cubicBezTo>
                  <a:cubicBezTo>
                    <a:pt x="167" y="381"/>
                    <a:pt x="217" y="399"/>
                    <a:pt x="266" y="399"/>
                  </a:cubicBezTo>
                  <a:cubicBezTo>
                    <a:pt x="369" y="399"/>
                    <a:pt x="467" y="320"/>
                    <a:pt x="467" y="200"/>
                  </a:cubicBezTo>
                  <a:cubicBezTo>
                    <a:pt x="467" y="89"/>
                    <a:pt x="379" y="0"/>
                    <a:pt x="270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2">
              <a:extLst>
                <a:ext uri="{FF2B5EF4-FFF2-40B4-BE49-F238E27FC236}">
                  <a16:creationId xmlns:a16="http://schemas.microsoft.com/office/drawing/2014/main" id="{6D28315D-0A91-A6D8-1CDC-B2E0B284E96B}"/>
                </a:ext>
              </a:extLst>
            </p:cNvPr>
            <p:cNvSpPr/>
            <p:nvPr/>
          </p:nvSpPr>
          <p:spPr>
            <a:xfrm>
              <a:off x="3213325" y="15994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69" y="400"/>
                    <a:pt x="467" y="320"/>
                    <a:pt x="467" y="199"/>
                  </a:cubicBezTo>
                  <a:cubicBezTo>
                    <a:pt x="467" y="89"/>
                    <a:pt x="377" y="0"/>
                    <a:pt x="26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2">
              <a:extLst>
                <a:ext uri="{FF2B5EF4-FFF2-40B4-BE49-F238E27FC236}">
                  <a16:creationId xmlns:a16="http://schemas.microsoft.com/office/drawing/2014/main" id="{14D66F52-844D-A22A-2310-88B07ACFD1E0}"/>
                </a:ext>
              </a:extLst>
            </p:cNvPr>
            <p:cNvSpPr/>
            <p:nvPr/>
          </p:nvSpPr>
          <p:spPr>
            <a:xfrm>
              <a:off x="3222650" y="1362675"/>
              <a:ext cx="31700" cy="36075"/>
            </a:xfrm>
            <a:custGeom>
              <a:avLst/>
              <a:gdLst/>
              <a:ahLst/>
              <a:cxnLst/>
              <a:rect l="l" t="t" r="r" b="b"/>
              <a:pathLst>
                <a:path w="1268" h="1443" extrusionOk="0">
                  <a:moveTo>
                    <a:pt x="634" y="1"/>
                  </a:moveTo>
                  <a:cubicBezTo>
                    <a:pt x="607" y="1"/>
                    <a:pt x="580" y="18"/>
                    <a:pt x="567" y="52"/>
                  </a:cubicBezTo>
                  <a:lnTo>
                    <a:pt x="464" y="311"/>
                  </a:lnTo>
                  <a:cubicBezTo>
                    <a:pt x="435" y="380"/>
                    <a:pt x="382" y="429"/>
                    <a:pt x="319" y="439"/>
                  </a:cubicBezTo>
                  <a:lnTo>
                    <a:pt x="87" y="481"/>
                  </a:lnTo>
                  <a:cubicBezTo>
                    <a:pt x="26" y="492"/>
                    <a:pt x="1" y="586"/>
                    <a:pt x="46" y="641"/>
                  </a:cubicBezTo>
                  <a:lnTo>
                    <a:pt x="214" y="841"/>
                  </a:lnTo>
                  <a:cubicBezTo>
                    <a:pt x="260" y="900"/>
                    <a:pt x="280" y="975"/>
                    <a:pt x="268" y="1050"/>
                  </a:cubicBezTo>
                  <a:lnTo>
                    <a:pt x="229" y="1333"/>
                  </a:lnTo>
                  <a:cubicBezTo>
                    <a:pt x="220" y="1393"/>
                    <a:pt x="260" y="1443"/>
                    <a:pt x="304" y="1443"/>
                  </a:cubicBezTo>
                  <a:cubicBezTo>
                    <a:pt x="315" y="1443"/>
                    <a:pt x="327" y="1439"/>
                    <a:pt x="339" y="1432"/>
                  </a:cubicBezTo>
                  <a:lnTo>
                    <a:pt x="546" y="1298"/>
                  </a:lnTo>
                  <a:cubicBezTo>
                    <a:pt x="573" y="1280"/>
                    <a:pt x="604" y="1271"/>
                    <a:pt x="635" y="1271"/>
                  </a:cubicBezTo>
                  <a:cubicBezTo>
                    <a:pt x="666" y="1271"/>
                    <a:pt x="697" y="1280"/>
                    <a:pt x="723" y="1298"/>
                  </a:cubicBezTo>
                  <a:lnTo>
                    <a:pt x="931" y="1432"/>
                  </a:lnTo>
                  <a:cubicBezTo>
                    <a:pt x="942" y="1439"/>
                    <a:pt x="954" y="1443"/>
                    <a:pt x="966" y="1443"/>
                  </a:cubicBezTo>
                  <a:cubicBezTo>
                    <a:pt x="1010" y="1443"/>
                    <a:pt x="1049" y="1393"/>
                    <a:pt x="1040" y="1333"/>
                  </a:cubicBezTo>
                  <a:lnTo>
                    <a:pt x="1000" y="1050"/>
                  </a:lnTo>
                  <a:cubicBezTo>
                    <a:pt x="990" y="975"/>
                    <a:pt x="1010" y="900"/>
                    <a:pt x="1056" y="841"/>
                  </a:cubicBezTo>
                  <a:lnTo>
                    <a:pt x="1223" y="641"/>
                  </a:lnTo>
                  <a:cubicBezTo>
                    <a:pt x="1268" y="586"/>
                    <a:pt x="1244" y="492"/>
                    <a:pt x="1181" y="481"/>
                  </a:cubicBezTo>
                  <a:lnTo>
                    <a:pt x="949" y="439"/>
                  </a:lnTo>
                  <a:cubicBezTo>
                    <a:pt x="887" y="429"/>
                    <a:pt x="833" y="380"/>
                    <a:pt x="806" y="311"/>
                  </a:cubicBezTo>
                  <a:lnTo>
                    <a:pt x="703" y="52"/>
                  </a:lnTo>
                  <a:cubicBezTo>
                    <a:pt x="689" y="18"/>
                    <a:pt x="661" y="1"/>
                    <a:pt x="634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2">
              <a:extLst>
                <a:ext uri="{FF2B5EF4-FFF2-40B4-BE49-F238E27FC236}">
                  <a16:creationId xmlns:a16="http://schemas.microsoft.com/office/drawing/2014/main" id="{89FEB277-E05F-1554-C3D6-42DD7C23C61B}"/>
                </a:ext>
              </a:extLst>
            </p:cNvPr>
            <p:cNvSpPr/>
            <p:nvPr/>
          </p:nvSpPr>
          <p:spPr>
            <a:xfrm>
              <a:off x="3222700" y="1374775"/>
              <a:ext cx="6950" cy="11050"/>
            </a:xfrm>
            <a:custGeom>
              <a:avLst/>
              <a:gdLst/>
              <a:ahLst/>
              <a:cxnLst/>
              <a:rect l="l" t="t" r="r" b="b"/>
              <a:pathLst>
                <a:path w="278" h="442" extrusionOk="0">
                  <a:moveTo>
                    <a:pt x="80" y="0"/>
                  </a:moveTo>
                  <a:cubicBezTo>
                    <a:pt x="23" y="18"/>
                    <a:pt x="1" y="105"/>
                    <a:pt x="44" y="156"/>
                  </a:cubicBezTo>
                  <a:lnTo>
                    <a:pt x="211" y="357"/>
                  </a:lnTo>
                  <a:cubicBezTo>
                    <a:pt x="231" y="381"/>
                    <a:pt x="246" y="412"/>
                    <a:pt x="256" y="442"/>
                  </a:cubicBezTo>
                  <a:lnTo>
                    <a:pt x="266" y="366"/>
                  </a:lnTo>
                  <a:cubicBezTo>
                    <a:pt x="278" y="292"/>
                    <a:pt x="257" y="217"/>
                    <a:pt x="211" y="158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2">
              <a:extLst>
                <a:ext uri="{FF2B5EF4-FFF2-40B4-BE49-F238E27FC236}">
                  <a16:creationId xmlns:a16="http://schemas.microsoft.com/office/drawing/2014/main" id="{80DF0F70-8CE0-1EAB-8EA5-7133EAECFDBC}"/>
                </a:ext>
              </a:extLst>
            </p:cNvPr>
            <p:cNvSpPr/>
            <p:nvPr/>
          </p:nvSpPr>
          <p:spPr>
            <a:xfrm>
              <a:off x="3228150" y="1389450"/>
              <a:ext cx="20700" cy="9275"/>
            </a:xfrm>
            <a:custGeom>
              <a:avLst/>
              <a:gdLst/>
              <a:ahLst/>
              <a:cxnLst/>
              <a:rect l="l" t="t" r="r" b="b"/>
              <a:pathLst>
                <a:path w="828" h="371" extrusionOk="0">
                  <a:moveTo>
                    <a:pt x="414" y="0"/>
                  </a:moveTo>
                  <a:cubicBezTo>
                    <a:pt x="383" y="0"/>
                    <a:pt x="352" y="9"/>
                    <a:pt x="325" y="27"/>
                  </a:cubicBezTo>
                  <a:lnTo>
                    <a:pt x="119" y="162"/>
                  </a:lnTo>
                  <a:cubicBezTo>
                    <a:pt x="108" y="169"/>
                    <a:pt x="97" y="172"/>
                    <a:pt x="86" y="172"/>
                  </a:cubicBezTo>
                  <a:cubicBezTo>
                    <a:pt x="62" y="172"/>
                    <a:pt x="40" y="157"/>
                    <a:pt x="26" y="135"/>
                  </a:cubicBezTo>
                  <a:lnTo>
                    <a:pt x="9" y="261"/>
                  </a:lnTo>
                  <a:cubicBezTo>
                    <a:pt x="0" y="322"/>
                    <a:pt x="39" y="371"/>
                    <a:pt x="84" y="371"/>
                  </a:cubicBezTo>
                  <a:cubicBezTo>
                    <a:pt x="95" y="371"/>
                    <a:pt x="107" y="367"/>
                    <a:pt x="119" y="360"/>
                  </a:cubicBezTo>
                  <a:lnTo>
                    <a:pt x="325" y="227"/>
                  </a:lnTo>
                  <a:cubicBezTo>
                    <a:pt x="352" y="208"/>
                    <a:pt x="383" y="199"/>
                    <a:pt x="414" y="199"/>
                  </a:cubicBezTo>
                  <a:cubicBezTo>
                    <a:pt x="445" y="199"/>
                    <a:pt x="476" y="208"/>
                    <a:pt x="503" y="227"/>
                  </a:cubicBezTo>
                  <a:lnTo>
                    <a:pt x="710" y="360"/>
                  </a:lnTo>
                  <a:cubicBezTo>
                    <a:pt x="721" y="367"/>
                    <a:pt x="733" y="371"/>
                    <a:pt x="745" y="371"/>
                  </a:cubicBezTo>
                  <a:cubicBezTo>
                    <a:pt x="789" y="371"/>
                    <a:pt x="828" y="322"/>
                    <a:pt x="820" y="261"/>
                  </a:cubicBezTo>
                  <a:lnTo>
                    <a:pt x="802" y="135"/>
                  </a:lnTo>
                  <a:cubicBezTo>
                    <a:pt x="788" y="157"/>
                    <a:pt x="767" y="172"/>
                    <a:pt x="743" y="172"/>
                  </a:cubicBezTo>
                  <a:cubicBezTo>
                    <a:pt x="732" y="172"/>
                    <a:pt x="721" y="169"/>
                    <a:pt x="710" y="162"/>
                  </a:cubicBezTo>
                  <a:lnTo>
                    <a:pt x="503" y="27"/>
                  </a:lnTo>
                  <a:cubicBezTo>
                    <a:pt x="476" y="9"/>
                    <a:pt x="445" y="0"/>
                    <a:pt x="414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2">
              <a:extLst>
                <a:ext uri="{FF2B5EF4-FFF2-40B4-BE49-F238E27FC236}">
                  <a16:creationId xmlns:a16="http://schemas.microsoft.com/office/drawing/2014/main" id="{12FC11A0-87AE-11A7-B853-5119511018AE}"/>
                </a:ext>
              </a:extLst>
            </p:cNvPr>
            <p:cNvSpPr/>
            <p:nvPr/>
          </p:nvSpPr>
          <p:spPr>
            <a:xfrm>
              <a:off x="3247350" y="1374775"/>
              <a:ext cx="6950" cy="11050"/>
            </a:xfrm>
            <a:custGeom>
              <a:avLst/>
              <a:gdLst/>
              <a:ahLst/>
              <a:cxnLst/>
              <a:rect l="l" t="t" r="r" b="b"/>
              <a:pathLst>
                <a:path w="278" h="442" extrusionOk="0">
                  <a:moveTo>
                    <a:pt x="199" y="0"/>
                  </a:moveTo>
                  <a:lnTo>
                    <a:pt x="67" y="159"/>
                  </a:lnTo>
                  <a:cubicBezTo>
                    <a:pt x="20" y="217"/>
                    <a:pt x="1" y="292"/>
                    <a:pt x="12" y="366"/>
                  </a:cubicBezTo>
                  <a:lnTo>
                    <a:pt x="23" y="442"/>
                  </a:lnTo>
                  <a:cubicBezTo>
                    <a:pt x="32" y="412"/>
                    <a:pt x="47" y="381"/>
                    <a:pt x="67" y="357"/>
                  </a:cubicBezTo>
                  <a:lnTo>
                    <a:pt x="235" y="156"/>
                  </a:lnTo>
                  <a:cubicBezTo>
                    <a:pt x="278" y="105"/>
                    <a:pt x="256" y="18"/>
                    <a:pt x="19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2">
              <a:extLst>
                <a:ext uri="{FF2B5EF4-FFF2-40B4-BE49-F238E27FC236}">
                  <a16:creationId xmlns:a16="http://schemas.microsoft.com/office/drawing/2014/main" id="{988BB901-1A45-FC6F-A4B7-0C007ABDD8FB}"/>
                </a:ext>
              </a:extLst>
            </p:cNvPr>
            <p:cNvSpPr/>
            <p:nvPr/>
          </p:nvSpPr>
          <p:spPr>
            <a:xfrm>
              <a:off x="3012200" y="1336950"/>
              <a:ext cx="448825" cy="571050"/>
            </a:xfrm>
            <a:custGeom>
              <a:avLst/>
              <a:gdLst/>
              <a:ahLst/>
              <a:cxnLst/>
              <a:rect l="l" t="t" r="r" b="b"/>
              <a:pathLst>
                <a:path w="17953" h="22842" extrusionOk="0">
                  <a:moveTo>
                    <a:pt x="7127" y="19196"/>
                  </a:moveTo>
                  <a:cubicBezTo>
                    <a:pt x="7127" y="19196"/>
                    <a:pt x="7127" y="19196"/>
                    <a:pt x="7127" y="19196"/>
                  </a:cubicBezTo>
                  <a:lnTo>
                    <a:pt x="7127" y="19196"/>
                  </a:lnTo>
                  <a:cubicBezTo>
                    <a:pt x="7128" y="19196"/>
                    <a:pt x="7128" y="19196"/>
                    <a:pt x="7128" y="19196"/>
                  </a:cubicBezTo>
                  <a:close/>
                  <a:moveTo>
                    <a:pt x="9048" y="626"/>
                  </a:moveTo>
                  <a:lnTo>
                    <a:pt x="9287" y="1110"/>
                  </a:lnTo>
                  <a:cubicBezTo>
                    <a:pt x="9338" y="1216"/>
                    <a:pt x="9440" y="1290"/>
                    <a:pt x="9556" y="1306"/>
                  </a:cubicBezTo>
                  <a:lnTo>
                    <a:pt x="10091" y="1384"/>
                  </a:lnTo>
                  <a:lnTo>
                    <a:pt x="9704" y="1760"/>
                  </a:lnTo>
                  <a:cubicBezTo>
                    <a:pt x="9620" y="1842"/>
                    <a:pt x="9582" y="1962"/>
                    <a:pt x="9601" y="2077"/>
                  </a:cubicBezTo>
                  <a:lnTo>
                    <a:pt x="9731" y="2833"/>
                  </a:lnTo>
                  <a:cubicBezTo>
                    <a:pt x="9718" y="3051"/>
                    <a:pt x="9772" y="3229"/>
                    <a:pt x="9887" y="3367"/>
                  </a:cubicBezTo>
                  <a:lnTo>
                    <a:pt x="13710" y="7889"/>
                  </a:lnTo>
                  <a:cubicBezTo>
                    <a:pt x="13772" y="7963"/>
                    <a:pt x="13761" y="7998"/>
                    <a:pt x="13756" y="8012"/>
                  </a:cubicBezTo>
                  <a:cubicBezTo>
                    <a:pt x="13709" y="8172"/>
                    <a:pt x="13313" y="8382"/>
                    <a:pt x="12973" y="8483"/>
                  </a:cubicBezTo>
                  <a:cubicBezTo>
                    <a:pt x="12787" y="8540"/>
                    <a:pt x="12717" y="8770"/>
                    <a:pt x="12842" y="8920"/>
                  </a:cubicBezTo>
                  <a:lnTo>
                    <a:pt x="15573" y="12233"/>
                  </a:lnTo>
                  <a:cubicBezTo>
                    <a:pt x="15779" y="12485"/>
                    <a:pt x="15751" y="12859"/>
                    <a:pt x="15513" y="13070"/>
                  </a:cubicBezTo>
                  <a:cubicBezTo>
                    <a:pt x="15456" y="13119"/>
                    <a:pt x="15340" y="13148"/>
                    <a:pt x="15168" y="13148"/>
                  </a:cubicBezTo>
                  <a:cubicBezTo>
                    <a:pt x="14893" y="13148"/>
                    <a:pt x="14475" y="13073"/>
                    <a:pt x="13927" y="12884"/>
                  </a:cubicBezTo>
                  <a:cubicBezTo>
                    <a:pt x="13894" y="12873"/>
                    <a:pt x="13862" y="12868"/>
                    <a:pt x="13831" y="12868"/>
                  </a:cubicBezTo>
                  <a:cubicBezTo>
                    <a:pt x="13617" y="12868"/>
                    <a:pt x="13463" y="13115"/>
                    <a:pt x="13595" y="13314"/>
                  </a:cubicBezTo>
                  <a:cubicBezTo>
                    <a:pt x="13841" y="13680"/>
                    <a:pt x="14669" y="14694"/>
                    <a:pt x="15546" y="15766"/>
                  </a:cubicBezTo>
                  <a:cubicBezTo>
                    <a:pt x="16057" y="16391"/>
                    <a:pt x="16585" y="17036"/>
                    <a:pt x="17009" y="17569"/>
                  </a:cubicBezTo>
                  <a:cubicBezTo>
                    <a:pt x="17412" y="18075"/>
                    <a:pt x="17235" y="18610"/>
                    <a:pt x="16881" y="18914"/>
                  </a:cubicBezTo>
                  <a:cubicBezTo>
                    <a:pt x="16703" y="19066"/>
                    <a:pt x="16474" y="19166"/>
                    <a:pt x="16235" y="19166"/>
                  </a:cubicBezTo>
                  <a:cubicBezTo>
                    <a:pt x="15998" y="19166"/>
                    <a:pt x="15750" y="19068"/>
                    <a:pt x="15530" y="18829"/>
                  </a:cubicBezTo>
                  <a:cubicBezTo>
                    <a:pt x="15516" y="18815"/>
                    <a:pt x="15501" y="18799"/>
                    <a:pt x="15487" y="18782"/>
                  </a:cubicBezTo>
                  <a:cubicBezTo>
                    <a:pt x="15350" y="18625"/>
                    <a:pt x="15145" y="18537"/>
                    <a:pt x="14921" y="18537"/>
                  </a:cubicBezTo>
                  <a:cubicBezTo>
                    <a:pt x="14903" y="18537"/>
                    <a:pt x="14885" y="18537"/>
                    <a:pt x="14867" y="18538"/>
                  </a:cubicBezTo>
                  <a:cubicBezTo>
                    <a:pt x="14578" y="18555"/>
                    <a:pt x="14302" y="18708"/>
                    <a:pt x="14146" y="18935"/>
                  </a:cubicBezTo>
                  <a:cubicBezTo>
                    <a:pt x="13884" y="19316"/>
                    <a:pt x="13566" y="19531"/>
                    <a:pt x="13228" y="19558"/>
                  </a:cubicBezTo>
                  <a:cubicBezTo>
                    <a:pt x="13206" y="19559"/>
                    <a:pt x="13184" y="19560"/>
                    <a:pt x="13161" y="19560"/>
                  </a:cubicBezTo>
                  <a:cubicBezTo>
                    <a:pt x="12814" y="19560"/>
                    <a:pt x="12449" y="19367"/>
                    <a:pt x="12100" y="18995"/>
                  </a:cubicBezTo>
                  <a:cubicBezTo>
                    <a:pt x="11897" y="18778"/>
                    <a:pt x="11665" y="18693"/>
                    <a:pt x="11436" y="18693"/>
                  </a:cubicBezTo>
                  <a:cubicBezTo>
                    <a:pt x="11174" y="18693"/>
                    <a:pt x="10917" y="18804"/>
                    <a:pt x="10711" y="18958"/>
                  </a:cubicBezTo>
                  <a:cubicBezTo>
                    <a:pt x="10622" y="19024"/>
                    <a:pt x="10570" y="19128"/>
                    <a:pt x="10569" y="19240"/>
                  </a:cubicBezTo>
                  <a:lnTo>
                    <a:pt x="10569" y="21615"/>
                  </a:lnTo>
                  <a:cubicBezTo>
                    <a:pt x="10569" y="22030"/>
                    <a:pt x="10233" y="22366"/>
                    <a:pt x="9818" y="22366"/>
                  </a:cubicBezTo>
                  <a:lnTo>
                    <a:pt x="8247" y="22366"/>
                  </a:lnTo>
                  <a:cubicBezTo>
                    <a:pt x="7832" y="22366"/>
                    <a:pt x="7496" y="22030"/>
                    <a:pt x="7496" y="21615"/>
                  </a:cubicBezTo>
                  <a:lnTo>
                    <a:pt x="7496" y="19566"/>
                  </a:lnTo>
                  <a:cubicBezTo>
                    <a:pt x="7496" y="19427"/>
                    <a:pt x="7419" y="19301"/>
                    <a:pt x="7296" y="19238"/>
                  </a:cubicBezTo>
                  <a:cubicBezTo>
                    <a:pt x="7244" y="19210"/>
                    <a:pt x="7186" y="19196"/>
                    <a:pt x="7127" y="19196"/>
                  </a:cubicBezTo>
                  <a:lnTo>
                    <a:pt x="7127" y="19196"/>
                  </a:lnTo>
                  <a:cubicBezTo>
                    <a:pt x="7049" y="19197"/>
                    <a:pt x="6973" y="19221"/>
                    <a:pt x="6909" y="19266"/>
                  </a:cubicBezTo>
                  <a:cubicBezTo>
                    <a:pt x="6563" y="19515"/>
                    <a:pt x="6172" y="19649"/>
                    <a:pt x="5806" y="19649"/>
                  </a:cubicBezTo>
                  <a:cubicBezTo>
                    <a:pt x="5728" y="19649"/>
                    <a:pt x="5652" y="19643"/>
                    <a:pt x="5577" y="19631"/>
                  </a:cubicBezTo>
                  <a:cubicBezTo>
                    <a:pt x="5211" y="19571"/>
                    <a:pt x="4900" y="19367"/>
                    <a:pt x="4655" y="19026"/>
                  </a:cubicBezTo>
                  <a:cubicBezTo>
                    <a:pt x="4480" y="18782"/>
                    <a:pt x="4241" y="18632"/>
                    <a:pt x="3981" y="18606"/>
                  </a:cubicBezTo>
                  <a:cubicBezTo>
                    <a:pt x="3953" y="18603"/>
                    <a:pt x="3926" y="18601"/>
                    <a:pt x="3899" y="18601"/>
                  </a:cubicBezTo>
                  <a:cubicBezTo>
                    <a:pt x="3679" y="18601"/>
                    <a:pt x="3462" y="18691"/>
                    <a:pt x="3282" y="18858"/>
                  </a:cubicBezTo>
                  <a:cubicBezTo>
                    <a:pt x="2818" y="19284"/>
                    <a:pt x="2344" y="19498"/>
                    <a:pt x="1868" y="19498"/>
                  </a:cubicBezTo>
                  <a:cubicBezTo>
                    <a:pt x="1601" y="19498"/>
                    <a:pt x="1332" y="19430"/>
                    <a:pt x="1064" y="19296"/>
                  </a:cubicBezTo>
                  <a:cubicBezTo>
                    <a:pt x="800" y="19164"/>
                    <a:pt x="612" y="18917"/>
                    <a:pt x="556" y="18628"/>
                  </a:cubicBezTo>
                  <a:cubicBezTo>
                    <a:pt x="496" y="18332"/>
                    <a:pt x="576" y="18025"/>
                    <a:pt x="774" y="17797"/>
                  </a:cubicBezTo>
                  <a:cubicBezTo>
                    <a:pt x="774" y="17797"/>
                    <a:pt x="3922" y="14132"/>
                    <a:pt x="4657" y="13272"/>
                  </a:cubicBezTo>
                  <a:cubicBezTo>
                    <a:pt x="4745" y="13172"/>
                    <a:pt x="4744" y="13021"/>
                    <a:pt x="4656" y="12920"/>
                  </a:cubicBezTo>
                  <a:cubicBezTo>
                    <a:pt x="4603" y="12859"/>
                    <a:pt x="4527" y="12826"/>
                    <a:pt x="4451" y="12826"/>
                  </a:cubicBezTo>
                  <a:cubicBezTo>
                    <a:pt x="4400" y="12826"/>
                    <a:pt x="4350" y="12840"/>
                    <a:pt x="4305" y="12869"/>
                  </a:cubicBezTo>
                  <a:cubicBezTo>
                    <a:pt x="3869" y="13147"/>
                    <a:pt x="3552" y="13239"/>
                    <a:pt x="3300" y="13239"/>
                  </a:cubicBezTo>
                  <a:cubicBezTo>
                    <a:pt x="3125" y="13239"/>
                    <a:pt x="2982" y="13195"/>
                    <a:pt x="2851" y="13138"/>
                  </a:cubicBezTo>
                  <a:cubicBezTo>
                    <a:pt x="2636" y="13044"/>
                    <a:pt x="2478" y="12852"/>
                    <a:pt x="2427" y="12622"/>
                  </a:cubicBezTo>
                  <a:cubicBezTo>
                    <a:pt x="2374" y="12388"/>
                    <a:pt x="2435" y="12143"/>
                    <a:pt x="2593" y="11963"/>
                  </a:cubicBezTo>
                  <a:lnTo>
                    <a:pt x="4949" y="9240"/>
                  </a:lnTo>
                  <a:cubicBezTo>
                    <a:pt x="5136" y="9024"/>
                    <a:pt x="5008" y="8688"/>
                    <a:pt x="4727" y="8649"/>
                  </a:cubicBezTo>
                  <a:cubicBezTo>
                    <a:pt x="4553" y="8626"/>
                    <a:pt x="4378" y="8549"/>
                    <a:pt x="4207" y="8419"/>
                  </a:cubicBezTo>
                  <a:cubicBezTo>
                    <a:pt x="4139" y="8369"/>
                    <a:pt x="4097" y="8292"/>
                    <a:pt x="4088" y="8210"/>
                  </a:cubicBezTo>
                  <a:cubicBezTo>
                    <a:pt x="4078" y="8123"/>
                    <a:pt x="4105" y="8036"/>
                    <a:pt x="4163" y="7970"/>
                  </a:cubicBezTo>
                  <a:lnTo>
                    <a:pt x="8161" y="3347"/>
                  </a:lnTo>
                  <a:cubicBezTo>
                    <a:pt x="8303" y="3185"/>
                    <a:pt x="8372" y="3006"/>
                    <a:pt x="8364" y="2832"/>
                  </a:cubicBezTo>
                  <a:lnTo>
                    <a:pt x="8494" y="2076"/>
                  </a:lnTo>
                  <a:cubicBezTo>
                    <a:pt x="8514" y="1960"/>
                    <a:pt x="8475" y="1841"/>
                    <a:pt x="8391" y="1759"/>
                  </a:cubicBezTo>
                  <a:lnTo>
                    <a:pt x="8004" y="1382"/>
                  </a:lnTo>
                  <a:lnTo>
                    <a:pt x="8538" y="1305"/>
                  </a:lnTo>
                  <a:cubicBezTo>
                    <a:pt x="8655" y="1289"/>
                    <a:pt x="8756" y="1214"/>
                    <a:pt x="8808" y="1109"/>
                  </a:cubicBezTo>
                  <a:lnTo>
                    <a:pt x="9048" y="626"/>
                  </a:lnTo>
                  <a:close/>
                  <a:moveTo>
                    <a:pt x="9047" y="1"/>
                  </a:moveTo>
                  <a:cubicBezTo>
                    <a:pt x="8919" y="1"/>
                    <a:pt x="8792" y="67"/>
                    <a:pt x="8726" y="200"/>
                  </a:cubicBezTo>
                  <a:lnTo>
                    <a:pt x="8408" y="844"/>
                  </a:lnTo>
                  <a:lnTo>
                    <a:pt x="7699" y="946"/>
                  </a:lnTo>
                  <a:cubicBezTo>
                    <a:pt x="7405" y="990"/>
                    <a:pt x="7288" y="1350"/>
                    <a:pt x="7501" y="1557"/>
                  </a:cubicBezTo>
                  <a:lnTo>
                    <a:pt x="8014" y="2058"/>
                  </a:lnTo>
                  <a:lnTo>
                    <a:pt x="7894" y="2766"/>
                  </a:lnTo>
                  <a:cubicBezTo>
                    <a:pt x="7888" y="2793"/>
                    <a:pt x="7887" y="2822"/>
                    <a:pt x="7889" y="2851"/>
                  </a:cubicBezTo>
                  <a:cubicBezTo>
                    <a:pt x="7893" y="2901"/>
                    <a:pt x="7860" y="2968"/>
                    <a:pt x="7802" y="3037"/>
                  </a:cubicBezTo>
                  <a:lnTo>
                    <a:pt x="3802" y="7660"/>
                  </a:lnTo>
                  <a:cubicBezTo>
                    <a:pt x="3660" y="7827"/>
                    <a:pt x="3593" y="8044"/>
                    <a:pt x="3616" y="8262"/>
                  </a:cubicBezTo>
                  <a:cubicBezTo>
                    <a:pt x="3638" y="8476"/>
                    <a:pt x="3748" y="8671"/>
                    <a:pt x="3920" y="8800"/>
                  </a:cubicBezTo>
                  <a:cubicBezTo>
                    <a:pt x="4083" y="8925"/>
                    <a:pt x="4265" y="9019"/>
                    <a:pt x="4460" y="9079"/>
                  </a:cubicBezTo>
                  <a:lnTo>
                    <a:pt x="2234" y="11652"/>
                  </a:lnTo>
                  <a:cubicBezTo>
                    <a:pt x="1977" y="11947"/>
                    <a:pt x="1876" y="12347"/>
                    <a:pt x="1964" y="12728"/>
                  </a:cubicBezTo>
                  <a:cubicBezTo>
                    <a:pt x="2046" y="13105"/>
                    <a:pt x="2306" y="13421"/>
                    <a:pt x="2660" y="13575"/>
                  </a:cubicBezTo>
                  <a:cubicBezTo>
                    <a:pt x="2877" y="13669"/>
                    <a:pt x="3090" y="13718"/>
                    <a:pt x="3310" y="13718"/>
                  </a:cubicBezTo>
                  <a:cubicBezTo>
                    <a:pt x="3434" y="13718"/>
                    <a:pt x="3560" y="13702"/>
                    <a:pt x="3690" y="13671"/>
                  </a:cubicBezTo>
                  <a:lnTo>
                    <a:pt x="3690" y="13671"/>
                  </a:lnTo>
                  <a:cubicBezTo>
                    <a:pt x="2521" y="15033"/>
                    <a:pt x="414" y="17488"/>
                    <a:pt x="414" y="17488"/>
                  </a:cubicBezTo>
                  <a:cubicBezTo>
                    <a:pt x="120" y="17827"/>
                    <a:pt x="0" y="18282"/>
                    <a:pt x="90" y="18723"/>
                  </a:cubicBezTo>
                  <a:cubicBezTo>
                    <a:pt x="174" y="19156"/>
                    <a:pt x="456" y="19525"/>
                    <a:pt x="851" y="19722"/>
                  </a:cubicBezTo>
                  <a:cubicBezTo>
                    <a:pt x="1131" y="19863"/>
                    <a:pt x="1479" y="19975"/>
                    <a:pt x="1872" y="19975"/>
                  </a:cubicBezTo>
                  <a:cubicBezTo>
                    <a:pt x="2387" y="19975"/>
                    <a:pt x="2980" y="19783"/>
                    <a:pt x="3607" y="19209"/>
                  </a:cubicBezTo>
                  <a:cubicBezTo>
                    <a:pt x="3699" y="19123"/>
                    <a:pt x="3800" y="19079"/>
                    <a:pt x="3899" y="19079"/>
                  </a:cubicBezTo>
                  <a:cubicBezTo>
                    <a:pt x="3910" y="19079"/>
                    <a:pt x="3922" y="19079"/>
                    <a:pt x="3933" y="19081"/>
                  </a:cubicBezTo>
                  <a:cubicBezTo>
                    <a:pt x="4055" y="19092"/>
                    <a:pt x="4174" y="19172"/>
                    <a:pt x="4269" y="19304"/>
                  </a:cubicBezTo>
                  <a:cubicBezTo>
                    <a:pt x="4587" y="19747"/>
                    <a:pt x="5013" y="20022"/>
                    <a:pt x="5502" y="20102"/>
                  </a:cubicBezTo>
                  <a:cubicBezTo>
                    <a:pt x="5601" y="20118"/>
                    <a:pt x="5702" y="20126"/>
                    <a:pt x="5804" y="20126"/>
                  </a:cubicBezTo>
                  <a:cubicBezTo>
                    <a:pt x="6210" y="20126"/>
                    <a:pt x="6635" y="20001"/>
                    <a:pt x="7020" y="19765"/>
                  </a:cubicBezTo>
                  <a:lnTo>
                    <a:pt x="7020" y="21615"/>
                  </a:lnTo>
                  <a:cubicBezTo>
                    <a:pt x="7022" y="22292"/>
                    <a:pt x="7571" y="22841"/>
                    <a:pt x="8248" y="22842"/>
                  </a:cubicBezTo>
                  <a:lnTo>
                    <a:pt x="9818" y="22842"/>
                  </a:lnTo>
                  <a:cubicBezTo>
                    <a:pt x="10496" y="22841"/>
                    <a:pt x="11045" y="22292"/>
                    <a:pt x="11045" y="21615"/>
                  </a:cubicBezTo>
                  <a:lnTo>
                    <a:pt x="11045" y="19304"/>
                  </a:lnTo>
                  <a:cubicBezTo>
                    <a:pt x="11157" y="19229"/>
                    <a:pt x="11289" y="19168"/>
                    <a:pt x="11424" y="19168"/>
                  </a:cubicBezTo>
                  <a:cubicBezTo>
                    <a:pt x="11536" y="19168"/>
                    <a:pt x="11648" y="19210"/>
                    <a:pt x="11752" y="19320"/>
                  </a:cubicBezTo>
                  <a:cubicBezTo>
                    <a:pt x="12193" y="19790"/>
                    <a:pt x="12676" y="20037"/>
                    <a:pt x="13155" y="20037"/>
                  </a:cubicBezTo>
                  <a:cubicBezTo>
                    <a:pt x="13192" y="20037"/>
                    <a:pt x="13228" y="20036"/>
                    <a:pt x="13264" y="20033"/>
                  </a:cubicBezTo>
                  <a:cubicBezTo>
                    <a:pt x="13752" y="19996"/>
                    <a:pt x="14192" y="19708"/>
                    <a:pt x="14538" y="19203"/>
                  </a:cubicBezTo>
                  <a:cubicBezTo>
                    <a:pt x="14611" y="19098"/>
                    <a:pt x="14754" y="19020"/>
                    <a:pt x="14895" y="19012"/>
                  </a:cubicBezTo>
                  <a:cubicBezTo>
                    <a:pt x="14902" y="19012"/>
                    <a:pt x="14910" y="19012"/>
                    <a:pt x="14919" y="19012"/>
                  </a:cubicBezTo>
                  <a:cubicBezTo>
                    <a:pt x="14979" y="19012"/>
                    <a:pt x="15068" y="19025"/>
                    <a:pt x="15127" y="19092"/>
                  </a:cubicBezTo>
                  <a:cubicBezTo>
                    <a:pt x="15144" y="19112"/>
                    <a:pt x="15163" y="19133"/>
                    <a:pt x="15184" y="19156"/>
                  </a:cubicBezTo>
                  <a:cubicBezTo>
                    <a:pt x="15496" y="19495"/>
                    <a:pt x="15868" y="19637"/>
                    <a:pt x="16228" y="19637"/>
                  </a:cubicBezTo>
                  <a:cubicBezTo>
                    <a:pt x="16584" y="19637"/>
                    <a:pt x="16927" y="19498"/>
                    <a:pt x="17190" y="19274"/>
                  </a:cubicBezTo>
                  <a:cubicBezTo>
                    <a:pt x="17717" y="18822"/>
                    <a:pt x="17952" y="17989"/>
                    <a:pt x="17381" y="17271"/>
                  </a:cubicBezTo>
                  <a:cubicBezTo>
                    <a:pt x="16955" y="16737"/>
                    <a:pt x="16425" y="16090"/>
                    <a:pt x="15915" y="15464"/>
                  </a:cubicBezTo>
                  <a:cubicBezTo>
                    <a:pt x="15297" y="14710"/>
                    <a:pt x="14704" y="13985"/>
                    <a:pt x="14329" y="13503"/>
                  </a:cubicBezTo>
                  <a:lnTo>
                    <a:pt x="14329" y="13503"/>
                  </a:lnTo>
                  <a:cubicBezTo>
                    <a:pt x="14647" y="13584"/>
                    <a:pt x="14922" y="13625"/>
                    <a:pt x="15154" y="13625"/>
                  </a:cubicBezTo>
                  <a:cubicBezTo>
                    <a:pt x="15450" y="13625"/>
                    <a:pt x="15674" y="13559"/>
                    <a:pt x="15825" y="13426"/>
                  </a:cubicBezTo>
                  <a:cubicBezTo>
                    <a:pt x="16263" y="13042"/>
                    <a:pt x="16313" y="12385"/>
                    <a:pt x="15939" y="11930"/>
                  </a:cubicBezTo>
                  <a:lnTo>
                    <a:pt x="13392" y="8838"/>
                  </a:lnTo>
                  <a:cubicBezTo>
                    <a:pt x="13696" y="8713"/>
                    <a:pt x="14110" y="8486"/>
                    <a:pt x="14212" y="8150"/>
                  </a:cubicBezTo>
                  <a:cubicBezTo>
                    <a:pt x="14252" y="8015"/>
                    <a:pt x="14262" y="7809"/>
                    <a:pt x="14075" y="7583"/>
                  </a:cubicBezTo>
                  <a:lnTo>
                    <a:pt x="10249" y="3059"/>
                  </a:lnTo>
                  <a:cubicBezTo>
                    <a:pt x="10214" y="3016"/>
                    <a:pt x="10199" y="2946"/>
                    <a:pt x="10206" y="2850"/>
                  </a:cubicBezTo>
                  <a:cubicBezTo>
                    <a:pt x="10207" y="2821"/>
                    <a:pt x="10206" y="2792"/>
                    <a:pt x="10201" y="2764"/>
                  </a:cubicBezTo>
                  <a:lnTo>
                    <a:pt x="10080" y="2058"/>
                  </a:lnTo>
                  <a:lnTo>
                    <a:pt x="10593" y="1557"/>
                  </a:lnTo>
                  <a:cubicBezTo>
                    <a:pt x="10806" y="1350"/>
                    <a:pt x="10689" y="989"/>
                    <a:pt x="10395" y="946"/>
                  </a:cubicBezTo>
                  <a:lnTo>
                    <a:pt x="9686" y="844"/>
                  </a:lnTo>
                  <a:lnTo>
                    <a:pt x="9368" y="200"/>
                  </a:lnTo>
                  <a:cubicBezTo>
                    <a:pt x="9302" y="67"/>
                    <a:pt x="9175" y="1"/>
                    <a:pt x="904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2" name="Google Shape;3222;p52">
            <a:extLst>
              <a:ext uri="{FF2B5EF4-FFF2-40B4-BE49-F238E27FC236}">
                <a16:creationId xmlns:a16="http://schemas.microsoft.com/office/drawing/2014/main" id="{0217D8E9-199D-6B9A-C7C0-5BC035C9501E}"/>
              </a:ext>
            </a:extLst>
          </p:cNvPr>
          <p:cNvSpPr/>
          <p:nvPr/>
        </p:nvSpPr>
        <p:spPr>
          <a:xfrm rot="10800000" flipH="1">
            <a:off x="6257657" y="2545538"/>
            <a:ext cx="1704768" cy="216168"/>
          </a:xfrm>
          <a:custGeom>
            <a:avLst/>
            <a:gdLst/>
            <a:ahLst/>
            <a:cxnLst/>
            <a:rect l="l" t="t" r="r" b="b"/>
            <a:pathLst>
              <a:path w="43698" h="5541" extrusionOk="0">
                <a:moveTo>
                  <a:pt x="13570" y="485"/>
                </a:moveTo>
                <a:cubicBezTo>
                  <a:pt x="13611" y="485"/>
                  <a:pt x="13652" y="490"/>
                  <a:pt x="13692" y="498"/>
                </a:cubicBezTo>
                <a:cubicBezTo>
                  <a:pt x="13821" y="524"/>
                  <a:pt x="13950" y="585"/>
                  <a:pt x="14098" y="669"/>
                </a:cubicBezTo>
                <a:cubicBezTo>
                  <a:pt x="14242" y="749"/>
                  <a:pt x="14376" y="831"/>
                  <a:pt x="14465" y="922"/>
                </a:cubicBezTo>
                <a:cubicBezTo>
                  <a:pt x="14505" y="960"/>
                  <a:pt x="14538" y="1007"/>
                  <a:pt x="14560" y="1056"/>
                </a:cubicBezTo>
                <a:cubicBezTo>
                  <a:pt x="14577" y="1100"/>
                  <a:pt x="14584" y="1147"/>
                  <a:pt x="14578" y="1194"/>
                </a:cubicBezTo>
                <a:cubicBezTo>
                  <a:pt x="14568" y="1306"/>
                  <a:pt x="14510" y="1449"/>
                  <a:pt x="14438" y="1600"/>
                </a:cubicBezTo>
                <a:cubicBezTo>
                  <a:pt x="14359" y="1774"/>
                  <a:pt x="14313" y="1885"/>
                  <a:pt x="14221" y="1971"/>
                </a:cubicBezTo>
                <a:cubicBezTo>
                  <a:pt x="14177" y="2016"/>
                  <a:pt x="14127" y="2054"/>
                  <a:pt x="14071" y="2084"/>
                </a:cubicBezTo>
                <a:cubicBezTo>
                  <a:pt x="14042" y="2102"/>
                  <a:pt x="14011" y="2116"/>
                  <a:pt x="13979" y="2131"/>
                </a:cubicBezTo>
                <a:lnTo>
                  <a:pt x="13928" y="2150"/>
                </a:lnTo>
                <a:cubicBezTo>
                  <a:pt x="13904" y="2161"/>
                  <a:pt x="13877" y="2171"/>
                  <a:pt x="13854" y="2183"/>
                </a:cubicBezTo>
                <a:cubicBezTo>
                  <a:pt x="13663" y="2272"/>
                  <a:pt x="13518" y="2383"/>
                  <a:pt x="13384" y="2465"/>
                </a:cubicBezTo>
                <a:cubicBezTo>
                  <a:pt x="13245" y="2550"/>
                  <a:pt x="13147" y="2588"/>
                  <a:pt x="12999" y="2610"/>
                </a:cubicBezTo>
                <a:cubicBezTo>
                  <a:pt x="12851" y="2632"/>
                  <a:pt x="12676" y="2632"/>
                  <a:pt x="12479" y="2664"/>
                </a:cubicBezTo>
                <a:cubicBezTo>
                  <a:pt x="12427" y="2673"/>
                  <a:pt x="12376" y="2684"/>
                  <a:pt x="12325" y="2698"/>
                </a:cubicBezTo>
                <a:lnTo>
                  <a:pt x="12197" y="2732"/>
                </a:lnTo>
                <a:lnTo>
                  <a:pt x="11949" y="2795"/>
                </a:lnTo>
                <a:lnTo>
                  <a:pt x="11898" y="2808"/>
                </a:lnTo>
                <a:lnTo>
                  <a:pt x="11898" y="2808"/>
                </a:lnTo>
                <a:cubicBezTo>
                  <a:pt x="11891" y="2802"/>
                  <a:pt x="11884" y="2796"/>
                  <a:pt x="11877" y="2789"/>
                </a:cubicBezTo>
                <a:cubicBezTo>
                  <a:pt x="11793" y="2712"/>
                  <a:pt x="11741" y="2601"/>
                  <a:pt x="11716" y="2465"/>
                </a:cubicBezTo>
                <a:cubicBezTo>
                  <a:pt x="11705" y="2393"/>
                  <a:pt x="11699" y="2320"/>
                  <a:pt x="11700" y="2247"/>
                </a:cubicBezTo>
                <a:cubicBezTo>
                  <a:pt x="11700" y="2210"/>
                  <a:pt x="11703" y="2172"/>
                  <a:pt x="11705" y="2133"/>
                </a:cubicBezTo>
                <a:lnTo>
                  <a:pt x="11709" y="2075"/>
                </a:lnTo>
                <a:cubicBezTo>
                  <a:pt x="11712" y="2052"/>
                  <a:pt x="11714" y="2021"/>
                  <a:pt x="11714" y="1997"/>
                </a:cubicBezTo>
                <a:cubicBezTo>
                  <a:pt x="11718" y="1894"/>
                  <a:pt x="11713" y="1807"/>
                  <a:pt x="11714" y="1736"/>
                </a:cubicBezTo>
                <a:cubicBezTo>
                  <a:pt x="11716" y="1665"/>
                  <a:pt x="11727" y="1613"/>
                  <a:pt x="11741" y="1593"/>
                </a:cubicBezTo>
                <a:cubicBezTo>
                  <a:pt x="11745" y="1585"/>
                  <a:pt x="11750" y="1578"/>
                  <a:pt x="11756" y="1571"/>
                </a:cubicBezTo>
                <a:cubicBezTo>
                  <a:pt x="11767" y="1559"/>
                  <a:pt x="11778" y="1545"/>
                  <a:pt x="11789" y="1532"/>
                </a:cubicBezTo>
                <a:cubicBezTo>
                  <a:pt x="11812" y="1507"/>
                  <a:pt x="11838" y="1481"/>
                  <a:pt x="11864" y="1456"/>
                </a:cubicBezTo>
                <a:cubicBezTo>
                  <a:pt x="11921" y="1405"/>
                  <a:pt x="11980" y="1358"/>
                  <a:pt x="12042" y="1315"/>
                </a:cubicBezTo>
                <a:cubicBezTo>
                  <a:pt x="12172" y="1224"/>
                  <a:pt x="12318" y="1139"/>
                  <a:pt x="12471" y="1042"/>
                </a:cubicBezTo>
                <a:cubicBezTo>
                  <a:pt x="12774" y="844"/>
                  <a:pt x="13036" y="641"/>
                  <a:pt x="13314" y="537"/>
                </a:cubicBezTo>
                <a:cubicBezTo>
                  <a:pt x="13376" y="513"/>
                  <a:pt x="13440" y="497"/>
                  <a:pt x="13506" y="489"/>
                </a:cubicBezTo>
                <a:cubicBezTo>
                  <a:pt x="13527" y="487"/>
                  <a:pt x="13548" y="485"/>
                  <a:pt x="13570" y="485"/>
                </a:cubicBezTo>
                <a:close/>
                <a:moveTo>
                  <a:pt x="29559" y="845"/>
                </a:moveTo>
                <a:cubicBezTo>
                  <a:pt x="29595" y="845"/>
                  <a:pt x="29631" y="846"/>
                  <a:pt x="29665" y="848"/>
                </a:cubicBezTo>
                <a:cubicBezTo>
                  <a:pt x="29802" y="859"/>
                  <a:pt x="29958" y="918"/>
                  <a:pt x="30120" y="975"/>
                </a:cubicBezTo>
                <a:cubicBezTo>
                  <a:pt x="30200" y="1004"/>
                  <a:pt x="30295" y="1035"/>
                  <a:pt x="30376" y="1059"/>
                </a:cubicBezTo>
                <a:cubicBezTo>
                  <a:pt x="30452" y="1080"/>
                  <a:pt x="30527" y="1108"/>
                  <a:pt x="30600" y="1139"/>
                </a:cubicBezTo>
                <a:cubicBezTo>
                  <a:pt x="30742" y="1202"/>
                  <a:pt x="30881" y="1287"/>
                  <a:pt x="30967" y="1383"/>
                </a:cubicBezTo>
                <a:cubicBezTo>
                  <a:pt x="31048" y="1473"/>
                  <a:pt x="31077" y="1599"/>
                  <a:pt x="31066" y="1746"/>
                </a:cubicBezTo>
                <a:cubicBezTo>
                  <a:pt x="31053" y="1892"/>
                  <a:pt x="31016" y="2059"/>
                  <a:pt x="30955" y="2179"/>
                </a:cubicBezTo>
                <a:cubicBezTo>
                  <a:pt x="30926" y="2237"/>
                  <a:pt x="30885" y="2289"/>
                  <a:pt x="30838" y="2333"/>
                </a:cubicBezTo>
                <a:cubicBezTo>
                  <a:pt x="30783" y="2379"/>
                  <a:pt x="30712" y="2432"/>
                  <a:pt x="30646" y="2480"/>
                </a:cubicBezTo>
                <a:cubicBezTo>
                  <a:pt x="30511" y="2576"/>
                  <a:pt x="30368" y="2664"/>
                  <a:pt x="30220" y="2756"/>
                </a:cubicBezTo>
                <a:cubicBezTo>
                  <a:pt x="29922" y="2941"/>
                  <a:pt x="29642" y="3142"/>
                  <a:pt x="29351" y="3287"/>
                </a:cubicBezTo>
                <a:cubicBezTo>
                  <a:pt x="29066" y="3431"/>
                  <a:pt x="28729" y="3521"/>
                  <a:pt x="28399" y="3638"/>
                </a:cubicBezTo>
                <a:lnTo>
                  <a:pt x="27946" y="3785"/>
                </a:lnTo>
                <a:lnTo>
                  <a:pt x="27946" y="3785"/>
                </a:lnTo>
                <a:cubicBezTo>
                  <a:pt x="27781" y="3734"/>
                  <a:pt x="27623" y="3691"/>
                  <a:pt x="27497" y="3621"/>
                </a:cubicBezTo>
                <a:cubicBezTo>
                  <a:pt x="27370" y="3552"/>
                  <a:pt x="27256" y="3443"/>
                  <a:pt x="27159" y="3317"/>
                </a:cubicBezTo>
                <a:cubicBezTo>
                  <a:pt x="27059" y="3191"/>
                  <a:pt x="26984" y="3045"/>
                  <a:pt x="26862" y="2891"/>
                </a:cubicBezTo>
                <a:cubicBezTo>
                  <a:pt x="26753" y="2752"/>
                  <a:pt x="26643" y="2628"/>
                  <a:pt x="26601" y="2505"/>
                </a:cubicBezTo>
                <a:cubicBezTo>
                  <a:pt x="26579" y="2443"/>
                  <a:pt x="26577" y="2396"/>
                  <a:pt x="26587" y="2320"/>
                </a:cubicBezTo>
                <a:cubicBezTo>
                  <a:pt x="26598" y="2249"/>
                  <a:pt x="26617" y="2179"/>
                  <a:pt x="26647" y="2113"/>
                </a:cubicBezTo>
                <a:cubicBezTo>
                  <a:pt x="26707" y="1977"/>
                  <a:pt x="26802" y="1849"/>
                  <a:pt x="26912" y="1729"/>
                </a:cubicBezTo>
                <a:cubicBezTo>
                  <a:pt x="27024" y="1604"/>
                  <a:pt x="27134" y="1504"/>
                  <a:pt x="27271" y="1419"/>
                </a:cubicBezTo>
                <a:cubicBezTo>
                  <a:pt x="27410" y="1335"/>
                  <a:pt x="27557" y="1263"/>
                  <a:pt x="27708" y="1208"/>
                </a:cubicBezTo>
                <a:cubicBezTo>
                  <a:pt x="27863" y="1151"/>
                  <a:pt x="28032" y="1092"/>
                  <a:pt x="28190" y="1042"/>
                </a:cubicBezTo>
                <a:cubicBezTo>
                  <a:pt x="28346" y="993"/>
                  <a:pt x="28505" y="956"/>
                  <a:pt x="28667" y="933"/>
                </a:cubicBezTo>
                <a:lnTo>
                  <a:pt x="29178" y="870"/>
                </a:lnTo>
                <a:cubicBezTo>
                  <a:pt x="29306" y="856"/>
                  <a:pt x="29437" y="845"/>
                  <a:pt x="29559" y="845"/>
                </a:cubicBezTo>
                <a:close/>
                <a:moveTo>
                  <a:pt x="13571" y="0"/>
                </a:moveTo>
                <a:cubicBezTo>
                  <a:pt x="13532" y="0"/>
                  <a:pt x="13493" y="3"/>
                  <a:pt x="13454" y="7"/>
                </a:cubicBezTo>
                <a:cubicBezTo>
                  <a:pt x="13348" y="20"/>
                  <a:pt x="13244" y="46"/>
                  <a:pt x="13144" y="86"/>
                </a:cubicBezTo>
                <a:cubicBezTo>
                  <a:pt x="12772" y="229"/>
                  <a:pt x="12487" y="463"/>
                  <a:pt x="12212" y="640"/>
                </a:cubicBezTo>
                <a:cubicBezTo>
                  <a:pt x="12075" y="730"/>
                  <a:pt x="11922" y="818"/>
                  <a:pt x="11768" y="928"/>
                </a:cubicBezTo>
                <a:cubicBezTo>
                  <a:pt x="11690" y="983"/>
                  <a:pt x="11614" y="1045"/>
                  <a:pt x="11543" y="1111"/>
                </a:cubicBezTo>
                <a:cubicBezTo>
                  <a:pt x="11506" y="1144"/>
                  <a:pt x="11470" y="1181"/>
                  <a:pt x="11437" y="1219"/>
                </a:cubicBezTo>
                <a:cubicBezTo>
                  <a:pt x="11419" y="1238"/>
                  <a:pt x="11403" y="1258"/>
                  <a:pt x="11387" y="1279"/>
                </a:cubicBezTo>
                <a:cubicBezTo>
                  <a:pt x="11365" y="1306"/>
                  <a:pt x="11345" y="1335"/>
                  <a:pt x="11329" y="1365"/>
                </a:cubicBezTo>
                <a:cubicBezTo>
                  <a:pt x="11257" y="1496"/>
                  <a:pt x="11250" y="1621"/>
                  <a:pt x="11246" y="1723"/>
                </a:cubicBezTo>
                <a:cubicBezTo>
                  <a:pt x="11244" y="1823"/>
                  <a:pt x="11250" y="1910"/>
                  <a:pt x="11247" y="1981"/>
                </a:cubicBezTo>
                <a:lnTo>
                  <a:pt x="11245" y="2030"/>
                </a:lnTo>
                <a:lnTo>
                  <a:pt x="11239" y="2102"/>
                </a:lnTo>
                <a:cubicBezTo>
                  <a:pt x="11237" y="2149"/>
                  <a:pt x="11235" y="2198"/>
                  <a:pt x="11235" y="2246"/>
                </a:cubicBezTo>
                <a:cubicBezTo>
                  <a:pt x="11235" y="2347"/>
                  <a:pt x="11243" y="2447"/>
                  <a:pt x="11260" y="2545"/>
                </a:cubicBezTo>
                <a:cubicBezTo>
                  <a:pt x="11282" y="2676"/>
                  <a:pt x="11330" y="2814"/>
                  <a:pt x="11407" y="2938"/>
                </a:cubicBezTo>
                <a:lnTo>
                  <a:pt x="11407" y="2938"/>
                </a:lnTo>
                <a:cubicBezTo>
                  <a:pt x="11202" y="3006"/>
                  <a:pt x="11056" y="3113"/>
                  <a:pt x="10926" y="3187"/>
                </a:cubicBezTo>
                <a:cubicBezTo>
                  <a:pt x="10866" y="3224"/>
                  <a:pt x="10802" y="3256"/>
                  <a:pt x="10737" y="3281"/>
                </a:cubicBezTo>
                <a:cubicBezTo>
                  <a:pt x="10709" y="3291"/>
                  <a:pt x="10681" y="3299"/>
                  <a:pt x="10652" y="3303"/>
                </a:cubicBezTo>
                <a:cubicBezTo>
                  <a:pt x="10620" y="3310"/>
                  <a:pt x="10584" y="3315"/>
                  <a:pt x="10548" y="3318"/>
                </a:cubicBezTo>
                <a:cubicBezTo>
                  <a:pt x="10402" y="3333"/>
                  <a:pt x="10232" y="3325"/>
                  <a:pt x="10042" y="3335"/>
                </a:cubicBezTo>
                <a:cubicBezTo>
                  <a:pt x="9995" y="3338"/>
                  <a:pt x="9946" y="3342"/>
                  <a:pt x="9895" y="3347"/>
                </a:cubicBezTo>
                <a:cubicBezTo>
                  <a:pt x="9845" y="3353"/>
                  <a:pt x="9792" y="3362"/>
                  <a:pt x="9759" y="3367"/>
                </a:cubicBezTo>
                <a:cubicBezTo>
                  <a:pt x="9683" y="3379"/>
                  <a:pt x="9603" y="3387"/>
                  <a:pt x="9521" y="3394"/>
                </a:cubicBezTo>
                <a:cubicBezTo>
                  <a:pt x="9357" y="3405"/>
                  <a:pt x="9180" y="3411"/>
                  <a:pt x="8993" y="3434"/>
                </a:cubicBezTo>
                <a:cubicBezTo>
                  <a:pt x="8820" y="3458"/>
                  <a:pt x="8666" y="3470"/>
                  <a:pt x="8492" y="3480"/>
                </a:cubicBezTo>
                <a:cubicBezTo>
                  <a:pt x="8322" y="3491"/>
                  <a:pt x="8139" y="3503"/>
                  <a:pt x="7963" y="3524"/>
                </a:cubicBezTo>
                <a:lnTo>
                  <a:pt x="7451" y="3584"/>
                </a:lnTo>
                <a:cubicBezTo>
                  <a:pt x="7369" y="3593"/>
                  <a:pt x="7283" y="3600"/>
                  <a:pt x="7208" y="3604"/>
                </a:cubicBezTo>
                <a:cubicBezTo>
                  <a:pt x="7184" y="3605"/>
                  <a:pt x="7159" y="3605"/>
                  <a:pt x="7135" y="3605"/>
                </a:cubicBezTo>
                <a:cubicBezTo>
                  <a:pt x="7083" y="3605"/>
                  <a:pt x="7031" y="3603"/>
                  <a:pt x="6980" y="3599"/>
                </a:cubicBezTo>
                <a:cubicBezTo>
                  <a:pt x="6820" y="3589"/>
                  <a:pt x="6643" y="3565"/>
                  <a:pt x="6448" y="3561"/>
                </a:cubicBezTo>
                <a:lnTo>
                  <a:pt x="5926" y="3571"/>
                </a:lnTo>
                <a:cubicBezTo>
                  <a:pt x="5793" y="3572"/>
                  <a:pt x="5655" y="3579"/>
                  <a:pt x="5524" y="3579"/>
                </a:cubicBezTo>
                <a:cubicBezTo>
                  <a:pt x="5488" y="3579"/>
                  <a:pt x="5453" y="3578"/>
                  <a:pt x="5418" y="3577"/>
                </a:cubicBezTo>
                <a:cubicBezTo>
                  <a:pt x="5255" y="3571"/>
                  <a:pt x="5087" y="3556"/>
                  <a:pt x="4912" y="3544"/>
                </a:cubicBezTo>
                <a:lnTo>
                  <a:pt x="4645" y="3526"/>
                </a:lnTo>
                <a:cubicBezTo>
                  <a:pt x="4617" y="3525"/>
                  <a:pt x="4588" y="3525"/>
                  <a:pt x="4560" y="3525"/>
                </a:cubicBezTo>
                <a:cubicBezTo>
                  <a:pt x="4490" y="3525"/>
                  <a:pt x="4420" y="3528"/>
                  <a:pt x="4351" y="3534"/>
                </a:cubicBezTo>
                <a:cubicBezTo>
                  <a:pt x="4178" y="3550"/>
                  <a:pt x="4024" y="3572"/>
                  <a:pt x="3892" y="3572"/>
                </a:cubicBezTo>
                <a:cubicBezTo>
                  <a:pt x="3883" y="3572"/>
                  <a:pt x="3873" y="3572"/>
                  <a:pt x="3864" y="3571"/>
                </a:cubicBezTo>
                <a:cubicBezTo>
                  <a:pt x="3732" y="3569"/>
                  <a:pt x="3596" y="3533"/>
                  <a:pt x="3432" y="3485"/>
                </a:cubicBezTo>
                <a:cubicBezTo>
                  <a:pt x="3350" y="3461"/>
                  <a:pt x="3264" y="3433"/>
                  <a:pt x="3170" y="3410"/>
                </a:cubicBezTo>
                <a:cubicBezTo>
                  <a:pt x="3072" y="3387"/>
                  <a:pt x="2985" y="3365"/>
                  <a:pt x="2855" y="3360"/>
                </a:cubicBezTo>
                <a:cubicBezTo>
                  <a:pt x="2848" y="3360"/>
                  <a:pt x="2841" y="3360"/>
                  <a:pt x="2834" y="3360"/>
                </a:cubicBezTo>
                <a:cubicBezTo>
                  <a:pt x="2605" y="3360"/>
                  <a:pt x="2431" y="3416"/>
                  <a:pt x="2287" y="3437"/>
                </a:cubicBezTo>
                <a:cubicBezTo>
                  <a:pt x="2227" y="3448"/>
                  <a:pt x="2181" y="3453"/>
                  <a:pt x="2138" y="3453"/>
                </a:cubicBezTo>
                <a:cubicBezTo>
                  <a:pt x="2069" y="3453"/>
                  <a:pt x="2011" y="3439"/>
                  <a:pt x="1919" y="3407"/>
                </a:cubicBezTo>
                <a:cubicBezTo>
                  <a:pt x="1782" y="3361"/>
                  <a:pt x="1628" y="3280"/>
                  <a:pt x="1438" y="3214"/>
                </a:cubicBezTo>
                <a:cubicBezTo>
                  <a:pt x="1232" y="3143"/>
                  <a:pt x="1044" y="3123"/>
                  <a:pt x="870" y="3102"/>
                </a:cubicBezTo>
                <a:cubicBezTo>
                  <a:pt x="695" y="3082"/>
                  <a:pt x="537" y="3064"/>
                  <a:pt x="396" y="3028"/>
                </a:cubicBezTo>
                <a:lnTo>
                  <a:pt x="392" y="3028"/>
                </a:lnTo>
                <a:cubicBezTo>
                  <a:pt x="369" y="3022"/>
                  <a:pt x="345" y="3020"/>
                  <a:pt x="322" y="3020"/>
                </a:cubicBezTo>
                <a:cubicBezTo>
                  <a:pt x="191" y="3020"/>
                  <a:pt x="71" y="3109"/>
                  <a:pt x="39" y="3242"/>
                </a:cubicBezTo>
                <a:cubicBezTo>
                  <a:pt x="1" y="3399"/>
                  <a:pt x="97" y="3558"/>
                  <a:pt x="254" y="3597"/>
                </a:cubicBezTo>
                <a:cubicBezTo>
                  <a:pt x="448" y="3644"/>
                  <a:pt x="633" y="3662"/>
                  <a:pt x="803" y="3681"/>
                </a:cubicBezTo>
                <a:cubicBezTo>
                  <a:pt x="972" y="3701"/>
                  <a:pt x="1128" y="3719"/>
                  <a:pt x="1251" y="3762"/>
                </a:cubicBezTo>
                <a:cubicBezTo>
                  <a:pt x="1388" y="3808"/>
                  <a:pt x="1542" y="3887"/>
                  <a:pt x="1732" y="3953"/>
                </a:cubicBezTo>
                <a:cubicBezTo>
                  <a:pt x="1864" y="4003"/>
                  <a:pt x="2003" y="4029"/>
                  <a:pt x="2143" y="4029"/>
                </a:cubicBezTo>
                <a:cubicBezTo>
                  <a:pt x="2223" y="4029"/>
                  <a:pt x="2304" y="4020"/>
                  <a:pt x="2383" y="4004"/>
                </a:cubicBezTo>
                <a:cubicBezTo>
                  <a:pt x="2564" y="3971"/>
                  <a:pt x="2714" y="3930"/>
                  <a:pt x="2823" y="3930"/>
                </a:cubicBezTo>
                <a:cubicBezTo>
                  <a:pt x="2828" y="3930"/>
                  <a:pt x="2834" y="3931"/>
                  <a:pt x="2840" y="3931"/>
                </a:cubicBezTo>
                <a:cubicBezTo>
                  <a:pt x="2841" y="3931"/>
                  <a:pt x="2842" y="3931"/>
                  <a:pt x="2844" y="3931"/>
                </a:cubicBezTo>
                <a:cubicBezTo>
                  <a:pt x="2887" y="3931"/>
                  <a:pt x="2967" y="3946"/>
                  <a:pt x="3034" y="3962"/>
                </a:cubicBezTo>
                <a:cubicBezTo>
                  <a:pt x="3108" y="3980"/>
                  <a:pt x="3186" y="4004"/>
                  <a:pt x="3271" y="4029"/>
                </a:cubicBezTo>
                <a:cubicBezTo>
                  <a:pt x="3437" y="4078"/>
                  <a:pt x="3639" y="4134"/>
                  <a:pt x="3853" y="4135"/>
                </a:cubicBezTo>
                <a:cubicBezTo>
                  <a:pt x="3860" y="4135"/>
                  <a:pt x="3868" y="4135"/>
                  <a:pt x="3876" y="4135"/>
                </a:cubicBezTo>
                <a:cubicBezTo>
                  <a:pt x="4073" y="4135"/>
                  <a:pt x="4246" y="4107"/>
                  <a:pt x="4399" y="4094"/>
                </a:cubicBezTo>
                <a:cubicBezTo>
                  <a:pt x="4458" y="4088"/>
                  <a:pt x="4516" y="4085"/>
                  <a:pt x="4575" y="4085"/>
                </a:cubicBezTo>
                <a:cubicBezTo>
                  <a:pt x="4590" y="4085"/>
                  <a:pt x="4606" y="4085"/>
                  <a:pt x="4621" y="4086"/>
                </a:cubicBezTo>
                <a:lnTo>
                  <a:pt x="4872" y="4099"/>
                </a:lnTo>
                <a:cubicBezTo>
                  <a:pt x="5042" y="4112"/>
                  <a:pt x="5219" y="4126"/>
                  <a:pt x="5400" y="4132"/>
                </a:cubicBezTo>
                <a:cubicBezTo>
                  <a:pt x="5434" y="4133"/>
                  <a:pt x="5467" y="4133"/>
                  <a:pt x="5499" y="4133"/>
                </a:cubicBezTo>
                <a:cubicBezTo>
                  <a:pt x="5646" y="4133"/>
                  <a:pt x="5784" y="4124"/>
                  <a:pt x="5929" y="4123"/>
                </a:cubicBezTo>
                <a:lnTo>
                  <a:pt x="6443" y="4110"/>
                </a:lnTo>
                <a:cubicBezTo>
                  <a:pt x="6593" y="4111"/>
                  <a:pt x="6761" y="4132"/>
                  <a:pt x="6945" y="4143"/>
                </a:cubicBezTo>
                <a:cubicBezTo>
                  <a:pt x="7006" y="4148"/>
                  <a:pt x="7068" y="4150"/>
                  <a:pt x="7130" y="4150"/>
                </a:cubicBezTo>
                <a:cubicBezTo>
                  <a:pt x="7165" y="4150"/>
                  <a:pt x="7200" y="4149"/>
                  <a:pt x="7235" y="4148"/>
                </a:cubicBezTo>
                <a:cubicBezTo>
                  <a:pt x="7332" y="4142"/>
                  <a:pt x="7418" y="4134"/>
                  <a:pt x="7508" y="4124"/>
                </a:cubicBezTo>
                <a:lnTo>
                  <a:pt x="8023" y="4061"/>
                </a:lnTo>
                <a:cubicBezTo>
                  <a:pt x="8190" y="4041"/>
                  <a:pt x="8352" y="4029"/>
                  <a:pt x="8526" y="4016"/>
                </a:cubicBezTo>
                <a:cubicBezTo>
                  <a:pt x="8696" y="4005"/>
                  <a:pt x="8888" y="3989"/>
                  <a:pt x="9057" y="3963"/>
                </a:cubicBezTo>
                <a:cubicBezTo>
                  <a:pt x="9213" y="3944"/>
                  <a:pt x="9381" y="3937"/>
                  <a:pt x="9562" y="3923"/>
                </a:cubicBezTo>
                <a:cubicBezTo>
                  <a:pt x="9651" y="3915"/>
                  <a:pt x="9744" y="3905"/>
                  <a:pt x="9839" y="3890"/>
                </a:cubicBezTo>
                <a:cubicBezTo>
                  <a:pt x="9892" y="3882"/>
                  <a:pt x="9922" y="3876"/>
                  <a:pt x="9958" y="3872"/>
                </a:cubicBezTo>
                <a:cubicBezTo>
                  <a:pt x="9993" y="3867"/>
                  <a:pt x="10031" y="3865"/>
                  <a:pt x="10070" y="3863"/>
                </a:cubicBezTo>
                <a:cubicBezTo>
                  <a:pt x="10225" y="3852"/>
                  <a:pt x="10402" y="3860"/>
                  <a:pt x="10599" y="3841"/>
                </a:cubicBezTo>
                <a:cubicBezTo>
                  <a:pt x="10649" y="3835"/>
                  <a:pt x="10698" y="3829"/>
                  <a:pt x="10750" y="3819"/>
                </a:cubicBezTo>
                <a:cubicBezTo>
                  <a:pt x="10807" y="3807"/>
                  <a:pt x="10863" y="3792"/>
                  <a:pt x="10916" y="3773"/>
                </a:cubicBezTo>
                <a:cubicBezTo>
                  <a:pt x="11012" y="3736"/>
                  <a:pt x="11103" y="3689"/>
                  <a:pt x="11191" y="3636"/>
                </a:cubicBezTo>
                <a:cubicBezTo>
                  <a:pt x="11348" y="3540"/>
                  <a:pt x="11480" y="3454"/>
                  <a:pt x="11588" y="3425"/>
                </a:cubicBezTo>
                <a:lnTo>
                  <a:pt x="11902" y="3341"/>
                </a:lnTo>
                <a:lnTo>
                  <a:pt x="11902" y="3341"/>
                </a:lnTo>
                <a:cubicBezTo>
                  <a:pt x="11965" y="3370"/>
                  <a:pt x="12029" y="3396"/>
                  <a:pt x="12093" y="3419"/>
                </a:cubicBezTo>
                <a:cubicBezTo>
                  <a:pt x="12265" y="3479"/>
                  <a:pt x="12440" y="3529"/>
                  <a:pt x="12618" y="3569"/>
                </a:cubicBezTo>
                <a:cubicBezTo>
                  <a:pt x="12792" y="3612"/>
                  <a:pt x="12970" y="3645"/>
                  <a:pt x="13148" y="3669"/>
                </a:cubicBezTo>
                <a:cubicBezTo>
                  <a:pt x="13324" y="3692"/>
                  <a:pt x="13492" y="3709"/>
                  <a:pt x="13647" y="3739"/>
                </a:cubicBezTo>
                <a:lnTo>
                  <a:pt x="14157" y="3838"/>
                </a:lnTo>
                <a:cubicBezTo>
                  <a:pt x="14324" y="3873"/>
                  <a:pt x="14504" y="3904"/>
                  <a:pt x="14655" y="3939"/>
                </a:cubicBezTo>
                <a:cubicBezTo>
                  <a:pt x="14814" y="3977"/>
                  <a:pt x="14979" y="4028"/>
                  <a:pt x="15157" y="4069"/>
                </a:cubicBezTo>
                <a:cubicBezTo>
                  <a:pt x="15341" y="4116"/>
                  <a:pt x="15513" y="4130"/>
                  <a:pt x="15684" y="4155"/>
                </a:cubicBezTo>
                <a:lnTo>
                  <a:pt x="16199" y="4225"/>
                </a:lnTo>
                <a:cubicBezTo>
                  <a:pt x="16540" y="4272"/>
                  <a:pt x="16894" y="4316"/>
                  <a:pt x="17224" y="4365"/>
                </a:cubicBezTo>
                <a:lnTo>
                  <a:pt x="17737" y="4452"/>
                </a:lnTo>
                <a:cubicBezTo>
                  <a:pt x="17826" y="4465"/>
                  <a:pt x="17910" y="4478"/>
                  <a:pt x="18016" y="4484"/>
                </a:cubicBezTo>
                <a:cubicBezTo>
                  <a:pt x="18052" y="4486"/>
                  <a:pt x="18088" y="4487"/>
                  <a:pt x="18125" y="4487"/>
                </a:cubicBezTo>
                <a:cubicBezTo>
                  <a:pt x="18183" y="4487"/>
                  <a:pt x="18240" y="4485"/>
                  <a:pt x="18299" y="4480"/>
                </a:cubicBezTo>
                <a:cubicBezTo>
                  <a:pt x="18429" y="4471"/>
                  <a:pt x="18549" y="4460"/>
                  <a:pt x="18660" y="4460"/>
                </a:cubicBezTo>
                <a:cubicBezTo>
                  <a:pt x="18702" y="4460"/>
                  <a:pt x="18743" y="4462"/>
                  <a:pt x="18783" y="4466"/>
                </a:cubicBezTo>
                <a:cubicBezTo>
                  <a:pt x="18927" y="4480"/>
                  <a:pt x="19084" y="4526"/>
                  <a:pt x="19256" y="4570"/>
                </a:cubicBezTo>
                <a:cubicBezTo>
                  <a:pt x="19347" y="4595"/>
                  <a:pt x="19438" y="4615"/>
                  <a:pt x="19530" y="4630"/>
                </a:cubicBezTo>
                <a:cubicBezTo>
                  <a:pt x="19623" y="4643"/>
                  <a:pt x="19715" y="4651"/>
                  <a:pt x="19809" y="4654"/>
                </a:cubicBezTo>
                <a:cubicBezTo>
                  <a:pt x="19988" y="4662"/>
                  <a:pt x="20161" y="4663"/>
                  <a:pt x="20329" y="4669"/>
                </a:cubicBezTo>
                <a:cubicBezTo>
                  <a:pt x="20467" y="4675"/>
                  <a:pt x="20632" y="4687"/>
                  <a:pt x="20787" y="4687"/>
                </a:cubicBezTo>
                <a:cubicBezTo>
                  <a:pt x="20810" y="4687"/>
                  <a:pt x="20833" y="4687"/>
                  <a:pt x="20855" y="4686"/>
                </a:cubicBezTo>
                <a:cubicBezTo>
                  <a:pt x="20948" y="4686"/>
                  <a:pt x="21038" y="4684"/>
                  <a:pt x="21127" y="4684"/>
                </a:cubicBezTo>
                <a:cubicBezTo>
                  <a:pt x="21207" y="4684"/>
                  <a:pt x="21285" y="4686"/>
                  <a:pt x="21362" y="4690"/>
                </a:cubicBezTo>
                <a:lnTo>
                  <a:pt x="21881" y="4712"/>
                </a:lnTo>
                <a:cubicBezTo>
                  <a:pt x="22055" y="4722"/>
                  <a:pt x="22236" y="4719"/>
                  <a:pt x="22376" y="4742"/>
                </a:cubicBezTo>
                <a:cubicBezTo>
                  <a:pt x="22530" y="4767"/>
                  <a:pt x="22696" y="4816"/>
                  <a:pt x="22881" y="4848"/>
                </a:cubicBezTo>
                <a:cubicBezTo>
                  <a:pt x="22969" y="4864"/>
                  <a:pt x="23058" y="4873"/>
                  <a:pt x="23148" y="4873"/>
                </a:cubicBezTo>
                <a:cubicBezTo>
                  <a:pt x="23158" y="4873"/>
                  <a:pt x="23168" y="4873"/>
                  <a:pt x="23178" y="4872"/>
                </a:cubicBezTo>
                <a:cubicBezTo>
                  <a:pt x="23282" y="4868"/>
                  <a:pt x="23383" y="4850"/>
                  <a:pt x="23483" y="4818"/>
                </a:cubicBezTo>
                <a:cubicBezTo>
                  <a:pt x="23664" y="4763"/>
                  <a:pt x="23819" y="4693"/>
                  <a:pt x="23958" y="4667"/>
                </a:cubicBezTo>
                <a:cubicBezTo>
                  <a:pt x="24001" y="4657"/>
                  <a:pt x="24049" y="4653"/>
                  <a:pt x="24102" y="4653"/>
                </a:cubicBezTo>
                <a:cubicBezTo>
                  <a:pt x="24197" y="4653"/>
                  <a:pt x="24305" y="4666"/>
                  <a:pt x="24412" y="4679"/>
                </a:cubicBezTo>
                <a:cubicBezTo>
                  <a:pt x="24558" y="4698"/>
                  <a:pt x="24715" y="4723"/>
                  <a:pt x="24886" y="4723"/>
                </a:cubicBezTo>
                <a:cubicBezTo>
                  <a:pt x="24911" y="4723"/>
                  <a:pt x="24936" y="4722"/>
                  <a:pt x="24962" y="4721"/>
                </a:cubicBezTo>
                <a:lnTo>
                  <a:pt x="25487" y="4676"/>
                </a:lnTo>
                <a:lnTo>
                  <a:pt x="25997" y="4632"/>
                </a:lnTo>
                <a:cubicBezTo>
                  <a:pt x="26046" y="4629"/>
                  <a:pt x="26096" y="4628"/>
                  <a:pt x="26148" y="4628"/>
                </a:cubicBezTo>
                <a:cubicBezTo>
                  <a:pt x="26252" y="4628"/>
                  <a:pt x="26362" y="4632"/>
                  <a:pt x="26478" y="4632"/>
                </a:cubicBezTo>
                <a:cubicBezTo>
                  <a:pt x="26486" y="4632"/>
                  <a:pt x="26495" y="4632"/>
                  <a:pt x="26504" y="4632"/>
                </a:cubicBezTo>
                <a:cubicBezTo>
                  <a:pt x="26511" y="4632"/>
                  <a:pt x="26518" y="4632"/>
                  <a:pt x="26525" y="4632"/>
                </a:cubicBezTo>
                <a:cubicBezTo>
                  <a:pt x="26613" y="4632"/>
                  <a:pt x="26700" y="4625"/>
                  <a:pt x="26788" y="4614"/>
                </a:cubicBezTo>
                <a:cubicBezTo>
                  <a:pt x="26888" y="4600"/>
                  <a:pt x="26986" y="4572"/>
                  <a:pt x="27080" y="4534"/>
                </a:cubicBezTo>
                <a:cubicBezTo>
                  <a:pt x="27259" y="4462"/>
                  <a:pt x="27409" y="4370"/>
                  <a:pt x="27553" y="4305"/>
                </a:cubicBezTo>
                <a:cubicBezTo>
                  <a:pt x="27589" y="4289"/>
                  <a:pt x="27625" y="4274"/>
                  <a:pt x="27658" y="4262"/>
                </a:cubicBezTo>
                <a:lnTo>
                  <a:pt x="27769" y="4227"/>
                </a:lnTo>
                <a:lnTo>
                  <a:pt x="28020" y="4143"/>
                </a:lnTo>
                <a:lnTo>
                  <a:pt x="28057" y="4131"/>
                </a:lnTo>
                <a:lnTo>
                  <a:pt x="28057" y="4131"/>
                </a:lnTo>
                <a:cubicBezTo>
                  <a:pt x="28142" y="4168"/>
                  <a:pt x="28224" y="4211"/>
                  <a:pt x="28313" y="4262"/>
                </a:cubicBezTo>
                <a:cubicBezTo>
                  <a:pt x="28389" y="4305"/>
                  <a:pt x="28466" y="4350"/>
                  <a:pt x="28550" y="4391"/>
                </a:cubicBezTo>
                <a:cubicBezTo>
                  <a:pt x="28592" y="4410"/>
                  <a:pt x="28637" y="4430"/>
                  <a:pt x="28682" y="4447"/>
                </a:cubicBezTo>
                <a:cubicBezTo>
                  <a:pt x="28705" y="4454"/>
                  <a:pt x="28728" y="4463"/>
                  <a:pt x="28752" y="4470"/>
                </a:cubicBezTo>
                <a:lnTo>
                  <a:pt x="28817" y="4488"/>
                </a:lnTo>
                <a:cubicBezTo>
                  <a:pt x="28965" y="4528"/>
                  <a:pt x="29115" y="4604"/>
                  <a:pt x="29278" y="4675"/>
                </a:cubicBezTo>
                <a:cubicBezTo>
                  <a:pt x="29436" y="4748"/>
                  <a:pt x="29633" y="4811"/>
                  <a:pt x="29819" y="4823"/>
                </a:cubicBezTo>
                <a:cubicBezTo>
                  <a:pt x="30003" y="4839"/>
                  <a:pt x="30176" y="4832"/>
                  <a:pt x="30339" y="4845"/>
                </a:cubicBezTo>
                <a:cubicBezTo>
                  <a:pt x="30379" y="4847"/>
                  <a:pt x="30419" y="4852"/>
                  <a:pt x="30457" y="4856"/>
                </a:cubicBezTo>
                <a:lnTo>
                  <a:pt x="30516" y="4867"/>
                </a:lnTo>
                <a:cubicBezTo>
                  <a:pt x="30540" y="4870"/>
                  <a:pt x="30564" y="4875"/>
                  <a:pt x="30588" y="4877"/>
                </a:cubicBezTo>
                <a:cubicBezTo>
                  <a:pt x="30658" y="4885"/>
                  <a:pt x="30728" y="4889"/>
                  <a:pt x="30797" y="4889"/>
                </a:cubicBezTo>
                <a:cubicBezTo>
                  <a:pt x="30821" y="4889"/>
                  <a:pt x="30844" y="4888"/>
                  <a:pt x="30867" y="4887"/>
                </a:cubicBezTo>
                <a:cubicBezTo>
                  <a:pt x="30979" y="4885"/>
                  <a:pt x="31086" y="4877"/>
                  <a:pt x="31188" y="4877"/>
                </a:cubicBezTo>
                <a:cubicBezTo>
                  <a:pt x="31249" y="4877"/>
                  <a:pt x="31307" y="4880"/>
                  <a:pt x="31364" y="4887"/>
                </a:cubicBezTo>
                <a:cubicBezTo>
                  <a:pt x="31517" y="4908"/>
                  <a:pt x="31678" y="4959"/>
                  <a:pt x="31844" y="5009"/>
                </a:cubicBezTo>
                <a:cubicBezTo>
                  <a:pt x="31929" y="5034"/>
                  <a:pt x="32014" y="5058"/>
                  <a:pt x="32104" y="5078"/>
                </a:cubicBezTo>
                <a:cubicBezTo>
                  <a:pt x="32149" y="5090"/>
                  <a:pt x="32196" y="5097"/>
                  <a:pt x="32242" y="5104"/>
                </a:cubicBezTo>
                <a:cubicBezTo>
                  <a:pt x="32282" y="5109"/>
                  <a:pt x="32317" y="5116"/>
                  <a:pt x="32356" y="5125"/>
                </a:cubicBezTo>
                <a:cubicBezTo>
                  <a:pt x="32507" y="5162"/>
                  <a:pt x="32666" y="5232"/>
                  <a:pt x="32840" y="5286"/>
                </a:cubicBezTo>
                <a:cubicBezTo>
                  <a:pt x="32930" y="5315"/>
                  <a:pt x="33023" y="5336"/>
                  <a:pt x="33118" y="5346"/>
                </a:cubicBezTo>
                <a:cubicBezTo>
                  <a:pt x="33208" y="5355"/>
                  <a:pt x="33298" y="5360"/>
                  <a:pt x="33386" y="5363"/>
                </a:cubicBezTo>
                <a:cubicBezTo>
                  <a:pt x="33562" y="5368"/>
                  <a:pt x="33736" y="5367"/>
                  <a:pt x="33901" y="5375"/>
                </a:cubicBezTo>
                <a:cubicBezTo>
                  <a:pt x="34065" y="5382"/>
                  <a:pt x="34224" y="5413"/>
                  <a:pt x="34398" y="5443"/>
                </a:cubicBezTo>
                <a:cubicBezTo>
                  <a:pt x="34570" y="5474"/>
                  <a:pt x="34739" y="5510"/>
                  <a:pt x="34936" y="5510"/>
                </a:cubicBezTo>
                <a:cubicBezTo>
                  <a:pt x="35135" y="5503"/>
                  <a:pt x="35307" y="5446"/>
                  <a:pt x="35469" y="5410"/>
                </a:cubicBezTo>
                <a:cubicBezTo>
                  <a:pt x="35545" y="5391"/>
                  <a:pt x="35624" y="5380"/>
                  <a:pt x="35702" y="5374"/>
                </a:cubicBezTo>
                <a:lnTo>
                  <a:pt x="35827" y="5375"/>
                </a:lnTo>
                <a:cubicBezTo>
                  <a:pt x="35872" y="5375"/>
                  <a:pt x="35917" y="5374"/>
                  <a:pt x="35962" y="5373"/>
                </a:cubicBezTo>
                <a:cubicBezTo>
                  <a:pt x="36140" y="5366"/>
                  <a:pt x="36311" y="5347"/>
                  <a:pt x="36479" y="5340"/>
                </a:cubicBezTo>
                <a:cubicBezTo>
                  <a:pt x="36521" y="5338"/>
                  <a:pt x="36563" y="5337"/>
                  <a:pt x="36603" y="5337"/>
                </a:cubicBezTo>
                <a:cubicBezTo>
                  <a:pt x="36640" y="5337"/>
                  <a:pt x="36677" y="5339"/>
                  <a:pt x="36714" y="5345"/>
                </a:cubicBezTo>
                <a:cubicBezTo>
                  <a:pt x="36793" y="5359"/>
                  <a:pt x="36870" y="5380"/>
                  <a:pt x="36944" y="5406"/>
                </a:cubicBezTo>
                <a:cubicBezTo>
                  <a:pt x="37102" y="5459"/>
                  <a:pt x="37273" y="5534"/>
                  <a:pt x="37480" y="5540"/>
                </a:cubicBezTo>
                <a:lnTo>
                  <a:pt x="38004" y="5531"/>
                </a:lnTo>
                <a:lnTo>
                  <a:pt x="38264" y="5526"/>
                </a:lnTo>
                <a:lnTo>
                  <a:pt x="38395" y="5523"/>
                </a:lnTo>
                <a:cubicBezTo>
                  <a:pt x="38445" y="5519"/>
                  <a:pt x="38494" y="5513"/>
                  <a:pt x="38542" y="5501"/>
                </a:cubicBezTo>
                <a:cubicBezTo>
                  <a:pt x="38732" y="5456"/>
                  <a:pt x="38888" y="5373"/>
                  <a:pt x="39040" y="5320"/>
                </a:cubicBezTo>
                <a:cubicBezTo>
                  <a:pt x="39112" y="5293"/>
                  <a:pt x="39187" y="5277"/>
                  <a:pt x="39262" y="5271"/>
                </a:cubicBezTo>
                <a:cubicBezTo>
                  <a:pt x="39279" y="5270"/>
                  <a:pt x="39296" y="5270"/>
                  <a:pt x="39313" y="5270"/>
                </a:cubicBezTo>
                <a:cubicBezTo>
                  <a:pt x="39375" y="5270"/>
                  <a:pt x="39437" y="5275"/>
                  <a:pt x="39498" y="5285"/>
                </a:cubicBezTo>
                <a:cubicBezTo>
                  <a:pt x="39660" y="5309"/>
                  <a:pt x="39833" y="5355"/>
                  <a:pt x="40024" y="5360"/>
                </a:cubicBezTo>
                <a:cubicBezTo>
                  <a:pt x="40032" y="5360"/>
                  <a:pt x="40039" y="5360"/>
                  <a:pt x="40046" y="5360"/>
                </a:cubicBezTo>
                <a:cubicBezTo>
                  <a:pt x="40136" y="5360"/>
                  <a:pt x="40218" y="5348"/>
                  <a:pt x="40299" y="5337"/>
                </a:cubicBezTo>
                <a:cubicBezTo>
                  <a:pt x="40387" y="5324"/>
                  <a:pt x="40474" y="5309"/>
                  <a:pt x="40559" y="5293"/>
                </a:cubicBezTo>
                <a:cubicBezTo>
                  <a:pt x="40729" y="5262"/>
                  <a:pt x="40899" y="5226"/>
                  <a:pt x="41061" y="5211"/>
                </a:cubicBezTo>
                <a:cubicBezTo>
                  <a:pt x="41139" y="5204"/>
                  <a:pt x="41218" y="5203"/>
                  <a:pt x="41299" y="5203"/>
                </a:cubicBezTo>
                <a:cubicBezTo>
                  <a:pt x="41376" y="5203"/>
                  <a:pt x="41454" y="5204"/>
                  <a:pt x="41533" y="5204"/>
                </a:cubicBezTo>
                <a:cubicBezTo>
                  <a:pt x="41545" y="5204"/>
                  <a:pt x="41558" y="5204"/>
                  <a:pt x="41570" y="5204"/>
                </a:cubicBezTo>
                <a:cubicBezTo>
                  <a:pt x="41744" y="5204"/>
                  <a:pt x="41938" y="5189"/>
                  <a:pt x="42112" y="5130"/>
                </a:cubicBezTo>
                <a:cubicBezTo>
                  <a:pt x="42285" y="5075"/>
                  <a:pt x="42441" y="5002"/>
                  <a:pt x="42599" y="4953"/>
                </a:cubicBezTo>
                <a:cubicBezTo>
                  <a:pt x="42746" y="4908"/>
                  <a:pt x="42928" y="4889"/>
                  <a:pt x="43095" y="4856"/>
                </a:cubicBezTo>
                <a:lnTo>
                  <a:pt x="43607" y="4766"/>
                </a:lnTo>
                <a:cubicBezTo>
                  <a:pt x="43662" y="4757"/>
                  <a:pt x="43697" y="4706"/>
                  <a:pt x="43688" y="4653"/>
                </a:cubicBezTo>
                <a:cubicBezTo>
                  <a:pt x="43680" y="4605"/>
                  <a:pt x="43638" y="4572"/>
                  <a:pt x="43591" y="4572"/>
                </a:cubicBezTo>
                <a:cubicBezTo>
                  <a:pt x="43585" y="4572"/>
                  <a:pt x="43580" y="4572"/>
                  <a:pt x="43574" y="4573"/>
                </a:cubicBezTo>
                <a:lnTo>
                  <a:pt x="43568" y="4574"/>
                </a:lnTo>
                <a:lnTo>
                  <a:pt x="43058" y="4661"/>
                </a:lnTo>
                <a:cubicBezTo>
                  <a:pt x="42887" y="4693"/>
                  <a:pt x="42723" y="4707"/>
                  <a:pt x="42539" y="4760"/>
                </a:cubicBezTo>
                <a:cubicBezTo>
                  <a:pt x="42364" y="4812"/>
                  <a:pt x="42207" y="4885"/>
                  <a:pt x="42050" y="4934"/>
                </a:cubicBezTo>
                <a:cubicBezTo>
                  <a:pt x="41896" y="4985"/>
                  <a:pt x="41740" y="4995"/>
                  <a:pt x="41569" y="4995"/>
                </a:cubicBezTo>
                <a:cubicBezTo>
                  <a:pt x="41476" y="4995"/>
                  <a:pt x="41381" y="4992"/>
                  <a:pt x="41284" y="4992"/>
                </a:cubicBezTo>
                <a:cubicBezTo>
                  <a:pt x="41205" y="4992"/>
                  <a:pt x="41124" y="4994"/>
                  <a:pt x="41042" y="5001"/>
                </a:cubicBezTo>
                <a:cubicBezTo>
                  <a:pt x="40861" y="5018"/>
                  <a:pt x="40690" y="5052"/>
                  <a:pt x="40520" y="5082"/>
                </a:cubicBezTo>
                <a:cubicBezTo>
                  <a:pt x="40436" y="5097"/>
                  <a:pt x="40354" y="5112"/>
                  <a:pt x="40269" y="5123"/>
                </a:cubicBezTo>
                <a:cubicBezTo>
                  <a:pt x="40192" y="5133"/>
                  <a:pt x="40117" y="5143"/>
                  <a:pt x="40049" y="5143"/>
                </a:cubicBezTo>
                <a:cubicBezTo>
                  <a:pt x="40042" y="5143"/>
                  <a:pt x="40036" y="5143"/>
                  <a:pt x="40029" y="5143"/>
                </a:cubicBezTo>
                <a:cubicBezTo>
                  <a:pt x="39873" y="5139"/>
                  <a:pt x="39709" y="5095"/>
                  <a:pt x="39531" y="5067"/>
                </a:cubicBezTo>
                <a:cubicBezTo>
                  <a:pt x="39452" y="5054"/>
                  <a:pt x="39371" y="5048"/>
                  <a:pt x="39290" y="5048"/>
                </a:cubicBezTo>
                <a:cubicBezTo>
                  <a:pt x="39277" y="5048"/>
                  <a:pt x="39264" y="5048"/>
                  <a:pt x="39250" y="5048"/>
                </a:cubicBezTo>
                <a:cubicBezTo>
                  <a:pt x="39153" y="5055"/>
                  <a:pt x="39059" y="5076"/>
                  <a:pt x="38967" y="5108"/>
                </a:cubicBezTo>
                <a:cubicBezTo>
                  <a:pt x="38794" y="5168"/>
                  <a:pt x="38640" y="5247"/>
                  <a:pt x="38491" y="5280"/>
                </a:cubicBezTo>
                <a:cubicBezTo>
                  <a:pt x="38455" y="5288"/>
                  <a:pt x="38420" y="5294"/>
                  <a:pt x="38383" y="5296"/>
                </a:cubicBezTo>
                <a:lnTo>
                  <a:pt x="38256" y="5298"/>
                </a:lnTo>
                <a:lnTo>
                  <a:pt x="37997" y="5301"/>
                </a:lnTo>
                <a:lnTo>
                  <a:pt x="37484" y="5307"/>
                </a:lnTo>
                <a:cubicBezTo>
                  <a:pt x="37343" y="5305"/>
                  <a:pt x="37188" y="5241"/>
                  <a:pt x="37022" y="5183"/>
                </a:cubicBezTo>
                <a:cubicBezTo>
                  <a:pt x="36934" y="5151"/>
                  <a:pt x="36844" y="5127"/>
                  <a:pt x="36751" y="5110"/>
                </a:cubicBezTo>
                <a:cubicBezTo>
                  <a:pt x="36703" y="5102"/>
                  <a:pt x="36653" y="5099"/>
                  <a:pt x="36604" y="5099"/>
                </a:cubicBezTo>
                <a:cubicBezTo>
                  <a:pt x="36559" y="5099"/>
                  <a:pt x="36514" y="5100"/>
                  <a:pt x="36469" y="5101"/>
                </a:cubicBezTo>
                <a:lnTo>
                  <a:pt x="35953" y="5130"/>
                </a:lnTo>
                <a:cubicBezTo>
                  <a:pt x="35911" y="5132"/>
                  <a:pt x="35870" y="5132"/>
                  <a:pt x="35828" y="5132"/>
                </a:cubicBezTo>
                <a:lnTo>
                  <a:pt x="35694" y="5130"/>
                </a:lnTo>
                <a:cubicBezTo>
                  <a:pt x="35600" y="5135"/>
                  <a:pt x="35507" y="5149"/>
                  <a:pt x="35416" y="5171"/>
                </a:cubicBezTo>
                <a:cubicBezTo>
                  <a:pt x="35240" y="5210"/>
                  <a:pt x="35079" y="5258"/>
                  <a:pt x="34931" y="5262"/>
                </a:cubicBezTo>
                <a:cubicBezTo>
                  <a:pt x="34782" y="5261"/>
                  <a:pt x="34611" y="5228"/>
                  <a:pt x="34444" y="5196"/>
                </a:cubicBezTo>
                <a:cubicBezTo>
                  <a:pt x="34276" y="5164"/>
                  <a:pt x="34094" y="5131"/>
                  <a:pt x="33916" y="5121"/>
                </a:cubicBezTo>
                <a:cubicBezTo>
                  <a:pt x="33737" y="5110"/>
                  <a:pt x="33564" y="5112"/>
                  <a:pt x="33395" y="5106"/>
                </a:cubicBezTo>
                <a:cubicBezTo>
                  <a:pt x="33310" y="5104"/>
                  <a:pt x="33227" y="5098"/>
                  <a:pt x="33145" y="5088"/>
                </a:cubicBezTo>
                <a:cubicBezTo>
                  <a:pt x="33068" y="5080"/>
                  <a:pt x="32992" y="5063"/>
                  <a:pt x="32918" y="5038"/>
                </a:cubicBezTo>
                <a:cubicBezTo>
                  <a:pt x="32763" y="4989"/>
                  <a:pt x="32602" y="4917"/>
                  <a:pt x="32420" y="4870"/>
                </a:cubicBezTo>
                <a:cubicBezTo>
                  <a:pt x="32375" y="4859"/>
                  <a:pt x="32325" y="4849"/>
                  <a:pt x="32280" y="4842"/>
                </a:cubicBezTo>
                <a:cubicBezTo>
                  <a:pt x="32241" y="4837"/>
                  <a:pt x="32201" y="4830"/>
                  <a:pt x="32162" y="4820"/>
                </a:cubicBezTo>
                <a:cubicBezTo>
                  <a:pt x="32083" y="4802"/>
                  <a:pt x="32004" y="4780"/>
                  <a:pt x="31922" y="4755"/>
                </a:cubicBezTo>
                <a:cubicBezTo>
                  <a:pt x="31758" y="4705"/>
                  <a:pt x="31589" y="4647"/>
                  <a:pt x="31399" y="4621"/>
                </a:cubicBezTo>
                <a:cubicBezTo>
                  <a:pt x="31320" y="4610"/>
                  <a:pt x="31243" y="4607"/>
                  <a:pt x="31168" y="4607"/>
                </a:cubicBezTo>
                <a:cubicBezTo>
                  <a:pt x="31061" y="4607"/>
                  <a:pt x="30959" y="4613"/>
                  <a:pt x="30861" y="4615"/>
                </a:cubicBezTo>
                <a:cubicBezTo>
                  <a:pt x="30845" y="4615"/>
                  <a:pt x="30829" y="4615"/>
                  <a:pt x="30812" y="4615"/>
                </a:cubicBezTo>
                <a:cubicBezTo>
                  <a:pt x="30749" y="4615"/>
                  <a:pt x="30685" y="4612"/>
                  <a:pt x="30622" y="4606"/>
                </a:cubicBezTo>
                <a:cubicBezTo>
                  <a:pt x="30603" y="4603"/>
                  <a:pt x="30585" y="4600"/>
                  <a:pt x="30566" y="4596"/>
                </a:cubicBezTo>
                <a:lnTo>
                  <a:pt x="30498" y="4585"/>
                </a:lnTo>
                <a:cubicBezTo>
                  <a:pt x="30451" y="4578"/>
                  <a:pt x="30405" y="4573"/>
                  <a:pt x="30358" y="4570"/>
                </a:cubicBezTo>
                <a:cubicBezTo>
                  <a:pt x="30176" y="4556"/>
                  <a:pt x="30004" y="4562"/>
                  <a:pt x="29844" y="4545"/>
                </a:cubicBezTo>
                <a:cubicBezTo>
                  <a:pt x="29684" y="4533"/>
                  <a:pt x="29546" y="4488"/>
                  <a:pt x="29391" y="4417"/>
                </a:cubicBezTo>
                <a:cubicBezTo>
                  <a:pt x="29238" y="4350"/>
                  <a:pt x="29079" y="4266"/>
                  <a:pt x="28892" y="4214"/>
                </a:cubicBezTo>
                <a:cubicBezTo>
                  <a:pt x="28739" y="4178"/>
                  <a:pt x="28610" y="4101"/>
                  <a:pt x="28456" y="4014"/>
                </a:cubicBezTo>
                <a:cubicBezTo>
                  <a:pt x="28451" y="4011"/>
                  <a:pt x="28446" y="4008"/>
                  <a:pt x="28440" y="4005"/>
                </a:cubicBezTo>
                <a:lnTo>
                  <a:pt x="28440" y="4005"/>
                </a:lnTo>
                <a:lnTo>
                  <a:pt x="28521" y="3978"/>
                </a:lnTo>
                <a:cubicBezTo>
                  <a:pt x="28839" y="3860"/>
                  <a:pt x="29175" y="3771"/>
                  <a:pt x="29510" y="3604"/>
                </a:cubicBezTo>
                <a:cubicBezTo>
                  <a:pt x="29836" y="3437"/>
                  <a:pt x="30117" y="3229"/>
                  <a:pt x="30406" y="3050"/>
                </a:cubicBezTo>
                <a:cubicBezTo>
                  <a:pt x="30551" y="2959"/>
                  <a:pt x="30700" y="2866"/>
                  <a:pt x="30846" y="2760"/>
                </a:cubicBezTo>
                <a:cubicBezTo>
                  <a:pt x="30921" y="2706"/>
                  <a:pt x="30989" y="2655"/>
                  <a:pt x="31066" y="2589"/>
                </a:cubicBezTo>
                <a:cubicBezTo>
                  <a:pt x="31145" y="2518"/>
                  <a:pt x="31211" y="2431"/>
                  <a:pt x="31260" y="2334"/>
                </a:cubicBezTo>
                <a:cubicBezTo>
                  <a:pt x="31304" y="2244"/>
                  <a:pt x="31337" y="2149"/>
                  <a:pt x="31359" y="2052"/>
                </a:cubicBezTo>
                <a:cubicBezTo>
                  <a:pt x="31382" y="1959"/>
                  <a:pt x="31396" y="1864"/>
                  <a:pt x="31403" y="1768"/>
                </a:cubicBezTo>
                <a:cubicBezTo>
                  <a:pt x="31411" y="1664"/>
                  <a:pt x="31403" y="1559"/>
                  <a:pt x="31376" y="1457"/>
                </a:cubicBezTo>
                <a:cubicBezTo>
                  <a:pt x="31349" y="1347"/>
                  <a:pt x="31294" y="1247"/>
                  <a:pt x="31220" y="1161"/>
                </a:cubicBezTo>
                <a:cubicBezTo>
                  <a:pt x="31071" y="1002"/>
                  <a:pt x="30906" y="911"/>
                  <a:pt x="30733" y="834"/>
                </a:cubicBezTo>
                <a:cubicBezTo>
                  <a:pt x="30646" y="797"/>
                  <a:pt x="30558" y="766"/>
                  <a:pt x="30469" y="740"/>
                </a:cubicBezTo>
                <a:cubicBezTo>
                  <a:pt x="30384" y="717"/>
                  <a:pt x="30313" y="693"/>
                  <a:pt x="30231" y="665"/>
                </a:cubicBezTo>
                <a:cubicBezTo>
                  <a:pt x="30068" y="608"/>
                  <a:pt x="29899" y="539"/>
                  <a:pt x="29688" y="521"/>
                </a:cubicBezTo>
                <a:cubicBezTo>
                  <a:pt x="29648" y="519"/>
                  <a:pt x="29609" y="518"/>
                  <a:pt x="29570" y="518"/>
                </a:cubicBezTo>
                <a:cubicBezTo>
                  <a:pt x="29421" y="518"/>
                  <a:pt x="29282" y="532"/>
                  <a:pt x="29142" y="548"/>
                </a:cubicBezTo>
                <a:lnTo>
                  <a:pt x="28624" y="614"/>
                </a:lnTo>
                <a:cubicBezTo>
                  <a:pt x="28445" y="641"/>
                  <a:pt x="28267" y="683"/>
                  <a:pt x="28095" y="740"/>
                </a:cubicBezTo>
                <a:cubicBezTo>
                  <a:pt x="27923" y="794"/>
                  <a:pt x="27766" y="849"/>
                  <a:pt x="27596" y="913"/>
                </a:cubicBezTo>
                <a:cubicBezTo>
                  <a:pt x="27425" y="978"/>
                  <a:pt x="27260" y="1059"/>
                  <a:pt x="27105" y="1156"/>
                </a:cubicBezTo>
                <a:cubicBezTo>
                  <a:pt x="26948" y="1253"/>
                  <a:pt x="26800" y="1389"/>
                  <a:pt x="26683" y="1522"/>
                </a:cubicBezTo>
                <a:cubicBezTo>
                  <a:pt x="26561" y="1657"/>
                  <a:pt x="26446" y="1810"/>
                  <a:pt x="26368" y="1991"/>
                </a:cubicBezTo>
                <a:cubicBezTo>
                  <a:pt x="26327" y="2083"/>
                  <a:pt x="26300" y="2180"/>
                  <a:pt x="26286" y="2280"/>
                </a:cubicBezTo>
                <a:cubicBezTo>
                  <a:pt x="26279" y="2333"/>
                  <a:pt x="26277" y="2387"/>
                  <a:pt x="26280" y="2440"/>
                </a:cubicBezTo>
                <a:cubicBezTo>
                  <a:pt x="26285" y="2497"/>
                  <a:pt x="26297" y="2552"/>
                  <a:pt x="26316" y="2606"/>
                </a:cubicBezTo>
                <a:cubicBezTo>
                  <a:pt x="26392" y="2811"/>
                  <a:pt x="26527" y="2945"/>
                  <a:pt x="26628" y="3077"/>
                </a:cubicBezTo>
                <a:cubicBezTo>
                  <a:pt x="26724" y="3194"/>
                  <a:pt x="26810" y="3354"/>
                  <a:pt x="26926" y="3499"/>
                </a:cubicBezTo>
                <a:cubicBezTo>
                  <a:pt x="27039" y="3645"/>
                  <a:pt x="27180" y="3783"/>
                  <a:pt x="27357" y="3879"/>
                </a:cubicBezTo>
                <a:cubicBezTo>
                  <a:pt x="27399" y="3901"/>
                  <a:pt x="27441" y="3921"/>
                  <a:pt x="27483" y="3938"/>
                </a:cubicBezTo>
                <a:lnTo>
                  <a:pt x="27483" y="3938"/>
                </a:lnTo>
                <a:cubicBezTo>
                  <a:pt x="27455" y="3949"/>
                  <a:pt x="27429" y="3960"/>
                  <a:pt x="27403" y="3971"/>
                </a:cubicBezTo>
                <a:cubicBezTo>
                  <a:pt x="27232" y="4049"/>
                  <a:pt x="27085" y="4136"/>
                  <a:pt x="26943" y="4191"/>
                </a:cubicBezTo>
                <a:cubicBezTo>
                  <a:pt x="26876" y="4218"/>
                  <a:pt x="26807" y="4237"/>
                  <a:pt x="26735" y="4246"/>
                </a:cubicBezTo>
                <a:cubicBezTo>
                  <a:pt x="26666" y="4256"/>
                  <a:pt x="26596" y="4260"/>
                  <a:pt x="26526" y="4260"/>
                </a:cubicBezTo>
                <a:cubicBezTo>
                  <a:pt x="26518" y="4260"/>
                  <a:pt x="26511" y="4260"/>
                  <a:pt x="26503" y="4260"/>
                </a:cubicBezTo>
                <a:cubicBezTo>
                  <a:pt x="26497" y="4260"/>
                  <a:pt x="26491" y="4260"/>
                  <a:pt x="26484" y="4260"/>
                </a:cubicBezTo>
                <a:cubicBezTo>
                  <a:pt x="26372" y="4260"/>
                  <a:pt x="26254" y="4253"/>
                  <a:pt x="26130" y="4253"/>
                </a:cubicBezTo>
                <a:cubicBezTo>
                  <a:pt x="26079" y="4253"/>
                  <a:pt x="26027" y="4255"/>
                  <a:pt x="25974" y="4258"/>
                </a:cubicBezTo>
                <a:lnTo>
                  <a:pt x="25450" y="4299"/>
                </a:lnTo>
                <a:lnTo>
                  <a:pt x="24943" y="4340"/>
                </a:lnTo>
                <a:cubicBezTo>
                  <a:pt x="24926" y="4341"/>
                  <a:pt x="24908" y="4341"/>
                  <a:pt x="24891" y="4341"/>
                </a:cubicBezTo>
                <a:cubicBezTo>
                  <a:pt x="24758" y="4341"/>
                  <a:pt x="24614" y="4320"/>
                  <a:pt x="24461" y="4298"/>
                </a:cubicBezTo>
                <a:cubicBezTo>
                  <a:pt x="24348" y="4285"/>
                  <a:pt x="24231" y="4266"/>
                  <a:pt x="24104" y="4266"/>
                </a:cubicBezTo>
                <a:cubicBezTo>
                  <a:pt x="24034" y="4266"/>
                  <a:pt x="23961" y="4272"/>
                  <a:pt x="23884" y="4287"/>
                </a:cubicBezTo>
                <a:cubicBezTo>
                  <a:pt x="23683" y="4327"/>
                  <a:pt x="23521" y="4402"/>
                  <a:pt x="23372" y="4444"/>
                </a:cubicBezTo>
                <a:cubicBezTo>
                  <a:pt x="23305" y="4466"/>
                  <a:pt x="23237" y="4477"/>
                  <a:pt x="23167" y="4481"/>
                </a:cubicBezTo>
                <a:cubicBezTo>
                  <a:pt x="23093" y="4481"/>
                  <a:pt x="23021" y="4474"/>
                  <a:pt x="22949" y="4460"/>
                </a:cubicBezTo>
                <a:cubicBezTo>
                  <a:pt x="22794" y="4433"/>
                  <a:pt x="22628" y="4383"/>
                  <a:pt x="22441" y="4351"/>
                </a:cubicBezTo>
                <a:cubicBezTo>
                  <a:pt x="22347" y="4336"/>
                  <a:pt x="22252" y="4327"/>
                  <a:pt x="22159" y="4325"/>
                </a:cubicBezTo>
                <a:lnTo>
                  <a:pt x="21901" y="4312"/>
                </a:lnTo>
                <a:lnTo>
                  <a:pt x="21385" y="4288"/>
                </a:lnTo>
                <a:cubicBezTo>
                  <a:pt x="21275" y="4282"/>
                  <a:pt x="21168" y="4280"/>
                  <a:pt x="21063" y="4280"/>
                </a:cubicBezTo>
                <a:cubicBezTo>
                  <a:pt x="20992" y="4280"/>
                  <a:pt x="20923" y="4281"/>
                  <a:pt x="20855" y="4281"/>
                </a:cubicBezTo>
                <a:cubicBezTo>
                  <a:pt x="20837" y="4281"/>
                  <a:pt x="20819" y="4281"/>
                  <a:pt x="20801" y="4281"/>
                </a:cubicBezTo>
                <a:cubicBezTo>
                  <a:pt x="20650" y="4281"/>
                  <a:pt x="20512" y="4269"/>
                  <a:pt x="20346" y="4261"/>
                </a:cubicBezTo>
                <a:lnTo>
                  <a:pt x="19831" y="4243"/>
                </a:lnTo>
                <a:cubicBezTo>
                  <a:pt x="19747" y="4238"/>
                  <a:pt x="19664" y="4232"/>
                  <a:pt x="19594" y="4221"/>
                </a:cubicBezTo>
                <a:cubicBezTo>
                  <a:pt x="19515" y="4208"/>
                  <a:pt x="19438" y="4191"/>
                  <a:pt x="19362" y="4169"/>
                </a:cubicBezTo>
                <a:cubicBezTo>
                  <a:pt x="19200" y="4127"/>
                  <a:pt x="19026" y="4069"/>
                  <a:pt x="18824" y="4050"/>
                </a:cubicBezTo>
                <a:cubicBezTo>
                  <a:pt x="18763" y="4044"/>
                  <a:pt x="18704" y="4042"/>
                  <a:pt x="18647" y="4042"/>
                </a:cubicBezTo>
                <a:cubicBezTo>
                  <a:pt x="18514" y="4042"/>
                  <a:pt x="18389" y="4054"/>
                  <a:pt x="18273" y="4060"/>
                </a:cubicBezTo>
                <a:cubicBezTo>
                  <a:pt x="18225" y="4064"/>
                  <a:pt x="18181" y="4066"/>
                  <a:pt x="18138" y="4066"/>
                </a:cubicBezTo>
                <a:cubicBezTo>
                  <a:pt x="18028" y="4066"/>
                  <a:pt x="17928" y="4054"/>
                  <a:pt x="17803" y="4032"/>
                </a:cubicBezTo>
                <a:lnTo>
                  <a:pt x="17295" y="3945"/>
                </a:lnTo>
                <a:cubicBezTo>
                  <a:pt x="16942" y="3889"/>
                  <a:pt x="16609" y="3848"/>
                  <a:pt x="16266" y="3798"/>
                </a:cubicBezTo>
                <a:lnTo>
                  <a:pt x="15756" y="3726"/>
                </a:lnTo>
                <a:cubicBezTo>
                  <a:pt x="15585" y="3700"/>
                  <a:pt x="15411" y="3684"/>
                  <a:pt x="15260" y="3643"/>
                </a:cubicBezTo>
                <a:lnTo>
                  <a:pt x="14760" y="3510"/>
                </a:lnTo>
                <a:cubicBezTo>
                  <a:pt x="14574" y="3466"/>
                  <a:pt x="14413" y="3439"/>
                  <a:pt x="14243" y="3403"/>
                </a:cubicBezTo>
                <a:lnTo>
                  <a:pt x="13735" y="3300"/>
                </a:lnTo>
                <a:cubicBezTo>
                  <a:pt x="13552" y="3264"/>
                  <a:pt x="13376" y="3246"/>
                  <a:pt x="13209" y="3223"/>
                </a:cubicBezTo>
                <a:cubicBezTo>
                  <a:pt x="13067" y="3204"/>
                  <a:pt x="12925" y="3177"/>
                  <a:pt x="12786" y="3143"/>
                </a:cubicBezTo>
                <a:lnTo>
                  <a:pt x="12786" y="3143"/>
                </a:lnTo>
                <a:cubicBezTo>
                  <a:pt x="12875" y="3136"/>
                  <a:pt x="12971" y="3128"/>
                  <a:pt x="13073" y="3113"/>
                </a:cubicBezTo>
                <a:cubicBezTo>
                  <a:pt x="13177" y="3099"/>
                  <a:pt x="13280" y="3072"/>
                  <a:pt x="13379" y="3034"/>
                </a:cubicBezTo>
                <a:cubicBezTo>
                  <a:pt x="13473" y="2996"/>
                  <a:pt x="13564" y="2950"/>
                  <a:pt x="13649" y="2894"/>
                </a:cubicBezTo>
                <a:cubicBezTo>
                  <a:pt x="13809" y="2794"/>
                  <a:pt x="13940" y="2696"/>
                  <a:pt x="14064" y="2639"/>
                </a:cubicBezTo>
                <a:lnTo>
                  <a:pt x="14178" y="2591"/>
                </a:lnTo>
                <a:cubicBezTo>
                  <a:pt x="14226" y="2570"/>
                  <a:pt x="14272" y="2547"/>
                  <a:pt x="14318" y="2520"/>
                </a:cubicBezTo>
                <a:cubicBezTo>
                  <a:pt x="14510" y="2413"/>
                  <a:pt x="14667" y="2252"/>
                  <a:pt x="14771" y="2058"/>
                </a:cubicBezTo>
                <a:cubicBezTo>
                  <a:pt x="14795" y="2014"/>
                  <a:pt x="14820" y="1960"/>
                  <a:pt x="14836" y="1925"/>
                </a:cubicBezTo>
                <a:lnTo>
                  <a:pt x="14889" y="1808"/>
                </a:lnTo>
                <a:cubicBezTo>
                  <a:pt x="14961" y="1648"/>
                  <a:pt x="15047" y="1469"/>
                  <a:pt x="15070" y="1235"/>
                </a:cubicBezTo>
                <a:cubicBezTo>
                  <a:pt x="15082" y="1108"/>
                  <a:pt x="15062" y="981"/>
                  <a:pt x="15013" y="864"/>
                </a:cubicBezTo>
                <a:cubicBezTo>
                  <a:pt x="14965" y="756"/>
                  <a:pt x="14898" y="659"/>
                  <a:pt x="14813" y="576"/>
                </a:cubicBezTo>
                <a:cubicBezTo>
                  <a:pt x="14658" y="422"/>
                  <a:pt x="14489" y="327"/>
                  <a:pt x="14332" y="240"/>
                </a:cubicBezTo>
                <a:cubicBezTo>
                  <a:pt x="14181" y="156"/>
                  <a:pt x="13995" y="60"/>
                  <a:pt x="13783" y="21"/>
                </a:cubicBezTo>
                <a:cubicBezTo>
                  <a:pt x="13713" y="8"/>
                  <a:pt x="13642" y="0"/>
                  <a:pt x="13571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825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>
          <a:extLst>
            <a:ext uri="{FF2B5EF4-FFF2-40B4-BE49-F238E27FC236}">
              <a16:creationId xmlns:a16="http://schemas.microsoft.com/office/drawing/2014/main" id="{4D596A32-0D80-3F08-3732-DBF806B06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39">
            <a:extLst>
              <a:ext uri="{FF2B5EF4-FFF2-40B4-BE49-F238E27FC236}">
                <a16:creationId xmlns:a16="http://schemas.microsoft.com/office/drawing/2014/main" id="{8862670C-BA2F-04F2-AD7B-F74D362F2929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Was </a:t>
            </a:r>
            <a:r>
              <a:rPr lang="en" dirty="0" err="1">
                <a:solidFill>
                  <a:schemeClr val="bg1"/>
                </a:solidFill>
              </a:rPr>
              <a:t>ist</a:t>
            </a:r>
            <a:r>
              <a:rPr lang="en" dirty="0">
                <a:solidFill>
                  <a:schemeClr val="bg1"/>
                </a:solidFill>
              </a:rPr>
              <a:t> Angular?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41" name="Google Shape;1241;p39">
            <a:extLst>
              <a:ext uri="{FF2B5EF4-FFF2-40B4-BE49-F238E27FC236}">
                <a16:creationId xmlns:a16="http://schemas.microsoft.com/office/drawing/2014/main" id="{8816C8EB-E6DE-B83C-6BC6-7B6A2C9801E1}"/>
              </a:ext>
            </a:extLst>
          </p:cNvPr>
          <p:cNvSpPr txBox="1">
            <a:spLocks noGrp="1"/>
          </p:cNvSpPr>
          <p:nvPr>
            <p:ph type="ctrTitle" idx="2"/>
          </p:nvPr>
        </p:nvSpPr>
        <p:spPr>
          <a:xfrm flipH="1">
            <a:off x="1169597" y="2565464"/>
            <a:ext cx="18177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Geschichte</a:t>
            </a:r>
            <a:endParaRPr dirty="0"/>
          </a:p>
        </p:txBody>
      </p:sp>
      <p:sp>
        <p:nvSpPr>
          <p:cNvPr id="1242" name="Google Shape;1242;p39">
            <a:extLst>
              <a:ext uri="{FF2B5EF4-FFF2-40B4-BE49-F238E27FC236}">
                <a16:creationId xmlns:a16="http://schemas.microsoft.com/office/drawing/2014/main" id="{9A9B0226-92D6-BB22-340D-5A7E043D68D7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 flipH="1">
            <a:off x="543339" y="2870917"/>
            <a:ext cx="2443957" cy="1892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2010 als Angular JS von Google entwickelt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Neuentwicklung 2016 als Angular 2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Aktuelle Version: 19</a:t>
            </a:r>
            <a:endParaRPr dirty="0"/>
          </a:p>
        </p:txBody>
      </p:sp>
      <p:sp>
        <p:nvSpPr>
          <p:cNvPr id="1243" name="Google Shape;1243;p39">
            <a:extLst>
              <a:ext uri="{FF2B5EF4-FFF2-40B4-BE49-F238E27FC236}">
                <a16:creationId xmlns:a16="http://schemas.microsoft.com/office/drawing/2014/main" id="{17E6C2B0-5C88-7D3A-F097-4D0D5F7E1F9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6479438" y="1548719"/>
            <a:ext cx="1560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Details</a:t>
            </a:r>
            <a:endParaRPr dirty="0"/>
          </a:p>
        </p:txBody>
      </p:sp>
      <p:sp>
        <p:nvSpPr>
          <p:cNvPr id="1244" name="Google Shape;1244;p39">
            <a:extLst>
              <a:ext uri="{FF2B5EF4-FFF2-40B4-BE49-F238E27FC236}">
                <a16:creationId xmlns:a16="http://schemas.microsoft.com/office/drawing/2014/main" id="{A7E5D48A-8ABC-B3E1-9F89-0684F030512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6479464" y="1840525"/>
            <a:ext cx="1927200" cy="20821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Entwicklung von Enterprise Anwendungen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de-DE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DE" dirty="0"/>
              <a:t>Umfassendes Framework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DE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DE" dirty="0"/>
              <a:t>Fokus auf Architektur</a:t>
            </a:r>
            <a:endParaRPr dirty="0"/>
          </a:p>
        </p:txBody>
      </p:sp>
      <p:grpSp>
        <p:nvGrpSpPr>
          <p:cNvPr id="1245" name="Google Shape;1245;p39">
            <a:extLst>
              <a:ext uri="{FF2B5EF4-FFF2-40B4-BE49-F238E27FC236}">
                <a16:creationId xmlns:a16="http://schemas.microsoft.com/office/drawing/2014/main" id="{1908799F-A5D4-661F-FC1B-ADEEBB311276}"/>
              </a:ext>
            </a:extLst>
          </p:cNvPr>
          <p:cNvGrpSpPr/>
          <p:nvPr/>
        </p:nvGrpSpPr>
        <p:grpSpPr>
          <a:xfrm>
            <a:off x="3513507" y="1618817"/>
            <a:ext cx="420763" cy="3060513"/>
            <a:chOff x="3739175" y="1664675"/>
            <a:chExt cx="106950" cy="777925"/>
          </a:xfrm>
        </p:grpSpPr>
        <p:sp>
          <p:nvSpPr>
            <p:cNvPr id="1246" name="Google Shape;1246;p39">
              <a:extLst>
                <a:ext uri="{FF2B5EF4-FFF2-40B4-BE49-F238E27FC236}">
                  <a16:creationId xmlns:a16="http://schemas.microsoft.com/office/drawing/2014/main" id="{D512A9F5-FF04-93BA-93B2-E7FD981F394E}"/>
                </a:ext>
              </a:extLst>
            </p:cNvPr>
            <p:cNvSpPr/>
            <p:nvPr/>
          </p:nvSpPr>
          <p:spPr>
            <a:xfrm>
              <a:off x="3760150" y="2302450"/>
              <a:ext cx="66825" cy="140150"/>
            </a:xfrm>
            <a:custGeom>
              <a:avLst/>
              <a:gdLst/>
              <a:ahLst/>
              <a:cxnLst/>
              <a:rect l="l" t="t" r="r" b="b"/>
              <a:pathLst>
                <a:path w="2673" h="5606" extrusionOk="0">
                  <a:moveTo>
                    <a:pt x="1299" y="5605"/>
                  </a:moveTo>
                  <a:cubicBezTo>
                    <a:pt x="535" y="5605"/>
                    <a:pt x="1" y="4848"/>
                    <a:pt x="257" y="4127"/>
                  </a:cubicBezTo>
                  <a:lnTo>
                    <a:pt x="238" y="4127"/>
                  </a:lnTo>
                  <a:cubicBezTo>
                    <a:pt x="238" y="4127"/>
                    <a:pt x="516" y="3432"/>
                    <a:pt x="589" y="2502"/>
                  </a:cubicBezTo>
                  <a:cubicBezTo>
                    <a:pt x="662" y="1574"/>
                    <a:pt x="584" y="229"/>
                    <a:pt x="530" y="0"/>
                  </a:cubicBezTo>
                  <a:lnTo>
                    <a:pt x="2048" y="0"/>
                  </a:lnTo>
                  <a:cubicBezTo>
                    <a:pt x="1994" y="229"/>
                    <a:pt x="1930" y="1757"/>
                    <a:pt x="1988" y="2502"/>
                  </a:cubicBezTo>
                  <a:cubicBezTo>
                    <a:pt x="2046" y="3248"/>
                    <a:pt x="2188" y="3744"/>
                    <a:pt x="2272" y="3969"/>
                  </a:cubicBezTo>
                  <a:cubicBezTo>
                    <a:pt x="2673" y="4707"/>
                    <a:pt x="2139" y="5605"/>
                    <a:pt x="1299" y="5605"/>
                  </a:cubicBezTo>
                  <a:close/>
                </a:path>
              </a:pathLst>
            </a:custGeom>
            <a:solidFill>
              <a:srgbClr val="7D4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9">
              <a:extLst>
                <a:ext uri="{FF2B5EF4-FFF2-40B4-BE49-F238E27FC236}">
                  <a16:creationId xmlns:a16="http://schemas.microsoft.com/office/drawing/2014/main" id="{80FEFF80-C279-E41F-4389-36D0261C826C}"/>
                </a:ext>
              </a:extLst>
            </p:cNvPr>
            <p:cNvSpPr/>
            <p:nvPr/>
          </p:nvSpPr>
          <p:spPr>
            <a:xfrm>
              <a:off x="3762100" y="2295300"/>
              <a:ext cx="61100" cy="14850"/>
            </a:xfrm>
            <a:custGeom>
              <a:avLst/>
              <a:gdLst/>
              <a:ahLst/>
              <a:cxnLst/>
              <a:rect l="l" t="t" r="r" b="b"/>
              <a:pathLst>
                <a:path w="2444" h="594" extrusionOk="0">
                  <a:moveTo>
                    <a:pt x="210" y="0"/>
                  </a:moveTo>
                  <a:cubicBezTo>
                    <a:pt x="94" y="0"/>
                    <a:pt x="1" y="94"/>
                    <a:pt x="1" y="210"/>
                  </a:cubicBezTo>
                  <a:lnTo>
                    <a:pt x="1" y="383"/>
                  </a:lnTo>
                  <a:cubicBezTo>
                    <a:pt x="1" y="499"/>
                    <a:pt x="94" y="593"/>
                    <a:pt x="210" y="593"/>
                  </a:cubicBezTo>
                  <a:lnTo>
                    <a:pt x="2234" y="593"/>
                  </a:lnTo>
                  <a:cubicBezTo>
                    <a:pt x="2350" y="593"/>
                    <a:pt x="2444" y="499"/>
                    <a:pt x="2444" y="383"/>
                  </a:cubicBezTo>
                  <a:lnTo>
                    <a:pt x="2444" y="210"/>
                  </a:lnTo>
                  <a:cubicBezTo>
                    <a:pt x="2444" y="94"/>
                    <a:pt x="2350" y="0"/>
                    <a:pt x="2234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9">
              <a:extLst>
                <a:ext uri="{FF2B5EF4-FFF2-40B4-BE49-F238E27FC236}">
                  <a16:creationId xmlns:a16="http://schemas.microsoft.com/office/drawing/2014/main" id="{94B13077-E74F-CE36-F3E0-8DE5B3858B61}"/>
                </a:ext>
              </a:extLst>
            </p:cNvPr>
            <p:cNvSpPr/>
            <p:nvPr/>
          </p:nvSpPr>
          <p:spPr>
            <a:xfrm>
              <a:off x="3760125" y="1664675"/>
              <a:ext cx="66825" cy="140150"/>
            </a:xfrm>
            <a:custGeom>
              <a:avLst/>
              <a:gdLst/>
              <a:ahLst/>
              <a:cxnLst/>
              <a:rect l="l" t="t" r="r" b="b"/>
              <a:pathLst>
                <a:path w="2673" h="5606" extrusionOk="0">
                  <a:moveTo>
                    <a:pt x="1300" y="1"/>
                  </a:moveTo>
                  <a:cubicBezTo>
                    <a:pt x="536" y="1"/>
                    <a:pt x="0" y="757"/>
                    <a:pt x="256" y="1479"/>
                  </a:cubicBezTo>
                  <a:lnTo>
                    <a:pt x="239" y="1479"/>
                  </a:lnTo>
                  <a:cubicBezTo>
                    <a:pt x="239" y="1479"/>
                    <a:pt x="517" y="2174"/>
                    <a:pt x="590" y="3104"/>
                  </a:cubicBezTo>
                  <a:cubicBezTo>
                    <a:pt x="663" y="4033"/>
                    <a:pt x="583" y="5377"/>
                    <a:pt x="529" y="5606"/>
                  </a:cubicBezTo>
                  <a:lnTo>
                    <a:pt x="2047" y="5606"/>
                  </a:lnTo>
                  <a:cubicBezTo>
                    <a:pt x="1995" y="5377"/>
                    <a:pt x="1930" y="3849"/>
                    <a:pt x="1989" y="3104"/>
                  </a:cubicBezTo>
                  <a:cubicBezTo>
                    <a:pt x="2046" y="2358"/>
                    <a:pt x="2189" y="1862"/>
                    <a:pt x="2273" y="1636"/>
                  </a:cubicBezTo>
                  <a:cubicBezTo>
                    <a:pt x="2672" y="899"/>
                    <a:pt x="2138" y="1"/>
                    <a:pt x="1299" y="1"/>
                  </a:cubicBezTo>
                  <a:close/>
                </a:path>
              </a:pathLst>
            </a:custGeom>
            <a:solidFill>
              <a:srgbClr val="7D4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9">
              <a:extLst>
                <a:ext uri="{FF2B5EF4-FFF2-40B4-BE49-F238E27FC236}">
                  <a16:creationId xmlns:a16="http://schemas.microsoft.com/office/drawing/2014/main" id="{2DE39E81-90A4-6ECD-BF67-72C20D11B4A7}"/>
                </a:ext>
              </a:extLst>
            </p:cNvPr>
            <p:cNvSpPr/>
            <p:nvPr/>
          </p:nvSpPr>
          <p:spPr>
            <a:xfrm>
              <a:off x="3762100" y="1797175"/>
              <a:ext cx="61100" cy="14800"/>
            </a:xfrm>
            <a:custGeom>
              <a:avLst/>
              <a:gdLst/>
              <a:ahLst/>
              <a:cxnLst/>
              <a:rect l="l" t="t" r="r" b="b"/>
              <a:pathLst>
                <a:path w="2444" h="592" extrusionOk="0">
                  <a:moveTo>
                    <a:pt x="210" y="0"/>
                  </a:moveTo>
                  <a:cubicBezTo>
                    <a:pt x="94" y="0"/>
                    <a:pt x="1" y="94"/>
                    <a:pt x="1" y="210"/>
                  </a:cubicBezTo>
                  <a:lnTo>
                    <a:pt x="1" y="382"/>
                  </a:lnTo>
                  <a:cubicBezTo>
                    <a:pt x="1" y="498"/>
                    <a:pt x="94" y="592"/>
                    <a:pt x="210" y="592"/>
                  </a:cubicBezTo>
                  <a:lnTo>
                    <a:pt x="2234" y="592"/>
                  </a:lnTo>
                  <a:cubicBezTo>
                    <a:pt x="2350" y="592"/>
                    <a:pt x="2444" y="498"/>
                    <a:pt x="2444" y="382"/>
                  </a:cubicBezTo>
                  <a:lnTo>
                    <a:pt x="2444" y="210"/>
                  </a:lnTo>
                  <a:cubicBezTo>
                    <a:pt x="2444" y="94"/>
                    <a:pt x="2350" y="0"/>
                    <a:pt x="2234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9">
              <a:extLst>
                <a:ext uri="{FF2B5EF4-FFF2-40B4-BE49-F238E27FC236}">
                  <a16:creationId xmlns:a16="http://schemas.microsoft.com/office/drawing/2014/main" id="{287488BE-CC03-E368-78A6-88DC983CA986}"/>
                </a:ext>
              </a:extLst>
            </p:cNvPr>
            <p:cNvSpPr/>
            <p:nvPr/>
          </p:nvSpPr>
          <p:spPr>
            <a:xfrm>
              <a:off x="3739175" y="1809200"/>
              <a:ext cx="106950" cy="488900"/>
            </a:xfrm>
            <a:custGeom>
              <a:avLst/>
              <a:gdLst/>
              <a:ahLst/>
              <a:cxnLst/>
              <a:rect l="l" t="t" r="r" b="b"/>
              <a:pathLst>
                <a:path w="4278" h="19556" extrusionOk="0">
                  <a:moveTo>
                    <a:pt x="325" y="1"/>
                  </a:moveTo>
                  <a:cubicBezTo>
                    <a:pt x="145" y="1"/>
                    <a:pt x="0" y="146"/>
                    <a:pt x="0" y="325"/>
                  </a:cubicBezTo>
                  <a:lnTo>
                    <a:pt x="0" y="19230"/>
                  </a:lnTo>
                  <a:cubicBezTo>
                    <a:pt x="0" y="19409"/>
                    <a:pt x="145" y="19556"/>
                    <a:pt x="325" y="19556"/>
                  </a:cubicBezTo>
                  <a:lnTo>
                    <a:pt x="3954" y="19556"/>
                  </a:lnTo>
                  <a:cubicBezTo>
                    <a:pt x="4133" y="19556"/>
                    <a:pt x="4278" y="19409"/>
                    <a:pt x="4278" y="19230"/>
                  </a:cubicBezTo>
                  <a:lnTo>
                    <a:pt x="4278" y="325"/>
                  </a:lnTo>
                  <a:cubicBezTo>
                    <a:pt x="4278" y="146"/>
                    <a:pt x="4133" y="1"/>
                    <a:pt x="3954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9">
              <a:extLst>
                <a:ext uri="{FF2B5EF4-FFF2-40B4-BE49-F238E27FC236}">
                  <a16:creationId xmlns:a16="http://schemas.microsoft.com/office/drawing/2014/main" id="{B86D9971-2E0C-B34A-5622-7A239F4F1F13}"/>
                </a:ext>
              </a:extLst>
            </p:cNvPr>
            <p:cNvSpPr/>
            <p:nvPr/>
          </p:nvSpPr>
          <p:spPr>
            <a:xfrm>
              <a:off x="3761375" y="1836425"/>
              <a:ext cx="23875" cy="444950"/>
            </a:xfrm>
            <a:custGeom>
              <a:avLst/>
              <a:gdLst/>
              <a:ahLst/>
              <a:cxnLst/>
              <a:rect l="l" t="t" r="r" b="b"/>
              <a:pathLst>
                <a:path w="955" h="17798" extrusionOk="0">
                  <a:moveTo>
                    <a:pt x="421" y="1"/>
                  </a:moveTo>
                  <a:cubicBezTo>
                    <a:pt x="189" y="1"/>
                    <a:pt x="1" y="187"/>
                    <a:pt x="1" y="420"/>
                  </a:cubicBezTo>
                  <a:lnTo>
                    <a:pt x="1" y="17378"/>
                  </a:lnTo>
                  <a:cubicBezTo>
                    <a:pt x="1" y="17610"/>
                    <a:pt x="189" y="17797"/>
                    <a:pt x="421" y="17797"/>
                  </a:cubicBezTo>
                  <a:lnTo>
                    <a:pt x="535" y="17797"/>
                  </a:lnTo>
                  <a:cubicBezTo>
                    <a:pt x="769" y="17797"/>
                    <a:pt x="955" y="17610"/>
                    <a:pt x="955" y="17378"/>
                  </a:cubicBezTo>
                  <a:lnTo>
                    <a:pt x="955" y="420"/>
                  </a:lnTo>
                  <a:cubicBezTo>
                    <a:pt x="955" y="187"/>
                    <a:pt x="769" y="1"/>
                    <a:pt x="535" y="1"/>
                  </a:cubicBezTo>
                  <a:close/>
                </a:path>
              </a:pathLst>
            </a:custGeom>
            <a:solidFill>
              <a:srgbClr val="D59C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9">
              <a:extLst>
                <a:ext uri="{FF2B5EF4-FFF2-40B4-BE49-F238E27FC236}">
                  <a16:creationId xmlns:a16="http://schemas.microsoft.com/office/drawing/2014/main" id="{7140DC95-0321-796B-CAA0-514E464C5FF5}"/>
                </a:ext>
              </a:extLst>
            </p:cNvPr>
            <p:cNvSpPr/>
            <p:nvPr/>
          </p:nvSpPr>
          <p:spPr>
            <a:xfrm>
              <a:off x="3822750" y="1809200"/>
              <a:ext cx="23375" cy="488900"/>
            </a:xfrm>
            <a:custGeom>
              <a:avLst/>
              <a:gdLst/>
              <a:ahLst/>
              <a:cxnLst/>
              <a:rect l="l" t="t" r="r" b="b"/>
              <a:pathLst>
                <a:path w="935" h="19556" extrusionOk="0">
                  <a:moveTo>
                    <a:pt x="325" y="325"/>
                  </a:moveTo>
                  <a:lnTo>
                    <a:pt x="325" y="19230"/>
                  </a:lnTo>
                  <a:cubicBezTo>
                    <a:pt x="323" y="19409"/>
                    <a:pt x="178" y="19554"/>
                    <a:pt x="0" y="19556"/>
                  </a:cubicBezTo>
                  <a:lnTo>
                    <a:pt x="611" y="19556"/>
                  </a:lnTo>
                  <a:cubicBezTo>
                    <a:pt x="789" y="19554"/>
                    <a:pt x="935" y="19409"/>
                    <a:pt x="935" y="19230"/>
                  </a:cubicBezTo>
                  <a:lnTo>
                    <a:pt x="935" y="325"/>
                  </a:lnTo>
                  <a:cubicBezTo>
                    <a:pt x="935" y="146"/>
                    <a:pt x="790" y="1"/>
                    <a:pt x="611" y="1"/>
                  </a:cubicBezTo>
                  <a:lnTo>
                    <a:pt x="0" y="1"/>
                  </a:lnTo>
                  <a:cubicBezTo>
                    <a:pt x="178" y="1"/>
                    <a:pt x="323" y="146"/>
                    <a:pt x="325" y="325"/>
                  </a:cubicBezTo>
                  <a:close/>
                </a:path>
              </a:pathLst>
            </a:custGeom>
            <a:solidFill>
              <a:srgbClr val="C08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39">
            <a:extLst>
              <a:ext uri="{FF2B5EF4-FFF2-40B4-BE49-F238E27FC236}">
                <a16:creationId xmlns:a16="http://schemas.microsoft.com/office/drawing/2014/main" id="{B1A7D2B3-9B5E-180E-706B-DBD5BFBF4F68}"/>
              </a:ext>
            </a:extLst>
          </p:cNvPr>
          <p:cNvGrpSpPr/>
          <p:nvPr/>
        </p:nvGrpSpPr>
        <p:grpSpPr>
          <a:xfrm>
            <a:off x="5047058" y="1472071"/>
            <a:ext cx="914505" cy="3235486"/>
            <a:chOff x="4128975" y="1627375"/>
            <a:chExt cx="232450" cy="822400"/>
          </a:xfrm>
        </p:grpSpPr>
        <p:sp>
          <p:nvSpPr>
            <p:cNvPr id="1254" name="Google Shape;1254;p39">
              <a:extLst>
                <a:ext uri="{FF2B5EF4-FFF2-40B4-BE49-F238E27FC236}">
                  <a16:creationId xmlns:a16="http://schemas.microsoft.com/office/drawing/2014/main" id="{009C55D5-7514-B620-F0B2-15B03C88C0A6}"/>
                </a:ext>
              </a:extLst>
            </p:cNvPr>
            <p:cNvSpPr/>
            <p:nvPr/>
          </p:nvSpPr>
          <p:spPr>
            <a:xfrm>
              <a:off x="4128975" y="1627400"/>
              <a:ext cx="118800" cy="345550"/>
            </a:xfrm>
            <a:custGeom>
              <a:avLst/>
              <a:gdLst/>
              <a:ahLst/>
              <a:cxnLst/>
              <a:rect l="l" t="t" r="r" b="b"/>
              <a:pathLst>
                <a:path w="4752" h="13822" extrusionOk="0">
                  <a:moveTo>
                    <a:pt x="2723" y="13723"/>
                  </a:moveTo>
                  <a:cubicBezTo>
                    <a:pt x="2718" y="13715"/>
                    <a:pt x="1107" y="10752"/>
                    <a:pt x="452" y="8103"/>
                  </a:cubicBezTo>
                  <a:cubicBezTo>
                    <a:pt x="345" y="7672"/>
                    <a:pt x="266" y="7235"/>
                    <a:pt x="213" y="6794"/>
                  </a:cubicBezTo>
                  <a:cubicBezTo>
                    <a:pt x="0" y="4917"/>
                    <a:pt x="401" y="3388"/>
                    <a:pt x="1135" y="2256"/>
                  </a:cubicBezTo>
                  <a:cubicBezTo>
                    <a:pt x="1873" y="1121"/>
                    <a:pt x="2946" y="389"/>
                    <a:pt x="4074" y="110"/>
                  </a:cubicBezTo>
                  <a:cubicBezTo>
                    <a:pt x="4257" y="66"/>
                    <a:pt x="4442" y="33"/>
                    <a:pt x="4629" y="12"/>
                  </a:cubicBezTo>
                  <a:lnTo>
                    <a:pt x="4723" y="1"/>
                  </a:lnTo>
                  <a:lnTo>
                    <a:pt x="4723" y="95"/>
                  </a:lnTo>
                  <a:lnTo>
                    <a:pt x="4751" y="13736"/>
                  </a:lnTo>
                  <a:lnTo>
                    <a:pt x="4751" y="13819"/>
                  </a:lnTo>
                  <a:lnTo>
                    <a:pt x="4667" y="13819"/>
                  </a:lnTo>
                  <a:cubicBezTo>
                    <a:pt x="4289" y="13822"/>
                    <a:pt x="3917" y="13820"/>
                    <a:pt x="3591" y="13814"/>
                  </a:cubicBezTo>
                  <a:cubicBezTo>
                    <a:pt x="3265" y="13806"/>
                    <a:pt x="2981" y="13790"/>
                    <a:pt x="2785" y="13766"/>
                  </a:cubicBezTo>
                  <a:lnTo>
                    <a:pt x="2742" y="13761"/>
                  </a:lnTo>
                  <a:close/>
                  <a:moveTo>
                    <a:pt x="615" y="8063"/>
                  </a:moveTo>
                  <a:lnTo>
                    <a:pt x="615" y="8063"/>
                  </a:lnTo>
                  <a:cubicBezTo>
                    <a:pt x="1221" y="10520"/>
                    <a:pt x="2661" y="13254"/>
                    <a:pt x="2849" y="13606"/>
                  </a:cubicBezTo>
                  <a:cubicBezTo>
                    <a:pt x="3036" y="13625"/>
                    <a:pt x="3297" y="13639"/>
                    <a:pt x="3596" y="13645"/>
                  </a:cubicBezTo>
                  <a:cubicBezTo>
                    <a:pt x="3895" y="13652"/>
                    <a:pt x="4236" y="13653"/>
                    <a:pt x="4583" y="13652"/>
                  </a:cubicBezTo>
                  <a:lnTo>
                    <a:pt x="4554" y="188"/>
                  </a:lnTo>
                  <a:cubicBezTo>
                    <a:pt x="4407" y="209"/>
                    <a:pt x="4260" y="236"/>
                    <a:pt x="4114" y="273"/>
                  </a:cubicBezTo>
                  <a:cubicBezTo>
                    <a:pt x="3025" y="541"/>
                    <a:pt x="1989" y="1250"/>
                    <a:pt x="1277" y="2347"/>
                  </a:cubicBezTo>
                  <a:cubicBezTo>
                    <a:pt x="561" y="3447"/>
                    <a:pt x="172" y="4939"/>
                    <a:pt x="382" y="6775"/>
                  </a:cubicBezTo>
                  <a:cubicBezTo>
                    <a:pt x="431" y="7209"/>
                    <a:pt x="509" y="7640"/>
                    <a:pt x="615" y="806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9">
              <a:extLst>
                <a:ext uri="{FF2B5EF4-FFF2-40B4-BE49-F238E27FC236}">
                  <a16:creationId xmlns:a16="http://schemas.microsoft.com/office/drawing/2014/main" id="{60E82C35-1C2E-E11B-67DB-200E521A267A}"/>
                </a:ext>
              </a:extLst>
            </p:cNvPr>
            <p:cNvSpPr/>
            <p:nvPr/>
          </p:nvSpPr>
          <p:spPr>
            <a:xfrm>
              <a:off x="4167600" y="1627400"/>
              <a:ext cx="80175" cy="345525"/>
            </a:xfrm>
            <a:custGeom>
              <a:avLst/>
              <a:gdLst/>
              <a:ahLst/>
              <a:cxnLst/>
              <a:rect l="l" t="t" r="r" b="b"/>
              <a:pathLst>
                <a:path w="3207" h="13821" extrusionOk="0">
                  <a:moveTo>
                    <a:pt x="3065" y="13"/>
                  </a:moveTo>
                  <a:lnTo>
                    <a:pt x="3073" y="12"/>
                  </a:lnTo>
                  <a:lnTo>
                    <a:pt x="3073" y="12"/>
                  </a:lnTo>
                  <a:lnTo>
                    <a:pt x="3084" y="10"/>
                  </a:lnTo>
                  <a:lnTo>
                    <a:pt x="3178" y="1"/>
                  </a:lnTo>
                  <a:lnTo>
                    <a:pt x="3178" y="95"/>
                  </a:lnTo>
                  <a:lnTo>
                    <a:pt x="3206" y="13734"/>
                  </a:lnTo>
                  <a:lnTo>
                    <a:pt x="3206" y="13819"/>
                  </a:lnTo>
                  <a:lnTo>
                    <a:pt x="3122" y="13819"/>
                  </a:lnTo>
                  <a:cubicBezTo>
                    <a:pt x="2904" y="13820"/>
                    <a:pt x="2687" y="13820"/>
                    <a:pt x="2480" y="13819"/>
                  </a:cubicBezTo>
                  <a:cubicBezTo>
                    <a:pt x="2291" y="13817"/>
                    <a:pt x="2111" y="13814"/>
                    <a:pt x="1946" y="13809"/>
                  </a:cubicBezTo>
                  <a:lnTo>
                    <a:pt x="1890" y="13808"/>
                  </a:lnTo>
                  <a:lnTo>
                    <a:pt x="1870" y="13755"/>
                  </a:lnTo>
                  <a:cubicBezTo>
                    <a:pt x="1622" y="13107"/>
                    <a:pt x="1350" y="12348"/>
                    <a:pt x="1097" y="11550"/>
                  </a:cubicBezTo>
                  <a:cubicBezTo>
                    <a:pt x="844" y="10751"/>
                    <a:pt x="612" y="9907"/>
                    <a:pt x="442" y="9088"/>
                  </a:cubicBezTo>
                  <a:cubicBezTo>
                    <a:pt x="0" y="6952"/>
                    <a:pt x="85" y="5127"/>
                    <a:pt x="501" y="3658"/>
                  </a:cubicBezTo>
                  <a:cubicBezTo>
                    <a:pt x="989" y="1942"/>
                    <a:pt x="1935" y="707"/>
                    <a:pt x="3030" y="25"/>
                  </a:cubicBezTo>
                  <a:close/>
                  <a:moveTo>
                    <a:pt x="3038" y="13652"/>
                  </a:moveTo>
                  <a:lnTo>
                    <a:pt x="3038" y="13652"/>
                  </a:lnTo>
                  <a:lnTo>
                    <a:pt x="3011" y="238"/>
                  </a:lnTo>
                  <a:cubicBezTo>
                    <a:pt x="1994" y="912"/>
                    <a:pt x="1123" y="2086"/>
                    <a:pt x="663" y="3704"/>
                  </a:cubicBezTo>
                  <a:cubicBezTo>
                    <a:pt x="253" y="5151"/>
                    <a:pt x="170" y="6947"/>
                    <a:pt x="606" y="9055"/>
                  </a:cubicBezTo>
                  <a:cubicBezTo>
                    <a:pt x="774" y="9865"/>
                    <a:pt x="1007" y="10703"/>
                    <a:pt x="1258" y="11500"/>
                  </a:cubicBezTo>
                  <a:cubicBezTo>
                    <a:pt x="1502" y="12274"/>
                    <a:pt x="1766" y="13011"/>
                    <a:pt x="2008" y="13645"/>
                  </a:cubicBezTo>
                  <a:cubicBezTo>
                    <a:pt x="2157" y="13649"/>
                    <a:pt x="2316" y="13652"/>
                    <a:pt x="2482" y="13653"/>
                  </a:cubicBezTo>
                  <a:cubicBezTo>
                    <a:pt x="2661" y="13653"/>
                    <a:pt x="2849" y="13653"/>
                    <a:pt x="3038" y="13652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9">
              <a:extLst>
                <a:ext uri="{FF2B5EF4-FFF2-40B4-BE49-F238E27FC236}">
                  <a16:creationId xmlns:a16="http://schemas.microsoft.com/office/drawing/2014/main" id="{7AFACABD-D18B-2041-DDD4-B91C27481558}"/>
                </a:ext>
              </a:extLst>
            </p:cNvPr>
            <p:cNvSpPr/>
            <p:nvPr/>
          </p:nvSpPr>
          <p:spPr>
            <a:xfrm>
              <a:off x="4242850" y="1627400"/>
              <a:ext cx="118575" cy="345525"/>
            </a:xfrm>
            <a:custGeom>
              <a:avLst/>
              <a:gdLst/>
              <a:ahLst/>
              <a:cxnLst/>
              <a:rect l="l" t="t" r="r" b="b"/>
              <a:pathLst>
                <a:path w="4743" h="13821" extrusionOk="0">
                  <a:moveTo>
                    <a:pt x="1931" y="13598"/>
                  </a:moveTo>
                  <a:cubicBezTo>
                    <a:pt x="2118" y="13245"/>
                    <a:pt x="3546" y="10506"/>
                    <a:pt x="4142" y="8047"/>
                  </a:cubicBezTo>
                  <a:cubicBezTo>
                    <a:pt x="4245" y="7623"/>
                    <a:pt x="4321" y="7192"/>
                    <a:pt x="4371" y="6758"/>
                  </a:cubicBezTo>
                  <a:cubicBezTo>
                    <a:pt x="4571" y="4922"/>
                    <a:pt x="4175" y="3431"/>
                    <a:pt x="3457" y="2334"/>
                  </a:cubicBezTo>
                  <a:cubicBezTo>
                    <a:pt x="2740" y="1239"/>
                    <a:pt x="1700" y="536"/>
                    <a:pt x="610" y="271"/>
                  </a:cubicBezTo>
                  <a:cubicBezTo>
                    <a:pt x="465" y="236"/>
                    <a:pt x="317" y="209"/>
                    <a:pt x="169" y="188"/>
                  </a:cubicBezTo>
                  <a:lnTo>
                    <a:pt x="196" y="13652"/>
                  </a:lnTo>
                  <a:cubicBezTo>
                    <a:pt x="545" y="13652"/>
                    <a:pt x="883" y="13650"/>
                    <a:pt x="1185" y="13642"/>
                  </a:cubicBezTo>
                  <a:cubicBezTo>
                    <a:pt x="1486" y="13633"/>
                    <a:pt x="1743" y="13620"/>
                    <a:pt x="1931" y="13598"/>
                  </a:cubicBezTo>
                  <a:close/>
                  <a:moveTo>
                    <a:pt x="4305" y="8085"/>
                  </a:moveTo>
                  <a:lnTo>
                    <a:pt x="4305" y="8085"/>
                  </a:lnTo>
                  <a:cubicBezTo>
                    <a:pt x="3662" y="10738"/>
                    <a:pt x="2063" y="13707"/>
                    <a:pt x="2058" y="13715"/>
                  </a:cubicBezTo>
                  <a:lnTo>
                    <a:pt x="2039" y="13754"/>
                  </a:lnTo>
                  <a:lnTo>
                    <a:pt x="1996" y="13758"/>
                  </a:lnTo>
                  <a:cubicBezTo>
                    <a:pt x="1799" y="13784"/>
                    <a:pt x="1517" y="13800"/>
                    <a:pt x="1190" y="13809"/>
                  </a:cubicBezTo>
                  <a:cubicBezTo>
                    <a:pt x="861" y="13819"/>
                    <a:pt x="491" y="13820"/>
                    <a:pt x="114" y="13819"/>
                  </a:cubicBezTo>
                  <a:lnTo>
                    <a:pt x="30" y="13819"/>
                  </a:lnTo>
                  <a:lnTo>
                    <a:pt x="30" y="13736"/>
                  </a:lnTo>
                  <a:lnTo>
                    <a:pt x="1" y="95"/>
                  </a:lnTo>
                  <a:lnTo>
                    <a:pt x="1" y="1"/>
                  </a:lnTo>
                  <a:lnTo>
                    <a:pt x="95" y="12"/>
                  </a:lnTo>
                  <a:cubicBezTo>
                    <a:pt x="281" y="33"/>
                    <a:pt x="467" y="64"/>
                    <a:pt x="649" y="109"/>
                  </a:cubicBezTo>
                  <a:cubicBezTo>
                    <a:pt x="1780" y="382"/>
                    <a:pt x="2856" y="1110"/>
                    <a:pt x="3597" y="2242"/>
                  </a:cubicBezTo>
                  <a:cubicBezTo>
                    <a:pt x="4336" y="3371"/>
                    <a:pt x="4743" y="4898"/>
                    <a:pt x="4538" y="6777"/>
                  </a:cubicBezTo>
                  <a:cubicBezTo>
                    <a:pt x="4488" y="7217"/>
                    <a:pt x="4410" y="7654"/>
                    <a:pt x="4305" y="808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9">
              <a:extLst>
                <a:ext uri="{FF2B5EF4-FFF2-40B4-BE49-F238E27FC236}">
                  <a16:creationId xmlns:a16="http://schemas.microsoft.com/office/drawing/2014/main" id="{FCC94228-BAA8-7C2D-13C0-CD005F947704}"/>
                </a:ext>
              </a:extLst>
            </p:cNvPr>
            <p:cNvSpPr/>
            <p:nvPr/>
          </p:nvSpPr>
          <p:spPr>
            <a:xfrm>
              <a:off x="4242350" y="1627375"/>
              <a:ext cx="80200" cy="345475"/>
            </a:xfrm>
            <a:custGeom>
              <a:avLst/>
              <a:gdLst/>
              <a:ahLst/>
              <a:cxnLst/>
              <a:rect l="l" t="t" r="r" b="b"/>
              <a:pathLst>
                <a:path w="3208" h="13819" extrusionOk="0">
                  <a:moveTo>
                    <a:pt x="107" y="11"/>
                  </a:moveTo>
                  <a:lnTo>
                    <a:pt x="115" y="13"/>
                  </a:lnTo>
                  <a:lnTo>
                    <a:pt x="148" y="24"/>
                  </a:lnTo>
                  <a:cubicBezTo>
                    <a:pt x="1247" y="701"/>
                    <a:pt x="2197" y="1931"/>
                    <a:pt x="2693" y="3647"/>
                  </a:cubicBezTo>
                  <a:cubicBezTo>
                    <a:pt x="3116" y="5114"/>
                    <a:pt x="3208" y="6939"/>
                    <a:pt x="2774" y="9076"/>
                  </a:cubicBezTo>
                  <a:cubicBezTo>
                    <a:pt x="2609" y="9897"/>
                    <a:pt x="2378" y="10739"/>
                    <a:pt x="2130" y="11540"/>
                  </a:cubicBezTo>
                  <a:cubicBezTo>
                    <a:pt x="1881" y="12341"/>
                    <a:pt x="1611" y="13101"/>
                    <a:pt x="1366" y="13750"/>
                  </a:cubicBezTo>
                  <a:lnTo>
                    <a:pt x="1347" y="13802"/>
                  </a:lnTo>
                  <a:lnTo>
                    <a:pt x="1289" y="13805"/>
                  </a:lnTo>
                  <a:cubicBezTo>
                    <a:pt x="1124" y="13810"/>
                    <a:pt x="944" y="13813"/>
                    <a:pt x="755" y="13817"/>
                  </a:cubicBezTo>
                  <a:cubicBezTo>
                    <a:pt x="549" y="13818"/>
                    <a:pt x="333" y="13818"/>
                    <a:pt x="113" y="13818"/>
                  </a:cubicBezTo>
                  <a:lnTo>
                    <a:pt x="29" y="13818"/>
                  </a:lnTo>
                  <a:lnTo>
                    <a:pt x="29" y="13734"/>
                  </a:lnTo>
                  <a:lnTo>
                    <a:pt x="0" y="94"/>
                  </a:lnTo>
                  <a:lnTo>
                    <a:pt x="0" y="0"/>
                  </a:lnTo>
                  <a:lnTo>
                    <a:pt x="94" y="11"/>
                  </a:lnTo>
                  <a:lnTo>
                    <a:pt x="107" y="13"/>
                  </a:lnTo>
                  <a:close/>
                  <a:moveTo>
                    <a:pt x="169" y="235"/>
                  </a:moveTo>
                  <a:lnTo>
                    <a:pt x="169" y="235"/>
                  </a:lnTo>
                  <a:lnTo>
                    <a:pt x="197" y="13651"/>
                  </a:lnTo>
                  <a:cubicBezTo>
                    <a:pt x="387" y="13651"/>
                    <a:pt x="576" y="13651"/>
                    <a:pt x="754" y="13648"/>
                  </a:cubicBezTo>
                  <a:cubicBezTo>
                    <a:pt x="919" y="13646"/>
                    <a:pt x="1078" y="13643"/>
                    <a:pt x="1229" y="13638"/>
                  </a:cubicBezTo>
                  <a:cubicBezTo>
                    <a:pt x="1467" y="13004"/>
                    <a:pt x="1727" y="12268"/>
                    <a:pt x="1970" y="11491"/>
                  </a:cubicBezTo>
                  <a:cubicBezTo>
                    <a:pt x="2218" y="10693"/>
                    <a:pt x="2447" y="9855"/>
                    <a:pt x="2610" y="9043"/>
                  </a:cubicBezTo>
                  <a:cubicBezTo>
                    <a:pt x="3036" y="6934"/>
                    <a:pt x="2947" y="5136"/>
                    <a:pt x="2531" y="3693"/>
                  </a:cubicBezTo>
                  <a:cubicBezTo>
                    <a:pt x="2065" y="2078"/>
                    <a:pt x="1188" y="906"/>
                    <a:pt x="169" y="235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9">
              <a:extLst>
                <a:ext uri="{FF2B5EF4-FFF2-40B4-BE49-F238E27FC236}">
                  <a16:creationId xmlns:a16="http://schemas.microsoft.com/office/drawing/2014/main" id="{7D4A7C5F-0081-8ECC-C17F-FA290C8545ED}"/>
                </a:ext>
              </a:extLst>
            </p:cNvPr>
            <p:cNvSpPr/>
            <p:nvPr/>
          </p:nvSpPr>
          <p:spPr>
            <a:xfrm>
              <a:off x="4188175" y="2017800"/>
              <a:ext cx="117025" cy="431975"/>
            </a:xfrm>
            <a:custGeom>
              <a:avLst/>
              <a:gdLst/>
              <a:ahLst/>
              <a:cxnLst/>
              <a:rect l="l" t="t" r="r" b="b"/>
              <a:pathLst>
                <a:path w="4681" h="17279" extrusionOk="0">
                  <a:moveTo>
                    <a:pt x="2341" y="17279"/>
                  </a:moveTo>
                  <a:cubicBezTo>
                    <a:pt x="4680" y="17013"/>
                    <a:pt x="3015" y="10511"/>
                    <a:pt x="2967" y="8098"/>
                  </a:cubicBezTo>
                  <a:cubicBezTo>
                    <a:pt x="2870" y="3267"/>
                    <a:pt x="3483" y="859"/>
                    <a:pt x="3771" y="0"/>
                  </a:cubicBezTo>
                  <a:lnTo>
                    <a:pt x="838" y="7"/>
                  </a:lnTo>
                  <a:cubicBezTo>
                    <a:pt x="1129" y="864"/>
                    <a:pt x="1754" y="3270"/>
                    <a:pt x="1678" y="8101"/>
                  </a:cubicBezTo>
                  <a:cubicBezTo>
                    <a:pt x="1640" y="10514"/>
                    <a:pt x="1" y="17023"/>
                    <a:pt x="2341" y="17279"/>
                  </a:cubicBezTo>
                  <a:close/>
                </a:path>
              </a:pathLst>
            </a:custGeom>
            <a:solidFill>
              <a:srgbClr val="7B4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9">
              <a:extLst>
                <a:ext uri="{FF2B5EF4-FFF2-40B4-BE49-F238E27FC236}">
                  <a16:creationId xmlns:a16="http://schemas.microsoft.com/office/drawing/2014/main" id="{B4CCD0F5-1E07-FEB4-E33F-9F83932B9198}"/>
                </a:ext>
              </a:extLst>
            </p:cNvPr>
            <p:cNvSpPr/>
            <p:nvPr/>
          </p:nvSpPr>
          <p:spPr>
            <a:xfrm>
              <a:off x="4188175" y="2017925"/>
              <a:ext cx="72750" cy="431850"/>
            </a:xfrm>
            <a:custGeom>
              <a:avLst/>
              <a:gdLst/>
              <a:ahLst/>
              <a:cxnLst/>
              <a:rect l="l" t="t" r="r" b="b"/>
              <a:pathLst>
                <a:path w="2910" h="17274" extrusionOk="0">
                  <a:moveTo>
                    <a:pt x="2341" y="17274"/>
                  </a:moveTo>
                  <a:cubicBezTo>
                    <a:pt x="2550" y="17253"/>
                    <a:pt x="2749" y="17169"/>
                    <a:pt x="2910" y="17032"/>
                  </a:cubicBezTo>
                  <a:cubicBezTo>
                    <a:pt x="2660" y="16983"/>
                    <a:pt x="2420" y="16892"/>
                    <a:pt x="2201" y="16765"/>
                  </a:cubicBezTo>
                  <a:cubicBezTo>
                    <a:pt x="1457" y="16333"/>
                    <a:pt x="1533" y="15295"/>
                    <a:pt x="1675" y="13448"/>
                  </a:cubicBezTo>
                  <a:cubicBezTo>
                    <a:pt x="1816" y="11599"/>
                    <a:pt x="2336" y="7908"/>
                    <a:pt x="2093" y="5602"/>
                  </a:cubicBezTo>
                  <a:cubicBezTo>
                    <a:pt x="1940" y="4157"/>
                    <a:pt x="1703" y="1701"/>
                    <a:pt x="1541" y="0"/>
                  </a:cubicBezTo>
                  <a:lnTo>
                    <a:pt x="837" y="2"/>
                  </a:lnTo>
                  <a:cubicBezTo>
                    <a:pt x="1129" y="860"/>
                    <a:pt x="1754" y="3265"/>
                    <a:pt x="1678" y="8096"/>
                  </a:cubicBezTo>
                  <a:cubicBezTo>
                    <a:pt x="1640" y="10509"/>
                    <a:pt x="1" y="17018"/>
                    <a:pt x="2341" y="17274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9">
              <a:extLst>
                <a:ext uri="{FF2B5EF4-FFF2-40B4-BE49-F238E27FC236}">
                  <a16:creationId xmlns:a16="http://schemas.microsoft.com/office/drawing/2014/main" id="{1E4D5E8A-7014-D22F-833F-5B9B9AC5695A}"/>
                </a:ext>
              </a:extLst>
            </p:cNvPr>
            <p:cNvSpPr/>
            <p:nvPr/>
          </p:nvSpPr>
          <p:spPr>
            <a:xfrm>
              <a:off x="4196475" y="1966325"/>
              <a:ext cx="98600" cy="40725"/>
            </a:xfrm>
            <a:custGeom>
              <a:avLst/>
              <a:gdLst/>
              <a:ahLst/>
              <a:cxnLst/>
              <a:rect l="l" t="t" r="r" b="b"/>
              <a:pathLst>
                <a:path w="3944" h="1629" extrusionOk="0">
                  <a:moveTo>
                    <a:pt x="3554" y="1622"/>
                  </a:moveTo>
                  <a:lnTo>
                    <a:pt x="1975" y="1627"/>
                  </a:lnTo>
                  <a:lnTo>
                    <a:pt x="397" y="1629"/>
                  </a:lnTo>
                  <a:lnTo>
                    <a:pt x="1" y="17"/>
                  </a:lnTo>
                  <a:lnTo>
                    <a:pt x="1972" y="1"/>
                  </a:lnTo>
                  <a:lnTo>
                    <a:pt x="1972" y="1"/>
                  </a:lnTo>
                  <a:lnTo>
                    <a:pt x="3943" y="9"/>
                  </a:lnTo>
                  <a:close/>
                </a:path>
              </a:pathLst>
            </a:custGeom>
            <a:solidFill>
              <a:srgbClr val="4D36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9">
              <a:extLst>
                <a:ext uri="{FF2B5EF4-FFF2-40B4-BE49-F238E27FC236}">
                  <a16:creationId xmlns:a16="http://schemas.microsoft.com/office/drawing/2014/main" id="{65B0513E-42F5-B57F-E5D1-64BDDF15B620}"/>
                </a:ext>
              </a:extLst>
            </p:cNvPr>
            <p:cNvSpPr/>
            <p:nvPr/>
          </p:nvSpPr>
          <p:spPr>
            <a:xfrm>
              <a:off x="4198200" y="2004475"/>
              <a:ext cx="94600" cy="15775"/>
            </a:xfrm>
            <a:custGeom>
              <a:avLst/>
              <a:gdLst/>
              <a:ahLst/>
              <a:cxnLst/>
              <a:rect l="l" t="t" r="r" b="b"/>
              <a:pathLst>
                <a:path w="3784" h="631" extrusionOk="0">
                  <a:moveTo>
                    <a:pt x="3486" y="618"/>
                  </a:moveTo>
                  <a:lnTo>
                    <a:pt x="321" y="624"/>
                  </a:lnTo>
                  <a:cubicBezTo>
                    <a:pt x="147" y="630"/>
                    <a:pt x="2" y="491"/>
                    <a:pt x="2" y="317"/>
                  </a:cubicBezTo>
                  <a:cubicBezTo>
                    <a:pt x="0" y="142"/>
                    <a:pt x="145" y="3"/>
                    <a:pt x="320" y="9"/>
                  </a:cubicBezTo>
                  <a:lnTo>
                    <a:pt x="3485" y="1"/>
                  </a:lnTo>
                  <a:cubicBezTo>
                    <a:pt x="3652" y="7"/>
                    <a:pt x="3783" y="142"/>
                    <a:pt x="3783" y="309"/>
                  </a:cubicBezTo>
                  <a:cubicBezTo>
                    <a:pt x="3783" y="475"/>
                    <a:pt x="3653" y="611"/>
                    <a:pt x="3486" y="618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" name="Google Shape;1262;p39">
            <a:extLst>
              <a:ext uri="{FF2B5EF4-FFF2-40B4-BE49-F238E27FC236}">
                <a16:creationId xmlns:a16="http://schemas.microsoft.com/office/drawing/2014/main" id="{630E7C5F-96F8-FCD0-BB86-6CCA42E58FDE}"/>
              </a:ext>
            </a:extLst>
          </p:cNvPr>
          <p:cNvGrpSpPr/>
          <p:nvPr/>
        </p:nvGrpSpPr>
        <p:grpSpPr>
          <a:xfrm rot="-1593442">
            <a:off x="2168315" y="1881189"/>
            <a:ext cx="990494" cy="244332"/>
            <a:chOff x="6009520" y="1223940"/>
            <a:chExt cx="990480" cy="244328"/>
          </a:xfrm>
        </p:grpSpPr>
        <p:sp>
          <p:nvSpPr>
            <p:cNvPr id="1263" name="Google Shape;1263;p39">
              <a:extLst>
                <a:ext uri="{FF2B5EF4-FFF2-40B4-BE49-F238E27FC236}">
                  <a16:creationId xmlns:a16="http://schemas.microsoft.com/office/drawing/2014/main" id="{FB1B5DA7-80DC-50B3-99A9-80DE15ED0168}"/>
                </a:ext>
              </a:extLst>
            </p:cNvPr>
            <p:cNvSpPr/>
            <p:nvPr/>
          </p:nvSpPr>
          <p:spPr>
            <a:xfrm>
              <a:off x="6009520" y="1274448"/>
              <a:ext cx="989125" cy="191908"/>
            </a:xfrm>
            <a:custGeom>
              <a:avLst/>
              <a:gdLst/>
              <a:ahLst/>
              <a:cxnLst/>
              <a:rect l="l" t="t" r="r" b="b"/>
              <a:pathLst>
                <a:path w="8793" h="1706" extrusionOk="0">
                  <a:moveTo>
                    <a:pt x="3377" y="42"/>
                  </a:moveTo>
                  <a:cubicBezTo>
                    <a:pt x="3377" y="42"/>
                    <a:pt x="3377" y="43"/>
                    <a:pt x="3377" y="43"/>
                  </a:cubicBezTo>
                  <a:cubicBezTo>
                    <a:pt x="3377" y="43"/>
                    <a:pt x="3377" y="42"/>
                    <a:pt x="3377" y="42"/>
                  </a:cubicBezTo>
                  <a:close/>
                  <a:moveTo>
                    <a:pt x="2942" y="53"/>
                  </a:moveTo>
                  <a:cubicBezTo>
                    <a:pt x="2945" y="53"/>
                    <a:pt x="2943" y="53"/>
                    <a:pt x="2940" y="53"/>
                  </a:cubicBezTo>
                  <a:lnTo>
                    <a:pt x="2940" y="53"/>
                  </a:lnTo>
                  <a:cubicBezTo>
                    <a:pt x="2941" y="53"/>
                    <a:pt x="2942" y="53"/>
                    <a:pt x="2942" y="53"/>
                  </a:cubicBezTo>
                  <a:close/>
                  <a:moveTo>
                    <a:pt x="3233" y="54"/>
                  </a:moveTo>
                  <a:lnTo>
                    <a:pt x="3233" y="54"/>
                  </a:lnTo>
                  <a:cubicBezTo>
                    <a:pt x="3233" y="54"/>
                    <a:pt x="3233" y="54"/>
                    <a:pt x="3233" y="55"/>
                  </a:cubicBezTo>
                  <a:lnTo>
                    <a:pt x="3233" y="55"/>
                  </a:lnTo>
                  <a:lnTo>
                    <a:pt x="3233" y="54"/>
                  </a:lnTo>
                  <a:close/>
                  <a:moveTo>
                    <a:pt x="3064" y="64"/>
                  </a:moveTo>
                  <a:cubicBezTo>
                    <a:pt x="3065" y="65"/>
                    <a:pt x="3065" y="65"/>
                    <a:pt x="3065" y="65"/>
                  </a:cubicBezTo>
                  <a:cubicBezTo>
                    <a:pt x="3065" y="65"/>
                    <a:pt x="3064" y="65"/>
                    <a:pt x="3063" y="64"/>
                  </a:cubicBezTo>
                  <a:close/>
                  <a:moveTo>
                    <a:pt x="3910" y="67"/>
                  </a:moveTo>
                  <a:cubicBezTo>
                    <a:pt x="3908" y="67"/>
                    <a:pt x="3906" y="67"/>
                    <a:pt x="3905" y="67"/>
                  </a:cubicBezTo>
                  <a:lnTo>
                    <a:pt x="3905" y="67"/>
                  </a:lnTo>
                  <a:cubicBezTo>
                    <a:pt x="3905" y="67"/>
                    <a:pt x="3906" y="67"/>
                    <a:pt x="3906" y="67"/>
                  </a:cubicBezTo>
                  <a:close/>
                  <a:moveTo>
                    <a:pt x="3416" y="67"/>
                  </a:moveTo>
                  <a:cubicBezTo>
                    <a:pt x="3417" y="67"/>
                    <a:pt x="3418" y="68"/>
                    <a:pt x="3418" y="68"/>
                  </a:cubicBezTo>
                  <a:cubicBezTo>
                    <a:pt x="3418" y="68"/>
                    <a:pt x="3417" y="68"/>
                    <a:pt x="3417" y="68"/>
                  </a:cubicBezTo>
                  <a:cubicBezTo>
                    <a:pt x="3417" y="67"/>
                    <a:pt x="3416" y="67"/>
                    <a:pt x="3416" y="67"/>
                  </a:cubicBezTo>
                  <a:close/>
                  <a:moveTo>
                    <a:pt x="3800" y="67"/>
                  </a:moveTo>
                  <a:cubicBezTo>
                    <a:pt x="3801" y="68"/>
                    <a:pt x="3802" y="68"/>
                    <a:pt x="3802" y="68"/>
                  </a:cubicBezTo>
                  <a:cubicBezTo>
                    <a:pt x="3802" y="68"/>
                    <a:pt x="3801" y="68"/>
                    <a:pt x="3800" y="67"/>
                  </a:cubicBezTo>
                  <a:close/>
                  <a:moveTo>
                    <a:pt x="2760" y="57"/>
                  </a:moveTo>
                  <a:cubicBezTo>
                    <a:pt x="2769" y="60"/>
                    <a:pt x="2776" y="62"/>
                    <a:pt x="2781" y="68"/>
                  </a:cubicBezTo>
                  <a:cubicBezTo>
                    <a:pt x="2782" y="68"/>
                    <a:pt x="2782" y="68"/>
                    <a:pt x="2783" y="68"/>
                  </a:cubicBezTo>
                  <a:lnTo>
                    <a:pt x="2783" y="68"/>
                  </a:lnTo>
                  <a:cubicBezTo>
                    <a:pt x="2783" y="68"/>
                    <a:pt x="2783" y="67"/>
                    <a:pt x="2784" y="66"/>
                  </a:cubicBezTo>
                  <a:lnTo>
                    <a:pt x="2784" y="66"/>
                  </a:lnTo>
                  <a:cubicBezTo>
                    <a:pt x="2777" y="62"/>
                    <a:pt x="2770" y="59"/>
                    <a:pt x="2760" y="57"/>
                  </a:cubicBezTo>
                  <a:close/>
                  <a:moveTo>
                    <a:pt x="3247" y="70"/>
                  </a:moveTo>
                  <a:cubicBezTo>
                    <a:pt x="3247" y="70"/>
                    <a:pt x="3247" y="70"/>
                    <a:pt x="3247" y="70"/>
                  </a:cubicBezTo>
                  <a:cubicBezTo>
                    <a:pt x="3249" y="70"/>
                    <a:pt x="3250" y="70"/>
                    <a:pt x="3249" y="70"/>
                  </a:cubicBezTo>
                  <a:cubicBezTo>
                    <a:pt x="3249" y="70"/>
                    <a:pt x="3248" y="70"/>
                    <a:pt x="3247" y="70"/>
                  </a:cubicBezTo>
                  <a:close/>
                  <a:moveTo>
                    <a:pt x="3579" y="70"/>
                  </a:moveTo>
                  <a:lnTo>
                    <a:pt x="3579" y="70"/>
                  </a:lnTo>
                  <a:cubicBezTo>
                    <a:pt x="3580" y="70"/>
                    <a:pt x="3580" y="71"/>
                    <a:pt x="3580" y="71"/>
                  </a:cubicBezTo>
                  <a:lnTo>
                    <a:pt x="3580" y="71"/>
                  </a:lnTo>
                  <a:cubicBezTo>
                    <a:pt x="3579" y="71"/>
                    <a:pt x="3579" y="70"/>
                    <a:pt x="3579" y="70"/>
                  </a:cubicBezTo>
                  <a:close/>
                  <a:moveTo>
                    <a:pt x="2430" y="69"/>
                  </a:moveTo>
                  <a:lnTo>
                    <a:pt x="2430" y="69"/>
                  </a:lnTo>
                  <a:cubicBezTo>
                    <a:pt x="2429" y="70"/>
                    <a:pt x="2429" y="71"/>
                    <a:pt x="2428" y="71"/>
                  </a:cubicBezTo>
                  <a:cubicBezTo>
                    <a:pt x="2428" y="70"/>
                    <a:pt x="2429" y="70"/>
                    <a:pt x="2430" y="69"/>
                  </a:cubicBezTo>
                  <a:close/>
                  <a:moveTo>
                    <a:pt x="3655" y="70"/>
                  </a:moveTo>
                  <a:lnTo>
                    <a:pt x="3656" y="71"/>
                  </a:lnTo>
                  <a:cubicBezTo>
                    <a:pt x="3656" y="72"/>
                    <a:pt x="3656" y="72"/>
                    <a:pt x="3656" y="72"/>
                  </a:cubicBezTo>
                  <a:cubicBezTo>
                    <a:pt x="3656" y="72"/>
                    <a:pt x="3655" y="71"/>
                    <a:pt x="3655" y="70"/>
                  </a:cubicBezTo>
                  <a:close/>
                  <a:moveTo>
                    <a:pt x="3187" y="80"/>
                  </a:moveTo>
                  <a:cubicBezTo>
                    <a:pt x="3187" y="81"/>
                    <a:pt x="3188" y="81"/>
                    <a:pt x="3188" y="81"/>
                  </a:cubicBezTo>
                  <a:lnTo>
                    <a:pt x="3188" y="81"/>
                  </a:lnTo>
                  <a:cubicBezTo>
                    <a:pt x="3188" y="81"/>
                    <a:pt x="3187" y="81"/>
                    <a:pt x="3187" y="80"/>
                  </a:cubicBezTo>
                  <a:close/>
                  <a:moveTo>
                    <a:pt x="2843" y="86"/>
                  </a:moveTo>
                  <a:cubicBezTo>
                    <a:pt x="2843" y="86"/>
                    <a:pt x="2843" y="86"/>
                    <a:pt x="2843" y="87"/>
                  </a:cubicBezTo>
                  <a:lnTo>
                    <a:pt x="2843" y="87"/>
                  </a:lnTo>
                  <a:cubicBezTo>
                    <a:pt x="2843" y="87"/>
                    <a:pt x="2843" y="87"/>
                    <a:pt x="2843" y="87"/>
                  </a:cubicBezTo>
                  <a:lnTo>
                    <a:pt x="2843" y="87"/>
                  </a:lnTo>
                  <a:cubicBezTo>
                    <a:pt x="2843" y="86"/>
                    <a:pt x="2843" y="86"/>
                    <a:pt x="2843" y="86"/>
                  </a:cubicBezTo>
                  <a:close/>
                  <a:moveTo>
                    <a:pt x="2927" y="88"/>
                  </a:moveTo>
                  <a:cubicBezTo>
                    <a:pt x="2927" y="88"/>
                    <a:pt x="2927" y="88"/>
                    <a:pt x="2927" y="89"/>
                  </a:cubicBezTo>
                  <a:lnTo>
                    <a:pt x="2927" y="90"/>
                  </a:lnTo>
                  <a:cubicBezTo>
                    <a:pt x="2927" y="89"/>
                    <a:pt x="2927" y="89"/>
                    <a:pt x="2927" y="88"/>
                  </a:cubicBezTo>
                  <a:close/>
                  <a:moveTo>
                    <a:pt x="2968" y="90"/>
                  </a:moveTo>
                  <a:lnTo>
                    <a:pt x="2968" y="90"/>
                  </a:lnTo>
                  <a:cubicBezTo>
                    <a:pt x="2968" y="90"/>
                    <a:pt x="2969" y="91"/>
                    <a:pt x="2969" y="91"/>
                  </a:cubicBezTo>
                  <a:cubicBezTo>
                    <a:pt x="2969" y="91"/>
                    <a:pt x="2969" y="91"/>
                    <a:pt x="2969" y="91"/>
                  </a:cubicBezTo>
                  <a:lnTo>
                    <a:pt x="2969" y="91"/>
                  </a:lnTo>
                  <a:cubicBezTo>
                    <a:pt x="2968" y="91"/>
                    <a:pt x="2968" y="90"/>
                    <a:pt x="2968" y="90"/>
                  </a:cubicBezTo>
                  <a:close/>
                  <a:moveTo>
                    <a:pt x="3090" y="96"/>
                  </a:moveTo>
                  <a:cubicBezTo>
                    <a:pt x="3090" y="96"/>
                    <a:pt x="3090" y="96"/>
                    <a:pt x="3090" y="96"/>
                  </a:cubicBezTo>
                  <a:lnTo>
                    <a:pt x="3090" y="96"/>
                  </a:lnTo>
                  <a:cubicBezTo>
                    <a:pt x="3090" y="96"/>
                    <a:pt x="3089" y="96"/>
                    <a:pt x="3090" y="96"/>
                  </a:cubicBezTo>
                  <a:close/>
                  <a:moveTo>
                    <a:pt x="3732" y="99"/>
                  </a:moveTo>
                  <a:cubicBezTo>
                    <a:pt x="3732" y="100"/>
                    <a:pt x="3732" y="99"/>
                    <a:pt x="3732" y="100"/>
                  </a:cubicBezTo>
                  <a:cubicBezTo>
                    <a:pt x="3732" y="100"/>
                    <a:pt x="3732" y="100"/>
                    <a:pt x="3732" y="99"/>
                  </a:cubicBezTo>
                  <a:close/>
                  <a:moveTo>
                    <a:pt x="3359" y="102"/>
                  </a:moveTo>
                  <a:cubicBezTo>
                    <a:pt x="3361" y="102"/>
                    <a:pt x="3362" y="102"/>
                    <a:pt x="3364" y="102"/>
                  </a:cubicBezTo>
                  <a:lnTo>
                    <a:pt x="3359" y="102"/>
                  </a:lnTo>
                  <a:cubicBezTo>
                    <a:pt x="3359" y="102"/>
                    <a:pt x="3359" y="102"/>
                    <a:pt x="3359" y="102"/>
                  </a:cubicBezTo>
                  <a:close/>
                  <a:moveTo>
                    <a:pt x="2210" y="102"/>
                  </a:moveTo>
                  <a:cubicBezTo>
                    <a:pt x="2211" y="102"/>
                    <a:pt x="2210" y="102"/>
                    <a:pt x="2207" y="102"/>
                  </a:cubicBezTo>
                  <a:cubicBezTo>
                    <a:pt x="2207" y="102"/>
                    <a:pt x="2207" y="102"/>
                    <a:pt x="2207" y="102"/>
                  </a:cubicBezTo>
                  <a:lnTo>
                    <a:pt x="2207" y="102"/>
                  </a:lnTo>
                  <a:cubicBezTo>
                    <a:pt x="2208" y="102"/>
                    <a:pt x="2210" y="102"/>
                    <a:pt x="2210" y="102"/>
                  </a:cubicBezTo>
                  <a:close/>
                  <a:moveTo>
                    <a:pt x="3744" y="102"/>
                  </a:moveTo>
                  <a:lnTo>
                    <a:pt x="3744" y="102"/>
                  </a:lnTo>
                  <a:cubicBezTo>
                    <a:pt x="3744" y="102"/>
                    <a:pt x="3744" y="102"/>
                    <a:pt x="3745" y="103"/>
                  </a:cubicBezTo>
                  <a:lnTo>
                    <a:pt x="3745" y="103"/>
                  </a:lnTo>
                  <a:cubicBezTo>
                    <a:pt x="3744" y="103"/>
                    <a:pt x="3744" y="102"/>
                    <a:pt x="3744" y="102"/>
                  </a:cubicBezTo>
                  <a:cubicBezTo>
                    <a:pt x="3744" y="102"/>
                    <a:pt x="3743" y="102"/>
                    <a:pt x="3744" y="102"/>
                  </a:cubicBezTo>
                  <a:close/>
                  <a:moveTo>
                    <a:pt x="2771" y="102"/>
                  </a:moveTo>
                  <a:lnTo>
                    <a:pt x="2771" y="102"/>
                  </a:lnTo>
                  <a:cubicBezTo>
                    <a:pt x="2771" y="103"/>
                    <a:pt x="2770" y="104"/>
                    <a:pt x="2770" y="105"/>
                  </a:cubicBezTo>
                  <a:lnTo>
                    <a:pt x="2771" y="104"/>
                  </a:lnTo>
                  <a:lnTo>
                    <a:pt x="2771" y="102"/>
                  </a:lnTo>
                  <a:close/>
                  <a:moveTo>
                    <a:pt x="4130" y="111"/>
                  </a:moveTo>
                  <a:cubicBezTo>
                    <a:pt x="4130" y="111"/>
                    <a:pt x="4129" y="111"/>
                    <a:pt x="4129" y="111"/>
                  </a:cubicBezTo>
                  <a:cubicBezTo>
                    <a:pt x="4129" y="111"/>
                    <a:pt x="4129" y="111"/>
                    <a:pt x="4130" y="111"/>
                  </a:cubicBezTo>
                  <a:close/>
                  <a:moveTo>
                    <a:pt x="2726" y="97"/>
                  </a:moveTo>
                  <a:lnTo>
                    <a:pt x="2726" y="97"/>
                  </a:lnTo>
                  <a:cubicBezTo>
                    <a:pt x="2726" y="97"/>
                    <a:pt x="2726" y="98"/>
                    <a:pt x="2723" y="100"/>
                  </a:cubicBezTo>
                  <a:cubicBezTo>
                    <a:pt x="2721" y="101"/>
                    <a:pt x="2718" y="102"/>
                    <a:pt x="2715" y="104"/>
                  </a:cubicBezTo>
                  <a:lnTo>
                    <a:pt x="2706" y="104"/>
                  </a:lnTo>
                  <a:cubicBezTo>
                    <a:pt x="2704" y="102"/>
                    <a:pt x="2701" y="102"/>
                    <a:pt x="2699" y="101"/>
                  </a:cubicBezTo>
                  <a:lnTo>
                    <a:pt x="2699" y="101"/>
                  </a:lnTo>
                  <a:cubicBezTo>
                    <a:pt x="2700" y="102"/>
                    <a:pt x="2700" y="103"/>
                    <a:pt x="2701" y="104"/>
                  </a:cubicBezTo>
                  <a:lnTo>
                    <a:pt x="2712" y="112"/>
                  </a:lnTo>
                  <a:cubicBezTo>
                    <a:pt x="2713" y="113"/>
                    <a:pt x="2714" y="114"/>
                    <a:pt x="2716" y="114"/>
                  </a:cubicBezTo>
                  <a:lnTo>
                    <a:pt x="2716" y="114"/>
                  </a:lnTo>
                  <a:cubicBezTo>
                    <a:pt x="2720" y="107"/>
                    <a:pt x="2723" y="102"/>
                    <a:pt x="2726" y="99"/>
                  </a:cubicBezTo>
                  <a:cubicBezTo>
                    <a:pt x="2726" y="98"/>
                    <a:pt x="2726" y="97"/>
                    <a:pt x="2726" y="97"/>
                  </a:cubicBezTo>
                  <a:close/>
                  <a:moveTo>
                    <a:pt x="2953" y="117"/>
                  </a:moveTo>
                  <a:lnTo>
                    <a:pt x="2953" y="117"/>
                  </a:lnTo>
                  <a:cubicBezTo>
                    <a:pt x="2953" y="117"/>
                    <a:pt x="2953" y="118"/>
                    <a:pt x="2952" y="118"/>
                  </a:cubicBezTo>
                  <a:lnTo>
                    <a:pt x="2952" y="118"/>
                  </a:lnTo>
                  <a:cubicBezTo>
                    <a:pt x="2953" y="118"/>
                    <a:pt x="2953" y="118"/>
                    <a:pt x="2953" y="117"/>
                  </a:cubicBezTo>
                  <a:close/>
                  <a:moveTo>
                    <a:pt x="3814" y="118"/>
                  </a:moveTo>
                  <a:cubicBezTo>
                    <a:pt x="3815" y="118"/>
                    <a:pt x="3815" y="118"/>
                    <a:pt x="3816" y="119"/>
                  </a:cubicBezTo>
                  <a:lnTo>
                    <a:pt x="3816" y="119"/>
                  </a:lnTo>
                  <a:lnTo>
                    <a:pt x="3816" y="119"/>
                  </a:lnTo>
                  <a:cubicBezTo>
                    <a:pt x="3814" y="118"/>
                    <a:pt x="3814" y="118"/>
                    <a:pt x="3814" y="118"/>
                  </a:cubicBezTo>
                  <a:close/>
                  <a:moveTo>
                    <a:pt x="2429" y="120"/>
                  </a:moveTo>
                  <a:lnTo>
                    <a:pt x="2429" y="120"/>
                  </a:lnTo>
                  <a:cubicBezTo>
                    <a:pt x="2430" y="120"/>
                    <a:pt x="2430" y="121"/>
                    <a:pt x="2430" y="121"/>
                  </a:cubicBezTo>
                  <a:cubicBezTo>
                    <a:pt x="2430" y="121"/>
                    <a:pt x="2430" y="120"/>
                    <a:pt x="2429" y="120"/>
                  </a:cubicBezTo>
                  <a:close/>
                  <a:moveTo>
                    <a:pt x="2743" y="126"/>
                  </a:moveTo>
                  <a:cubicBezTo>
                    <a:pt x="2745" y="126"/>
                    <a:pt x="2747" y="126"/>
                    <a:pt x="2748" y="126"/>
                  </a:cubicBezTo>
                  <a:cubicBezTo>
                    <a:pt x="2750" y="126"/>
                    <a:pt x="2749" y="126"/>
                    <a:pt x="2743" y="126"/>
                  </a:cubicBezTo>
                  <a:close/>
                  <a:moveTo>
                    <a:pt x="3904" y="127"/>
                  </a:moveTo>
                  <a:cubicBezTo>
                    <a:pt x="3905" y="127"/>
                    <a:pt x="3906" y="127"/>
                    <a:pt x="3907" y="128"/>
                  </a:cubicBezTo>
                  <a:lnTo>
                    <a:pt x="3907" y="128"/>
                  </a:lnTo>
                  <a:cubicBezTo>
                    <a:pt x="3907" y="128"/>
                    <a:pt x="3907" y="128"/>
                    <a:pt x="3906" y="128"/>
                  </a:cubicBezTo>
                  <a:cubicBezTo>
                    <a:pt x="3905" y="128"/>
                    <a:pt x="3904" y="127"/>
                    <a:pt x="3904" y="127"/>
                  </a:cubicBezTo>
                  <a:close/>
                  <a:moveTo>
                    <a:pt x="2167" y="132"/>
                  </a:moveTo>
                  <a:lnTo>
                    <a:pt x="2167" y="132"/>
                  </a:lnTo>
                  <a:cubicBezTo>
                    <a:pt x="2166" y="132"/>
                    <a:pt x="2165" y="134"/>
                    <a:pt x="2165" y="134"/>
                  </a:cubicBezTo>
                  <a:cubicBezTo>
                    <a:pt x="2165" y="134"/>
                    <a:pt x="2165" y="133"/>
                    <a:pt x="2165" y="133"/>
                  </a:cubicBezTo>
                  <a:cubicBezTo>
                    <a:pt x="2166" y="132"/>
                    <a:pt x="2166" y="132"/>
                    <a:pt x="2167" y="132"/>
                  </a:cubicBezTo>
                  <a:close/>
                  <a:moveTo>
                    <a:pt x="2057" y="136"/>
                  </a:moveTo>
                  <a:cubicBezTo>
                    <a:pt x="2057" y="136"/>
                    <a:pt x="2057" y="136"/>
                    <a:pt x="2057" y="136"/>
                  </a:cubicBezTo>
                  <a:lnTo>
                    <a:pt x="2057" y="136"/>
                  </a:lnTo>
                  <a:cubicBezTo>
                    <a:pt x="2057" y="136"/>
                    <a:pt x="2057" y="136"/>
                    <a:pt x="2057" y="136"/>
                  </a:cubicBezTo>
                  <a:close/>
                  <a:moveTo>
                    <a:pt x="1878" y="139"/>
                  </a:move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close/>
                  <a:moveTo>
                    <a:pt x="4183" y="140"/>
                  </a:moveTo>
                  <a:lnTo>
                    <a:pt x="4183" y="140"/>
                  </a:lnTo>
                  <a:cubicBezTo>
                    <a:pt x="4183" y="140"/>
                    <a:pt x="4183" y="140"/>
                    <a:pt x="4182" y="140"/>
                  </a:cubicBezTo>
                  <a:lnTo>
                    <a:pt x="4182" y="140"/>
                  </a:lnTo>
                  <a:cubicBezTo>
                    <a:pt x="4182" y="140"/>
                    <a:pt x="4183" y="140"/>
                    <a:pt x="4183" y="140"/>
                  </a:cubicBezTo>
                  <a:close/>
                  <a:moveTo>
                    <a:pt x="4273" y="138"/>
                  </a:moveTo>
                  <a:cubicBezTo>
                    <a:pt x="4274" y="139"/>
                    <a:pt x="4274" y="140"/>
                    <a:pt x="4274" y="141"/>
                  </a:cubicBezTo>
                  <a:lnTo>
                    <a:pt x="4274" y="141"/>
                  </a:lnTo>
                  <a:cubicBezTo>
                    <a:pt x="4274" y="140"/>
                    <a:pt x="4274" y="140"/>
                    <a:pt x="4273" y="139"/>
                  </a:cubicBezTo>
                  <a:lnTo>
                    <a:pt x="4273" y="138"/>
                  </a:lnTo>
                  <a:close/>
                  <a:moveTo>
                    <a:pt x="1959" y="147"/>
                  </a:moveTo>
                  <a:cubicBezTo>
                    <a:pt x="1959" y="147"/>
                    <a:pt x="1959" y="148"/>
                    <a:pt x="1959" y="148"/>
                  </a:cubicBezTo>
                  <a:lnTo>
                    <a:pt x="1959" y="147"/>
                  </a:lnTo>
                  <a:close/>
                  <a:moveTo>
                    <a:pt x="4565" y="149"/>
                  </a:moveTo>
                  <a:cubicBezTo>
                    <a:pt x="4566" y="149"/>
                    <a:pt x="4566" y="149"/>
                    <a:pt x="4566" y="149"/>
                  </a:cubicBezTo>
                  <a:cubicBezTo>
                    <a:pt x="4566" y="149"/>
                    <a:pt x="4565" y="149"/>
                    <a:pt x="4565" y="149"/>
                  </a:cubicBezTo>
                  <a:close/>
                  <a:moveTo>
                    <a:pt x="1717" y="153"/>
                  </a:moveTo>
                  <a:cubicBezTo>
                    <a:pt x="1718" y="153"/>
                    <a:pt x="1719" y="153"/>
                    <a:pt x="1719" y="153"/>
                  </a:cubicBezTo>
                  <a:lnTo>
                    <a:pt x="1719" y="153"/>
                  </a:lnTo>
                  <a:cubicBezTo>
                    <a:pt x="1717" y="153"/>
                    <a:pt x="1716" y="153"/>
                    <a:pt x="1714" y="153"/>
                  </a:cubicBezTo>
                  <a:cubicBezTo>
                    <a:pt x="1711" y="153"/>
                    <a:pt x="1714" y="153"/>
                    <a:pt x="1717" y="153"/>
                  </a:cubicBezTo>
                  <a:close/>
                  <a:moveTo>
                    <a:pt x="4371" y="155"/>
                  </a:moveTo>
                  <a:lnTo>
                    <a:pt x="4371" y="155"/>
                  </a:lnTo>
                  <a:cubicBezTo>
                    <a:pt x="4372" y="155"/>
                    <a:pt x="4372" y="155"/>
                    <a:pt x="4372" y="155"/>
                  </a:cubicBezTo>
                  <a:cubicBezTo>
                    <a:pt x="4372" y="155"/>
                    <a:pt x="4371" y="155"/>
                    <a:pt x="4371" y="155"/>
                  </a:cubicBezTo>
                  <a:close/>
                  <a:moveTo>
                    <a:pt x="1729" y="156"/>
                  </a:moveTo>
                  <a:cubicBezTo>
                    <a:pt x="1730" y="156"/>
                    <a:pt x="1730" y="156"/>
                    <a:pt x="1730" y="156"/>
                  </a:cubicBezTo>
                  <a:cubicBezTo>
                    <a:pt x="1730" y="156"/>
                    <a:pt x="1729" y="156"/>
                    <a:pt x="1729" y="156"/>
                  </a:cubicBezTo>
                  <a:close/>
                  <a:moveTo>
                    <a:pt x="1789" y="167"/>
                  </a:moveTo>
                  <a:cubicBezTo>
                    <a:pt x="1788" y="167"/>
                    <a:pt x="1788" y="167"/>
                    <a:pt x="1787" y="167"/>
                  </a:cubicBezTo>
                  <a:lnTo>
                    <a:pt x="1787" y="167"/>
                  </a:lnTo>
                  <a:cubicBezTo>
                    <a:pt x="1788" y="167"/>
                    <a:pt x="1788" y="167"/>
                    <a:pt x="1789" y="167"/>
                  </a:cubicBezTo>
                  <a:close/>
                  <a:moveTo>
                    <a:pt x="2227" y="169"/>
                  </a:moveTo>
                  <a:cubicBezTo>
                    <a:pt x="2228" y="169"/>
                    <a:pt x="2227" y="169"/>
                    <a:pt x="2227" y="169"/>
                  </a:cubicBezTo>
                  <a:lnTo>
                    <a:pt x="2227" y="169"/>
                  </a:lnTo>
                  <a:cubicBezTo>
                    <a:pt x="2227" y="169"/>
                    <a:pt x="2227" y="169"/>
                    <a:pt x="2227" y="169"/>
                  </a:cubicBezTo>
                  <a:close/>
                  <a:moveTo>
                    <a:pt x="2222" y="172"/>
                  </a:moveTo>
                  <a:lnTo>
                    <a:pt x="2218" y="173"/>
                  </a:lnTo>
                  <a:cubicBezTo>
                    <a:pt x="2214" y="173"/>
                    <a:pt x="2217" y="173"/>
                    <a:pt x="2222" y="172"/>
                  </a:cubicBezTo>
                  <a:close/>
                  <a:moveTo>
                    <a:pt x="1561" y="175"/>
                  </a:moveTo>
                  <a:cubicBezTo>
                    <a:pt x="1561" y="175"/>
                    <a:pt x="1561" y="175"/>
                    <a:pt x="1562" y="175"/>
                  </a:cubicBezTo>
                  <a:lnTo>
                    <a:pt x="1562" y="175"/>
                  </a:lnTo>
                  <a:cubicBezTo>
                    <a:pt x="1560" y="175"/>
                    <a:pt x="1559" y="175"/>
                    <a:pt x="1558" y="175"/>
                  </a:cubicBezTo>
                  <a:cubicBezTo>
                    <a:pt x="1559" y="175"/>
                    <a:pt x="1560" y="175"/>
                    <a:pt x="1561" y="175"/>
                  </a:cubicBezTo>
                  <a:close/>
                  <a:moveTo>
                    <a:pt x="1849" y="181"/>
                  </a:moveTo>
                  <a:lnTo>
                    <a:pt x="1849" y="182"/>
                  </a:lnTo>
                  <a:cubicBezTo>
                    <a:pt x="1849" y="182"/>
                    <a:pt x="1849" y="183"/>
                    <a:pt x="1849" y="183"/>
                  </a:cubicBezTo>
                  <a:lnTo>
                    <a:pt x="1849" y="183"/>
                  </a:lnTo>
                  <a:lnTo>
                    <a:pt x="1849" y="181"/>
                  </a:lnTo>
                  <a:close/>
                  <a:moveTo>
                    <a:pt x="1816" y="190"/>
                  </a:moveTo>
                  <a:lnTo>
                    <a:pt x="1818" y="191"/>
                  </a:lnTo>
                  <a:lnTo>
                    <a:pt x="1818" y="191"/>
                  </a:lnTo>
                  <a:cubicBezTo>
                    <a:pt x="1815" y="191"/>
                    <a:pt x="1816" y="190"/>
                    <a:pt x="1816" y="190"/>
                  </a:cubicBezTo>
                  <a:close/>
                  <a:moveTo>
                    <a:pt x="1892" y="191"/>
                  </a:moveTo>
                  <a:cubicBezTo>
                    <a:pt x="1892" y="191"/>
                    <a:pt x="1894" y="192"/>
                    <a:pt x="1895" y="193"/>
                  </a:cubicBezTo>
                  <a:lnTo>
                    <a:pt x="1896" y="193"/>
                  </a:lnTo>
                  <a:lnTo>
                    <a:pt x="1896" y="193"/>
                  </a:lnTo>
                  <a:lnTo>
                    <a:pt x="1894" y="193"/>
                  </a:lnTo>
                  <a:cubicBezTo>
                    <a:pt x="1893" y="192"/>
                    <a:pt x="1892" y="191"/>
                    <a:pt x="1892" y="191"/>
                  </a:cubicBezTo>
                  <a:close/>
                  <a:moveTo>
                    <a:pt x="4319" y="194"/>
                  </a:moveTo>
                  <a:cubicBezTo>
                    <a:pt x="4319" y="194"/>
                    <a:pt x="4319" y="194"/>
                    <a:pt x="4320" y="194"/>
                  </a:cubicBezTo>
                  <a:cubicBezTo>
                    <a:pt x="4319" y="194"/>
                    <a:pt x="4319" y="194"/>
                    <a:pt x="4319" y="194"/>
                  </a:cubicBezTo>
                  <a:close/>
                  <a:moveTo>
                    <a:pt x="5021" y="199"/>
                  </a:moveTo>
                  <a:cubicBezTo>
                    <a:pt x="5022" y="199"/>
                    <a:pt x="5023" y="199"/>
                    <a:pt x="5024" y="200"/>
                  </a:cubicBezTo>
                  <a:lnTo>
                    <a:pt x="5021" y="199"/>
                  </a:lnTo>
                  <a:close/>
                  <a:moveTo>
                    <a:pt x="2067" y="210"/>
                  </a:move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7" y="210"/>
                    <a:pt x="2067" y="210"/>
                  </a:cubicBezTo>
                  <a:close/>
                  <a:moveTo>
                    <a:pt x="4824" y="210"/>
                  </a:moveTo>
                  <a:lnTo>
                    <a:pt x="4828" y="211"/>
                  </a:lnTo>
                  <a:lnTo>
                    <a:pt x="4828" y="211"/>
                  </a:lnTo>
                  <a:cubicBezTo>
                    <a:pt x="4827" y="211"/>
                    <a:pt x="4827" y="211"/>
                    <a:pt x="4827" y="211"/>
                  </a:cubicBezTo>
                  <a:cubicBezTo>
                    <a:pt x="4823" y="211"/>
                    <a:pt x="4819" y="210"/>
                    <a:pt x="4821" y="210"/>
                  </a:cubicBezTo>
                  <a:close/>
                  <a:moveTo>
                    <a:pt x="4935" y="215"/>
                  </a:moveTo>
                  <a:lnTo>
                    <a:pt x="4935" y="215"/>
                  </a:lnTo>
                  <a:cubicBezTo>
                    <a:pt x="4935" y="215"/>
                    <a:pt x="4935" y="215"/>
                    <a:pt x="4935" y="215"/>
                  </a:cubicBezTo>
                  <a:cubicBezTo>
                    <a:pt x="4935" y="215"/>
                    <a:pt x="4935" y="215"/>
                    <a:pt x="4935" y="215"/>
                  </a:cubicBezTo>
                  <a:close/>
                  <a:moveTo>
                    <a:pt x="4773" y="214"/>
                  </a:moveTo>
                  <a:lnTo>
                    <a:pt x="4771" y="215"/>
                  </a:lnTo>
                  <a:cubicBezTo>
                    <a:pt x="4771" y="214"/>
                    <a:pt x="4772" y="214"/>
                    <a:pt x="4773" y="214"/>
                  </a:cubicBezTo>
                  <a:close/>
                  <a:moveTo>
                    <a:pt x="5041" y="223"/>
                  </a:moveTo>
                  <a:lnTo>
                    <a:pt x="5042" y="224"/>
                  </a:lnTo>
                  <a:lnTo>
                    <a:pt x="5042" y="224"/>
                  </a:lnTo>
                  <a:cubicBezTo>
                    <a:pt x="5042" y="224"/>
                    <a:pt x="5041" y="223"/>
                    <a:pt x="5041" y="223"/>
                  </a:cubicBezTo>
                  <a:close/>
                  <a:moveTo>
                    <a:pt x="5100" y="222"/>
                  </a:moveTo>
                  <a:lnTo>
                    <a:pt x="5100" y="222"/>
                  </a:lnTo>
                  <a:cubicBezTo>
                    <a:pt x="5101" y="222"/>
                    <a:pt x="5102" y="223"/>
                    <a:pt x="5104" y="224"/>
                  </a:cubicBezTo>
                  <a:cubicBezTo>
                    <a:pt x="5101" y="223"/>
                    <a:pt x="5100" y="222"/>
                    <a:pt x="5100" y="222"/>
                  </a:cubicBezTo>
                  <a:close/>
                  <a:moveTo>
                    <a:pt x="1695" y="224"/>
                  </a:moveTo>
                  <a:cubicBezTo>
                    <a:pt x="1695" y="224"/>
                    <a:pt x="1696" y="225"/>
                    <a:pt x="1697" y="226"/>
                  </a:cubicBezTo>
                  <a:cubicBezTo>
                    <a:pt x="1695" y="225"/>
                    <a:pt x="1695" y="224"/>
                    <a:pt x="1695" y="224"/>
                  </a:cubicBezTo>
                  <a:close/>
                  <a:moveTo>
                    <a:pt x="5109" y="227"/>
                  </a:moveTo>
                  <a:cubicBezTo>
                    <a:pt x="5109" y="227"/>
                    <a:pt x="5109" y="227"/>
                    <a:pt x="5110" y="228"/>
                  </a:cubicBezTo>
                  <a:cubicBezTo>
                    <a:pt x="5110" y="228"/>
                    <a:pt x="5110" y="228"/>
                    <a:pt x="5110" y="228"/>
                  </a:cubicBezTo>
                  <a:cubicBezTo>
                    <a:pt x="5109" y="228"/>
                    <a:pt x="5109" y="227"/>
                    <a:pt x="5109" y="227"/>
                  </a:cubicBezTo>
                  <a:close/>
                  <a:moveTo>
                    <a:pt x="1717" y="230"/>
                  </a:moveTo>
                  <a:cubicBezTo>
                    <a:pt x="1715" y="230"/>
                    <a:pt x="1714" y="230"/>
                    <a:pt x="1713" y="230"/>
                  </a:cubicBezTo>
                  <a:cubicBezTo>
                    <a:pt x="1711" y="230"/>
                    <a:pt x="1710" y="230"/>
                    <a:pt x="1708" y="230"/>
                  </a:cubicBezTo>
                  <a:close/>
                  <a:moveTo>
                    <a:pt x="1432" y="236"/>
                  </a:moveTo>
                  <a:cubicBezTo>
                    <a:pt x="1432" y="236"/>
                    <a:pt x="1432" y="237"/>
                    <a:pt x="1432" y="237"/>
                  </a:cubicBezTo>
                  <a:cubicBezTo>
                    <a:pt x="1432" y="237"/>
                    <a:pt x="1432" y="237"/>
                    <a:pt x="1432" y="237"/>
                  </a:cubicBezTo>
                  <a:lnTo>
                    <a:pt x="1432" y="237"/>
                  </a:lnTo>
                  <a:cubicBezTo>
                    <a:pt x="1432" y="237"/>
                    <a:pt x="1432" y="236"/>
                    <a:pt x="1432" y="236"/>
                  </a:cubicBezTo>
                  <a:close/>
                  <a:moveTo>
                    <a:pt x="1801" y="241"/>
                  </a:moveTo>
                  <a:cubicBezTo>
                    <a:pt x="1801" y="241"/>
                    <a:pt x="1800" y="241"/>
                    <a:pt x="1800" y="241"/>
                  </a:cubicBezTo>
                  <a:cubicBezTo>
                    <a:pt x="1800" y="241"/>
                    <a:pt x="1801" y="241"/>
                    <a:pt x="1801" y="241"/>
                  </a:cubicBezTo>
                  <a:close/>
                  <a:moveTo>
                    <a:pt x="4980" y="245"/>
                  </a:moveTo>
                  <a:cubicBezTo>
                    <a:pt x="4980" y="245"/>
                    <a:pt x="4980" y="245"/>
                    <a:pt x="4980" y="245"/>
                  </a:cubicBezTo>
                  <a:lnTo>
                    <a:pt x="4980" y="245"/>
                  </a:lnTo>
                  <a:cubicBezTo>
                    <a:pt x="4980" y="245"/>
                    <a:pt x="4980" y="245"/>
                    <a:pt x="4980" y="245"/>
                  </a:cubicBezTo>
                  <a:close/>
                  <a:moveTo>
                    <a:pt x="1583" y="246"/>
                  </a:moveTo>
                  <a:cubicBezTo>
                    <a:pt x="1583" y="246"/>
                    <a:pt x="1584" y="246"/>
                    <a:pt x="1585" y="247"/>
                  </a:cubicBezTo>
                  <a:lnTo>
                    <a:pt x="1585" y="247"/>
                  </a:lnTo>
                  <a:cubicBezTo>
                    <a:pt x="1584" y="247"/>
                    <a:pt x="1584" y="246"/>
                    <a:pt x="1584" y="246"/>
                  </a:cubicBezTo>
                  <a:cubicBezTo>
                    <a:pt x="1583" y="246"/>
                    <a:pt x="1583" y="246"/>
                    <a:pt x="1583" y="246"/>
                  </a:cubicBezTo>
                  <a:close/>
                  <a:moveTo>
                    <a:pt x="1391" y="248"/>
                  </a:moveTo>
                  <a:cubicBezTo>
                    <a:pt x="1391" y="249"/>
                    <a:pt x="1392" y="249"/>
                    <a:pt x="1392" y="250"/>
                  </a:cubicBezTo>
                  <a:lnTo>
                    <a:pt x="1391" y="248"/>
                  </a:lnTo>
                  <a:close/>
                  <a:moveTo>
                    <a:pt x="1352" y="263"/>
                  </a:moveTo>
                  <a:cubicBezTo>
                    <a:pt x="1352" y="264"/>
                    <a:pt x="1352" y="264"/>
                    <a:pt x="1352" y="264"/>
                  </a:cubicBezTo>
                  <a:cubicBezTo>
                    <a:pt x="1352" y="264"/>
                    <a:pt x="1352" y="264"/>
                    <a:pt x="1352" y="264"/>
                  </a:cubicBezTo>
                  <a:lnTo>
                    <a:pt x="1352" y="264"/>
                  </a:lnTo>
                  <a:cubicBezTo>
                    <a:pt x="1352" y="264"/>
                    <a:pt x="1352" y="264"/>
                    <a:pt x="1352" y="265"/>
                  </a:cubicBezTo>
                  <a:cubicBezTo>
                    <a:pt x="1352" y="264"/>
                    <a:pt x="1352" y="264"/>
                    <a:pt x="1352" y="263"/>
                  </a:cubicBezTo>
                  <a:close/>
                  <a:moveTo>
                    <a:pt x="5080" y="275"/>
                  </a:moveTo>
                  <a:cubicBezTo>
                    <a:pt x="5083" y="275"/>
                    <a:pt x="5084" y="275"/>
                    <a:pt x="5081" y="275"/>
                  </a:cubicBezTo>
                  <a:lnTo>
                    <a:pt x="5080" y="275"/>
                  </a:lnTo>
                  <a:close/>
                  <a:moveTo>
                    <a:pt x="1267" y="280"/>
                  </a:moveTo>
                  <a:lnTo>
                    <a:pt x="1265" y="281"/>
                  </a:lnTo>
                  <a:lnTo>
                    <a:pt x="1264" y="281"/>
                  </a:lnTo>
                  <a:cubicBezTo>
                    <a:pt x="1265" y="281"/>
                    <a:pt x="1266" y="280"/>
                    <a:pt x="1267" y="280"/>
                  </a:cubicBezTo>
                  <a:close/>
                  <a:moveTo>
                    <a:pt x="5400" y="283"/>
                  </a:moveTo>
                  <a:cubicBezTo>
                    <a:pt x="5400" y="284"/>
                    <a:pt x="5399" y="284"/>
                    <a:pt x="5399" y="284"/>
                  </a:cubicBezTo>
                  <a:cubicBezTo>
                    <a:pt x="5399" y="284"/>
                    <a:pt x="5399" y="283"/>
                    <a:pt x="5400" y="283"/>
                  </a:cubicBezTo>
                  <a:close/>
                  <a:moveTo>
                    <a:pt x="1358" y="295"/>
                  </a:moveTo>
                  <a:cubicBezTo>
                    <a:pt x="1358" y="295"/>
                    <a:pt x="1358" y="295"/>
                    <a:pt x="1358" y="296"/>
                  </a:cubicBezTo>
                  <a:lnTo>
                    <a:pt x="1358" y="296"/>
                  </a:lnTo>
                  <a:cubicBezTo>
                    <a:pt x="1358" y="295"/>
                    <a:pt x="1358" y="295"/>
                    <a:pt x="1358" y="295"/>
                  </a:cubicBezTo>
                  <a:close/>
                  <a:moveTo>
                    <a:pt x="1324" y="304"/>
                  </a:moveTo>
                  <a:cubicBezTo>
                    <a:pt x="1324" y="304"/>
                    <a:pt x="1325" y="304"/>
                    <a:pt x="1325" y="304"/>
                  </a:cubicBezTo>
                  <a:lnTo>
                    <a:pt x="1326" y="305"/>
                  </a:lnTo>
                  <a:lnTo>
                    <a:pt x="1326" y="305"/>
                  </a:lnTo>
                  <a:cubicBezTo>
                    <a:pt x="1324" y="304"/>
                    <a:pt x="1324" y="304"/>
                    <a:pt x="1324" y="304"/>
                  </a:cubicBezTo>
                  <a:close/>
                  <a:moveTo>
                    <a:pt x="1132" y="321"/>
                  </a:moveTo>
                  <a:cubicBezTo>
                    <a:pt x="1132" y="321"/>
                    <a:pt x="1132" y="321"/>
                    <a:pt x="1133" y="321"/>
                  </a:cubicBezTo>
                  <a:lnTo>
                    <a:pt x="1133" y="321"/>
                  </a:lnTo>
                  <a:cubicBezTo>
                    <a:pt x="1132" y="321"/>
                    <a:pt x="1132" y="321"/>
                    <a:pt x="1132" y="321"/>
                  </a:cubicBezTo>
                  <a:close/>
                  <a:moveTo>
                    <a:pt x="804" y="356"/>
                  </a:moveTo>
                  <a:cubicBezTo>
                    <a:pt x="805" y="356"/>
                    <a:pt x="802" y="357"/>
                    <a:pt x="800" y="358"/>
                  </a:cubicBezTo>
                  <a:lnTo>
                    <a:pt x="800" y="358"/>
                  </a:lnTo>
                  <a:cubicBezTo>
                    <a:pt x="801" y="357"/>
                    <a:pt x="802" y="357"/>
                    <a:pt x="804" y="356"/>
                  </a:cubicBezTo>
                  <a:close/>
                  <a:moveTo>
                    <a:pt x="949" y="369"/>
                  </a:moveTo>
                  <a:cubicBezTo>
                    <a:pt x="950" y="369"/>
                    <a:pt x="950" y="369"/>
                    <a:pt x="950" y="369"/>
                  </a:cubicBezTo>
                  <a:cubicBezTo>
                    <a:pt x="950" y="369"/>
                    <a:pt x="950" y="369"/>
                    <a:pt x="949" y="369"/>
                  </a:cubicBezTo>
                  <a:close/>
                  <a:moveTo>
                    <a:pt x="5821" y="378"/>
                  </a:moveTo>
                  <a:cubicBezTo>
                    <a:pt x="5822" y="378"/>
                    <a:pt x="5823" y="378"/>
                    <a:pt x="5824" y="379"/>
                  </a:cubicBezTo>
                  <a:cubicBezTo>
                    <a:pt x="5825" y="379"/>
                    <a:pt x="5825" y="380"/>
                    <a:pt x="5825" y="380"/>
                  </a:cubicBezTo>
                  <a:lnTo>
                    <a:pt x="5825" y="380"/>
                  </a:lnTo>
                  <a:cubicBezTo>
                    <a:pt x="5824" y="379"/>
                    <a:pt x="5823" y="379"/>
                    <a:pt x="5821" y="378"/>
                  </a:cubicBezTo>
                  <a:close/>
                  <a:moveTo>
                    <a:pt x="5735" y="384"/>
                  </a:moveTo>
                  <a:cubicBezTo>
                    <a:pt x="5737" y="384"/>
                    <a:pt x="5737" y="384"/>
                    <a:pt x="5736" y="384"/>
                  </a:cubicBezTo>
                  <a:cubicBezTo>
                    <a:pt x="5735" y="384"/>
                    <a:pt x="5735" y="384"/>
                    <a:pt x="5735" y="384"/>
                  </a:cubicBezTo>
                  <a:lnTo>
                    <a:pt x="5735" y="384"/>
                  </a:lnTo>
                  <a:cubicBezTo>
                    <a:pt x="5735" y="384"/>
                    <a:pt x="5735" y="384"/>
                    <a:pt x="5735" y="384"/>
                  </a:cubicBezTo>
                  <a:close/>
                  <a:moveTo>
                    <a:pt x="767" y="384"/>
                  </a:moveTo>
                  <a:cubicBezTo>
                    <a:pt x="766" y="384"/>
                    <a:pt x="766" y="385"/>
                    <a:pt x="766" y="385"/>
                  </a:cubicBezTo>
                  <a:cubicBezTo>
                    <a:pt x="766" y="384"/>
                    <a:pt x="766" y="384"/>
                    <a:pt x="767" y="384"/>
                  </a:cubicBezTo>
                  <a:close/>
                  <a:moveTo>
                    <a:pt x="988" y="385"/>
                  </a:moveTo>
                  <a:cubicBezTo>
                    <a:pt x="988" y="385"/>
                    <a:pt x="988" y="386"/>
                    <a:pt x="987" y="387"/>
                  </a:cubicBezTo>
                  <a:lnTo>
                    <a:pt x="987" y="387"/>
                  </a:lnTo>
                  <a:cubicBezTo>
                    <a:pt x="987" y="387"/>
                    <a:pt x="987" y="386"/>
                    <a:pt x="987" y="386"/>
                  </a:cubicBezTo>
                  <a:cubicBezTo>
                    <a:pt x="987" y="386"/>
                    <a:pt x="988" y="385"/>
                    <a:pt x="988" y="385"/>
                  </a:cubicBezTo>
                  <a:close/>
                  <a:moveTo>
                    <a:pt x="5603" y="391"/>
                  </a:moveTo>
                  <a:lnTo>
                    <a:pt x="5603" y="391"/>
                  </a:lnTo>
                  <a:cubicBezTo>
                    <a:pt x="5604" y="392"/>
                    <a:pt x="5606" y="393"/>
                    <a:pt x="5608" y="394"/>
                  </a:cubicBezTo>
                  <a:cubicBezTo>
                    <a:pt x="5606" y="393"/>
                    <a:pt x="5604" y="393"/>
                    <a:pt x="5603" y="392"/>
                  </a:cubicBezTo>
                  <a:cubicBezTo>
                    <a:pt x="5603" y="392"/>
                    <a:pt x="5603" y="392"/>
                    <a:pt x="5603" y="391"/>
                  </a:cubicBezTo>
                  <a:close/>
                  <a:moveTo>
                    <a:pt x="5690" y="396"/>
                  </a:moveTo>
                  <a:cubicBezTo>
                    <a:pt x="5691" y="396"/>
                    <a:pt x="5692" y="396"/>
                    <a:pt x="5694" y="397"/>
                  </a:cubicBezTo>
                  <a:cubicBezTo>
                    <a:pt x="5690" y="397"/>
                    <a:pt x="5689" y="396"/>
                    <a:pt x="5690" y="396"/>
                  </a:cubicBezTo>
                  <a:close/>
                  <a:moveTo>
                    <a:pt x="975" y="396"/>
                  </a:moveTo>
                  <a:lnTo>
                    <a:pt x="975" y="396"/>
                  </a:lnTo>
                  <a:cubicBezTo>
                    <a:pt x="974" y="397"/>
                    <a:pt x="972" y="398"/>
                    <a:pt x="971" y="398"/>
                  </a:cubicBezTo>
                  <a:cubicBezTo>
                    <a:pt x="972" y="397"/>
                    <a:pt x="974" y="397"/>
                    <a:pt x="975" y="396"/>
                  </a:cubicBezTo>
                  <a:close/>
                  <a:moveTo>
                    <a:pt x="841" y="411"/>
                  </a:moveTo>
                  <a:lnTo>
                    <a:pt x="843" y="412"/>
                  </a:lnTo>
                  <a:lnTo>
                    <a:pt x="843" y="412"/>
                  </a:lnTo>
                  <a:cubicBezTo>
                    <a:pt x="840" y="412"/>
                    <a:pt x="840" y="411"/>
                    <a:pt x="841" y="411"/>
                  </a:cubicBezTo>
                  <a:close/>
                  <a:moveTo>
                    <a:pt x="5852" y="413"/>
                  </a:moveTo>
                  <a:cubicBezTo>
                    <a:pt x="5853" y="413"/>
                    <a:pt x="5854" y="414"/>
                    <a:pt x="5855" y="414"/>
                  </a:cubicBezTo>
                  <a:lnTo>
                    <a:pt x="5855" y="414"/>
                  </a:lnTo>
                  <a:cubicBezTo>
                    <a:pt x="5853" y="414"/>
                    <a:pt x="5851" y="413"/>
                    <a:pt x="5852" y="413"/>
                  </a:cubicBezTo>
                  <a:close/>
                  <a:moveTo>
                    <a:pt x="894" y="421"/>
                  </a:moveTo>
                  <a:cubicBezTo>
                    <a:pt x="892" y="422"/>
                    <a:pt x="890" y="422"/>
                    <a:pt x="889" y="422"/>
                  </a:cubicBezTo>
                  <a:lnTo>
                    <a:pt x="889" y="422"/>
                  </a:lnTo>
                  <a:cubicBezTo>
                    <a:pt x="891" y="422"/>
                    <a:pt x="893" y="421"/>
                    <a:pt x="894" y="421"/>
                  </a:cubicBezTo>
                  <a:close/>
                  <a:moveTo>
                    <a:pt x="5800" y="424"/>
                  </a:moveTo>
                  <a:cubicBezTo>
                    <a:pt x="5800" y="424"/>
                    <a:pt x="5801" y="424"/>
                    <a:pt x="5801" y="424"/>
                  </a:cubicBezTo>
                  <a:cubicBezTo>
                    <a:pt x="5801" y="424"/>
                    <a:pt x="5800" y="424"/>
                    <a:pt x="5800" y="424"/>
                  </a:cubicBezTo>
                  <a:close/>
                  <a:moveTo>
                    <a:pt x="5886" y="435"/>
                  </a:moveTo>
                  <a:cubicBezTo>
                    <a:pt x="5886" y="435"/>
                    <a:pt x="5886" y="435"/>
                    <a:pt x="5886" y="435"/>
                  </a:cubicBezTo>
                  <a:cubicBezTo>
                    <a:pt x="5885" y="435"/>
                    <a:pt x="5885" y="435"/>
                    <a:pt x="5885" y="435"/>
                  </a:cubicBezTo>
                  <a:close/>
                  <a:moveTo>
                    <a:pt x="825" y="436"/>
                  </a:moveTo>
                  <a:cubicBezTo>
                    <a:pt x="824" y="437"/>
                    <a:pt x="822" y="438"/>
                    <a:pt x="822" y="438"/>
                  </a:cubicBezTo>
                  <a:cubicBezTo>
                    <a:pt x="822" y="438"/>
                    <a:pt x="822" y="438"/>
                    <a:pt x="822" y="437"/>
                  </a:cubicBezTo>
                  <a:cubicBezTo>
                    <a:pt x="823" y="437"/>
                    <a:pt x="824" y="437"/>
                    <a:pt x="825" y="436"/>
                  </a:cubicBezTo>
                  <a:close/>
                  <a:moveTo>
                    <a:pt x="609" y="439"/>
                  </a:moveTo>
                  <a:cubicBezTo>
                    <a:pt x="609" y="439"/>
                    <a:pt x="609" y="440"/>
                    <a:pt x="608" y="441"/>
                  </a:cubicBezTo>
                  <a:cubicBezTo>
                    <a:pt x="608" y="440"/>
                    <a:pt x="608" y="440"/>
                    <a:pt x="609" y="439"/>
                  </a:cubicBezTo>
                  <a:close/>
                  <a:moveTo>
                    <a:pt x="525" y="446"/>
                  </a:moveTo>
                  <a:cubicBezTo>
                    <a:pt x="525" y="447"/>
                    <a:pt x="525" y="447"/>
                    <a:pt x="525" y="447"/>
                  </a:cubicBezTo>
                  <a:cubicBezTo>
                    <a:pt x="525" y="447"/>
                    <a:pt x="525" y="447"/>
                    <a:pt x="524" y="446"/>
                  </a:cubicBezTo>
                  <a:close/>
                  <a:moveTo>
                    <a:pt x="513" y="447"/>
                  </a:moveTo>
                  <a:lnTo>
                    <a:pt x="513" y="447"/>
                  </a:lnTo>
                  <a:cubicBezTo>
                    <a:pt x="512" y="447"/>
                    <a:pt x="512" y="447"/>
                    <a:pt x="511" y="448"/>
                  </a:cubicBezTo>
                  <a:lnTo>
                    <a:pt x="507" y="449"/>
                  </a:lnTo>
                  <a:cubicBezTo>
                    <a:pt x="510" y="448"/>
                    <a:pt x="511" y="447"/>
                    <a:pt x="513" y="447"/>
                  </a:cubicBezTo>
                  <a:close/>
                  <a:moveTo>
                    <a:pt x="533" y="446"/>
                  </a:moveTo>
                  <a:lnTo>
                    <a:pt x="533" y="446"/>
                  </a:lnTo>
                  <a:cubicBezTo>
                    <a:pt x="533" y="447"/>
                    <a:pt x="532" y="448"/>
                    <a:pt x="532" y="449"/>
                  </a:cubicBezTo>
                  <a:cubicBezTo>
                    <a:pt x="532" y="448"/>
                    <a:pt x="532" y="448"/>
                    <a:pt x="532" y="448"/>
                  </a:cubicBezTo>
                  <a:cubicBezTo>
                    <a:pt x="533" y="447"/>
                    <a:pt x="533" y="447"/>
                    <a:pt x="533" y="446"/>
                  </a:cubicBezTo>
                  <a:close/>
                  <a:moveTo>
                    <a:pt x="423" y="460"/>
                  </a:moveTo>
                  <a:lnTo>
                    <a:pt x="423" y="460"/>
                  </a:lnTo>
                  <a:cubicBezTo>
                    <a:pt x="422" y="460"/>
                    <a:pt x="422" y="461"/>
                    <a:pt x="422" y="461"/>
                  </a:cubicBezTo>
                  <a:cubicBezTo>
                    <a:pt x="422" y="461"/>
                    <a:pt x="422" y="461"/>
                    <a:pt x="423" y="460"/>
                  </a:cubicBezTo>
                  <a:close/>
                  <a:moveTo>
                    <a:pt x="687" y="461"/>
                  </a:moveTo>
                  <a:cubicBezTo>
                    <a:pt x="687" y="461"/>
                    <a:pt x="687" y="461"/>
                    <a:pt x="687" y="462"/>
                  </a:cubicBezTo>
                  <a:lnTo>
                    <a:pt x="687" y="462"/>
                  </a:lnTo>
                  <a:cubicBezTo>
                    <a:pt x="687" y="462"/>
                    <a:pt x="687" y="462"/>
                    <a:pt x="687" y="462"/>
                  </a:cubicBezTo>
                  <a:cubicBezTo>
                    <a:pt x="687" y="461"/>
                    <a:pt x="687" y="461"/>
                    <a:pt x="687" y="461"/>
                  </a:cubicBezTo>
                  <a:close/>
                  <a:moveTo>
                    <a:pt x="5909" y="467"/>
                  </a:moveTo>
                  <a:cubicBezTo>
                    <a:pt x="5909" y="467"/>
                    <a:pt x="5911" y="467"/>
                    <a:pt x="5911" y="467"/>
                  </a:cubicBezTo>
                  <a:cubicBezTo>
                    <a:pt x="5912" y="467"/>
                    <a:pt x="5912" y="467"/>
                    <a:pt x="5912" y="467"/>
                  </a:cubicBezTo>
                  <a:lnTo>
                    <a:pt x="5912" y="467"/>
                  </a:lnTo>
                  <a:cubicBezTo>
                    <a:pt x="5912" y="468"/>
                    <a:pt x="5912" y="468"/>
                    <a:pt x="5911" y="468"/>
                  </a:cubicBezTo>
                  <a:cubicBezTo>
                    <a:pt x="5910" y="468"/>
                    <a:pt x="5910" y="468"/>
                    <a:pt x="5909" y="467"/>
                  </a:cubicBezTo>
                  <a:cubicBezTo>
                    <a:pt x="5908" y="467"/>
                    <a:pt x="5908" y="467"/>
                    <a:pt x="5909" y="467"/>
                  </a:cubicBezTo>
                  <a:close/>
                  <a:moveTo>
                    <a:pt x="5977" y="469"/>
                  </a:moveTo>
                  <a:cubicBezTo>
                    <a:pt x="5978" y="469"/>
                    <a:pt x="5978" y="470"/>
                    <a:pt x="5978" y="470"/>
                  </a:cubicBezTo>
                  <a:lnTo>
                    <a:pt x="5978" y="470"/>
                  </a:lnTo>
                  <a:cubicBezTo>
                    <a:pt x="5978" y="470"/>
                    <a:pt x="5977" y="469"/>
                    <a:pt x="5977" y="469"/>
                  </a:cubicBezTo>
                  <a:close/>
                  <a:moveTo>
                    <a:pt x="674" y="471"/>
                  </a:moveTo>
                  <a:cubicBezTo>
                    <a:pt x="673" y="471"/>
                    <a:pt x="672" y="471"/>
                    <a:pt x="672" y="471"/>
                  </a:cubicBezTo>
                  <a:cubicBezTo>
                    <a:pt x="671" y="471"/>
                    <a:pt x="673" y="471"/>
                    <a:pt x="672" y="471"/>
                  </a:cubicBezTo>
                  <a:close/>
                  <a:moveTo>
                    <a:pt x="6020" y="484"/>
                  </a:moveTo>
                  <a:cubicBezTo>
                    <a:pt x="6020" y="484"/>
                    <a:pt x="6020" y="484"/>
                    <a:pt x="6020" y="484"/>
                  </a:cubicBezTo>
                  <a:cubicBezTo>
                    <a:pt x="6020" y="484"/>
                    <a:pt x="6020" y="484"/>
                    <a:pt x="6020" y="484"/>
                  </a:cubicBezTo>
                  <a:close/>
                  <a:moveTo>
                    <a:pt x="6040" y="487"/>
                  </a:moveTo>
                  <a:cubicBezTo>
                    <a:pt x="6040" y="488"/>
                    <a:pt x="6040" y="488"/>
                    <a:pt x="6040" y="488"/>
                  </a:cubicBezTo>
                  <a:lnTo>
                    <a:pt x="6040" y="489"/>
                  </a:lnTo>
                  <a:cubicBezTo>
                    <a:pt x="6040" y="489"/>
                    <a:pt x="6040" y="488"/>
                    <a:pt x="6040" y="487"/>
                  </a:cubicBezTo>
                  <a:close/>
                  <a:moveTo>
                    <a:pt x="6073" y="495"/>
                  </a:moveTo>
                  <a:cubicBezTo>
                    <a:pt x="6073" y="495"/>
                    <a:pt x="6073" y="495"/>
                    <a:pt x="6071" y="495"/>
                  </a:cubicBezTo>
                  <a:cubicBezTo>
                    <a:pt x="6072" y="495"/>
                    <a:pt x="6072" y="495"/>
                    <a:pt x="6073" y="495"/>
                  </a:cubicBezTo>
                  <a:close/>
                  <a:moveTo>
                    <a:pt x="6206" y="503"/>
                  </a:moveTo>
                  <a:lnTo>
                    <a:pt x="6206" y="506"/>
                  </a:lnTo>
                  <a:cubicBezTo>
                    <a:pt x="6204" y="504"/>
                    <a:pt x="6204" y="504"/>
                    <a:pt x="6206" y="503"/>
                  </a:cubicBezTo>
                  <a:close/>
                  <a:moveTo>
                    <a:pt x="214" y="530"/>
                  </a:moveTo>
                  <a:cubicBezTo>
                    <a:pt x="216" y="530"/>
                    <a:pt x="216" y="530"/>
                    <a:pt x="215" y="530"/>
                  </a:cubicBezTo>
                  <a:cubicBezTo>
                    <a:pt x="214" y="530"/>
                    <a:pt x="213" y="530"/>
                    <a:pt x="213" y="530"/>
                  </a:cubicBezTo>
                  <a:lnTo>
                    <a:pt x="213" y="530"/>
                  </a:lnTo>
                  <a:cubicBezTo>
                    <a:pt x="213" y="530"/>
                    <a:pt x="214" y="530"/>
                    <a:pt x="214" y="530"/>
                  </a:cubicBezTo>
                  <a:close/>
                  <a:moveTo>
                    <a:pt x="212" y="530"/>
                  </a:moveTo>
                  <a:lnTo>
                    <a:pt x="212" y="530"/>
                  </a:lnTo>
                  <a:cubicBezTo>
                    <a:pt x="209" y="531"/>
                    <a:pt x="207" y="532"/>
                    <a:pt x="207" y="532"/>
                  </a:cubicBezTo>
                  <a:cubicBezTo>
                    <a:pt x="207" y="532"/>
                    <a:pt x="207" y="532"/>
                    <a:pt x="209" y="531"/>
                  </a:cubicBezTo>
                  <a:cubicBezTo>
                    <a:pt x="209" y="531"/>
                    <a:pt x="210" y="531"/>
                    <a:pt x="212" y="530"/>
                  </a:cubicBezTo>
                  <a:close/>
                  <a:moveTo>
                    <a:pt x="264" y="537"/>
                  </a:moveTo>
                  <a:cubicBezTo>
                    <a:pt x="266" y="537"/>
                    <a:pt x="266" y="537"/>
                    <a:pt x="266" y="537"/>
                  </a:cubicBezTo>
                  <a:cubicBezTo>
                    <a:pt x="266" y="537"/>
                    <a:pt x="265" y="537"/>
                    <a:pt x="264" y="537"/>
                  </a:cubicBezTo>
                  <a:close/>
                  <a:moveTo>
                    <a:pt x="348" y="539"/>
                  </a:moveTo>
                  <a:cubicBezTo>
                    <a:pt x="348" y="539"/>
                    <a:pt x="348" y="539"/>
                    <a:pt x="348" y="539"/>
                  </a:cubicBezTo>
                  <a:lnTo>
                    <a:pt x="348" y="539"/>
                  </a:lnTo>
                  <a:cubicBezTo>
                    <a:pt x="347" y="539"/>
                    <a:pt x="347" y="539"/>
                    <a:pt x="346" y="539"/>
                  </a:cubicBezTo>
                  <a:close/>
                  <a:moveTo>
                    <a:pt x="6366" y="570"/>
                  </a:moveTo>
                  <a:cubicBezTo>
                    <a:pt x="6367" y="570"/>
                    <a:pt x="6367" y="570"/>
                    <a:pt x="6367" y="570"/>
                  </a:cubicBezTo>
                  <a:lnTo>
                    <a:pt x="6366" y="570"/>
                  </a:lnTo>
                  <a:close/>
                  <a:moveTo>
                    <a:pt x="6426" y="576"/>
                  </a:moveTo>
                  <a:cubicBezTo>
                    <a:pt x="6426" y="576"/>
                    <a:pt x="6426" y="577"/>
                    <a:pt x="6426" y="577"/>
                  </a:cubicBezTo>
                  <a:lnTo>
                    <a:pt x="6426" y="577"/>
                  </a:lnTo>
                  <a:cubicBezTo>
                    <a:pt x="6425" y="576"/>
                    <a:pt x="6426" y="576"/>
                    <a:pt x="6426" y="576"/>
                  </a:cubicBezTo>
                  <a:close/>
                  <a:moveTo>
                    <a:pt x="6400" y="576"/>
                  </a:moveTo>
                  <a:lnTo>
                    <a:pt x="6403" y="577"/>
                  </a:lnTo>
                  <a:lnTo>
                    <a:pt x="6403" y="577"/>
                  </a:lnTo>
                  <a:cubicBezTo>
                    <a:pt x="6402" y="577"/>
                    <a:pt x="6401" y="577"/>
                    <a:pt x="6400" y="576"/>
                  </a:cubicBezTo>
                  <a:close/>
                  <a:moveTo>
                    <a:pt x="6435" y="585"/>
                  </a:moveTo>
                  <a:cubicBezTo>
                    <a:pt x="6436" y="586"/>
                    <a:pt x="6437" y="586"/>
                    <a:pt x="6436" y="586"/>
                  </a:cubicBezTo>
                  <a:cubicBezTo>
                    <a:pt x="6436" y="586"/>
                    <a:pt x="6435" y="586"/>
                    <a:pt x="6434" y="585"/>
                  </a:cubicBezTo>
                  <a:close/>
                  <a:moveTo>
                    <a:pt x="183" y="616"/>
                  </a:moveTo>
                  <a:lnTo>
                    <a:pt x="184" y="616"/>
                  </a:lnTo>
                  <a:lnTo>
                    <a:pt x="184" y="616"/>
                  </a:lnTo>
                  <a:cubicBezTo>
                    <a:pt x="184" y="616"/>
                    <a:pt x="184" y="616"/>
                    <a:pt x="184" y="616"/>
                  </a:cubicBezTo>
                  <a:cubicBezTo>
                    <a:pt x="182" y="616"/>
                    <a:pt x="182" y="616"/>
                    <a:pt x="183" y="616"/>
                  </a:cubicBezTo>
                  <a:close/>
                  <a:moveTo>
                    <a:pt x="220" y="616"/>
                  </a:moveTo>
                  <a:cubicBezTo>
                    <a:pt x="220" y="616"/>
                    <a:pt x="220" y="616"/>
                    <a:pt x="221" y="617"/>
                  </a:cubicBezTo>
                  <a:lnTo>
                    <a:pt x="221" y="617"/>
                  </a:lnTo>
                  <a:cubicBezTo>
                    <a:pt x="219" y="617"/>
                    <a:pt x="219" y="616"/>
                    <a:pt x="220" y="616"/>
                  </a:cubicBezTo>
                  <a:close/>
                  <a:moveTo>
                    <a:pt x="6511" y="625"/>
                  </a:moveTo>
                  <a:cubicBezTo>
                    <a:pt x="6512" y="625"/>
                    <a:pt x="6512" y="625"/>
                    <a:pt x="6512" y="625"/>
                  </a:cubicBezTo>
                  <a:cubicBezTo>
                    <a:pt x="6511" y="625"/>
                    <a:pt x="6511" y="625"/>
                    <a:pt x="6511" y="625"/>
                  </a:cubicBezTo>
                  <a:close/>
                  <a:moveTo>
                    <a:pt x="152" y="653"/>
                  </a:moveTo>
                  <a:cubicBezTo>
                    <a:pt x="152" y="653"/>
                    <a:pt x="152" y="654"/>
                    <a:pt x="152" y="654"/>
                  </a:cubicBezTo>
                  <a:lnTo>
                    <a:pt x="152" y="654"/>
                  </a:lnTo>
                  <a:cubicBezTo>
                    <a:pt x="152" y="654"/>
                    <a:pt x="152" y="654"/>
                    <a:pt x="152" y="654"/>
                  </a:cubicBezTo>
                  <a:cubicBezTo>
                    <a:pt x="152" y="654"/>
                    <a:pt x="152" y="653"/>
                    <a:pt x="152" y="653"/>
                  </a:cubicBezTo>
                  <a:close/>
                  <a:moveTo>
                    <a:pt x="6616" y="661"/>
                  </a:moveTo>
                  <a:lnTo>
                    <a:pt x="6616" y="661"/>
                  </a:lnTo>
                  <a:lnTo>
                    <a:pt x="6616" y="661"/>
                  </a:lnTo>
                  <a:cubicBezTo>
                    <a:pt x="6616" y="661"/>
                    <a:pt x="6616" y="661"/>
                    <a:pt x="6616" y="661"/>
                  </a:cubicBezTo>
                  <a:close/>
                  <a:moveTo>
                    <a:pt x="6623" y="661"/>
                  </a:moveTo>
                  <a:cubicBezTo>
                    <a:pt x="6622" y="661"/>
                    <a:pt x="6621" y="661"/>
                    <a:pt x="6620" y="662"/>
                  </a:cubicBezTo>
                  <a:lnTo>
                    <a:pt x="6620" y="662"/>
                  </a:lnTo>
                  <a:cubicBezTo>
                    <a:pt x="6621" y="661"/>
                    <a:pt x="6621" y="661"/>
                    <a:pt x="6621" y="661"/>
                  </a:cubicBezTo>
                  <a:close/>
                  <a:moveTo>
                    <a:pt x="64" y="662"/>
                  </a:moveTo>
                  <a:cubicBezTo>
                    <a:pt x="64" y="663"/>
                    <a:pt x="64" y="664"/>
                    <a:pt x="64" y="664"/>
                  </a:cubicBezTo>
                  <a:lnTo>
                    <a:pt x="64" y="663"/>
                  </a:lnTo>
                  <a:cubicBezTo>
                    <a:pt x="64" y="663"/>
                    <a:pt x="64" y="662"/>
                    <a:pt x="64" y="662"/>
                  </a:cubicBezTo>
                  <a:close/>
                  <a:moveTo>
                    <a:pt x="6649" y="673"/>
                  </a:moveTo>
                  <a:lnTo>
                    <a:pt x="6652" y="674"/>
                  </a:lnTo>
                  <a:cubicBezTo>
                    <a:pt x="6652" y="674"/>
                    <a:pt x="6652" y="674"/>
                    <a:pt x="6652" y="674"/>
                  </a:cubicBezTo>
                  <a:cubicBezTo>
                    <a:pt x="6651" y="674"/>
                    <a:pt x="6650" y="673"/>
                    <a:pt x="6649" y="673"/>
                  </a:cubicBezTo>
                  <a:close/>
                  <a:moveTo>
                    <a:pt x="6696" y="686"/>
                  </a:moveTo>
                  <a:cubicBezTo>
                    <a:pt x="6697" y="686"/>
                    <a:pt x="6700" y="687"/>
                    <a:pt x="6700" y="687"/>
                  </a:cubicBezTo>
                  <a:lnTo>
                    <a:pt x="6697" y="686"/>
                  </a:lnTo>
                  <a:cubicBezTo>
                    <a:pt x="6696" y="686"/>
                    <a:pt x="6696" y="686"/>
                    <a:pt x="6696" y="686"/>
                  </a:cubicBezTo>
                  <a:close/>
                  <a:moveTo>
                    <a:pt x="6804" y="740"/>
                  </a:moveTo>
                  <a:lnTo>
                    <a:pt x="6804" y="740"/>
                  </a:lnTo>
                  <a:cubicBezTo>
                    <a:pt x="6804" y="740"/>
                    <a:pt x="6804" y="740"/>
                    <a:pt x="6804" y="741"/>
                  </a:cubicBezTo>
                  <a:cubicBezTo>
                    <a:pt x="6804" y="741"/>
                    <a:pt x="6804" y="741"/>
                    <a:pt x="6804" y="741"/>
                  </a:cubicBezTo>
                  <a:cubicBezTo>
                    <a:pt x="6804" y="741"/>
                    <a:pt x="6804" y="741"/>
                    <a:pt x="6804" y="740"/>
                  </a:cubicBezTo>
                  <a:close/>
                  <a:moveTo>
                    <a:pt x="2633" y="31"/>
                  </a:moveTo>
                  <a:cubicBezTo>
                    <a:pt x="2630" y="31"/>
                    <a:pt x="2627" y="31"/>
                    <a:pt x="2624" y="32"/>
                  </a:cubicBezTo>
                  <a:cubicBezTo>
                    <a:pt x="2616" y="34"/>
                    <a:pt x="2609" y="38"/>
                    <a:pt x="2602" y="42"/>
                  </a:cubicBezTo>
                  <a:lnTo>
                    <a:pt x="2593" y="50"/>
                  </a:lnTo>
                  <a:cubicBezTo>
                    <a:pt x="2591" y="51"/>
                    <a:pt x="2590" y="51"/>
                    <a:pt x="2590" y="51"/>
                  </a:cubicBezTo>
                  <a:lnTo>
                    <a:pt x="2590" y="51"/>
                  </a:lnTo>
                  <a:cubicBezTo>
                    <a:pt x="2590" y="51"/>
                    <a:pt x="2590" y="51"/>
                    <a:pt x="2590" y="51"/>
                  </a:cubicBezTo>
                  <a:cubicBezTo>
                    <a:pt x="2583" y="53"/>
                    <a:pt x="2576" y="56"/>
                    <a:pt x="2570" y="61"/>
                  </a:cubicBezTo>
                  <a:cubicBezTo>
                    <a:pt x="2565" y="65"/>
                    <a:pt x="2560" y="71"/>
                    <a:pt x="2555" y="77"/>
                  </a:cubicBezTo>
                  <a:cubicBezTo>
                    <a:pt x="2554" y="78"/>
                    <a:pt x="2553" y="79"/>
                    <a:pt x="2552" y="81"/>
                  </a:cubicBezTo>
                  <a:lnTo>
                    <a:pt x="2552" y="81"/>
                  </a:lnTo>
                  <a:cubicBezTo>
                    <a:pt x="2547" y="78"/>
                    <a:pt x="2541" y="76"/>
                    <a:pt x="2535" y="75"/>
                  </a:cubicBezTo>
                  <a:lnTo>
                    <a:pt x="2535" y="75"/>
                  </a:lnTo>
                  <a:cubicBezTo>
                    <a:pt x="2532" y="71"/>
                    <a:pt x="2528" y="65"/>
                    <a:pt x="2523" y="58"/>
                  </a:cubicBezTo>
                  <a:cubicBezTo>
                    <a:pt x="2518" y="51"/>
                    <a:pt x="2513" y="47"/>
                    <a:pt x="2507" y="42"/>
                  </a:cubicBezTo>
                  <a:cubicBezTo>
                    <a:pt x="2498" y="37"/>
                    <a:pt x="2489" y="34"/>
                    <a:pt x="2480" y="34"/>
                  </a:cubicBezTo>
                  <a:cubicBezTo>
                    <a:pt x="2475" y="34"/>
                    <a:pt x="2470" y="35"/>
                    <a:pt x="2465" y="36"/>
                  </a:cubicBezTo>
                  <a:cubicBezTo>
                    <a:pt x="2462" y="38"/>
                    <a:pt x="2458" y="40"/>
                    <a:pt x="2456" y="42"/>
                  </a:cubicBezTo>
                  <a:cubicBezTo>
                    <a:pt x="2449" y="46"/>
                    <a:pt x="2443" y="51"/>
                    <a:pt x="2438" y="57"/>
                  </a:cubicBezTo>
                  <a:lnTo>
                    <a:pt x="2432" y="68"/>
                  </a:lnTo>
                  <a:lnTo>
                    <a:pt x="2432" y="68"/>
                  </a:lnTo>
                  <a:cubicBezTo>
                    <a:pt x="2429" y="68"/>
                    <a:pt x="2426" y="70"/>
                    <a:pt x="2423" y="71"/>
                  </a:cubicBezTo>
                  <a:cubicBezTo>
                    <a:pt x="2420" y="73"/>
                    <a:pt x="2418" y="76"/>
                    <a:pt x="2414" y="78"/>
                  </a:cubicBezTo>
                  <a:cubicBezTo>
                    <a:pt x="2412" y="80"/>
                    <a:pt x="2411" y="81"/>
                    <a:pt x="2409" y="83"/>
                  </a:cubicBezTo>
                  <a:lnTo>
                    <a:pt x="2409" y="83"/>
                  </a:lnTo>
                  <a:cubicBezTo>
                    <a:pt x="2409" y="83"/>
                    <a:pt x="2409" y="82"/>
                    <a:pt x="2408" y="82"/>
                  </a:cubicBezTo>
                  <a:cubicBezTo>
                    <a:pt x="2406" y="79"/>
                    <a:pt x="2404" y="76"/>
                    <a:pt x="2403" y="73"/>
                  </a:cubicBezTo>
                  <a:cubicBezTo>
                    <a:pt x="2400" y="71"/>
                    <a:pt x="2399" y="70"/>
                    <a:pt x="2397" y="68"/>
                  </a:cubicBezTo>
                  <a:cubicBezTo>
                    <a:pt x="2394" y="65"/>
                    <a:pt x="2391" y="63"/>
                    <a:pt x="2387" y="61"/>
                  </a:cubicBezTo>
                  <a:cubicBezTo>
                    <a:pt x="2382" y="57"/>
                    <a:pt x="2375" y="55"/>
                    <a:pt x="2368" y="55"/>
                  </a:cubicBezTo>
                  <a:cubicBezTo>
                    <a:pt x="2363" y="55"/>
                    <a:pt x="2360" y="56"/>
                    <a:pt x="2355" y="56"/>
                  </a:cubicBezTo>
                  <a:cubicBezTo>
                    <a:pt x="2350" y="57"/>
                    <a:pt x="2346" y="60"/>
                    <a:pt x="2341" y="62"/>
                  </a:cubicBezTo>
                  <a:cubicBezTo>
                    <a:pt x="2335" y="65"/>
                    <a:pt x="2331" y="69"/>
                    <a:pt x="2326" y="72"/>
                  </a:cubicBezTo>
                  <a:cubicBezTo>
                    <a:pt x="2324" y="74"/>
                    <a:pt x="2322" y="75"/>
                    <a:pt x="2321" y="76"/>
                  </a:cubicBezTo>
                  <a:lnTo>
                    <a:pt x="2321" y="76"/>
                  </a:lnTo>
                  <a:cubicBezTo>
                    <a:pt x="2317" y="77"/>
                    <a:pt x="2313" y="78"/>
                    <a:pt x="2309" y="82"/>
                  </a:cubicBezTo>
                  <a:cubicBezTo>
                    <a:pt x="2305" y="83"/>
                    <a:pt x="2303" y="85"/>
                    <a:pt x="2299" y="87"/>
                  </a:cubicBezTo>
                  <a:cubicBezTo>
                    <a:pt x="2299" y="88"/>
                    <a:pt x="2298" y="88"/>
                    <a:pt x="2298" y="88"/>
                  </a:cubicBezTo>
                  <a:lnTo>
                    <a:pt x="2298" y="88"/>
                  </a:lnTo>
                  <a:cubicBezTo>
                    <a:pt x="2296" y="85"/>
                    <a:pt x="2294" y="80"/>
                    <a:pt x="2291" y="76"/>
                  </a:cubicBezTo>
                  <a:cubicBezTo>
                    <a:pt x="2289" y="73"/>
                    <a:pt x="2287" y="70"/>
                    <a:pt x="2284" y="68"/>
                  </a:cubicBezTo>
                  <a:cubicBezTo>
                    <a:pt x="2283" y="65"/>
                    <a:pt x="2281" y="64"/>
                    <a:pt x="2280" y="63"/>
                  </a:cubicBezTo>
                  <a:cubicBezTo>
                    <a:pt x="2276" y="60"/>
                    <a:pt x="2273" y="57"/>
                    <a:pt x="2269" y="55"/>
                  </a:cubicBezTo>
                  <a:cubicBezTo>
                    <a:pt x="2263" y="52"/>
                    <a:pt x="2256" y="50"/>
                    <a:pt x="2249" y="50"/>
                  </a:cubicBezTo>
                  <a:cubicBezTo>
                    <a:pt x="2248" y="50"/>
                    <a:pt x="2246" y="50"/>
                    <a:pt x="2245" y="50"/>
                  </a:cubicBezTo>
                  <a:cubicBezTo>
                    <a:pt x="2239" y="51"/>
                    <a:pt x="2232" y="54"/>
                    <a:pt x="2226" y="57"/>
                  </a:cubicBezTo>
                  <a:cubicBezTo>
                    <a:pt x="2223" y="58"/>
                    <a:pt x="2221" y="62"/>
                    <a:pt x="2217" y="64"/>
                  </a:cubicBezTo>
                  <a:cubicBezTo>
                    <a:pt x="2216" y="67"/>
                    <a:pt x="2214" y="69"/>
                    <a:pt x="2213" y="71"/>
                  </a:cubicBezTo>
                  <a:cubicBezTo>
                    <a:pt x="2209" y="76"/>
                    <a:pt x="2206" y="82"/>
                    <a:pt x="2203" y="87"/>
                  </a:cubicBezTo>
                  <a:lnTo>
                    <a:pt x="2195" y="107"/>
                  </a:lnTo>
                  <a:lnTo>
                    <a:pt x="2195" y="107"/>
                  </a:lnTo>
                  <a:cubicBezTo>
                    <a:pt x="2188" y="110"/>
                    <a:pt x="2182" y="115"/>
                    <a:pt x="2177" y="119"/>
                  </a:cubicBezTo>
                  <a:lnTo>
                    <a:pt x="2177" y="119"/>
                  </a:lnTo>
                  <a:cubicBezTo>
                    <a:pt x="2174" y="117"/>
                    <a:pt x="2171" y="115"/>
                    <a:pt x="2167" y="113"/>
                  </a:cubicBezTo>
                  <a:cubicBezTo>
                    <a:pt x="2163" y="111"/>
                    <a:pt x="2158" y="108"/>
                    <a:pt x="2153" y="106"/>
                  </a:cubicBezTo>
                  <a:cubicBezTo>
                    <a:pt x="2149" y="105"/>
                    <a:pt x="2145" y="104"/>
                    <a:pt x="2141" y="104"/>
                  </a:cubicBezTo>
                  <a:lnTo>
                    <a:pt x="2131" y="104"/>
                  </a:lnTo>
                  <a:cubicBezTo>
                    <a:pt x="2121" y="106"/>
                    <a:pt x="2112" y="108"/>
                    <a:pt x="2102" y="112"/>
                  </a:cubicBezTo>
                  <a:lnTo>
                    <a:pt x="2097" y="113"/>
                  </a:lnTo>
                  <a:lnTo>
                    <a:pt x="2094" y="113"/>
                  </a:lnTo>
                  <a:cubicBezTo>
                    <a:pt x="2091" y="114"/>
                    <a:pt x="2087" y="114"/>
                    <a:pt x="2084" y="115"/>
                  </a:cubicBezTo>
                  <a:cubicBezTo>
                    <a:pt x="2079" y="117"/>
                    <a:pt x="2075" y="120"/>
                    <a:pt x="2071" y="122"/>
                  </a:cubicBezTo>
                  <a:cubicBezTo>
                    <a:pt x="2065" y="126"/>
                    <a:pt x="2062" y="129"/>
                    <a:pt x="2057" y="134"/>
                  </a:cubicBezTo>
                  <a:lnTo>
                    <a:pt x="2054" y="137"/>
                  </a:lnTo>
                  <a:lnTo>
                    <a:pt x="2054" y="137"/>
                  </a:lnTo>
                  <a:cubicBezTo>
                    <a:pt x="2047" y="138"/>
                    <a:pt x="2041" y="140"/>
                    <a:pt x="2035" y="143"/>
                  </a:cubicBezTo>
                  <a:cubicBezTo>
                    <a:pt x="2031" y="145"/>
                    <a:pt x="2027" y="147"/>
                    <a:pt x="2024" y="148"/>
                  </a:cubicBezTo>
                  <a:lnTo>
                    <a:pt x="2024" y="148"/>
                  </a:lnTo>
                  <a:cubicBezTo>
                    <a:pt x="2021" y="146"/>
                    <a:pt x="2016" y="144"/>
                    <a:pt x="2010" y="142"/>
                  </a:cubicBezTo>
                  <a:cubicBezTo>
                    <a:pt x="2006" y="141"/>
                    <a:pt x="2002" y="139"/>
                    <a:pt x="1998" y="138"/>
                  </a:cubicBezTo>
                  <a:lnTo>
                    <a:pt x="1981" y="138"/>
                  </a:lnTo>
                  <a:cubicBezTo>
                    <a:pt x="1972" y="139"/>
                    <a:pt x="1964" y="142"/>
                    <a:pt x="1955" y="144"/>
                  </a:cubicBezTo>
                  <a:lnTo>
                    <a:pt x="1955" y="144"/>
                  </a:lnTo>
                  <a:lnTo>
                    <a:pt x="1947" y="137"/>
                  </a:lnTo>
                  <a:cubicBezTo>
                    <a:pt x="1941" y="133"/>
                    <a:pt x="1936" y="128"/>
                    <a:pt x="1929" y="124"/>
                  </a:cubicBezTo>
                  <a:cubicBezTo>
                    <a:pt x="1926" y="123"/>
                    <a:pt x="1923" y="122"/>
                    <a:pt x="1919" y="121"/>
                  </a:cubicBezTo>
                  <a:cubicBezTo>
                    <a:pt x="1915" y="120"/>
                    <a:pt x="1910" y="120"/>
                    <a:pt x="1907" y="120"/>
                  </a:cubicBezTo>
                  <a:cubicBezTo>
                    <a:pt x="1902" y="120"/>
                    <a:pt x="1899" y="120"/>
                    <a:pt x="1896" y="121"/>
                  </a:cubicBezTo>
                  <a:cubicBezTo>
                    <a:pt x="1893" y="122"/>
                    <a:pt x="1891" y="123"/>
                    <a:pt x="1888" y="123"/>
                  </a:cubicBezTo>
                  <a:cubicBezTo>
                    <a:pt x="1881" y="126"/>
                    <a:pt x="1875" y="129"/>
                    <a:pt x="1868" y="133"/>
                  </a:cubicBezTo>
                  <a:lnTo>
                    <a:pt x="1868" y="133"/>
                  </a:lnTo>
                  <a:cubicBezTo>
                    <a:pt x="1866" y="131"/>
                    <a:pt x="1863" y="129"/>
                    <a:pt x="1860" y="127"/>
                  </a:cubicBezTo>
                  <a:cubicBezTo>
                    <a:pt x="1851" y="121"/>
                    <a:pt x="1840" y="117"/>
                    <a:pt x="1829" y="117"/>
                  </a:cubicBezTo>
                  <a:cubicBezTo>
                    <a:pt x="1823" y="117"/>
                    <a:pt x="1818" y="117"/>
                    <a:pt x="1813" y="120"/>
                  </a:cubicBezTo>
                  <a:cubicBezTo>
                    <a:pt x="1805" y="123"/>
                    <a:pt x="1798" y="128"/>
                    <a:pt x="1792" y="135"/>
                  </a:cubicBezTo>
                  <a:cubicBezTo>
                    <a:pt x="1790" y="137"/>
                    <a:pt x="1789" y="139"/>
                    <a:pt x="1787" y="141"/>
                  </a:cubicBezTo>
                  <a:cubicBezTo>
                    <a:pt x="1784" y="146"/>
                    <a:pt x="1782" y="152"/>
                    <a:pt x="1779" y="157"/>
                  </a:cubicBezTo>
                  <a:lnTo>
                    <a:pt x="1775" y="168"/>
                  </a:lnTo>
                  <a:cubicBezTo>
                    <a:pt x="1774" y="170"/>
                    <a:pt x="1774" y="171"/>
                    <a:pt x="1773" y="173"/>
                  </a:cubicBezTo>
                  <a:lnTo>
                    <a:pt x="1773" y="173"/>
                  </a:lnTo>
                  <a:cubicBezTo>
                    <a:pt x="1771" y="174"/>
                    <a:pt x="1768" y="176"/>
                    <a:pt x="1765" y="178"/>
                  </a:cubicBezTo>
                  <a:cubicBezTo>
                    <a:pt x="1765" y="178"/>
                    <a:pt x="1764" y="179"/>
                    <a:pt x="1763" y="180"/>
                  </a:cubicBezTo>
                  <a:lnTo>
                    <a:pt x="1763" y="180"/>
                  </a:lnTo>
                  <a:cubicBezTo>
                    <a:pt x="1763" y="179"/>
                    <a:pt x="1762" y="178"/>
                    <a:pt x="1761" y="177"/>
                  </a:cubicBezTo>
                  <a:cubicBezTo>
                    <a:pt x="1756" y="171"/>
                    <a:pt x="1750" y="165"/>
                    <a:pt x="1745" y="162"/>
                  </a:cubicBezTo>
                  <a:cubicBezTo>
                    <a:pt x="1741" y="159"/>
                    <a:pt x="1738" y="157"/>
                    <a:pt x="1733" y="156"/>
                  </a:cubicBezTo>
                  <a:cubicBezTo>
                    <a:pt x="1731" y="155"/>
                    <a:pt x="1730" y="154"/>
                    <a:pt x="1728" y="154"/>
                  </a:cubicBezTo>
                  <a:lnTo>
                    <a:pt x="1728" y="154"/>
                  </a:lnTo>
                  <a:lnTo>
                    <a:pt x="1721" y="148"/>
                  </a:lnTo>
                  <a:cubicBezTo>
                    <a:pt x="1718" y="144"/>
                    <a:pt x="1714" y="141"/>
                    <a:pt x="1710" y="137"/>
                  </a:cubicBezTo>
                  <a:cubicBezTo>
                    <a:pt x="1707" y="135"/>
                    <a:pt x="1704" y="133"/>
                    <a:pt x="1701" y="130"/>
                  </a:cubicBezTo>
                  <a:cubicBezTo>
                    <a:pt x="1697" y="129"/>
                    <a:pt x="1695" y="128"/>
                    <a:pt x="1692" y="127"/>
                  </a:cubicBezTo>
                  <a:cubicBezTo>
                    <a:pt x="1688" y="126"/>
                    <a:pt x="1683" y="124"/>
                    <a:pt x="1679" y="123"/>
                  </a:cubicBezTo>
                  <a:cubicBezTo>
                    <a:pt x="1672" y="123"/>
                    <a:pt x="1663" y="124"/>
                    <a:pt x="1657" y="128"/>
                  </a:cubicBezTo>
                  <a:cubicBezTo>
                    <a:pt x="1650" y="130"/>
                    <a:pt x="1644" y="135"/>
                    <a:pt x="1639" y="142"/>
                  </a:cubicBezTo>
                  <a:cubicBezTo>
                    <a:pt x="1636" y="145"/>
                    <a:pt x="1633" y="151"/>
                    <a:pt x="1631" y="156"/>
                  </a:cubicBezTo>
                  <a:cubicBezTo>
                    <a:pt x="1629" y="162"/>
                    <a:pt x="1628" y="167"/>
                    <a:pt x="1626" y="173"/>
                  </a:cubicBezTo>
                  <a:cubicBezTo>
                    <a:pt x="1626" y="174"/>
                    <a:pt x="1626" y="175"/>
                    <a:pt x="1626" y="176"/>
                  </a:cubicBezTo>
                  <a:lnTo>
                    <a:pt x="1626" y="176"/>
                  </a:lnTo>
                  <a:cubicBezTo>
                    <a:pt x="1626" y="176"/>
                    <a:pt x="1625" y="175"/>
                    <a:pt x="1625" y="175"/>
                  </a:cubicBezTo>
                  <a:cubicBezTo>
                    <a:pt x="1622" y="173"/>
                    <a:pt x="1617" y="172"/>
                    <a:pt x="1612" y="171"/>
                  </a:cubicBezTo>
                  <a:lnTo>
                    <a:pt x="1595" y="171"/>
                  </a:lnTo>
                  <a:cubicBezTo>
                    <a:pt x="1592" y="172"/>
                    <a:pt x="1589" y="172"/>
                    <a:pt x="1586" y="172"/>
                  </a:cubicBezTo>
                  <a:cubicBezTo>
                    <a:pt x="1580" y="173"/>
                    <a:pt x="1573" y="173"/>
                    <a:pt x="1567" y="174"/>
                  </a:cubicBezTo>
                  <a:lnTo>
                    <a:pt x="1567" y="174"/>
                  </a:lnTo>
                  <a:lnTo>
                    <a:pt x="1564" y="172"/>
                  </a:lnTo>
                  <a:cubicBezTo>
                    <a:pt x="1559" y="168"/>
                    <a:pt x="1555" y="166"/>
                    <a:pt x="1549" y="164"/>
                  </a:cubicBezTo>
                  <a:lnTo>
                    <a:pt x="1543" y="162"/>
                  </a:lnTo>
                  <a:lnTo>
                    <a:pt x="1535" y="159"/>
                  </a:lnTo>
                  <a:lnTo>
                    <a:pt x="1523" y="159"/>
                  </a:lnTo>
                  <a:cubicBezTo>
                    <a:pt x="1520" y="159"/>
                    <a:pt x="1516" y="160"/>
                    <a:pt x="1513" y="162"/>
                  </a:cubicBezTo>
                  <a:cubicBezTo>
                    <a:pt x="1505" y="163"/>
                    <a:pt x="1497" y="167"/>
                    <a:pt x="1490" y="172"/>
                  </a:cubicBezTo>
                  <a:cubicBezTo>
                    <a:pt x="1485" y="175"/>
                    <a:pt x="1482" y="178"/>
                    <a:pt x="1479" y="179"/>
                  </a:cubicBezTo>
                  <a:cubicBezTo>
                    <a:pt x="1479" y="179"/>
                    <a:pt x="1479" y="179"/>
                    <a:pt x="1479" y="179"/>
                  </a:cubicBezTo>
                  <a:lnTo>
                    <a:pt x="1479" y="179"/>
                  </a:lnTo>
                  <a:cubicBezTo>
                    <a:pt x="1476" y="178"/>
                    <a:pt x="1470" y="177"/>
                    <a:pt x="1463" y="177"/>
                  </a:cubicBezTo>
                  <a:cubicBezTo>
                    <a:pt x="1461" y="176"/>
                    <a:pt x="1459" y="176"/>
                    <a:pt x="1457" y="176"/>
                  </a:cubicBezTo>
                  <a:cubicBezTo>
                    <a:pt x="1455" y="176"/>
                    <a:pt x="1453" y="176"/>
                    <a:pt x="1451" y="177"/>
                  </a:cubicBezTo>
                  <a:cubicBezTo>
                    <a:pt x="1450" y="176"/>
                    <a:pt x="1449" y="176"/>
                    <a:pt x="1448" y="176"/>
                  </a:cubicBezTo>
                  <a:cubicBezTo>
                    <a:pt x="1447" y="176"/>
                    <a:pt x="1446" y="176"/>
                    <a:pt x="1445" y="177"/>
                  </a:cubicBezTo>
                  <a:lnTo>
                    <a:pt x="1440" y="177"/>
                  </a:lnTo>
                  <a:cubicBezTo>
                    <a:pt x="1429" y="174"/>
                    <a:pt x="1419" y="173"/>
                    <a:pt x="1409" y="173"/>
                  </a:cubicBezTo>
                  <a:cubicBezTo>
                    <a:pt x="1406" y="173"/>
                    <a:pt x="1404" y="173"/>
                    <a:pt x="1402" y="174"/>
                  </a:cubicBezTo>
                  <a:cubicBezTo>
                    <a:pt x="1395" y="175"/>
                    <a:pt x="1387" y="179"/>
                    <a:pt x="1381" y="184"/>
                  </a:cubicBezTo>
                  <a:cubicBezTo>
                    <a:pt x="1377" y="187"/>
                    <a:pt x="1374" y="190"/>
                    <a:pt x="1370" y="195"/>
                  </a:cubicBezTo>
                  <a:cubicBezTo>
                    <a:pt x="1369" y="197"/>
                    <a:pt x="1368" y="200"/>
                    <a:pt x="1367" y="203"/>
                  </a:cubicBezTo>
                  <a:cubicBezTo>
                    <a:pt x="1365" y="209"/>
                    <a:pt x="1362" y="215"/>
                    <a:pt x="1361" y="222"/>
                  </a:cubicBezTo>
                  <a:cubicBezTo>
                    <a:pt x="1361" y="224"/>
                    <a:pt x="1360" y="226"/>
                    <a:pt x="1360" y="229"/>
                  </a:cubicBezTo>
                  <a:lnTo>
                    <a:pt x="1360" y="229"/>
                  </a:lnTo>
                  <a:cubicBezTo>
                    <a:pt x="1357" y="228"/>
                    <a:pt x="1355" y="227"/>
                    <a:pt x="1352" y="226"/>
                  </a:cubicBezTo>
                  <a:cubicBezTo>
                    <a:pt x="1349" y="226"/>
                    <a:pt x="1345" y="225"/>
                    <a:pt x="1342" y="225"/>
                  </a:cubicBezTo>
                  <a:cubicBezTo>
                    <a:pt x="1335" y="225"/>
                    <a:pt x="1329" y="226"/>
                    <a:pt x="1323" y="229"/>
                  </a:cubicBezTo>
                  <a:cubicBezTo>
                    <a:pt x="1316" y="232"/>
                    <a:pt x="1309" y="237"/>
                    <a:pt x="1303" y="244"/>
                  </a:cubicBezTo>
                  <a:cubicBezTo>
                    <a:pt x="1299" y="250"/>
                    <a:pt x="1295" y="255"/>
                    <a:pt x="1292" y="262"/>
                  </a:cubicBezTo>
                  <a:lnTo>
                    <a:pt x="1288" y="273"/>
                  </a:lnTo>
                  <a:lnTo>
                    <a:pt x="1288" y="273"/>
                  </a:lnTo>
                  <a:cubicBezTo>
                    <a:pt x="1284" y="274"/>
                    <a:pt x="1280" y="275"/>
                    <a:pt x="1276" y="276"/>
                  </a:cubicBezTo>
                  <a:lnTo>
                    <a:pt x="1276" y="276"/>
                  </a:lnTo>
                  <a:lnTo>
                    <a:pt x="1273" y="274"/>
                  </a:lnTo>
                  <a:cubicBezTo>
                    <a:pt x="1268" y="269"/>
                    <a:pt x="1263" y="266"/>
                    <a:pt x="1258" y="262"/>
                  </a:cubicBezTo>
                  <a:cubicBezTo>
                    <a:pt x="1256" y="261"/>
                    <a:pt x="1253" y="260"/>
                    <a:pt x="1251" y="259"/>
                  </a:cubicBezTo>
                  <a:cubicBezTo>
                    <a:pt x="1249" y="258"/>
                    <a:pt x="1245" y="256"/>
                    <a:pt x="1242" y="255"/>
                  </a:cubicBezTo>
                  <a:cubicBezTo>
                    <a:pt x="1239" y="255"/>
                    <a:pt x="1235" y="254"/>
                    <a:pt x="1232" y="254"/>
                  </a:cubicBezTo>
                  <a:cubicBezTo>
                    <a:pt x="1230" y="254"/>
                    <a:pt x="1228" y="254"/>
                    <a:pt x="1227" y="254"/>
                  </a:cubicBezTo>
                  <a:cubicBezTo>
                    <a:pt x="1224" y="254"/>
                    <a:pt x="1221" y="254"/>
                    <a:pt x="1219" y="255"/>
                  </a:cubicBezTo>
                  <a:cubicBezTo>
                    <a:pt x="1214" y="256"/>
                    <a:pt x="1207" y="256"/>
                    <a:pt x="1198" y="258"/>
                  </a:cubicBezTo>
                  <a:cubicBezTo>
                    <a:pt x="1196" y="258"/>
                    <a:pt x="1194" y="258"/>
                    <a:pt x="1192" y="259"/>
                  </a:cubicBezTo>
                  <a:lnTo>
                    <a:pt x="1192" y="259"/>
                  </a:lnTo>
                  <a:cubicBezTo>
                    <a:pt x="1188" y="256"/>
                    <a:pt x="1185" y="254"/>
                    <a:pt x="1180" y="251"/>
                  </a:cubicBezTo>
                  <a:cubicBezTo>
                    <a:pt x="1171" y="246"/>
                    <a:pt x="1161" y="243"/>
                    <a:pt x="1151" y="243"/>
                  </a:cubicBezTo>
                  <a:cubicBezTo>
                    <a:pt x="1150" y="242"/>
                    <a:pt x="1148" y="242"/>
                    <a:pt x="1147" y="242"/>
                  </a:cubicBezTo>
                  <a:cubicBezTo>
                    <a:pt x="1143" y="242"/>
                    <a:pt x="1140" y="243"/>
                    <a:pt x="1136" y="244"/>
                  </a:cubicBezTo>
                  <a:cubicBezTo>
                    <a:pt x="1127" y="246"/>
                    <a:pt x="1119" y="251"/>
                    <a:pt x="1113" y="256"/>
                  </a:cubicBezTo>
                  <a:cubicBezTo>
                    <a:pt x="1110" y="260"/>
                    <a:pt x="1107" y="265"/>
                    <a:pt x="1105" y="268"/>
                  </a:cubicBezTo>
                  <a:cubicBezTo>
                    <a:pt x="1104" y="272"/>
                    <a:pt x="1103" y="273"/>
                    <a:pt x="1102" y="275"/>
                  </a:cubicBezTo>
                  <a:cubicBezTo>
                    <a:pt x="1101" y="278"/>
                    <a:pt x="1100" y="280"/>
                    <a:pt x="1100" y="283"/>
                  </a:cubicBezTo>
                  <a:lnTo>
                    <a:pt x="1100" y="283"/>
                  </a:lnTo>
                  <a:cubicBezTo>
                    <a:pt x="1097" y="282"/>
                    <a:pt x="1094" y="281"/>
                    <a:pt x="1090" y="280"/>
                  </a:cubicBezTo>
                  <a:cubicBezTo>
                    <a:pt x="1085" y="278"/>
                    <a:pt x="1080" y="277"/>
                    <a:pt x="1075" y="277"/>
                  </a:cubicBezTo>
                  <a:cubicBezTo>
                    <a:pt x="1073" y="277"/>
                    <a:pt x="1071" y="277"/>
                    <a:pt x="1069" y="277"/>
                  </a:cubicBezTo>
                  <a:cubicBezTo>
                    <a:pt x="1065" y="279"/>
                    <a:pt x="1061" y="279"/>
                    <a:pt x="1058" y="281"/>
                  </a:cubicBezTo>
                  <a:cubicBezTo>
                    <a:pt x="1054" y="282"/>
                    <a:pt x="1052" y="283"/>
                    <a:pt x="1050" y="284"/>
                  </a:cubicBezTo>
                  <a:cubicBezTo>
                    <a:pt x="1045" y="287"/>
                    <a:pt x="1041" y="289"/>
                    <a:pt x="1038" y="292"/>
                  </a:cubicBezTo>
                  <a:cubicBezTo>
                    <a:pt x="1035" y="296"/>
                    <a:pt x="1032" y="299"/>
                    <a:pt x="1029" y="302"/>
                  </a:cubicBezTo>
                  <a:lnTo>
                    <a:pt x="1029" y="302"/>
                  </a:lnTo>
                  <a:lnTo>
                    <a:pt x="1022" y="301"/>
                  </a:lnTo>
                  <a:cubicBezTo>
                    <a:pt x="1017" y="299"/>
                    <a:pt x="1012" y="299"/>
                    <a:pt x="1007" y="299"/>
                  </a:cubicBezTo>
                  <a:cubicBezTo>
                    <a:pt x="1004" y="299"/>
                    <a:pt x="1001" y="299"/>
                    <a:pt x="997" y="299"/>
                  </a:cubicBezTo>
                  <a:cubicBezTo>
                    <a:pt x="992" y="301"/>
                    <a:pt x="987" y="302"/>
                    <a:pt x="982" y="303"/>
                  </a:cubicBezTo>
                  <a:cubicBezTo>
                    <a:pt x="979" y="304"/>
                    <a:pt x="975" y="306"/>
                    <a:pt x="973" y="307"/>
                  </a:cubicBezTo>
                  <a:cubicBezTo>
                    <a:pt x="961" y="314"/>
                    <a:pt x="956" y="319"/>
                    <a:pt x="955" y="319"/>
                  </a:cubicBezTo>
                  <a:cubicBezTo>
                    <a:pt x="950" y="320"/>
                    <a:pt x="945" y="323"/>
                    <a:pt x="942" y="325"/>
                  </a:cubicBezTo>
                  <a:cubicBezTo>
                    <a:pt x="937" y="327"/>
                    <a:pt x="934" y="331"/>
                    <a:pt x="930" y="334"/>
                  </a:cubicBezTo>
                  <a:cubicBezTo>
                    <a:pt x="927" y="338"/>
                    <a:pt x="924" y="342"/>
                    <a:pt x="921" y="347"/>
                  </a:cubicBezTo>
                  <a:lnTo>
                    <a:pt x="921" y="347"/>
                  </a:lnTo>
                  <a:lnTo>
                    <a:pt x="920" y="346"/>
                  </a:lnTo>
                  <a:cubicBezTo>
                    <a:pt x="917" y="345"/>
                    <a:pt x="915" y="343"/>
                    <a:pt x="913" y="342"/>
                  </a:cubicBezTo>
                  <a:cubicBezTo>
                    <a:pt x="908" y="340"/>
                    <a:pt x="905" y="340"/>
                    <a:pt x="900" y="339"/>
                  </a:cubicBezTo>
                  <a:cubicBezTo>
                    <a:pt x="897" y="338"/>
                    <a:pt x="894" y="338"/>
                    <a:pt x="891" y="338"/>
                  </a:cubicBezTo>
                  <a:cubicBezTo>
                    <a:pt x="891" y="338"/>
                    <a:pt x="890" y="338"/>
                    <a:pt x="889" y="338"/>
                  </a:cubicBezTo>
                  <a:lnTo>
                    <a:pt x="889" y="338"/>
                  </a:lnTo>
                  <a:cubicBezTo>
                    <a:pt x="889" y="338"/>
                    <a:pt x="889" y="338"/>
                    <a:pt x="888" y="338"/>
                  </a:cubicBezTo>
                  <a:cubicBezTo>
                    <a:pt x="885" y="336"/>
                    <a:pt x="882" y="334"/>
                    <a:pt x="875" y="332"/>
                  </a:cubicBezTo>
                  <a:cubicBezTo>
                    <a:pt x="868" y="329"/>
                    <a:pt x="861" y="327"/>
                    <a:pt x="853" y="327"/>
                  </a:cubicBezTo>
                  <a:cubicBezTo>
                    <a:pt x="850" y="327"/>
                    <a:pt x="846" y="328"/>
                    <a:pt x="842" y="328"/>
                  </a:cubicBezTo>
                  <a:cubicBezTo>
                    <a:pt x="831" y="329"/>
                    <a:pt x="820" y="335"/>
                    <a:pt x="811" y="345"/>
                  </a:cubicBezTo>
                  <a:cubicBezTo>
                    <a:pt x="806" y="348"/>
                    <a:pt x="803" y="351"/>
                    <a:pt x="799" y="356"/>
                  </a:cubicBezTo>
                  <a:lnTo>
                    <a:pt x="797" y="359"/>
                  </a:lnTo>
                  <a:lnTo>
                    <a:pt x="797" y="359"/>
                  </a:lnTo>
                  <a:cubicBezTo>
                    <a:pt x="797" y="359"/>
                    <a:pt x="796" y="359"/>
                    <a:pt x="796" y="360"/>
                  </a:cubicBezTo>
                  <a:cubicBezTo>
                    <a:pt x="788" y="363"/>
                    <a:pt x="781" y="369"/>
                    <a:pt x="774" y="376"/>
                  </a:cubicBezTo>
                  <a:cubicBezTo>
                    <a:pt x="772" y="379"/>
                    <a:pt x="770" y="381"/>
                    <a:pt x="768" y="383"/>
                  </a:cubicBezTo>
                  <a:lnTo>
                    <a:pt x="751" y="383"/>
                  </a:lnTo>
                  <a:cubicBezTo>
                    <a:pt x="747" y="383"/>
                    <a:pt x="744" y="383"/>
                    <a:pt x="739" y="384"/>
                  </a:cubicBezTo>
                  <a:cubicBezTo>
                    <a:pt x="738" y="384"/>
                    <a:pt x="737" y="384"/>
                    <a:pt x="735" y="384"/>
                  </a:cubicBezTo>
                  <a:lnTo>
                    <a:pt x="735" y="384"/>
                  </a:lnTo>
                  <a:lnTo>
                    <a:pt x="729" y="383"/>
                  </a:lnTo>
                  <a:cubicBezTo>
                    <a:pt x="723" y="381"/>
                    <a:pt x="717" y="380"/>
                    <a:pt x="711" y="380"/>
                  </a:cubicBezTo>
                  <a:cubicBezTo>
                    <a:pt x="709" y="380"/>
                    <a:pt x="706" y="380"/>
                    <a:pt x="704" y="380"/>
                  </a:cubicBezTo>
                  <a:cubicBezTo>
                    <a:pt x="702" y="380"/>
                    <a:pt x="699" y="380"/>
                    <a:pt x="696" y="382"/>
                  </a:cubicBezTo>
                  <a:lnTo>
                    <a:pt x="690" y="383"/>
                  </a:lnTo>
                  <a:lnTo>
                    <a:pt x="688" y="383"/>
                  </a:lnTo>
                  <a:lnTo>
                    <a:pt x="679" y="384"/>
                  </a:lnTo>
                  <a:lnTo>
                    <a:pt x="665" y="386"/>
                  </a:lnTo>
                  <a:lnTo>
                    <a:pt x="656" y="387"/>
                  </a:lnTo>
                  <a:cubicBezTo>
                    <a:pt x="653" y="389"/>
                    <a:pt x="651" y="390"/>
                    <a:pt x="649" y="390"/>
                  </a:cubicBezTo>
                  <a:cubicBezTo>
                    <a:pt x="644" y="392"/>
                    <a:pt x="639" y="394"/>
                    <a:pt x="636" y="398"/>
                  </a:cubicBezTo>
                  <a:cubicBezTo>
                    <a:pt x="631" y="402"/>
                    <a:pt x="626" y="406"/>
                    <a:pt x="622" y="412"/>
                  </a:cubicBezTo>
                  <a:lnTo>
                    <a:pt x="622" y="412"/>
                  </a:lnTo>
                  <a:cubicBezTo>
                    <a:pt x="621" y="411"/>
                    <a:pt x="620" y="410"/>
                    <a:pt x="619" y="409"/>
                  </a:cubicBezTo>
                  <a:cubicBezTo>
                    <a:pt x="614" y="406"/>
                    <a:pt x="609" y="404"/>
                    <a:pt x="604" y="402"/>
                  </a:cubicBezTo>
                  <a:cubicBezTo>
                    <a:pt x="599" y="402"/>
                    <a:pt x="596" y="401"/>
                    <a:pt x="592" y="401"/>
                  </a:cubicBezTo>
                  <a:cubicBezTo>
                    <a:pt x="591" y="401"/>
                    <a:pt x="589" y="401"/>
                    <a:pt x="587" y="401"/>
                  </a:cubicBezTo>
                  <a:cubicBezTo>
                    <a:pt x="582" y="401"/>
                    <a:pt x="576" y="402"/>
                    <a:pt x="570" y="405"/>
                  </a:cubicBezTo>
                  <a:cubicBezTo>
                    <a:pt x="565" y="407"/>
                    <a:pt x="562" y="408"/>
                    <a:pt x="558" y="412"/>
                  </a:cubicBezTo>
                  <a:cubicBezTo>
                    <a:pt x="556" y="413"/>
                    <a:pt x="554" y="415"/>
                    <a:pt x="551" y="418"/>
                  </a:cubicBezTo>
                  <a:cubicBezTo>
                    <a:pt x="548" y="421"/>
                    <a:pt x="546" y="424"/>
                    <a:pt x="543" y="428"/>
                  </a:cubicBezTo>
                  <a:cubicBezTo>
                    <a:pt x="540" y="433"/>
                    <a:pt x="538" y="438"/>
                    <a:pt x="536" y="442"/>
                  </a:cubicBezTo>
                  <a:lnTo>
                    <a:pt x="536" y="442"/>
                  </a:lnTo>
                  <a:cubicBezTo>
                    <a:pt x="532" y="443"/>
                    <a:pt x="527" y="443"/>
                    <a:pt x="521" y="445"/>
                  </a:cubicBezTo>
                  <a:lnTo>
                    <a:pt x="521" y="445"/>
                  </a:lnTo>
                  <a:lnTo>
                    <a:pt x="511" y="440"/>
                  </a:lnTo>
                  <a:cubicBezTo>
                    <a:pt x="503" y="435"/>
                    <a:pt x="495" y="433"/>
                    <a:pt x="487" y="430"/>
                  </a:cubicBezTo>
                  <a:lnTo>
                    <a:pt x="474" y="430"/>
                  </a:lnTo>
                  <a:cubicBezTo>
                    <a:pt x="468" y="431"/>
                    <a:pt x="463" y="433"/>
                    <a:pt x="459" y="434"/>
                  </a:cubicBezTo>
                  <a:cubicBezTo>
                    <a:pt x="454" y="436"/>
                    <a:pt x="449" y="438"/>
                    <a:pt x="445" y="442"/>
                  </a:cubicBezTo>
                  <a:cubicBezTo>
                    <a:pt x="439" y="445"/>
                    <a:pt x="433" y="450"/>
                    <a:pt x="430" y="455"/>
                  </a:cubicBezTo>
                  <a:cubicBezTo>
                    <a:pt x="427" y="457"/>
                    <a:pt x="425" y="459"/>
                    <a:pt x="423" y="460"/>
                  </a:cubicBezTo>
                  <a:lnTo>
                    <a:pt x="425" y="459"/>
                  </a:lnTo>
                  <a:lnTo>
                    <a:pt x="427" y="459"/>
                  </a:lnTo>
                  <a:cubicBezTo>
                    <a:pt x="419" y="462"/>
                    <a:pt x="411" y="467"/>
                    <a:pt x="404" y="472"/>
                  </a:cubicBezTo>
                  <a:lnTo>
                    <a:pt x="404" y="472"/>
                  </a:lnTo>
                  <a:cubicBezTo>
                    <a:pt x="403" y="471"/>
                    <a:pt x="401" y="470"/>
                    <a:pt x="400" y="468"/>
                  </a:cubicBezTo>
                  <a:cubicBezTo>
                    <a:pt x="397" y="467"/>
                    <a:pt x="394" y="464"/>
                    <a:pt x="392" y="463"/>
                  </a:cubicBezTo>
                  <a:cubicBezTo>
                    <a:pt x="389" y="462"/>
                    <a:pt x="388" y="462"/>
                    <a:pt x="386" y="460"/>
                  </a:cubicBezTo>
                  <a:cubicBezTo>
                    <a:pt x="382" y="459"/>
                    <a:pt x="380" y="458"/>
                    <a:pt x="376" y="457"/>
                  </a:cubicBezTo>
                  <a:cubicBezTo>
                    <a:pt x="372" y="456"/>
                    <a:pt x="367" y="455"/>
                    <a:pt x="361" y="455"/>
                  </a:cubicBezTo>
                  <a:cubicBezTo>
                    <a:pt x="353" y="455"/>
                    <a:pt x="344" y="458"/>
                    <a:pt x="336" y="463"/>
                  </a:cubicBezTo>
                  <a:cubicBezTo>
                    <a:pt x="329" y="467"/>
                    <a:pt x="323" y="474"/>
                    <a:pt x="320" y="481"/>
                  </a:cubicBezTo>
                  <a:cubicBezTo>
                    <a:pt x="317" y="485"/>
                    <a:pt x="316" y="489"/>
                    <a:pt x="315" y="493"/>
                  </a:cubicBezTo>
                  <a:cubicBezTo>
                    <a:pt x="314" y="500"/>
                    <a:pt x="313" y="507"/>
                    <a:pt x="313" y="514"/>
                  </a:cubicBezTo>
                  <a:lnTo>
                    <a:pt x="313" y="525"/>
                  </a:lnTo>
                  <a:lnTo>
                    <a:pt x="313" y="525"/>
                  </a:lnTo>
                  <a:cubicBezTo>
                    <a:pt x="311" y="525"/>
                    <a:pt x="309" y="525"/>
                    <a:pt x="308" y="525"/>
                  </a:cubicBezTo>
                  <a:cubicBezTo>
                    <a:pt x="306" y="525"/>
                    <a:pt x="305" y="525"/>
                    <a:pt x="304" y="525"/>
                  </a:cubicBezTo>
                  <a:cubicBezTo>
                    <a:pt x="298" y="525"/>
                    <a:pt x="293" y="526"/>
                    <a:pt x="288" y="529"/>
                  </a:cubicBezTo>
                  <a:lnTo>
                    <a:pt x="286" y="529"/>
                  </a:lnTo>
                  <a:lnTo>
                    <a:pt x="281" y="530"/>
                  </a:lnTo>
                  <a:cubicBezTo>
                    <a:pt x="276" y="532"/>
                    <a:pt x="269" y="533"/>
                    <a:pt x="261" y="536"/>
                  </a:cubicBezTo>
                  <a:lnTo>
                    <a:pt x="261" y="536"/>
                  </a:lnTo>
                  <a:lnTo>
                    <a:pt x="254" y="533"/>
                  </a:lnTo>
                  <a:cubicBezTo>
                    <a:pt x="246" y="530"/>
                    <a:pt x="237" y="529"/>
                    <a:pt x="228" y="528"/>
                  </a:cubicBezTo>
                  <a:cubicBezTo>
                    <a:pt x="225" y="528"/>
                    <a:pt x="220" y="529"/>
                    <a:pt x="217" y="529"/>
                  </a:cubicBezTo>
                  <a:cubicBezTo>
                    <a:pt x="215" y="529"/>
                    <a:pt x="214" y="530"/>
                    <a:pt x="212" y="530"/>
                  </a:cubicBezTo>
                  <a:lnTo>
                    <a:pt x="212" y="530"/>
                  </a:lnTo>
                  <a:cubicBezTo>
                    <a:pt x="212" y="530"/>
                    <a:pt x="212" y="530"/>
                    <a:pt x="212" y="530"/>
                  </a:cubicBezTo>
                  <a:cubicBezTo>
                    <a:pt x="210" y="530"/>
                    <a:pt x="206" y="529"/>
                    <a:pt x="199" y="528"/>
                  </a:cubicBezTo>
                  <a:cubicBezTo>
                    <a:pt x="196" y="527"/>
                    <a:pt x="192" y="526"/>
                    <a:pt x="188" y="526"/>
                  </a:cubicBezTo>
                  <a:cubicBezTo>
                    <a:pt x="181" y="526"/>
                    <a:pt x="175" y="528"/>
                    <a:pt x="168" y="530"/>
                  </a:cubicBezTo>
                  <a:cubicBezTo>
                    <a:pt x="161" y="532"/>
                    <a:pt x="154" y="536"/>
                    <a:pt x="148" y="541"/>
                  </a:cubicBezTo>
                  <a:cubicBezTo>
                    <a:pt x="144" y="545"/>
                    <a:pt x="140" y="550"/>
                    <a:pt x="138" y="555"/>
                  </a:cubicBezTo>
                  <a:cubicBezTo>
                    <a:pt x="137" y="559"/>
                    <a:pt x="136" y="562"/>
                    <a:pt x="134" y="566"/>
                  </a:cubicBezTo>
                  <a:cubicBezTo>
                    <a:pt x="133" y="568"/>
                    <a:pt x="133" y="570"/>
                    <a:pt x="132" y="573"/>
                  </a:cubicBezTo>
                  <a:cubicBezTo>
                    <a:pt x="131" y="576"/>
                    <a:pt x="131" y="580"/>
                    <a:pt x="131" y="584"/>
                  </a:cubicBezTo>
                  <a:lnTo>
                    <a:pt x="131" y="584"/>
                  </a:lnTo>
                  <a:cubicBezTo>
                    <a:pt x="128" y="584"/>
                    <a:pt x="125" y="583"/>
                    <a:pt x="122" y="583"/>
                  </a:cubicBezTo>
                  <a:cubicBezTo>
                    <a:pt x="119" y="583"/>
                    <a:pt x="116" y="584"/>
                    <a:pt x="114" y="584"/>
                  </a:cubicBezTo>
                  <a:cubicBezTo>
                    <a:pt x="107" y="585"/>
                    <a:pt x="100" y="588"/>
                    <a:pt x="94" y="591"/>
                  </a:cubicBezTo>
                  <a:cubicBezTo>
                    <a:pt x="90" y="595"/>
                    <a:pt x="86" y="598"/>
                    <a:pt x="82" y="602"/>
                  </a:cubicBezTo>
                  <a:cubicBezTo>
                    <a:pt x="80" y="605"/>
                    <a:pt x="78" y="609"/>
                    <a:pt x="76" y="612"/>
                  </a:cubicBezTo>
                  <a:cubicBezTo>
                    <a:pt x="74" y="614"/>
                    <a:pt x="73" y="617"/>
                    <a:pt x="73" y="619"/>
                  </a:cubicBezTo>
                  <a:lnTo>
                    <a:pt x="71" y="626"/>
                  </a:lnTo>
                  <a:lnTo>
                    <a:pt x="68" y="631"/>
                  </a:lnTo>
                  <a:cubicBezTo>
                    <a:pt x="67" y="636"/>
                    <a:pt x="67" y="642"/>
                    <a:pt x="66" y="647"/>
                  </a:cubicBezTo>
                  <a:lnTo>
                    <a:pt x="66" y="652"/>
                  </a:lnTo>
                  <a:lnTo>
                    <a:pt x="66" y="652"/>
                  </a:lnTo>
                  <a:cubicBezTo>
                    <a:pt x="65" y="652"/>
                    <a:pt x="64" y="652"/>
                    <a:pt x="64" y="653"/>
                  </a:cubicBezTo>
                  <a:cubicBezTo>
                    <a:pt x="60" y="655"/>
                    <a:pt x="57" y="658"/>
                    <a:pt x="53" y="661"/>
                  </a:cubicBezTo>
                  <a:lnTo>
                    <a:pt x="52" y="662"/>
                  </a:lnTo>
                  <a:lnTo>
                    <a:pt x="52" y="662"/>
                  </a:lnTo>
                  <a:cubicBezTo>
                    <a:pt x="51" y="662"/>
                    <a:pt x="51" y="663"/>
                    <a:pt x="50" y="663"/>
                  </a:cubicBezTo>
                  <a:lnTo>
                    <a:pt x="46" y="667"/>
                  </a:lnTo>
                  <a:cubicBezTo>
                    <a:pt x="1" y="690"/>
                    <a:pt x="24" y="752"/>
                    <a:pt x="65" y="752"/>
                  </a:cubicBezTo>
                  <a:cubicBezTo>
                    <a:pt x="72" y="752"/>
                    <a:pt x="79" y="750"/>
                    <a:pt x="87" y="746"/>
                  </a:cubicBezTo>
                  <a:cubicBezTo>
                    <a:pt x="94" y="743"/>
                    <a:pt x="100" y="740"/>
                    <a:pt x="105" y="735"/>
                  </a:cubicBezTo>
                  <a:cubicBezTo>
                    <a:pt x="110" y="732"/>
                    <a:pt x="112" y="729"/>
                    <a:pt x="112" y="729"/>
                  </a:cubicBezTo>
                  <a:lnTo>
                    <a:pt x="112" y="729"/>
                  </a:lnTo>
                  <a:lnTo>
                    <a:pt x="111" y="730"/>
                  </a:lnTo>
                  <a:cubicBezTo>
                    <a:pt x="112" y="729"/>
                    <a:pt x="114" y="728"/>
                    <a:pt x="116" y="728"/>
                  </a:cubicBezTo>
                  <a:lnTo>
                    <a:pt x="119" y="726"/>
                  </a:lnTo>
                  <a:cubicBezTo>
                    <a:pt x="126" y="722"/>
                    <a:pt x="133" y="716"/>
                    <a:pt x="138" y="709"/>
                  </a:cubicBezTo>
                  <a:cubicBezTo>
                    <a:pt x="140" y="706"/>
                    <a:pt x="142" y="701"/>
                    <a:pt x="144" y="698"/>
                  </a:cubicBezTo>
                  <a:cubicBezTo>
                    <a:pt x="144" y="696"/>
                    <a:pt x="145" y="694"/>
                    <a:pt x="146" y="692"/>
                  </a:cubicBezTo>
                  <a:lnTo>
                    <a:pt x="146" y="692"/>
                  </a:lnTo>
                  <a:cubicBezTo>
                    <a:pt x="147" y="693"/>
                    <a:pt x="148" y="693"/>
                    <a:pt x="149" y="693"/>
                  </a:cubicBezTo>
                  <a:cubicBezTo>
                    <a:pt x="154" y="694"/>
                    <a:pt x="158" y="694"/>
                    <a:pt x="161" y="694"/>
                  </a:cubicBezTo>
                  <a:cubicBezTo>
                    <a:pt x="162" y="695"/>
                    <a:pt x="164" y="695"/>
                    <a:pt x="165" y="695"/>
                  </a:cubicBezTo>
                  <a:cubicBezTo>
                    <a:pt x="169" y="695"/>
                    <a:pt x="173" y="694"/>
                    <a:pt x="176" y="693"/>
                  </a:cubicBezTo>
                  <a:cubicBezTo>
                    <a:pt x="185" y="691"/>
                    <a:pt x="193" y="686"/>
                    <a:pt x="200" y="679"/>
                  </a:cubicBezTo>
                  <a:cubicBezTo>
                    <a:pt x="204" y="675"/>
                    <a:pt x="207" y="669"/>
                    <a:pt x="210" y="663"/>
                  </a:cubicBezTo>
                  <a:cubicBezTo>
                    <a:pt x="211" y="660"/>
                    <a:pt x="212" y="656"/>
                    <a:pt x="213" y="654"/>
                  </a:cubicBezTo>
                  <a:cubicBezTo>
                    <a:pt x="214" y="652"/>
                    <a:pt x="214" y="648"/>
                    <a:pt x="214" y="647"/>
                  </a:cubicBezTo>
                  <a:cubicBezTo>
                    <a:pt x="215" y="638"/>
                    <a:pt x="215" y="628"/>
                    <a:pt x="215" y="620"/>
                  </a:cubicBezTo>
                  <a:lnTo>
                    <a:pt x="215" y="620"/>
                  </a:lnTo>
                  <a:cubicBezTo>
                    <a:pt x="219" y="619"/>
                    <a:pt x="222" y="619"/>
                    <a:pt x="225" y="618"/>
                  </a:cubicBezTo>
                  <a:lnTo>
                    <a:pt x="225" y="618"/>
                  </a:lnTo>
                  <a:lnTo>
                    <a:pt x="232" y="620"/>
                  </a:lnTo>
                  <a:cubicBezTo>
                    <a:pt x="240" y="624"/>
                    <a:pt x="248" y="625"/>
                    <a:pt x="256" y="626"/>
                  </a:cubicBezTo>
                  <a:cubicBezTo>
                    <a:pt x="264" y="626"/>
                    <a:pt x="271" y="625"/>
                    <a:pt x="279" y="623"/>
                  </a:cubicBezTo>
                  <a:lnTo>
                    <a:pt x="283" y="620"/>
                  </a:lnTo>
                  <a:lnTo>
                    <a:pt x="299" y="615"/>
                  </a:lnTo>
                  <a:lnTo>
                    <a:pt x="299" y="615"/>
                  </a:lnTo>
                  <a:cubicBezTo>
                    <a:pt x="302" y="617"/>
                    <a:pt x="305" y="619"/>
                    <a:pt x="309" y="623"/>
                  </a:cubicBezTo>
                  <a:cubicBezTo>
                    <a:pt x="316" y="627"/>
                    <a:pt x="324" y="631"/>
                    <a:pt x="334" y="633"/>
                  </a:cubicBezTo>
                  <a:cubicBezTo>
                    <a:pt x="337" y="634"/>
                    <a:pt x="342" y="634"/>
                    <a:pt x="346" y="634"/>
                  </a:cubicBezTo>
                  <a:cubicBezTo>
                    <a:pt x="352" y="634"/>
                    <a:pt x="359" y="633"/>
                    <a:pt x="365" y="631"/>
                  </a:cubicBezTo>
                  <a:cubicBezTo>
                    <a:pt x="375" y="626"/>
                    <a:pt x="383" y="619"/>
                    <a:pt x="389" y="609"/>
                  </a:cubicBezTo>
                  <a:cubicBezTo>
                    <a:pt x="390" y="605"/>
                    <a:pt x="393" y="601"/>
                    <a:pt x="394" y="597"/>
                  </a:cubicBezTo>
                  <a:cubicBezTo>
                    <a:pt x="395" y="589"/>
                    <a:pt x="396" y="582"/>
                    <a:pt x="396" y="575"/>
                  </a:cubicBezTo>
                  <a:lnTo>
                    <a:pt x="396" y="566"/>
                  </a:lnTo>
                  <a:lnTo>
                    <a:pt x="396" y="566"/>
                  </a:lnTo>
                  <a:cubicBezTo>
                    <a:pt x="398" y="567"/>
                    <a:pt x="400" y="567"/>
                    <a:pt x="402" y="567"/>
                  </a:cubicBezTo>
                  <a:cubicBezTo>
                    <a:pt x="408" y="567"/>
                    <a:pt x="415" y="567"/>
                    <a:pt x="420" y="565"/>
                  </a:cubicBezTo>
                  <a:cubicBezTo>
                    <a:pt x="426" y="562"/>
                    <a:pt x="431" y="560"/>
                    <a:pt x="437" y="557"/>
                  </a:cubicBezTo>
                  <a:cubicBezTo>
                    <a:pt x="441" y="553"/>
                    <a:pt x="447" y="548"/>
                    <a:pt x="452" y="543"/>
                  </a:cubicBezTo>
                  <a:cubicBezTo>
                    <a:pt x="454" y="541"/>
                    <a:pt x="455" y="539"/>
                    <a:pt x="457" y="537"/>
                  </a:cubicBezTo>
                  <a:lnTo>
                    <a:pt x="457" y="537"/>
                  </a:lnTo>
                  <a:cubicBezTo>
                    <a:pt x="456" y="538"/>
                    <a:pt x="455" y="539"/>
                    <a:pt x="453" y="539"/>
                  </a:cubicBezTo>
                  <a:cubicBezTo>
                    <a:pt x="454" y="538"/>
                    <a:pt x="456" y="538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9" y="537"/>
                    <a:pt x="460" y="536"/>
                    <a:pt x="461" y="536"/>
                  </a:cubicBezTo>
                  <a:cubicBezTo>
                    <a:pt x="463" y="535"/>
                    <a:pt x="466" y="533"/>
                    <a:pt x="468" y="532"/>
                  </a:cubicBezTo>
                  <a:cubicBezTo>
                    <a:pt x="470" y="530"/>
                    <a:pt x="474" y="526"/>
                    <a:pt x="477" y="524"/>
                  </a:cubicBezTo>
                  <a:cubicBezTo>
                    <a:pt x="478" y="523"/>
                    <a:pt x="479" y="523"/>
                    <a:pt x="479" y="522"/>
                  </a:cubicBezTo>
                  <a:lnTo>
                    <a:pt x="479" y="522"/>
                  </a:lnTo>
                  <a:cubicBezTo>
                    <a:pt x="484" y="525"/>
                    <a:pt x="490" y="527"/>
                    <a:pt x="495" y="529"/>
                  </a:cubicBezTo>
                  <a:cubicBezTo>
                    <a:pt x="497" y="530"/>
                    <a:pt x="500" y="530"/>
                    <a:pt x="503" y="531"/>
                  </a:cubicBezTo>
                  <a:cubicBezTo>
                    <a:pt x="506" y="531"/>
                    <a:pt x="511" y="532"/>
                    <a:pt x="514" y="532"/>
                  </a:cubicBezTo>
                  <a:cubicBezTo>
                    <a:pt x="519" y="532"/>
                    <a:pt x="524" y="531"/>
                    <a:pt x="528" y="530"/>
                  </a:cubicBezTo>
                  <a:lnTo>
                    <a:pt x="531" y="529"/>
                  </a:lnTo>
                  <a:cubicBezTo>
                    <a:pt x="535" y="528"/>
                    <a:pt x="542" y="526"/>
                    <a:pt x="551" y="524"/>
                  </a:cubicBezTo>
                  <a:cubicBezTo>
                    <a:pt x="555" y="523"/>
                    <a:pt x="560" y="522"/>
                    <a:pt x="565" y="521"/>
                  </a:cubicBezTo>
                  <a:cubicBezTo>
                    <a:pt x="569" y="519"/>
                    <a:pt x="572" y="517"/>
                    <a:pt x="576" y="516"/>
                  </a:cubicBezTo>
                  <a:cubicBezTo>
                    <a:pt x="579" y="514"/>
                    <a:pt x="583" y="511"/>
                    <a:pt x="586" y="509"/>
                  </a:cubicBezTo>
                  <a:cubicBezTo>
                    <a:pt x="588" y="507"/>
                    <a:pt x="590" y="504"/>
                    <a:pt x="592" y="502"/>
                  </a:cubicBezTo>
                  <a:cubicBezTo>
                    <a:pt x="592" y="502"/>
                    <a:pt x="593" y="501"/>
                    <a:pt x="593" y="501"/>
                  </a:cubicBezTo>
                  <a:lnTo>
                    <a:pt x="593" y="501"/>
                  </a:lnTo>
                  <a:cubicBezTo>
                    <a:pt x="595" y="502"/>
                    <a:pt x="597" y="503"/>
                    <a:pt x="599" y="504"/>
                  </a:cubicBezTo>
                  <a:lnTo>
                    <a:pt x="605" y="507"/>
                  </a:lnTo>
                  <a:cubicBezTo>
                    <a:pt x="607" y="508"/>
                    <a:pt x="609" y="510"/>
                    <a:pt x="613" y="510"/>
                  </a:cubicBezTo>
                  <a:cubicBezTo>
                    <a:pt x="616" y="511"/>
                    <a:pt x="621" y="513"/>
                    <a:pt x="626" y="514"/>
                  </a:cubicBezTo>
                  <a:cubicBezTo>
                    <a:pt x="632" y="514"/>
                    <a:pt x="638" y="513"/>
                    <a:pt x="645" y="511"/>
                  </a:cubicBezTo>
                  <a:cubicBezTo>
                    <a:pt x="653" y="508"/>
                    <a:pt x="661" y="503"/>
                    <a:pt x="667" y="496"/>
                  </a:cubicBezTo>
                  <a:cubicBezTo>
                    <a:pt x="671" y="493"/>
                    <a:pt x="674" y="488"/>
                    <a:pt x="677" y="485"/>
                  </a:cubicBezTo>
                  <a:cubicBezTo>
                    <a:pt x="679" y="479"/>
                    <a:pt x="681" y="474"/>
                    <a:pt x="683" y="470"/>
                  </a:cubicBezTo>
                  <a:cubicBezTo>
                    <a:pt x="688" y="470"/>
                    <a:pt x="693" y="468"/>
                    <a:pt x="699" y="467"/>
                  </a:cubicBezTo>
                  <a:lnTo>
                    <a:pt x="705" y="465"/>
                  </a:lnTo>
                  <a:lnTo>
                    <a:pt x="716" y="468"/>
                  </a:lnTo>
                  <a:cubicBezTo>
                    <a:pt x="722" y="469"/>
                    <a:pt x="728" y="470"/>
                    <a:pt x="735" y="470"/>
                  </a:cubicBezTo>
                  <a:cubicBezTo>
                    <a:pt x="737" y="470"/>
                    <a:pt x="740" y="470"/>
                    <a:pt x="743" y="470"/>
                  </a:cubicBezTo>
                  <a:cubicBezTo>
                    <a:pt x="745" y="470"/>
                    <a:pt x="751" y="467"/>
                    <a:pt x="751" y="467"/>
                  </a:cubicBezTo>
                  <a:cubicBezTo>
                    <a:pt x="752" y="467"/>
                    <a:pt x="756" y="468"/>
                    <a:pt x="763" y="468"/>
                  </a:cubicBezTo>
                  <a:cubicBezTo>
                    <a:pt x="767" y="468"/>
                    <a:pt x="771" y="468"/>
                    <a:pt x="776" y="467"/>
                  </a:cubicBezTo>
                  <a:cubicBezTo>
                    <a:pt x="780" y="466"/>
                    <a:pt x="783" y="466"/>
                    <a:pt x="787" y="465"/>
                  </a:cubicBezTo>
                  <a:cubicBezTo>
                    <a:pt x="790" y="464"/>
                    <a:pt x="794" y="463"/>
                    <a:pt x="796" y="462"/>
                  </a:cubicBezTo>
                  <a:cubicBezTo>
                    <a:pt x="799" y="460"/>
                    <a:pt x="802" y="459"/>
                    <a:pt x="804" y="457"/>
                  </a:cubicBezTo>
                  <a:cubicBezTo>
                    <a:pt x="811" y="453"/>
                    <a:pt x="817" y="448"/>
                    <a:pt x="821" y="442"/>
                  </a:cubicBezTo>
                  <a:lnTo>
                    <a:pt x="828" y="435"/>
                  </a:lnTo>
                  <a:lnTo>
                    <a:pt x="828" y="435"/>
                  </a:lnTo>
                  <a:cubicBezTo>
                    <a:pt x="830" y="435"/>
                    <a:pt x="831" y="434"/>
                    <a:pt x="833" y="433"/>
                  </a:cubicBezTo>
                  <a:cubicBezTo>
                    <a:pt x="835" y="431"/>
                    <a:pt x="838" y="430"/>
                    <a:pt x="840" y="428"/>
                  </a:cubicBezTo>
                  <a:cubicBezTo>
                    <a:pt x="842" y="427"/>
                    <a:pt x="843" y="426"/>
                    <a:pt x="846" y="424"/>
                  </a:cubicBezTo>
                  <a:cubicBezTo>
                    <a:pt x="848" y="422"/>
                    <a:pt x="850" y="419"/>
                    <a:pt x="853" y="416"/>
                  </a:cubicBezTo>
                  <a:lnTo>
                    <a:pt x="853" y="416"/>
                  </a:lnTo>
                  <a:cubicBezTo>
                    <a:pt x="857" y="418"/>
                    <a:pt x="862" y="420"/>
                    <a:pt x="868" y="421"/>
                  </a:cubicBezTo>
                  <a:cubicBezTo>
                    <a:pt x="871" y="422"/>
                    <a:pt x="875" y="422"/>
                    <a:pt x="879" y="423"/>
                  </a:cubicBezTo>
                  <a:lnTo>
                    <a:pt x="879" y="423"/>
                  </a:lnTo>
                  <a:cubicBezTo>
                    <a:pt x="879" y="423"/>
                    <a:pt x="879" y="423"/>
                    <a:pt x="879" y="423"/>
                  </a:cubicBezTo>
                  <a:cubicBezTo>
                    <a:pt x="883" y="427"/>
                    <a:pt x="886" y="429"/>
                    <a:pt x="890" y="433"/>
                  </a:cubicBezTo>
                  <a:cubicBezTo>
                    <a:pt x="897" y="438"/>
                    <a:pt x="904" y="442"/>
                    <a:pt x="911" y="445"/>
                  </a:cubicBezTo>
                  <a:cubicBezTo>
                    <a:pt x="916" y="448"/>
                    <a:pt x="923" y="449"/>
                    <a:pt x="929" y="449"/>
                  </a:cubicBezTo>
                  <a:cubicBezTo>
                    <a:pt x="933" y="449"/>
                    <a:pt x="936" y="448"/>
                    <a:pt x="939" y="448"/>
                  </a:cubicBezTo>
                  <a:cubicBezTo>
                    <a:pt x="946" y="446"/>
                    <a:pt x="952" y="444"/>
                    <a:pt x="958" y="440"/>
                  </a:cubicBezTo>
                  <a:cubicBezTo>
                    <a:pt x="961" y="437"/>
                    <a:pt x="965" y="434"/>
                    <a:pt x="968" y="430"/>
                  </a:cubicBezTo>
                  <a:cubicBezTo>
                    <a:pt x="973" y="423"/>
                    <a:pt x="977" y="416"/>
                    <a:pt x="980" y="408"/>
                  </a:cubicBezTo>
                  <a:cubicBezTo>
                    <a:pt x="982" y="401"/>
                    <a:pt x="984" y="396"/>
                    <a:pt x="985" y="392"/>
                  </a:cubicBezTo>
                  <a:lnTo>
                    <a:pt x="985" y="392"/>
                  </a:lnTo>
                  <a:cubicBezTo>
                    <a:pt x="995" y="387"/>
                    <a:pt x="1000" y="383"/>
                    <a:pt x="1003" y="381"/>
                  </a:cubicBezTo>
                  <a:lnTo>
                    <a:pt x="1003" y="381"/>
                  </a:lnTo>
                  <a:lnTo>
                    <a:pt x="1010" y="383"/>
                  </a:lnTo>
                  <a:cubicBezTo>
                    <a:pt x="1015" y="384"/>
                    <a:pt x="1021" y="384"/>
                    <a:pt x="1026" y="384"/>
                  </a:cubicBezTo>
                  <a:cubicBezTo>
                    <a:pt x="1029" y="384"/>
                    <a:pt x="1031" y="384"/>
                    <a:pt x="1033" y="384"/>
                  </a:cubicBezTo>
                  <a:cubicBezTo>
                    <a:pt x="1039" y="384"/>
                    <a:pt x="1045" y="383"/>
                    <a:pt x="1051" y="380"/>
                  </a:cubicBezTo>
                  <a:cubicBezTo>
                    <a:pt x="1053" y="379"/>
                    <a:pt x="1055" y="378"/>
                    <a:pt x="1059" y="377"/>
                  </a:cubicBezTo>
                  <a:cubicBezTo>
                    <a:pt x="1061" y="376"/>
                    <a:pt x="1063" y="373"/>
                    <a:pt x="1065" y="372"/>
                  </a:cubicBezTo>
                  <a:cubicBezTo>
                    <a:pt x="1065" y="372"/>
                    <a:pt x="1065" y="372"/>
                    <a:pt x="1066" y="371"/>
                  </a:cubicBezTo>
                  <a:lnTo>
                    <a:pt x="1066" y="371"/>
                  </a:lnTo>
                  <a:cubicBezTo>
                    <a:pt x="1067" y="373"/>
                    <a:pt x="1069" y="375"/>
                    <a:pt x="1070" y="377"/>
                  </a:cubicBezTo>
                  <a:cubicBezTo>
                    <a:pt x="1075" y="382"/>
                    <a:pt x="1080" y="386"/>
                    <a:pt x="1085" y="391"/>
                  </a:cubicBezTo>
                  <a:cubicBezTo>
                    <a:pt x="1088" y="392"/>
                    <a:pt x="1090" y="394"/>
                    <a:pt x="1092" y="396"/>
                  </a:cubicBezTo>
                  <a:cubicBezTo>
                    <a:pt x="1097" y="398"/>
                    <a:pt x="1103" y="399"/>
                    <a:pt x="1107" y="400"/>
                  </a:cubicBezTo>
                  <a:cubicBezTo>
                    <a:pt x="1110" y="401"/>
                    <a:pt x="1113" y="401"/>
                    <a:pt x="1116" y="401"/>
                  </a:cubicBezTo>
                  <a:cubicBezTo>
                    <a:pt x="1121" y="401"/>
                    <a:pt x="1127" y="400"/>
                    <a:pt x="1132" y="398"/>
                  </a:cubicBezTo>
                  <a:cubicBezTo>
                    <a:pt x="1140" y="396"/>
                    <a:pt x="1147" y="390"/>
                    <a:pt x="1151" y="384"/>
                  </a:cubicBezTo>
                  <a:cubicBezTo>
                    <a:pt x="1155" y="380"/>
                    <a:pt x="1157" y="377"/>
                    <a:pt x="1158" y="372"/>
                  </a:cubicBezTo>
                  <a:cubicBezTo>
                    <a:pt x="1160" y="370"/>
                    <a:pt x="1161" y="369"/>
                    <a:pt x="1162" y="367"/>
                  </a:cubicBezTo>
                  <a:cubicBezTo>
                    <a:pt x="1162" y="363"/>
                    <a:pt x="1163" y="360"/>
                    <a:pt x="1164" y="356"/>
                  </a:cubicBezTo>
                  <a:lnTo>
                    <a:pt x="1165" y="348"/>
                  </a:lnTo>
                  <a:lnTo>
                    <a:pt x="1167" y="341"/>
                  </a:lnTo>
                  <a:lnTo>
                    <a:pt x="1167" y="339"/>
                  </a:lnTo>
                  <a:lnTo>
                    <a:pt x="1167" y="339"/>
                  </a:lnTo>
                  <a:cubicBezTo>
                    <a:pt x="1169" y="339"/>
                    <a:pt x="1171" y="339"/>
                    <a:pt x="1173" y="340"/>
                  </a:cubicBezTo>
                  <a:lnTo>
                    <a:pt x="1186" y="340"/>
                  </a:lnTo>
                  <a:cubicBezTo>
                    <a:pt x="1189" y="339"/>
                    <a:pt x="1191" y="339"/>
                    <a:pt x="1192" y="339"/>
                  </a:cubicBezTo>
                  <a:lnTo>
                    <a:pt x="1201" y="336"/>
                  </a:lnTo>
                  <a:cubicBezTo>
                    <a:pt x="1205" y="336"/>
                    <a:pt x="1209" y="336"/>
                    <a:pt x="1214" y="335"/>
                  </a:cubicBezTo>
                  <a:lnTo>
                    <a:pt x="1214" y="335"/>
                  </a:lnTo>
                  <a:lnTo>
                    <a:pt x="1222" y="342"/>
                  </a:lnTo>
                  <a:cubicBezTo>
                    <a:pt x="1227" y="346"/>
                    <a:pt x="1233" y="350"/>
                    <a:pt x="1238" y="353"/>
                  </a:cubicBezTo>
                  <a:cubicBezTo>
                    <a:pt x="1241" y="355"/>
                    <a:pt x="1243" y="356"/>
                    <a:pt x="1246" y="357"/>
                  </a:cubicBezTo>
                  <a:cubicBezTo>
                    <a:pt x="1250" y="358"/>
                    <a:pt x="1253" y="358"/>
                    <a:pt x="1258" y="360"/>
                  </a:cubicBezTo>
                  <a:cubicBezTo>
                    <a:pt x="1260" y="360"/>
                    <a:pt x="1261" y="360"/>
                    <a:pt x="1263" y="360"/>
                  </a:cubicBezTo>
                  <a:cubicBezTo>
                    <a:pt x="1267" y="360"/>
                    <a:pt x="1270" y="359"/>
                    <a:pt x="1274" y="358"/>
                  </a:cubicBezTo>
                  <a:lnTo>
                    <a:pt x="1279" y="358"/>
                  </a:lnTo>
                  <a:cubicBezTo>
                    <a:pt x="1285" y="356"/>
                    <a:pt x="1289" y="355"/>
                    <a:pt x="1293" y="354"/>
                  </a:cubicBezTo>
                  <a:cubicBezTo>
                    <a:pt x="1299" y="351"/>
                    <a:pt x="1304" y="349"/>
                    <a:pt x="1310" y="347"/>
                  </a:cubicBezTo>
                  <a:cubicBezTo>
                    <a:pt x="1316" y="346"/>
                    <a:pt x="1321" y="345"/>
                    <a:pt x="1325" y="342"/>
                  </a:cubicBezTo>
                  <a:cubicBezTo>
                    <a:pt x="1329" y="340"/>
                    <a:pt x="1332" y="338"/>
                    <a:pt x="1336" y="334"/>
                  </a:cubicBezTo>
                  <a:cubicBezTo>
                    <a:pt x="1338" y="332"/>
                    <a:pt x="1339" y="329"/>
                    <a:pt x="1341" y="327"/>
                  </a:cubicBezTo>
                  <a:lnTo>
                    <a:pt x="1345" y="323"/>
                  </a:lnTo>
                  <a:cubicBezTo>
                    <a:pt x="1345" y="322"/>
                    <a:pt x="1346" y="321"/>
                    <a:pt x="1347" y="320"/>
                  </a:cubicBezTo>
                  <a:lnTo>
                    <a:pt x="1347" y="320"/>
                  </a:lnTo>
                  <a:cubicBezTo>
                    <a:pt x="1347" y="320"/>
                    <a:pt x="1347" y="320"/>
                    <a:pt x="1347" y="320"/>
                  </a:cubicBezTo>
                  <a:cubicBezTo>
                    <a:pt x="1352" y="323"/>
                    <a:pt x="1358" y="325"/>
                    <a:pt x="1362" y="326"/>
                  </a:cubicBezTo>
                  <a:cubicBezTo>
                    <a:pt x="1367" y="327"/>
                    <a:pt x="1372" y="327"/>
                    <a:pt x="1375" y="327"/>
                  </a:cubicBezTo>
                  <a:cubicBezTo>
                    <a:pt x="1382" y="327"/>
                    <a:pt x="1390" y="325"/>
                    <a:pt x="1396" y="323"/>
                  </a:cubicBezTo>
                  <a:cubicBezTo>
                    <a:pt x="1402" y="319"/>
                    <a:pt x="1407" y="314"/>
                    <a:pt x="1411" y="309"/>
                  </a:cubicBezTo>
                  <a:cubicBezTo>
                    <a:pt x="1413" y="306"/>
                    <a:pt x="1416" y="303"/>
                    <a:pt x="1417" y="301"/>
                  </a:cubicBezTo>
                  <a:cubicBezTo>
                    <a:pt x="1418" y="298"/>
                    <a:pt x="1419" y="296"/>
                    <a:pt x="1419" y="294"/>
                  </a:cubicBezTo>
                  <a:lnTo>
                    <a:pt x="1421" y="289"/>
                  </a:lnTo>
                  <a:cubicBezTo>
                    <a:pt x="1424" y="280"/>
                    <a:pt x="1426" y="270"/>
                    <a:pt x="1427" y="260"/>
                  </a:cubicBezTo>
                  <a:cubicBezTo>
                    <a:pt x="1427" y="259"/>
                    <a:pt x="1428" y="257"/>
                    <a:pt x="1428" y="256"/>
                  </a:cubicBezTo>
                  <a:lnTo>
                    <a:pt x="1428" y="256"/>
                  </a:lnTo>
                  <a:cubicBezTo>
                    <a:pt x="1429" y="256"/>
                    <a:pt x="1431" y="256"/>
                    <a:pt x="1432" y="256"/>
                  </a:cubicBezTo>
                  <a:cubicBezTo>
                    <a:pt x="1436" y="256"/>
                    <a:pt x="1440" y="256"/>
                    <a:pt x="1443" y="255"/>
                  </a:cubicBezTo>
                  <a:lnTo>
                    <a:pt x="1446" y="255"/>
                  </a:lnTo>
                  <a:cubicBezTo>
                    <a:pt x="1454" y="256"/>
                    <a:pt x="1463" y="259"/>
                    <a:pt x="1471" y="259"/>
                  </a:cubicBezTo>
                  <a:cubicBezTo>
                    <a:pt x="1473" y="259"/>
                    <a:pt x="1475" y="259"/>
                    <a:pt x="1477" y="259"/>
                  </a:cubicBezTo>
                  <a:cubicBezTo>
                    <a:pt x="1485" y="259"/>
                    <a:pt x="1493" y="257"/>
                    <a:pt x="1500" y="254"/>
                  </a:cubicBezTo>
                  <a:cubicBezTo>
                    <a:pt x="1507" y="252"/>
                    <a:pt x="1513" y="248"/>
                    <a:pt x="1519" y="244"/>
                  </a:cubicBezTo>
                  <a:lnTo>
                    <a:pt x="1520" y="243"/>
                  </a:lnTo>
                  <a:lnTo>
                    <a:pt x="1520" y="243"/>
                  </a:lnTo>
                  <a:cubicBezTo>
                    <a:pt x="1524" y="245"/>
                    <a:pt x="1528" y="246"/>
                    <a:pt x="1531" y="248"/>
                  </a:cubicBezTo>
                  <a:cubicBezTo>
                    <a:pt x="1536" y="251"/>
                    <a:pt x="1541" y="252"/>
                    <a:pt x="1545" y="253"/>
                  </a:cubicBezTo>
                  <a:cubicBezTo>
                    <a:pt x="1549" y="254"/>
                    <a:pt x="1552" y="254"/>
                    <a:pt x="1556" y="254"/>
                  </a:cubicBezTo>
                  <a:cubicBezTo>
                    <a:pt x="1559" y="254"/>
                    <a:pt x="1563" y="254"/>
                    <a:pt x="1566" y="253"/>
                  </a:cubicBezTo>
                  <a:cubicBezTo>
                    <a:pt x="1572" y="252"/>
                    <a:pt x="1579" y="252"/>
                    <a:pt x="1586" y="251"/>
                  </a:cubicBezTo>
                  <a:cubicBezTo>
                    <a:pt x="1587" y="251"/>
                    <a:pt x="1587" y="251"/>
                    <a:pt x="1588" y="251"/>
                  </a:cubicBezTo>
                  <a:lnTo>
                    <a:pt x="1588" y="251"/>
                  </a:lnTo>
                  <a:cubicBezTo>
                    <a:pt x="1590" y="252"/>
                    <a:pt x="1591" y="254"/>
                    <a:pt x="1593" y="256"/>
                  </a:cubicBezTo>
                  <a:cubicBezTo>
                    <a:pt x="1595" y="259"/>
                    <a:pt x="1599" y="262"/>
                    <a:pt x="1603" y="267"/>
                  </a:cubicBezTo>
                  <a:lnTo>
                    <a:pt x="1607" y="270"/>
                  </a:lnTo>
                  <a:lnTo>
                    <a:pt x="1611" y="274"/>
                  </a:lnTo>
                  <a:cubicBezTo>
                    <a:pt x="1617" y="277"/>
                    <a:pt x="1623" y="281"/>
                    <a:pt x="1630" y="282"/>
                  </a:cubicBezTo>
                  <a:cubicBezTo>
                    <a:pt x="1636" y="284"/>
                    <a:pt x="1641" y="284"/>
                    <a:pt x="1647" y="284"/>
                  </a:cubicBezTo>
                  <a:cubicBezTo>
                    <a:pt x="1657" y="282"/>
                    <a:pt x="1666" y="279"/>
                    <a:pt x="1673" y="272"/>
                  </a:cubicBezTo>
                  <a:cubicBezTo>
                    <a:pt x="1677" y="266"/>
                    <a:pt x="1682" y="260"/>
                    <a:pt x="1684" y="253"/>
                  </a:cubicBezTo>
                  <a:cubicBezTo>
                    <a:pt x="1687" y="247"/>
                    <a:pt x="1688" y="241"/>
                    <a:pt x="1689" y="236"/>
                  </a:cubicBezTo>
                  <a:cubicBezTo>
                    <a:pt x="1690" y="232"/>
                    <a:pt x="1691" y="229"/>
                    <a:pt x="1691" y="226"/>
                  </a:cubicBezTo>
                  <a:lnTo>
                    <a:pt x="1691" y="226"/>
                  </a:lnTo>
                  <a:cubicBezTo>
                    <a:pt x="1692" y="226"/>
                    <a:pt x="1692" y="226"/>
                    <a:pt x="1692" y="226"/>
                  </a:cubicBezTo>
                  <a:cubicBezTo>
                    <a:pt x="1695" y="228"/>
                    <a:pt x="1697" y="228"/>
                    <a:pt x="1699" y="229"/>
                  </a:cubicBezTo>
                  <a:lnTo>
                    <a:pt x="1699" y="229"/>
                  </a:lnTo>
                  <a:cubicBezTo>
                    <a:pt x="1703" y="232"/>
                    <a:pt x="1706" y="237"/>
                    <a:pt x="1711" y="244"/>
                  </a:cubicBezTo>
                  <a:cubicBezTo>
                    <a:pt x="1714" y="248"/>
                    <a:pt x="1719" y="253"/>
                    <a:pt x="1724" y="256"/>
                  </a:cubicBezTo>
                  <a:cubicBezTo>
                    <a:pt x="1725" y="259"/>
                    <a:pt x="1727" y="260"/>
                    <a:pt x="1729" y="261"/>
                  </a:cubicBezTo>
                  <a:cubicBezTo>
                    <a:pt x="1732" y="263"/>
                    <a:pt x="1735" y="265"/>
                    <a:pt x="1739" y="266"/>
                  </a:cubicBezTo>
                  <a:cubicBezTo>
                    <a:pt x="1743" y="268"/>
                    <a:pt x="1749" y="270"/>
                    <a:pt x="1755" y="270"/>
                  </a:cubicBezTo>
                  <a:cubicBezTo>
                    <a:pt x="1761" y="270"/>
                    <a:pt x="1765" y="269"/>
                    <a:pt x="1771" y="268"/>
                  </a:cubicBezTo>
                  <a:cubicBezTo>
                    <a:pt x="1780" y="265"/>
                    <a:pt x="1790" y="259"/>
                    <a:pt x="1797" y="252"/>
                  </a:cubicBezTo>
                  <a:cubicBezTo>
                    <a:pt x="1801" y="247"/>
                    <a:pt x="1804" y="244"/>
                    <a:pt x="1806" y="240"/>
                  </a:cubicBezTo>
                  <a:cubicBezTo>
                    <a:pt x="1806" y="240"/>
                    <a:pt x="1806" y="240"/>
                    <a:pt x="1807" y="240"/>
                  </a:cubicBezTo>
                  <a:lnTo>
                    <a:pt x="1807" y="240"/>
                  </a:lnTo>
                  <a:cubicBezTo>
                    <a:pt x="1810" y="238"/>
                    <a:pt x="1814" y="237"/>
                    <a:pt x="1818" y="234"/>
                  </a:cubicBezTo>
                  <a:cubicBezTo>
                    <a:pt x="1823" y="230"/>
                    <a:pt x="1828" y="225"/>
                    <a:pt x="1831" y="219"/>
                  </a:cubicBezTo>
                  <a:lnTo>
                    <a:pt x="1835" y="215"/>
                  </a:lnTo>
                  <a:lnTo>
                    <a:pt x="1837" y="210"/>
                  </a:lnTo>
                  <a:cubicBezTo>
                    <a:pt x="1838" y="209"/>
                    <a:pt x="1839" y="207"/>
                    <a:pt x="1839" y="206"/>
                  </a:cubicBezTo>
                  <a:lnTo>
                    <a:pt x="1839" y="206"/>
                  </a:lnTo>
                  <a:lnTo>
                    <a:pt x="1844" y="208"/>
                  </a:lnTo>
                  <a:cubicBezTo>
                    <a:pt x="1846" y="209"/>
                    <a:pt x="1849" y="210"/>
                    <a:pt x="1852" y="211"/>
                  </a:cubicBezTo>
                  <a:cubicBezTo>
                    <a:pt x="1856" y="211"/>
                    <a:pt x="1859" y="212"/>
                    <a:pt x="1863" y="212"/>
                  </a:cubicBezTo>
                  <a:cubicBezTo>
                    <a:pt x="1867" y="212"/>
                    <a:pt x="1871" y="212"/>
                    <a:pt x="1874" y="211"/>
                  </a:cubicBezTo>
                  <a:cubicBezTo>
                    <a:pt x="1884" y="210"/>
                    <a:pt x="1891" y="207"/>
                    <a:pt x="1897" y="203"/>
                  </a:cubicBezTo>
                  <a:lnTo>
                    <a:pt x="1902" y="200"/>
                  </a:lnTo>
                  <a:lnTo>
                    <a:pt x="1902" y="200"/>
                  </a:lnTo>
                  <a:lnTo>
                    <a:pt x="1903" y="201"/>
                  </a:lnTo>
                  <a:cubicBezTo>
                    <a:pt x="1908" y="206"/>
                    <a:pt x="1913" y="209"/>
                    <a:pt x="1918" y="212"/>
                  </a:cubicBezTo>
                  <a:cubicBezTo>
                    <a:pt x="1924" y="216"/>
                    <a:pt x="1930" y="217"/>
                    <a:pt x="1937" y="219"/>
                  </a:cubicBezTo>
                  <a:lnTo>
                    <a:pt x="1955" y="219"/>
                  </a:lnTo>
                  <a:cubicBezTo>
                    <a:pt x="1960" y="218"/>
                    <a:pt x="1965" y="217"/>
                    <a:pt x="1969" y="216"/>
                  </a:cubicBezTo>
                  <a:cubicBezTo>
                    <a:pt x="1975" y="214"/>
                    <a:pt x="1980" y="213"/>
                    <a:pt x="1984" y="212"/>
                  </a:cubicBezTo>
                  <a:lnTo>
                    <a:pt x="1984" y="212"/>
                  </a:lnTo>
                  <a:lnTo>
                    <a:pt x="1989" y="215"/>
                  </a:lnTo>
                  <a:cubicBezTo>
                    <a:pt x="1995" y="217"/>
                    <a:pt x="2001" y="219"/>
                    <a:pt x="2006" y="222"/>
                  </a:cubicBezTo>
                  <a:cubicBezTo>
                    <a:pt x="2012" y="223"/>
                    <a:pt x="2017" y="224"/>
                    <a:pt x="2023" y="224"/>
                  </a:cubicBezTo>
                  <a:cubicBezTo>
                    <a:pt x="2027" y="224"/>
                    <a:pt x="2033" y="223"/>
                    <a:pt x="2038" y="222"/>
                  </a:cubicBezTo>
                  <a:cubicBezTo>
                    <a:pt x="2047" y="218"/>
                    <a:pt x="2056" y="215"/>
                    <a:pt x="2065" y="210"/>
                  </a:cubicBezTo>
                  <a:cubicBezTo>
                    <a:pt x="2066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6" y="210"/>
                    <a:pt x="2066" y="210"/>
                    <a:pt x="2067" y="210"/>
                  </a:cubicBez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5" y="210"/>
                    <a:pt x="2069" y="209"/>
                    <a:pt x="2072" y="208"/>
                  </a:cubicBezTo>
                  <a:cubicBezTo>
                    <a:pt x="2076" y="208"/>
                    <a:pt x="2078" y="207"/>
                    <a:pt x="2082" y="206"/>
                  </a:cubicBezTo>
                  <a:cubicBezTo>
                    <a:pt x="2085" y="203"/>
                    <a:pt x="2090" y="201"/>
                    <a:pt x="2093" y="199"/>
                  </a:cubicBezTo>
                  <a:cubicBezTo>
                    <a:pt x="2098" y="195"/>
                    <a:pt x="2101" y="192"/>
                    <a:pt x="2105" y="188"/>
                  </a:cubicBezTo>
                  <a:lnTo>
                    <a:pt x="2107" y="186"/>
                  </a:lnTo>
                  <a:lnTo>
                    <a:pt x="2106" y="186"/>
                  </a:lnTo>
                  <a:cubicBezTo>
                    <a:pt x="2112" y="186"/>
                    <a:pt x="2116" y="184"/>
                    <a:pt x="2122" y="182"/>
                  </a:cubicBezTo>
                  <a:cubicBezTo>
                    <a:pt x="2125" y="181"/>
                    <a:pt x="2127" y="180"/>
                    <a:pt x="2130" y="180"/>
                  </a:cubicBezTo>
                  <a:lnTo>
                    <a:pt x="2130" y="180"/>
                  </a:lnTo>
                  <a:cubicBezTo>
                    <a:pt x="2132" y="182"/>
                    <a:pt x="2135" y="184"/>
                    <a:pt x="2138" y="187"/>
                  </a:cubicBezTo>
                  <a:cubicBezTo>
                    <a:pt x="2144" y="193"/>
                    <a:pt x="2152" y="196"/>
                    <a:pt x="2160" y="200"/>
                  </a:cubicBezTo>
                  <a:cubicBezTo>
                    <a:pt x="2164" y="201"/>
                    <a:pt x="2169" y="202"/>
                    <a:pt x="2173" y="202"/>
                  </a:cubicBezTo>
                  <a:cubicBezTo>
                    <a:pt x="2177" y="202"/>
                    <a:pt x="2181" y="202"/>
                    <a:pt x="2186" y="201"/>
                  </a:cubicBezTo>
                  <a:cubicBezTo>
                    <a:pt x="2193" y="199"/>
                    <a:pt x="2199" y="196"/>
                    <a:pt x="2204" y="193"/>
                  </a:cubicBezTo>
                  <a:cubicBezTo>
                    <a:pt x="2210" y="188"/>
                    <a:pt x="2215" y="184"/>
                    <a:pt x="2219" y="178"/>
                  </a:cubicBezTo>
                  <a:lnTo>
                    <a:pt x="2226" y="170"/>
                  </a:lnTo>
                  <a:lnTo>
                    <a:pt x="2226" y="170"/>
                  </a:lnTo>
                  <a:cubicBezTo>
                    <a:pt x="2226" y="170"/>
                    <a:pt x="2227" y="170"/>
                    <a:pt x="2228" y="170"/>
                  </a:cubicBezTo>
                  <a:cubicBezTo>
                    <a:pt x="2234" y="167"/>
                    <a:pt x="2241" y="162"/>
                    <a:pt x="2246" y="157"/>
                  </a:cubicBezTo>
                  <a:lnTo>
                    <a:pt x="2246" y="157"/>
                  </a:lnTo>
                  <a:lnTo>
                    <a:pt x="2247" y="158"/>
                  </a:lnTo>
                  <a:lnTo>
                    <a:pt x="2251" y="163"/>
                  </a:lnTo>
                  <a:cubicBezTo>
                    <a:pt x="2253" y="166"/>
                    <a:pt x="2255" y="168"/>
                    <a:pt x="2259" y="172"/>
                  </a:cubicBezTo>
                  <a:cubicBezTo>
                    <a:pt x="2262" y="174"/>
                    <a:pt x="2266" y="177"/>
                    <a:pt x="2269" y="179"/>
                  </a:cubicBezTo>
                  <a:cubicBezTo>
                    <a:pt x="2275" y="183"/>
                    <a:pt x="2282" y="184"/>
                    <a:pt x="2289" y="184"/>
                  </a:cubicBezTo>
                  <a:cubicBezTo>
                    <a:pt x="2296" y="184"/>
                    <a:pt x="2302" y="183"/>
                    <a:pt x="2308" y="180"/>
                  </a:cubicBezTo>
                  <a:cubicBezTo>
                    <a:pt x="2311" y="179"/>
                    <a:pt x="2314" y="177"/>
                    <a:pt x="2317" y="174"/>
                  </a:cubicBezTo>
                  <a:cubicBezTo>
                    <a:pt x="2324" y="170"/>
                    <a:pt x="2328" y="163"/>
                    <a:pt x="2333" y="157"/>
                  </a:cubicBezTo>
                  <a:cubicBezTo>
                    <a:pt x="2335" y="152"/>
                    <a:pt x="2338" y="149"/>
                    <a:pt x="2340" y="145"/>
                  </a:cubicBezTo>
                  <a:lnTo>
                    <a:pt x="2342" y="143"/>
                  </a:lnTo>
                  <a:lnTo>
                    <a:pt x="2342" y="143"/>
                  </a:lnTo>
                  <a:cubicBezTo>
                    <a:pt x="2342" y="142"/>
                    <a:pt x="2343" y="142"/>
                    <a:pt x="2343" y="142"/>
                  </a:cubicBezTo>
                  <a:cubicBezTo>
                    <a:pt x="2346" y="141"/>
                    <a:pt x="2349" y="139"/>
                    <a:pt x="2352" y="137"/>
                  </a:cubicBezTo>
                  <a:lnTo>
                    <a:pt x="2352" y="137"/>
                  </a:lnTo>
                  <a:cubicBezTo>
                    <a:pt x="2357" y="145"/>
                    <a:pt x="2361" y="153"/>
                    <a:pt x="2367" y="160"/>
                  </a:cubicBezTo>
                  <a:lnTo>
                    <a:pt x="2369" y="165"/>
                  </a:lnTo>
                  <a:cubicBezTo>
                    <a:pt x="2371" y="166"/>
                    <a:pt x="2372" y="168"/>
                    <a:pt x="2374" y="170"/>
                  </a:cubicBezTo>
                  <a:cubicBezTo>
                    <a:pt x="2377" y="173"/>
                    <a:pt x="2379" y="174"/>
                    <a:pt x="2383" y="177"/>
                  </a:cubicBezTo>
                  <a:cubicBezTo>
                    <a:pt x="2387" y="180"/>
                    <a:pt x="2393" y="182"/>
                    <a:pt x="2400" y="184"/>
                  </a:cubicBezTo>
                  <a:cubicBezTo>
                    <a:pt x="2407" y="184"/>
                    <a:pt x="2414" y="184"/>
                    <a:pt x="2421" y="180"/>
                  </a:cubicBezTo>
                  <a:cubicBezTo>
                    <a:pt x="2426" y="179"/>
                    <a:pt x="2429" y="177"/>
                    <a:pt x="2433" y="173"/>
                  </a:cubicBezTo>
                  <a:cubicBezTo>
                    <a:pt x="2437" y="170"/>
                    <a:pt x="2441" y="166"/>
                    <a:pt x="2443" y="162"/>
                  </a:cubicBezTo>
                  <a:cubicBezTo>
                    <a:pt x="2447" y="157"/>
                    <a:pt x="2450" y="152"/>
                    <a:pt x="2452" y="148"/>
                  </a:cubicBezTo>
                  <a:lnTo>
                    <a:pt x="2457" y="136"/>
                  </a:lnTo>
                  <a:cubicBezTo>
                    <a:pt x="2458" y="135"/>
                    <a:pt x="2459" y="133"/>
                    <a:pt x="2460" y="132"/>
                  </a:cubicBezTo>
                  <a:lnTo>
                    <a:pt x="2460" y="132"/>
                  </a:lnTo>
                  <a:cubicBezTo>
                    <a:pt x="2464" y="130"/>
                    <a:pt x="2467" y="127"/>
                    <a:pt x="2471" y="124"/>
                  </a:cubicBezTo>
                  <a:cubicBezTo>
                    <a:pt x="2472" y="123"/>
                    <a:pt x="2474" y="122"/>
                    <a:pt x="2475" y="120"/>
                  </a:cubicBezTo>
                  <a:lnTo>
                    <a:pt x="2475" y="120"/>
                  </a:lnTo>
                  <a:cubicBezTo>
                    <a:pt x="2479" y="126"/>
                    <a:pt x="2484" y="130"/>
                    <a:pt x="2489" y="135"/>
                  </a:cubicBezTo>
                  <a:cubicBezTo>
                    <a:pt x="2496" y="139"/>
                    <a:pt x="2506" y="143"/>
                    <a:pt x="2514" y="144"/>
                  </a:cubicBezTo>
                  <a:lnTo>
                    <a:pt x="2516" y="144"/>
                  </a:lnTo>
                  <a:cubicBezTo>
                    <a:pt x="2516" y="144"/>
                    <a:pt x="2517" y="145"/>
                    <a:pt x="2518" y="145"/>
                  </a:cubicBezTo>
                  <a:cubicBezTo>
                    <a:pt x="2521" y="146"/>
                    <a:pt x="2524" y="148"/>
                    <a:pt x="2530" y="150"/>
                  </a:cubicBezTo>
                  <a:cubicBezTo>
                    <a:pt x="2538" y="153"/>
                    <a:pt x="2546" y="156"/>
                    <a:pt x="2554" y="156"/>
                  </a:cubicBezTo>
                  <a:cubicBezTo>
                    <a:pt x="2558" y="156"/>
                    <a:pt x="2562" y="156"/>
                    <a:pt x="2566" y="155"/>
                  </a:cubicBezTo>
                  <a:cubicBezTo>
                    <a:pt x="2570" y="153"/>
                    <a:pt x="2574" y="152"/>
                    <a:pt x="2577" y="150"/>
                  </a:cubicBezTo>
                  <a:cubicBezTo>
                    <a:pt x="2583" y="148"/>
                    <a:pt x="2587" y="144"/>
                    <a:pt x="2591" y="139"/>
                  </a:cubicBezTo>
                  <a:cubicBezTo>
                    <a:pt x="2597" y="133"/>
                    <a:pt x="2602" y="126"/>
                    <a:pt x="2607" y="119"/>
                  </a:cubicBezTo>
                  <a:lnTo>
                    <a:pt x="2607" y="119"/>
                  </a:lnTo>
                  <a:cubicBezTo>
                    <a:pt x="2608" y="118"/>
                    <a:pt x="2609" y="118"/>
                    <a:pt x="2610" y="117"/>
                  </a:cubicBezTo>
                  <a:cubicBezTo>
                    <a:pt x="2615" y="116"/>
                    <a:pt x="2619" y="113"/>
                    <a:pt x="2624" y="111"/>
                  </a:cubicBezTo>
                  <a:lnTo>
                    <a:pt x="2624" y="111"/>
                  </a:lnTo>
                  <a:cubicBezTo>
                    <a:pt x="2625" y="113"/>
                    <a:pt x="2627" y="115"/>
                    <a:pt x="2628" y="117"/>
                  </a:cubicBezTo>
                  <a:cubicBezTo>
                    <a:pt x="2633" y="123"/>
                    <a:pt x="2638" y="129"/>
                    <a:pt x="2643" y="134"/>
                  </a:cubicBezTo>
                  <a:cubicBezTo>
                    <a:pt x="2646" y="136"/>
                    <a:pt x="2649" y="138"/>
                    <a:pt x="2652" y="139"/>
                  </a:cubicBezTo>
                  <a:cubicBezTo>
                    <a:pt x="2656" y="142"/>
                    <a:pt x="2662" y="144"/>
                    <a:pt x="2668" y="144"/>
                  </a:cubicBezTo>
                  <a:cubicBezTo>
                    <a:pt x="2674" y="144"/>
                    <a:pt x="2679" y="144"/>
                    <a:pt x="2685" y="142"/>
                  </a:cubicBezTo>
                  <a:cubicBezTo>
                    <a:pt x="2690" y="141"/>
                    <a:pt x="2693" y="138"/>
                    <a:pt x="2697" y="136"/>
                  </a:cubicBezTo>
                  <a:cubicBezTo>
                    <a:pt x="2697" y="136"/>
                    <a:pt x="2697" y="136"/>
                    <a:pt x="2697" y="136"/>
                  </a:cubicBezTo>
                  <a:lnTo>
                    <a:pt x="2697" y="136"/>
                  </a:lnTo>
                  <a:cubicBezTo>
                    <a:pt x="2704" y="154"/>
                    <a:pt x="2719" y="169"/>
                    <a:pt x="2744" y="172"/>
                  </a:cubicBezTo>
                  <a:cubicBezTo>
                    <a:pt x="2747" y="172"/>
                    <a:pt x="2750" y="172"/>
                    <a:pt x="2753" y="172"/>
                  </a:cubicBezTo>
                  <a:cubicBezTo>
                    <a:pt x="2765" y="172"/>
                    <a:pt x="2776" y="169"/>
                    <a:pt x="2784" y="163"/>
                  </a:cubicBezTo>
                  <a:lnTo>
                    <a:pt x="2784" y="163"/>
                  </a:lnTo>
                  <a:cubicBezTo>
                    <a:pt x="2781" y="163"/>
                    <a:pt x="2778" y="162"/>
                    <a:pt x="2774" y="162"/>
                  </a:cubicBezTo>
                  <a:cubicBezTo>
                    <a:pt x="2771" y="160"/>
                    <a:pt x="2767" y="158"/>
                    <a:pt x="2764" y="156"/>
                  </a:cubicBezTo>
                  <a:cubicBezTo>
                    <a:pt x="2762" y="155"/>
                    <a:pt x="2759" y="153"/>
                    <a:pt x="2758" y="151"/>
                  </a:cubicBezTo>
                  <a:cubicBezTo>
                    <a:pt x="2755" y="149"/>
                    <a:pt x="2752" y="146"/>
                    <a:pt x="2750" y="144"/>
                  </a:cubicBezTo>
                  <a:cubicBezTo>
                    <a:pt x="2747" y="139"/>
                    <a:pt x="2743" y="135"/>
                    <a:pt x="2741" y="131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8" y="125"/>
                    <a:pt x="2741" y="126"/>
                    <a:pt x="2743" y="126"/>
                  </a:cubicBezTo>
                  <a:cubicBezTo>
                    <a:pt x="2740" y="124"/>
                    <a:pt x="2736" y="123"/>
                    <a:pt x="2733" y="121"/>
                  </a:cubicBezTo>
                  <a:lnTo>
                    <a:pt x="2733" y="121"/>
                  </a:lnTo>
                  <a:cubicBezTo>
                    <a:pt x="2733" y="121"/>
                    <a:pt x="2734" y="122"/>
                    <a:pt x="2735" y="123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5" y="124"/>
                    <a:pt x="2734" y="124"/>
                    <a:pt x="2733" y="123"/>
                  </a:cubicBezTo>
                  <a:cubicBezTo>
                    <a:pt x="2727" y="121"/>
                    <a:pt x="2721" y="118"/>
                    <a:pt x="2716" y="114"/>
                  </a:cubicBezTo>
                  <a:lnTo>
                    <a:pt x="2716" y="114"/>
                  </a:lnTo>
                  <a:cubicBezTo>
                    <a:pt x="2715" y="116"/>
                    <a:pt x="2714" y="117"/>
                    <a:pt x="2713" y="119"/>
                  </a:cubicBezTo>
                  <a:cubicBezTo>
                    <a:pt x="2710" y="124"/>
                    <a:pt x="2704" y="131"/>
                    <a:pt x="2697" y="136"/>
                  </a:cubicBezTo>
                  <a:lnTo>
                    <a:pt x="2697" y="136"/>
                  </a:lnTo>
                  <a:cubicBezTo>
                    <a:pt x="2685" y="102"/>
                    <a:pt x="2703" y="57"/>
                    <a:pt x="2750" y="57"/>
                  </a:cubicBezTo>
                  <a:cubicBezTo>
                    <a:pt x="2752" y="57"/>
                    <a:pt x="2753" y="57"/>
                    <a:pt x="2755" y="57"/>
                  </a:cubicBezTo>
                  <a:cubicBezTo>
                    <a:pt x="2756" y="57"/>
                    <a:pt x="2757" y="57"/>
                    <a:pt x="2759" y="58"/>
                  </a:cubicBezTo>
                  <a:cubicBezTo>
                    <a:pt x="2762" y="59"/>
                    <a:pt x="2762" y="59"/>
                    <a:pt x="2762" y="59"/>
                  </a:cubicBezTo>
                  <a:cubicBezTo>
                    <a:pt x="2762" y="59"/>
                    <a:pt x="2762" y="59"/>
                    <a:pt x="2760" y="58"/>
                  </a:cubicBezTo>
                  <a:lnTo>
                    <a:pt x="2752" y="51"/>
                  </a:lnTo>
                  <a:cubicBezTo>
                    <a:pt x="2748" y="47"/>
                    <a:pt x="2742" y="42"/>
                    <a:pt x="2736" y="40"/>
                  </a:cubicBezTo>
                  <a:cubicBezTo>
                    <a:pt x="2730" y="36"/>
                    <a:pt x="2725" y="35"/>
                    <a:pt x="2718" y="34"/>
                  </a:cubicBezTo>
                  <a:cubicBezTo>
                    <a:pt x="2713" y="34"/>
                    <a:pt x="2708" y="34"/>
                    <a:pt x="2704" y="35"/>
                  </a:cubicBezTo>
                  <a:cubicBezTo>
                    <a:pt x="2699" y="36"/>
                    <a:pt x="2694" y="39"/>
                    <a:pt x="2691" y="41"/>
                  </a:cubicBezTo>
                  <a:cubicBezTo>
                    <a:pt x="2685" y="44"/>
                    <a:pt x="2680" y="49"/>
                    <a:pt x="2676" y="54"/>
                  </a:cubicBezTo>
                  <a:lnTo>
                    <a:pt x="2676" y="54"/>
                  </a:lnTo>
                  <a:cubicBezTo>
                    <a:pt x="2674" y="51"/>
                    <a:pt x="2672" y="48"/>
                    <a:pt x="2669" y="45"/>
                  </a:cubicBezTo>
                  <a:cubicBezTo>
                    <a:pt x="2667" y="42"/>
                    <a:pt x="2664" y="41"/>
                    <a:pt x="2662" y="40"/>
                  </a:cubicBezTo>
                  <a:cubicBezTo>
                    <a:pt x="2659" y="36"/>
                    <a:pt x="2655" y="35"/>
                    <a:pt x="2652" y="33"/>
                  </a:cubicBezTo>
                  <a:cubicBezTo>
                    <a:pt x="2646" y="31"/>
                    <a:pt x="2640" y="31"/>
                    <a:pt x="2633" y="31"/>
                  </a:cubicBezTo>
                  <a:close/>
                  <a:moveTo>
                    <a:pt x="6878" y="763"/>
                  </a:moveTo>
                  <a:cubicBezTo>
                    <a:pt x="6878" y="764"/>
                    <a:pt x="6879" y="764"/>
                    <a:pt x="6878" y="764"/>
                  </a:cubicBezTo>
                  <a:cubicBezTo>
                    <a:pt x="6878" y="764"/>
                    <a:pt x="6878" y="764"/>
                    <a:pt x="6878" y="763"/>
                  </a:cubicBezTo>
                  <a:close/>
                  <a:moveTo>
                    <a:pt x="6977" y="797"/>
                  </a:moveTo>
                  <a:cubicBezTo>
                    <a:pt x="6977" y="797"/>
                    <a:pt x="6977" y="797"/>
                    <a:pt x="6977" y="797"/>
                  </a:cubicBezTo>
                  <a:lnTo>
                    <a:pt x="6977" y="797"/>
                  </a:lnTo>
                  <a:cubicBezTo>
                    <a:pt x="6977" y="797"/>
                    <a:pt x="6976" y="797"/>
                    <a:pt x="6976" y="797"/>
                  </a:cubicBezTo>
                  <a:cubicBezTo>
                    <a:pt x="6976" y="797"/>
                    <a:pt x="6977" y="797"/>
                    <a:pt x="6977" y="797"/>
                  </a:cubicBezTo>
                  <a:close/>
                  <a:moveTo>
                    <a:pt x="7015" y="813"/>
                  </a:moveTo>
                  <a:cubicBezTo>
                    <a:pt x="7015" y="813"/>
                    <a:pt x="7016" y="814"/>
                    <a:pt x="7018" y="815"/>
                  </a:cubicBezTo>
                  <a:lnTo>
                    <a:pt x="7018" y="815"/>
                  </a:lnTo>
                  <a:cubicBezTo>
                    <a:pt x="7017" y="815"/>
                    <a:pt x="7016" y="814"/>
                    <a:pt x="7015" y="814"/>
                  </a:cubicBezTo>
                  <a:cubicBezTo>
                    <a:pt x="7015" y="813"/>
                    <a:pt x="7015" y="813"/>
                    <a:pt x="7015" y="813"/>
                  </a:cubicBezTo>
                  <a:close/>
                  <a:moveTo>
                    <a:pt x="7125" y="836"/>
                  </a:moveTo>
                  <a:cubicBezTo>
                    <a:pt x="7125" y="836"/>
                    <a:pt x="7125" y="837"/>
                    <a:pt x="7126" y="837"/>
                  </a:cubicBezTo>
                  <a:lnTo>
                    <a:pt x="7126" y="837"/>
                  </a:lnTo>
                  <a:cubicBezTo>
                    <a:pt x="7125" y="837"/>
                    <a:pt x="7125" y="836"/>
                    <a:pt x="7125" y="836"/>
                  </a:cubicBezTo>
                  <a:close/>
                  <a:moveTo>
                    <a:pt x="7150" y="878"/>
                  </a:moveTo>
                  <a:lnTo>
                    <a:pt x="7150" y="878"/>
                  </a:lnTo>
                  <a:cubicBezTo>
                    <a:pt x="7150" y="878"/>
                    <a:pt x="7151" y="878"/>
                    <a:pt x="7151" y="879"/>
                  </a:cubicBezTo>
                  <a:cubicBezTo>
                    <a:pt x="7153" y="880"/>
                    <a:pt x="7153" y="880"/>
                    <a:pt x="7153" y="880"/>
                  </a:cubicBezTo>
                  <a:cubicBezTo>
                    <a:pt x="7153" y="880"/>
                    <a:pt x="7151" y="880"/>
                    <a:pt x="7150" y="878"/>
                  </a:cubicBezTo>
                  <a:close/>
                  <a:moveTo>
                    <a:pt x="7264" y="891"/>
                  </a:moveTo>
                  <a:cubicBezTo>
                    <a:pt x="7264" y="892"/>
                    <a:pt x="7265" y="892"/>
                    <a:pt x="7265" y="892"/>
                  </a:cubicBezTo>
                  <a:lnTo>
                    <a:pt x="7265" y="892"/>
                  </a:lnTo>
                  <a:cubicBezTo>
                    <a:pt x="7264" y="892"/>
                    <a:pt x="7264" y="892"/>
                    <a:pt x="7264" y="891"/>
                  </a:cubicBezTo>
                  <a:close/>
                  <a:moveTo>
                    <a:pt x="7227" y="910"/>
                  </a:moveTo>
                  <a:cubicBezTo>
                    <a:pt x="7227" y="910"/>
                    <a:pt x="7229" y="910"/>
                    <a:pt x="7231" y="911"/>
                  </a:cubicBezTo>
                  <a:lnTo>
                    <a:pt x="7228" y="911"/>
                  </a:lnTo>
                  <a:cubicBezTo>
                    <a:pt x="7226" y="910"/>
                    <a:pt x="7226" y="910"/>
                    <a:pt x="7227" y="910"/>
                  </a:cubicBezTo>
                  <a:close/>
                  <a:moveTo>
                    <a:pt x="7449" y="984"/>
                  </a:moveTo>
                  <a:cubicBezTo>
                    <a:pt x="7448" y="984"/>
                    <a:pt x="7448" y="984"/>
                    <a:pt x="7449" y="984"/>
                  </a:cubicBezTo>
                  <a:lnTo>
                    <a:pt x="7449" y="984"/>
                  </a:lnTo>
                  <a:cubicBezTo>
                    <a:pt x="7449" y="984"/>
                    <a:pt x="7449" y="984"/>
                    <a:pt x="7449" y="984"/>
                  </a:cubicBezTo>
                  <a:close/>
                  <a:moveTo>
                    <a:pt x="7479" y="1012"/>
                  </a:moveTo>
                  <a:cubicBezTo>
                    <a:pt x="7479" y="1012"/>
                    <a:pt x="7479" y="1012"/>
                    <a:pt x="7478" y="1012"/>
                  </a:cubicBezTo>
                  <a:cubicBezTo>
                    <a:pt x="7478" y="1012"/>
                    <a:pt x="7477" y="1012"/>
                    <a:pt x="7477" y="1012"/>
                  </a:cubicBezTo>
                  <a:close/>
                  <a:moveTo>
                    <a:pt x="7670" y="1143"/>
                  </a:moveTo>
                  <a:cubicBezTo>
                    <a:pt x="7670" y="1143"/>
                    <a:pt x="7670" y="1143"/>
                    <a:pt x="7670" y="1143"/>
                  </a:cubicBezTo>
                  <a:cubicBezTo>
                    <a:pt x="7670" y="1143"/>
                    <a:pt x="7670" y="1143"/>
                    <a:pt x="7670" y="1143"/>
                  </a:cubicBezTo>
                  <a:close/>
                  <a:moveTo>
                    <a:pt x="7897" y="1206"/>
                  </a:moveTo>
                  <a:cubicBezTo>
                    <a:pt x="7897" y="1206"/>
                    <a:pt x="7897" y="1207"/>
                    <a:pt x="7896" y="1207"/>
                  </a:cubicBezTo>
                  <a:cubicBezTo>
                    <a:pt x="7896" y="1207"/>
                    <a:pt x="7896" y="1207"/>
                    <a:pt x="7895" y="1207"/>
                  </a:cubicBezTo>
                  <a:lnTo>
                    <a:pt x="7895" y="1207"/>
                  </a:lnTo>
                  <a:cubicBezTo>
                    <a:pt x="7896" y="1207"/>
                    <a:pt x="7896" y="1206"/>
                    <a:pt x="7897" y="1206"/>
                  </a:cubicBezTo>
                  <a:close/>
                  <a:moveTo>
                    <a:pt x="7969" y="1221"/>
                  </a:moveTo>
                  <a:cubicBezTo>
                    <a:pt x="7969" y="1222"/>
                    <a:pt x="7969" y="1223"/>
                    <a:pt x="7969" y="1223"/>
                  </a:cubicBezTo>
                  <a:lnTo>
                    <a:pt x="7969" y="1223"/>
                  </a:lnTo>
                  <a:cubicBezTo>
                    <a:pt x="7969" y="1223"/>
                    <a:pt x="7969" y="1223"/>
                    <a:pt x="7969" y="1223"/>
                  </a:cubicBezTo>
                  <a:lnTo>
                    <a:pt x="7969" y="1221"/>
                  </a:lnTo>
                  <a:close/>
                  <a:moveTo>
                    <a:pt x="8007" y="1249"/>
                  </a:moveTo>
                  <a:cubicBezTo>
                    <a:pt x="8007" y="1249"/>
                    <a:pt x="8008" y="1249"/>
                    <a:pt x="8008" y="1249"/>
                  </a:cubicBezTo>
                  <a:cubicBezTo>
                    <a:pt x="8008" y="1249"/>
                    <a:pt x="8008" y="1249"/>
                    <a:pt x="8008" y="1249"/>
                  </a:cubicBezTo>
                  <a:lnTo>
                    <a:pt x="8008" y="1249"/>
                  </a:lnTo>
                  <a:cubicBezTo>
                    <a:pt x="8008" y="1249"/>
                    <a:pt x="8007" y="1249"/>
                    <a:pt x="8007" y="1249"/>
                  </a:cubicBezTo>
                  <a:close/>
                  <a:moveTo>
                    <a:pt x="8010" y="1251"/>
                  </a:moveTo>
                  <a:cubicBezTo>
                    <a:pt x="8010" y="1251"/>
                    <a:pt x="8010" y="1251"/>
                    <a:pt x="8010" y="1252"/>
                  </a:cubicBezTo>
                  <a:cubicBezTo>
                    <a:pt x="8010" y="1253"/>
                    <a:pt x="8010" y="1253"/>
                    <a:pt x="8010" y="1253"/>
                  </a:cubicBezTo>
                  <a:cubicBezTo>
                    <a:pt x="8010" y="1252"/>
                    <a:pt x="8010" y="1251"/>
                    <a:pt x="8010" y="1251"/>
                  </a:cubicBezTo>
                  <a:close/>
                  <a:moveTo>
                    <a:pt x="8147" y="1313"/>
                  </a:moveTo>
                  <a:cubicBezTo>
                    <a:pt x="8147" y="1313"/>
                    <a:pt x="8148" y="1314"/>
                    <a:pt x="8148" y="1314"/>
                  </a:cubicBezTo>
                  <a:cubicBezTo>
                    <a:pt x="8147" y="1314"/>
                    <a:pt x="8147" y="1313"/>
                    <a:pt x="8147" y="1313"/>
                  </a:cubicBezTo>
                  <a:close/>
                  <a:moveTo>
                    <a:pt x="8380" y="1441"/>
                  </a:moveTo>
                  <a:cubicBezTo>
                    <a:pt x="8380" y="1441"/>
                    <a:pt x="8380" y="1441"/>
                    <a:pt x="8381" y="1442"/>
                  </a:cubicBezTo>
                  <a:lnTo>
                    <a:pt x="8379" y="1442"/>
                  </a:lnTo>
                  <a:cubicBezTo>
                    <a:pt x="8379" y="1441"/>
                    <a:pt x="8380" y="1441"/>
                    <a:pt x="8380" y="1441"/>
                  </a:cubicBezTo>
                  <a:close/>
                  <a:moveTo>
                    <a:pt x="8508" y="1538"/>
                  </a:moveTo>
                  <a:cubicBezTo>
                    <a:pt x="8508" y="1538"/>
                    <a:pt x="8509" y="1538"/>
                    <a:pt x="8510" y="1539"/>
                  </a:cubicBezTo>
                  <a:lnTo>
                    <a:pt x="8510" y="1539"/>
                  </a:lnTo>
                  <a:cubicBezTo>
                    <a:pt x="8509" y="1539"/>
                    <a:pt x="8509" y="1539"/>
                    <a:pt x="8508" y="1539"/>
                  </a:cubicBezTo>
                  <a:cubicBezTo>
                    <a:pt x="8508" y="1538"/>
                    <a:pt x="8507" y="1538"/>
                    <a:pt x="8508" y="1538"/>
                  </a:cubicBezTo>
                  <a:close/>
                  <a:moveTo>
                    <a:pt x="8584" y="1553"/>
                  </a:moveTo>
                  <a:cubicBezTo>
                    <a:pt x="8584" y="1553"/>
                    <a:pt x="8585" y="1554"/>
                    <a:pt x="8585" y="1554"/>
                  </a:cubicBezTo>
                  <a:cubicBezTo>
                    <a:pt x="8586" y="1554"/>
                    <a:pt x="8586" y="1555"/>
                    <a:pt x="8586" y="1555"/>
                  </a:cubicBezTo>
                  <a:cubicBezTo>
                    <a:pt x="8586" y="1555"/>
                    <a:pt x="8585" y="1555"/>
                    <a:pt x="8584" y="1553"/>
                  </a:cubicBezTo>
                  <a:close/>
                  <a:moveTo>
                    <a:pt x="8734" y="1621"/>
                  </a:moveTo>
                  <a:cubicBezTo>
                    <a:pt x="8735" y="1621"/>
                    <a:pt x="8735" y="1622"/>
                    <a:pt x="8733" y="1622"/>
                  </a:cubicBezTo>
                  <a:cubicBezTo>
                    <a:pt x="8733" y="1622"/>
                    <a:pt x="8733" y="1622"/>
                    <a:pt x="8733" y="1622"/>
                  </a:cubicBezTo>
                  <a:lnTo>
                    <a:pt x="8733" y="1622"/>
                  </a:lnTo>
                  <a:cubicBezTo>
                    <a:pt x="8733" y="1622"/>
                    <a:pt x="8734" y="1621"/>
                    <a:pt x="8734" y="1621"/>
                  </a:cubicBezTo>
                  <a:close/>
                  <a:moveTo>
                    <a:pt x="3214" y="1"/>
                  </a:moveTo>
                  <a:cubicBezTo>
                    <a:pt x="3213" y="1"/>
                    <a:pt x="3211" y="1"/>
                    <a:pt x="3210" y="2"/>
                  </a:cubicBezTo>
                  <a:cubicBezTo>
                    <a:pt x="3202" y="2"/>
                    <a:pt x="3195" y="5"/>
                    <a:pt x="3189" y="10"/>
                  </a:cubicBezTo>
                  <a:cubicBezTo>
                    <a:pt x="3184" y="14"/>
                    <a:pt x="3181" y="18"/>
                    <a:pt x="3179" y="24"/>
                  </a:cubicBezTo>
                  <a:cubicBezTo>
                    <a:pt x="3176" y="26"/>
                    <a:pt x="3175" y="29"/>
                    <a:pt x="3174" y="32"/>
                  </a:cubicBezTo>
                  <a:cubicBezTo>
                    <a:pt x="3172" y="36"/>
                    <a:pt x="3169" y="41"/>
                    <a:pt x="3168" y="46"/>
                  </a:cubicBezTo>
                  <a:lnTo>
                    <a:pt x="3164" y="57"/>
                  </a:lnTo>
                  <a:lnTo>
                    <a:pt x="3164" y="57"/>
                  </a:lnTo>
                  <a:cubicBezTo>
                    <a:pt x="3163" y="56"/>
                    <a:pt x="3162" y="55"/>
                    <a:pt x="3161" y="55"/>
                  </a:cubicBezTo>
                  <a:cubicBezTo>
                    <a:pt x="3158" y="53"/>
                    <a:pt x="3155" y="51"/>
                    <a:pt x="3152" y="50"/>
                  </a:cubicBezTo>
                  <a:cubicBezTo>
                    <a:pt x="3149" y="49"/>
                    <a:pt x="3146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2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2" y="48"/>
                    <a:pt x="3141" y="48"/>
                    <a:pt x="3140" y="48"/>
                  </a:cubicBezTo>
                  <a:lnTo>
                    <a:pt x="3142" y="48"/>
                  </a:lnTo>
                  <a:cubicBezTo>
                    <a:pt x="3142" y="48"/>
                    <a:pt x="3141" y="47"/>
                    <a:pt x="3140" y="47"/>
                  </a:cubicBezTo>
                  <a:cubicBezTo>
                    <a:pt x="3138" y="46"/>
                    <a:pt x="3135" y="43"/>
                    <a:pt x="3130" y="40"/>
                  </a:cubicBezTo>
                  <a:cubicBezTo>
                    <a:pt x="3122" y="35"/>
                    <a:pt x="3115" y="33"/>
                    <a:pt x="3107" y="32"/>
                  </a:cubicBezTo>
                  <a:cubicBezTo>
                    <a:pt x="3105" y="31"/>
                    <a:pt x="3103" y="31"/>
                    <a:pt x="3102" y="31"/>
                  </a:cubicBezTo>
                  <a:cubicBezTo>
                    <a:pt x="3100" y="31"/>
                    <a:pt x="3098" y="31"/>
                    <a:pt x="3096" y="32"/>
                  </a:cubicBezTo>
                  <a:cubicBezTo>
                    <a:pt x="3092" y="32"/>
                    <a:pt x="3087" y="33"/>
                    <a:pt x="3083" y="34"/>
                  </a:cubicBezTo>
                  <a:cubicBezTo>
                    <a:pt x="3080" y="35"/>
                    <a:pt x="3077" y="38"/>
                    <a:pt x="3074" y="39"/>
                  </a:cubicBezTo>
                  <a:cubicBezTo>
                    <a:pt x="3072" y="41"/>
                    <a:pt x="3070" y="42"/>
                    <a:pt x="3069" y="43"/>
                  </a:cubicBezTo>
                  <a:cubicBezTo>
                    <a:pt x="3064" y="48"/>
                    <a:pt x="3059" y="51"/>
                    <a:pt x="3056" y="57"/>
                  </a:cubicBezTo>
                  <a:lnTo>
                    <a:pt x="3054" y="59"/>
                  </a:lnTo>
                  <a:lnTo>
                    <a:pt x="3051" y="57"/>
                  </a:lnTo>
                  <a:cubicBezTo>
                    <a:pt x="3044" y="54"/>
                    <a:pt x="3037" y="51"/>
                    <a:pt x="3029" y="50"/>
                  </a:cubicBezTo>
                  <a:lnTo>
                    <a:pt x="3029" y="50"/>
                  </a:lnTo>
                  <a:cubicBezTo>
                    <a:pt x="3029" y="50"/>
                    <a:pt x="3028" y="50"/>
                    <a:pt x="3028" y="49"/>
                  </a:cubicBezTo>
                  <a:cubicBezTo>
                    <a:pt x="3026" y="47"/>
                    <a:pt x="3022" y="43"/>
                    <a:pt x="3018" y="40"/>
                  </a:cubicBezTo>
                  <a:cubicBezTo>
                    <a:pt x="3011" y="33"/>
                    <a:pt x="3003" y="29"/>
                    <a:pt x="2993" y="27"/>
                  </a:cubicBezTo>
                  <a:cubicBezTo>
                    <a:pt x="2990" y="26"/>
                    <a:pt x="2986" y="26"/>
                    <a:pt x="2982" y="26"/>
                  </a:cubicBezTo>
                  <a:cubicBezTo>
                    <a:pt x="2978" y="26"/>
                    <a:pt x="2974" y="26"/>
                    <a:pt x="2970" y="28"/>
                  </a:cubicBezTo>
                  <a:cubicBezTo>
                    <a:pt x="2967" y="28"/>
                    <a:pt x="2963" y="29"/>
                    <a:pt x="2961" y="32"/>
                  </a:cubicBezTo>
                  <a:cubicBezTo>
                    <a:pt x="2959" y="33"/>
                    <a:pt x="2956" y="34"/>
                    <a:pt x="2955" y="35"/>
                  </a:cubicBezTo>
                  <a:cubicBezTo>
                    <a:pt x="2949" y="39"/>
                    <a:pt x="2946" y="43"/>
                    <a:pt x="2941" y="48"/>
                  </a:cubicBezTo>
                  <a:lnTo>
                    <a:pt x="2935" y="54"/>
                  </a:lnTo>
                  <a:lnTo>
                    <a:pt x="2935" y="54"/>
                  </a:lnTo>
                  <a:cubicBezTo>
                    <a:pt x="2932" y="55"/>
                    <a:pt x="2928" y="56"/>
                    <a:pt x="2925" y="57"/>
                  </a:cubicBezTo>
                  <a:cubicBezTo>
                    <a:pt x="2923" y="60"/>
                    <a:pt x="2920" y="61"/>
                    <a:pt x="2918" y="62"/>
                  </a:cubicBezTo>
                  <a:cubicBezTo>
                    <a:pt x="2917" y="63"/>
                    <a:pt x="2916" y="64"/>
                    <a:pt x="2915" y="64"/>
                  </a:cubicBezTo>
                  <a:lnTo>
                    <a:pt x="2915" y="64"/>
                  </a:lnTo>
                  <a:cubicBezTo>
                    <a:pt x="2913" y="62"/>
                    <a:pt x="2912" y="59"/>
                    <a:pt x="2910" y="56"/>
                  </a:cubicBezTo>
                  <a:cubicBezTo>
                    <a:pt x="2909" y="54"/>
                    <a:pt x="2908" y="51"/>
                    <a:pt x="2905" y="49"/>
                  </a:cubicBezTo>
                  <a:lnTo>
                    <a:pt x="2903" y="45"/>
                  </a:lnTo>
                  <a:lnTo>
                    <a:pt x="2898" y="39"/>
                  </a:lnTo>
                  <a:cubicBezTo>
                    <a:pt x="2895" y="36"/>
                    <a:pt x="2893" y="34"/>
                    <a:pt x="2889" y="32"/>
                  </a:cubicBezTo>
                  <a:cubicBezTo>
                    <a:pt x="2883" y="28"/>
                    <a:pt x="2876" y="27"/>
                    <a:pt x="2871" y="26"/>
                  </a:cubicBezTo>
                  <a:lnTo>
                    <a:pt x="2864" y="26"/>
                  </a:lnTo>
                  <a:cubicBezTo>
                    <a:pt x="2859" y="26"/>
                    <a:pt x="2852" y="25"/>
                    <a:pt x="2842" y="24"/>
                  </a:cubicBezTo>
                  <a:lnTo>
                    <a:pt x="2830" y="24"/>
                  </a:lnTo>
                  <a:cubicBezTo>
                    <a:pt x="2824" y="24"/>
                    <a:pt x="2818" y="25"/>
                    <a:pt x="2814" y="27"/>
                  </a:cubicBezTo>
                  <a:cubicBezTo>
                    <a:pt x="2809" y="29"/>
                    <a:pt x="2804" y="33"/>
                    <a:pt x="2800" y="36"/>
                  </a:cubicBezTo>
                  <a:cubicBezTo>
                    <a:pt x="2798" y="39"/>
                    <a:pt x="2796" y="41"/>
                    <a:pt x="2794" y="43"/>
                  </a:cubicBezTo>
                  <a:cubicBezTo>
                    <a:pt x="2793" y="46"/>
                    <a:pt x="2791" y="48"/>
                    <a:pt x="2791" y="49"/>
                  </a:cubicBezTo>
                  <a:lnTo>
                    <a:pt x="2789" y="54"/>
                  </a:lnTo>
                  <a:cubicBezTo>
                    <a:pt x="2787" y="58"/>
                    <a:pt x="2785" y="62"/>
                    <a:pt x="2784" y="66"/>
                  </a:cubicBezTo>
                  <a:lnTo>
                    <a:pt x="2784" y="66"/>
                  </a:lnTo>
                  <a:cubicBezTo>
                    <a:pt x="2795" y="73"/>
                    <a:pt x="2803" y="84"/>
                    <a:pt x="2807" y="96"/>
                  </a:cubicBezTo>
                  <a:lnTo>
                    <a:pt x="2807" y="96"/>
                  </a:lnTo>
                  <a:lnTo>
                    <a:pt x="2803" y="92"/>
                  </a:lnTo>
                  <a:lnTo>
                    <a:pt x="2796" y="82"/>
                  </a:lnTo>
                  <a:cubicBezTo>
                    <a:pt x="2792" y="77"/>
                    <a:pt x="2788" y="72"/>
                    <a:pt x="2783" y="68"/>
                  </a:cubicBezTo>
                  <a:lnTo>
                    <a:pt x="2783" y="68"/>
                  </a:lnTo>
                  <a:cubicBezTo>
                    <a:pt x="2781" y="72"/>
                    <a:pt x="2780" y="76"/>
                    <a:pt x="2779" y="79"/>
                  </a:cubicBezTo>
                  <a:cubicBezTo>
                    <a:pt x="2777" y="87"/>
                    <a:pt x="2774" y="94"/>
                    <a:pt x="2772" y="100"/>
                  </a:cubicBezTo>
                  <a:lnTo>
                    <a:pt x="2771" y="102"/>
                  </a:lnTo>
                  <a:lnTo>
                    <a:pt x="2771" y="102"/>
                  </a:lnTo>
                  <a:cubicBezTo>
                    <a:pt x="2772" y="101"/>
                    <a:pt x="2773" y="101"/>
                    <a:pt x="2774" y="100"/>
                  </a:cubicBezTo>
                  <a:cubicBezTo>
                    <a:pt x="2778" y="97"/>
                    <a:pt x="2784" y="94"/>
                    <a:pt x="2789" y="94"/>
                  </a:cubicBezTo>
                  <a:cubicBezTo>
                    <a:pt x="2790" y="94"/>
                    <a:pt x="2792" y="94"/>
                    <a:pt x="2793" y="94"/>
                  </a:cubicBezTo>
                  <a:cubicBezTo>
                    <a:pt x="2796" y="94"/>
                    <a:pt x="2799" y="95"/>
                    <a:pt x="2801" y="95"/>
                  </a:cubicBezTo>
                  <a:cubicBezTo>
                    <a:pt x="2803" y="95"/>
                    <a:pt x="2804" y="97"/>
                    <a:pt x="2807" y="98"/>
                  </a:cubicBezTo>
                  <a:cubicBezTo>
                    <a:pt x="2807" y="98"/>
                    <a:pt x="2807" y="98"/>
                    <a:pt x="2807" y="98"/>
                  </a:cubicBezTo>
                  <a:lnTo>
                    <a:pt x="2807" y="98"/>
                  </a:lnTo>
                  <a:cubicBezTo>
                    <a:pt x="2813" y="122"/>
                    <a:pt x="2805" y="149"/>
                    <a:pt x="2784" y="163"/>
                  </a:cubicBezTo>
                  <a:lnTo>
                    <a:pt x="2784" y="163"/>
                  </a:lnTo>
                  <a:cubicBezTo>
                    <a:pt x="2785" y="163"/>
                    <a:pt x="2786" y="163"/>
                    <a:pt x="2787" y="163"/>
                  </a:cubicBezTo>
                  <a:cubicBezTo>
                    <a:pt x="2789" y="163"/>
                    <a:pt x="2791" y="163"/>
                    <a:pt x="2793" y="163"/>
                  </a:cubicBezTo>
                  <a:cubicBezTo>
                    <a:pt x="2800" y="163"/>
                    <a:pt x="2807" y="159"/>
                    <a:pt x="2813" y="155"/>
                  </a:cubicBezTo>
                  <a:cubicBezTo>
                    <a:pt x="2816" y="152"/>
                    <a:pt x="2820" y="149"/>
                    <a:pt x="2822" y="146"/>
                  </a:cubicBezTo>
                  <a:cubicBezTo>
                    <a:pt x="2823" y="144"/>
                    <a:pt x="2824" y="142"/>
                    <a:pt x="2825" y="141"/>
                  </a:cubicBezTo>
                  <a:cubicBezTo>
                    <a:pt x="2827" y="137"/>
                    <a:pt x="2829" y="135"/>
                    <a:pt x="2830" y="131"/>
                  </a:cubicBezTo>
                  <a:lnTo>
                    <a:pt x="2832" y="124"/>
                  </a:lnTo>
                  <a:cubicBezTo>
                    <a:pt x="2836" y="115"/>
                    <a:pt x="2838" y="107"/>
                    <a:pt x="2840" y="100"/>
                  </a:cubicBezTo>
                  <a:cubicBezTo>
                    <a:pt x="2841" y="98"/>
                    <a:pt x="2842" y="96"/>
                    <a:pt x="2843" y="94"/>
                  </a:cubicBezTo>
                  <a:lnTo>
                    <a:pt x="2843" y="94"/>
                  </a:lnTo>
                  <a:cubicBezTo>
                    <a:pt x="2844" y="94"/>
                    <a:pt x="2846" y="94"/>
                    <a:pt x="2847" y="94"/>
                  </a:cubicBezTo>
                  <a:lnTo>
                    <a:pt x="2847" y="94"/>
                  </a:lnTo>
                  <a:cubicBezTo>
                    <a:pt x="2849" y="98"/>
                    <a:pt x="2851" y="103"/>
                    <a:pt x="2854" y="108"/>
                  </a:cubicBezTo>
                  <a:cubicBezTo>
                    <a:pt x="2855" y="112"/>
                    <a:pt x="2858" y="115"/>
                    <a:pt x="2860" y="120"/>
                  </a:cubicBezTo>
                  <a:cubicBezTo>
                    <a:pt x="2861" y="122"/>
                    <a:pt x="2864" y="124"/>
                    <a:pt x="2865" y="128"/>
                  </a:cubicBezTo>
                  <a:lnTo>
                    <a:pt x="2868" y="131"/>
                  </a:lnTo>
                  <a:cubicBezTo>
                    <a:pt x="2869" y="134"/>
                    <a:pt x="2872" y="135"/>
                    <a:pt x="2873" y="137"/>
                  </a:cubicBezTo>
                  <a:cubicBezTo>
                    <a:pt x="2876" y="139"/>
                    <a:pt x="2879" y="142"/>
                    <a:pt x="2882" y="144"/>
                  </a:cubicBezTo>
                  <a:cubicBezTo>
                    <a:pt x="2888" y="148"/>
                    <a:pt x="2895" y="149"/>
                    <a:pt x="2901" y="150"/>
                  </a:cubicBezTo>
                  <a:cubicBezTo>
                    <a:pt x="2910" y="150"/>
                    <a:pt x="2917" y="148"/>
                    <a:pt x="2925" y="144"/>
                  </a:cubicBezTo>
                  <a:cubicBezTo>
                    <a:pt x="2931" y="139"/>
                    <a:pt x="2938" y="135"/>
                    <a:pt x="2942" y="129"/>
                  </a:cubicBezTo>
                  <a:lnTo>
                    <a:pt x="2950" y="120"/>
                  </a:lnTo>
                  <a:cubicBezTo>
                    <a:pt x="2951" y="119"/>
                    <a:pt x="2951" y="119"/>
                    <a:pt x="2951" y="119"/>
                  </a:cubicBezTo>
                  <a:lnTo>
                    <a:pt x="2951" y="119"/>
                  </a:lnTo>
                  <a:cubicBezTo>
                    <a:pt x="2953" y="118"/>
                    <a:pt x="2954" y="118"/>
                    <a:pt x="2956" y="117"/>
                  </a:cubicBezTo>
                  <a:cubicBezTo>
                    <a:pt x="2964" y="114"/>
                    <a:pt x="2971" y="109"/>
                    <a:pt x="2977" y="102"/>
                  </a:cubicBezTo>
                  <a:cubicBezTo>
                    <a:pt x="2978" y="102"/>
                    <a:pt x="2979" y="101"/>
                    <a:pt x="2980" y="100"/>
                  </a:cubicBezTo>
                  <a:lnTo>
                    <a:pt x="2980" y="100"/>
                  </a:lnTo>
                  <a:cubicBezTo>
                    <a:pt x="2983" y="103"/>
                    <a:pt x="2987" y="106"/>
                    <a:pt x="2991" y="108"/>
                  </a:cubicBezTo>
                  <a:cubicBezTo>
                    <a:pt x="2992" y="109"/>
                    <a:pt x="2994" y="111"/>
                    <a:pt x="2997" y="112"/>
                  </a:cubicBezTo>
                  <a:cubicBezTo>
                    <a:pt x="2999" y="113"/>
                    <a:pt x="3003" y="114"/>
                    <a:pt x="3005" y="115"/>
                  </a:cubicBezTo>
                  <a:cubicBezTo>
                    <a:pt x="3008" y="115"/>
                    <a:pt x="3012" y="116"/>
                    <a:pt x="3015" y="116"/>
                  </a:cubicBezTo>
                  <a:lnTo>
                    <a:pt x="3015" y="116"/>
                  </a:lnTo>
                  <a:cubicBezTo>
                    <a:pt x="3014" y="116"/>
                    <a:pt x="3014" y="115"/>
                    <a:pt x="3014" y="115"/>
                  </a:cubicBezTo>
                  <a:lnTo>
                    <a:pt x="3014" y="115"/>
                  </a:lnTo>
                  <a:cubicBezTo>
                    <a:pt x="3014" y="115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6" y="116"/>
                    <a:pt x="3016" y="116"/>
                    <a:pt x="3016" y="116"/>
                  </a:cubicBezTo>
                  <a:lnTo>
                    <a:pt x="3015" y="116"/>
                  </a:lnTo>
                  <a:lnTo>
                    <a:pt x="3026" y="122"/>
                  </a:lnTo>
                  <a:cubicBezTo>
                    <a:pt x="3032" y="126"/>
                    <a:pt x="3038" y="128"/>
                    <a:pt x="3045" y="129"/>
                  </a:cubicBezTo>
                  <a:cubicBezTo>
                    <a:pt x="3048" y="130"/>
                    <a:pt x="3051" y="130"/>
                    <a:pt x="3054" y="130"/>
                  </a:cubicBezTo>
                  <a:cubicBezTo>
                    <a:pt x="3057" y="130"/>
                    <a:pt x="3062" y="130"/>
                    <a:pt x="3065" y="129"/>
                  </a:cubicBezTo>
                  <a:cubicBezTo>
                    <a:pt x="3072" y="128"/>
                    <a:pt x="3079" y="124"/>
                    <a:pt x="3084" y="121"/>
                  </a:cubicBezTo>
                  <a:cubicBezTo>
                    <a:pt x="3089" y="116"/>
                    <a:pt x="3094" y="112"/>
                    <a:pt x="3099" y="106"/>
                  </a:cubicBezTo>
                  <a:lnTo>
                    <a:pt x="3101" y="103"/>
                  </a:lnTo>
                  <a:lnTo>
                    <a:pt x="3101" y="103"/>
                  </a:lnTo>
                  <a:cubicBezTo>
                    <a:pt x="3106" y="106"/>
                    <a:pt x="3113" y="110"/>
                    <a:pt x="3118" y="112"/>
                  </a:cubicBezTo>
                  <a:cubicBezTo>
                    <a:pt x="3121" y="112"/>
                    <a:pt x="3122" y="113"/>
                    <a:pt x="3124" y="113"/>
                  </a:cubicBezTo>
                  <a:lnTo>
                    <a:pt x="3124" y="113"/>
                  </a:lnTo>
                  <a:lnTo>
                    <a:pt x="3131" y="121"/>
                  </a:lnTo>
                  <a:cubicBezTo>
                    <a:pt x="3136" y="126"/>
                    <a:pt x="3140" y="129"/>
                    <a:pt x="3145" y="134"/>
                  </a:cubicBezTo>
                  <a:cubicBezTo>
                    <a:pt x="3147" y="135"/>
                    <a:pt x="3150" y="136"/>
                    <a:pt x="3152" y="137"/>
                  </a:cubicBezTo>
                  <a:cubicBezTo>
                    <a:pt x="3155" y="139"/>
                    <a:pt x="3159" y="141"/>
                    <a:pt x="3162" y="141"/>
                  </a:cubicBezTo>
                  <a:cubicBezTo>
                    <a:pt x="3166" y="142"/>
                    <a:pt x="3169" y="143"/>
                    <a:pt x="3173" y="143"/>
                  </a:cubicBezTo>
                  <a:cubicBezTo>
                    <a:pt x="3175" y="143"/>
                    <a:pt x="3177" y="142"/>
                    <a:pt x="3180" y="142"/>
                  </a:cubicBezTo>
                  <a:cubicBezTo>
                    <a:pt x="3187" y="141"/>
                    <a:pt x="3194" y="137"/>
                    <a:pt x="3198" y="133"/>
                  </a:cubicBezTo>
                  <a:cubicBezTo>
                    <a:pt x="3203" y="129"/>
                    <a:pt x="3206" y="124"/>
                    <a:pt x="3209" y="120"/>
                  </a:cubicBezTo>
                  <a:cubicBezTo>
                    <a:pt x="3211" y="116"/>
                    <a:pt x="3212" y="114"/>
                    <a:pt x="3213" y="112"/>
                  </a:cubicBezTo>
                  <a:cubicBezTo>
                    <a:pt x="3217" y="101"/>
                    <a:pt x="3219" y="93"/>
                    <a:pt x="3223" y="86"/>
                  </a:cubicBezTo>
                  <a:lnTo>
                    <a:pt x="3229" y="68"/>
                  </a:lnTo>
                  <a:lnTo>
                    <a:pt x="3229" y="68"/>
                  </a:lnTo>
                  <a:cubicBezTo>
                    <a:pt x="3230" y="68"/>
                    <a:pt x="3232" y="68"/>
                    <a:pt x="3234" y="69"/>
                  </a:cubicBezTo>
                  <a:lnTo>
                    <a:pt x="3234" y="69"/>
                  </a:lnTo>
                  <a:cubicBezTo>
                    <a:pt x="3235" y="69"/>
                    <a:pt x="3235" y="70"/>
                    <a:pt x="3235" y="71"/>
                  </a:cubicBezTo>
                  <a:cubicBezTo>
                    <a:pt x="3238" y="78"/>
                    <a:pt x="3241" y="85"/>
                    <a:pt x="3245" y="94"/>
                  </a:cubicBezTo>
                  <a:cubicBezTo>
                    <a:pt x="3248" y="99"/>
                    <a:pt x="3250" y="104"/>
                    <a:pt x="3254" y="108"/>
                  </a:cubicBezTo>
                  <a:lnTo>
                    <a:pt x="3259" y="114"/>
                  </a:lnTo>
                  <a:cubicBezTo>
                    <a:pt x="3261" y="116"/>
                    <a:pt x="3264" y="119"/>
                    <a:pt x="3267" y="121"/>
                  </a:cubicBezTo>
                  <a:cubicBezTo>
                    <a:pt x="3274" y="125"/>
                    <a:pt x="3282" y="128"/>
                    <a:pt x="3289" y="128"/>
                  </a:cubicBezTo>
                  <a:cubicBezTo>
                    <a:pt x="3294" y="128"/>
                    <a:pt x="3299" y="127"/>
                    <a:pt x="3304" y="124"/>
                  </a:cubicBezTo>
                  <a:cubicBezTo>
                    <a:pt x="3307" y="123"/>
                    <a:pt x="3311" y="121"/>
                    <a:pt x="3314" y="119"/>
                  </a:cubicBezTo>
                  <a:cubicBezTo>
                    <a:pt x="3319" y="114"/>
                    <a:pt x="3323" y="109"/>
                    <a:pt x="3326" y="105"/>
                  </a:cubicBezTo>
                  <a:cubicBezTo>
                    <a:pt x="3329" y="101"/>
                    <a:pt x="3332" y="97"/>
                    <a:pt x="3334" y="92"/>
                  </a:cubicBezTo>
                  <a:cubicBezTo>
                    <a:pt x="3334" y="92"/>
                    <a:pt x="3334" y="92"/>
                    <a:pt x="3334" y="91"/>
                  </a:cubicBezTo>
                  <a:lnTo>
                    <a:pt x="3334" y="91"/>
                  </a:lnTo>
                  <a:cubicBezTo>
                    <a:pt x="3335" y="92"/>
                    <a:pt x="3335" y="92"/>
                    <a:pt x="3335" y="92"/>
                  </a:cubicBezTo>
                  <a:cubicBezTo>
                    <a:pt x="3342" y="97"/>
                    <a:pt x="3349" y="101"/>
                    <a:pt x="3357" y="102"/>
                  </a:cubicBezTo>
                  <a:lnTo>
                    <a:pt x="3357" y="102"/>
                  </a:lnTo>
                  <a:cubicBezTo>
                    <a:pt x="3359" y="104"/>
                    <a:pt x="3364" y="109"/>
                    <a:pt x="3373" y="116"/>
                  </a:cubicBezTo>
                  <a:cubicBezTo>
                    <a:pt x="3383" y="124"/>
                    <a:pt x="3393" y="128"/>
                    <a:pt x="3405" y="128"/>
                  </a:cubicBezTo>
                  <a:cubicBezTo>
                    <a:pt x="3413" y="128"/>
                    <a:pt x="3421" y="126"/>
                    <a:pt x="3428" y="121"/>
                  </a:cubicBezTo>
                  <a:cubicBezTo>
                    <a:pt x="3431" y="117"/>
                    <a:pt x="3435" y="115"/>
                    <a:pt x="3438" y="112"/>
                  </a:cubicBezTo>
                  <a:cubicBezTo>
                    <a:pt x="3444" y="105"/>
                    <a:pt x="3448" y="99"/>
                    <a:pt x="3453" y="92"/>
                  </a:cubicBezTo>
                  <a:lnTo>
                    <a:pt x="3453" y="92"/>
                  </a:lnTo>
                  <a:lnTo>
                    <a:pt x="3469" y="93"/>
                  </a:lnTo>
                  <a:lnTo>
                    <a:pt x="3481" y="93"/>
                  </a:lnTo>
                  <a:cubicBezTo>
                    <a:pt x="3479" y="93"/>
                    <a:pt x="3479" y="93"/>
                    <a:pt x="3479" y="93"/>
                  </a:cubicBezTo>
                  <a:lnTo>
                    <a:pt x="3479" y="93"/>
                  </a:lnTo>
                  <a:cubicBezTo>
                    <a:pt x="3480" y="93"/>
                    <a:pt x="3480" y="93"/>
                    <a:pt x="3481" y="93"/>
                  </a:cubicBezTo>
                  <a:cubicBezTo>
                    <a:pt x="3489" y="97"/>
                    <a:pt x="3498" y="100"/>
                    <a:pt x="3506" y="104"/>
                  </a:cubicBezTo>
                  <a:lnTo>
                    <a:pt x="3512" y="105"/>
                  </a:lnTo>
                  <a:lnTo>
                    <a:pt x="3512" y="105"/>
                  </a:lnTo>
                  <a:cubicBezTo>
                    <a:pt x="3512" y="105"/>
                    <a:pt x="3512" y="105"/>
                    <a:pt x="3512" y="105"/>
                  </a:cubicBezTo>
                  <a:lnTo>
                    <a:pt x="3522" y="113"/>
                  </a:lnTo>
                  <a:cubicBezTo>
                    <a:pt x="3526" y="119"/>
                    <a:pt x="3533" y="123"/>
                    <a:pt x="3540" y="126"/>
                  </a:cubicBezTo>
                  <a:cubicBezTo>
                    <a:pt x="3542" y="127"/>
                    <a:pt x="3546" y="128"/>
                    <a:pt x="3549" y="129"/>
                  </a:cubicBezTo>
                  <a:cubicBezTo>
                    <a:pt x="3552" y="130"/>
                    <a:pt x="3554" y="130"/>
                    <a:pt x="3556" y="130"/>
                  </a:cubicBezTo>
                  <a:cubicBezTo>
                    <a:pt x="3559" y="130"/>
                    <a:pt x="3561" y="130"/>
                    <a:pt x="3563" y="129"/>
                  </a:cubicBezTo>
                  <a:cubicBezTo>
                    <a:pt x="3569" y="128"/>
                    <a:pt x="3574" y="126"/>
                    <a:pt x="3578" y="123"/>
                  </a:cubicBezTo>
                  <a:cubicBezTo>
                    <a:pt x="3581" y="121"/>
                    <a:pt x="3583" y="120"/>
                    <a:pt x="3585" y="117"/>
                  </a:cubicBezTo>
                  <a:cubicBezTo>
                    <a:pt x="3589" y="113"/>
                    <a:pt x="3594" y="108"/>
                    <a:pt x="3597" y="103"/>
                  </a:cubicBezTo>
                  <a:lnTo>
                    <a:pt x="3597" y="103"/>
                  </a:lnTo>
                  <a:cubicBezTo>
                    <a:pt x="3599" y="106"/>
                    <a:pt x="3601" y="109"/>
                    <a:pt x="3604" y="112"/>
                  </a:cubicBezTo>
                  <a:cubicBezTo>
                    <a:pt x="3610" y="117"/>
                    <a:pt x="3615" y="122"/>
                    <a:pt x="3622" y="124"/>
                  </a:cubicBezTo>
                  <a:cubicBezTo>
                    <a:pt x="3626" y="125"/>
                    <a:pt x="3629" y="126"/>
                    <a:pt x="3633" y="126"/>
                  </a:cubicBezTo>
                  <a:cubicBezTo>
                    <a:pt x="3635" y="126"/>
                    <a:pt x="3636" y="126"/>
                    <a:pt x="3637" y="126"/>
                  </a:cubicBezTo>
                  <a:cubicBezTo>
                    <a:pt x="3641" y="126"/>
                    <a:pt x="3644" y="126"/>
                    <a:pt x="3647" y="124"/>
                  </a:cubicBezTo>
                  <a:cubicBezTo>
                    <a:pt x="3654" y="122"/>
                    <a:pt x="3660" y="120"/>
                    <a:pt x="3665" y="115"/>
                  </a:cubicBezTo>
                  <a:lnTo>
                    <a:pt x="3665" y="115"/>
                  </a:lnTo>
                  <a:cubicBezTo>
                    <a:pt x="3668" y="122"/>
                    <a:pt x="3671" y="128"/>
                    <a:pt x="3676" y="134"/>
                  </a:cubicBezTo>
                  <a:cubicBezTo>
                    <a:pt x="3677" y="135"/>
                    <a:pt x="3678" y="137"/>
                    <a:pt x="3680" y="138"/>
                  </a:cubicBezTo>
                  <a:cubicBezTo>
                    <a:pt x="3681" y="141"/>
                    <a:pt x="3684" y="143"/>
                    <a:pt x="3686" y="144"/>
                  </a:cubicBezTo>
                  <a:cubicBezTo>
                    <a:pt x="3690" y="148"/>
                    <a:pt x="3694" y="150"/>
                    <a:pt x="3699" y="151"/>
                  </a:cubicBezTo>
                  <a:cubicBezTo>
                    <a:pt x="3702" y="152"/>
                    <a:pt x="3706" y="153"/>
                    <a:pt x="3709" y="153"/>
                  </a:cubicBezTo>
                  <a:cubicBezTo>
                    <a:pt x="3712" y="153"/>
                    <a:pt x="3714" y="153"/>
                    <a:pt x="3717" y="152"/>
                  </a:cubicBezTo>
                  <a:cubicBezTo>
                    <a:pt x="3722" y="151"/>
                    <a:pt x="3727" y="150"/>
                    <a:pt x="3731" y="146"/>
                  </a:cubicBezTo>
                  <a:cubicBezTo>
                    <a:pt x="3734" y="145"/>
                    <a:pt x="3736" y="143"/>
                    <a:pt x="3738" y="142"/>
                  </a:cubicBezTo>
                  <a:cubicBezTo>
                    <a:pt x="3742" y="138"/>
                    <a:pt x="3744" y="136"/>
                    <a:pt x="3746" y="133"/>
                  </a:cubicBezTo>
                  <a:cubicBezTo>
                    <a:pt x="3750" y="127"/>
                    <a:pt x="3755" y="121"/>
                    <a:pt x="3758" y="114"/>
                  </a:cubicBezTo>
                  <a:lnTo>
                    <a:pt x="3758" y="114"/>
                  </a:lnTo>
                  <a:cubicBezTo>
                    <a:pt x="3763" y="118"/>
                    <a:pt x="3768" y="121"/>
                    <a:pt x="3775" y="123"/>
                  </a:cubicBezTo>
                  <a:cubicBezTo>
                    <a:pt x="3780" y="126"/>
                    <a:pt x="3786" y="127"/>
                    <a:pt x="3791" y="127"/>
                  </a:cubicBezTo>
                  <a:lnTo>
                    <a:pt x="3801" y="127"/>
                  </a:lnTo>
                  <a:cubicBezTo>
                    <a:pt x="3807" y="126"/>
                    <a:pt x="3811" y="124"/>
                    <a:pt x="3816" y="123"/>
                  </a:cubicBezTo>
                  <a:lnTo>
                    <a:pt x="3819" y="123"/>
                  </a:lnTo>
                  <a:lnTo>
                    <a:pt x="3822" y="127"/>
                  </a:lnTo>
                  <a:cubicBezTo>
                    <a:pt x="3824" y="130"/>
                    <a:pt x="3827" y="135"/>
                    <a:pt x="3831" y="138"/>
                  </a:cubicBezTo>
                  <a:cubicBezTo>
                    <a:pt x="3834" y="142"/>
                    <a:pt x="3837" y="144"/>
                    <a:pt x="3840" y="146"/>
                  </a:cubicBezTo>
                  <a:cubicBezTo>
                    <a:pt x="3847" y="151"/>
                    <a:pt x="3853" y="153"/>
                    <a:pt x="3861" y="155"/>
                  </a:cubicBezTo>
                  <a:lnTo>
                    <a:pt x="3874" y="155"/>
                  </a:lnTo>
                  <a:cubicBezTo>
                    <a:pt x="3876" y="153"/>
                    <a:pt x="3879" y="152"/>
                    <a:pt x="3883" y="151"/>
                  </a:cubicBezTo>
                  <a:cubicBezTo>
                    <a:pt x="3886" y="150"/>
                    <a:pt x="3890" y="148"/>
                    <a:pt x="3893" y="144"/>
                  </a:cubicBezTo>
                  <a:cubicBezTo>
                    <a:pt x="3898" y="141"/>
                    <a:pt x="3901" y="137"/>
                    <a:pt x="3905" y="134"/>
                  </a:cubicBezTo>
                  <a:cubicBezTo>
                    <a:pt x="3907" y="132"/>
                    <a:pt x="3909" y="129"/>
                    <a:pt x="3911" y="127"/>
                  </a:cubicBezTo>
                  <a:lnTo>
                    <a:pt x="3911" y="127"/>
                  </a:lnTo>
                  <a:cubicBezTo>
                    <a:pt x="3912" y="127"/>
                    <a:pt x="3913" y="127"/>
                    <a:pt x="3913" y="127"/>
                  </a:cubicBezTo>
                  <a:cubicBezTo>
                    <a:pt x="3918" y="126"/>
                    <a:pt x="3924" y="124"/>
                    <a:pt x="3928" y="122"/>
                  </a:cubicBezTo>
                  <a:cubicBezTo>
                    <a:pt x="3931" y="120"/>
                    <a:pt x="3934" y="118"/>
                    <a:pt x="3938" y="115"/>
                  </a:cubicBezTo>
                  <a:lnTo>
                    <a:pt x="3938" y="115"/>
                  </a:lnTo>
                  <a:cubicBezTo>
                    <a:pt x="3939" y="118"/>
                    <a:pt x="3940" y="120"/>
                    <a:pt x="3942" y="122"/>
                  </a:cubicBezTo>
                  <a:cubicBezTo>
                    <a:pt x="3946" y="129"/>
                    <a:pt x="3950" y="135"/>
                    <a:pt x="3956" y="139"/>
                  </a:cubicBezTo>
                  <a:cubicBezTo>
                    <a:pt x="3959" y="142"/>
                    <a:pt x="3962" y="144"/>
                    <a:pt x="3965" y="146"/>
                  </a:cubicBezTo>
                  <a:cubicBezTo>
                    <a:pt x="3970" y="148"/>
                    <a:pt x="3974" y="149"/>
                    <a:pt x="3979" y="150"/>
                  </a:cubicBezTo>
                  <a:lnTo>
                    <a:pt x="4013" y="150"/>
                  </a:lnTo>
                  <a:lnTo>
                    <a:pt x="4018" y="156"/>
                  </a:lnTo>
                  <a:cubicBezTo>
                    <a:pt x="4023" y="160"/>
                    <a:pt x="4028" y="165"/>
                    <a:pt x="4034" y="168"/>
                  </a:cubicBezTo>
                  <a:cubicBezTo>
                    <a:pt x="4038" y="171"/>
                    <a:pt x="4044" y="173"/>
                    <a:pt x="4050" y="174"/>
                  </a:cubicBezTo>
                  <a:cubicBezTo>
                    <a:pt x="4054" y="174"/>
                    <a:pt x="4060" y="174"/>
                    <a:pt x="4065" y="173"/>
                  </a:cubicBezTo>
                  <a:cubicBezTo>
                    <a:pt x="4069" y="172"/>
                    <a:pt x="4073" y="170"/>
                    <a:pt x="4076" y="168"/>
                  </a:cubicBezTo>
                  <a:cubicBezTo>
                    <a:pt x="4083" y="164"/>
                    <a:pt x="4088" y="158"/>
                    <a:pt x="4093" y="152"/>
                  </a:cubicBezTo>
                  <a:cubicBezTo>
                    <a:pt x="4094" y="150"/>
                    <a:pt x="4096" y="148"/>
                    <a:pt x="4097" y="147"/>
                  </a:cubicBezTo>
                  <a:lnTo>
                    <a:pt x="4097" y="147"/>
                  </a:lnTo>
                  <a:cubicBezTo>
                    <a:pt x="4099" y="149"/>
                    <a:pt x="4100" y="151"/>
                    <a:pt x="4102" y="153"/>
                  </a:cubicBezTo>
                  <a:cubicBezTo>
                    <a:pt x="4103" y="155"/>
                    <a:pt x="4104" y="157"/>
                    <a:pt x="4105" y="158"/>
                  </a:cubicBezTo>
                  <a:cubicBezTo>
                    <a:pt x="4108" y="160"/>
                    <a:pt x="4110" y="162"/>
                    <a:pt x="4112" y="164"/>
                  </a:cubicBezTo>
                  <a:cubicBezTo>
                    <a:pt x="4119" y="168"/>
                    <a:pt x="4127" y="170"/>
                    <a:pt x="4134" y="170"/>
                  </a:cubicBezTo>
                  <a:cubicBezTo>
                    <a:pt x="4135" y="170"/>
                    <a:pt x="4136" y="170"/>
                    <a:pt x="4138" y="170"/>
                  </a:cubicBezTo>
                  <a:cubicBezTo>
                    <a:pt x="4145" y="170"/>
                    <a:pt x="4151" y="167"/>
                    <a:pt x="4156" y="164"/>
                  </a:cubicBezTo>
                  <a:cubicBezTo>
                    <a:pt x="4159" y="163"/>
                    <a:pt x="4162" y="160"/>
                    <a:pt x="4164" y="158"/>
                  </a:cubicBezTo>
                  <a:cubicBezTo>
                    <a:pt x="4172" y="151"/>
                    <a:pt x="4177" y="146"/>
                    <a:pt x="4180" y="142"/>
                  </a:cubicBezTo>
                  <a:lnTo>
                    <a:pt x="4180" y="142"/>
                  </a:lnTo>
                  <a:cubicBezTo>
                    <a:pt x="4186" y="143"/>
                    <a:pt x="4192" y="145"/>
                    <a:pt x="4202" y="146"/>
                  </a:cubicBezTo>
                  <a:cubicBezTo>
                    <a:pt x="4210" y="148"/>
                    <a:pt x="4219" y="149"/>
                    <a:pt x="4228" y="149"/>
                  </a:cubicBezTo>
                  <a:lnTo>
                    <a:pt x="4251" y="149"/>
                  </a:lnTo>
                  <a:cubicBezTo>
                    <a:pt x="4259" y="149"/>
                    <a:pt x="4268" y="148"/>
                    <a:pt x="4277" y="146"/>
                  </a:cubicBezTo>
                  <a:lnTo>
                    <a:pt x="4277" y="146"/>
                  </a:lnTo>
                  <a:cubicBezTo>
                    <a:pt x="4278" y="148"/>
                    <a:pt x="4279" y="151"/>
                    <a:pt x="4280" y="153"/>
                  </a:cubicBezTo>
                  <a:cubicBezTo>
                    <a:pt x="4281" y="157"/>
                    <a:pt x="4284" y="160"/>
                    <a:pt x="4286" y="165"/>
                  </a:cubicBezTo>
                  <a:cubicBezTo>
                    <a:pt x="4288" y="172"/>
                    <a:pt x="4293" y="178"/>
                    <a:pt x="4298" y="184"/>
                  </a:cubicBezTo>
                  <a:cubicBezTo>
                    <a:pt x="4301" y="186"/>
                    <a:pt x="4305" y="188"/>
                    <a:pt x="4307" y="189"/>
                  </a:cubicBezTo>
                  <a:cubicBezTo>
                    <a:pt x="4311" y="191"/>
                    <a:pt x="4314" y="192"/>
                    <a:pt x="4317" y="193"/>
                  </a:cubicBezTo>
                  <a:lnTo>
                    <a:pt x="4317" y="193"/>
                  </a:lnTo>
                  <a:cubicBezTo>
                    <a:pt x="4319" y="194"/>
                    <a:pt x="4320" y="194"/>
                    <a:pt x="4321" y="195"/>
                  </a:cubicBezTo>
                  <a:cubicBezTo>
                    <a:pt x="4323" y="197"/>
                    <a:pt x="4327" y="201"/>
                    <a:pt x="4331" y="204"/>
                  </a:cubicBezTo>
                  <a:cubicBezTo>
                    <a:pt x="4341" y="211"/>
                    <a:pt x="4351" y="215"/>
                    <a:pt x="4363" y="215"/>
                  </a:cubicBezTo>
                  <a:cubicBezTo>
                    <a:pt x="4366" y="215"/>
                    <a:pt x="4368" y="214"/>
                    <a:pt x="4371" y="214"/>
                  </a:cubicBezTo>
                  <a:cubicBezTo>
                    <a:pt x="4374" y="212"/>
                    <a:pt x="4379" y="211"/>
                    <a:pt x="4382" y="210"/>
                  </a:cubicBezTo>
                  <a:cubicBezTo>
                    <a:pt x="4387" y="208"/>
                    <a:pt x="4392" y="206"/>
                    <a:pt x="4395" y="203"/>
                  </a:cubicBezTo>
                  <a:lnTo>
                    <a:pt x="4400" y="200"/>
                  </a:lnTo>
                  <a:lnTo>
                    <a:pt x="4400" y="200"/>
                  </a:lnTo>
                  <a:cubicBezTo>
                    <a:pt x="4401" y="201"/>
                    <a:pt x="4401" y="201"/>
                    <a:pt x="4402" y="201"/>
                  </a:cubicBezTo>
                  <a:cubicBezTo>
                    <a:pt x="4404" y="201"/>
                    <a:pt x="4406" y="200"/>
                    <a:pt x="4408" y="200"/>
                  </a:cubicBezTo>
                  <a:cubicBezTo>
                    <a:pt x="4417" y="199"/>
                    <a:pt x="4425" y="194"/>
                    <a:pt x="4432" y="189"/>
                  </a:cubicBezTo>
                  <a:cubicBezTo>
                    <a:pt x="4436" y="186"/>
                    <a:pt x="4439" y="182"/>
                    <a:pt x="4442" y="180"/>
                  </a:cubicBezTo>
                  <a:cubicBezTo>
                    <a:pt x="4443" y="178"/>
                    <a:pt x="4445" y="177"/>
                    <a:pt x="4447" y="175"/>
                  </a:cubicBezTo>
                  <a:lnTo>
                    <a:pt x="4455" y="175"/>
                  </a:lnTo>
                  <a:cubicBezTo>
                    <a:pt x="4460" y="175"/>
                    <a:pt x="4464" y="174"/>
                    <a:pt x="4468" y="174"/>
                  </a:cubicBezTo>
                  <a:lnTo>
                    <a:pt x="4480" y="174"/>
                  </a:lnTo>
                  <a:cubicBezTo>
                    <a:pt x="4482" y="175"/>
                    <a:pt x="4489" y="179"/>
                    <a:pt x="4499" y="184"/>
                  </a:cubicBezTo>
                  <a:cubicBezTo>
                    <a:pt x="4503" y="184"/>
                    <a:pt x="4505" y="185"/>
                    <a:pt x="4508" y="186"/>
                  </a:cubicBezTo>
                  <a:lnTo>
                    <a:pt x="4512" y="187"/>
                  </a:lnTo>
                  <a:lnTo>
                    <a:pt x="4512" y="187"/>
                  </a:lnTo>
                  <a:cubicBezTo>
                    <a:pt x="4512" y="186"/>
                    <a:pt x="4512" y="186"/>
                    <a:pt x="4512" y="186"/>
                  </a:cubicBezTo>
                  <a:lnTo>
                    <a:pt x="4512" y="186"/>
                  </a:lnTo>
                  <a:cubicBezTo>
                    <a:pt x="4512" y="186"/>
                    <a:pt x="4512" y="186"/>
                    <a:pt x="4513" y="187"/>
                  </a:cubicBezTo>
                  <a:lnTo>
                    <a:pt x="4513" y="187"/>
                  </a:lnTo>
                  <a:lnTo>
                    <a:pt x="4512" y="187"/>
                  </a:lnTo>
                  <a:lnTo>
                    <a:pt x="4512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lnTo>
                    <a:pt x="4514" y="187"/>
                  </a:ln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4" y="188"/>
                    <a:pt x="4514" y="188"/>
                  </a:cubicBezTo>
                  <a:lnTo>
                    <a:pt x="4522" y="195"/>
                  </a:lnTo>
                  <a:cubicBezTo>
                    <a:pt x="4528" y="199"/>
                    <a:pt x="4534" y="202"/>
                    <a:pt x="4540" y="204"/>
                  </a:cubicBezTo>
                  <a:cubicBezTo>
                    <a:pt x="4542" y="206"/>
                    <a:pt x="4544" y="207"/>
                    <a:pt x="4547" y="207"/>
                  </a:cubicBezTo>
                  <a:cubicBezTo>
                    <a:pt x="4549" y="207"/>
                    <a:pt x="4551" y="208"/>
                    <a:pt x="4554" y="208"/>
                  </a:cubicBezTo>
                  <a:cubicBezTo>
                    <a:pt x="4556" y="208"/>
                    <a:pt x="4558" y="207"/>
                    <a:pt x="4559" y="207"/>
                  </a:cubicBezTo>
                  <a:cubicBezTo>
                    <a:pt x="4564" y="207"/>
                    <a:pt x="4569" y="204"/>
                    <a:pt x="4572" y="203"/>
                  </a:cubicBezTo>
                  <a:cubicBezTo>
                    <a:pt x="4575" y="202"/>
                    <a:pt x="4577" y="200"/>
                    <a:pt x="4579" y="199"/>
                  </a:cubicBezTo>
                  <a:cubicBezTo>
                    <a:pt x="4583" y="196"/>
                    <a:pt x="4586" y="193"/>
                    <a:pt x="4589" y="189"/>
                  </a:cubicBezTo>
                  <a:lnTo>
                    <a:pt x="4589" y="189"/>
                  </a:lnTo>
                  <a:cubicBezTo>
                    <a:pt x="4590" y="192"/>
                    <a:pt x="4591" y="196"/>
                    <a:pt x="4592" y="200"/>
                  </a:cubicBezTo>
                  <a:cubicBezTo>
                    <a:pt x="4592" y="202"/>
                    <a:pt x="4593" y="204"/>
                    <a:pt x="4594" y="208"/>
                  </a:cubicBezTo>
                  <a:cubicBezTo>
                    <a:pt x="4595" y="211"/>
                    <a:pt x="4598" y="214"/>
                    <a:pt x="4600" y="217"/>
                  </a:cubicBezTo>
                  <a:cubicBezTo>
                    <a:pt x="4601" y="221"/>
                    <a:pt x="4603" y="223"/>
                    <a:pt x="4607" y="225"/>
                  </a:cubicBezTo>
                  <a:cubicBezTo>
                    <a:pt x="4612" y="230"/>
                    <a:pt x="4617" y="232"/>
                    <a:pt x="4623" y="234"/>
                  </a:cubicBezTo>
                  <a:cubicBezTo>
                    <a:pt x="4629" y="234"/>
                    <a:pt x="4634" y="234"/>
                    <a:pt x="4639" y="233"/>
                  </a:cubicBezTo>
                  <a:cubicBezTo>
                    <a:pt x="4642" y="232"/>
                    <a:pt x="4645" y="231"/>
                    <a:pt x="4649" y="229"/>
                  </a:cubicBezTo>
                  <a:cubicBezTo>
                    <a:pt x="4654" y="225"/>
                    <a:pt x="4660" y="221"/>
                    <a:pt x="4665" y="216"/>
                  </a:cubicBezTo>
                  <a:cubicBezTo>
                    <a:pt x="4668" y="212"/>
                    <a:pt x="4670" y="208"/>
                    <a:pt x="4673" y="205"/>
                  </a:cubicBezTo>
                  <a:lnTo>
                    <a:pt x="4673" y="205"/>
                  </a:lnTo>
                  <a:cubicBezTo>
                    <a:pt x="4677" y="210"/>
                    <a:pt x="4681" y="214"/>
                    <a:pt x="4687" y="217"/>
                  </a:cubicBezTo>
                  <a:cubicBezTo>
                    <a:pt x="4689" y="218"/>
                    <a:pt x="4692" y="219"/>
                    <a:pt x="4694" y="221"/>
                  </a:cubicBezTo>
                  <a:cubicBezTo>
                    <a:pt x="4695" y="221"/>
                    <a:pt x="4697" y="221"/>
                    <a:pt x="4698" y="221"/>
                  </a:cubicBezTo>
                  <a:lnTo>
                    <a:pt x="4698" y="221"/>
                  </a:lnTo>
                  <a:cubicBezTo>
                    <a:pt x="4699" y="222"/>
                    <a:pt x="4700" y="223"/>
                    <a:pt x="4701" y="224"/>
                  </a:cubicBezTo>
                  <a:cubicBezTo>
                    <a:pt x="4703" y="226"/>
                    <a:pt x="4705" y="229"/>
                    <a:pt x="4710" y="233"/>
                  </a:cubicBezTo>
                  <a:cubicBezTo>
                    <a:pt x="4716" y="238"/>
                    <a:pt x="4722" y="243"/>
                    <a:pt x="4730" y="245"/>
                  </a:cubicBezTo>
                  <a:cubicBezTo>
                    <a:pt x="4732" y="246"/>
                    <a:pt x="4738" y="247"/>
                    <a:pt x="4737" y="247"/>
                  </a:cubicBezTo>
                  <a:lnTo>
                    <a:pt x="4736" y="247"/>
                  </a:lnTo>
                  <a:cubicBezTo>
                    <a:pt x="4739" y="248"/>
                    <a:pt x="4745" y="254"/>
                    <a:pt x="4755" y="260"/>
                  </a:cubicBezTo>
                  <a:cubicBezTo>
                    <a:pt x="4759" y="262"/>
                    <a:pt x="4762" y="263"/>
                    <a:pt x="4767" y="265"/>
                  </a:cubicBezTo>
                  <a:cubicBezTo>
                    <a:pt x="4769" y="266"/>
                    <a:pt x="4771" y="266"/>
                    <a:pt x="4774" y="267"/>
                  </a:cubicBezTo>
                  <a:cubicBezTo>
                    <a:pt x="4780" y="267"/>
                    <a:pt x="4785" y="267"/>
                    <a:pt x="4791" y="265"/>
                  </a:cubicBezTo>
                  <a:cubicBezTo>
                    <a:pt x="4795" y="262"/>
                    <a:pt x="4798" y="261"/>
                    <a:pt x="4800" y="259"/>
                  </a:cubicBezTo>
                  <a:lnTo>
                    <a:pt x="4805" y="254"/>
                  </a:lnTo>
                  <a:cubicBezTo>
                    <a:pt x="4809" y="252"/>
                    <a:pt x="4810" y="250"/>
                    <a:pt x="4812" y="247"/>
                  </a:cubicBezTo>
                  <a:cubicBezTo>
                    <a:pt x="4818" y="239"/>
                    <a:pt x="4821" y="232"/>
                    <a:pt x="4826" y="225"/>
                  </a:cubicBezTo>
                  <a:cubicBezTo>
                    <a:pt x="4828" y="221"/>
                    <a:pt x="4831" y="217"/>
                    <a:pt x="4834" y="213"/>
                  </a:cubicBezTo>
                  <a:lnTo>
                    <a:pt x="4834" y="213"/>
                  </a:lnTo>
                  <a:cubicBezTo>
                    <a:pt x="4838" y="215"/>
                    <a:pt x="4843" y="216"/>
                    <a:pt x="4848" y="217"/>
                  </a:cubicBezTo>
                  <a:lnTo>
                    <a:pt x="4848" y="217"/>
                  </a:lnTo>
                  <a:lnTo>
                    <a:pt x="4857" y="237"/>
                  </a:lnTo>
                  <a:cubicBezTo>
                    <a:pt x="4859" y="243"/>
                    <a:pt x="4863" y="248"/>
                    <a:pt x="4866" y="254"/>
                  </a:cubicBezTo>
                  <a:cubicBezTo>
                    <a:pt x="4869" y="256"/>
                    <a:pt x="4871" y="258"/>
                    <a:pt x="4873" y="260"/>
                  </a:cubicBezTo>
                  <a:cubicBezTo>
                    <a:pt x="4877" y="262"/>
                    <a:pt x="4880" y="265"/>
                    <a:pt x="4885" y="266"/>
                  </a:cubicBezTo>
                  <a:cubicBezTo>
                    <a:pt x="4887" y="267"/>
                    <a:pt x="4890" y="268"/>
                    <a:pt x="4892" y="268"/>
                  </a:cubicBezTo>
                  <a:lnTo>
                    <a:pt x="4897" y="268"/>
                  </a:lnTo>
                  <a:cubicBezTo>
                    <a:pt x="4900" y="268"/>
                    <a:pt x="4904" y="269"/>
                    <a:pt x="4907" y="269"/>
                  </a:cubicBezTo>
                  <a:cubicBezTo>
                    <a:pt x="4913" y="269"/>
                    <a:pt x="4918" y="268"/>
                    <a:pt x="4922" y="268"/>
                  </a:cubicBezTo>
                  <a:lnTo>
                    <a:pt x="4932" y="268"/>
                  </a:lnTo>
                  <a:cubicBezTo>
                    <a:pt x="4934" y="268"/>
                    <a:pt x="4935" y="269"/>
                    <a:pt x="4936" y="269"/>
                  </a:cubicBezTo>
                  <a:cubicBezTo>
                    <a:pt x="4938" y="269"/>
                    <a:pt x="4941" y="268"/>
                    <a:pt x="4943" y="268"/>
                  </a:cubicBezTo>
                  <a:cubicBezTo>
                    <a:pt x="4945" y="267"/>
                    <a:pt x="4948" y="267"/>
                    <a:pt x="4950" y="266"/>
                  </a:cubicBezTo>
                  <a:cubicBezTo>
                    <a:pt x="4953" y="263"/>
                    <a:pt x="4957" y="262"/>
                    <a:pt x="4960" y="260"/>
                  </a:cubicBezTo>
                  <a:cubicBezTo>
                    <a:pt x="4969" y="254"/>
                    <a:pt x="4974" y="249"/>
                    <a:pt x="4978" y="247"/>
                  </a:cubicBezTo>
                  <a:lnTo>
                    <a:pt x="4978" y="247"/>
                  </a:lnTo>
                  <a:lnTo>
                    <a:pt x="4980" y="247"/>
                  </a:lnTo>
                  <a:lnTo>
                    <a:pt x="5003" y="252"/>
                  </a:lnTo>
                  <a:lnTo>
                    <a:pt x="5010" y="253"/>
                  </a:lnTo>
                  <a:cubicBezTo>
                    <a:pt x="5012" y="253"/>
                    <a:pt x="5013" y="253"/>
                    <a:pt x="5015" y="253"/>
                  </a:cubicBezTo>
                  <a:cubicBezTo>
                    <a:pt x="5020" y="253"/>
                    <a:pt x="5025" y="252"/>
                    <a:pt x="5030" y="251"/>
                  </a:cubicBezTo>
                  <a:cubicBezTo>
                    <a:pt x="5036" y="248"/>
                    <a:pt x="5041" y="245"/>
                    <a:pt x="5047" y="241"/>
                  </a:cubicBezTo>
                  <a:cubicBezTo>
                    <a:pt x="5048" y="241"/>
                    <a:pt x="5048" y="240"/>
                    <a:pt x="5049" y="240"/>
                  </a:cubicBezTo>
                  <a:lnTo>
                    <a:pt x="5049" y="240"/>
                  </a:lnTo>
                  <a:cubicBezTo>
                    <a:pt x="5049" y="242"/>
                    <a:pt x="5050" y="243"/>
                    <a:pt x="5051" y="245"/>
                  </a:cubicBezTo>
                  <a:cubicBezTo>
                    <a:pt x="5054" y="251"/>
                    <a:pt x="5056" y="255"/>
                    <a:pt x="5060" y="260"/>
                  </a:cubicBezTo>
                  <a:cubicBezTo>
                    <a:pt x="5065" y="266"/>
                    <a:pt x="5069" y="269"/>
                    <a:pt x="5075" y="273"/>
                  </a:cubicBezTo>
                  <a:cubicBezTo>
                    <a:pt x="5076" y="273"/>
                    <a:pt x="5076" y="273"/>
                    <a:pt x="5077" y="274"/>
                  </a:cubicBezTo>
                  <a:lnTo>
                    <a:pt x="5077" y="274"/>
                  </a:lnTo>
                  <a:cubicBezTo>
                    <a:pt x="5077" y="274"/>
                    <a:pt x="5078" y="274"/>
                    <a:pt x="5078" y="275"/>
                  </a:cubicBezTo>
                  <a:lnTo>
                    <a:pt x="5084" y="283"/>
                  </a:lnTo>
                  <a:cubicBezTo>
                    <a:pt x="5088" y="288"/>
                    <a:pt x="5092" y="292"/>
                    <a:pt x="5097" y="297"/>
                  </a:cubicBezTo>
                  <a:cubicBezTo>
                    <a:pt x="5102" y="301"/>
                    <a:pt x="5106" y="303"/>
                    <a:pt x="5112" y="304"/>
                  </a:cubicBezTo>
                  <a:lnTo>
                    <a:pt x="5118" y="306"/>
                  </a:lnTo>
                  <a:lnTo>
                    <a:pt x="5120" y="306"/>
                  </a:lnTo>
                  <a:lnTo>
                    <a:pt x="5143" y="311"/>
                  </a:lnTo>
                  <a:lnTo>
                    <a:pt x="5149" y="312"/>
                  </a:lnTo>
                  <a:lnTo>
                    <a:pt x="5151" y="312"/>
                  </a:lnTo>
                  <a:lnTo>
                    <a:pt x="5156" y="313"/>
                  </a:lnTo>
                  <a:cubicBezTo>
                    <a:pt x="5163" y="313"/>
                    <a:pt x="5170" y="313"/>
                    <a:pt x="5177" y="312"/>
                  </a:cubicBezTo>
                  <a:cubicBezTo>
                    <a:pt x="5181" y="311"/>
                    <a:pt x="5186" y="310"/>
                    <a:pt x="5190" y="310"/>
                  </a:cubicBezTo>
                  <a:lnTo>
                    <a:pt x="5190" y="310"/>
                  </a:lnTo>
                  <a:cubicBezTo>
                    <a:pt x="5190" y="310"/>
                    <a:pt x="5190" y="310"/>
                    <a:pt x="5191" y="311"/>
                  </a:cubicBezTo>
                  <a:lnTo>
                    <a:pt x="5198" y="320"/>
                  </a:lnTo>
                  <a:cubicBezTo>
                    <a:pt x="5201" y="326"/>
                    <a:pt x="5206" y="331"/>
                    <a:pt x="5212" y="335"/>
                  </a:cubicBezTo>
                  <a:cubicBezTo>
                    <a:pt x="5214" y="336"/>
                    <a:pt x="5216" y="338"/>
                    <a:pt x="5220" y="339"/>
                  </a:cubicBezTo>
                  <a:cubicBezTo>
                    <a:pt x="5222" y="340"/>
                    <a:pt x="5224" y="341"/>
                    <a:pt x="5227" y="341"/>
                  </a:cubicBezTo>
                  <a:lnTo>
                    <a:pt x="5235" y="342"/>
                  </a:lnTo>
                  <a:lnTo>
                    <a:pt x="5248" y="345"/>
                  </a:lnTo>
                  <a:lnTo>
                    <a:pt x="5258" y="346"/>
                  </a:lnTo>
                  <a:lnTo>
                    <a:pt x="5266" y="346"/>
                  </a:lnTo>
                  <a:cubicBezTo>
                    <a:pt x="5268" y="346"/>
                    <a:pt x="5270" y="347"/>
                    <a:pt x="5271" y="347"/>
                  </a:cubicBezTo>
                  <a:cubicBezTo>
                    <a:pt x="5273" y="347"/>
                    <a:pt x="5275" y="346"/>
                    <a:pt x="5277" y="346"/>
                  </a:cubicBezTo>
                  <a:cubicBezTo>
                    <a:pt x="5285" y="345"/>
                    <a:pt x="5293" y="341"/>
                    <a:pt x="5299" y="336"/>
                  </a:cubicBezTo>
                  <a:cubicBezTo>
                    <a:pt x="5303" y="334"/>
                    <a:pt x="5307" y="331"/>
                    <a:pt x="5310" y="328"/>
                  </a:cubicBezTo>
                  <a:cubicBezTo>
                    <a:pt x="5312" y="327"/>
                    <a:pt x="5313" y="326"/>
                    <a:pt x="5314" y="325"/>
                  </a:cubicBezTo>
                  <a:lnTo>
                    <a:pt x="5314" y="325"/>
                  </a:lnTo>
                  <a:lnTo>
                    <a:pt x="5324" y="329"/>
                  </a:lnTo>
                  <a:cubicBezTo>
                    <a:pt x="5329" y="332"/>
                    <a:pt x="5333" y="333"/>
                    <a:pt x="5338" y="335"/>
                  </a:cubicBezTo>
                  <a:lnTo>
                    <a:pt x="5343" y="336"/>
                  </a:lnTo>
                  <a:lnTo>
                    <a:pt x="5348" y="338"/>
                  </a:lnTo>
                  <a:lnTo>
                    <a:pt x="5360" y="338"/>
                  </a:lnTo>
                  <a:cubicBezTo>
                    <a:pt x="5373" y="335"/>
                    <a:pt x="5381" y="333"/>
                    <a:pt x="5384" y="333"/>
                  </a:cubicBezTo>
                  <a:lnTo>
                    <a:pt x="5390" y="333"/>
                  </a:lnTo>
                  <a:cubicBezTo>
                    <a:pt x="5398" y="333"/>
                    <a:pt x="5406" y="332"/>
                    <a:pt x="5414" y="328"/>
                  </a:cubicBezTo>
                  <a:cubicBezTo>
                    <a:pt x="5417" y="327"/>
                    <a:pt x="5419" y="326"/>
                    <a:pt x="5420" y="325"/>
                  </a:cubicBezTo>
                  <a:lnTo>
                    <a:pt x="5420" y="325"/>
                  </a:lnTo>
                  <a:cubicBezTo>
                    <a:pt x="5421" y="328"/>
                    <a:pt x="5422" y="330"/>
                    <a:pt x="5422" y="333"/>
                  </a:cubicBezTo>
                  <a:cubicBezTo>
                    <a:pt x="5424" y="338"/>
                    <a:pt x="5425" y="341"/>
                    <a:pt x="5426" y="346"/>
                  </a:cubicBezTo>
                  <a:cubicBezTo>
                    <a:pt x="5428" y="353"/>
                    <a:pt x="5432" y="360"/>
                    <a:pt x="5436" y="365"/>
                  </a:cubicBezTo>
                  <a:cubicBezTo>
                    <a:pt x="5441" y="371"/>
                    <a:pt x="5449" y="376"/>
                    <a:pt x="5457" y="377"/>
                  </a:cubicBezTo>
                  <a:cubicBezTo>
                    <a:pt x="5460" y="378"/>
                    <a:pt x="5462" y="378"/>
                    <a:pt x="5464" y="378"/>
                  </a:cubicBezTo>
                  <a:cubicBezTo>
                    <a:pt x="5467" y="378"/>
                    <a:pt x="5469" y="378"/>
                    <a:pt x="5472" y="377"/>
                  </a:cubicBezTo>
                  <a:cubicBezTo>
                    <a:pt x="5478" y="376"/>
                    <a:pt x="5483" y="375"/>
                    <a:pt x="5489" y="372"/>
                  </a:cubicBezTo>
                  <a:cubicBezTo>
                    <a:pt x="5493" y="370"/>
                    <a:pt x="5495" y="368"/>
                    <a:pt x="5498" y="368"/>
                  </a:cubicBezTo>
                  <a:lnTo>
                    <a:pt x="5502" y="369"/>
                  </a:lnTo>
                  <a:lnTo>
                    <a:pt x="5511" y="370"/>
                  </a:lnTo>
                  <a:lnTo>
                    <a:pt x="5536" y="370"/>
                  </a:lnTo>
                  <a:cubicBezTo>
                    <a:pt x="5539" y="370"/>
                    <a:pt x="5541" y="371"/>
                    <a:pt x="5544" y="371"/>
                  </a:cubicBezTo>
                  <a:cubicBezTo>
                    <a:pt x="5548" y="371"/>
                    <a:pt x="5552" y="370"/>
                    <a:pt x="5557" y="368"/>
                  </a:cubicBezTo>
                  <a:cubicBezTo>
                    <a:pt x="5563" y="365"/>
                    <a:pt x="5568" y="362"/>
                    <a:pt x="5573" y="358"/>
                  </a:cubicBezTo>
                  <a:cubicBezTo>
                    <a:pt x="5574" y="357"/>
                    <a:pt x="5576" y="356"/>
                    <a:pt x="5577" y="354"/>
                  </a:cubicBezTo>
                  <a:lnTo>
                    <a:pt x="5577" y="354"/>
                  </a:lnTo>
                  <a:cubicBezTo>
                    <a:pt x="5578" y="359"/>
                    <a:pt x="5580" y="363"/>
                    <a:pt x="5582" y="369"/>
                  </a:cubicBezTo>
                  <a:cubicBezTo>
                    <a:pt x="5583" y="371"/>
                    <a:pt x="5585" y="375"/>
                    <a:pt x="5587" y="377"/>
                  </a:cubicBezTo>
                  <a:cubicBezTo>
                    <a:pt x="5588" y="379"/>
                    <a:pt x="5589" y="380"/>
                    <a:pt x="5590" y="383"/>
                  </a:cubicBezTo>
                  <a:cubicBezTo>
                    <a:pt x="5593" y="385"/>
                    <a:pt x="5595" y="387"/>
                    <a:pt x="5597" y="389"/>
                  </a:cubicBezTo>
                  <a:cubicBezTo>
                    <a:pt x="5599" y="389"/>
                    <a:pt x="5600" y="390"/>
                    <a:pt x="5601" y="391"/>
                  </a:cubicBezTo>
                  <a:lnTo>
                    <a:pt x="5601" y="391"/>
                  </a:lnTo>
                  <a:cubicBezTo>
                    <a:pt x="5603" y="394"/>
                    <a:pt x="5606" y="400"/>
                    <a:pt x="5610" y="407"/>
                  </a:cubicBezTo>
                  <a:cubicBezTo>
                    <a:pt x="5612" y="413"/>
                    <a:pt x="5616" y="418"/>
                    <a:pt x="5621" y="422"/>
                  </a:cubicBezTo>
                  <a:cubicBezTo>
                    <a:pt x="5622" y="424"/>
                    <a:pt x="5623" y="427"/>
                    <a:pt x="5625" y="428"/>
                  </a:cubicBezTo>
                  <a:cubicBezTo>
                    <a:pt x="5629" y="430"/>
                    <a:pt x="5631" y="431"/>
                    <a:pt x="5634" y="433"/>
                  </a:cubicBezTo>
                  <a:cubicBezTo>
                    <a:pt x="5639" y="435"/>
                    <a:pt x="5644" y="435"/>
                    <a:pt x="5650" y="435"/>
                  </a:cubicBezTo>
                  <a:cubicBezTo>
                    <a:pt x="5653" y="435"/>
                    <a:pt x="5656" y="434"/>
                    <a:pt x="5660" y="433"/>
                  </a:cubicBezTo>
                  <a:cubicBezTo>
                    <a:pt x="5667" y="429"/>
                    <a:pt x="5673" y="426"/>
                    <a:pt x="5677" y="420"/>
                  </a:cubicBezTo>
                  <a:cubicBezTo>
                    <a:pt x="5681" y="416"/>
                    <a:pt x="5684" y="413"/>
                    <a:pt x="5687" y="411"/>
                  </a:cubicBezTo>
                  <a:cubicBezTo>
                    <a:pt x="5692" y="405"/>
                    <a:pt x="5696" y="400"/>
                    <a:pt x="5699" y="397"/>
                  </a:cubicBezTo>
                  <a:lnTo>
                    <a:pt x="5702" y="397"/>
                  </a:lnTo>
                  <a:cubicBezTo>
                    <a:pt x="5706" y="397"/>
                    <a:pt x="5710" y="396"/>
                    <a:pt x="5713" y="394"/>
                  </a:cubicBezTo>
                  <a:cubicBezTo>
                    <a:pt x="5723" y="390"/>
                    <a:pt x="5732" y="386"/>
                    <a:pt x="5735" y="384"/>
                  </a:cubicBezTo>
                  <a:lnTo>
                    <a:pt x="5735" y="384"/>
                  </a:lnTo>
                  <a:lnTo>
                    <a:pt x="5743" y="386"/>
                  </a:lnTo>
                  <a:lnTo>
                    <a:pt x="5765" y="392"/>
                  </a:lnTo>
                  <a:cubicBezTo>
                    <a:pt x="5766" y="392"/>
                    <a:pt x="5766" y="392"/>
                    <a:pt x="5766" y="392"/>
                  </a:cubicBezTo>
                  <a:lnTo>
                    <a:pt x="5766" y="392"/>
                  </a:lnTo>
                  <a:cubicBezTo>
                    <a:pt x="5767" y="393"/>
                    <a:pt x="5768" y="395"/>
                    <a:pt x="5769" y="396"/>
                  </a:cubicBezTo>
                  <a:cubicBezTo>
                    <a:pt x="5771" y="399"/>
                    <a:pt x="5773" y="402"/>
                    <a:pt x="5776" y="406"/>
                  </a:cubicBezTo>
                  <a:cubicBezTo>
                    <a:pt x="5780" y="413"/>
                    <a:pt x="5786" y="418"/>
                    <a:pt x="5793" y="421"/>
                  </a:cubicBezTo>
                  <a:cubicBezTo>
                    <a:pt x="5794" y="422"/>
                    <a:pt x="5796" y="423"/>
                    <a:pt x="5797" y="424"/>
                  </a:cubicBezTo>
                  <a:lnTo>
                    <a:pt x="5797" y="424"/>
                  </a:lnTo>
                  <a:cubicBezTo>
                    <a:pt x="5798" y="425"/>
                    <a:pt x="5799" y="426"/>
                    <a:pt x="5800" y="428"/>
                  </a:cubicBezTo>
                  <a:cubicBezTo>
                    <a:pt x="5801" y="430"/>
                    <a:pt x="5804" y="435"/>
                    <a:pt x="5806" y="438"/>
                  </a:cubicBezTo>
                  <a:cubicBezTo>
                    <a:pt x="5811" y="445"/>
                    <a:pt x="5815" y="451"/>
                    <a:pt x="5821" y="455"/>
                  </a:cubicBezTo>
                  <a:cubicBezTo>
                    <a:pt x="5824" y="457"/>
                    <a:pt x="5827" y="458"/>
                    <a:pt x="5830" y="459"/>
                  </a:cubicBezTo>
                  <a:lnTo>
                    <a:pt x="5831" y="459"/>
                  </a:lnTo>
                  <a:cubicBezTo>
                    <a:pt x="5834" y="460"/>
                    <a:pt x="5836" y="462"/>
                    <a:pt x="5837" y="464"/>
                  </a:cubicBezTo>
                  <a:cubicBezTo>
                    <a:pt x="5841" y="467"/>
                    <a:pt x="5845" y="470"/>
                    <a:pt x="5849" y="473"/>
                  </a:cubicBezTo>
                  <a:cubicBezTo>
                    <a:pt x="5852" y="475"/>
                    <a:pt x="5855" y="477"/>
                    <a:pt x="5858" y="478"/>
                  </a:cubicBezTo>
                  <a:cubicBezTo>
                    <a:pt x="5863" y="480"/>
                    <a:pt x="5867" y="481"/>
                    <a:pt x="5872" y="482"/>
                  </a:cubicBezTo>
                  <a:cubicBezTo>
                    <a:pt x="5880" y="482"/>
                    <a:pt x="5888" y="480"/>
                    <a:pt x="5895" y="477"/>
                  </a:cubicBezTo>
                  <a:cubicBezTo>
                    <a:pt x="5901" y="474"/>
                    <a:pt x="5904" y="472"/>
                    <a:pt x="5908" y="471"/>
                  </a:cubicBezTo>
                  <a:lnTo>
                    <a:pt x="5913" y="468"/>
                  </a:lnTo>
                  <a:lnTo>
                    <a:pt x="5913" y="468"/>
                  </a:lnTo>
                  <a:cubicBezTo>
                    <a:pt x="5921" y="469"/>
                    <a:pt x="5929" y="470"/>
                    <a:pt x="5938" y="471"/>
                  </a:cubicBezTo>
                  <a:cubicBezTo>
                    <a:pt x="5940" y="471"/>
                    <a:pt x="5943" y="472"/>
                    <a:pt x="5946" y="472"/>
                  </a:cubicBezTo>
                  <a:lnTo>
                    <a:pt x="5948" y="473"/>
                  </a:lnTo>
                  <a:lnTo>
                    <a:pt x="5954" y="474"/>
                  </a:lnTo>
                  <a:lnTo>
                    <a:pt x="5979" y="474"/>
                  </a:lnTo>
                  <a:cubicBezTo>
                    <a:pt x="5980" y="480"/>
                    <a:pt x="5982" y="487"/>
                    <a:pt x="5984" y="494"/>
                  </a:cubicBezTo>
                  <a:cubicBezTo>
                    <a:pt x="5985" y="500"/>
                    <a:pt x="5988" y="506"/>
                    <a:pt x="5990" y="510"/>
                  </a:cubicBezTo>
                  <a:cubicBezTo>
                    <a:pt x="5991" y="513"/>
                    <a:pt x="5992" y="514"/>
                    <a:pt x="5995" y="516"/>
                  </a:cubicBezTo>
                  <a:cubicBezTo>
                    <a:pt x="5996" y="518"/>
                    <a:pt x="5999" y="521"/>
                    <a:pt x="6002" y="523"/>
                  </a:cubicBezTo>
                  <a:cubicBezTo>
                    <a:pt x="6005" y="525"/>
                    <a:pt x="6010" y="528"/>
                    <a:pt x="6014" y="528"/>
                  </a:cubicBezTo>
                  <a:cubicBezTo>
                    <a:pt x="6017" y="528"/>
                    <a:pt x="6019" y="528"/>
                    <a:pt x="6021" y="528"/>
                  </a:cubicBezTo>
                  <a:cubicBezTo>
                    <a:pt x="6023" y="528"/>
                    <a:pt x="6025" y="528"/>
                    <a:pt x="6027" y="528"/>
                  </a:cubicBezTo>
                  <a:cubicBezTo>
                    <a:pt x="6029" y="528"/>
                    <a:pt x="6032" y="526"/>
                    <a:pt x="6035" y="525"/>
                  </a:cubicBezTo>
                  <a:cubicBezTo>
                    <a:pt x="6036" y="524"/>
                    <a:pt x="6039" y="523"/>
                    <a:pt x="6040" y="523"/>
                  </a:cubicBezTo>
                  <a:cubicBezTo>
                    <a:pt x="6042" y="521"/>
                    <a:pt x="6045" y="519"/>
                    <a:pt x="6047" y="517"/>
                  </a:cubicBezTo>
                  <a:cubicBezTo>
                    <a:pt x="6051" y="514"/>
                    <a:pt x="6054" y="511"/>
                    <a:pt x="6057" y="508"/>
                  </a:cubicBezTo>
                  <a:cubicBezTo>
                    <a:pt x="6060" y="505"/>
                    <a:pt x="6063" y="502"/>
                    <a:pt x="6066" y="499"/>
                  </a:cubicBezTo>
                  <a:lnTo>
                    <a:pt x="6066" y="499"/>
                  </a:lnTo>
                  <a:cubicBezTo>
                    <a:pt x="6073" y="504"/>
                    <a:pt x="6079" y="509"/>
                    <a:pt x="6086" y="514"/>
                  </a:cubicBezTo>
                  <a:cubicBezTo>
                    <a:pt x="6090" y="515"/>
                    <a:pt x="6093" y="517"/>
                    <a:pt x="6097" y="517"/>
                  </a:cubicBezTo>
                  <a:cubicBezTo>
                    <a:pt x="6100" y="518"/>
                    <a:pt x="6102" y="519"/>
                    <a:pt x="6106" y="519"/>
                  </a:cubicBezTo>
                  <a:cubicBezTo>
                    <a:pt x="6111" y="519"/>
                    <a:pt x="6115" y="521"/>
                    <a:pt x="6120" y="521"/>
                  </a:cubicBezTo>
                  <a:lnTo>
                    <a:pt x="6134" y="521"/>
                  </a:lnTo>
                  <a:cubicBezTo>
                    <a:pt x="6136" y="521"/>
                    <a:pt x="6138" y="522"/>
                    <a:pt x="6142" y="522"/>
                  </a:cubicBezTo>
                  <a:cubicBezTo>
                    <a:pt x="6143" y="522"/>
                    <a:pt x="6145" y="522"/>
                    <a:pt x="6147" y="522"/>
                  </a:cubicBezTo>
                  <a:cubicBezTo>
                    <a:pt x="6151" y="522"/>
                    <a:pt x="6156" y="521"/>
                    <a:pt x="6162" y="519"/>
                  </a:cubicBezTo>
                  <a:lnTo>
                    <a:pt x="6173" y="517"/>
                  </a:lnTo>
                  <a:cubicBezTo>
                    <a:pt x="6174" y="516"/>
                    <a:pt x="6177" y="516"/>
                    <a:pt x="6178" y="516"/>
                  </a:cubicBezTo>
                  <a:lnTo>
                    <a:pt x="6177" y="516"/>
                  </a:lnTo>
                  <a:cubicBezTo>
                    <a:pt x="6177" y="516"/>
                    <a:pt x="6176" y="515"/>
                    <a:pt x="6177" y="515"/>
                  </a:cubicBezTo>
                  <a:cubicBezTo>
                    <a:pt x="6177" y="515"/>
                    <a:pt x="6178" y="516"/>
                    <a:pt x="6179" y="516"/>
                  </a:cubicBezTo>
                  <a:cubicBezTo>
                    <a:pt x="6182" y="516"/>
                    <a:pt x="6186" y="517"/>
                    <a:pt x="6189" y="517"/>
                  </a:cubicBezTo>
                  <a:cubicBezTo>
                    <a:pt x="6194" y="517"/>
                    <a:pt x="6200" y="517"/>
                    <a:pt x="6206" y="516"/>
                  </a:cubicBezTo>
                  <a:lnTo>
                    <a:pt x="6206" y="516"/>
                  </a:lnTo>
                  <a:cubicBezTo>
                    <a:pt x="6206" y="519"/>
                    <a:pt x="6206" y="523"/>
                    <a:pt x="6206" y="526"/>
                  </a:cubicBezTo>
                  <a:lnTo>
                    <a:pt x="6206" y="550"/>
                  </a:lnTo>
                  <a:cubicBezTo>
                    <a:pt x="6206" y="559"/>
                    <a:pt x="6207" y="569"/>
                    <a:pt x="6209" y="579"/>
                  </a:cubicBezTo>
                  <a:cubicBezTo>
                    <a:pt x="6210" y="584"/>
                    <a:pt x="6213" y="589"/>
                    <a:pt x="6215" y="594"/>
                  </a:cubicBezTo>
                  <a:cubicBezTo>
                    <a:pt x="6219" y="598"/>
                    <a:pt x="6224" y="602"/>
                    <a:pt x="6230" y="603"/>
                  </a:cubicBezTo>
                  <a:cubicBezTo>
                    <a:pt x="6232" y="604"/>
                    <a:pt x="6235" y="604"/>
                    <a:pt x="6237" y="604"/>
                  </a:cubicBezTo>
                  <a:cubicBezTo>
                    <a:pt x="6239" y="604"/>
                    <a:pt x="6241" y="604"/>
                    <a:pt x="6243" y="604"/>
                  </a:cubicBezTo>
                  <a:cubicBezTo>
                    <a:pt x="6248" y="604"/>
                    <a:pt x="6252" y="604"/>
                    <a:pt x="6257" y="603"/>
                  </a:cubicBezTo>
                  <a:lnTo>
                    <a:pt x="6268" y="598"/>
                  </a:lnTo>
                  <a:lnTo>
                    <a:pt x="6272" y="598"/>
                  </a:lnTo>
                  <a:cubicBezTo>
                    <a:pt x="6272" y="598"/>
                    <a:pt x="6271" y="598"/>
                    <a:pt x="6272" y="598"/>
                  </a:cubicBezTo>
                  <a:cubicBezTo>
                    <a:pt x="6272" y="598"/>
                    <a:pt x="6273" y="598"/>
                    <a:pt x="6274" y="598"/>
                  </a:cubicBezTo>
                  <a:lnTo>
                    <a:pt x="6289" y="598"/>
                  </a:lnTo>
                  <a:cubicBezTo>
                    <a:pt x="6294" y="597"/>
                    <a:pt x="6299" y="596"/>
                    <a:pt x="6305" y="594"/>
                  </a:cubicBezTo>
                  <a:lnTo>
                    <a:pt x="6314" y="590"/>
                  </a:lnTo>
                  <a:cubicBezTo>
                    <a:pt x="6315" y="590"/>
                    <a:pt x="6316" y="590"/>
                    <a:pt x="6316" y="589"/>
                  </a:cubicBezTo>
                  <a:lnTo>
                    <a:pt x="6316" y="589"/>
                  </a:lnTo>
                  <a:cubicBezTo>
                    <a:pt x="6316" y="590"/>
                    <a:pt x="6316" y="590"/>
                    <a:pt x="6317" y="590"/>
                  </a:cubicBezTo>
                  <a:cubicBezTo>
                    <a:pt x="6318" y="591"/>
                    <a:pt x="6321" y="594"/>
                    <a:pt x="6324" y="596"/>
                  </a:cubicBezTo>
                  <a:cubicBezTo>
                    <a:pt x="6328" y="599"/>
                    <a:pt x="6332" y="602"/>
                    <a:pt x="6336" y="604"/>
                  </a:cubicBezTo>
                  <a:cubicBezTo>
                    <a:pt x="6339" y="606"/>
                    <a:pt x="6342" y="607"/>
                    <a:pt x="6346" y="609"/>
                  </a:cubicBezTo>
                  <a:cubicBezTo>
                    <a:pt x="6348" y="610"/>
                    <a:pt x="6352" y="611"/>
                    <a:pt x="6355" y="611"/>
                  </a:cubicBezTo>
                  <a:cubicBezTo>
                    <a:pt x="6358" y="611"/>
                    <a:pt x="6362" y="611"/>
                    <a:pt x="6367" y="610"/>
                  </a:cubicBezTo>
                  <a:cubicBezTo>
                    <a:pt x="6372" y="607"/>
                    <a:pt x="6379" y="604"/>
                    <a:pt x="6384" y="599"/>
                  </a:cubicBezTo>
                  <a:cubicBezTo>
                    <a:pt x="6387" y="596"/>
                    <a:pt x="6391" y="594"/>
                    <a:pt x="6394" y="590"/>
                  </a:cubicBezTo>
                  <a:cubicBezTo>
                    <a:pt x="6399" y="585"/>
                    <a:pt x="6403" y="581"/>
                    <a:pt x="6406" y="578"/>
                  </a:cubicBezTo>
                  <a:lnTo>
                    <a:pt x="6406" y="578"/>
                  </a:lnTo>
                  <a:lnTo>
                    <a:pt x="6412" y="580"/>
                  </a:lnTo>
                  <a:cubicBezTo>
                    <a:pt x="6417" y="581"/>
                    <a:pt x="6421" y="582"/>
                    <a:pt x="6426" y="583"/>
                  </a:cubicBezTo>
                  <a:lnTo>
                    <a:pt x="6426" y="583"/>
                  </a:lnTo>
                  <a:cubicBezTo>
                    <a:pt x="6427" y="597"/>
                    <a:pt x="6427" y="612"/>
                    <a:pt x="6427" y="629"/>
                  </a:cubicBezTo>
                  <a:cubicBezTo>
                    <a:pt x="6428" y="634"/>
                    <a:pt x="6428" y="640"/>
                    <a:pt x="6429" y="645"/>
                  </a:cubicBezTo>
                  <a:cubicBezTo>
                    <a:pt x="6430" y="649"/>
                    <a:pt x="6431" y="654"/>
                    <a:pt x="6435" y="657"/>
                  </a:cubicBezTo>
                  <a:cubicBezTo>
                    <a:pt x="6437" y="662"/>
                    <a:pt x="6442" y="667"/>
                    <a:pt x="6447" y="669"/>
                  </a:cubicBezTo>
                  <a:cubicBezTo>
                    <a:pt x="6450" y="670"/>
                    <a:pt x="6452" y="670"/>
                    <a:pt x="6456" y="671"/>
                  </a:cubicBezTo>
                  <a:cubicBezTo>
                    <a:pt x="6462" y="671"/>
                    <a:pt x="6469" y="671"/>
                    <a:pt x="6475" y="670"/>
                  </a:cubicBezTo>
                  <a:lnTo>
                    <a:pt x="6487" y="667"/>
                  </a:lnTo>
                  <a:cubicBezTo>
                    <a:pt x="6489" y="667"/>
                    <a:pt x="6491" y="667"/>
                    <a:pt x="6493" y="665"/>
                  </a:cubicBezTo>
                  <a:lnTo>
                    <a:pt x="6494" y="665"/>
                  </a:lnTo>
                  <a:cubicBezTo>
                    <a:pt x="6497" y="666"/>
                    <a:pt x="6501" y="667"/>
                    <a:pt x="6504" y="667"/>
                  </a:cubicBezTo>
                  <a:cubicBezTo>
                    <a:pt x="6505" y="667"/>
                    <a:pt x="6507" y="667"/>
                    <a:pt x="6508" y="667"/>
                  </a:cubicBezTo>
                  <a:cubicBezTo>
                    <a:pt x="6516" y="665"/>
                    <a:pt x="6525" y="663"/>
                    <a:pt x="6535" y="660"/>
                  </a:cubicBezTo>
                  <a:lnTo>
                    <a:pt x="6536" y="660"/>
                  </a:lnTo>
                  <a:lnTo>
                    <a:pt x="6538" y="661"/>
                  </a:lnTo>
                  <a:cubicBezTo>
                    <a:pt x="6544" y="663"/>
                    <a:pt x="6550" y="669"/>
                    <a:pt x="6559" y="675"/>
                  </a:cubicBezTo>
                  <a:cubicBezTo>
                    <a:pt x="6562" y="676"/>
                    <a:pt x="6565" y="677"/>
                    <a:pt x="6567" y="678"/>
                  </a:cubicBezTo>
                  <a:cubicBezTo>
                    <a:pt x="6570" y="679"/>
                    <a:pt x="6574" y="679"/>
                    <a:pt x="6577" y="679"/>
                  </a:cubicBezTo>
                  <a:cubicBezTo>
                    <a:pt x="6579" y="680"/>
                    <a:pt x="6580" y="680"/>
                    <a:pt x="6581" y="680"/>
                  </a:cubicBezTo>
                  <a:cubicBezTo>
                    <a:pt x="6582" y="680"/>
                    <a:pt x="6584" y="680"/>
                    <a:pt x="6586" y="679"/>
                  </a:cubicBezTo>
                  <a:cubicBezTo>
                    <a:pt x="6591" y="678"/>
                    <a:pt x="6597" y="676"/>
                    <a:pt x="6603" y="672"/>
                  </a:cubicBezTo>
                  <a:cubicBezTo>
                    <a:pt x="6609" y="669"/>
                    <a:pt x="6615" y="665"/>
                    <a:pt x="6619" y="662"/>
                  </a:cubicBezTo>
                  <a:lnTo>
                    <a:pt x="6619" y="662"/>
                  </a:lnTo>
                  <a:lnTo>
                    <a:pt x="6626" y="665"/>
                  </a:lnTo>
                  <a:lnTo>
                    <a:pt x="6646" y="672"/>
                  </a:lnTo>
                  <a:lnTo>
                    <a:pt x="6646" y="672"/>
                  </a:lnTo>
                  <a:cubicBezTo>
                    <a:pt x="6647" y="673"/>
                    <a:pt x="6647" y="674"/>
                    <a:pt x="6647" y="676"/>
                  </a:cubicBezTo>
                  <a:cubicBezTo>
                    <a:pt x="6649" y="683"/>
                    <a:pt x="6650" y="690"/>
                    <a:pt x="6654" y="700"/>
                  </a:cubicBezTo>
                  <a:cubicBezTo>
                    <a:pt x="6655" y="702"/>
                    <a:pt x="6656" y="706"/>
                    <a:pt x="6657" y="708"/>
                  </a:cubicBezTo>
                  <a:cubicBezTo>
                    <a:pt x="6658" y="711"/>
                    <a:pt x="6660" y="712"/>
                    <a:pt x="6661" y="714"/>
                  </a:cubicBezTo>
                  <a:cubicBezTo>
                    <a:pt x="6663" y="716"/>
                    <a:pt x="6664" y="719"/>
                    <a:pt x="6668" y="720"/>
                  </a:cubicBezTo>
                  <a:cubicBezTo>
                    <a:pt x="6670" y="722"/>
                    <a:pt x="6672" y="723"/>
                    <a:pt x="6676" y="724"/>
                  </a:cubicBezTo>
                  <a:lnTo>
                    <a:pt x="6678" y="726"/>
                  </a:lnTo>
                  <a:lnTo>
                    <a:pt x="6682" y="728"/>
                  </a:lnTo>
                  <a:cubicBezTo>
                    <a:pt x="6689" y="730"/>
                    <a:pt x="6696" y="734"/>
                    <a:pt x="6704" y="738"/>
                  </a:cubicBezTo>
                  <a:lnTo>
                    <a:pt x="6711" y="741"/>
                  </a:lnTo>
                  <a:cubicBezTo>
                    <a:pt x="6715" y="742"/>
                    <a:pt x="6720" y="743"/>
                    <a:pt x="6725" y="743"/>
                  </a:cubicBezTo>
                  <a:cubicBezTo>
                    <a:pt x="6730" y="743"/>
                    <a:pt x="6736" y="742"/>
                    <a:pt x="6742" y="740"/>
                  </a:cubicBezTo>
                  <a:lnTo>
                    <a:pt x="6750" y="738"/>
                  </a:lnTo>
                  <a:lnTo>
                    <a:pt x="6750" y="738"/>
                  </a:lnTo>
                  <a:cubicBezTo>
                    <a:pt x="6751" y="738"/>
                    <a:pt x="6751" y="739"/>
                    <a:pt x="6751" y="740"/>
                  </a:cubicBezTo>
                  <a:lnTo>
                    <a:pt x="6756" y="751"/>
                  </a:lnTo>
                  <a:cubicBezTo>
                    <a:pt x="6758" y="756"/>
                    <a:pt x="6762" y="762"/>
                    <a:pt x="6765" y="766"/>
                  </a:cubicBezTo>
                  <a:cubicBezTo>
                    <a:pt x="6769" y="771"/>
                    <a:pt x="6773" y="774"/>
                    <a:pt x="6778" y="777"/>
                  </a:cubicBezTo>
                  <a:cubicBezTo>
                    <a:pt x="6781" y="778"/>
                    <a:pt x="6785" y="779"/>
                    <a:pt x="6788" y="779"/>
                  </a:cubicBezTo>
                  <a:lnTo>
                    <a:pt x="6796" y="779"/>
                  </a:lnTo>
                  <a:cubicBezTo>
                    <a:pt x="6802" y="778"/>
                    <a:pt x="6808" y="774"/>
                    <a:pt x="6814" y="772"/>
                  </a:cubicBezTo>
                  <a:cubicBezTo>
                    <a:pt x="6818" y="769"/>
                    <a:pt x="6823" y="767"/>
                    <a:pt x="6826" y="764"/>
                  </a:cubicBezTo>
                  <a:lnTo>
                    <a:pt x="6826" y="764"/>
                  </a:lnTo>
                  <a:cubicBezTo>
                    <a:pt x="6828" y="768"/>
                    <a:pt x="6830" y="773"/>
                    <a:pt x="6832" y="778"/>
                  </a:cubicBezTo>
                  <a:cubicBezTo>
                    <a:pt x="6835" y="785"/>
                    <a:pt x="6840" y="792"/>
                    <a:pt x="6846" y="796"/>
                  </a:cubicBezTo>
                  <a:cubicBezTo>
                    <a:pt x="6848" y="797"/>
                    <a:pt x="6851" y="799"/>
                    <a:pt x="6854" y="800"/>
                  </a:cubicBezTo>
                  <a:cubicBezTo>
                    <a:pt x="6857" y="801"/>
                    <a:pt x="6858" y="801"/>
                    <a:pt x="6860" y="802"/>
                  </a:cubicBezTo>
                  <a:lnTo>
                    <a:pt x="6870" y="802"/>
                  </a:lnTo>
                  <a:cubicBezTo>
                    <a:pt x="6882" y="802"/>
                    <a:pt x="6890" y="800"/>
                    <a:pt x="6894" y="800"/>
                  </a:cubicBezTo>
                  <a:lnTo>
                    <a:pt x="6896" y="800"/>
                  </a:lnTo>
                  <a:cubicBezTo>
                    <a:pt x="6898" y="801"/>
                    <a:pt x="6901" y="802"/>
                    <a:pt x="6903" y="804"/>
                  </a:cubicBezTo>
                  <a:cubicBezTo>
                    <a:pt x="6910" y="809"/>
                    <a:pt x="6918" y="815"/>
                    <a:pt x="6926" y="818"/>
                  </a:cubicBezTo>
                  <a:lnTo>
                    <a:pt x="6932" y="821"/>
                  </a:lnTo>
                  <a:lnTo>
                    <a:pt x="6937" y="823"/>
                  </a:lnTo>
                  <a:lnTo>
                    <a:pt x="6946" y="828"/>
                  </a:lnTo>
                  <a:cubicBezTo>
                    <a:pt x="6950" y="830"/>
                    <a:pt x="6954" y="831"/>
                    <a:pt x="6957" y="833"/>
                  </a:cubicBezTo>
                  <a:lnTo>
                    <a:pt x="6961" y="835"/>
                  </a:lnTo>
                  <a:cubicBezTo>
                    <a:pt x="6963" y="836"/>
                    <a:pt x="6964" y="836"/>
                    <a:pt x="6967" y="837"/>
                  </a:cubicBezTo>
                  <a:cubicBezTo>
                    <a:pt x="6969" y="838"/>
                    <a:pt x="6974" y="838"/>
                    <a:pt x="6977" y="838"/>
                  </a:cubicBezTo>
                  <a:cubicBezTo>
                    <a:pt x="6979" y="837"/>
                    <a:pt x="6982" y="837"/>
                    <a:pt x="6984" y="836"/>
                  </a:cubicBezTo>
                  <a:cubicBezTo>
                    <a:pt x="6990" y="835"/>
                    <a:pt x="6996" y="831"/>
                    <a:pt x="7000" y="829"/>
                  </a:cubicBezTo>
                  <a:cubicBezTo>
                    <a:pt x="7004" y="825"/>
                    <a:pt x="7007" y="823"/>
                    <a:pt x="7011" y="821"/>
                  </a:cubicBezTo>
                  <a:cubicBezTo>
                    <a:pt x="7014" y="818"/>
                    <a:pt x="7016" y="817"/>
                    <a:pt x="7019" y="816"/>
                  </a:cubicBezTo>
                  <a:cubicBezTo>
                    <a:pt x="7019" y="816"/>
                    <a:pt x="7019" y="815"/>
                    <a:pt x="7020" y="815"/>
                  </a:cubicBezTo>
                  <a:lnTo>
                    <a:pt x="7020" y="815"/>
                  </a:lnTo>
                  <a:cubicBezTo>
                    <a:pt x="7024" y="816"/>
                    <a:pt x="7027" y="816"/>
                    <a:pt x="7030" y="816"/>
                  </a:cubicBezTo>
                  <a:cubicBezTo>
                    <a:pt x="7036" y="816"/>
                    <a:pt x="7041" y="815"/>
                    <a:pt x="7045" y="814"/>
                  </a:cubicBezTo>
                  <a:cubicBezTo>
                    <a:pt x="7050" y="813"/>
                    <a:pt x="7054" y="813"/>
                    <a:pt x="7056" y="813"/>
                  </a:cubicBezTo>
                  <a:lnTo>
                    <a:pt x="7056" y="813"/>
                  </a:lnTo>
                  <a:cubicBezTo>
                    <a:pt x="7061" y="815"/>
                    <a:pt x="7065" y="818"/>
                    <a:pt x="7069" y="822"/>
                  </a:cubicBezTo>
                  <a:cubicBezTo>
                    <a:pt x="7072" y="825"/>
                    <a:pt x="7076" y="829"/>
                    <a:pt x="7080" y="832"/>
                  </a:cubicBezTo>
                  <a:cubicBezTo>
                    <a:pt x="7086" y="836"/>
                    <a:pt x="7093" y="838"/>
                    <a:pt x="7100" y="839"/>
                  </a:cubicBezTo>
                  <a:lnTo>
                    <a:pt x="7126" y="839"/>
                  </a:lnTo>
                  <a:cubicBezTo>
                    <a:pt x="7128" y="843"/>
                    <a:pt x="7130" y="851"/>
                    <a:pt x="7135" y="860"/>
                  </a:cubicBezTo>
                  <a:cubicBezTo>
                    <a:pt x="7137" y="866"/>
                    <a:pt x="7141" y="871"/>
                    <a:pt x="7146" y="875"/>
                  </a:cubicBezTo>
                  <a:lnTo>
                    <a:pt x="7146" y="875"/>
                  </a:lnTo>
                  <a:cubicBezTo>
                    <a:pt x="7147" y="882"/>
                    <a:pt x="7148" y="888"/>
                    <a:pt x="7148" y="894"/>
                  </a:cubicBezTo>
                  <a:cubicBezTo>
                    <a:pt x="7148" y="902"/>
                    <a:pt x="7148" y="910"/>
                    <a:pt x="7150" y="920"/>
                  </a:cubicBezTo>
                  <a:cubicBezTo>
                    <a:pt x="7151" y="923"/>
                    <a:pt x="7152" y="926"/>
                    <a:pt x="7152" y="928"/>
                  </a:cubicBezTo>
                  <a:cubicBezTo>
                    <a:pt x="7153" y="931"/>
                    <a:pt x="7154" y="933"/>
                    <a:pt x="7155" y="935"/>
                  </a:cubicBezTo>
                  <a:cubicBezTo>
                    <a:pt x="7157" y="938"/>
                    <a:pt x="7159" y="941"/>
                    <a:pt x="7161" y="943"/>
                  </a:cubicBezTo>
                  <a:cubicBezTo>
                    <a:pt x="7166" y="947"/>
                    <a:pt x="7173" y="949"/>
                    <a:pt x="7179" y="949"/>
                  </a:cubicBezTo>
                  <a:cubicBezTo>
                    <a:pt x="7181" y="949"/>
                    <a:pt x="7183" y="949"/>
                    <a:pt x="7186" y="948"/>
                  </a:cubicBezTo>
                  <a:cubicBezTo>
                    <a:pt x="7188" y="948"/>
                    <a:pt x="7190" y="947"/>
                    <a:pt x="7193" y="946"/>
                  </a:cubicBezTo>
                  <a:cubicBezTo>
                    <a:pt x="7194" y="945"/>
                    <a:pt x="7195" y="945"/>
                    <a:pt x="7197" y="943"/>
                  </a:cubicBezTo>
                  <a:cubicBezTo>
                    <a:pt x="7204" y="938"/>
                    <a:pt x="7211" y="932"/>
                    <a:pt x="7218" y="926"/>
                  </a:cubicBezTo>
                  <a:cubicBezTo>
                    <a:pt x="7224" y="920"/>
                    <a:pt x="7230" y="916"/>
                    <a:pt x="7233" y="912"/>
                  </a:cubicBezTo>
                  <a:lnTo>
                    <a:pt x="7234" y="912"/>
                  </a:lnTo>
                  <a:lnTo>
                    <a:pt x="7234" y="912"/>
                  </a:lnTo>
                  <a:cubicBezTo>
                    <a:pt x="7235" y="912"/>
                    <a:pt x="7237" y="912"/>
                    <a:pt x="7239" y="912"/>
                  </a:cubicBezTo>
                  <a:cubicBezTo>
                    <a:pt x="7242" y="912"/>
                    <a:pt x="7246" y="911"/>
                    <a:pt x="7249" y="910"/>
                  </a:cubicBezTo>
                  <a:cubicBezTo>
                    <a:pt x="7256" y="908"/>
                    <a:pt x="7261" y="905"/>
                    <a:pt x="7265" y="903"/>
                  </a:cubicBezTo>
                  <a:lnTo>
                    <a:pt x="7265" y="903"/>
                  </a:lnTo>
                  <a:lnTo>
                    <a:pt x="7265" y="910"/>
                  </a:lnTo>
                  <a:lnTo>
                    <a:pt x="7265" y="934"/>
                  </a:lnTo>
                  <a:cubicBezTo>
                    <a:pt x="7265" y="939"/>
                    <a:pt x="7267" y="945"/>
                    <a:pt x="7269" y="950"/>
                  </a:cubicBezTo>
                  <a:cubicBezTo>
                    <a:pt x="7269" y="953"/>
                    <a:pt x="7270" y="954"/>
                    <a:pt x="7271" y="956"/>
                  </a:cubicBezTo>
                  <a:cubicBezTo>
                    <a:pt x="7272" y="960"/>
                    <a:pt x="7275" y="962"/>
                    <a:pt x="7278" y="964"/>
                  </a:cubicBezTo>
                  <a:cubicBezTo>
                    <a:pt x="7281" y="967"/>
                    <a:pt x="7282" y="968"/>
                    <a:pt x="7285" y="969"/>
                  </a:cubicBezTo>
                  <a:lnTo>
                    <a:pt x="7286" y="970"/>
                  </a:lnTo>
                  <a:cubicBezTo>
                    <a:pt x="7291" y="972"/>
                    <a:pt x="7298" y="977"/>
                    <a:pt x="7306" y="980"/>
                  </a:cubicBezTo>
                  <a:lnTo>
                    <a:pt x="7312" y="984"/>
                  </a:lnTo>
                  <a:lnTo>
                    <a:pt x="7315" y="986"/>
                  </a:lnTo>
                  <a:cubicBezTo>
                    <a:pt x="7316" y="986"/>
                    <a:pt x="7319" y="988"/>
                    <a:pt x="7318" y="988"/>
                  </a:cubicBezTo>
                  <a:cubicBezTo>
                    <a:pt x="7318" y="988"/>
                    <a:pt x="7318" y="988"/>
                    <a:pt x="7318" y="987"/>
                  </a:cubicBezTo>
                  <a:cubicBezTo>
                    <a:pt x="7317" y="987"/>
                    <a:pt x="7316" y="987"/>
                    <a:pt x="7316" y="987"/>
                  </a:cubicBezTo>
                  <a:lnTo>
                    <a:pt x="7316" y="987"/>
                  </a:lnTo>
                  <a:cubicBezTo>
                    <a:pt x="7316" y="987"/>
                    <a:pt x="7317" y="987"/>
                    <a:pt x="7318" y="989"/>
                  </a:cubicBezTo>
                  <a:cubicBezTo>
                    <a:pt x="7321" y="996"/>
                    <a:pt x="7326" y="1003"/>
                    <a:pt x="7332" y="1009"/>
                  </a:cubicBezTo>
                  <a:cubicBezTo>
                    <a:pt x="7334" y="1013"/>
                    <a:pt x="7336" y="1015"/>
                    <a:pt x="7340" y="1018"/>
                  </a:cubicBezTo>
                  <a:cubicBezTo>
                    <a:pt x="7342" y="1019"/>
                    <a:pt x="7344" y="1020"/>
                    <a:pt x="7347" y="1021"/>
                  </a:cubicBezTo>
                  <a:cubicBezTo>
                    <a:pt x="7351" y="1022"/>
                    <a:pt x="7355" y="1022"/>
                    <a:pt x="7358" y="1022"/>
                  </a:cubicBezTo>
                  <a:cubicBezTo>
                    <a:pt x="7366" y="1021"/>
                    <a:pt x="7372" y="1018"/>
                    <a:pt x="7378" y="1014"/>
                  </a:cubicBezTo>
                  <a:cubicBezTo>
                    <a:pt x="7386" y="1008"/>
                    <a:pt x="7392" y="1003"/>
                    <a:pt x="7398" y="998"/>
                  </a:cubicBezTo>
                  <a:cubicBezTo>
                    <a:pt x="7399" y="996"/>
                    <a:pt x="7402" y="994"/>
                    <a:pt x="7404" y="993"/>
                  </a:cubicBezTo>
                  <a:lnTo>
                    <a:pt x="7404" y="993"/>
                  </a:lnTo>
                  <a:cubicBezTo>
                    <a:pt x="7404" y="994"/>
                    <a:pt x="7404" y="994"/>
                    <a:pt x="7405" y="994"/>
                  </a:cubicBezTo>
                  <a:cubicBezTo>
                    <a:pt x="7407" y="998"/>
                    <a:pt x="7408" y="1001"/>
                    <a:pt x="7411" y="1006"/>
                  </a:cubicBezTo>
                  <a:cubicBezTo>
                    <a:pt x="7415" y="1012"/>
                    <a:pt x="7421" y="1016"/>
                    <a:pt x="7428" y="1020"/>
                  </a:cubicBezTo>
                  <a:cubicBezTo>
                    <a:pt x="7428" y="1020"/>
                    <a:pt x="7429" y="1021"/>
                    <a:pt x="7429" y="1021"/>
                  </a:cubicBezTo>
                  <a:lnTo>
                    <a:pt x="7429" y="1021"/>
                  </a:lnTo>
                  <a:lnTo>
                    <a:pt x="7430" y="1023"/>
                  </a:lnTo>
                  <a:cubicBezTo>
                    <a:pt x="7432" y="1025"/>
                    <a:pt x="7435" y="1027"/>
                    <a:pt x="7437" y="1030"/>
                  </a:cubicBezTo>
                  <a:cubicBezTo>
                    <a:pt x="7439" y="1035"/>
                    <a:pt x="7443" y="1038"/>
                    <a:pt x="7447" y="1042"/>
                  </a:cubicBezTo>
                  <a:cubicBezTo>
                    <a:pt x="7450" y="1044"/>
                    <a:pt x="7453" y="1047"/>
                    <a:pt x="7455" y="1048"/>
                  </a:cubicBezTo>
                  <a:cubicBezTo>
                    <a:pt x="7458" y="1049"/>
                    <a:pt x="7460" y="1050"/>
                    <a:pt x="7462" y="1050"/>
                  </a:cubicBezTo>
                  <a:cubicBezTo>
                    <a:pt x="7465" y="1051"/>
                    <a:pt x="7467" y="1051"/>
                    <a:pt x="7469" y="1051"/>
                  </a:cubicBezTo>
                  <a:cubicBezTo>
                    <a:pt x="7471" y="1051"/>
                    <a:pt x="7473" y="1052"/>
                    <a:pt x="7474" y="1052"/>
                  </a:cubicBezTo>
                  <a:cubicBezTo>
                    <a:pt x="7479" y="1052"/>
                    <a:pt x="7483" y="1051"/>
                    <a:pt x="7487" y="1050"/>
                  </a:cubicBezTo>
                  <a:lnTo>
                    <a:pt x="7498" y="1047"/>
                  </a:lnTo>
                  <a:cubicBezTo>
                    <a:pt x="7501" y="1045"/>
                    <a:pt x="7502" y="1045"/>
                    <a:pt x="7504" y="1045"/>
                  </a:cubicBezTo>
                  <a:cubicBezTo>
                    <a:pt x="7506" y="1047"/>
                    <a:pt x="7510" y="1048"/>
                    <a:pt x="7513" y="1048"/>
                  </a:cubicBezTo>
                  <a:cubicBezTo>
                    <a:pt x="7524" y="1051"/>
                    <a:pt x="7532" y="1050"/>
                    <a:pt x="7538" y="1051"/>
                  </a:cubicBezTo>
                  <a:lnTo>
                    <a:pt x="7541" y="1051"/>
                  </a:lnTo>
                  <a:lnTo>
                    <a:pt x="7546" y="1052"/>
                  </a:lnTo>
                  <a:cubicBezTo>
                    <a:pt x="7549" y="1053"/>
                    <a:pt x="7553" y="1054"/>
                    <a:pt x="7557" y="1054"/>
                  </a:cubicBezTo>
                  <a:cubicBezTo>
                    <a:pt x="7561" y="1054"/>
                    <a:pt x="7564" y="1053"/>
                    <a:pt x="7568" y="1052"/>
                  </a:cubicBezTo>
                  <a:cubicBezTo>
                    <a:pt x="7577" y="1050"/>
                    <a:pt x="7585" y="1048"/>
                    <a:pt x="7588" y="1048"/>
                  </a:cubicBezTo>
                  <a:lnTo>
                    <a:pt x="7620" y="1064"/>
                  </a:lnTo>
                  <a:cubicBezTo>
                    <a:pt x="7621" y="1064"/>
                    <a:pt x="7625" y="1067"/>
                    <a:pt x="7629" y="1074"/>
                  </a:cubicBezTo>
                  <a:cubicBezTo>
                    <a:pt x="7632" y="1078"/>
                    <a:pt x="7635" y="1081"/>
                    <a:pt x="7639" y="1086"/>
                  </a:cubicBezTo>
                  <a:cubicBezTo>
                    <a:pt x="7641" y="1088"/>
                    <a:pt x="7643" y="1089"/>
                    <a:pt x="7646" y="1091"/>
                  </a:cubicBezTo>
                  <a:lnTo>
                    <a:pt x="7646" y="1091"/>
                  </a:lnTo>
                  <a:cubicBezTo>
                    <a:pt x="7647" y="1091"/>
                    <a:pt x="7647" y="1092"/>
                    <a:pt x="7647" y="1093"/>
                  </a:cubicBezTo>
                  <a:cubicBezTo>
                    <a:pt x="7648" y="1096"/>
                    <a:pt x="7649" y="1100"/>
                    <a:pt x="7649" y="1103"/>
                  </a:cubicBezTo>
                  <a:cubicBezTo>
                    <a:pt x="7650" y="1108"/>
                    <a:pt x="7650" y="1111"/>
                    <a:pt x="7651" y="1116"/>
                  </a:cubicBezTo>
                  <a:cubicBezTo>
                    <a:pt x="7654" y="1123"/>
                    <a:pt x="7656" y="1129"/>
                    <a:pt x="7659" y="1135"/>
                  </a:cubicBezTo>
                  <a:cubicBezTo>
                    <a:pt x="7661" y="1137"/>
                    <a:pt x="7669" y="1142"/>
                    <a:pt x="7670" y="1143"/>
                  </a:cubicBezTo>
                  <a:lnTo>
                    <a:pt x="7671" y="1143"/>
                  </a:lnTo>
                  <a:cubicBezTo>
                    <a:pt x="7672" y="1145"/>
                    <a:pt x="7674" y="1147"/>
                    <a:pt x="7676" y="1150"/>
                  </a:cubicBezTo>
                  <a:cubicBezTo>
                    <a:pt x="7678" y="1153"/>
                    <a:pt x="7680" y="1157"/>
                    <a:pt x="7685" y="1160"/>
                  </a:cubicBezTo>
                  <a:cubicBezTo>
                    <a:pt x="7686" y="1162"/>
                    <a:pt x="7688" y="1165"/>
                    <a:pt x="7691" y="1167"/>
                  </a:cubicBezTo>
                  <a:cubicBezTo>
                    <a:pt x="7693" y="1168"/>
                    <a:pt x="7694" y="1169"/>
                    <a:pt x="7695" y="1169"/>
                  </a:cubicBezTo>
                  <a:cubicBezTo>
                    <a:pt x="7699" y="1172"/>
                    <a:pt x="7702" y="1173"/>
                    <a:pt x="7707" y="1174"/>
                  </a:cubicBezTo>
                  <a:cubicBezTo>
                    <a:pt x="7713" y="1174"/>
                    <a:pt x="7718" y="1172"/>
                    <a:pt x="7723" y="1169"/>
                  </a:cubicBezTo>
                  <a:cubicBezTo>
                    <a:pt x="7725" y="1167"/>
                    <a:pt x="7728" y="1166"/>
                    <a:pt x="7730" y="1164"/>
                  </a:cubicBezTo>
                  <a:cubicBezTo>
                    <a:pt x="7733" y="1161"/>
                    <a:pt x="7737" y="1158"/>
                    <a:pt x="7740" y="1155"/>
                  </a:cubicBezTo>
                  <a:cubicBezTo>
                    <a:pt x="7746" y="1148"/>
                    <a:pt x="7752" y="1143"/>
                    <a:pt x="7757" y="1138"/>
                  </a:cubicBezTo>
                  <a:cubicBezTo>
                    <a:pt x="7762" y="1133"/>
                    <a:pt x="7766" y="1127"/>
                    <a:pt x="7770" y="1123"/>
                  </a:cubicBezTo>
                  <a:lnTo>
                    <a:pt x="7770" y="1123"/>
                  </a:lnTo>
                  <a:cubicBezTo>
                    <a:pt x="7772" y="1126"/>
                    <a:pt x="7773" y="1128"/>
                    <a:pt x="7774" y="1131"/>
                  </a:cubicBezTo>
                  <a:cubicBezTo>
                    <a:pt x="7778" y="1136"/>
                    <a:pt x="7780" y="1140"/>
                    <a:pt x="7784" y="1145"/>
                  </a:cubicBezTo>
                  <a:cubicBezTo>
                    <a:pt x="7786" y="1146"/>
                    <a:pt x="7788" y="1148"/>
                    <a:pt x="7789" y="1150"/>
                  </a:cubicBezTo>
                  <a:cubicBezTo>
                    <a:pt x="7791" y="1151"/>
                    <a:pt x="7794" y="1152"/>
                    <a:pt x="7793" y="1152"/>
                  </a:cubicBezTo>
                  <a:cubicBezTo>
                    <a:pt x="7795" y="1157"/>
                    <a:pt x="7798" y="1162"/>
                    <a:pt x="7801" y="1169"/>
                  </a:cubicBezTo>
                  <a:cubicBezTo>
                    <a:pt x="7803" y="1175"/>
                    <a:pt x="7808" y="1180"/>
                    <a:pt x="7812" y="1184"/>
                  </a:cubicBezTo>
                  <a:cubicBezTo>
                    <a:pt x="7813" y="1186"/>
                    <a:pt x="7816" y="1187"/>
                    <a:pt x="7818" y="1188"/>
                  </a:cubicBezTo>
                  <a:lnTo>
                    <a:pt x="7820" y="1189"/>
                  </a:lnTo>
                  <a:lnTo>
                    <a:pt x="7825" y="1191"/>
                  </a:lnTo>
                  <a:cubicBezTo>
                    <a:pt x="7830" y="1195"/>
                    <a:pt x="7837" y="1199"/>
                    <a:pt x="7845" y="1204"/>
                  </a:cubicBezTo>
                  <a:cubicBezTo>
                    <a:pt x="7847" y="1205"/>
                    <a:pt x="7848" y="1206"/>
                    <a:pt x="7850" y="1208"/>
                  </a:cubicBezTo>
                  <a:cubicBezTo>
                    <a:pt x="7853" y="1209"/>
                    <a:pt x="7854" y="1209"/>
                    <a:pt x="7856" y="1210"/>
                  </a:cubicBezTo>
                  <a:cubicBezTo>
                    <a:pt x="7857" y="1211"/>
                    <a:pt x="7860" y="1211"/>
                    <a:pt x="7862" y="1211"/>
                  </a:cubicBezTo>
                  <a:cubicBezTo>
                    <a:pt x="7864" y="1211"/>
                    <a:pt x="7865" y="1211"/>
                    <a:pt x="7867" y="1211"/>
                  </a:cubicBezTo>
                  <a:cubicBezTo>
                    <a:pt x="7871" y="1211"/>
                    <a:pt x="7875" y="1211"/>
                    <a:pt x="7879" y="1210"/>
                  </a:cubicBezTo>
                  <a:cubicBezTo>
                    <a:pt x="7884" y="1209"/>
                    <a:pt x="7889" y="1208"/>
                    <a:pt x="7894" y="1207"/>
                  </a:cubicBezTo>
                  <a:lnTo>
                    <a:pt x="7894" y="1207"/>
                  </a:lnTo>
                  <a:cubicBezTo>
                    <a:pt x="7894" y="1208"/>
                    <a:pt x="7895" y="1210"/>
                    <a:pt x="7895" y="1211"/>
                  </a:cubicBezTo>
                  <a:cubicBezTo>
                    <a:pt x="7897" y="1219"/>
                    <a:pt x="7899" y="1227"/>
                    <a:pt x="7901" y="1235"/>
                  </a:cubicBezTo>
                  <a:cubicBezTo>
                    <a:pt x="7903" y="1239"/>
                    <a:pt x="7904" y="1242"/>
                    <a:pt x="7906" y="1245"/>
                  </a:cubicBezTo>
                  <a:cubicBezTo>
                    <a:pt x="7910" y="1250"/>
                    <a:pt x="7915" y="1254"/>
                    <a:pt x="7921" y="1255"/>
                  </a:cubicBezTo>
                  <a:cubicBezTo>
                    <a:pt x="7923" y="1256"/>
                    <a:pt x="7924" y="1256"/>
                    <a:pt x="7926" y="1256"/>
                  </a:cubicBezTo>
                  <a:cubicBezTo>
                    <a:pt x="7927" y="1256"/>
                    <a:pt x="7929" y="1256"/>
                    <a:pt x="7930" y="1255"/>
                  </a:cubicBezTo>
                  <a:cubicBezTo>
                    <a:pt x="7933" y="1255"/>
                    <a:pt x="7935" y="1255"/>
                    <a:pt x="7937" y="1254"/>
                  </a:cubicBezTo>
                  <a:cubicBezTo>
                    <a:pt x="7940" y="1253"/>
                    <a:pt x="7943" y="1252"/>
                    <a:pt x="7945" y="1250"/>
                  </a:cubicBezTo>
                  <a:cubicBezTo>
                    <a:pt x="7952" y="1246"/>
                    <a:pt x="7959" y="1241"/>
                    <a:pt x="7966" y="1235"/>
                  </a:cubicBezTo>
                  <a:lnTo>
                    <a:pt x="7970" y="1233"/>
                  </a:lnTo>
                  <a:lnTo>
                    <a:pt x="7972" y="1252"/>
                  </a:lnTo>
                  <a:cubicBezTo>
                    <a:pt x="7972" y="1257"/>
                    <a:pt x="7974" y="1262"/>
                    <a:pt x="7977" y="1268"/>
                  </a:cubicBezTo>
                  <a:cubicBezTo>
                    <a:pt x="7977" y="1270"/>
                    <a:pt x="7978" y="1272"/>
                    <a:pt x="7980" y="1274"/>
                  </a:cubicBezTo>
                  <a:cubicBezTo>
                    <a:pt x="7981" y="1276"/>
                    <a:pt x="7984" y="1278"/>
                    <a:pt x="7987" y="1281"/>
                  </a:cubicBezTo>
                  <a:cubicBezTo>
                    <a:pt x="7989" y="1282"/>
                    <a:pt x="7989" y="1282"/>
                    <a:pt x="7989" y="1282"/>
                  </a:cubicBezTo>
                  <a:cubicBezTo>
                    <a:pt x="7989" y="1282"/>
                    <a:pt x="7988" y="1282"/>
                    <a:pt x="7988" y="1282"/>
                  </a:cubicBezTo>
                  <a:lnTo>
                    <a:pt x="7988" y="1282"/>
                  </a:lnTo>
                  <a:cubicBezTo>
                    <a:pt x="7992" y="1286"/>
                    <a:pt x="7995" y="1292"/>
                    <a:pt x="7999" y="1298"/>
                  </a:cubicBezTo>
                  <a:cubicBezTo>
                    <a:pt x="8002" y="1303"/>
                    <a:pt x="8007" y="1307"/>
                    <a:pt x="8012" y="1311"/>
                  </a:cubicBezTo>
                  <a:cubicBezTo>
                    <a:pt x="8015" y="1313"/>
                    <a:pt x="8020" y="1315"/>
                    <a:pt x="8024" y="1315"/>
                  </a:cubicBezTo>
                  <a:cubicBezTo>
                    <a:pt x="8026" y="1316"/>
                    <a:pt x="8028" y="1316"/>
                    <a:pt x="8029" y="1316"/>
                  </a:cubicBezTo>
                  <a:cubicBezTo>
                    <a:pt x="8031" y="1316"/>
                    <a:pt x="8033" y="1316"/>
                    <a:pt x="8035" y="1315"/>
                  </a:cubicBezTo>
                  <a:cubicBezTo>
                    <a:pt x="8043" y="1314"/>
                    <a:pt x="8051" y="1312"/>
                    <a:pt x="8059" y="1309"/>
                  </a:cubicBezTo>
                  <a:lnTo>
                    <a:pt x="8062" y="1309"/>
                  </a:lnTo>
                  <a:cubicBezTo>
                    <a:pt x="8065" y="1311"/>
                    <a:pt x="8067" y="1312"/>
                    <a:pt x="8071" y="1312"/>
                  </a:cubicBezTo>
                  <a:cubicBezTo>
                    <a:pt x="8072" y="1312"/>
                    <a:pt x="8074" y="1313"/>
                    <a:pt x="8076" y="1313"/>
                  </a:cubicBezTo>
                  <a:cubicBezTo>
                    <a:pt x="8078" y="1313"/>
                    <a:pt x="8079" y="1312"/>
                    <a:pt x="8081" y="1312"/>
                  </a:cubicBezTo>
                  <a:cubicBezTo>
                    <a:pt x="8089" y="1311"/>
                    <a:pt x="8097" y="1308"/>
                    <a:pt x="8105" y="1306"/>
                  </a:cubicBezTo>
                  <a:lnTo>
                    <a:pt x="8105" y="1306"/>
                  </a:lnTo>
                  <a:cubicBezTo>
                    <a:pt x="8107" y="1311"/>
                    <a:pt x="8109" y="1317"/>
                    <a:pt x="8112" y="1326"/>
                  </a:cubicBezTo>
                  <a:cubicBezTo>
                    <a:pt x="8115" y="1331"/>
                    <a:pt x="8118" y="1337"/>
                    <a:pt x="8123" y="1342"/>
                  </a:cubicBezTo>
                  <a:cubicBezTo>
                    <a:pt x="8123" y="1343"/>
                    <a:pt x="8125" y="1344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4"/>
                    <a:pt x="8126" y="1344"/>
                  </a:cubicBezTo>
                  <a:lnTo>
                    <a:pt x="8126" y="1344"/>
                  </a:lnTo>
                  <a:cubicBezTo>
                    <a:pt x="8126" y="1344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45"/>
                    <a:pt x="8127" y="1345"/>
                    <a:pt x="8127" y="1345"/>
                  </a:cubicBezTo>
                  <a:lnTo>
                    <a:pt x="8127" y="1345"/>
                  </a:lnTo>
                  <a:cubicBezTo>
                    <a:pt x="8127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50"/>
                    <a:pt x="8129" y="1357"/>
                    <a:pt x="8130" y="1364"/>
                  </a:cubicBezTo>
                  <a:cubicBezTo>
                    <a:pt x="8131" y="1369"/>
                    <a:pt x="8132" y="1373"/>
                    <a:pt x="8134" y="1378"/>
                  </a:cubicBezTo>
                  <a:cubicBezTo>
                    <a:pt x="8135" y="1382"/>
                    <a:pt x="8138" y="1386"/>
                    <a:pt x="8140" y="1388"/>
                  </a:cubicBezTo>
                  <a:cubicBezTo>
                    <a:pt x="8145" y="1394"/>
                    <a:pt x="8153" y="1396"/>
                    <a:pt x="8160" y="1396"/>
                  </a:cubicBezTo>
                  <a:cubicBezTo>
                    <a:pt x="8162" y="1395"/>
                    <a:pt x="8164" y="1395"/>
                    <a:pt x="8167" y="1394"/>
                  </a:cubicBezTo>
                  <a:lnTo>
                    <a:pt x="8171" y="1392"/>
                  </a:lnTo>
                  <a:cubicBezTo>
                    <a:pt x="8174" y="1391"/>
                    <a:pt x="8176" y="1389"/>
                    <a:pt x="8178" y="1388"/>
                  </a:cubicBezTo>
                  <a:cubicBezTo>
                    <a:pt x="8183" y="1385"/>
                    <a:pt x="8185" y="1382"/>
                    <a:pt x="8189" y="1380"/>
                  </a:cubicBezTo>
                  <a:lnTo>
                    <a:pt x="8207" y="1365"/>
                  </a:lnTo>
                  <a:cubicBezTo>
                    <a:pt x="8210" y="1363"/>
                    <a:pt x="8212" y="1362"/>
                    <a:pt x="8215" y="1359"/>
                  </a:cubicBezTo>
                  <a:lnTo>
                    <a:pt x="8215" y="1359"/>
                  </a:lnTo>
                  <a:cubicBezTo>
                    <a:pt x="8217" y="1361"/>
                    <a:pt x="8218" y="1363"/>
                    <a:pt x="8220" y="1365"/>
                  </a:cubicBezTo>
                  <a:cubicBezTo>
                    <a:pt x="8223" y="1369"/>
                    <a:pt x="8228" y="1373"/>
                    <a:pt x="8229" y="1376"/>
                  </a:cubicBezTo>
                  <a:cubicBezTo>
                    <a:pt x="8232" y="1377"/>
                    <a:pt x="8234" y="1379"/>
                    <a:pt x="8236" y="1380"/>
                  </a:cubicBezTo>
                  <a:lnTo>
                    <a:pt x="8238" y="1381"/>
                  </a:lnTo>
                  <a:lnTo>
                    <a:pt x="8238" y="1381"/>
                  </a:lnTo>
                  <a:cubicBezTo>
                    <a:pt x="8238" y="1382"/>
                    <a:pt x="8239" y="1383"/>
                    <a:pt x="8240" y="1385"/>
                  </a:cubicBezTo>
                  <a:cubicBezTo>
                    <a:pt x="8241" y="1388"/>
                    <a:pt x="8242" y="1392"/>
                    <a:pt x="8243" y="1395"/>
                  </a:cubicBezTo>
                  <a:cubicBezTo>
                    <a:pt x="8244" y="1400"/>
                    <a:pt x="8246" y="1404"/>
                    <a:pt x="8248" y="1409"/>
                  </a:cubicBezTo>
                  <a:cubicBezTo>
                    <a:pt x="8251" y="1416"/>
                    <a:pt x="8257" y="1422"/>
                    <a:pt x="8264" y="1425"/>
                  </a:cubicBezTo>
                  <a:cubicBezTo>
                    <a:pt x="8272" y="1429"/>
                    <a:pt x="8280" y="1432"/>
                    <a:pt x="8287" y="1435"/>
                  </a:cubicBezTo>
                  <a:cubicBezTo>
                    <a:pt x="8290" y="1436"/>
                    <a:pt x="8294" y="1437"/>
                    <a:pt x="8296" y="1439"/>
                  </a:cubicBezTo>
                  <a:lnTo>
                    <a:pt x="8296" y="1440"/>
                  </a:lnTo>
                  <a:cubicBezTo>
                    <a:pt x="8300" y="1444"/>
                    <a:pt x="8301" y="1452"/>
                    <a:pt x="8306" y="1461"/>
                  </a:cubicBezTo>
                  <a:cubicBezTo>
                    <a:pt x="8309" y="1467"/>
                    <a:pt x="8314" y="1473"/>
                    <a:pt x="8321" y="1476"/>
                  </a:cubicBezTo>
                  <a:cubicBezTo>
                    <a:pt x="8325" y="1479"/>
                    <a:pt x="8330" y="1480"/>
                    <a:pt x="8335" y="1480"/>
                  </a:cubicBezTo>
                  <a:cubicBezTo>
                    <a:pt x="8337" y="1480"/>
                    <a:pt x="8340" y="1479"/>
                    <a:pt x="8343" y="1479"/>
                  </a:cubicBezTo>
                  <a:cubicBezTo>
                    <a:pt x="8353" y="1477"/>
                    <a:pt x="8360" y="1474"/>
                    <a:pt x="8366" y="1473"/>
                  </a:cubicBez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68" y="1473"/>
                    <a:pt x="8368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70" y="1474"/>
                    <a:pt x="8372" y="1474"/>
                    <a:pt x="8375" y="1475"/>
                  </a:cubicBezTo>
                  <a:lnTo>
                    <a:pt x="8382" y="1475"/>
                  </a:lnTo>
                  <a:lnTo>
                    <a:pt x="8387" y="1474"/>
                  </a:lnTo>
                  <a:lnTo>
                    <a:pt x="8391" y="1473"/>
                  </a:lnTo>
                  <a:cubicBezTo>
                    <a:pt x="8400" y="1469"/>
                    <a:pt x="8407" y="1465"/>
                    <a:pt x="8415" y="1460"/>
                  </a:cubicBezTo>
                  <a:cubicBezTo>
                    <a:pt x="8417" y="1459"/>
                    <a:pt x="8420" y="1457"/>
                    <a:pt x="8423" y="1457"/>
                  </a:cubicBezTo>
                  <a:cubicBezTo>
                    <a:pt x="8425" y="1459"/>
                    <a:pt x="8426" y="1462"/>
                    <a:pt x="8427" y="1466"/>
                  </a:cubicBezTo>
                  <a:cubicBezTo>
                    <a:pt x="8430" y="1469"/>
                    <a:pt x="8433" y="1474"/>
                    <a:pt x="8435" y="1477"/>
                  </a:cubicBezTo>
                  <a:cubicBezTo>
                    <a:pt x="8438" y="1480"/>
                    <a:pt x="8440" y="1482"/>
                    <a:pt x="8442" y="1484"/>
                  </a:cubicBezTo>
                  <a:lnTo>
                    <a:pt x="8442" y="1484"/>
                  </a:lnTo>
                  <a:lnTo>
                    <a:pt x="8442" y="1487"/>
                  </a:lnTo>
                  <a:lnTo>
                    <a:pt x="8442" y="1497"/>
                  </a:lnTo>
                  <a:lnTo>
                    <a:pt x="8439" y="1520"/>
                  </a:lnTo>
                  <a:cubicBezTo>
                    <a:pt x="8439" y="1525"/>
                    <a:pt x="8439" y="1528"/>
                    <a:pt x="8439" y="1533"/>
                  </a:cubicBezTo>
                  <a:cubicBezTo>
                    <a:pt x="8439" y="1535"/>
                    <a:pt x="8439" y="1539"/>
                    <a:pt x="8439" y="1541"/>
                  </a:cubicBezTo>
                  <a:cubicBezTo>
                    <a:pt x="8439" y="1543"/>
                    <a:pt x="8440" y="1545"/>
                    <a:pt x="8440" y="1547"/>
                  </a:cubicBezTo>
                  <a:cubicBezTo>
                    <a:pt x="8441" y="1549"/>
                    <a:pt x="8442" y="1552"/>
                    <a:pt x="8444" y="1554"/>
                  </a:cubicBezTo>
                  <a:cubicBezTo>
                    <a:pt x="8447" y="1560"/>
                    <a:pt x="8454" y="1563"/>
                    <a:pt x="8462" y="1563"/>
                  </a:cubicBezTo>
                  <a:cubicBezTo>
                    <a:pt x="8466" y="1563"/>
                    <a:pt x="8469" y="1562"/>
                    <a:pt x="8474" y="1561"/>
                  </a:cubicBezTo>
                  <a:cubicBezTo>
                    <a:pt x="8478" y="1560"/>
                    <a:pt x="8482" y="1557"/>
                    <a:pt x="8486" y="1555"/>
                  </a:cubicBezTo>
                  <a:cubicBezTo>
                    <a:pt x="8493" y="1550"/>
                    <a:pt x="8500" y="1546"/>
                    <a:pt x="8506" y="1542"/>
                  </a:cubicBezTo>
                  <a:cubicBezTo>
                    <a:pt x="8508" y="1541"/>
                    <a:pt x="8511" y="1540"/>
                    <a:pt x="8513" y="1540"/>
                  </a:cubicBezTo>
                  <a:lnTo>
                    <a:pt x="8512" y="1540"/>
                  </a:lnTo>
                  <a:cubicBezTo>
                    <a:pt x="8512" y="1540"/>
                    <a:pt x="8511" y="1540"/>
                    <a:pt x="8511" y="1539"/>
                  </a:cubicBezTo>
                  <a:lnTo>
                    <a:pt x="8511" y="1539"/>
                  </a:lnTo>
                  <a:cubicBezTo>
                    <a:pt x="8512" y="1540"/>
                    <a:pt x="8513" y="1540"/>
                    <a:pt x="8513" y="1540"/>
                  </a:cubicBezTo>
                  <a:cubicBezTo>
                    <a:pt x="8515" y="1541"/>
                    <a:pt x="8518" y="1541"/>
                    <a:pt x="8520" y="1541"/>
                  </a:cubicBezTo>
                  <a:cubicBezTo>
                    <a:pt x="8526" y="1541"/>
                    <a:pt x="8532" y="1540"/>
                    <a:pt x="8536" y="1538"/>
                  </a:cubicBezTo>
                  <a:lnTo>
                    <a:pt x="8548" y="1533"/>
                  </a:lnTo>
                  <a:cubicBezTo>
                    <a:pt x="8551" y="1532"/>
                    <a:pt x="8555" y="1532"/>
                    <a:pt x="8557" y="1531"/>
                  </a:cubicBezTo>
                  <a:cubicBezTo>
                    <a:pt x="8558" y="1531"/>
                    <a:pt x="8558" y="1530"/>
                    <a:pt x="8558" y="1530"/>
                  </a:cubicBezTo>
                  <a:lnTo>
                    <a:pt x="8558" y="1530"/>
                  </a:lnTo>
                  <a:cubicBezTo>
                    <a:pt x="8563" y="1534"/>
                    <a:pt x="8567" y="1537"/>
                    <a:pt x="8571" y="1542"/>
                  </a:cubicBezTo>
                  <a:cubicBezTo>
                    <a:pt x="8574" y="1546"/>
                    <a:pt x="8578" y="1548"/>
                    <a:pt x="8581" y="1552"/>
                  </a:cubicBezTo>
                  <a:cubicBezTo>
                    <a:pt x="8582" y="1552"/>
                    <a:pt x="8582" y="1552"/>
                    <a:pt x="8583" y="1552"/>
                  </a:cubicBezTo>
                  <a:lnTo>
                    <a:pt x="8583" y="1552"/>
                  </a:lnTo>
                  <a:cubicBezTo>
                    <a:pt x="8582" y="1558"/>
                    <a:pt x="8581" y="1564"/>
                    <a:pt x="8580" y="1569"/>
                  </a:cubicBezTo>
                  <a:lnTo>
                    <a:pt x="8577" y="1592"/>
                  </a:lnTo>
                  <a:cubicBezTo>
                    <a:pt x="8577" y="1597"/>
                    <a:pt x="8577" y="1600"/>
                    <a:pt x="8577" y="1605"/>
                  </a:cubicBezTo>
                  <a:cubicBezTo>
                    <a:pt x="8576" y="1608"/>
                    <a:pt x="8576" y="1611"/>
                    <a:pt x="8577" y="1613"/>
                  </a:cubicBezTo>
                  <a:cubicBezTo>
                    <a:pt x="8576" y="1615"/>
                    <a:pt x="8576" y="1616"/>
                    <a:pt x="8577" y="1619"/>
                  </a:cubicBezTo>
                  <a:cubicBezTo>
                    <a:pt x="8577" y="1621"/>
                    <a:pt x="8578" y="1623"/>
                    <a:pt x="8579" y="1626"/>
                  </a:cubicBezTo>
                  <a:cubicBezTo>
                    <a:pt x="8583" y="1632"/>
                    <a:pt x="8590" y="1635"/>
                    <a:pt x="8598" y="1635"/>
                  </a:cubicBezTo>
                  <a:cubicBezTo>
                    <a:pt x="8601" y="1635"/>
                    <a:pt x="8605" y="1635"/>
                    <a:pt x="8608" y="1634"/>
                  </a:cubicBezTo>
                  <a:cubicBezTo>
                    <a:pt x="8613" y="1632"/>
                    <a:pt x="8617" y="1629"/>
                    <a:pt x="8622" y="1627"/>
                  </a:cubicBezTo>
                  <a:cubicBezTo>
                    <a:pt x="8629" y="1623"/>
                    <a:pt x="8636" y="1619"/>
                    <a:pt x="8642" y="1616"/>
                  </a:cubicBezTo>
                  <a:cubicBezTo>
                    <a:pt x="8643" y="1620"/>
                    <a:pt x="8642" y="1623"/>
                    <a:pt x="8643" y="1628"/>
                  </a:cubicBezTo>
                  <a:cubicBezTo>
                    <a:pt x="8643" y="1632"/>
                    <a:pt x="8644" y="1636"/>
                    <a:pt x="8644" y="1641"/>
                  </a:cubicBezTo>
                  <a:cubicBezTo>
                    <a:pt x="8644" y="1647"/>
                    <a:pt x="8646" y="1654"/>
                    <a:pt x="8651" y="1658"/>
                  </a:cubicBezTo>
                  <a:cubicBezTo>
                    <a:pt x="8652" y="1660"/>
                    <a:pt x="8654" y="1663"/>
                    <a:pt x="8657" y="1664"/>
                  </a:cubicBezTo>
                  <a:cubicBezTo>
                    <a:pt x="8660" y="1666"/>
                    <a:pt x="8663" y="1667"/>
                    <a:pt x="8666" y="1667"/>
                  </a:cubicBezTo>
                  <a:cubicBezTo>
                    <a:pt x="8667" y="1667"/>
                    <a:pt x="8668" y="1667"/>
                    <a:pt x="8669" y="1666"/>
                  </a:cubicBezTo>
                  <a:cubicBezTo>
                    <a:pt x="8673" y="1666"/>
                    <a:pt x="8676" y="1665"/>
                    <a:pt x="8680" y="1663"/>
                  </a:cubicBezTo>
                  <a:cubicBezTo>
                    <a:pt x="8685" y="1660"/>
                    <a:pt x="8688" y="1658"/>
                    <a:pt x="8693" y="1656"/>
                  </a:cubicBezTo>
                  <a:cubicBezTo>
                    <a:pt x="8700" y="1650"/>
                    <a:pt x="8705" y="1645"/>
                    <a:pt x="8711" y="1640"/>
                  </a:cubicBezTo>
                  <a:cubicBezTo>
                    <a:pt x="8717" y="1634"/>
                    <a:pt x="8723" y="1629"/>
                    <a:pt x="8729" y="1626"/>
                  </a:cubicBezTo>
                  <a:cubicBezTo>
                    <a:pt x="8729" y="1625"/>
                    <a:pt x="8730" y="1624"/>
                    <a:pt x="8731" y="1623"/>
                  </a:cubicBezTo>
                  <a:lnTo>
                    <a:pt x="8731" y="1623"/>
                  </a:lnTo>
                  <a:cubicBezTo>
                    <a:pt x="8734" y="1627"/>
                    <a:pt x="8738" y="1632"/>
                    <a:pt x="8745" y="1637"/>
                  </a:cubicBezTo>
                  <a:cubicBezTo>
                    <a:pt x="8746" y="1640"/>
                    <a:pt x="8748" y="1641"/>
                    <a:pt x="8751" y="1643"/>
                  </a:cubicBezTo>
                  <a:lnTo>
                    <a:pt x="8753" y="1645"/>
                  </a:lnTo>
                  <a:lnTo>
                    <a:pt x="8754" y="1647"/>
                  </a:lnTo>
                  <a:cubicBezTo>
                    <a:pt x="8753" y="1645"/>
                    <a:pt x="8753" y="1644"/>
                    <a:pt x="8753" y="1644"/>
                  </a:cubicBezTo>
                  <a:lnTo>
                    <a:pt x="8753" y="1644"/>
                  </a:lnTo>
                  <a:cubicBezTo>
                    <a:pt x="8753" y="1644"/>
                    <a:pt x="8754" y="1645"/>
                    <a:pt x="8754" y="1647"/>
                  </a:cubicBezTo>
                  <a:cubicBezTo>
                    <a:pt x="8754" y="1652"/>
                    <a:pt x="8754" y="1660"/>
                    <a:pt x="8754" y="1669"/>
                  </a:cubicBezTo>
                  <a:cubicBezTo>
                    <a:pt x="8754" y="1673"/>
                    <a:pt x="8755" y="1678"/>
                    <a:pt x="8755" y="1682"/>
                  </a:cubicBezTo>
                  <a:cubicBezTo>
                    <a:pt x="8756" y="1685"/>
                    <a:pt x="8756" y="1688"/>
                    <a:pt x="8758" y="1692"/>
                  </a:cubicBezTo>
                  <a:cubicBezTo>
                    <a:pt x="8759" y="1693"/>
                    <a:pt x="8760" y="1695"/>
                    <a:pt x="8761" y="1698"/>
                  </a:cubicBezTo>
                  <a:cubicBezTo>
                    <a:pt x="8763" y="1700"/>
                    <a:pt x="8764" y="1701"/>
                    <a:pt x="8768" y="1703"/>
                  </a:cubicBezTo>
                  <a:cubicBezTo>
                    <a:pt x="8770" y="1705"/>
                    <a:pt x="8773" y="1706"/>
                    <a:pt x="8776" y="1706"/>
                  </a:cubicBezTo>
                  <a:cubicBezTo>
                    <a:pt x="8781" y="1706"/>
                    <a:pt x="8785" y="1703"/>
                    <a:pt x="8788" y="1698"/>
                  </a:cubicBezTo>
                  <a:cubicBezTo>
                    <a:pt x="8792" y="1691"/>
                    <a:pt x="8790" y="1681"/>
                    <a:pt x="8783" y="1678"/>
                  </a:cubicBezTo>
                  <a:cubicBezTo>
                    <a:pt x="8784" y="1678"/>
                    <a:pt x="8784" y="1678"/>
                    <a:pt x="8785" y="1679"/>
                  </a:cubicBezTo>
                  <a:lnTo>
                    <a:pt x="8785" y="1678"/>
                  </a:lnTo>
                  <a:cubicBezTo>
                    <a:pt x="8785" y="1674"/>
                    <a:pt x="8785" y="1671"/>
                    <a:pt x="8785" y="1667"/>
                  </a:cubicBezTo>
                  <a:cubicBezTo>
                    <a:pt x="8785" y="1660"/>
                    <a:pt x="8785" y="1652"/>
                    <a:pt x="8784" y="1643"/>
                  </a:cubicBezTo>
                  <a:cubicBezTo>
                    <a:pt x="8784" y="1640"/>
                    <a:pt x="8783" y="1637"/>
                    <a:pt x="8782" y="1635"/>
                  </a:cubicBezTo>
                  <a:cubicBezTo>
                    <a:pt x="8782" y="1633"/>
                    <a:pt x="8781" y="1630"/>
                    <a:pt x="8780" y="1629"/>
                  </a:cubicBezTo>
                  <a:cubicBezTo>
                    <a:pt x="8778" y="1627"/>
                    <a:pt x="8776" y="1625"/>
                    <a:pt x="8775" y="1622"/>
                  </a:cubicBezTo>
                  <a:lnTo>
                    <a:pt x="8769" y="1619"/>
                  </a:lnTo>
                  <a:cubicBezTo>
                    <a:pt x="8768" y="1619"/>
                    <a:pt x="8768" y="1618"/>
                    <a:pt x="8767" y="1616"/>
                  </a:cubicBezTo>
                  <a:cubicBezTo>
                    <a:pt x="8762" y="1612"/>
                    <a:pt x="8758" y="1605"/>
                    <a:pt x="8749" y="1599"/>
                  </a:cubicBezTo>
                  <a:cubicBezTo>
                    <a:pt x="8747" y="1597"/>
                    <a:pt x="8745" y="1596"/>
                    <a:pt x="8742" y="1593"/>
                  </a:cubicBezTo>
                  <a:cubicBezTo>
                    <a:pt x="8739" y="1592"/>
                    <a:pt x="8734" y="1591"/>
                    <a:pt x="8731" y="1591"/>
                  </a:cubicBezTo>
                  <a:cubicBezTo>
                    <a:pt x="8729" y="1591"/>
                    <a:pt x="8726" y="1592"/>
                    <a:pt x="8724" y="1593"/>
                  </a:cubicBezTo>
                  <a:cubicBezTo>
                    <a:pt x="8719" y="1594"/>
                    <a:pt x="8715" y="1598"/>
                    <a:pt x="8710" y="1600"/>
                  </a:cubicBezTo>
                  <a:cubicBezTo>
                    <a:pt x="8703" y="1606"/>
                    <a:pt x="8697" y="1611"/>
                    <a:pt x="8691" y="1616"/>
                  </a:cubicBezTo>
                  <a:cubicBezTo>
                    <a:pt x="8686" y="1621"/>
                    <a:pt x="8680" y="1626"/>
                    <a:pt x="8674" y="1630"/>
                  </a:cubicBezTo>
                  <a:lnTo>
                    <a:pt x="8674" y="1630"/>
                  </a:lnTo>
                  <a:cubicBezTo>
                    <a:pt x="8674" y="1628"/>
                    <a:pt x="8674" y="1626"/>
                    <a:pt x="8674" y="1625"/>
                  </a:cubicBezTo>
                  <a:cubicBezTo>
                    <a:pt x="8674" y="1621"/>
                    <a:pt x="8673" y="1616"/>
                    <a:pt x="8673" y="1613"/>
                  </a:cubicBezTo>
                  <a:cubicBezTo>
                    <a:pt x="8672" y="1607"/>
                    <a:pt x="8671" y="1601"/>
                    <a:pt x="8669" y="1597"/>
                  </a:cubicBezTo>
                  <a:cubicBezTo>
                    <a:pt x="8667" y="1592"/>
                    <a:pt x="8664" y="1588"/>
                    <a:pt x="8659" y="1585"/>
                  </a:cubicBezTo>
                  <a:cubicBezTo>
                    <a:pt x="8657" y="1583"/>
                    <a:pt x="8653" y="1582"/>
                    <a:pt x="8650" y="1582"/>
                  </a:cubicBezTo>
                  <a:lnTo>
                    <a:pt x="8643" y="1582"/>
                  </a:lnTo>
                  <a:cubicBezTo>
                    <a:pt x="8638" y="1583"/>
                    <a:pt x="8632" y="1585"/>
                    <a:pt x="8628" y="1588"/>
                  </a:cubicBezTo>
                  <a:cubicBezTo>
                    <a:pt x="8620" y="1592"/>
                    <a:pt x="8613" y="1595"/>
                    <a:pt x="8608" y="1599"/>
                  </a:cubicBezTo>
                  <a:lnTo>
                    <a:pt x="8608" y="1599"/>
                  </a:lnTo>
                  <a:cubicBezTo>
                    <a:pt x="8608" y="1598"/>
                    <a:pt x="8608" y="1597"/>
                    <a:pt x="8608" y="1596"/>
                  </a:cubicBezTo>
                  <a:lnTo>
                    <a:pt x="8612" y="1572"/>
                  </a:lnTo>
                  <a:cubicBezTo>
                    <a:pt x="8613" y="1563"/>
                    <a:pt x="8614" y="1554"/>
                    <a:pt x="8613" y="1545"/>
                  </a:cubicBezTo>
                  <a:cubicBezTo>
                    <a:pt x="8613" y="1542"/>
                    <a:pt x="8612" y="1541"/>
                    <a:pt x="8612" y="1539"/>
                  </a:cubicBezTo>
                  <a:cubicBezTo>
                    <a:pt x="8610" y="1535"/>
                    <a:pt x="8609" y="1533"/>
                    <a:pt x="8607" y="1531"/>
                  </a:cubicBezTo>
                  <a:cubicBezTo>
                    <a:pt x="8605" y="1530"/>
                    <a:pt x="8603" y="1527"/>
                    <a:pt x="8601" y="1526"/>
                  </a:cubicBezTo>
                  <a:lnTo>
                    <a:pt x="8600" y="1525"/>
                  </a:lnTo>
                  <a:cubicBezTo>
                    <a:pt x="8598" y="1524"/>
                    <a:pt x="8595" y="1521"/>
                    <a:pt x="8593" y="1519"/>
                  </a:cubicBezTo>
                  <a:cubicBezTo>
                    <a:pt x="8587" y="1512"/>
                    <a:pt x="8580" y="1505"/>
                    <a:pt x="8572" y="1501"/>
                  </a:cubicBezTo>
                  <a:cubicBezTo>
                    <a:pt x="8570" y="1499"/>
                    <a:pt x="8568" y="1498"/>
                    <a:pt x="8565" y="1498"/>
                  </a:cubicBezTo>
                  <a:cubicBezTo>
                    <a:pt x="8564" y="1498"/>
                    <a:pt x="8563" y="1497"/>
                    <a:pt x="8562" y="1497"/>
                  </a:cubicBezTo>
                  <a:cubicBezTo>
                    <a:pt x="8561" y="1497"/>
                    <a:pt x="8559" y="1498"/>
                    <a:pt x="8558" y="1498"/>
                  </a:cubicBezTo>
                  <a:cubicBezTo>
                    <a:pt x="8556" y="1498"/>
                    <a:pt x="8552" y="1498"/>
                    <a:pt x="8549" y="1499"/>
                  </a:cubicBezTo>
                  <a:cubicBezTo>
                    <a:pt x="8544" y="1501"/>
                    <a:pt x="8541" y="1502"/>
                    <a:pt x="8536" y="1503"/>
                  </a:cubicBezTo>
                  <a:lnTo>
                    <a:pt x="8526" y="1508"/>
                  </a:lnTo>
                  <a:cubicBezTo>
                    <a:pt x="8524" y="1509"/>
                    <a:pt x="8522" y="1509"/>
                    <a:pt x="8520" y="1509"/>
                  </a:cubicBezTo>
                  <a:lnTo>
                    <a:pt x="8521" y="1509"/>
                  </a:lnTo>
                  <a:cubicBezTo>
                    <a:pt x="8520" y="1509"/>
                    <a:pt x="8523" y="1510"/>
                    <a:pt x="8523" y="1510"/>
                  </a:cubicBezTo>
                  <a:cubicBezTo>
                    <a:pt x="8523" y="1510"/>
                    <a:pt x="8522" y="1510"/>
                    <a:pt x="8520" y="1509"/>
                  </a:cubicBezTo>
                  <a:cubicBezTo>
                    <a:pt x="8518" y="1508"/>
                    <a:pt x="8514" y="1508"/>
                    <a:pt x="8511" y="1508"/>
                  </a:cubicBezTo>
                  <a:cubicBezTo>
                    <a:pt x="8508" y="1508"/>
                    <a:pt x="8507" y="1508"/>
                    <a:pt x="8505" y="1509"/>
                  </a:cubicBezTo>
                  <a:cubicBezTo>
                    <a:pt x="8499" y="1510"/>
                    <a:pt x="8495" y="1512"/>
                    <a:pt x="8490" y="1515"/>
                  </a:cubicBezTo>
                  <a:cubicBezTo>
                    <a:pt x="8483" y="1519"/>
                    <a:pt x="8477" y="1523"/>
                    <a:pt x="8471" y="1527"/>
                  </a:cubicBezTo>
                  <a:lnTo>
                    <a:pt x="8471" y="1527"/>
                  </a:lnTo>
                  <a:lnTo>
                    <a:pt x="8471" y="1524"/>
                  </a:lnTo>
                  <a:lnTo>
                    <a:pt x="8475" y="1501"/>
                  </a:lnTo>
                  <a:cubicBezTo>
                    <a:pt x="8475" y="1496"/>
                    <a:pt x="8475" y="1491"/>
                    <a:pt x="8475" y="1487"/>
                  </a:cubicBezTo>
                  <a:cubicBezTo>
                    <a:pt x="8476" y="1481"/>
                    <a:pt x="8475" y="1474"/>
                    <a:pt x="8473" y="1468"/>
                  </a:cubicBezTo>
                  <a:cubicBezTo>
                    <a:pt x="8471" y="1465"/>
                    <a:pt x="8469" y="1462"/>
                    <a:pt x="8466" y="1460"/>
                  </a:cubicBezTo>
                  <a:lnTo>
                    <a:pt x="8463" y="1458"/>
                  </a:lnTo>
                  <a:lnTo>
                    <a:pt x="8462" y="1457"/>
                  </a:lnTo>
                  <a:cubicBezTo>
                    <a:pt x="8460" y="1454"/>
                    <a:pt x="8459" y="1452"/>
                    <a:pt x="8457" y="1450"/>
                  </a:cubicBezTo>
                  <a:cubicBezTo>
                    <a:pt x="8455" y="1445"/>
                    <a:pt x="8453" y="1442"/>
                    <a:pt x="8451" y="1438"/>
                  </a:cubicBezTo>
                  <a:cubicBezTo>
                    <a:pt x="8447" y="1432"/>
                    <a:pt x="8442" y="1428"/>
                    <a:pt x="8435" y="1424"/>
                  </a:cubicBezTo>
                  <a:cubicBezTo>
                    <a:pt x="8433" y="1423"/>
                    <a:pt x="8430" y="1422"/>
                    <a:pt x="8427" y="1422"/>
                  </a:cubicBezTo>
                  <a:cubicBezTo>
                    <a:pt x="8424" y="1422"/>
                    <a:pt x="8422" y="1423"/>
                    <a:pt x="8420" y="1423"/>
                  </a:cubicBezTo>
                  <a:cubicBezTo>
                    <a:pt x="8417" y="1423"/>
                    <a:pt x="8415" y="1424"/>
                    <a:pt x="8411" y="1425"/>
                  </a:cubicBezTo>
                  <a:cubicBezTo>
                    <a:pt x="8408" y="1426"/>
                    <a:pt x="8403" y="1429"/>
                    <a:pt x="8400" y="1431"/>
                  </a:cubicBezTo>
                  <a:cubicBezTo>
                    <a:pt x="8394" y="1434"/>
                    <a:pt x="8388" y="1438"/>
                    <a:pt x="8382" y="1441"/>
                  </a:cubicBezTo>
                  <a:lnTo>
                    <a:pt x="8382" y="1441"/>
                  </a:lnTo>
                  <a:cubicBezTo>
                    <a:pt x="8383" y="1441"/>
                    <a:pt x="8384" y="1442"/>
                    <a:pt x="8383" y="1442"/>
                  </a:cubicBezTo>
                  <a:cubicBezTo>
                    <a:pt x="8383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1" y="1441"/>
                    <a:pt x="8381" y="1442"/>
                  </a:cubicBezTo>
                  <a:cubicBezTo>
                    <a:pt x="8381" y="1441"/>
                    <a:pt x="8381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77" y="1440"/>
                    <a:pt x="8372" y="1439"/>
                    <a:pt x="8367" y="1439"/>
                  </a:cubicBezTo>
                  <a:cubicBezTo>
                    <a:pt x="8365" y="1439"/>
                    <a:pt x="8363" y="1439"/>
                    <a:pt x="8361" y="1439"/>
                  </a:cubicBezTo>
                  <a:cubicBezTo>
                    <a:pt x="8351" y="1441"/>
                    <a:pt x="8344" y="1444"/>
                    <a:pt x="8339" y="1445"/>
                  </a:cubicBezTo>
                  <a:lnTo>
                    <a:pt x="8339" y="1445"/>
                  </a:lnTo>
                  <a:cubicBezTo>
                    <a:pt x="8339" y="1445"/>
                    <a:pt x="8338" y="1444"/>
                    <a:pt x="8338" y="1444"/>
                  </a:cubicBezTo>
                  <a:cubicBezTo>
                    <a:pt x="8336" y="1439"/>
                    <a:pt x="8335" y="1432"/>
                    <a:pt x="8329" y="1422"/>
                  </a:cubicBezTo>
                  <a:cubicBezTo>
                    <a:pt x="8327" y="1420"/>
                    <a:pt x="8325" y="1416"/>
                    <a:pt x="8323" y="1414"/>
                  </a:cubicBezTo>
                  <a:cubicBezTo>
                    <a:pt x="8320" y="1411"/>
                    <a:pt x="8317" y="1409"/>
                    <a:pt x="8314" y="1408"/>
                  </a:cubicBezTo>
                  <a:cubicBezTo>
                    <a:pt x="8309" y="1406"/>
                    <a:pt x="8306" y="1403"/>
                    <a:pt x="8301" y="1402"/>
                  </a:cubicBezTo>
                  <a:cubicBezTo>
                    <a:pt x="8294" y="1399"/>
                    <a:pt x="8287" y="1396"/>
                    <a:pt x="8281" y="1394"/>
                  </a:cubicBezTo>
                  <a:cubicBezTo>
                    <a:pt x="8280" y="1391"/>
                    <a:pt x="8279" y="1388"/>
                    <a:pt x="8279" y="1386"/>
                  </a:cubicBezTo>
                  <a:cubicBezTo>
                    <a:pt x="8278" y="1382"/>
                    <a:pt x="8277" y="1378"/>
                    <a:pt x="8276" y="1373"/>
                  </a:cubicBezTo>
                  <a:cubicBezTo>
                    <a:pt x="8273" y="1367"/>
                    <a:pt x="8270" y="1362"/>
                    <a:pt x="8266" y="1357"/>
                  </a:cubicBezTo>
                  <a:cubicBezTo>
                    <a:pt x="8264" y="1355"/>
                    <a:pt x="8262" y="1354"/>
                    <a:pt x="8261" y="1352"/>
                  </a:cubicBezTo>
                  <a:lnTo>
                    <a:pt x="8258" y="1351"/>
                  </a:lnTo>
                  <a:cubicBezTo>
                    <a:pt x="8257" y="1350"/>
                    <a:pt x="8257" y="1350"/>
                    <a:pt x="8256" y="1349"/>
                  </a:cubicBezTo>
                  <a:cubicBezTo>
                    <a:pt x="8254" y="1347"/>
                    <a:pt x="8251" y="1344"/>
                    <a:pt x="8249" y="1342"/>
                  </a:cubicBezTo>
                  <a:cubicBezTo>
                    <a:pt x="8247" y="1340"/>
                    <a:pt x="8243" y="1336"/>
                    <a:pt x="8240" y="1333"/>
                  </a:cubicBezTo>
                  <a:cubicBezTo>
                    <a:pt x="8237" y="1330"/>
                    <a:pt x="8235" y="1328"/>
                    <a:pt x="8233" y="1327"/>
                  </a:cubicBezTo>
                  <a:cubicBezTo>
                    <a:pt x="8232" y="1326"/>
                    <a:pt x="8230" y="1325"/>
                    <a:pt x="8228" y="1325"/>
                  </a:cubicBezTo>
                  <a:cubicBezTo>
                    <a:pt x="8225" y="1322"/>
                    <a:pt x="8220" y="1322"/>
                    <a:pt x="8217" y="1322"/>
                  </a:cubicBezTo>
                  <a:cubicBezTo>
                    <a:pt x="8214" y="1322"/>
                    <a:pt x="8212" y="1323"/>
                    <a:pt x="8210" y="1325"/>
                  </a:cubicBezTo>
                  <a:lnTo>
                    <a:pt x="8205" y="1326"/>
                  </a:lnTo>
                  <a:lnTo>
                    <a:pt x="8198" y="1330"/>
                  </a:lnTo>
                  <a:cubicBezTo>
                    <a:pt x="8195" y="1333"/>
                    <a:pt x="8191" y="1335"/>
                    <a:pt x="8188" y="1338"/>
                  </a:cubicBezTo>
                  <a:lnTo>
                    <a:pt x="8169" y="1352"/>
                  </a:lnTo>
                  <a:lnTo>
                    <a:pt x="8167" y="1354"/>
                  </a:lnTo>
                  <a:lnTo>
                    <a:pt x="8167" y="1354"/>
                  </a:lnTo>
                  <a:cubicBezTo>
                    <a:pt x="8165" y="1346"/>
                    <a:pt x="8164" y="1338"/>
                    <a:pt x="8161" y="1330"/>
                  </a:cubicBezTo>
                  <a:cubicBezTo>
                    <a:pt x="8161" y="1328"/>
                    <a:pt x="8160" y="1327"/>
                    <a:pt x="8159" y="1326"/>
                  </a:cubicBezTo>
                  <a:cubicBezTo>
                    <a:pt x="8156" y="1321"/>
                    <a:pt x="8153" y="1317"/>
                    <a:pt x="8149" y="1314"/>
                  </a:cubicBezTo>
                  <a:lnTo>
                    <a:pt x="8149" y="1314"/>
                  </a:lnTo>
                  <a:cubicBezTo>
                    <a:pt x="8148" y="1314"/>
                    <a:pt x="8148" y="1313"/>
                    <a:pt x="8147" y="1311"/>
                  </a:cubicBezTo>
                  <a:cubicBezTo>
                    <a:pt x="8145" y="1303"/>
                    <a:pt x="8142" y="1296"/>
                    <a:pt x="8139" y="1287"/>
                  </a:cubicBezTo>
                  <a:cubicBezTo>
                    <a:pt x="8137" y="1284"/>
                    <a:pt x="8135" y="1282"/>
                    <a:pt x="8133" y="1279"/>
                  </a:cubicBezTo>
                  <a:cubicBezTo>
                    <a:pt x="8130" y="1275"/>
                    <a:pt x="8125" y="1272"/>
                    <a:pt x="8120" y="1271"/>
                  </a:cubicBezTo>
                  <a:cubicBezTo>
                    <a:pt x="8117" y="1270"/>
                    <a:pt x="8113" y="1270"/>
                    <a:pt x="8110" y="1270"/>
                  </a:cubicBezTo>
                  <a:cubicBezTo>
                    <a:pt x="8106" y="1270"/>
                    <a:pt x="8103" y="1270"/>
                    <a:pt x="8100" y="1271"/>
                  </a:cubicBezTo>
                  <a:cubicBezTo>
                    <a:pt x="8090" y="1274"/>
                    <a:pt x="8082" y="1276"/>
                    <a:pt x="8079" y="1276"/>
                  </a:cubicBezTo>
                  <a:lnTo>
                    <a:pt x="8078" y="1276"/>
                  </a:lnTo>
                  <a:lnTo>
                    <a:pt x="8074" y="1275"/>
                  </a:lnTo>
                  <a:cubicBezTo>
                    <a:pt x="8071" y="1274"/>
                    <a:pt x="8068" y="1274"/>
                    <a:pt x="8064" y="1274"/>
                  </a:cubicBezTo>
                  <a:cubicBezTo>
                    <a:pt x="8061" y="1274"/>
                    <a:pt x="8057" y="1274"/>
                    <a:pt x="8054" y="1275"/>
                  </a:cubicBezTo>
                  <a:cubicBezTo>
                    <a:pt x="8045" y="1277"/>
                    <a:pt x="8037" y="1281"/>
                    <a:pt x="8034" y="1281"/>
                  </a:cubicBezTo>
                  <a:lnTo>
                    <a:pt x="8033" y="1281"/>
                  </a:lnTo>
                  <a:cubicBezTo>
                    <a:pt x="8032" y="1280"/>
                    <a:pt x="8032" y="1279"/>
                    <a:pt x="8031" y="1277"/>
                  </a:cubicBezTo>
                  <a:cubicBezTo>
                    <a:pt x="8027" y="1269"/>
                    <a:pt x="8022" y="1262"/>
                    <a:pt x="8015" y="1255"/>
                  </a:cubicBezTo>
                  <a:lnTo>
                    <a:pt x="8012" y="1252"/>
                  </a:lnTo>
                  <a:cubicBezTo>
                    <a:pt x="8011" y="1251"/>
                    <a:pt x="8011" y="1251"/>
                    <a:pt x="8010" y="1250"/>
                  </a:cubicBezTo>
                  <a:lnTo>
                    <a:pt x="8010" y="1250"/>
                  </a:lnTo>
                  <a:cubicBezTo>
                    <a:pt x="8010" y="1249"/>
                    <a:pt x="8009" y="1248"/>
                    <a:pt x="8009" y="1247"/>
                  </a:cubicBezTo>
                  <a:lnTo>
                    <a:pt x="8007" y="1224"/>
                  </a:lnTo>
                  <a:cubicBezTo>
                    <a:pt x="8007" y="1218"/>
                    <a:pt x="8006" y="1212"/>
                    <a:pt x="8003" y="1208"/>
                  </a:cubicBezTo>
                  <a:cubicBezTo>
                    <a:pt x="8002" y="1205"/>
                    <a:pt x="8001" y="1203"/>
                    <a:pt x="8000" y="1202"/>
                  </a:cubicBezTo>
                  <a:cubicBezTo>
                    <a:pt x="7996" y="1195"/>
                    <a:pt x="7989" y="1191"/>
                    <a:pt x="7983" y="1190"/>
                  </a:cubicBezTo>
                  <a:lnTo>
                    <a:pt x="7974" y="1190"/>
                  </a:lnTo>
                  <a:cubicBezTo>
                    <a:pt x="7969" y="1192"/>
                    <a:pt x="7963" y="1195"/>
                    <a:pt x="7958" y="1198"/>
                  </a:cubicBezTo>
                  <a:cubicBezTo>
                    <a:pt x="7954" y="1201"/>
                    <a:pt x="7950" y="1203"/>
                    <a:pt x="7947" y="1205"/>
                  </a:cubicBezTo>
                  <a:cubicBezTo>
                    <a:pt x="7943" y="1208"/>
                    <a:pt x="7939" y="1211"/>
                    <a:pt x="7935" y="1213"/>
                  </a:cubicBezTo>
                  <a:lnTo>
                    <a:pt x="7935" y="1213"/>
                  </a:lnTo>
                  <a:cubicBezTo>
                    <a:pt x="7934" y="1209"/>
                    <a:pt x="7933" y="1205"/>
                    <a:pt x="7933" y="1201"/>
                  </a:cubicBezTo>
                  <a:cubicBezTo>
                    <a:pt x="7932" y="1195"/>
                    <a:pt x="7929" y="1190"/>
                    <a:pt x="7927" y="1184"/>
                  </a:cubicBezTo>
                  <a:cubicBezTo>
                    <a:pt x="7926" y="1183"/>
                    <a:pt x="7925" y="1181"/>
                    <a:pt x="7923" y="1180"/>
                  </a:cubicBezTo>
                  <a:cubicBezTo>
                    <a:pt x="7921" y="1177"/>
                    <a:pt x="7919" y="1175"/>
                    <a:pt x="7917" y="1174"/>
                  </a:cubicBezTo>
                  <a:cubicBezTo>
                    <a:pt x="7913" y="1172"/>
                    <a:pt x="7908" y="1169"/>
                    <a:pt x="7904" y="1169"/>
                  </a:cubicBezTo>
                  <a:cubicBezTo>
                    <a:pt x="7895" y="1169"/>
                    <a:pt x="7884" y="1170"/>
                    <a:pt x="7875" y="1173"/>
                  </a:cubicBezTo>
                  <a:cubicBezTo>
                    <a:pt x="7872" y="1174"/>
                    <a:pt x="7871" y="1174"/>
                    <a:pt x="7869" y="1174"/>
                  </a:cubicBezTo>
                  <a:lnTo>
                    <a:pt x="7866" y="1172"/>
                  </a:lnTo>
                  <a:lnTo>
                    <a:pt x="7846" y="1159"/>
                  </a:lnTo>
                  <a:cubicBezTo>
                    <a:pt x="7833" y="1151"/>
                    <a:pt x="7840" y="1158"/>
                    <a:pt x="7837" y="1151"/>
                  </a:cubicBezTo>
                  <a:cubicBezTo>
                    <a:pt x="7832" y="1143"/>
                    <a:pt x="7828" y="1135"/>
                    <a:pt x="7823" y="1128"/>
                  </a:cubicBezTo>
                  <a:cubicBezTo>
                    <a:pt x="7820" y="1124"/>
                    <a:pt x="7817" y="1121"/>
                    <a:pt x="7813" y="1118"/>
                  </a:cubicBezTo>
                  <a:cubicBezTo>
                    <a:pt x="7813" y="1118"/>
                    <a:pt x="7812" y="1118"/>
                    <a:pt x="7812" y="1118"/>
                  </a:cubicBezTo>
                  <a:lnTo>
                    <a:pt x="7812" y="1118"/>
                  </a:lnTo>
                  <a:cubicBezTo>
                    <a:pt x="7811" y="1116"/>
                    <a:pt x="7810" y="1115"/>
                    <a:pt x="7809" y="1113"/>
                  </a:cubicBezTo>
                  <a:lnTo>
                    <a:pt x="7804" y="1102"/>
                  </a:lnTo>
                  <a:cubicBezTo>
                    <a:pt x="7802" y="1097"/>
                    <a:pt x="7798" y="1092"/>
                    <a:pt x="7794" y="1088"/>
                  </a:cubicBezTo>
                  <a:cubicBezTo>
                    <a:pt x="7793" y="1086"/>
                    <a:pt x="7791" y="1085"/>
                    <a:pt x="7789" y="1084"/>
                  </a:cubicBezTo>
                  <a:cubicBezTo>
                    <a:pt x="7786" y="1081"/>
                    <a:pt x="7782" y="1080"/>
                    <a:pt x="7779" y="1080"/>
                  </a:cubicBezTo>
                  <a:cubicBezTo>
                    <a:pt x="7778" y="1080"/>
                    <a:pt x="7777" y="1080"/>
                    <a:pt x="7775" y="1080"/>
                  </a:cubicBezTo>
                  <a:cubicBezTo>
                    <a:pt x="7773" y="1080"/>
                    <a:pt x="7770" y="1080"/>
                    <a:pt x="7767" y="1081"/>
                  </a:cubicBezTo>
                  <a:cubicBezTo>
                    <a:pt x="7765" y="1081"/>
                    <a:pt x="7762" y="1082"/>
                    <a:pt x="7761" y="1084"/>
                  </a:cubicBezTo>
                  <a:cubicBezTo>
                    <a:pt x="7757" y="1086"/>
                    <a:pt x="7752" y="1089"/>
                    <a:pt x="7749" y="1093"/>
                  </a:cubicBezTo>
                  <a:cubicBezTo>
                    <a:pt x="7742" y="1100"/>
                    <a:pt x="7736" y="1106"/>
                    <a:pt x="7731" y="1110"/>
                  </a:cubicBezTo>
                  <a:cubicBezTo>
                    <a:pt x="7725" y="1116"/>
                    <a:pt x="7721" y="1122"/>
                    <a:pt x="7715" y="1128"/>
                  </a:cubicBezTo>
                  <a:cubicBezTo>
                    <a:pt x="7714" y="1128"/>
                    <a:pt x="7713" y="1129"/>
                    <a:pt x="7711" y="1130"/>
                  </a:cubicBezTo>
                  <a:lnTo>
                    <a:pt x="7711" y="1130"/>
                  </a:lnTo>
                  <a:lnTo>
                    <a:pt x="7709" y="1128"/>
                  </a:lnTo>
                  <a:cubicBezTo>
                    <a:pt x="7706" y="1123"/>
                    <a:pt x="7703" y="1120"/>
                    <a:pt x="7700" y="1116"/>
                  </a:cubicBezTo>
                  <a:cubicBezTo>
                    <a:pt x="7697" y="1114"/>
                    <a:pt x="7695" y="1112"/>
                    <a:pt x="7693" y="1110"/>
                  </a:cubicBezTo>
                  <a:lnTo>
                    <a:pt x="7693" y="1110"/>
                  </a:lnTo>
                  <a:cubicBezTo>
                    <a:pt x="7693" y="1109"/>
                    <a:pt x="7692" y="1108"/>
                    <a:pt x="7692" y="1107"/>
                  </a:cubicBezTo>
                  <a:cubicBezTo>
                    <a:pt x="7691" y="1104"/>
                    <a:pt x="7691" y="1101"/>
                    <a:pt x="7689" y="1097"/>
                  </a:cubicBezTo>
                  <a:cubicBezTo>
                    <a:pt x="7689" y="1093"/>
                    <a:pt x="7688" y="1088"/>
                    <a:pt x="7687" y="1085"/>
                  </a:cubicBezTo>
                  <a:cubicBezTo>
                    <a:pt x="7686" y="1078"/>
                    <a:pt x="7684" y="1072"/>
                    <a:pt x="7679" y="1066"/>
                  </a:cubicBezTo>
                  <a:cubicBezTo>
                    <a:pt x="7678" y="1064"/>
                    <a:pt x="7676" y="1062"/>
                    <a:pt x="7673" y="1060"/>
                  </a:cubicBezTo>
                  <a:lnTo>
                    <a:pt x="7670" y="1058"/>
                  </a:lnTo>
                  <a:lnTo>
                    <a:pt x="7669" y="1057"/>
                  </a:lnTo>
                  <a:cubicBezTo>
                    <a:pt x="7666" y="1055"/>
                    <a:pt x="7665" y="1052"/>
                    <a:pt x="7663" y="1051"/>
                  </a:cubicBezTo>
                  <a:cubicBezTo>
                    <a:pt x="7661" y="1048"/>
                    <a:pt x="7658" y="1044"/>
                    <a:pt x="7655" y="1040"/>
                  </a:cubicBezTo>
                  <a:cubicBezTo>
                    <a:pt x="7652" y="1037"/>
                    <a:pt x="7651" y="1035"/>
                    <a:pt x="7649" y="1034"/>
                  </a:cubicBezTo>
                  <a:cubicBezTo>
                    <a:pt x="7647" y="1033"/>
                    <a:pt x="7645" y="1031"/>
                    <a:pt x="7644" y="1030"/>
                  </a:cubicBezTo>
                  <a:lnTo>
                    <a:pt x="7640" y="1028"/>
                  </a:lnTo>
                  <a:lnTo>
                    <a:pt x="7619" y="1018"/>
                  </a:lnTo>
                  <a:lnTo>
                    <a:pt x="7608" y="1012"/>
                  </a:lnTo>
                  <a:lnTo>
                    <a:pt x="7605" y="1011"/>
                  </a:lnTo>
                  <a:cubicBezTo>
                    <a:pt x="7603" y="1009"/>
                    <a:pt x="7600" y="1009"/>
                    <a:pt x="7598" y="1008"/>
                  </a:cubicBezTo>
                  <a:lnTo>
                    <a:pt x="7586" y="1008"/>
                  </a:lnTo>
                  <a:cubicBezTo>
                    <a:pt x="7580" y="1009"/>
                    <a:pt x="7574" y="1011"/>
                    <a:pt x="7567" y="1013"/>
                  </a:cubicBezTo>
                  <a:lnTo>
                    <a:pt x="7567" y="1013"/>
                  </a:lnTo>
                  <a:cubicBezTo>
                    <a:pt x="7574" y="1007"/>
                    <a:pt x="7571" y="993"/>
                    <a:pt x="7560" y="993"/>
                  </a:cubicBezTo>
                  <a:cubicBezTo>
                    <a:pt x="7548" y="993"/>
                    <a:pt x="7545" y="1008"/>
                    <a:pt x="7553" y="1013"/>
                  </a:cubicBezTo>
                  <a:lnTo>
                    <a:pt x="7553" y="1013"/>
                  </a:lnTo>
                  <a:cubicBezTo>
                    <a:pt x="7551" y="1013"/>
                    <a:pt x="7549" y="1012"/>
                    <a:pt x="7547" y="1012"/>
                  </a:cubicBezTo>
                  <a:cubicBezTo>
                    <a:pt x="7537" y="1011"/>
                    <a:pt x="7528" y="1011"/>
                    <a:pt x="7525" y="1009"/>
                  </a:cubicBezTo>
                  <a:cubicBezTo>
                    <a:pt x="7524" y="1009"/>
                    <a:pt x="7523" y="1008"/>
                    <a:pt x="7523" y="1008"/>
                  </a:cubicBezTo>
                  <a:cubicBezTo>
                    <a:pt x="7520" y="1007"/>
                    <a:pt x="7518" y="1007"/>
                    <a:pt x="7516" y="1006"/>
                  </a:cubicBezTo>
                  <a:lnTo>
                    <a:pt x="7510" y="1006"/>
                  </a:lnTo>
                  <a:cubicBezTo>
                    <a:pt x="7508" y="1006"/>
                    <a:pt x="7507" y="1006"/>
                    <a:pt x="7505" y="1006"/>
                  </a:cubicBezTo>
                  <a:cubicBezTo>
                    <a:pt x="7501" y="1006"/>
                    <a:pt x="7497" y="1007"/>
                    <a:pt x="7493" y="1008"/>
                  </a:cubicBezTo>
                  <a:lnTo>
                    <a:pt x="7481" y="1011"/>
                  </a:lnTo>
                  <a:cubicBezTo>
                    <a:pt x="7480" y="1011"/>
                    <a:pt x="7479" y="1012"/>
                    <a:pt x="7477" y="1012"/>
                  </a:cubicBezTo>
                  <a:lnTo>
                    <a:pt x="7477" y="1012"/>
                  </a:lnTo>
                  <a:cubicBezTo>
                    <a:pt x="7475" y="1009"/>
                    <a:pt x="7474" y="1008"/>
                    <a:pt x="7472" y="1006"/>
                  </a:cubicBezTo>
                  <a:cubicBezTo>
                    <a:pt x="7469" y="1003"/>
                    <a:pt x="7467" y="999"/>
                    <a:pt x="7464" y="996"/>
                  </a:cubicBezTo>
                  <a:cubicBezTo>
                    <a:pt x="7461" y="993"/>
                    <a:pt x="7459" y="991"/>
                    <a:pt x="7457" y="990"/>
                  </a:cubicBezTo>
                  <a:lnTo>
                    <a:pt x="7452" y="986"/>
                  </a:lnTo>
                  <a:cubicBezTo>
                    <a:pt x="7452" y="985"/>
                    <a:pt x="7450" y="985"/>
                    <a:pt x="7449" y="984"/>
                  </a:cubicBezTo>
                  <a:lnTo>
                    <a:pt x="7449" y="984"/>
                  </a:lnTo>
                  <a:cubicBezTo>
                    <a:pt x="7449" y="985"/>
                    <a:pt x="7449" y="985"/>
                    <a:pt x="7449" y="985"/>
                  </a:cubicBezTo>
                  <a:cubicBezTo>
                    <a:pt x="7449" y="985"/>
                    <a:pt x="7448" y="984"/>
                    <a:pt x="7447" y="983"/>
                  </a:cubicBezTo>
                  <a:cubicBezTo>
                    <a:pt x="7446" y="980"/>
                    <a:pt x="7444" y="977"/>
                    <a:pt x="7443" y="974"/>
                  </a:cubicBezTo>
                  <a:cubicBezTo>
                    <a:pt x="7439" y="969"/>
                    <a:pt x="7437" y="965"/>
                    <a:pt x="7433" y="961"/>
                  </a:cubicBezTo>
                  <a:cubicBezTo>
                    <a:pt x="7430" y="958"/>
                    <a:pt x="7428" y="956"/>
                    <a:pt x="7424" y="954"/>
                  </a:cubicBezTo>
                  <a:cubicBezTo>
                    <a:pt x="7421" y="953"/>
                    <a:pt x="7418" y="952"/>
                    <a:pt x="7415" y="950"/>
                  </a:cubicBezTo>
                  <a:cubicBezTo>
                    <a:pt x="7413" y="950"/>
                    <a:pt x="7411" y="950"/>
                    <a:pt x="7410" y="950"/>
                  </a:cubicBezTo>
                  <a:cubicBezTo>
                    <a:pt x="7408" y="950"/>
                    <a:pt x="7406" y="950"/>
                    <a:pt x="7405" y="950"/>
                  </a:cubicBezTo>
                  <a:cubicBezTo>
                    <a:pt x="7398" y="952"/>
                    <a:pt x="7392" y="955"/>
                    <a:pt x="7386" y="960"/>
                  </a:cubicBezTo>
                  <a:cubicBezTo>
                    <a:pt x="7382" y="962"/>
                    <a:pt x="7379" y="964"/>
                    <a:pt x="7376" y="968"/>
                  </a:cubicBezTo>
                  <a:cubicBezTo>
                    <a:pt x="7371" y="971"/>
                    <a:pt x="7366" y="975"/>
                    <a:pt x="7362" y="978"/>
                  </a:cubicBezTo>
                  <a:lnTo>
                    <a:pt x="7362" y="978"/>
                  </a:lnTo>
                  <a:cubicBezTo>
                    <a:pt x="7360" y="975"/>
                    <a:pt x="7358" y="971"/>
                    <a:pt x="7355" y="965"/>
                  </a:cubicBezTo>
                  <a:cubicBezTo>
                    <a:pt x="7350" y="960"/>
                    <a:pt x="7345" y="955"/>
                    <a:pt x="7338" y="952"/>
                  </a:cubicBezTo>
                  <a:lnTo>
                    <a:pt x="7334" y="949"/>
                  </a:lnTo>
                  <a:lnTo>
                    <a:pt x="7329" y="947"/>
                  </a:lnTo>
                  <a:cubicBezTo>
                    <a:pt x="7324" y="944"/>
                    <a:pt x="7317" y="939"/>
                    <a:pt x="7310" y="935"/>
                  </a:cubicBezTo>
                  <a:lnTo>
                    <a:pt x="7310" y="935"/>
                  </a:lnTo>
                  <a:cubicBezTo>
                    <a:pt x="7310" y="934"/>
                    <a:pt x="7310" y="933"/>
                    <a:pt x="7310" y="932"/>
                  </a:cubicBezTo>
                  <a:lnTo>
                    <a:pt x="7310" y="910"/>
                  </a:lnTo>
                  <a:lnTo>
                    <a:pt x="7310" y="897"/>
                  </a:lnTo>
                  <a:cubicBezTo>
                    <a:pt x="7308" y="891"/>
                    <a:pt x="7308" y="887"/>
                    <a:pt x="7307" y="881"/>
                  </a:cubicBezTo>
                  <a:cubicBezTo>
                    <a:pt x="7306" y="879"/>
                    <a:pt x="7305" y="876"/>
                    <a:pt x="7305" y="875"/>
                  </a:cubicBezTo>
                  <a:cubicBezTo>
                    <a:pt x="7303" y="872"/>
                    <a:pt x="7301" y="869"/>
                    <a:pt x="7299" y="867"/>
                  </a:cubicBezTo>
                  <a:cubicBezTo>
                    <a:pt x="7296" y="863"/>
                    <a:pt x="7292" y="861"/>
                    <a:pt x="7288" y="860"/>
                  </a:cubicBezTo>
                  <a:cubicBezTo>
                    <a:pt x="7285" y="860"/>
                    <a:pt x="7282" y="859"/>
                    <a:pt x="7279" y="859"/>
                  </a:cubicBezTo>
                  <a:cubicBezTo>
                    <a:pt x="7272" y="859"/>
                    <a:pt x="7265" y="861"/>
                    <a:pt x="7260" y="863"/>
                  </a:cubicBezTo>
                  <a:cubicBezTo>
                    <a:pt x="7250" y="867"/>
                    <a:pt x="7245" y="872"/>
                    <a:pt x="7240" y="872"/>
                  </a:cubicBezTo>
                  <a:lnTo>
                    <a:pt x="7242" y="872"/>
                  </a:lnTo>
                  <a:cubicBezTo>
                    <a:pt x="7243" y="872"/>
                    <a:pt x="7244" y="872"/>
                    <a:pt x="7244" y="872"/>
                  </a:cubicBezTo>
                  <a:cubicBezTo>
                    <a:pt x="7244" y="872"/>
                    <a:pt x="7242" y="872"/>
                    <a:pt x="7239" y="872"/>
                  </a:cubicBezTo>
                  <a:cubicBezTo>
                    <a:pt x="7237" y="871"/>
                    <a:pt x="7235" y="871"/>
                    <a:pt x="7233" y="871"/>
                  </a:cubicBezTo>
                  <a:cubicBezTo>
                    <a:pt x="7231" y="871"/>
                    <a:pt x="7229" y="871"/>
                    <a:pt x="7227" y="872"/>
                  </a:cubicBezTo>
                  <a:cubicBezTo>
                    <a:pt x="7225" y="872"/>
                    <a:pt x="7223" y="873"/>
                    <a:pt x="7220" y="874"/>
                  </a:cubicBezTo>
                  <a:cubicBezTo>
                    <a:pt x="7218" y="875"/>
                    <a:pt x="7216" y="876"/>
                    <a:pt x="7212" y="879"/>
                  </a:cubicBezTo>
                  <a:cubicBezTo>
                    <a:pt x="7206" y="883"/>
                    <a:pt x="7200" y="888"/>
                    <a:pt x="7194" y="895"/>
                  </a:cubicBezTo>
                  <a:lnTo>
                    <a:pt x="7194" y="895"/>
                  </a:lnTo>
                  <a:cubicBezTo>
                    <a:pt x="7194" y="894"/>
                    <a:pt x="7194" y="893"/>
                    <a:pt x="7194" y="892"/>
                  </a:cubicBezTo>
                  <a:cubicBezTo>
                    <a:pt x="7194" y="883"/>
                    <a:pt x="7194" y="875"/>
                    <a:pt x="7191" y="866"/>
                  </a:cubicBezTo>
                  <a:cubicBezTo>
                    <a:pt x="7191" y="863"/>
                    <a:pt x="7191" y="862"/>
                    <a:pt x="7190" y="861"/>
                  </a:cubicBezTo>
                  <a:cubicBezTo>
                    <a:pt x="7190" y="859"/>
                    <a:pt x="7189" y="857"/>
                    <a:pt x="7188" y="854"/>
                  </a:cubicBezTo>
                  <a:cubicBezTo>
                    <a:pt x="7187" y="852"/>
                    <a:pt x="7184" y="848"/>
                    <a:pt x="7182" y="846"/>
                  </a:cubicBezTo>
                  <a:cubicBezTo>
                    <a:pt x="7181" y="845"/>
                    <a:pt x="7179" y="844"/>
                    <a:pt x="7178" y="843"/>
                  </a:cubicBezTo>
                  <a:lnTo>
                    <a:pt x="7178" y="843"/>
                  </a:lnTo>
                  <a:cubicBezTo>
                    <a:pt x="7177" y="843"/>
                    <a:pt x="7177" y="843"/>
                    <a:pt x="7177" y="843"/>
                  </a:cubicBezTo>
                  <a:cubicBezTo>
                    <a:pt x="7175" y="838"/>
                    <a:pt x="7173" y="830"/>
                    <a:pt x="7168" y="821"/>
                  </a:cubicBezTo>
                  <a:cubicBezTo>
                    <a:pt x="7165" y="813"/>
                    <a:pt x="7158" y="807"/>
                    <a:pt x="7151" y="802"/>
                  </a:cubicBezTo>
                  <a:cubicBezTo>
                    <a:pt x="7145" y="800"/>
                    <a:pt x="7138" y="797"/>
                    <a:pt x="7130" y="797"/>
                  </a:cubicBezTo>
                  <a:cubicBezTo>
                    <a:pt x="7123" y="797"/>
                    <a:pt x="7117" y="798"/>
                    <a:pt x="7113" y="798"/>
                  </a:cubicBezTo>
                  <a:cubicBezTo>
                    <a:pt x="7111" y="798"/>
                    <a:pt x="7110" y="798"/>
                    <a:pt x="7109" y="797"/>
                  </a:cubicBezTo>
                  <a:lnTo>
                    <a:pt x="7107" y="797"/>
                  </a:lnTo>
                  <a:cubicBezTo>
                    <a:pt x="7104" y="796"/>
                    <a:pt x="7103" y="794"/>
                    <a:pt x="7101" y="793"/>
                  </a:cubicBezTo>
                  <a:cubicBezTo>
                    <a:pt x="7094" y="785"/>
                    <a:pt x="7086" y="779"/>
                    <a:pt x="7077" y="774"/>
                  </a:cubicBezTo>
                  <a:cubicBezTo>
                    <a:pt x="7071" y="772"/>
                    <a:pt x="7066" y="770"/>
                    <a:pt x="7060" y="770"/>
                  </a:cubicBezTo>
                  <a:cubicBezTo>
                    <a:pt x="7058" y="770"/>
                    <a:pt x="7056" y="771"/>
                    <a:pt x="7055" y="771"/>
                  </a:cubicBezTo>
                  <a:cubicBezTo>
                    <a:pt x="7050" y="772"/>
                    <a:pt x="7045" y="772"/>
                    <a:pt x="7041" y="773"/>
                  </a:cubicBezTo>
                  <a:cubicBezTo>
                    <a:pt x="7038" y="774"/>
                    <a:pt x="7036" y="774"/>
                    <a:pt x="7034" y="774"/>
                  </a:cubicBezTo>
                  <a:cubicBezTo>
                    <a:pt x="7032" y="774"/>
                    <a:pt x="7034" y="775"/>
                    <a:pt x="7034" y="775"/>
                  </a:cubicBezTo>
                  <a:cubicBezTo>
                    <a:pt x="7034" y="775"/>
                    <a:pt x="7033" y="775"/>
                    <a:pt x="7031" y="774"/>
                  </a:cubicBezTo>
                  <a:cubicBezTo>
                    <a:pt x="7028" y="773"/>
                    <a:pt x="7025" y="773"/>
                    <a:pt x="7021" y="773"/>
                  </a:cubicBezTo>
                  <a:cubicBezTo>
                    <a:pt x="7014" y="774"/>
                    <a:pt x="7007" y="777"/>
                    <a:pt x="7001" y="781"/>
                  </a:cubicBezTo>
                  <a:cubicBezTo>
                    <a:pt x="6997" y="784"/>
                    <a:pt x="6993" y="786"/>
                    <a:pt x="6990" y="788"/>
                  </a:cubicBezTo>
                  <a:lnTo>
                    <a:pt x="6981" y="794"/>
                  </a:lnTo>
                  <a:cubicBezTo>
                    <a:pt x="6980" y="794"/>
                    <a:pt x="6980" y="795"/>
                    <a:pt x="6979" y="796"/>
                  </a:cubicBezTo>
                  <a:lnTo>
                    <a:pt x="6979" y="796"/>
                  </a:lnTo>
                  <a:lnTo>
                    <a:pt x="6971" y="792"/>
                  </a:lnTo>
                  <a:lnTo>
                    <a:pt x="6960" y="786"/>
                  </a:lnTo>
                  <a:lnTo>
                    <a:pt x="6954" y="782"/>
                  </a:lnTo>
                  <a:lnTo>
                    <a:pt x="6948" y="780"/>
                  </a:lnTo>
                  <a:cubicBezTo>
                    <a:pt x="6942" y="778"/>
                    <a:pt x="6938" y="774"/>
                    <a:pt x="6932" y="770"/>
                  </a:cubicBezTo>
                  <a:cubicBezTo>
                    <a:pt x="6928" y="767"/>
                    <a:pt x="6924" y="765"/>
                    <a:pt x="6919" y="763"/>
                  </a:cubicBezTo>
                  <a:lnTo>
                    <a:pt x="6914" y="760"/>
                  </a:lnTo>
                  <a:cubicBezTo>
                    <a:pt x="6912" y="760"/>
                    <a:pt x="6911" y="759"/>
                    <a:pt x="6909" y="759"/>
                  </a:cubicBezTo>
                  <a:cubicBezTo>
                    <a:pt x="6905" y="758"/>
                    <a:pt x="6902" y="758"/>
                    <a:pt x="6898" y="758"/>
                  </a:cubicBezTo>
                  <a:cubicBezTo>
                    <a:pt x="6888" y="759"/>
                    <a:pt x="6881" y="760"/>
                    <a:pt x="6877" y="760"/>
                  </a:cubicBezTo>
                  <a:lnTo>
                    <a:pt x="6877" y="760"/>
                  </a:lnTo>
                  <a:cubicBezTo>
                    <a:pt x="6874" y="755"/>
                    <a:pt x="6872" y="748"/>
                    <a:pt x="6867" y="738"/>
                  </a:cubicBezTo>
                  <a:cubicBezTo>
                    <a:pt x="6866" y="735"/>
                    <a:pt x="6864" y="733"/>
                    <a:pt x="6861" y="730"/>
                  </a:cubicBezTo>
                  <a:cubicBezTo>
                    <a:pt x="6858" y="726"/>
                    <a:pt x="6853" y="722"/>
                    <a:pt x="6847" y="720"/>
                  </a:cubicBezTo>
                  <a:cubicBezTo>
                    <a:pt x="6843" y="719"/>
                    <a:pt x="6839" y="718"/>
                    <a:pt x="6835" y="718"/>
                  </a:cubicBezTo>
                  <a:cubicBezTo>
                    <a:pt x="6833" y="718"/>
                    <a:pt x="6832" y="718"/>
                    <a:pt x="6830" y="719"/>
                  </a:cubicBezTo>
                  <a:cubicBezTo>
                    <a:pt x="6826" y="720"/>
                    <a:pt x="6823" y="721"/>
                    <a:pt x="6820" y="722"/>
                  </a:cubicBezTo>
                  <a:cubicBezTo>
                    <a:pt x="6811" y="727"/>
                    <a:pt x="6806" y="731"/>
                    <a:pt x="6801" y="733"/>
                  </a:cubicBezTo>
                  <a:lnTo>
                    <a:pt x="6801" y="733"/>
                  </a:lnTo>
                  <a:lnTo>
                    <a:pt x="6799" y="726"/>
                  </a:lnTo>
                  <a:cubicBezTo>
                    <a:pt x="6796" y="721"/>
                    <a:pt x="6794" y="716"/>
                    <a:pt x="6792" y="712"/>
                  </a:cubicBezTo>
                  <a:cubicBezTo>
                    <a:pt x="6789" y="708"/>
                    <a:pt x="6786" y="705"/>
                    <a:pt x="6782" y="701"/>
                  </a:cubicBezTo>
                  <a:cubicBezTo>
                    <a:pt x="6780" y="700"/>
                    <a:pt x="6777" y="698"/>
                    <a:pt x="6774" y="697"/>
                  </a:cubicBezTo>
                  <a:cubicBezTo>
                    <a:pt x="6771" y="697"/>
                    <a:pt x="6769" y="696"/>
                    <a:pt x="6766" y="696"/>
                  </a:cubicBezTo>
                  <a:cubicBezTo>
                    <a:pt x="6764" y="695"/>
                    <a:pt x="6762" y="695"/>
                    <a:pt x="6760" y="695"/>
                  </a:cubicBezTo>
                  <a:cubicBezTo>
                    <a:pt x="6755" y="695"/>
                    <a:pt x="6751" y="696"/>
                    <a:pt x="6747" y="697"/>
                  </a:cubicBezTo>
                  <a:cubicBezTo>
                    <a:pt x="6742" y="698"/>
                    <a:pt x="6737" y="699"/>
                    <a:pt x="6735" y="700"/>
                  </a:cubicBezTo>
                  <a:cubicBezTo>
                    <a:pt x="6734" y="701"/>
                    <a:pt x="6732" y="701"/>
                    <a:pt x="6731" y="701"/>
                  </a:cubicBezTo>
                  <a:lnTo>
                    <a:pt x="6731" y="701"/>
                  </a:lnTo>
                  <a:lnTo>
                    <a:pt x="6727" y="700"/>
                  </a:lnTo>
                  <a:cubicBezTo>
                    <a:pt x="6721" y="698"/>
                    <a:pt x="6714" y="693"/>
                    <a:pt x="6706" y="690"/>
                  </a:cubicBezTo>
                  <a:lnTo>
                    <a:pt x="6701" y="688"/>
                  </a:lnTo>
                  <a:lnTo>
                    <a:pt x="6701" y="688"/>
                  </a:lnTo>
                  <a:cubicBezTo>
                    <a:pt x="6701" y="688"/>
                    <a:pt x="6701" y="688"/>
                    <a:pt x="6701" y="687"/>
                  </a:cubicBezTo>
                  <a:cubicBezTo>
                    <a:pt x="6700" y="683"/>
                    <a:pt x="6698" y="675"/>
                    <a:pt x="6697" y="667"/>
                  </a:cubicBezTo>
                  <a:cubicBezTo>
                    <a:pt x="6694" y="661"/>
                    <a:pt x="6693" y="656"/>
                    <a:pt x="6691" y="652"/>
                  </a:cubicBezTo>
                  <a:cubicBezTo>
                    <a:pt x="6690" y="649"/>
                    <a:pt x="6689" y="647"/>
                    <a:pt x="6687" y="646"/>
                  </a:cubicBezTo>
                  <a:cubicBezTo>
                    <a:pt x="6685" y="643"/>
                    <a:pt x="6683" y="641"/>
                    <a:pt x="6681" y="639"/>
                  </a:cubicBezTo>
                  <a:cubicBezTo>
                    <a:pt x="6678" y="636"/>
                    <a:pt x="6675" y="635"/>
                    <a:pt x="6672" y="634"/>
                  </a:cubicBezTo>
                  <a:lnTo>
                    <a:pt x="6669" y="633"/>
                  </a:lnTo>
                  <a:lnTo>
                    <a:pt x="6647" y="626"/>
                  </a:lnTo>
                  <a:lnTo>
                    <a:pt x="6635" y="621"/>
                  </a:lnTo>
                  <a:cubicBezTo>
                    <a:pt x="6632" y="620"/>
                    <a:pt x="6629" y="619"/>
                    <a:pt x="6625" y="619"/>
                  </a:cubicBezTo>
                  <a:cubicBezTo>
                    <a:pt x="6623" y="619"/>
                    <a:pt x="6620" y="620"/>
                    <a:pt x="6618" y="620"/>
                  </a:cubicBezTo>
                  <a:cubicBezTo>
                    <a:pt x="6614" y="621"/>
                    <a:pt x="6611" y="623"/>
                    <a:pt x="6608" y="625"/>
                  </a:cubicBezTo>
                  <a:cubicBezTo>
                    <a:pt x="6597" y="629"/>
                    <a:pt x="6591" y="634"/>
                    <a:pt x="6586" y="638"/>
                  </a:cubicBezTo>
                  <a:cubicBezTo>
                    <a:pt x="6582" y="636"/>
                    <a:pt x="6576" y="631"/>
                    <a:pt x="6567" y="626"/>
                  </a:cubicBezTo>
                  <a:cubicBezTo>
                    <a:pt x="6565" y="624"/>
                    <a:pt x="6562" y="623"/>
                    <a:pt x="6560" y="621"/>
                  </a:cubicBezTo>
                  <a:cubicBezTo>
                    <a:pt x="6557" y="620"/>
                    <a:pt x="6553" y="619"/>
                    <a:pt x="6548" y="618"/>
                  </a:cubicBezTo>
                  <a:cubicBezTo>
                    <a:pt x="6547" y="618"/>
                    <a:pt x="6545" y="617"/>
                    <a:pt x="6543" y="617"/>
                  </a:cubicBezTo>
                  <a:cubicBezTo>
                    <a:pt x="6538" y="617"/>
                    <a:pt x="6533" y="619"/>
                    <a:pt x="6528" y="620"/>
                  </a:cubicBezTo>
                  <a:cubicBezTo>
                    <a:pt x="6520" y="622"/>
                    <a:pt x="6513" y="624"/>
                    <a:pt x="6510" y="625"/>
                  </a:cubicBezTo>
                  <a:lnTo>
                    <a:pt x="6510" y="625"/>
                  </a:lnTo>
                  <a:cubicBezTo>
                    <a:pt x="6509" y="624"/>
                    <a:pt x="6508" y="624"/>
                    <a:pt x="6507" y="624"/>
                  </a:cubicBezTo>
                  <a:lnTo>
                    <a:pt x="6501" y="624"/>
                  </a:lnTo>
                  <a:cubicBezTo>
                    <a:pt x="6494" y="624"/>
                    <a:pt x="6488" y="625"/>
                    <a:pt x="6482" y="626"/>
                  </a:cubicBezTo>
                  <a:cubicBezTo>
                    <a:pt x="6481" y="626"/>
                    <a:pt x="6480" y="627"/>
                    <a:pt x="6479" y="627"/>
                  </a:cubicBezTo>
                  <a:lnTo>
                    <a:pt x="6479" y="627"/>
                  </a:lnTo>
                  <a:cubicBezTo>
                    <a:pt x="6478" y="615"/>
                    <a:pt x="6479" y="600"/>
                    <a:pt x="6478" y="584"/>
                  </a:cubicBezTo>
                  <a:cubicBezTo>
                    <a:pt x="6478" y="579"/>
                    <a:pt x="6477" y="573"/>
                    <a:pt x="6475" y="568"/>
                  </a:cubicBezTo>
                  <a:cubicBezTo>
                    <a:pt x="6474" y="561"/>
                    <a:pt x="6471" y="557"/>
                    <a:pt x="6466" y="552"/>
                  </a:cubicBezTo>
                  <a:cubicBezTo>
                    <a:pt x="6463" y="548"/>
                    <a:pt x="6459" y="547"/>
                    <a:pt x="6455" y="546"/>
                  </a:cubicBezTo>
                  <a:lnTo>
                    <a:pt x="6451" y="545"/>
                  </a:lnTo>
                  <a:cubicBezTo>
                    <a:pt x="6442" y="541"/>
                    <a:pt x="6435" y="540"/>
                    <a:pt x="6428" y="539"/>
                  </a:cubicBezTo>
                  <a:lnTo>
                    <a:pt x="6416" y="536"/>
                  </a:lnTo>
                  <a:cubicBezTo>
                    <a:pt x="6414" y="535"/>
                    <a:pt x="6412" y="535"/>
                    <a:pt x="6410" y="535"/>
                  </a:cubicBezTo>
                  <a:cubicBezTo>
                    <a:pt x="6408" y="535"/>
                    <a:pt x="6406" y="535"/>
                    <a:pt x="6404" y="536"/>
                  </a:cubicBezTo>
                  <a:cubicBezTo>
                    <a:pt x="6401" y="536"/>
                    <a:pt x="6398" y="537"/>
                    <a:pt x="6396" y="538"/>
                  </a:cubicBezTo>
                  <a:cubicBezTo>
                    <a:pt x="6392" y="539"/>
                    <a:pt x="6390" y="541"/>
                    <a:pt x="6386" y="544"/>
                  </a:cubicBezTo>
                  <a:cubicBezTo>
                    <a:pt x="6379" y="548"/>
                    <a:pt x="6372" y="554"/>
                    <a:pt x="6367" y="561"/>
                  </a:cubicBezTo>
                  <a:cubicBezTo>
                    <a:pt x="6365" y="563"/>
                    <a:pt x="6362" y="565"/>
                    <a:pt x="6361" y="566"/>
                  </a:cubicBezTo>
                  <a:lnTo>
                    <a:pt x="6361" y="566"/>
                  </a:lnTo>
                  <a:cubicBezTo>
                    <a:pt x="6360" y="565"/>
                    <a:pt x="6359" y="564"/>
                    <a:pt x="6358" y="563"/>
                  </a:cubicBezTo>
                  <a:cubicBezTo>
                    <a:pt x="6356" y="561"/>
                    <a:pt x="6353" y="559"/>
                    <a:pt x="6348" y="555"/>
                  </a:cubicBezTo>
                  <a:cubicBezTo>
                    <a:pt x="6346" y="554"/>
                    <a:pt x="6342" y="552"/>
                    <a:pt x="6340" y="551"/>
                  </a:cubicBezTo>
                  <a:cubicBezTo>
                    <a:pt x="6335" y="548"/>
                    <a:pt x="6332" y="547"/>
                    <a:pt x="6327" y="547"/>
                  </a:cubicBezTo>
                  <a:cubicBezTo>
                    <a:pt x="6325" y="547"/>
                    <a:pt x="6323" y="547"/>
                    <a:pt x="6321" y="547"/>
                  </a:cubicBezTo>
                  <a:cubicBezTo>
                    <a:pt x="6316" y="547"/>
                    <a:pt x="6310" y="548"/>
                    <a:pt x="6305" y="550"/>
                  </a:cubicBezTo>
                  <a:cubicBezTo>
                    <a:pt x="6301" y="551"/>
                    <a:pt x="6297" y="553"/>
                    <a:pt x="6294" y="554"/>
                  </a:cubicBezTo>
                  <a:cubicBezTo>
                    <a:pt x="6291" y="554"/>
                    <a:pt x="6289" y="555"/>
                    <a:pt x="6288" y="555"/>
                  </a:cubicBezTo>
                  <a:lnTo>
                    <a:pt x="6290" y="555"/>
                  </a:lnTo>
                  <a:cubicBezTo>
                    <a:pt x="6291" y="556"/>
                    <a:pt x="6291" y="556"/>
                    <a:pt x="6290" y="556"/>
                  </a:cubicBezTo>
                  <a:cubicBezTo>
                    <a:pt x="6290" y="556"/>
                    <a:pt x="6288" y="555"/>
                    <a:pt x="6287" y="555"/>
                  </a:cubicBezTo>
                  <a:cubicBezTo>
                    <a:pt x="6284" y="554"/>
                    <a:pt x="6282" y="554"/>
                    <a:pt x="6280" y="554"/>
                  </a:cubicBezTo>
                  <a:cubicBezTo>
                    <a:pt x="6273" y="554"/>
                    <a:pt x="6267" y="555"/>
                    <a:pt x="6261" y="557"/>
                  </a:cubicBezTo>
                  <a:lnTo>
                    <a:pt x="6259" y="557"/>
                  </a:lnTo>
                  <a:lnTo>
                    <a:pt x="6259" y="557"/>
                  </a:lnTo>
                  <a:cubicBezTo>
                    <a:pt x="6259" y="556"/>
                    <a:pt x="6259" y="554"/>
                    <a:pt x="6259" y="553"/>
                  </a:cubicBezTo>
                  <a:lnTo>
                    <a:pt x="6259" y="530"/>
                  </a:lnTo>
                  <a:cubicBezTo>
                    <a:pt x="6259" y="521"/>
                    <a:pt x="6259" y="513"/>
                    <a:pt x="6258" y="503"/>
                  </a:cubicBezTo>
                  <a:cubicBezTo>
                    <a:pt x="6258" y="501"/>
                    <a:pt x="6257" y="497"/>
                    <a:pt x="6255" y="494"/>
                  </a:cubicBezTo>
                  <a:cubicBezTo>
                    <a:pt x="6255" y="492"/>
                    <a:pt x="6254" y="489"/>
                    <a:pt x="6253" y="487"/>
                  </a:cubicBezTo>
                  <a:cubicBezTo>
                    <a:pt x="6251" y="484"/>
                    <a:pt x="6247" y="479"/>
                    <a:pt x="6244" y="477"/>
                  </a:cubicBezTo>
                  <a:cubicBezTo>
                    <a:pt x="6240" y="474"/>
                    <a:pt x="6236" y="472"/>
                    <a:pt x="6232" y="472"/>
                  </a:cubicBezTo>
                  <a:lnTo>
                    <a:pt x="6226" y="471"/>
                  </a:lnTo>
                  <a:lnTo>
                    <a:pt x="6217" y="471"/>
                  </a:lnTo>
                  <a:cubicBezTo>
                    <a:pt x="6206" y="472"/>
                    <a:pt x="6199" y="473"/>
                    <a:pt x="6195" y="473"/>
                  </a:cubicBezTo>
                  <a:cubicBezTo>
                    <a:pt x="6194" y="473"/>
                    <a:pt x="6193" y="473"/>
                    <a:pt x="6192" y="472"/>
                  </a:cubicBezTo>
                  <a:lnTo>
                    <a:pt x="6185" y="472"/>
                  </a:lnTo>
                  <a:cubicBezTo>
                    <a:pt x="6178" y="472"/>
                    <a:pt x="6172" y="472"/>
                    <a:pt x="6166" y="474"/>
                  </a:cubicBezTo>
                  <a:lnTo>
                    <a:pt x="6156" y="478"/>
                  </a:lnTo>
                  <a:lnTo>
                    <a:pt x="6153" y="478"/>
                  </a:lnTo>
                  <a:lnTo>
                    <a:pt x="6149" y="477"/>
                  </a:lnTo>
                  <a:cubicBezTo>
                    <a:pt x="6146" y="475"/>
                    <a:pt x="6143" y="474"/>
                    <a:pt x="6141" y="474"/>
                  </a:cubicBezTo>
                  <a:lnTo>
                    <a:pt x="6128" y="474"/>
                  </a:lnTo>
                  <a:cubicBezTo>
                    <a:pt x="6124" y="473"/>
                    <a:pt x="6121" y="473"/>
                    <a:pt x="6119" y="473"/>
                  </a:cubicBezTo>
                  <a:lnTo>
                    <a:pt x="6115" y="473"/>
                  </a:lnTo>
                  <a:cubicBezTo>
                    <a:pt x="6111" y="470"/>
                    <a:pt x="6105" y="465"/>
                    <a:pt x="6101" y="462"/>
                  </a:cubicBezTo>
                  <a:cubicBezTo>
                    <a:pt x="6096" y="457"/>
                    <a:pt x="6090" y="453"/>
                    <a:pt x="6084" y="451"/>
                  </a:cubicBezTo>
                  <a:cubicBezTo>
                    <a:pt x="6079" y="450"/>
                    <a:pt x="6076" y="450"/>
                    <a:pt x="6072" y="450"/>
                  </a:cubicBezTo>
                  <a:cubicBezTo>
                    <a:pt x="6069" y="450"/>
                    <a:pt x="6065" y="450"/>
                    <a:pt x="6062" y="451"/>
                  </a:cubicBezTo>
                  <a:cubicBezTo>
                    <a:pt x="6058" y="452"/>
                    <a:pt x="6054" y="455"/>
                    <a:pt x="6051" y="457"/>
                  </a:cubicBezTo>
                  <a:cubicBezTo>
                    <a:pt x="6045" y="461"/>
                    <a:pt x="6040" y="466"/>
                    <a:pt x="6035" y="471"/>
                  </a:cubicBezTo>
                  <a:lnTo>
                    <a:pt x="6035" y="471"/>
                  </a:lnTo>
                  <a:cubicBezTo>
                    <a:pt x="6034" y="467"/>
                    <a:pt x="6033" y="464"/>
                    <a:pt x="6032" y="460"/>
                  </a:cubicBezTo>
                  <a:cubicBezTo>
                    <a:pt x="6031" y="455"/>
                    <a:pt x="6027" y="448"/>
                    <a:pt x="6024" y="443"/>
                  </a:cubicBezTo>
                  <a:cubicBezTo>
                    <a:pt x="6021" y="441"/>
                    <a:pt x="6019" y="438"/>
                    <a:pt x="6017" y="436"/>
                  </a:cubicBezTo>
                  <a:cubicBezTo>
                    <a:pt x="6013" y="434"/>
                    <a:pt x="6010" y="431"/>
                    <a:pt x="6005" y="430"/>
                  </a:cubicBezTo>
                  <a:cubicBezTo>
                    <a:pt x="6003" y="429"/>
                    <a:pt x="5999" y="429"/>
                    <a:pt x="5996" y="428"/>
                  </a:cubicBezTo>
                  <a:cubicBezTo>
                    <a:pt x="5992" y="428"/>
                    <a:pt x="5989" y="427"/>
                    <a:pt x="5985" y="427"/>
                  </a:cubicBezTo>
                  <a:cubicBezTo>
                    <a:pt x="5979" y="427"/>
                    <a:pt x="5974" y="428"/>
                    <a:pt x="5970" y="428"/>
                  </a:cubicBezTo>
                  <a:lnTo>
                    <a:pt x="5966" y="428"/>
                  </a:lnTo>
                  <a:cubicBezTo>
                    <a:pt x="5960" y="427"/>
                    <a:pt x="5955" y="427"/>
                    <a:pt x="5951" y="426"/>
                  </a:cubicBezTo>
                  <a:cubicBezTo>
                    <a:pt x="5944" y="426"/>
                    <a:pt x="5937" y="424"/>
                    <a:pt x="5931" y="423"/>
                  </a:cubicBezTo>
                  <a:lnTo>
                    <a:pt x="5926" y="422"/>
                  </a:lnTo>
                  <a:cubicBezTo>
                    <a:pt x="5924" y="421"/>
                    <a:pt x="5921" y="421"/>
                    <a:pt x="5918" y="421"/>
                  </a:cubicBezTo>
                  <a:cubicBezTo>
                    <a:pt x="5914" y="422"/>
                    <a:pt x="5909" y="422"/>
                    <a:pt x="5906" y="424"/>
                  </a:cubicBezTo>
                  <a:cubicBezTo>
                    <a:pt x="5900" y="426"/>
                    <a:pt x="5895" y="428"/>
                    <a:pt x="5890" y="430"/>
                  </a:cubicBezTo>
                  <a:lnTo>
                    <a:pt x="5884" y="434"/>
                  </a:lnTo>
                  <a:lnTo>
                    <a:pt x="5884" y="434"/>
                  </a:lnTo>
                  <a:cubicBezTo>
                    <a:pt x="5882" y="432"/>
                    <a:pt x="5880" y="431"/>
                    <a:pt x="5878" y="429"/>
                  </a:cubicBezTo>
                  <a:cubicBezTo>
                    <a:pt x="5874" y="426"/>
                    <a:pt x="5870" y="422"/>
                    <a:pt x="5866" y="420"/>
                  </a:cubicBezTo>
                  <a:cubicBezTo>
                    <a:pt x="5863" y="418"/>
                    <a:pt x="5860" y="417"/>
                    <a:pt x="5857" y="415"/>
                  </a:cubicBezTo>
                  <a:lnTo>
                    <a:pt x="5857" y="415"/>
                  </a:lnTo>
                  <a:cubicBezTo>
                    <a:pt x="5856" y="414"/>
                    <a:pt x="5856" y="414"/>
                    <a:pt x="5856" y="413"/>
                  </a:cubicBezTo>
                  <a:cubicBezTo>
                    <a:pt x="5853" y="412"/>
                    <a:pt x="5852" y="408"/>
                    <a:pt x="5850" y="405"/>
                  </a:cubicBezTo>
                  <a:cubicBezTo>
                    <a:pt x="5848" y="399"/>
                    <a:pt x="5844" y="394"/>
                    <a:pt x="5841" y="391"/>
                  </a:cubicBezTo>
                  <a:cubicBezTo>
                    <a:pt x="5837" y="387"/>
                    <a:pt x="5834" y="384"/>
                    <a:pt x="5830" y="382"/>
                  </a:cubicBezTo>
                  <a:cubicBezTo>
                    <a:pt x="5829" y="381"/>
                    <a:pt x="5827" y="380"/>
                    <a:pt x="5826" y="380"/>
                  </a:cubicBezTo>
                  <a:lnTo>
                    <a:pt x="5826" y="380"/>
                  </a:lnTo>
                  <a:cubicBezTo>
                    <a:pt x="5825" y="380"/>
                    <a:pt x="5825" y="379"/>
                    <a:pt x="5824" y="378"/>
                  </a:cubicBezTo>
                  <a:lnTo>
                    <a:pt x="5819" y="370"/>
                  </a:lnTo>
                  <a:cubicBezTo>
                    <a:pt x="5815" y="364"/>
                    <a:pt x="5812" y="361"/>
                    <a:pt x="5807" y="356"/>
                  </a:cubicBezTo>
                  <a:lnTo>
                    <a:pt x="5802" y="353"/>
                  </a:lnTo>
                  <a:cubicBezTo>
                    <a:pt x="5800" y="350"/>
                    <a:pt x="5798" y="349"/>
                    <a:pt x="5795" y="348"/>
                  </a:cubicBezTo>
                  <a:cubicBezTo>
                    <a:pt x="5792" y="347"/>
                    <a:pt x="5790" y="346"/>
                    <a:pt x="5786" y="345"/>
                  </a:cubicBezTo>
                  <a:lnTo>
                    <a:pt x="5763" y="340"/>
                  </a:lnTo>
                  <a:lnTo>
                    <a:pt x="5751" y="336"/>
                  </a:lnTo>
                  <a:cubicBezTo>
                    <a:pt x="5748" y="336"/>
                    <a:pt x="5745" y="336"/>
                    <a:pt x="5741" y="336"/>
                  </a:cubicBezTo>
                  <a:cubicBezTo>
                    <a:pt x="5736" y="336"/>
                    <a:pt x="5730" y="337"/>
                    <a:pt x="5725" y="339"/>
                  </a:cubicBezTo>
                  <a:cubicBezTo>
                    <a:pt x="5714" y="343"/>
                    <a:pt x="5707" y="348"/>
                    <a:pt x="5704" y="348"/>
                  </a:cubicBezTo>
                  <a:lnTo>
                    <a:pt x="5706" y="348"/>
                  </a:lnTo>
                  <a:cubicBezTo>
                    <a:pt x="5707" y="348"/>
                    <a:pt x="5707" y="348"/>
                    <a:pt x="5708" y="348"/>
                  </a:cubicBezTo>
                  <a:lnTo>
                    <a:pt x="5708" y="348"/>
                  </a:lnTo>
                  <a:cubicBezTo>
                    <a:pt x="5707" y="348"/>
                    <a:pt x="5705" y="348"/>
                    <a:pt x="5700" y="348"/>
                  </a:cubicBezTo>
                  <a:cubicBezTo>
                    <a:pt x="5697" y="348"/>
                    <a:pt x="5692" y="349"/>
                    <a:pt x="5689" y="350"/>
                  </a:cubicBezTo>
                  <a:cubicBezTo>
                    <a:pt x="5687" y="351"/>
                    <a:pt x="5684" y="353"/>
                    <a:pt x="5682" y="354"/>
                  </a:cubicBezTo>
                  <a:cubicBezTo>
                    <a:pt x="5678" y="355"/>
                    <a:pt x="5676" y="357"/>
                    <a:pt x="5674" y="360"/>
                  </a:cubicBezTo>
                  <a:cubicBezTo>
                    <a:pt x="5667" y="366"/>
                    <a:pt x="5662" y="371"/>
                    <a:pt x="5658" y="376"/>
                  </a:cubicBezTo>
                  <a:lnTo>
                    <a:pt x="5658" y="376"/>
                  </a:lnTo>
                  <a:cubicBezTo>
                    <a:pt x="5656" y="371"/>
                    <a:pt x="5653" y="367"/>
                    <a:pt x="5651" y="363"/>
                  </a:cubicBezTo>
                  <a:lnTo>
                    <a:pt x="5647" y="357"/>
                  </a:lnTo>
                  <a:cubicBezTo>
                    <a:pt x="5645" y="356"/>
                    <a:pt x="5643" y="354"/>
                    <a:pt x="5640" y="353"/>
                  </a:cubicBezTo>
                  <a:cubicBezTo>
                    <a:pt x="5639" y="352"/>
                    <a:pt x="5639" y="351"/>
                    <a:pt x="5638" y="351"/>
                  </a:cubicBezTo>
                  <a:lnTo>
                    <a:pt x="5638" y="351"/>
                  </a:lnTo>
                  <a:cubicBezTo>
                    <a:pt x="5635" y="346"/>
                    <a:pt x="5633" y="339"/>
                    <a:pt x="5631" y="332"/>
                  </a:cubicBezTo>
                  <a:cubicBezTo>
                    <a:pt x="5629" y="326"/>
                    <a:pt x="5628" y="321"/>
                    <a:pt x="5624" y="317"/>
                  </a:cubicBezTo>
                  <a:cubicBezTo>
                    <a:pt x="5624" y="314"/>
                    <a:pt x="5623" y="313"/>
                    <a:pt x="5622" y="312"/>
                  </a:cubicBezTo>
                  <a:cubicBezTo>
                    <a:pt x="5619" y="310"/>
                    <a:pt x="5618" y="307"/>
                    <a:pt x="5616" y="305"/>
                  </a:cubicBezTo>
                  <a:cubicBezTo>
                    <a:pt x="5614" y="303"/>
                    <a:pt x="5610" y="301"/>
                    <a:pt x="5607" y="299"/>
                  </a:cubicBezTo>
                  <a:cubicBezTo>
                    <a:pt x="5602" y="297"/>
                    <a:pt x="5597" y="296"/>
                    <a:pt x="5593" y="296"/>
                  </a:cubicBezTo>
                  <a:cubicBezTo>
                    <a:pt x="5587" y="296"/>
                    <a:pt x="5581" y="297"/>
                    <a:pt x="5577" y="301"/>
                  </a:cubicBezTo>
                  <a:cubicBezTo>
                    <a:pt x="5573" y="302"/>
                    <a:pt x="5570" y="303"/>
                    <a:pt x="5567" y="305"/>
                  </a:cubicBezTo>
                  <a:cubicBezTo>
                    <a:pt x="5563" y="309"/>
                    <a:pt x="5559" y="312"/>
                    <a:pt x="5556" y="314"/>
                  </a:cubicBezTo>
                  <a:lnTo>
                    <a:pt x="5548" y="321"/>
                  </a:lnTo>
                  <a:cubicBezTo>
                    <a:pt x="5548" y="321"/>
                    <a:pt x="5548" y="321"/>
                    <a:pt x="5547" y="321"/>
                  </a:cubicBezTo>
                  <a:lnTo>
                    <a:pt x="5547" y="321"/>
                  </a:lnTo>
                  <a:cubicBezTo>
                    <a:pt x="5547" y="321"/>
                    <a:pt x="5547" y="321"/>
                    <a:pt x="5546" y="321"/>
                  </a:cubicBezTo>
                  <a:cubicBezTo>
                    <a:pt x="5541" y="320"/>
                    <a:pt x="5536" y="320"/>
                    <a:pt x="5533" y="320"/>
                  </a:cubicBezTo>
                  <a:lnTo>
                    <a:pt x="5517" y="320"/>
                  </a:lnTo>
                  <a:cubicBezTo>
                    <a:pt x="5515" y="320"/>
                    <a:pt x="5519" y="320"/>
                    <a:pt x="5511" y="319"/>
                  </a:cubicBezTo>
                  <a:cubicBezTo>
                    <a:pt x="5502" y="319"/>
                    <a:pt x="5494" y="320"/>
                    <a:pt x="5487" y="323"/>
                  </a:cubicBezTo>
                  <a:cubicBezTo>
                    <a:pt x="5485" y="323"/>
                    <a:pt x="5483" y="324"/>
                    <a:pt x="5482" y="325"/>
                  </a:cubicBezTo>
                  <a:lnTo>
                    <a:pt x="5482" y="325"/>
                  </a:lnTo>
                  <a:cubicBezTo>
                    <a:pt x="5479" y="318"/>
                    <a:pt x="5478" y="310"/>
                    <a:pt x="5475" y="299"/>
                  </a:cubicBezTo>
                  <a:cubicBezTo>
                    <a:pt x="5473" y="297"/>
                    <a:pt x="5472" y="294"/>
                    <a:pt x="5471" y="291"/>
                  </a:cubicBezTo>
                  <a:cubicBezTo>
                    <a:pt x="5470" y="289"/>
                    <a:pt x="5469" y="287"/>
                    <a:pt x="5468" y="285"/>
                  </a:cubicBezTo>
                  <a:cubicBezTo>
                    <a:pt x="5465" y="282"/>
                    <a:pt x="5463" y="280"/>
                    <a:pt x="5461" y="277"/>
                  </a:cubicBezTo>
                  <a:cubicBezTo>
                    <a:pt x="5456" y="275"/>
                    <a:pt x="5451" y="273"/>
                    <a:pt x="5447" y="272"/>
                  </a:cubicBezTo>
                  <a:cubicBezTo>
                    <a:pt x="5443" y="270"/>
                    <a:pt x="5440" y="270"/>
                    <a:pt x="5438" y="270"/>
                  </a:cubicBezTo>
                  <a:cubicBezTo>
                    <a:pt x="5433" y="270"/>
                    <a:pt x="5428" y="272"/>
                    <a:pt x="5424" y="273"/>
                  </a:cubicBezTo>
                  <a:cubicBezTo>
                    <a:pt x="5416" y="276"/>
                    <a:pt x="5409" y="280"/>
                    <a:pt x="5400" y="283"/>
                  </a:cubicBezTo>
                  <a:lnTo>
                    <a:pt x="5384" y="283"/>
                  </a:lnTo>
                  <a:cubicBezTo>
                    <a:pt x="5373" y="285"/>
                    <a:pt x="5363" y="288"/>
                    <a:pt x="5363" y="288"/>
                  </a:cubicBezTo>
                  <a:lnTo>
                    <a:pt x="5362" y="288"/>
                  </a:lnTo>
                  <a:cubicBezTo>
                    <a:pt x="5359" y="287"/>
                    <a:pt x="5356" y="285"/>
                    <a:pt x="5354" y="284"/>
                  </a:cubicBezTo>
                  <a:lnTo>
                    <a:pt x="5343" y="280"/>
                  </a:lnTo>
                  <a:cubicBezTo>
                    <a:pt x="5340" y="279"/>
                    <a:pt x="5338" y="277"/>
                    <a:pt x="5336" y="276"/>
                  </a:cubicBezTo>
                  <a:lnTo>
                    <a:pt x="5331" y="275"/>
                  </a:lnTo>
                  <a:cubicBezTo>
                    <a:pt x="5330" y="275"/>
                    <a:pt x="5327" y="274"/>
                    <a:pt x="5325" y="274"/>
                  </a:cubicBezTo>
                  <a:lnTo>
                    <a:pt x="5315" y="274"/>
                  </a:lnTo>
                  <a:cubicBezTo>
                    <a:pt x="5312" y="275"/>
                    <a:pt x="5309" y="275"/>
                    <a:pt x="5307" y="276"/>
                  </a:cubicBezTo>
                  <a:cubicBezTo>
                    <a:pt x="5304" y="277"/>
                    <a:pt x="5303" y="277"/>
                    <a:pt x="5301" y="279"/>
                  </a:cubicBezTo>
                  <a:lnTo>
                    <a:pt x="5296" y="281"/>
                  </a:lnTo>
                  <a:cubicBezTo>
                    <a:pt x="5292" y="283"/>
                    <a:pt x="5288" y="287"/>
                    <a:pt x="5285" y="290"/>
                  </a:cubicBezTo>
                  <a:lnTo>
                    <a:pt x="5277" y="295"/>
                  </a:lnTo>
                  <a:lnTo>
                    <a:pt x="5277" y="295"/>
                  </a:lnTo>
                  <a:lnTo>
                    <a:pt x="5273" y="295"/>
                  </a:lnTo>
                  <a:lnTo>
                    <a:pt x="5260" y="294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3"/>
                    <a:pt x="5252" y="294"/>
                    <a:pt x="5251" y="294"/>
                  </a:cubicBezTo>
                  <a:cubicBezTo>
                    <a:pt x="5251" y="294"/>
                    <a:pt x="5251" y="293"/>
                    <a:pt x="5251" y="292"/>
                  </a:cubicBezTo>
                  <a:lnTo>
                    <a:pt x="5251" y="292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2"/>
                    <a:pt x="5251" y="292"/>
                    <a:pt x="5251" y="292"/>
                  </a:cubicBezTo>
                  <a:cubicBezTo>
                    <a:pt x="5251" y="292"/>
                    <a:pt x="5251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1" y="292"/>
                    <a:pt x="5251" y="292"/>
                  </a:cubicBezTo>
                  <a:lnTo>
                    <a:pt x="5251" y="292"/>
                  </a:lnTo>
                  <a:lnTo>
                    <a:pt x="5250" y="292"/>
                  </a:lnTo>
                  <a:lnTo>
                    <a:pt x="5245" y="291"/>
                  </a:lnTo>
                  <a:cubicBezTo>
                    <a:pt x="5245" y="291"/>
                    <a:pt x="5245" y="291"/>
                    <a:pt x="5245" y="291"/>
                  </a:cubicBezTo>
                  <a:lnTo>
                    <a:pt x="5245" y="291"/>
                  </a:lnTo>
                  <a:cubicBezTo>
                    <a:pt x="5246" y="291"/>
                    <a:pt x="5247" y="291"/>
                    <a:pt x="5248" y="291"/>
                  </a:cubicBezTo>
                  <a:cubicBezTo>
                    <a:pt x="5249" y="291"/>
                    <a:pt x="5249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0" y="292"/>
                    <a:pt x="5250" y="291"/>
                  </a:cubicBezTo>
                  <a:lnTo>
                    <a:pt x="5243" y="282"/>
                  </a:lnTo>
                  <a:cubicBezTo>
                    <a:pt x="5239" y="276"/>
                    <a:pt x="5236" y="272"/>
                    <a:pt x="5231" y="267"/>
                  </a:cubicBezTo>
                  <a:cubicBezTo>
                    <a:pt x="5227" y="263"/>
                    <a:pt x="5222" y="260"/>
                    <a:pt x="5216" y="259"/>
                  </a:cubicBezTo>
                  <a:cubicBezTo>
                    <a:pt x="5214" y="258"/>
                    <a:pt x="5212" y="256"/>
                    <a:pt x="5208" y="256"/>
                  </a:cubicBezTo>
                  <a:lnTo>
                    <a:pt x="5202" y="256"/>
                  </a:lnTo>
                  <a:cubicBezTo>
                    <a:pt x="5193" y="256"/>
                    <a:pt x="5183" y="259"/>
                    <a:pt x="5173" y="261"/>
                  </a:cubicBezTo>
                  <a:lnTo>
                    <a:pt x="5171" y="261"/>
                  </a:lnTo>
                  <a:lnTo>
                    <a:pt x="5161" y="259"/>
                  </a:lnTo>
                  <a:lnTo>
                    <a:pt x="5138" y="254"/>
                  </a:lnTo>
                  <a:lnTo>
                    <a:pt x="5138" y="254"/>
                  </a:lnTo>
                  <a:cubicBezTo>
                    <a:pt x="5137" y="253"/>
                    <a:pt x="5136" y="253"/>
                    <a:pt x="5136" y="252"/>
                  </a:cubicBezTo>
                  <a:lnTo>
                    <a:pt x="5128" y="241"/>
                  </a:lnTo>
                  <a:cubicBezTo>
                    <a:pt x="5124" y="236"/>
                    <a:pt x="5119" y="231"/>
                    <a:pt x="5112" y="228"/>
                  </a:cubicBezTo>
                  <a:cubicBezTo>
                    <a:pt x="5111" y="226"/>
                    <a:pt x="5110" y="225"/>
                    <a:pt x="5108" y="225"/>
                  </a:cubicBezTo>
                  <a:lnTo>
                    <a:pt x="5108" y="225"/>
                  </a:lnTo>
                  <a:cubicBezTo>
                    <a:pt x="5108" y="224"/>
                    <a:pt x="5108" y="224"/>
                    <a:pt x="5107" y="223"/>
                  </a:cubicBezTo>
                  <a:cubicBezTo>
                    <a:pt x="5105" y="217"/>
                    <a:pt x="5103" y="210"/>
                    <a:pt x="5097" y="201"/>
                  </a:cubicBezTo>
                  <a:cubicBezTo>
                    <a:pt x="5096" y="197"/>
                    <a:pt x="5093" y="195"/>
                    <a:pt x="5092" y="192"/>
                  </a:cubicBezTo>
                  <a:cubicBezTo>
                    <a:pt x="5091" y="190"/>
                    <a:pt x="5089" y="188"/>
                    <a:pt x="5088" y="187"/>
                  </a:cubicBezTo>
                  <a:cubicBezTo>
                    <a:pt x="5085" y="185"/>
                    <a:pt x="5082" y="182"/>
                    <a:pt x="5080" y="180"/>
                  </a:cubicBezTo>
                  <a:cubicBezTo>
                    <a:pt x="5074" y="178"/>
                    <a:pt x="5068" y="176"/>
                    <a:pt x="5062" y="176"/>
                  </a:cubicBezTo>
                  <a:cubicBezTo>
                    <a:pt x="5060" y="176"/>
                    <a:pt x="5058" y="176"/>
                    <a:pt x="5055" y="177"/>
                  </a:cubicBezTo>
                  <a:cubicBezTo>
                    <a:pt x="5053" y="177"/>
                    <a:pt x="5049" y="178"/>
                    <a:pt x="5047" y="179"/>
                  </a:cubicBezTo>
                  <a:cubicBezTo>
                    <a:pt x="5045" y="179"/>
                    <a:pt x="5044" y="180"/>
                    <a:pt x="5041" y="181"/>
                  </a:cubicBezTo>
                  <a:cubicBezTo>
                    <a:pt x="5033" y="186"/>
                    <a:pt x="5026" y="192"/>
                    <a:pt x="5019" y="197"/>
                  </a:cubicBezTo>
                  <a:cubicBezTo>
                    <a:pt x="5019" y="198"/>
                    <a:pt x="5018" y="198"/>
                    <a:pt x="5018" y="198"/>
                  </a:cubicBezTo>
                  <a:lnTo>
                    <a:pt x="5018" y="198"/>
                  </a:lnTo>
                  <a:lnTo>
                    <a:pt x="4996" y="193"/>
                  </a:lnTo>
                  <a:lnTo>
                    <a:pt x="4990" y="192"/>
                  </a:lnTo>
                  <a:lnTo>
                    <a:pt x="4988" y="192"/>
                  </a:lnTo>
                  <a:cubicBezTo>
                    <a:pt x="4986" y="191"/>
                    <a:pt x="4985" y="191"/>
                    <a:pt x="4983" y="191"/>
                  </a:cubicBezTo>
                  <a:cubicBezTo>
                    <a:pt x="4981" y="191"/>
                    <a:pt x="4980" y="191"/>
                    <a:pt x="4979" y="192"/>
                  </a:cubicBezTo>
                  <a:cubicBezTo>
                    <a:pt x="4970" y="192"/>
                    <a:pt x="4961" y="195"/>
                    <a:pt x="4953" y="200"/>
                  </a:cubicBezTo>
                  <a:cubicBezTo>
                    <a:pt x="4944" y="207"/>
                    <a:pt x="4937" y="212"/>
                    <a:pt x="4936" y="214"/>
                  </a:cubicBezTo>
                  <a:lnTo>
                    <a:pt x="4914" y="214"/>
                  </a:lnTo>
                  <a:cubicBezTo>
                    <a:pt x="4912" y="208"/>
                    <a:pt x="4909" y="202"/>
                    <a:pt x="4906" y="194"/>
                  </a:cubicBezTo>
                  <a:cubicBezTo>
                    <a:pt x="4904" y="187"/>
                    <a:pt x="4899" y="181"/>
                    <a:pt x="4895" y="177"/>
                  </a:cubicBezTo>
                  <a:cubicBezTo>
                    <a:pt x="4893" y="174"/>
                    <a:pt x="4890" y="172"/>
                    <a:pt x="4887" y="170"/>
                  </a:cubicBezTo>
                  <a:cubicBezTo>
                    <a:pt x="4883" y="167"/>
                    <a:pt x="4879" y="165"/>
                    <a:pt x="4873" y="165"/>
                  </a:cubicBezTo>
                  <a:lnTo>
                    <a:pt x="4870" y="164"/>
                  </a:lnTo>
                  <a:cubicBezTo>
                    <a:pt x="4863" y="163"/>
                    <a:pt x="4856" y="160"/>
                    <a:pt x="4848" y="158"/>
                  </a:cubicBezTo>
                  <a:lnTo>
                    <a:pt x="4841" y="157"/>
                  </a:lnTo>
                  <a:lnTo>
                    <a:pt x="4837" y="157"/>
                  </a:lnTo>
                  <a:cubicBezTo>
                    <a:pt x="4835" y="156"/>
                    <a:pt x="4832" y="156"/>
                    <a:pt x="4829" y="156"/>
                  </a:cubicBezTo>
                  <a:cubicBezTo>
                    <a:pt x="4826" y="156"/>
                    <a:pt x="4824" y="156"/>
                    <a:pt x="4821" y="157"/>
                  </a:cubicBezTo>
                  <a:cubicBezTo>
                    <a:pt x="4818" y="158"/>
                    <a:pt x="4813" y="160"/>
                    <a:pt x="4811" y="163"/>
                  </a:cubicBezTo>
                  <a:cubicBezTo>
                    <a:pt x="4809" y="164"/>
                    <a:pt x="4806" y="165"/>
                    <a:pt x="4805" y="167"/>
                  </a:cubicBezTo>
                  <a:cubicBezTo>
                    <a:pt x="4804" y="168"/>
                    <a:pt x="4803" y="170"/>
                    <a:pt x="4802" y="171"/>
                  </a:cubicBezTo>
                  <a:lnTo>
                    <a:pt x="4798" y="174"/>
                  </a:lnTo>
                  <a:cubicBezTo>
                    <a:pt x="4792" y="181"/>
                    <a:pt x="4788" y="189"/>
                    <a:pt x="4784" y="196"/>
                  </a:cubicBezTo>
                  <a:cubicBezTo>
                    <a:pt x="4782" y="199"/>
                    <a:pt x="4780" y="202"/>
                    <a:pt x="4779" y="204"/>
                  </a:cubicBezTo>
                  <a:lnTo>
                    <a:pt x="4779" y="204"/>
                  </a:lnTo>
                  <a:cubicBezTo>
                    <a:pt x="4776" y="203"/>
                    <a:pt x="4774" y="201"/>
                    <a:pt x="4770" y="199"/>
                  </a:cubicBezTo>
                  <a:cubicBezTo>
                    <a:pt x="4767" y="196"/>
                    <a:pt x="4763" y="195"/>
                    <a:pt x="4760" y="194"/>
                  </a:cubicBezTo>
                  <a:cubicBezTo>
                    <a:pt x="4758" y="193"/>
                    <a:pt x="4757" y="193"/>
                    <a:pt x="4755" y="193"/>
                  </a:cubicBezTo>
                  <a:lnTo>
                    <a:pt x="4755" y="193"/>
                  </a:lnTo>
                  <a:cubicBezTo>
                    <a:pt x="4756" y="193"/>
                    <a:pt x="4756" y="193"/>
                    <a:pt x="4756" y="193"/>
                  </a:cubicBezTo>
                  <a:lnTo>
                    <a:pt x="4756" y="193"/>
                  </a:lnTo>
                  <a:cubicBezTo>
                    <a:pt x="4756" y="193"/>
                    <a:pt x="4756" y="193"/>
                    <a:pt x="4755" y="192"/>
                  </a:cubicBezTo>
                  <a:lnTo>
                    <a:pt x="4755" y="192"/>
                  </a:lnTo>
                  <a:cubicBezTo>
                    <a:pt x="4755" y="192"/>
                    <a:pt x="4755" y="192"/>
                    <a:pt x="4755" y="193"/>
                  </a:cubicBezTo>
                  <a:lnTo>
                    <a:pt x="4755" y="193"/>
                  </a:lnTo>
                  <a:cubicBezTo>
                    <a:pt x="4755" y="192"/>
                    <a:pt x="4755" y="192"/>
                    <a:pt x="4754" y="192"/>
                  </a:cubicBezTo>
                  <a:lnTo>
                    <a:pt x="4754" y="192"/>
                  </a:lnTo>
                  <a:cubicBezTo>
                    <a:pt x="4754" y="192"/>
                    <a:pt x="4755" y="192"/>
                    <a:pt x="4755" y="192"/>
                  </a:cubicBezTo>
                  <a:lnTo>
                    <a:pt x="4755" y="192"/>
                  </a:lnTo>
                  <a:cubicBezTo>
                    <a:pt x="4754" y="192"/>
                    <a:pt x="4754" y="192"/>
                    <a:pt x="4753" y="192"/>
                  </a:cubicBezTo>
                  <a:lnTo>
                    <a:pt x="4754" y="192"/>
                  </a:lnTo>
                  <a:lnTo>
                    <a:pt x="4747" y="185"/>
                  </a:lnTo>
                  <a:cubicBezTo>
                    <a:pt x="4742" y="180"/>
                    <a:pt x="4738" y="175"/>
                    <a:pt x="4732" y="172"/>
                  </a:cubicBezTo>
                  <a:cubicBezTo>
                    <a:pt x="4729" y="170"/>
                    <a:pt x="4723" y="167"/>
                    <a:pt x="4718" y="167"/>
                  </a:cubicBezTo>
                  <a:cubicBezTo>
                    <a:pt x="4718" y="167"/>
                    <a:pt x="4718" y="167"/>
                    <a:pt x="4718" y="167"/>
                  </a:cubicBezTo>
                  <a:cubicBezTo>
                    <a:pt x="4719" y="167"/>
                    <a:pt x="4720" y="167"/>
                    <a:pt x="4720" y="167"/>
                  </a:cubicBezTo>
                  <a:lnTo>
                    <a:pt x="4722" y="167"/>
                  </a:lnTo>
                  <a:cubicBezTo>
                    <a:pt x="4722" y="168"/>
                    <a:pt x="4723" y="168"/>
                    <a:pt x="4723" y="168"/>
                  </a:cubicBezTo>
                  <a:cubicBezTo>
                    <a:pt x="4723" y="168"/>
                    <a:pt x="4721" y="167"/>
                    <a:pt x="4719" y="165"/>
                  </a:cubicBezTo>
                  <a:lnTo>
                    <a:pt x="4711" y="157"/>
                  </a:lnTo>
                  <a:cubicBezTo>
                    <a:pt x="4707" y="151"/>
                    <a:pt x="4701" y="146"/>
                    <a:pt x="4694" y="143"/>
                  </a:cubicBezTo>
                  <a:cubicBezTo>
                    <a:pt x="4692" y="142"/>
                    <a:pt x="4688" y="141"/>
                    <a:pt x="4686" y="141"/>
                  </a:cubicBezTo>
                  <a:cubicBezTo>
                    <a:pt x="4683" y="140"/>
                    <a:pt x="4681" y="140"/>
                    <a:pt x="4679" y="140"/>
                  </a:cubicBezTo>
                  <a:cubicBezTo>
                    <a:pt x="4676" y="140"/>
                    <a:pt x="4674" y="140"/>
                    <a:pt x="4672" y="141"/>
                  </a:cubicBezTo>
                  <a:cubicBezTo>
                    <a:pt x="4668" y="141"/>
                    <a:pt x="4664" y="142"/>
                    <a:pt x="4660" y="144"/>
                  </a:cubicBezTo>
                  <a:cubicBezTo>
                    <a:pt x="4658" y="145"/>
                    <a:pt x="4656" y="146"/>
                    <a:pt x="4654" y="148"/>
                  </a:cubicBezTo>
                  <a:cubicBezTo>
                    <a:pt x="4651" y="150"/>
                    <a:pt x="4648" y="152"/>
                    <a:pt x="4645" y="155"/>
                  </a:cubicBezTo>
                  <a:lnTo>
                    <a:pt x="4645" y="155"/>
                  </a:lnTo>
                  <a:lnTo>
                    <a:pt x="4644" y="151"/>
                  </a:lnTo>
                  <a:cubicBezTo>
                    <a:pt x="4643" y="146"/>
                    <a:pt x="4642" y="142"/>
                    <a:pt x="4641" y="137"/>
                  </a:cubicBezTo>
                  <a:cubicBezTo>
                    <a:pt x="4639" y="134"/>
                    <a:pt x="4637" y="130"/>
                    <a:pt x="4636" y="128"/>
                  </a:cubicBezTo>
                  <a:cubicBezTo>
                    <a:pt x="4632" y="122"/>
                    <a:pt x="4629" y="116"/>
                    <a:pt x="4623" y="113"/>
                  </a:cubicBezTo>
                  <a:cubicBezTo>
                    <a:pt x="4617" y="109"/>
                    <a:pt x="4612" y="107"/>
                    <a:pt x="4605" y="107"/>
                  </a:cubicBezTo>
                  <a:cubicBezTo>
                    <a:pt x="4599" y="107"/>
                    <a:pt x="4594" y="108"/>
                    <a:pt x="4590" y="109"/>
                  </a:cubicBezTo>
                  <a:cubicBezTo>
                    <a:pt x="4587" y="111"/>
                    <a:pt x="4584" y="113"/>
                    <a:pt x="4581" y="114"/>
                  </a:cubicBezTo>
                  <a:cubicBezTo>
                    <a:pt x="4579" y="115"/>
                    <a:pt x="4578" y="116"/>
                    <a:pt x="4577" y="119"/>
                  </a:cubicBezTo>
                  <a:cubicBezTo>
                    <a:pt x="4572" y="122"/>
                    <a:pt x="4569" y="127"/>
                    <a:pt x="4565" y="130"/>
                  </a:cubicBezTo>
                  <a:lnTo>
                    <a:pt x="4556" y="142"/>
                  </a:lnTo>
                  <a:lnTo>
                    <a:pt x="4553" y="139"/>
                  </a:lnTo>
                  <a:cubicBezTo>
                    <a:pt x="4547" y="135"/>
                    <a:pt x="4541" y="131"/>
                    <a:pt x="4534" y="129"/>
                  </a:cubicBezTo>
                  <a:cubicBezTo>
                    <a:pt x="4532" y="129"/>
                    <a:pt x="4527" y="128"/>
                    <a:pt x="4527" y="128"/>
                  </a:cubicBezTo>
                  <a:lnTo>
                    <a:pt x="4525" y="128"/>
                  </a:lnTo>
                  <a:cubicBezTo>
                    <a:pt x="4521" y="126"/>
                    <a:pt x="4514" y="122"/>
                    <a:pt x="4503" y="117"/>
                  </a:cubicBezTo>
                  <a:cubicBezTo>
                    <a:pt x="4496" y="115"/>
                    <a:pt x="4489" y="114"/>
                    <a:pt x="4483" y="114"/>
                  </a:cubicBezTo>
                  <a:lnTo>
                    <a:pt x="4467" y="114"/>
                  </a:lnTo>
                  <a:lnTo>
                    <a:pt x="4456" y="115"/>
                  </a:lnTo>
                  <a:lnTo>
                    <a:pt x="4448" y="115"/>
                  </a:lnTo>
                  <a:cubicBezTo>
                    <a:pt x="4445" y="115"/>
                    <a:pt x="4441" y="115"/>
                    <a:pt x="4437" y="116"/>
                  </a:cubicBezTo>
                  <a:cubicBezTo>
                    <a:pt x="4432" y="117"/>
                    <a:pt x="4427" y="120"/>
                    <a:pt x="4423" y="122"/>
                  </a:cubicBezTo>
                  <a:lnTo>
                    <a:pt x="4418" y="126"/>
                  </a:lnTo>
                  <a:cubicBezTo>
                    <a:pt x="4415" y="128"/>
                    <a:pt x="4410" y="131"/>
                    <a:pt x="4407" y="135"/>
                  </a:cubicBezTo>
                  <a:lnTo>
                    <a:pt x="4400" y="141"/>
                  </a:lnTo>
                  <a:cubicBezTo>
                    <a:pt x="4395" y="142"/>
                    <a:pt x="4390" y="142"/>
                    <a:pt x="4386" y="144"/>
                  </a:cubicBezTo>
                  <a:cubicBezTo>
                    <a:pt x="4381" y="145"/>
                    <a:pt x="4376" y="148"/>
                    <a:pt x="4372" y="151"/>
                  </a:cubicBezTo>
                  <a:cubicBezTo>
                    <a:pt x="4371" y="152"/>
                    <a:pt x="4370" y="152"/>
                    <a:pt x="4368" y="153"/>
                  </a:cubicBezTo>
                  <a:lnTo>
                    <a:pt x="4368" y="153"/>
                  </a:lnTo>
                  <a:lnTo>
                    <a:pt x="4364" y="149"/>
                  </a:lnTo>
                  <a:cubicBezTo>
                    <a:pt x="4359" y="145"/>
                    <a:pt x="4353" y="142"/>
                    <a:pt x="4347" y="138"/>
                  </a:cubicBezTo>
                  <a:cubicBezTo>
                    <a:pt x="4346" y="138"/>
                    <a:pt x="4345" y="137"/>
                    <a:pt x="4344" y="137"/>
                  </a:cubicBezTo>
                  <a:lnTo>
                    <a:pt x="4344" y="137"/>
                  </a:lnTo>
                  <a:cubicBezTo>
                    <a:pt x="4343" y="134"/>
                    <a:pt x="4342" y="132"/>
                    <a:pt x="4341" y="129"/>
                  </a:cubicBezTo>
                  <a:cubicBezTo>
                    <a:pt x="4337" y="120"/>
                    <a:pt x="4331" y="111"/>
                    <a:pt x="4327" y="102"/>
                  </a:cubicBezTo>
                  <a:cubicBezTo>
                    <a:pt x="4324" y="100"/>
                    <a:pt x="4323" y="98"/>
                    <a:pt x="4321" y="97"/>
                  </a:cubicBezTo>
                  <a:cubicBezTo>
                    <a:pt x="4319" y="94"/>
                    <a:pt x="4316" y="92"/>
                    <a:pt x="4313" y="90"/>
                  </a:cubicBezTo>
                  <a:cubicBezTo>
                    <a:pt x="4308" y="87"/>
                    <a:pt x="4303" y="86"/>
                    <a:pt x="4299" y="85"/>
                  </a:cubicBezTo>
                  <a:lnTo>
                    <a:pt x="4293" y="85"/>
                  </a:lnTo>
                  <a:cubicBezTo>
                    <a:pt x="4287" y="85"/>
                    <a:pt x="4281" y="85"/>
                    <a:pt x="4276" y="86"/>
                  </a:cubicBezTo>
                  <a:cubicBezTo>
                    <a:pt x="4271" y="87"/>
                    <a:pt x="4265" y="89"/>
                    <a:pt x="4259" y="89"/>
                  </a:cubicBezTo>
                  <a:lnTo>
                    <a:pt x="4235" y="89"/>
                  </a:lnTo>
                  <a:cubicBezTo>
                    <a:pt x="4229" y="89"/>
                    <a:pt x="4222" y="89"/>
                    <a:pt x="4217" y="87"/>
                  </a:cubicBezTo>
                  <a:lnTo>
                    <a:pt x="4193" y="83"/>
                  </a:lnTo>
                  <a:lnTo>
                    <a:pt x="4186" y="82"/>
                  </a:lnTo>
                  <a:lnTo>
                    <a:pt x="4182" y="82"/>
                  </a:lnTo>
                  <a:cubicBezTo>
                    <a:pt x="4180" y="81"/>
                    <a:pt x="4178" y="81"/>
                    <a:pt x="4176" y="81"/>
                  </a:cubicBezTo>
                  <a:cubicBezTo>
                    <a:pt x="4174" y="81"/>
                    <a:pt x="4171" y="81"/>
                    <a:pt x="4169" y="82"/>
                  </a:cubicBezTo>
                  <a:cubicBezTo>
                    <a:pt x="4161" y="84"/>
                    <a:pt x="4153" y="89"/>
                    <a:pt x="4146" y="94"/>
                  </a:cubicBezTo>
                  <a:cubicBezTo>
                    <a:pt x="4145" y="95"/>
                    <a:pt x="4144" y="96"/>
                    <a:pt x="4144" y="97"/>
                  </a:cubicBezTo>
                  <a:lnTo>
                    <a:pt x="4144" y="97"/>
                  </a:lnTo>
                  <a:cubicBezTo>
                    <a:pt x="4141" y="92"/>
                    <a:pt x="4139" y="88"/>
                    <a:pt x="4135" y="84"/>
                  </a:cubicBezTo>
                  <a:cubicBezTo>
                    <a:pt x="4132" y="80"/>
                    <a:pt x="4129" y="77"/>
                    <a:pt x="4125" y="75"/>
                  </a:cubicBezTo>
                  <a:cubicBezTo>
                    <a:pt x="4122" y="71"/>
                    <a:pt x="4118" y="70"/>
                    <a:pt x="4115" y="69"/>
                  </a:cubicBezTo>
                  <a:cubicBezTo>
                    <a:pt x="4111" y="67"/>
                    <a:pt x="4107" y="66"/>
                    <a:pt x="4103" y="66"/>
                  </a:cubicBezTo>
                  <a:cubicBezTo>
                    <a:pt x="4102" y="66"/>
                    <a:pt x="4100" y="66"/>
                    <a:pt x="4098" y="67"/>
                  </a:cubicBezTo>
                  <a:cubicBezTo>
                    <a:pt x="4094" y="67"/>
                    <a:pt x="4088" y="69"/>
                    <a:pt x="4085" y="71"/>
                  </a:cubicBezTo>
                  <a:cubicBezTo>
                    <a:pt x="4081" y="72"/>
                    <a:pt x="4079" y="73"/>
                    <a:pt x="4076" y="76"/>
                  </a:cubicBezTo>
                  <a:cubicBezTo>
                    <a:pt x="4073" y="78"/>
                    <a:pt x="4071" y="82"/>
                    <a:pt x="4068" y="84"/>
                  </a:cubicBezTo>
                  <a:cubicBezTo>
                    <a:pt x="4065" y="89"/>
                    <a:pt x="4063" y="92"/>
                    <a:pt x="4059" y="97"/>
                  </a:cubicBezTo>
                  <a:cubicBezTo>
                    <a:pt x="4058" y="98"/>
                    <a:pt x="4057" y="100"/>
                    <a:pt x="4056" y="102"/>
                  </a:cubicBezTo>
                  <a:lnTo>
                    <a:pt x="4056" y="102"/>
                  </a:lnTo>
                  <a:cubicBezTo>
                    <a:pt x="4049" y="96"/>
                    <a:pt x="4043" y="92"/>
                    <a:pt x="4036" y="90"/>
                  </a:cubicBezTo>
                  <a:cubicBezTo>
                    <a:pt x="4032" y="89"/>
                    <a:pt x="4029" y="89"/>
                    <a:pt x="4025" y="87"/>
                  </a:cubicBezTo>
                  <a:lnTo>
                    <a:pt x="3998" y="87"/>
                  </a:lnTo>
                  <a:lnTo>
                    <a:pt x="3990" y="71"/>
                  </a:lnTo>
                  <a:cubicBezTo>
                    <a:pt x="3986" y="65"/>
                    <a:pt x="3983" y="60"/>
                    <a:pt x="3978" y="55"/>
                  </a:cubicBezTo>
                  <a:cubicBezTo>
                    <a:pt x="3976" y="53"/>
                    <a:pt x="3973" y="50"/>
                    <a:pt x="3971" y="49"/>
                  </a:cubicBezTo>
                  <a:cubicBezTo>
                    <a:pt x="3968" y="47"/>
                    <a:pt x="3963" y="45"/>
                    <a:pt x="3958" y="43"/>
                  </a:cubicBezTo>
                  <a:cubicBezTo>
                    <a:pt x="3955" y="42"/>
                    <a:pt x="3952" y="42"/>
                    <a:pt x="3949" y="42"/>
                  </a:cubicBezTo>
                  <a:cubicBezTo>
                    <a:pt x="3944" y="42"/>
                    <a:pt x="3939" y="43"/>
                    <a:pt x="3935" y="45"/>
                  </a:cubicBezTo>
                  <a:cubicBezTo>
                    <a:pt x="3928" y="47"/>
                    <a:pt x="3921" y="51"/>
                    <a:pt x="3915" y="56"/>
                  </a:cubicBezTo>
                  <a:lnTo>
                    <a:pt x="3906" y="64"/>
                  </a:lnTo>
                  <a:cubicBezTo>
                    <a:pt x="3904" y="65"/>
                    <a:pt x="3903" y="67"/>
                    <a:pt x="3901" y="68"/>
                  </a:cubicBezTo>
                  <a:lnTo>
                    <a:pt x="3902" y="68"/>
                  </a:lnTo>
                  <a:cubicBezTo>
                    <a:pt x="3900" y="68"/>
                    <a:pt x="3899" y="68"/>
                    <a:pt x="3898" y="69"/>
                  </a:cubicBezTo>
                  <a:cubicBezTo>
                    <a:pt x="3889" y="71"/>
                    <a:pt x="3882" y="76"/>
                    <a:pt x="3875" y="82"/>
                  </a:cubicBezTo>
                  <a:cubicBezTo>
                    <a:pt x="3874" y="83"/>
                    <a:pt x="3873" y="83"/>
                    <a:pt x="3872" y="84"/>
                  </a:cubicBezTo>
                  <a:lnTo>
                    <a:pt x="3872" y="84"/>
                  </a:lnTo>
                  <a:cubicBezTo>
                    <a:pt x="3871" y="83"/>
                    <a:pt x="3870" y="82"/>
                    <a:pt x="3869" y="80"/>
                  </a:cubicBezTo>
                  <a:cubicBezTo>
                    <a:pt x="3863" y="73"/>
                    <a:pt x="3856" y="68"/>
                    <a:pt x="3848" y="64"/>
                  </a:cubicBezTo>
                  <a:cubicBezTo>
                    <a:pt x="3845" y="63"/>
                    <a:pt x="3840" y="62"/>
                    <a:pt x="3837" y="61"/>
                  </a:cubicBezTo>
                  <a:lnTo>
                    <a:pt x="3830" y="61"/>
                  </a:lnTo>
                  <a:cubicBezTo>
                    <a:pt x="3826" y="61"/>
                    <a:pt x="3823" y="62"/>
                    <a:pt x="3820" y="62"/>
                  </a:cubicBezTo>
                  <a:cubicBezTo>
                    <a:pt x="3813" y="63"/>
                    <a:pt x="3809" y="64"/>
                    <a:pt x="3805" y="64"/>
                  </a:cubicBezTo>
                  <a:lnTo>
                    <a:pt x="3799" y="66"/>
                  </a:lnTo>
                  <a:lnTo>
                    <a:pt x="3799" y="66"/>
                  </a:lnTo>
                  <a:lnTo>
                    <a:pt x="3791" y="60"/>
                  </a:lnTo>
                  <a:cubicBezTo>
                    <a:pt x="3787" y="55"/>
                    <a:pt x="3780" y="51"/>
                    <a:pt x="3774" y="48"/>
                  </a:cubicBezTo>
                  <a:cubicBezTo>
                    <a:pt x="3768" y="46"/>
                    <a:pt x="3761" y="45"/>
                    <a:pt x="3754" y="45"/>
                  </a:cubicBezTo>
                  <a:cubicBezTo>
                    <a:pt x="3749" y="45"/>
                    <a:pt x="3743" y="46"/>
                    <a:pt x="3738" y="49"/>
                  </a:cubicBezTo>
                  <a:cubicBezTo>
                    <a:pt x="3735" y="50"/>
                    <a:pt x="3732" y="51"/>
                    <a:pt x="3730" y="55"/>
                  </a:cubicBezTo>
                  <a:cubicBezTo>
                    <a:pt x="3724" y="58"/>
                    <a:pt x="3720" y="64"/>
                    <a:pt x="3716" y="69"/>
                  </a:cubicBezTo>
                  <a:lnTo>
                    <a:pt x="3716" y="69"/>
                  </a:lnTo>
                  <a:cubicBezTo>
                    <a:pt x="3713" y="64"/>
                    <a:pt x="3708" y="59"/>
                    <a:pt x="3703" y="54"/>
                  </a:cubicBezTo>
                  <a:cubicBezTo>
                    <a:pt x="3700" y="51"/>
                    <a:pt x="3696" y="49"/>
                    <a:pt x="3693" y="47"/>
                  </a:cubicBezTo>
                  <a:cubicBezTo>
                    <a:pt x="3687" y="46"/>
                    <a:pt x="3683" y="45"/>
                    <a:pt x="3677" y="45"/>
                  </a:cubicBezTo>
                  <a:cubicBezTo>
                    <a:pt x="3673" y="45"/>
                    <a:pt x="3670" y="45"/>
                    <a:pt x="3666" y="46"/>
                  </a:cubicBezTo>
                  <a:cubicBezTo>
                    <a:pt x="3664" y="46"/>
                    <a:pt x="3662" y="47"/>
                    <a:pt x="3658" y="48"/>
                  </a:cubicBezTo>
                  <a:cubicBezTo>
                    <a:pt x="3654" y="50"/>
                    <a:pt x="3650" y="53"/>
                    <a:pt x="3647" y="55"/>
                  </a:cubicBezTo>
                  <a:lnTo>
                    <a:pt x="3647" y="55"/>
                  </a:lnTo>
                  <a:lnTo>
                    <a:pt x="3643" y="48"/>
                  </a:lnTo>
                  <a:cubicBezTo>
                    <a:pt x="3641" y="42"/>
                    <a:pt x="3637" y="38"/>
                    <a:pt x="3634" y="33"/>
                  </a:cubicBezTo>
                  <a:cubicBezTo>
                    <a:pt x="3633" y="32"/>
                    <a:pt x="3630" y="29"/>
                    <a:pt x="3629" y="28"/>
                  </a:cubicBezTo>
                  <a:cubicBezTo>
                    <a:pt x="3627" y="25"/>
                    <a:pt x="3623" y="24"/>
                    <a:pt x="3620" y="21"/>
                  </a:cubicBezTo>
                  <a:cubicBezTo>
                    <a:pt x="3615" y="19"/>
                    <a:pt x="3610" y="17"/>
                    <a:pt x="3604" y="17"/>
                  </a:cubicBezTo>
                  <a:cubicBezTo>
                    <a:pt x="3603" y="16"/>
                    <a:pt x="3601" y="16"/>
                    <a:pt x="3600" y="16"/>
                  </a:cubicBezTo>
                  <a:cubicBezTo>
                    <a:pt x="3595" y="16"/>
                    <a:pt x="3590" y="18"/>
                    <a:pt x="3585" y="20"/>
                  </a:cubicBezTo>
                  <a:cubicBezTo>
                    <a:pt x="3582" y="21"/>
                    <a:pt x="3578" y="24"/>
                    <a:pt x="3575" y="26"/>
                  </a:cubicBezTo>
                  <a:cubicBezTo>
                    <a:pt x="3574" y="28"/>
                    <a:pt x="3571" y="29"/>
                    <a:pt x="3570" y="32"/>
                  </a:cubicBezTo>
                  <a:cubicBezTo>
                    <a:pt x="3568" y="34"/>
                    <a:pt x="3566" y="36"/>
                    <a:pt x="3564" y="40"/>
                  </a:cubicBezTo>
                  <a:cubicBezTo>
                    <a:pt x="3561" y="45"/>
                    <a:pt x="3559" y="48"/>
                    <a:pt x="3556" y="53"/>
                  </a:cubicBezTo>
                  <a:cubicBezTo>
                    <a:pt x="3556" y="54"/>
                    <a:pt x="3555" y="54"/>
                    <a:pt x="3555" y="55"/>
                  </a:cubicBezTo>
                  <a:lnTo>
                    <a:pt x="3555" y="55"/>
                  </a:lnTo>
                  <a:cubicBezTo>
                    <a:pt x="3552" y="53"/>
                    <a:pt x="3548" y="51"/>
                    <a:pt x="3545" y="49"/>
                  </a:cubicBezTo>
                  <a:cubicBezTo>
                    <a:pt x="3542" y="47"/>
                    <a:pt x="3540" y="46"/>
                    <a:pt x="3538" y="46"/>
                  </a:cubicBezTo>
                  <a:cubicBezTo>
                    <a:pt x="3534" y="43"/>
                    <a:pt x="3531" y="43"/>
                    <a:pt x="3527" y="43"/>
                  </a:cubicBezTo>
                  <a:lnTo>
                    <a:pt x="3525" y="43"/>
                  </a:lnTo>
                  <a:cubicBezTo>
                    <a:pt x="3526" y="43"/>
                    <a:pt x="3524" y="42"/>
                    <a:pt x="3522" y="41"/>
                  </a:cubicBezTo>
                  <a:cubicBezTo>
                    <a:pt x="3517" y="39"/>
                    <a:pt x="3513" y="38"/>
                    <a:pt x="3509" y="35"/>
                  </a:cubicBezTo>
                  <a:cubicBezTo>
                    <a:pt x="3502" y="32"/>
                    <a:pt x="3494" y="31"/>
                    <a:pt x="3487" y="31"/>
                  </a:cubicBezTo>
                  <a:lnTo>
                    <a:pt x="3474" y="31"/>
                  </a:lnTo>
                  <a:lnTo>
                    <a:pt x="3451" y="29"/>
                  </a:lnTo>
                  <a:lnTo>
                    <a:pt x="3449" y="29"/>
                  </a:lnTo>
                  <a:cubicBezTo>
                    <a:pt x="3444" y="29"/>
                    <a:pt x="3440" y="29"/>
                    <a:pt x="3436" y="31"/>
                  </a:cubicBezTo>
                  <a:cubicBezTo>
                    <a:pt x="3432" y="32"/>
                    <a:pt x="3429" y="33"/>
                    <a:pt x="3425" y="35"/>
                  </a:cubicBezTo>
                  <a:cubicBezTo>
                    <a:pt x="3423" y="36"/>
                    <a:pt x="3421" y="38"/>
                    <a:pt x="3418" y="40"/>
                  </a:cubicBezTo>
                  <a:cubicBezTo>
                    <a:pt x="3414" y="43"/>
                    <a:pt x="3409" y="48"/>
                    <a:pt x="3406" y="54"/>
                  </a:cubicBezTo>
                  <a:cubicBezTo>
                    <a:pt x="3405" y="54"/>
                    <a:pt x="3405" y="55"/>
                    <a:pt x="3404" y="56"/>
                  </a:cubicBezTo>
                  <a:lnTo>
                    <a:pt x="3404" y="56"/>
                  </a:lnTo>
                  <a:cubicBezTo>
                    <a:pt x="3403" y="54"/>
                    <a:pt x="3401" y="53"/>
                    <a:pt x="3400" y="51"/>
                  </a:cubicBezTo>
                  <a:cubicBezTo>
                    <a:pt x="3396" y="49"/>
                    <a:pt x="3392" y="47"/>
                    <a:pt x="3388" y="46"/>
                  </a:cubicBezTo>
                  <a:cubicBezTo>
                    <a:pt x="3384" y="43"/>
                    <a:pt x="3380" y="42"/>
                    <a:pt x="3376" y="41"/>
                  </a:cubicBezTo>
                  <a:lnTo>
                    <a:pt x="3376" y="41"/>
                  </a:lnTo>
                  <a:lnTo>
                    <a:pt x="3371" y="36"/>
                  </a:lnTo>
                  <a:cubicBezTo>
                    <a:pt x="3366" y="33"/>
                    <a:pt x="3362" y="29"/>
                    <a:pt x="3357" y="27"/>
                  </a:cubicBezTo>
                  <a:cubicBezTo>
                    <a:pt x="3354" y="24"/>
                    <a:pt x="3349" y="22"/>
                    <a:pt x="3344" y="20"/>
                  </a:cubicBezTo>
                  <a:cubicBezTo>
                    <a:pt x="3341" y="19"/>
                    <a:pt x="3337" y="19"/>
                    <a:pt x="3334" y="19"/>
                  </a:cubicBezTo>
                  <a:cubicBezTo>
                    <a:pt x="3332" y="19"/>
                    <a:pt x="3331" y="19"/>
                    <a:pt x="3329" y="19"/>
                  </a:cubicBezTo>
                  <a:cubicBezTo>
                    <a:pt x="3321" y="19"/>
                    <a:pt x="3313" y="21"/>
                    <a:pt x="3306" y="27"/>
                  </a:cubicBezTo>
                  <a:cubicBezTo>
                    <a:pt x="3304" y="28"/>
                    <a:pt x="3303" y="29"/>
                    <a:pt x="3300" y="32"/>
                  </a:cubicBezTo>
                  <a:cubicBezTo>
                    <a:pt x="3299" y="33"/>
                    <a:pt x="3297" y="35"/>
                    <a:pt x="3296" y="36"/>
                  </a:cubicBezTo>
                  <a:cubicBezTo>
                    <a:pt x="3295" y="37"/>
                    <a:pt x="3295" y="37"/>
                    <a:pt x="3295" y="38"/>
                  </a:cubicBezTo>
                  <a:lnTo>
                    <a:pt x="3295" y="38"/>
                  </a:lnTo>
                  <a:cubicBezTo>
                    <a:pt x="3294" y="37"/>
                    <a:pt x="3294" y="36"/>
                    <a:pt x="3293" y="35"/>
                  </a:cubicBezTo>
                  <a:cubicBezTo>
                    <a:pt x="3290" y="27"/>
                    <a:pt x="3285" y="21"/>
                    <a:pt x="3278" y="16"/>
                  </a:cubicBezTo>
                  <a:cubicBezTo>
                    <a:pt x="3275" y="12"/>
                    <a:pt x="3269" y="10"/>
                    <a:pt x="3264" y="9"/>
                  </a:cubicBezTo>
                  <a:cubicBezTo>
                    <a:pt x="3261" y="7"/>
                    <a:pt x="3256" y="6"/>
                    <a:pt x="3253" y="6"/>
                  </a:cubicBezTo>
                  <a:lnTo>
                    <a:pt x="3250" y="6"/>
                  </a:lnTo>
                  <a:lnTo>
                    <a:pt x="3241" y="5"/>
                  </a:lnTo>
                  <a:cubicBezTo>
                    <a:pt x="3237" y="4"/>
                    <a:pt x="3232" y="3"/>
                    <a:pt x="3227" y="2"/>
                  </a:cubicBezTo>
                  <a:lnTo>
                    <a:pt x="3218" y="2"/>
                  </a:lnTo>
                  <a:cubicBezTo>
                    <a:pt x="3217" y="1"/>
                    <a:pt x="3215" y="1"/>
                    <a:pt x="32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9">
              <a:extLst>
                <a:ext uri="{FF2B5EF4-FFF2-40B4-BE49-F238E27FC236}">
                  <a16:creationId xmlns:a16="http://schemas.microsoft.com/office/drawing/2014/main" id="{918378FB-6268-BB00-D5E7-D030F8B29872}"/>
                </a:ext>
              </a:extLst>
            </p:cNvPr>
            <p:cNvSpPr/>
            <p:nvPr/>
          </p:nvSpPr>
          <p:spPr>
            <a:xfrm>
              <a:off x="6661855" y="1223940"/>
              <a:ext cx="338145" cy="244328"/>
            </a:xfrm>
            <a:custGeom>
              <a:avLst/>
              <a:gdLst/>
              <a:ahLst/>
              <a:cxnLst/>
              <a:rect l="l" t="t" r="r" b="b"/>
              <a:pathLst>
                <a:path w="3006" h="2172" extrusionOk="0">
                  <a:moveTo>
                    <a:pt x="2060" y="838"/>
                  </a:moveTo>
                  <a:lnTo>
                    <a:pt x="2060" y="838"/>
                  </a:lnTo>
                  <a:cubicBezTo>
                    <a:pt x="2060" y="839"/>
                    <a:pt x="2061" y="840"/>
                    <a:pt x="2061" y="840"/>
                  </a:cubicBezTo>
                  <a:cubicBezTo>
                    <a:pt x="2060" y="839"/>
                    <a:pt x="2060" y="839"/>
                    <a:pt x="2060" y="838"/>
                  </a:cubicBezTo>
                  <a:close/>
                  <a:moveTo>
                    <a:pt x="2365" y="1238"/>
                  </a:move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close/>
                  <a:moveTo>
                    <a:pt x="2368" y="1240"/>
                  </a:moveTo>
                  <a:lnTo>
                    <a:pt x="2368" y="1240"/>
                  </a:lnTo>
                  <a:cubicBezTo>
                    <a:pt x="2368" y="1240"/>
                    <a:pt x="2369" y="1240"/>
                    <a:pt x="2369" y="1241"/>
                  </a:cubicBezTo>
                  <a:cubicBezTo>
                    <a:pt x="2369" y="1241"/>
                    <a:pt x="2369" y="1241"/>
                    <a:pt x="2369" y="1241"/>
                  </a:cubicBezTo>
                  <a:cubicBezTo>
                    <a:pt x="2369" y="1241"/>
                    <a:pt x="2369" y="1241"/>
                    <a:pt x="2368" y="1240"/>
                  </a:cubicBezTo>
                  <a:close/>
                  <a:moveTo>
                    <a:pt x="2368" y="1289"/>
                  </a:moveTo>
                  <a:lnTo>
                    <a:pt x="2368" y="1289"/>
                  </a:lnTo>
                  <a:cubicBezTo>
                    <a:pt x="2368" y="1289"/>
                    <a:pt x="2369" y="1289"/>
                    <a:pt x="2369" y="1289"/>
                  </a:cubicBezTo>
                  <a:cubicBezTo>
                    <a:pt x="2368" y="1289"/>
                    <a:pt x="2368" y="1289"/>
                    <a:pt x="2368" y="1289"/>
                  </a:cubicBezTo>
                  <a:close/>
                  <a:moveTo>
                    <a:pt x="2479" y="1397"/>
                  </a:moveTo>
                  <a:lnTo>
                    <a:pt x="2479" y="1397"/>
                  </a:lnTo>
                  <a:cubicBezTo>
                    <a:pt x="2480" y="1397"/>
                    <a:pt x="2480" y="1397"/>
                    <a:pt x="2480" y="1397"/>
                  </a:cubicBezTo>
                  <a:lnTo>
                    <a:pt x="2480" y="1398"/>
                  </a:lnTo>
                  <a:lnTo>
                    <a:pt x="2479" y="1397"/>
                  </a:lnTo>
                  <a:close/>
                  <a:moveTo>
                    <a:pt x="2523" y="1464"/>
                  </a:moveTo>
                  <a:cubicBezTo>
                    <a:pt x="2523" y="1464"/>
                    <a:pt x="2524" y="1465"/>
                    <a:pt x="2524" y="1466"/>
                  </a:cubicBezTo>
                  <a:lnTo>
                    <a:pt x="2524" y="1466"/>
                  </a:lnTo>
                  <a:cubicBezTo>
                    <a:pt x="2523" y="1465"/>
                    <a:pt x="2523" y="1464"/>
                    <a:pt x="2523" y="1464"/>
                  </a:cubicBezTo>
                  <a:close/>
                  <a:moveTo>
                    <a:pt x="2544" y="1493"/>
                  </a:moveTo>
                  <a:cubicBezTo>
                    <a:pt x="2544" y="1493"/>
                    <a:pt x="2544" y="1493"/>
                    <a:pt x="2545" y="1494"/>
                  </a:cubicBezTo>
                  <a:lnTo>
                    <a:pt x="2545" y="1494"/>
                  </a:lnTo>
                  <a:cubicBezTo>
                    <a:pt x="2543" y="1493"/>
                    <a:pt x="2542" y="1493"/>
                    <a:pt x="2544" y="1493"/>
                  </a:cubicBezTo>
                  <a:close/>
                  <a:moveTo>
                    <a:pt x="904" y="1937"/>
                  </a:moveTo>
                  <a:cubicBezTo>
                    <a:pt x="904" y="1937"/>
                    <a:pt x="905" y="1938"/>
                    <a:pt x="905" y="1938"/>
                  </a:cubicBezTo>
                  <a:cubicBezTo>
                    <a:pt x="905" y="1938"/>
                    <a:pt x="904" y="1938"/>
                    <a:pt x="904" y="1937"/>
                  </a:cubicBezTo>
                  <a:close/>
                  <a:moveTo>
                    <a:pt x="1790" y="2012"/>
                  </a:moveTo>
                  <a:lnTo>
                    <a:pt x="1790" y="2012"/>
                  </a:lnTo>
                  <a:cubicBezTo>
                    <a:pt x="1790" y="2012"/>
                    <a:pt x="1790" y="2012"/>
                    <a:pt x="1791" y="2012"/>
                  </a:cubicBezTo>
                  <a:cubicBezTo>
                    <a:pt x="1790" y="2012"/>
                    <a:pt x="1790" y="2012"/>
                    <a:pt x="1790" y="2012"/>
                  </a:cubicBezTo>
                  <a:close/>
                  <a:moveTo>
                    <a:pt x="1791" y="2012"/>
                  </a:moveTo>
                  <a:cubicBezTo>
                    <a:pt x="1792" y="2013"/>
                    <a:pt x="1792" y="2014"/>
                    <a:pt x="1792" y="2014"/>
                  </a:cubicBezTo>
                  <a:cubicBezTo>
                    <a:pt x="1792" y="2014"/>
                    <a:pt x="1791" y="2013"/>
                    <a:pt x="1791" y="2012"/>
                  </a:cubicBezTo>
                  <a:close/>
                  <a:moveTo>
                    <a:pt x="1668" y="2037"/>
                  </a:moveTo>
                  <a:cubicBezTo>
                    <a:pt x="1668" y="2037"/>
                    <a:pt x="1669" y="2037"/>
                    <a:pt x="1669" y="2038"/>
                  </a:cubicBezTo>
                  <a:lnTo>
                    <a:pt x="1669" y="2038"/>
                  </a:lnTo>
                  <a:cubicBezTo>
                    <a:pt x="1669" y="2038"/>
                    <a:pt x="1668" y="2038"/>
                    <a:pt x="1668" y="2038"/>
                  </a:cubicBezTo>
                  <a:cubicBezTo>
                    <a:pt x="1668" y="2037"/>
                    <a:pt x="1668" y="2037"/>
                    <a:pt x="1668" y="2037"/>
                  </a:cubicBezTo>
                  <a:close/>
                  <a:moveTo>
                    <a:pt x="1752" y="2043"/>
                  </a:moveTo>
                  <a:lnTo>
                    <a:pt x="1752" y="2043"/>
                  </a:lnTo>
                  <a:cubicBezTo>
                    <a:pt x="1752" y="2043"/>
                    <a:pt x="1752" y="2043"/>
                    <a:pt x="1751" y="2043"/>
                  </a:cubicBezTo>
                  <a:cubicBezTo>
                    <a:pt x="1751" y="2043"/>
                    <a:pt x="1751" y="2043"/>
                    <a:pt x="1751" y="2044"/>
                  </a:cubicBezTo>
                  <a:lnTo>
                    <a:pt x="1751" y="2044"/>
                  </a:lnTo>
                  <a:cubicBezTo>
                    <a:pt x="1751" y="2043"/>
                    <a:pt x="1752" y="2043"/>
                    <a:pt x="1752" y="2043"/>
                  </a:cubicBezTo>
                  <a:close/>
                  <a:moveTo>
                    <a:pt x="2519" y="2072"/>
                  </a:moveTo>
                  <a:cubicBezTo>
                    <a:pt x="2519" y="2072"/>
                    <a:pt x="2520" y="2072"/>
                    <a:pt x="2521" y="2072"/>
                  </a:cubicBezTo>
                  <a:cubicBezTo>
                    <a:pt x="2519" y="2072"/>
                    <a:pt x="2519" y="2072"/>
                    <a:pt x="2519" y="2072"/>
                  </a:cubicBezTo>
                  <a:close/>
                  <a:moveTo>
                    <a:pt x="2447" y="2074"/>
                  </a:moveTo>
                  <a:lnTo>
                    <a:pt x="2447" y="2074"/>
                  </a:lnTo>
                  <a:cubicBezTo>
                    <a:pt x="2447" y="2074"/>
                    <a:pt x="2447" y="2075"/>
                    <a:pt x="2448" y="2075"/>
                  </a:cubicBezTo>
                  <a:cubicBezTo>
                    <a:pt x="2448" y="2075"/>
                    <a:pt x="2448" y="2075"/>
                    <a:pt x="2448" y="2075"/>
                  </a:cubicBezTo>
                  <a:cubicBezTo>
                    <a:pt x="2448" y="2075"/>
                    <a:pt x="2447" y="2075"/>
                    <a:pt x="2447" y="2074"/>
                  </a:cubicBezTo>
                  <a:close/>
                  <a:moveTo>
                    <a:pt x="2393" y="2101"/>
                  </a:moveTo>
                  <a:cubicBezTo>
                    <a:pt x="2394" y="2101"/>
                    <a:pt x="2394" y="2101"/>
                    <a:pt x="2395" y="2102"/>
                  </a:cubicBezTo>
                  <a:lnTo>
                    <a:pt x="2395" y="2102"/>
                  </a:lnTo>
                  <a:cubicBezTo>
                    <a:pt x="2394" y="2102"/>
                    <a:pt x="2394" y="2102"/>
                    <a:pt x="2393" y="2101"/>
                  </a:cubicBezTo>
                  <a:cubicBezTo>
                    <a:pt x="2393" y="2101"/>
                    <a:pt x="2393" y="2101"/>
                    <a:pt x="2393" y="2101"/>
                  </a:cubicBezTo>
                  <a:close/>
                  <a:moveTo>
                    <a:pt x="2901" y="2156"/>
                  </a:moveTo>
                  <a:lnTo>
                    <a:pt x="2901" y="2156"/>
                  </a:lnTo>
                  <a:cubicBezTo>
                    <a:pt x="2900" y="2156"/>
                    <a:pt x="2900" y="2156"/>
                    <a:pt x="2899" y="2157"/>
                  </a:cubicBezTo>
                  <a:lnTo>
                    <a:pt x="2899" y="2157"/>
                  </a:lnTo>
                  <a:cubicBezTo>
                    <a:pt x="2900" y="2156"/>
                    <a:pt x="2901" y="2156"/>
                    <a:pt x="2901" y="2156"/>
                  </a:cubicBezTo>
                  <a:close/>
                  <a:moveTo>
                    <a:pt x="1488" y="1"/>
                  </a:moveTo>
                  <a:cubicBezTo>
                    <a:pt x="1485" y="1"/>
                    <a:pt x="1482" y="2"/>
                    <a:pt x="1479" y="3"/>
                  </a:cubicBezTo>
                  <a:cubicBezTo>
                    <a:pt x="1473" y="8"/>
                    <a:pt x="1471" y="17"/>
                    <a:pt x="1476" y="24"/>
                  </a:cubicBezTo>
                  <a:cubicBezTo>
                    <a:pt x="1479" y="30"/>
                    <a:pt x="1485" y="35"/>
                    <a:pt x="1491" y="37"/>
                  </a:cubicBezTo>
                  <a:cubicBezTo>
                    <a:pt x="1495" y="39"/>
                    <a:pt x="1500" y="41"/>
                    <a:pt x="1506" y="41"/>
                  </a:cubicBezTo>
                  <a:cubicBezTo>
                    <a:pt x="1508" y="41"/>
                    <a:pt x="1511" y="42"/>
                    <a:pt x="1513" y="42"/>
                  </a:cubicBezTo>
                  <a:cubicBezTo>
                    <a:pt x="1513" y="43"/>
                    <a:pt x="1513" y="43"/>
                    <a:pt x="1514" y="44"/>
                  </a:cubicBezTo>
                  <a:cubicBezTo>
                    <a:pt x="1519" y="50"/>
                    <a:pt x="1522" y="57"/>
                    <a:pt x="1526" y="63"/>
                  </a:cubicBezTo>
                  <a:cubicBezTo>
                    <a:pt x="1529" y="71"/>
                    <a:pt x="1535" y="78"/>
                    <a:pt x="1538" y="83"/>
                  </a:cubicBezTo>
                  <a:cubicBezTo>
                    <a:pt x="1539" y="86"/>
                    <a:pt x="1542" y="89"/>
                    <a:pt x="1543" y="92"/>
                  </a:cubicBezTo>
                  <a:cubicBezTo>
                    <a:pt x="1544" y="95"/>
                    <a:pt x="1546" y="100"/>
                    <a:pt x="1549" y="103"/>
                  </a:cubicBezTo>
                  <a:cubicBezTo>
                    <a:pt x="1553" y="109"/>
                    <a:pt x="1557" y="115"/>
                    <a:pt x="1559" y="120"/>
                  </a:cubicBezTo>
                  <a:cubicBezTo>
                    <a:pt x="1560" y="124"/>
                    <a:pt x="1563" y="127"/>
                    <a:pt x="1564" y="132"/>
                  </a:cubicBezTo>
                  <a:cubicBezTo>
                    <a:pt x="1566" y="137"/>
                    <a:pt x="1568" y="141"/>
                    <a:pt x="1571" y="145"/>
                  </a:cubicBezTo>
                  <a:cubicBezTo>
                    <a:pt x="1573" y="149"/>
                    <a:pt x="1573" y="147"/>
                    <a:pt x="1573" y="156"/>
                  </a:cubicBezTo>
                  <a:cubicBezTo>
                    <a:pt x="1572" y="162"/>
                    <a:pt x="1573" y="168"/>
                    <a:pt x="1574" y="174"/>
                  </a:cubicBezTo>
                  <a:cubicBezTo>
                    <a:pt x="1575" y="177"/>
                    <a:pt x="1577" y="180"/>
                    <a:pt x="1579" y="182"/>
                  </a:cubicBezTo>
                  <a:cubicBezTo>
                    <a:pt x="1580" y="185"/>
                    <a:pt x="1582" y="188"/>
                    <a:pt x="1585" y="190"/>
                  </a:cubicBezTo>
                  <a:cubicBezTo>
                    <a:pt x="1589" y="196"/>
                    <a:pt x="1596" y="199"/>
                    <a:pt x="1603" y="200"/>
                  </a:cubicBezTo>
                  <a:cubicBezTo>
                    <a:pt x="1608" y="202"/>
                    <a:pt x="1612" y="203"/>
                    <a:pt x="1617" y="203"/>
                  </a:cubicBezTo>
                  <a:cubicBezTo>
                    <a:pt x="1619" y="203"/>
                    <a:pt x="1621" y="203"/>
                    <a:pt x="1622" y="204"/>
                  </a:cubicBezTo>
                  <a:cubicBezTo>
                    <a:pt x="1622" y="206"/>
                    <a:pt x="1621" y="209"/>
                    <a:pt x="1619" y="211"/>
                  </a:cubicBezTo>
                  <a:cubicBezTo>
                    <a:pt x="1618" y="217"/>
                    <a:pt x="1617" y="222"/>
                    <a:pt x="1616" y="228"/>
                  </a:cubicBezTo>
                  <a:cubicBezTo>
                    <a:pt x="1616" y="235"/>
                    <a:pt x="1618" y="243"/>
                    <a:pt x="1623" y="249"/>
                  </a:cubicBezTo>
                  <a:cubicBezTo>
                    <a:pt x="1625" y="254"/>
                    <a:pt x="1629" y="257"/>
                    <a:pt x="1631" y="261"/>
                  </a:cubicBezTo>
                  <a:cubicBezTo>
                    <a:pt x="1634" y="264"/>
                    <a:pt x="1638" y="268"/>
                    <a:pt x="1640" y="270"/>
                  </a:cubicBezTo>
                  <a:cubicBezTo>
                    <a:pt x="1643" y="272"/>
                    <a:pt x="1645" y="273"/>
                    <a:pt x="1646" y="276"/>
                  </a:cubicBezTo>
                  <a:cubicBezTo>
                    <a:pt x="1648" y="280"/>
                    <a:pt x="1652" y="284"/>
                    <a:pt x="1654" y="287"/>
                  </a:cubicBezTo>
                  <a:cubicBezTo>
                    <a:pt x="1659" y="292"/>
                    <a:pt x="1663" y="295"/>
                    <a:pt x="1669" y="298"/>
                  </a:cubicBezTo>
                  <a:cubicBezTo>
                    <a:pt x="1672" y="299"/>
                    <a:pt x="1674" y="300"/>
                    <a:pt x="1675" y="301"/>
                  </a:cubicBezTo>
                  <a:cubicBezTo>
                    <a:pt x="1677" y="302"/>
                    <a:pt x="1678" y="304"/>
                    <a:pt x="1678" y="306"/>
                  </a:cubicBezTo>
                  <a:cubicBezTo>
                    <a:pt x="1680" y="307"/>
                    <a:pt x="1681" y="308"/>
                    <a:pt x="1681" y="309"/>
                  </a:cubicBezTo>
                  <a:lnTo>
                    <a:pt x="1681" y="317"/>
                  </a:lnTo>
                  <a:cubicBezTo>
                    <a:pt x="1681" y="324"/>
                    <a:pt x="1683" y="330"/>
                    <a:pt x="1685" y="336"/>
                  </a:cubicBezTo>
                  <a:cubicBezTo>
                    <a:pt x="1687" y="339"/>
                    <a:pt x="1688" y="342"/>
                    <a:pt x="1690" y="344"/>
                  </a:cubicBezTo>
                  <a:cubicBezTo>
                    <a:pt x="1691" y="346"/>
                    <a:pt x="1692" y="349"/>
                    <a:pt x="1695" y="350"/>
                  </a:cubicBezTo>
                  <a:cubicBezTo>
                    <a:pt x="1698" y="354"/>
                    <a:pt x="1703" y="358"/>
                    <a:pt x="1707" y="361"/>
                  </a:cubicBezTo>
                  <a:cubicBezTo>
                    <a:pt x="1710" y="363"/>
                    <a:pt x="1712" y="365"/>
                    <a:pt x="1714" y="366"/>
                  </a:cubicBezTo>
                  <a:cubicBezTo>
                    <a:pt x="1716" y="368"/>
                    <a:pt x="1717" y="371"/>
                    <a:pt x="1719" y="372"/>
                  </a:cubicBezTo>
                  <a:cubicBezTo>
                    <a:pt x="1723" y="378"/>
                    <a:pt x="1726" y="382"/>
                    <a:pt x="1731" y="386"/>
                  </a:cubicBezTo>
                  <a:cubicBezTo>
                    <a:pt x="1735" y="388"/>
                    <a:pt x="1739" y="390"/>
                    <a:pt x="1743" y="393"/>
                  </a:cubicBezTo>
                  <a:cubicBezTo>
                    <a:pt x="1747" y="395"/>
                    <a:pt x="1746" y="394"/>
                    <a:pt x="1753" y="403"/>
                  </a:cubicBezTo>
                  <a:cubicBezTo>
                    <a:pt x="1755" y="407"/>
                    <a:pt x="1758" y="410"/>
                    <a:pt x="1761" y="414"/>
                  </a:cubicBezTo>
                  <a:lnTo>
                    <a:pt x="1768" y="421"/>
                  </a:lnTo>
                  <a:lnTo>
                    <a:pt x="1771" y="425"/>
                  </a:lnTo>
                  <a:lnTo>
                    <a:pt x="1773" y="429"/>
                  </a:lnTo>
                  <a:cubicBezTo>
                    <a:pt x="1773" y="430"/>
                    <a:pt x="1773" y="430"/>
                    <a:pt x="1773" y="431"/>
                  </a:cubicBezTo>
                  <a:lnTo>
                    <a:pt x="1773" y="441"/>
                  </a:lnTo>
                  <a:cubicBezTo>
                    <a:pt x="1775" y="447"/>
                    <a:pt x="1776" y="454"/>
                    <a:pt x="1779" y="460"/>
                  </a:cubicBezTo>
                  <a:cubicBezTo>
                    <a:pt x="1782" y="466"/>
                    <a:pt x="1785" y="471"/>
                    <a:pt x="1790" y="475"/>
                  </a:cubicBezTo>
                  <a:cubicBezTo>
                    <a:pt x="1794" y="480"/>
                    <a:pt x="1800" y="484"/>
                    <a:pt x="1806" y="487"/>
                  </a:cubicBezTo>
                  <a:cubicBezTo>
                    <a:pt x="1815" y="490"/>
                    <a:pt x="1813" y="489"/>
                    <a:pt x="1815" y="491"/>
                  </a:cubicBezTo>
                  <a:cubicBezTo>
                    <a:pt x="1816" y="492"/>
                    <a:pt x="1816" y="494"/>
                    <a:pt x="1816" y="495"/>
                  </a:cubicBezTo>
                  <a:cubicBezTo>
                    <a:pt x="1817" y="497"/>
                    <a:pt x="1817" y="499"/>
                    <a:pt x="1816" y="500"/>
                  </a:cubicBezTo>
                  <a:cubicBezTo>
                    <a:pt x="1816" y="507"/>
                    <a:pt x="1817" y="514"/>
                    <a:pt x="1820" y="520"/>
                  </a:cubicBezTo>
                  <a:cubicBezTo>
                    <a:pt x="1822" y="526"/>
                    <a:pt x="1824" y="531"/>
                    <a:pt x="1828" y="535"/>
                  </a:cubicBezTo>
                  <a:cubicBezTo>
                    <a:pt x="1831" y="540"/>
                    <a:pt x="1835" y="543"/>
                    <a:pt x="1838" y="547"/>
                  </a:cubicBezTo>
                  <a:cubicBezTo>
                    <a:pt x="1842" y="550"/>
                    <a:pt x="1844" y="553"/>
                    <a:pt x="1845" y="554"/>
                  </a:cubicBezTo>
                  <a:cubicBezTo>
                    <a:pt x="1848" y="556"/>
                    <a:pt x="1849" y="558"/>
                    <a:pt x="1851" y="561"/>
                  </a:cubicBezTo>
                  <a:cubicBezTo>
                    <a:pt x="1852" y="563"/>
                    <a:pt x="1852" y="564"/>
                    <a:pt x="1853" y="565"/>
                  </a:cubicBezTo>
                  <a:cubicBezTo>
                    <a:pt x="1853" y="568"/>
                    <a:pt x="1855" y="571"/>
                    <a:pt x="1855" y="573"/>
                  </a:cubicBezTo>
                  <a:cubicBezTo>
                    <a:pt x="1856" y="579"/>
                    <a:pt x="1858" y="585"/>
                    <a:pt x="1860" y="591"/>
                  </a:cubicBezTo>
                  <a:cubicBezTo>
                    <a:pt x="1862" y="593"/>
                    <a:pt x="1863" y="595"/>
                    <a:pt x="1865" y="598"/>
                  </a:cubicBezTo>
                  <a:lnTo>
                    <a:pt x="1868" y="604"/>
                  </a:lnTo>
                  <a:cubicBezTo>
                    <a:pt x="1872" y="608"/>
                    <a:pt x="1875" y="612"/>
                    <a:pt x="1879" y="615"/>
                  </a:cubicBezTo>
                  <a:cubicBezTo>
                    <a:pt x="1881" y="617"/>
                    <a:pt x="1884" y="620"/>
                    <a:pt x="1885" y="622"/>
                  </a:cubicBezTo>
                  <a:cubicBezTo>
                    <a:pt x="1887" y="623"/>
                    <a:pt x="1889" y="627"/>
                    <a:pt x="1890" y="629"/>
                  </a:cubicBezTo>
                  <a:cubicBezTo>
                    <a:pt x="1892" y="630"/>
                    <a:pt x="1893" y="633"/>
                    <a:pt x="1893" y="635"/>
                  </a:cubicBezTo>
                  <a:cubicBezTo>
                    <a:pt x="1894" y="636"/>
                    <a:pt x="1894" y="638"/>
                    <a:pt x="1896" y="644"/>
                  </a:cubicBezTo>
                  <a:cubicBezTo>
                    <a:pt x="1897" y="650"/>
                    <a:pt x="1900" y="655"/>
                    <a:pt x="1903" y="660"/>
                  </a:cubicBezTo>
                  <a:cubicBezTo>
                    <a:pt x="1906" y="665"/>
                    <a:pt x="1908" y="667"/>
                    <a:pt x="1911" y="671"/>
                  </a:cubicBezTo>
                  <a:cubicBezTo>
                    <a:pt x="1914" y="675"/>
                    <a:pt x="1916" y="678"/>
                    <a:pt x="1919" y="681"/>
                  </a:cubicBezTo>
                  <a:cubicBezTo>
                    <a:pt x="1922" y="685"/>
                    <a:pt x="1923" y="687"/>
                    <a:pt x="1925" y="689"/>
                  </a:cubicBezTo>
                  <a:cubicBezTo>
                    <a:pt x="1930" y="697"/>
                    <a:pt x="1936" y="704"/>
                    <a:pt x="1943" y="710"/>
                  </a:cubicBezTo>
                  <a:cubicBezTo>
                    <a:pt x="1947" y="715"/>
                    <a:pt x="1950" y="716"/>
                    <a:pt x="1951" y="717"/>
                  </a:cubicBezTo>
                  <a:cubicBezTo>
                    <a:pt x="1952" y="719"/>
                    <a:pt x="1954" y="722"/>
                    <a:pt x="1955" y="723"/>
                  </a:cubicBezTo>
                  <a:cubicBezTo>
                    <a:pt x="1959" y="729"/>
                    <a:pt x="1965" y="734"/>
                    <a:pt x="1969" y="738"/>
                  </a:cubicBezTo>
                  <a:cubicBezTo>
                    <a:pt x="1975" y="741"/>
                    <a:pt x="1980" y="744"/>
                    <a:pt x="1985" y="745"/>
                  </a:cubicBezTo>
                  <a:lnTo>
                    <a:pt x="1989" y="746"/>
                  </a:lnTo>
                  <a:cubicBezTo>
                    <a:pt x="1990" y="747"/>
                    <a:pt x="1990" y="748"/>
                    <a:pt x="1991" y="750"/>
                  </a:cubicBezTo>
                  <a:cubicBezTo>
                    <a:pt x="1995" y="755"/>
                    <a:pt x="1997" y="761"/>
                    <a:pt x="1999" y="768"/>
                  </a:cubicBezTo>
                  <a:cubicBezTo>
                    <a:pt x="2002" y="773"/>
                    <a:pt x="2004" y="776"/>
                    <a:pt x="2007" y="781"/>
                  </a:cubicBezTo>
                  <a:lnTo>
                    <a:pt x="2014" y="791"/>
                  </a:lnTo>
                  <a:cubicBezTo>
                    <a:pt x="2020" y="798"/>
                    <a:pt x="2024" y="803"/>
                    <a:pt x="2028" y="809"/>
                  </a:cubicBezTo>
                  <a:lnTo>
                    <a:pt x="2032" y="813"/>
                  </a:lnTo>
                  <a:cubicBezTo>
                    <a:pt x="2033" y="816"/>
                    <a:pt x="2035" y="818"/>
                    <a:pt x="2036" y="820"/>
                  </a:cubicBezTo>
                  <a:cubicBezTo>
                    <a:pt x="2041" y="825"/>
                    <a:pt x="2046" y="829"/>
                    <a:pt x="2051" y="832"/>
                  </a:cubicBezTo>
                  <a:cubicBezTo>
                    <a:pt x="2054" y="833"/>
                    <a:pt x="2055" y="834"/>
                    <a:pt x="2057" y="836"/>
                  </a:cubicBezTo>
                  <a:lnTo>
                    <a:pt x="2058" y="838"/>
                  </a:lnTo>
                  <a:cubicBezTo>
                    <a:pt x="2059" y="838"/>
                    <a:pt x="2059" y="838"/>
                    <a:pt x="2059" y="838"/>
                  </a:cubicBezTo>
                  <a:lnTo>
                    <a:pt x="2059" y="838"/>
                  </a:lnTo>
                  <a:cubicBezTo>
                    <a:pt x="2059" y="839"/>
                    <a:pt x="2058" y="840"/>
                    <a:pt x="2057" y="842"/>
                  </a:cubicBezTo>
                  <a:cubicBezTo>
                    <a:pt x="2056" y="848"/>
                    <a:pt x="2055" y="854"/>
                    <a:pt x="2054" y="860"/>
                  </a:cubicBezTo>
                  <a:cubicBezTo>
                    <a:pt x="2054" y="868"/>
                    <a:pt x="2056" y="877"/>
                    <a:pt x="2061" y="884"/>
                  </a:cubicBezTo>
                  <a:cubicBezTo>
                    <a:pt x="2064" y="890"/>
                    <a:pt x="2069" y="894"/>
                    <a:pt x="2075" y="899"/>
                  </a:cubicBezTo>
                  <a:cubicBezTo>
                    <a:pt x="2079" y="902"/>
                    <a:pt x="2084" y="905"/>
                    <a:pt x="2089" y="907"/>
                  </a:cubicBezTo>
                  <a:cubicBezTo>
                    <a:pt x="2090" y="908"/>
                    <a:pt x="2091" y="908"/>
                    <a:pt x="2092" y="909"/>
                  </a:cubicBezTo>
                  <a:lnTo>
                    <a:pt x="2093" y="912"/>
                  </a:lnTo>
                  <a:lnTo>
                    <a:pt x="2096" y="914"/>
                  </a:lnTo>
                  <a:cubicBezTo>
                    <a:pt x="2096" y="915"/>
                    <a:pt x="2097" y="916"/>
                    <a:pt x="2098" y="917"/>
                  </a:cubicBezTo>
                  <a:cubicBezTo>
                    <a:pt x="2102" y="923"/>
                    <a:pt x="2108" y="927"/>
                    <a:pt x="2114" y="930"/>
                  </a:cubicBezTo>
                  <a:cubicBezTo>
                    <a:pt x="2118" y="931"/>
                    <a:pt x="2120" y="933"/>
                    <a:pt x="2122" y="935"/>
                  </a:cubicBezTo>
                  <a:cubicBezTo>
                    <a:pt x="2123" y="935"/>
                    <a:pt x="2123" y="935"/>
                    <a:pt x="2124" y="936"/>
                  </a:cubicBezTo>
                  <a:lnTo>
                    <a:pt x="2124" y="936"/>
                  </a:lnTo>
                  <a:cubicBezTo>
                    <a:pt x="2124" y="936"/>
                    <a:pt x="2123" y="937"/>
                    <a:pt x="2123" y="937"/>
                  </a:cubicBezTo>
                  <a:cubicBezTo>
                    <a:pt x="2122" y="942"/>
                    <a:pt x="2121" y="948"/>
                    <a:pt x="2120" y="953"/>
                  </a:cubicBezTo>
                  <a:cubicBezTo>
                    <a:pt x="2119" y="971"/>
                    <a:pt x="2129" y="988"/>
                    <a:pt x="2144" y="996"/>
                  </a:cubicBezTo>
                  <a:cubicBezTo>
                    <a:pt x="2151" y="1000"/>
                    <a:pt x="2158" y="1001"/>
                    <a:pt x="2165" y="1002"/>
                  </a:cubicBezTo>
                  <a:lnTo>
                    <a:pt x="2171" y="1003"/>
                  </a:lnTo>
                  <a:lnTo>
                    <a:pt x="2171" y="1003"/>
                  </a:lnTo>
                  <a:lnTo>
                    <a:pt x="2172" y="1006"/>
                  </a:lnTo>
                  <a:cubicBezTo>
                    <a:pt x="2173" y="1008"/>
                    <a:pt x="2173" y="1010"/>
                    <a:pt x="2174" y="1012"/>
                  </a:cubicBezTo>
                  <a:cubicBezTo>
                    <a:pt x="2175" y="1017"/>
                    <a:pt x="2178" y="1023"/>
                    <a:pt x="2181" y="1028"/>
                  </a:cubicBezTo>
                  <a:cubicBezTo>
                    <a:pt x="2184" y="1032"/>
                    <a:pt x="2186" y="1037"/>
                    <a:pt x="2189" y="1040"/>
                  </a:cubicBezTo>
                  <a:cubicBezTo>
                    <a:pt x="2193" y="1045"/>
                    <a:pt x="2196" y="1050"/>
                    <a:pt x="2201" y="1053"/>
                  </a:cubicBezTo>
                  <a:cubicBezTo>
                    <a:pt x="2206" y="1056"/>
                    <a:pt x="2208" y="1058"/>
                    <a:pt x="2209" y="1059"/>
                  </a:cubicBezTo>
                  <a:cubicBezTo>
                    <a:pt x="2210" y="1061"/>
                    <a:pt x="2211" y="1062"/>
                    <a:pt x="2213" y="1065"/>
                  </a:cubicBezTo>
                  <a:cubicBezTo>
                    <a:pt x="2217" y="1072"/>
                    <a:pt x="2223" y="1078"/>
                    <a:pt x="2229" y="1084"/>
                  </a:cubicBezTo>
                  <a:cubicBezTo>
                    <a:pt x="2230" y="1087"/>
                    <a:pt x="2232" y="1089"/>
                    <a:pt x="2235" y="1092"/>
                  </a:cubicBezTo>
                  <a:cubicBezTo>
                    <a:pt x="2236" y="1094"/>
                    <a:pt x="2237" y="1096"/>
                    <a:pt x="2238" y="1097"/>
                  </a:cubicBezTo>
                  <a:lnTo>
                    <a:pt x="2238" y="1101"/>
                  </a:lnTo>
                  <a:cubicBezTo>
                    <a:pt x="2238" y="1106"/>
                    <a:pt x="2239" y="1112"/>
                    <a:pt x="2241" y="1118"/>
                  </a:cubicBezTo>
                  <a:cubicBezTo>
                    <a:pt x="2244" y="1124"/>
                    <a:pt x="2246" y="1129"/>
                    <a:pt x="2251" y="1134"/>
                  </a:cubicBezTo>
                  <a:cubicBezTo>
                    <a:pt x="2253" y="1139"/>
                    <a:pt x="2258" y="1143"/>
                    <a:pt x="2261" y="1147"/>
                  </a:cubicBezTo>
                  <a:cubicBezTo>
                    <a:pt x="2267" y="1151"/>
                    <a:pt x="2270" y="1154"/>
                    <a:pt x="2272" y="1155"/>
                  </a:cubicBezTo>
                  <a:cubicBezTo>
                    <a:pt x="2273" y="1156"/>
                    <a:pt x="2274" y="1157"/>
                    <a:pt x="2275" y="1160"/>
                  </a:cubicBezTo>
                  <a:cubicBezTo>
                    <a:pt x="2276" y="1161"/>
                    <a:pt x="2277" y="1162"/>
                    <a:pt x="2279" y="1164"/>
                  </a:cubicBezTo>
                  <a:cubicBezTo>
                    <a:pt x="2279" y="1165"/>
                    <a:pt x="2280" y="1167"/>
                    <a:pt x="2280" y="1169"/>
                  </a:cubicBezTo>
                  <a:cubicBezTo>
                    <a:pt x="2281" y="1175"/>
                    <a:pt x="2282" y="1180"/>
                    <a:pt x="2284" y="1185"/>
                  </a:cubicBezTo>
                  <a:cubicBezTo>
                    <a:pt x="2287" y="1189"/>
                    <a:pt x="2288" y="1191"/>
                    <a:pt x="2289" y="1194"/>
                  </a:cubicBezTo>
                  <a:lnTo>
                    <a:pt x="2292" y="1199"/>
                  </a:lnTo>
                  <a:cubicBezTo>
                    <a:pt x="2294" y="1201"/>
                    <a:pt x="2292" y="1195"/>
                    <a:pt x="2294" y="1211"/>
                  </a:cubicBezTo>
                  <a:cubicBezTo>
                    <a:pt x="2295" y="1218"/>
                    <a:pt x="2297" y="1224"/>
                    <a:pt x="2301" y="1231"/>
                  </a:cubicBezTo>
                  <a:cubicBezTo>
                    <a:pt x="2305" y="1237"/>
                    <a:pt x="2306" y="1238"/>
                    <a:pt x="2309" y="1242"/>
                  </a:cubicBezTo>
                  <a:lnTo>
                    <a:pt x="2321" y="1262"/>
                  </a:lnTo>
                  <a:cubicBezTo>
                    <a:pt x="2324" y="1266"/>
                    <a:pt x="2327" y="1271"/>
                    <a:pt x="2332" y="1275"/>
                  </a:cubicBezTo>
                  <a:cubicBezTo>
                    <a:pt x="2338" y="1281"/>
                    <a:pt x="2346" y="1286"/>
                    <a:pt x="2355" y="1287"/>
                  </a:cubicBezTo>
                  <a:cubicBezTo>
                    <a:pt x="2360" y="1289"/>
                    <a:pt x="2364" y="1289"/>
                    <a:pt x="2366" y="1289"/>
                  </a:cubicBezTo>
                  <a:lnTo>
                    <a:pt x="2366" y="1289"/>
                  </a:lnTo>
                  <a:lnTo>
                    <a:pt x="2365" y="1296"/>
                  </a:lnTo>
                  <a:cubicBezTo>
                    <a:pt x="2365" y="1304"/>
                    <a:pt x="2367" y="1312"/>
                    <a:pt x="2370" y="1321"/>
                  </a:cubicBezTo>
                  <a:cubicBezTo>
                    <a:pt x="2371" y="1323"/>
                    <a:pt x="2374" y="1326"/>
                    <a:pt x="2376" y="1330"/>
                  </a:cubicBezTo>
                  <a:lnTo>
                    <a:pt x="2378" y="1333"/>
                  </a:lnTo>
                  <a:cubicBezTo>
                    <a:pt x="2379" y="1336"/>
                    <a:pt x="2380" y="1338"/>
                    <a:pt x="2382" y="1339"/>
                  </a:cubicBezTo>
                  <a:cubicBezTo>
                    <a:pt x="2383" y="1344"/>
                    <a:pt x="2385" y="1348"/>
                    <a:pt x="2387" y="1353"/>
                  </a:cubicBezTo>
                  <a:cubicBezTo>
                    <a:pt x="2390" y="1358"/>
                    <a:pt x="2393" y="1362"/>
                    <a:pt x="2394" y="1365"/>
                  </a:cubicBezTo>
                  <a:cubicBezTo>
                    <a:pt x="2399" y="1370"/>
                    <a:pt x="2402" y="1376"/>
                    <a:pt x="2406" y="1383"/>
                  </a:cubicBezTo>
                  <a:cubicBezTo>
                    <a:pt x="2409" y="1390"/>
                    <a:pt x="2415" y="1398"/>
                    <a:pt x="2420" y="1405"/>
                  </a:cubicBezTo>
                  <a:cubicBezTo>
                    <a:pt x="2422" y="1409"/>
                    <a:pt x="2426" y="1412"/>
                    <a:pt x="2428" y="1414"/>
                  </a:cubicBezTo>
                  <a:cubicBezTo>
                    <a:pt x="2430" y="1418"/>
                    <a:pt x="2433" y="1420"/>
                    <a:pt x="2434" y="1423"/>
                  </a:cubicBezTo>
                  <a:lnTo>
                    <a:pt x="2437" y="1427"/>
                  </a:lnTo>
                  <a:cubicBezTo>
                    <a:pt x="2440" y="1431"/>
                    <a:pt x="2442" y="1433"/>
                    <a:pt x="2445" y="1436"/>
                  </a:cubicBezTo>
                  <a:cubicBezTo>
                    <a:pt x="2452" y="1442"/>
                    <a:pt x="2460" y="1446"/>
                    <a:pt x="2469" y="1447"/>
                  </a:cubicBezTo>
                  <a:cubicBezTo>
                    <a:pt x="2471" y="1448"/>
                    <a:pt x="2472" y="1448"/>
                    <a:pt x="2474" y="1448"/>
                  </a:cubicBezTo>
                  <a:lnTo>
                    <a:pt x="2474" y="1448"/>
                  </a:lnTo>
                  <a:lnTo>
                    <a:pt x="2473" y="1450"/>
                  </a:lnTo>
                  <a:cubicBezTo>
                    <a:pt x="2471" y="1458"/>
                    <a:pt x="2470" y="1467"/>
                    <a:pt x="2471" y="1475"/>
                  </a:cubicBezTo>
                  <a:cubicBezTo>
                    <a:pt x="2473" y="1483"/>
                    <a:pt x="2477" y="1490"/>
                    <a:pt x="2481" y="1496"/>
                  </a:cubicBezTo>
                  <a:cubicBezTo>
                    <a:pt x="2484" y="1499"/>
                    <a:pt x="2486" y="1502"/>
                    <a:pt x="2489" y="1506"/>
                  </a:cubicBezTo>
                  <a:cubicBezTo>
                    <a:pt x="2495" y="1513"/>
                    <a:pt x="2497" y="1518"/>
                    <a:pt x="2502" y="1523"/>
                  </a:cubicBezTo>
                  <a:cubicBezTo>
                    <a:pt x="2507" y="1530"/>
                    <a:pt x="2514" y="1536"/>
                    <a:pt x="2521" y="1540"/>
                  </a:cubicBezTo>
                  <a:cubicBezTo>
                    <a:pt x="2526" y="1543"/>
                    <a:pt x="2532" y="1544"/>
                    <a:pt x="2539" y="1545"/>
                  </a:cubicBezTo>
                  <a:lnTo>
                    <a:pt x="2540" y="1545"/>
                  </a:lnTo>
                  <a:lnTo>
                    <a:pt x="2540" y="1546"/>
                  </a:lnTo>
                  <a:cubicBezTo>
                    <a:pt x="2544" y="1551"/>
                    <a:pt x="2547" y="1555"/>
                    <a:pt x="2552" y="1559"/>
                  </a:cubicBezTo>
                  <a:cubicBezTo>
                    <a:pt x="2557" y="1563"/>
                    <a:pt x="2560" y="1566"/>
                    <a:pt x="2561" y="1567"/>
                  </a:cubicBezTo>
                  <a:cubicBezTo>
                    <a:pt x="2562" y="1569"/>
                    <a:pt x="2564" y="1570"/>
                    <a:pt x="2565" y="1571"/>
                  </a:cubicBezTo>
                  <a:cubicBezTo>
                    <a:pt x="2567" y="1573"/>
                    <a:pt x="2568" y="1575"/>
                    <a:pt x="2569" y="1578"/>
                  </a:cubicBezTo>
                  <a:cubicBezTo>
                    <a:pt x="2570" y="1580"/>
                    <a:pt x="2572" y="1582"/>
                    <a:pt x="2573" y="1585"/>
                  </a:cubicBezTo>
                  <a:cubicBezTo>
                    <a:pt x="2574" y="1589"/>
                    <a:pt x="2576" y="1595"/>
                    <a:pt x="2580" y="1600"/>
                  </a:cubicBezTo>
                  <a:lnTo>
                    <a:pt x="2583" y="1605"/>
                  </a:lnTo>
                  <a:lnTo>
                    <a:pt x="2583" y="1605"/>
                  </a:lnTo>
                  <a:cubicBezTo>
                    <a:pt x="2583" y="1607"/>
                    <a:pt x="2583" y="1609"/>
                    <a:pt x="2582" y="1613"/>
                  </a:cubicBezTo>
                  <a:cubicBezTo>
                    <a:pt x="2580" y="1621"/>
                    <a:pt x="2580" y="1629"/>
                    <a:pt x="2582" y="1637"/>
                  </a:cubicBezTo>
                  <a:cubicBezTo>
                    <a:pt x="2584" y="1646"/>
                    <a:pt x="2589" y="1653"/>
                    <a:pt x="2595" y="1660"/>
                  </a:cubicBezTo>
                  <a:cubicBezTo>
                    <a:pt x="2602" y="1666"/>
                    <a:pt x="2610" y="1670"/>
                    <a:pt x="2619" y="1672"/>
                  </a:cubicBezTo>
                  <a:cubicBezTo>
                    <a:pt x="2622" y="1673"/>
                    <a:pt x="2626" y="1674"/>
                    <a:pt x="2630" y="1674"/>
                  </a:cubicBezTo>
                  <a:lnTo>
                    <a:pt x="2630" y="1674"/>
                  </a:lnTo>
                  <a:lnTo>
                    <a:pt x="2631" y="1675"/>
                  </a:lnTo>
                  <a:cubicBezTo>
                    <a:pt x="2633" y="1677"/>
                    <a:pt x="2634" y="1680"/>
                    <a:pt x="2635" y="1682"/>
                  </a:cubicBezTo>
                  <a:cubicBezTo>
                    <a:pt x="2636" y="1684"/>
                    <a:pt x="2639" y="1689"/>
                    <a:pt x="2641" y="1694"/>
                  </a:cubicBezTo>
                  <a:cubicBezTo>
                    <a:pt x="2643" y="1697"/>
                    <a:pt x="2647" y="1702"/>
                    <a:pt x="2649" y="1705"/>
                  </a:cubicBezTo>
                  <a:cubicBezTo>
                    <a:pt x="2653" y="1711"/>
                    <a:pt x="2657" y="1716"/>
                    <a:pt x="2662" y="1719"/>
                  </a:cubicBezTo>
                  <a:cubicBezTo>
                    <a:pt x="2667" y="1723"/>
                    <a:pt x="2670" y="1725"/>
                    <a:pt x="2675" y="1727"/>
                  </a:cubicBezTo>
                  <a:cubicBezTo>
                    <a:pt x="2677" y="1730"/>
                    <a:pt x="2676" y="1728"/>
                    <a:pt x="2682" y="1736"/>
                  </a:cubicBezTo>
                  <a:cubicBezTo>
                    <a:pt x="2684" y="1739"/>
                    <a:pt x="2685" y="1741"/>
                    <a:pt x="2687" y="1745"/>
                  </a:cubicBezTo>
                  <a:lnTo>
                    <a:pt x="2693" y="1755"/>
                  </a:lnTo>
                  <a:lnTo>
                    <a:pt x="2720" y="1794"/>
                  </a:lnTo>
                  <a:cubicBezTo>
                    <a:pt x="2720" y="1794"/>
                    <a:pt x="2720" y="1793"/>
                    <a:pt x="2720" y="1793"/>
                  </a:cubicBezTo>
                  <a:cubicBezTo>
                    <a:pt x="2720" y="1792"/>
                    <a:pt x="2720" y="1792"/>
                    <a:pt x="2720" y="1792"/>
                  </a:cubicBezTo>
                  <a:lnTo>
                    <a:pt x="2720" y="1792"/>
                  </a:lnTo>
                  <a:cubicBezTo>
                    <a:pt x="2720" y="1792"/>
                    <a:pt x="2721" y="1792"/>
                    <a:pt x="2720" y="1794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5"/>
                    <a:pt x="2720" y="1795"/>
                    <a:pt x="2720" y="1794"/>
                  </a:cubicBezTo>
                  <a:cubicBezTo>
                    <a:pt x="2719" y="1800"/>
                    <a:pt x="2719" y="1806"/>
                    <a:pt x="2719" y="1812"/>
                  </a:cubicBezTo>
                  <a:cubicBezTo>
                    <a:pt x="2719" y="1821"/>
                    <a:pt x="2721" y="1830"/>
                    <a:pt x="2726" y="1837"/>
                  </a:cubicBezTo>
                  <a:cubicBezTo>
                    <a:pt x="2728" y="1840"/>
                    <a:pt x="2729" y="1842"/>
                    <a:pt x="2730" y="1844"/>
                  </a:cubicBezTo>
                  <a:cubicBezTo>
                    <a:pt x="2733" y="1847"/>
                    <a:pt x="2733" y="1847"/>
                    <a:pt x="2736" y="1851"/>
                  </a:cubicBezTo>
                  <a:cubicBezTo>
                    <a:pt x="2740" y="1855"/>
                    <a:pt x="2744" y="1859"/>
                    <a:pt x="2747" y="1860"/>
                  </a:cubicBezTo>
                  <a:cubicBezTo>
                    <a:pt x="2748" y="1862"/>
                    <a:pt x="2750" y="1864"/>
                    <a:pt x="2751" y="1865"/>
                  </a:cubicBezTo>
                  <a:lnTo>
                    <a:pt x="2753" y="1869"/>
                  </a:lnTo>
                  <a:cubicBezTo>
                    <a:pt x="2756" y="1872"/>
                    <a:pt x="2757" y="1874"/>
                    <a:pt x="2759" y="1877"/>
                  </a:cubicBezTo>
                  <a:cubicBezTo>
                    <a:pt x="2765" y="1881"/>
                    <a:pt x="2770" y="1886"/>
                    <a:pt x="2777" y="1889"/>
                  </a:cubicBezTo>
                  <a:cubicBezTo>
                    <a:pt x="2779" y="1891"/>
                    <a:pt x="2780" y="1891"/>
                    <a:pt x="2782" y="1892"/>
                  </a:cubicBezTo>
                  <a:cubicBezTo>
                    <a:pt x="2782" y="1893"/>
                    <a:pt x="2784" y="1894"/>
                    <a:pt x="2784" y="1894"/>
                  </a:cubicBezTo>
                  <a:cubicBezTo>
                    <a:pt x="2787" y="1900"/>
                    <a:pt x="2792" y="1903"/>
                    <a:pt x="2795" y="1908"/>
                  </a:cubicBezTo>
                  <a:cubicBezTo>
                    <a:pt x="2800" y="1911"/>
                    <a:pt x="2803" y="1914"/>
                    <a:pt x="2807" y="1917"/>
                  </a:cubicBezTo>
                  <a:cubicBezTo>
                    <a:pt x="2808" y="1917"/>
                    <a:pt x="2809" y="1918"/>
                    <a:pt x="2810" y="1920"/>
                  </a:cubicBezTo>
                  <a:cubicBezTo>
                    <a:pt x="2811" y="1922"/>
                    <a:pt x="2814" y="1924"/>
                    <a:pt x="2815" y="1925"/>
                  </a:cubicBezTo>
                  <a:cubicBezTo>
                    <a:pt x="2816" y="1928"/>
                    <a:pt x="2817" y="1930"/>
                    <a:pt x="2817" y="1932"/>
                  </a:cubicBezTo>
                  <a:cubicBezTo>
                    <a:pt x="2820" y="1937"/>
                    <a:pt x="2821" y="1942"/>
                    <a:pt x="2823" y="1946"/>
                  </a:cubicBezTo>
                  <a:cubicBezTo>
                    <a:pt x="2825" y="1948"/>
                    <a:pt x="2826" y="1951"/>
                    <a:pt x="2828" y="1953"/>
                  </a:cubicBezTo>
                  <a:lnTo>
                    <a:pt x="2831" y="1958"/>
                  </a:lnTo>
                  <a:cubicBezTo>
                    <a:pt x="2832" y="1961"/>
                    <a:pt x="2831" y="1954"/>
                    <a:pt x="2832" y="1969"/>
                  </a:cubicBezTo>
                  <a:cubicBezTo>
                    <a:pt x="2835" y="1976"/>
                    <a:pt x="2837" y="1983"/>
                    <a:pt x="2840" y="1989"/>
                  </a:cubicBezTo>
                  <a:cubicBezTo>
                    <a:pt x="2845" y="1996"/>
                    <a:pt x="2845" y="1996"/>
                    <a:pt x="2846" y="1998"/>
                  </a:cubicBezTo>
                  <a:cubicBezTo>
                    <a:pt x="2847" y="2001"/>
                    <a:pt x="2848" y="2003"/>
                    <a:pt x="2848" y="2004"/>
                  </a:cubicBezTo>
                  <a:cubicBezTo>
                    <a:pt x="2851" y="2010"/>
                    <a:pt x="2852" y="2014"/>
                    <a:pt x="2855" y="2019"/>
                  </a:cubicBezTo>
                  <a:cubicBezTo>
                    <a:pt x="2857" y="2021"/>
                    <a:pt x="2858" y="2024"/>
                    <a:pt x="2859" y="2026"/>
                  </a:cubicBezTo>
                  <a:lnTo>
                    <a:pt x="2862" y="2031"/>
                  </a:lnTo>
                  <a:cubicBezTo>
                    <a:pt x="2864" y="2033"/>
                    <a:pt x="2866" y="2035"/>
                    <a:pt x="2867" y="2038"/>
                  </a:cubicBezTo>
                  <a:cubicBezTo>
                    <a:pt x="2867" y="2040"/>
                    <a:pt x="2869" y="2043"/>
                    <a:pt x="2872" y="2049"/>
                  </a:cubicBezTo>
                  <a:cubicBezTo>
                    <a:pt x="2874" y="2053"/>
                    <a:pt x="2876" y="2057"/>
                    <a:pt x="2880" y="2062"/>
                  </a:cubicBezTo>
                  <a:cubicBezTo>
                    <a:pt x="2881" y="2064"/>
                    <a:pt x="2882" y="2067"/>
                    <a:pt x="2884" y="2069"/>
                  </a:cubicBezTo>
                  <a:cubicBezTo>
                    <a:pt x="2886" y="2071"/>
                    <a:pt x="2887" y="2074"/>
                    <a:pt x="2887" y="2077"/>
                  </a:cubicBezTo>
                  <a:cubicBezTo>
                    <a:pt x="2889" y="2082"/>
                    <a:pt x="2891" y="2086"/>
                    <a:pt x="2895" y="2091"/>
                  </a:cubicBezTo>
                  <a:lnTo>
                    <a:pt x="2898" y="2097"/>
                  </a:lnTo>
                  <a:lnTo>
                    <a:pt x="2896" y="2097"/>
                  </a:lnTo>
                  <a:cubicBezTo>
                    <a:pt x="2887" y="2097"/>
                    <a:pt x="2879" y="2100"/>
                    <a:pt x="2872" y="2105"/>
                  </a:cubicBezTo>
                  <a:cubicBezTo>
                    <a:pt x="2868" y="2107"/>
                    <a:pt x="2866" y="2109"/>
                    <a:pt x="2864" y="2110"/>
                  </a:cubicBezTo>
                  <a:lnTo>
                    <a:pt x="2864" y="2110"/>
                  </a:lnTo>
                  <a:cubicBezTo>
                    <a:pt x="2859" y="2107"/>
                    <a:pt x="2855" y="2104"/>
                    <a:pt x="2850" y="2101"/>
                  </a:cubicBezTo>
                  <a:cubicBezTo>
                    <a:pt x="2843" y="2098"/>
                    <a:pt x="2836" y="2096"/>
                    <a:pt x="2828" y="2094"/>
                  </a:cubicBezTo>
                  <a:lnTo>
                    <a:pt x="2817" y="2093"/>
                  </a:lnTo>
                  <a:lnTo>
                    <a:pt x="2794" y="2091"/>
                  </a:lnTo>
                  <a:cubicBezTo>
                    <a:pt x="2784" y="2090"/>
                    <a:pt x="2786" y="2091"/>
                    <a:pt x="2781" y="2089"/>
                  </a:cubicBezTo>
                  <a:cubicBezTo>
                    <a:pt x="2777" y="2086"/>
                    <a:pt x="2771" y="2084"/>
                    <a:pt x="2765" y="2083"/>
                  </a:cubicBezTo>
                  <a:cubicBezTo>
                    <a:pt x="2760" y="2081"/>
                    <a:pt x="2755" y="2081"/>
                    <a:pt x="2749" y="2079"/>
                  </a:cubicBezTo>
                  <a:cubicBezTo>
                    <a:pt x="2740" y="2079"/>
                    <a:pt x="2730" y="2079"/>
                    <a:pt x="2722" y="2081"/>
                  </a:cubicBezTo>
                  <a:lnTo>
                    <a:pt x="2706" y="2081"/>
                  </a:lnTo>
                  <a:cubicBezTo>
                    <a:pt x="2703" y="2081"/>
                    <a:pt x="2699" y="2081"/>
                    <a:pt x="2696" y="2082"/>
                  </a:cubicBezTo>
                  <a:cubicBezTo>
                    <a:pt x="2690" y="2083"/>
                    <a:pt x="2683" y="2084"/>
                    <a:pt x="2678" y="2087"/>
                  </a:cubicBezTo>
                  <a:lnTo>
                    <a:pt x="2675" y="2087"/>
                  </a:lnTo>
                  <a:cubicBezTo>
                    <a:pt x="2674" y="2088"/>
                    <a:pt x="2674" y="2088"/>
                    <a:pt x="2673" y="2088"/>
                  </a:cubicBezTo>
                  <a:cubicBezTo>
                    <a:pt x="2672" y="2088"/>
                    <a:pt x="2672" y="2088"/>
                    <a:pt x="2671" y="2087"/>
                  </a:cubicBezTo>
                  <a:cubicBezTo>
                    <a:pt x="2669" y="2087"/>
                    <a:pt x="2667" y="2087"/>
                    <a:pt x="2664" y="2086"/>
                  </a:cubicBezTo>
                  <a:cubicBezTo>
                    <a:pt x="2662" y="2086"/>
                    <a:pt x="2657" y="2084"/>
                    <a:pt x="2652" y="2083"/>
                  </a:cubicBezTo>
                  <a:cubicBezTo>
                    <a:pt x="2647" y="2082"/>
                    <a:pt x="2641" y="2081"/>
                    <a:pt x="2636" y="2081"/>
                  </a:cubicBezTo>
                  <a:cubicBezTo>
                    <a:pt x="2628" y="2079"/>
                    <a:pt x="2617" y="2078"/>
                    <a:pt x="2611" y="2078"/>
                  </a:cubicBezTo>
                  <a:cubicBezTo>
                    <a:pt x="2605" y="2078"/>
                    <a:pt x="2597" y="2077"/>
                    <a:pt x="2591" y="2077"/>
                  </a:cubicBezTo>
                  <a:cubicBezTo>
                    <a:pt x="2588" y="2077"/>
                    <a:pt x="2586" y="2076"/>
                    <a:pt x="2582" y="2075"/>
                  </a:cubicBezTo>
                  <a:cubicBezTo>
                    <a:pt x="2579" y="2075"/>
                    <a:pt x="2574" y="2074"/>
                    <a:pt x="2569" y="2072"/>
                  </a:cubicBezTo>
                  <a:cubicBezTo>
                    <a:pt x="2564" y="2072"/>
                    <a:pt x="2560" y="2071"/>
                    <a:pt x="2555" y="2071"/>
                  </a:cubicBezTo>
                  <a:lnTo>
                    <a:pt x="2539" y="2071"/>
                  </a:lnTo>
                  <a:lnTo>
                    <a:pt x="2529" y="2072"/>
                  </a:lnTo>
                  <a:lnTo>
                    <a:pt x="2521" y="2072"/>
                  </a:lnTo>
                  <a:cubicBezTo>
                    <a:pt x="2521" y="2072"/>
                    <a:pt x="2520" y="2071"/>
                    <a:pt x="2519" y="2070"/>
                  </a:cubicBezTo>
                  <a:cubicBezTo>
                    <a:pt x="2514" y="2065"/>
                    <a:pt x="2509" y="2061"/>
                    <a:pt x="2502" y="2057"/>
                  </a:cubicBezTo>
                  <a:cubicBezTo>
                    <a:pt x="2495" y="2054"/>
                    <a:pt x="2487" y="2052"/>
                    <a:pt x="2479" y="2052"/>
                  </a:cubicBezTo>
                  <a:cubicBezTo>
                    <a:pt x="2469" y="2052"/>
                    <a:pt x="2459" y="2055"/>
                    <a:pt x="2451" y="2060"/>
                  </a:cubicBezTo>
                  <a:cubicBezTo>
                    <a:pt x="2448" y="2062"/>
                    <a:pt x="2445" y="2065"/>
                    <a:pt x="2442" y="2068"/>
                  </a:cubicBezTo>
                  <a:lnTo>
                    <a:pt x="2442" y="2068"/>
                  </a:lnTo>
                  <a:cubicBezTo>
                    <a:pt x="2440" y="2064"/>
                    <a:pt x="2437" y="2061"/>
                    <a:pt x="2434" y="2057"/>
                  </a:cubicBezTo>
                  <a:cubicBezTo>
                    <a:pt x="2427" y="2052"/>
                    <a:pt x="2418" y="2047"/>
                    <a:pt x="2408" y="2046"/>
                  </a:cubicBezTo>
                  <a:lnTo>
                    <a:pt x="2398" y="2046"/>
                  </a:lnTo>
                  <a:cubicBezTo>
                    <a:pt x="2394" y="2046"/>
                    <a:pt x="2391" y="2046"/>
                    <a:pt x="2387" y="2047"/>
                  </a:cubicBezTo>
                  <a:cubicBezTo>
                    <a:pt x="2382" y="2048"/>
                    <a:pt x="2376" y="2050"/>
                    <a:pt x="2371" y="2053"/>
                  </a:cubicBezTo>
                  <a:lnTo>
                    <a:pt x="2358" y="2053"/>
                  </a:lnTo>
                  <a:cubicBezTo>
                    <a:pt x="2350" y="2053"/>
                    <a:pt x="2342" y="2055"/>
                    <a:pt x="2335" y="2059"/>
                  </a:cubicBezTo>
                  <a:lnTo>
                    <a:pt x="2327" y="2063"/>
                  </a:lnTo>
                  <a:lnTo>
                    <a:pt x="2325" y="2063"/>
                  </a:lnTo>
                  <a:cubicBezTo>
                    <a:pt x="2324" y="2062"/>
                    <a:pt x="2323" y="2062"/>
                    <a:pt x="2321" y="2061"/>
                  </a:cubicBezTo>
                  <a:cubicBezTo>
                    <a:pt x="2316" y="2057"/>
                    <a:pt x="2310" y="2054"/>
                    <a:pt x="2304" y="2052"/>
                  </a:cubicBezTo>
                  <a:cubicBezTo>
                    <a:pt x="2301" y="2050"/>
                    <a:pt x="2297" y="2050"/>
                    <a:pt x="2294" y="2049"/>
                  </a:cubicBezTo>
                  <a:lnTo>
                    <a:pt x="2290" y="2049"/>
                  </a:lnTo>
                  <a:lnTo>
                    <a:pt x="2284" y="2043"/>
                  </a:lnTo>
                  <a:cubicBezTo>
                    <a:pt x="2279" y="2038"/>
                    <a:pt x="2270" y="2034"/>
                    <a:pt x="2263" y="2032"/>
                  </a:cubicBezTo>
                  <a:cubicBezTo>
                    <a:pt x="2259" y="2031"/>
                    <a:pt x="2255" y="2030"/>
                    <a:pt x="2252" y="2030"/>
                  </a:cubicBezTo>
                  <a:lnTo>
                    <a:pt x="2244" y="2030"/>
                  </a:lnTo>
                  <a:cubicBezTo>
                    <a:pt x="2238" y="2030"/>
                    <a:pt x="2232" y="2030"/>
                    <a:pt x="2228" y="2031"/>
                  </a:cubicBezTo>
                  <a:cubicBezTo>
                    <a:pt x="2224" y="2032"/>
                    <a:pt x="2222" y="2032"/>
                    <a:pt x="2219" y="2032"/>
                  </a:cubicBezTo>
                  <a:lnTo>
                    <a:pt x="2211" y="2032"/>
                  </a:lnTo>
                  <a:lnTo>
                    <a:pt x="2189" y="2030"/>
                  </a:lnTo>
                  <a:lnTo>
                    <a:pt x="2178" y="2028"/>
                  </a:lnTo>
                  <a:lnTo>
                    <a:pt x="2168" y="2028"/>
                  </a:lnTo>
                  <a:cubicBezTo>
                    <a:pt x="2165" y="2028"/>
                    <a:pt x="2162" y="2030"/>
                    <a:pt x="2158" y="2030"/>
                  </a:cubicBezTo>
                  <a:cubicBezTo>
                    <a:pt x="2151" y="2032"/>
                    <a:pt x="2144" y="2034"/>
                    <a:pt x="2140" y="2038"/>
                  </a:cubicBezTo>
                  <a:lnTo>
                    <a:pt x="2136" y="2039"/>
                  </a:lnTo>
                  <a:lnTo>
                    <a:pt x="2118" y="2039"/>
                  </a:lnTo>
                  <a:cubicBezTo>
                    <a:pt x="2111" y="2040"/>
                    <a:pt x="2105" y="2040"/>
                    <a:pt x="2098" y="2040"/>
                  </a:cubicBezTo>
                  <a:lnTo>
                    <a:pt x="2096" y="2040"/>
                  </a:lnTo>
                  <a:cubicBezTo>
                    <a:pt x="2096" y="2040"/>
                    <a:pt x="2097" y="2040"/>
                    <a:pt x="2093" y="2038"/>
                  </a:cubicBezTo>
                  <a:cubicBezTo>
                    <a:pt x="2087" y="2033"/>
                    <a:pt x="2082" y="2030"/>
                    <a:pt x="2076" y="2027"/>
                  </a:cubicBezTo>
                  <a:cubicBezTo>
                    <a:pt x="2069" y="2025"/>
                    <a:pt x="2062" y="2024"/>
                    <a:pt x="2055" y="2024"/>
                  </a:cubicBezTo>
                  <a:cubicBezTo>
                    <a:pt x="2053" y="2024"/>
                    <a:pt x="2052" y="2023"/>
                    <a:pt x="2051" y="2023"/>
                  </a:cubicBezTo>
                  <a:cubicBezTo>
                    <a:pt x="2044" y="2023"/>
                    <a:pt x="2037" y="2025"/>
                    <a:pt x="2032" y="2027"/>
                  </a:cubicBezTo>
                  <a:cubicBezTo>
                    <a:pt x="2028" y="2030"/>
                    <a:pt x="2025" y="2031"/>
                    <a:pt x="2021" y="2033"/>
                  </a:cubicBezTo>
                  <a:lnTo>
                    <a:pt x="2017" y="2033"/>
                  </a:lnTo>
                  <a:cubicBezTo>
                    <a:pt x="2016" y="2033"/>
                    <a:pt x="2013" y="2032"/>
                    <a:pt x="2012" y="2032"/>
                  </a:cubicBezTo>
                  <a:cubicBezTo>
                    <a:pt x="2007" y="2028"/>
                    <a:pt x="2002" y="2026"/>
                    <a:pt x="1997" y="2025"/>
                  </a:cubicBezTo>
                  <a:cubicBezTo>
                    <a:pt x="1994" y="2024"/>
                    <a:pt x="1990" y="2023"/>
                    <a:pt x="1988" y="2023"/>
                  </a:cubicBezTo>
                  <a:lnTo>
                    <a:pt x="1982" y="2021"/>
                  </a:lnTo>
                  <a:cubicBezTo>
                    <a:pt x="1982" y="2021"/>
                    <a:pt x="1981" y="2021"/>
                    <a:pt x="1980" y="2020"/>
                  </a:cubicBezTo>
                  <a:lnTo>
                    <a:pt x="1975" y="2016"/>
                  </a:lnTo>
                  <a:cubicBezTo>
                    <a:pt x="1968" y="2011"/>
                    <a:pt x="1961" y="2008"/>
                    <a:pt x="1954" y="2006"/>
                  </a:cubicBezTo>
                  <a:cubicBezTo>
                    <a:pt x="1951" y="2005"/>
                    <a:pt x="1947" y="2005"/>
                    <a:pt x="1944" y="2004"/>
                  </a:cubicBezTo>
                  <a:lnTo>
                    <a:pt x="1937" y="2004"/>
                  </a:lnTo>
                  <a:cubicBezTo>
                    <a:pt x="1931" y="2004"/>
                    <a:pt x="1925" y="2005"/>
                    <a:pt x="1921" y="2005"/>
                  </a:cubicBezTo>
                  <a:cubicBezTo>
                    <a:pt x="1918" y="2006"/>
                    <a:pt x="1915" y="2006"/>
                    <a:pt x="1912" y="2006"/>
                  </a:cubicBezTo>
                  <a:lnTo>
                    <a:pt x="1904" y="2006"/>
                  </a:lnTo>
                  <a:cubicBezTo>
                    <a:pt x="1900" y="2005"/>
                    <a:pt x="1902" y="2006"/>
                    <a:pt x="1889" y="2001"/>
                  </a:cubicBezTo>
                  <a:cubicBezTo>
                    <a:pt x="1884" y="1998"/>
                    <a:pt x="1878" y="1997"/>
                    <a:pt x="1872" y="1996"/>
                  </a:cubicBezTo>
                  <a:lnTo>
                    <a:pt x="1853" y="1996"/>
                  </a:lnTo>
                  <a:cubicBezTo>
                    <a:pt x="1846" y="1997"/>
                    <a:pt x="1841" y="1999"/>
                    <a:pt x="1835" y="2002"/>
                  </a:cubicBezTo>
                  <a:cubicBezTo>
                    <a:pt x="1834" y="2003"/>
                    <a:pt x="1833" y="2003"/>
                    <a:pt x="1831" y="2003"/>
                  </a:cubicBezTo>
                  <a:lnTo>
                    <a:pt x="1823" y="2003"/>
                  </a:lnTo>
                  <a:cubicBezTo>
                    <a:pt x="1815" y="2003"/>
                    <a:pt x="1808" y="2004"/>
                    <a:pt x="1801" y="2008"/>
                  </a:cubicBezTo>
                  <a:cubicBezTo>
                    <a:pt x="1794" y="2010"/>
                    <a:pt x="1791" y="2012"/>
                    <a:pt x="1791" y="2012"/>
                  </a:cubicBezTo>
                  <a:cubicBezTo>
                    <a:pt x="1787" y="2008"/>
                    <a:pt x="1783" y="2004"/>
                    <a:pt x="1779" y="2001"/>
                  </a:cubicBezTo>
                  <a:cubicBezTo>
                    <a:pt x="1772" y="1996"/>
                    <a:pt x="1764" y="1992"/>
                    <a:pt x="1756" y="1991"/>
                  </a:cubicBezTo>
                  <a:cubicBezTo>
                    <a:pt x="1754" y="1991"/>
                    <a:pt x="1751" y="1991"/>
                    <a:pt x="1749" y="1991"/>
                  </a:cubicBezTo>
                  <a:cubicBezTo>
                    <a:pt x="1742" y="1991"/>
                    <a:pt x="1736" y="1992"/>
                    <a:pt x="1729" y="1995"/>
                  </a:cubicBezTo>
                  <a:cubicBezTo>
                    <a:pt x="1723" y="1997"/>
                    <a:pt x="1717" y="2002"/>
                    <a:pt x="1712" y="2006"/>
                  </a:cubicBezTo>
                  <a:lnTo>
                    <a:pt x="1712" y="2007"/>
                  </a:lnTo>
                  <a:lnTo>
                    <a:pt x="1712" y="2007"/>
                  </a:lnTo>
                  <a:cubicBezTo>
                    <a:pt x="1708" y="2003"/>
                    <a:pt x="1704" y="1999"/>
                    <a:pt x="1700" y="1996"/>
                  </a:cubicBezTo>
                  <a:cubicBezTo>
                    <a:pt x="1694" y="1990"/>
                    <a:pt x="1685" y="1987"/>
                    <a:pt x="1676" y="1987"/>
                  </a:cubicBezTo>
                  <a:cubicBezTo>
                    <a:pt x="1674" y="1986"/>
                    <a:pt x="1670" y="1986"/>
                    <a:pt x="1667" y="1986"/>
                  </a:cubicBezTo>
                  <a:cubicBezTo>
                    <a:pt x="1665" y="1984"/>
                    <a:pt x="1662" y="1984"/>
                    <a:pt x="1658" y="1983"/>
                  </a:cubicBezTo>
                  <a:cubicBezTo>
                    <a:pt x="1648" y="1981"/>
                    <a:pt x="1639" y="1980"/>
                    <a:pt x="1630" y="1979"/>
                  </a:cubicBezTo>
                  <a:lnTo>
                    <a:pt x="1607" y="1977"/>
                  </a:lnTo>
                  <a:lnTo>
                    <a:pt x="1594" y="1977"/>
                  </a:lnTo>
                  <a:cubicBezTo>
                    <a:pt x="1586" y="1977"/>
                    <a:pt x="1578" y="1980"/>
                    <a:pt x="1571" y="1983"/>
                  </a:cubicBezTo>
                  <a:cubicBezTo>
                    <a:pt x="1564" y="1987"/>
                    <a:pt x="1560" y="1990"/>
                    <a:pt x="1559" y="1990"/>
                  </a:cubicBezTo>
                  <a:cubicBezTo>
                    <a:pt x="1557" y="1987"/>
                    <a:pt x="1553" y="1983"/>
                    <a:pt x="1550" y="1980"/>
                  </a:cubicBezTo>
                  <a:cubicBezTo>
                    <a:pt x="1543" y="1974"/>
                    <a:pt x="1536" y="1970"/>
                    <a:pt x="1528" y="1968"/>
                  </a:cubicBezTo>
                  <a:cubicBezTo>
                    <a:pt x="1524" y="1968"/>
                    <a:pt x="1520" y="1967"/>
                    <a:pt x="1516" y="1967"/>
                  </a:cubicBezTo>
                  <a:cubicBezTo>
                    <a:pt x="1512" y="1967"/>
                    <a:pt x="1508" y="1968"/>
                    <a:pt x="1504" y="1968"/>
                  </a:cubicBezTo>
                  <a:cubicBezTo>
                    <a:pt x="1497" y="1970"/>
                    <a:pt x="1491" y="1974"/>
                    <a:pt x="1485" y="1979"/>
                  </a:cubicBezTo>
                  <a:cubicBezTo>
                    <a:pt x="1480" y="1981"/>
                    <a:pt x="1479" y="1982"/>
                    <a:pt x="1480" y="1982"/>
                  </a:cubicBezTo>
                  <a:lnTo>
                    <a:pt x="1478" y="1982"/>
                  </a:lnTo>
                  <a:cubicBezTo>
                    <a:pt x="1476" y="1981"/>
                    <a:pt x="1473" y="1980"/>
                    <a:pt x="1472" y="1979"/>
                  </a:cubicBezTo>
                  <a:cubicBezTo>
                    <a:pt x="1466" y="1975"/>
                    <a:pt x="1461" y="1973"/>
                    <a:pt x="1454" y="1972"/>
                  </a:cubicBezTo>
                  <a:cubicBezTo>
                    <a:pt x="1450" y="1970"/>
                    <a:pt x="1448" y="1970"/>
                    <a:pt x="1444" y="1969"/>
                  </a:cubicBezTo>
                  <a:lnTo>
                    <a:pt x="1440" y="1969"/>
                  </a:lnTo>
                  <a:cubicBezTo>
                    <a:pt x="1438" y="1969"/>
                    <a:pt x="1434" y="1969"/>
                    <a:pt x="1432" y="1968"/>
                  </a:cubicBezTo>
                  <a:cubicBezTo>
                    <a:pt x="1429" y="1967"/>
                    <a:pt x="1425" y="1966"/>
                    <a:pt x="1419" y="1965"/>
                  </a:cubicBezTo>
                  <a:cubicBezTo>
                    <a:pt x="1413" y="1964"/>
                    <a:pt x="1409" y="1964"/>
                    <a:pt x="1404" y="1964"/>
                  </a:cubicBezTo>
                  <a:cubicBezTo>
                    <a:pt x="1402" y="1962"/>
                    <a:pt x="1399" y="1962"/>
                    <a:pt x="1397" y="1962"/>
                  </a:cubicBezTo>
                  <a:cubicBezTo>
                    <a:pt x="1389" y="1959"/>
                    <a:pt x="1380" y="1957"/>
                    <a:pt x="1372" y="1955"/>
                  </a:cubicBezTo>
                  <a:cubicBezTo>
                    <a:pt x="1365" y="1955"/>
                    <a:pt x="1358" y="1954"/>
                    <a:pt x="1351" y="1953"/>
                  </a:cubicBezTo>
                  <a:cubicBezTo>
                    <a:pt x="1346" y="1952"/>
                    <a:pt x="1341" y="1952"/>
                    <a:pt x="1337" y="1951"/>
                  </a:cubicBezTo>
                  <a:cubicBezTo>
                    <a:pt x="1332" y="1950"/>
                    <a:pt x="1326" y="1950"/>
                    <a:pt x="1322" y="1950"/>
                  </a:cubicBezTo>
                  <a:cubicBezTo>
                    <a:pt x="1315" y="1950"/>
                    <a:pt x="1307" y="1952"/>
                    <a:pt x="1300" y="1955"/>
                  </a:cubicBezTo>
                  <a:cubicBezTo>
                    <a:pt x="1294" y="1958"/>
                    <a:pt x="1290" y="1960"/>
                    <a:pt x="1290" y="1960"/>
                  </a:cubicBezTo>
                  <a:lnTo>
                    <a:pt x="1275" y="1960"/>
                  </a:lnTo>
                  <a:cubicBezTo>
                    <a:pt x="1270" y="1961"/>
                    <a:pt x="1264" y="1964"/>
                    <a:pt x="1258" y="1966"/>
                  </a:cubicBezTo>
                  <a:cubicBezTo>
                    <a:pt x="1256" y="1967"/>
                    <a:pt x="1255" y="1967"/>
                    <a:pt x="1253" y="1968"/>
                  </a:cubicBezTo>
                  <a:lnTo>
                    <a:pt x="1250" y="1968"/>
                  </a:lnTo>
                  <a:cubicBezTo>
                    <a:pt x="1250" y="1968"/>
                    <a:pt x="1248" y="1966"/>
                    <a:pt x="1243" y="1962"/>
                  </a:cubicBezTo>
                  <a:cubicBezTo>
                    <a:pt x="1238" y="1957"/>
                    <a:pt x="1231" y="1953"/>
                    <a:pt x="1224" y="1951"/>
                  </a:cubicBezTo>
                  <a:cubicBezTo>
                    <a:pt x="1219" y="1949"/>
                    <a:pt x="1214" y="1948"/>
                    <a:pt x="1210" y="1948"/>
                  </a:cubicBezTo>
                  <a:cubicBezTo>
                    <a:pt x="1208" y="1948"/>
                    <a:pt x="1206" y="1948"/>
                    <a:pt x="1205" y="1948"/>
                  </a:cubicBezTo>
                  <a:cubicBezTo>
                    <a:pt x="1198" y="1948"/>
                    <a:pt x="1191" y="1951"/>
                    <a:pt x="1184" y="1953"/>
                  </a:cubicBezTo>
                  <a:lnTo>
                    <a:pt x="1177" y="1957"/>
                  </a:lnTo>
                  <a:lnTo>
                    <a:pt x="1171" y="1957"/>
                  </a:lnTo>
                  <a:cubicBezTo>
                    <a:pt x="1170" y="1957"/>
                    <a:pt x="1170" y="1957"/>
                    <a:pt x="1166" y="1953"/>
                  </a:cubicBezTo>
                  <a:cubicBezTo>
                    <a:pt x="1161" y="1950"/>
                    <a:pt x="1155" y="1946"/>
                    <a:pt x="1149" y="1944"/>
                  </a:cubicBezTo>
                  <a:cubicBezTo>
                    <a:pt x="1143" y="1943"/>
                    <a:pt x="1136" y="1942"/>
                    <a:pt x="1131" y="1942"/>
                  </a:cubicBezTo>
                  <a:cubicBezTo>
                    <a:pt x="1125" y="1942"/>
                    <a:pt x="1118" y="1943"/>
                    <a:pt x="1112" y="1944"/>
                  </a:cubicBezTo>
                  <a:cubicBezTo>
                    <a:pt x="1106" y="1946"/>
                    <a:pt x="1103" y="1947"/>
                    <a:pt x="1102" y="1947"/>
                  </a:cubicBezTo>
                  <a:lnTo>
                    <a:pt x="1098" y="1947"/>
                  </a:lnTo>
                  <a:lnTo>
                    <a:pt x="1089" y="1946"/>
                  </a:lnTo>
                  <a:lnTo>
                    <a:pt x="1078" y="1944"/>
                  </a:lnTo>
                  <a:cubicBezTo>
                    <a:pt x="1075" y="1943"/>
                    <a:pt x="1070" y="1942"/>
                    <a:pt x="1066" y="1942"/>
                  </a:cubicBezTo>
                  <a:lnTo>
                    <a:pt x="1059" y="1940"/>
                  </a:lnTo>
                  <a:lnTo>
                    <a:pt x="1056" y="1940"/>
                  </a:lnTo>
                  <a:cubicBezTo>
                    <a:pt x="1055" y="1940"/>
                    <a:pt x="1054" y="1940"/>
                    <a:pt x="1053" y="1939"/>
                  </a:cubicBezTo>
                  <a:cubicBezTo>
                    <a:pt x="1049" y="1937"/>
                    <a:pt x="1045" y="1933"/>
                    <a:pt x="1040" y="1931"/>
                  </a:cubicBezTo>
                  <a:cubicBezTo>
                    <a:pt x="1034" y="1929"/>
                    <a:pt x="1027" y="1928"/>
                    <a:pt x="1022" y="1926"/>
                  </a:cubicBezTo>
                  <a:cubicBezTo>
                    <a:pt x="1015" y="1926"/>
                    <a:pt x="1007" y="1926"/>
                    <a:pt x="1000" y="1930"/>
                  </a:cubicBezTo>
                  <a:cubicBezTo>
                    <a:pt x="995" y="1931"/>
                    <a:pt x="989" y="1935"/>
                    <a:pt x="985" y="1938"/>
                  </a:cubicBezTo>
                  <a:lnTo>
                    <a:pt x="982" y="1939"/>
                  </a:lnTo>
                  <a:lnTo>
                    <a:pt x="978" y="1939"/>
                  </a:lnTo>
                  <a:lnTo>
                    <a:pt x="956" y="1937"/>
                  </a:lnTo>
                  <a:lnTo>
                    <a:pt x="944" y="1936"/>
                  </a:lnTo>
                  <a:lnTo>
                    <a:pt x="929" y="1936"/>
                  </a:lnTo>
                  <a:cubicBezTo>
                    <a:pt x="924" y="1936"/>
                    <a:pt x="920" y="1937"/>
                    <a:pt x="915" y="1937"/>
                  </a:cubicBezTo>
                  <a:cubicBezTo>
                    <a:pt x="914" y="1937"/>
                    <a:pt x="913" y="1938"/>
                    <a:pt x="912" y="1938"/>
                  </a:cubicBezTo>
                  <a:cubicBezTo>
                    <a:pt x="910" y="1938"/>
                    <a:pt x="909" y="1937"/>
                    <a:pt x="908" y="1937"/>
                  </a:cubicBezTo>
                  <a:lnTo>
                    <a:pt x="904" y="1937"/>
                  </a:lnTo>
                  <a:cubicBezTo>
                    <a:pt x="901" y="1933"/>
                    <a:pt x="898" y="1931"/>
                    <a:pt x="894" y="1928"/>
                  </a:cubicBezTo>
                  <a:cubicBezTo>
                    <a:pt x="888" y="1923"/>
                    <a:pt x="882" y="1920"/>
                    <a:pt x="873" y="1917"/>
                  </a:cubicBezTo>
                  <a:lnTo>
                    <a:pt x="821" y="1917"/>
                  </a:lnTo>
                  <a:cubicBezTo>
                    <a:pt x="814" y="1917"/>
                    <a:pt x="807" y="1920"/>
                    <a:pt x="800" y="1924"/>
                  </a:cubicBezTo>
                  <a:cubicBezTo>
                    <a:pt x="796" y="1928"/>
                    <a:pt x="791" y="1930"/>
                    <a:pt x="791" y="1930"/>
                  </a:cubicBezTo>
                  <a:lnTo>
                    <a:pt x="789" y="1930"/>
                  </a:lnTo>
                  <a:cubicBezTo>
                    <a:pt x="788" y="1930"/>
                    <a:pt x="788" y="1930"/>
                    <a:pt x="787" y="1929"/>
                  </a:cubicBezTo>
                  <a:cubicBezTo>
                    <a:pt x="782" y="1925"/>
                    <a:pt x="778" y="1922"/>
                    <a:pt x="774" y="1920"/>
                  </a:cubicBezTo>
                  <a:cubicBezTo>
                    <a:pt x="767" y="1916"/>
                    <a:pt x="761" y="1914"/>
                    <a:pt x="754" y="1914"/>
                  </a:cubicBezTo>
                  <a:cubicBezTo>
                    <a:pt x="751" y="1914"/>
                    <a:pt x="747" y="1913"/>
                    <a:pt x="744" y="1913"/>
                  </a:cubicBezTo>
                  <a:cubicBezTo>
                    <a:pt x="741" y="1911"/>
                    <a:pt x="738" y="1911"/>
                    <a:pt x="733" y="1910"/>
                  </a:cubicBezTo>
                  <a:cubicBezTo>
                    <a:pt x="729" y="1909"/>
                    <a:pt x="724" y="1908"/>
                    <a:pt x="720" y="1908"/>
                  </a:cubicBezTo>
                  <a:cubicBezTo>
                    <a:pt x="715" y="1908"/>
                    <a:pt x="709" y="1907"/>
                    <a:pt x="704" y="1904"/>
                  </a:cubicBezTo>
                  <a:cubicBezTo>
                    <a:pt x="695" y="1900"/>
                    <a:pt x="685" y="1897"/>
                    <a:pt x="674" y="1897"/>
                  </a:cubicBezTo>
                  <a:cubicBezTo>
                    <a:pt x="672" y="1897"/>
                    <a:pt x="671" y="1897"/>
                    <a:pt x="669" y="1897"/>
                  </a:cubicBezTo>
                  <a:cubicBezTo>
                    <a:pt x="664" y="1897"/>
                    <a:pt x="660" y="1898"/>
                    <a:pt x="656" y="1899"/>
                  </a:cubicBezTo>
                  <a:cubicBezTo>
                    <a:pt x="650" y="1901"/>
                    <a:pt x="646" y="1903"/>
                    <a:pt x="644" y="1903"/>
                  </a:cubicBezTo>
                  <a:lnTo>
                    <a:pt x="632" y="1903"/>
                  </a:lnTo>
                  <a:cubicBezTo>
                    <a:pt x="630" y="1902"/>
                    <a:pt x="628" y="1902"/>
                    <a:pt x="625" y="1901"/>
                  </a:cubicBezTo>
                  <a:cubicBezTo>
                    <a:pt x="621" y="1899"/>
                    <a:pt x="616" y="1896"/>
                    <a:pt x="612" y="1895"/>
                  </a:cubicBezTo>
                  <a:cubicBezTo>
                    <a:pt x="602" y="1894"/>
                    <a:pt x="593" y="1893"/>
                    <a:pt x="584" y="1893"/>
                  </a:cubicBezTo>
                  <a:cubicBezTo>
                    <a:pt x="576" y="1893"/>
                    <a:pt x="570" y="1892"/>
                    <a:pt x="563" y="1892"/>
                  </a:cubicBezTo>
                  <a:cubicBezTo>
                    <a:pt x="561" y="1891"/>
                    <a:pt x="559" y="1891"/>
                    <a:pt x="557" y="1891"/>
                  </a:cubicBezTo>
                  <a:cubicBezTo>
                    <a:pt x="551" y="1891"/>
                    <a:pt x="546" y="1893"/>
                    <a:pt x="541" y="1895"/>
                  </a:cubicBezTo>
                  <a:cubicBezTo>
                    <a:pt x="535" y="1897"/>
                    <a:pt x="531" y="1902"/>
                    <a:pt x="526" y="1906"/>
                  </a:cubicBezTo>
                  <a:lnTo>
                    <a:pt x="521" y="1910"/>
                  </a:lnTo>
                  <a:cubicBezTo>
                    <a:pt x="519" y="1910"/>
                    <a:pt x="518" y="1910"/>
                    <a:pt x="515" y="1909"/>
                  </a:cubicBezTo>
                  <a:cubicBezTo>
                    <a:pt x="512" y="1908"/>
                    <a:pt x="510" y="1907"/>
                    <a:pt x="507" y="1906"/>
                  </a:cubicBezTo>
                  <a:cubicBezTo>
                    <a:pt x="498" y="1901"/>
                    <a:pt x="489" y="1899"/>
                    <a:pt x="478" y="1899"/>
                  </a:cubicBezTo>
                  <a:cubicBezTo>
                    <a:pt x="469" y="1897"/>
                    <a:pt x="461" y="1897"/>
                    <a:pt x="455" y="1897"/>
                  </a:cubicBezTo>
                  <a:lnTo>
                    <a:pt x="445" y="1897"/>
                  </a:lnTo>
                  <a:cubicBezTo>
                    <a:pt x="444" y="1897"/>
                    <a:pt x="444" y="1897"/>
                    <a:pt x="442" y="1896"/>
                  </a:cubicBezTo>
                  <a:cubicBezTo>
                    <a:pt x="440" y="1895"/>
                    <a:pt x="438" y="1893"/>
                    <a:pt x="436" y="1891"/>
                  </a:cubicBezTo>
                  <a:cubicBezTo>
                    <a:pt x="431" y="1886"/>
                    <a:pt x="425" y="1882"/>
                    <a:pt x="419" y="1881"/>
                  </a:cubicBezTo>
                  <a:cubicBezTo>
                    <a:pt x="416" y="1880"/>
                    <a:pt x="414" y="1879"/>
                    <a:pt x="410" y="1879"/>
                  </a:cubicBezTo>
                  <a:lnTo>
                    <a:pt x="404" y="1879"/>
                  </a:lnTo>
                  <a:cubicBezTo>
                    <a:pt x="401" y="1878"/>
                    <a:pt x="397" y="1878"/>
                    <a:pt x="394" y="1878"/>
                  </a:cubicBezTo>
                  <a:cubicBezTo>
                    <a:pt x="387" y="1875"/>
                    <a:pt x="378" y="1874"/>
                    <a:pt x="369" y="1874"/>
                  </a:cubicBezTo>
                  <a:cubicBezTo>
                    <a:pt x="361" y="1873"/>
                    <a:pt x="356" y="1872"/>
                    <a:pt x="347" y="1872"/>
                  </a:cubicBezTo>
                  <a:lnTo>
                    <a:pt x="335" y="1870"/>
                  </a:lnTo>
                  <a:lnTo>
                    <a:pt x="327" y="1870"/>
                  </a:lnTo>
                  <a:cubicBezTo>
                    <a:pt x="323" y="1871"/>
                    <a:pt x="320" y="1871"/>
                    <a:pt x="316" y="1872"/>
                  </a:cubicBezTo>
                  <a:cubicBezTo>
                    <a:pt x="310" y="1874"/>
                    <a:pt x="305" y="1878"/>
                    <a:pt x="300" y="1881"/>
                  </a:cubicBezTo>
                  <a:cubicBezTo>
                    <a:pt x="298" y="1884"/>
                    <a:pt x="295" y="1886"/>
                    <a:pt x="293" y="1887"/>
                  </a:cubicBezTo>
                  <a:lnTo>
                    <a:pt x="292" y="1887"/>
                  </a:lnTo>
                  <a:cubicBezTo>
                    <a:pt x="291" y="1888"/>
                    <a:pt x="291" y="1888"/>
                    <a:pt x="290" y="1888"/>
                  </a:cubicBezTo>
                  <a:cubicBezTo>
                    <a:pt x="290" y="1888"/>
                    <a:pt x="290" y="1888"/>
                    <a:pt x="290" y="1887"/>
                  </a:cubicBezTo>
                  <a:cubicBezTo>
                    <a:pt x="288" y="1887"/>
                    <a:pt x="287" y="1887"/>
                    <a:pt x="285" y="1885"/>
                  </a:cubicBezTo>
                  <a:cubicBezTo>
                    <a:pt x="283" y="1880"/>
                    <a:pt x="278" y="1877"/>
                    <a:pt x="275" y="1873"/>
                  </a:cubicBezTo>
                  <a:cubicBezTo>
                    <a:pt x="269" y="1870"/>
                    <a:pt x="262" y="1867"/>
                    <a:pt x="255" y="1867"/>
                  </a:cubicBezTo>
                  <a:cubicBezTo>
                    <a:pt x="252" y="1867"/>
                    <a:pt x="250" y="1867"/>
                    <a:pt x="247" y="1867"/>
                  </a:cubicBezTo>
                  <a:cubicBezTo>
                    <a:pt x="244" y="1867"/>
                    <a:pt x="241" y="1867"/>
                    <a:pt x="239" y="1867"/>
                  </a:cubicBezTo>
                  <a:cubicBezTo>
                    <a:pt x="234" y="1867"/>
                    <a:pt x="229" y="1870"/>
                    <a:pt x="225" y="1871"/>
                  </a:cubicBezTo>
                  <a:cubicBezTo>
                    <a:pt x="224" y="1872"/>
                    <a:pt x="221" y="1872"/>
                    <a:pt x="219" y="1872"/>
                  </a:cubicBezTo>
                  <a:lnTo>
                    <a:pt x="207" y="1872"/>
                  </a:lnTo>
                  <a:cubicBezTo>
                    <a:pt x="203" y="1872"/>
                    <a:pt x="198" y="1873"/>
                    <a:pt x="192" y="1874"/>
                  </a:cubicBezTo>
                  <a:cubicBezTo>
                    <a:pt x="190" y="1875"/>
                    <a:pt x="186" y="1875"/>
                    <a:pt x="183" y="1875"/>
                  </a:cubicBezTo>
                  <a:cubicBezTo>
                    <a:pt x="182" y="1876"/>
                    <a:pt x="181" y="1876"/>
                    <a:pt x="180" y="1876"/>
                  </a:cubicBezTo>
                  <a:cubicBezTo>
                    <a:pt x="178" y="1876"/>
                    <a:pt x="177" y="1876"/>
                    <a:pt x="176" y="1875"/>
                  </a:cubicBezTo>
                  <a:cubicBezTo>
                    <a:pt x="176" y="1876"/>
                    <a:pt x="175" y="1876"/>
                    <a:pt x="175" y="1876"/>
                  </a:cubicBezTo>
                  <a:cubicBezTo>
                    <a:pt x="174" y="1876"/>
                    <a:pt x="173" y="1875"/>
                    <a:pt x="173" y="1875"/>
                  </a:cubicBezTo>
                  <a:cubicBezTo>
                    <a:pt x="170" y="1873"/>
                    <a:pt x="169" y="1872"/>
                    <a:pt x="167" y="1870"/>
                  </a:cubicBezTo>
                  <a:cubicBezTo>
                    <a:pt x="163" y="1865"/>
                    <a:pt x="159" y="1862"/>
                    <a:pt x="153" y="1858"/>
                  </a:cubicBezTo>
                  <a:cubicBezTo>
                    <a:pt x="149" y="1857"/>
                    <a:pt x="146" y="1856"/>
                    <a:pt x="142" y="1856"/>
                  </a:cubicBezTo>
                  <a:lnTo>
                    <a:pt x="135" y="1856"/>
                  </a:lnTo>
                  <a:cubicBezTo>
                    <a:pt x="133" y="1855"/>
                    <a:pt x="130" y="1855"/>
                    <a:pt x="128" y="1855"/>
                  </a:cubicBezTo>
                  <a:cubicBezTo>
                    <a:pt x="121" y="1855"/>
                    <a:pt x="116" y="1856"/>
                    <a:pt x="110" y="1857"/>
                  </a:cubicBezTo>
                  <a:lnTo>
                    <a:pt x="87" y="1857"/>
                  </a:lnTo>
                  <a:cubicBezTo>
                    <a:pt x="82" y="1857"/>
                    <a:pt x="78" y="1858"/>
                    <a:pt x="74" y="1859"/>
                  </a:cubicBezTo>
                  <a:lnTo>
                    <a:pt x="65" y="1859"/>
                  </a:lnTo>
                  <a:cubicBezTo>
                    <a:pt x="64" y="1860"/>
                    <a:pt x="62" y="1860"/>
                    <a:pt x="61" y="1860"/>
                  </a:cubicBezTo>
                  <a:cubicBezTo>
                    <a:pt x="57" y="1860"/>
                    <a:pt x="53" y="1859"/>
                    <a:pt x="49" y="1857"/>
                  </a:cubicBezTo>
                  <a:cubicBezTo>
                    <a:pt x="45" y="1855"/>
                    <a:pt x="42" y="1853"/>
                    <a:pt x="37" y="1851"/>
                  </a:cubicBezTo>
                  <a:cubicBezTo>
                    <a:pt x="32" y="1850"/>
                    <a:pt x="28" y="1849"/>
                    <a:pt x="22" y="1849"/>
                  </a:cubicBezTo>
                  <a:cubicBezTo>
                    <a:pt x="21" y="1849"/>
                    <a:pt x="21" y="1849"/>
                    <a:pt x="20" y="1849"/>
                  </a:cubicBezTo>
                  <a:cubicBezTo>
                    <a:pt x="2" y="1849"/>
                    <a:pt x="1" y="1877"/>
                    <a:pt x="20" y="1879"/>
                  </a:cubicBezTo>
                  <a:cubicBezTo>
                    <a:pt x="22" y="1879"/>
                    <a:pt x="24" y="1879"/>
                    <a:pt x="28" y="1880"/>
                  </a:cubicBezTo>
                  <a:cubicBezTo>
                    <a:pt x="29" y="1881"/>
                    <a:pt x="31" y="1882"/>
                    <a:pt x="36" y="1885"/>
                  </a:cubicBezTo>
                  <a:cubicBezTo>
                    <a:pt x="41" y="1887"/>
                    <a:pt x="45" y="1888"/>
                    <a:pt x="51" y="1889"/>
                  </a:cubicBezTo>
                  <a:cubicBezTo>
                    <a:pt x="56" y="1891"/>
                    <a:pt x="60" y="1891"/>
                    <a:pt x="65" y="1891"/>
                  </a:cubicBezTo>
                  <a:cubicBezTo>
                    <a:pt x="69" y="1891"/>
                    <a:pt x="75" y="1891"/>
                    <a:pt x="80" y="1889"/>
                  </a:cubicBezTo>
                  <a:cubicBezTo>
                    <a:pt x="82" y="1889"/>
                    <a:pt x="86" y="1888"/>
                    <a:pt x="89" y="1888"/>
                  </a:cubicBezTo>
                  <a:lnTo>
                    <a:pt x="112" y="1888"/>
                  </a:lnTo>
                  <a:cubicBezTo>
                    <a:pt x="119" y="1887"/>
                    <a:pt x="126" y="1887"/>
                    <a:pt x="133" y="1887"/>
                  </a:cubicBezTo>
                  <a:lnTo>
                    <a:pt x="139" y="1887"/>
                  </a:lnTo>
                  <a:cubicBezTo>
                    <a:pt x="140" y="1888"/>
                    <a:pt x="141" y="1889"/>
                    <a:pt x="142" y="1891"/>
                  </a:cubicBezTo>
                  <a:cubicBezTo>
                    <a:pt x="146" y="1895"/>
                    <a:pt x="149" y="1899"/>
                    <a:pt x="153" y="1901"/>
                  </a:cubicBezTo>
                  <a:cubicBezTo>
                    <a:pt x="159" y="1906"/>
                    <a:pt x="164" y="1908"/>
                    <a:pt x="171" y="1909"/>
                  </a:cubicBezTo>
                  <a:lnTo>
                    <a:pt x="186" y="1909"/>
                  </a:lnTo>
                  <a:cubicBezTo>
                    <a:pt x="191" y="1908"/>
                    <a:pt x="196" y="1908"/>
                    <a:pt x="200" y="1906"/>
                  </a:cubicBezTo>
                  <a:lnTo>
                    <a:pt x="220" y="1906"/>
                  </a:lnTo>
                  <a:cubicBezTo>
                    <a:pt x="226" y="1906"/>
                    <a:pt x="230" y="1904"/>
                    <a:pt x="236" y="1903"/>
                  </a:cubicBezTo>
                  <a:cubicBezTo>
                    <a:pt x="239" y="1902"/>
                    <a:pt x="242" y="1901"/>
                    <a:pt x="244" y="1900"/>
                  </a:cubicBezTo>
                  <a:lnTo>
                    <a:pt x="251" y="1900"/>
                  </a:lnTo>
                  <a:cubicBezTo>
                    <a:pt x="252" y="1900"/>
                    <a:pt x="254" y="1901"/>
                    <a:pt x="254" y="1901"/>
                  </a:cubicBezTo>
                  <a:cubicBezTo>
                    <a:pt x="256" y="1903"/>
                    <a:pt x="257" y="1904"/>
                    <a:pt x="259" y="1907"/>
                  </a:cubicBezTo>
                  <a:cubicBezTo>
                    <a:pt x="263" y="1911"/>
                    <a:pt x="268" y="1915"/>
                    <a:pt x="273" y="1918"/>
                  </a:cubicBezTo>
                  <a:cubicBezTo>
                    <a:pt x="278" y="1920"/>
                    <a:pt x="284" y="1922"/>
                    <a:pt x="289" y="1922"/>
                  </a:cubicBezTo>
                  <a:cubicBezTo>
                    <a:pt x="290" y="1922"/>
                    <a:pt x="292" y="1922"/>
                    <a:pt x="293" y="1922"/>
                  </a:cubicBezTo>
                  <a:cubicBezTo>
                    <a:pt x="300" y="1922"/>
                    <a:pt x="307" y="1921"/>
                    <a:pt x="314" y="1916"/>
                  </a:cubicBezTo>
                  <a:cubicBezTo>
                    <a:pt x="317" y="1914"/>
                    <a:pt x="321" y="1910"/>
                    <a:pt x="324" y="1908"/>
                  </a:cubicBezTo>
                  <a:cubicBezTo>
                    <a:pt x="325" y="1907"/>
                    <a:pt x="327" y="1906"/>
                    <a:pt x="328" y="1906"/>
                  </a:cubicBezTo>
                  <a:cubicBezTo>
                    <a:pt x="327" y="1905"/>
                    <a:pt x="328" y="1905"/>
                    <a:pt x="329" y="1905"/>
                  </a:cubicBezTo>
                  <a:cubicBezTo>
                    <a:pt x="331" y="1905"/>
                    <a:pt x="338" y="1906"/>
                    <a:pt x="343" y="1907"/>
                  </a:cubicBezTo>
                  <a:cubicBezTo>
                    <a:pt x="350" y="1908"/>
                    <a:pt x="359" y="1909"/>
                    <a:pt x="366" y="1910"/>
                  </a:cubicBezTo>
                  <a:cubicBezTo>
                    <a:pt x="374" y="1910"/>
                    <a:pt x="380" y="1911"/>
                    <a:pt x="388" y="1913"/>
                  </a:cubicBezTo>
                  <a:cubicBezTo>
                    <a:pt x="391" y="1914"/>
                    <a:pt x="396" y="1915"/>
                    <a:pt x="401" y="1915"/>
                  </a:cubicBezTo>
                  <a:lnTo>
                    <a:pt x="408" y="1915"/>
                  </a:lnTo>
                  <a:cubicBezTo>
                    <a:pt x="409" y="1916"/>
                    <a:pt x="410" y="1916"/>
                    <a:pt x="410" y="1917"/>
                  </a:cubicBezTo>
                  <a:cubicBezTo>
                    <a:pt x="414" y="1921"/>
                    <a:pt x="417" y="1924"/>
                    <a:pt x="422" y="1926"/>
                  </a:cubicBezTo>
                  <a:cubicBezTo>
                    <a:pt x="427" y="1931"/>
                    <a:pt x="433" y="1933"/>
                    <a:pt x="440" y="1935"/>
                  </a:cubicBezTo>
                  <a:lnTo>
                    <a:pt x="476" y="1935"/>
                  </a:lnTo>
                  <a:cubicBezTo>
                    <a:pt x="481" y="1935"/>
                    <a:pt x="486" y="1936"/>
                    <a:pt x="490" y="1938"/>
                  </a:cubicBezTo>
                  <a:cubicBezTo>
                    <a:pt x="495" y="1940"/>
                    <a:pt x="499" y="1943"/>
                    <a:pt x="504" y="1945"/>
                  </a:cubicBezTo>
                  <a:cubicBezTo>
                    <a:pt x="508" y="1946"/>
                    <a:pt x="514" y="1947"/>
                    <a:pt x="520" y="1947"/>
                  </a:cubicBezTo>
                  <a:cubicBezTo>
                    <a:pt x="522" y="1948"/>
                    <a:pt x="523" y="1948"/>
                    <a:pt x="524" y="1948"/>
                  </a:cubicBezTo>
                  <a:cubicBezTo>
                    <a:pt x="531" y="1948"/>
                    <a:pt x="536" y="1946"/>
                    <a:pt x="542" y="1943"/>
                  </a:cubicBezTo>
                  <a:cubicBezTo>
                    <a:pt x="547" y="1940"/>
                    <a:pt x="551" y="1937"/>
                    <a:pt x="555" y="1933"/>
                  </a:cubicBezTo>
                  <a:cubicBezTo>
                    <a:pt x="556" y="1932"/>
                    <a:pt x="557" y="1931"/>
                    <a:pt x="559" y="1930"/>
                  </a:cubicBezTo>
                  <a:cubicBezTo>
                    <a:pt x="568" y="1931"/>
                    <a:pt x="578" y="1931"/>
                    <a:pt x="584" y="1931"/>
                  </a:cubicBezTo>
                  <a:cubicBezTo>
                    <a:pt x="591" y="1931"/>
                    <a:pt x="597" y="1932"/>
                    <a:pt x="603" y="1933"/>
                  </a:cubicBezTo>
                  <a:cubicBezTo>
                    <a:pt x="606" y="1933"/>
                    <a:pt x="607" y="1935"/>
                    <a:pt x="609" y="1936"/>
                  </a:cubicBezTo>
                  <a:cubicBezTo>
                    <a:pt x="614" y="1938"/>
                    <a:pt x="619" y="1940"/>
                    <a:pt x="624" y="1942"/>
                  </a:cubicBezTo>
                  <a:cubicBezTo>
                    <a:pt x="629" y="1943"/>
                    <a:pt x="635" y="1943"/>
                    <a:pt x="639" y="1944"/>
                  </a:cubicBezTo>
                  <a:cubicBezTo>
                    <a:pt x="646" y="1944"/>
                    <a:pt x="652" y="1943"/>
                    <a:pt x="658" y="1942"/>
                  </a:cubicBezTo>
                  <a:cubicBezTo>
                    <a:pt x="670" y="1937"/>
                    <a:pt x="667" y="1937"/>
                    <a:pt x="672" y="1937"/>
                  </a:cubicBezTo>
                  <a:cubicBezTo>
                    <a:pt x="675" y="1937"/>
                    <a:pt x="678" y="1938"/>
                    <a:pt x="680" y="1938"/>
                  </a:cubicBezTo>
                  <a:cubicBezTo>
                    <a:pt x="682" y="1939"/>
                    <a:pt x="685" y="1940"/>
                    <a:pt x="687" y="1942"/>
                  </a:cubicBezTo>
                  <a:cubicBezTo>
                    <a:pt x="696" y="1945"/>
                    <a:pt x="705" y="1948"/>
                    <a:pt x="716" y="1948"/>
                  </a:cubicBezTo>
                  <a:cubicBezTo>
                    <a:pt x="718" y="1948"/>
                    <a:pt x="722" y="1950"/>
                    <a:pt x="725" y="1950"/>
                  </a:cubicBezTo>
                  <a:cubicBezTo>
                    <a:pt x="727" y="1951"/>
                    <a:pt x="732" y="1952"/>
                    <a:pt x="737" y="1953"/>
                  </a:cubicBezTo>
                  <a:cubicBezTo>
                    <a:pt x="741" y="1954"/>
                    <a:pt x="746" y="1954"/>
                    <a:pt x="749" y="1954"/>
                  </a:cubicBezTo>
                  <a:lnTo>
                    <a:pt x="752" y="1954"/>
                  </a:lnTo>
                  <a:lnTo>
                    <a:pt x="758" y="1960"/>
                  </a:lnTo>
                  <a:cubicBezTo>
                    <a:pt x="768" y="1968"/>
                    <a:pt x="782" y="1973"/>
                    <a:pt x="795" y="1973"/>
                  </a:cubicBezTo>
                  <a:cubicBezTo>
                    <a:pt x="803" y="1972"/>
                    <a:pt x="810" y="1969"/>
                    <a:pt x="815" y="1966"/>
                  </a:cubicBezTo>
                  <a:cubicBezTo>
                    <a:pt x="821" y="1962"/>
                    <a:pt x="825" y="1959"/>
                    <a:pt x="826" y="1959"/>
                  </a:cubicBezTo>
                  <a:lnTo>
                    <a:pt x="834" y="1960"/>
                  </a:lnTo>
                  <a:lnTo>
                    <a:pt x="865" y="1960"/>
                  </a:lnTo>
                  <a:lnTo>
                    <a:pt x="871" y="1967"/>
                  </a:lnTo>
                  <a:cubicBezTo>
                    <a:pt x="877" y="1972"/>
                    <a:pt x="883" y="1976"/>
                    <a:pt x="890" y="1979"/>
                  </a:cubicBezTo>
                  <a:cubicBezTo>
                    <a:pt x="893" y="1980"/>
                    <a:pt x="897" y="1981"/>
                    <a:pt x="900" y="1981"/>
                  </a:cubicBezTo>
                  <a:lnTo>
                    <a:pt x="908" y="1981"/>
                  </a:lnTo>
                  <a:cubicBezTo>
                    <a:pt x="913" y="1981"/>
                    <a:pt x="919" y="1981"/>
                    <a:pt x="923" y="1980"/>
                  </a:cubicBezTo>
                  <a:lnTo>
                    <a:pt x="932" y="1979"/>
                  </a:lnTo>
                  <a:lnTo>
                    <a:pt x="941" y="1979"/>
                  </a:lnTo>
                  <a:lnTo>
                    <a:pt x="952" y="1980"/>
                  </a:lnTo>
                  <a:cubicBezTo>
                    <a:pt x="959" y="1981"/>
                    <a:pt x="967" y="1982"/>
                    <a:pt x="975" y="1983"/>
                  </a:cubicBezTo>
                  <a:lnTo>
                    <a:pt x="983" y="1983"/>
                  </a:lnTo>
                  <a:cubicBezTo>
                    <a:pt x="994" y="1983"/>
                    <a:pt x="1003" y="1980"/>
                    <a:pt x="1012" y="1974"/>
                  </a:cubicBezTo>
                  <a:cubicBezTo>
                    <a:pt x="1014" y="1973"/>
                    <a:pt x="1016" y="1972"/>
                    <a:pt x="1017" y="1970"/>
                  </a:cubicBezTo>
                  <a:lnTo>
                    <a:pt x="1018" y="1970"/>
                  </a:lnTo>
                  <a:cubicBezTo>
                    <a:pt x="1019" y="1970"/>
                    <a:pt x="1021" y="1972"/>
                    <a:pt x="1022" y="1972"/>
                  </a:cubicBezTo>
                  <a:cubicBezTo>
                    <a:pt x="1024" y="1973"/>
                    <a:pt x="1026" y="1975"/>
                    <a:pt x="1029" y="1976"/>
                  </a:cubicBezTo>
                  <a:cubicBezTo>
                    <a:pt x="1034" y="1980"/>
                    <a:pt x="1040" y="1982"/>
                    <a:pt x="1046" y="1984"/>
                  </a:cubicBezTo>
                  <a:cubicBezTo>
                    <a:pt x="1049" y="1984"/>
                    <a:pt x="1053" y="1986"/>
                    <a:pt x="1055" y="1986"/>
                  </a:cubicBezTo>
                  <a:lnTo>
                    <a:pt x="1060" y="1986"/>
                  </a:lnTo>
                  <a:cubicBezTo>
                    <a:pt x="1063" y="1986"/>
                    <a:pt x="1067" y="1987"/>
                    <a:pt x="1069" y="1987"/>
                  </a:cubicBezTo>
                  <a:cubicBezTo>
                    <a:pt x="1073" y="1988"/>
                    <a:pt x="1077" y="1989"/>
                    <a:pt x="1082" y="1990"/>
                  </a:cubicBezTo>
                  <a:cubicBezTo>
                    <a:pt x="1087" y="1991"/>
                    <a:pt x="1092" y="1991"/>
                    <a:pt x="1097" y="1991"/>
                  </a:cubicBezTo>
                  <a:cubicBezTo>
                    <a:pt x="1099" y="1992"/>
                    <a:pt x="1100" y="1992"/>
                    <a:pt x="1102" y="1992"/>
                  </a:cubicBezTo>
                  <a:cubicBezTo>
                    <a:pt x="1106" y="1992"/>
                    <a:pt x="1111" y="1991"/>
                    <a:pt x="1115" y="1990"/>
                  </a:cubicBezTo>
                  <a:cubicBezTo>
                    <a:pt x="1121" y="1989"/>
                    <a:pt x="1126" y="1987"/>
                    <a:pt x="1127" y="1987"/>
                  </a:cubicBezTo>
                  <a:lnTo>
                    <a:pt x="1132" y="1987"/>
                  </a:lnTo>
                  <a:cubicBezTo>
                    <a:pt x="1133" y="1987"/>
                    <a:pt x="1134" y="1987"/>
                    <a:pt x="1136" y="1988"/>
                  </a:cubicBezTo>
                  <a:cubicBezTo>
                    <a:pt x="1136" y="1988"/>
                    <a:pt x="1136" y="1988"/>
                    <a:pt x="1137" y="1988"/>
                  </a:cubicBezTo>
                  <a:cubicBezTo>
                    <a:pt x="1137" y="1988"/>
                    <a:pt x="1138" y="1988"/>
                    <a:pt x="1139" y="1989"/>
                  </a:cubicBezTo>
                  <a:cubicBezTo>
                    <a:pt x="1143" y="1992"/>
                    <a:pt x="1148" y="1996"/>
                    <a:pt x="1154" y="1998"/>
                  </a:cubicBezTo>
                  <a:cubicBezTo>
                    <a:pt x="1160" y="2001"/>
                    <a:pt x="1166" y="2003"/>
                    <a:pt x="1172" y="2003"/>
                  </a:cubicBezTo>
                  <a:cubicBezTo>
                    <a:pt x="1174" y="2003"/>
                    <a:pt x="1176" y="2003"/>
                    <a:pt x="1178" y="2003"/>
                  </a:cubicBezTo>
                  <a:cubicBezTo>
                    <a:pt x="1183" y="2003"/>
                    <a:pt x="1188" y="2002"/>
                    <a:pt x="1193" y="2001"/>
                  </a:cubicBezTo>
                  <a:cubicBezTo>
                    <a:pt x="1198" y="1999"/>
                    <a:pt x="1202" y="1997"/>
                    <a:pt x="1206" y="1995"/>
                  </a:cubicBezTo>
                  <a:lnTo>
                    <a:pt x="1210" y="1995"/>
                  </a:lnTo>
                  <a:cubicBezTo>
                    <a:pt x="1210" y="1995"/>
                    <a:pt x="1210" y="1995"/>
                    <a:pt x="1210" y="1995"/>
                  </a:cubicBezTo>
                  <a:cubicBezTo>
                    <a:pt x="1210" y="1995"/>
                    <a:pt x="1210" y="1995"/>
                    <a:pt x="1210" y="1996"/>
                  </a:cubicBezTo>
                  <a:cubicBezTo>
                    <a:pt x="1214" y="1999"/>
                    <a:pt x="1217" y="2003"/>
                    <a:pt x="1222" y="2005"/>
                  </a:cubicBezTo>
                  <a:cubicBezTo>
                    <a:pt x="1228" y="2010"/>
                    <a:pt x="1235" y="2013"/>
                    <a:pt x="1243" y="2014"/>
                  </a:cubicBezTo>
                  <a:cubicBezTo>
                    <a:pt x="1246" y="2015"/>
                    <a:pt x="1250" y="2015"/>
                    <a:pt x="1253" y="2015"/>
                  </a:cubicBezTo>
                  <a:cubicBezTo>
                    <a:pt x="1256" y="2015"/>
                    <a:pt x="1259" y="2015"/>
                    <a:pt x="1263" y="2014"/>
                  </a:cubicBezTo>
                  <a:cubicBezTo>
                    <a:pt x="1268" y="2013"/>
                    <a:pt x="1274" y="2011"/>
                    <a:pt x="1280" y="2009"/>
                  </a:cubicBezTo>
                  <a:cubicBezTo>
                    <a:pt x="1281" y="2009"/>
                    <a:pt x="1282" y="2008"/>
                    <a:pt x="1283" y="2008"/>
                  </a:cubicBezTo>
                  <a:lnTo>
                    <a:pt x="1292" y="2008"/>
                  </a:lnTo>
                  <a:cubicBezTo>
                    <a:pt x="1300" y="2008"/>
                    <a:pt x="1307" y="2006"/>
                    <a:pt x="1314" y="2003"/>
                  </a:cubicBezTo>
                  <a:cubicBezTo>
                    <a:pt x="1319" y="1999"/>
                    <a:pt x="1324" y="1997"/>
                    <a:pt x="1324" y="1997"/>
                  </a:cubicBezTo>
                  <a:lnTo>
                    <a:pt x="1332" y="1997"/>
                  </a:lnTo>
                  <a:cubicBezTo>
                    <a:pt x="1334" y="1998"/>
                    <a:pt x="1338" y="1998"/>
                    <a:pt x="1341" y="1999"/>
                  </a:cubicBezTo>
                  <a:cubicBezTo>
                    <a:pt x="1349" y="2001"/>
                    <a:pt x="1358" y="2003"/>
                    <a:pt x="1366" y="2003"/>
                  </a:cubicBezTo>
                  <a:cubicBezTo>
                    <a:pt x="1373" y="2004"/>
                    <a:pt x="1380" y="2006"/>
                    <a:pt x="1385" y="2009"/>
                  </a:cubicBezTo>
                  <a:cubicBezTo>
                    <a:pt x="1390" y="2010"/>
                    <a:pt x="1395" y="2010"/>
                    <a:pt x="1399" y="2011"/>
                  </a:cubicBezTo>
                  <a:cubicBezTo>
                    <a:pt x="1403" y="2011"/>
                    <a:pt x="1406" y="2011"/>
                    <a:pt x="1409" y="2012"/>
                  </a:cubicBezTo>
                  <a:lnTo>
                    <a:pt x="1418" y="2014"/>
                  </a:lnTo>
                  <a:cubicBezTo>
                    <a:pt x="1422" y="2016"/>
                    <a:pt x="1428" y="2017"/>
                    <a:pt x="1433" y="2018"/>
                  </a:cubicBezTo>
                  <a:lnTo>
                    <a:pt x="1442" y="2018"/>
                  </a:lnTo>
                  <a:cubicBezTo>
                    <a:pt x="1443" y="2019"/>
                    <a:pt x="1442" y="2019"/>
                    <a:pt x="1444" y="2020"/>
                  </a:cubicBezTo>
                  <a:cubicBezTo>
                    <a:pt x="1449" y="2023"/>
                    <a:pt x="1454" y="2026"/>
                    <a:pt x="1460" y="2027"/>
                  </a:cubicBezTo>
                  <a:cubicBezTo>
                    <a:pt x="1465" y="2030"/>
                    <a:pt x="1471" y="2031"/>
                    <a:pt x="1478" y="2032"/>
                  </a:cubicBezTo>
                  <a:cubicBezTo>
                    <a:pt x="1486" y="2032"/>
                    <a:pt x="1494" y="2031"/>
                    <a:pt x="1501" y="2027"/>
                  </a:cubicBezTo>
                  <a:cubicBezTo>
                    <a:pt x="1507" y="2025"/>
                    <a:pt x="1512" y="2022"/>
                    <a:pt x="1516" y="2018"/>
                  </a:cubicBezTo>
                  <a:lnTo>
                    <a:pt x="1516" y="2018"/>
                  </a:lnTo>
                  <a:lnTo>
                    <a:pt x="1521" y="2024"/>
                  </a:lnTo>
                  <a:cubicBezTo>
                    <a:pt x="1527" y="2030"/>
                    <a:pt x="1534" y="2034"/>
                    <a:pt x="1541" y="2038"/>
                  </a:cubicBezTo>
                  <a:cubicBezTo>
                    <a:pt x="1548" y="2040"/>
                    <a:pt x="1556" y="2041"/>
                    <a:pt x="1564" y="2041"/>
                  </a:cubicBezTo>
                  <a:cubicBezTo>
                    <a:pt x="1572" y="2040"/>
                    <a:pt x="1579" y="2038"/>
                    <a:pt x="1586" y="2033"/>
                  </a:cubicBezTo>
                  <a:cubicBezTo>
                    <a:pt x="1592" y="2031"/>
                    <a:pt x="1594" y="2028"/>
                    <a:pt x="1594" y="2028"/>
                  </a:cubicBezTo>
                  <a:lnTo>
                    <a:pt x="1603" y="2030"/>
                  </a:lnTo>
                  <a:lnTo>
                    <a:pt x="1625" y="2031"/>
                  </a:lnTo>
                  <a:cubicBezTo>
                    <a:pt x="1632" y="2031"/>
                    <a:pt x="1638" y="2032"/>
                    <a:pt x="1644" y="2033"/>
                  </a:cubicBezTo>
                  <a:cubicBezTo>
                    <a:pt x="1647" y="2034"/>
                    <a:pt x="1651" y="2035"/>
                    <a:pt x="1656" y="2037"/>
                  </a:cubicBezTo>
                  <a:cubicBezTo>
                    <a:pt x="1661" y="2037"/>
                    <a:pt x="1666" y="2038"/>
                    <a:pt x="1670" y="2039"/>
                  </a:cubicBezTo>
                  <a:lnTo>
                    <a:pt x="1670" y="2039"/>
                  </a:lnTo>
                  <a:cubicBezTo>
                    <a:pt x="1670" y="2039"/>
                    <a:pt x="1671" y="2040"/>
                    <a:pt x="1672" y="2041"/>
                  </a:cubicBezTo>
                  <a:cubicBezTo>
                    <a:pt x="1675" y="2047"/>
                    <a:pt x="1681" y="2052"/>
                    <a:pt x="1685" y="2055"/>
                  </a:cubicBezTo>
                  <a:cubicBezTo>
                    <a:pt x="1694" y="2060"/>
                    <a:pt x="1702" y="2063"/>
                    <a:pt x="1711" y="2063"/>
                  </a:cubicBezTo>
                  <a:cubicBezTo>
                    <a:pt x="1720" y="2063"/>
                    <a:pt x="1728" y="2061"/>
                    <a:pt x="1736" y="2056"/>
                  </a:cubicBezTo>
                  <a:cubicBezTo>
                    <a:pt x="1740" y="2053"/>
                    <a:pt x="1744" y="2050"/>
                    <a:pt x="1749" y="2046"/>
                  </a:cubicBezTo>
                  <a:lnTo>
                    <a:pt x="1749" y="2046"/>
                  </a:lnTo>
                  <a:lnTo>
                    <a:pt x="1750" y="2048"/>
                  </a:lnTo>
                  <a:cubicBezTo>
                    <a:pt x="1755" y="2054"/>
                    <a:pt x="1761" y="2059"/>
                    <a:pt x="1768" y="2061"/>
                  </a:cubicBezTo>
                  <a:cubicBezTo>
                    <a:pt x="1775" y="2064"/>
                    <a:pt x="1783" y="2065"/>
                    <a:pt x="1791" y="2065"/>
                  </a:cubicBezTo>
                  <a:cubicBezTo>
                    <a:pt x="1792" y="2066"/>
                    <a:pt x="1793" y="2066"/>
                    <a:pt x="1795" y="2066"/>
                  </a:cubicBezTo>
                  <a:cubicBezTo>
                    <a:pt x="1801" y="2066"/>
                    <a:pt x="1807" y="2064"/>
                    <a:pt x="1813" y="2062"/>
                  </a:cubicBezTo>
                  <a:cubicBezTo>
                    <a:pt x="1819" y="2059"/>
                    <a:pt x="1822" y="2056"/>
                    <a:pt x="1822" y="2056"/>
                  </a:cubicBezTo>
                  <a:lnTo>
                    <a:pt x="1827" y="2056"/>
                  </a:lnTo>
                  <a:cubicBezTo>
                    <a:pt x="1828" y="2057"/>
                    <a:pt x="1830" y="2057"/>
                    <a:pt x="1832" y="2057"/>
                  </a:cubicBezTo>
                  <a:cubicBezTo>
                    <a:pt x="1834" y="2057"/>
                    <a:pt x="1835" y="2057"/>
                    <a:pt x="1837" y="2056"/>
                  </a:cubicBezTo>
                  <a:cubicBezTo>
                    <a:pt x="1844" y="2056"/>
                    <a:pt x="1850" y="2054"/>
                    <a:pt x="1856" y="2052"/>
                  </a:cubicBezTo>
                  <a:cubicBezTo>
                    <a:pt x="1857" y="2052"/>
                    <a:pt x="1858" y="2050"/>
                    <a:pt x="1860" y="2050"/>
                  </a:cubicBezTo>
                  <a:cubicBezTo>
                    <a:pt x="1863" y="2050"/>
                    <a:pt x="1866" y="2050"/>
                    <a:pt x="1870" y="2052"/>
                  </a:cubicBezTo>
                  <a:lnTo>
                    <a:pt x="1873" y="2053"/>
                  </a:lnTo>
                  <a:lnTo>
                    <a:pt x="1880" y="2056"/>
                  </a:lnTo>
                  <a:cubicBezTo>
                    <a:pt x="1886" y="2059"/>
                    <a:pt x="1892" y="2060"/>
                    <a:pt x="1897" y="2061"/>
                  </a:cubicBezTo>
                  <a:lnTo>
                    <a:pt x="1912" y="2061"/>
                  </a:lnTo>
                  <a:cubicBezTo>
                    <a:pt x="1917" y="2061"/>
                    <a:pt x="1923" y="2061"/>
                    <a:pt x="1928" y="2060"/>
                  </a:cubicBezTo>
                  <a:lnTo>
                    <a:pt x="1940" y="2060"/>
                  </a:lnTo>
                  <a:cubicBezTo>
                    <a:pt x="1944" y="2063"/>
                    <a:pt x="1947" y="2065"/>
                    <a:pt x="1951" y="2069"/>
                  </a:cubicBezTo>
                  <a:cubicBezTo>
                    <a:pt x="1958" y="2072"/>
                    <a:pt x="1965" y="2076"/>
                    <a:pt x="1972" y="2077"/>
                  </a:cubicBezTo>
                  <a:lnTo>
                    <a:pt x="1980" y="2077"/>
                  </a:lnTo>
                  <a:cubicBezTo>
                    <a:pt x="1982" y="2077"/>
                    <a:pt x="1983" y="2078"/>
                    <a:pt x="1985" y="2079"/>
                  </a:cubicBezTo>
                  <a:cubicBezTo>
                    <a:pt x="1990" y="2083"/>
                    <a:pt x="1996" y="2085"/>
                    <a:pt x="2003" y="2086"/>
                  </a:cubicBezTo>
                  <a:cubicBezTo>
                    <a:pt x="2009" y="2087"/>
                    <a:pt x="2014" y="2089"/>
                    <a:pt x="2021" y="2089"/>
                  </a:cubicBezTo>
                  <a:cubicBezTo>
                    <a:pt x="2028" y="2089"/>
                    <a:pt x="2036" y="2086"/>
                    <a:pt x="2043" y="2083"/>
                  </a:cubicBezTo>
                  <a:cubicBezTo>
                    <a:pt x="2050" y="2081"/>
                    <a:pt x="2053" y="2078"/>
                    <a:pt x="2053" y="2078"/>
                  </a:cubicBezTo>
                  <a:lnTo>
                    <a:pt x="2055" y="2078"/>
                  </a:lnTo>
                  <a:lnTo>
                    <a:pt x="2056" y="2081"/>
                  </a:lnTo>
                  <a:cubicBezTo>
                    <a:pt x="2062" y="2084"/>
                    <a:pt x="2067" y="2087"/>
                    <a:pt x="2073" y="2091"/>
                  </a:cubicBezTo>
                  <a:cubicBezTo>
                    <a:pt x="2079" y="2093"/>
                    <a:pt x="2086" y="2094"/>
                    <a:pt x="2093" y="2094"/>
                  </a:cubicBezTo>
                  <a:cubicBezTo>
                    <a:pt x="2096" y="2095"/>
                    <a:pt x="2098" y="2095"/>
                    <a:pt x="2101" y="2095"/>
                  </a:cubicBezTo>
                  <a:cubicBezTo>
                    <a:pt x="2103" y="2095"/>
                    <a:pt x="2106" y="2095"/>
                    <a:pt x="2108" y="2094"/>
                  </a:cubicBezTo>
                  <a:lnTo>
                    <a:pt x="2120" y="2093"/>
                  </a:lnTo>
                  <a:lnTo>
                    <a:pt x="2135" y="2093"/>
                  </a:lnTo>
                  <a:cubicBezTo>
                    <a:pt x="2136" y="2094"/>
                    <a:pt x="2138" y="2094"/>
                    <a:pt x="2139" y="2094"/>
                  </a:cubicBezTo>
                  <a:cubicBezTo>
                    <a:pt x="2142" y="2094"/>
                    <a:pt x="2144" y="2093"/>
                    <a:pt x="2146" y="2093"/>
                  </a:cubicBezTo>
                  <a:cubicBezTo>
                    <a:pt x="2153" y="2091"/>
                    <a:pt x="2159" y="2089"/>
                    <a:pt x="2165" y="2085"/>
                  </a:cubicBezTo>
                  <a:lnTo>
                    <a:pt x="2168" y="2084"/>
                  </a:lnTo>
                  <a:lnTo>
                    <a:pt x="2182" y="2085"/>
                  </a:lnTo>
                  <a:lnTo>
                    <a:pt x="2206" y="2087"/>
                  </a:lnTo>
                  <a:cubicBezTo>
                    <a:pt x="2208" y="2088"/>
                    <a:pt x="2211" y="2088"/>
                    <a:pt x="2214" y="2088"/>
                  </a:cubicBezTo>
                  <a:cubicBezTo>
                    <a:pt x="2216" y="2088"/>
                    <a:pt x="2219" y="2088"/>
                    <a:pt x="2222" y="2087"/>
                  </a:cubicBezTo>
                  <a:cubicBezTo>
                    <a:pt x="2226" y="2087"/>
                    <a:pt x="2231" y="2087"/>
                    <a:pt x="2236" y="2086"/>
                  </a:cubicBezTo>
                  <a:lnTo>
                    <a:pt x="2244" y="2086"/>
                  </a:lnTo>
                  <a:cubicBezTo>
                    <a:pt x="2245" y="2086"/>
                    <a:pt x="2248" y="2090"/>
                    <a:pt x="2254" y="2096"/>
                  </a:cubicBezTo>
                  <a:cubicBezTo>
                    <a:pt x="2261" y="2100"/>
                    <a:pt x="2268" y="2104"/>
                    <a:pt x="2276" y="2106"/>
                  </a:cubicBezTo>
                  <a:lnTo>
                    <a:pt x="2283" y="2107"/>
                  </a:lnTo>
                  <a:lnTo>
                    <a:pt x="2284" y="2107"/>
                  </a:lnTo>
                  <a:cubicBezTo>
                    <a:pt x="2284" y="2107"/>
                    <a:pt x="2284" y="2107"/>
                    <a:pt x="2285" y="2107"/>
                  </a:cubicBezTo>
                  <a:cubicBezTo>
                    <a:pt x="2285" y="2107"/>
                    <a:pt x="2286" y="2107"/>
                    <a:pt x="2288" y="2108"/>
                  </a:cubicBezTo>
                  <a:cubicBezTo>
                    <a:pt x="2292" y="2112"/>
                    <a:pt x="2298" y="2115"/>
                    <a:pt x="2304" y="2118"/>
                  </a:cubicBezTo>
                  <a:cubicBezTo>
                    <a:pt x="2311" y="2120"/>
                    <a:pt x="2318" y="2121"/>
                    <a:pt x="2324" y="2121"/>
                  </a:cubicBezTo>
                  <a:cubicBezTo>
                    <a:pt x="2332" y="2121"/>
                    <a:pt x="2340" y="2120"/>
                    <a:pt x="2347" y="2118"/>
                  </a:cubicBezTo>
                  <a:cubicBezTo>
                    <a:pt x="2354" y="2114"/>
                    <a:pt x="2358" y="2111"/>
                    <a:pt x="2358" y="2111"/>
                  </a:cubicBezTo>
                  <a:lnTo>
                    <a:pt x="2362" y="2111"/>
                  </a:lnTo>
                  <a:cubicBezTo>
                    <a:pt x="2364" y="2111"/>
                    <a:pt x="2365" y="2112"/>
                    <a:pt x="2367" y="2112"/>
                  </a:cubicBezTo>
                  <a:cubicBezTo>
                    <a:pt x="2369" y="2112"/>
                    <a:pt x="2370" y="2111"/>
                    <a:pt x="2371" y="2111"/>
                  </a:cubicBezTo>
                  <a:cubicBezTo>
                    <a:pt x="2378" y="2111"/>
                    <a:pt x="2385" y="2108"/>
                    <a:pt x="2392" y="2106"/>
                  </a:cubicBezTo>
                  <a:cubicBezTo>
                    <a:pt x="2393" y="2105"/>
                    <a:pt x="2395" y="2105"/>
                    <a:pt x="2396" y="2104"/>
                  </a:cubicBezTo>
                  <a:lnTo>
                    <a:pt x="2396" y="2104"/>
                  </a:lnTo>
                  <a:cubicBezTo>
                    <a:pt x="2396" y="2104"/>
                    <a:pt x="2397" y="2105"/>
                    <a:pt x="2397" y="2105"/>
                  </a:cubicBezTo>
                  <a:cubicBezTo>
                    <a:pt x="2400" y="2111"/>
                    <a:pt x="2404" y="2115"/>
                    <a:pt x="2409" y="2120"/>
                  </a:cubicBezTo>
                  <a:cubicBezTo>
                    <a:pt x="2418" y="2127"/>
                    <a:pt x="2429" y="2131"/>
                    <a:pt x="2440" y="2131"/>
                  </a:cubicBezTo>
                  <a:cubicBezTo>
                    <a:pt x="2448" y="2131"/>
                    <a:pt x="2456" y="2129"/>
                    <a:pt x="2464" y="2125"/>
                  </a:cubicBezTo>
                  <a:cubicBezTo>
                    <a:pt x="2468" y="2121"/>
                    <a:pt x="2473" y="2118"/>
                    <a:pt x="2478" y="2113"/>
                  </a:cubicBezTo>
                  <a:lnTo>
                    <a:pt x="2478" y="2113"/>
                  </a:lnTo>
                  <a:cubicBezTo>
                    <a:pt x="2482" y="2117"/>
                    <a:pt x="2488" y="2121"/>
                    <a:pt x="2493" y="2125"/>
                  </a:cubicBezTo>
                  <a:cubicBezTo>
                    <a:pt x="2500" y="2128"/>
                    <a:pt x="2507" y="2130"/>
                    <a:pt x="2515" y="2130"/>
                  </a:cubicBezTo>
                  <a:cubicBezTo>
                    <a:pt x="2518" y="2131"/>
                    <a:pt x="2520" y="2131"/>
                    <a:pt x="2523" y="2131"/>
                  </a:cubicBezTo>
                  <a:cubicBezTo>
                    <a:pt x="2526" y="2131"/>
                    <a:pt x="2528" y="2131"/>
                    <a:pt x="2531" y="2130"/>
                  </a:cubicBezTo>
                  <a:cubicBezTo>
                    <a:pt x="2537" y="2130"/>
                    <a:pt x="2541" y="2129"/>
                    <a:pt x="2543" y="2129"/>
                  </a:cubicBezTo>
                  <a:lnTo>
                    <a:pt x="2550" y="2129"/>
                  </a:lnTo>
                  <a:lnTo>
                    <a:pt x="2559" y="2130"/>
                  </a:lnTo>
                  <a:lnTo>
                    <a:pt x="2568" y="2133"/>
                  </a:lnTo>
                  <a:cubicBezTo>
                    <a:pt x="2573" y="2134"/>
                    <a:pt x="2577" y="2134"/>
                    <a:pt x="2582" y="2135"/>
                  </a:cubicBezTo>
                  <a:cubicBezTo>
                    <a:pt x="2591" y="2136"/>
                    <a:pt x="2601" y="2136"/>
                    <a:pt x="2609" y="2137"/>
                  </a:cubicBezTo>
                  <a:cubicBezTo>
                    <a:pt x="2617" y="2137"/>
                    <a:pt x="2623" y="2137"/>
                    <a:pt x="2630" y="2138"/>
                  </a:cubicBezTo>
                  <a:cubicBezTo>
                    <a:pt x="2632" y="2138"/>
                    <a:pt x="2634" y="2138"/>
                    <a:pt x="2636" y="2140"/>
                  </a:cubicBezTo>
                  <a:lnTo>
                    <a:pt x="2646" y="2143"/>
                  </a:lnTo>
                  <a:cubicBezTo>
                    <a:pt x="2652" y="2144"/>
                    <a:pt x="2657" y="2145"/>
                    <a:pt x="2662" y="2147"/>
                  </a:cubicBezTo>
                  <a:lnTo>
                    <a:pt x="2681" y="2147"/>
                  </a:lnTo>
                  <a:cubicBezTo>
                    <a:pt x="2687" y="2145"/>
                    <a:pt x="2694" y="2143"/>
                    <a:pt x="2700" y="2141"/>
                  </a:cubicBezTo>
                  <a:lnTo>
                    <a:pt x="2705" y="2138"/>
                  </a:lnTo>
                  <a:lnTo>
                    <a:pt x="2708" y="2138"/>
                  </a:lnTo>
                  <a:cubicBezTo>
                    <a:pt x="2711" y="2139"/>
                    <a:pt x="2713" y="2139"/>
                    <a:pt x="2716" y="2139"/>
                  </a:cubicBezTo>
                  <a:cubicBezTo>
                    <a:pt x="2718" y="2139"/>
                    <a:pt x="2721" y="2139"/>
                    <a:pt x="2723" y="2138"/>
                  </a:cubicBezTo>
                  <a:lnTo>
                    <a:pt x="2743" y="2138"/>
                  </a:lnTo>
                  <a:cubicBezTo>
                    <a:pt x="2744" y="2140"/>
                    <a:pt x="2747" y="2140"/>
                    <a:pt x="2749" y="2140"/>
                  </a:cubicBezTo>
                  <a:cubicBezTo>
                    <a:pt x="2750" y="2141"/>
                    <a:pt x="2752" y="2141"/>
                    <a:pt x="2753" y="2142"/>
                  </a:cubicBezTo>
                  <a:cubicBezTo>
                    <a:pt x="2759" y="2145"/>
                    <a:pt x="2765" y="2148"/>
                    <a:pt x="2771" y="2149"/>
                  </a:cubicBezTo>
                  <a:cubicBezTo>
                    <a:pt x="2775" y="2150"/>
                    <a:pt x="2780" y="2150"/>
                    <a:pt x="2786" y="2151"/>
                  </a:cubicBezTo>
                  <a:lnTo>
                    <a:pt x="2808" y="2154"/>
                  </a:lnTo>
                  <a:lnTo>
                    <a:pt x="2820" y="2155"/>
                  </a:lnTo>
                  <a:lnTo>
                    <a:pt x="2824" y="2158"/>
                  </a:lnTo>
                  <a:cubicBezTo>
                    <a:pt x="2830" y="2163"/>
                    <a:pt x="2837" y="2166"/>
                    <a:pt x="2845" y="2169"/>
                  </a:cubicBezTo>
                  <a:cubicBezTo>
                    <a:pt x="2848" y="2170"/>
                    <a:pt x="2852" y="2171"/>
                    <a:pt x="2855" y="2171"/>
                  </a:cubicBezTo>
                  <a:cubicBezTo>
                    <a:pt x="2857" y="2171"/>
                    <a:pt x="2859" y="2172"/>
                    <a:pt x="2861" y="2172"/>
                  </a:cubicBezTo>
                  <a:cubicBezTo>
                    <a:pt x="2863" y="2172"/>
                    <a:pt x="2865" y="2171"/>
                    <a:pt x="2867" y="2171"/>
                  </a:cubicBezTo>
                  <a:cubicBezTo>
                    <a:pt x="2875" y="2170"/>
                    <a:pt x="2884" y="2167"/>
                    <a:pt x="2891" y="2163"/>
                  </a:cubicBezTo>
                  <a:cubicBezTo>
                    <a:pt x="2895" y="2160"/>
                    <a:pt x="2897" y="2158"/>
                    <a:pt x="2899" y="2157"/>
                  </a:cubicBezTo>
                  <a:lnTo>
                    <a:pt x="2899" y="2157"/>
                  </a:lnTo>
                  <a:lnTo>
                    <a:pt x="2916" y="2158"/>
                  </a:lnTo>
                  <a:lnTo>
                    <a:pt x="2935" y="2160"/>
                  </a:lnTo>
                  <a:lnTo>
                    <a:pt x="2940" y="2164"/>
                  </a:lnTo>
                  <a:cubicBezTo>
                    <a:pt x="2942" y="2165"/>
                    <a:pt x="2943" y="2166"/>
                    <a:pt x="2945" y="2166"/>
                  </a:cubicBezTo>
                  <a:cubicBezTo>
                    <a:pt x="2947" y="2169"/>
                    <a:pt x="2950" y="2170"/>
                    <a:pt x="2953" y="2170"/>
                  </a:cubicBezTo>
                  <a:cubicBezTo>
                    <a:pt x="2955" y="2170"/>
                    <a:pt x="2957" y="2171"/>
                    <a:pt x="2960" y="2171"/>
                  </a:cubicBezTo>
                  <a:cubicBezTo>
                    <a:pt x="2962" y="2171"/>
                    <a:pt x="2964" y="2170"/>
                    <a:pt x="2965" y="2170"/>
                  </a:cubicBezTo>
                  <a:cubicBezTo>
                    <a:pt x="2970" y="2170"/>
                    <a:pt x="2974" y="2167"/>
                    <a:pt x="2977" y="2166"/>
                  </a:cubicBezTo>
                  <a:cubicBezTo>
                    <a:pt x="2979" y="2165"/>
                    <a:pt x="2982" y="2163"/>
                    <a:pt x="2983" y="2162"/>
                  </a:cubicBezTo>
                  <a:cubicBezTo>
                    <a:pt x="2984" y="2160"/>
                    <a:pt x="2985" y="2159"/>
                    <a:pt x="2986" y="2157"/>
                  </a:cubicBezTo>
                  <a:cubicBezTo>
                    <a:pt x="2989" y="2156"/>
                    <a:pt x="2990" y="2154"/>
                    <a:pt x="2991" y="2152"/>
                  </a:cubicBezTo>
                  <a:lnTo>
                    <a:pt x="2993" y="2148"/>
                  </a:lnTo>
                  <a:lnTo>
                    <a:pt x="2994" y="2145"/>
                  </a:lnTo>
                  <a:cubicBezTo>
                    <a:pt x="2998" y="2141"/>
                    <a:pt x="3000" y="2135"/>
                    <a:pt x="3003" y="2129"/>
                  </a:cubicBezTo>
                  <a:cubicBezTo>
                    <a:pt x="3006" y="2119"/>
                    <a:pt x="3005" y="2107"/>
                    <a:pt x="3000" y="2097"/>
                  </a:cubicBezTo>
                  <a:cubicBezTo>
                    <a:pt x="2998" y="2092"/>
                    <a:pt x="2994" y="2087"/>
                    <a:pt x="2991" y="2083"/>
                  </a:cubicBezTo>
                  <a:cubicBezTo>
                    <a:pt x="2990" y="2081"/>
                    <a:pt x="2989" y="2079"/>
                    <a:pt x="2987" y="2078"/>
                  </a:cubicBezTo>
                  <a:cubicBezTo>
                    <a:pt x="2986" y="2076"/>
                    <a:pt x="2984" y="2074"/>
                    <a:pt x="2982" y="2072"/>
                  </a:cubicBezTo>
                  <a:cubicBezTo>
                    <a:pt x="2978" y="2069"/>
                    <a:pt x="2974" y="2067"/>
                    <a:pt x="2968" y="2064"/>
                  </a:cubicBezTo>
                  <a:cubicBezTo>
                    <a:pt x="2961" y="2062"/>
                    <a:pt x="2954" y="2061"/>
                    <a:pt x="2947" y="2061"/>
                  </a:cubicBezTo>
                  <a:lnTo>
                    <a:pt x="2941" y="2061"/>
                  </a:lnTo>
                  <a:cubicBezTo>
                    <a:pt x="2940" y="2059"/>
                    <a:pt x="2940" y="2058"/>
                    <a:pt x="2939" y="2057"/>
                  </a:cubicBezTo>
                  <a:cubicBezTo>
                    <a:pt x="2938" y="2053"/>
                    <a:pt x="2935" y="2048"/>
                    <a:pt x="2933" y="2043"/>
                  </a:cubicBezTo>
                  <a:cubicBezTo>
                    <a:pt x="2931" y="2040"/>
                    <a:pt x="2928" y="2035"/>
                    <a:pt x="2926" y="2031"/>
                  </a:cubicBezTo>
                  <a:cubicBezTo>
                    <a:pt x="2924" y="2030"/>
                    <a:pt x="2923" y="2027"/>
                    <a:pt x="2921" y="2024"/>
                  </a:cubicBezTo>
                  <a:cubicBezTo>
                    <a:pt x="2920" y="2023"/>
                    <a:pt x="2919" y="2019"/>
                    <a:pt x="2917" y="2014"/>
                  </a:cubicBezTo>
                  <a:cubicBezTo>
                    <a:pt x="2914" y="2010"/>
                    <a:pt x="2912" y="2005"/>
                    <a:pt x="2909" y="2002"/>
                  </a:cubicBezTo>
                  <a:lnTo>
                    <a:pt x="2905" y="1997"/>
                  </a:lnTo>
                  <a:lnTo>
                    <a:pt x="2904" y="1994"/>
                  </a:lnTo>
                  <a:cubicBezTo>
                    <a:pt x="2903" y="1991"/>
                    <a:pt x="2902" y="1990"/>
                    <a:pt x="2902" y="1988"/>
                  </a:cubicBezTo>
                  <a:cubicBezTo>
                    <a:pt x="2899" y="1982"/>
                    <a:pt x="2897" y="1977"/>
                    <a:pt x="2895" y="1973"/>
                  </a:cubicBezTo>
                  <a:cubicBezTo>
                    <a:pt x="2894" y="1970"/>
                    <a:pt x="2892" y="1968"/>
                    <a:pt x="2890" y="1966"/>
                  </a:cubicBezTo>
                  <a:lnTo>
                    <a:pt x="2888" y="1962"/>
                  </a:lnTo>
                  <a:cubicBezTo>
                    <a:pt x="2888" y="1961"/>
                    <a:pt x="2888" y="1961"/>
                    <a:pt x="2888" y="1960"/>
                  </a:cubicBezTo>
                  <a:cubicBezTo>
                    <a:pt x="2888" y="1960"/>
                    <a:pt x="2888" y="1955"/>
                    <a:pt x="2887" y="1948"/>
                  </a:cubicBezTo>
                  <a:cubicBezTo>
                    <a:pt x="2884" y="1942"/>
                    <a:pt x="2882" y="1935"/>
                    <a:pt x="2879" y="1929"/>
                  </a:cubicBezTo>
                  <a:cubicBezTo>
                    <a:pt x="2875" y="1924"/>
                    <a:pt x="2872" y="1918"/>
                    <a:pt x="2869" y="1913"/>
                  </a:cubicBezTo>
                  <a:cubicBezTo>
                    <a:pt x="2868" y="1908"/>
                    <a:pt x="2866" y="1903"/>
                    <a:pt x="2862" y="1899"/>
                  </a:cubicBezTo>
                  <a:cubicBezTo>
                    <a:pt x="2860" y="1894"/>
                    <a:pt x="2857" y="1889"/>
                    <a:pt x="2853" y="1886"/>
                  </a:cubicBezTo>
                  <a:cubicBezTo>
                    <a:pt x="2850" y="1881"/>
                    <a:pt x="2845" y="1877"/>
                    <a:pt x="2839" y="1872"/>
                  </a:cubicBezTo>
                  <a:cubicBezTo>
                    <a:pt x="2837" y="1871"/>
                    <a:pt x="2835" y="1870"/>
                    <a:pt x="2833" y="1867"/>
                  </a:cubicBezTo>
                  <a:cubicBezTo>
                    <a:pt x="2832" y="1866"/>
                    <a:pt x="2831" y="1865"/>
                    <a:pt x="2830" y="1864"/>
                  </a:cubicBezTo>
                  <a:cubicBezTo>
                    <a:pt x="2825" y="1858"/>
                    <a:pt x="2821" y="1853"/>
                    <a:pt x="2815" y="1849"/>
                  </a:cubicBezTo>
                  <a:cubicBezTo>
                    <a:pt x="2810" y="1847"/>
                    <a:pt x="2806" y="1843"/>
                    <a:pt x="2801" y="1841"/>
                  </a:cubicBezTo>
                  <a:cubicBezTo>
                    <a:pt x="2799" y="1840"/>
                    <a:pt x="2799" y="1840"/>
                    <a:pt x="2799" y="1840"/>
                  </a:cubicBezTo>
                  <a:cubicBezTo>
                    <a:pt x="2799" y="1840"/>
                    <a:pt x="2797" y="1838"/>
                    <a:pt x="2797" y="1838"/>
                  </a:cubicBezTo>
                  <a:lnTo>
                    <a:pt x="2793" y="1833"/>
                  </a:lnTo>
                  <a:cubicBezTo>
                    <a:pt x="2791" y="1828"/>
                    <a:pt x="2786" y="1825"/>
                    <a:pt x="2782" y="1821"/>
                  </a:cubicBezTo>
                  <a:lnTo>
                    <a:pt x="2775" y="1814"/>
                  </a:lnTo>
                  <a:lnTo>
                    <a:pt x="2773" y="1812"/>
                  </a:lnTo>
                  <a:cubicBezTo>
                    <a:pt x="2773" y="1811"/>
                    <a:pt x="2773" y="1810"/>
                    <a:pt x="2773" y="1808"/>
                  </a:cubicBezTo>
                  <a:cubicBezTo>
                    <a:pt x="2775" y="1801"/>
                    <a:pt x="2775" y="1794"/>
                    <a:pt x="2774" y="1786"/>
                  </a:cubicBezTo>
                  <a:cubicBezTo>
                    <a:pt x="2774" y="1782"/>
                    <a:pt x="2772" y="1778"/>
                    <a:pt x="2771" y="1774"/>
                  </a:cubicBezTo>
                  <a:cubicBezTo>
                    <a:pt x="2769" y="1770"/>
                    <a:pt x="2767" y="1768"/>
                    <a:pt x="2765" y="1764"/>
                  </a:cubicBezTo>
                  <a:lnTo>
                    <a:pt x="2740" y="1727"/>
                  </a:lnTo>
                  <a:lnTo>
                    <a:pt x="2734" y="1718"/>
                  </a:lnTo>
                  <a:lnTo>
                    <a:pt x="2727" y="1708"/>
                  </a:lnTo>
                  <a:lnTo>
                    <a:pt x="2723" y="1702"/>
                  </a:lnTo>
                  <a:cubicBezTo>
                    <a:pt x="2721" y="1699"/>
                    <a:pt x="2720" y="1697"/>
                    <a:pt x="2718" y="1695"/>
                  </a:cubicBezTo>
                  <a:cubicBezTo>
                    <a:pt x="2713" y="1690"/>
                    <a:pt x="2708" y="1686"/>
                    <a:pt x="2703" y="1682"/>
                  </a:cubicBezTo>
                  <a:lnTo>
                    <a:pt x="2696" y="1679"/>
                  </a:lnTo>
                  <a:cubicBezTo>
                    <a:pt x="2694" y="1677"/>
                    <a:pt x="2694" y="1676"/>
                    <a:pt x="2693" y="1675"/>
                  </a:cubicBezTo>
                  <a:cubicBezTo>
                    <a:pt x="2691" y="1673"/>
                    <a:pt x="2690" y="1670"/>
                    <a:pt x="2689" y="1668"/>
                  </a:cubicBezTo>
                  <a:cubicBezTo>
                    <a:pt x="2686" y="1666"/>
                    <a:pt x="2685" y="1662"/>
                    <a:pt x="2683" y="1659"/>
                  </a:cubicBezTo>
                  <a:cubicBezTo>
                    <a:pt x="2682" y="1654"/>
                    <a:pt x="2678" y="1651"/>
                    <a:pt x="2676" y="1646"/>
                  </a:cubicBezTo>
                  <a:lnTo>
                    <a:pt x="2674" y="1644"/>
                  </a:lnTo>
                  <a:lnTo>
                    <a:pt x="2674" y="1643"/>
                  </a:lnTo>
                  <a:lnTo>
                    <a:pt x="2671" y="1639"/>
                  </a:lnTo>
                  <a:cubicBezTo>
                    <a:pt x="2669" y="1636"/>
                    <a:pt x="2665" y="1633"/>
                    <a:pt x="2662" y="1630"/>
                  </a:cubicBezTo>
                  <a:cubicBezTo>
                    <a:pt x="2655" y="1625"/>
                    <a:pt x="2647" y="1623"/>
                    <a:pt x="2639" y="1622"/>
                  </a:cubicBezTo>
                  <a:lnTo>
                    <a:pt x="2636" y="1621"/>
                  </a:lnTo>
                  <a:lnTo>
                    <a:pt x="2636" y="1621"/>
                  </a:lnTo>
                  <a:cubicBezTo>
                    <a:pt x="2636" y="1619"/>
                    <a:pt x="2636" y="1616"/>
                    <a:pt x="2636" y="1614"/>
                  </a:cubicBezTo>
                  <a:cubicBezTo>
                    <a:pt x="2638" y="1604"/>
                    <a:pt x="2636" y="1595"/>
                    <a:pt x="2633" y="1587"/>
                  </a:cubicBezTo>
                  <a:cubicBezTo>
                    <a:pt x="2632" y="1585"/>
                    <a:pt x="2631" y="1584"/>
                    <a:pt x="2630" y="1581"/>
                  </a:cubicBezTo>
                  <a:lnTo>
                    <a:pt x="2627" y="1578"/>
                  </a:lnTo>
                  <a:lnTo>
                    <a:pt x="2625" y="1574"/>
                  </a:lnTo>
                  <a:cubicBezTo>
                    <a:pt x="2624" y="1572"/>
                    <a:pt x="2623" y="1571"/>
                    <a:pt x="2623" y="1569"/>
                  </a:cubicBezTo>
                  <a:cubicBezTo>
                    <a:pt x="2620" y="1563"/>
                    <a:pt x="2618" y="1558"/>
                    <a:pt x="2616" y="1553"/>
                  </a:cubicBezTo>
                  <a:cubicBezTo>
                    <a:pt x="2613" y="1549"/>
                    <a:pt x="2610" y="1545"/>
                    <a:pt x="2608" y="1541"/>
                  </a:cubicBezTo>
                  <a:cubicBezTo>
                    <a:pt x="2604" y="1536"/>
                    <a:pt x="2599" y="1531"/>
                    <a:pt x="2596" y="1528"/>
                  </a:cubicBezTo>
                  <a:cubicBezTo>
                    <a:pt x="2591" y="1524"/>
                    <a:pt x="2589" y="1522"/>
                    <a:pt x="2588" y="1521"/>
                  </a:cubicBezTo>
                  <a:cubicBezTo>
                    <a:pt x="2586" y="1520"/>
                    <a:pt x="2584" y="1519"/>
                    <a:pt x="2583" y="1516"/>
                  </a:cubicBezTo>
                  <a:lnTo>
                    <a:pt x="2581" y="1514"/>
                  </a:lnTo>
                  <a:cubicBezTo>
                    <a:pt x="2580" y="1512"/>
                    <a:pt x="2579" y="1511"/>
                    <a:pt x="2577" y="1509"/>
                  </a:cubicBezTo>
                  <a:cubicBezTo>
                    <a:pt x="2574" y="1506"/>
                    <a:pt x="2570" y="1504"/>
                    <a:pt x="2567" y="1501"/>
                  </a:cubicBezTo>
                  <a:cubicBezTo>
                    <a:pt x="2561" y="1498"/>
                    <a:pt x="2554" y="1496"/>
                    <a:pt x="2547" y="1494"/>
                  </a:cubicBezTo>
                  <a:cubicBezTo>
                    <a:pt x="2546" y="1494"/>
                    <a:pt x="2545" y="1494"/>
                    <a:pt x="2545" y="1494"/>
                  </a:cubicBezTo>
                  <a:lnTo>
                    <a:pt x="2545" y="1494"/>
                  </a:lnTo>
                  <a:cubicBezTo>
                    <a:pt x="2541" y="1487"/>
                    <a:pt x="2534" y="1479"/>
                    <a:pt x="2531" y="1475"/>
                  </a:cubicBezTo>
                  <a:cubicBezTo>
                    <a:pt x="2529" y="1473"/>
                    <a:pt x="2527" y="1470"/>
                    <a:pt x="2525" y="1467"/>
                  </a:cubicBezTo>
                  <a:lnTo>
                    <a:pt x="2525" y="1467"/>
                  </a:lnTo>
                  <a:cubicBezTo>
                    <a:pt x="2526" y="1465"/>
                    <a:pt x="2527" y="1462"/>
                    <a:pt x="2529" y="1456"/>
                  </a:cubicBezTo>
                  <a:cubicBezTo>
                    <a:pt x="2530" y="1448"/>
                    <a:pt x="2530" y="1439"/>
                    <a:pt x="2528" y="1431"/>
                  </a:cubicBezTo>
                  <a:cubicBezTo>
                    <a:pt x="2526" y="1426"/>
                    <a:pt x="2524" y="1421"/>
                    <a:pt x="2521" y="1418"/>
                  </a:cubicBezTo>
                  <a:cubicBezTo>
                    <a:pt x="2518" y="1414"/>
                    <a:pt x="2515" y="1411"/>
                    <a:pt x="2513" y="1407"/>
                  </a:cubicBezTo>
                  <a:cubicBezTo>
                    <a:pt x="2506" y="1403"/>
                    <a:pt x="2497" y="1399"/>
                    <a:pt x="2489" y="1397"/>
                  </a:cubicBezTo>
                  <a:cubicBezTo>
                    <a:pt x="2484" y="1396"/>
                    <a:pt x="2480" y="1396"/>
                    <a:pt x="2479" y="1396"/>
                  </a:cubicBezTo>
                  <a:lnTo>
                    <a:pt x="2479" y="1396"/>
                  </a:lnTo>
                  <a:lnTo>
                    <a:pt x="2477" y="1392"/>
                  </a:lnTo>
                  <a:cubicBezTo>
                    <a:pt x="2474" y="1389"/>
                    <a:pt x="2471" y="1385"/>
                    <a:pt x="2469" y="1382"/>
                  </a:cubicBezTo>
                  <a:cubicBezTo>
                    <a:pt x="2465" y="1380"/>
                    <a:pt x="2464" y="1377"/>
                    <a:pt x="2462" y="1375"/>
                  </a:cubicBezTo>
                  <a:cubicBezTo>
                    <a:pt x="2458" y="1369"/>
                    <a:pt x="2453" y="1363"/>
                    <a:pt x="2451" y="1359"/>
                  </a:cubicBezTo>
                  <a:cubicBezTo>
                    <a:pt x="2448" y="1354"/>
                    <a:pt x="2442" y="1344"/>
                    <a:pt x="2437" y="1337"/>
                  </a:cubicBezTo>
                  <a:cubicBezTo>
                    <a:pt x="2435" y="1333"/>
                    <a:pt x="2434" y="1332"/>
                    <a:pt x="2433" y="1330"/>
                  </a:cubicBezTo>
                  <a:cubicBezTo>
                    <a:pt x="2431" y="1328"/>
                    <a:pt x="2430" y="1324"/>
                    <a:pt x="2429" y="1322"/>
                  </a:cubicBezTo>
                  <a:cubicBezTo>
                    <a:pt x="2427" y="1317"/>
                    <a:pt x="2424" y="1311"/>
                    <a:pt x="2422" y="1308"/>
                  </a:cubicBezTo>
                  <a:cubicBezTo>
                    <a:pt x="2421" y="1306"/>
                    <a:pt x="2419" y="1302"/>
                    <a:pt x="2418" y="1301"/>
                  </a:cubicBezTo>
                  <a:lnTo>
                    <a:pt x="2418" y="1301"/>
                  </a:lnTo>
                  <a:cubicBezTo>
                    <a:pt x="2418" y="1299"/>
                    <a:pt x="2419" y="1295"/>
                    <a:pt x="2419" y="1289"/>
                  </a:cubicBezTo>
                  <a:cubicBezTo>
                    <a:pt x="2419" y="1281"/>
                    <a:pt x="2418" y="1273"/>
                    <a:pt x="2413" y="1266"/>
                  </a:cubicBezTo>
                  <a:cubicBezTo>
                    <a:pt x="2409" y="1258"/>
                    <a:pt x="2404" y="1251"/>
                    <a:pt x="2397" y="1246"/>
                  </a:cubicBezTo>
                  <a:cubicBezTo>
                    <a:pt x="2390" y="1243"/>
                    <a:pt x="2382" y="1241"/>
                    <a:pt x="2375" y="1240"/>
                  </a:cubicBezTo>
                  <a:cubicBezTo>
                    <a:pt x="2371" y="1239"/>
                    <a:pt x="2369" y="1239"/>
                    <a:pt x="2367" y="1238"/>
                  </a:cubicBezTo>
                  <a:lnTo>
                    <a:pt x="2367" y="1238"/>
                  </a:lnTo>
                  <a:cubicBezTo>
                    <a:pt x="2366" y="1237"/>
                    <a:pt x="2365" y="1236"/>
                    <a:pt x="2364" y="1235"/>
                  </a:cubicBezTo>
                  <a:lnTo>
                    <a:pt x="2352" y="1215"/>
                  </a:lnTo>
                  <a:lnTo>
                    <a:pt x="2347" y="1208"/>
                  </a:lnTo>
                  <a:cubicBezTo>
                    <a:pt x="2347" y="1207"/>
                    <a:pt x="2347" y="1207"/>
                    <a:pt x="2347" y="1206"/>
                  </a:cubicBezTo>
                  <a:cubicBezTo>
                    <a:pt x="2346" y="1206"/>
                    <a:pt x="2347" y="1201"/>
                    <a:pt x="2345" y="1194"/>
                  </a:cubicBezTo>
                  <a:cubicBezTo>
                    <a:pt x="2343" y="1187"/>
                    <a:pt x="2341" y="1180"/>
                    <a:pt x="2338" y="1175"/>
                  </a:cubicBezTo>
                  <a:cubicBezTo>
                    <a:pt x="2332" y="1164"/>
                    <a:pt x="2334" y="1170"/>
                    <a:pt x="2332" y="1162"/>
                  </a:cubicBezTo>
                  <a:cubicBezTo>
                    <a:pt x="2331" y="1156"/>
                    <a:pt x="2328" y="1150"/>
                    <a:pt x="2326" y="1145"/>
                  </a:cubicBezTo>
                  <a:cubicBezTo>
                    <a:pt x="2324" y="1140"/>
                    <a:pt x="2320" y="1135"/>
                    <a:pt x="2317" y="1131"/>
                  </a:cubicBezTo>
                  <a:cubicBezTo>
                    <a:pt x="2313" y="1126"/>
                    <a:pt x="2309" y="1121"/>
                    <a:pt x="2304" y="1118"/>
                  </a:cubicBezTo>
                  <a:cubicBezTo>
                    <a:pt x="2299" y="1114"/>
                    <a:pt x="2297" y="1112"/>
                    <a:pt x="2296" y="1112"/>
                  </a:cubicBezTo>
                  <a:cubicBezTo>
                    <a:pt x="2294" y="1110"/>
                    <a:pt x="2292" y="1106"/>
                    <a:pt x="2290" y="1104"/>
                  </a:cubicBezTo>
                  <a:cubicBezTo>
                    <a:pt x="2289" y="1103"/>
                    <a:pt x="2289" y="1103"/>
                    <a:pt x="2289" y="1098"/>
                  </a:cubicBezTo>
                  <a:cubicBezTo>
                    <a:pt x="2289" y="1091"/>
                    <a:pt x="2287" y="1085"/>
                    <a:pt x="2284" y="1078"/>
                  </a:cubicBezTo>
                  <a:cubicBezTo>
                    <a:pt x="2281" y="1074"/>
                    <a:pt x="2279" y="1069"/>
                    <a:pt x="2275" y="1065"/>
                  </a:cubicBezTo>
                  <a:cubicBezTo>
                    <a:pt x="2273" y="1061"/>
                    <a:pt x="2269" y="1058"/>
                    <a:pt x="2267" y="1054"/>
                  </a:cubicBezTo>
                  <a:cubicBezTo>
                    <a:pt x="2262" y="1048"/>
                    <a:pt x="2258" y="1044"/>
                    <a:pt x="2254" y="1038"/>
                  </a:cubicBezTo>
                  <a:cubicBezTo>
                    <a:pt x="2251" y="1033"/>
                    <a:pt x="2247" y="1029"/>
                    <a:pt x="2244" y="1025"/>
                  </a:cubicBezTo>
                  <a:cubicBezTo>
                    <a:pt x="2239" y="1021"/>
                    <a:pt x="2235" y="1018"/>
                    <a:pt x="2233" y="1017"/>
                  </a:cubicBezTo>
                  <a:cubicBezTo>
                    <a:pt x="2231" y="1015"/>
                    <a:pt x="2230" y="1014"/>
                    <a:pt x="2229" y="1012"/>
                  </a:cubicBezTo>
                  <a:cubicBezTo>
                    <a:pt x="2228" y="1010"/>
                    <a:pt x="2225" y="1008"/>
                    <a:pt x="2224" y="1007"/>
                  </a:cubicBezTo>
                  <a:cubicBezTo>
                    <a:pt x="2223" y="1004"/>
                    <a:pt x="2223" y="1002"/>
                    <a:pt x="2222" y="1000"/>
                  </a:cubicBezTo>
                  <a:cubicBezTo>
                    <a:pt x="2221" y="995"/>
                    <a:pt x="2218" y="990"/>
                    <a:pt x="2216" y="986"/>
                  </a:cubicBezTo>
                  <a:cubicBezTo>
                    <a:pt x="2215" y="984"/>
                    <a:pt x="2214" y="981"/>
                    <a:pt x="2211" y="979"/>
                  </a:cubicBezTo>
                  <a:lnTo>
                    <a:pt x="2210" y="975"/>
                  </a:lnTo>
                  <a:cubicBezTo>
                    <a:pt x="2209" y="974"/>
                    <a:pt x="2208" y="972"/>
                    <a:pt x="2207" y="971"/>
                  </a:cubicBezTo>
                  <a:cubicBezTo>
                    <a:pt x="2200" y="964"/>
                    <a:pt x="2193" y="959"/>
                    <a:pt x="2184" y="957"/>
                  </a:cubicBezTo>
                  <a:cubicBezTo>
                    <a:pt x="2179" y="956"/>
                    <a:pt x="2174" y="956"/>
                    <a:pt x="2170" y="955"/>
                  </a:cubicBezTo>
                  <a:lnTo>
                    <a:pt x="2170" y="955"/>
                  </a:lnTo>
                  <a:cubicBezTo>
                    <a:pt x="2170" y="954"/>
                    <a:pt x="2170" y="954"/>
                    <a:pt x="2170" y="953"/>
                  </a:cubicBezTo>
                  <a:cubicBezTo>
                    <a:pt x="2172" y="948"/>
                    <a:pt x="2172" y="941"/>
                    <a:pt x="2172" y="934"/>
                  </a:cubicBezTo>
                  <a:cubicBezTo>
                    <a:pt x="2171" y="926"/>
                    <a:pt x="2168" y="917"/>
                    <a:pt x="2163" y="911"/>
                  </a:cubicBezTo>
                  <a:cubicBezTo>
                    <a:pt x="2159" y="905"/>
                    <a:pt x="2155" y="900"/>
                    <a:pt x="2149" y="897"/>
                  </a:cubicBezTo>
                  <a:cubicBezTo>
                    <a:pt x="2144" y="893"/>
                    <a:pt x="2141" y="891"/>
                    <a:pt x="2136" y="890"/>
                  </a:cubicBezTo>
                  <a:cubicBezTo>
                    <a:pt x="2135" y="890"/>
                    <a:pt x="2135" y="889"/>
                    <a:pt x="2134" y="889"/>
                  </a:cubicBezTo>
                  <a:lnTo>
                    <a:pt x="2134" y="887"/>
                  </a:lnTo>
                  <a:lnTo>
                    <a:pt x="2133" y="886"/>
                  </a:lnTo>
                  <a:cubicBezTo>
                    <a:pt x="2130" y="883"/>
                    <a:pt x="2129" y="880"/>
                    <a:pt x="2127" y="878"/>
                  </a:cubicBezTo>
                  <a:cubicBezTo>
                    <a:pt x="2122" y="873"/>
                    <a:pt x="2116" y="870"/>
                    <a:pt x="2111" y="867"/>
                  </a:cubicBezTo>
                  <a:lnTo>
                    <a:pt x="2105" y="864"/>
                  </a:lnTo>
                  <a:cubicBezTo>
                    <a:pt x="2104" y="864"/>
                    <a:pt x="2104" y="863"/>
                    <a:pt x="2104" y="863"/>
                  </a:cubicBezTo>
                  <a:lnTo>
                    <a:pt x="2104" y="863"/>
                  </a:lnTo>
                  <a:cubicBezTo>
                    <a:pt x="2104" y="861"/>
                    <a:pt x="2104" y="860"/>
                    <a:pt x="2105" y="860"/>
                  </a:cubicBezTo>
                  <a:cubicBezTo>
                    <a:pt x="2107" y="854"/>
                    <a:pt x="2108" y="848"/>
                    <a:pt x="2108" y="842"/>
                  </a:cubicBezTo>
                  <a:cubicBezTo>
                    <a:pt x="2108" y="834"/>
                    <a:pt x="2106" y="825"/>
                    <a:pt x="2101" y="818"/>
                  </a:cubicBezTo>
                  <a:cubicBezTo>
                    <a:pt x="2100" y="814"/>
                    <a:pt x="2098" y="812"/>
                    <a:pt x="2097" y="810"/>
                  </a:cubicBezTo>
                  <a:cubicBezTo>
                    <a:pt x="2094" y="807"/>
                    <a:pt x="2092" y="805"/>
                    <a:pt x="2090" y="803"/>
                  </a:cubicBezTo>
                  <a:cubicBezTo>
                    <a:pt x="2086" y="799"/>
                    <a:pt x="2082" y="797"/>
                    <a:pt x="2077" y="795"/>
                  </a:cubicBezTo>
                  <a:cubicBezTo>
                    <a:pt x="2072" y="791"/>
                    <a:pt x="2072" y="791"/>
                    <a:pt x="2068" y="784"/>
                  </a:cubicBezTo>
                  <a:cubicBezTo>
                    <a:pt x="2063" y="777"/>
                    <a:pt x="2057" y="770"/>
                    <a:pt x="2053" y="766"/>
                  </a:cubicBezTo>
                  <a:lnTo>
                    <a:pt x="2047" y="758"/>
                  </a:lnTo>
                  <a:cubicBezTo>
                    <a:pt x="2046" y="755"/>
                    <a:pt x="2045" y="753"/>
                    <a:pt x="2042" y="751"/>
                  </a:cubicBezTo>
                  <a:cubicBezTo>
                    <a:pt x="2040" y="743"/>
                    <a:pt x="2035" y="734"/>
                    <a:pt x="2031" y="728"/>
                  </a:cubicBezTo>
                  <a:cubicBezTo>
                    <a:pt x="2028" y="722"/>
                    <a:pt x="2024" y="717"/>
                    <a:pt x="2019" y="712"/>
                  </a:cubicBezTo>
                  <a:cubicBezTo>
                    <a:pt x="2013" y="709"/>
                    <a:pt x="2007" y="705"/>
                    <a:pt x="2001" y="703"/>
                  </a:cubicBezTo>
                  <a:cubicBezTo>
                    <a:pt x="1999" y="703"/>
                    <a:pt x="1997" y="702"/>
                    <a:pt x="1996" y="702"/>
                  </a:cubicBezTo>
                  <a:cubicBezTo>
                    <a:pt x="1996" y="702"/>
                    <a:pt x="1996" y="702"/>
                    <a:pt x="1994" y="700"/>
                  </a:cubicBezTo>
                  <a:cubicBezTo>
                    <a:pt x="1991" y="695"/>
                    <a:pt x="1988" y="692"/>
                    <a:pt x="1984" y="688"/>
                  </a:cubicBezTo>
                  <a:cubicBezTo>
                    <a:pt x="1980" y="683"/>
                    <a:pt x="1976" y="681"/>
                    <a:pt x="1974" y="679"/>
                  </a:cubicBezTo>
                  <a:cubicBezTo>
                    <a:pt x="1970" y="675"/>
                    <a:pt x="1966" y="670"/>
                    <a:pt x="1962" y="665"/>
                  </a:cubicBezTo>
                  <a:cubicBezTo>
                    <a:pt x="1960" y="661"/>
                    <a:pt x="1958" y="658"/>
                    <a:pt x="1954" y="655"/>
                  </a:cubicBezTo>
                  <a:lnTo>
                    <a:pt x="1948" y="648"/>
                  </a:lnTo>
                  <a:lnTo>
                    <a:pt x="1943" y="639"/>
                  </a:lnTo>
                  <a:cubicBezTo>
                    <a:pt x="1941" y="638"/>
                    <a:pt x="1941" y="636"/>
                    <a:pt x="1940" y="635"/>
                  </a:cubicBezTo>
                  <a:cubicBezTo>
                    <a:pt x="1939" y="633"/>
                    <a:pt x="1939" y="628"/>
                    <a:pt x="1937" y="622"/>
                  </a:cubicBezTo>
                  <a:cubicBezTo>
                    <a:pt x="1934" y="616"/>
                    <a:pt x="1932" y="612"/>
                    <a:pt x="1929" y="607"/>
                  </a:cubicBezTo>
                  <a:cubicBezTo>
                    <a:pt x="1926" y="604"/>
                    <a:pt x="1923" y="600"/>
                    <a:pt x="1921" y="597"/>
                  </a:cubicBezTo>
                  <a:cubicBezTo>
                    <a:pt x="1917" y="593"/>
                    <a:pt x="1914" y="590"/>
                    <a:pt x="1910" y="586"/>
                  </a:cubicBezTo>
                  <a:cubicBezTo>
                    <a:pt x="1909" y="585"/>
                    <a:pt x="1907" y="583"/>
                    <a:pt x="1906" y="580"/>
                  </a:cubicBezTo>
                  <a:lnTo>
                    <a:pt x="1902" y="577"/>
                  </a:lnTo>
                  <a:cubicBezTo>
                    <a:pt x="1902" y="576"/>
                    <a:pt x="1901" y="575"/>
                    <a:pt x="1901" y="575"/>
                  </a:cubicBezTo>
                  <a:cubicBezTo>
                    <a:pt x="1900" y="572"/>
                    <a:pt x="1900" y="571"/>
                    <a:pt x="1900" y="570"/>
                  </a:cubicBezTo>
                  <a:cubicBezTo>
                    <a:pt x="1899" y="565"/>
                    <a:pt x="1897" y="560"/>
                    <a:pt x="1896" y="555"/>
                  </a:cubicBezTo>
                  <a:cubicBezTo>
                    <a:pt x="1894" y="550"/>
                    <a:pt x="1892" y="544"/>
                    <a:pt x="1888" y="540"/>
                  </a:cubicBezTo>
                  <a:cubicBezTo>
                    <a:pt x="1885" y="535"/>
                    <a:pt x="1882" y="532"/>
                    <a:pt x="1879" y="528"/>
                  </a:cubicBezTo>
                  <a:cubicBezTo>
                    <a:pt x="1875" y="525"/>
                    <a:pt x="1872" y="521"/>
                    <a:pt x="1870" y="520"/>
                  </a:cubicBezTo>
                  <a:cubicBezTo>
                    <a:pt x="1867" y="518"/>
                    <a:pt x="1866" y="516"/>
                    <a:pt x="1864" y="513"/>
                  </a:cubicBezTo>
                  <a:cubicBezTo>
                    <a:pt x="1863" y="512"/>
                    <a:pt x="1862" y="511"/>
                    <a:pt x="1862" y="510"/>
                  </a:cubicBezTo>
                  <a:lnTo>
                    <a:pt x="1862" y="506"/>
                  </a:lnTo>
                  <a:cubicBezTo>
                    <a:pt x="1862" y="500"/>
                    <a:pt x="1862" y="495"/>
                    <a:pt x="1860" y="489"/>
                  </a:cubicBezTo>
                  <a:cubicBezTo>
                    <a:pt x="1857" y="476"/>
                    <a:pt x="1849" y="465"/>
                    <a:pt x="1837" y="458"/>
                  </a:cubicBezTo>
                  <a:cubicBezTo>
                    <a:pt x="1833" y="455"/>
                    <a:pt x="1828" y="453"/>
                    <a:pt x="1822" y="451"/>
                  </a:cubicBezTo>
                  <a:cubicBezTo>
                    <a:pt x="1822" y="451"/>
                    <a:pt x="1821" y="451"/>
                    <a:pt x="1820" y="449"/>
                  </a:cubicBezTo>
                  <a:cubicBezTo>
                    <a:pt x="1819" y="448"/>
                    <a:pt x="1817" y="447"/>
                    <a:pt x="1817" y="446"/>
                  </a:cubicBezTo>
                  <a:cubicBezTo>
                    <a:pt x="1816" y="445"/>
                    <a:pt x="1816" y="445"/>
                    <a:pt x="1816" y="444"/>
                  </a:cubicBezTo>
                  <a:cubicBezTo>
                    <a:pt x="1816" y="439"/>
                    <a:pt x="1816" y="434"/>
                    <a:pt x="1816" y="430"/>
                  </a:cubicBezTo>
                  <a:cubicBezTo>
                    <a:pt x="1815" y="423"/>
                    <a:pt x="1813" y="417"/>
                    <a:pt x="1809" y="411"/>
                  </a:cubicBezTo>
                  <a:cubicBezTo>
                    <a:pt x="1808" y="409"/>
                    <a:pt x="1807" y="407"/>
                    <a:pt x="1805" y="405"/>
                  </a:cubicBezTo>
                  <a:lnTo>
                    <a:pt x="1801" y="400"/>
                  </a:lnTo>
                  <a:cubicBezTo>
                    <a:pt x="1798" y="396"/>
                    <a:pt x="1795" y="393"/>
                    <a:pt x="1792" y="390"/>
                  </a:cubicBezTo>
                  <a:cubicBezTo>
                    <a:pt x="1791" y="388"/>
                    <a:pt x="1789" y="386"/>
                    <a:pt x="1786" y="382"/>
                  </a:cubicBezTo>
                  <a:lnTo>
                    <a:pt x="1783" y="379"/>
                  </a:lnTo>
                  <a:cubicBezTo>
                    <a:pt x="1782" y="377"/>
                    <a:pt x="1780" y="374"/>
                    <a:pt x="1778" y="372"/>
                  </a:cubicBezTo>
                  <a:cubicBezTo>
                    <a:pt x="1773" y="367"/>
                    <a:pt x="1769" y="364"/>
                    <a:pt x="1763" y="361"/>
                  </a:cubicBezTo>
                  <a:cubicBezTo>
                    <a:pt x="1758" y="358"/>
                    <a:pt x="1756" y="358"/>
                    <a:pt x="1756" y="357"/>
                  </a:cubicBezTo>
                  <a:cubicBezTo>
                    <a:pt x="1754" y="356"/>
                    <a:pt x="1753" y="354"/>
                    <a:pt x="1753" y="353"/>
                  </a:cubicBezTo>
                  <a:cubicBezTo>
                    <a:pt x="1749" y="349"/>
                    <a:pt x="1746" y="345"/>
                    <a:pt x="1742" y="342"/>
                  </a:cubicBezTo>
                  <a:cubicBezTo>
                    <a:pt x="1739" y="338"/>
                    <a:pt x="1734" y="336"/>
                    <a:pt x="1731" y="334"/>
                  </a:cubicBezTo>
                  <a:cubicBezTo>
                    <a:pt x="1728" y="332"/>
                    <a:pt x="1727" y="330"/>
                    <a:pt x="1726" y="329"/>
                  </a:cubicBezTo>
                  <a:cubicBezTo>
                    <a:pt x="1725" y="328"/>
                    <a:pt x="1724" y="327"/>
                    <a:pt x="1724" y="327"/>
                  </a:cubicBezTo>
                  <a:lnTo>
                    <a:pt x="1721" y="324"/>
                  </a:lnTo>
                  <a:cubicBezTo>
                    <a:pt x="1721" y="323"/>
                    <a:pt x="1721" y="321"/>
                    <a:pt x="1721" y="320"/>
                  </a:cubicBezTo>
                  <a:cubicBezTo>
                    <a:pt x="1720" y="315"/>
                    <a:pt x="1720" y="310"/>
                    <a:pt x="1719" y="306"/>
                  </a:cubicBezTo>
                  <a:cubicBezTo>
                    <a:pt x="1718" y="299"/>
                    <a:pt x="1716" y="293"/>
                    <a:pt x="1712" y="288"/>
                  </a:cubicBezTo>
                  <a:cubicBezTo>
                    <a:pt x="1709" y="284"/>
                    <a:pt x="1705" y="279"/>
                    <a:pt x="1700" y="276"/>
                  </a:cubicBezTo>
                  <a:cubicBezTo>
                    <a:pt x="1696" y="272"/>
                    <a:pt x="1691" y="270"/>
                    <a:pt x="1687" y="268"/>
                  </a:cubicBezTo>
                  <a:cubicBezTo>
                    <a:pt x="1685" y="266"/>
                    <a:pt x="1683" y="265"/>
                    <a:pt x="1682" y="264"/>
                  </a:cubicBezTo>
                  <a:cubicBezTo>
                    <a:pt x="1681" y="262"/>
                    <a:pt x="1678" y="260"/>
                    <a:pt x="1677" y="257"/>
                  </a:cubicBezTo>
                  <a:cubicBezTo>
                    <a:pt x="1674" y="254"/>
                    <a:pt x="1670" y="250"/>
                    <a:pt x="1667" y="247"/>
                  </a:cubicBezTo>
                  <a:cubicBezTo>
                    <a:pt x="1665" y="244"/>
                    <a:pt x="1662" y="242"/>
                    <a:pt x="1660" y="240"/>
                  </a:cubicBezTo>
                  <a:cubicBezTo>
                    <a:pt x="1658" y="237"/>
                    <a:pt x="1655" y="235"/>
                    <a:pt x="1654" y="233"/>
                  </a:cubicBezTo>
                  <a:cubicBezTo>
                    <a:pt x="1654" y="231"/>
                    <a:pt x="1655" y="228"/>
                    <a:pt x="1655" y="227"/>
                  </a:cubicBezTo>
                  <a:cubicBezTo>
                    <a:pt x="1658" y="221"/>
                    <a:pt x="1659" y="217"/>
                    <a:pt x="1659" y="212"/>
                  </a:cubicBezTo>
                  <a:cubicBezTo>
                    <a:pt x="1660" y="204"/>
                    <a:pt x="1659" y="197"/>
                    <a:pt x="1655" y="190"/>
                  </a:cubicBezTo>
                  <a:cubicBezTo>
                    <a:pt x="1652" y="183"/>
                    <a:pt x="1646" y="178"/>
                    <a:pt x="1639" y="175"/>
                  </a:cubicBezTo>
                  <a:cubicBezTo>
                    <a:pt x="1633" y="173"/>
                    <a:pt x="1628" y="170"/>
                    <a:pt x="1622" y="170"/>
                  </a:cubicBezTo>
                  <a:cubicBezTo>
                    <a:pt x="1618" y="170"/>
                    <a:pt x="1616" y="170"/>
                    <a:pt x="1612" y="169"/>
                  </a:cubicBezTo>
                  <a:lnTo>
                    <a:pt x="1611" y="169"/>
                  </a:lnTo>
                  <a:cubicBezTo>
                    <a:pt x="1610" y="168"/>
                    <a:pt x="1610" y="167"/>
                    <a:pt x="1609" y="167"/>
                  </a:cubicBezTo>
                  <a:cubicBezTo>
                    <a:pt x="1609" y="165"/>
                    <a:pt x="1609" y="163"/>
                    <a:pt x="1609" y="161"/>
                  </a:cubicBezTo>
                  <a:cubicBezTo>
                    <a:pt x="1610" y="156"/>
                    <a:pt x="1610" y="151"/>
                    <a:pt x="1609" y="145"/>
                  </a:cubicBezTo>
                  <a:cubicBezTo>
                    <a:pt x="1608" y="139"/>
                    <a:pt x="1606" y="133"/>
                    <a:pt x="1602" y="129"/>
                  </a:cubicBezTo>
                  <a:cubicBezTo>
                    <a:pt x="1600" y="126"/>
                    <a:pt x="1599" y="124"/>
                    <a:pt x="1597" y="120"/>
                  </a:cubicBezTo>
                  <a:cubicBezTo>
                    <a:pt x="1596" y="118"/>
                    <a:pt x="1595" y="116"/>
                    <a:pt x="1593" y="111"/>
                  </a:cubicBezTo>
                  <a:cubicBezTo>
                    <a:pt x="1589" y="103"/>
                    <a:pt x="1585" y="96"/>
                    <a:pt x="1580" y="89"/>
                  </a:cubicBezTo>
                  <a:cubicBezTo>
                    <a:pt x="1578" y="86"/>
                    <a:pt x="1577" y="83"/>
                    <a:pt x="1574" y="80"/>
                  </a:cubicBezTo>
                  <a:cubicBezTo>
                    <a:pt x="1573" y="76"/>
                    <a:pt x="1571" y="73"/>
                    <a:pt x="1568" y="70"/>
                  </a:cubicBezTo>
                  <a:cubicBezTo>
                    <a:pt x="1563" y="61"/>
                    <a:pt x="1559" y="57"/>
                    <a:pt x="1556" y="51"/>
                  </a:cubicBezTo>
                  <a:cubicBezTo>
                    <a:pt x="1551" y="43"/>
                    <a:pt x="1548" y="36"/>
                    <a:pt x="1543" y="30"/>
                  </a:cubicBezTo>
                  <a:cubicBezTo>
                    <a:pt x="1538" y="24"/>
                    <a:pt x="1534" y="20"/>
                    <a:pt x="1527" y="17"/>
                  </a:cubicBezTo>
                  <a:cubicBezTo>
                    <a:pt x="1522" y="15"/>
                    <a:pt x="1517" y="14"/>
                    <a:pt x="1512" y="14"/>
                  </a:cubicBezTo>
                  <a:cubicBezTo>
                    <a:pt x="1509" y="14"/>
                    <a:pt x="1507" y="13"/>
                    <a:pt x="1505" y="13"/>
                  </a:cubicBezTo>
                  <a:cubicBezTo>
                    <a:pt x="1504" y="12"/>
                    <a:pt x="1502" y="12"/>
                    <a:pt x="1502" y="10"/>
                  </a:cubicBezTo>
                  <a:lnTo>
                    <a:pt x="1499" y="7"/>
                  </a:lnTo>
                  <a:cubicBezTo>
                    <a:pt x="1496" y="3"/>
                    <a:pt x="1492" y="1"/>
                    <a:pt x="14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" name="Google Shape;1265;p39">
            <a:extLst>
              <a:ext uri="{FF2B5EF4-FFF2-40B4-BE49-F238E27FC236}">
                <a16:creationId xmlns:a16="http://schemas.microsoft.com/office/drawing/2014/main" id="{5445D9C7-A657-5D70-4AAC-5F19BD0B4BEA}"/>
              </a:ext>
            </a:extLst>
          </p:cNvPr>
          <p:cNvGrpSpPr/>
          <p:nvPr/>
        </p:nvGrpSpPr>
        <p:grpSpPr>
          <a:xfrm rot="8263162">
            <a:off x="5756242" y="3362155"/>
            <a:ext cx="990535" cy="244342"/>
            <a:chOff x="6009520" y="1223940"/>
            <a:chExt cx="990480" cy="244328"/>
          </a:xfrm>
        </p:grpSpPr>
        <p:sp>
          <p:nvSpPr>
            <p:cNvPr id="1266" name="Google Shape;1266;p39">
              <a:extLst>
                <a:ext uri="{FF2B5EF4-FFF2-40B4-BE49-F238E27FC236}">
                  <a16:creationId xmlns:a16="http://schemas.microsoft.com/office/drawing/2014/main" id="{28909D0E-D90E-4CAF-31EF-830738FE5CCA}"/>
                </a:ext>
              </a:extLst>
            </p:cNvPr>
            <p:cNvSpPr/>
            <p:nvPr/>
          </p:nvSpPr>
          <p:spPr>
            <a:xfrm>
              <a:off x="6009520" y="1274448"/>
              <a:ext cx="989125" cy="191908"/>
            </a:xfrm>
            <a:custGeom>
              <a:avLst/>
              <a:gdLst/>
              <a:ahLst/>
              <a:cxnLst/>
              <a:rect l="l" t="t" r="r" b="b"/>
              <a:pathLst>
                <a:path w="8793" h="1706" extrusionOk="0">
                  <a:moveTo>
                    <a:pt x="3377" y="42"/>
                  </a:moveTo>
                  <a:cubicBezTo>
                    <a:pt x="3377" y="42"/>
                    <a:pt x="3377" y="43"/>
                    <a:pt x="3377" y="43"/>
                  </a:cubicBezTo>
                  <a:cubicBezTo>
                    <a:pt x="3377" y="43"/>
                    <a:pt x="3377" y="42"/>
                    <a:pt x="3377" y="42"/>
                  </a:cubicBezTo>
                  <a:close/>
                  <a:moveTo>
                    <a:pt x="2942" y="53"/>
                  </a:moveTo>
                  <a:cubicBezTo>
                    <a:pt x="2945" y="53"/>
                    <a:pt x="2943" y="53"/>
                    <a:pt x="2940" y="53"/>
                  </a:cubicBezTo>
                  <a:lnTo>
                    <a:pt x="2940" y="53"/>
                  </a:lnTo>
                  <a:cubicBezTo>
                    <a:pt x="2941" y="53"/>
                    <a:pt x="2942" y="53"/>
                    <a:pt x="2942" y="53"/>
                  </a:cubicBezTo>
                  <a:close/>
                  <a:moveTo>
                    <a:pt x="3233" y="54"/>
                  </a:moveTo>
                  <a:lnTo>
                    <a:pt x="3233" y="54"/>
                  </a:lnTo>
                  <a:cubicBezTo>
                    <a:pt x="3233" y="54"/>
                    <a:pt x="3233" y="54"/>
                    <a:pt x="3233" y="55"/>
                  </a:cubicBezTo>
                  <a:lnTo>
                    <a:pt x="3233" y="55"/>
                  </a:lnTo>
                  <a:lnTo>
                    <a:pt x="3233" y="54"/>
                  </a:lnTo>
                  <a:close/>
                  <a:moveTo>
                    <a:pt x="3064" y="64"/>
                  </a:moveTo>
                  <a:cubicBezTo>
                    <a:pt x="3065" y="65"/>
                    <a:pt x="3065" y="65"/>
                    <a:pt x="3065" y="65"/>
                  </a:cubicBezTo>
                  <a:cubicBezTo>
                    <a:pt x="3065" y="65"/>
                    <a:pt x="3064" y="65"/>
                    <a:pt x="3063" y="64"/>
                  </a:cubicBezTo>
                  <a:close/>
                  <a:moveTo>
                    <a:pt x="3910" y="67"/>
                  </a:moveTo>
                  <a:cubicBezTo>
                    <a:pt x="3908" y="67"/>
                    <a:pt x="3906" y="67"/>
                    <a:pt x="3905" y="67"/>
                  </a:cubicBezTo>
                  <a:lnTo>
                    <a:pt x="3905" y="67"/>
                  </a:lnTo>
                  <a:cubicBezTo>
                    <a:pt x="3905" y="67"/>
                    <a:pt x="3906" y="67"/>
                    <a:pt x="3906" y="67"/>
                  </a:cubicBezTo>
                  <a:close/>
                  <a:moveTo>
                    <a:pt x="3416" y="67"/>
                  </a:moveTo>
                  <a:cubicBezTo>
                    <a:pt x="3417" y="67"/>
                    <a:pt x="3418" y="68"/>
                    <a:pt x="3418" y="68"/>
                  </a:cubicBezTo>
                  <a:cubicBezTo>
                    <a:pt x="3418" y="68"/>
                    <a:pt x="3417" y="68"/>
                    <a:pt x="3417" y="68"/>
                  </a:cubicBezTo>
                  <a:cubicBezTo>
                    <a:pt x="3417" y="67"/>
                    <a:pt x="3416" y="67"/>
                    <a:pt x="3416" y="67"/>
                  </a:cubicBezTo>
                  <a:close/>
                  <a:moveTo>
                    <a:pt x="3800" y="67"/>
                  </a:moveTo>
                  <a:cubicBezTo>
                    <a:pt x="3801" y="68"/>
                    <a:pt x="3802" y="68"/>
                    <a:pt x="3802" y="68"/>
                  </a:cubicBezTo>
                  <a:cubicBezTo>
                    <a:pt x="3802" y="68"/>
                    <a:pt x="3801" y="68"/>
                    <a:pt x="3800" y="67"/>
                  </a:cubicBezTo>
                  <a:close/>
                  <a:moveTo>
                    <a:pt x="2760" y="57"/>
                  </a:moveTo>
                  <a:cubicBezTo>
                    <a:pt x="2769" y="60"/>
                    <a:pt x="2776" y="62"/>
                    <a:pt x="2781" y="68"/>
                  </a:cubicBezTo>
                  <a:cubicBezTo>
                    <a:pt x="2782" y="68"/>
                    <a:pt x="2782" y="68"/>
                    <a:pt x="2783" y="68"/>
                  </a:cubicBezTo>
                  <a:lnTo>
                    <a:pt x="2783" y="68"/>
                  </a:lnTo>
                  <a:cubicBezTo>
                    <a:pt x="2783" y="68"/>
                    <a:pt x="2783" y="67"/>
                    <a:pt x="2784" y="66"/>
                  </a:cubicBezTo>
                  <a:lnTo>
                    <a:pt x="2784" y="66"/>
                  </a:lnTo>
                  <a:cubicBezTo>
                    <a:pt x="2777" y="62"/>
                    <a:pt x="2770" y="59"/>
                    <a:pt x="2760" y="57"/>
                  </a:cubicBezTo>
                  <a:close/>
                  <a:moveTo>
                    <a:pt x="3247" y="70"/>
                  </a:moveTo>
                  <a:cubicBezTo>
                    <a:pt x="3247" y="70"/>
                    <a:pt x="3247" y="70"/>
                    <a:pt x="3247" y="70"/>
                  </a:cubicBezTo>
                  <a:cubicBezTo>
                    <a:pt x="3249" y="70"/>
                    <a:pt x="3250" y="70"/>
                    <a:pt x="3249" y="70"/>
                  </a:cubicBezTo>
                  <a:cubicBezTo>
                    <a:pt x="3249" y="70"/>
                    <a:pt x="3248" y="70"/>
                    <a:pt x="3247" y="70"/>
                  </a:cubicBezTo>
                  <a:close/>
                  <a:moveTo>
                    <a:pt x="3579" y="70"/>
                  </a:moveTo>
                  <a:lnTo>
                    <a:pt x="3579" y="70"/>
                  </a:lnTo>
                  <a:cubicBezTo>
                    <a:pt x="3580" y="70"/>
                    <a:pt x="3580" y="71"/>
                    <a:pt x="3580" y="71"/>
                  </a:cubicBezTo>
                  <a:lnTo>
                    <a:pt x="3580" y="71"/>
                  </a:lnTo>
                  <a:cubicBezTo>
                    <a:pt x="3579" y="71"/>
                    <a:pt x="3579" y="70"/>
                    <a:pt x="3579" y="70"/>
                  </a:cubicBezTo>
                  <a:close/>
                  <a:moveTo>
                    <a:pt x="2430" y="69"/>
                  </a:moveTo>
                  <a:lnTo>
                    <a:pt x="2430" y="69"/>
                  </a:lnTo>
                  <a:cubicBezTo>
                    <a:pt x="2429" y="70"/>
                    <a:pt x="2429" y="71"/>
                    <a:pt x="2428" y="71"/>
                  </a:cubicBezTo>
                  <a:cubicBezTo>
                    <a:pt x="2428" y="70"/>
                    <a:pt x="2429" y="70"/>
                    <a:pt x="2430" y="69"/>
                  </a:cubicBezTo>
                  <a:close/>
                  <a:moveTo>
                    <a:pt x="3655" y="70"/>
                  </a:moveTo>
                  <a:lnTo>
                    <a:pt x="3656" y="71"/>
                  </a:lnTo>
                  <a:cubicBezTo>
                    <a:pt x="3656" y="72"/>
                    <a:pt x="3656" y="72"/>
                    <a:pt x="3656" y="72"/>
                  </a:cubicBezTo>
                  <a:cubicBezTo>
                    <a:pt x="3656" y="72"/>
                    <a:pt x="3655" y="71"/>
                    <a:pt x="3655" y="70"/>
                  </a:cubicBezTo>
                  <a:close/>
                  <a:moveTo>
                    <a:pt x="3187" y="80"/>
                  </a:moveTo>
                  <a:cubicBezTo>
                    <a:pt x="3187" y="81"/>
                    <a:pt x="3188" y="81"/>
                    <a:pt x="3188" y="81"/>
                  </a:cubicBezTo>
                  <a:lnTo>
                    <a:pt x="3188" y="81"/>
                  </a:lnTo>
                  <a:cubicBezTo>
                    <a:pt x="3188" y="81"/>
                    <a:pt x="3187" y="81"/>
                    <a:pt x="3187" y="80"/>
                  </a:cubicBezTo>
                  <a:close/>
                  <a:moveTo>
                    <a:pt x="2843" y="86"/>
                  </a:moveTo>
                  <a:cubicBezTo>
                    <a:pt x="2843" y="86"/>
                    <a:pt x="2843" y="86"/>
                    <a:pt x="2843" y="87"/>
                  </a:cubicBezTo>
                  <a:lnTo>
                    <a:pt x="2843" y="87"/>
                  </a:lnTo>
                  <a:cubicBezTo>
                    <a:pt x="2843" y="87"/>
                    <a:pt x="2843" y="87"/>
                    <a:pt x="2843" y="87"/>
                  </a:cubicBezTo>
                  <a:lnTo>
                    <a:pt x="2843" y="87"/>
                  </a:lnTo>
                  <a:cubicBezTo>
                    <a:pt x="2843" y="86"/>
                    <a:pt x="2843" y="86"/>
                    <a:pt x="2843" y="86"/>
                  </a:cubicBezTo>
                  <a:close/>
                  <a:moveTo>
                    <a:pt x="2927" y="88"/>
                  </a:moveTo>
                  <a:cubicBezTo>
                    <a:pt x="2927" y="88"/>
                    <a:pt x="2927" y="88"/>
                    <a:pt x="2927" y="89"/>
                  </a:cubicBezTo>
                  <a:lnTo>
                    <a:pt x="2927" y="90"/>
                  </a:lnTo>
                  <a:cubicBezTo>
                    <a:pt x="2927" y="89"/>
                    <a:pt x="2927" y="89"/>
                    <a:pt x="2927" y="88"/>
                  </a:cubicBezTo>
                  <a:close/>
                  <a:moveTo>
                    <a:pt x="2968" y="90"/>
                  </a:moveTo>
                  <a:lnTo>
                    <a:pt x="2968" y="90"/>
                  </a:lnTo>
                  <a:cubicBezTo>
                    <a:pt x="2968" y="90"/>
                    <a:pt x="2969" y="91"/>
                    <a:pt x="2969" y="91"/>
                  </a:cubicBezTo>
                  <a:cubicBezTo>
                    <a:pt x="2969" y="91"/>
                    <a:pt x="2969" y="91"/>
                    <a:pt x="2969" y="91"/>
                  </a:cubicBezTo>
                  <a:lnTo>
                    <a:pt x="2969" y="91"/>
                  </a:lnTo>
                  <a:cubicBezTo>
                    <a:pt x="2968" y="91"/>
                    <a:pt x="2968" y="90"/>
                    <a:pt x="2968" y="90"/>
                  </a:cubicBezTo>
                  <a:close/>
                  <a:moveTo>
                    <a:pt x="3090" y="96"/>
                  </a:moveTo>
                  <a:cubicBezTo>
                    <a:pt x="3090" y="96"/>
                    <a:pt x="3090" y="96"/>
                    <a:pt x="3090" y="96"/>
                  </a:cubicBezTo>
                  <a:lnTo>
                    <a:pt x="3090" y="96"/>
                  </a:lnTo>
                  <a:cubicBezTo>
                    <a:pt x="3090" y="96"/>
                    <a:pt x="3089" y="96"/>
                    <a:pt x="3090" y="96"/>
                  </a:cubicBezTo>
                  <a:close/>
                  <a:moveTo>
                    <a:pt x="3732" y="99"/>
                  </a:moveTo>
                  <a:cubicBezTo>
                    <a:pt x="3732" y="100"/>
                    <a:pt x="3732" y="99"/>
                    <a:pt x="3732" y="100"/>
                  </a:cubicBezTo>
                  <a:cubicBezTo>
                    <a:pt x="3732" y="100"/>
                    <a:pt x="3732" y="100"/>
                    <a:pt x="3732" y="99"/>
                  </a:cubicBezTo>
                  <a:close/>
                  <a:moveTo>
                    <a:pt x="3359" y="102"/>
                  </a:moveTo>
                  <a:cubicBezTo>
                    <a:pt x="3361" y="102"/>
                    <a:pt x="3362" y="102"/>
                    <a:pt x="3364" y="102"/>
                  </a:cubicBezTo>
                  <a:lnTo>
                    <a:pt x="3359" y="102"/>
                  </a:lnTo>
                  <a:cubicBezTo>
                    <a:pt x="3359" y="102"/>
                    <a:pt x="3359" y="102"/>
                    <a:pt x="3359" y="102"/>
                  </a:cubicBezTo>
                  <a:close/>
                  <a:moveTo>
                    <a:pt x="2210" y="102"/>
                  </a:moveTo>
                  <a:cubicBezTo>
                    <a:pt x="2211" y="102"/>
                    <a:pt x="2210" y="102"/>
                    <a:pt x="2207" y="102"/>
                  </a:cubicBezTo>
                  <a:cubicBezTo>
                    <a:pt x="2207" y="102"/>
                    <a:pt x="2207" y="102"/>
                    <a:pt x="2207" y="102"/>
                  </a:cubicBezTo>
                  <a:lnTo>
                    <a:pt x="2207" y="102"/>
                  </a:lnTo>
                  <a:cubicBezTo>
                    <a:pt x="2208" y="102"/>
                    <a:pt x="2210" y="102"/>
                    <a:pt x="2210" y="102"/>
                  </a:cubicBezTo>
                  <a:close/>
                  <a:moveTo>
                    <a:pt x="3744" y="102"/>
                  </a:moveTo>
                  <a:lnTo>
                    <a:pt x="3744" y="102"/>
                  </a:lnTo>
                  <a:cubicBezTo>
                    <a:pt x="3744" y="102"/>
                    <a:pt x="3744" y="102"/>
                    <a:pt x="3745" y="103"/>
                  </a:cubicBezTo>
                  <a:lnTo>
                    <a:pt x="3745" y="103"/>
                  </a:lnTo>
                  <a:cubicBezTo>
                    <a:pt x="3744" y="103"/>
                    <a:pt x="3744" y="102"/>
                    <a:pt x="3744" y="102"/>
                  </a:cubicBezTo>
                  <a:cubicBezTo>
                    <a:pt x="3744" y="102"/>
                    <a:pt x="3743" y="102"/>
                    <a:pt x="3744" y="102"/>
                  </a:cubicBezTo>
                  <a:close/>
                  <a:moveTo>
                    <a:pt x="2771" y="102"/>
                  </a:moveTo>
                  <a:lnTo>
                    <a:pt x="2771" y="102"/>
                  </a:lnTo>
                  <a:cubicBezTo>
                    <a:pt x="2771" y="103"/>
                    <a:pt x="2770" y="104"/>
                    <a:pt x="2770" y="105"/>
                  </a:cubicBezTo>
                  <a:lnTo>
                    <a:pt x="2771" y="104"/>
                  </a:lnTo>
                  <a:lnTo>
                    <a:pt x="2771" y="102"/>
                  </a:lnTo>
                  <a:close/>
                  <a:moveTo>
                    <a:pt x="4130" y="111"/>
                  </a:moveTo>
                  <a:cubicBezTo>
                    <a:pt x="4130" y="111"/>
                    <a:pt x="4129" y="111"/>
                    <a:pt x="4129" y="111"/>
                  </a:cubicBezTo>
                  <a:cubicBezTo>
                    <a:pt x="4129" y="111"/>
                    <a:pt x="4129" y="111"/>
                    <a:pt x="4130" y="111"/>
                  </a:cubicBezTo>
                  <a:close/>
                  <a:moveTo>
                    <a:pt x="2726" y="97"/>
                  </a:moveTo>
                  <a:lnTo>
                    <a:pt x="2726" y="97"/>
                  </a:lnTo>
                  <a:cubicBezTo>
                    <a:pt x="2726" y="97"/>
                    <a:pt x="2726" y="98"/>
                    <a:pt x="2723" y="100"/>
                  </a:cubicBezTo>
                  <a:cubicBezTo>
                    <a:pt x="2721" y="101"/>
                    <a:pt x="2718" y="102"/>
                    <a:pt x="2715" y="104"/>
                  </a:cubicBezTo>
                  <a:lnTo>
                    <a:pt x="2706" y="104"/>
                  </a:lnTo>
                  <a:cubicBezTo>
                    <a:pt x="2704" y="102"/>
                    <a:pt x="2701" y="102"/>
                    <a:pt x="2699" y="101"/>
                  </a:cubicBezTo>
                  <a:lnTo>
                    <a:pt x="2699" y="101"/>
                  </a:lnTo>
                  <a:cubicBezTo>
                    <a:pt x="2700" y="102"/>
                    <a:pt x="2700" y="103"/>
                    <a:pt x="2701" y="104"/>
                  </a:cubicBezTo>
                  <a:lnTo>
                    <a:pt x="2712" y="112"/>
                  </a:lnTo>
                  <a:cubicBezTo>
                    <a:pt x="2713" y="113"/>
                    <a:pt x="2714" y="114"/>
                    <a:pt x="2716" y="114"/>
                  </a:cubicBezTo>
                  <a:lnTo>
                    <a:pt x="2716" y="114"/>
                  </a:lnTo>
                  <a:cubicBezTo>
                    <a:pt x="2720" y="107"/>
                    <a:pt x="2723" y="102"/>
                    <a:pt x="2726" y="99"/>
                  </a:cubicBezTo>
                  <a:cubicBezTo>
                    <a:pt x="2726" y="98"/>
                    <a:pt x="2726" y="97"/>
                    <a:pt x="2726" y="97"/>
                  </a:cubicBezTo>
                  <a:close/>
                  <a:moveTo>
                    <a:pt x="2953" y="117"/>
                  </a:moveTo>
                  <a:lnTo>
                    <a:pt x="2953" y="117"/>
                  </a:lnTo>
                  <a:cubicBezTo>
                    <a:pt x="2953" y="117"/>
                    <a:pt x="2953" y="118"/>
                    <a:pt x="2952" y="118"/>
                  </a:cubicBezTo>
                  <a:lnTo>
                    <a:pt x="2952" y="118"/>
                  </a:lnTo>
                  <a:cubicBezTo>
                    <a:pt x="2953" y="118"/>
                    <a:pt x="2953" y="118"/>
                    <a:pt x="2953" y="117"/>
                  </a:cubicBezTo>
                  <a:close/>
                  <a:moveTo>
                    <a:pt x="3814" y="118"/>
                  </a:moveTo>
                  <a:cubicBezTo>
                    <a:pt x="3815" y="118"/>
                    <a:pt x="3815" y="118"/>
                    <a:pt x="3816" y="119"/>
                  </a:cubicBezTo>
                  <a:lnTo>
                    <a:pt x="3816" y="119"/>
                  </a:lnTo>
                  <a:lnTo>
                    <a:pt x="3816" y="119"/>
                  </a:lnTo>
                  <a:cubicBezTo>
                    <a:pt x="3814" y="118"/>
                    <a:pt x="3814" y="118"/>
                    <a:pt x="3814" y="118"/>
                  </a:cubicBezTo>
                  <a:close/>
                  <a:moveTo>
                    <a:pt x="2429" y="120"/>
                  </a:moveTo>
                  <a:lnTo>
                    <a:pt x="2429" y="120"/>
                  </a:lnTo>
                  <a:cubicBezTo>
                    <a:pt x="2430" y="120"/>
                    <a:pt x="2430" y="121"/>
                    <a:pt x="2430" y="121"/>
                  </a:cubicBezTo>
                  <a:cubicBezTo>
                    <a:pt x="2430" y="121"/>
                    <a:pt x="2430" y="120"/>
                    <a:pt x="2429" y="120"/>
                  </a:cubicBezTo>
                  <a:close/>
                  <a:moveTo>
                    <a:pt x="2743" y="126"/>
                  </a:moveTo>
                  <a:cubicBezTo>
                    <a:pt x="2745" y="126"/>
                    <a:pt x="2747" y="126"/>
                    <a:pt x="2748" y="126"/>
                  </a:cubicBezTo>
                  <a:cubicBezTo>
                    <a:pt x="2750" y="126"/>
                    <a:pt x="2749" y="126"/>
                    <a:pt x="2743" y="126"/>
                  </a:cubicBezTo>
                  <a:close/>
                  <a:moveTo>
                    <a:pt x="3904" y="127"/>
                  </a:moveTo>
                  <a:cubicBezTo>
                    <a:pt x="3905" y="127"/>
                    <a:pt x="3906" y="127"/>
                    <a:pt x="3907" y="128"/>
                  </a:cubicBezTo>
                  <a:lnTo>
                    <a:pt x="3907" y="128"/>
                  </a:lnTo>
                  <a:cubicBezTo>
                    <a:pt x="3907" y="128"/>
                    <a:pt x="3907" y="128"/>
                    <a:pt x="3906" y="128"/>
                  </a:cubicBezTo>
                  <a:cubicBezTo>
                    <a:pt x="3905" y="128"/>
                    <a:pt x="3904" y="127"/>
                    <a:pt x="3904" y="127"/>
                  </a:cubicBezTo>
                  <a:close/>
                  <a:moveTo>
                    <a:pt x="2167" y="132"/>
                  </a:moveTo>
                  <a:lnTo>
                    <a:pt x="2167" y="132"/>
                  </a:lnTo>
                  <a:cubicBezTo>
                    <a:pt x="2166" y="132"/>
                    <a:pt x="2165" y="134"/>
                    <a:pt x="2165" y="134"/>
                  </a:cubicBezTo>
                  <a:cubicBezTo>
                    <a:pt x="2165" y="134"/>
                    <a:pt x="2165" y="133"/>
                    <a:pt x="2165" y="133"/>
                  </a:cubicBezTo>
                  <a:cubicBezTo>
                    <a:pt x="2166" y="132"/>
                    <a:pt x="2166" y="132"/>
                    <a:pt x="2167" y="132"/>
                  </a:cubicBezTo>
                  <a:close/>
                  <a:moveTo>
                    <a:pt x="2057" y="136"/>
                  </a:moveTo>
                  <a:cubicBezTo>
                    <a:pt x="2057" y="136"/>
                    <a:pt x="2057" y="136"/>
                    <a:pt x="2057" y="136"/>
                  </a:cubicBezTo>
                  <a:lnTo>
                    <a:pt x="2057" y="136"/>
                  </a:lnTo>
                  <a:cubicBezTo>
                    <a:pt x="2057" y="136"/>
                    <a:pt x="2057" y="136"/>
                    <a:pt x="2057" y="136"/>
                  </a:cubicBezTo>
                  <a:close/>
                  <a:moveTo>
                    <a:pt x="1878" y="139"/>
                  </a:move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close/>
                  <a:moveTo>
                    <a:pt x="4183" y="140"/>
                  </a:moveTo>
                  <a:lnTo>
                    <a:pt x="4183" y="140"/>
                  </a:lnTo>
                  <a:cubicBezTo>
                    <a:pt x="4183" y="140"/>
                    <a:pt x="4183" y="140"/>
                    <a:pt x="4182" y="140"/>
                  </a:cubicBezTo>
                  <a:lnTo>
                    <a:pt x="4182" y="140"/>
                  </a:lnTo>
                  <a:cubicBezTo>
                    <a:pt x="4182" y="140"/>
                    <a:pt x="4183" y="140"/>
                    <a:pt x="4183" y="140"/>
                  </a:cubicBezTo>
                  <a:close/>
                  <a:moveTo>
                    <a:pt x="4273" y="138"/>
                  </a:moveTo>
                  <a:cubicBezTo>
                    <a:pt x="4274" y="139"/>
                    <a:pt x="4274" y="140"/>
                    <a:pt x="4274" y="141"/>
                  </a:cubicBezTo>
                  <a:lnTo>
                    <a:pt x="4274" y="141"/>
                  </a:lnTo>
                  <a:cubicBezTo>
                    <a:pt x="4274" y="140"/>
                    <a:pt x="4274" y="140"/>
                    <a:pt x="4273" y="139"/>
                  </a:cubicBezTo>
                  <a:lnTo>
                    <a:pt x="4273" y="138"/>
                  </a:lnTo>
                  <a:close/>
                  <a:moveTo>
                    <a:pt x="1959" y="147"/>
                  </a:moveTo>
                  <a:cubicBezTo>
                    <a:pt x="1959" y="147"/>
                    <a:pt x="1959" y="148"/>
                    <a:pt x="1959" y="148"/>
                  </a:cubicBezTo>
                  <a:lnTo>
                    <a:pt x="1959" y="147"/>
                  </a:lnTo>
                  <a:close/>
                  <a:moveTo>
                    <a:pt x="4565" y="149"/>
                  </a:moveTo>
                  <a:cubicBezTo>
                    <a:pt x="4566" y="149"/>
                    <a:pt x="4566" y="149"/>
                    <a:pt x="4566" y="149"/>
                  </a:cubicBezTo>
                  <a:cubicBezTo>
                    <a:pt x="4566" y="149"/>
                    <a:pt x="4565" y="149"/>
                    <a:pt x="4565" y="149"/>
                  </a:cubicBezTo>
                  <a:close/>
                  <a:moveTo>
                    <a:pt x="1717" y="153"/>
                  </a:moveTo>
                  <a:cubicBezTo>
                    <a:pt x="1718" y="153"/>
                    <a:pt x="1719" y="153"/>
                    <a:pt x="1719" y="153"/>
                  </a:cubicBezTo>
                  <a:lnTo>
                    <a:pt x="1719" y="153"/>
                  </a:lnTo>
                  <a:cubicBezTo>
                    <a:pt x="1717" y="153"/>
                    <a:pt x="1716" y="153"/>
                    <a:pt x="1714" y="153"/>
                  </a:cubicBezTo>
                  <a:cubicBezTo>
                    <a:pt x="1711" y="153"/>
                    <a:pt x="1714" y="153"/>
                    <a:pt x="1717" y="153"/>
                  </a:cubicBezTo>
                  <a:close/>
                  <a:moveTo>
                    <a:pt x="4371" y="155"/>
                  </a:moveTo>
                  <a:lnTo>
                    <a:pt x="4371" y="155"/>
                  </a:lnTo>
                  <a:cubicBezTo>
                    <a:pt x="4372" y="155"/>
                    <a:pt x="4372" y="155"/>
                    <a:pt x="4372" y="155"/>
                  </a:cubicBezTo>
                  <a:cubicBezTo>
                    <a:pt x="4372" y="155"/>
                    <a:pt x="4371" y="155"/>
                    <a:pt x="4371" y="155"/>
                  </a:cubicBezTo>
                  <a:close/>
                  <a:moveTo>
                    <a:pt x="1729" y="156"/>
                  </a:moveTo>
                  <a:cubicBezTo>
                    <a:pt x="1730" y="156"/>
                    <a:pt x="1730" y="156"/>
                    <a:pt x="1730" y="156"/>
                  </a:cubicBezTo>
                  <a:cubicBezTo>
                    <a:pt x="1730" y="156"/>
                    <a:pt x="1729" y="156"/>
                    <a:pt x="1729" y="156"/>
                  </a:cubicBezTo>
                  <a:close/>
                  <a:moveTo>
                    <a:pt x="1789" y="167"/>
                  </a:moveTo>
                  <a:cubicBezTo>
                    <a:pt x="1788" y="167"/>
                    <a:pt x="1788" y="167"/>
                    <a:pt x="1787" y="167"/>
                  </a:cubicBezTo>
                  <a:lnTo>
                    <a:pt x="1787" y="167"/>
                  </a:lnTo>
                  <a:cubicBezTo>
                    <a:pt x="1788" y="167"/>
                    <a:pt x="1788" y="167"/>
                    <a:pt x="1789" y="167"/>
                  </a:cubicBezTo>
                  <a:close/>
                  <a:moveTo>
                    <a:pt x="2227" y="169"/>
                  </a:moveTo>
                  <a:cubicBezTo>
                    <a:pt x="2228" y="169"/>
                    <a:pt x="2227" y="169"/>
                    <a:pt x="2227" y="169"/>
                  </a:cubicBezTo>
                  <a:lnTo>
                    <a:pt x="2227" y="169"/>
                  </a:lnTo>
                  <a:cubicBezTo>
                    <a:pt x="2227" y="169"/>
                    <a:pt x="2227" y="169"/>
                    <a:pt x="2227" y="169"/>
                  </a:cubicBezTo>
                  <a:close/>
                  <a:moveTo>
                    <a:pt x="2222" y="172"/>
                  </a:moveTo>
                  <a:lnTo>
                    <a:pt x="2218" y="173"/>
                  </a:lnTo>
                  <a:cubicBezTo>
                    <a:pt x="2214" y="173"/>
                    <a:pt x="2217" y="173"/>
                    <a:pt x="2222" y="172"/>
                  </a:cubicBezTo>
                  <a:close/>
                  <a:moveTo>
                    <a:pt x="1561" y="175"/>
                  </a:moveTo>
                  <a:cubicBezTo>
                    <a:pt x="1561" y="175"/>
                    <a:pt x="1561" y="175"/>
                    <a:pt x="1562" y="175"/>
                  </a:cubicBezTo>
                  <a:lnTo>
                    <a:pt x="1562" y="175"/>
                  </a:lnTo>
                  <a:cubicBezTo>
                    <a:pt x="1560" y="175"/>
                    <a:pt x="1559" y="175"/>
                    <a:pt x="1558" y="175"/>
                  </a:cubicBezTo>
                  <a:cubicBezTo>
                    <a:pt x="1559" y="175"/>
                    <a:pt x="1560" y="175"/>
                    <a:pt x="1561" y="175"/>
                  </a:cubicBezTo>
                  <a:close/>
                  <a:moveTo>
                    <a:pt x="1849" y="181"/>
                  </a:moveTo>
                  <a:lnTo>
                    <a:pt x="1849" y="182"/>
                  </a:lnTo>
                  <a:cubicBezTo>
                    <a:pt x="1849" y="182"/>
                    <a:pt x="1849" y="183"/>
                    <a:pt x="1849" y="183"/>
                  </a:cubicBezTo>
                  <a:lnTo>
                    <a:pt x="1849" y="183"/>
                  </a:lnTo>
                  <a:lnTo>
                    <a:pt x="1849" y="181"/>
                  </a:lnTo>
                  <a:close/>
                  <a:moveTo>
                    <a:pt x="1816" y="190"/>
                  </a:moveTo>
                  <a:lnTo>
                    <a:pt x="1818" y="191"/>
                  </a:lnTo>
                  <a:lnTo>
                    <a:pt x="1818" y="191"/>
                  </a:lnTo>
                  <a:cubicBezTo>
                    <a:pt x="1815" y="191"/>
                    <a:pt x="1816" y="190"/>
                    <a:pt x="1816" y="190"/>
                  </a:cubicBezTo>
                  <a:close/>
                  <a:moveTo>
                    <a:pt x="1892" y="191"/>
                  </a:moveTo>
                  <a:cubicBezTo>
                    <a:pt x="1892" y="191"/>
                    <a:pt x="1894" y="192"/>
                    <a:pt x="1895" y="193"/>
                  </a:cubicBezTo>
                  <a:lnTo>
                    <a:pt x="1896" y="193"/>
                  </a:lnTo>
                  <a:lnTo>
                    <a:pt x="1896" y="193"/>
                  </a:lnTo>
                  <a:lnTo>
                    <a:pt x="1894" y="193"/>
                  </a:lnTo>
                  <a:cubicBezTo>
                    <a:pt x="1893" y="192"/>
                    <a:pt x="1892" y="191"/>
                    <a:pt x="1892" y="191"/>
                  </a:cubicBezTo>
                  <a:close/>
                  <a:moveTo>
                    <a:pt x="4319" y="194"/>
                  </a:moveTo>
                  <a:cubicBezTo>
                    <a:pt x="4319" y="194"/>
                    <a:pt x="4319" y="194"/>
                    <a:pt x="4320" y="194"/>
                  </a:cubicBezTo>
                  <a:cubicBezTo>
                    <a:pt x="4319" y="194"/>
                    <a:pt x="4319" y="194"/>
                    <a:pt x="4319" y="194"/>
                  </a:cubicBezTo>
                  <a:close/>
                  <a:moveTo>
                    <a:pt x="5021" y="199"/>
                  </a:moveTo>
                  <a:cubicBezTo>
                    <a:pt x="5022" y="199"/>
                    <a:pt x="5023" y="199"/>
                    <a:pt x="5024" y="200"/>
                  </a:cubicBezTo>
                  <a:lnTo>
                    <a:pt x="5021" y="199"/>
                  </a:lnTo>
                  <a:close/>
                  <a:moveTo>
                    <a:pt x="2067" y="210"/>
                  </a:move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7" y="210"/>
                    <a:pt x="2067" y="210"/>
                  </a:cubicBezTo>
                  <a:close/>
                  <a:moveTo>
                    <a:pt x="4824" y="210"/>
                  </a:moveTo>
                  <a:lnTo>
                    <a:pt x="4828" y="211"/>
                  </a:lnTo>
                  <a:lnTo>
                    <a:pt x="4828" y="211"/>
                  </a:lnTo>
                  <a:cubicBezTo>
                    <a:pt x="4827" y="211"/>
                    <a:pt x="4827" y="211"/>
                    <a:pt x="4827" y="211"/>
                  </a:cubicBezTo>
                  <a:cubicBezTo>
                    <a:pt x="4823" y="211"/>
                    <a:pt x="4819" y="210"/>
                    <a:pt x="4821" y="210"/>
                  </a:cubicBezTo>
                  <a:close/>
                  <a:moveTo>
                    <a:pt x="4935" y="215"/>
                  </a:moveTo>
                  <a:lnTo>
                    <a:pt x="4935" y="215"/>
                  </a:lnTo>
                  <a:cubicBezTo>
                    <a:pt x="4935" y="215"/>
                    <a:pt x="4935" y="215"/>
                    <a:pt x="4935" y="215"/>
                  </a:cubicBezTo>
                  <a:cubicBezTo>
                    <a:pt x="4935" y="215"/>
                    <a:pt x="4935" y="215"/>
                    <a:pt x="4935" y="215"/>
                  </a:cubicBezTo>
                  <a:close/>
                  <a:moveTo>
                    <a:pt x="4773" y="214"/>
                  </a:moveTo>
                  <a:lnTo>
                    <a:pt x="4771" y="215"/>
                  </a:lnTo>
                  <a:cubicBezTo>
                    <a:pt x="4771" y="214"/>
                    <a:pt x="4772" y="214"/>
                    <a:pt x="4773" y="214"/>
                  </a:cubicBezTo>
                  <a:close/>
                  <a:moveTo>
                    <a:pt x="5041" y="223"/>
                  </a:moveTo>
                  <a:lnTo>
                    <a:pt x="5042" y="224"/>
                  </a:lnTo>
                  <a:lnTo>
                    <a:pt x="5042" y="224"/>
                  </a:lnTo>
                  <a:cubicBezTo>
                    <a:pt x="5042" y="224"/>
                    <a:pt x="5041" y="223"/>
                    <a:pt x="5041" y="223"/>
                  </a:cubicBezTo>
                  <a:close/>
                  <a:moveTo>
                    <a:pt x="5100" y="222"/>
                  </a:moveTo>
                  <a:lnTo>
                    <a:pt x="5100" y="222"/>
                  </a:lnTo>
                  <a:cubicBezTo>
                    <a:pt x="5101" y="222"/>
                    <a:pt x="5102" y="223"/>
                    <a:pt x="5104" y="224"/>
                  </a:cubicBezTo>
                  <a:cubicBezTo>
                    <a:pt x="5101" y="223"/>
                    <a:pt x="5100" y="222"/>
                    <a:pt x="5100" y="222"/>
                  </a:cubicBezTo>
                  <a:close/>
                  <a:moveTo>
                    <a:pt x="1695" y="224"/>
                  </a:moveTo>
                  <a:cubicBezTo>
                    <a:pt x="1695" y="224"/>
                    <a:pt x="1696" y="225"/>
                    <a:pt x="1697" y="226"/>
                  </a:cubicBezTo>
                  <a:cubicBezTo>
                    <a:pt x="1695" y="225"/>
                    <a:pt x="1695" y="224"/>
                    <a:pt x="1695" y="224"/>
                  </a:cubicBezTo>
                  <a:close/>
                  <a:moveTo>
                    <a:pt x="5109" y="227"/>
                  </a:moveTo>
                  <a:cubicBezTo>
                    <a:pt x="5109" y="227"/>
                    <a:pt x="5109" y="227"/>
                    <a:pt x="5110" y="228"/>
                  </a:cubicBezTo>
                  <a:cubicBezTo>
                    <a:pt x="5110" y="228"/>
                    <a:pt x="5110" y="228"/>
                    <a:pt x="5110" y="228"/>
                  </a:cubicBezTo>
                  <a:cubicBezTo>
                    <a:pt x="5109" y="228"/>
                    <a:pt x="5109" y="227"/>
                    <a:pt x="5109" y="227"/>
                  </a:cubicBezTo>
                  <a:close/>
                  <a:moveTo>
                    <a:pt x="1717" y="230"/>
                  </a:moveTo>
                  <a:cubicBezTo>
                    <a:pt x="1715" y="230"/>
                    <a:pt x="1714" y="230"/>
                    <a:pt x="1713" y="230"/>
                  </a:cubicBezTo>
                  <a:cubicBezTo>
                    <a:pt x="1711" y="230"/>
                    <a:pt x="1710" y="230"/>
                    <a:pt x="1708" y="230"/>
                  </a:cubicBezTo>
                  <a:close/>
                  <a:moveTo>
                    <a:pt x="1432" y="236"/>
                  </a:moveTo>
                  <a:cubicBezTo>
                    <a:pt x="1432" y="236"/>
                    <a:pt x="1432" y="237"/>
                    <a:pt x="1432" y="237"/>
                  </a:cubicBezTo>
                  <a:cubicBezTo>
                    <a:pt x="1432" y="237"/>
                    <a:pt x="1432" y="237"/>
                    <a:pt x="1432" y="237"/>
                  </a:cubicBezTo>
                  <a:lnTo>
                    <a:pt x="1432" y="237"/>
                  </a:lnTo>
                  <a:cubicBezTo>
                    <a:pt x="1432" y="237"/>
                    <a:pt x="1432" y="236"/>
                    <a:pt x="1432" y="236"/>
                  </a:cubicBezTo>
                  <a:close/>
                  <a:moveTo>
                    <a:pt x="1801" y="241"/>
                  </a:moveTo>
                  <a:cubicBezTo>
                    <a:pt x="1801" y="241"/>
                    <a:pt x="1800" y="241"/>
                    <a:pt x="1800" y="241"/>
                  </a:cubicBezTo>
                  <a:cubicBezTo>
                    <a:pt x="1800" y="241"/>
                    <a:pt x="1801" y="241"/>
                    <a:pt x="1801" y="241"/>
                  </a:cubicBezTo>
                  <a:close/>
                  <a:moveTo>
                    <a:pt x="4980" y="245"/>
                  </a:moveTo>
                  <a:cubicBezTo>
                    <a:pt x="4980" y="245"/>
                    <a:pt x="4980" y="245"/>
                    <a:pt x="4980" y="245"/>
                  </a:cubicBezTo>
                  <a:lnTo>
                    <a:pt x="4980" y="245"/>
                  </a:lnTo>
                  <a:cubicBezTo>
                    <a:pt x="4980" y="245"/>
                    <a:pt x="4980" y="245"/>
                    <a:pt x="4980" y="245"/>
                  </a:cubicBezTo>
                  <a:close/>
                  <a:moveTo>
                    <a:pt x="1583" y="246"/>
                  </a:moveTo>
                  <a:cubicBezTo>
                    <a:pt x="1583" y="246"/>
                    <a:pt x="1584" y="246"/>
                    <a:pt x="1585" y="247"/>
                  </a:cubicBezTo>
                  <a:lnTo>
                    <a:pt x="1585" y="247"/>
                  </a:lnTo>
                  <a:cubicBezTo>
                    <a:pt x="1584" y="247"/>
                    <a:pt x="1584" y="246"/>
                    <a:pt x="1584" y="246"/>
                  </a:cubicBezTo>
                  <a:cubicBezTo>
                    <a:pt x="1583" y="246"/>
                    <a:pt x="1583" y="246"/>
                    <a:pt x="1583" y="246"/>
                  </a:cubicBezTo>
                  <a:close/>
                  <a:moveTo>
                    <a:pt x="1391" y="248"/>
                  </a:moveTo>
                  <a:cubicBezTo>
                    <a:pt x="1391" y="249"/>
                    <a:pt x="1392" y="249"/>
                    <a:pt x="1392" y="250"/>
                  </a:cubicBezTo>
                  <a:lnTo>
                    <a:pt x="1391" y="248"/>
                  </a:lnTo>
                  <a:close/>
                  <a:moveTo>
                    <a:pt x="1352" y="263"/>
                  </a:moveTo>
                  <a:cubicBezTo>
                    <a:pt x="1352" y="264"/>
                    <a:pt x="1352" y="264"/>
                    <a:pt x="1352" y="264"/>
                  </a:cubicBezTo>
                  <a:cubicBezTo>
                    <a:pt x="1352" y="264"/>
                    <a:pt x="1352" y="264"/>
                    <a:pt x="1352" y="264"/>
                  </a:cubicBezTo>
                  <a:lnTo>
                    <a:pt x="1352" y="264"/>
                  </a:lnTo>
                  <a:cubicBezTo>
                    <a:pt x="1352" y="264"/>
                    <a:pt x="1352" y="264"/>
                    <a:pt x="1352" y="265"/>
                  </a:cubicBezTo>
                  <a:cubicBezTo>
                    <a:pt x="1352" y="264"/>
                    <a:pt x="1352" y="264"/>
                    <a:pt x="1352" y="263"/>
                  </a:cubicBezTo>
                  <a:close/>
                  <a:moveTo>
                    <a:pt x="5080" y="275"/>
                  </a:moveTo>
                  <a:cubicBezTo>
                    <a:pt x="5083" y="275"/>
                    <a:pt x="5084" y="275"/>
                    <a:pt x="5081" y="275"/>
                  </a:cubicBezTo>
                  <a:lnTo>
                    <a:pt x="5080" y="275"/>
                  </a:lnTo>
                  <a:close/>
                  <a:moveTo>
                    <a:pt x="1267" y="280"/>
                  </a:moveTo>
                  <a:lnTo>
                    <a:pt x="1265" y="281"/>
                  </a:lnTo>
                  <a:lnTo>
                    <a:pt x="1264" y="281"/>
                  </a:lnTo>
                  <a:cubicBezTo>
                    <a:pt x="1265" y="281"/>
                    <a:pt x="1266" y="280"/>
                    <a:pt x="1267" y="280"/>
                  </a:cubicBezTo>
                  <a:close/>
                  <a:moveTo>
                    <a:pt x="5400" y="283"/>
                  </a:moveTo>
                  <a:cubicBezTo>
                    <a:pt x="5400" y="284"/>
                    <a:pt x="5399" y="284"/>
                    <a:pt x="5399" y="284"/>
                  </a:cubicBezTo>
                  <a:cubicBezTo>
                    <a:pt x="5399" y="284"/>
                    <a:pt x="5399" y="283"/>
                    <a:pt x="5400" y="283"/>
                  </a:cubicBezTo>
                  <a:close/>
                  <a:moveTo>
                    <a:pt x="1358" y="295"/>
                  </a:moveTo>
                  <a:cubicBezTo>
                    <a:pt x="1358" y="295"/>
                    <a:pt x="1358" y="295"/>
                    <a:pt x="1358" y="296"/>
                  </a:cubicBezTo>
                  <a:lnTo>
                    <a:pt x="1358" y="296"/>
                  </a:lnTo>
                  <a:cubicBezTo>
                    <a:pt x="1358" y="295"/>
                    <a:pt x="1358" y="295"/>
                    <a:pt x="1358" y="295"/>
                  </a:cubicBezTo>
                  <a:close/>
                  <a:moveTo>
                    <a:pt x="1324" y="304"/>
                  </a:moveTo>
                  <a:cubicBezTo>
                    <a:pt x="1324" y="304"/>
                    <a:pt x="1325" y="304"/>
                    <a:pt x="1325" y="304"/>
                  </a:cubicBezTo>
                  <a:lnTo>
                    <a:pt x="1326" y="305"/>
                  </a:lnTo>
                  <a:lnTo>
                    <a:pt x="1326" y="305"/>
                  </a:lnTo>
                  <a:cubicBezTo>
                    <a:pt x="1324" y="304"/>
                    <a:pt x="1324" y="304"/>
                    <a:pt x="1324" y="304"/>
                  </a:cubicBezTo>
                  <a:close/>
                  <a:moveTo>
                    <a:pt x="1132" y="321"/>
                  </a:moveTo>
                  <a:cubicBezTo>
                    <a:pt x="1132" y="321"/>
                    <a:pt x="1132" y="321"/>
                    <a:pt x="1133" y="321"/>
                  </a:cubicBezTo>
                  <a:lnTo>
                    <a:pt x="1133" y="321"/>
                  </a:lnTo>
                  <a:cubicBezTo>
                    <a:pt x="1132" y="321"/>
                    <a:pt x="1132" y="321"/>
                    <a:pt x="1132" y="321"/>
                  </a:cubicBezTo>
                  <a:close/>
                  <a:moveTo>
                    <a:pt x="804" y="356"/>
                  </a:moveTo>
                  <a:cubicBezTo>
                    <a:pt x="805" y="356"/>
                    <a:pt x="802" y="357"/>
                    <a:pt x="800" y="358"/>
                  </a:cubicBezTo>
                  <a:lnTo>
                    <a:pt x="800" y="358"/>
                  </a:lnTo>
                  <a:cubicBezTo>
                    <a:pt x="801" y="357"/>
                    <a:pt x="802" y="357"/>
                    <a:pt x="804" y="356"/>
                  </a:cubicBezTo>
                  <a:close/>
                  <a:moveTo>
                    <a:pt x="949" y="369"/>
                  </a:moveTo>
                  <a:cubicBezTo>
                    <a:pt x="950" y="369"/>
                    <a:pt x="950" y="369"/>
                    <a:pt x="950" y="369"/>
                  </a:cubicBezTo>
                  <a:cubicBezTo>
                    <a:pt x="950" y="369"/>
                    <a:pt x="950" y="369"/>
                    <a:pt x="949" y="369"/>
                  </a:cubicBezTo>
                  <a:close/>
                  <a:moveTo>
                    <a:pt x="5821" y="378"/>
                  </a:moveTo>
                  <a:cubicBezTo>
                    <a:pt x="5822" y="378"/>
                    <a:pt x="5823" y="378"/>
                    <a:pt x="5824" y="379"/>
                  </a:cubicBezTo>
                  <a:cubicBezTo>
                    <a:pt x="5825" y="379"/>
                    <a:pt x="5825" y="380"/>
                    <a:pt x="5825" y="380"/>
                  </a:cubicBezTo>
                  <a:lnTo>
                    <a:pt x="5825" y="380"/>
                  </a:lnTo>
                  <a:cubicBezTo>
                    <a:pt x="5824" y="379"/>
                    <a:pt x="5823" y="379"/>
                    <a:pt x="5821" y="378"/>
                  </a:cubicBezTo>
                  <a:close/>
                  <a:moveTo>
                    <a:pt x="5735" y="384"/>
                  </a:moveTo>
                  <a:cubicBezTo>
                    <a:pt x="5737" y="384"/>
                    <a:pt x="5737" y="384"/>
                    <a:pt x="5736" y="384"/>
                  </a:cubicBezTo>
                  <a:cubicBezTo>
                    <a:pt x="5735" y="384"/>
                    <a:pt x="5735" y="384"/>
                    <a:pt x="5735" y="384"/>
                  </a:cubicBezTo>
                  <a:lnTo>
                    <a:pt x="5735" y="384"/>
                  </a:lnTo>
                  <a:cubicBezTo>
                    <a:pt x="5735" y="384"/>
                    <a:pt x="5735" y="384"/>
                    <a:pt x="5735" y="384"/>
                  </a:cubicBezTo>
                  <a:close/>
                  <a:moveTo>
                    <a:pt x="767" y="384"/>
                  </a:moveTo>
                  <a:cubicBezTo>
                    <a:pt x="766" y="384"/>
                    <a:pt x="766" y="385"/>
                    <a:pt x="766" y="385"/>
                  </a:cubicBezTo>
                  <a:cubicBezTo>
                    <a:pt x="766" y="384"/>
                    <a:pt x="766" y="384"/>
                    <a:pt x="767" y="384"/>
                  </a:cubicBezTo>
                  <a:close/>
                  <a:moveTo>
                    <a:pt x="988" y="385"/>
                  </a:moveTo>
                  <a:cubicBezTo>
                    <a:pt x="988" y="385"/>
                    <a:pt x="988" y="386"/>
                    <a:pt x="987" y="387"/>
                  </a:cubicBezTo>
                  <a:lnTo>
                    <a:pt x="987" y="387"/>
                  </a:lnTo>
                  <a:cubicBezTo>
                    <a:pt x="987" y="387"/>
                    <a:pt x="987" y="386"/>
                    <a:pt x="987" y="386"/>
                  </a:cubicBezTo>
                  <a:cubicBezTo>
                    <a:pt x="987" y="386"/>
                    <a:pt x="988" y="385"/>
                    <a:pt x="988" y="385"/>
                  </a:cubicBezTo>
                  <a:close/>
                  <a:moveTo>
                    <a:pt x="5603" y="391"/>
                  </a:moveTo>
                  <a:lnTo>
                    <a:pt x="5603" y="391"/>
                  </a:lnTo>
                  <a:cubicBezTo>
                    <a:pt x="5604" y="392"/>
                    <a:pt x="5606" y="393"/>
                    <a:pt x="5608" y="394"/>
                  </a:cubicBezTo>
                  <a:cubicBezTo>
                    <a:pt x="5606" y="393"/>
                    <a:pt x="5604" y="393"/>
                    <a:pt x="5603" y="392"/>
                  </a:cubicBezTo>
                  <a:cubicBezTo>
                    <a:pt x="5603" y="392"/>
                    <a:pt x="5603" y="392"/>
                    <a:pt x="5603" y="391"/>
                  </a:cubicBezTo>
                  <a:close/>
                  <a:moveTo>
                    <a:pt x="5690" y="396"/>
                  </a:moveTo>
                  <a:cubicBezTo>
                    <a:pt x="5691" y="396"/>
                    <a:pt x="5692" y="396"/>
                    <a:pt x="5694" y="397"/>
                  </a:cubicBezTo>
                  <a:cubicBezTo>
                    <a:pt x="5690" y="397"/>
                    <a:pt x="5689" y="396"/>
                    <a:pt x="5690" y="396"/>
                  </a:cubicBezTo>
                  <a:close/>
                  <a:moveTo>
                    <a:pt x="975" y="396"/>
                  </a:moveTo>
                  <a:lnTo>
                    <a:pt x="975" y="396"/>
                  </a:lnTo>
                  <a:cubicBezTo>
                    <a:pt x="974" y="397"/>
                    <a:pt x="972" y="398"/>
                    <a:pt x="971" y="398"/>
                  </a:cubicBezTo>
                  <a:cubicBezTo>
                    <a:pt x="972" y="397"/>
                    <a:pt x="974" y="397"/>
                    <a:pt x="975" y="396"/>
                  </a:cubicBezTo>
                  <a:close/>
                  <a:moveTo>
                    <a:pt x="841" y="411"/>
                  </a:moveTo>
                  <a:lnTo>
                    <a:pt x="843" y="412"/>
                  </a:lnTo>
                  <a:lnTo>
                    <a:pt x="843" y="412"/>
                  </a:lnTo>
                  <a:cubicBezTo>
                    <a:pt x="840" y="412"/>
                    <a:pt x="840" y="411"/>
                    <a:pt x="841" y="411"/>
                  </a:cubicBezTo>
                  <a:close/>
                  <a:moveTo>
                    <a:pt x="5852" y="413"/>
                  </a:moveTo>
                  <a:cubicBezTo>
                    <a:pt x="5853" y="413"/>
                    <a:pt x="5854" y="414"/>
                    <a:pt x="5855" y="414"/>
                  </a:cubicBezTo>
                  <a:lnTo>
                    <a:pt x="5855" y="414"/>
                  </a:lnTo>
                  <a:cubicBezTo>
                    <a:pt x="5853" y="414"/>
                    <a:pt x="5851" y="413"/>
                    <a:pt x="5852" y="413"/>
                  </a:cubicBezTo>
                  <a:close/>
                  <a:moveTo>
                    <a:pt x="894" y="421"/>
                  </a:moveTo>
                  <a:cubicBezTo>
                    <a:pt x="892" y="422"/>
                    <a:pt x="890" y="422"/>
                    <a:pt x="889" y="422"/>
                  </a:cubicBezTo>
                  <a:lnTo>
                    <a:pt x="889" y="422"/>
                  </a:lnTo>
                  <a:cubicBezTo>
                    <a:pt x="891" y="422"/>
                    <a:pt x="893" y="421"/>
                    <a:pt x="894" y="421"/>
                  </a:cubicBezTo>
                  <a:close/>
                  <a:moveTo>
                    <a:pt x="5800" y="424"/>
                  </a:moveTo>
                  <a:cubicBezTo>
                    <a:pt x="5800" y="424"/>
                    <a:pt x="5801" y="424"/>
                    <a:pt x="5801" y="424"/>
                  </a:cubicBezTo>
                  <a:cubicBezTo>
                    <a:pt x="5801" y="424"/>
                    <a:pt x="5800" y="424"/>
                    <a:pt x="5800" y="424"/>
                  </a:cubicBezTo>
                  <a:close/>
                  <a:moveTo>
                    <a:pt x="5886" y="435"/>
                  </a:moveTo>
                  <a:cubicBezTo>
                    <a:pt x="5886" y="435"/>
                    <a:pt x="5886" y="435"/>
                    <a:pt x="5886" y="435"/>
                  </a:cubicBezTo>
                  <a:cubicBezTo>
                    <a:pt x="5885" y="435"/>
                    <a:pt x="5885" y="435"/>
                    <a:pt x="5885" y="435"/>
                  </a:cubicBezTo>
                  <a:close/>
                  <a:moveTo>
                    <a:pt x="825" y="436"/>
                  </a:moveTo>
                  <a:cubicBezTo>
                    <a:pt x="824" y="437"/>
                    <a:pt x="822" y="438"/>
                    <a:pt x="822" y="438"/>
                  </a:cubicBezTo>
                  <a:cubicBezTo>
                    <a:pt x="822" y="438"/>
                    <a:pt x="822" y="438"/>
                    <a:pt x="822" y="437"/>
                  </a:cubicBezTo>
                  <a:cubicBezTo>
                    <a:pt x="823" y="437"/>
                    <a:pt x="824" y="437"/>
                    <a:pt x="825" y="436"/>
                  </a:cubicBezTo>
                  <a:close/>
                  <a:moveTo>
                    <a:pt x="609" y="439"/>
                  </a:moveTo>
                  <a:cubicBezTo>
                    <a:pt x="609" y="439"/>
                    <a:pt x="609" y="440"/>
                    <a:pt x="608" y="441"/>
                  </a:cubicBezTo>
                  <a:cubicBezTo>
                    <a:pt x="608" y="440"/>
                    <a:pt x="608" y="440"/>
                    <a:pt x="609" y="439"/>
                  </a:cubicBezTo>
                  <a:close/>
                  <a:moveTo>
                    <a:pt x="525" y="446"/>
                  </a:moveTo>
                  <a:cubicBezTo>
                    <a:pt x="525" y="447"/>
                    <a:pt x="525" y="447"/>
                    <a:pt x="525" y="447"/>
                  </a:cubicBezTo>
                  <a:cubicBezTo>
                    <a:pt x="525" y="447"/>
                    <a:pt x="525" y="447"/>
                    <a:pt x="524" y="446"/>
                  </a:cubicBezTo>
                  <a:close/>
                  <a:moveTo>
                    <a:pt x="513" y="447"/>
                  </a:moveTo>
                  <a:lnTo>
                    <a:pt x="513" y="447"/>
                  </a:lnTo>
                  <a:cubicBezTo>
                    <a:pt x="512" y="447"/>
                    <a:pt x="512" y="447"/>
                    <a:pt x="511" y="448"/>
                  </a:cubicBezTo>
                  <a:lnTo>
                    <a:pt x="507" y="449"/>
                  </a:lnTo>
                  <a:cubicBezTo>
                    <a:pt x="510" y="448"/>
                    <a:pt x="511" y="447"/>
                    <a:pt x="513" y="447"/>
                  </a:cubicBezTo>
                  <a:close/>
                  <a:moveTo>
                    <a:pt x="533" y="446"/>
                  </a:moveTo>
                  <a:lnTo>
                    <a:pt x="533" y="446"/>
                  </a:lnTo>
                  <a:cubicBezTo>
                    <a:pt x="533" y="447"/>
                    <a:pt x="532" y="448"/>
                    <a:pt x="532" y="449"/>
                  </a:cubicBezTo>
                  <a:cubicBezTo>
                    <a:pt x="532" y="448"/>
                    <a:pt x="532" y="448"/>
                    <a:pt x="532" y="448"/>
                  </a:cubicBezTo>
                  <a:cubicBezTo>
                    <a:pt x="533" y="447"/>
                    <a:pt x="533" y="447"/>
                    <a:pt x="533" y="446"/>
                  </a:cubicBezTo>
                  <a:close/>
                  <a:moveTo>
                    <a:pt x="423" y="460"/>
                  </a:moveTo>
                  <a:lnTo>
                    <a:pt x="423" y="460"/>
                  </a:lnTo>
                  <a:cubicBezTo>
                    <a:pt x="422" y="460"/>
                    <a:pt x="422" y="461"/>
                    <a:pt x="422" y="461"/>
                  </a:cubicBezTo>
                  <a:cubicBezTo>
                    <a:pt x="422" y="461"/>
                    <a:pt x="422" y="461"/>
                    <a:pt x="423" y="460"/>
                  </a:cubicBezTo>
                  <a:close/>
                  <a:moveTo>
                    <a:pt x="687" y="461"/>
                  </a:moveTo>
                  <a:cubicBezTo>
                    <a:pt x="687" y="461"/>
                    <a:pt x="687" y="461"/>
                    <a:pt x="687" y="462"/>
                  </a:cubicBezTo>
                  <a:lnTo>
                    <a:pt x="687" y="462"/>
                  </a:lnTo>
                  <a:cubicBezTo>
                    <a:pt x="687" y="462"/>
                    <a:pt x="687" y="462"/>
                    <a:pt x="687" y="462"/>
                  </a:cubicBezTo>
                  <a:cubicBezTo>
                    <a:pt x="687" y="461"/>
                    <a:pt x="687" y="461"/>
                    <a:pt x="687" y="461"/>
                  </a:cubicBezTo>
                  <a:close/>
                  <a:moveTo>
                    <a:pt x="5909" y="467"/>
                  </a:moveTo>
                  <a:cubicBezTo>
                    <a:pt x="5909" y="467"/>
                    <a:pt x="5911" y="467"/>
                    <a:pt x="5911" y="467"/>
                  </a:cubicBezTo>
                  <a:cubicBezTo>
                    <a:pt x="5912" y="467"/>
                    <a:pt x="5912" y="467"/>
                    <a:pt x="5912" y="467"/>
                  </a:cubicBezTo>
                  <a:lnTo>
                    <a:pt x="5912" y="467"/>
                  </a:lnTo>
                  <a:cubicBezTo>
                    <a:pt x="5912" y="468"/>
                    <a:pt x="5912" y="468"/>
                    <a:pt x="5911" y="468"/>
                  </a:cubicBezTo>
                  <a:cubicBezTo>
                    <a:pt x="5910" y="468"/>
                    <a:pt x="5910" y="468"/>
                    <a:pt x="5909" y="467"/>
                  </a:cubicBezTo>
                  <a:cubicBezTo>
                    <a:pt x="5908" y="467"/>
                    <a:pt x="5908" y="467"/>
                    <a:pt x="5909" y="467"/>
                  </a:cubicBezTo>
                  <a:close/>
                  <a:moveTo>
                    <a:pt x="5977" y="469"/>
                  </a:moveTo>
                  <a:cubicBezTo>
                    <a:pt x="5978" y="469"/>
                    <a:pt x="5978" y="470"/>
                    <a:pt x="5978" y="470"/>
                  </a:cubicBezTo>
                  <a:lnTo>
                    <a:pt x="5978" y="470"/>
                  </a:lnTo>
                  <a:cubicBezTo>
                    <a:pt x="5978" y="470"/>
                    <a:pt x="5977" y="469"/>
                    <a:pt x="5977" y="469"/>
                  </a:cubicBezTo>
                  <a:close/>
                  <a:moveTo>
                    <a:pt x="674" y="471"/>
                  </a:moveTo>
                  <a:cubicBezTo>
                    <a:pt x="673" y="471"/>
                    <a:pt x="672" y="471"/>
                    <a:pt x="672" y="471"/>
                  </a:cubicBezTo>
                  <a:cubicBezTo>
                    <a:pt x="671" y="471"/>
                    <a:pt x="673" y="471"/>
                    <a:pt x="672" y="471"/>
                  </a:cubicBezTo>
                  <a:close/>
                  <a:moveTo>
                    <a:pt x="6020" y="484"/>
                  </a:moveTo>
                  <a:cubicBezTo>
                    <a:pt x="6020" y="484"/>
                    <a:pt x="6020" y="484"/>
                    <a:pt x="6020" y="484"/>
                  </a:cubicBezTo>
                  <a:cubicBezTo>
                    <a:pt x="6020" y="484"/>
                    <a:pt x="6020" y="484"/>
                    <a:pt x="6020" y="484"/>
                  </a:cubicBezTo>
                  <a:close/>
                  <a:moveTo>
                    <a:pt x="6040" y="487"/>
                  </a:moveTo>
                  <a:cubicBezTo>
                    <a:pt x="6040" y="488"/>
                    <a:pt x="6040" y="488"/>
                    <a:pt x="6040" y="488"/>
                  </a:cubicBezTo>
                  <a:lnTo>
                    <a:pt x="6040" y="489"/>
                  </a:lnTo>
                  <a:cubicBezTo>
                    <a:pt x="6040" y="489"/>
                    <a:pt x="6040" y="488"/>
                    <a:pt x="6040" y="487"/>
                  </a:cubicBezTo>
                  <a:close/>
                  <a:moveTo>
                    <a:pt x="6073" y="495"/>
                  </a:moveTo>
                  <a:cubicBezTo>
                    <a:pt x="6073" y="495"/>
                    <a:pt x="6073" y="495"/>
                    <a:pt x="6071" y="495"/>
                  </a:cubicBezTo>
                  <a:cubicBezTo>
                    <a:pt x="6072" y="495"/>
                    <a:pt x="6072" y="495"/>
                    <a:pt x="6073" y="495"/>
                  </a:cubicBezTo>
                  <a:close/>
                  <a:moveTo>
                    <a:pt x="6206" y="503"/>
                  </a:moveTo>
                  <a:lnTo>
                    <a:pt x="6206" y="506"/>
                  </a:lnTo>
                  <a:cubicBezTo>
                    <a:pt x="6204" y="504"/>
                    <a:pt x="6204" y="504"/>
                    <a:pt x="6206" y="503"/>
                  </a:cubicBezTo>
                  <a:close/>
                  <a:moveTo>
                    <a:pt x="214" y="530"/>
                  </a:moveTo>
                  <a:cubicBezTo>
                    <a:pt x="216" y="530"/>
                    <a:pt x="216" y="530"/>
                    <a:pt x="215" y="530"/>
                  </a:cubicBezTo>
                  <a:cubicBezTo>
                    <a:pt x="214" y="530"/>
                    <a:pt x="213" y="530"/>
                    <a:pt x="213" y="530"/>
                  </a:cubicBezTo>
                  <a:lnTo>
                    <a:pt x="213" y="530"/>
                  </a:lnTo>
                  <a:cubicBezTo>
                    <a:pt x="213" y="530"/>
                    <a:pt x="214" y="530"/>
                    <a:pt x="214" y="530"/>
                  </a:cubicBezTo>
                  <a:close/>
                  <a:moveTo>
                    <a:pt x="212" y="530"/>
                  </a:moveTo>
                  <a:lnTo>
                    <a:pt x="212" y="530"/>
                  </a:lnTo>
                  <a:cubicBezTo>
                    <a:pt x="209" y="531"/>
                    <a:pt x="207" y="532"/>
                    <a:pt x="207" y="532"/>
                  </a:cubicBezTo>
                  <a:cubicBezTo>
                    <a:pt x="207" y="532"/>
                    <a:pt x="207" y="532"/>
                    <a:pt x="209" y="531"/>
                  </a:cubicBezTo>
                  <a:cubicBezTo>
                    <a:pt x="209" y="531"/>
                    <a:pt x="210" y="531"/>
                    <a:pt x="212" y="530"/>
                  </a:cubicBezTo>
                  <a:close/>
                  <a:moveTo>
                    <a:pt x="264" y="537"/>
                  </a:moveTo>
                  <a:cubicBezTo>
                    <a:pt x="266" y="537"/>
                    <a:pt x="266" y="537"/>
                    <a:pt x="266" y="537"/>
                  </a:cubicBezTo>
                  <a:cubicBezTo>
                    <a:pt x="266" y="537"/>
                    <a:pt x="265" y="537"/>
                    <a:pt x="264" y="537"/>
                  </a:cubicBezTo>
                  <a:close/>
                  <a:moveTo>
                    <a:pt x="348" y="539"/>
                  </a:moveTo>
                  <a:cubicBezTo>
                    <a:pt x="348" y="539"/>
                    <a:pt x="348" y="539"/>
                    <a:pt x="348" y="539"/>
                  </a:cubicBezTo>
                  <a:lnTo>
                    <a:pt x="348" y="539"/>
                  </a:lnTo>
                  <a:cubicBezTo>
                    <a:pt x="347" y="539"/>
                    <a:pt x="347" y="539"/>
                    <a:pt x="346" y="539"/>
                  </a:cubicBezTo>
                  <a:close/>
                  <a:moveTo>
                    <a:pt x="6366" y="570"/>
                  </a:moveTo>
                  <a:cubicBezTo>
                    <a:pt x="6367" y="570"/>
                    <a:pt x="6367" y="570"/>
                    <a:pt x="6367" y="570"/>
                  </a:cubicBezTo>
                  <a:lnTo>
                    <a:pt x="6366" y="570"/>
                  </a:lnTo>
                  <a:close/>
                  <a:moveTo>
                    <a:pt x="6426" y="576"/>
                  </a:moveTo>
                  <a:cubicBezTo>
                    <a:pt x="6426" y="576"/>
                    <a:pt x="6426" y="577"/>
                    <a:pt x="6426" y="577"/>
                  </a:cubicBezTo>
                  <a:lnTo>
                    <a:pt x="6426" y="577"/>
                  </a:lnTo>
                  <a:cubicBezTo>
                    <a:pt x="6425" y="576"/>
                    <a:pt x="6426" y="576"/>
                    <a:pt x="6426" y="576"/>
                  </a:cubicBezTo>
                  <a:close/>
                  <a:moveTo>
                    <a:pt x="6400" y="576"/>
                  </a:moveTo>
                  <a:lnTo>
                    <a:pt x="6403" y="577"/>
                  </a:lnTo>
                  <a:lnTo>
                    <a:pt x="6403" y="577"/>
                  </a:lnTo>
                  <a:cubicBezTo>
                    <a:pt x="6402" y="577"/>
                    <a:pt x="6401" y="577"/>
                    <a:pt x="6400" y="576"/>
                  </a:cubicBezTo>
                  <a:close/>
                  <a:moveTo>
                    <a:pt x="6435" y="585"/>
                  </a:moveTo>
                  <a:cubicBezTo>
                    <a:pt x="6436" y="586"/>
                    <a:pt x="6437" y="586"/>
                    <a:pt x="6436" y="586"/>
                  </a:cubicBezTo>
                  <a:cubicBezTo>
                    <a:pt x="6436" y="586"/>
                    <a:pt x="6435" y="586"/>
                    <a:pt x="6434" y="585"/>
                  </a:cubicBezTo>
                  <a:close/>
                  <a:moveTo>
                    <a:pt x="183" y="616"/>
                  </a:moveTo>
                  <a:lnTo>
                    <a:pt x="184" y="616"/>
                  </a:lnTo>
                  <a:lnTo>
                    <a:pt x="184" y="616"/>
                  </a:lnTo>
                  <a:cubicBezTo>
                    <a:pt x="184" y="616"/>
                    <a:pt x="184" y="616"/>
                    <a:pt x="184" y="616"/>
                  </a:cubicBezTo>
                  <a:cubicBezTo>
                    <a:pt x="182" y="616"/>
                    <a:pt x="182" y="616"/>
                    <a:pt x="183" y="616"/>
                  </a:cubicBezTo>
                  <a:close/>
                  <a:moveTo>
                    <a:pt x="220" y="616"/>
                  </a:moveTo>
                  <a:cubicBezTo>
                    <a:pt x="220" y="616"/>
                    <a:pt x="220" y="616"/>
                    <a:pt x="221" y="617"/>
                  </a:cubicBezTo>
                  <a:lnTo>
                    <a:pt x="221" y="617"/>
                  </a:lnTo>
                  <a:cubicBezTo>
                    <a:pt x="219" y="617"/>
                    <a:pt x="219" y="616"/>
                    <a:pt x="220" y="616"/>
                  </a:cubicBezTo>
                  <a:close/>
                  <a:moveTo>
                    <a:pt x="6511" y="625"/>
                  </a:moveTo>
                  <a:cubicBezTo>
                    <a:pt x="6512" y="625"/>
                    <a:pt x="6512" y="625"/>
                    <a:pt x="6512" y="625"/>
                  </a:cubicBezTo>
                  <a:cubicBezTo>
                    <a:pt x="6511" y="625"/>
                    <a:pt x="6511" y="625"/>
                    <a:pt x="6511" y="625"/>
                  </a:cubicBezTo>
                  <a:close/>
                  <a:moveTo>
                    <a:pt x="152" y="653"/>
                  </a:moveTo>
                  <a:cubicBezTo>
                    <a:pt x="152" y="653"/>
                    <a:pt x="152" y="654"/>
                    <a:pt x="152" y="654"/>
                  </a:cubicBezTo>
                  <a:lnTo>
                    <a:pt x="152" y="654"/>
                  </a:lnTo>
                  <a:cubicBezTo>
                    <a:pt x="152" y="654"/>
                    <a:pt x="152" y="654"/>
                    <a:pt x="152" y="654"/>
                  </a:cubicBezTo>
                  <a:cubicBezTo>
                    <a:pt x="152" y="654"/>
                    <a:pt x="152" y="653"/>
                    <a:pt x="152" y="653"/>
                  </a:cubicBezTo>
                  <a:close/>
                  <a:moveTo>
                    <a:pt x="6616" y="661"/>
                  </a:moveTo>
                  <a:lnTo>
                    <a:pt x="6616" y="661"/>
                  </a:lnTo>
                  <a:lnTo>
                    <a:pt x="6616" y="661"/>
                  </a:lnTo>
                  <a:cubicBezTo>
                    <a:pt x="6616" y="661"/>
                    <a:pt x="6616" y="661"/>
                    <a:pt x="6616" y="661"/>
                  </a:cubicBezTo>
                  <a:close/>
                  <a:moveTo>
                    <a:pt x="6623" y="661"/>
                  </a:moveTo>
                  <a:cubicBezTo>
                    <a:pt x="6622" y="661"/>
                    <a:pt x="6621" y="661"/>
                    <a:pt x="6620" y="662"/>
                  </a:cubicBezTo>
                  <a:lnTo>
                    <a:pt x="6620" y="662"/>
                  </a:lnTo>
                  <a:cubicBezTo>
                    <a:pt x="6621" y="661"/>
                    <a:pt x="6621" y="661"/>
                    <a:pt x="6621" y="661"/>
                  </a:cubicBezTo>
                  <a:close/>
                  <a:moveTo>
                    <a:pt x="64" y="662"/>
                  </a:moveTo>
                  <a:cubicBezTo>
                    <a:pt x="64" y="663"/>
                    <a:pt x="64" y="664"/>
                    <a:pt x="64" y="664"/>
                  </a:cubicBezTo>
                  <a:lnTo>
                    <a:pt x="64" y="663"/>
                  </a:lnTo>
                  <a:cubicBezTo>
                    <a:pt x="64" y="663"/>
                    <a:pt x="64" y="662"/>
                    <a:pt x="64" y="662"/>
                  </a:cubicBezTo>
                  <a:close/>
                  <a:moveTo>
                    <a:pt x="6649" y="673"/>
                  </a:moveTo>
                  <a:lnTo>
                    <a:pt x="6652" y="674"/>
                  </a:lnTo>
                  <a:cubicBezTo>
                    <a:pt x="6652" y="674"/>
                    <a:pt x="6652" y="674"/>
                    <a:pt x="6652" y="674"/>
                  </a:cubicBezTo>
                  <a:cubicBezTo>
                    <a:pt x="6651" y="674"/>
                    <a:pt x="6650" y="673"/>
                    <a:pt x="6649" y="673"/>
                  </a:cubicBezTo>
                  <a:close/>
                  <a:moveTo>
                    <a:pt x="6696" y="686"/>
                  </a:moveTo>
                  <a:cubicBezTo>
                    <a:pt x="6697" y="686"/>
                    <a:pt x="6700" y="687"/>
                    <a:pt x="6700" y="687"/>
                  </a:cubicBezTo>
                  <a:lnTo>
                    <a:pt x="6697" y="686"/>
                  </a:lnTo>
                  <a:cubicBezTo>
                    <a:pt x="6696" y="686"/>
                    <a:pt x="6696" y="686"/>
                    <a:pt x="6696" y="686"/>
                  </a:cubicBezTo>
                  <a:close/>
                  <a:moveTo>
                    <a:pt x="6804" y="740"/>
                  </a:moveTo>
                  <a:lnTo>
                    <a:pt x="6804" y="740"/>
                  </a:lnTo>
                  <a:cubicBezTo>
                    <a:pt x="6804" y="740"/>
                    <a:pt x="6804" y="740"/>
                    <a:pt x="6804" y="741"/>
                  </a:cubicBezTo>
                  <a:cubicBezTo>
                    <a:pt x="6804" y="741"/>
                    <a:pt x="6804" y="741"/>
                    <a:pt x="6804" y="741"/>
                  </a:cubicBezTo>
                  <a:cubicBezTo>
                    <a:pt x="6804" y="741"/>
                    <a:pt x="6804" y="741"/>
                    <a:pt x="6804" y="740"/>
                  </a:cubicBezTo>
                  <a:close/>
                  <a:moveTo>
                    <a:pt x="2633" y="31"/>
                  </a:moveTo>
                  <a:cubicBezTo>
                    <a:pt x="2630" y="31"/>
                    <a:pt x="2627" y="31"/>
                    <a:pt x="2624" y="32"/>
                  </a:cubicBezTo>
                  <a:cubicBezTo>
                    <a:pt x="2616" y="34"/>
                    <a:pt x="2609" y="38"/>
                    <a:pt x="2602" y="42"/>
                  </a:cubicBezTo>
                  <a:lnTo>
                    <a:pt x="2593" y="50"/>
                  </a:lnTo>
                  <a:cubicBezTo>
                    <a:pt x="2591" y="51"/>
                    <a:pt x="2590" y="51"/>
                    <a:pt x="2590" y="51"/>
                  </a:cubicBezTo>
                  <a:lnTo>
                    <a:pt x="2590" y="51"/>
                  </a:lnTo>
                  <a:cubicBezTo>
                    <a:pt x="2590" y="51"/>
                    <a:pt x="2590" y="51"/>
                    <a:pt x="2590" y="51"/>
                  </a:cubicBezTo>
                  <a:cubicBezTo>
                    <a:pt x="2583" y="53"/>
                    <a:pt x="2576" y="56"/>
                    <a:pt x="2570" y="61"/>
                  </a:cubicBezTo>
                  <a:cubicBezTo>
                    <a:pt x="2565" y="65"/>
                    <a:pt x="2560" y="71"/>
                    <a:pt x="2555" y="77"/>
                  </a:cubicBezTo>
                  <a:cubicBezTo>
                    <a:pt x="2554" y="78"/>
                    <a:pt x="2553" y="79"/>
                    <a:pt x="2552" y="81"/>
                  </a:cubicBezTo>
                  <a:lnTo>
                    <a:pt x="2552" y="81"/>
                  </a:lnTo>
                  <a:cubicBezTo>
                    <a:pt x="2547" y="78"/>
                    <a:pt x="2541" y="76"/>
                    <a:pt x="2535" y="75"/>
                  </a:cubicBezTo>
                  <a:lnTo>
                    <a:pt x="2535" y="75"/>
                  </a:lnTo>
                  <a:cubicBezTo>
                    <a:pt x="2532" y="71"/>
                    <a:pt x="2528" y="65"/>
                    <a:pt x="2523" y="58"/>
                  </a:cubicBezTo>
                  <a:cubicBezTo>
                    <a:pt x="2518" y="51"/>
                    <a:pt x="2513" y="47"/>
                    <a:pt x="2507" y="42"/>
                  </a:cubicBezTo>
                  <a:cubicBezTo>
                    <a:pt x="2498" y="37"/>
                    <a:pt x="2489" y="34"/>
                    <a:pt x="2480" y="34"/>
                  </a:cubicBezTo>
                  <a:cubicBezTo>
                    <a:pt x="2475" y="34"/>
                    <a:pt x="2470" y="35"/>
                    <a:pt x="2465" y="36"/>
                  </a:cubicBezTo>
                  <a:cubicBezTo>
                    <a:pt x="2462" y="38"/>
                    <a:pt x="2458" y="40"/>
                    <a:pt x="2456" y="42"/>
                  </a:cubicBezTo>
                  <a:cubicBezTo>
                    <a:pt x="2449" y="46"/>
                    <a:pt x="2443" y="51"/>
                    <a:pt x="2438" y="57"/>
                  </a:cubicBezTo>
                  <a:lnTo>
                    <a:pt x="2432" y="68"/>
                  </a:lnTo>
                  <a:lnTo>
                    <a:pt x="2432" y="68"/>
                  </a:lnTo>
                  <a:cubicBezTo>
                    <a:pt x="2429" y="68"/>
                    <a:pt x="2426" y="70"/>
                    <a:pt x="2423" y="71"/>
                  </a:cubicBezTo>
                  <a:cubicBezTo>
                    <a:pt x="2420" y="73"/>
                    <a:pt x="2418" y="76"/>
                    <a:pt x="2414" y="78"/>
                  </a:cubicBezTo>
                  <a:cubicBezTo>
                    <a:pt x="2412" y="80"/>
                    <a:pt x="2411" y="81"/>
                    <a:pt x="2409" y="83"/>
                  </a:cubicBezTo>
                  <a:lnTo>
                    <a:pt x="2409" y="83"/>
                  </a:lnTo>
                  <a:cubicBezTo>
                    <a:pt x="2409" y="83"/>
                    <a:pt x="2409" y="82"/>
                    <a:pt x="2408" y="82"/>
                  </a:cubicBezTo>
                  <a:cubicBezTo>
                    <a:pt x="2406" y="79"/>
                    <a:pt x="2404" y="76"/>
                    <a:pt x="2403" y="73"/>
                  </a:cubicBezTo>
                  <a:cubicBezTo>
                    <a:pt x="2400" y="71"/>
                    <a:pt x="2399" y="70"/>
                    <a:pt x="2397" y="68"/>
                  </a:cubicBezTo>
                  <a:cubicBezTo>
                    <a:pt x="2394" y="65"/>
                    <a:pt x="2391" y="63"/>
                    <a:pt x="2387" y="61"/>
                  </a:cubicBezTo>
                  <a:cubicBezTo>
                    <a:pt x="2382" y="57"/>
                    <a:pt x="2375" y="55"/>
                    <a:pt x="2368" y="55"/>
                  </a:cubicBezTo>
                  <a:cubicBezTo>
                    <a:pt x="2363" y="55"/>
                    <a:pt x="2360" y="56"/>
                    <a:pt x="2355" y="56"/>
                  </a:cubicBezTo>
                  <a:cubicBezTo>
                    <a:pt x="2350" y="57"/>
                    <a:pt x="2346" y="60"/>
                    <a:pt x="2341" y="62"/>
                  </a:cubicBezTo>
                  <a:cubicBezTo>
                    <a:pt x="2335" y="65"/>
                    <a:pt x="2331" y="69"/>
                    <a:pt x="2326" y="72"/>
                  </a:cubicBezTo>
                  <a:cubicBezTo>
                    <a:pt x="2324" y="74"/>
                    <a:pt x="2322" y="75"/>
                    <a:pt x="2321" y="76"/>
                  </a:cubicBezTo>
                  <a:lnTo>
                    <a:pt x="2321" y="76"/>
                  </a:lnTo>
                  <a:cubicBezTo>
                    <a:pt x="2317" y="77"/>
                    <a:pt x="2313" y="78"/>
                    <a:pt x="2309" y="82"/>
                  </a:cubicBezTo>
                  <a:cubicBezTo>
                    <a:pt x="2305" y="83"/>
                    <a:pt x="2303" y="85"/>
                    <a:pt x="2299" y="87"/>
                  </a:cubicBezTo>
                  <a:cubicBezTo>
                    <a:pt x="2299" y="88"/>
                    <a:pt x="2298" y="88"/>
                    <a:pt x="2298" y="88"/>
                  </a:cubicBezTo>
                  <a:lnTo>
                    <a:pt x="2298" y="88"/>
                  </a:lnTo>
                  <a:cubicBezTo>
                    <a:pt x="2296" y="85"/>
                    <a:pt x="2294" y="80"/>
                    <a:pt x="2291" y="76"/>
                  </a:cubicBezTo>
                  <a:cubicBezTo>
                    <a:pt x="2289" y="73"/>
                    <a:pt x="2287" y="70"/>
                    <a:pt x="2284" y="68"/>
                  </a:cubicBezTo>
                  <a:cubicBezTo>
                    <a:pt x="2283" y="65"/>
                    <a:pt x="2281" y="64"/>
                    <a:pt x="2280" y="63"/>
                  </a:cubicBezTo>
                  <a:cubicBezTo>
                    <a:pt x="2276" y="60"/>
                    <a:pt x="2273" y="57"/>
                    <a:pt x="2269" y="55"/>
                  </a:cubicBezTo>
                  <a:cubicBezTo>
                    <a:pt x="2263" y="52"/>
                    <a:pt x="2256" y="50"/>
                    <a:pt x="2249" y="50"/>
                  </a:cubicBezTo>
                  <a:cubicBezTo>
                    <a:pt x="2248" y="50"/>
                    <a:pt x="2246" y="50"/>
                    <a:pt x="2245" y="50"/>
                  </a:cubicBezTo>
                  <a:cubicBezTo>
                    <a:pt x="2239" y="51"/>
                    <a:pt x="2232" y="54"/>
                    <a:pt x="2226" y="57"/>
                  </a:cubicBezTo>
                  <a:cubicBezTo>
                    <a:pt x="2223" y="58"/>
                    <a:pt x="2221" y="62"/>
                    <a:pt x="2217" y="64"/>
                  </a:cubicBezTo>
                  <a:cubicBezTo>
                    <a:pt x="2216" y="67"/>
                    <a:pt x="2214" y="69"/>
                    <a:pt x="2213" y="71"/>
                  </a:cubicBezTo>
                  <a:cubicBezTo>
                    <a:pt x="2209" y="76"/>
                    <a:pt x="2206" y="82"/>
                    <a:pt x="2203" y="87"/>
                  </a:cubicBezTo>
                  <a:lnTo>
                    <a:pt x="2195" y="107"/>
                  </a:lnTo>
                  <a:lnTo>
                    <a:pt x="2195" y="107"/>
                  </a:lnTo>
                  <a:cubicBezTo>
                    <a:pt x="2188" y="110"/>
                    <a:pt x="2182" y="115"/>
                    <a:pt x="2177" y="119"/>
                  </a:cubicBezTo>
                  <a:lnTo>
                    <a:pt x="2177" y="119"/>
                  </a:lnTo>
                  <a:cubicBezTo>
                    <a:pt x="2174" y="117"/>
                    <a:pt x="2171" y="115"/>
                    <a:pt x="2167" y="113"/>
                  </a:cubicBezTo>
                  <a:cubicBezTo>
                    <a:pt x="2163" y="111"/>
                    <a:pt x="2158" y="108"/>
                    <a:pt x="2153" y="106"/>
                  </a:cubicBezTo>
                  <a:cubicBezTo>
                    <a:pt x="2149" y="105"/>
                    <a:pt x="2145" y="104"/>
                    <a:pt x="2141" y="104"/>
                  </a:cubicBezTo>
                  <a:lnTo>
                    <a:pt x="2131" y="104"/>
                  </a:lnTo>
                  <a:cubicBezTo>
                    <a:pt x="2121" y="106"/>
                    <a:pt x="2112" y="108"/>
                    <a:pt x="2102" y="112"/>
                  </a:cubicBezTo>
                  <a:lnTo>
                    <a:pt x="2097" y="113"/>
                  </a:lnTo>
                  <a:lnTo>
                    <a:pt x="2094" y="113"/>
                  </a:lnTo>
                  <a:cubicBezTo>
                    <a:pt x="2091" y="114"/>
                    <a:pt x="2087" y="114"/>
                    <a:pt x="2084" y="115"/>
                  </a:cubicBezTo>
                  <a:cubicBezTo>
                    <a:pt x="2079" y="117"/>
                    <a:pt x="2075" y="120"/>
                    <a:pt x="2071" y="122"/>
                  </a:cubicBezTo>
                  <a:cubicBezTo>
                    <a:pt x="2065" y="126"/>
                    <a:pt x="2062" y="129"/>
                    <a:pt x="2057" y="134"/>
                  </a:cubicBezTo>
                  <a:lnTo>
                    <a:pt x="2054" y="137"/>
                  </a:lnTo>
                  <a:lnTo>
                    <a:pt x="2054" y="137"/>
                  </a:lnTo>
                  <a:cubicBezTo>
                    <a:pt x="2047" y="138"/>
                    <a:pt x="2041" y="140"/>
                    <a:pt x="2035" y="143"/>
                  </a:cubicBezTo>
                  <a:cubicBezTo>
                    <a:pt x="2031" y="145"/>
                    <a:pt x="2027" y="147"/>
                    <a:pt x="2024" y="148"/>
                  </a:cubicBezTo>
                  <a:lnTo>
                    <a:pt x="2024" y="148"/>
                  </a:lnTo>
                  <a:cubicBezTo>
                    <a:pt x="2021" y="146"/>
                    <a:pt x="2016" y="144"/>
                    <a:pt x="2010" y="142"/>
                  </a:cubicBezTo>
                  <a:cubicBezTo>
                    <a:pt x="2006" y="141"/>
                    <a:pt x="2002" y="139"/>
                    <a:pt x="1998" y="138"/>
                  </a:cubicBezTo>
                  <a:lnTo>
                    <a:pt x="1981" y="138"/>
                  </a:lnTo>
                  <a:cubicBezTo>
                    <a:pt x="1972" y="139"/>
                    <a:pt x="1964" y="142"/>
                    <a:pt x="1955" y="144"/>
                  </a:cubicBezTo>
                  <a:lnTo>
                    <a:pt x="1955" y="144"/>
                  </a:lnTo>
                  <a:lnTo>
                    <a:pt x="1947" y="137"/>
                  </a:lnTo>
                  <a:cubicBezTo>
                    <a:pt x="1941" y="133"/>
                    <a:pt x="1936" y="128"/>
                    <a:pt x="1929" y="124"/>
                  </a:cubicBezTo>
                  <a:cubicBezTo>
                    <a:pt x="1926" y="123"/>
                    <a:pt x="1923" y="122"/>
                    <a:pt x="1919" y="121"/>
                  </a:cubicBezTo>
                  <a:cubicBezTo>
                    <a:pt x="1915" y="120"/>
                    <a:pt x="1910" y="120"/>
                    <a:pt x="1907" y="120"/>
                  </a:cubicBezTo>
                  <a:cubicBezTo>
                    <a:pt x="1902" y="120"/>
                    <a:pt x="1899" y="120"/>
                    <a:pt x="1896" y="121"/>
                  </a:cubicBezTo>
                  <a:cubicBezTo>
                    <a:pt x="1893" y="122"/>
                    <a:pt x="1891" y="123"/>
                    <a:pt x="1888" y="123"/>
                  </a:cubicBezTo>
                  <a:cubicBezTo>
                    <a:pt x="1881" y="126"/>
                    <a:pt x="1875" y="129"/>
                    <a:pt x="1868" y="133"/>
                  </a:cubicBezTo>
                  <a:lnTo>
                    <a:pt x="1868" y="133"/>
                  </a:lnTo>
                  <a:cubicBezTo>
                    <a:pt x="1866" y="131"/>
                    <a:pt x="1863" y="129"/>
                    <a:pt x="1860" y="127"/>
                  </a:cubicBezTo>
                  <a:cubicBezTo>
                    <a:pt x="1851" y="121"/>
                    <a:pt x="1840" y="117"/>
                    <a:pt x="1829" y="117"/>
                  </a:cubicBezTo>
                  <a:cubicBezTo>
                    <a:pt x="1823" y="117"/>
                    <a:pt x="1818" y="117"/>
                    <a:pt x="1813" y="120"/>
                  </a:cubicBezTo>
                  <a:cubicBezTo>
                    <a:pt x="1805" y="123"/>
                    <a:pt x="1798" y="128"/>
                    <a:pt x="1792" y="135"/>
                  </a:cubicBezTo>
                  <a:cubicBezTo>
                    <a:pt x="1790" y="137"/>
                    <a:pt x="1789" y="139"/>
                    <a:pt x="1787" y="141"/>
                  </a:cubicBezTo>
                  <a:cubicBezTo>
                    <a:pt x="1784" y="146"/>
                    <a:pt x="1782" y="152"/>
                    <a:pt x="1779" y="157"/>
                  </a:cubicBezTo>
                  <a:lnTo>
                    <a:pt x="1775" y="168"/>
                  </a:lnTo>
                  <a:cubicBezTo>
                    <a:pt x="1774" y="170"/>
                    <a:pt x="1774" y="171"/>
                    <a:pt x="1773" y="173"/>
                  </a:cubicBezTo>
                  <a:lnTo>
                    <a:pt x="1773" y="173"/>
                  </a:lnTo>
                  <a:cubicBezTo>
                    <a:pt x="1771" y="174"/>
                    <a:pt x="1768" y="176"/>
                    <a:pt x="1765" y="178"/>
                  </a:cubicBezTo>
                  <a:cubicBezTo>
                    <a:pt x="1765" y="178"/>
                    <a:pt x="1764" y="179"/>
                    <a:pt x="1763" y="180"/>
                  </a:cubicBezTo>
                  <a:lnTo>
                    <a:pt x="1763" y="180"/>
                  </a:lnTo>
                  <a:cubicBezTo>
                    <a:pt x="1763" y="179"/>
                    <a:pt x="1762" y="178"/>
                    <a:pt x="1761" y="177"/>
                  </a:cubicBezTo>
                  <a:cubicBezTo>
                    <a:pt x="1756" y="171"/>
                    <a:pt x="1750" y="165"/>
                    <a:pt x="1745" y="162"/>
                  </a:cubicBezTo>
                  <a:cubicBezTo>
                    <a:pt x="1741" y="159"/>
                    <a:pt x="1738" y="157"/>
                    <a:pt x="1733" y="156"/>
                  </a:cubicBezTo>
                  <a:cubicBezTo>
                    <a:pt x="1731" y="155"/>
                    <a:pt x="1730" y="154"/>
                    <a:pt x="1728" y="154"/>
                  </a:cubicBezTo>
                  <a:lnTo>
                    <a:pt x="1728" y="154"/>
                  </a:lnTo>
                  <a:lnTo>
                    <a:pt x="1721" y="148"/>
                  </a:lnTo>
                  <a:cubicBezTo>
                    <a:pt x="1718" y="144"/>
                    <a:pt x="1714" y="141"/>
                    <a:pt x="1710" y="137"/>
                  </a:cubicBezTo>
                  <a:cubicBezTo>
                    <a:pt x="1707" y="135"/>
                    <a:pt x="1704" y="133"/>
                    <a:pt x="1701" y="130"/>
                  </a:cubicBezTo>
                  <a:cubicBezTo>
                    <a:pt x="1697" y="129"/>
                    <a:pt x="1695" y="128"/>
                    <a:pt x="1692" y="127"/>
                  </a:cubicBezTo>
                  <a:cubicBezTo>
                    <a:pt x="1688" y="126"/>
                    <a:pt x="1683" y="124"/>
                    <a:pt x="1679" y="123"/>
                  </a:cubicBezTo>
                  <a:cubicBezTo>
                    <a:pt x="1672" y="123"/>
                    <a:pt x="1663" y="124"/>
                    <a:pt x="1657" y="128"/>
                  </a:cubicBezTo>
                  <a:cubicBezTo>
                    <a:pt x="1650" y="130"/>
                    <a:pt x="1644" y="135"/>
                    <a:pt x="1639" y="142"/>
                  </a:cubicBezTo>
                  <a:cubicBezTo>
                    <a:pt x="1636" y="145"/>
                    <a:pt x="1633" y="151"/>
                    <a:pt x="1631" y="156"/>
                  </a:cubicBezTo>
                  <a:cubicBezTo>
                    <a:pt x="1629" y="162"/>
                    <a:pt x="1628" y="167"/>
                    <a:pt x="1626" y="173"/>
                  </a:cubicBezTo>
                  <a:cubicBezTo>
                    <a:pt x="1626" y="174"/>
                    <a:pt x="1626" y="175"/>
                    <a:pt x="1626" y="176"/>
                  </a:cubicBezTo>
                  <a:lnTo>
                    <a:pt x="1626" y="176"/>
                  </a:lnTo>
                  <a:cubicBezTo>
                    <a:pt x="1626" y="176"/>
                    <a:pt x="1625" y="175"/>
                    <a:pt x="1625" y="175"/>
                  </a:cubicBezTo>
                  <a:cubicBezTo>
                    <a:pt x="1622" y="173"/>
                    <a:pt x="1617" y="172"/>
                    <a:pt x="1612" y="171"/>
                  </a:cubicBezTo>
                  <a:lnTo>
                    <a:pt x="1595" y="171"/>
                  </a:lnTo>
                  <a:cubicBezTo>
                    <a:pt x="1592" y="172"/>
                    <a:pt x="1589" y="172"/>
                    <a:pt x="1586" y="172"/>
                  </a:cubicBezTo>
                  <a:cubicBezTo>
                    <a:pt x="1580" y="173"/>
                    <a:pt x="1573" y="173"/>
                    <a:pt x="1567" y="174"/>
                  </a:cubicBezTo>
                  <a:lnTo>
                    <a:pt x="1567" y="174"/>
                  </a:lnTo>
                  <a:lnTo>
                    <a:pt x="1564" y="172"/>
                  </a:lnTo>
                  <a:cubicBezTo>
                    <a:pt x="1559" y="168"/>
                    <a:pt x="1555" y="166"/>
                    <a:pt x="1549" y="164"/>
                  </a:cubicBezTo>
                  <a:lnTo>
                    <a:pt x="1543" y="162"/>
                  </a:lnTo>
                  <a:lnTo>
                    <a:pt x="1535" y="159"/>
                  </a:lnTo>
                  <a:lnTo>
                    <a:pt x="1523" y="159"/>
                  </a:lnTo>
                  <a:cubicBezTo>
                    <a:pt x="1520" y="159"/>
                    <a:pt x="1516" y="160"/>
                    <a:pt x="1513" y="162"/>
                  </a:cubicBezTo>
                  <a:cubicBezTo>
                    <a:pt x="1505" y="163"/>
                    <a:pt x="1497" y="167"/>
                    <a:pt x="1490" y="172"/>
                  </a:cubicBezTo>
                  <a:cubicBezTo>
                    <a:pt x="1485" y="175"/>
                    <a:pt x="1482" y="178"/>
                    <a:pt x="1479" y="179"/>
                  </a:cubicBezTo>
                  <a:cubicBezTo>
                    <a:pt x="1479" y="179"/>
                    <a:pt x="1479" y="179"/>
                    <a:pt x="1479" y="179"/>
                  </a:cubicBezTo>
                  <a:lnTo>
                    <a:pt x="1479" y="179"/>
                  </a:lnTo>
                  <a:cubicBezTo>
                    <a:pt x="1476" y="178"/>
                    <a:pt x="1470" y="177"/>
                    <a:pt x="1463" y="177"/>
                  </a:cubicBezTo>
                  <a:cubicBezTo>
                    <a:pt x="1461" y="176"/>
                    <a:pt x="1459" y="176"/>
                    <a:pt x="1457" y="176"/>
                  </a:cubicBezTo>
                  <a:cubicBezTo>
                    <a:pt x="1455" y="176"/>
                    <a:pt x="1453" y="176"/>
                    <a:pt x="1451" y="177"/>
                  </a:cubicBezTo>
                  <a:cubicBezTo>
                    <a:pt x="1450" y="176"/>
                    <a:pt x="1449" y="176"/>
                    <a:pt x="1448" y="176"/>
                  </a:cubicBezTo>
                  <a:cubicBezTo>
                    <a:pt x="1447" y="176"/>
                    <a:pt x="1446" y="176"/>
                    <a:pt x="1445" y="177"/>
                  </a:cubicBezTo>
                  <a:lnTo>
                    <a:pt x="1440" y="177"/>
                  </a:lnTo>
                  <a:cubicBezTo>
                    <a:pt x="1429" y="174"/>
                    <a:pt x="1419" y="173"/>
                    <a:pt x="1409" y="173"/>
                  </a:cubicBezTo>
                  <a:cubicBezTo>
                    <a:pt x="1406" y="173"/>
                    <a:pt x="1404" y="173"/>
                    <a:pt x="1402" y="174"/>
                  </a:cubicBezTo>
                  <a:cubicBezTo>
                    <a:pt x="1395" y="175"/>
                    <a:pt x="1387" y="179"/>
                    <a:pt x="1381" y="184"/>
                  </a:cubicBezTo>
                  <a:cubicBezTo>
                    <a:pt x="1377" y="187"/>
                    <a:pt x="1374" y="190"/>
                    <a:pt x="1370" y="195"/>
                  </a:cubicBezTo>
                  <a:cubicBezTo>
                    <a:pt x="1369" y="197"/>
                    <a:pt x="1368" y="200"/>
                    <a:pt x="1367" y="203"/>
                  </a:cubicBezTo>
                  <a:cubicBezTo>
                    <a:pt x="1365" y="209"/>
                    <a:pt x="1362" y="215"/>
                    <a:pt x="1361" y="222"/>
                  </a:cubicBezTo>
                  <a:cubicBezTo>
                    <a:pt x="1361" y="224"/>
                    <a:pt x="1360" y="226"/>
                    <a:pt x="1360" y="229"/>
                  </a:cubicBezTo>
                  <a:lnTo>
                    <a:pt x="1360" y="229"/>
                  </a:lnTo>
                  <a:cubicBezTo>
                    <a:pt x="1357" y="228"/>
                    <a:pt x="1355" y="227"/>
                    <a:pt x="1352" y="226"/>
                  </a:cubicBezTo>
                  <a:cubicBezTo>
                    <a:pt x="1349" y="226"/>
                    <a:pt x="1345" y="225"/>
                    <a:pt x="1342" y="225"/>
                  </a:cubicBezTo>
                  <a:cubicBezTo>
                    <a:pt x="1335" y="225"/>
                    <a:pt x="1329" y="226"/>
                    <a:pt x="1323" y="229"/>
                  </a:cubicBezTo>
                  <a:cubicBezTo>
                    <a:pt x="1316" y="232"/>
                    <a:pt x="1309" y="237"/>
                    <a:pt x="1303" y="244"/>
                  </a:cubicBezTo>
                  <a:cubicBezTo>
                    <a:pt x="1299" y="250"/>
                    <a:pt x="1295" y="255"/>
                    <a:pt x="1292" y="262"/>
                  </a:cubicBezTo>
                  <a:lnTo>
                    <a:pt x="1288" y="273"/>
                  </a:lnTo>
                  <a:lnTo>
                    <a:pt x="1288" y="273"/>
                  </a:lnTo>
                  <a:cubicBezTo>
                    <a:pt x="1284" y="274"/>
                    <a:pt x="1280" y="275"/>
                    <a:pt x="1276" y="276"/>
                  </a:cubicBezTo>
                  <a:lnTo>
                    <a:pt x="1276" y="276"/>
                  </a:lnTo>
                  <a:lnTo>
                    <a:pt x="1273" y="274"/>
                  </a:lnTo>
                  <a:cubicBezTo>
                    <a:pt x="1268" y="269"/>
                    <a:pt x="1263" y="266"/>
                    <a:pt x="1258" y="262"/>
                  </a:cubicBezTo>
                  <a:cubicBezTo>
                    <a:pt x="1256" y="261"/>
                    <a:pt x="1253" y="260"/>
                    <a:pt x="1251" y="259"/>
                  </a:cubicBezTo>
                  <a:cubicBezTo>
                    <a:pt x="1249" y="258"/>
                    <a:pt x="1245" y="256"/>
                    <a:pt x="1242" y="255"/>
                  </a:cubicBezTo>
                  <a:cubicBezTo>
                    <a:pt x="1239" y="255"/>
                    <a:pt x="1235" y="254"/>
                    <a:pt x="1232" y="254"/>
                  </a:cubicBezTo>
                  <a:cubicBezTo>
                    <a:pt x="1230" y="254"/>
                    <a:pt x="1228" y="254"/>
                    <a:pt x="1227" y="254"/>
                  </a:cubicBezTo>
                  <a:cubicBezTo>
                    <a:pt x="1224" y="254"/>
                    <a:pt x="1221" y="254"/>
                    <a:pt x="1219" y="255"/>
                  </a:cubicBezTo>
                  <a:cubicBezTo>
                    <a:pt x="1214" y="256"/>
                    <a:pt x="1207" y="256"/>
                    <a:pt x="1198" y="258"/>
                  </a:cubicBezTo>
                  <a:cubicBezTo>
                    <a:pt x="1196" y="258"/>
                    <a:pt x="1194" y="258"/>
                    <a:pt x="1192" y="259"/>
                  </a:cubicBezTo>
                  <a:lnTo>
                    <a:pt x="1192" y="259"/>
                  </a:lnTo>
                  <a:cubicBezTo>
                    <a:pt x="1188" y="256"/>
                    <a:pt x="1185" y="254"/>
                    <a:pt x="1180" y="251"/>
                  </a:cubicBezTo>
                  <a:cubicBezTo>
                    <a:pt x="1171" y="246"/>
                    <a:pt x="1161" y="243"/>
                    <a:pt x="1151" y="243"/>
                  </a:cubicBezTo>
                  <a:cubicBezTo>
                    <a:pt x="1150" y="242"/>
                    <a:pt x="1148" y="242"/>
                    <a:pt x="1147" y="242"/>
                  </a:cubicBezTo>
                  <a:cubicBezTo>
                    <a:pt x="1143" y="242"/>
                    <a:pt x="1140" y="243"/>
                    <a:pt x="1136" y="244"/>
                  </a:cubicBezTo>
                  <a:cubicBezTo>
                    <a:pt x="1127" y="246"/>
                    <a:pt x="1119" y="251"/>
                    <a:pt x="1113" y="256"/>
                  </a:cubicBezTo>
                  <a:cubicBezTo>
                    <a:pt x="1110" y="260"/>
                    <a:pt x="1107" y="265"/>
                    <a:pt x="1105" y="268"/>
                  </a:cubicBezTo>
                  <a:cubicBezTo>
                    <a:pt x="1104" y="272"/>
                    <a:pt x="1103" y="273"/>
                    <a:pt x="1102" y="275"/>
                  </a:cubicBezTo>
                  <a:cubicBezTo>
                    <a:pt x="1101" y="278"/>
                    <a:pt x="1100" y="280"/>
                    <a:pt x="1100" y="283"/>
                  </a:cubicBezTo>
                  <a:lnTo>
                    <a:pt x="1100" y="283"/>
                  </a:lnTo>
                  <a:cubicBezTo>
                    <a:pt x="1097" y="282"/>
                    <a:pt x="1094" y="281"/>
                    <a:pt x="1090" y="280"/>
                  </a:cubicBezTo>
                  <a:cubicBezTo>
                    <a:pt x="1085" y="278"/>
                    <a:pt x="1080" y="277"/>
                    <a:pt x="1075" y="277"/>
                  </a:cubicBezTo>
                  <a:cubicBezTo>
                    <a:pt x="1073" y="277"/>
                    <a:pt x="1071" y="277"/>
                    <a:pt x="1069" y="277"/>
                  </a:cubicBezTo>
                  <a:cubicBezTo>
                    <a:pt x="1065" y="279"/>
                    <a:pt x="1061" y="279"/>
                    <a:pt x="1058" y="281"/>
                  </a:cubicBezTo>
                  <a:cubicBezTo>
                    <a:pt x="1054" y="282"/>
                    <a:pt x="1052" y="283"/>
                    <a:pt x="1050" y="284"/>
                  </a:cubicBezTo>
                  <a:cubicBezTo>
                    <a:pt x="1045" y="287"/>
                    <a:pt x="1041" y="289"/>
                    <a:pt x="1038" y="292"/>
                  </a:cubicBezTo>
                  <a:cubicBezTo>
                    <a:pt x="1035" y="296"/>
                    <a:pt x="1032" y="299"/>
                    <a:pt x="1029" y="302"/>
                  </a:cubicBezTo>
                  <a:lnTo>
                    <a:pt x="1029" y="302"/>
                  </a:lnTo>
                  <a:lnTo>
                    <a:pt x="1022" y="301"/>
                  </a:lnTo>
                  <a:cubicBezTo>
                    <a:pt x="1017" y="299"/>
                    <a:pt x="1012" y="299"/>
                    <a:pt x="1007" y="299"/>
                  </a:cubicBezTo>
                  <a:cubicBezTo>
                    <a:pt x="1004" y="299"/>
                    <a:pt x="1001" y="299"/>
                    <a:pt x="997" y="299"/>
                  </a:cubicBezTo>
                  <a:cubicBezTo>
                    <a:pt x="992" y="301"/>
                    <a:pt x="987" y="302"/>
                    <a:pt x="982" y="303"/>
                  </a:cubicBezTo>
                  <a:cubicBezTo>
                    <a:pt x="979" y="304"/>
                    <a:pt x="975" y="306"/>
                    <a:pt x="973" y="307"/>
                  </a:cubicBezTo>
                  <a:cubicBezTo>
                    <a:pt x="961" y="314"/>
                    <a:pt x="956" y="319"/>
                    <a:pt x="955" y="319"/>
                  </a:cubicBezTo>
                  <a:cubicBezTo>
                    <a:pt x="950" y="320"/>
                    <a:pt x="945" y="323"/>
                    <a:pt x="942" y="325"/>
                  </a:cubicBezTo>
                  <a:cubicBezTo>
                    <a:pt x="937" y="327"/>
                    <a:pt x="934" y="331"/>
                    <a:pt x="930" y="334"/>
                  </a:cubicBezTo>
                  <a:cubicBezTo>
                    <a:pt x="927" y="338"/>
                    <a:pt x="924" y="342"/>
                    <a:pt x="921" y="347"/>
                  </a:cubicBezTo>
                  <a:lnTo>
                    <a:pt x="921" y="347"/>
                  </a:lnTo>
                  <a:lnTo>
                    <a:pt x="920" y="346"/>
                  </a:lnTo>
                  <a:cubicBezTo>
                    <a:pt x="917" y="345"/>
                    <a:pt x="915" y="343"/>
                    <a:pt x="913" y="342"/>
                  </a:cubicBezTo>
                  <a:cubicBezTo>
                    <a:pt x="908" y="340"/>
                    <a:pt x="905" y="340"/>
                    <a:pt x="900" y="339"/>
                  </a:cubicBezTo>
                  <a:cubicBezTo>
                    <a:pt x="897" y="338"/>
                    <a:pt x="894" y="338"/>
                    <a:pt x="891" y="338"/>
                  </a:cubicBezTo>
                  <a:cubicBezTo>
                    <a:pt x="891" y="338"/>
                    <a:pt x="890" y="338"/>
                    <a:pt x="889" y="338"/>
                  </a:cubicBezTo>
                  <a:lnTo>
                    <a:pt x="889" y="338"/>
                  </a:lnTo>
                  <a:cubicBezTo>
                    <a:pt x="889" y="338"/>
                    <a:pt x="889" y="338"/>
                    <a:pt x="888" y="338"/>
                  </a:cubicBezTo>
                  <a:cubicBezTo>
                    <a:pt x="885" y="336"/>
                    <a:pt x="882" y="334"/>
                    <a:pt x="875" y="332"/>
                  </a:cubicBezTo>
                  <a:cubicBezTo>
                    <a:pt x="868" y="329"/>
                    <a:pt x="861" y="327"/>
                    <a:pt x="853" y="327"/>
                  </a:cubicBezTo>
                  <a:cubicBezTo>
                    <a:pt x="850" y="327"/>
                    <a:pt x="846" y="328"/>
                    <a:pt x="842" y="328"/>
                  </a:cubicBezTo>
                  <a:cubicBezTo>
                    <a:pt x="831" y="329"/>
                    <a:pt x="820" y="335"/>
                    <a:pt x="811" y="345"/>
                  </a:cubicBezTo>
                  <a:cubicBezTo>
                    <a:pt x="806" y="348"/>
                    <a:pt x="803" y="351"/>
                    <a:pt x="799" y="356"/>
                  </a:cubicBezTo>
                  <a:lnTo>
                    <a:pt x="797" y="359"/>
                  </a:lnTo>
                  <a:lnTo>
                    <a:pt x="797" y="359"/>
                  </a:lnTo>
                  <a:cubicBezTo>
                    <a:pt x="797" y="359"/>
                    <a:pt x="796" y="359"/>
                    <a:pt x="796" y="360"/>
                  </a:cubicBezTo>
                  <a:cubicBezTo>
                    <a:pt x="788" y="363"/>
                    <a:pt x="781" y="369"/>
                    <a:pt x="774" y="376"/>
                  </a:cubicBezTo>
                  <a:cubicBezTo>
                    <a:pt x="772" y="379"/>
                    <a:pt x="770" y="381"/>
                    <a:pt x="768" y="383"/>
                  </a:cubicBezTo>
                  <a:lnTo>
                    <a:pt x="751" y="383"/>
                  </a:lnTo>
                  <a:cubicBezTo>
                    <a:pt x="747" y="383"/>
                    <a:pt x="744" y="383"/>
                    <a:pt x="739" y="384"/>
                  </a:cubicBezTo>
                  <a:cubicBezTo>
                    <a:pt x="738" y="384"/>
                    <a:pt x="737" y="384"/>
                    <a:pt x="735" y="384"/>
                  </a:cubicBezTo>
                  <a:lnTo>
                    <a:pt x="735" y="384"/>
                  </a:lnTo>
                  <a:lnTo>
                    <a:pt x="729" y="383"/>
                  </a:lnTo>
                  <a:cubicBezTo>
                    <a:pt x="723" y="381"/>
                    <a:pt x="717" y="380"/>
                    <a:pt x="711" y="380"/>
                  </a:cubicBezTo>
                  <a:cubicBezTo>
                    <a:pt x="709" y="380"/>
                    <a:pt x="706" y="380"/>
                    <a:pt x="704" y="380"/>
                  </a:cubicBezTo>
                  <a:cubicBezTo>
                    <a:pt x="702" y="380"/>
                    <a:pt x="699" y="380"/>
                    <a:pt x="696" y="382"/>
                  </a:cubicBezTo>
                  <a:lnTo>
                    <a:pt x="690" y="383"/>
                  </a:lnTo>
                  <a:lnTo>
                    <a:pt x="688" y="383"/>
                  </a:lnTo>
                  <a:lnTo>
                    <a:pt x="679" y="384"/>
                  </a:lnTo>
                  <a:lnTo>
                    <a:pt x="665" y="386"/>
                  </a:lnTo>
                  <a:lnTo>
                    <a:pt x="656" y="387"/>
                  </a:lnTo>
                  <a:cubicBezTo>
                    <a:pt x="653" y="389"/>
                    <a:pt x="651" y="390"/>
                    <a:pt x="649" y="390"/>
                  </a:cubicBezTo>
                  <a:cubicBezTo>
                    <a:pt x="644" y="392"/>
                    <a:pt x="639" y="394"/>
                    <a:pt x="636" y="398"/>
                  </a:cubicBezTo>
                  <a:cubicBezTo>
                    <a:pt x="631" y="402"/>
                    <a:pt x="626" y="406"/>
                    <a:pt x="622" y="412"/>
                  </a:cubicBezTo>
                  <a:lnTo>
                    <a:pt x="622" y="412"/>
                  </a:lnTo>
                  <a:cubicBezTo>
                    <a:pt x="621" y="411"/>
                    <a:pt x="620" y="410"/>
                    <a:pt x="619" y="409"/>
                  </a:cubicBezTo>
                  <a:cubicBezTo>
                    <a:pt x="614" y="406"/>
                    <a:pt x="609" y="404"/>
                    <a:pt x="604" y="402"/>
                  </a:cubicBezTo>
                  <a:cubicBezTo>
                    <a:pt x="599" y="402"/>
                    <a:pt x="596" y="401"/>
                    <a:pt x="592" y="401"/>
                  </a:cubicBezTo>
                  <a:cubicBezTo>
                    <a:pt x="591" y="401"/>
                    <a:pt x="589" y="401"/>
                    <a:pt x="587" y="401"/>
                  </a:cubicBezTo>
                  <a:cubicBezTo>
                    <a:pt x="582" y="401"/>
                    <a:pt x="576" y="402"/>
                    <a:pt x="570" y="405"/>
                  </a:cubicBezTo>
                  <a:cubicBezTo>
                    <a:pt x="565" y="407"/>
                    <a:pt x="562" y="408"/>
                    <a:pt x="558" y="412"/>
                  </a:cubicBezTo>
                  <a:cubicBezTo>
                    <a:pt x="556" y="413"/>
                    <a:pt x="554" y="415"/>
                    <a:pt x="551" y="418"/>
                  </a:cubicBezTo>
                  <a:cubicBezTo>
                    <a:pt x="548" y="421"/>
                    <a:pt x="546" y="424"/>
                    <a:pt x="543" y="428"/>
                  </a:cubicBezTo>
                  <a:cubicBezTo>
                    <a:pt x="540" y="433"/>
                    <a:pt x="538" y="438"/>
                    <a:pt x="536" y="442"/>
                  </a:cubicBezTo>
                  <a:lnTo>
                    <a:pt x="536" y="442"/>
                  </a:lnTo>
                  <a:cubicBezTo>
                    <a:pt x="532" y="443"/>
                    <a:pt x="527" y="443"/>
                    <a:pt x="521" y="445"/>
                  </a:cubicBezTo>
                  <a:lnTo>
                    <a:pt x="521" y="445"/>
                  </a:lnTo>
                  <a:lnTo>
                    <a:pt x="511" y="440"/>
                  </a:lnTo>
                  <a:cubicBezTo>
                    <a:pt x="503" y="435"/>
                    <a:pt x="495" y="433"/>
                    <a:pt x="487" y="430"/>
                  </a:cubicBezTo>
                  <a:lnTo>
                    <a:pt x="474" y="430"/>
                  </a:lnTo>
                  <a:cubicBezTo>
                    <a:pt x="468" y="431"/>
                    <a:pt x="463" y="433"/>
                    <a:pt x="459" y="434"/>
                  </a:cubicBezTo>
                  <a:cubicBezTo>
                    <a:pt x="454" y="436"/>
                    <a:pt x="449" y="438"/>
                    <a:pt x="445" y="442"/>
                  </a:cubicBezTo>
                  <a:cubicBezTo>
                    <a:pt x="439" y="445"/>
                    <a:pt x="433" y="450"/>
                    <a:pt x="430" y="455"/>
                  </a:cubicBezTo>
                  <a:cubicBezTo>
                    <a:pt x="427" y="457"/>
                    <a:pt x="425" y="459"/>
                    <a:pt x="423" y="460"/>
                  </a:cubicBezTo>
                  <a:lnTo>
                    <a:pt x="425" y="459"/>
                  </a:lnTo>
                  <a:lnTo>
                    <a:pt x="427" y="459"/>
                  </a:lnTo>
                  <a:cubicBezTo>
                    <a:pt x="419" y="462"/>
                    <a:pt x="411" y="467"/>
                    <a:pt x="404" y="472"/>
                  </a:cubicBezTo>
                  <a:lnTo>
                    <a:pt x="404" y="472"/>
                  </a:lnTo>
                  <a:cubicBezTo>
                    <a:pt x="403" y="471"/>
                    <a:pt x="401" y="470"/>
                    <a:pt x="400" y="468"/>
                  </a:cubicBezTo>
                  <a:cubicBezTo>
                    <a:pt x="397" y="467"/>
                    <a:pt x="394" y="464"/>
                    <a:pt x="392" y="463"/>
                  </a:cubicBezTo>
                  <a:cubicBezTo>
                    <a:pt x="389" y="462"/>
                    <a:pt x="388" y="462"/>
                    <a:pt x="386" y="460"/>
                  </a:cubicBezTo>
                  <a:cubicBezTo>
                    <a:pt x="382" y="459"/>
                    <a:pt x="380" y="458"/>
                    <a:pt x="376" y="457"/>
                  </a:cubicBezTo>
                  <a:cubicBezTo>
                    <a:pt x="372" y="456"/>
                    <a:pt x="367" y="455"/>
                    <a:pt x="361" y="455"/>
                  </a:cubicBezTo>
                  <a:cubicBezTo>
                    <a:pt x="353" y="455"/>
                    <a:pt x="344" y="458"/>
                    <a:pt x="336" y="463"/>
                  </a:cubicBezTo>
                  <a:cubicBezTo>
                    <a:pt x="329" y="467"/>
                    <a:pt x="323" y="474"/>
                    <a:pt x="320" y="481"/>
                  </a:cubicBezTo>
                  <a:cubicBezTo>
                    <a:pt x="317" y="485"/>
                    <a:pt x="316" y="489"/>
                    <a:pt x="315" y="493"/>
                  </a:cubicBezTo>
                  <a:cubicBezTo>
                    <a:pt x="314" y="500"/>
                    <a:pt x="313" y="507"/>
                    <a:pt x="313" y="514"/>
                  </a:cubicBezTo>
                  <a:lnTo>
                    <a:pt x="313" y="525"/>
                  </a:lnTo>
                  <a:lnTo>
                    <a:pt x="313" y="525"/>
                  </a:lnTo>
                  <a:cubicBezTo>
                    <a:pt x="311" y="525"/>
                    <a:pt x="309" y="525"/>
                    <a:pt x="308" y="525"/>
                  </a:cubicBezTo>
                  <a:cubicBezTo>
                    <a:pt x="306" y="525"/>
                    <a:pt x="305" y="525"/>
                    <a:pt x="304" y="525"/>
                  </a:cubicBezTo>
                  <a:cubicBezTo>
                    <a:pt x="298" y="525"/>
                    <a:pt x="293" y="526"/>
                    <a:pt x="288" y="529"/>
                  </a:cubicBezTo>
                  <a:lnTo>
                    <a:pt x="286" y="529"/>
                  </a:lnTo>
                  <a:lnTo>
                    <a:pt x="281" y="530"/>
                  </a:lnTo>
                  <a:cubicBezTo>
                    <a:pt x="276" y="532"/>
                    <a:pt x="269" y="533"/>
                    <a:pt x="261" y="536"/>
                  </a:cubicBezTo>
                  <a:lnTo>
                    <a:pt x="261" y="536"/>
                  </a:lnTo>
                  <a:lnTo>
                    <a:pt x="254" y="533"/>
                  </a:lnTo>
                  <a:cubicBezTo>
                    <a:pt x="246" y="530"/>
                    <a:pt x="237" y="529"/>
                    <a:pt x="228" y="528"/>
                  </a:cubicBezTo>
                  <a:cubicBezTo>
                    <a:pt x="225" y="528"/>
                    <a:pt x="220" y="529"/>
                    <a:pt x="217" y="529"/>
                  </a:cubicBezTo>
                  <a:cubicBezTo>
                    <a:pt x="215" y="529"/>
                    <a:pt x="214" y="530"/>
                    <a:pt x="212" y="530"/>
                  </a:cubicBezTo>
                  <a:lnTo>
                    <a:pt x="212" y="530"/>
                  </a:lnTo>
                  <a:cubicBezTo>
                    <a:pt x="212" y="530"/>
                    <a:pt x="212" y="530"/>
                    <a:pt x="212" y="530"/>
                  </a:cubicBezTo>
                  <a:cubicBezTo>
                    <a:pt x="210" y="530"/>
                    <a:pt x="206" y="529"/>
                    <a:pt x="199" y="528"/>
                  </a:cubicBezTo>
                  <a:cubicBezTo>
                    <a:pt x="196" y="527"/>
                    <a:pt x="192" y="526"/>
                    <a:pt x="188" y="526"/>
                  </a:cubicBezTo>
                  <a:cubicBezTo>
                    <a:pt x="181" y="526"/>
                    <a:pt x="175" y="528"/>
                    <a:pt x="168" y="530"/>
                  </a:cubicBezTo>
                  <a:cubicBezTo>
                    <a:pt x="161" y="532"/>
                    <a:pt x="154" y="536"/>
                    <a:pt x="148" y="541"/>
                  </a:cubicBezTo>
                  <a:cubicBezTo>
                    <a:pt x="144" y="545"/>
                    <a:pt x="140" y="550"/>
                    <a:pt x="138" y="555"/>
                  </a:cubicBezTo>
                  <a:cubicBezTo>
                    <a:pt x="137" y="559"/>
                    <a:pt x="136" y="562"/>
                    <a:pt x="134" y="566"/>
                  </a:cubicBezTo>
                  <a:cubicBezTo>
                    <a:pt x="133" y="568"/>
                    <a:pt x="133" y="570"/>
                    <a:pt x="132" y="573"/>
                  </a:cubicBezTo>
                  <a:cubicBezTo>
                    <a:pt x="131" y="576"/>
                    <a:pt x="131" y="580"/>
                    <a:pt x="131" y="584"/>
                  </a:cubicBezTo>
                  <a:lnTo>
                    <a:pt x="131" y="584"/>
                  </a:lnTo>
                  <a:cubicBezTo>
                    <a:pt x="128" y="584"/>
                    <a:pt x="125" y="583"/>
                    <a:pt x="122" y="583"/>
                  </a:cubicBezTo>
                  <a:cubicBezTo>
                    <a:pt x="119" y="583"/>
                    <a:pt x="116" y="584"/>
                    <a:pt x="114" y="584"/>
                  </a:cubicBezTo>
                  <a:cubicBezTo>
                    <a:pt x="107" y="585"/>
                    <a:pt x="100" y="588"/>
                    <a:pt x="94" y="591"/>
                  </a:cubicBezTo>
                  <a:cubicBezTo>
                    <a:pt x="90" y="595"/>
                    <a:pt x="86" y="598"/>
                    <a:pt x="82" y="602"/>
                  </a:cubicBezTo>
                  <a:cubicBezTo>
                    <a:pt x="80" y="605"/>
                    <a:pt x="78" y="609"/>
                    <a:pt x="76" y="612"/>
                  </a:cubicBezTo>
                  <a:cubicBezTo>
                    <a:pt x="74" y="614"/>
                    <a:pt x="73" y="617"/>
                    <a:pt x="73" y="619"/>
                  </a:cubicBezTo>
                  <a:lnTo>
                    <a:pt x="71" y="626"/>
                  </a:lnTo>
                  <a:lnTo>
                    <a:pt x="68" y="631"/>
                  </a:lnTo>
                  <a:cubicBezTo>
                    <a:pt x="67" y="636"/>
                    <a:pt x="67" y="642"/>
                    <a:pt x="66" y="647"/>
                  </a:cubicBezTo>
                  <a:lnTo>
                    <a:pt x="66" y="652"/>
                  </a:lnTo>
                  <a:lnTo>
                    <a:pt x="66" y="652"/>
                  </a:lnTo>
                  <a:cubicBezTo>
                    <a:pt x="65" y="652"/>
                    <a:pt x="64" y="652"/>
                    <a:pt x="64" y="653"/>
                  </a:cubicBezTo>
                  <a:cubicBezTo>
                    <a:pt x="60" y="655"/>
                    <a:pt x="57" y="658"/>
                    <a:pt x="53" y="661"/>
                  </a:cubicBezTo>
                  <a:lnTo>
                    <a:pt x="52" y="662"/>
                  </a:lnTo>
                  <a:lnTo>
                    <a:pt x="52" y="662"/>
                  </a:lnTo>
                  <a:cubicBezTo>
                    <a:pt x="51" y="662"/>
                    <a:pt x="51" y="663"/>
                    <a:pt x="50" y="663"/>
                  </a:cubicBezTo>
                  <a:lnTo>
                    <a:pt x="46" y="667"/>
                  </a:lnTo>
                  <a:cubicBezTo>
                    <a:pt x="1" y="690"/>
                    <a:pt x="24" y="752"/>
                    <a:pt x="65" y="752"/>
                  </a:cubicBezTo>
                  <a:cubicBezTo>
                    <a:pt x="72" y="752"/>
                    <a:pt x="79" y="750"/>
                    <a:pt x="87" y="746"/>
                  </a:cubicBezTo>
                  <a:cubicBezTo>
                    <a:pt x="94" y="743"/>
                    <a:pt x="100" y="740"/>
                    <a:pt x="105" y="735"/>
                  </a:cubicBezTo>
                  <a:cubicBezTo>
                    <a:pt x="110" y="732"/>
                    <a:pt x="112" y="729"/>
                    <a:pt x="112" y="729"/>
                  </a:cubicBezTo>
                  <a:lnTo>
                    <a:pt x="112" y="729"/>
                  </a:lnTo>
                  <a:lnTo>
                    <a:pt x="111" y="730"/>
                  </a:lnTo>
                  <a:cubicBezTo>
                    <a:pt x="112" y="729"/>
                    <a:pt x="114" y="728"/>
                    <a:pt x="116" y="728"/>
                  </a:cubicBezTo>
                  <a:lnTo>
                    <a:pt x="119" y="726"/>
                  </a:lnTo>
                  <a:cubicBezTo>
                    <a:pt x="126" y="722"/>
                    <a:pt x="133" y="716"/>
                    <a:pt x="138" y="709"/>
                  </a:cubicBezTo>
                  <a:cubicBezTo>
                    <a:pt x="140" y="706"/>
                    <a:pt x="142" y="701"/>
                    <a:pt x="144" y="698"/>
                  </a:cubicBezTo>
                  <a:cubicBezTo>
                    <a:pt x="144" y="696"/>
                    <a:pt x="145" y="694"/>
                    <a:pt x="146" y="692"/>
                  </a:cubicBezTo>
                  <a:lnTo>
                    <a:pt x="146" y="692"/>
                  </a:lnTo>
                  <a:cubicBezTo>
                    <a:pt x="147" y="693"/>
                    <a:pt x="148" y="693"/>
                    <a:pt x="149" y="693"/>
                  </a:cubicBezTo>
                  <a:cubicBezTo>
                    <a:pt x="154" y="694"/>
                    <a:pt x="158" y="694"/>
                    <a:pt x="161" y="694"/>
                  </a:cubicBezTo>
                  <a:cubicBezTo>
                    <a:pt x="162" y="695"/>
                    <a:pt x="164" y="695"/>
                    <a:pt x="165" y="695"/>
                  </a:cubicBezTo>
                  <a:cubicBezTo>
                    <a:pt x="169" y="695"/>
                    <a:pt x="173" y="694"/>
                    <a:pt x="176" y="693"/>
                  </a:cubicBezTo>
                  <a:cubicBezTo>
                    <a:pt x="185" y="691"/>
                    <a:pt x="193" y="686"/>
                    <a:pt x="200" y="679"/>
                  </a:cubicBezTo>
                  <a:cubicBezTo>
                    <a:pt x="204" y="675"/>
                    <a:pt x="207" y="669"/>
                    <a:pt x="210" y="663"/>
                  </a:cubicBezTo>
                  <a:cubicBezTo>
                    <a:pt x="211" y="660"/>
                    <a:pt x="212" y="656"/>
                    <a:pt x="213" y="654"/>
                  </a:cubicBezTo>
                  <a:cubicBezTo>
                    <a:pt x="214" y="652"/>
                    <a:pt x="214" y="648"/>
                    <a:pt x="214" y="647"/>
                  </a:cubicBezTo>
                  <a:cubicBezTo>
                    <a:pt x="215" y="638"/>
                    <a:pt x="215" y="628"/>
                    <a:pt x="215" y="620"/>
                  </a:cubicBezTo>
                  <a:lnTo>
                    <a:pt x="215" y="620"/>
                  </a:lnTo>
                  <a:cubicBezTo>
                    <a:pt x="219" y="619"/>
                    <a:pt x="222" y="619"/>
                    <a:pt x="225" y="618"/>
                  </a:cubicBezTo>
                  <a:lnTo>
                    <a:pt x="225" y="618"/>
                  </a:lnTo>
                  <a:lnTo>
                    <a:pt x="232" y="620"/>
                  </a:lnTo>
                  <a:cubicBezTo>
                    <a:pt x="240" y="624"/>
                    <a:pt x="248" y="625"/>
                    <a:pt x="256" y="626"/>
                  </a:cubicBezTo>
                  <a:cubicBezTo>
                    <a:pt x="264" y="626"/>
                    <a:pt x="271" y="625"/>
                    <a:pt x="279" y="623"/>
                  </a:cubicBezTo>
                  <a:lnTo>
                    <a:pt x="283" y="620"/>
                  </a:lnTo>
                  <a:lnTo>
                    <a:pt x="299" y="615"/>
                  </a:lnTo>
                  <a:lnTo>
                    <a:pt x="299" y="615"/>
                  </a:lnTo>
                  <a:cubicBezTo>
                    <a:pt x="302" y="617"/>
                    <a:pt x="305" y="619"/>
                    <a:pt x="309" y="623"/>
                  </a:cubicBezTo>
                  <a:cubicBezTo>
                    <a:pt x="316" y="627"/>
                    <a:pt x="324" y="631"/>
                    <a:pt x="334" y="633"/>
                  </a:cubicBezTo>
                  <a:cubicBezTo>
                    <a:pt x="337" y="634"/>
                    <a:pt x="342" y="634"/>
                    <a:pt x="346" y="634"/>
                  </a:cubicBezTo>
                  <a:cubicBezTo>
                    <a:pt x="352" y="634"/>
                    <a:pt x="359" y="633"/>
                    <a:pt x="365" y="631"/>
                  </a:cubicBezTo>
                  <a:cubicBezTo>
                    <a:pt x="375" y="626"/>
                    <a:pt x="383" y="619"/>
                    <a:pt x="389" y="609"/>
                  </a:cubicBezTo>
                  <a:cubicBezTo>
                    <a:pt x="390" y="605"/>
                    <a:pt x="393" y="601"/>
                    <a:pt x="394" y="597"/>
                  </a:cubicBezTo>
                  <a:cubicBezTo>
                    <a:pt x="395" y="589"/>
                    <a:pt x="396" y="582"/>
                    <a:pt x="396" y="575"/>
                  </a:cubicBezTo>
                  <a:lnTo>
                    <a:pt x="396" y="566"/>
                  </a:lnTo>
                  <a:lnTo>
                    <a:pt x="396" y="566"/>
                  </a:lnTo>
                  <a:cubicBezTo>
                    <a:pt x="398" y="567"/>
                    <a:pt x="400" y="567"/>
                    <a:pt x="402" y="567"/>
                  </a:cubicBezTo>
                  <a:cubicBezTo>
                    <a:pt x="408" y="567"/>
                    <a:pt x="415" y="567"/>
                    <a:pt x="420" y="565"/>
                  </a:cubicBezTo>
                  <a:cubicBezTo>
                    <a:pt x="426" y="562"/>
                    <a:pt x="431" y="560"/>
                    <a:pt x="437" y="557"/>
                  </a:cubicBezTo>
                  <a:cubicBezTo>
                    <a:pt x="441" y="553"/>
                    <a:pt x="447" y="548"/>
                    <a:pt x="452" y="543"/>
                  </a:cubicBezTo>
                  <a:cubicBezTo>
                    <a:pt x="454" y="541"/>
                    <a:pt x="455" y="539"/>
                    <a:pt x="457" y="537"/>
                  </a:cubicBezTo>
                  <a:lnTo>
                    <a:pt x="457" y="537"/>
                  </a:lnTo>
                  <a:cubicBezTo>
                    <a:pt x="456" y="538"/>
                    <a:pt x="455" y="539"/>
                    <a:pt x="453" y="539"/>
                  </a:cubicBezTo>
                  <a:cubicBezTo>
                    <a:pt x="454" y="538"/>
                    <a:pt x="456" y="538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9" y="537"/>
                    <a:pt x="460" y="536"/>
                    <a:pt x="461" y="536"/>
                  </a:cubicBezTo>
                  <a:cubicBezTo>
                    <a:pt x="463" y="535"/>
                    <a:pt x="466" y="533"/>
                    <a:pt x="468" y="532"/>
                  </a:cubicBezTo>
                  <a:cubicBezTo>
                    <a:pt x="470" y="530"/>
                    <a:pt x="474" y="526"/>
                    <a:pt x="477" y="524"/>
                  </a:cubicBezTo>
                  <a:cubicBezTo>
                    <a:pt x="478" y="523"/>
                    <a:pt x="479" y="523"/>
                    <a:pt x="479" y="522"/>
                  </a:cubicBezTo>
                  <a:lnTo>
                    <a:pt x="479" y="522"/>
                  </a:lnTo>
                  <a:cubicBezTo>
                    <a:pt x="484" y="525"/>
                    <a:pt x="490" y="527"/>
                    <a:pt x="495" y="529"/>
                  </a:cubicBezTo>
                  <a:cubicBezTo>
                    <a:pt x="497" y="530"/>
                    <a:pt x="500" y="530"/>
                    <a:pt x="503" y="531"/>
                  </a:cubicBezTo>
                  <a:cubicBezTo>
                    <a:pt x="506" y="531"/>
                    <a:pt x="511" y="532"/>
                    <a:pt x="514" y="532"/>
                  </a:cubicBezTo>
                  <a:cubicBezTo>
                    <a:pt x="519" y="532"/>
                    <a:pt x="524" y="531"/>
                    <a:pt x="528" y="530"/>
                  </a:cubicBezTo>
                  <a:lnTo>
                    <a:pt x="531" y="529"/>
                  </a:lnTo>
                  <a:cubicBezTo>
                    <a:pt x="535" y="528"/>
                    <a:pt x="542" y="526"/>
                    <a:pt x="551" y="524"/>
                  </a:cubicBezTo>
                  <a:cubicBezTo>
                    <a:pt x="555" y="523"/>
                    <a:pt x="560" y="522"/>
                    <a:pt x="565" y="521"/>
                  </a:cubicBezTo>
                  <a:cubicBezTo>
                    <a:pt x="569" y="519"/>
                    <a:pt x="572" y="517"/>
                    <a:pt x="576" y="516"/>
                  </a:cubicBezTo>
                  <a:cubicBezTo>
                    <a:pt x="579" y="514"/>
                    <a:pt x="583" y="511"/>
                    <a:pt x="586" y="509"/>
                  </a:cubicBezTo>
                  <a:cubicBezTo>
                    <a:pt x="588" y="507"/>
                    <a:pt x="590" y="504"/>
                    <a:pt x="592" y="502"/>
                  </a:cubicBezTo>
                  <a:cubicBezTo>
                    <a:pt x="592" y="502"/>
                    <a:pt x="593" y="501"/>
                    <a:pt x="593" y="501"/>
                  </a:cubicBezTo>
                  <a:lnTo>
                    <a:pt x="593" y="501"/>
                  </a:lnTo>
                  <a:cubicBezTo>
                    <a:pt x="595" y="502"/>
                    <a:pt x="597" y="503"/>
                    <a:pt x="599" y="504"/>
                  </a:cubicBezTo>
                  <a:lnTo>
                    <a:pt x="605" y="507"/>
                  </a:lnTo>
                  <a:cubicBezTo>
                    <a:pt x="607" y="508"/>
                    <a:pt x="609" y="510"/>
                    <a:pt x="613" y="510"/>
                  </a:cubicBezTo>
                  <a:cubicBezTo>
                    <a:pt x="616" y="511"/>
                    <a:pt x="621" y="513"/>
                    <a:pt x="626" y="514"/>
                  </a:cubicBezTo>
                  <a:cubicBezTo>
                    <a:pt x="632" y="514"/>
                    <a:pt x="638" y="513"/>
                    <a:pt x="645" y="511"/>
                  </a:cubicBezTo>
                  <a:cubicBezTo>
                    <a:pt x="653" y="508"/>
                    <a:pt x="661" y="503"/>
                    <a:pt x="667" y="496"/>
                  </a:cubicBezTo>
                  <a:cubicBezTo>
                    <a:pt x="671" y="493"/>
                    <a:pt x="674" y="488"/>
                    <a:pt x="677" y="485"/>
                  </a:cubicBezTo>
                  <a:cubicBezTo>
                    <a:pt x="679" y="479"/>
                    <a:pt x="681" y="474"/>
                    <a:pt x="683" y="470"/>
                  </a:cubicBezTo>
                  <a:cubicBezTo>
                    <a:pt x="688" y="470"/>
                    <a:pt x="693" y="468"/>
                    <a:pt x="699" y="467"/>
                  </a:cubicBezTo>
                  <a:lnTo>
                    <a:pt x="705" y="465"/>
                  </a:lnTo>
                  <a:lnTo>
                    <a:pt x="716" y="468"/>
                  </a:lnTo>
                  <a:cubicBezTo>
                    <a:pt x="722" y="469"/>
                    <a:pt x="728" y="470"/>
                    <a:pt x="735" y="470"/>
                  </a:cubicBezTo>
                  <a:cubicBezTo>
                    <a:pt x="737" y="470"/>
                    <a:pt x="740" y="470"/>
                    <a:pt x="743" y="470"/>
                  </a:cubicBezTo>
                  <a:cubicBezTo>
                    <a:pt x="745" y="470"/>
                    <a:pt x="751" y="467"/>
                    <a:pt x="751" y="467"/>
                  </a:cubicBezTo>
                  <a:cubicBezTo>
                    <a:pt x="752" y="467"/>
                    <a:pt x="756" y="468"/>
                    <a:pt x="763" y="468"/>
                  </a:cubicBezTo>
                  <a:cubicBezTo>
                    <a:pt x="767" y="468"/>
                    <a:pt x="771" y="468"/>
                    <a:pt x="776" y="467"/>
                  </a:cubicBezTo>
                  <a:cubicBezTo>
                    <a:pt x="780" y="466"/>
                    <a:pt x="783" y="466"/>
                    <a:pt x="787" y="465"/>
                  </a:cubicBezTo>
                  <a:cubicBezTo>
                    <a:pt x="790" y="464"/>
                    <a:pt x="794" y="463"/>
                    <a:pt x="796" y="462"/>
                  </a:cubicBezTo>
                  <a:cubicBezTo>
                    <a:pt x="799" y="460"/>
                    <a:pt x="802" y="459"/>
                    <a:pt x="804" y="457"/>
                  </a:cubicBezTo>
                  <a:cubicBezTo>
                    <a:pt x="811" y="453"/>
                    <a:pt x="817" y="448"/>
                    <a:pt x="821" y="442"/>
                  </a:cubicBezTo>
                  <a:lnTo>
                    <a:pt x="828" y="435"/>
                  </a:lnTo>
                  <a:lnTo>
                    <a:pt x="828" y="435"/>
                  </a:lnTo>
                  <a:cubicBezTo>
                    <a:pt x="830" y="435"/>
                    <a:pt x="831" y="434"/>
                    <a:pt x="833" y="433"/>
                  </a:cubicBezTo>
                  <a:cubicBezTo>
                    <a:pt x="835" y="431"/>
                    <a:pt x="838" y="430"/>
                    <a:pt x="840" y="428"/>
                  </a:cubicBezTo>
                  <a:cubicBezTo>
                    <a:pt x="842" y="427"/>
                    <a:pt x="843" y="426"/>
                    <a:pt x="846" y="424"/>
                  </a:cubicBezTo>
                  <a:cubicBezTo>
                    <a:pt x="848" y="422"/>
                    <a:pt x="850" y="419"/>
                    <a:pt x="853" y="416"/>
                  </a:cubicBezTo>
                  <a:lnTo>
                    <a:pt x="853" y="416"/>
                  </a:lnTo>
                  <a:cubicBezTo>
                    <a:pt x="857" y="418"/>
                    <a:pt x="862" y="420"/>
                    <a:pt x="868" y="421"/>
                  </a:cubicBezTo>
                  <a:cubicBezTo>
                    <a:pt x="871" y="422"/>
                    <a:pt x="875" y="422"/>
                    <a:pt x="879" y="423"/>
                  </a:cubicBezTo>
                  <a:lnTo>
                    <a:pt x="879" y="423"/>
                  </a:lnTo>
                  <a:cubicBezTo>
                    <a:pt x="879" y="423"/>
                    <a:pt x="879" y="423"/>
                    <a:pt x="879" y="423"/>
                  </a:cubicBezTo>
                  <a:cubicBezTo>
                    <a:pt x="883" y="427"/>
                    <a:pt x="886" y="429"/>
                    <a:pt x="890" y="433"/>
                  </a:cubicBezTo>
                  <a:cubicBezTo>
                    <a:pt x="897" y="438"/>
                    <a:pt x="904" y="442"/>
                    <a:pt x="911" y="445"/>
                  </a:cubicBezTo>
                  <a:cubicBezTo>
                    <a:pt x="916" y="448"/>
                    <a:pt x="923" y="449"/>
                    <a:pt x="929" y="449"/>
                  </a:cubicBezTo>
                  <a:cubicBezTo>
                    <a:pt x="933" y="449"/>
                    <a:pt x="936" y="448"/>
                    <a:pt x="939" y="448"/>
                  </a:cubicBezTo>
                  <a:cubicBezTo>
                    <a:pt x="946" y="446"/>
                    <a:pt x="952" y="444"/>
                    <a:pt x="958" y="440"/>
                  </a:cubicBezTo>
                  <a:cubicBezTo>
                    <a:pt x="961" y="437"/>
                    <a:pt x="965" y="434"/>
                    <a:pt x="968" y="430"/>
                  </a:cubicBezTo>
                  <a:cubicBezTo>
                    <a:pt x="973" y="423"/>
                    <a:pt x="977" y="416"/>
                    <a:pt x="980" y="408"/>
                  </a:cubicBezTo>
                  <a:cubicBezTo>
                    <a:pt x="982" y="401"/>
                    <a:pt x="984" y="396"/>
                    <a:pt x="985" y="392"/>
                  </a:cubicBezTo>
                  <a:lnTo>
                    <a:pt x="985" y="392"/>
                  </a:lnTo>
                  <a:cubicBezTo>
                    <a:pt x="995" y="387"/>
                    <a:pt x="1000" y="383"/>
                    <a:pt x="1003" y="381"/>
                  </a:cubicBezTo>
                  <a:lnTo>
                    <a:pt x="1003" y="381"/>
                  </a:lnTo>
                  <a:lnTo>
                    <a:pt x="1010" y="383"/>
                  </a:lnTo>
                  <a:cubicBezTo>
                    <a:pt x="1015" y="384"/>
                    <a:pt x="1021" y="384"/>
                    <a:pt x="1026" y="384"/>
                  </a:cubicBezTo>
                  <a:cubicBezTo>
                    <a:pt x="1029" y="384"/>
                    <a:pt x="1031" y="384"/>
                    <a:pt x="1033" y="384"/>
                  </a:cubicBezTo>
                  <a:cubicBezTo>
                    <a:pt x="1039" y="384"/>
                    <a:pt x="1045" y="383"/>
                    <a:pt x="1051" y="380"/>
                  </a:cubicBezTo>
                  <a:cubicBezTo>
                    <a:pt x="1053" y="379"/>
                    <a:pt x="1055" y="378"/>
                    <a:pt x="1059" y="377"/>
                  </a:cubicBezTo>
                  <a:cubicBezTo>
                    <a:pt x="1061" y="376"/>
                    <a:pt x="1063" y="373"/>
                    <a:pt x="1065" y="372"/>
                  </a:cubicBezTo>
                  <a:cubicBezTo>
                    <a:pt x="1065" y="372"/>
                    <a:pt x="1065" y="372"/>
                    <a:pt x="1066" y="371"/>
                  </a:cubicBezTo>
                  <a:lnTo>
                    <a:pt x="1066" y="371"/>
                  </a:lnTo>
                  <a:cubicBezTo>
                    <a:pt x="1067" y="373"/>
                    <a:pt x="1069" y="375"/>
                    <a:pt x="1070" y="377"/>
                  </a:cubicBezTo>
                  <a:cubicBezTo>
                    <a:pt x="1075" y="382"/>
                    <a:pt x="1080" y="386"/>
                    <a:pt x="1085" y="391"/>
                  </a:cubicBezTo>
                  <a:cubicBezTo>
                    <a:pt x="1088" y="392"/>
                    <a:pt x="1090" y="394"/>
                    <a:pt x="1092" y="396"/>
                  </a:cubicBezTo>
                  <a:cubicBezTo>
                    <a:pt x="1097" y="398"/>
                    <a:pt x="1103" y="399"/>
                    <a:pt x="1107" y="400"/>
                  </a:cubicBezTo>
                  <a:cubicBezTo>
                    <a:pt x="1110" y="401"/>
                    <a:pt x="1113" y="401"/>
                    <a:pt x="1116" y="401"/>
                  </a:cubicBezTo>
                  <a:cubicBezTo>
                    <a:pt x="1121" y="401"/>
                    <a:pt x="1127" y="400"/>
                    <a:pt x="1132" y="398"/>
                  </a:cubicBezTo>
                  <a:cubicBezTo>
                    <a:pt x="1140" y="396"/>
                    <a:pt x="1147" y="390"/>
                    <a:pt x="1151" y="384"/>
                  </a:cubicBezTo>
                  <a:cubicBezTo>
                    <a:pt x="1155" y="380"/>
                    <a:pt x="1157" y="377"/>
                    <a:pt x="1158" y="372"/>
                  </a:cubicBezTo>
                  <a:cubicBezTo>
                    <a:pt x="1160" y="370"/>
                    <a:pt x="1161" y="369"/>
                    <a:pt x="1162" y="367"/>
                  </a:cubicBezTo>
                  <a:cubicBezTo>
                    <a:pt x="1162" y="363"/>
                    <a:pt x="1163" y="360"/>
                    <a:pt x="1164" y="356"/>
                  </a:cubicBezTo>
                  <a:lnTo>
                    <a:pt x="1165" y="348"/>
                  </a:lnTo>
                  <a:lnTo>
                    <a:pt x="1167" y="341"/>
                  </a:lnTo>
                  <a:lnTo>
                    <a:pt x="1167" y="339"/>
                  </a:lnTo>
                  <a:lnTo>
                    <a:pt x="1167" y="339"/>
                  </a:lnTo>
                  <a:cubicBezTo>
                    <a:pt x="1169" y="339"/>
                    <a:pt x="1171" y="339"/>
                    <a:pt x="1173" y="340"/>
                  </a:cubicBezTo>
                  <a:lnTo>
                    <a:pt x="1186" y="340"/>
                  </a:lnTo>
                  <a:cubicBezTo>
                    <a:pt x="1189" y="339"/>
                    <a:pt x="1191" y="339"/>
                    <a:pt x="1192" y="339"/>
                  </a:cubicBezTo>
                  <a:lnTo>
                    <a:pt x="1201" y="336"/>
                  </a:lnTo>
                  <a:cubicBezTo>
                    <a:pt x="1205" y="336"/>
                    <a:pt x="1209" y="336"/>
                    <a:pt x="1214" y="335"/>
                  </a:cubicBezTo>
                  <a:lnTo>
                    <a:pt x="1214" y="335"/>
                  </a:lnTo>
                  <a:lnTo>
                    <a:pt x="1222" y="342"/>
                  </a:lnTo>
                  <a:cubicBezTo>
                    <a:pt x="1227" y="346"/>
                    <a:pt x="1233" y="350"/>
                    <a:pt x="1238" y="353"/>
                  </a:cubicBezTo>
                  <a:cubicBezTo>
                    <a:pt x="1241" y="355"/>
                    <a:pt x="1243" y="356"/>
                    <a:pt x="1246" y="357"/>
                  </a:cubicBezTo>
                  <a:cubicBezTo>
                    <a:pt x="1250" y="358"/>
                    <a:pt x="1253" y="358"/>
                    <a:pt x="1258" y="360"/>
                  </a:cubicBezTo>
                  <a:cubicBezTo>
                    <a:pt x="1260" y="360"/>
                    <a:pt x="1261" y="360"/>
                    <a:pt x="1263" y="360"/>
                  </a:cubicBezTo>
                  <a:cubicBezTo>
                    <a:pt x="1267" y="360"/>
                    <a:pt x="1270" y="359"/>
                    <a:pt x="1274" y="358"/>
                  </a:cubicBezTo>
                  <a:lnTo>
                    <a:pt x="1279" y="358"/>
                  </a:lnTo>
                  <a:cubicBezTo>
                    <a:pt x="1285" y="356"/>
                    <a:pt x="1289" y="355"/>
                    <a:pt x="1293" y="354"/>
                  </a:cubicBezTo>
                  <a:cubicBezTo>
                    <a:pt x="1299" y="351"/>
                    <a:pt x="1304" y="349"/>
                    <a:pt x="1310" y="347"/>
                  </a:cubicBezTo>
                  <a:cubicBezTo>
                    <a:pt x="1316" y="346"/>
                    <a:pt x="1321" y="345"/>
                    <a:pt x="1325" y="342"/>
                  </a:cubicBezTo>
                  <a:cubicBezTo>
                    <a:pt x="1329" y="340"/>
                    <a:pt x="1332" y="338"/>
                    <a:pt x="1336" y="334"/>
                  </a:cubicBezTo>
                  <a:cubicBezTo>
                    <a:pt x="1338" y="332"/>
                    <a:pt x="1339" y="329"/>
                    <a:pt x="1341" y="327"/>
                  </a:cubicBezTo>
                  <a:lnTo>
                    <a:pt x="1345" y="323"/>
                  </a:lnTo>
                  <a:cubicBezTo>
                    <a:pt x="1345" y="322"/>
                    <a:pt x="1346" y="321"/>
                    <a:pt x="1347" y="320"/>
                  </a:cubicBezTo>
                  <a:lnTo>
                    <a:pt x="1347" y="320"/>
                  </a:lnTo>
                  <a:cubicBezTo>
                    <a:pt x="1347" y="320"/>
                    <a:pt x="1347" y="320"/>
                    <a:pt x="1347" y="320"/>
                  </a:cubicBezTo>
                  <a:cubicBezTo>
                    <a:pt x="1352" y="323"/>
                    <a:pt x="1358" y="325"/>
                    <a:pt x="1362" y="326"/>
                  </a:cubicBezTo>
                  <a:cubicBezTo>
                    <a:pt x="1367" y="327"/>
                    <a:pt x="1372" y="327"/>
                    <a:pt x="1375" y="327"/>
                  </a:cubicBezTo>
                  <a:cubicBezTo>
                    <a:pt x="1382" y="327"/>
                    <a:pt x="1390" y="325"/>
                    <a:pt x="1396" y="323"/>
                  </a:cubicBezTo>
                  <a:cubicBezTo>
                    <a:pt x="1402" y="319"/>
                    <a:pt x="1407" y="314"/>
                    <a:pt x="1411" y="309"/>
                  </a:cubicBezTo>
                  <a:cubicBezTo>
                    <a:pt x="1413" y="306"/>
                    <a:pt x="1416" y="303"/>
                    <a:pt x="1417" y="301"/>
                  </a:cubicBezTo>
                  <a:cubicBezTo>
                    <a:pt x="1418" y="298"/>
                    <a:pt x="1419" y="296"/>
                    <a:pt x="1419" y="294"/>
                  </a:cubicBezTo>
                  <a:lnTo>
                    <a:pt x="1421" y="289"/>
                  </a:lnTo>
                  <a:cubicBezTo>
                    <a:pt x="1424" y="280"/>
                    <a:pt x="1426" y="270"/>
                    <a:pt x="1427" y="260"/>
                  </a:cubicBezTo>
                  <a:cubicBezTo>
                    <a:pt x="1427" y="259"/>
                    <a:pt x="1428" y="257"/>
                    <a:pt x="1428" y="256"/>
                  </a:cubicBezTo>
                  <a:lnTo>
                    <a:pt x="1428" y="256"/>
                  </a:lnTo>
                  <a:cubicBezTo>
                    <a:pt x="1429" y="256"/>
                    <a:pt x="1431" y="256"/>
                    <a:pt x="1432" y="256"/>
                  </a:cubicBezTo>
                  <a:cubicBezTo>
                    <a:pt x="1436" y="256"/>
                    <a:pt x="1440" y="256"/>
                    <a:pt x="1443" y="255"/>
                  </a:cubicBezTo>
                  <a:lnTo>
                    <a:pt x="1446" y="255"/>
                  </a:lnTo>
                  <a:cubicBezTo>
                    <a:pt x="1454" y="256"/>
                    <a:pt x="1463" y="259"/>
                    <a:pt x="1471" y="259"/>
                  </a:cubicBezTo>
                  <a:cubicBezTo>
                    <a:pt x="1473" y="259"/>
                    <a:pt x="1475" y="259"/>
                    <a:pt x="1477" y="259"/>
                  </a:cubicBezTo>
                  <a:cubicBezTo>
                    <a:pt x="1485" y="259"/>
                    <a:pt x="1493" y="257"/>
                    <a:pt x="1500" y="254"/>
                  </a:cubicBezTo>
                  <a:cubicBezTo>
                    <a:pt x="1507" y="252"/>
                    <a:pt x="1513" y="248"/>
                    <a:pt x="1519" y="244"/>
                  </a:cubicBezTo>
                  <a:lnTo>
                    <a:pt x="1520" y="243"/>
                  </a:lnTo>
                  <a:lnTo>
                    <a:pt x="1520" y="243"/>
                  </a:lnTo>
                  <a:cubicBezTo>
                    <a:pt x="1524" y="245"/>
                    <a:pt x="1528" y="246"/>
                    <a:pt x="1531" y="248"/>
                  </a:cubicBezTo>
                  <a:cubicBezTo>
                    <a:pt x="1536" y="251"/>
                    <a:pt x="1541" y="252"/>
                    <a:pt x="1545" y="253"/>
                  </a:cubicBezTo>
                  <a:cubicBezTo>
                    <a:pt x="1549" y="254"/>
                    <a:pt x="1552" y="254"/>
                    <a:pt x="1556" y="254"/>
                  </a:cubicBezTo>
                  <a:cubicBezTo>
                    <a:pt x="1559" y="254"/>
                    <a:pt x="1563" y="254"/>
                    <a:pt x="1566" y="253"/>
                  </a:cubicBezTo>
                  <a:cubicBezTo>
                    <a:pt x="1572" y="252"/>
                    <a:pt x="1579" y="252"/>
                    <a:pt x="1586" y="251"/>
                  </a:cubicBezTo>
                  <a:cubicBezTo>
                    <a:pt x="1587" y="251"/>
                    <a:pt x="1587" y="251"/>
                    <a:pt x="1588" y="251"/>
                  </a:cubicBezTo>
                  <a:lnTo>
                    <a:pt x="1588" y="251"/>
                  </a:lnTo>
                  <a:cubicBezTo>
                    <a:pt x="1590" y="252"/>
                    <a:pt x="1591" y="254"/>
                    <a:pt x="1593" y="256"/>
                  </a:cubicBezTo>
                  <a:cubicBezTo>
                    <a:pt x="1595" y="259"/>
                    <a:pt x="1599" y="262"/>
                    <a:pt x="1603" y="267"/>
                  </a:cubicBezTo>
                  <a:lnTo>
                    <a:pt x="1607" y="270"/>
                  </a:lnTo>
                  <a:lnTo>
                    <a:pt x="1611" y="274"/>
                  </a:lnTo>
                  <a:cubicBezTo>
                    <a:pt x="1617" y="277"/>
                    <a:pt x="1623" y="281"/>
                    <a:pt x="1630" y="282"/>
                  </a:cubicBezTo>
                  <a:cubicBezTo>
                    <a:pt x="1636" y="284"/>
                    <a:pt x="1641" y="284"/>
                    <a:pt x="1647" y="284"/>
                  </a:cubicBezTo>
                  <a:cubicBezTo>
                    <a:pt x="1657" y="282"/>
                    <a:pt x="1666" y="279"/>
                    <a:pt x="1673" y="272"/>
                  </a:cubicBezTo>
                  <a:cubicBezTo>
                    <a:pt x="1677" y="266"/>
                    <a:pt x="1682" y="260"/>
                    <a:pt x="1684" y="253"/>
                  </a:cubicBezTo>
                  <a:cubicBezTo>
                    <a:pt x="1687" y="247"/>
                    <a:pt x="1688" y="241"/>
                    <a:pt x="1689" y="236"/>
                  </a:cubicBezTo>
                  <a:cubicBezTo>
                    <a:pt x="1690" y="232"/>
                    <a:pt x="1691" y="229"/>
                    <a:pt x="1691" y="226"/>
                  </a:cubicBezTo>
                  <a:lnTo>
                    <a:pt x="1691" y="226"/>
                  </a:lnTo>
                  <a:cubicBezTo>
                    <a:pt x="1692" y="226"/>
                    <a:pt x="1692" y="226"/>
                    <a:pt x="1692" y="226"/>
                  </a:cubicBezTo>
                  <a:cubicBezTo>
                    <a:pt x="1695" y="228"/>
                    <a:pt x="1697" y="228"/>
                    <a:pt x="1699" y="229"/>
                  </a:cubicBezTo>
                  <a:lnTo>
                    <a:pt x="1699" y="229"/>
                  </a:lnTo>
                  <a:cubicBezTo>
                    <a:pt x="1703" y="232"/>
                    <a:pt x="1706" y="237"/>
                    <a:pt x="1711" y="244"/>
                  </a:cubicBezTo>
                  <a:cubicBezTo>
                    <a:pt x="1714" y="248"/>
                    <a:pt x="1719" y="253"/>
                    <a:pt x="1724" y="256"/>
                  </a:cubicBezTo>
                  <a:cubicBezTo>
                    <a:pt x="1725" y="259"/>
                    <a:pt x="1727" y="260"/>
                    <a:pt x="1729" y="261"/>
                  </a:cubicBezTo>
                  <a:cubicBezTo>
                    <a:pt x="1732" y="263"/>
                    <a:pt x="1735" y="265"/>
                    <a:pt x="1739" y="266"/>
                  </a:cubicBezTo>
                  <a:cubicBezTo>
                    <a:pt x="1743" y="268"/>
                    <a:pt x="1749" y="270"/>
                    <a:pt x="1755" y="270"/>
                  </a:cubicBezTo>
                  <a:cubicBezTo>
                    <a:pt x="1761" y="270"/>
                    <a:pt x="1765" y="269"/>
                    <a:pt x="1771" y="268"/>
                  </a:cubicBezTo>
                  <a:cubicBezTo>
                    <a:pt x="1780" y="265"/>
                    <a:pt x="1790" y="259"/>
                    <a:pt x="1797" y="252"/>
                  </a:cubicBezTo>
                  <a:cubicBezTo>
                    <a:pt x="1801" y="247"/>
                    <a:pt x="1804" y="244"/>
                    <a:pt x="1806" y="240"/>
                  </a:cubicBezTo>
                  <a:cubicBezTo>
                    <a:pt x="1806" y="240"/>
                    <a:pt x="1806" y="240"/>
                    <a:pt x="1807" y="240"/>
                  </a:cubicBezTo>
                  <a:lnTo>
                    <a:pt x="1807" y="240"/>
                  </a:lnTo>
                  <a:cubicBezTo>
                    <a:pt x="1810" y="238"/>
                    <a:pt x="1814" y="237"/>
                    <a:pt x="1818" y="234"/>
                  </a:cubicBezTo>
                  <a:cubicBezTo>
                    <a:pt x="1823" y="230"/>
                    <a:pt x="1828" y="225"/>
                    <a:pt x="1831" y="219"/>
                  </a:cubicBezTo>
                  <a:lnTo>
                    <a:pt x="1835" y="215"/>
                  </a:lnTo>
                  <a:lnTo>
                    <a:pt x="1837" y="210"/>
                  </a:lnTo>
                  <a:cubicBezTo>
                    <a:pt x="1838" y="209"/>
                    <a:pt x="1839" y="207"/>
                    <a:pt x="1839" y="206"/>
                  </a:cubicBezTo>
                  <a:lnTo>
                    <a:pt x="1839" y="206"/>
                  </a:lnTo>
                  <a:lnTo>
                    <a:pt x="1844" y="208"/>
                  </a:lnTo>
                  <a:cubicBezTo>
                    <a:pt x="1846" y="209"/>
                    <a:pt x="1849" y="210"/>
                    <a:pt x="1852" y="211"/>
                  </a:cubicBezTo>
                  <a:cubicBezTo>
                    <a:pt x="1856" y="211"/>
                    <a:pt x="1859" y="212"/>
                    <a:pt x="1863" y="212"/>
                  </a:cubicBezTo>
                  <a:cubicBezTo>
                    <a:pt x="1867" y="212"/>
                    <a:pt x="1871" y="212"/>
                    <a:pt x="1874" y="211"/>
                  </a:cubicBezTo>
                  <a:cubicBezTo>
                    <a:pt x="1884" y="210"/>
                    <a:pt x="1891" y="207"/>
                    <a:pt x="1897" y="203"/>
                  </a:cubicBezTo>
                  <a:lnTo>
                    <a:pt x="1902" y="200"/>
                  </a:lnTo>
                  <a:lnTo>
                    <a:pt x="1902" y="200"/>
                  </a:lnTo>
                  <a:lnTo>
                    <a:pt x="1903" y="201"/>
                  </a:lnTo>
                  <a:cubicBezTo>
                    <a:pt x="1908" y="206"/>
                    <a:pt x="1913" y="209"/>
                    <a:pt x="1918" y="212"/>
                  </a:cubicBezTo>
                  <a:cubicBezTo>
                    <a:pt x="1924" y="216"/>
                    <a:pt x="1930" y="217"/>
                    <a:pt x="1937" y="219"/>
                  </a:cubicBezTo>
                  <a:lnTo>
                    <a:pt x="1955" y="219"/>
                  </a:lnTo>
                  <a:cubicBezTo>
                    <a:pt x="1960" y="218"/>
                    <a:pt x="1965" y="217"/>
                    <a:pt x="1969" y="216"/>
                  </a:cubicBezTo>
                  <a:cubicBezTo>
                    <a:pt x="1975" y="214"/>
                    <a:pt x="1980" y="213"/>
                    <a:pt x="1984" y="212"/>
                  </a:cubicBezTo>
                  <a:lnTo>
                    <a:pt x="1984" y="212"/>
                  </a:lnTo>
                  <a:lnTo>
                    <a:pt x="1989" y="215"/>
                  </a:lnTo>
                  <a:cubicBezTo>
                    <a:pt x="1995" y="217"/>
                    <a:pt x="2001" y="219"/>
                    <a:pt x="2006" y="222"/>
                  </a:cubicBezTo>
                  <a:cubicBezTo>
                    <a:pt x="2012" y="223"/>
                    <a:pt x="2017" y="224"/>
                    <a:pt x="2023" y="224"/>
                  </a:cubicBezTo>
                  <a:cubicBezTo>
                    <a:pt x="2027" y="224"/>
                    <a:pt x="2033" y="223"/>
                    <a:pt x="2038" y="222"/>
                  </a:cubicBezTo>
                  <a:cubicBezTo>
                    <a:pt x="2047" y="218"/>
                    <a:pt x="2056" y="215"/>
                    <a:pt x="2065" y="210"/>
                  </a:cubicBezTo>
                  <a:cubicBezTo>
                    <a:pt x="2066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6" y="210"/>
                    <a:pt x="2066" y="210"/>
                    <a:pt x="2067" y="210"/>
                  </a:cubicBez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5" y="210"/>
                    <a:pt x="2069" y="209"/>
                    <a:pt x="2072" y="208"/>
                  </a:cubicBezTo>
                  <a:cubicBezTo>
                    <a:pt x="2076" y="208"/>
                    <a:pt x="2078" y="207"/>
                    <a:pt x="2082" y="206"/>
                  </a:cubicBezTo>
                  <a:cubicBezTo>
                    <a:pt x="2085" y="203"/>
                    <a:pt x="2090" y="201"/>
                    <a:pt x="2093" y="199"/>
                  </a:cubicBezTo>
                  <a:cubicBezTo>
                    <a:pt x="2098" y="195"/>
                    <a:pt x="2101" y="192"/>
                    <a:pt x="2105" y="188"/>
                  </a:cubicBezTo>
                  <a:lnTo>
                    <a:pt x="2107" y="186"/>
                  </a:lnTo>
                  <a:lnTo>
                    <a:pt x="2106" y="186"/>
                  </a:lnTo>
                  <a:cubicBezTo>
                    <a:pt x="2112" y="186"/>
                    <a:pt x="2116" y="184"/>
                    <a:pt x="2122" y="182"/>
                  </a:cubicBezTo>
                  <a:cubicBezTo>
                    <a:pt x="2125" y="181"/>
                    <a:pt x="2127" y="180"/>
                    <a:pt x="2130" y="180"/>
                  </a:cubicBezTo>
                  <a:lnTo>
                    <a:pt x="2130" y="180"/>
                  </a:lnTo>
                  <a:cubicBezTo>
                    <a:pt x="2132" y="182"/>
                    <a:pt x="2135" y="184"/>
                    <a:pt x="2138" y="187"/>
                  </a:cubicBezTo>
                  <a:cubicBezTo>
                    <a:pt x="2144" y="193"/>
                    <a:pt x="2152" y="196"/>
                    <a:pt x="2160" y="200"/>
                  </a:cubicBezTo>
                  <a:cubicBezTo>
                    <a:pt x="2164" y="201"/>
                    <a:pt x="2169" y="202"/>
                    <a:pt x="2173" y="202"/>
                  </a:cubicBezTo>
                  <a:cubicBezTo>
                    <a:pt x="2177" y="202"/>
                    <a:pt x="2181" y="202"/>
                    <a:pt x="2186" y="201"/>
                  </a:cubicBezTo>
                  <a:cubicBezTo>
                    <a:pt x="2193" y="199"/>
                    <a:pt x="2199" y="196"/>
                    <a:pt x="2204" y="193"/>
                  </a:cubicBezTo>
                  <a:cubicBezTo>
                    <a:pt x="2210" y="188"/>
                    <a:pt x="2215" y="184"/>
                    <a:pt x="2219" y="178"/>
                  </a:cubicBezTo>
                  <a:lnTo>
                    <a:pt x="2226" y="170"/>
                  </a:lnTo>
                  <a:lnTo>
                    <a:pt x="2226" y="170"/>
                  </a:lnTo>
                  <a:cubicBezTo>
                    <a:pt x="2226" y="170"/>
                    <a:pt x="2227" y="170"/>
                    <a:pt x="2228" y="170"/>
                  </a:cubicBezTo>
                  <a:cubicBezTo>
                    <a:pt x="2234" y="167"/>
                    <a:pt x="2241" y="162"/>
                    <a:pt x="2246" y="157"/>
                  </a:cubicBezTo>
                  <a:lnTo>
                    <a:pt x="2246" y="157"/>
                  </a:lnTo>
                  <a:lnTo>
                    <a:pt x="2247" y="158"/>
                  </a:lnTo>
                  <a:lnTo>
                    <a:pt x="2251" y="163"/>
                  </a:lnTo>
                  <a:cubicBezTo>
                    <a:pt x="2253" y="166"/>
                    <a:pt x="2255" y="168"/>
                    <a:pt x="2259" y="172"/>
                  </a:cubicBezTo>
                  <a:cubicBezTo>
                    <a:pt x="2262" y="174"/>
                    <a:pt x="2266" y="177"/>
                    <a:pt x="2269" y="179"/>
                  </a:cubicBezTo>
                  <a:cubicBezTo>
                    <a:pt x="2275" y="183"/>
                    <a:pt x="2282" y="184"/>
                    <a:pt x="2289" y="184"/>
                  </a:cubicBezTo>
                  <a:cubicBezTo>
                    <a:pt x="2296" y="184"/>
                    <a:pt x="2302" y="183"/>
                    <a:pt x="2308" y="180"/>
                  </a:cubicBezTo>
                  <a:cubicBezTo>
                    <a:pt x="2311" y="179"/>
                    <a:pt x="2314" y="177"/>
                    <a:pt x="2317" y="174"/>
                  </a:cubicBezTo>
                  <a:cubicBezTo>
                    <a:pt x="2324" y="170"/>
                    <a:pt x="2328" y="163"/>
                    <a:pt x="2333" y="157"/>
                  </a:cubicBezTo>
                  <a:cubicBezTo>
                    <a:pt x="2335" y="152"/>
                    <a:pt x="2338" y="149"/>
                    <a:pt x="2340" y="145"/>
                  </a:cubicBezTo>
                  <a:lnTo>
                    <a:pt x="2342" y="143"/>
                  </a:lnTo>
                  <a:lnTo>
                    <a:pt x="2342" y="143"/>
                  </a:lnTo>
                  <a:cubicBezTo>
                    <a:pt x="2342" y="142"/>
                    <a:pt x="2343" y="142"/>
                    <a:pt x="2343" y="142"/>
                  </a:cubicBezTo>
                  <a:cubicBezTo>
                    <a:pt x="2346" y="141"/>
                    <a:pt x="2349" y="139"/>
                    <a:pt x="2352" y="137"/>
                  </a:cubicBezTo>
                  <a:lnTo>
                    <a:pt x="2352" y="137"/>
                  </a:lnTo>
                  <a:cubicBezTo>
                    <a:pt x="2357" y="145"/>
                    <a:pt x="2361" y="153"/>
                    <a:pt x="2367" y="160"/>
                  </a:cubicBezTo>
                  <a:lnTo>
                    <a:pt x="2369" y="165"/>
                  </a:lnTo>
                  <a:cubicBezTo>
                    <a:pt x="2371" y="166"/>
                    <a:pt x="2372" y="168"/>
                    <a:pt x="2374" y="170"/>
                  </a:cubicBezTo>
                  <a:cubicBezTo>
                    <a:pt x="2377" y="173"/>
                    <a:pt x="2379" y="174"/>
                    <a:pt x="2383" y="177"/>
                  </a:cubicBezTo>
                  <a:cubicBezTo>
                    <a:pt x="2387" y="180"/>
                    <a:pt x="2393" y="182"/>
                    <a:pt x="2400" y="184"/>
                  </a:cubicBezTo>
                  <a:cubicBezTo>
                    <a:pt x="2407" y="184"/>
                    <a:pt x="2414" y="184"/>
                    <a:pt x="2421" y="180"/>
                  </a:cubicBezTo>
                  <a:cubicBezTo>
                    <a:pt x="2426" y="179"/>
                    <a:pt x="2429" y="177"/>
                    <a:pt x="2433" y="173"/>
                  </a:cubicBezTo>
                  <a:cubicBezTo>
                    <a:pt x="2437" y="170"/>
                    <a:pt x="2441" y="166"/>
                    <a:pt x="2443" y="162"/>
                  </a:cubicBezTo>
                  <a:cubicBezTo>
                    <a:pt x="2447" y="157"/>
                    <a:pt x="2450" y="152"/>
                    <a:pt x="2452" y="148"/>
                  </a:cubicBezTo>
                  <a:lnTo>
                    <a:pt x="2457" y="136"/>
                  </a:lnTo>
                  <a:cubicBezTo>
                    <a:pt x="2458" y="135"/>
                    <a:pt x="2459" y="133"/>
                    <a:pt x="2460" y="132"/>
                  </a:cubicBezTo>
                  <a:lnTo>
                    <a:pt x="2460" y="132"/>
                  </a:lnTo>
                  <a:cubicBezTo>
                    <a:pt x="2464" y="130"/>
                    <a:pt x="2467" y="127"/>
                    <a:pt x="2471" y="124"/>
                  </a:cubicBezTo>
                  <a:cubicBezTo>
                    <a:pt x="2472" y="123"/>
                    <a:pt x="2474" y="122"/>
                    <a:pt x="2475" y="120"/>
                  </a:cubicBezTo>
                  <a:lnTo>
                    <a:pt x="2475" y="120"/>
                  </a:lnTo>
                  <a:cubicBezTo>
                    <a:pt x="2479" y="126"/>
                    <a:pt x="2484" y="130"/>
                    <a:pt x="2489" y="135"/>
                  </a:cubicBezTo>
                  <a:cubicBezTo>
                    <a:pt x="2496" y="139"/>
                    <a:pt x="2506" y="143"/>
                    <a:pt x="2514" y="144"/>
                  </a:cubicBezTo>
                  <a:lnTo>
                    <a:pt x="2516" y="144"/>
                  </a:lnTo>
                  <a:cubicBezTo>
                    <a:pt x="2516" y="144"/>
                    <a:pt x="2517" y="145"/>
                    <a:pt x="2518" y="145"/>
                  </a:cubicBezTo>
                  <a:cubicBezTo>
                    <a:pt x="2521" y="146"/>
                    <a:pt x="2524" y="148"/>
                    <a:pt x="2530" y="150"/>
                  </a:cubicBezTo>
                  <a:cubicBezTo>
                    <a:pt x="2538" y="153"/>
                    <a:pt x="2546" y="156"/>
                    <a:pt x="2554" y="156"/>
                  </a:cubicBezTo>
                  <a:cubicBezTo>
                    <a:pt x="2558" y="156"/>
                    <a:pt x="2562" y="156"/>
                    <a:pt x="2566" y="155"/>
                  </a:cubicBezTo>
                  <a:cubicBezTo>
                    <a:pt x="2570" y="153"/>
                    <a:pt x="2574" y="152"/>
                    <a:pt x="2577" y="150"/>
                  </a:cubicBezTo>
                  <a:cubicBezTo>
                    <a:pt x="2583" y="148"/>
                    <a:pt x="2587" y="144"/>
                    <a:pt x="2591" y="139"/>
                  </a:cubicBezTo>
                  <a:cubicBezTo>
                    <a:pt x="2597" y="133"/>
                    <a:pt x="2602" y="126"/>
                    <a:pt x="2607" y="119"/>
                  </a:cubicBezTo>
                  <a:lnTo>
                    <a:pt x="2607" y="119"/>
                  </a:lnTo>
                  <a:cubicBezTo>
                    <a:pt x="2608" y="118"/>
                    <a:pt x="2609" y="118"/>
                    <a:pt x="2610" y="117"/>
                  </a:cubicBezTo>
                  <a:cubicBezTo>
                    <a:pt x="2615" y="116"/>
                    <a:pt x="2619" y="113"/>
                    <a:pt x="2624" y="111"/>
                  </a:cubicBezTo>
                  <a:lnTo>
                    <a:pt x="2624" y="111"/>
                  </a:lnTo>
                  <a:cubicBezTo>
                    <a:pt x="2625" y="113"/>
                    <a:pt x="2627" y="115"/>
                    <a:pt x="2628" y="117"/>
                  </a:cubicBezTo>
                  <a:cubicBezTo>
                    <a:pt x="2633" y="123"/>
                    <a:pt x="2638" y="129"/>
                    <a:pt x="2643" y="134"/>
                  </a:cubicBezTo>
                  <a:cubicBezTo>
                    <a:pt x="2646" y="136"/>
                    <a:pt x="2649" y="138"/>
                    <a:pt x="2652" y="139"/>
                  </a:cubicBezTo>
                  <a:cubicBezTo>
                    <a:pt x="2656" y="142"/>
                    <a:pt x="2662" y="144"/>
                    <a:pt x="2668" y="144"/>
                  </a:cubicBezTo>
                  <a:cubicBezTo>
                    <a:pt x="2674" y="144"/>
                    <a:pt x="2679" y="144"/>
                    <a:pt x="2685" y="142"/>
                  </a:cubicBezTo>
                  <a:cubicBezTo>
                    <a:pt x="2690" y="141"/>
                    <a:pt x="2693" y="138"/>
                    <a:pt x="2697" y="136"/>
                  </a:cubicBezTo>
                  <a:cubicBezTo>
                    <a:pt x="2697" y="136"/>
                    <a:pt x="2697" y="136"/>
                    <a:pt x="2697" y="136"/>
                  </a:cubicBezTo>
                  <a:lnTo>
                    <a:pt x="2697" y="136"/>
                  </a:lnTo>
                  <a:cubicBezTo>
                    <a:pt x="2704" y="154"/>
                    <a:pt x="2719" y="169"/>
                    <a:pt x="2744" y="172"/>
                  </a:cubicBezTo>
                  <a:cubicBezTo>
                    <a:pt x="2747" y="172"/>
                    <a:pt x="2750" y="172"/>
                    <a:pt x="2753" y="172"/>
                  </a:cubicBezTo>
                  <a:cubicBezTo>
                    <a:pt x="2765" y="172"/>
                    <a:pt x="2776" y="169"/>
                    <a:pt x="2784" y="163"/>
                  </a:cubicBezTo>
                  <a:lnTo>
                    <a:pt x="2784" y="163"/>
                  </a:lnTo>
                  <a:cubicBezTo>
                    <a:pt x="2781" y="163"/>
                    <a:pt x="2778" y="162"/>
                    <a:pt x="2774" y="162"/>
                  </a:cubicBezTo>
                  <a:cubicBezTo>
                    <a:pt x="2771" y="160"/>
                    <a:pt x="2767" y="158"/>
                    <a:pt x="2764" y="156"/>
                  </a:cubicBezTo>
                  <a:cubicBezTo>
                    <a:pt x="2762" y="155"/>
                    <a:pt x="2759" y="153"/>
                    <a:pt x="2758" y="151"/>
                  </a:cubicBezTo>
                  <a:cubicBezTo>
                    <a:pt x="2755" y="149"/>
                    <a:pt x="2752" y="146"/>
                    <a:pt x="2750" y="144"/>
                  </a:cubicBezTo>
                  <a:cubicBezTo>
                    <a:pt x="2747" y="139"/>
                    <a:pt x="2743" y="135"/>
                    <a:pt x="2741" y="131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8" y="125"/>
                    <a:pt x="2741" y="126"/>
                    <a:pt x="2743" y="126"/>
                  </a:cubicBezTo>
                  <a:cubicBezTo>
                    <a:pt x="2740" y="124"/>
                    <a:pt x="2736" y="123"/>
                    <a:pt x="2733" y="121"/>
                  </a:cubicBezTo>
                  <a:lnTo>
                    <a:pt x="2733" y="121"/>
                  </a:lnTo>
                  <a:cubicBezTo>
                    <a:pt x="2733" y="121"/>
                    <a:pt x="2734" y="122"/>
                    <a:pt x="2735" y="123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5" y="124"/>
                    <a:pt x="2734" y="124"/>
                    <a:pt x="2733" y="123"/>
                  </a:cubicBezTo>
                  <a:cubicBezTo>
                    <a:pt x="2727" y="121"/>
                    <a:pt x="2721" y="118"/>
                    <a:pt x="2716" y="114"/>
                  </a:cubicBezTo>
                  <a:lnTo>
                    <a:pt x="2716" y="114"/>
                  </a:lnTo>
                  <a:cubicBezTo>
                    <a:pt x="2715" y="116"/>
                    <a:pt x="2714" y="117"/>
                    <a:pt x="2713" y="119"/>
                  </a:cubicBezTo>
                  <a:cubicBezTo>
                    <a:pt x="2710" y="124"/>
                    <a:pt x="2704" y="131"/>
                    <a:pt x="2697" y="136"/>
                  </a:cubicBezTo>
                  <a:lnTo>
                    <a:pt x="2697" y="136"/>
                  </a:lnTo>
                  <a:cubicBezTo>
                    <a:pt x="2685" y="102"/>
                    <a:pt x="2703" y="57"/>
                    <a:pt x="2750" y="57"/>
                  </a:cubicBezTo>
                  <a:cubicBezTo>
                    <a:pt x="2752" y="57"/>
                    <a:pt x="2753" y="57"/>
                    <a:pt x="2755" y="57"/>
                  </a:cubicBezTo>
                  <a:cubicBezTo>
                    <a:pt x="2756" y="57"/>
                    <a:pt x="2757" y="57"/>
                    <a:pt x="2759" y="58"/>
                  </a:cubicBezTo>
                  <a:cubicBezTo>
                    <a:pt x="2762" y="59"/>
                    <a:pt x="2762" y="59"/>
                    <a:pt x="2762" y="59"/>
                  </a:cubicBezTo>
                  <a:cubicBezTo>
                    <a:pt x="2762" y="59"/>
                    <a:pt x="2762" y="59"/>
                    <a:pt x="2760" y="58"/>
                  </a:cubicBezTo>
                  <a:lnTo>
                    <a:pt x="2752" y="51"/>
                  </a:lnTo>
                  <a:cubicBezTo>
                    <a:pt x="2748" y="47"/>
                    <a:pt x="2742" y="42"/>
                    <a:pt x="2736" y="40"/>
                  </a:cubicBezTo>
                  <a:cubicBezTo>
                    <a:pt x="2730" y="36"/>
                    <a:pt x="2725" y="35"/>
                    <a:pt x="2718" y="34"/>
                  </a:cubicBezTo>
                  <a:cubicBezTo>
                    <a:pt x="2713" y="34"/>
                    <a:pt x="2708" y="34"/>
                    <a:pt x="2704" y="35"/>
                  </a:cubicBezTo>
                  <a:cubicBezTo>
                    <a:pt x="2699" y="36"/>
                    <a:pt x="2694" y="39"/>
                    <a:pt x="2691" y="41"/>
                  </a:cubicBezTo>
                  <a:cubicBezTo>
                    <a:pt x="2685" y="44"/>
                    <a:pt x="2680" y="49"/>
                    <a:pt x="2676" y="54"/>
                  </a:cubicBezTo>
                  <a:lnTo>
                    <a:pt x="2676" y="54"/>
                  </a:lnTo>
                  <a:cubicBezTo>
                    <a:pt x="2674" y="51"/>
                    <a:pt x="2672" y="48"/>
                    <a:pt x="2669" y="45"/>
                  </a:cubicBezTo>
                  <a:cubicBezTo>
                    <a:pt x="2667" y="42"/>
                    <a:pt x="2664" y="41"/>
                    <a:pt x="2662" y="40"/>
                  </a:cubicBezTo>
                  <a:cubicBezTo>
                    <a:pt x="2659" y="36"/>
                    <a:pt x="2655" y="35"/>
                    <a:pt x="2652" y="33"/>
                  </a:cubicBezTo>
                  <a:cubicBezTo>
                    <a:pt x="2646" y="31"/>
                    <a:pt x="2640" y="31"/>
                    <a:pt x="2633" y="31"/>
                  </a:cubicBezTo>
                  <a:close/>
                  <a:moveTo>
                    <a:pt x="6878" y="763"/>
                  </a:moveTo>
                  <a:cubicBezTo>
                    <a:pt x="6878" y="764"/>
                    <a:pt x="6879" y="764"/>
                    <a:pt x="6878" y="764"/>
                  </a:cubicBezTo>
                  <a:cubicBezTo>
                    <a:pt x="6878" y="764"/>
                    <a:pt x="6878" y="764"/>
                    <a:pt x="6878" y="763"/>
                  </a:cubicBezTo>
                  <a:close/>
                  <a:moveTo>
                    <a:pt x="6977" y="797"/>
                  </a:moveTo>
                  <a:cubicBezTo>
                    <a:pt x="6977" y="797"/>
                    <a:pt x="6977" y="797"/>
                    <a:pt x="6977" y="797"/>
                  </a:cubicBezTo>
                  <a:lnTo>
                    <a:pt x="6977" y="797"/>
                  </a:lnTo>
                  <a:cubicBezTo>
                    <a:pt x="6977" y="797"/>
                    <a:pt x="6976" y="797"/>
                    <a:pt x="6976" y="797"/>
                  </a:cubicBezTo>
                  <a:cubicBezTo>
                    <a:pt x="6976" y="797"/>
                    <a:pt x="6977" y="797"/>
                    <a:pt x="6977" y="797"/>
                  </a:cubicBezTo>
                  <a:close/>
                  <a:moveTo>
                    <a:pt x="7015" y="813"/>
                  </a:moveTo>
                  <a:cubicBezTo>
                    <a:pt x="7015" y="813"/>
                    <a:pt x="7016" y="814"/>
                    <a:pt x="7018" y="815"/>
                  </a:cubicBezTo>
                  <a:lnTo>
                    <a:pt x="7018" y="815"/>
                  </a:lnTo>
                  <a:cubicBezTo>
                    <a:pt x="7017" y="815"/>
                    <a:pt x="7016" y="814"/>
                    <a:pt x="7015" y="814"/>
                  </a:cubicBezTo>
                  <a:cubicBezTo>
                    <a:pt x="7015" y="813"/>
                    <a:pt x="7015" y="813"/>
                    <a:pt x="7015" y="813"/>
                  </a:cubicBezTo>
                  <a:close/>
                  <a:moveTo>
                    <a:pt x="7125" y="836"/>
                  </a:moveTo>
                  <a:cubicBezTo>
                    <a:pt x="7125" y="836"/>
                    <a:pt x="7125" y="837"/>
                    <a:pt x="7126" y="837"/>
                  </a:cubicBezTo>
                  <a:lnTo>
                    <a:pt x="7126" y="837"/>
                  </a:lnTo>
                  <a:cubicBezTo>
                    <a:pt x="7125" y="837"/>
                    <a:pt x="7125" y="836"/>
                    <a:pt x="7125" y="836"/>
                  </a:cubicBezTo>
                  <a:close/>
                  <a:moveTo>
                    <a:pt x="7150" y="878"/>
                  </a:moveTo>
                  <a:lnTo>
                    <a:pt x="7150" y="878"/>
                  </a:lnTo>
                  <a:cubicBezTo>
                    <a:pt x="7150" y="878"/>
                    <a:pt x="7151" y="878"/>
                    <a:pt x="7151" y="879"/>
                  </a:cubicBezTo>
                  <a:cubicBezTo>
                    <a:pt x="7153" y="880"/>
                    <a:pt x="7153" y="880"/>
                    <a:pt x="7153" y="880"/>
                  </a:cubicBezTo>
                  <a:cubicBezTo>
                    <a:pt x="7153" y="880"/>
                    <a:pt x="7151" y="880"/>
                    <a:pt x="7150" y="878"/>
                  </a:cubicBezTo>
                  <a:close/>
                  <a:moveTo>
                    <a:pt x="7264" y="891"/>
                  </a:moveTo>
                  <a:cubicBezTo>
                    <a:pt x="7264" y="892"/>
                    <a:pt x="7265" y="892"/>
                    <a:pt x="7265" y="892"/>
                  </a:cubicBezTo>
                  <a:lnTo>
                    <a:pt x="7265" y="892"/>
                  </a:lnTo>
                  <a:cubicBezTo>
                    <a:pt x="7264" y="892"/>
                    <a:pt x="7264" y="892"/>
                    <a:pt x="7264" y="891"/>
                  </a:cubicBezTo>
                  <a:close/>
                  <a:moveTo>
                    <a:pt x="7227" y="910"/>
                  </a:moveTo>
                  <a:cubicBezTo>
                    <a:pt x="7227" y="910"/>
                    <a:pt x="7229" y="910"/>
                    <a:pt x="7231" y="911"/>
                  </a:cubicBezTo>
                  <a:lnTo>
                    <a:pt x="7228" y="911"/>
                  </a:lnTo>
                  <a:cubicBezTo>
                    <a:pt x="7226" y="910"/>
                    <a:pt x="7226" y="910"/>
                    <a:pt x="7227" y="910"/>
                  </a:cubicBezTo>
                  <a:close/>
                  <a:moveTo>
                    <a:pt x="7449" y="984"/>
                  </a:moveTo>
                  <a:cubicBezTo>
                    <a:pt x="7448" y="984"/>
                    <a:pt x="7448" y="984"/>
                    <a:pt x="7449" y="984"/>
                  </a:cubicBezTo>
                  <a:lnTo>
                    <a:pt x="7449" y="984"/>
                  </a:lnTo>
                  <a:cubicBezTo>
                    <a:pt x="7449" y="984"/>
                    <a:pt x="7449" y="984"/>
                    <a:pt x="7449" y="984"/>
                  </a:cubicBezTo>
                  <a:close/>
                  <a:moveTo>
                    <a:pt x="7479" y="1012"/>
                  </a:moveTo>
                  <a:cubicBezTo>
                    <a:pt x="7479" y="1012"/>
                    <a:pt x="7479" y="1012"/>
                    <a:pt x="7478" y="1012"/>
                  </a:cubicBezTo>
                  <a:cubicBezTo>
                    <a:pt x="7478" y="1012"/>
                    <a:pt x="7477" y="1012"/>
                    <a:pt x="7477" y="1012"/>
                  </a:cubicBezTo>
                  <a:close/>
                  <a:moveTo>
                    <a:pt x="7670" y="1143"/>
                  </a:moveTo>
                  <a:cubicBezTo>
                    <a:pt x="7670" y="1143"/>
                    <a:pt x="7670" y="1143"/>
                    <a:pt x="7670" y="1143"/>
                  </a:cubicBezTo>
                  <a:cubicBezTo>
                    <a:pt x="7670" y="1143"/>
                    <a:pt x="7670" y="1143"/>
                    <a:pt x="7670" y="1143"/>
                  </a:cubicBezTo>
                  <a:close/>
                  <a:moveTo>
                    <a:pt x="7897" y="1206"/>
                  </a:moveTo>
                  <a:cubicBezTo>
                    <a:pt x="7897" y="1206"/>
                    <a:pt x="7897" y="1207"/>
                    <a:pt x="7896" y="1207"/>
                  </a:cubicBezTo>
                  <a:cubicBezTo>
                    <a:pt x="7896" y="1207"/>
                    <a:pt x="7896" y="1207"/>
                    <a:pt x="7895" y="1207"/>
                  </a:cubicBezTo>
                  <a:lnTo>
                    <a:pt x="7895" y="1207"/>
                  </a:lnTo>
                  <a:cubicBezTo>
                    <a:pt x="7896" y="1207"/>
                    <a:pt x="7896" y="1206"/>
                    <a:pt x="7897" y="1206"/>
                  </a:cubicBezTo>
                  <a:close/>
                  <a:moveTo>
                    <a:pt x="7969" y="1221"/>
                  </a:moveTo>
                  <a:cubicBezTo>
                    <a:pt x="7969" y="1222"/>
                    <a:pt x="7969" y="1223"/>
                    <a:pt x="7969" y="1223"/>
                  </a:cubicBezTo>
                  <a:lnTo>
                    <a:pt x="7969" y="1223"/>
                  </a:lnTo>
                  <a:cubicBezTo>
                    <a:pt x="7969" y="1223"/>
                    <a:pt x="7969" y="1223"/>
                    <a:pt x="7969" y="1223"/>
                  </a:cubicBezTo>
                  <a:lnTo>
                    <a:pt x="7969" y="1221"/>
                  </a:lnTo>
                  <a:close/>
                  <a:moveTo>
                    <a:pt x="8007" y="1249"/>
                  </a:moveTo>
                  <a:cubicBezTo>
                    <a:pt x="8007" y="1249"/>
                    <a:pt x="8008" y="1249"/>
                    <a:pt x="8008" y="1249"/>
                  </a:cubicBezTo>
                  <a:cubicBezTo>
                    <a:pt x="8008" y="1249"/>
                    <a:pt x="8008" y="1249"/>
                    <a:pt x="8008" y="1249"/>
                  </a:cubicBezTo>
                  <a:lnTo>
                    <a:pt x="8008" y="1249"/>
                  </a:lnTo>
                  <a:cubicBezTo>
                    <a:pt x="8008" y="1249"/>
                    <a:pt x="8007" y="1249"/>
                    <a:pt x="8007" y="1249"/>
                  </a:cubicBezTo>
                  <a:close/>
                  <a:moveTo>
                    <a:pt x="8010" y="1251"/>
                  </a:moveTo>
                  <a:cubicBezTo>
                    <a:pt x="8010" y="1251"/>
                    <a:pt x="8010" y="1251"/>
                    <a:pt x="8010" y="1252"/>
                  </a:cubicBezTo>
                  <a:cubicBezTo>
                    <a:pt x="8010" y="1253"/>
                    <a:pt x="8010" y="1253"/>
                    <a:pt x="8010" y="1253"/>
                  </a:cubicBezTo>
                  <a:cubicBezTo>
                    <a:pt x="8010" y="1252"/>
                    <a:pt x="8010" y="1251"/>
                    <a:pt x="8010" y="1251"/>
                  </a:cubicBezTo>
                  <a:close/>
                  <a:moveTo>
                    <a:pt x="8147" y="1313"/>
                  </a:moveTo>
                  <a:cubicBezTo>
                    <a:pt x="8147" y="1313"/>
                    <a:pt x="8148" y="1314"/>
                    <a:pt x="8148" y="1314"/>
                  </a:cubicBezTo>
                  <a:cubicBezTo>
                    <a:pt x="8147" y="1314"/>
                    <a:pt x="8147" y="1313"/>
                    <a:pt x="8147" y="1313"/>
                  </a:cubicBezTo>
                  <a:close/>
                  <a:moveTo>
                    <a:pt x="8380" y="1441"/>
                  </a:moveTo>
                  <a:cubicBezTo>
                    <a:pt x="8380" y="1441"/>
                    <a:pt x="8380" y="1441"/>
                    <a:pt x="8381" y="1442"/>
                  </a:cubicBezTo>
                  <a:lnTo>
                    <a:pt x="8379" y="1442"/>
                  </a:lnTo>
                  <a:cubicBezTo>
                    <a:pt x="8379" y="1441"/>
                    <a:pt x="8380" y="1441"/>
                    <a:pt x="8380" y="1441"/>
                  </a:cubicBezTo>
                  <a:close/>
                  <a:moveTo>
                    <a:pt x="8508" y="1538"/>
                  </a:moveTo>
                  <a:cubicBezTo>
                    <a:pt x="8508" y="1538"/>
                    <a:pt x="8509" y="1538"/>
                    <a:pt x="8510" y="1539"/>
                  </a:cubicBezTo>
                  <a:lnTo>
                    <a:pt x="8510" y="1539"/>
                  </a:lnTo>
                  <a:cubicBezTo>
                    <a:pt x="8509" y="1539"/>
                    <a:pt x="8509" y="1539"/>
                    <a:pt x="8508" y="1539"/>
                  </a:cubicBezTo>
                  <a:cubicBezTo>
                    <a:pt x="8508" y="1538"/>
                    <a:pt x="8507" y="1538"/>
                    <a:pt x="8508" y="1538"/>
                  </a:cubicBezTo>
                  <a:close/>
                  <a:moveTo>
                    <a:pt x="8584" y="1553"/>
                  </a:moveTo>
                  <a:cubicBezTo>
                    <a:pt x="8584" y="1553"/>
                    <a:pt x="8585" y="1554"/>
                    <a:pt x="8585" y="1554"/>
                  </a:cubicBezTo>
                  <a:cubicBezTo>
                    <a:pt x="8586" y="1554"/>
                    <a:pt x="8586" y="1555"/>
                    <a:pt x="8586" y="1555"/>
                  </a:cubicBezTo>
                  <a:cubicBezTo>
                    <a:pt x="8586" y="1555"/>
                    <a:pt x="8585" y="1555"/>
                    <a:pt x="8584" y="1553"/>
                  </a:cubicBezTo>
                  <a:close/>
                  <a:moveTo>
                    <a:pt x="8734" y="1621"/>
                  </a:moveTo>
                  <a:cubicBezTo>
                    <a:pt x="8735" y="1621"/>
                    <a:pt x="8735" y="1622"/>
                    <a:pt x="8733" y="1622"/>
                  </a:cubicBezTo>
                  <a:cubicBezTo>
                    <a:pt x="8733" y="1622"/>
                    <a:pt x="8733" y="1622"/>
                    <a:pt x="8733" y="1622"/>
                  </a:cubicBezTo>
                  <a:lnTo>
                    <a:pt x="8733" y="1622"/>
                  </a:lnTo>
                  <a:cubicBezTo>
                    <a:pt x="8733" y="1622"/>
                    <a:pt x="8734" y="1621"/>
                    <a:pt x="8734" y="1621"/>
                  </a:cubicBezTo>
                  <a:close/>
                  <a:moveTo>
                    <a:pt x="3214" y="1"/>
                  </a:moveTo>
                  <a:cubicBezTo>
                    <a:pt x="3213" y="1"/>
                    <a:pt x="3211" y="1"/>
                    <a:pt x="3210" y="2"/>
                  </a:cubicBezTo>
                  <a:cubicBezTo>
                    <a:pt x="3202" y="2"/>
                    <a:pt x="3195" y="5"/>
                    <a:pt x="3189" y="10"/>
                  </a:cubicBezTo>
                  <a:cubicBezTo>
                    <a:pt x="3184" y="14"/>
                    <a:pt x="3181" y="18"/>
                    <a:pt x="3179" y="24"/>
                  </a:cubicBezTo>
                  <a:cubicBezTo>
                    <a:pt x="3176" y="26"/>
                    <a:pt x="3175" y="29"/>
                    <a:pt x="3174" y="32"/>
                  </a:cubicBezTo>
                  <a:cubicBezTo>
                    <a:pt x="3172" y="36"/>
                    <a:pt x="3169" y="41"/>
                    <a:pt x="3168" y="46"/>
                  </a:cubicBezTo>
                  <a:lnTo>
                    <a:pt x="3164" y="57"/>
                  </a:lnTo>
                  <a:lnTo>
                    <a:pt x="3164" y="57"/>
                  </a:lnTo>
                  <a:cubicBezTo>
                    <a:pt x="3163" y="56"/>
                    <a:pt x="3162" y="55"/>
                    <a:pt x="3161" y="55"/>
                  </a:cubicBezTo>
                  <a:cubicBezTo>
                    <a:pt x="3158" y="53"/>
                    <a:pt x="3155" y="51"/>
                    <a:pt x="3152" y="50"/>
                  </a:cubicBezTo>
                  <a:cubicBezTo>
                    <a:pt x="3149" y="49"/>
                    <a:pt x="3146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2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2" y="48"/>
                    <a:pt x="3141" y="48"/>
                    <a:pt x="3140" y="48"/>
                  </a:cubicBezTo>
                  <a:lnTo>
                    <a:pt x="3142" y="48"/>
                  </a:lnTo>
                  <a:cubicBezTo>
                    <a:pt x="3142" y="48"/>
                    <a:pt x="3141" y="47"/>
                    <a:pt x="3140" y="47"/>
                  </a:cubicBezTo>
                  <a:cubicBezTo>
                    <a:pt x="3138" y="46"/>
                    <a:pt x="3135" y="43"/>
                    <a:pt x="3130" y="40"/>
                  </a:cubicBezTo>
                  <a:cubicBezTo>
                    <a:pt x="3122" y="35"/>
                    <a:pt x="3115" y="33"/>
                    <a:pt x="3107" y="32"/>
                  </a:cubicBezTo>
                  <a:cubicBezTo>
                    <a:pt x="3105" y="31"/>
                    <a:pt x="3103" y="31"/>
                    <a:pt x="3102" y="31"/>
                  </a:cubicBezTo>
                  <a:cubicBezTo>
                    <a:pt x="3100" y="31"/>
                    <a:pt x="3098" y="31"/>
                    <a:pt x="3096" y="32"/>
                  </a:cubicBezTo>
                  <a:cubicBezTo>
                    <a:pt x="3092" y="32"/>
                    <a:pt x="3087" y="33"/>
                    <a:pt x="3083" y="34"/>
                  </a:cubicBezTo>
                  <a:cubicBezTo>
                    <a:pt x="3080" y="35"/>
                    <a:pt x="3077" y="38"/>
                    <a:pt x="3074" y="39"/>
                  </a:cubicBezTo>
                  <a:cubicBezTo>
                    <a:pt x="3072" y="41"/>
                    <a:pt x="3070" y="42"/>
                    <a:pt x="3069" y="43"/>
                  </a:cubicBezTo>
                  <a:cubicBezTo>
                    <a:pt x="3064" y="48"/>
                    <a:pt x="3059" y="51"/>
                    <a:pt x="3056" y="57"/>
                  </a:cubicBezTo>
                  <a:lnTo>
                    <a:pt x="3054" y="59"/>
                  </a:lnTo>
                  <a:lnTo>
                    <a:pt x="3051" y="57"/>
                  </a:lnTo>
                  <a:cubicBezTo>
                    <a:pt x="3044" y="54"/>
                    <a:pt x="3037" y="51"/>
                    <a:pt x="3029" y="50"/>
                  </a:cubicBezTo>
                  <a:lnTo>
                    <a:pt x="3029" y="50"/>
                  </a:lnTo>
                  <a:cubicBezTo>
                    <a:pt x="3029" y="50"/>
                    <a:pt x="3028" y="50"/>
                    <a:pt x="3028" y="49"/>
                  </a:cubicBezTo>
                  <a:cubicBezTo>
                    <a:pt x="3026" y="47"/>
                    <a:pt x="3022" y="43"/>
                    <a:pt x="3018" y="40"/>
                  </a:cubicBezTo>
                  <a:cubicBezTo>
                    <a:pt x="3011" y="33"/>
                    <a:pt x="3003" y="29"/>
                    <a:pt x="2993" y="27"/>
                  </a:cubicBezTo>
                  <a:cubicBezTo>
                    <a:pt x="2990" y="26"/>
                    <a:pt x="2986" y="26"/>
                    <a:pt x="2982" y="26"/>
                  </a:cubicBezTo>
                  <a:cubicBezTo>
                    <a:pt x="2978" y="26"/>
                    <a:pt x="2974" y="26"/>
                    <a:pt x="2970" y="28"/>
                  </a:cubicBezTo>
                  <a:cubicBezTo>
                    <a:pt x="2967" y="28"/>
                    <a:pt x="2963" y="29"/>
                    <a:pt x="2961" y="32"/>
                  </a:cubicBezTo>
                  <a:cubicBezTo>
                    <a:pt x="2959" y="33"/>
                    <a:pt x="2956" y="34"/>
                    <a:pt x="2955" y="35"/>
                  </a:cubicBezTo>
                  <a:cubicBezTo>
                    <a:pt x="2949" y="39"/>
                    <a:pt x="2946" y="43"/>
                    <a:pt x="2941" y="48"/>
                  </a:cubicBezTo>
                  <a:lnTo>
                    <a:pt x="2935" y="54"/>
                  </a:lnTo>
                  <a:lnTo>
                    <a:pt x="2935" y="54"/>
                  </a:lnTo>
                  <a:cubicBezTo>
                    <a:pt x="2932" y="55"/>
                    <a:pt x="2928" y="56"/>
                    <a:pt x="2925" y="57"/>
                  </a:cubicBezTo>
                  <a:cubicBezTo>
                    <a:pt x="2923" y="60"/>
                    <a:pt x="2920" y="61"/>
                    <a:pt x="2918" y="62"/>
                  </a:cubicBezTo>
                  <a:cubicBezTo>
                    <a:pt x="2917" y="63"/>
                    <a:pt x="2916" y="64"/>
                    <a:pt x="2915" y="64"/>
                  </a:cubicBezTo>
                  <a:lnTo>
                    <a:pt x="2915" y="64"/>
                  </a:lnTo>
                  <a:cubicBezTo>
                    <a:pt x="2913" y="62"/>
                    <a:pt x="2912" y="59"/>
                    <a:pt x="2910" y="56"/>
                  </a:cubicBezTo>
                  <a:cubicBezTo>
                    <a:pt x="2909" y="54"/>
                    <a:pt x="2908" y="51"/>
                    <a:pt x="2905" y="49"/>
                  </a:cubicBezTo>
                  <a:lnTo>
                    <a:pt x="2903" y="45"/>
                  </a:lnTo>
                  <a:lnTo>
                    <a:pt x="2898" y="39"/>
                  </a:lnTo>
                  <a:cubicBezTo>
                    <a:pt x="2895" y="36"/>
                    <a:pt x="2893" y="34"/>
                    <a:pt x="2889" y="32"/>
                  </a:cubicBezTo>
                  <a:cubicBezTo>
                    <a:pt x="2883" y="28"/>
                    <a:pt x="2876" y="27"/>
                    <a:pt x="2871" y="26"/>
                  </a:cubicBezTo>
                  <a:lnTo>
                    <a:pt x="2864" y="26"/>
                  </a:lnTo>
                  <a:cubicBezTo>
                    <a:pt x="2859" y="26"/>
                    <a:pt x="2852" y="25"/>
                    <a:pt x="2842" y="24"/>
                  </a:cubicBezTo>
                  <a:lnTo>
                    <a:pt x="2830" y="24"/>
                  </a:lnTo>
                  <a:cubicBezTo>
                    <a:pt x="2824" y="24"/>
                    <a:pt x="2818" y="25"/>
                    <a:pt x="2814" y="27"/>
                  </a:cubicBezTo>
                  <a:cubicBezTo>
                    <a:pt x="2809" y="29"/>
                    <a:pt x="2804" y="33"/>
                    <a:pt x="2800" y="36"/>
                  </a:cubicBezTo>
                  <a:cubicBezTo>
                    <a:pt x="2798" y="39"/>
                    <a:pt x="2796" y="41"/>
                    <a:pt x="2794" y="43"/>
                  </a:cubicBezTo>
                  <a:cubicBezTo>
                    <a:pt x="2793" y="46"/>
                    <a:pt x="2791" y="48"/>
                    <a:pt x="2791" y="49"/>
                  </a:cubicBezTo>
                  <a:lnTo>
                    <a:pt x="2789" y="54"/>
                  </a:lnTo>
                  <a:cubicBezTo>
                    <a:pt x="2787" y="58"/>
                    <a:pt x="2785" y="62"/>
                    <a:pt x="2784" y="66"/>
                  </a:cubicBezTo>
                  <a:lnTo>
                    <a:pt x="2784" y="66"/>
                  </a:lnTo>
                  <a:cubicBezTo>
                    <a:pt x="2795" y="73"/>
                    <a:pt x="2803" y="84"/>
                    <a:pt x="2807" y="96"/>
                  </a:cubicBezTo>
                  <a:lnTo>
                    <a:pt x="2807" y="96"/>
                  </a:lnTo>
                  <a:lnTo>
                    <a:pt x="2803" y="92"/>
                  </a:lnTo>
                  <a:lnTo>
                    <a:pt x="2796" y="82"/>
                  </a:lnTo>
                  <a:cubicBezTo>
                    <a:pt x="2792" y="77"/>
                    <a:pt x="2788" y="72"/>
                    <a:pt x="2783" y="68"/>
                  </a:cubicBezTo>
                  <a:lnTo>
                    <a:pt x="2783" y="68"/>
                  </a:lnTo>
                  <a:cubicBezTo>
                    <a:pt x="2781" y="72"/>
                    <a:pt x="2780" y="76"/>
                    <a:pt x="2779" y="79"/>
                  </a:cubicBezTo>
                  <a:cubicBezTo>
                    <a:pt x="2777" y="87"/>
                    <a:pt x="2774" y="94"/>
                    <a:pt x="2772" y="100"/>
                  </a:cubicBezTo>
                  <a:lnTo>
                    <a:pt x="2771" y="102"/>
                  </a:lnTo>
                  <a:lnTo>
                    <a:pt x="2771" y="102"/>
                  </a:lnTo>
                  <a:cubicBezTo>
                    <a:pt x="2772" y="101"/>
                    <a:pt x="2773" y="101"/>
                    <a:pt x="2774" y="100"/>
                  </a:cubicBezTo>
                  <a:cubicBezTo>
                    <a:pt x="2778" y="97"/>
                    <a:pt x="2784" y="94"/>
                    <a:pt x="2789" y="94"/>
                  </a:cubicBezTo>
                  <a:cubicBezTo>
                    <a:pt x="2790" y="94"/>
                    <a:pt x="2792" y="94"/>
                    <a:pt x="2793" y="94"/>
                  </a:cubicBezTo>
                  <a:cubicBezTo>
                    <a:pt x="2796" y="94"/>
                    <a:pt x="2799" y="95"/>
                    <a:pt x="2801" y="95"/>
                  </a:cubicBezTo>
                  <a:cubicBezTo>
                    <a:pt x="2803" y="95"/>
                    <a:pt x="2804" y="97"/>
                    <a:pt x="2807" y="98"/>
                  </a:cubicBezTo>
                  <a:cubicBezTo>
                    <a:pt x="2807" y="98"/>
                    <a:pt x="2807" y="98"/>
                    <a:pt x="2807" y="98"/>
                  </a:cubicBezTo>
                  <a:lnTo>
                    <a:pt x="2807" y="98"/>
                  </a:lnTo>
                  <a:cubicBezTo>
                    <a:pt x="2813" y="122"/>
                    <a:pt x="2805" y="149"/>
                    <a:pt x="2784" y="163"/>
                  </a:cubicBezTo>
                  <a:lnTo>
                    <a:pt x="2784" y="163"/>
                  </a:lnTo>
                  <a:cubicBezTo>
                    <a:pt x="2785" y="163"/>
                    <a:pt x="2786" y="163"/>
                    <a:pt x="2787" y="163"/>
                  </a:cubicBezTo>
                  <a:cubicBezTo>
                    <a:pt x="2789" y="163"/>
                    <a:pt x="2791" y="163"/>
                    <a:pt x="2793" y="163"/>
                  </a:cubicBezTo>
                  <a:cubicBezTo>
                    <a:pt x="2800" y="163"/>
                    <a:pt x="2807" y="159"/>
                    <a:pt x="2813" y="155"/>
                  </a:cubicBezTo>
                  <a:cubicBezTo>
                    <a:pt x="2816" y="152"/>
                    <a:pt x="2820" y="149"/>
                    <a:pt x="2822" y="146"/>
                  </a:cubicBezTo>
                  <a:cubicBezTo>
                    <a:pt x="2823" y="144"/>
                    <a:pt x="2824" y="142"/>
                    <a:pt x="2825" y="141"/>
                  </a:cubicBezTo>
                  <a:cubicBezTo>
                    <a:pt x="2827" y="137"/>
                    <a:pt x="2829" y="135"/>
                    <a:pt x="2830" y="131"/>
                  </a:cubicBezTo>
                  <a:lnTo>
                    <a:pt x="2832" y="124"/>
                  </a:lnTo>
                  <a:cubicBezTo>
                    <a:pt x="2836" y="115"/>
                    <a:pt x="2838" y="107"/>
                    <a:pt x="2840" y="100"/>
                  </a:cubicBezTo>
                  <a:cubicBezTo>
                    <a:pt x="2841" y="98"/>
                    <a:pt x="2842" y="96"/>
                    <a:pt x="2843" y="94"/>
                  </a:cubicBezTo>
                  <a:lnTo>
                    <a:pt x="2843" y="94"/>
                  </a:lnTo>
                  <a:cubicBezTo>
                    <a:pt x="2844" y="94"/>
                    <a:pt x="2846" y="94"/>
                    <a:pt x="2847" y="94"/>
                  </a:cubicBezTo>
                  <a:lnTo>
                    <a:pt x="2847" y="94"/>
                  </a:lnTo>
                  <a:cubicBezTo>
                    <a:pt x="2849" y="98"/>
                    <a:pt x="2851" y="103"/>
                    <a:pt x="2854" y="108"/>
                  </a:cubicBezTo>
                  <a:cubicBezTo>
                    <a:pt x="2855" y="112"/>
                    <a:pt x="2858" y="115"/>
                    <a:pt x="2860" y="120"/>
                  </a:cubicBezTo>
                  <a:cubicBezTo>
                    <a:pt x="2861" y="122"/>
                    <a:pt x="2864" y="124"/>
                    <a:pt x="2865" y="128"/>
                  </a:cubicBezTo>
                  <a:lnTo>
                    <a:pt x="2868" y="131"/>
                  </a:lnTo>
                  <a:cubicBezTo>
                    <a:pt x="2869" y="134"/>
                    <a:pt x="2872" y="135"/>
                    <a:pt x="2873" y="137"/>
                  </a:cubicBezTo>
                  <a:cubicBezTo>
                    <a:pt x="2876" y="139"/>
                    <a:pt x="2879" y="142"/>
                    <a:pt x="2882" y="144"/>
                  </a:cubicBezTo>
                  <a:cubicBezTo>
                    <a:pt x="2888" y="148"/>
                    <a:pt x="2895" y="149"/>
                    <a:pt x="2901" y="150"/>
                  </a:cubicBezTo>
                  <a:cubicBezTo>
                    <a:pt x="2910" y="150"/>
                    <a:pt x="2917" y="148"/>
                    <a:pt x="2925" y="144"/>
                  </a:cubicBezTo>
                  <a:cubicBezTo>
                    <a:pt x="2931" y="139"/>
                    <a:pt x="2938" y="135"/>
                    <a:pt x="2942" y="129"/>
                  </a:cubicBezTo>
                  <a:lnTo>
                    <a:pt x="2950" y="120"/>
                  </a:lnTo>
                  <a:cubicBezTo>
                    <a:pt x="2951" y="119"/>
                    <a:pt x="2951" y="119"/>
                    <a:pt x="2951" y="119"/>
                  </a:cubicBezTo>
                  <a:lnTo>
                    <a:pt x="2951" y="119"/>
                  </a:lnTo>
                  <a:cubicBezTo>
                    <a:pt x="2953" y="118"/>
                    <a:pt x="2954" y="118"/>
                    <a:pt x="2956" y="117"/>
                  </a:cubicBezTo>
                  <a:cubicBezTo>
                    <a:pt x="2964" y="114"/>
                    <a:pt x="2971" y="109"/>
                    <a:pt x="2977" y="102"/>
                  </a:cubicBezTo>
                  <a:cubicBezTo>
                    <a:pt x="2978" y="102"/>
                    <a:pt x="2979" y="101"/>
                    <a:pt x="2980" y="100"/>
                  </a:cubicBezTo>
                  <a:lnTo>
                    <a:pt x="2980" y="100"/>
                  </a:lnTo>
                  <a:cubicBezTo>
                    <a:pt x="2983" y="103"/>
                    <a:pt x="2987" y="106"/>
                    <a:pt x="2991" y="108"/>
                  </a:cubicBezTo>
                  <a:cubicBezTo>
                    <a:pt x="2992" y="109"/>
                    <a:pt x="2994" y="111"/>
                    <a:pt x="2997" y="112"/>
                  </a:cubicBezTo>
                  <a:cubicBezTo>
                    <a:pt x="2999" y="113"/>
                    <a:pt x="3003" y="114"/>
                    <a:pt x="3005" y="115"/>
                  </a:cubicBezTo>
                  <a:cubicBezTo>
                    <a:pt x="3008" y="115"/>
                    <a:pt x="3012" y="116"/>
                    <a:pt x="3015" y="116"/>
                  </a:cubicBezTo>
                  <a:lnTo>
                    <a:pt x="3015" y="116"/>
                  </a:lnTo>
                  <a:cubicBezTo>
                    <a:pt x="3014" y="116"/>
                    <a:pt x="3014" y="115"/>
                    <a:pt x="3014" y="115"/>
                  </a:cubicBezTo>
                  <a:lnTo>
                    <a:pt x="3014" y="115"/>
                  </a:lnTo>
                  <a:cubicBezTo>
                    <a:pt x="3014" y="115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6" y="116"/>
                    <a:pt x="3016" y="116"/>
                    <a:pt x="3016" y="116"/>
                  </a:cubicBezTo>
                  <a:lnTo>
                    <a:pt x="3015" y="116"/>
                  </a:lnTo>
                  <a:lnTo>
                    <a:pt x="3026" y="122"/>
                  </a:lnTo>
                  <a:cubicBezTo>
                    <a:pt x="3032" y="126"/>
                    <a:pt x="3038" y="128"/>
                    <a:pt x="3045" y="129"/>
                  </a:cubicBezTo>
                  <a:cubicBezTo>
                    <a:pt x="3048" y="130"/>
                    <a:pt x="3051" y="130"/>
                    <a:pt x="3054" y="130"/>
                  </a:cubicBezTo>
                  <a:cubicBezTo>
                    <a:pt x="3057" y="130"/>
                    <a:pt x="3062" y="130"/>
                    <a:pt x="3065" y="129"/>
                  </a:cubicBezTo>
                  <a:cubicBezTo>
                    <a:pt x="3072" y="128"/>
                    <a:pt x="3079" y="124"/>
                    <a:pt x="3084" y="121"/>
                  </a:cubicBezTo>
                  <a:cubicBezTo>
                    <a:pt x="3089" y="116"/>
                    <a:pt x="3094" y="112"/>
                    <a:pt x="3099" y="106"/>
                  </a:cubicBezTo>
                  <a:lnTo>
                    <a:pt x="3101" y="103"/>
                  </a:lnTo>
                  <a:lnTo>
                    <a:pt x="3101" y="103"/>
                  </a:lnTo>
                  <a:cubicBezTo>
                    <a:pt x="3106" y="106"/>
                    <a:pt x="3113" y="110"/>
                    <a:pt x="3118" y="112"/>
                  </a:cubicBezTo>
                  <a:cubicBezTo>
                    <a:pt x="3121" y="112"/>
                    <a:pt x="3122" y="113"/>
                    <a:pt x="3124" y="113"/>
                  </a:cubicBezTo>
                  <a:lnTo>
                    <a:pt x="3124" y="113"/>
                  </a:lnTo>
                  <a:lnTo>
                    <a:pt x="3131" y="121"/>
                  </a:lnTo>
                  <a:cubicBezTo>
                    <a:pt x="3136" y="126"/>
                    <a:pt x="3140" y="129"/>
                    <a:pt x="3145" y="134"/>
                  </a:cubicBezTo>
                  <a:cubicBezTo>
                    <a:pt x="3147" y="135"/>
                    <a:pt x="3150" y="136"/>
                    <a:pt x="3152" y="137"/>
                  </a:cubicBezTo>
                  <a:cubicBezTo>
                    <a:pt x="3155" y="139"/>
                    <a:pt x="3159" y="141"/>
                    <a:pt x="3162" y="141"/>
                  </a:cubicBezTo>
                  <a:cubicBezTo>
                    <a:pt x="3166" y="142"/>
                    <a:pt x="3169" y="143"/>
                    <a:pt x="3173" y="143"/>
                  </a:cubicBezTo>
                  <a:cubicBezTo>
                    <a:pt x="3175" y="143"/>
                    <a:pt x="3177" y="142"/>
                    <a:pt x="3180" y="142"/>
                  </a:cubicBezTo>
                  <a:cubicBezTo>
                    <a:pt x="3187" y="141"/>
                    <a:pt x="3194" y="137"/>
                    <a:pt x="3198" y="133"/>
                  </a:cubicBezTo>
                  <a:cubicBezTo>
                    <a:pt x="3203" y="129"/>
                    <a:pt x="3206" y="124"/>
                    <a:pt x="3209" y="120"/>
                  </a:cubicBezTo>
                  <a:cubicBezTo>
                    <a:pt x="3211" y="116"/>
                    <a:pt x="3212" y="114"/>
                    <a:pt x="3213" y="112"/>
                  </a:cubicBezTo>
                  <a:cubicBezTo>
                    <a:pt x="3217" y="101"/>
                    <a:pt x="3219" y="93"/>
                    <a:pt x="3223" y="86"/>
                  </a:cubicBezTo>
                  <a:lnTo>
                    <a:pt x="3229" y="68"/>
                  </a:lnTo>
                  <a:lnTo>
                    <a:pt x="3229" y="68"/>
                  </a:lnTo>
                  <a:cubicBezTo>
                    <a:pt x="3230" y="68"/>
                    <a:pt x="3232" y="68"/>
                    <a:pt x="3234" y="69"/>
                  </a:cubicBezTo>
                  <a:lnTo>
                    <a:pt x="3234" y="69"/>
                  </a:lnTo>
                  <a:cubicBezTo>
                    <a:pt x="3235" y="69"/>
                    <a:pt x="3235" y="70"/>
                    <a:pt x="3235" y="71"/>
                  </a:cubicBezTo>
                  <a:cubicBezTo>
                    <a:pt x="3238" y="78"/>
                    <a:pt x="3241" y="85"/>
                    <a:pt x="3245" y="94"/>
                  </a:cubicBezTo>
                  <a:cubicBezTo>
                    <a:pt x="3248" y="99"/>
                    <a:pt x="3250" y="104"/>
                    <a:pt x="3254" y="108"/>
                  </a:cubicBezTo>
                  <a:lnTo>
                    <a:pt x="3259" y="114"/>
                  </a:lnTo>
                  <a:cubicBezTo>
                    <a:pt x="3261" y="116"/>
                    <a:pt x="3264" y="119"/>
                    <a:pt x="3267" y="121"/>
                  </a:cubicBezTo>
                  <a:cubicBezTo>
                    <a:pt x="3274" y="125"/>
                    <a:pt x="3282" y="128"/>
                    <a:pt x="3289" y="128"/>
                  </a:cubicBezTo>
                  <a:cubicBezTo>
                    <a:pt x="3294" y="128"/>
                    <a:pt x="3299" y="127"/>
                    <a:pt x="3304" y="124"/>
                  </a:cubicBezTo>
                  <a:cubicBezTo>
                    <a:pt x="3307" y="123"/>
                    <a:pt x="3311" y="121"/>
                    <a:pt x="3314" y="119"/>
                  </a:cubicBezTo>
                  <a:cubicBezTo>
                    <a:pt x="3319" y="114"/>
                    <a:pt x="3323" y="109"/>
                    <a:pt x="3326" y="105"/>
                  </a:cubicBezTo>
                  <a:cubicBezTo>
                    <a:pt x="3329" y="101"/>
                    <a:pt x="3332" y="97"/>
                    <a:pt x="3334" y="92"/>
                  </a:cubicBezTo>
                  <a:cubicBezTo>
                    <a:pt x="3334" y="92"/>
                    <a:pt x="3334" y="92"/>
                    <a:pt x="3334" y="91"/>
                  </a:cubicBezTo>
                  <a:lnTo>
                    <a:pt x="3334" y="91"/>
                  </a:lnTo>
                  <a:cubicBezTo>
                    <a:pt x="3335" y="92"/>
                    <a:pt x="3335" y="92"/>
                    <a:pt x="3335" y="92"/>
                  </a:cubicBezTo>
                  <a:cubicBezTo>
                    <a:pt x="3342" y="97"/>
                    <a:pt x="3349" y="101"/>
                    <a:pt x="3357" y="102"/>
                  </a:cubicBezTo>
                  <a:lnTo>
                    <a:pt x="3357" y="102"/>
                  </a:lnTo>
                  <a:cubicBezTo>
                    <a:pt x="3359" y="104"/>
                    <a:pt x="3364" y="109"/>
                    <a:pt x="3373" y="116"/>
                  </a:cubicBezTo>
                  <a:cubicBezTo>
                    <a:pt x="3383" y="124"/>
                    <a:pt x="3393" y="128"/>
                    <a:pt x="3405" y="128"/>
                  </a:cubicBezTo>
                  <a:cubicBezTo>
                    <a:pt x="3413" y="128"/>
                    <a:pt x="3421" y="126"/>
                    <a:pt x="3428" y="121"/>
                  </a:cubicBezTo>
                  <a:cubicBezTo>
                    <a:pt x="3431" y="117"/>
                    <a:pt x="3435" y="115"/>
                    <a:pt x="3438" y="112"/>
                  </a:cubicBezTo>
                  <a:cubicBezTo>
                    <a:pt x="3444" y="105"/>
                    <a:pt x="3448" y="99"/>
                    <a:pt x="3453" y="92"/>
                  </a:cubicBezTo>
                  <a:lnTo>
                    <a:pt x="3453" y="92"/>
                  </a:lnTo>
                  <a:lnTo>
                    <a:pt x="3469" y="93"/>
                  </a:lnTo>
                  <a:lnTo>
                    <a:pt x="3481" y="93"/>
                  </a:lnTo>
                  <a:cubicBezTo>
                    <a:pt x="3479" y="93"/>
                    <a:pt x="3479" y="93"/>
                    <a:pt x="3479" y="93"/>
                  </a:cubicBezTo>
                  <a:lnTo>
                    <a:pt x="3479" y="93"/>
                  </a:lnTo>
                  <a:cubicBezTo>
                    <a:pt x="3480" y="93"/>
                    <a:pt x="3480" y="93"/>
                    <a:pt x="3481" y="93"/>
                  </a:cubicBezTo>
                  <a:cubicBezTo>
                    <a:pt x="3489" y="97"/>
                    <a:pt x="3498" y="100"/>
                    <a:pt x="3506" y="104"/>
                  </a:cubicBezTo>
                  <a:lnTo>
                    <a:pt x="3512" y="105"/>
                  </a:lnTo>
                  <a:lnTo>
                    <a:pt x="3512" y="105"/>
                  </a:lnTo>
                  <a:cubicBezTo>
                    <a:pt x="3512" y="105"/>
                    <a:pt x="3512" y="105"/>
                    <a:pt x="3512" y="105"/>
                  </a:cubicBezTo>
                  <a:lnTo>
                    <a:pt x="3522" y="113"/>
                  </a:lnTo>
                  <a:cubicBezTo>
                    <a:pt x="3526" y="119"/>
                    <a:pt x="3533" y="123"/>
                    <a:pt x="3540" y="126"/>
                  </a:cubicBezTo>
                  <a:cubicBezTo>
                    <a:pt x="3542" y="127"/>
                    <a:pt x="3546" y="128"/>
                    <a:pt x="3549" y="129"/>
                  </a:cubicBezTo>
                  <a:cubicBezTo>
                    <a:pt x="3552" y="130"/>
                    <a:pt x="3554" y="130"/>
                    <a:pt x="3556" y="130"/>
                  </a:cubicBezTo>
                  <a:cubicBezTo>
                    <a:pt x="3559" y="130"/>
                    <a:pt x="3561" y="130"/>
                    <a:pt x="3563" y="129"/>
                  </a:cubicBezTo>
                  <a:cubicBezTo>
                    <a:pt x="3569" y="128"/>
                    <a:pt x="3574" y="126"/>
                    <a:pt x="3578" y="123"/>
                  </a:cubicBezTo>
                  <a:cubicBezTo>
                    <a:pt x="3581" y="121"/>
                    <a:pt x="3583" y="120"/>
                    <a:pt x="3585" y="117"/>
                  </a:cubicBezTo>
                  <a:cubicBezTo>
                    <a:pt x="3589" y="113"/>
                    <a:pt x="3594" y="108"/>
                    <a:pt x="3597" y="103"/>
                  </a:cubicBezTo>
                  <a:lnTo>
                    <a:pt x="3597" y="103"/>
                  </a:lnTo>
                  <a:cubicBezTo>
                    <a:pt x="3599" y="106"/>
                    <a:pt x="3601" y="109"/>
                    <a:pt x="3604" y="112"/>
                  </a:cubicBezTo>
                  <a:cubicBezTo>
                    <a:pt x="3610" y="117"/>
                    <a:pt x="3615" y="122"/>
                    <a:pt x="3622" y="124"/>
                  </a:cubicBezTo>
                  <a:cubicBezTo>
                    <a:pt x="3626" y="125"/>
                    <a:pt x="3629" y="126"/>
                    <a:pt x="3633" y="126"/>
                  </a:cubicBezTo>
                  <a:cubicBezTo>
                    <a:pt x="3635" y="126"/>
                    <a:pt x="3636" y="126"/>
                    <a:pt x="3637" y="126"/>
                  </a:cubicBezTo>
                  <a:cubicBezTo>
                    <a:pt x="3641" y="126"/>
                    <a:pt x="3644" y="126"/>
                    <a:pt x="3647" y="124"/>
                  </a:cubicBezTo>
                  <a:cubicBezTo>
                    <a:pt x="3654" y="122"/>
                    <a:pt x="3660" y="120"/>
                    <a:pt x="3665" y="115"/>
                  </a:cubicBezTo>
                  <a:lnTo>
                    <a:pt x="3665" y="115"/>
                  </a:lnTo>
                  <a:cubicBezTo>
                    <a:pt x="3668" y="122"/>
                    <a:pt x="3671" y="128"/>
                    <a:pt x="3676" y="134"/>
                  </a:cubicBezTo>
                  <a:cubicBezTo>
                    <a:pt x="3677" y="135"/>
                    <a:pt x="3678" y="137"/>
                    <a:pt x="3680" y="138"/>
                  </a:cubicBezTo>
                  <a:cubicBezTo>
                    <a:pt x="3681" y="141"/>
                    <a:pt x="3684" y="143"/>
                    <a:pt x="3686" y="144"/>
                  </a:cubicBezTo>
                  <a:cubicBezTo>
                    <a:pt x="3690" y="148"/>
                    <a:pt x="3694" y="150"/>
                    <a:pt x="3699" y="151"/>
                  </a:cubicBezTo>
                  <a:cubicBezTo>
                    <a:pt x="3702" y="152"/>
                    <a:pt x="3706" y="153"/>
                    <a:pt x="3709" y="153"/>
                  </a:cubicBezTo>
                  <a:cubicBezTo>
                    <a:pt x="3712" y="153"/>
                    <a:pt x="3714" y="153"/>
                    <a:pt x="3717" y="152"/>
                  </a:cubicBezTo>
                  <a:cubicBezTo>
                    <a:pt x="3722" y="151"/>
                    <a:pt x="3727" y="150"/>
                    <a:pt x="3731" y="146"/>
                  </a:cubicBezTo>
                  <a:cubicBezTo>
                    <a:pt x="3734" y="145"/>
                    <a:pt x="3736" y="143"/>
                    <a:pt x="3738" y="142"/>
                  </a:cubicBezTo>
                  <a:cubicBezTo>
                    <a:pt x="3742" y="138"/>
                    <a:pt x="3744" y="136"/>
                    <a:pt x="3746" y="133"/>
                  </a:cubicBezTo>
                  <a:cubicBezTo>
                    <a:pt x="3750" y="127"/>
                    <a:pt x="3755" y="121"/>
                    <a:pt x="3758" y="114"/>
                  </a:cubicBezTo>
                  <a:lnTo>
                    <a:pt x="3758" y="114"/>
                  </a:lnTo>
                  <a:cubicBezTo>
                    <a:pt x="3763" y="118"/>
                    <a:pt x="3768" y="121"/>
                    <a:pt x="3775" y="123"/>
                  </a:cubicBezTo>
                  <a:cubicBezTo>
                    <a:pt x="3780" y="126"/>
                    <a:pt x="3786" y="127"/>
                    <a:pt x="3791" y="127"/>
                  </a:cubicBezTo>
                  <a:lnTo>
                    <a:pt x="3801" y="127"/>
                  </a:lnTo>
                  <a:cubicBezTo>
                    <a:pt x="3807" y="126"/>
                    <a:pt x="3811" y="124"/>
                    <a:pt x="3816" y="123"/>
                  </a:cubicBezTo>
                  <a:lnTo>
                    <a:pt x="3819" y="123"/>
                  </a:lnTo>
                  <a:lnTo>
                    <a:pt x="3822" y="127"/>
                  </a:lnTo>
                  <a:cubicBezTo>
                    <a:pt x="3824" y="130"/>
                    <a:pt x="3827" y="135"/>
                    <a:pt x="3831" y="138"/>
                  </a:cubicBezTo>
                  <a:cubicBezTo>
                    <a:pt x="3834" y="142"/>
                    <a:pt x="3837" y="144"/>
                    <a:pt x="3840" y="146"/>
                  </a:cubicBezTo>
                  <a:cubicBezTo>
                    <a:pt x="3847" y="151"/>
                    <a:pt x="3853" y="153"/>
                    <a:pt x="3861" y="155"/>
                  </a:cubicBezTo>
                  <a:lnTo>
                    <a:pt x="3874" y="155"/>
                  </a:lnTo>
                  <a:cubicBezTo>
                    <a:pt x="3876" y="153"/>
                    <a:pt x="3879" y="152"/>
                    <a:pt x="3883" y="151"/>
                  </a:cubicBezTo>
                  <a:cubicBezTo>
                    <a:pt x="3886" y="150"/>
                    <a:pt x="3890" y="148"/>
                    <a:pt x="3893" y="144"/>
                  </a:cubicBezTo>
                  <a:cubicBezTo>
                    <a:pt x="3898" y="141"/>
                    <a:pt x="3901" y="137"/>
                    <a:pt x="3905" y="134"/>
                  </a:cubicBezTo>
                  <a:cubicBezTo>
                    <a:pt x="3907" y="132"/>
                    <a:pt x="3909" y="129"/>
                    <a:pt x="3911" y="127"/>
                  </a:cubicBezTo>
                  <a:lnTo>
                    <a:pt x="3911" y="127"/>
                  </a:lnTo>
                  <a:cubicBezTo>
                    <a:pt x="3912" y="127"/>
                    <a:pt x="3913" y="127"/>
                    <a:pt x="3913" y="127"/>
                  </a:cubicBezTo>
                  <a:cubicBezTo>
                    <a:pt x="3918" y="126"/>
                    <a:pt x="3924" y="124"/>
                    <a:pt x="3928" y="122"/>
                  </a:cubicBezTo>
                  <a:cubicBezTo>
                    <a:pt x="3931" y="120"/>
                    <a:pt x="3934" y="118"/>
                    <a:pt x="3938" y="115"/>
                  </a:cubicBezTo>
                  <a:lnTo>
                    <a:pt x="3938" y="115"/>
                  </a:lnTo>
                  <a:cubicBezTo>
                    <a:pt x="3939" y="118"/>
                    <a:pt x="3940" y="120"/>
                    <a:pt x="3942" y="122"/>
                  </a:cubicBezTo>
                  <a:cubicBezTo>
                    <a:pt x="3946" y="129"/>
                    <a:pt x="3950" y="135"/>
                    <a:pt x="3956" y="139"/>
                  </a:cubicBezTo>
                  <a:cubicBezTo>
                    <a:pt x="3959" y="142"/>
                    <a:pt x="3962" y="144"/>
                    <a:pt x="3965" y="146"/>
                  </a:cubicBezTo>
                  <a:cubicBezTo>
                    <a:pt x="3970" y="148"/>
                    <a:pt x="3974" y="149"/>
                    <a:pt x="3979" y="150"/>
                  </a:cubicBezTo>
                  <a:lnTo>
                    <a:pt x="4013" y="150"/>
                  </a:lnTo>
                  <a:lnTo>
                    <a:pt x="4018" y="156"/>
                  </a:lnTo>
                  <a:cubicBezTo>
                    <a:pt x="4023" y="160"/>
                    <a:pt x="4028" y="165"/>
                    <a:pt x="4034" y="168"/>
                  </a:cubicBezTo>
                  <a:cubicBezTo>
                    <a:pt x="4038" y="171"/>
                    <a:pt x="4044" y="173"/>
                    <a:pt x="4050" y="174"/>
                  </a:cubicBezTo>
                  <a:cubicBezTo>
                    <a:pt x="4054" y="174"/>
                    <a:pt x="4060" y="174"/>
                    <a:pt x="4065" y="173"/>
                  </a:cubicBezTo>
                  <a:cubicBezTo>
                    <a:pt x="4069" y="172"/>
                    <a:pt x="4073" y="170"/>
                    <a:pt x="4076" y="168"/>
                  </a:cubicBezTo>
                  <a:cubicBezTo>
                    <a:pt x="4083" y="164"/>
                    <a:pt x="4088" y="158"/>
                    <a:pt x="4093" y="152"/>
                  </a:cubicBezTo>
                  <a:cubicBezTo>
                    <a:pt x="4094" y="150"/>
                    <a:pt x="4096" y="148"/>
                    <a:pt x="4097" y="147"/>
                  </a:cubicBezTo>
                  <a:lnTo>
                    <a:pt x="4097" y="147"/>
                  </a:lnTo>
                  <a:cubicBezTo>
                    <a:pt x="4099" y="149"/>
                    <a:pt x="4100" y="151"/>
                    <a:pt x="4102" y="153"/>
                  </a:cubicBezTo>
                  <a:cubicBezTo>
                    <a:pt x="4103" y="155"/>
                    <a:pt x="4104" y="157"/>
                    <a:pt x="4105" y="158"/>
                  </a:cubicBezTo>
                  <a:cubicBezTo>
                    <a:pt x="4108" y="160"/>
                    <a:pt x="4110" y="162"/>
                    <a:pt x="4112" y="164"/>
                  </a:cubicBezTo>
                  <a:cubicBezTo>
                    <a:pt x="4119" y="168"/>
                    <a:pt x="4127" y="170"/>
                    <a:pt x="4134" y="170"/>
                  </a:cubicBezTo>
                  <a:cubicBezTo>
                    <a:pt x="4135" y="170"/>
                    <a:pt x="4136" y="170"/>
                    <a:pt x="4138" y="170"/>
                  </a:cubicBezTo>
                  <a:cubicBezTo>
                    <a:pt x="4145" y="170"/>
                    <a:pt x="4151" y="167"/>
                    <a:pt x="4156" y="164"/>
                  </a:cubicBezTo>
                  <a:cubicBezTo>
                    <a:pt x="4159" y="163"/>
                    <a:pt x="4162" y="160"/>
                    <a:pt x="4164" y="158"/>
                  </a:cubicBezTo>
                  <a:cubicBezTo>
                    <a:pt x="4172" y="151"/>
                    <a:pt x="4177" y="146"/>
                    <a:pt x="4180" y="142"/>
                  </a:cubicBezTo>
                  <a:lnTo>
                    <a:pt x="4180" y="142"/>
                  </a:lnTo>
                  <a:cubicBezTo>
                    <a:pt x="4186" y="143"/>
                    <a:pt x="4192" y="145"/>
                    <a:pt x="4202" y="146"/>
                  </a:cubicBezTo>
                  <a:cubicBezTo>
                    <a:pt x="4210" y="148"/>
                    <a:pt x="4219" y="149"/>
                    <a:pt x="4228" y="149"/>
                  </a:cubicBezTo>
                  <a:lnTo>
                    <a:pt x="4251" y="149"/>
                  </a:lnTo>
                  <a:cubicBezTo>
                    <a:pt x="4259" y="149"/>
                    <a:pt x="4268" y="148"/>
                    <a:pt x="4277" y="146"/>
                  </a:cubicBezTo>
                  <a:lnTo>
                    <a:pt x="4277" y="146"/>
                  </a:lnTo>
                  <a:cubicBezTo>
                    <a:pt x="4278" y="148"/>
                    <a:pt x="4279" y="151"/>
                    <a:pt x="4280" y="153"/>
                  </a:cubicBezTo>
                  <a:cubicBezTo>
                    <a:pt x="4281" y="157"/>
                    <a:pt x="4284" y="160"/>
                    <a:pt x="4286" y="165"/>
                  </a:cubicBezTo>
                  <a:cubicBezTo>
                    <a:pt x="4288" y="172"/>
                    <a:pt x="4293" y="178"/>
                    <a:pt x="4298" y="184"/>
                  </a:cubicBezTo>
                  <a:cubicBezTo>
                    <a:pt x="4301" y="186"/>
                    <a:pt x="4305" y="188"/>
                    <a:pt x="4307" y="189"/>
                  </a:cubicBezTo>
                  <a:cubicBezTo>
                    <a:pt x="4311" y="191"/>
                    <a:pt x="4314" y="192"/>
                    <a:pt x="4317" y="193"/>
                  </a:cubicBezTo>
                  <a:lnTo>
                    <a:pt x="4317" y="193"/>
                  </a:lnTo>
                  <a:cubicBezTo>
                    <a:pt x="4319" y="194"/>
                    <a:pt x="4320" y="194"/>
                    <a:pt x="4321" y="195"/>
                  </a:cubicBezTo>
                  <a:cubicBezTo>
                    <a:pt x="4323" y="197"/>
                    <a:pt x="4327" y="201"/>
                    <a:pt x="4331" y="204"/>
                  </a:cubicBezTo>
                  <a:cubicBezTo>
                    <a:pt x="4341" y="211"/>
                    <a:pt x="4351" y="215"/>
                    <a:pt x="4363" y="215"/>
                  </a:cubicBezTo>
                  <a:cubicBezTo>
                    <a:pt x="4366" y="215"/>
                    <a:pt x="4368" y="214"/>
                    <a:pt x="4371" y="214"/>
                  </a:cubicBezTo>
                  <a:cubicBezTo>
                    <a:pt x="4374" y="212"/>
                    <a:pt x="4379" y="211"/>
                    <a:pt x="4382" y="210"/>
                  </a:cubicBezTo>
                  <a:cubicBezTo>
                    <a:pt x="4387" y="208"/>
                    <a:pt x="4392" y="206"/>
                    <a:pt x="4395" y="203"/>
                  </a:cubicBezTo>
                  <a:lnTo>
                    <a:pt x="4400" y="200"/>
                  </a:lnTo>
                  <a:lnTo>
                    <a:pt x="4400" y="200"/>
                  </a:lnTo>
                  <a:cubicBezTo>
                    <a:pt x="4401" y="201"/>
                    <a:pt x="4401" y="201"/>
                    <a:pt x="4402" y="201"/>
                  </a:cubicBezTo>
                  <a:cubicBezTo>
                    <a:pt x="4404" y="201"/>
                    <a:pt x="4406" y="200"/>
                    <a:pt x="4408" y="200"/>
                  </a:cubicBezTo>
                  <a:cubicBezTo>
                    <a:pt x="4417" y="199"/>
                    <a:pt x="4425" y="194"/>
                    <a:pt x="4432" y="189"/>
                  </a:cubicBezTo>
                  <a:cubicBezTo>
                    <a:pt x="4436" y="186"/>
                    <a:pt x="4439" y="182"/>
                    <a:pt x="4442" y="180"/>
                  </a:cubicBezTo>
                  <a:cubicBezTo>
                    <a:pt x="4443" y="178"/>
                    <a:pt x="4445" y="177"/>
                    <a:pt x="4447" y="175"/>
                  </a:cubicBezTo>
                  <a:lnTo>
                    <a:pt x="4455" y="175"/>
                  </a:lnTo>
                  <a:cubicBezTo>
                    <a:pt x="4460" y="175"/>
                    <a:pt x="4464" y="174"/>
                    <a:pt x="4468" y="174"/>
                  </a:cubicBezTo>
                  <a:lnTo>
                    <a:pt x="4480" y="174"/>
                  </a:lnTo>
                  <a:cubicBezTo>
                    <a:pt x="4482" y="175"/>
                    <a:pt x="4489" y="179"/>
                    <a:pt x="4499" y="184"/>
                  </a:cubicBezTo>
                  <a:cubicBezTo>
                    <a:pt x="4503" y="184"/>
                    <a:pt x="4505" y="185"/>
                    <a:pt x="4508" y="186"/>
                  </a:cubicBezTo>
                  <a:lnTo>
                    <a:pt x="4512" y="187"/>
                  </a:lnTo>
                  <a:lnTo>
                    <a:pt x="4512" y="187"/>
                  </a:lnTo>
                  <a:cubicBezTo>
                    <a:pt x="4512" y="186"/>
                    <a:pt x="4512" y="186"/>
                    <a:pt x="4512" y="186"/>
                  </a:cubicBezTo>
                  <a:lnTo>
                    <a:pt x="4512" y="186"/>
                  </a:lnTo>
                  <a:cubicBezTo>
                    <a:pt x="4512" y="186"/>
                    <a:pt x="4512" y="186"/>
                    <a:pt x="4513" y="187"/>
                  </a:cubicBezTo>
                  <a:lnTo>
                    <a:pt x="4513" y="187"/>
                  </a:lnTo>
                  <a:lnTo>
                    <a:pt x="4512" y="187"/>
                  </a:lnTo>
                  <a:lnTo>
                    <a:pt x="4512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lnTo>
                    <a:pt x="4514" y="187"/>
                  </a:ln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4" y="188"/>
                    <a:pt x="4514" y="188"/>
                  </a:cubicBezTo>
                  <a:lnTo>
                    <a:pt x="4522" y="195"/>
                  </a:lnTo>
                  <a:cubicBezTo>
                    <a:pt x="4528" y="199"/>
                    <a:pt x="4534" y="202"/>
                    <a:pt x="4540" y="204"/>
                  </a:cubicBezTo>
                  <a:cubicBezTo>
                    <a:pt x="4542" y="206"/>
                    <a:pt x="4544" y="207"/>
                    <a:pt x="4547" y="207"/>
                  </a:cubicBezTo>
                  <a:cubicBezTo>
                    <a:pt x="4549" y="207"/>
                    <a:pt x="4551" y="208"/>
                    <a:pt x="4554" y="208"/>
                  </a:cubicBezTo>
                  <a:cubicBezTo>
                    <a:pt x="4556" y="208"/>
                    <a:pt x="4558" y="207"/>
                    <a:pt x="4559" y="207"/>
                  </a:cubicBezTo>
                  <a:cubicBezTo>
                    <a:pt x="4564" y="207"/>
                    <a:pt x="4569" y="204"/>
                    <a:pt x="4572" y="203"/>
                  </a:cubicBezTo>
                  <a:cubicBezTo>
                    <a:pt x="4575" y="202"/>
                    <a:pt x="4577" y="200"/>
                    <a:pt x="4579" y="199"/>
                  </a:cubicBezTo>
                  <a:cubicBezTo>
                    <a:pt x="4583" y="196"/>
                    <a:pt x="4586" y="193"/>
                    <a:pt x="4589" y="189"/>
                  </a:cubicBezTo>
                  <a:lnTo>
                    <a:pt x="4589" y="189"/>
                  </a:lnTo>
                  <a:cubicBezTo>
                    <a:pt x="4590" y="192"/>
                    <a:pt x="4591" y="196"/>
                    <a:pt x="4592" y="200"/>
                  </a:cubicBezTo>
                  <a:cubicBezTo>
                    <a:pt x="4592" y="202"/>
                    <a:pt x="4593" y="204"/>
                    <a:pt x="4594" y="208"/>
                  </a:cubicBezTo>
                  <a:cubicBezTo>
                    <a:pt x="4595" y="211"/>
                    <a:pt x="4598" y="214"/>
                    <a:pt x="4600" y="217"/>
                  </a:cubicBezTo>
                  <a:cubicBezTo>
                    <a:pt x="4601" y="221"/>
                    <a:pt x="4603" y="223"/>
                    <a:pt x="4607" y="225"/>
                  </a:cubicBezTo>
                  <a:cubicBezTo>
                    <a:pt x="4612" y="230"/>
                    <a:pt x="4617" y="232"/>
                    <a:pt x="4623" y="234"/>
                  </a:cubicBezTo>
                  <a:cubicBezTo>
                    <a:pt x="4629" y="234"/>
                    <a:pt x="4634" y="234"/>
                    <a:pt x="4639" y="233"/>
                  </a:cubicBezTo>
                  <a:cubicBezTo>
                    <a:pt x="4642" y="232"/>
                    <a:pt x="4645" y="231"/>
                    <a:pt x="4649" y="229"/>
                  </a:cubicBezTo>
                  <a:cubicBezTo>
                    <a:pt x="4654" y="225"/>
                    <a:pt x="4660" y="221"/>
                    <a:pt x="4665" y="216"/>
                  </a:cubicBezTo>
                  <a:cubicBezTo>
                    <a:pt x="4668" y="212"/>
                    <a:pt x="4670" y="208"/>
                    <a:pt x="4673" y="205"/>
                  </a:cubicBezTo>
                  <a:lnTo>
                    <a:pt x="4673" y="205"/>
                  </a:lnTo>
                  <a:cubicBezTo>
                    <a:pt x="4677" y="210"/>
                    <a:pt x="4681" y="214"/>
                    <a:pt x="4687" y="217"/>
                  </a:cubicBezTo>
                  <a:cubicBezTo>
                    <a:pt x="4689" y="218"/>
                    <a:pt x="4692" y="219"/>
                    <a:pt x="4694" y="221"/>
                  </a:cubicBezTo>
                  <a:cubicBezTo>
                    <a:pt x="4695" y="221"/>
                    <a:pt x="4697" y="221"/>
                    <a:pt x="4698" y="221"/>
                  </a:cubicBezTo>
                  <a:lnTo>
                    <a:pt x="4698" y="221"/>
                  </a:lnTo>
                  <a:cubicBezTo>
                    <a:pt x="4699" y="222"/>
                    <a:pt x="4700" y="223"/>
                    <a:pt x="4701" y="224"/>
                  </a:cubicBezTo>
                  <a:cubicBezTo>
                    <a:pt x="4703" y="226"/>
                    <a:pt x="4705" y="229"/>
                    <a:pt x="4710" y="233"/>
                  </a:cubicBezTo>
                  <a:cubicBezTo>
                    <a:pt x="4716" y="238"/>
                    <a:pt x="4722" y="243"/>
                    <a:pt x="4730" y="245"/>
                  </a:cubicBezTo>
                  <a:cubicBezTo>
                    <a:pt x="4732" y="246"/>
                    <a:pt x="4738" y="247"/>
                    <a:pt x="4737" y="247"/>
                  </a:cubicBezTo>
                  <a:lnTo>
                    <a:pt x="4736" y="247"/>
                  </a:lnTo>
                  <a:cubicBezTo>
                    <a:pt x="4739" y="248"/>
                    <a:pt x="4745" y="254"/>
                    <a:pt x="4755" y="260"/>
                  </a:cubicBezTo>
                  <a:cubicBezTo>
                    <a:pt x="4759" y="262"/>
                    <a:pt x="4762" y="263"/>
                    <a:pt x="4767" y="265"/>
                  </a:cubicBezTo>
                  <a:cubicBezTo>
                    <a:pt x="4769" y="266"/>
                    <a:pt x="4771" y="266"/>
                    <a:pt x="4774" y="267"/>
                  </a:cubicBezTo>
                  <a:cubicBezTo>
                    <a:pt x="4780" y="267"/>
                    <a:pt x="4785" y="267"/>
                    <a:pt x="4791" y="265"/>
                  </a:cubicBezTo>
                  <a:cubicBezTo>
                    <a:pt x="4795" y="262"/>
                    <a:pt x="4798" y="261"/>
                    <a:pt x="4800" y="259"/>
                  </a:cubicBezTo>
                  <a:lnTo>
                    <a:pt x="4805" y="254"/>
                  </a:lnTo>
                  <a:cubicBezTo>
                    <a:pt x="4809" y="252"/>
                    <a:pt x="4810" y="250"/>
                    <a:pt x="4812" y="247"/>
                  </a:cubicBezTo>
                  <a:cubicBezTo>
                    <a:pt x="4818" y="239"/>
                    <a:pt x="4821" y="232"/>
                    <a:pt x="4826" y="225"/>
                  </a:cubicBezTo>
                  <a:cubicBezTo>
                    <a:pt x="4828" y="221"/>
                    <a:pt x="4831" y="217"/>
                    <a:pt x="4834" y="213"/>
                  </a:cubicBezTo>
                  <a:lnTo>
                    <a:pt x="4834" y="213"/>
                  </a:lnTo>
                  <a:cubicBezTo>
                    <a:pt x="4838" y="215"/>
                    <a:pt x="4843" y="216"/>
                    <a:pt x="4848" y="217"/>
                  </a:cubicBezTo>
                  <a:lnTo>
                    <a:pt x="4848" y="217"/>
                  </a:lnTo>
                  <a:lnTo>
                    <a:pt x="4857" y="237"/>
                  </a:lnTo>
                  <a:cubicBezTo>
                    <a:pt x="4859" y="243"/>
                    <a:pt x="4863" y="248"/>
                    <a:pt x="4866" y="254"/>
                  </a:cubicBezTo>
                  <a:cubicBezTo>
                    <a:pt x="4869" y="256"/>
                    <a:pt x="4871" y="258"/>
                    <a:pt x="4873" y="260"/>
                  </a:cubicBezTo>
                  <a:cubicBezTo>
                    <a:pt x="4877" y="262"/>
                    <a:pt x="4880" y="265"/>
                    <a:pt x="4885" y="266"/>
                  </a:cubicBezTo>
                  <a:cubicBezTo>
                    <a:pt x="4887" y="267"/>
                    <a:pt x="4890" y="268"/>
                    <a:pt x="4892" y="268"/>
                  </a:cubicBezTo>
                  <a:lnTo>
                    <a:pt x="4897" y="268"/>
                  </a:lnTo>
                  <a:cubicBezTo>
                    <a:pt x="4900" y="268"/>
                    <a:pt x="4904" y="269"/>
                    <a:pt x="4907" y="269"/>
                  </a:cubicBezTo>
                  <a:cubicBezTo>
                    <a:pt x="4913" y="269"/>
                    <a:pt x="4918" y="268"/>
                    <a:pt x="4922" y="268"/>
                  </a:cubicBezTo>
                  <a:lnTo>
                    <a:pt x="4932" y="268"/>
                  </a:lnTo>
                  <a:cubicBezTo>
                    <a:pt x="4934" y="268"/>
                    <a:pt x="4935" y="269"/>
                    <a:pt x="4936" y="269"/>
                  </a:cubicBezTo>
                  <a:cubicBezTo>
                    <a:pt x="4938" y="269"/>
                    <a:pt x="4941" y="268"/>
                    <a:pt x="4943" y="268"/>
                  </a:cubicBezTo>
                  <a:cubicBezTo>
                    <a:pt x="4945" y="267"/>
                    <a:pt x="4948" y="267"/>
                    <a:pt x="4950" y="266"/>
                  </a:cubicBezTo>
                  <a:cubicBezTo>
                    <a:pt x="4953" y="263"/>
                    <a:pt x="4957" y="262"/>
                    <a:pt x="4960" y="260"/>
                  </a:cubicBezTo>
                  <a:cubicBezTo>
                    <a:pt x="4969" y="254"/>
                    <a:pt x="4974" y="249"/>
                    <a:pt x="4978" y="247"/>
                  </a:cubicBezTo>
                  <a:lnTo>
                    <a:pt x="4978" y="247"/>
                  </a:lnTo>
                  <a:lnTo>
                    <a:pt x="4980" y="247"/>
                  </a:lnTo>
                  <a:lnTo>
                    <a:pt x="5003" y="252"/>
                  </a:lnTo>
                  <a:lnTo>
                    <a:pt x="5010" y="253"/>
                  </a:lnTo>
                  <a:cubicBezTo>
                    <a:pt x="5012" y="253"/>
                    <a:pt x="5013" y="253"/>
                    <a:pt x="5015" y="253"/>
                  </a:cubicBezTo>
                  <a:cubicBezTo>
                    <a:pt x="5020" y="253"/>
                    <a:pt x="5025" y="252"/>
                    <a:pt x="5030" y="251"/>
                  </a:cubicBezTo>
                  <a:cubicBezTo>
                    <a:pt x="5036" y="248"/>
                    <a:pt x="5041" y="245"/>
                    <a:pt x="5047" y="241"/>
                  </a:cubicBezTo>
                  <a:cubicBezTo>
                    <a:pt x="5048" y="241"/>
                    <a:pt x="5048" y="240"/>
                    <a:pt x="5049" y="240"/>
                  </a:cubicBezTo>
                  <a:lnTo>
                    <a:pt x="5049" y="240"/>
                  </a:lnTo>
                  <a:cubicBezTo>
                    <a:pt x="5049" y="242"/>
                    <a:pt x="5050" y="243"/>
                    <a:pt x="5051" y="245"/>
                  </a:cubicBezTo>
                  <a:cubicBezTo>
                    <a:pt x="5054" y="251"/>
                    <a:pt x="5056" y="255"/>
                    <a:pt x="5060" y="260"/>
                  </a:cubicBezTo>
                  <a:cubicBezTo>
                    <a:pt x="5065" y="266"/>
                    <a:pt x="5069" y="269"/>
                    <a:pt x="5075" y="273"/>
                  </a:cubicBezTo>
                  <a:cubicBezTo>
                    <a:pt x="5076" y="273"/>
                    <a:pt x="5076" y="273"/>
                    <a:pt x="5077" y="274"/>
                  </a:cubicBezTo>
                  <a:lnTo>
                    <a:pt x="5077" y="274"/>
                  </a:lnTo>
                  <a:cubicBezTo>
                    <a:pt x="5077" y="274"/>
                    <a:pt x="5078" y="274"/>
                    <a:pt x="5078" y="275"/>
                  </a:cubicBezTo>
                  <a:lnTo>
                    <a:pt x="5084" y="283"/>
                  </a:lnTo>
                  <a:cubicBezTo>
                    <a:pt x="5088" y="288"/>
                    <a:pt x="5092" y="292"/>
                    <a:pt x="5097" y="297"/>
                  </a:cubicBezTo>
                  <a:cubicBezTo>
                    <a:pt x="5102" y="301"/>
                    <a:pt x="5106" y="303"/>
                    <a:pt x="5112" y="304"/>
                  </a:cubicBezTo>
                  <a:lnTo>
                    <a:pt x="5118" y="306"/>
                  </a:lnTo>
                  <a:lnTo>
                    <a:pt x="5120" y="306"/>
                  </a:lnTo>
                  <a:lnTo>
                    <a:pt x="5143" y="311"/>
                  </a:lnTo>
                  <a:lnTo>
                    <a:pt x="5149" y="312"/>
                  </a:lnTo>
                  <a:lnTo>
                    <a:pt x="5151" y="312"/>
                  </a:lnTo>
                  <a:lnTo>
                    <a:pt x="5156" y="313"/>
                  </a:lnTo>
                  <a:cubicBezTo>
                    <a:pt x="5163" y="313"/>
                    <a:pt x="5170" y="313"/>
                    <a:pt x="5177" y="312"/>
                  </a:cubicBezTo>
                  <a:cubicBezTo>
                    <a:pt x="5181" y="311"/>
                    <a:pt x="5186" y="310"/>
                    <a:pt x="5190" y="310"/>
                  </a:cubicBezTo>
                  <a:lnTo>
                    <a:pt x="5190" y="310"/>
                  </a:lnTo>
                  <a:cubicBezTo>
                    <a:pt x="5190" y="310"/>
                    <a:pt x="5190" y="310"/>
                    <a:pt x="5191" y="311"/>
                  </a:cubicBezTo>
                  <a:lnTo>
                    <a:pt x="5198" y="320"/>
                  </a:lnTo>
                  <a:cubicBezTo>
                    <a:pt x="5201" y="326"/>
                    <a:pt x="5206" y="331"/>
                    <a:pt x="5212" y="335"/>
                  </a:cubicBezTo>
                  <a:cubicBezTo>
                    <a:pt x="5214" y="336"/>
                    <a:pt x="5216" y="338"/>
                    <a:pt x="5220" y="339"/>
                  </a:cubicBezTo>
                  <a:cubicBezTo>
                    <a:pt x="5222" y="340"/>
                    <a:pt x="5224" y="341"/>
                    <a:pt x="5227" y="341"/>
                  </a:cubicBezTo>
                  <a:lnTo>
                    <a:pt x="5235" y="342"/>
                  </a:lnTo>
                  <a:lnTo>
                    <a:pt x="5248" y="345"/>
                  </a:lnTo>
                  <a:lnTo>
                    <a:pt x="5258" y="346"/>
                  </a:lnTo>
                  <a:lnTo>
                    <a:pt x="5266" y="346"/>
                  </a:lnTo>
                  <a:cubicBezTo>
                    <a:pt x="5268" y="346"/>
                    <a:pt x="5270" y="347"/>
                    <a:pt x="5271" y="347"/>
                  </a:cubicBezTo>
                  <a:cubicBezTo>
                    <a:pt x="5273" y="347"/>
                    <a:pt x="5275" y="346"/>
                    <a:pt x="5277" y="346"/>
                  </a:cubicBezTo>
                  <a:cubicBezTo>
                    <a:pt x="5285" y="345"/>
                    <a:pt x="5293" y="341"/>
                    <a:pt x="5299" y="336"/>
                  </a:cubicBezTo>
                  <a:cubicBezTo>
                    <a:pt x="5303" y="334"/>
                    <a:pt x="5307" y="331"/>
                    <a:pt x="5310" y="328"/>
                  </a:cubicBezTo>
                  <a:cubicBezTo>
                    <a:pt x="5312" y="327"/>
                    <a:pt x="5313" y="326"/>
                    <a:pt x="5314" y="325"/>
                  </a:cubicBezTo>
                  <a:lnTo>
                    <a:pt x="5314" y="325"/>
                  </a:lnTo>
                  <a:lnTo>
                    <a:pt x="5324" y="329"/>
                  </a:lnTo>
                  <a:cubicBezTo>
                    <a:pt x="5329" y="332"/>
                    <a:pt x="5333" y="333"/>
                    <a:pt x="5338" y="335"/>
                  </a:cubicBezTo>
                  <a:lnTo>
                    <a:pt x="5343" y="336"/>
                  </a:lnTo>
                  <a:lnTo>
                    <a:pt x="5348" y="338"/>
                  </a:lnTo>
                  <a:lnTo>
                    <a:pt x="5360" y="338"/>
                  </a:lnTo>
                  <a:cubicBezTo>
                    <a:pt x="5373" y="335"/>
                    <a:pt x="5381" y="333"/>
                    <a:pt x="5384" y="333"/>
                  </a:cubicBezTo>
                  <a:lnTo>
                    <a:pt x="5390" y="333"/>
                  </a:lnTo>
                  <a:cubicBezTo>
                    <a:pt x="5398" y="333"/>
                    <a:pt x="5406" y="332"/>
                    <a:pt x="5414" y="328"/>
                  </a:cubicBezTo>
                  <a:cubicBezTo>
                    <a:pt x="5417" y="327"/>
                    <a:pt x="5419" y="326"/>
                    <a:pt x="5420" y="325"/>
                  </a:cubicBezTo>
                  <a:lnTo>
                    <a:pt x="5420" y="325"/>
                  </a:lnTo>
                  <a:cubicBezTo>
                    <a:pt x="5421" y="328"/>
                    <a:pt x="5422" y="330"/>
                    <a:pt x="5422" y="333"/>
                  </a:cubicBezTo>
                  <a:cubicBezTo>
                    <a:pt x="5424" y="338"/>
                    <a:pt x="5425" y="341"/>
                    <a:pt x="5426" y="346"/>
                  </a:cubicBezTo>
                  <a:cubicBezTo>
                    <a:pt x="5428" y="353"/>
                    <a:pt x="5432" y="360"/>
                    <a:pt x="5436" y="365"/>
                  </a:cubicBezTo>
                  <a:cubicBezTo>
                    <a:pt x="5441" y="371"/>
                    <a:pt x="5449" y="376"/>
                    <a:pt x="5457" y="377"/>
                  </a:cubicBezTo>
                  <a:cubicBezTo>
                    <a:pt x="5460" y="378"/>
                    <a:pt x="5462" y="378"/>
                    <a:pt x="5464" y="378"/>
                  </a:cubicBezTo>
                  <a:cubicBezTo>
                    <a:pt x="5467" y="378"/>
                    <a:pt x="5469" y="378"/>
                    <a:pt x="5472" y="377"/>
                  </a:cubicBezTo>
                  <a:cubicBezTo>
                    <a:pt x="5478" y="376"/>
                    <a:pt x="5483" y="375"/>
                    <a:pt x="5489" y="372"/>
                  </a:cubicBezTo>
                  <a:cubicBezTo>
                    <a:pt x="5493" y="370"/>
                    <a:pt x="5495" y="368"/>
                    <a:pt x="5498" y="368"/>
                  </a:cubicBezTo>
                  <a:lnTo>
                    <a:pt x="5502" y="369"/>
                  </a:lnTo>
                  <a:lnTo>
                    <a:pt x="5511" y="370"/>
                  </a:lnTo>
                  <a:lnTo>
                    <a:pt x="5536" y="370"/>
                  </a:lnTo>
                  <a:cubicBezTo>
                    <a:pt x="5539" y="370"/>
                    <a:pt x="5541" y="371"/>
                    <a:pt x="5544" y="371"/>
                  </a:cubicBezTo>
                  <a:cubicBezTo>
                    <a:pt x="5548" y="371"/>
                    <a:pt x="5552" y="370"/>
                    <a:pt x="5557" y="368"/>
                  </a:cubicBezTo>
                  <a:cubicBezTo>
                    <a:pt x="5563" y="365"/>
                    <a:pt x="5568" y="362"/>
                    <a:pt x="5573" y="358"/>
                  </a:cubicBezTo>
                  <a:cubicBezTo>
                    <a:pt x="5574" y="357"/>
                    <a:pt x="5576" y="356"/>
                    <a:pt x="5577" y="354"/>
                  </a:cubicBezTo>
                  <a:lnTo>
                    <a:pt x="5577" y="354"/>
                  </a:lnTo>
                  <a:cubicBezTo>
                    <a:pt x="5578" y="359"/>
                    <a:pt x="5580" y="363"/>
                    <a:pt x="5582" y="369"/>
                  </a:cubicBezTo>
                  <a:cubicBezTo>
                    <a:pt x="5583" y="371"/>
                    <a:pt x="5585" y="375"/>
                    <a:pt x="5587" y="377"/>
                  </a:cubicBezTo>
                  <a:cubicBezTo>
                    <a:pt x="5588" y="379"/>
                    <a:pt x="5589" y="380"/>
                    <a:pt x="5590" y="383"/>
                  </a:cubicBezTo>
                  <a:cubicBezTo>
                    <a:pt x="5593" y="385"/>
                    <a:pt x="5595" y="387"/>
                    <a:pt x="5597" y="389"/>
                  </a:cubicBezTo>
                  <a:cubicBezTo>
                    <a:pt x="5599" y="389"/>
                    <a:pt x="5600" y="390"/>
                    <a:pt x="5601" y="391"/>
                  </a:cubicBezTo>
                  <a:lnTo>
                    <a:pt x="5601" y="391"/>
                  </a:lnTo>
                  <a:cubicBezTo>
                    <a:pt x="5603" y="394"/>
                    <a:pt x="5606" y="400"/>
                    <a:pt x="5610" y="407"/>
                  </a:cubicBezTo>
                  <a:cubicBezTo>
                    <a:pt x="5612" y="413"/>
                    <a:pt x="5616" y="418"/>
                    <a:pt x="5621" y="422"/>
                  </a:cubicBezTo>
                  <a:cubicBezTo>
                    <a:pt x="5622" y="424"/>
                    <a:pt x="5623" y="427"/>
                    <a:pt x="5625" y="428"/>
                  </a:cubicBezTo>
                  <a:cubicBezTo>
                    <a:pt x="5629" y="430"/>
                    <a:pt x="5631" y="431"/>
                    <a:pt x="5634" y="433"/>
                  </a:cubicBezTo>
                  <a:cubicBezTo>
                    <a:pt x="5639" y="435"/>
                    <a:pt x="5644" y="435"/>
                    <a:pt x="5650" y="435"/>
                  </a:cubicBezTo>
                  <a:cubicBezTo>
                    <a:pt x="5653" y="435"/>
                    <a:pt x="5656" y="434"/>
                    <a:pt x="5660" y="433"/>
                  </a:cubicBezTo>
                  <a:cubicBezTo>
                    <a:pt x="5667" y="429"/>
                    <a:pt x="5673" y="426"/>
                    <a:pt x="5677" y="420"/>
                  </a:cubicBezTo>
                  <a:cubicBezTo>
                    <a:pt x="5681" y="416"/>
                    <a:pt x="5684" y="413"/>
                    <a:pt x="5687" y="411"/>
                  </a:cubicBezTo>
                  <a:cubicBezTo>
                    <a:pt x="5692" y="405"/>
                    <a:pt x="5696" y="400"/>
                    <a:pt x="5699" y="397"/>
                  </a:cubicBezTo>
                  <a:lnTo>
                    <a:pt x="5702" y="397"/>
                  </a:lnTo>
                  <a:cubicBezTo>
                    <a:pt x="5706" y="397"/>
                    <a:pt x="5710" y="396"/>
                    <a:pt x="5713" y="394"/>
                  </a:cubicBezTo>
                  <a:cubicBezTo>
                    <a:pt x="5723" y="390"/>
                    <a:pt x="5732" y="386"/>
                    <a:pt x="5735" y="384"/>
                  </a:cubicBezTo>
                  <a:lnTo>
                    <a:pt x="5735" y="384"/>
                  </a:lnTo>
                  <a:lnTo>
                    <a:pt x="5743" y="386"/>
                  </a:lnTo>
                  <a:lnTo>
                    <a:pt x="5765" y="392"/>
                  </a:lnTo>
                  <a:cubicBezTo>
                    <a:pt x="5766" y="392"/>
                    <a:pt x="5766" y="392"/>
                    <a:pt x="5766" y="392"/>
                  </a:cubicBezTo>
                  <a:lnTo>
                    <a:pt x="5766" y="392"/>
                  </a:lnTo>
                  <a:cubicBezTo>
                    <a:pt x="5767" y="393"/>
                    <a:pt x="5768" y="395"/>
                    <a:pt x="5769" y="396"/>
                  </a:cubicBezTo>
                  <a:cubicBezTo>
                    <a:pt x="5771" y="399"/>
                    <a:pt x="5773" y="402"/>
                    <a:pt x="5776" y="406"/>
                  </a:cubicBezTo>
                  <a:cubicBezTo>
                    <a:pt x="5780" y="413"/>
                    <a:pt x="5786" y="418"/>
                    <a:pt x="5793" y="421"/>
                  </a:cubicBezTo>
                  <a:cubicBezTo>
                    <a:pt x="5794" y="422"/>
                    <a:pt x="5796" y="423"/>
                    <a:pt x="5797" y="424"/>
                  </a:cubicBezTo>
                  <a:lnTo>
                    <a:pt x="5797" y="424"/>
                  </a:lnTo>
                  <a:cubicBezTo>
                    <a:pt x="5798" y="425"/>
                    <a:pt x="5799" y="426"/>
                    <a:pt x="5800" y="428"/>
                  </a:cubicBezTo>
                  <a:cubicBezTo>
                    <a:pt x="5801" y="430"/>
                    <a:pt x="5804" y="435"/>
                    <a:pt x="5806" y="438"/>
                  </a:cubicBezTo>
                  <a:cubicBezTo>
                    <a:pt x="5811" y="445"/>
                    <a:pt x="5815" y="451"/>
                    <a:pt x="5821" y="455"/>
                  </a:cubicBezTo>
                  <a:cubicBezTo>
                    <a:pt x="5824" y="457"/>
                    <a:pt x="5827" y="458"/>
                    <a:pt x="5830" y="459"/>
                  </a:cubicBezTo>
                  <a:lnTo>
                    <a:pt x="5831" y="459"/>
                  </a:lnTo>
                  <a:cubicBezTo>
                    <a:pt x="5834" y="460"/>
                    <a:pt x="5836" y="462"/>
                    <a:pt x="5837" y="464"/>
                  </a:cubicBezTo>
                  <a:cubicBezTo>
                    <a:pt x="5841" y="467"/>
                    <a:pt x="5845" y="470"/>
                    <a:pt x="5849" y="473"/>
                  </a:cubicBezTo>
                  <a:cubicBezTo>
                    <a:pt x="5852" y="475"/>
                    <a:pt x="5855" y="477"/>
                    <a:pt x="5858" y="478"/>
                  </a:cubicBezTo>
                  <a:cubicBezTo>
                    <a:pt x="5863" y="480"/>
                    <a:pt x="5867" y="481"/>
                    <a:pt x="5872" y="482"/>
                  </a:cubicBezTo>
                  <a:cubicBezTo>
                    <a:pt x="5880" y="482"/>
                    <a:pt x="5888" y="480"/>
                    <a:pt x="5895" y="477"/>
                  </a:cubicBezTo>
                  <a:cubicBezTo>
                    <a:pt x="5901" y="474"/>
                    <a:pt x="5904" y="472"/>
                    <a:pt x="5908" y="471"/>
                  </a:cubicBezTo>
                  <a:lnTo>
                    <a:pt x="5913" y="468"/>
                  </a:lnTo>
                  <a:lnTo>
                    <a:pt x="5913" y="468"/>
                  </a:lnTo>
                  <a:cubicBezTo>
                    <a:pt x="5921" y="469"/>
                    <a:pt x="5929" y="470"/>
                    <a:pt x="5938" y="471"/>
                  </a:cubicBezTo>
                  <a:cubicBezTo>
                    <a:pt x="5940" y="471"/>
                    <a:pt x="5943" y="472"/>
                    <a:pt x="5946" y="472"/>
                  </a:cubicBezTo>
                  <a:lnTo>
                    <a:pt x="5948" y="473"/>
                  </a:lnTo>
                  <a:lnTo>
                    <a:pt x="5954" y="474"/>
                  </a:lnTo>
                  <a:lnTo>
                    <a:pt x="5979" y="474"/>
                  </a:lnTo>
                  <a:cubicBezTo>
                    <a:pt x="5980" y="480"/>
                    <a:pt x="5982" y="487"/>
                    <a:pt x="5984" y="494"/>
                  </a:cubicBezTo>
                  <a:cubicBezTo>
                    <a:pt x="5985" y="500"/>
                    <a:pt x="5988" y="506"/>
                    <a:pt x="5990" y="510"/>
                  </a:cubicBezTo>
                  <a:cubicBezTo>
                    <a:pt x="5991" y="513"/>
                    <a:pt x="5992" y="514"/>
                    <a:pt x="5995" y="516"/>
                  </a:cubicBezTo>
                  <a:cubicBezTo>
                    <a:pt x="5996" y="518"/>
                    <a:pt x="5999" y="521"/>
                    <a:pt x="6002" y="523"/>
                  </a:cubicBezTo>
                  <a:cubicBezTo>
                    <a:pt x="6005" y="525"/>
                    <a:pt x="6010" y="528"/>
                    <a:pt x="6014" y="528"/>
                  </a:cubicBezTo>
                  <a:cubicBezTo>
                    <a:pt x="6017" y="528"/>
                    <a:pt x="6019" y="528"/>
                    <a:pt x="6021" y="528"/>
                  </a:cubicBezTo>
                  <a:cubicBezTo>
                    <a:pt x="6023" y="528"/>
                    <a:pt x="6025" y="528"/>
                    <a:pt x="6027" y="528"/>
                  </a:cubicBezTo>
                  <a:cubicBezTo>
                    <a:pt x="6029" y="528"/>
                    <a:pt x="6032" y="526"/>
                    <a:pt x="6035" y="525"/>
                  </a:cubicBezTo>
                  <a:cubicBezTo>
                    <a:pt x="6036" y="524"/>
                    <a:pt x="6039" y="523"/>
                    <a:pt x="6040" y="523"/>
                  </a:cubicBezTo>
                  <a:cubicBezTo>
                    <a:pt x="6042" y="521"/>
                    <a:pt x="6045" y="519"/>
                    <a:pt x="6047" y="517"/>
                  </a:cubicBezTo>
                  <a:cubicBezTo>
                    <a:pt x="6051" y="514"/>
                    <a:pt x="6054" y="511"/>
                    <a:pt x="6057" y="508"/>
                  </a:cubicBezTo>
                  <a:cubicBezTo>
                    <a:pt x="6060" y="505"/>
                    <a:pt x="6063" y="502"/>
                    <a:pt x="6066" y="499"/>
                  </a:cubicBezTo>
                  <a:lnTo>
                    <a:pt x="6066" y="499"/>
                  </a:lnTo>
                  <a:cubicBezTo>
                    <a:pt x="6073" y="504"/>
                    <a:pt x="6079" y="509"/>
                    <a:pt x="6086" y="514"/>
                  </a:cubicBezTo>
                  <a:cubicBezTo>
                    <a:pt x="6090" y="515"/>
                    <a:pt x="6093" y="517"/>
                    <a:pt x="6097" y="517"/>
                  </a:cubicBezTo>
                  <a:cubicBezTo>
                    <a:pt x="6100" y="518"/>
                    <a:pt x="6102" y="519"/>
                    <a:pt x="6106" y="519"/>
                  </a:cubicBezTo>
                  <a:cubicBezTo>
                    <a:pt x="6111" y="519"/>
                    <a:pt x="6115" y="521"/>
                    <a:pt x="6120" y="521"/>
                  </a:cubicBezTo>
                  <a:lnTo>
                    <a:pt x="6134" y="521"/>
                  </a:lnTo>
                  <a:cubicBezTo>
                    <a:pt x="6136" y="521"/>
                    <a:pt x="6138" y="522"/>
                    <a:pt x="6142" y="522"/>
                  </a:cubicBezTo>
                  <a:cubicBezTo>
                    <a:pt x="6143" y="522"/>
                    <a:pt x="6145" y="522"/>
                    <a:pt x="6147" y="522"/>
                  </a:cubicBezTo>
                  <a:cubicBezTo>
                    <a:pt x="6151" y="522"/>
                    <a:pt x="6156" y="521"/>
                    <a:pt x="6162" y="519"/>
                  </a:cubicBezTo>
                  <a:lnTo>
                    <a:pt x="6173" y="517"/>
                  </a:lnTo>
                  <a:cubicBezTo>
                    <a:pt x="6174" y="516"/>
                    <a:pt x="6177" y="516"/>
                    <a:pt x="6178" y="516"/>
                  </a:cubicBezTo>
                  <a:lnTo>
                    <a:pt x="6177" y="516"/>
                  </a:lnTo>
                  <a:cubicBezTo>
                    <a:pt x="6177" y="516"/>
                    <a:pt x="6176" y="515"/>
                    <a:pt x="6177" y="515"/>
                  </a:cubicBezTo>
                  <a:cubicBezTo>
                    <a:pt x="6177" y="515"/>
                    <a:pt x="6178" y="516"/>
                    <a:pt x="6179" y="516"/>
                  </a:cubicBezTo>
                  <a:cubicBezTo>
                    <a:pt x="6182" y="516"/>
                    <a:pt x="6186" y="517"/>
                    <a:pt x="6189" y="517"/>
                  </a:cubicBezTo>
                  <a:cubicBezTo>
                    <a:pt x="6194" y="517"/>
                    <a:pt x="6200" y="517"/>
                    <a:pt x="6206" y="516"/>
                  </a:cubicBezTo>
                  <a:lnTo>
                    <a:pt x="6206" y="516"/>
                  </a:lnTo>
                  <a:cubicBezTo>
                    <a:pt x="6206" y="519"/>
                    <a:pt x="6206" y="523"/>
                    <a:pt x="6206" y="526"/>
                  </a:cubicBezTo>
                  <a:lnTo>
                    <a:pt x="6206" y="550"/>
                  </a:lnTo>
                  <a:cubicBezTo>
                    <a:pt x="6206" y="559"/>
                    <a:pt x="6207" y="569"/>
                    <a:pt x="6209" y="579"/>
                  </a:cubicBezTo>
                  <a:cubicBezTo>
                    <a:pt x="6210" y="584"/>
                    <a:pt x="6213" y="589"/>
                    <a:pt x="6215" y="594"/>
                  </a:cubicBezTo>
                  <a:cubicBezTo>
                    <a:pt x="6219" y="598"/>
                    <a:pt x="6224" y="602"/>
                    <a:pt x="6230" y="603"/>
                  </a:cubicBezTo>
                  <a:cubicBezTo>
                    <a:pt x="6232" y="604"/>
                    <a:pt x="6235" y="604"/>
                    <a:pt x="6237" y="604"/>
                  </a:cubicBezTo>
                  <a:cubicBezTo>
                    <a:pt x="6239" y="604"/>
                    <a:pt x="6241" y="604"/>
                    <a:pt x="6243" y="604"/>
                  </a:cubicBezTo>
                  <a:cubicBezTo>
                    <a:pt x="6248" y="604"/>
                    <a:pt x="6252" y="604"/>
                    <a:pt x="6257" y="603"/>
                  </a:cubicBezTo>
                  <a:lnTo>
                    <a:pt x="6268" y="598"/>
                  </a:lnTo>
                  <a:lnTo>
                    <a:pt x="6272" y="598"/>
                  </a:lnTo>
                  <a:cubicBezTo>
                    <a:pt x="6272" y="598"/>
                    <a:pt x="6271" y="598"/>
                    <a:pt x="6272" y="598"/>
                  </a:cubicBezTo>
                  <a:cubicBezTo>
                    <a:pt x="6272" y="598"/>
                    <a:pt x="6273" y="598"/>
                    <a:pt x="6274" y="598"/>
                  </a:cubicBezTo>
                  <a:lnTo>
                    <a:pt x="6289" y="598"/>
                  </a:lnTo>
                  <a:cubicBezTo>
                    <a:pt x="6294" y="597"/>
                    <a:pt x="6299" y="596"/>
                    <a:pt x="6305" y="594"/>
                  </a:cubicBezTo>
                  <a:lnTo>
                    <a:pt x="6314" y="590"/>
                  </a:lnTo>
                  <a:cubicBezTo>
                    <a:pt x="6315" y="590"/>
                    <a:pt x="6316" y="590"/>
                    <a:pt x="6316" y="589"/>
                  </a:cubicBezTo>
                  <a:lnTo>
                    <a:pt x="6316" y="589"/>
                  </a:lnTo>
                  <a:cubicBezTo>
                    <a:pt x="6316" y="590"/>
                    <a:pt x="6316" y="590"/>
                    <a:pt x="6317" y="590"/>
                  </a:cubicBezTo>
                  <a:cubicBezTo>
                    <a:pt x="6318" y="591"/>
                    <a:pt x="6321" y="594"/>
                    <a:pt x="6324" y="596"/>
                  </a:cubicBezTo>
                  <a:cubicBezTo>
                    <a:pt x="6328" y="599"/>
                    <a:pt x="6332" y="602"/>
                    <a:pt x="6336" y="604"/>
                  </a:cubicBezTo>
                  <a:cubicBezTo>
                    <a:pt x="6339" y="606"/>
                    <a:pt x="6342" y="607"/>
                    <a:pt x="6346" y="609"/>
                  </a:cubicBezTo>
                  <a:cubicBezTo>
                    <a:pt x="6348" y="610"/>
                    <a:pt x="6352" y="611"/>
                    <a:pt x="6355" y="611"/>
                  </a:cubicBezTo>
                  <a:cubicBezTo>
                    <a:pt x="6358" y="611"/>
                    <a:pt x="6362" y="611"/>
                    <a:pt x="6367" y="610"/>
                  </a:cubicBezTo>
                  <a:cubicBezTo>
                    <a:pt x="6372" y="607"/>
                    <a:pt x="6379" y="604"/>
                    <a:pt x="6384" y="599"/>
                  </a:cubicBezTo>
                  <a:cubicBezTo>
                    <a:pt x="6387" y="596"/>
                    <a:pt x="6391" y="594"/>
                    <a:pt x="6394" y="590"/>
                  </a:cubicBezTo>
                  <a:cubicBezTo>
                    <a:pt x="6399" y="585"/>
                    <a:pt x="6403" y="581"/>
                    <a:pt x="6406" y="578"/>
                  </a:cubicBezTo>
                  <a:lnTo>
                    <a:pt x="6406" y="578"/>
                  </a:lnTo>
                  <a:lnTo>
                    <a:pt x="6412" y="580"/>
                  </a:lnTo>
                  <a:cubicBezTo>
                    <a:pt x="6417" y="581"/>
                    <a:pt x="6421" y="582"/>
                    <a:pt x="6426" y="583"/>
                  </a:cubicBezTo>
                  <a:lnTo>
                    <a:pt x="6426" y="583"/>
                  </a:lnTo>
                  <a:cubicBezTo>
                    <a:pt x="6427" y="597"/>
                    <a:pt x="6427" y="612"/>
                    <a:pt x="6427" y="629"/>
                  </a:cubicBezTo>
                  <a:cubicBezTo>
                    <a:pt x="6428" y="634"/>
                    <a:pt x="6428" y="640"/>
                    <a:pt x="6429" y="645"/>
                  </a:cubicBezTo>
                  <a:cubicBezTo>
                    <a:pt x="6430" y="649"/>
                    <a:pt x="6431" y="654"/>
                    <a:pt x="6435" y="657"/>
                  </a:cubicBezTo>
                  <a:cubicBezTo>
                    <a:pt x="6437" y="662"/>
                    <a:pt x="6442" y="667"/>
                    <a:pt x="6447" y="669"/>
                  </a:cubicBezTo>
                  <a:cubicBezTo>
                    <a:pt x="6450" y="670"/>
                    <a:pt x="6452" y="670"/>
                    <a:pt x="6456" y="671"/>
                  </a:cubicBezTo>
                  <a:cubicBezTo>
                    <a:pt x="6462" y="671"/>
                    <a:pt x="6469" y="671"/>
                    <a:pt x="6475" y="670"/>
                  </a:cubicBezTo>
                  <a:lnTo>
                    <a:pt x="6487" y="667"/>
                  </a:lnTo>
                  <a:cubicBezTo>
                    <a:pt x="6489" y="667"/>
                    <a:pt x="6491" y="667"/>
                    <a:pt x="6493" y="665"/>
                  </a:cubicBezTo>
                  <a:lnTo>
                    <a:pt x="6494" y="665"/>
                  </a:lnTo>
                  <a:cubicBezTo>
                    <a:pt x="6497" y="666"/>
                    <a:pt x="6501" y="667"/>
                    <a:pt x="6504" y="667"/>
                  </a:cubicBezTo>
                  <a:cubicBezTo>
                    <a:pt x="6505" y="667"/>
                    <a:pt x="6507" y="667"/>
                    <a:pt x="6508" y="667"/>
                  </a:cubicBezTo>
                  <a:cubicBezTo>
                    <a:pt x="6516" y="665"/>
                    <a:pt x="6525" y="663"/>
                    <a:pt x="6535" y="660"/>
                  </a:cubicBezTo>
                  <a:lnTo>
                    <a:pt x="6536" y="660"/>
                  </a:lnTo>
                  <a:lnTo>
                    <a:pt x="6538" y="661"/>
                  </a:lnTo>
                  <a:cubicBezTo>
                    <a:pt x="6544" y="663"/>
                    <a:pt x="6550" y="669"/>
                    <a:pt x="6559" y="675"/>
                  </a:cubicBezTo>
                  <a:cubicBezTo>
                    <a:pt x="6562" y="676"/>
                    <a:pt x="6565" y="677"/>
                    <a:pt x="6567" y="678"/>
                  </a:cubicBezTo>
                  <a:cubicBezTo>
                    <a:pt x="6570" y="679"/>
                    <a:pt x="6574" y="679"/>
                    <a:pt x="6577" y="679"/>
                  </a:cubicBezTo>
                  <a:cubicBezTo>
                    <a:pt x="6579" y="680"/>
                    <a:pt x="6580" y="680"/>
                    <a:pt x="6581" y="680"/>
                  </a:cubicBezTo>
                  <a:cubicBezTo>
                    <a:pt x="6582" y="680"/>
                    <a:pt x="6584" y="680"/>
                    <a:pt x="6586" y="679"/>
                  </a:cubicBezTo>
                  <a:cubicBezTo>
                    <a:pt x="6591" y="678"/>
                    <a:pt x="6597" y="676"/>
                    <a:pt x="6603" y="672"/>
                  </a:cubicBezTo>
                  <a:cubicBezTo>
                    <a:pt x="6609" y="669"/>
                    <a:pt x="6615" y="665"/>
                    <a:pt x="6619" y="662"/>
                  </a:cubicBezTo>
                  <a:lnTo>
                    <a:pt x="6619" y="662"/>
                  </a:lnTo>
                  <a:lnTo>
                    <a:pt x="6626" y="665"/>
                  </a:lnTo>
                  <a:lnTo>
                    <a:pt x="6646" y="672"/>
                  </a:lnTo>
                  <a:lnTo>
                    <a:pt x="6646" y="672"/>
                  </a:lnTo>
                  <a:cubicBezTo>
                    <a:pt x="6647" y="673"/>
                    <a:pt x="6647" y="674"/>
                    <a:pt x="6647" y="676"/>
                  </a:cubicBezTo>
                  <a:cubicBezTo>
                    <a:pt x="6649" y="683"/>
                    <a:pt x="6650" y="690"/>
                    <a:pt x="6654" y="700"/>
                  </a:cubicBezTo>
                  <a:cubicBezTo>
                    <a:pt x="6655" y="702"/>
                    <a:pt x="6656" y="706"/>
                    <a:pt x="6657" y="708"/>
                  </a:cubicBezTo>
                  <a:cubicBezTo>
                    <a:pt x="6658" y="711"/>
                    <a:pt x="6660" y="712"/>
                    <a:pt x="6661" y="714"/>
                  </a:cubicBezTo>
                  <a:cubicBezTo>
                    <a:pt x="6663" y="716"/>
                    <a:pt x="6664" y="719"/>
                    <a:pt x="6668" y="720"/>
                  </a:cubicBezTo>
                  <a:cubicBezTo>
                    <a:pt x="6670" y="722"/>
                    <a:pt x="6672" y="723"/>
                    <a:pt x="6676" y="724"/>
                  </a:cubicBezTo>
                  <a:lnTo>
                    <a:pt x="6678" y="726"/>
                  </a:lnTo>
                  <a:lnTo>
                    <a:pt x="6682" y="728"/>
                  </a:lnTo>
                  <a:cubicBezTo>
                    <a:pt x="6689" y="730"/>
                    <a:pt x="6696" y="734"/>
                    <a:pt x="6704" y="738"/>
                  </a:cubicBezTo>
                  <a:lnTo>
                    <a:pt x="6711" y="741"/>
                  </a:lnTo>
                  <a:cubicBezTo>
                    <a:pt x="6715" y="742"/>
                    <a:pt x="6720" y="743"/>
                    <a:pt x="6725" y="743"/>
                  </a:cubicBezTo>
                  <a:cubicBezTo>
                    <a:pt x="6730" y="743"/>
                    <a:pt x="6736" y="742"/>
                    <a:pt x="6742" y="740"/>
                  </a:cubicBezTo>
                  <a:lnTo>
                    <a:pt x="6750" y="738"/>
                  </a:lnTo>
                  <a:lnTo>
                    <a:pt x="6750" y="738"/>
                  </a:lnTo>
                  <a:cubicBezTo>
                    <a:pt x="6751" y="738"/>
                    <a:pt x="6751" y="739"/>
                    <a:pt x="6751" y="740"/>
                  </a:cubicBezTo>
                  <a:lnTo>
                    <a:pt x="6756" y="751"/>
                  </a:lnTo>
                  <a:cubicBezTo>
                    <a:pt x="6758" y="756"/>
                    <a:pt x="6762" y="762"/>
                    <a:pt x="6765" y="766"/>
                  </a:cubicBezTo>
                  <a:cubicBezTo>
                    <a:pt x="6769" y="771"/>
                    <a:pt x="6773" y="774"/>
                    <a:pt x="6778" y="777"/>
                  </a:cubicBezTo>
                  <a:cubicBezTo>
                    <a:pt x="6781" y="778"/>
                    <a:pt x="6785" y="779"/>
                    <a:pt x="6788" y="779"/>
                  </a:cubicBezTo>
                  <a:lnTo>
                    <a:pt x="6796" y="779"/>
                  </a:lnTo>
                  <a:cubicBezTo>
                    <a:pt x="6802" y="778"/>
                    <a:pt x="6808" y="774"/>
                    <a:pt x="6814" y="772"/>
                  </a:cubicBezTo>
                  <a:cubicBezTo>
                    <a:pt x="6818" y="769"/>
                    <a:pt x="6823" y="767"/>
                    <a:pt x="6826" y="764"/>
                  </a:cubicBezTo>
                  <a:lnTo>
                    <a:pt x="6826" y="764"/>
                  </a:lnTo>
                  <a:cubicBezTo>
                    <a:pt x="6828" y="768"/>
                    <a:pt x="6830" y="773"/>
                    <a:pt x="6832" y="778"/>
                  </a:cubicBezTo>
                  <a:cubicBezTo>
                    <a:pt x="6835" y="785"/>
                    <a:pt x="6840" y="792"/>
                    <a:pt x="6846" y="796"/>
                  </a:cubicBezTo>
                  <a:cubicBezTo>
                    <a:pt x="6848" y="797"/>
                    <a:pt x="6851" y="799"/>
                    <a:pt x="6854" y="800"/>
                  </a:cubicBezTo>
                  <a:cubicBezTo>
                    <a:pt x="6857" y="801"/>
                    <a:pt x="6858" y="801"/>
                    <a:pt x="6860" y="802"/>
                  </a:cubicBezTo>
                  <a:lnTo>
                    <a:pt x="6870" y="802"/>
                  </a:lnTo>
                  <a:cubicBezTo>
                    <a:pt x="6882" y="802"/>
                    <a:pt x="6890" y="800"/>
                    <a:pt x="6894" y="800"/>
                  </a:cubicBezTo>
                  <a:lnTo>
                    <a:pt x="6896" y="800"/>
                  </a:lnTo>
                  <a:cubicBezTo>
                    <a:pt x="6898" y="801"/>
                    <a:pt x="6901" y="802"/>
                    <a:pt x="6903" y="804"/>
                  </a:cubicBezTo>
                  <a:cubicBezTo>
                    <a:pt x="6910" y="809"/>
                    <a:pt x="6918" y="815"/>
                    <a:pt x="6926" y="818"/>
                  </a:cubicBezTo>
                  <a:lnTo>
                    <a:pt x="6932" y="821"/>
                  </a:lnTo>
                  <a:lnTo>
                    <a:pt x="6937" y="823"/>
                  </a:lnTo>
                  <a:lnTo>
                    <a:pt x="6946" y="828"/>
                  </a:lnTo>
                  <a:cubicBezTo>
                    <a:pt x="6950" y="830"/>
                    <a:pt x="6954" y="831"/>
                    <a:pt x="6957" y="833"/>
                  </a:cubicBezTo>
                  <a:lnTo>
                    <a:pt x="6961" y="835"/>
                  </a:lnTo>
                  <a:cubicBezTo>
                    <a:pt x="6963" y="836"/>
                    <a:pt x="6964" y="836"/>
                    <a:pt x="6967" y="837"/>
                  </a:cubicBezTo>
                  <a:cubicBezTo>
                    <a:pt x="6969" y="838"/>
                    <a:pt x="6974" y="838"/>
                    <a:pt x="6977" y="838"/>
                  </a:cubicBezTo>
                  <a:cubicBezTo>
                    <a:pt x="6979" y="837"/>
                    <a:pt x="6982" y="837"/>
                    <a:pt x="6984" y="836"/>
                  </a:cubicBezTo>
                  <a:cubicBezTo>
                    <a:pt x="6990" y="835"/>
                    <a:pt x="6996" y="831"/>
                    <a:pt x="7000" y="829"/>
                  </a:cubicBezTo>
                  <a:cubicBezTo>
                    <a:pt x="7004" y="825"/>
                    <a:pt x="7007" y="823"/>
                    <a:pt x="7011" y="821"/>
                  </a:cubicBezTo>
                  <a:cubicBezTo>
                    <a:pt x="7014" y="818"/>
                    <a:pt x="7016" y="817"/>
                    <a:pt x="7019" y="816"/>
                  </a:cubicBezTo>
                  <a:cubicBezTo>
                    <a:pt x="7019" y="816"/>
                    <a:pt x="7019" y="815"/>
                    <a:pt x="7020" y="815"/>
                  </a:cubicBezTo>
                  <a:lnTo>
                    <a:pt x="7020" y="815"/>
                  </a:lnTo>
                  <a:cubicBezTo>
                    <a:pt x="7024" y="816"/>
                    <a:pt x="7027" y="816"/>
                    <a:pt x="7030" y="816"/>
                  </a:cubicBezTo>
                  <a:cubicBezTo>
                    <a:pt x="7036" y="816"/>
                    <a:pt x="7041" y="815"/>
                    <a:pt x="7045" y="814"/>
                  </a:cubicBezTo>
                  <a:cubicBezTo>
                    <a:pt x="7050" y="813"/>
                    <a:pt x="7054" y="813"/>
                    <a:pt x="7056" y="813"/>
                  </a:cubicBezTo>
                  <a:lnTo>
                    <a:pt x="7056" y="813"/>
                  </a:lnTo>
                  <a:cubicBezTo>
                    <a:pt x="7061" y="815"/>
                    <a:pt x="7065" y="818"/>
                    <a:pt x="7069" y="822"/>
                  </a:cubicBezTo>
                  <a:cubicBezTo>
                    <a:pt x="7072" y="825"/>
                    <a:pt x="7076" y="829"/>
                    <a:pt x="7080" y="832"/>
                  </a:cubicBezTo>
                  <a:cubicBezTo>
                    <a:pt x="7086" y="836"/>
                    <a:pt x="7093" y="838"/>
                    <a:pt x="7100" y="839"/>
                  </a:cubicBezTo>
                  <a:lnTo>
                    <a:pt x="7126" y="839"/>
                  </a:lnTo>
                  <a:cubicBezTo>
                    <a:pt x="7128" y="843"/>
                    <a:pt x="7130" y="851"/>
                    <a:pt x="7135" y="860"/>
                  </a:cubicBezTo>
                  <a:cubicBezTo>
                    <a:pt x="7137" y="866"/>
                    <a:pt x="7141" y="871"/>
                    <a:pt x="7146" y="875"/>
                  </a:cubicBezTo>
                  <a:lnTo>
                    <a:pt x="7146" y="875"/>
                  </a:lnTo>
                  <a:cubicBezTo>
                    <a:pt x="7147" y="882"/>
                    <a:pt x="7148" y="888"/>
                    <a:pt x="7148" y="894"/>
                  </a:cubicBezTo>
                  <a:cubicBezTo>
                    <a:pt x="7148" y="902"/>
                    <a:pt x="7148" y="910"/>
                    <a:pt x="7150" y="920"/>
                  </a:cubicBezTo>
                  <a:cubicBezTo>
                    <a:pt x="7151" y="923"/>
                    <a:pt x="7152" y="926"/>
                    <a:pt x="7152" y="928"/>
                  </a:cubicBezTo>
                  <a:cubicBezTo>
                    <a:pt x="7153" y="931"/>
                    <a:pt x="7154" y="933"/>
                    <a:pt x="7155" y="935"/>
                  </a:cubicBezTo>
                  <a:cubicBezTo>
                    <a:pt x="7157" y="938"/>
                    <a:pt x="7159" y="941"/>
                    <a:pt x="7161" y="943"/>
                  </a:cubicBezTo>
                  <a:cubicBezTo>
                    <a:pt x="7166" y="947"/>
                    <a:pt x="7173" y="949"/>
                    <a:pt x="7179" y="949"/>
                  </a:cubicBezTo>
                  <a:cubicBezTo>
                    <a:pt x="7181" y="949"/>
                    <a:pt x="7183" y="949"/>
                    <a:pt x="7186" y="948"/>
                  </a:cubicBezTo>
                  <a:cubicBezTo>
                    <a:pt x="7188" y="948"/>
                    <a:pt x="7190" y="947"/>
                    <a:pt x="7193" y="946"/>
                  </a:cubicBezTo>
                  <a:cubicBezTo>
                    <a:pt x="7194" y="945"/>
                    <a:pt x="7195" y="945"/>
                    <a:pt x="7197" y="943"/>
                  </a:cubicBezTo>
                  <a:cubicBezTo>
                    <a:pt x="7204" y="938"/>
                    <a:pt x="7211" y="932"/>
                    <a:pt x="7218" y="926"/>
                  </a:cubicBezTo>
                  <a:cubicBezTo>
                    <a:pt x="7224" y="920"/>
                    <a:pt x="7230" y="916"/>
                    <a:pt x="7233" y="912"/>
                  </a:cubicBezTo>
                  <a:lnTo>
                    <a:pt x="7234" y="912"/>
                  </a:lnTo>
                  <a:lnTo>
                    <a:pt x="7234" y="912"/>
                  </a:lnTo>
                  <a:cubicBezTo>
                    <a:pt x="7235" y="912"/>
                    <a:pt x="7237" y="912"/>
                    <a:pt x="7239" y="912"/>
                  </a:cubicBezTo>
                  <a:cubicBezTo>
                    <a:pt x="7242" y="912"/>
                    <a:pt x="7246" y="911"/>
                    <a:pt x="7249" y="910"/>
                  </a:cubicBezTo>
                  <a:cubicBezTo>
                    <a:pt x="7256" y="908"/>
                    <a:pt x="7261" y="905"/>
                    <a:pt x="7265" y="903"/>
                  </a:cubicBezTo>
                  <a:lnTo>
                    <a:pt x="7265" y="903"/>
                  </a:lnTo>
                  <a:lnTo>
                    <a:pt x="7265" y="910"/>
                  </a:lnTo>
                  <a:lnTo>
                    <a:pt x="7265" y="934"/>
                  </a:lnTo>
                  <a:cubicBezTo>
                    <a:pt x="7265" y="939"/>
                    <a:pt x="7267" y="945"/>
                    <a:pt x="7269" y="950"/>
                  </a:cubicBezTo>
                  <a:cubicBezTo>
                    <a:pt x="7269" y="953"/>
                    <a:pt x="7270" y="954"/>
                    <a:pt x="7271" y="956"/>
                  </a:cubicBezTo>
                  <a:cubicBezTo>
                    <a:pt x="7272" y="960"/>
                    <a:pt x="7275" y="962"/>
                    <a:pt x="7278" y="964"/>
                  </a:cubicBezTo>
                  <a:cubicBezTo>
                    <a:pt x="7281" y="967"/>
                    <a:pt x="7282" y="968"/>
                    <a:pt x="7285" y="969"/>
                  </a:cubicBezTo>
                  <a:lnTo>
                    <a:pt x="7286" y="970"/>
                  </a:lnTo>
                  <a:cubicBezTo>
                    <a:pt x="7291" y="972"/>
                    <a:pt x="7298" y="977"/>
                    <a:pt x="7306" y="980"/>
                  </a:cubicBezTo>
                  <a:lnTo>
                    <a:pt x="7312" y="984"/>
                  </a:lnTo>
                  <a:lnTo>
                    <a:pt x="7315" y="986"/>
                  </a:lnTo>
                  <a:cubicBezTo>
                    <a:pt x="7316" y="986"/>
                    <a:pt x="7319" y="988"/>
                    <a:pt x="7318" y="988"/>
                  </a:cubicBezTo>
                  <a:cubicBezTo>
                    <a:pt x="7318" y="988"/>
                    <a:pt x="7318" y="988"/>
                    <a:pt x="7318" y="987"/>
                  </a:cubicBezTo>
                  <a:cubicBezTo>
                    <a:pt x="7317" y="987"/>
                    <a:pt x="7316" y="987"/>
                    <a:pt x="7316" y="987"/>
                  </a:cubicBezTo>
                  <a:lnTo>
                    <a:pt x="7316" y="987"/>
                  </a:lnTo>
                  <a:cubicBezTo>
                    <a:pt x="7316" y="987"/>
                    <a:pt x="7317" y="987"/>
                    <a:pt x="7318" y="989"/>
                  </a:cubicBezTo>
                  <a:cubicBezTo>
                    <a:pt x="7321" y="996"/>
                    <a:pt x="7326" y="1003"/>
                    <a:pt x="7332" y="1009"/>
                  </a:cubicBezTo>
                  <a:cubicBezTo>
                    <a:pt x="7334" y="1013"/>
                    <a:pt x="7336" y="1015"/>
                    <a:pt x="7340" y="1018"/>
                  </a:cubicBezTo>
                  <a:cubicBezTo>
                    <a:pt x="7342" y="1019"/>
                    <a:pt x="7344" y="1020"/>
                    <a:pt x="7347" y="1021"/>
                  </a:cubicBezTo>
                  <a:cubicBezTo>
                    <a:pt x="7351" y="1022"/>
                    <a:pt x="7355" y="1022"/>
                    <a:pt x="7358" y="1022"/>
                  </a:cubicBezTo>
                  <a:cubicBezTo>
                    <a:pt x="7366" y="1021"/>
                    <a:pt x="7372" y="1018"/>
                    <a:pt x="7378" y="1014"/>
                  </a:cubicBezTo>
                  <a:cubicBezTo>
                    <a:pt x="7386" y="1008"/>
                    <a:pt x="7392" y="1003"/>
                    <a:pt x="7398" y="998"/>
                  </a:cubicBezTo>
                  <a:cubicBezTo>
                    <a:pt x="7399" y="996"/>
                    <a:pt x="7402" y="994"/>
                    <a:pt x="7404" y="993"/>
                  </a:cubicBezTo>
                  <a:lnTo>
                    <a:pt x="7404" y="993"/>
                  </a:lnTo>
                  <a:cubicBezTo>
                    <a:pt x="7404" y="994"/>
                    <a:pt x="7404" y="994"/>
                    <a:pt x="7405" y="994"/>
                  </a:cubicBezTo>
                  <a:cubicBezTo>
                    <a:pt x="7407" y="998"/>
                    <a:pt x="7408" y="1001"/>
                    <a:pt x="7411" y="1006"/>
                  </a:cubicBezTo>
                  <a:cubicBezTo>
                    <a:pt x="7415" y="1012"/>
                    <a:pt x="7421" y="1016"/>
                    <a:pt x="7428" y="1020"/>
                  </a:cubicBezTo>
                  <a:cubicBezTo>
                    <a:pt x="7428" y="1020"/>
                    <a:pt x="7429" y="1021"/>
                    <a:pt x="7429" y="1021"/>
                  </a:cubicBezTo>
                  <a:lnTo>
                    <a:pt x="7429" y="1021"/>
                  </a:lnTo>
                  <a:lnTo>
                    <a:pt x="7430" y="1023"/>
                  </a:lnTo>
                  <a:cubicBezTo>
                    <a:pt x="7432" y="1025"/>
                    <a:pt x="7435" y="1027"/>
                    <a:pt x="7437" y="1030"/>
                  </a:cubicBezTo>
                  <a:cubicBezTo>
                    <a:pt x="7439" y="1035"/>
                    <a:pt x="7443" y="1038"/>
                    <a:pt x="7447" y="1042"/>
                  </a:cubicBezTo>
                  <a:cubicBezTo>
                    <a:pt x="7450" y="1044"/>
                    <a:pt x="7453" y="1047"/>
                    <a:pt x="7455" y="1048"/>
                  </a:cubicBezTo>
                  <a:cubicBezTo>
                    <a:pt x="7458" y="1049"/>
                    <a:pt x="7460" y="1050"/>
                    <a:pt x="7462" y="1050"/>
                  </a:cubicBezTo>
                  <a:cubicBezTo>
                    <a:pt x="7465" y="1051"/>
                    <a:pt x="7467" y="1051"/>
                    <a:pt x="7469" y="1051"/>
                  </a:cubicBezTo>
                  <a:cubicBezTo>
                    <a:pt x="7471" y="1051"/>
                    <a:pt x="7473" y="1052"/>
                    <a:pt x="7474" y="1052"/>
                  </a:cubicBezTo>
                  <a:cubicBezTo>
                    <a:pt x="7479" y="1052"/>
                    <a:pt x="7483" y="1051"/>
                    <a:pt x="7487" y="1050"/>
                  </a:cubicBezTo>
                  <a:lnTo>
                    <a:pt x="7498" y="1047"/>
                  </a:lnTo>
                  <a:cubicBezTo>
                    <a:pt x="7501" y="1045"/>
                    <a:pt x="7502" y="1045"/>
                    <a:pt x="7504" y="1045"/>
                  </a:cubicBezTo>
                  <a:cubicBezTo>
                    <a:pt x="7506" y="1047"/>
                    <a:pt x="7510" y="1048"/>
                    <a:pt x="7513" y="1048"/>
                  </a:cubicBezTo>
                  <a:cubicBezTo>
                    <a:pt x="7524" y="1051"/>
                    <a:pt x="7532" y="1050"/>
                    <a:pt x="7538" y="1051"/>
                  </a:cubicBezTo>
                  <a:lnTo>
                    <a:pt x="7541" y="1051"/>
                  </a:lnTo>
                  <a:lnTo>
                    <a:pt x="7546" y="1052"/>
                  </a:lnTo>
                  <a:cubicBezTo>
                    <a:pt x="7549" y="1053"/>
                    <a:pt x="7553" y="1054"/>
                    <a:pt x="7557" y="1054"/>
                  </a:cubicBezTo>
                  <a:cubicBezTo>
                    <a:pt x="7561" y="1054"/>
                    <a:pt x="7564" y="1053"/>
                    <a:pt x="7568" y="1052"/>
                  </a:cubicBezTo>
                  <a:cubicBezTo>
                    <a:pt x="7577" y="1050"/>
                    <a:pt x="7585" y="1048"/>
                    <a:pt x="7588" y="1048"/>
                  </a:cubicBezTo>
                  <a:lnTo>
                    <a:pt x="7620" y="1064"/>
                  </a:lnTo>
                  <a:cubicBezTo>
                    <a:pt x="7621" y="1064"/>
                    <a:pt x="7625" y="1067"/>
                    <a:pt x="7629" y="1074"/>
                  </a:cubicBezTo>
                  <a:cubicBezTo>
                    <a:pt x="7632" y="1078"/>
                    <a:pt x="7635" y="1081"/>
                    <a:pt x="7639" y="1086"/>
                  </a:cubicBezTo>
                  <a:cubicBezTo>
                    <a:pt x="7641" y="1088"/>
                    <a:pt x="7643" y="1089"/>
                    <a:pt x="7646" y="1091"/>
                  </a:cubicBezTo>
                  <a:lnTo>
                    <a:pt x="7646" y="1091"/>
                  </a:lnTo>
                  <a:cubicBezTo>
                    <a:pt x="7647" y="1091"/>
                    <a:pt x="7647" y="1092"/>
                    <a:pt x="7647" y="1093"/>
                  </a:cubicBezTo>
                  <a:cubicBezTo>
                    <a:pt x="7648" y="1096"/>
                    <a:pt x="7649" y="1100"/>
                    <a:pt x="7649" y="1103"/>
                  </a:cubicBezTo>
                  <a:cubicBezTo>
                    <a:pt x="7650" y="1108"/>
                    <a:pt x="7650" y="1111"/>
                    <a:pt x="7651" y="1116"/>
                  </a:cubicBezTo>
                  <a:cubicBezTo>
                    <a:pt x="7654" y="1123"/>
                    <a:pt x="7656" y="1129"/>
                    <a:pt x="7659" y="1135"/>
                  </a:cubicBezTo>
                  <a:cubicBezTo>
                    <a:pt x="7661" y="1137"/>
                    <a:pt x="7669" y="1142"/>
                    <a:pt x="7670" y="1143"/>
                  </a:cubicBezTo>
                  <a:lnTo>
                    <a:pt x="7671" y="1143"/>
                  </a:lnTo>
                  <a:cubicBezTo>
                    <a:pt x="7672" y="1145"/>
                    <a:pt x="7674" y="1147"/>
                    <a:pt x="7676" y="1150"/>
                  </a:cubicBezTo>
                  <a:cubicBezTo>
                    <a:pt x="7678" y="1153"/>
                    <a:pt x="7680" y="1157"/>
                    <a:pt x="7685" y="1160"/>
                  </a:cubicBezTo>
                  <a:cubicBezTo>
                    <a:pt x="7686" y="1162"/>
                    <a:pt x="7688" y="1165"/>
                    <a:pt x="7691" y="1167"/>
                  </a:cubicBezTo>
                  <a:cubicBezTo>
                    <a:pt x="7693" y="1168"/>
                    <a:pt x="7694" y="1169"/>
                    <a:pt x="7695" y="1169"/>
                  </a:cubicBezTo>
                  <a:cubicBezTo>
                    <a:pt x="7699" y="1172"/>
                    <a:pt x="7702" y="1173"/>
                    <a:pt x="7707" y="1174"/>
                  </a:cubicBezTo>
                  <a:cubicBezTo>
                    <a:pt x="7713" y="1174"/>
                    <a:pt x="7718" y="1172"/>
                    <a:pt x="7723" y="1169"/>
                  </a:cubicBezTo>
                  <a:cubicBezTo>
                    <a:pt x="7725" y="1167"/>
                    <a:pt x="7728" y="1166"/>
                    <a:pt x="7730" y="1164"/>
                  </a:cubicBezTo>
                  <a:cubicBezTo>
                    <a:pt x="7733" y="1161"/>
                    <a:pt x="7737" y="1158"/>
                    <a:pt x="7740" y="1155"/>
                  </a:cubicBezTo>
                  <a:cubicBezTo>
                    <a:pt x="7746" y="1148"/>
                    <a:pt x="7752" y="1143"/>
                    <a:pt x="7757" y="1138"/>
                  </a:cubicBezTo>
                  <a:cubicBezTo>
                    <a:pt x="7762" y="1133"/>
                    <a:pt x="7766" y="1127"/>
                    <a:pt x="7770" y="1123"/>
                  </a:cubicBezTo>
                  <a:lnTo>
                    <a:pt x="7770" y="1123"/>
                  </a:lnTo>
                  <a:cubicBezTo>
                    <a:pt x="7772" y="1126"/>
                    <a:pt x="7773" y="1128"/>
                    <a:pt x="7774" y="1131"/>
                  </a:cubicBezTo>
                  <a:cubicBezTo>
                    <a:pt x="7778" y="1136"/>
                    <a:pt x="7780" y="1140"/>
                    <a:pt x="7784" y="1145"/>
                  </a:cubicBezTo>
                  <a:cubicBezTo>
                    <a:pt x="7786" y="1146"/>
                    <a:pt x="7788" y="1148"/>
                    <a:pt x="7789" y="1150"/>
                  </a:cubicBezTo>
                  <a:cubicBezTo>
                    <a:pt x="7791" y="1151"/>
                    <a:pt x="7794" y="1152"/>
                    <a:pt x="7793" y="1152"/>
                  </a:cubicBezTo>
                  <a:cubicBezTo>
                    <a:pt x="7795" y="1157"/>
                    <a:pt x="7798" y="1162"/>
                    <a:pt x="7801" y="1169"/>
                  </a:cubicBezTo>
                  <a:cubicBezTo>
                    <a:pt x="7803" y="1175"/>
                    <a:pt x="7808" y="1180"/>
                    <a:pt x="7812" y="1184"/>
                  </a:cubicBezTo>
                  <a:cubicBezTo>
                    <a:pt x="7813" y="1186"/>
                    <a:pt x="7816" y="1187"/>
                    <a:pt x="7818" y="1188"/>
                  </a:cubicBezTo>
                  <a:lnTo>
                    <a:pt x="7820" y="1189"/>
                  </a:lnTo>
                  <a:lnTo>
                    <a:pt x="7825" y="1191"/>
                  </a:lnTo>
                  <a:cubicBezTo>
                    <a:pt x="7830" y="1195"/>
                    <a:pt x="7837" y="1199"/>
                    <a:pt x="7845" y="1204"/>
                  </a:cubicBezTo>
                  <a:cubicBezTo>
                    <a:pt x="7847" y="1205"/>
                    <a:pt x="7848" y="1206"/>
                    <a:pt x="7850" y="1208"/>
                  </a:cubicBezTo>
                  <a:cubicBezTo>
                    <a:pt x="7853" y="1209"/>
                    <a:pt x="7854" y="1209"/>
                    <a:pt x="7856" y="1210"/>
                  </a:cubicBezTo>
                  <a:cubicBezTo>
                    <a:pt x="7857" y="1211"/>
                    <a:pt x="7860" y="1211"/>
                    <a:pt x="7862" y="1211"/>
                  </a:cubicBezTo>
                  <a:cubicBezTo>
                    <a:pt x="7864" y="1211"/>
                    <a:pt x="7865" y="1211"/>
                    <a:pt x="7867" y="1211"/>
                  </a:cubicBezTo>
                  <a:cubicBezTo>
                    <a:pt x="7871" y="1211"/>
                    <a:pt x="7875" y="1211"/>
                    <a:pt x="7879" y="1210"/>
                  </a:cubicBezTo>
                  <a:cubicBezTo>
                    <a:pt x="7884" y="1209"/>
                    <a:pt x="7889" y="1208"/>
                    <a:pt x="7894" y="1207"/>
                  </a:cubicBezTo>
                  <a:lnTo>
                    <a:pt x="7894" y="1207"/>
                  </a:lnTo>
                  <a:cubicBezTo>
                    <a:pt x="7894" y="1208"/>
                    <a:pt x="7895" y="1210"/>
                    <a:pt x="7895" y="1211"/>
                  </a:cubicBezTo>
                  <a:cubicBezTo>
                    <a:pt x="7897" y="1219"/>
                    <a:pt x="7899" y="1227"/>
                    <a:pt x="7901" y="1235"/>
                  </a:cubicBezTo>
                  <a:cubicBezTo>
                    <a:pt x="7903" y="1239"/>
                    <a:pt x="7904" y="1242"/>
                    <a:pt x="7906" y="1245"/>
                  </a:cubicBezTo>
                  <a:cubicBezTo>
                    <a:pt x="7910" y="1250"/>
                    <a:pt x="7915" y="1254"/>
                    <a:pt x="7921" y="1255"/>
                  </a:cubicBezTo>
                  <a:cubicBezTo>
                    <a:pt x="7923" y="1256"/>
                    <a:pt x="7924" y="1256"/>
                    <a:pt x="7926" y="1256"/>
                  </a:cubicBezTo>
                  <a:cubicBezTo>
                    <a:pt x="7927" y="1256"/>
                    <a:pt x="7929" y="1256"/>
                    <a:pt x="7930" y="1255"/>
                  </a:cubicBezTo>
                  <a:cubicBezTo>
                    <a:pt x="7933" y="1255"/>
                    <a:pt x="7935" y="1255"/>
                    <a:pt x="7937" y="1254"/>
                  </a:cubicBezTo>
                  <a:cubicBezTo>
                    <a:pt x="7940" y="1253"/>
                    <a:pt x="7943" y="1252"/>
                    <a:pt x="7945" y="1250"/>
                  </a:cubicBezTo>
                  <a:cubicBezTo>
                    <a:pt x="7952" y="1246"/>
                    <a:pt x="7959" y="1241"/>
                    <a:pt x="7966" y="1235"/>
                  </a:cubicBezTo>
                  <a:lnTo>
                    <a:pt x="7970" y="1233"/>
                  </a:lnTo>
                  <a:lnTo>
                    <a:pt x="7972" y="1252"/>
                  </a:lnTo>
                  <a:cubicBezTo>
                    <a:pt x="7972" y="1257"/>
                    <a:pt x="7974" y="1262"/>
                    <a:pt x="7977" y="1268"/>
                  </a:cubicBezTo>
                  <a:cubicBezTo>
                    <a:pt x="7977" y="1270"/>
                    <a:pt x="7978" y="1272"/>
                    <a:pt x="7980" y="1274"/>
                  </a:cubicBezTo>
                  <a:cubicBezTo>
                    <a:pt x="7981" y="1276"/>
                    <a:pt x="7984" y="1278"/>
                    <a:pt x="7987" y="1281"/>
                  </a:cubicBezTo>
                  <a:cubicBezTo>
                    <a:pt x="7989" y="1282"/>
                    <a:pt x="7989" y="1282"/>
                    <a:pt x="7989" y="1282"/>
                  </a:cubicBezTo>
                  <a:cubicBezTo>
                    <a:pt x="7989" y="1282"/>
                    <a:pt x="7988" y="1282"/>
                    <a:pt x="7988" y="1282"/>
                  </a:cubicBezTo>
                  <a:lnTo>
                    <a:pt x="7988" y="1282"/>
                  </a:lnTo>
                  <a:cubicBezTo>
                    <a:pt x="7992" y="1286"/>
                    <a:pt x="7995" y="1292"/>
                    <a:pt x="7999" y="1298"/>
                  </a:cubicBezTo>
                  <a:cubicBezTo>
                    <a:pt x="8002" y="1303"/>
                    <a:pt x="8007" y="1307"/>
                    <a:pt x="8012" y="1311"/>
                  </a:cubicBezTo>
                  <a:cubicBezTo>
                    <a:pt x="8015" y="1313"/>
                    <a:pt x="8020" y="1315"/>
                    <a:pt x="8024" y="1315"/>
                  </a:cubicBezTo>
                  <a:cubicBezTo>
                    <a:pt x="8026" y="1316"/>
                    <a:pt x="8028" y="1316"/>
                    <a:pt x="8029" y="1316"/>
                  </a:cubicBezTo>
                  <a:cubicBezTo>
                    <a:pt x="8031" y="1316"/>
                    <a:pt x="8033" y="1316"/>
                    <a:pt x="8035" y="1315"/>
                  </a:cubicBezTo>
                  <a:cubicBezTo>
                    <a:pt x="8043" y="1314"/>
                    <a:pt x="8051" y="1312"/>
                    <a:pt x="8059" y="1309"/>
                  </a:cubicBezTo>
                  <a:lnTo>
                    <a:pt x="8062" y="1309"/>
                  </a:lnTo>
                  <a:cubicBezTo>
                    <a:pt x="8065" y="1311"/>
                    <a:pt x="8067" y="1312"/>
                    <a:pt x="8071" y="1312"/>
                  </a:cubicBezTo>
                  <a:cubicBezTo>
                    <a:pt x="8072" y="1312"/>
                    <a:pt x="8074" y="1313"/>
                    <a:pt x="8076" y="1313"/>
                  </a:cubicBezTo>
                  <a:cubicBezTo>
                    <a:pt x="8078" y="1313"/>
                    <a:pt x="8079" y="1312"/>
                    <a:pt x="8081" y="1312"/>
                  </a:cubicBezTo>
                  <a:cubicBezTo>
                    <a:pt x="8089" y="1311"/>
                    <a:pt x="8097" y="1308"/>
                    <a:pt x="8105" y="1306"/>
                  </a:cubicBezTo>
                  <a:lnTo>
                    <a:pt x="8105" y="1306"/>
                  </a:lnTo>
                  <a:cubicBezTo>
                    <a:pt x="8107" y="1311"/>
                    <a:pt x="8109" y="1317"/>
                    <a:pt x="8112" y="1326"/>
                  </a:cubicBezTo>
                  <a:cubicBezTo>
                    <a:pt x="8115" y="1331"/>
                    <a:pt x="8118" y="1337"/>
                    <a:pt x="8123" y="1342"/>
                  </a:cubicBezTo>
                  <a:cubicBezTo>
                    <a:pt x="8123" y="1343"/>
                    <a:pt x="8125" y="1344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4"/>
                    <a:pt x="8126" y="1344"/>
                  </a:cubicBezTo>
                  <a:lnTo>
                    <a:pt x="8126" y="1344"/>
                  </a:lnTo>
                  <a:cubicBezTo>
                    <a:pt x="8126" y="1344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45"/>
                    <a:pt x="8127" y="1345"/>
                    <a:pt x="8127" y="1345"/>
                  </a:cubicBezTo>
                  <a:lnTo>
                    <a:pt x="8127" y="1345"/>
                  </a:lnTo>
                  <a:cubicBezTo>
                    <a:pt x="8127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50"/>
                    <a:pt x="8129" y="1357"/>
                    <a:pt x="8130" y="1364"/>
                  </a:cubicBezTo>
                  <a:cubicBezTo>
                    <a:pt x="8131" y="1369"/>
                    <a:pt x="8132" y="1373"/>
                    <a:pt x="8134" y="1378"/>
                  </a:cubicBezTo>
                  <a:cubicBezTo>
                    <a:pt x="8135" y="1382"/>
                    <a:pt x="8138" y="1386"/>
                    <a:pt x="8140" y="1388"/>
                  </a:cubicBezTo>
                  <a:cubicBezTo>
                    <a:pt x="8145" y="1394"/>
                    <a:pt x="8153" y="1396"/>
                    <a:pt x="8160" y="1396"/>
                  </a:cubicBezTo>
                  <a:cubicBezTo>
                    <a:pt x="8162" y="1395"/>
                    <a:pt x="8164" y="1395"/>
                    <a:pt x="8167" y="1394"/>
                  </a:cubicBezTo>
                  <a:lnTo>
                    <a:pt x="8171" y="1392"/>
                  </a:lnTo>
                  <a:cubicBezTo>
                    <a:pt x="8174" y="1391"/>
                    <a:pt x="8176" y="1389"/>
                    <a:pt x="8178" y="1388"/>
                  </a:cubicBezTo>
                  <a:cubicBezTo>
                    <a:pt x="8183" y="1385"/>
                    <a:pt x="8185" y="1382"/>
                    <a:pt x="8189" y="1380"/>
                  </a:cubicBezTo>
                  <a:lnTo>
                    <a:pt x="8207" y="1365"/>
                  </a:lnTo>
                  <a:cubicBezTo>
                    <a:pt x="8210" y="1363"/>
                    <a:pt x="8212" y="1362"/>
                    <a:pt x="8215" y="1359"/>
                  </a:cubicBezTo>
                  <a:lnTo>
                    <a:pt x="8215" y="1359"/>
                  </a:lnTo>
                  <a:cubicBezTo>
                    <a:pt x="8217" y="1361"/>
                    <a:pt x="8218" y="1363"/>
                    <a:pt x="8220" y="1365"/>
                  </a:cubicBezTo>
                  <a:cubicBezTo>
                    <a:pt x="8223" y="1369"/>
                    <a:pt x="8228" y="1373"/>
                    <a:pt x="8229" y="1376"/>
                  </a:cubicBezTo>
                  <a:cubicBezTo>
                    <a:pt x="8232" y="1377"/>
                    <a:pt x="8234" y="1379"/>
                    <a:pt x="8236" y="1380"/>
                  </a:cubicBezTo>
                  <a:lnTo>
                    <a:pt x="8238" y="1381"/>
                  </a:lnTo>
                  <a:lnTo>
                    <a:pt x="8238" y="1381"/>
                  </a:lnTo>
                  <a:cubicBezTo>
                    <a:pt x="8238" y="1382"/>
                    <a:pt x="8239" y="1383"/>
                    <a:pt x="8240" y="1385"/>
                  </a:cubicBezTo>
                  <a:cubicBezTo>
                    <a:pt x="8241" y="1388"/>
                    <a:pt x="8242" y="1392"/>
                    <a:pt x="8243" y="1395"/>
                  </a:cubicBezTo>
                  <a:cubicBezTo>
                    <a:pt x="8244" y="1400"/>
                    <a:pt x="8246" y="1404"/>
                    <a:pt x="8248" y="1409"/>
                  </a:cubicBezTo>
                  <a:cubicBezTo>
                    <a:pt x="8251" y="1416"/>
                    <a:pt x="8257" y="1422"/>
                    <a:pt x="8264" y="1425"/>
                  </a:cubicBezTo>
                  <a:cubicBezTo>
                    <a:pt x="8272" y="1429"/>
                    <a:pt x="8280" y="1432"/>
                    <a:pt x="8287" y="1435"/>
                  </a:cubicBezTo>
                  <a:cubicBezTo>
                    <a:pt x="8290" y="1436"/>
                    <a:pt x="8294" y="1437"/>
                    <a:pt x="8296" y="1439"/>
                  </a:cubicBezTo>
                  <a:lnTo>
                    <a:pt x="8296" y="1440"/>
                  </a:lnTo>
                  <a:cubicBezTo>
                    <a:pt x="8300" y="1444"/>
                    <a:pt x="8301" y="1452"/>
                    <a:pt x="8306" y="1461"/>
                  </a:cubicBezTo>
                  <a:cubicBezTo>
                    <a:pt x="8309" y="1467"/>
                    <a:pt x="8314" y="1473"/>
                    <a:pt x="8321" y="1476"/>
                  </a:cubicBezTo>
                  <a:cubicBezTo>
                    <a:pt x="8325" y="1479"/>
                    <a:pt x="8330" y="1480"/>
                    <a:pt x="8335" y="1480"/>
                  </a:cubicBezTo>
                  <a:cubicBezTo>
                    <a:pt x="8337" y="1480"/>
                    <a:pt x="8340" y="1479"/>
                    <a:pt x="8343" y="1479"/>
                  </a:cubicBezTo>
                  <a:cubicBezTo>
                    <a:pt x="8353" y="1477"/>
                    <a:pt x="8360" y="1474"/>
                    <a:pt x="8366" y="1473"/>
                  </a:cubicBez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68" y="1473"/>
                    <a:pt x="8368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70" y="1474"/>
                    <a:pt x="8372" y="1474"/>
                    <a:pt x="8375" y="1475"/>
                  </a:cubicBezTo>
                  <a:lnTo>
                    <a:pt x="8382" y="1475"/>
                  </a:lnTo>
                  <a:lnTo>
                    <a:pt x="8387" y="1474"/>
                  </a:lnTo>
                  <a:lnTo>
                    <a:pt x="8391" y="1473"/>
                  </a:lnTo>
                  <a:cubicBezTo>
                    <a:pt x="8400" y="1469"/>
                    <a:pt x="8407" y="1465"/>
                    <a:pt x="8415" y="1460"/>
                  </a:cubicBezTo>
                  <a:cubicBezTo>
                    <a:pt x="8417" y="1459"/>
                    <a:pt x="8420" y="1457"/>
                    <a:pt x="8423" y="1457"/>
                  </a:cubicBezTo>
                  <a:cubicBezTo>
                    <a:pt x="8425" y="1459"/>
                    <a:pt x="8426" y="1462"/>
                    <a:pt x="8427" y="1466"/>
                  </a:cubicBezTo>
                  <a:cubicBezTo>
                    <a:pt x="8430" y="1469"/>
                    <a:pt x="8433" y="1474"/>
                    <a:pt x="8435" y="1477"/>
                  </a:cubicBezTo>
                  <a:cubicBezTo>
                    <a:pt x="8438" y="1480"/>
                    <a:pt x="8440" y="1482"/>
                    <a:pt x="8442" y="1484"/>
                  </a:cubicBezTo>
                  <a:lnTo>
                    <a:pt x="8442" y="1484"/>
                  </a:lnTo>
                  <a:lnTo>
                    <a:pt x="8442" y="1487"/>
                  </a:lnTo>
                  <a:lnTo>
                    <a:pt x="8442" y="1497"/>
                  </a:lnTo>
                  <a:lnTo>
                    <a:pt x="8439" y="1520"/>
                  </a:lnTo>
                  <a:cubicBezTo>
                    <a:pt x="8439" y="1525"/>
                    <a:pt x="8439" y="1528"/>
                    <a:pt x="8439" y="1533"/>
                  </a:cubicBezTo>
                  <a:cubicBezTo>
                    <a:pt x="8439" y="1535"/>
                    <a:pt x="8439" y="1539"/>
                    <a:pt x="8439" y="1541"/>
                  </a:cubicBezTo>
                  <a:cubicBezTo>
                    <a:pt x="8439" y="1543"/>
                    <a:pt x="8440" y="1545"/>
                    <a:pt x="8440" y="1547"/>
                  </a:cubicBezTo>
                  <a:cubicBezTo>
                    <a:pt x="8441" y="1549"/>
                    <a:pt x="8442" y="1552"/>
                    <a:pt x="8444" y="1554"/>
                  </a:cubicBezTo>
                  <a:cubicBezTo>
                    <a:pt x="8447" y="1560"/>
                    <a:pt x="8454" y="1563"/>
                    <a:pt x="8462" y="1563"/>
                  </a:cubicBezTo>
                  <a:cubicBezTo>
                    <a:pt x="8466" y="1563"/>
                    <a:pt x="8469" y="1562"/>
                    <a:pt x="8474" y="1561"/>
                  </a:cubicBezTo>
                  <a:cubicBezTo>
                    <a:pt x="8478" y="1560"/>
                    <a:pt x="8482" y="1557"/>
                    <a:pt x="8486" y="1555"/>
                  </a:cubicBezTo>
                  <a:cubicBezTo>
                    <a:pt x="8493" y="1550"/>
                    <a:pt x="8500" y="1546"/>
                    <a:pt x="8506" y="1542"/>
                  </a:cubicBezTo>
                  <a:cubicBezTo>
                    <a:pt x="8508" y="1541"/>
                    <a:pt x="8511" y="1540"/>
                    <a:pt x="8513" y="1540"/>
                  </a:cubicBezTo>
                  <a:lnTo>
                    <a:pt x="8512" y="1540"/>
                  </a:lnTo>
                  <a:cubicBezTo>
                    <a:pt x="8512" y="1540"/>
                    <a:pt x="8511" y="1540"/>
                    <a:pt x="8511" y="1539"/>
                  </a:cubicBezTo>
                  <a:lnTo>
                    <a:pt x="8511" y="1539"/>
                  </a:lnTo>
                  <a:cubicBezTo>
                    <a:pt x="8512" y="1540"/>
                    <a:pt x="8513" y="1540"/>
                    <a:pt x="8513" y="1540"/>
                  </a:cubicBezTo>
                  <a:cubicBezTo>
                    <a:pt x="8515" y="1541"/>
                    <a:pt x="8518" y="1541"/>
                    <a:pt x="8520" y="1541"/>
                  </a:cubicBezTo>
                  <a:cubicBezTo>
                    <a:pt x="8526" y="1541"/>
                    <a:pt x="8532" y="1540"/>
                    <a:pt x="8536" y="1538"/>
                  </a:cubicBezTo>
                  <a:lnTo>
                    <a:pt x="8548" y="1533"/>
                  </a:lnTo>
                  <a:cubicBezTo>
                    <a:pt x="8551" y="1532"/>
                    <a:pt x="8555" y="1532"/>
                    <a:pt x="8557" y="1531"/>
                  </a:cubicBezTo>
                  <a:cubicBezTo>
                    <a:pt x="8558" y="1531"/>
                    <a:pt x="8558" y="1530"/>
                    <a:pt x="8558" y="1530"/>
                  </a:cubicBezTo>
                  <a:lnTo>
                    <a:pt x="8558" y="1530"/>
                  </a:lnTo>
                  <a:cubicBezTo>
                    <a:pt x="8563" y="1534"/>
                    <a:pt x="8567" y="1537"/>
                    <a:pt x="8571" y="1542"/>
                  </a:cubicBezTo>
                  <a:cubicBezTo>
                    <a:pt x="8574" y="1546"/>
                    <a:pt x="8578" y="1548"/>
                    <a:pt x="8581" y="1552"/>
                  </a:cubicBezTo>
                  <a:cubicBezTo>
                    <a:pt x="8582" y="1552"/>
                    <a:pt x="8582" y="1552"/>
                    <a:pt x="8583" y="1552"/>
                  </a:cubicBezTo>
                  <a:lnTo>
                    <a:pt x="8583" y="1552"/>
                  </a:lnTo>
                  <a:cubicBezTo>
                    <a:pt x="8582" y="1558"/>
                    <a:pt x="8581" y="1564"/>
                    <a:pt x="8580" y="1569"/>
                  </a:cubicBezTo>
                  <a:lnTo>
                    <a:pt x="8577" y="1592"/>
                  </a:lnTo>
                  <a:cubicBezTo>
                    <a:pt x="8577" y="1597"/>
                    <a:pt x="8577" y="1600"/>
                    <a:pt x="8577" y="1605"/>
                  </a:cubicBezTo>
                  <a:cubicBezTo>
                    <a:pt x="8576" y="1608"/>
                    <a:pt x="8576" y="1611"/>
                    <a:pt x="8577" y="1613"/>
                  </a:cubicBezTo>
                  <a:cubicBezTo>
                    <a:pt x="8576" y="1615"/>
                    <a:pt x="8576" y="1616"/>
                    <a:pt x="8577" y="1619"/>
                  </a:cubicBezTo>
                  <a:cubicBezTo>
                    <a:pt x="8577" y="1621"/>
                    <a:pt x="8578" y="1623"/>
                    <a:pt x="8579" y="1626"/>
                  </a:cubicBezTo>
                  <a:cubicBezTo>
                    <a:pt x="8583" y="1632"/>
                    <a:pt x="8590" y="1635"/>
                    <a:pt x="8598" y="1635"/>
                  </a:cubicBezTo>
                  <a:cubicBezTo>
                    <a:pt x="8601" y="1635"/>
                    <a:pt x="8605" y="1635"/>
                    <a:pt x="8608" y="1634"/>
                  </a:cubicBezTo>
                  <a:cubicBezTo>
                    <a:pt x="8613" y="1632"/>
                    <a:pt x="8617" y="1629"/>
                    <a:pt x="8622" y="1627"/>
                  </a:cubicBezTo>
                  <a:cubicBezTo>
                    <a:pt x="8629" y="1623"/>
                    <a:pt x="8636" y="1619"/>
                    <a:pt x="8642" y="1616"/>
                  </a:cubicBezTo>
                  <a:cubicBezTo>
                    <a:pt x="8643" y="1620"/>
                    <a:pt x="8642" y="1623"/>
                    <a:pt x="8643" y="1628"/>
                  </a:cubicBezTo>
                  <a:cubicBezTo>
                    <a:pt x="8643" y="1632"/>
                    <a:pt x="8644" y="1636"/>
                    <a:pt x="8644" y="1641"/>
                  </a:cubicBezTo>
                  <a:cubicBezTo>
                    <a:pt x="8644" y="1647"/>
                    <a:pt x="8646" y="1654"/>
                    <a:pt x="8651" y="1658"/>
                  </a:cubicBezTo>
                  <a:cubicBezTo>
                    <a:pt x="8652" y="1660"/>
                    <a:pt x="8654" y="1663"/>
                    <a:pt x="8657" y="1664"/>
                  </a:cubicBezTo>
                  <a:cubicBezTo>
                    <a:pt x="8660" y="1666"/>
                    <a:pt x="8663" y="1667"/>
                    <a:pt x="8666" y="1667"/>
                  </a:cubicBezTo>
                  <a:cubicBezTo>
                    <a:pt x="8667" y="1667"/>
                    <a:pt x="8668" y="1667"/>
                    <a:pt x="8669" y="1666"/>
                  </a:cubicBezTo>
                  <a:cubicBezTo>
                    <a:pt x="8673" y="1666"/>
                    <a:pt x="8676" y="1665"/>
                    <a:pt x="8680" y="1663"/>
                  </a:cubicBezTo>
                  <a:cubicBezTo>
                    <a:pt x="8685" y="1660"/>
                    <a:pt x="8688" y="1658"/>
                    <a:pt x="8693" y="1656"/>
                  </a:cubicBezTo>
                  <a:cubicBezTo>
                    <a:pt x="8700" y="1650"/>
                    <a:pt x="8705" y="1645"/>
                    <a:pt x="8711" y="1640"/>
                  </a:cubicBezTo>
                  <a:cubicBezTo>
                    <a:pt x="8717" y="1634"/>
                    <a:pt x="8723" y="1629"/>
                    <a:pt x="8729" y="1626"/>
                  </a:cubicBezTo>
                  <a:cubicBezTo>
                    <a:pt x="8729" y="1625"/>
                    <a:pt x="8730" y="1624"/>
                    <a:pt x="8731" y="1623"/>
                  </a:cubicBezTo>
                  <a:lnTo>
                    <a:pt x="8731" y="1623"/>
                  </a:lnTo>
                  <a:cubicBezTo>
                    <a:pt x="8734" y="1627"/>
                    <a:pt x="8738" y="1632"/>
                    <a:pt x="8745" y="1637"/>
                  </a:cubicBezTo>
                  <a:cubicBezTo>
                    <a:pt x="8746" y="1640"/>
                    <a:pt x="8748" y="1641"/>
                    <a:pt x="8751" y="1643"/>
                  </a:cubicBezTo>
                  <a:lnTo>
                    <a:pt x="8753" y="1645"/>
                  </a:lnTo>
                  <a:lnTo>
                    <a:pt x="8754" y="1647"/>
                  </a:lnTo>
                  <a:cubicBezTo>
                    <a:pt x="8753" y="1645"/>
                    <a:pt x="8753" y="1644"/>
                    <a:pt x="8753" y="1644"/>
                  </a:cubicBezTo>
                  <a:lnTo>
                    <a:pt x="8753" y="1644"/>
                  </a:lnTo>
                  <a:cubicBezTo>
                    <a:pt x="8753" y="1644"/>
                    <a:pt x="8754" y="1645"/>
                    <a:pt x="8754" y="1647"/>
                  </a:cubicBezTo>
                  <a:cubicBezTo>
                    <a:pt x="8754" y="1652"/>
                    <a:pt x="8754" y="1660"/>
                    <a:pt x="8754" y="1669"/>
                  </a:cubicBezTo>
                  <a:cubicBezTo>
                    <a:pt x="8754" y="1673"/>
                    <a:pt x="8755" y="1678"/>
                    <a:pt x="8755" y="1682"/>
                  </a:cubicBezTo>
                  <a:cubicBezTo>
                    <a:pt x="8756" y="1685"/>
                    <a:pt x="8756" y="1688"/>
                    <a:pt x="8758" y="1692"/>
                  </a:cubicBezTo>
                  <a:cubicBezTo>
                    <a:pt x="8759" y="1693"/>
                    <a:pt x="8760" y="1695"/>
                    <a:pt x="8761" y="1698"/>
                  </a:cubicBezTo>
                  <a:cubicBezTo>
                    <a:pt x="8763" y="1700"/>
                    <a:pt x="8764" y="1701"/>
                    <a:pt x="8768" y="1703"/>
                  </a:cubicBezTo>
                  <a:cubicBezTo>
                    <a:pt x="8770" y="1705"/>
                    <a:pt x="8773" y="1706"/>
                    <a:pt x="8776" y="1706"/>
                  </a:cubicBezTo>
                  <a:cubicBezTo>
                    <a:pt x="8781" y="1706"/>
                    <a:pt x="8785" y="1703"/>
                    <a:pt x="8788" y="1698"/>
                  </a:cubicBezTo>
                  <a:cubicBezTo>
                    <a:pt x="8792" y="1691"/>
                    <a:pt x="8790" y="1681"/>
                    <a:pt x="8783" y="1678"/>
                  </a:cubicBezTo>
                  <a:cubicBezTo>
                    <a:pt x="8784" y="1678"/>
                    <a:pt x="8784" y="1678"/>
                    <a:pt x="8785" y="1679"/>
                  </a:cubicBezTo>
                  <a:lnTo>
                    <a:pt x="8785" y="1678"/>
                  </a:lnTo>
                  <a:cubicBezTo>
                    <a:pt x="8785" y="1674"/>
                    <a:pt x="8785" y="1671"/>
                    <a:pt x="8785" y="1667"/>
                  </a:cubicBezTo>
                  <a:cubicBezTo>
                    <a:pt x="8785" y="1660"/>
                    <a:pt x="8785" y="1652"/>
                    <a:pt x="8784" y="1643"/>
                  </a:cubicBezTo>
                  <a:cubicBezTo>
                    <a:pt x="8784" y="1640"/>
                    <a:pt x="8783" y="1637"/>
                    <a:pt x="8782" y="1635"/>
                  </a:cubicBezTo>
                  <a:cubicBezTo>
                    <a:pt x="8782" y="1633"/>
                    <a:pt x="8781" y="1630"/>
                    <a:pt x="8780" y="1629"/>
                  </a:cubicBezTo>
                  <a:cubicBezTo>
                    <a:pt x="8778" y="1627"/>
                    <a:pt x="8776" y="1625"/>
                    <a:pt x="8775" y="1622"/>
                  </a:cubicBezTo>
                  <a:lnTo>
                    <a:pt x="8769" y="1619"/>
                  </a:lnTo>
                  <a:cubicBezTo>
                    <a:pt x="8768" y="1619"/>
                    <a:pt x="8768" y="1618"/>
                    <a:pt x="8767" y="1616"/>
                  </a:cubicBezTo>
                  <a:cubicBezTo>
                    <a:pt x="8762" y="1612"/>
                    <a:pt x="8758" y="1605"/>
                    <a:pt x="8749" y="1599"/>
                  </a:cubicBezTo>
                  <a:cubicBezTo>
                    <a:pt x="8747" y="1597"/>
                    <a:pt x="8745" y="1596"/>
                    <a:pt x="8742" y="1593"/>
                  </a:cubicBezTo>
                  <a:cubicBezTo>
                    <a:pt x="8739" y="1592"/>
                    <a:pt x="8734" y="1591"/>
                    <a:pt x="8731" y="1591"/>
                  </a:cubicBezTo>
                  <a:cubicBezTo>
                    <a:pt x="8729" y="1591"/>
                    <a:pt x="8726" y="1592"/>
                    <a:pt x="8724" y="1593"/>
                  </a:cubicBezTo>
                  <a:cubicBezTo>
                    <a:pt x="8719" y="1594"/>
                    <a:pt x="8715" y="1598"/>
                    <a:pt x="8710" y="1600"/>
                  </a:cubicBezTo>
                  <a:cubicBezTo>
                    <a:pt x="8703" y="1606"/>
                    <a:pt x="8697" y="1611"/>
                    <a:pt x="8691" y="1616"/>
                  </a:cubicBezTo>
                  <a:cubicBezTo>
                    <a:pt x="8686" y="1621"/>
                    <a:pt x="8680" y="1626"/>
                    <a:pt x="8674" y="1630"/>
                  </a:cubicBezTo>
                  <a:lnTo>
                    <a:pt x="8674" y="1630"/>
                  </a:lnTo>
                  <a:cubicBezTo>
                    <a:pt x="8674" y="1628"/>
                    <a:pt x="8674" y="1626"/>
                    <a:pt x="8674" y="1625"/>
                  </a:cubicBezTo>
                  <a:cubicBezTo>
                    <a:pt x="8674" y="1621"/>
                    <a:pt x="8673" y="1616"/>
                    <a:pt x="8673" y="1613"/>
                  </a:cubicBezTo>
                  <a:cubicBezTo>
                    <a:pt x="8672" y="1607"/>
                    <a:pt x="8671" y="1601"/>
                    <a:pt x="8669" y="1597"/>
                  </a:cubicBezTo>
                  <a:cubicBezTo>
                    <a:pt x="8667" y="1592"/>
                    <a:pt x="8664" y="1588"/>
                    <a:pt x="8659" y="1585"/>
                  </a:cubicBezTo>
                  <a:cubicBezTo>
                    <a:pt x="8657" y="1583"/>
                    <a:pt x="8653" y="1582"/>
                    <a:pt x="8650" y="1582"/>
                  </a:cubicBezTo>
                  <a:lnTo>
                    <a:pt x="8643" y="1582"/>
                  </a:lnTo>
                  <a:cubicBezTo>
                    <a:pt x="8638" y="1583"/>
                    <a:pt x="8632" y="1585"/>
                    <a:pt x="8628" y="1588"/>
                  </a:cubicBezTo>
                  <a:cubicBezTo>
                    <a:pt x="8620" y="1592"/>
                    <a:pt x="8613" y="1595"/>
                    <a:pt x="8608" y="1599"/>
                  </a:cubicBezTo>
                  <a:lnTo>
                    <a:pt x="8608" y="1599"/>
                  </a:lnTo>
                  <a:cubicBezTo>
                    <a:pt x="8608" y="1598"/>
                    <a:pt x="8608" y="1597"/>
                    <a:pt x="8608" y="1596"/>
                  </a:cubicBezTo>
                  <a:lnTo>
                    <a:pt x="8612" y="1572"/>
                  </a:lnTo>
                  <a:cubicBezTo>
                    <a:pt x="8613" y="1563"/>
                    <a:pt x="8614" y="1554"/>
                    <a:pt x="8613" y="1545"/>
                  </a:cubicBezTo>
                  <a:cubicBezTo>
                    <a:pt x="8613" y="1542"/>
                    <a:pt x="8612" y="1541"/>
                    <a:pt x="8612" y="1539"/>
                  </a:cubicBezTo>
                  <a:cubicBezTo>
                    <a:pt x="8610" y="1535"/>
                    <a:pt x="8609" y="1533"/>
                    <a:pt x="8607" y="1531"/>
                  </a:cubicBezTo>
                  <a:cubicBezTo>
                    <a:pt x="8605" y="1530"/>
                    <a:pt x="8603" y="1527"/>
                    <a:pt x="8601" y="1526"/>
                  </a:cubicBezTo>
                  <a:lnTo>
                    <a:pt x="8600" y="1525"/>
                  </a:lnTo>
                  <a:cubicBezTo>
                    <a:pt x="8598" y="1524"/>
                    <a:pt x="8595" y="1521"/>
                    <a:pt x="8593" y="1519"/>
                  </a:cubicBezTo>
                  <a:cubicBezTo>
                    <a:pt x="8587" y="1512"/>
                    <a:pt x="8580" y="1505"/>
                    <a:pt x="8572" y="1501"/>
                  </a:cubicBezTo>
                  <a:cubicBezTo>
                    <a:pt x="8570" y="1499"/>
                    <a:pt x="8568" y="1498"/>
                    <a:pt x="8565" y="1498"/>
                  </a:cubicBezTo>
                  <a:cubicBezTo>
                    <a:pt x="8564" y="1498"/>
                    <a:pt x="8563" y="1497"/>
                    <a:pt x="8562" y="1497"/>
                  </a:cubicBezTo>
                  <a:cubicBezTo>
                    <a:pt x="8561" y="1497"/>
                    <a:pt x="8559" y="1498"/>
                    <a:pt x="8558" y="1498"/>
                  </a:cubicBezTo>
                  <a:cubicBezTo>
                    <a:pt x="8556" y="1498"/>
                    <a:pt x="8552" y="1498"/>
                    <a:pt x="8549" y="1499"/>
                  </a:cubicBezTo>
                  <a:cubicBezTo>
                    <a:pt x="8544" y="1501"/>
                    <a:pt x="8541" y="1502"/>
                    <a:pt x="8536" y="1503"/>
                  </a:cubicBezTo>
                  <a:lnTo>
                    <a:pt x="8526" y="1508"/>
                  </a:lnTo>
                  <a:cubicBezTo>
                    <a:pt x="8524" y="1509"/>
                    <a:pt x="8522" y="1509"/>
                    <a:pt x="8520" y="1509"/>
                  </a:cubicBezTo>
                  <a:lnTo>
                    <a:pt x="8521" y="1509"/>
                  </a:lnTo>
                  <a:cubicBezTo>
                    <a:pt x="8520" y="1509"/>
                    <a:pt x="8523" y="1510"/>
                    <a:pt x="8523" y="1510"/>
                  </a:cubicBezTo>
                  <a:cubicBezTo>
                    <a:pt x="8523" y="1510"/>
                    <a:pt x="8522" y="1510"/>
                    <a:pt x="8520" y="1509"/>
                  </a:cubicBezTo>
                  <a:cubicBezTo>
                    <a:pt x="8518" y="1508"/>
                    <a:pt x="8514" y="1508"/>
                    <a:pt x="8511" y="1508"/>
                  </a:cubicBezTo>
                  <a:cubicBezTo>
                    <a:pt x="8508" y="1508"/>
                    <a:pt x="8507" y="1508"/>
                    <a:pt x="8505" y="1509"/>
                  </a:cubicBezTo>
                  <a:cubicBezTo>
                    <a:pt x="8499" y="1510"/>
                    <a:pt x="8495" y="1512"/>
                    <a:pt x="8490" y="1515"/>
                  </a:cubicBezTo>
                  <a:cubicBezTo>
                    <a:pt x="8483" y="1519"/>
                    <a:pt x="8477" y="1523"/>
                    <a:pt x="8471" y="1527"/>
                  </a:cubicBezTo>
                  <a:lnTo>
                    <a:pt x="8471" y="1527"/>
                  </a:lnTo>
                  <a:lnTo>
                    <a:pt x="8471" y="1524"/>
                  </a:lnTo>
                  <a:lnTo>
                    <a:pt x="8475" y="1501"/>
                  </a:lnTo>
                  <a:cubicBezTo>
                    <a:pt x="8475" y="1496"/>
                    <a:pt x="8475" y="1491"/>
                    <a:pt x="8475" y="1487"/>
                  </a:cubicBezTo>
                  <a:cubicBezTo>
                    <a:pt x="8476" y="1481"/>
                    <a:pt x="8475" y="1474"/>
                    <a:pt x="8473" y="1468"/>
                  </a:cubicBezTo>
                  <a:cubicBezTo>
                    <a:pt x="8471" y="1465"/>
                    <a:pt x="8469" y="1462"/>
                    <a:pt x="8466" y="1460"/>
                  </a:cubicBezTo>
                  <a:lnTo>
                    <a:pt x="8463" y="1458"/>
                  </a:lnTo>
                  <a:lnTo>
                    <a:pt x="8462" y="1457"/>
                  </a:lnTo>
                  <a:cubicBezTo>
                    <a:pt x="8460" y="1454"/>
                    <a:pt x="8459" y="1452"/>
                    <a:pt x="8457" y="1450"/>
                  </a:cubicBezTo>
                  <a:cubicBezTo>
                    <a:pt x="8455" y="1445"/>
                    <a:pt x="8453" y="1442"/>
                    <a:pt x="8451" y="1438"/>
                  </a:cubicBezTo>
                  <a:cubicBezTo>
                    <a:pt x="8447" y="1432"/>
                    <a:pt x="8442" y="1428"/>
                    <a:pt x="8435" y="1424"/>
                  </a:cubicBezTo>
                  <a:cubicBezTo>
                    <a:pt x="8433" y="1423"/>
                    <a:pt x="8430" y="1422"/>
                    <a:pt x="8427" y="1422"/>
                  </a:cubicBezTo>
                  <a:cubicBezTo>
                    <a:pt x="8424" y="1422"/>
                    <a:pt x="8422" y="1423"/>
                    <a:pt x="8420" y="1423"/>
                  </a:cubicBezTo>
                  <a:cubicBezTo>
                    <a:pt x="8417" y="1423"/>
                    <a:pt x="8415" y="1424"/>
                    <a:pt x="8411" y="1425"/>
                  </a:cubicBezTo>
                  <a:cubicBezTo>
                    <a:pt x="8408" y="1426"/>
                    <a:pt x="8403" y="1429"/>
                    <a:pt x="8400" y="1431"/>
                  </a:cubicBezTo>
                  <a:cubicBezTo>
                    <a:pt x="8394" y="1434"/>
                    <a:pt x="8388" y="1438"/>
                    <a:pt x="8382" y="1441"/>
                  </a:cubicBezTo>
                  <a:lnTo>
                    <a:pt x="8382" y="1441"/>
                  </a:lnTo>
                  <a:cubicBezTo>
                    <a:pt x="8383" y="1441"/>
                    <a:pt x="8384" y="1442"/>
                    <a:pt x="8383" y="1442"/>
                  </a:cubicBezTo>
                  <a:cubicBezTo>
                    <a:pt x="8383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1" y="1441"/>
                    <a:pt x="8381" y="1442"/>
                  </a:cubicBezTo>
                  <a:cubicBezTo>
                    <a:pt x="8381" y="1441"/>
                    <a:pt x="8381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77" y="1440"/>
                    <a:pt x="8372" y="1439"/>
                    <a:pt x="8367" y="1439"/>
                  </a:cubicBezTo>
                  <a:cubicBezTo>
                    <a:pt x="8365" y="1439"/>
                    <a:pt x="8363" y="1439"/>
                    <a:pt x="8361" y="1439"/>
                  </a:cubicBezTo>
                  <a:cubicBezTo>
                    <a:pt x="8351" y="1441"/>
                    <a:pt x="8344" y="1444"/>
                    <a:pt x="8339" y="1445"/>
                  </a:cubicBezTo>
                  <a:lnTo>
                    <a:pt x="8339" y="1445"/>
                  </a:lnTo>
                  <a:cubicBezTo>
                    <a:pt x="8339" y="1445"/>
                    <a:pt x="8338" y="1444"/>
                    <a:pt x="8338" y="1444"/>
                  </a:cubicBezTo>
                  <a:cubicBezTo>
                    <a:pt x="8336" y="1439"/>
                    <a:pt x="8335" y="1432"/>
                    <a:pt x="8329" y="1422"/>
                  </a:cubicBezTo>
                  <a:cubicBezTo>
                    <a:pt x="8327" y="1420"/>
                    <a:pt x="8325" y="1416"/>
                    <a:pt x="8323" y="1414"/>
                  </a:cubicBezTo>
                  <a:cubicBezTo>
                    <a:pt x="8320" y="1411"/>
                    <a:pt x="8317" y="1409"/>
                    <a:pt x="8314" y="1408"/>
                  </a:cubicBezTo>
                  <a:cubicBezTo>
                    <a:pt x="8309" y="1406"/>
                    <a:pt x="8306" y="1403"/>
                    <a:pt x="8301" y="1402"/>
                  </a:cubicBezTo>
                  <a:cubicBezTo>
                    <a:pt x="8294" y="1399"/>
                    <a:pt x="8287" y="1396"/>
                    <a:pt x="8281" y="1394"/>
                  </a:cubicBezTo>
                  <a:cubicBezTo>
                    <a:pt x="8280" y="1391"/>
                    <a:pt x="8279" y="1388"/>
                    <a:pt x="8279" y="1386"/>
                  </a:cubicBezTo>
                  <a:cubicBezTo>
                    <a:pt x="8278" y="1382"/>
                    <a:pt x="8277" y="1378"/>
                    <a:pt x="8276" y="1373"/>
                  </a:cubicBezTo>
                  <a:cubicBezTo>
                    <a:pt x="8273" y="1367"/>
                    <a:pt x="8270" y="1362"/>
                    <a:pt x="8266" y="1357"/>
                  </a:cubicBezTo>
                  <a:cubicBezTo>
                    <a:pt x="8264" y="1355"/>
                    <a:pt x="8262" y="1354"/>
                    <a:pt x="8261" y="1352"/>
                  </a:cubicBezTo>
                  <a:lnTo>
                    <a:pt x="8258" y="1351"/>
                  </a:lnTo>
                  <a:cubicBezTo>
                    <a:pt x="8257" y="1350"/>
                    <a:pt x="8257" y="1350"/>
                    <a:pt x="8256" y="1349"/>
                  </a:cubicBezTo>
                  <a:cubicBezTo>
                    <a:pt x="8254" y="1347"/>
                    <a:pt x="8251" y="1344"/>
                    <a:pt x="8249" y="1342"/>
                  </a:cubicBezTo>
                  <a:cubicBezTo>
                    <a:pt x="8247" y="1340"/>
                    <a:pt x="8243" y="1336"/>
                    <a:pt x="8240" y="1333"/>
                  </a:cubicBezTo>
                  <a:cubicBezTo>
                    <a:pt x="8237" y="1330"/>
                    <a:pt x="8235" y="1328"/>
                    <a:pt x="8233" y="1327"/>
                  </a:cubicBezTo>
                  <a:cubicBezTo>
                    <a:pt x="8232" y="1326"/>
                    <a:pt x="8230" y="1325"/>
                    <a:pt x="8228" y="1325"/>
                  </a:cubicBezTo>
                  <a:cubicBezTo>
                    <a:pt x="8225" y="1322"/>
                    <a:pt x="8220" y="1322"/>
                    <a:pt x="8217" y="1322"/>
                  </a:cubicBezTo>
                  <a:cubicBezTo>
                    <a:pt x="8214" y="1322"/>
                    <a:pt x="8212" y="1323"/>
                    <a:pt x="8210" y="1325"/>
                  </a:cubicBezTo>
                  <a:lnTo>
                    <a:pt x="8205" y="1326"/>
                  </a:lnTo>
                  <a:lnTo>
                    <a:pt x="8198" y="1330"/>
                  </a:lnTo>
                  <a:cubicBezTo>
                    <a:pt x="8195" y="1333"/>
                    <a:pt x="8191" y="1335"/>
                    <a:pt x="8188" y="1338"/>
                  </a:cubicBezTo>
                  <a:lnTo>
                    <a:pt x="8169" y="1352"/>
                  </a:lnTo>
                  <a:lnTo>
                    <a:pt x="8167" y="1354"/>
                  </a:lnTo>
                  <a:lnTo>
                    <a:pt x="8167" y="1354"/>
                  </a:lnTo>
                  <a:cubicBezTo>
                    <a:pt x="8165" y="1346"/>
                    <a:pt x="8164" y="1338"/>
                    <a:pt x="8161" y="1330"/>
                  </a:cubicBezTo>
                  <a:cubicBezTo>
                    <a:pt x="8161" y="1328"/>
                    <a:pt x="8160" y="1327"/>
                    <a:pt x="8159" y="1326"/>
                  </a:cubicBezTo>
                  <a:cubicBezTo>
                    <a:pt x="8156" y="1321"/>
                    <a:pt x="8153" y="1317"/>
                    <a:pt x="8149" y="1314"/>
                  </a:cubicBezTo>
                  <a:lnTo>
                    <a:pt x="8149" y="1314"/>
                  </a:lnTo>
                  <a:cubicBezTo>
                    <a:pt x="8148" y="1314"/>
                    <a:pt x="8148" y="1313"/>
                    <a:pt x="8147" y="1311"/>
                  </a:cubicBezTo>
                  <a:cubicBezTo>
                    <a:pt x="8145" y="1303"/>
                    <a:pt x="8142" y="1296"/>
                    <a:pt x="8139" y="1287"/>
                  </a:cubicBezTo>
                  <a:cubicBezTo>
                    <a:pt x="8137" y="1284"/>
                    <a:pt x="8135" y="1282"/>
                    <a:pt x="8133" y="1279"/>
                  </a:cubicBezTo>
                  <a:cubicBezTo>
                    <a:pt x="8130" y="1275"/>
                    <a:pt x="8125" y="1272"/>
                    <a:pt x="8120" y="1271"/>
                  </a:cubicBezTo>
                  <a:cubicBezTo>
                    <a:pt x="8117" y="1270"/>
                    <a:pt x="8113" y="1270"/>
                    <a:pt x="8110" y="1270"/>
                  </a:cubicBezTo>
                  <a:cubicBezTo>
                    <a:pt x="8106" y="1270"/>
                    <a:pt x="8103" y="1270"/>
                    <a:pt x="8100" y="1271"/>
                  </a:cubicBezTo>
                  <a:cubicBezTo>
                    <a:pt x="8090" y="1274"/>
                    <a:pt x="8082" y="1276"/>
                    <a:pt x="8079" y="1276"/>
                  </a:cubicBezTo>
                  <a:lnTo>
                    <a:pt x="8078" y="1276"/>
                  </a:lnTo>
                  <a:lnTo>
                    <a:pt x="8074" y="1275"/>
                  </a:lnTo>
                  <a:cubicBezTo>
                    <a:pt x="8071" y="1274"/>
                    <a:pt x="8068" y="1274"/>
                    <a:pt x="8064" y="1274"/>
                  </a:cubicBezTo>
                  <a:cubicBezTo>
                    <a:pt x="8061" y="1274"/>
                    <a:pt x="8057" y="1274"/>
                    <a:pt x="8054" y="1275"/>
                  </a:cubicBezTo>
                  <a:cubicBezTo>
                    <a:pt x="8045" y="1277"/>
                    <a:pt x="8037" y="1281"/>
                    <a:pt x="8034" y="1281"/>
                  </a:cubicBezTo>
                  <a:lnTo>
                    <a:pt x="8033" y="1281"/>
                  </a:lnTo>
                  <a:cubicBezTo>
                    <a:pt x="8032" y="1280"/>
                    <a:pt x="8032" y="1279"/>
                    <a:pt x="8031" y="1277"/>
                  </a:cubicBezTo>
                  <a:cubicBezTo>
                    <a:pt x="8027" y="1269"/>
                    <a:pt x="8022" y="1262"/>
                    <a:pt x="8015" y="1255"/>
                  </a:cubicBezTo>
                  <a:lnTo>
                    <a:pt x="8012" y="1252"/>
                  </a:lnTo>
                  <a:cubicBezTo>
                    <a:pt x="8011" y="1251"/>
                    <a:pt x="8011" y="1251"/>
                    <a:pt x="8010" y="1250"/>
                  </a:cubicBezTo>
                  <a:lnTo>
                    <a:pt x="8010" y="1250"/>
                  </a:lnTo>
                  <a:cubicBezTo>
                    <a:pt x="8010" y="1249"/>
                    <a:pt x="8009" y="1248"/>
                    <a:pt x="8009" y="1247"/>
                  </a:cubicBezTo>
                  <a:lnTo>
                    <a:pt x="8007" y="1224"/>
                  </a:lnTo>
                  <a:cubicBezTo>
                    <a:pt x="8007" y="1218"/>
                    <a:pt x="8006" y="1212"/>
                    <a:pt x="8003" y="1208"/>
                  </a:cubicBezTo>
                  <a:cubicBezTo>
                    <a:pt x="8002" y="1205"/>
                    <a:pt x="8001" y="1203"/>
                    <a:pt x="8000" y="1202"/>
                  </a:cubicBezTo>
                  <a:cubicBezTo>
                    <a:pt x="7996" y="1195"/>
                    <a:pt x="7989" y="1191"/>
                    <a:pt x="7983" y="1190"/>
                  </a:cubicBezTo>
                  <a:lnTo>
                    <a:pt x="7974" y="1190"/>
                  </a:lnTo>
                  <a:cubicBezTo>
                    <a:pt x="7969" y="1192"/>
                    <a:pt x="7963" y="1195"/>
                    <a:pt x="7958" y="1198"/>
                  </a:cubicBezTo>
                  <a:cubicBezTo>
                    <a:pt x="7954" y="1201"/>
                    <a:pt x="7950" y="1203"/>
                    <a:pt x="7947" y="1205"/>
                  </a:cubicBezTo>
                  <a:cubicBezTo>
                    <a:pt x="7943" y="1208"/>
                    <a:pt x="7939" y="1211"/>
                    <a:pt x="7935" y="1213"/>
                  </a:cubicBezTo>
                  <a:lnTo>
                    <a:pt x="7935" y="1213"/>
                  </a:lnTo>
                  <a:cubicBezTo>
                    <a:pt x="7934" y="1209"/>
                    <a:pt x="7933" y="1205"/>
                    <a:pt x="7933" y="1201"/>
                  </a:cubicBezTo>
                  <a:cubicBezTo>
                    <a:pt x="7932" y="1195"/>
                    <a:pt x="7929" y="1190"/>
                    <a:pt x="7927" y="1184"/>
                  </a:cubicBezTo>
                  <a:cubicBezTo>
                    <a:pt x="7926" y="1183"/>
                    <a:pt x="7925" y="1181"/>
                    <a:pt x="7923" y="1180"/>
                  </a:cubicBezTo>
                  <a:cubicBezTo>
                    <a:pt x="7921" y="1177"/>
                    <a:pt x="7919" y="1175"/>
                    <a:pt x="7917" y="1174"/>
                  </a:cubicBezTo>
                  <a:cubicBezTo>
                    <a:pt x="7913" y="1172"/>
                    <a:pt x="7908" y="1169"/>
                    <a:pt x="7904" y="1169"/>
                  </a:cubicBezTo>
                  <a:cubicBezTo>
                    <a:pt x="7895" y="1169"/>
                    <a:pt x="7884" y="1170"/>
                    <a:pt x="7875" y="1173"/>
                  </a:cubicBezTo>
                  <a:cubicBezTo>
                    <a:pt x="7872" y="1174"/>
                    <a:pt x="7871" y="1174"/>
                    <a:pt x="7869" y="1174"/>
                  </a:cubicBezTo>
                  <a:lnTo>
                    <a:pt x="7866" y="1172"/>
                  </a:lnTo>
                  <a:lnTo>
                    <a:pt x="7846" y="1159"/>
                  </a:lnTo>
                  <a:cubicBezTo>
                    <a:pt x="7833" y="1151"/>
                    <a:pt x="7840" y="1158"/>
                    <a:pt x="7837" y="1151"/>
                  </a:cubicBezTo>
                  <a:cubicBezTo>
                    <a:pt x="7832" y="1143"/>
                    <a:pt x="7828" y="1135"/>
                    <a:pt x="7823" y="1128"/>
                  </a:cubicBezTo>
                  <a:cubicBezTo>
                    <a:pt x="7820" y="1124"/>
                    <a:pt x="7817" y="1121"/>
                    <a:pt x="7813" y="1118"/>
                  </a:cubicBezTo>
                  <a:cubicBezTo>
                    <a:pt x="7813" y="1118"/>
                    <a:pt x="7812" y="1118"/>
                    <a:pt x="7812" y="1118"/>
                  </a:cubicBezTo>
                  <a:lnTo>
                    <a:pt x="7812" y="1118"/>
                  </a:lnTo>
                  <a:cubicBezTo>
                    <a:pt x="7811" y="1116"/>
                    <a:pt x="7810" y="1115"/>
                    <a:pt x="7809" y="1113"/>
                  </a:cubicBezTo>
                  <a:lnTo>
                    <a:pt x="7804" y="1102"/>
                  </a:lnTo>
                  <a:cubicBezTo>
                    <a:pt x="7802" y="1097"/>
                    <a:pt x="7798" y="1092"/>
                    <a:pt x="7794" y="1088"/>
                  </a:cubicBezTo>
                  <a:cubicBezTo>
                    <a:pt x="7793" y="1086"/>
                    <a:pt x="7791" y="1085"/>
                    <a:pt x="7789" y="1084"/>
                  </a:cubicBezTo>
                  <a:cubicBezTo>
                    <a:pt x="7786" y="1081"/>
                    <a:pt x="7782" y="1080"/>
                    <a:pt x="7779" y="1080"/>
                  </a:cubicBezTo>
                  <a:cubicBezTo>
                    <a:pt x="7778" y="1080"/>
                    <a:pt x="7777" y="1080"/>
                    <a:pt x="7775" y="1080"/>
                  </a:cubicBezTo>
                  <a:cubicBezTo>
                    <a:pt x="7773" y="1080"/>
                    <a:pt x="7770" y="1080"/>
                    <a:pt x="7767" y="1081"/>
                  </a:cubicBezTo>
                  <a:cubicBezTo>
                    <a:pt x="7765" y="1081"/>
                    <a:pt x="7762" y="1082"/>
                    <a:pt x="7761" y="1084"/>
                  </a:cubicBezTo>
                  <a:cubicBezTo>
                    <a:pt x="7757" y="1086"/>
                    <a:pt x="7752" y="1089"/>
                    <a:pt x="7749" y="1093"/>
                  </a:cubicBezTo>
                  <a:cubicBezTo>
                    <a:pt x="7742" y="1100"/>
                    <a:pt x="7736" y="1106"/>
                    <a:pt x="7731" y="1110"/>
                  </a:cubicBezTo>
                  <a:cubicBezTo>
                    <a:pt x="7725" y="1116"/>
                    <a:pt x="7721" y="1122"/>
                    <a:pt x="7715" y="1128"/>
                  </a:cubicBezTo>
                  <a:cubicBezTo>
                    <a:pt x="7714" y="1128"/>
                    <a:pt x="7713" y="1129"/>
                    <a:pt x="7711" y="1130"/>
                  </a:cubicBezTo>
                  <a:lnTo>
                    <a:pt x="7711" y="1130"/>
                  </a:lnTo>
                  <a:lnTo>
                    <a:pt x="7709" y="1128"/>
                  </a:lnTo>
                  <a:cubicBezTo>
                    <a:pt x="7706" y="1123"/>
                    <a:pt x="7703" y="1120"/>
                    <a:pt x="7700" y="1116"/>
                  </a:cubicBezTo>
                  <a:cubicBezTo>
                    <a:pt x="7697" y="1114"/>
                    <a:pt x="7695" y="1112"/>
                    <a:pt x="7693" y="1110"/>
                  </a:cubicBezTo>
                  <a:lnTo>
                    <a:pt x="7693" y="1110"/>
                  </a:lnTo>
                  <a:cubicBezTo>
                    <a:pt x="7693" y="1109"/>
                    <a:pt x="7692" y="1108"/>
                    <a:pt x="7692" y="1107"/>
                  </a:cubicBezTo>
                  <a:cubicBezTo>
                    <a:pt x="7691" y="1104"/>
                    <a:pt x="7691" y="1101"/>
                    <a:pt x="7689" y="1097"/>
                  </a:cubicBezTo>
                  <a:cubicBezTo>
                    <a:pt x="7689" y="1093"/>
                    <a:pt x="7688" y="1088"/>
                    <a:pt x="7687" y="1085"/>
                  </a:cubicBezTo>
                  <a:cubicBezTo>
                    <a:pt x="7686" y="1078"/>
                    <a:pt x="7684" y="1072"/>
                    <a:pt x="7679" y="1066"/>
                  </a:cubicBezTo>
                  <a:cubicBezTo>
                    <a:pt x="7678" y="1064"/>
                    <a:pt x="7676" y="1062"/>
                    <a:pt x="7673" y="1060"/>
                  </a:cubicBezTo>
                  <a:lnTo>
                    <a:pt x="7670" y="1058"/>
                  </a:lnTo>
                  <a:lnTo>
                    <a:pt x="7669" y="1057"/>
                  </a:lnTo>
                  <a:cubicBezTo>
                    <a:pt x="7666" y="1055"/>
                    <a:pt x="7665" y="1052"/>
                    <a:pt x="7663" y="1051"/>
                  </a:cubicBezTo>
                  <a:cubicBezTo>
                    <a:pt x="7661" y="1048"/>
                    <a:pt x="7658" y="1044"/>
                    <a:pt x="7655" y="1040"/>
                  </a:cubicBezTo>
                  <a:cubicBezTo>
                    <a:pt x="7652" y="1037"/>
                    <a:pt x="7651" y="1035"/>
                    <a:pt x="7649" y="1034"/>
                  </a:cubicBezTo>
                  <a:cubicBezTo>
                    <a:pt x="7647" y="1033"/>
                    <a:pt x="7645" y="1031"/>
                    <a:pt x="7644" y="1030"/>
                  </a:cubicBezTo>
                  <a:lnTo>
                    <a:pt x="7640" y="1028"/>
                  </a:lnTo>
                  <a:lnTo>
                    <a:pt x="7619" y="1018"/>
                  </a:lnTo>
                  <a:lnTo>
                    <a:pt x="7608" y="1012"/>
                  </a:lnTo>
                  <a:lnTo>
                    <a:pt x="7605" y="1011"/>
                  </a:lnTo>
                  <a:cubicBezTo>
                    <a:pt x="7603" y="1009"/>
                    <a:pt x="7600" y="1009"/>
                    <a:pt x="7598" y="1008"/>
                  </a:cubicBezTo>
                  <a:lnTo>
                    <a:pt x="7586" y="1008"/>
                  </a:lnTo>
                  <a:cubicBezTo>
                    <a:pt x="7580" y="1009"/>
                    <a:pt x="7574" y="1011"/>
                    <a:pt x="7567" y="1013"/>
                  </a:cubicBezTo>
                  <a:lnTo>
                    <a:pt x="7567" y="1013"/>
                  </a:lnTo>
                  <a:cubicBezTo>
                    <a:pt x="7574" y="1007"/>
                    <a:pt x="7571" y="993"/>
                    <a:pt x="7560" y="993"/>
                  </a:cubicBezTo>
                  <a:cubicBezTo>
                    <a:pt x="7548" y="993"/>
                    <a:pt x="7545" y="1008"/>
                    <a:pt x="7553" y="1013"/>
                  </a:cubicBezTo>
                  <a:lnTo>
                    <a:pt x="7553" y="1013"/>
                  </a:lnTo>
                  <a:cubicBezTo>
                    <a:pt x="7551" y="1013"/>
                    <a:pt x="7549" y="1012"/>
                    <a:pt x="7547" y="1012"/>
                  </a:cubicBezTo>
                  <a:cubicBezTo>
                    <a:pt x="7537" y="1011"/>
                    <a:pt x="7528" y="1011"/>
                    <a:pt x="7525" y="1009"/>
                  </a:cubicBezTo>
                  <a:cubicBezTo>
                    <a:pt x="7524" y="1009"/>
                    <a:pt x="7523" y="1008"/>
                    <a:pt x="7523" y="1008"/>
                  </a:cubicBezTo>
                  <a:cubicBezTo>
                    <a:pt x="7520" y="1007"/>
                    <a:pt x="7518" y="1007"/>
                    <a:pt x="7516" y="1006"/>
                  </a:cubicBezTo>
                  <a:lnTo>
                    <a:pt x="7510" y="1006"/>
                  </a:lnTo>
                  <a:cubicBezTo>
                    <a:pt x="7508" y="1006"/>
                    <a:pt x="7507" y="1006"/>
                    <a:pt x="7505" y="1006"/>
                  </a:cubicBezTo>
                  <a:cubicBezTo>
                    <a:pt x="7501" y="1006"/>
                    <a:pt x="7497" y="1007"/>
                    <a:pt x="7493" y="1008"/>
                  </a:cubicBezTo>
                  <a:lnTo>
                    <a:pt x="7481" y="1011"/>
                  </a:lnTo>
                  <a:cubicBezTo>
                    <a:pt x="7480" y="1011"/>
                    <a:pt x="7479" y="1012"/>
                    <a:pt x="7477" y="1012"/>
                  </a:cubicBezTo>
                  <a:lnTo>
                    <a:pt x="7477" y="1012"/>
                  </a:lnTo>
                  <a:cubicBezTo>
                    <a:pt x="7475" y="1009"/>
                    <a:pt x="7474" y="1008"/>
                    <a:pt x="7472" y="1006"/>
                  </a:cubicBezTo>
                  <a:cubicBezTo>
                    <a:pt x="7469" y="1003"/>
                    <a:pt x="7467" y="999"/>
                    <a:pt x="7464" y="996"/>
                  </a:cubicBezTo>
                  <a:cubicBezTo>
                    <a:pt x="7461" y="993"/>
                    <a:pt x="7459" y="991"/>
                    <a:pt x="7457" y="990"/>
                  </a:cubicBezTo>
                  <a:lnTo>
                    <a:pt x="7452" y="986"/>
                  </a:lnTo>
                  <a:cubicBezTo>
                    <a:pt x="7452" y="985"/>
                    <a:pt x="7450" y="985"/>
                    <a:pt x="7449" y="984"/>
                  </a:cubicBezTo>
                  <a:lnTo>
                    <a:pt x="7449" y="984"/>
                  </a:lnTo>
                  <a:cubicBezTo>
                    <a:pt x="7449" y="985"/>
                    <a:pt x="7449" y="985"/>
                    <a:pt x="7449" y="985"/>
                  </a:cubicBezTo>
                  <a:cubicBezTo>
                    <a:pt x="7449" y="985"/>
                    <a:pt x="7448" y="984"/>
                    <a:pt x="7447" y="983"/>
                  </a:cubicBezTo>
                  <a:cubicBezTo>
                    <a:pt x="7446" y="980"/>
                    <a:pt x="7444" y="977"/>
                    <a:pt x="7443" y="974"/>
                  </a:cubicBezTo>
                  <a:cubicBezTo>
                    <a:pt x="7439" y="969"/>
                    <a:pt x="7437" y="965"/>
                    <a:pt x="7433" y="961"/>
                  </a:cubicBezTo>
                  <a:cubicBezTo>
                    <a:pt x="7430" y="958"/>
                    <a:pt x="7428" y="956"/>
                    <a:pt x="7424" y="954"/>
                  </a:cubicBezTo>
                  <a:cubicBezTo>
                    <a:pt x="7421" y="953"/>
                    <a:pt x="7418" y="952"/>
                    <a:pt x="7415" y="950"/>
                  </a:cubicBezTo>
                  <a:cubicBezTo>
                    <a:pt x="7413" y="950"/>
                    <a:pt x="7411" y="950"/>
                    <a:pt x="7410" y="950"/>
                  </a:cubicBezTo>
                  <a:cubicBezTo>
                    <a:pt x="7408" y="950"/>
                    <a:pt x="7406" y="950"/>
                    <a:pt x="7405" y="950"/>
                  </a:cubicBezTo>
                  <a:cubicBezTo>
                    <a:pt x="7398" y="952"/>
                    <a:pt x="7392" y="955"/>
                    <a:pt x="7386" y="960"/>
                  </a:cubicBezTo>
                  <a:cubicBezTo>
                    <a:pt x="7382" y="962"/>
                    <a:pt x="7379" y="964"/>
                    <a:pt x="7376" y="968"/>
                  </a:cubicBezTo>
                  <a:cubicBezTo>
                    <a:pt x="7371" y="971"/>
                    <a:pt x="7366" y="975"/>
                    <a:pt x="7362" y="978"/>
                  </a:cubicBezTo>
                  <a:lnTo>
                    <a:pt x="7362" y="978"/>
                  </a:lnTo>
                  <a:cubicBezTo>
                    <a:pt x="7360" y="975"/>
                    <a:pt x="7358" y="971"/>
                    <a:pt x="7355" y="965"/>
                  </a:cubicBezTo>
                  <a:cubicBezTo>
                    <a:pt x="7350" y="960"/>
                    <a:pt x="7345" y="955"/>
                    <a:pt x="7338" y="952"/>
                  </a:cubicBezTo>
                  <a:lnTo>
                    <a:pt x="7334" y="949"/>
                  </a:lnTo>
                  <a:lnTo>
                    <a:pt x="7329" y="947"/>
                  </a:lnTo>
                  <a:cubicBezTo>
                    <a:pt x="7324" y="944"/>
                    <a:pt x="7317" y="939"/>
                    <a:pt x="7310" y="935"/>
                  </a:cubicBezTo>
                  <a:lnTo>
                    <a:pt x="7310" y="935"/>
                  </a:lnTo>
                  <a:cubicBezTo>
                    <a:pt x="7310" y="934"/>
                    <a:pt x="7310" y="933"/>
                    <a:pt x="7310" y="932"/>
                  </a:cubicBezTo>
                  <a:lnTo>
                    <a:pt x="7310" y="910"/>
                  </a:lnTo>
                  <a:lnTo>
                    <a:pt x="7310" y="897"/>
                  </a:lnTo>
                  <a:cubicBezTo>
                    <a:pt x="7308" y="891"/>
                    <a:pt x="7308" y="887"/>
                    <a:pt x="7307" y="881"/>
                  </a:cubicBezTo>
                  <a:cubicBezTo>
                    <a:pt x="7306" y="879"/>
                    <a:pt x="7305" y="876"/>
                    <a:pt x="7305" y="875"/>
                  </a:cubicBezTo>
                  <a:cubicBezTo>
                    <a:pt x="7303" y="872"/>
                    <a:pt x="7301" y="869"/>
                    <a:pt x="7299" y="867"/>
                  </a:cubicBezTo>
                  <a:cubicBezTo>
                    <a:pt x="7296" y="863"/>
                    <a:pt x="7292" y="861"/>
                    <a:pt x="7288" y="860"/>
                  </a:cubicBezTo>
                  <a:cubicBezTo>
                    <a:pt x="7285" y="860"/>
                    <a:pt x="7282" y="859"/>
                    <a:pt x="7279" y="859"/>
                  </a:cubicBezTo>
                  <a:cubicBezTo>
                    <a:pt x="7272" y="859"/>
                    <a:pt x="7265" y="861"/>
                    <a:pt x="7260" y="863"/>
                  </a:cubicBezTo>
                  <a:cubicBezTo>
                    <a:pt x="7250" y="867"/>
                    <a:pt x="7245" y="872"/>
                    <a:pt x="7240" y="872"/>
                  </a:cubicBezTo>
                  <a:lnTo>
                    <a:pt x="7242" y="872"/>
                  </a:lnTo>
                  <a:cubicBezTo>
                    <a:pt x="7243" y="872"/>
                    <a:pt x="7244" y="872"/>
                    <a:pt x="7244" y="872"/>
                  </a:cubicBezTo>
                  <a:cubicBezTo>
                    <a:pt x="7244" y="872"/>
                    <a:pt x="7242" y="872"/>
                    <a:pt x="7239" y="872"/>
                  </a:cubicBezTo>
                  <a:cubicBezTo>
                    <a:pt x="7237" y="871"/>
                    <a:pt x="7235" y="871"/>
                    <a:pt x="7233" y="871"/>
                  </a:cubicBezTo>
                  <a:cubicBezTo>
                    <a:pt x="7231" y="871"/>
                    <a:pt x="7229" y="871"/>
                    <a:pt x="7227" y="872"/>
                  </a:cubicBezTo>
                  <a:cubicBezTo>
                    <a:pt x="7225" y="872"/>
                    <a:pt x="7223" y="873"/>
                    <a:pt x="7220" y="874"/>
                  </a:cubicBezTo>
                  <a:cubicBezTo>
                    <a:pt x="7218" y="875"/>
                    <a:pt x="7216" y="876"/>
                    <a:pt x="7212" y="879"/>
                  </a:cubicBezTo>
                  <a:cubicBezTo>
                    <a:pt x="7206" y="883"/>
                    <a:pt x="7200" y="888"/>
                    <a:pt x="7194" y="895"/>
                  </a:cubicBezTo>
                  <a:lnTo>
                    <a:pt x="7194" y="895"/>
                  </a:lnTo>
                  <a:cubicBezTo>
                    <a:pt x="7194" y="894"/>
                    <a:pt x="7194" y="893"/>
                    <a:pt x="7194" y="892"/>
                  </a:cubicBezTo>
                  <a:cubicBezTo>
                    <a:pt x="7194" y="883"/>
                    <a:pt x="7194" y="875"/>
                    <a:pt x="7191" y="866"/>
                  </a:cubicBezTo>
                  <a:cubicBezTo>
                    <a:pt x="7191" y="863"/>
                    <a:pt x="7191" y="862"/>
                    <a:pt x="7190" y="861"/>
                  </a:cubicBezTo>
                  <a:cubicBezTo>
                    <a:pt x="7190" y="859"/>
                    <a:pt x="7189" y="857"/>
                    <a:pt x="7188" y="854"/>
                  </a:cubicBezTo>
                  <a:cubicBezTo>
                    <a:pt x="7187" y="852"/>
                    <a:pt x="7184" y="848"/>
                    <a:pt x="7182" y="846"/>
                  </a:cubicBezTo>
                  <a:cubicBezTo>
                    <a:pt x="7181" y="845"/>
                    <a:pt x="7179" y="844"/>
                    <a:pt x="7178" y="843"/>
                  </a:cubicBezTo>
                  <a:lnTo>
                    <a:pt x="7178" y="843"/>
                  </a:lnTo>
                  <a:cubicBezTo>
                    <a:pt x="7177" y="843"/>
                    <a:pt x="7177" y="843"/>
                    <a:pt x="7177" y="843"/>
                  </a:cubicBezTo>
                  <a:cubicBezTo>
                    <a:pt x="7175" y="838"/>
                    <a:pt x="7173" y="830"/>
                    <a:pt x="7168" y="821"/>
                  </a:cubicBezTo>
                  <a:cubicBezTo>
                    <a:pt x="7165" y="813"/>
                    <a:pt x="7158" y="807"/>
                    <a:pt x="7151" y="802"/>
                  </a:cubicBezTo>
                  <a:cubicBezTo>
                    <a:pt x="7145" y="800"/>
                    <a:pt x="7138" y="797"/>
                    <a:pt x="7130" y="797"/>
                  </a:cubicBezTo>
                  <a:cubicBezTo>
                    <a:pt x="7123" y="797"/>
                    <a:pt x="7117" y="798"/>
                    <a:pt x="7113" y="798"/>
                  </a:cubicBezTo>
                  <a:cubicBezTo>
                    <a:pt x="7111" y="798"/>
                    <a:pt x="7110" y="798"/>
                    <a:pt x="7109" y="797"/>
                  </a:cubicBezTo>
                  <a:lnTo>
                    <a:pt x="7107" y="797"/>
                  </a:lnTo>
                  <a:cubicBezTo>
                    <a:pt x="7104" y="796"/>
                    <a:pt x="7103" y="794"/>
                    <a:pt x="7101" y="793"/>
                  </a:cubicBezTo>
                  <a:cubicBezTo>
                    <a:pt x="7094" y="785"/>
                    <a:pt x="7086" y="779"/>
                    <a:pt x="7077" y="774"/>
                  </a:cubicBezTo>
                  <a:cubicBezTo>
                    <a:pt x="7071" y="772"/>
                    <a:pt x="7066" y="770"/>
                    <a:pt x="7060" y="770"/>
                  </a:cubicBezTo>
                  <a:cubicBezTo>
                    <a:pt x="7058" y="770"/>
                    <a:pt x="7056" y="771"/>
                    <a:pt x="7055" y="771"/>
                  </a:cubicBezTo>
                  <a:cubicBezTo>
                    <a:pt x="7050" y="772"/>
                    <a:pt x="7045" y="772"/>
                    <a:pt x="7041" y="773"/>
                  </a:cubicBezTo>
                  <a:cubicBezTo>
                    <a:pt x="7038" y="774"/>
                    <a:pt x="7036" y="774"/>
                    <a:pt x="7034" y="774"/>
                  </a:cubicBezTo>
                  <a:cubicBezTo>
                    <a:pt x="7032" y="774"/>
                    <a:pt x="7034" y="775"/>
                    <a:pt x="7034" y="775"/>
                  </a:cubicBezTo>
                  <a:cubicBezTo>
                    <a:pt x="7034" y="775"/>
                    <a:pt x="7033" y="775"/>
                    <a:pt x="7031" y="774"/>
                  </a:cubicBezTo>
                  <a:cubicBezTo>
                    <a:pt x="7028" y="773"/>
                    <a:pt x="7025" y="773"/>
                    <a:pt x="7021" y="773"/>
                  </a:cubicBezTo>
                  <a:cubicBezTo>
                    <a:pt x="7014" y="774"/>
                    <a:pt x="7007" y="777"/>
                    <a:pt x="7001" y="781"/>
                  </a:cubicBezTo>
                  <a:cubicBezTo>
                    <a:pt x="6997" y="784"/>
                    <a:pt x="6993" y="786"/>
                    <a:pt x="6990" y="788"/>
                  </a:cubicBezTo>
                  <a:lnTo>
                    <a:pt x="6981" y="794"/>
                  </a:lnTo>
                  <a:cubicBezTo>
                    <a:pt x="6980" y="794"/>
                    <a:pt x="6980" y="795"/>
                    <a:pt x="6979" y="796"/>
                  </a:cubicBezTo>
                  <a:lnTo>
                    <a:pt x="6979" y="796"/>
                  </a:lnTo>
                  <a:lnTo>
                    <a:pt x="6971" y="792"/>
                  </a:lnTo>
                  <a:lnTo>
                    <a:pt x="6960" y="786"/>
                  </a:lnTo>
                  <a:lnTo>
                    <a:pt x="6954" y="782"/>
                  </a:lnTo>
                  <a:lnTo>
                    <a:pt x="6948" y="780"/>
                  </a:lnTo>
                  <a:cubicBezTo>
                    <a:pt x="6942" y="778"/>
                    <a:pt x="6938" y="774"/>
                    <a:pt x="6932" y="770"/>
                  </a:cubicBezTo>
                  <a:cubicBezTo>
                    <a:pt x="6928" y="767"/>
                    <a:pt x="6924" y="765"/>
                    <a:pt x="6919" y="763"/>
                  </a:cubicBezTo>
                  <a:lnTo>
                    <a:pt x="6914" y="760"/>
                  </a:lnTo>
                  <a:cubicBezTo>
                    <a:pt x="6912" y="760"/>
                    <a:pt x="6911" y="759"/>
                    <a:pt x="6909" y="759"/>
                  </a:cubicBezTo>
                  <a:cubicBezTo>
                    <a:pt x="6905" y="758"/>
                    <a:pt x="6902" y="758"/>
                    <a:pt x="6898" y="758"/>
                  </a:cubicBezTo>
                  <a:cubicBezTo>
                    <a:pt x="6888" y="759"/>
                    <a:pt x="6881" y="760"/>
                    <a:pt x="6877" y="760"/>
                  </a:cubicBezTo>
                  <a:lnTo>
                    <a:pt x="6877" y="760"/>
                  </a:lnTo>
                  <a:cubicBezTo>
                    <a:pt x="6874" y="755"/>
                    <a:pt x="6872" y="748"/>
                    <a:pt x="6867" y="738"/>
                  </a:cubicBezTo>
                  <a:cubicBezTo>
                    <a:pt x="6866" y="735"/>
                    <a:pt x="6864" y="733"/>
                    <a:pt x="6861" y="730"/>
                  </a:cubicBezTo>
                  <a:cubicBezTo>
                    <a:pt x="6858" y="726"/>
                    <a:pt x="6853" y="722"/>
                    <a:pt x="6847" y="720"/>
                  </a:cubicBezTo>
                  <a:cubicBezTo>
                    <a:pt x="6843" y="719"/>
                    <a:pt x="6839" y="718"/>
                    <a:pt x="6835" y="718"/>
                  </a:cubicBezTo>
                  <a:cubicBezTo>
                    <a:pt x="6833" y="718"/>
                    <a:pt x="6832" y="718"/>
                    <a:pt x="6830" y="719"/>
                  </a:cubicBezTo>
                  <a:cubicBezTo>
                    <a:pt x="6826" y="720"/>
                    <a:pt x="6823" y="721"/>
                    <a:pt x="6820" y="722"/>
                  </a:cubicBezTo>
                  <a:cubicBezTo>
                    <a:pt x="6811" y="727"/>
                    <a:pt x="6806" y="731"/>
                    <a:pt x="6801" y="733"/>
                  </a:cubicBezTo>
                  <a:lnTo>
                    <a:pt x="6801" y="733"/>
                  </a:lnTo>
                  <a:lnTo>
                    <a:pt x="6799" y="726"/>
                  </a:lnTo>
                  <a:cubicBezTo>
                    <a:pt x="6796" y="721"/>
                    <a:pt x="6794" y="716"/>
                    <a:pt x="6792" y="712"/>
                  </a:cubicBezTo>
                  <a:cubicBezTo>
                    <a:pt x="6789" y="708"/>
                    <a:pt x="6786" y="705"/>
                    <a:pt x="6782" y="701"/>
                  </a:cubicBezTo>
                  <a:cubicBezTo>
                    <a:pt x="6780" y="700"/>
                    <a:pt x="6777" y="698"/>
                    <a:pt x="6774" y="697"/>
                  </a:cubicBezTo>
                  <a:cubicBezTo>
                    <a:pt x="6771" y="697"/>
                    <a:pt x="6769" y="696"/>
                    <a:pt x="6766" y="696"/>
                  </a:cubicBezTo>
                  <a:cubicBezTo>
                    <a:pt x="6764" y="695"/>
                    <a:pt x="6762" y="695"/>
                    <a:pt x="6760" y="695"/>
                  </a:cubicBezTo>
                  <a:cubicBezTo>
                    <a:pt x="6755" y="695"/>
                    <a:pt x="6751" y="696"/>
                    <a:pt x="6747" y="697"/>
                  </a:cubicBezTo>
                  <a:cubicBezTo>
                    <a:pt x="6742" y="698"/>
                    <a:pt x="6737" y="699"/>
                    <a:pt x="6735" y="700"/>
                  </a:cubicBezTo>
                  <a:cubicBezTo>
                    <a:pt x="6734" y="701"/>
                    <a:pt x="6732" y="701"/>
                    <a:pt x="6731" y="701"/>
                  </a:cubicBezTo>
                  <a:lnTo>
                    <a:pt x="6731" y="701"/>
                  </a:lnTo>
                  <a:lnTo>
                    <a:pt x="6727" y="700"/>
                  </a:lnTo>
                  <a:cubicBezTo>
                    <a:pt x="6721" y="698"/>
                    <a:pt x="6714" y="693"/>
                    <a:pt x="6706" y="690"/>
                  </a:cubicBezTo>
                  <a:lnTo>
                    <a:pt x="6701" y="688"/>
                  </a:lnTo>
                  <a:lnTo>
                    <a:pt x="6701" y="688"/>
                  </a:lnTo>
                  <a:cubicBezTo>
                    <a:pt x="6701" y="688"/>
                    <a:pt x="6701" y="688"/>
                    <a:pt x="6701" y="687"/>
                  </a:cubicBezTo>
                  <a:cubicBezTo>
                    <a:pt x="6700" y="683"/>
                    <a:pt x="6698" y="675"/>
                    <a:pt x="6697" y="667"/>
                  </a:cubicBezTo>
                  <a:cubicBezTo>
                    <a:pt x="6694" y="661"/>
                    <a:pt x="6693" y="656"/>
                    <a:pt x="6691" y="652"/>
                  </a:cubicBezTo>
                  <a:cubicBezTo>
                    <a:pt x="6690" y="649"/>
                    <a:pt x="6689" y="647"/>
                    <a:pt x="6687" y="646"/>
                  </a:cubicBezTo>
                  <a:cubicBezTo>
                    <a:pt x="6685" y="643"/>
                    <a:pt x="6683" y="641"/>
                    <a:pt x="6681" y="639"/>
                  </a:cubicBezTo>
                  <a:cubicBezTo>
                    <a:pt x="6678" y="636"/>
                    <a:pt x="6675" y="635"/>
                    <a:pt x="6672" y="634"/>
                  </a:cubicBezTo>
                  <a:lnTo>
                    <a:pt x="6669" y="633"/>
                  </a:lnTo>
                  <a:lnTo>
                    <a:pt x="6647" y="626"/>
                  </a:lnTo>
                  <a:lnTo>
                    <a:pt x="6635" y="621"/>
                  </a:lnTo>
                  <a:cubicBezTo>
                    <a:pt x="6632" y="620"/>
                    <a:pt x="6629" y="619"/>
                    <a:pt x="6625" y="619"/>
                  </a:cubicBezTo>
                  <a:cubicBezTo>
                    <a:pt x="6623" y="619"/>
                    <a:pt x="6620" y="620"/>
                    <a:pt x="6618" y="620"/>
                  </a:cubicBezTo>
                  <a:cubicBezTo>
                    <a:pt x="6614" y="621"/>
                    <a:pt x="6611" y="623"/>
                    <a:pt x="6608" y="625"/>
                  </a:cubicBezTo>
                  <a:cubicBezTo>
                    <a:pt x="6597" y="629"/>
                    <a:pt x="6591" y="634"/>
                    <a:pt x="6586" y="638"/>
                  </a:cubicBezTo>
                  <a:cubicBezTo>
                    <a:pt x="6582" y="636"/>
                    <a:pt x="6576" y="631"/>
                    <a:pt x="6567" y="626"/>
                  </a:cubicBezTo>
                  <a:cubicBezTo>
                    <a:pt x="6565" y="624"/>
                    <a:pt x="6562" y="623"/>
                    <a:pt x="6560" y="621"/>
                  </a:cubicBezTo>
                  <a:cubicBezTo>
                    <a:pt x="6557" y="620"/>
                    <a:pt x="6553" y="619"/>
                    <a:pt x="6548" y="618"/>
                  </a:cubicBezTo>
                  <a:cubicBezTo>
                    <a:pt x="6547" y="618"/>
                    <a:pt x="6545" y="617"/>
                    <a:pt x="6543" y="617"/>
                  </a:cubicBezTo>
                  <a:cubicBezTo>
                    <a:pt x="6538" y="617"/>
                    <a:pt x="6533" y="619"/>
                    <a:pt x="6528" y="620"/>
                  </a:cubicBezTo>
                  <a:cubicBezTo>
                    <a:pt x="6520" y="622"/>
                    <a:pt x="6513" y="624"/>
                    <a:pt x="6510" y="625"/>
                  </a:cubicBezTo>
                  <a:lnTo>
                    <a:pt x="6510" y="625"/>
                  </a:lnTo>
                  <a:cubicBezTo>
                    <a:pt x="6509" y="624"/>
                    <a:pt x="6508" y="624"/>
                    <a:pt x="6507" y="624"/>
                  </a:cubicBezTo>
                  <a:lnTo>
                    <a:pt x="6501" y="624"/>
                  </a:lnTo>
                  <a:cubicBezTo>
                    <a:pt x="6494" y="624"/>
                    <a:pt x="6488" y="625"/>
                    <a:pt x="6482" y="626"/>
                  </a:cubicBezTo>
                  <a:cubicBezTo>
                    <a:pt x="6481" y="626"/>
                    <a:pt x="6480" y="627"/>
                    <a:pt x="6479" y="627"/>
                  </a:cubicBezTo>
                  <a:lnTo>
                    <a:pt x="6479" y="627"/>
                  </a:lnTo>
                  <a:cubicBezTo>
                    <a:pt x="6478" y="615"/>
                    <a:pt x="6479" y="600"/>
                    <a:pt x="6478" y="584"/>
                  </a:cubicBezTo>
                  <a:cubicBezTo>
                    <a:pt x="6478" y="579"/>
                    <a:pt x="6477" y="573"/>
                    <a:pt x="6475" y="568"/>
                  </a:cubicBezTo>
                  <a:cubicBezTo>
                    <a:pt x="6474" y="561"/>
                    <a:pt x="6471" y="557"/>
                    <a:pt x="6466" y="552"/>
                  </a:cubicBezTo>
                  <a:cubicBezTo>
                    <a:pt x="6463" y="548"/>
                    <a:pt x="6459" y="547"/>
                    <a:pt x="6455" y="546"/>
                  </a:cubicBezTo>
                  <a:lnTo>
                    <a:pt x="6451" y="545"/>
                  </a:lnTo>
                  <a:cubicBezTo>
                    <a:pt x="6442" y="541"/>
                    <a:pt x="6435" y="540"/>
                    <a:pt x="6428" y="539"/>
                  </a:cubicBezTo>
                  <a:lnTo>
                    <a:pt x="6416" y="536"/>
                  </a:lnTo>
                  <a:cubicBezTo>
                    <a:pt x="6414" y="535"/>
                    <a:pt x="6412" y="535"/>
                    <a:pt x="6410" y="535"/>
                  </a:cubicBezTo>
                  <a:cubicBezTo>
                    <a:pt x="6408" y="535"/>
                    <a:pt x="6406" y="535"/>
                    <a:pt x="6404" y="536"/>
                  </a:cubicBezTo>
                  <a:cubicBezTo>
                    <a:pt x="6401" y="536"/>
                    <a:pt x="6398" y="537"/>
                    <a:pt x="6396" y="538"/>
                  </a:cubicBezTo>
                  <a:cubicBezTo>
                    <a:pt x="6392" y="539"/>
                    <a:pt x="6390" y="541"/>
                    <a:pt x="6386" y="544"/>
                  </a:cubicBezTo>
                  <a:cubicBezTo>
                    <a:pt x="6379" y="548"/>
                    <a:pt x="6372" y="554"/>
                    <a:pt x="6367" y="561"/>
                  </a:cubicBezTo>
                  <a:cubicBezTo>
                    <a:pt x="6365" y="563"/>
                    <a:pt x="6362" y="565"/>
                    <a:pt x="6361" y="566"/>
                  </a:cubicBezTo>
                  <a:lnTo>
                    <a:pt x="6361" y="566"/>
                  </a:lnTo>
                  <a:cubicBezTo>
                    <a:pt x="6360" y="565"/>
                    <a:pt x="6359" y="564"/>
                    <a:pt x="6358" y="563"/>
                  </a:cubicBezTo>
                  <a:cubicBezTo>
                    <a:pt x="6356" y="561"/>
                    <a:pt x="6353" y="559"/>
                    <a:pt x="6348" y="555"/>
                  </a:cubicBezTo>
                  <a:cubicBezTo>
                    <a:pt x="6346" y="554"/>
                    <a:pt x="6342" y="552"/>
                    <a:pt x="6340" y="551"/>
                  </a:cubicBezTo>
                  <a:cubicBezTo>
                    <a:pt x="6335" y="548"/>
                    <a:pt x="6332" y="547"/>
                    <a:pt x="6327" y="547"/>
                  </a:cubicBezTo>
                  <a:cubicBezTo>
                    <a:pt x="6325" y="547"/>
                    <a:pt x="6323" y="547"/>
                    <a:pt x="6321" y="547"/>
                  </a:cubicBezTo>
                  <a:cubicBezTo>
                    <a:pt x="6316" y="547"/>
                    <a:pt x="6310" y="548"/>
                    <a:pt x="6305" y="550"/>
                  </a:cubicBezTo>
                  <a:cubicBezTo>
                    <a:pt x="6301" y="551"/>
                    <a:pt x="6297" y="553"/>
                    <a:pt x="6294" y="554"/>
                  </a:cubicBezTo>
                  <a:cubicBezTo>
                    <a:pt x="6291" y="554"/>
                    <a:pt x="6289" y="555"/>
                    <a:pt x="6288" y="555"/>
                  </a:cubicBezTo>
                  <a:lnTo>
                    <a:pt x="6290" y="555"/>
                  </a:lnTo>
                  <a:cubicBezTo>
                    <a:pt x="6291" y="556"/>
                    <a:pt x="6291" y="556"/>
                    <a:pt x="6290" y="556"/>
                  </a:cubicBezTo>
                  <a:cubicBezTo>
                    <a:pt x="6290" y="556"/>
                    <a:pt x="6288" y="555"/>
                    <a:pt x="6287" y="555"/>
                  </a:cubicBezTo>
                  <a:cubicBezTo>
                    <a:pt x="6284" y="554"/>
                    <a:pt x="6282" y="554"/>
                    <a:pt x="6280" y="554"/>
                  </a:cubicBezTo>
                  <a:cubicBezTo>
                    <a:pt x="6273" y="554"/>
                    <a:pt x="6267" y="555"/>
                    <a:pt x="6261" y="557"/>
                  </a:cubicBezTo>
                  <a:lnTo>
                    <a:pt x="6259" y="557"/>
                  </a:lnTo>
                  <a:lnTo>
                    <a:pt x="6259" y="557"/>
                  </a:lnTo>
                  <a:cubicBezTo>
                    <a:pt x="6259" y="556"/>
                    <a:pt x="6259" y="554"/>
                    <a:pt x="6259" y="553"/>
                  </a:cubicBezTo>
                  <a:lnTo>
                    <a:pt x="6259" y="530"/>
                  </a:lnTo>
                  <a:cubicBezTo>
                    <a:pt x="6259" y="521"/>
                    <a:pt x="6259" y="513"/>
                    <a:pt x="6258" y="503"/>
                  </a:cubicBezTo>
                  <a:cubicBezTo>
                    <a:pt x="6258" y="501"/>
                    <a:pt x="6257" y="497"/>
                    <a:pt x="6255" y="494"/>
                  </a:cubicBezTo>
                  <a:cubicBezTo>
                    <a:pt x="6255" y="492"/>
                    <a:pt x="6254" y="489"/>
                    <a:pt x="6253" y="487"/>
                  </a:cubicBezTo>
                  <a:cubicBezTo>
                    <a:pt x="6251" y="484"/>
                    <a:pt x="6247" y="479"/>
                    <a:pt x="6244" y="477"/>
                  </a:cubicBezTo>
                  <a:cubicBezTo>
                    <a:pt x="6240" y="474"/>
                    <a:pt x="6236" y="472"/>
                    <a:pt x="6232" y="472"/>
                  </a:cubicBezTo>
                  <a:lnTo>
                    <a:pt x="6226" y="471"/>
                  </a:lnTo>
                  <a:lnTo>
                    <a:pt x="6217" y="471"/>
                  </a:lnTo>
                  <a:cubicBezTo>
                    <a:pt x="6206" y="472"/>
                    <a:pt x="6199" y="473"/>
                    <a:pt x="6195" y="473"/>
                  </a:cubicBezTo>
                  <a:cubicBezTo>
                    <a:pt x="6194" y="473"/>
                    <a:pt x="6193" y="473"/>
                    <a:pt x="6192" y="472"/>
                  </a:cubicBezTo>
                  <a:lnTo>
                    <a:pt x="6185" y="472"/>
                  </a:lnTo>
                  <a:cubicBezTo>
                    <a:pt x="6178" y="472"/>
                    <a:pt x="6172" y="472"/>
                    <a:pt x="6166" y="474"/>
                  </a:cubicBezTo>
                  <a:lnTo>
                    <a:pt x="6156" y="478"/>
                  </a:lnTo>
                  <a:lnTo>
                    <a:pt x="6153" y="478"/>
                  </a:lnTo>
                  <a:lnTo>
                    <a:pt x="6149" y="477"/>
                  </a:lnTo>
                  <a:cubicBezTo>
                    <a:pt x="6146" y="475"/>
                    <a:pt x="6143" y="474"/>
                    <a:pt x="6141" y="474"/>
                  </a:cubicBezTo>
                  <a:lnTo>
                    <a:pt x="6128" y="474"/>
                  </a:lnTo>
                  <a:cubicBezTo>
                    <a:pt x="6124" y="473"/>
                    <a:pt x="6121" y="473"/>
                    <a:pt x="6119" y="473"/>
                  </a:cubicBezTo>
                  <a:lnTo>
                    <a:pt x="6115" y="473"/>
                  </a:lnTo>
                  <a:cubicBezTo>
                    <a:pt x="6111" y="470"/>
                    <a:pt x="6105" y="465"/>
                    <a:pt x="6101" y="462"/>
                  </a:cubicBezTo>
                  <a:cubicBezTo>
                    <a:pt x="6096" y="457"/>
                    <a:pt x="6090" y="453"/>
                    <a:pt x="6084" y="451"/>
                  </a:cubicBezTo>
                  <a:cubicBezTo>
                    <a:pt x="6079" y="450"/>
                    <a:pt x="6076" y="450"/>
                    <a:pt x="6072" y="450"/>
                  </a:cubicBezTo>
                  <a:cubicBezTo>
                    <a:pt x="6069" y="450"/>
                    <a:pt x="6065" y="450"/>
                    <a:pt x="6062" y="451"/>
                  </a:cubicBezTo>
                  <a:cubicBezTo>
                    <a:pt x="6058" y="452"/>
                    <a:pt x="6054" y="455"/>
                    <a:pt x="6051" y="457"/>
                  </a:cubicBezTo>
                  <a:cubicBezTo>
                    <a:pt x="6045" y="461"/>
                    <a:pt x="6040" y="466"/>
                    <a:pt x="6035" y="471"/>
                  </a:cubicBezTo>
                  <a:lnTo>
                    <a:pt x="6035" y="471"/>
                  </a:lnTo>
                  <a:cubicBezTo>
                    <a:pt x="6034" y="467"/>
                    <a:pt x="6033" y="464"/>
                    <a:pt x="6032" y="460"/>
                  </a:cubicBezTo>
                  <a:cubicBezTo>
                    <a:pt x="6031" y="455"/>
                    <a:pt x="6027" y="448"/>
                    <a:pt x="6024" y="443"/>
                  </a:cubicBezTo>
                  <a:cubicBezTo>
                    <a:pt x="6021" y="441"/>
                    <a:pt x="6019" y="438"/>
                    <a:pt x="6017" y="436"/>
                  </a:cubicBezTo>
                  <a:cubicBezTo>
                    <a:pt x="6013" y="434"/>
                    <a:pt x="6010" y="431"/>
                    <a:pt x="6005" y="430"/>
                  </a:cubicBezTo>
                  <a:cubicBezTo>
                    <a:pt x="6003" y="429"/>
                    <a:pt x="5999" y="429"/>
                    <a:pt x="5996" y="428"/>
                  </a:cubicBezTo>
                  <a:cubicBezTo>
                    <a:pt x="5992" y="428"/>
                    <a:pt x="5989" y="427"/>
                    <a:pt x="5985" y="427"/>
                  </a:cubicBezTo>
                  <a:cubicBezTo>
                    <a:pt x="5979" y="427"/>
                    <a:pt x="5974" y="428"/>
                    <a:pt x="5970" y="428"/>
                  </a:cubicBezTo>
                  <a:lnTo>
                    <a:pt x="5966" y="428"/>
                  </a:lnTo>
                  <a:cubicBezTo>
                    <a:pt x="5960" y="427"/>
                    <a:pt x="5955" y="427"/>
                    <a:pt x="5951" y="426"/>
                  </a:cubicBezTo>
                  <a:cubicBezTo>
                    <a:pt x="5944" y="426"/>
                    <a:pt x="5937" y="424"/>
                    <a:pt x="5931" y="423"/>
                  </a:cubicBezTo>
                  <a:lnTo>
                    <a:pt x="5926" y="422"/>
                  </a:lnTo>
                  <a:cubicBezTo>
                    <a:pt x="5924" y="421"/>
                    <a:pt x="5921" y="421"/>
                    <a:pt x="5918" y="421"/>
                  </a:cubicBezTo>
                  <a:cubicBezTo>
                    <a:pt x="5914" y="422"/>
                    <a:pt x="5909" y="422"/>
                    <a:pt x="5906" y="424"/>
                  </a:cubicBezTo>
                  <a:cubicBezTo>
                    <a:pt x="5900" y="426"/>
                    <a:pt x="5895" y="428"/>
                    <a:pt x="5890" y="430"/>
                  </a:cubicBezTo>
                  <a:lnTo>
                    <a:pt x="5884" y="434"/>
                  </a:lnTo>
                  <a:lnTo>
                    <a:pt x="5884" y="434"/>
                  </a:lnTo>
                  <a:cubicBezTo>
                    <a:pt x="5882" y="432"/>
                    <a:pt x="5880" y="431"/>
                    <a:pt x="5878" y="429"/>
                  </a:cubicBezTo>
                  <a:cubicBezTo>
                    <a:pt x="5874" y="426"/>
                    <a:pt x="5870" y="422"/>
                    <a:pt x="5866" y="420"/>
                  </a:cubicBezTo>
                  <a:cubicBezTo>
                    <a:pt x="5863" y="418"/>
                    <a:pt x="5860" y="417"/>
                    <a:pt x="5857" y="415"/>
                  </a:cubicBezTo>
                  <a:lnTo>
                    <a:pt x="5857" y="415"/>
                  </a:lnTo>
                  <a:cubicBezTo>
                    <a:pt x="5856" y="414"/>
                    <a:pt x="5856" y="414"/>
                    <a:pt x="5856" y="413"/>
                  </a:cubicBezTo>
                  <a:cubicBezTo>
                    <a:pt x="5853" y="412"/>
                    <a:pt x="5852" y="408"/>
                    <a:pt x="5850" y="405"/>
                  </a:cubicBezTo>
                  <a:cubicBezTo>
                    <a:pt x="5848" y="399"/>
                    <a:pt x="5844" y="394"/>
                    <a:pt x="5841" y="391"/>
                  </a:cubicBezTo>
                  <a:cubicBezTo>
                    <a:pt x="5837" y="387"/>
                    <a:pt x="5834" y="384"/>
                    <a:pt x="5830" y="382"/>
                  </a:cubicBezTo>
                  <a:cubicBezTo>
                    <a:pt x="5829" y="381"/>
                    <a:pt x="5827" y="380"/>
                    <a:pt x="5826" y="380"/>
                  </a:cubicBezTo>
                  <a:lnTo>
                    <a:pt x="5826" y="380"/>
                  </a:lnTo>
                  <a:cubicBezTo>
                    <a:pt x="5825" y="380"/>
                    <a:pt x="5825" y="379"/>
                    <a:pt x="5824" y="378"/>
                  </a:cubicBezTo>
                  <a:lnTo>
                    <a:pt x="5819" y="370"/>
                  </a:lnTo>
                  <a:cubicBezTo>
                    <a:pt x="5815" y="364"/>
                    <a:pt x="5812" y="361"/>
                    <a:pt x="5807" y="356"/>
                  </a:cubicBezTo>
                  <a:lnTo>
                    <a:pt x="5802" y="353"/>
                  </a:lnTo>
                  <a:cubicBezTo>
                    <a:pt x="5800" y="350"/>
                    <a:pt x="5798" y="349"/>
                    <a:pt x="5795" y="348"/>
                  </a:cubicBezTo>
                  <a:cubicBezTo>
                    <a:pt x="5792" y="347"/>
                    <a:pt x="5790" y="346"/>
                    <a:pt x="5786" y="345"/>
                  </a:cubicBezTo>
                  <a:lnTo>
                    <a:pt x="5763" y="340"/>
                  </a:lnTo>
                  <a:lnTo>
                    <a:pt x="5751" y="336"/>
                  </a:lnTo>
                  <a:cubicBezTo>
                    <a:pt x="5748" y="336"/>
                    <a:pt x="5745" y="336"/>
                    <a:pt x="5741" y="336"/>
                  </a:cubicBezTo>
                  <a:cubicBezTo>
                    <a:pt x="5736" y="336"/>
                    <a:pt x="5730" y="337"/>
                    <a:pt x="5725" y="339"/>
                  </a:cubicBezTo>
                  <a:cubicBezTo>
                    <a:pt x="5714" y="343"/>
                    <a:pt x="5707" y="348"/>
                    <a:pt x="5704" y="348"/>
                  </a:cubicBezTo>
                  <a:lnTo>
                    <a:pt x="5706" y="348"/>
                  </a:lnTo>
                  <a:cubicBezTo>
                    <a:pt x="5707" y="348"/>
                    <a:pt x="5707" y="348"/>
                    <a:pt x="5708" y="348"/>
                  </a:cubicBezTo>
                  <a:lnTo>
                    <a:pt x="5708" y="348"/>
                  </a:lnTo>
                  <a:cubicBezTo>
                    <a:pt x="5707" y="348"/>
                    <a:pt x="5705" y="348"/>
                    <a:pt x="5700" y="348"/>
                  </a:cubicBezTo>
                  <a:cubicBezTo>
                    <a:pt x="5697" y="348"/>
                    <a:pt x="5692" y="349"/>
                    <a:pt x="5689" y="350"/>
                  </a:cubicBezTo>
                  <a:cubicBezTo>
                    <a:pt x="5687" y="351"/>
                    <a:pt x="5684" y="353"/>
                    <a:pt x="5682" y="354"/>
                  </a:cubicBezTo>
                  <a:cubicBezTo>
                    <a:pt x="5678" y="355"/>
                    <a:pt x="5676" y="357"/>
                    <a:pt x="5674" y="360"/>
                  </a:cubicBezTo>
                  <a:cubicBezTo>
                    <a:pt x="5667" y="366"/>
                    <a:pt x="5662" y="371"/>
                    <a:pt x="5658" y="376"/>
                  </a:cubicBezTo>
                  <a:lnTo>
                    <a:pt x="5658" y="376"/>
                  </a:lnTo>
                  <a:cubicBezTo>
                    <a:pt x="5656" y="371"/>
                    <a:pt x="5653" y="367"/>
                    <a:pt x="5651" y="363"/>
                  </a:cubicBezTo>
                  <a:lnTo>
                    <a:pt x="5647" y="357"/>
                  </a:lnTo>
                  <a:cubicBezTo>
                    <a:pt x="5645" y="356"/>
                    <a:pt x="5643" y="354"/>
                    <a:pt x="5640" y="353"/>
                  </a:cubicBezTo>
                  <a:cubicBezTo>
                    <a:pt x="5639" y="352"/>
                    <a:pt x="5639" y="351"/>
                    <a:pt x="5638" y="351"/>
                  </a:cubicBezTo>
                  <a:lnTo>
                    <a:pt x="5638" y="351"/>
                  </a:lnTo>
                  <a:cubicBezTo>
                    <a:pt x="5635" y="346"/>
                    <a:pt x="5633" y="339"/>
                    <a:pt x="5631" y="332"/>
                  </a:cubicBezTo>
                  <a:cubicBezTo>
                    <a:pt x="5629" y="326"/>
                    <a:pt x="5628" y="321"/>
                    <a:pt x="5624" y="317"/>
                  </a:cubicBezTo>
                  <a:cubicBezTo>
                    <a:pt x="5624" y="314"/>
                    <a:pt x="5623" y="313"/>
                    <a:pt x="5622" y="312"/>
                  </a:cubicBezTo>
                  <a:cubicBezTo>
                    <a:pt x="5619" y="310"/>
                    <a:pt x="5618" y="307"/>
                    <a:pt x="5616" y="305"/>
                  </a:cubicBezTo>
                  <a:cubicBezTo>
                    <a:pt x="5614" y="303"/>
                    <a:pt x="5610" y="301"/>
                    <a:pt x="5607" y="299"/>
                  </a:cubicBezTo>
                  <a:cubicBezTo>
                    <a:pt x="5602" y="297"/>
                    <a:pt x="5597" y="296"/>
                    <a:pt x="5593" y="296"/>
                  </a:cubicBezTo>
                  <a:cubicBezTo>
                    <a:pt x="5587" y="296"/>
                    <a:pt x="5581" y="297"/>
                    <a:pt x="5577" y="301"/>
                  </a:cubicBezTo>
                  <a:cubicBezTo>
                    <a:pt x="5573" y="302"/>
                    <a:pt x="5570" y="303"/>
                    <a:pt x="5567" y="305"/>
                  </a:cubicBezTo>
                  <a:cubicBezTo>
                    <a:pt x="5563" y="309"/>
                    <a:pt x="5559" y="312"/>
                    <a:pt x="5556" y="314"/>
                  </a:cubicBezTo>
                  <a:lnTo>
                    <a:pt x="5548" y="321"/>
                  </a:lnTo>
                  <a:cubicBezTo>
                    <a:pt x="5548" y="321"/>
                    <a:pt x="5548" y="321"/>
                    <a:pt x="5547" y="321"/>
                  </a:cubicBezTo>
                  <a:lnTo>
                    <a:pt x="5547" y="321"/>
                  </a:lnTo>
                  <a:cubicBezTo>
                    <a:pt x="5547" y="321"/>
                    <a:pt x="5547" y="321"/>
                    <a:pt x="5546" y="321"/>
                  </a:cubicBezTo>
                  <a:cubicBezTo>
                    <a:pt x="5541" y="320"/>
                    <a:pt x="5536" y="320"/>
                    <a:pt x="5533" y="320"/>
                  </a:cubicBezTo>
                  <a:lnTo>
                    <a:pt x="5517" y="320"/>
                  </a:lnTo>
                  <a:cubicBezTo>
                    <a:pt x="5515" y="320"/>
                    <a:pt x="5519" y="320"/>
                    <a:pt x="5511" y="319"/>
                  </a:cubicBezTo>
                  <a:cubicBezTo>
                    <a:pt x="5502" y="319"/>
                    <a:pt x="5494" y="320"/>
                    <a:pt x="5487" y="323"/>
                  </a:cubicBezTo>
                  <a:cubicBezTo>
                    <a:pt x="5485" y="323"/>
                    <a:pt x="5483" y="324"/>
                    <a:pt x="5482" y="325"/>
                  </a:cubicBezTo>
                  <a:lnTo>
                    <a:pt x="5482" y="325"/>
                  </a:lnTo>
                  <a:cubicBezTo>
                    <a:pt x="5479" y="318"/>
                    <a:pt x="5478" y="310"/>
                    <a:pt x="5475" y="299"/>
                  </a:cubicBezTo>
                  <a:cubicBezTo>
                    <a:pt x="5473" y="297"/>
                    <a:pt x="5472" y="294"/>
                    <a:pt x="5471" y="291"/>
                  </a:cubicBezTo>
                  <a:cubicBezTo>
                    <a:pt x="5470" y="289"/>
                    <a:pt x="5469" y="287"/>
                    <a:pt x="5468" y="285"/>
                  </a:cubicBezTo>
                  <a:cubicBezTo>
                    <a:pt x="5465" y="282"/>
                    <a:pt x="5463" y="280"/>
                    <a:pt x="5461" y="277"/>
                  </a:cubicBezTo>
                  <a:cubicBezTo>
                    <a:pt x="5456" y="275"/>
                    <a:pt x="5451" y="273"/>
                    <a:pt x="5447" y="272"/>
                  </a:cubicBezTo>
                  <a:cubicBezTo>
                    <a:pt x="5443" y="270"/>
                    <a:pt x="5440" y="270"/>
                    <a:pt x="5438" y="270"/>
                  </a:cubicBezTo>
                  <a:cubicBezTo>
                    <a:pt x="5433" y="270"/>
                    <a:pt x="5428" y="272"/>
                    <a:pt x="5424" y="273"/>
                  </a:cubicBezTo>
                  <a:cubicBezTo>
                    <a:pt x="5416" y="276"/>
                    <a:pt x="5409" y="280"/>
                    <a:pt x="5400" y="283"/>
                  </a:cubicBezTo>
                  <a:lnTo>
                    <a:pt x="5384" y="283"/>
                  </a:lnTo>
                  <a:cubicBezTo>
                    <a:pt x="5373" y="285"/>
                    <a:pt x="5363" y="288"/>
                    <a:pt x="5363" y="288"/>
                  </a:cubicBezTo>
                  <a:lnTo>
                    <a:pt x="5362" y="288"/>
                  </a:lnTo>
                  <a:cubicBezTo>
                    <a:pt x="5359" y="287"/>
                    <a:pt x="5356" y="285"/>
                    <a:pt x="5354" y="284"/>
                  </a:cubicBezTo>
                  <a:lnTo>
                    <a:pt x="5343" y="280"/>
                  </a:lnTo>
                  <a:cubicBezTo>
                    <a:pt x="5340" y="279"/>
                    <a:pt x="5338" y="277"/>
                    <a:pt x="5336" y="276"/>
                  </a:cubicBezTo>
                  <a:lnTo>
                    <a:pt x="5331" y="275"/>
                  </a:lnTo>
                  <a:cubicBezTo>
                    <a:pt x="5330" y="275"/>
                    <a:pt x="5327" y="274"/>
                    <a:pt x="5325" y="274"/>
                  </a:cubicBezTo>
                  <a:lnTo>
                    <a:pt x="5315" y="274"/>
                  </a:lnTo>
                  <a:cubicBezTo>
                    <a:pt x="5312" y="275"/>
                    <a:pt x="5309" y="275"/>
                    <a:pt x="5307" y="276"/>
                  </a:cubicBezTo>
                  <a:cubicBezTo>
                    <a:pt x="5304" y="277"/>
                    <a:pt x="5303" y="277"/>
                    <a:pt x="5301" y="279"/>
                  </a:cubicBezTo>
                  <a:lnTo>
                    <a:pt x="5296" y="281"/>
                  </a:lnTo>
                  <a:cubicBezTo>
                    <a:pt x="5292" y="283"/>
                    <a:pt x="5288" y="287"/>
                    <a:pt x="5285" y="290"/>
                  </a:cubicBezTo>
                  <a:lnTo>
                    <a:pt x="5277" y="295"/>
                  </a:lnTo>
                  <a:lnTo>
                    <a:pt x="5277" y="295"/>
                  </a:lnTo>
                  <a:lnTo>
                    <a:pt x="5273" y="295"/>
                  </a:lnTo>
                  <a:lnTo>
                    <a:pt x="5260" y="294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3"/>
                    <a:pt x="5252" y="294"/>
                    <a:pt x="5251" y="294"/>
                  </a:cubicBezTo>
                  <a:cubicBezTo>
                    <a:pt x="5251" y="294"/>
                    <a:pt x="5251" y="293"/>
                    <a:pt x="5251" y="292"/>
                  </a:cubicBezTo>
                  <a:lnTo>
                    <a:pt x="5251" y="292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2"/>
                    <a:pt x="5251" y="292"/>
                    <a:pt x="5251" y="292"/>
                  </a:cubicBezTo>
                  <a:cubicBezTo>
                    <a:pt x="5251" y="292"/>
                    <a:pt x="5251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1" y="292"/>
                    <a:pt x="5251" y="292"/>
                  </a:cubicBezTo>
                  <a:lnTo>
                    <a:pt x="5251" y="292"/>
                  </a:lnTo>
                  <a:lnTo>
                    <a:pt x="5250" y="292"/>
                  </a:lnTo>
                  <a:lnTo>
                    <a:pt x="5245" y="291"/>
                  </a:lnTo>
                  <a:cubicBezTo>
                    <a:pt x="5245" y="291"/>
                    <a:pt x="5245" y="291"/>
                    <a:pt x="5245" y="291"/>
                  </a:cubicBezTo>
                  <a:lnTo>
                    <a:pt x="5245" y="291"/>
                  </a:lnTo>
                  <a:cubicBezTo>
                    <a:pt x="5246" y="291"/>
                    <a:pt x="5247" y="291"/>
                    <a:pt x="5248" y="291"/>
                  </a:cubicBezTo>
                  <a:cubicBezTo>
                    <a:pt x="5249" y="291"/>
                    <a:pt x="5249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0" y="292"/>
                    <a:pt x="5250" y="291"/>
                  </a:cubicBezTo>
                  <a:lnTo>
                    <a:pt x="5243" y="282"/>
                  </a:lnTo>
                  <a:cubicBezTo>
                    <a:pt x="5239" y="276"/>
                    <a:pt x="5236" y="272"/>
                    <a:pt x="5231" y="267"/>
                  </a:cubicBezTo>
                  <a:cubicBezTo>
                    <a:pt x="5227" y="263"/>
                    <a:pt x="5222" y="260"/>
                    <a:pt x="5216" y="259"/>
                  </a:cubicBezTo>
                  <a:cubicBezTo>
                    <a:pt x="5214" y="258"/>
                    <a:pt x="5212" y="256"/>
                    <a:pt x="5208" y="256"/>
                  </a:cubicBezTo>
                  <a:lnTo>
                    <a:pt x="5202" y="256"/>
                  </a:lnTo>
                  <a:cubicBezTo>
                    <a:pt x="5193" y="256"/>
                    <a:pt x="5183" y="259"/>
                    <a:pt x="5173" y="261"/>
                  </a:cubicBezTo>
                  <a:lnTo>
                    <a:pt x="5171" y="261"/>
                  </a:lnTo>
                  <a:lnTo>
                    <a:pt x="5161" y="259"/>
                  </a:lnTo>
                  <a:lnTo>
                    <a:pt x="5138" y="254"/>
                  </a:lnTo>
                  <a:lnTo>
                    <a:pt x="5138" y="254"/>
                  </a:lnTo>
                  <a:cubicBezTo>
                    <a:pt x="5137" y="253"/>
                    <a:pt x="5136" y="253"/>
                    <a:pt x="5136" y="252"/>
                  </a:cubicBezTo>
                  <a:lnTo>
                    <a:pt x="5128" y="241"/>
                  </a:lnTo>
                  <a:cubicBezTo>
                    <a:pt x="5124" y="236"/>
                    <a:pt x="5119" y="231"/>
                    <a:pt x="5112" y="228"/>
                  </a:cubicBezTo>
                  <a:cubicBezTo>
                    <a:pt x="5111" y="226"/>
                    <a:pt x="5110" y="225"/>
                    <a:pt x="5108" y="225"/>
                  </a:cubicBezTo>
                  <a:lnTo>
                    <a:pt x="5108" y="225"/>
                  </a:lnTo>
                  <a:cubicBezTo>
                    <a:pt x="5108" y="224"/>
                    <a:pt x="5108" y="224"/>
                    <a:pt x="5107" y="223"/>
                  </a:cubicBezTo>
                  <a:cubicBezTo>
                    <a:pt x="5105" y="217"/>
                    <a:pt x="5103" y="210"/>
                    <a:pt x="5097" y="201"/>
                  </a:cubicBezTo>
                  <a:cubicBezTo>
                    <a:pt x="5096" y="197"/>
                    <a:pt x="5093" y="195"/>
                    <a:pt x="5092" y="192"/>
                  </a:cubicBezTo>
                  <a:cubicBezTo>
                    <a:pt x="5091" y="190"/>
                    <a:pt x="5089" y="188"/>
                    <a:pt x="5088" y="187"/>
                  </a:cubicBezTo>
                  <a:cubicBezTo>
                    <a:pt x="5085" y="185"/>
                    <a:pt x="5082" y="182"/>
                    <a:pt x="5080" y="180"/>
                  </a:cubicBezTo>
                  <a:cubicBezTo>
                    <a:pt x="5074" y="178"/>
                    <a:pt x="5068" y="176"/>
                    <a:pt x="5062" y="176"/>
                  </a:cubicBezTo>
                  <a:cubicBezTo>
                    <a:pt x="5060" y="176"/>
                    <a:pt x="5058" y="176"/>
                    <a:pt x="5055" y="177"/>
                  </a:cubicBezTo>
                  <a:cubicBezTo>
                    <a:pt x="5053" y="177"/>
                    <a:pt x="5049" y="178"/>
                    <a:pt x="5047" y="179"/>
                  </a:cubicBezTo>
                  <a:cubicBezTo>
                    <a:pt x="5045" y="179"/>
                    <a:pt x="5044" y="180"/>
                    <a:pt x="5041" y="181"/>
                  </a:cubicBezTo>
                  <a:cubicBezTo>
                    <a:pt x="5033" y="186"/>
                    <a:pt x="5026" y="192"/>
                    <a:pt x="5019" y="197"/>
                  </a:cubicBezTo>
                  <a:cubicBezTo>
                    <a:pt x="5019" y="198"/>
                    <a:pt x="5018" y="198"/>
                    <a:pt x="5018" y="198"/>
                  </a:cubicBezTo>
                  <a:lnTo>
                    <a:pt x="5018" y="198"/>
                  </a:lnTo>
                  <a:lnTo>
                    <a:pt x="4996" y="193"/>
                  </a:lnTo>
                  <a:lnTo>
                    <a:pt x="4990" y="192"/>
                  </a:lnTo>
                  <a:lnTo>
                    <a:pt x="4988" y="192"/>
                  </a:lnTo>
                  <a:cubicBezTo>
                    <a:pt x="4986" y="191"/>
                    <a:pt x="4985" y="191"/>
                    <a:pt x="4983" y="191"/>
                  </a:cubicBezTo>
                  <a:cubicBezTo>
                    <a:pt x="4981" y="191"/>
                    <a:pt x="4980" y="191"/>
                    <a:pt x="4979" y="192"/>
                  </a:cubicBezTo>
                  <a:cubicBezTo>
                    <a:pt x="4970" y="192"/>
                    <a:pt x="4961" y="195"/>
                    <a:pt x="4953" y="200"/>
                  </a:cubicBezTo>
                  <a:cubicBezTo>
                    <a:pt x="4944" y="207"/>
                    <a:pt x="4937" y="212"/>
                    <a:pt x="4936" y="214"/>
                  </a:cubicBezTo>
                  <a:lnTo>
                    <a:pt x="4914" y="214"/>
                  </a:lnTo>
                  <a:cubicBezTo>
                    <a:pt x="4912" y="208"/>
                    <a:pt x="4909" y="202"/>
                    <a:pt x="4906" y="194"/>
                  </a:cubicBezTo>
                  <a:cubicBezTo>
                    <a:pt x="4904" y="187"/>
                    <a:pt x="4899" y="181"/>
                    <a:pt x="4895" y="177"/>
                  </a:cubicBezTo>
                  <a:cubicBezTo>
                    <a:pt x="4893" y="174"/>
                    <a:pt x="4890" y="172"/>
                    <a:pt x="4887" y="170"/>
                  </a:cubicBezTo>
                  <a:cubicBezTo>
                    <a:pt x="4883" y="167"/>
                    <a:pt x="4879" y="165"/>
                    <a:pt x="4873" y="165"/>
                  </a:cubicBezTo>
                  <a:lnTo>
                    <a:pt x="4870" y="164"/>
                  </a:lnTo>
                  <a:cubicBezTo>
                    <a:pt x="4863" y="163"/>
                    <a:pt x="4856" y="160"/>
                    <a:pt x="4848" y="158"/>
                  </a:cubicBezTo>
                  <a:lnTo>
                    <a:pt x="4841" y="157"/>
                  </a:lnTo>
                  <a:lnTo>
                    <a:pt x="4837" y="157"/>
                  </a:lnTo>
                  <a:cubicBezTo>
                    <a:pt x="4835" y="156"/>
                    <a:pt x="4832" y="156"/>
                    <a:pt x="4829" y="156"/>
                  </a:cubicBezTo>
                  <a:cubicBezTo>
                    <a:pt x="4826" y="156"/>
                    <a:pt x="4824" y="156"/>
                    <a:pt x="4821" y="157"/>
                  </a:cubicBezTo>
                  <a:cubicBezTo>
                    <a:pt x="4818" y="158"/>
                    <a:pt x="4813" y="160"/>
                    <a:pt x="4811" y="163"/>
                  </a:cubicBezTo>
                  <a:cubicBezTo>
                    <a:pt x="4809" y="164"/>
                    <a:pt x="4806" y="165"/>
                    <a:pt x="4805" y="167"/>
                  </a:cubicBezTo>
                  <a:cubicBezTo>
                    <a:pt x="4804" y="168"/>
                    <a:pt x="4803" y="170"/>
                    <a:pt x="4802" y="171"/>
                  </a:cubicBezTo>
                  <a:lnTo>
                    <a:pt x="4798" y="174"/>
                  </a:lnTo>
                  <a:cubicBezTo>
                    <a:pt x="4792" y="181"/>
                    <a:pt x="4788" y="189"/>
                    <a:pt x="4784" y="196"/>
                  </a:cubicBezTo>
                  <a:cubicBezTo>
                    <a:pt x="4782" y="199"/>
                    <a:pt x="4780" y="202"/>
                    <a:pt x="4779" y="204"/>
                  </a:cubicBezTo>
                  <a:lnTo>
                    <a:pt x="4779" y="204"/>
                  </a:lnTo>
                  <a:cubicBezTo>
                    <a:pt x="4776" y="203"/>
                    <a:pt x="4774" y="201"/>
                    <a:pt x="4770" y="199"/>
                  </a:cubicBezTo>
                  <a:cubicBezTo>
                    <a:pt x="4767" y="196"/>
                    <a:pt x="4763" y="195"/>
                    <a:pt x="4760" y="194"/>
                  </a:cubicBezTo>
                  <a:cubicBezTo>
                    <a:pt x="4758" y="193"/>
                    <a:pt x="4757" y="193"/>
                    <a:pt x="4755" y="193"/>
                  </a:cubicBezTo>
                  <a:lnTo>
                    <a:pt x="4755" y="193"/>
                  </a:lnTo>
                  <a:cubicBezTo>
                    <a:pt x="4756" y="193"/>
                    <a:pt x="4756" y="193"/>
                    <a:pt x="4756" y="193"/>
                  </a:cubicBezTo>
                  <a:lnTo>
                    <a:pt x="4756" y="193"/>
                  </a:lnTo>
                  <a:cubicBezTo>
                    <a:pt x="4756" y="193"/>
                    <a:pt x="4756" y="193"/>
                    <a:pt x="4755" y="192"/>
                  </a:cubicBezTo>
                  <a:lnTo>
                    <a:pt x="4755" y="192"/>
                  </a:lnTo>
                  <a:cubicBezTo>
                    <a:pt x="4755" y="192"/>
                    <a:pt x="4755" y="192"/>
                    <a:pt x="4755" y="193"/>
                  </a:cubicBezTo>
                  <a:lnTo>
                    <a:pt x="4755" y="193"/>
                  </a:lnTo>
                  <a:cubicBezTo>
                    <a:pt x="4755" y="192"/>
                    <a:pt x="4755" y="192"/>
                    <a:pt x="4754" y="192"/>
                  </a:cubicBezTo>
                  <a:lnTo>
                    <a:pt x="4754" y="192"/>
                  </a:lnTo>
                  <a:cubicBezTo>
                    <a:pt x="4754" y="192"/>
                    <a:pt x="4755" y="192"/>
                    <a:pt x="4755" y="192"/>
                  </a:cubicBezTo>
                  <a:lnTo>
                    <a:pt x="4755" y="192"/>
                  </a:lnTo>
                  <a:cubicBezTo>
                    <a:pt x="4754" y="192"/>
                    <a:pt x="4754" y="192"/>
                    <a:pt x="4753" y="192"/>
                  </a:cubicBezTo>
                  <a:lnTo>
                    <a:pt x="4754" y="192"/>
                  </a:lnTo>
                  <a:lnTo>
                    <a:pt x="4747" y="185"/>
                  </a:lnTo>
                  <a:cubicBezTo>
                    <a:pt x="4742" y="180"/>
                    <a:pt x="4738" y="175"/>
                    <a:pt x="4732" y="172"/>
                  </a:cubicBezTo>
                  <a:cubicBezTo>
                    <a:pt x="4729" y="170"/>
                    <a:pt x="4723" y="167"/>
                    <a:pt x="4718" y="167"/>
                  </a:cubicBezTo>
                  <a:cubicBezTo>
                    <a:pt x="4718" y="167"/>
                    <a:pt x="4718" y="167"/>
                    <a:pt x="4718" y="167"/>
                  </a:cubicBezTo>
                  <a:cubicBezTo>
                    <a:pt x="4719" y="167"/>
                    <a:pt x="4720" y="167"/>
                    <a:pt x="4720" y="167"/>
                  </a:cubicBezTo>
                  <a:lnTo>
                    <a:pt x="4722" y="167"/>
                  </a:lnTo>
                  <a:cubicBezTo>
                    <a:pt x="4722" y="168"/>
                    <a:pt x="4723" y="168"/>
                    <a:pt x="4723" y="168"/>
                  </a:cubicBezTo>
                  <a:cubicBezTo>
                    <a:pt x="4723" y="168"/>
                    <a:pt x="4721" y="167"/>
                    <a:pt x="4719" y="165"/>
                  </a:cubicBezTo>
                  <a:lnTo>
                    <a:pt x="4711" y="157"/>
                  </a:lnTo>
                  <a:cubicBezTo>
                    <a:pt x="4707" y="151"/>
                    <a:pt x="4701" y="146"/>
                    <a:pt x="4694" y="143"/>
                  </a:cubicBezTo>
                  <a:cubicBezTo>
                    <a:pt x="4692" y="142"/>
                    <a:pt x="4688" y="141"/>
                    <a:pt x="4686" y="141"/>
                  </a:cubicBezTo>
                  <a:cubicBezTo>
                    <a:pt x="4683" y="140"/>
                    <a:pt x="4681" y="140"/>
                    <a:pt x="4679" y="140"/>
                  </a:cubicBezTo>
                  <a:cubicBezTo>
                    <a:pt x="4676" y="140"/>
                    <a:pt x="4674" y="140"/>
                    <a:pt x="4672" y="141"/>
                  </a:cubicBezTo>
                  <a:cubicBezTo>
                    <a:pt x="4668" y="141"/>
                    <a:pt x="4664" y="142"/>
                    <a:pt x="4660" y="144"/>
                  </a:cubicBezTo>
                  <a:cubicBezTo>
                    <a:pt x="4658" y="145"/>
                    <a:pt x="4656" y="146"/>
                    <a:pt x="4654" y="148"/>
                  </a:cubicBezTo>
                  <a:cubicBezTo>
                    <a:pt x="4651" y="150"/>
                    <a:pt x="4648" y="152"/>
                    <a:pt x="4645" y="155"/>
                  </a:cubicBezTo>
                  <a:lnTo>
                    <a:pt x="4645" y="155"/>
                  </a:lnTo>
                  <a:lnTo>
                    <a:pt x="4644" y="151"/>
                  </a:lnTo>
                  <a:cubicBezTo>
                    <a:pt x="4643" y="146"/>
                    <a:pt x="4642" y="142"/>
                    <a:pt x="4641" y="137"/>
                  </a:cubicBezTo>
                  <a:cubicBezTo>
                    <a:pt x="4639" y="134"/>
                    <a:pt x="4637" y="130"/>
                    <a:pt x="4636" y="128"/>
                  </a:cubicBezTo>
                  <a:cubicBezTo>
                    <a:pt x="4632" y="122"/>
                    <a:pt x="4629" y="116"/>
                    <a:pt x="4623" y="113"/>
                  </a:cubicBezTo>
                  <a:cubicBezTo>
                    <a:pt x="4617" y="109"/>
                    <a:pt x="4612" y="107"/>
                    <a:pt x="4605" y="107"/>
                  </a:cubicBezTo>
                  <a:cubicBezTo>
                    <a:pt x="4599" y="107"/>
                    <a:pt x="4594" y="108"/>
                    <a:pt x="4590" y="109"/>
                  </a:cubicBezTo>
                  <a:cubicBezTo>
                    <a:pt x="4587" y="111"/>
                    <a:pt x="4584" y="113"/>
                    <a:pt x="4581" y="114"/>
                  </a:cubicBezTo>
                  <a:cubicBezTo>
                    <a:pt x="4579" y="115"/>
                    <a:pt x="4578" y="116"/>
                    <a:pt x="4577" y="119"/>
                  </a:cubicBezTo>
                  <a:cubicBezTo>
                    <a:pt x="4572" y="122"/>
                    <a:pt x="4569" y="127"/>
                    <a:pt x="4565" y="130"/>
                  </a:cubicBezTo>
                  <a:lnTo>
                    <a:pt x="4556" y="142"/>
                  </a:lnTo>
                  <a:lnTo>
                    <a:pt x="4553" y="139"/>
                  </a:lnTo>
                  <a:cubicBezTo>
                    <a:pt x="4547" y="135"/>
                    <a:pt x="4541" y="131"/>
                    <a:pt x="4534" y="129"/>
                  </a:cubicBezTo>
                  <a:cubicBezTo>
                    <a:pt x="4532" y="129"/>
                    <a:pt x="4527" y="128"/>
                    <a:pt x="4527" y="128"/>
                  </a:cubicBezTo>
                  <a:lnTo>
                    <a:pt x="4525" y="128"/>
                  </a:lnTo>
                  <a:cubicBezTo>
                    <a:pt x="4521" y="126"/>
                    <a:pt x="4514" y="122"/>
                    <a:pt x="4503" y="117"/>
                  </a:cubicBezTo>
                  <a:cubicBezTo>
                    <a:pt x="4496" y="115"/>
                    <a:pt x="4489" y="114"/>
                    <a:pt x="4483" y="114"/>
                  </a:cubicBezTo>
                  <a:lnTo>
                    <a:pt x="4467" y="114"/>
                  </a:lnTo>
                  <a:lnTo>
                    <a:pt x="4456" y="115"/>
                  </a:lnTo>
                  <a:lnTo>
                    <a:pt x="4448" y="115"/>
                  </a:lnTo>
                  <a:cubicBezTo>
                    <a:pt x="4445" y="115"/>
                    <a:pt x="4441" y="115"/>
                    <a:pt x="4437" y="116"/>
                  </a:cubicBezTo>
                  <a:cubicBezTo>
                    <a:pt x="4432" y="117"/>
                    <a:pt x="4427" y="120"/>
                    <a:pt x="4423" y="122"/>
                  </a:cubicBezTo>
                  <a:lnTo>
                    <a:pt x="4418" y="126"/>
                  </a:lnTo>
                  <a:cubicBezTo>
                    <a:pt x="4415" y="128"/>
                    <a:pt x="4410" y="131"/>
                    <a:pt x="4407" y="135"/>
                  </a:cubicBezTo>
                  <a:lnTo>
                    <a:pt x="4400" y="141"/>
                  </a:lnTo>
                  <a:cubicBezTo>
                    <a:pt x="4395" y="142"/>
                    <a:pt x="4390" y="142"/>
                    <a:pt x="4386" y="144"/>
                  </a:cubicBezTo>
                  <a:cubicBezTo>
                    <a:pt x="4381" y="145"/>
                    <a:pt x="4376" y="148"/>
                    <a:pt x="4372" y="151"/>
                  </a:cubicBezTo>
                  <a:cubicBezTo>
                    <a:pt x="4371" y="152"/>
                    <a:pt x="4370" y="152"/>
                    <a:pt x="4368" y="153"/>
                  </a:cubicBezTo>
                  <a:lnTo>
                    <a:pt x="4368" y="153"/>
                  </a:lnTo>
                  <a:lnTo>
                    <a:pt x="4364" y="149"/>
                  </a:lnTo>
                  <a:cubicBezTo>
                    <a:pt x="4359" y="145"/>
                    <a:pt x="4353" y="142"/>
                    <a:pt x="4347" y="138"/>
                  </a:cubicBezTo>
                  <a:cubicBezTo>
                    <a:pt x="4346" y="138"/>
                    <a:pt x="4345" y="137"/>
                    <a:pt x="4344" y="137"/>
                  </a:cubicBezTo>
                  <a:lnTo>
                    <a:pt x="4344" y="137"/>
                  </a:lnTo>
                  <a:cubicBezTo>
                    <a:pt x="4343" y="134"/>
                    <a:pt x="4342" y="132"/>
                    <a:pt x="4341" y="129"/>
                  </a:cubicBezTo>
                  <a:cubicBezTo>
                    <a:pt x="4337" y="120"/>
                    <a:pt x="4331" y="111"/>
                    <a:pt x="4327" y="102"/>
                  </a:cubicBezTo>
                  <a:cubicBezTo>
                    <a:pt x="4324" y="100"/>
                    <a:pt x="4323" y="98"/>
                    <a:pt x="4321" y="97"/>
                  </a:cubicBezTo>
                  <a:cubicBezTo>
                    <a:pt x="4319" y="94"/>
                    <a:pt x="4316" y="92"/>
                    <a:pt x="4313" y="90"/>
                  </a:cubicBezTo>
                  <a:cubicBezTo>
                    <a:pt x="4308" y="87"/>
                    <a:pt x="4303" y="86"/>
                    <a:pt x="4299" y="85"/>
                  </a:cubicBezTo>
                  <a:lnTo>
                    <a:pt x="4293" y="85"/>
                  </a:lnTo>
                  <a:cubicBezTo>
                    <a:pt x="4287" y="85"/>
                    <a:pt x="4281" y="85"/>
                    <a:pt x="4276" y="86"/>
                  </a:cubicBezTo>
                  <a:cubicBezTo>
                    <a:pt x="4271" y="87"/>
                    <a:pt x="4265" y="89"/>
                    <a:pt x="4259" y="89"/>
                  </a:cubicBezTo>
                  <a:lnTo>
                    <a:pt x="4235" y="89"/>
                  </a:lnTo>
                  <a:cubicBezTo>
                    <a:pt x="4229" y="89"/>
                    <a:pt x="4222" y="89"/>
                    <a:pt x="4217" y="87"/>
                  </a:cubicBezTo>
                  <a:lnTo>
                    <a:pt x="4193" y="83"/>
                  </a:lnTo>
                  <a:lnTo>
                    <a:pt x="4186" y="82"/>
                  </a:lnTo>
                  <a:lnTo>
                    <a:pt x="4182" y="82"/>
                  </a:lnTo>
                  <a:cubicBezTo>
                    <a:pt x="4180" y="81"/>
                    <a:pt x="4178" y="81"/>
                    <a:pt x="4176" y="81"/>
                  </a:cubicBezTo>
                  <a:cubicBezTo>
                    <a:pt x="4174" y="81"/>
                    <a:pt x="4171" y="81"/>
                    <a:pt x="4169" y="82"/>
                  </a:cubicBezTo>
                  <a:cubicBezTo>
                    <a:pt x="4161" y="84"/>
                    <a:pt x="4153" y="89"/>
                    <a:pt x="4146" y="94"/>
                  </a:cubicBezTo>
                  <a:cubicBezTo>
                    <a:pt x="4145" y="95"/>
                    <a:pt x="4144" y="96"/>
                    <a:pt x="4144" y="97"/>
                  </a:cubicBezTo>
                  <a:lnTo>
                    <a:pt x="4144" y="97"/>
                  </a:lnTo>
                  <a:cubicBezTo>
                    <a:pt x="4141" y="92"/>
                    <a:pt x="4139" y="88"/>
                    <a:pt x="4135" y="84"/>
                  </a:cubicBezTo>
                  <a:cubicBezTo>
                    <a:pt x="4132" y="80"/>
                    <a:pt x="4129" y="77"/>
                    <a:pt x="4125" y="75"/>
                  </a:cubicBezTo>
                  <a:cubicBezTo>
                    <a:pt x="4122" y="71"/>
                    <a:pt x="4118" y="70"/>
                    <a:pt x="4115" y="69"/>
                  </a:cubicBezTo>
                  <a:cubicBezTo>
                    <a:pt x="4111" y="67"/>
                    <a:pt x="4107" y="66"/>
                    <a:pt x="4103" y="66"/>
                  </a:cubicBezTo>
                  <a:cubicBezTo>
                    <a:pt x="4102" y="66"/>
                    <a:pt x="4100" y="66"/>
                    <a:pt x="4098" y="67"/>
                  </a:cubicBezTo>
                  <a:cubicBezTo>
                    <a:pt x="4094" y="67"/>
                    <a:pt x="4088" y="69"/>
                    <a:pt x="4085" y="71"/>
                  </a:cubicBezTo>
                  <a:cubicBezTo>
                    <a:pt x="4081" y="72"/>
                    <a:pt x="4079" y="73"/>
                    <a:pt x="4076" y="76"/>
                  </a:cubicBezTo>
                  <a:cubicBezTo>
                    <a:pt x="4073" y="78"/>
                    <a:pt x="4071" y="82"/>
                    <a:pt x="4068" y="84"/>
                  </a:cubicBezTo>
                  <a:cubicBezTo>
                    <a:pt x="4065" y="89"/>
                    <a:pt x="4063" y="92"/>
                    <a:pt x="4059" y="97"/>
                  </a:cubicBezTo>
                  <a:cubicBezTo>
                    <a:pt x="4058" y="98"/>
                    <a:pt x="4057" y="100"/>
                    <a:pt x="4056" y="102"/>
                  </a:cubicBezTo>
                  <a:lnTo>
                    <a:pt x="4056" y="102"/>
                  </a:lnTo>
                  <a:cubicBezTo>
                    <a:pt x="4049" y="96"/>
                    <a:pt x="4043" y="92"/>
                    <a:pt x="4036" y="90"/>
                  </a:cubicBezTo>
                  <a:cubicBezTo>
                    <a:pt x="4032" y="89"/>
                    <a:pt x="4029" y="89"/>
                    <a:pt x="4025" y="87"/>
                  </a:cubicBezTo>
                  <a:lnTo>
                    <a:pt x="3998" y="87"/>
                  </a:lnTo>
                  <a:lnTo>
                    <a:pt x="3990" y="71"/>
                  </a:lnTo>
                  <a:cubicBezTo>
                    <a:pt x="3986" y="65"/>
                    <a:pt x="3983" y="60"/>
                    <a:pt x="3978" y="55"/>
                  </a:cubicBezTo>
                  <a:cubicBezTo>
                    <a:pt x="3976" y="53"/>
                    <a:pt x="3973" y="50"/>
                    <a:pt x="3971" y="49"/>
                  </a:cubicBezTo>
                  <a:cubicBezTo>
                    <a:pt x="3968" y="47"/>
                    <a:pt x="3963" y="45"/>
                    <a:pt x="3958" y="43"/>
                  </a:cubicBezTo>
                  <a:cubicBezTo>
                    <a:pt x="3955" y="42"/>
                    <a:pt x="3952" y="42"/>
                    <a:pt x="3949" y="42"/>
                  </a:cubicBezTo>
                  <a:cubicBezTo>
                    <a:pt x="3944" y="42"/>
                    <a:pt x="3939" y="43"/>
                    <a:pt x="3935" y="45"/>
                  </a:cubicBezTo>
                  <a:cubicBezTo>
                    <a:pt x="3928" y="47"/>
                    <a:pt x="3921" y="51"/>
                    <a:pt x="3915" y="56"/>
                  </a:cubicBezTo>
                  <a:lnTo>
                    <a:pt x="3906" y="64"/>
                  </a:lnTo>
                  <a:cubicBezTo>
                    <a:pt x="3904" y="65"/>
                    <a:pt x="3903" y="67"/>
                    <a:pt x="3901" y="68"/>
                  </a:cubicBezTo>
                  <a:lnTo>
                    <a:pt x="3902" y="68"/>
                  </a:lnTo>
                  <a:cubicBezTo>
                    <a:pt x="3900" y="68"/>
                    <a:pt x="3899" y="68"/>
                    <a:pt x="3898" y="69"/>
                  </a:cubicBezTo>
                  <a:cubicBezTo>
                    <a:pt x="3889" y="71"/>
                    <a:pt x="3882" y="76"/>
                    <a:pt x="3875" y="82"/>
                  </a:cubicBezTo>
                  <a:cubicBezTo>
                    <a:pt x="3874" y="83"/>
                    <a:pt x="3873" y="83"/>
                    <a:pt x="3872" y="84"/>
                  </a:cubicBezTo>
                  <a:lnTo>
                    <a:pt x="3872" y="84"/>
                  </a:lnTo>
                  <a:cubicBezTo>
                    <a:pt x="3871" y="83"/>
                    <a:pt x="3870" y="82"/>
                    <a:pt x="3869" y="80"/>
                  </a:cubicBezTo>
                  <a:cubicBezTo>
                    <a:pt x="3863" y="73"/>
                    <a:pt x="3856" y="68"/>
                    <a:pt x="3848" y="64"/>
                  </a:cubicBezTo>
                  <a:cubicBezTo>
                    <a:pt x="3845" y="63"/>
                    <a:pt x="3840" y="62"/>
                    <a:pt x="3837" y="61"/>
                  </a:cubicBezTo>
                  <a:lnTo>
                    <a:pt x="3830" y="61"/>
                  </a:lnTo>
                  <a:cubicBezTo>
                    <a:pt x="3826" y="61"/>
                    <a:pt x="3823" y="62"/>
                    <a:pt x="3820" y="62"/>
                  </a:cubicBezTo>
                  <a:cubicBezTo>
                    <a:pt x="3813" y="63"/>
                    <a:pt x="3809" y="64"/>
                    <a:pt x="3805" y="64"/>
                  </a:cubicBezTo>
                  <a:lnTo>
                    <a:pt x="3799" y="66"/>
                  </a:lnTo>
                  <a:lnTo>
                    <a:pt x="3799" y="66"/>
                  </a:lnTo>
                  <a:lnTo>
                    <a:pt x="3791" y="60"/>
                  </a:lnTo>
                  <a:cubicBezTo>
                    <a:pt x="3787" y="55"/>
                    <a:pt x="3780" y="51"/>
                    <a:pt x="3774" y="48"/>
                  </a:cubicBezTo>
                  <a:cubicBezTo>
                    <a:pt x="3768" y="46"/>
                    <a:pt x="3761" y="45"/>
                    <a:pt x="3754" y="45"/>
                  </a:cubicBezTo>
                  <a:cubicBezTo>
                    <a:pt x="3749" y="45"/>
                    <a:pt x="3743" y="46"/>
                    <a:pt x="3738" y="49"/>
                  </a:cubicBezTo>
                  <a:cubicBezTo>
                    <a:pt x="3735" y="50"/>
                    <a:pt x="3732" y="51"/>
                    <a:pt x="3730" y="55"/>
                  </a:cubicBezTo>
                  <a:cubicBezTo>
                    <a:pt x="3724" y="58"/>
                    <a:pt x="3720" y="64"/>
                    <a:pt x="3716" y="69"/>
                  </a:cubicBezTo>
                  <a:lnTo>
                    <a:pt x="3716" y="69"/>
                  </a:lnTo>
                  <a:cubicBezTo>
                    <a:pt x="3713" y="64"/>
                    <a:pt x="3708" y="59"/>
                    <a:pt x="3703" y="54"/>
                  </a:cubicBezTo>
                  <a:cubicBezTo>
                    <a:pt x="3700" y="51"/>
                    <a:pt x="3696" y="49"/>
                    <a:pt x="3693" y="47"/>
                  </a:cubicBezTo>
                  <a:cubicBezTo>
                    <a:pt x="3687" y="46"/>
                    <a:pt x="3683" y="45"/>
                    <a:pt x="3677" y="45"/>
                  </a:cubicBezTo>
                  <a:cubicBezTo>
                    <a:pt x="3673" y="45"/>
                    <a:pt x="3670" y="45"/>
                    <a:pt x="3666" y="46"/>
                  </a:cubicBezTo>
                  <a:cubicBezTo>
                    <a:pt x="3664" y="46"/>
                    <a:pt x="3662" y="47"/>
                    <a:pt x="3658" y="48"/>
                  </a:cubicBezTo>
                  <a:cubicBezTo>
                    <a:pt x="3654" y="50"/>
                    <a:pt x="3650" y="53"/>
                    <a:pt x="3647" y="55"/>
                  </a:cubicBezTo>
                  <a:lnTo>
                    <a:pt x="3647" y="55"/>
                  </a:lnTo>
                  <a:lnTo>
                    <a:pt x="3643" y="48"/>
                  </a:lnTo>
                  <a:cubicBezTo>
                    <a:pt x="3641" y="42"/>
                    <a:pt x="3637" y="38"/>
                    <a:pt x="3634" y="33"/>
                  </a:cubicBezTo>
                  <a:cubicBezTo>
                    <a:pt x="3633" y="32"/>
                    <a:pt x="3630" y="29"/>
                    <a:pt x="3629" y="28"/>
                  </a:cubicBezTo>
                  <a:cubicBezTo>
                    <a:pt x="3627" y="25"/>
                    <a:pt x="3623" y="24"/>
                    <a:pt x="3620" y="21"/>
                  </a:cubicBezTo>
                  <a:cubicBezTo>
                    <a:pt x="3615" y="19"/>
                    <a:pt x="3610" y="17"/>
                    <a:pt x="3604" y="17"/>
                  </a:cubicBezTo>
                  <a:cubicBezTo>
                    <a:pt x="3603" y="16"/>
                    <a:pt x="3601" y="16"/>
                    <a:pt x="3600" y="16"/>
                  </a:cubicBezTo>
                  <a:cubicBezTo>
                    <a:pt x="3595" y="16"/>
                    <a:pt x="3590" y="18"/>
                    <a:pt x="3585" y="20"/>
                  </a:cubicBezTo>
                  <a:cubicBezTo>
                    <a:pt x="3582" y="21"/>
                    <a:pt x="3578" y="24"/>
                    <a:pt x="3575" y="26"/>
                  </a:cubicBezTo>
                  <a:cubicBezTo>
                    <a:pt x="3574" y="28"/>
                    <a:pt x="3571" y="29"/>
                    <a:pt x="3570" y="32"/>
                  </a:cubicBezTo>
                  <a:cubicBezTo>
                    <a:pt x="3568" y="34"/>
                    <a:pt x="3566" y="36"/>
                    <a:pt x="3564" y="40"/>
                  </a:cubicBezTo>
                  <a:cubicBezTo>
                    <a:pt x="3561" y="45"/>
                    <a:pt x="3559" y="48"/>
                    <a:pt x="3556" y="53"/>
                  </a:cubicBezTo>
                  <a:cubicBezTo>
                    <a:pt x="3556" y="54"/>
                    <a:pt x="3555" y="54"/>
                    <a:pt x="3555" y="55"/>
                  </a:cubicBezTo>
                  <a:lnTo>
                    <a:pt x="3555" y="55"/>
                  </a:lnTo>
                  <a:cubicBezTo>
                    <a:pt x="3552" y="53"/>
                    <a:pt x="3548" y="51"/>
                    <a:pt x="3545" y="49"/>
                  </a:cubicBezTo>
                  <a:cubicBezTo>
                    <a:pt x="3542" y="47"/>
                    <a:pt x="3540" y="46"/>
                    <a:pt x="3538" y="46"/>
                  </a:cubicBezTo>
                  <a:cubicBezTo>
                    <a:pt x="3534" y="43"/>
                    <a:pt x="3531" y="43"/>
                    <a:pt x="3527" y="43"/>
                  </a:cubicBezTo>
                  <a:lnTo>
                    <a:pt x="3525" y="43"/>
                  </a:lnTo>
                  <a:cubicBezTo>
                    <a:pt x="3526" y="43"/>
                    <a:pt x="3524" y="42"/>
                    <a:pt x="3522" y="41"/>
                  </a:cubicBezTo>
                  <a:cubicBezTo>
                    <a:pt x="3517" y="39"/>
                    <a:pt x="3513" y="38"/>
                    <a:pt x="3509" y="35"/>
                  </a:cubicBezTo>
                  <a:cubicBezTo>
                    <a:pt x="3502" y="32"/>
                    <a:pt x="3494" y="31"/>
                    <a:pt x="3487" y="31"/>
                  </a:cubicBezTo>
                  <a:lnTo>
                    <a:pt x="3474" y="31"/>
                  </a:lnTo>
                  <a:lnTo>
                    <a:pt x="3451" y="29"/>
                  </a:lnTo>
                  <a:lnTo>
                    <a:pt x="3449" y="29"/>
                  </a:lnTo>
                  <a:cubicBezTo>
                    <a:pt x="3444" y="29"/>
                    <a:pt x="3440" y="29"/>
                    <a:pt x="3436" y="31"/>
                  </a:cubicBezTo>
                  <a:cubicBezTo>
                    <a:pt x="3432" y="32"/>
                    <a:pt x="3429" y="33"/>
                    <a:pt x="3425" y="35"/>
                  </a:cubicBezTo>
                  <a:cubicBezTo>
                    <a:pt x="3423" y="36"/>
                    <a:pt x="3421" y="38"/>
                    <a:pt x="3418" y="40"/>
                  </a:cubicBezTo>
                  <a:cubicBezTo>
                    <a:pt x="3414" y="43"/>
                    <a:pt x="3409" y="48"/>
                    <a:pt x="3406" y="54"/>
                  </a:cubicBezTo>
                  <a:cubicBezTo>
                    <a:pt x="3405" y="54"/>
                    <a:pt x="3405" y="55"/>
                    <a:pt x="3404" y="56"/>
                  </a:cubicBezTo>
                  <a:lnTo>
                    <a:pt x="3404" y="56"/>
                  </a:lnTo>
                  <a:cubicBezTo>
                    <a:pt x="3403" y="54"/>
                    <a:pt x="3401" y="53"/>
                    <a:pt x="3400" y="51"/>
                  </a:cubicBezTo>
                  <a:cubicBezTo>
                    <a:pt x="3396" y="49"/>
                    <a:pt x="3392" y="47"/>
                    <a:pt x="3388" y="46"/>
                  </a:cubicBezTo>
                  <a:cubicBezTo>
                    <a:pt x="3384" y="43"/>
                    <a:pt x="3380" y="42"/>
                    <a:pt x="3376" y="41"/>
                  </a:cubicBezTo>
                  <a:lnTo>
                    <a:pt x="3376" y="41"/>
                  </a:lnTo>
                  <a:lnTo>
                    <a:pt x="3371" y="36"/>
                  </a:lnTo>
                  <a:cubicBezTo>
                    <a:pt x="3366" y="33"/>
                    <a:pt x="3362" y="29"/>
                    <a:pt x="3357" y="27"/>
                  </a:cubicBezTo>
                  <a:cubicBezTo>
                    <a:pt x="3354" y="24"/>
                    <a:pt x="3349" y="22"/>
                    <a:pt x="3344" y="20"/>
                  </a:cubicBezTo>
                  <a:cubicBezTo>
                    <a:pt x="3341" y="19"/>
                    <a:pt x="3337" y="19"/>
                    <a:pt x="3334" y="19"/>
                  </a:cubicBezTo>
                  <a:cubicBezTo>
                    <a:pt x="3332" y="19"/>
                    <a:pt x="3331" y="19"/>
                    <a:pt x="3329" y="19"/>
                  </a:cubicBezTo>
                  <a:cubicBezTo>
                    <a:pt x="3321" y="19"/>
                    <a:pt x="3313" y="21"/>
                    <a:pt x="3306" y="27"/>
                  </a:cubicBezTo>
                  <a:cubicBezTo>
                    <a:pt x="3304" y="28"/>
                    <a:pt x="3303" y="29"/>
                    <a:pt x="3300" y="32"/>
                  </a:cubicBezTo>
                  <a:cubicBezTo>
                    <a:pt x="3299" y="33"/>
                    <a:pt x="3297" y="35"/>
                    <a:pt x="3296" y="36"/>
                  </a:cubicBezTo>
                  <a:cubicBezTo>
                    <a:pt x="3295" y="37"/>
                    <a:pt x="3295" y="37"/>
                    <a:pt x="3295" y="38"/>
                  </a:cubicBezTo>
                  <a:lnTo>
                    <a:pt x="3295" y="38"/>
                  </a:lnTo>
                  <a:cubicBezTo>
                    <a:pt x="3294" y="37"/>
                    <a:pt x="3294" y="36"/>
                    <a:pt x="3293" y="35"/>
                  </a:cubicBezTo>
                  <a:cubicBezTo>
                    <a:pt x="3290" y="27"/>
                    <a:pt x="3285" y="21"/>
                    <a:pt x="3278" y="16"/>
                  </a:cubicBezTo>
                  <a:cubicBezTo>
                    <a:pt x="3275" y="12"/>
                    <a:pt x="3269" y="10"/>
                    <a:pt x="3264" y="9"/>
                  </a:cubicBezTo>
                  <a:cubicBezTo>
                    <a:pt x="3261" y="7"/>
                    <a:pt x="3256" y="6"/>
                    <a:pt x="3253" y="6"/>
                  </a:cubicBezTo>
                  <a:lnTo>
                    <a:pt x="3250" y="6"/>
                  </a:lnTo>
                  <a:lnTo>
                    <a:pt x="3241" y="5"/>
                  </a:lnTo>
                  <a:cubicBezTo>
                    <a:pt x="3237" y="4"/>
                    <a:pt x="3232" y="3"/>
                    <a:pt x="3227" y="2"/>
                  </a:cubicBezTo>
                  <a:lnTo>
                    <a:pt x="3218" y="2"/>
                  </a:lnTo>
                  <a:cubicBezTo>
                    <a:pt x="3217" y="1"/>
                    <a:pt x="3215" y="1"/>
                    <a:pt x="3214" y="1"/>
                  </a:cubicBezTo>
                  <a:close/>
                </a:path>
              </a:pathLst>
            </a:custGeom>
            <a:solidFill>
              <a:srgbClr val="51361C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9">
              <a:extLst>
                <a:ext uri="{FF2B5EF4-FFF2-40B4-BE49-F238E27FC236}">
                  <a16:creationId xmlns:a16="http://schemas.microsoft.com/office/drawing/2014/main" id="{6F5222BA-D290-3CC1-4EBE-EB52756688CB}"/>
                </a:ext>
              </a:extLst>
            </p:cNvPr>
            <p:cNvSpPr/>
            <p:nvPr/>
          </p:nvSpPr>
          <p:spPr>
            <a:xfrm>
              <a:off x="6661855" y="1223940"/>
              <a:ext cx="338145" cy="244328"/>
            </a:xfrm>
            <a:custGeom>
              <a:avLst/>
              <a:gdLst/>
              <a:ahLst/>
              <a:cxnLst/>
              <a:rect l="l" t="t" r="r" b="b"/>
              <a:pathLst>
                <a:path w="3006" h="2172" extrusionOk="0">
                  <a:moveTo>
                    <a:pt x="2060" y="838"/>
                  </a:moveTo>
                  <a:lnTo>
                    <a:pt x="2060" y="838"/>
                  </a:lnTo>
                  <a:cubicBezTo>
                    <a:pt x="2060" y="839"/>
                    <a:pt x="2061" y="840"/>
                    <a:pt x="2061" y="840"/>
                  </a:cubicBezTo>
                  <a:cubicBezTo>
                    <a:pt x="2060" y="839"/>
                    <a:pt x="2060" y="839"/>
                    <a:pt x="2060" y="838"/>
                  </a:cubicBezTo>
                  <a:close/>
                  <a:moveTo>
                    <a:pt x="2365" y="1238"/>
                  </a:move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close/>
                  <a:moveTo>
                    <a:pt x="2368" y="1240"/>
                  </a:moveTo>
                  <a:lnTo>
                    <a:pt x="2368" y="1240"/>
                  </a:lnTo>
                  <a:cubicBezTo>
                    <a:pt x="2368" y="1240"/>
                    <a:pt x="2369" y="1240"/>
                    <a:pt x="2369" y="1241"/>
                  </a:cubicBezTo>
                  <a:cubicBezTo>
                    <a:pt x="2369" y="1241"/>
                    <a:pt x="2369" y="1241"/>
                    <a:pt x="2369" y="1241"/>
                  </a:cubicBezTo>
                  <a:cubicBezTo>
                    <a:pt x="2369" y="1241"/>
                    <a:pt x="2369" y="1241"/>
                    <a:pt x="2368" y="1240"/>
                  </a:cubicBezTo>
                  <a:close/>
                  <a:moveTo>
                    <a:pt x="2368" y="1289"/>
                  </a:moveTo>
                  <a:lnTo>
                    <a:pt x="2368" y="1289"/>
                  </a:lnTo>
                  <a:cubicBezTo>
                    <a:pt x="2368" y="1289"/>
                    <a:pt x="2369" y="1289"/>
                    <a:pt x="2369" y="1289"/>
                  </a:cubicBezTo>
                  <a:cubicBezTo>
                    <a:pt x="2368" y="1289"/>
                    <a:pt x="2368" y="1289"/>
                    <a:pt x="2368" y="1289"/>
                  </a:cubicBezTo>
                  <a:close/>
                  <a:moveTo>
                    <a:pt x="2479" y="1397"/>
                  </a:moveTo>
                  <a:lnTo>
                    <a:pt x="2479" y="1397"/>
                  </a:lnTo>
                  <a:cubicBezTo>
                    <a:pt x="2480" y="1397"/>
                    <a:pt x="2480" y="1397"/>
                    <a:pt x="2480" y="1397"/>
                  </a:cubicBezTo>
                  <a:lnTo>
                    <a:pt x="2480" y="1398"/>
                  </a:lnTo>
                  <a:lnTo>
                    <a:pt x="2479" y="1397"/>
                  </a:lnTo>
                  <a:close/>
                  <a:moveTo>
                    <a:pt x="2523" y="1464"/>
                  </a:moveTo>
                  <a:cubicBezTo>
                    <a:pt x="2523" y="1464"/>
                    <a:pt x="2524" y="1465"/>
                    <a:pt x="2524" y="1466"/>
                  </a:cubicBezTo>
                  <a:lnTo>
                    <a:pt x="2524" y="1466"/>
                  </a:lnTo>
                  <a:cubicBezTo>
                    <a:pt x="2523" y="1465"/>
                    <a:pt x="2523" y="1464"/>
                    <a:pt x="2523" y="1464"/>
                  </a:cubicBezTo>
                  <a:close/>
                  <a:moveTo>
                    <a:pt x="2544" y="1493"/>
                  </a:moveTo>
                  <a:cubicBezTo>
                    <a:pt x="2544" y="1493"/>
                    <a:pt x="2544" y="1493"/>
                    <a:pt x="2545" y="1494"/>
                  </a:cubicBezTo>
                  <a:lnTo>
                    <a:pt x="2545" y="1494"/>
                  </a:lnTo>
                  <a:cubicBezTo>
                    <a:pt x="2543" y="1493"/>
                    <a:pt x="2542" y="1493"/>
                    <a:pt x="2544" y="1493"/>
                  </a:cubicBezTo>
                  <a:close/>
                  <a:moveTo>
                    <a:pt x="904" y="1937"/>
                  </a:moveTo>
                  <a:cubicBezTo>
                    <a:pt x="904" y="1937"/>
                    <a:pt x="905" y="1938"/>
                    <a:pt x="905" y="1938"/>
                  </a:cubicBezTo>
                  <a:cubicBezTo>
                    <a:pt x="905" y="1938"/>
                    <a:pt x="904" y="1938"/>
                    <a:pt x="904" y="1937"/>
                  </a:cubicBezTo>
                  <a:close/>
                  <a:moveTo>
                    <a:pt x="1790" y="2012"/>
                  </a:moveTo>
                  <a:lnTo>
                    <a:pt x="1790" y="2012"/>
                  </a:lnTo>
                  <a:cubicBezTo>
                    <a:pt x="1790" y="2012"/>
                    <a:pt x="1790" y="2012"/>
                    <a:pt x="1791" y="2012"/>
                  </a:cubicBezTo>
                  <a:cubicBezTo>
                    <a:pt x="1790" y="2012"/>
                    <a:pt x="1790" y="2012"/>
                    <a:pt x="1790" y="2012"/>
                  </a:cubicBezTo>
                  <a:close/>
                  <a:moveTo>
                    <a:pt x="1791" y="2012"/>
                  </a:moveTo>
                  <a:cubicBezTo>
                    <a:pt x="1792" y="2013"/>
                    <a:pt x="1792" y="2014"/>
                    <a:pt x="1792" y="2014"/>
                  </a:cubicBezTo>
                  <a:cubicBezTo>
                    <a:pt x="1792" y="2014"/>
                    <a:pt x="1791" y="2013"/>
                    <a:pt x="1791" y="2012"/>
                  </a:cubicBezTo>
                  <a:close/>
                  <a:moveTo>
                    <a:pt x="1668" y="2037"/>
                  </a:moveTo>
                  <a:cubicBezTo>
                    <a:pt x="1668" y="2037"/>
                    <a:pt x="1669" y="2037"/>
                    <a:pt x="1669" y="2038"/>
                  </a:cubicBezTo>
                  <a:lnTo>
                    <a:pt x="1669" y="2038"/>
                  </a:lnTo>
                  <a:cubicBezTo>
                    <a:pt x="1669" y="2038"/>
                    <a:pt x="1668" y="2038"/>
                    <a:pt x="1668" y="2038"/>
                  </a:cubicBezTo>
                  <a:cubicBezTo>
                    <a:pt x="1668" y="2037"/>
                    <a:pt x="1668" y="2037"/>
                    <a:pt x="1668" y="2037"/>
                  </a:cubicBezTo>
                  <a:close/>
                  <a:moveTo>
                    <a:pt x="1752" y="2043"/>
                  </a:moveTo>
                  <a:lnTo>
                    <a:pt x="1752" y="2043"/>
                  </a:lnTo>
                  <a:cubicBezTo>
                    <a:pt x="1752" y="2043"/>
                    <a:pt x="1752" y="2043"/>
                    <a:pt x="1751" y="2043"/>
                  </a:cubicBezTo>
                  <a:cubicBezTo>
                    <a:pt x="1751" y="2043"/>
                    <a:pt x="1751" y="2043"/>
                    <a:pt x="1751" y="2044"/>
                  </a:cubicBezTo>
                  <a:lnTo>
                    <a:pt x="1751" y="2044"/>
                  </a:lnTo>
                  <a:cubicBezTo>
                    <a:pt x="1751" y="2043"/>
                    <a:pt x="1752" y="2043"/>
                    <a:pt x="1752" y="2043"/>
                  </a:cubicBezTo>
                  <a:close/>
                  <a:moveTo>
                    <a:pt x="2519" y="2072"/>
                  </a:moveTo>
                  <a:cubicBezTo>
                    <a:pt x="2519" y="2072"/>
                    <a:pt x="2520" y="2072"/>
                    <a:pt x="2521" y="2072"/>
                  </a:cubicBezTo>
                  <a:cubicBezTo>
                    <a:pt x="2519" y="2072"/>
                    <a:pt x="2519" y="2072"/>
                    <a:pt x="2519" y="2072"/>
                  </a:cubicBezTo>
                  <a:close/>
                  <a:moveTo>
                    <a:pt x="2447" y="2074"/>
                  </a:moveTo>
                  <a:lnTo>
                    <a:pt x="2447" y="2074"/>
                  </a:lnTo>
                  <a:cubicBezTo>
                    <a:pt x="2447" y="2074"/>
                    <a:pt x="2447" y="2075"/>
                    <a:pt x="2448" y="2075"/>
                  </a:cubicBezTo>
                  <a:cubicBezTo>
                    <a:pt x="2448" y="2075"/>
                    <a:pt x="2448" y="2075"/>
                    <a:pt x="2448" y="2075"/>
                  </a:cubicBezTo>
                  <a:cubicBezTo>
                    <a:pt x="2448" y="2075"/>
                    <a:pt x="2447" y="2075"/>
                    <a:pt x="2447" y="2074"/>
                  </a:cubicBezTo>
                  <a:close/>
                  <a:moveTo>
                    <a:pt x="2393" y="2101"/>
                  </a:moveTo>
                  <a:cubicBezTo>
                    <a:pt x="2394" y="2101"/>
                    <a:pt x="2394" y="2101"/>
                    <a:pt x="2395" y="2102"/>
                  </a:cubicBezTo>
                  <a:lnTo>
                    <a:pt x="2395" y="2102"/>
                  </a:lnTo>
                  <a:cubicBezTo>
                    <a:pt x="2394" y="2102"/>
                    <a:pt x="2394" y="2102"/>
                    <a:pt x="2393" y="2101"/>
                  </a:cubicBezTo>
                  <a:cubicBezTo>
                    <a:pt x="2393" y="2101"/>
                    <a:pt x="2393" y="2101"/>
                    <a:pt x="2393" y="2101"/>
                  </a:cubicBezTo>
                  <a:close/>
                  <a:moveTo>
                    <a:pt x="2901" y="2156"/>
                  </a:moveTo>
                  <a:lnTo>
                    <a:pt x="2901" y="2156"/>
                  </a:lnTo>
                  <a:cubicBezTo>
                    <a:pt x="2900" y="2156"/>
                    <a:pt x="2900" y="2156"/>
                    <a:pt x="2899" y="2157"/>
                  </a:cubicBezTo>
                  <a:lnTo>
                    <a:pt x="2899" y="2157"/>
                  </a:lnTo>
                  <a:cubicBezTo>
                    <a:pt x="2900" y="2156"/>
                    <a:pt x="2901" y="2156"/>
                    <a:pt x="2901" y="2156"/>
                  </a:cubicBezTo>
                  <a:close/>
                  <a:moveTo>
                    <a:pt x="1488" y="1"/>
                  </a:moveTo>
                  <a:cubicBezTo>
                    <a:pt x="1485" y="1"/>
                    <a:pt x="1482" y="2"/>
                    <a:pt x="1479" y="3"/>
                  </a:cubicBezTo>
                  <a:cubicBezTo>
                    <a:pt x="1473" y="8"/>
                    <a:pt x="1471" y="17"/>
                    <a:pt x="1476" y="24"/>
                  </a:cubicBezTo>
                  <a:cubicBezTo>
                    <a:pt x="1479" y="30"/>
                    <a:pt x="1485" y="35"/>
                    <a:pt x="1491" y="37"/>
                  </a:cubicBezTo>
                  <a:cubicBezTo>
                    <a:pt x="1495" y="39"/>
                    <a:pt x="1500" y="41"/>
                    <a:pt x="1506" y="41"/>
                  </a:cubicBezTo>
                  <a:cubicBezTo>
                    <a:pt x="1508" y="41"/>
                    <a:pt x="1511" y="42"/>
                    <a:pt x="1513" y="42"/>
                  </a:cubicBezTo>
                  <a:cubicBezTo>
                    <a:pt x="1513" y="43"/>
                    <a:pt x="1513" y="43"/>
                    <a:pt x="1514" y="44"/>
                  </a:cubicBezTo>
                  <a:cubicBezTo>
                    <a:pt x="1519" y="50"/>
                    <a:pt x="1522" y="57"/>
                    <a:pt x="1526" y="63"/>
                  </a:cubicBezTo>
                  <a:cubicBezTo>
                    <a:pt x="1529" y="71"/>
                    <a:pt x="1535" y="78"/>
                    <a:pt x="1538" y="83"/>
                  </a:cubicBezTo>
                  <a:cubicBezTo>
                    <a:pt x="1539" y="86"/>
                    <a:pt x="1542" y="89"/>
                    <a:pt x="1543" y="92"/>
                  </a:cubicBezTo>
                  <a:cubicBezTo>
                    <a:pt x="1544" y="95"/>
                    <a:pt x="1546" y="100"/>
                    <a:pt x="1549" y="103"/>
                  </a:cubicBezTo>
                  <a:cubicBezTo>
                    <a:pt x="1553" y="109"/>
                    <a:pt x="1557" y="115"/>
                    <a:pt x="1559" y="120"/>
                  </a:cubicBezTo>
                  <a:cubicBezTo>
                    <a:pt x="1560" y="124"/>
                    <a:pt x="1563" y="127"/>
                    <a:pt x="1564" y="132"/>
                  </a:cubicBezTo>
                  <a:cubicBezTo>
                    <a:pt x="1566" y="137"/>
                    <a:pt x="1568" y="141"/>
                    <a:pt x="1571" y="145"/>
                  </a:cubicBezTo>
                  <a:cubicBezTo>
                    <a:pt x="1573" y="149"/>
                    <a:pt x="1573" y="147"/>
                    <a:pt x="1573" y="156"/>
                  </a:cubicBezTo>
                  <a:cubicBezTo>
                    <a:pt x="1572" y="162"/>
                    <a:pt x="1573" y="168"/>
                    <a:pt x="1574" y="174"/>
                  </a:cubicBezTo>
                  <a:cubicBezTo>
                    <a:pt x="1575" y="177"/>
                    <a:pt x="1577" y="180"/>
                    <a:pt x="1579" y="182"/>
                  </a:cubicBezTo>
                  <a:cubicBezTo>
                    <a:pt x="1580" y="185"/>
                    <a:pt x="1582" y="188"/>
                    <a:pt x="1585" y="190"/>
                  </a:cubicBezTo>
                  <a:cubicBezTo>
                    <a:pt x="1589" y="196"/>
                    <a:pt x="1596" y="199"/>
                    <a:pt x="1603" y="200"/>
                  </a:cubicBezTo>
                  <a:cubicBezTo>
                    <a:pt x="1608" y="202"/>
                    <a:pt x="1612" y="203"/>
                    <a:pt x="1617" y="203"/>
                  </a:cubicBezTo>
                  <a:cubicBezTo>
                    <a:pt x="1619" y="203"/>
                    <a:pt x="1621" y="203"/>
                    <a:pt x="1622" y="204"/>
                  </a:cubicBezTo>
                  <a:cubicBezTo>
                    <a:pt x="1622" y="206"/>
                    <a:pt x="1621" y="209"/>
                    <a:pt x="1619" y="211"/>
                  </a:cubicBezTo>
                  <a:cubicBezTo>
                    <a:pt x="1618" y="217"/>
                    <a:pt x="1617" y="222"/>
                    <a:pt x="1616" y="228"/>
                  </a:cubicBezTo>
                  <a:cubicBezTo>
                    <a:pt x="1616" y="235"/>
                    <a:pt x="1618" y="243"/>
                    <a:pt x="1623" y="249"/>
                  </a:cubicBezTo>
                  <a:cubicBezTo>
                    <a:pt x="1625" y="254"/>
                    <a:pt x="1629" y="257"/>
                    <a:pt x="1631" y="261"/>
                  </a:cubicBezTo>
                  <a:cubicBezTo>
                    <a:pt x="1634" y="264"/>
                    <a:pt x="1638" y="268"/>
                    <a:pt x="1640" y="270"/>
                  </a:cubicBezTo>
                  <a:cubicBezTo>
                    <a:pt x="1643" y="272"/>
                    <a:pt x="1645" y="273"/>
                    <a:pt x="1646" y="276"/>
                  </a:cubicBezTo>
                  <a:cubicBezTo>
                    <a:pt x="1648" y="280"/>
                    <a:pt x="1652" y="284"/>
                    <a:pt x="1654" y="287"/>
                  </a:cubicBezTo>
                  <a:cubicBezTo>
                    <a:pt x="1659" y="292"/>
                    <a:pt x="1663" y="295"/>
                    <a:pt x="1669" y="298"/>
                  </a:cubicBezTo>
                  <a:cubicBezTo>
                    <a:pt x="1672" y="299"/>
                    <a:pt x="1674" y="300"/>
                    <a:pt x="1675" y="301"/>
                  </a:cubicBezTo>
                  <a:cubicBezTo>
                    <a:pt x="1677" y="302"/>
                    <a:pt x="1678" y="304"/>
                    <a:pt x="1678" y="306"/>
                  </a:cubicBezTo>
                  <a:cubicBezTo>
                    <a:pt x="1680" y="307"/>
                    <a:pt x="1681" y="308"/>
                    <a:pt x="1681" y="309"/>
                  </a:cubicBezTo>
                  <a:lnTo>
                    <a:pt x="1681" y="317"/>
                  </a:lnTo>
                  <a:cubicBezTo>
                    <a:pt x="1681" y="324"/>
                    <a:pt x="1683" y="330"/>
                    <a:pt x="1685" y="336"/>
                  </a:cubicBezTo>
                  <a:cubicBezTo>
                    <a:pt x="1687" y="339"/>
                    <a:pt x="1688" y="342"/>
                    <a:pt x="1690" y="344"/>
                  </a:cubicBezTo>
                  <a:cubicBezTo>
                    <a:pt x="1691" y="346"/>
                    <a:pt x="1692" y="349"/>
                    <a:pt x="1695" y="350"/>
                  </a:cubicBezTo>
                  <a:cubicBezTo>
                    <a:pt x="1698" y="354"/>
                    <a:pt x="1703" y="358"/>
                    <a:pt x="1707" y="361"/>
                  </a:cubicBezTo>
                  <a:cubicBezTo>
                    <a:pt x="1710" y="363"/>
                    <a:pt x="1712" y="365"/>
                    <a:pt x="1714" y="366"/>
                  </a:cubicBezTo>
                  <a:cubicBezTo>
                    <a:pt x="1716" y="368"/>
                    <a:pt x="1717" y="371"/>
                    <a:pt x="1719" y="372"/>
                  </a:cubicBezTo>
                  <a:cubicBezTo>
                    <a:pt x="1723" y="378"/>
                    <a:pt x="1726" y="382"/>
                    <a:pt x="1731" y="386"/>
                  </a:cubicBezTo>
                  <a:cubicBezTo>
                    <a:pt x="1735" y="388"/>
                    <a:pt x="1739" y="390"/>
                    <a:pt x="1743" y="393"/>
                  </a:cubicBezTo>
                  <a:cubicBezTo>
                    <a:pt x="1747" y="395"/>
                    <a:pt x="1746" y="394"/>
                    <a:pt x="1753" y="403"/>
                  </a:cubicBezTo>
                  <a:cubicBezTo>
                    <a:pt x="1755" y="407"/>
                    <a:pt x="1758" y="410"/>
                    <a:pt x="1761" y="414"/>
                  </a:cubicBezTo>
                  <a:lnTo>
                    <a:pt x="1768" y="421"/>
                  </a:lnTo>
                  <a:lnTo>
                    <a:pt x="1771" y="425"/>
                  </a:lnTo>
                  <a:lnTo>
                    <a:pt x="1773" y="429"/>
                  </a:lnTo>
                  <a:cubicBezTo>
                    <a:pt x="1773" y="430"/>
                    <a:pt x="1773" y="430"/>
                    <a:pt x="1773" y="431"/>
                  </a:cubicBezTo>
                  <a:lnTo>
                    <a:pt x="1773" y="441"/>
                  </a:lnTo>
                  <a:cubicBezTo>
                    <a:pt x="1775" y="447"/>
                    <a:pt x="1776" y="454"/>
                    <a:pt x="1779" y="460"/>
                  </a:cubicBezTo>
                  <a:cubicBezTo>
                    <a:pt x="1782" y="466"/>
                    <a:pt x="1785" y="471"/>
                    <a:pt x="1790" y="475"/>
                  </a:cubicBezTo>
                  <a:cubicBezTo>
                    <a:pt x="1794" y="480"/>
                    <a:pt x="1800" y="484"/>
                    <a:pt x="1806" y="487"/>
                  </a:cubicBezTo>
                  <a:cubicBezTo>
                    <a:pt x="1815" y="490"/>
                    <a:pt x="1813" y="489"/>
                    <a:pt x="1815" y="491"/>
                  </a:cubicBezTo>
                  <a:cubicBezTo>
                    <a:pt x="1816" y="492"/>
                    <a:pt x="1816" y="494"/>
                    <a:pt x="1816" y="495"/>
                  </a:cubicBezTo>
                  <a:cubicBezTo>
                    <a:pt x="1817" y="497"/>
                    <a:pt x="1817" y="499"/>
                    <a:pt x="1816" y="500"/>
                  </a:cubicBezTo>
                  <a:cubicBezTo>
                    <a:pt x="1816" y="507"/>
                    <a:pt x="1817" y="514"/>
                    <a:pt x="1820" y="520"/>
                  </a:cubicBezTo>
                  <a:cubicBezTo>
                    <a:pt x="1822" y="526"/>
                    <a:pt x="1824" y="531"/>
                    <a:pt x="1828" y="535"/>
                  </a:cubicBezTo>
                  <a:cubicBezTo>
                    <a:pt x="1831" y="540"/>
                    <a:pt x="1835" y="543"/>
                    <a:pt x="1838" y="547"/>
                  </a:cubicBezTo>
                  <a:cubicBezTo>
                    <a:pt x="1842" y="550"/>
                    <a:pt x="1844" y="553"/>
                    <a:pt x="1845" y="554"/>
                  </a:cubicBezTo>
                  <a:cubicBezTo>
                    <a:pt x="1848" y="556"/>
                    <a:pt x="1849" y="558"/>
                    <a:pt x="1851" y="561"/>
                  </a:cubicBezTo>
                  <a:cubicBezTo>
                    <a:pt x="1852" y="563"/>
                    <a:pt x="1852" y="564"/>
                    <a:pt x="1853" y="565"/>
                  </a:cubicBezTo>
                  <a:cubicBezTo>
                    <a:pt x="1853" y="568"/>
                    <a:pt x="1855" y="571"/>
                    <a:pt x="1855" y="573"/>
                  </a:cubicBezTo>
                  <a:cubicBezTo>
                    <a:pt x="1856" y="579"/>
                    <a:pt x="1858" y="585"/>
                    <a:pt x="1860" y="591"/>
                  </a:cubicBezTo>
                  <a:cubicBezTo>
                    <a:pt x="1862" y="593"/>
                    <a:pt x="1863" y="595"/>
                    <a:pt x="1865" y="598"/>
                  </a:cubicBezTo>
                  <a:lnTo>
                    <a:pt x="1868" y="604"/>
                  </a:lnTo>
                  <a:cubicBezTo>
                    <a:pt x="1872" y="608"/>
                    <a:pt x="1875" y="612"/>
                    <a:pt x="1879" y="615"/>
                  </a:cubicBezTo>
                  <a:cubicBezTo>
                    <a:pt x="1881" y="617"/>
                    <a:pt x="1884" y="620"/>
                    <a:pt x="1885" y="622"/>
                  </a:cubicBezTo>
                  <a:cubicBezTo>
                    <a:pt x="1887" y="623"/>
                    <a:pt x="1889" y="627"/>
                    <a:pt x="1890" y="629"/>
                  </a:cubicBezTo>
                  <a:cubicBezTo>
                    <a:pt x="1892" y="630"/>
                    <a:pt x="1893" y="633"/>
                    <a:pt x="1893" y="635"/>
                  </a:cubicBezTo>
                  <a:cubicBezTo>
                    <a:pt x="1894" y="636"/>
                    <a:pt x="1894" y="638"/>
                    <a:pt x="1896" y="644"/>
                  </a:cubicBezTo>
                  <a:cubicBezTo>
                    <a:pt x="1897" y="650"/>
                    <a:pt x="1900" y="655"/>
                    <a:pt x="1903" y="660"/>
                  </a:cubicBezTo>
                  <a:cubicBezTo>
                    <a:pt x="1906" y="665"/>
                    <a:pt x="1908" y="667"/>
                    <a:pt x="1911" y="671"/>
                  </a:cubicBezTo>
                  <a:cubicBezTo>
                    <a:pt x="1914" y="675"/>
                    <a:pt x="1916" y="678"/>
                    <a:pt x="1919" y="681"/>
                  </a:cubicBezTo>
                  <a:cubicBezTo>
                    <a:pt x="1922" y="685"/>
                    <a:pt x="1923" y="687"/>
                    <a:pt x="1925" y="689"/>
                  </a:cubicBezTo>
                  <a:cubicBezTo>
                    <a:pt x="1930" y="697"/>
                    <a:pt x="1936" y="704"/>
                    <a:pt x="1943" y="710"/>
                  </a:cubicBezTo>
                  <a:cubicBezTo>
                    <a:pt x="1947" y="715"/>
                    <a:pt x="1950" y="716"/>
                    <a:pt x="1951" y="717"/>
                  </a:cubicBezTo>
                  <a:cubicBezTo>
                    <a:pt x="1952" y="719"/>
                    <a:pt x="1954" y="722"/>
                    <a:pt x="1955" y="723"/>
                  </a:cubicBezTo>
                  <a:cubicBezTo>
                    <a:pt x="1959" y="729"/>
                    <a:pt x="1965" y="734"/>
                    <a:pt x="1969" y="738"/>
                  </a:cubicBezTo>
                  <a:cubicBezTo>
                    <a:pt x="1975" y="741"/>
                    <a:pt x="1980" y="744"/>
                    <a:pt x="1985" y="745"/>
                  </a:cubicBezTo>
                  <a:lnTo>
                    <a:pt x="1989" y="746"/>
                  </a:lnTo>
                  <a:cubicBezTo>
                    <a:pt x="1990" y="747"/>
                    <a:pt x="1990" y="748"/>
                    <a:pt x="1991" y="750"/>
                  </a:cubicBezTo>
                  <a:cubicBezTo>
                    <a:pt x="1995" y="755"/>
                    <a:pt x="1997" y="761"/>
                    <a:pt x="1999" y="768"/>
                  </a:cubicBezTo>
                  <a:cubicBezTo>
                    <a:pt x="2002" y="773"/>
                    <a:pt x="2004" y="776"/>
                    <a:pt x="2007" y="781"/>
                  </a:cubicBezTo>
                  <a:lnTo>
                    <a:pt x="2014" y="791"/>
                  </a:lnTo>
                  <a:cubicBezTo>
                    <a:pt x="2020" y="798"/>
                    <a:pt x="2024" y="803"/>
                    <a:pt x="2028" y="809"/>
                  </a:cubicBezTo>
                  <a:lnTo>
                    <a:pt x="2032" y="813"/>
                  </a:lnTo>
                  <a:cubicBezTo>
                    <a:pt x="2033" y="816"/>
                    <a:pt x="2035" y="818"/>
                    <a:pt x="2036" y="820"/>
                  </a:cubicBezTo>
                  <a:cubicBezTo>
                    <a:pt x="2041" y="825"/>
                    <a:pt x="2046" y="829"/>
                    <a:pt x="2051" y="832"/>
                  </a:cubicBezTo>
                  <a:cubicBezTo>
                    <a:pt x="2054" y="833"/>
                    <a:pt x="2055" y="834"/>
                    <a:pt x="2057" y="836"/>
                  </a:cubicBezTo>
                  <a:lnTo>
                    <a:pt x="2058" y="838"/>
                  </a:lnTo>
                  <a:cubicBezTo>
                    <a:pt x="2059" y="838"/>
                    <a:pt x="2059" y="838"/>
                    <a:pt x="2059" y="838"/>
                  </a:cubicBezTo>
                  <a:lnTo>
                    <a:pt x="2059" y="838"/>
                  </a:lnTo>
                  <a:cubicBezTo>
                    <a:pt x="2059" y="839"/>
                    <a:pt x="2058" y="840"/>
                    <a:pt x="2057" y="842"/>
                  </a:cubicBezTo>
                  <a:cubicBezTo>
                    <a:pt x="2056" y="848"/>
                    <a:pt x="2055" y="854"/>
                    <a:pt x="2054" y="860"/>
                  </a:cubicBezTo>
                  <a:cubicBezTo>
                    <a:pt x="2054" y="868"/>
                    <a:pt x="2056" y="877"/>
                    <a:pt x="2061" y="884"/>
                  </a:cubicBezTo>
                  <a:cubicBezTo>
                    <a:pt x="2064" y="890"/>
                    <a:pt x="2069" y="894"/>
                    <a:pt x="2075" y="899"/>
                  </a:cubicBezTo>
                  <a:cubicBezTo>
                    <a:pt x="2079" y="902"/>
                    <a:pt x="2084" y="905"/>
                    <a:pt x="2089" y="907"/>
                  </a:cubicBezTo>
                  <a:cubicBezTo>
                    <a:pt x="2090" y="908"/>
                    <a:pt x="2091" y="908"/>
                    <a:pt x="2092" y="909"/>
                  </a:cubicBezTo>
                  <a:lnTo>
                    <a:pt x="2093" y="912"/>
                  </a:lnTo>
                  <a:lnTo>
                    <a:pt x="2096" y="914"/>
                  </a:lnTo>
                  <a:cubicBezTo>
                    <a:pt x="2096" y="915"/>
                    <a:pt x="2097" y="916"/>
                    <a:pt x="2098" y="917"/>
                  </a:cubicBezTo>
                  <a:cubicBezTo>
                    <a:pt x="2102" y="923"/>
                    <a:pt x="2108" y="927"/>
                    <a:pt x="2114" y="930"/>
                  </a:cubicBezTo>
                  <a:cubicBezTo>
                    <a:pt x="2118" y="931"/>
                    <a:pt x="2120" y="933"/>
                    <a:pt x="2122" y="935"/>
                  </a:cubicBezTo>
                  <a:cubicBezTo>
                    <a:pt x="2123" y="935"/>
                    <a:pt x="2123" y="935"/>
                    <a:pt x="2124" y="936"/>
                  </a:cubicBezTo>
                  <a:lnTo>
                    <a:pt x="2124" y="936"/>
                  </a:lnTo>
                  <a:cubicBezTo>
                    <a:pt x="2124" y="936"/>
                    <a:pt x="2123" y="937"/>
                    <a:pt x="2123" y="937"/>
                  </a:cubicBezTo>
                  <a:cubicBezTo>
                    <a:pt x="2122" y="942"/>
                    <a:pt x="2121" y="948"/>
                    <a:pt x="2120" y="953"/>
                  </a:cubicBezTo>
                  <a:cubicBezTo>
                    <a:pt x="2119" y="971"/>
                    <a:pt x="2129" y="988"/>
                    <a:pt x="2144" y="996"/>
                  </a:cubicBezTo>
                  <a:cubicBezTo>
                    <a:pt x="2151" y="1000"/>
                    <a:pt x="2158" y="1001"/>
                    <a:pt x="2165" y="1002"/>
                  </a:cubicBezTo>
                  <a:lnTo>
                    <a:pt x="2171" y="1003"/>
                  </a:lnTo>
                  <a:lnTo>
                    <a:pt x="2171" y="1003"/>
                  </a:lnTo>
                  <a:lnTo>
                    <a:pt x="2172" y="1006"/>
                  </a:lnTo>
                  <a:cubicBezTo>
                    <a:pt x="2173" y="1008"/>
                    <a:pt x="2173" y="1010"/>
                    <a:pt x="2174" y="1012"/>
                  </a:cubicBezTo>
                  <a:cubicBezTo>
                    <a:pt x="2175" y="1017"/>
                    <a:pt x="2178" y="1023"/>
                    <a:pt x="2181" y="1028"/>
                  </a:cubicBezTo>
                  <a:cubicBezTo>
                    <a:pt x="2184" y="1032"/>
                    <a:pt x="2186" y="1037"/>
                    <a:pt x="2189" y="1040"/>
                  </a:cubicBezTo>
                  <a:cubicBezTo>
                    <a:pt x="2193" y="1045"/>
                    <a:pt x="2196" y="1050"/>
                    <a:pt x="2201" y="1053"/>
                  </a:cubicBezTo>
                  <a:cubicBezTo>
                    <a:pt x="2206" y="1056"/>
                    <a:pt x="2208" y="1058"/>
                    <a:pt x="2209" y="1059"/>
                  </a:cubicBezTo>
                  <a:cubicBezTo>
                    <a:pt x="2210" y="1061"/>
                    <a:pt x="2211" y="1062"/>
                    <a:pt x="2213" y="1065"/>
                  </a:cubicBezTo>
                  <a:cubicBezTo>
                    <a:pt x="2217" y="1072"/>
                    <a:pt x="2223" y="1078"/>
                    <a:pt x="2229" y="1084"/>
                  </a:cubicBezTo>
                  <a:cubicBezTo>
                    <a:pt x="2230" y="1087"/>
                    <a:pt x="2232" y="1089"/>
                    <a:pt x="2235" y="1092"/>
                  </a:cubicBezTo>
                  <a:cubicBezTo>
                    <a:pt x="2236" y="1094"/>
                    <a:pt x="2237" y="1096"/>
                    <a:pt x="2238" y="1097"/>
                  </a:cubicBezTo>
                  <a:lnTo>
                    <a:pt x="2238" y="1101"/>
                  </a:lnTo>
                  <a:cubicBezTo>
                    <a:pt x="2238" y="1106"/>
                    <a:pt x="2239" y="1112"/>
                    <a:pt x="2241" y="1118"/>
                  </a:cubicBezTo>
                  <a:cubicBezTo>
                    <a:pt x="2244" y="1124"/>
                    <a:pt x="2246" y="1129"/>
                    <a:pt x="2251" y="1134"/>
                  </a:cubicBezTo>
                  <a:cubicBezTo>
                    <a:pt x="2253" y="1139"/>
                    <a:pt x="2258" y="1143"/>
                    <a:pt x="2261" y="1147"/>
                  </a:cubicBezTo>
                  <a:cubicBezTo>
                    <a:pt x="2267" y="1151"/>
                    <a:pt x="2270" y="1154"/>
                    <a:pt x="2272" y="1155"/>
                  </a:cubicBezTo>
                  <a:cubicBezTo>
                    <a:pt x="2273" y="1156"/>
                    <a:pt x="2274" y="1157"/>
                    <a:pt x="2275" y="1160"/>
                  </a:cubicBezTo>
                  <a:cubicBezTo>
                    <a:pt x="2276" y="1161"/>
                    <a:pt x="2277" y="1162"/>
                    <a:pt x="2279" y="1164"/>
                  </a:cubicBezTo>
                  <a:cubicBezTo>
                    <a:pt x="2279" y="1165"/>
                    <a:pt x="2280" y="1167"/>
                    <a:pt x="2280" y="1169"/>
                  </a:cubicBezTo>
                  <a:cubicBezTo>
                    <a:pt x="2281" y="1175"/>
                    <a:pt x="2282" y="1180"/>
                    <a:pt x="2284" y="1185"/>
                  </a:cubicBezTo>
                  <a:cubicBezTo>
                    <a:pt x="2287" y="1189"/>
                    <a:pt x="2288" y="1191"/>
                    <a:pt x="2289" y="1194"/>
                  </a:cubicBezTo>
                  <a:lnTo>
                    <a:pt x="2292" y="1199"/>
                  </a:lnTo>
                  <a:cubicBezTo>
                    <a:pt x="2294" y="1201"/>
                    <a:pt x="2292" y="1195"/>
                    <a:pt x="2294" y="1211"/>
                  </a:cubicBezTo>
                  <a:cubicBezTo>
                    <a:pt x="2295" y="1218"/>
                    <a:pt x="2297" y="1224"/>
                    <a:pt x="2301" y="1231"/>
                  </a:cubicBezTo>
                  <a:cubicBezTo>
                    <a:pt x="2305" y="1237"/>
                    <a:pt x="2306" y="1238"/>
                    <a:pt x="2309" y="1242"/>
                  </a:cubicBezTo>
                  <a:lnTo>
                    <a:pt x="2321" y="1262"/>
                  </a:lnTo>
                  <a:cubicBezTo>
                    <a:pt x="2324" y="1266"/>
                    <a:pt x="2327" y="1271"/>
                    <a:pt x="2332" y="1275"/>
                  </a:cubicBezTo>
                  <a:cubicBezTo>
                    <a:pt x="2338" y="1281"/>
                    <a:pt x="2346" y="1286"/>
                    <a:pt x="2355" y="1287"/>
                  </a:cubicBezTo>
                  <a:cubicBezTo>
                    <a:pt x="2360" y="1289"/>
                    <a:pt x="2364" y="1289"/>
                    <a:pt x="2366" y="1289"/>
                  </a:cubicBezTo>
                  <a:lnTo>
                    <a:pt x="2366" y="1289"/>
                  </a:lnTo>
                  <a:lnTo>
                    <a:pt x="2365" y="1296"/>
                  </a:lnTo>
                  <a:cubicBezTo>
                    <a:pt x="2365" y="1304"/>
                    <a:pt x="2367" y="1312"/>
                    <a:pt x="2370" y="1321"/>
                  </a:cubicBezTo>
                  <a:cubicBezTo>
                    <a:pt x="2371" y="1323"/>
                    <a:pt x="2374" y="1326"/>
                    <a:pt x="2376" y="1330"/>
                  </a:cubicBezTo>
                  <a:lnTo>
                    <a:pt x="2378" y="1333"/>
                  </a:lnTo>
                  <a:cubicBezTo>
                    <a:pt x="2379" y="1336"/>
                    <a:pt x="2380" y="1338"/>
                    <a:pt x="2382" y="1339"/>
                  </a:cubicBezTo>
                  <a:cubicBezTo>
                    <a:pt x="2383" y="1344"/>
                    <a:pt x="2385" y="1348"/>
                    <a:pt x="2387" y="1353"/>
                  </a:cubicBezTo>
                  <a:cubicBezTo>
                    <a:pt x="2390" y="1358"/>
                    <a:pt x="2393" y="1362"/>
                    <a:pt x="2394" y="1365"/>
                  </a:cubicBezTo>
                  <a:cubicBezTo>
                    <a:pt x="2399" y="1370"/>
                    <a:pt x="2402" y="1376"/>
                    <a:pt x="2406" y="1383"/>
                  </a:cubicBezTo>
                  <a:cubicBezTo>
                    <a:pt x="2409" y="1390"/>
                    <a:pt x="2415" y="1398"/>
                    <a:pt x="2420" y="1405"/>
                  </a:cubicBezTo>
                  <a:cubicBezTo>
                    <a:pt x="2422" y="1409"/>
                    <a:pt x="2426" y="1412"/>
                    <a:pt x="2428" y="1414"/>
                  </a:cubicBezTo>
                  <a:cubicBezTo>
                    <a:pt x="2430" y="1418"/>
                    <a:pt x="2433" y="1420"/>
                    <a:pt x="2434" y="1423"/>
                  </a:cubicBezTo>
                  <a:lnTo>
                    <a:pt x="2437" y="1427"/>
                  </a:lnTo>
                  <a:cubicBezTo>
                    <a:pt x="2440" y="1431"/>
                    <a:pt x="2442" y="1433"/>
                    <a:pt x="2445" y="1436"/>
                  </a:cubicBezTo>
                  <a:cubicBezTo>
                    <a:pt x="2452" y="1442"/>
                    <a:pt x="2460" y="1446"/>
                    <a:pt x="2469" y="1447"/>
                  </a:cubicBezTo>
                  <a:cubicBezTo>
                    <a:pt x="2471" y="1448"/>
                    <a:pt x="2472" y="1448"/>
                    <a:pt x="2474" y="1448"/>
                  </a:cubicBezTo>
                  <a:lnTo>
                    <a:pt x="2474" y="1448"/>
                  </a:lnTo>
                  <a:lnTo>
                    <a:pt x="2473" y="1450"/>
                  </a:lnTo>
                  <a:cubicBezTo>
                    <a:pt x="2471" y="1458"/>
                    <a:pt x="2470" y="1467"/>
                    <a:pt x="2471" y="1475"/>
                  </a:cubicBezTo>
                  <a:cubicBezTo>
                    <a:pt x="2473" y="1483"/>
                    <a:pt x="2477" y="1490"/>
                    <a:pt x="2481" y="1496"/>
                  </a:cubicBezTo>
                  <a:cubicBezTo>
                    <a:pt x="2484" y="1499"/>
                    <a:pt x="2486" y="1502"/>
                    <a:pt x="2489" y="1506"/>
                  </a:cubicBezTo>
                  <a:cubicBezTo>
                    <a:pt x="2495" y="1513"/>
                    <a:pt x="2497" y="1518"/>
                    <a:pt x="2502" y="1523"/>
                  </a:cubicBezTo>
                  <a:cubicBezTo>
                    <a:pt x="2507" y="1530"/>
                    <a:pt x="2514" y="1536"/>
                    <a:pt x="2521" y="1540"/>
                  </a:cubicBezTo>
                  <a:cubicBezTo>
                    <a:pt x="2526" y="1543"/>
                    <a:pt x="2532" y="1544"/>
                    <a:pt x="2539" y="1545"/>
                  </a:cubicBezTo>
                  <a:lnTo>
                    <a:pt x="2540" y="1545"/>
                  </a:lnTo>
                  <a:lnTo>
                    <a:pt x="2540" y="1546"/>
                  </a:lnTo>
                  <a:cubicBezTo>
                    <a:pt x="2544" y="1551"/>
                    <a:pt x="2547" y="1555"/>
                    <a:pt x="2552" y="1559"/>
                  </a:cubicBezTo>
                  <a:cubicBezTo>
                    <a:pt x="2557" y="1563"/>
                    <a:pt x="2560" y="1566"/>
                    <a:pt x="2561" y="1567"/>
                  </a:cubicBezTo>
                  <a:cubicBezTo>
                    <a:pt x="2562" y="1569"/>
                    <a:pt x="2564" y="1570"/>
                    <a:pt x="2565" y="1571"/>
                  </a:cubicBezTo>
                  <a:cubicBezTo>
                    <a:pt x="2567" y="1573"/>
                    <a:pt x="2568" y="1575"/>
                    <a:pt x="2569" y="1578"/>
                  </a:cubicBezTo>
                  <a:cubicBezTo>
                    <a:pt x="2570" y="1580"/>
                    <a:pt x="2572" y="1582"/>
                    <a:pt x="2573" y="1585"/>
                  </a:cubicBezTo>
                  <a:cubicBezTo>
                    <a:pt x="2574" y="1589"/>
                    <a:pt x="2576" y="1595"/>
                    <a:pt x="2580" y="1600"/>
                  </a:cubicBezTo>
                  <a:lnTo>
                    <a:pt x="2583" y="1605"/>
                  </a:lnTo>
                  <a:lnTo>
                    <a:pt x="2583" y="1605"/>
                  </a:lnTo>
                  <a:cubicBezTo>
                    <a:pt x="2583" y="1607"/>
                    <a:pt x="2583" y="1609"/>
                    <a:pt x="2582" y="1613"/>
                  </a:cubicBezTo>
                  <a:cubicBezTo>
                    <a:pt x="2580" y="1621"/>
                    <a:pt x="2580" y="1629"/>
                    <a:pt x="2582" y="1637"/>
                  </a:cubicBezTo>
                  <a:cubicBezTo>
                    <a:pt x="2584" y="1646"/>
                    <a:pt x="2589" y="1653"/>
                    <a:pt x="2595" y="1660"/>
                  </a:cubicBezTo>
                  <a:cubicBezTo>
                    <a:pt x="2602" y="1666"/>
                    <a:pt x="2610" y="1670"/>
                    <a:pt x="2619" y="1672"/>
                  </a:cubicBezTo>
                  <a:cubicBezTo>
                    <a:pt x="2622" y="1673"/>
                    <a:pt x="2626" y="1674"/>
                    <a:pt x="2630" y="1674"/>
                  </a:cubicBezTo>
                  <a:lnTo>
                    <a:pt x="2630" y="1674"/>
                  </a:lnTo>
                  <a:lnTo>
                    <a:pt x="2631" y="1675"/>
                  </a:lnTo>
                  <a:cubicBezTo>
                    <a:pt x="2633" y="1677"/>
                    <a:pt x="2634" y="1680"/>
                    <a:pt x="2635" y="1682"/>
                  </a:cubicBezTo>
                  <a:cubicBezTo>
                    <a:pt x="2636" y="1684"/>
                    <a:pt x="2639" y="1689"/>
                    <a:pt x="2641" y="1694"/>
                  </a:cubicBezTo>
                  <a:cubicBezTo>
                    <a:pt x="2643" y="1697"/>
                    <a:pt x="2647" y="1702"/>
                    <a:pt x="2649" y="1705"/>
                  </a:cubicBezTo>
                  <a:cubicBezTo>
                    <a:pt x="2653" y="1711"/>
                    <a:pt x="2657" y="1716"/>
                    <a:pt x="2662" y="1719"/>
                  </a:cubicBezTo>
                  <a:cubicBezTo>
                    <a:pt x="2667" y="1723"/>
                    <a:pt x="2670" y="1725"/>
                    <a:pt x="2675" y="1727"/>
                  </a:cubicBezTo>
                  <a:cubicBezTo>
                    <a:pt x="2677" y="1730"/>
                    <a:pt x="2676" y="1728"/>
                    <a:pt x="2682" y="1736"/>
                  </a:cubicBezTo>
                  <a:cubicBezTo>
                    <a:pt x="2684" y="1739"/>
                    <a:pt x="2685" y="1741"/>
                    <a:pt x="2687" y="1745"/>
                  </a:cubicBezTo>
                  <a:lnTo>
                    <a:pt x="2693" y="1755"/>
                  </a:lnTo>
                  <a:lnTo>
                    <a:pt x="2720" y="1794"/>
                  </a:lnTo>
                  <a:cubicBezTo>
                    <a:pt x="2720" y="1794"/>
                    <a:pt x="2720" y="1793"/>
                    <a:pt x="2720" y="1793"/>
                  </a:cubicBezTo>
                  <a:cubicBezTo>
                    <a:pt x="2720" y="1792"/>
                    <a:pt x="2720" y="1792"/>
                    <a:pt x="2720" y="1792"/>
                  </a:cubicBezTo>
                  <a:lnTo>
                    <a:pt x="2720" y="1792"/>
                  </a:lnTo>
                  <a:cubicBezTo>
                    <a:pt x="2720" y="1792"/>
                    <a:pt x="2721" y="1792"/>
                    <a:pt x="2720" y="1794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5"/>
                    <a:pt x="2720" y="1795"/>
                    <a:pt x="2720" y="1794"/>
                  </a:cubicBezTo>
                  <a:cubicBezTo>
                    <a:pt x="2719" y="1800"/>
                    <a:pt x="2719" y="1806"/>
                    <a:pt x="2719" y="1812"/>
                  </a:cubicBezTo>
                  <a:cubicBezTo>
                    <a:pt x="2719" y="1821"/>
                    <a:pt x="2721" y="1830"/>
                    <a:pt x="2726" y="1837"/>
                  </a:cubicBezTo>
                  <a:cubicBezTo>
                    <a:pt x="2728" y="1840"/>
                    <a:pt x="2729" y="1842"/>
                    <a:pt x="2730" y="1844"/>
                  </a:cubicBezTo>
                  <a:cubicBezTo>
                    <a:pt x="2733" y="1847"/>
                    <a:pt x="2733" y="1847"/>
                    <a:pt x="2736" y="1851"/>
                  </a:cubicBezTo>
                  <a:cubicBezTo>
                    <a:pt x="2740" y="1855"/>
                    <a:pt x="2744" y="1859"/>
                    <a:pt x="2747" y="1860"/>
                  </a:cubicBezTo>
                  <a:cubicBezTo>
                    <a:pt x="2748" y="1862"/>
                    <a:pt x="2750" y="1864"/>
                    <a:pt x="2751" y="1865"/>
                  </a:cubicBezTo>
                  <a:lnTo>
                    <a:pt x="2753" y="1869"/>
                  </a:lnTo>
                  <a:cubicBezTo>
                    <a:pt x="2756" y="1872"/>
                    <a:pt x="2757" y="1874"/>
                    <a:pt x="2759" y="1877"/>
                  </a:cubicBezTo>
                  <a:cubicBezTo>
                    <a:pt x="2765" y="1881"/>
                    <a:pt x="2770" y="1886"/>
                    <a:pt x="2777" y="1889"/>
                  </a:cubicBezTo>
                  <a:cubicBezTo>
                    <a:pt x="2779" y="1891"/>
                    <a:pt x="2780" y="1891"/>
                    <a:pt x="2782" y="1892"/>
                  </a:cubicBezTo>
                  <a:cubicBezTo>
                    <a:pt x="2782" y="1893"/>
                    <a:pt x="2784" y="1894"/>
                    <a:pt x="2784" y="1894"/>
                  </a:cubicBezTo>
                  <a:cubicBezTo>
                    <a:pt x="2787" y="1900"/>
                    <a:pt x="2792" y="1903"/>
                    <a:pt x="2795" y="1908"/>
                  </a:cubicBezTo>
                  <a:cubicBezTo>
                    <a:pt x="2800" y="1911"/>
                    <a:pt x="2803" y="1914"/>
                    <a:pt x="2807" y="1917"/>
                  </a:cubicBezTo>
                  <a:cubicBezTo>
                    <a:pt x="2808" y="1917"/>
                    <a:pt x="2809" y="1918"/>
                    <a:pt x="2810" y="1920"/>
                  </a:cubicBezTo>
                  <a:cubicBezTo>
                    <a:pt x="2811" y="1922"/>
                    <a:pt x="2814" y="1924"/>
                    <a:pt x="2815" y="1925"/>
                  </a:cubicBezTo>
                  <a:cubicBezTo>
                    <a:pt x="2816" y="1928"/>
                    <a:pt x="2817" y="1930"/>
                    <a:pt x="2817" y="1932"/>
                  </a:cubicBezTo>
                  <a:cubicBezTo>
                    <a:pt x="2820" y="1937"/>
                    <a:pt x="2821" y="1942"/>
                    <a:pt x="2823" y="1946"/>
                  </a:cubicBezTo>
                  <a:cubicBezTo>
                    <a:pt x="2825" y="1948"/>
                    <a:pt x="2826" y="1951"/>
                    <a:pt x="2828" y="1953"/>
                  </a:cubicBezTo>
                  <a:lnTo>
                    <a:pt x="2831" y="1958"/>
                  </a:lnTo>
                  <a:cubicBezTo>
                    <a:pt x="2832" y="1961"/>
                    <a:pt x="2831" y="1954"/>
                    <a:pt x="2832" y="1969"/>
                  </a:cubicBezTo>
                  <a:cubicBezTo>
                    <a:pt x="2835" y="1976"/>
                    <a:pt x="2837" y="1983"/>
                    <a:pt x="2840" y="1989"/>
                  </a:cubicBezTo>
                  <a:cubicBezTo>
                    <a:pt x="2845" y="1996"/>
                    <a:pt x="2845" y="1996"/>
                    <a:pt x="2846" y="1998"/>
                  </a:cubicBezTo>
                  <a:cubicBezTo>
                    <a:pt x="2847" y="2001"/>
                    <a:pt x="2848" y="2003"/>
                    <a:pt x="2848" y="2004"/>
                  </a:cubicBezTo>
                  <a:cubicBezTo>
                    <a:pt x="2851" y="2010"/>
                    <a:pt x="2852" y="2014"/>
                    <a:pt x="2855" y="2019"/>
                  </a:cubicBezTo>
                  <a:cubicBezTo>
                    <a:pt x="2857" y="2021"/>
                    <a:pt x="2858" y="2024"/>
                    <a:pt x="2859" y="2026"/>
                  </a:cubicBezTo>
                  <a:lnTo>
                    <a:pt x="2862" y="2031"/>
                  </a:lnTo>
                  <a:cubicBezTo>
                    <a:pt x="2864" y="2033"/>
                    <a:pt x="2866" y="2035"/>
                    <a:pt x="2867" y="2038"/>
                  </a:cubicBezTo>
                  <a:cubicBezTo>
                    <a:pt x="2867" y="2040"/>
                    <a:pt x="2869" y="2043"/>
                    <a:pt x="2872" y="2049"/>
                  </a:cubicBezTo>
                  <a:cubicBezTo>
                    <a:pt x="2874" y="2053"/>
                    <a:pt x="2876" y="2057"/>
                    <a:pt x="2880" y="2062"/>
                  </a:cubicBezTo>
                  <a:cubicBezTo>
                    <a:pt x="2881" y="2064"/>
                    <a:pt x="2882" y="2067"/>
                    <a:pt x="2884" y="2069"/>
                  </a:cubicBezTo>
                  <a:cubicBezTo>
                    <a:pt x="2886" y="2071"/>
                    <a:pt x="2887" y="2074"/>
                    <a:pt x="2887" y="2077"/>
                  </a:cubicBezTo>
                  <a:cubicBezTo>
                    <a:pt x="2889" y="2082"/>
                    <a:pt x="2891" y="2086"/>
                    <a:pt x="2895" y="2091"/>
                  </a:cubicBezTo>
                  <a:lnTo>
                    <a:pt x="2898" y="2097"/>
                  </a:lnTo>
                  <a:lnTo>
                    <a:pt x="2896" y="2097"/>
                  </a:lnTo>
                  <a:cubicBezTo>
                    <a:pt x="2887" y="2097"/>
                    <a:pt x="2879" y="2100"/>
                    <a:pt x="2872" y="2105"/>
                  </a:cubicBezTo>
                  <a:cubicBezTo>
                    <a:pt x="2868" y="2107"/>
                    <a:pt x="2866" y="2109"/>
                    <a:pt x="2864" y="2110"/>
                  </a:cubicBezTo>
                  <a:lnTo>
                    <a:pt x="2864" y="2110"/>
                  </a:lnTo>
                  <a:cubicBezTo>
                    <a:pt x="2859" y="2107"/>
                    <a:pt x="2855" y="2104"/>
                    <a:pt x="2850" y="2101"/>
                  </a:cubicBezTo>
                  <a:cubicBezTo>
                    <a:pt x="2843" y="2098"/>
                    <a:pt x="2836" y="2096"/>
                    <a:pt x="2828" y="2094"/>
                  </a:cubicBezTo>
                  <a:lnTo>
                    <a:pt x="2817" y="2093"/>
                  </a:lnTo>
                  <a:lnTo>
                    <a:pt x="2794" y="2091"/>
                  </a:lnTo>
                  <a:cubicBezTo>
                    <a:pt x="2784" y="2090"/>
                    <a:pt x="2786" y="2091"/>
                    <a:pt x="2781" y="2089"/>
                  </a:cubicBezTo>
                  <a:cubicBezTo>
                    <a:pt x="2777" y="2086"/>
                    <a:pt x="2771" y="2084"/>
                    <a:pt x="2765" y="2083"/>
                  </a:cubicBezTo>
                  <a:cubicBezTo>
                    <a:pt x="2760" y="2081"/>
                    <a:pt x="2755" y="2081"/>
                    <a:pt x="2749" y="2079"/>
                  </a:cubicBezTo>
                  <a:cubicBezTo>
                    <a:pt x="2740" y="2079"/>
                    <a:pt x="2730" y="2079"/>
                    <a:pt x="2722" y="2081"/>
                  </a:cubicBezTo>
                  <a:lnTo>
                    <a:pt x="2706" y="2081"/>
                  </a:lnTo>
                  <a:cubicBezTo>
                    <a:pt x="2703" y="2081"/>
                    <a:pt x="2699" y="2081"/>
                    <a:pt x="2696" y="2082"/>
                  </a:cubicBezTo>
                  <a:cubicBezTo>
                    <a:pt x="2690" y="2083"/>
                    <a:pt x="2683" y="2084"/>
                    <a:pt x="2678" y="2087"/>
                  </a:cubicBezTo>
                  <a:lnTo>
                    <a:pt x="2675" y="2087"/>
                  </a:lnTo>
                  <a:cubicBezTo>
                    <a:pt x="2674" y="2088"/>
                    <a:pt x="2674" y="2088"/>
                    <a:pt x="2673" y="2088"/>
                  </a:cubicBezTo>
                  <a:cubicBezTo>
                    <a:pt x="2672" y="2088"/>
                    <a:pt x="2672" y="2088"/>
                    <a:pt x="2671" y="2087"/>
                  </a:cubicBezTo>
                  <a:cubicBezTo>
                    <a:pt x="2669" y="2087"/>
                    <a:pt x="2667" y="2087"/>
                    <a:pt x="2664" y="2086"/>
                  </a:cubicBezTo>
                  <a:cubicBezTo>
                    <a:pt x="2662" y="2086"/>
                    <a:pt x="2657" y="2084"/>
                    <a:pt x="2652" y="2083"/>
                  </a:cubicBezTo>
                  <a:cubicBezTo>
                    <a:pt x="2647" y="2082"/>
                    <a:pt x="2641" y="2081"/>
                    <a:pt x="2636" y="2081"/>
                  </a:cubicBezTo>
                  <a:cubicBezTo>
                    <a:pt x="2628" y="2079"/>
                    <a:pt x="2617" y="2078"/>
                    <a:pt x="2611" y="2078"/>
                  </a:cubicBezTo>
                  <a:cubicBezTo>
                    <a:pt x="2605" y="2078"/>
                    <a:pt x="2597" y="2077"/>
                    <a:pt x="2591" y="2077"/>
                  </a:cubicBezTo>
                  <a:cubicBezTo>
                    <a:pt x="2588" y="2077"/>
                    <a:pt x="2586" y="2076"/>
                    <a:pt x="2582" y="2075"/>
                  </a:cubicBezTo>
                  <a:cubicBezTo>
                    <a:pt x="2579" y="2075"/>
                    <a:pt x="2574" y="2074"/>
                    <a:pt x="2569" y="2072"/>
                  </a:cubicBezTo>
                  <a:cubicBezTo>
                    <a:pt x="2564" y="2072"/>
                    <a:pt x="2560" y="2071"/>
                    <a:pt x="2555" y="2071"/>
                  </a:cubicBezTo>
                  <a:lnTo>
                    <a:pt x="2539" y="2071"/>
                  </a:lnTo>
                  <a:lnTo>
                    <a:pt x="2529" y="2072"/>
                  </a:lnTo>
                  <a:lnTo>
                    <a:pt x="2521" y="2072"/>
                  </a:lnTo>
                  <a:cubicBezTo>
                    <a:pt x="2521" y="2072"/>
                    <a:pt x="2520" y="2071"/>
                    <a:pt x="2519" y="2070"/>
                  </a:cubicBezTo>
                  <a:cubicBezTo>
                    <a:pt x="2514" y="2065"/>
                    <a:pt x="2509" y="2061"/>
                    <a:pt x="2502" y="2057"/>
                  </a:cubicBezTo>
                  <a:cubicBezTo>
                    <a:pt x="2495" y="2054"/>
                    <a:pt x="2487" y="2052"/>
                    <a:pt x="2479" y="2052"/>
                  </a:cubicBezTo>
                  <a:cubicBezTo>
                    <a:pt x="2469" y="2052"/>
                    <a:pt x="2459" y="2055"/>
                    <a:pt x="2451" y="2060"/>
                  </a:cubicBezTo>
                  <a:cubicBezTo>
                    <a:pt x="2448" y="2062"/>
                    <a:pt x="2445" y="2065"/>
                    <a:pt x="2442" y="2068"/>
                  </a:cubicBezTo>
                  <a:lnTo>
                    <a:pt x="2442" y="2068"/>
                  </a:lnTo>
                  <a:cubicBezTo>
                    <a:pt x="2440" y="2064"/>
                    <a:pt x="2437" y="2061"/>
                    <a:pt x="2434" y="2057"/>
                  </a:cubicBezTo>
                  <a:cubicBezTo>
                    <a:pt x="2427" y="2052"/>
                    <a:pt x="2418" y="2047"/>
                    <a:pt x="2408" y="2046"/>
                  </a:cubicBezTo>
                  <a:lnTo>
                    <a:pt x="2398" y="2046"/>
                  </a:lnTo>
                  <a:cubicBezTo>
                    <a:pt x="2394" y="2046"/>
                    <a:pt x="2391" y="2046"/>
                    <a:pt x="2387" y="2047"/>
                  </a:cubicBezTo>
                  <a:cubicBezTo>
                    <a:pt x="2382" y="2048"/>
                    <a:pt x="2376" y="2050"/>
                    <a:pt x="2371" y="2053"/>
                  </a:cubicBezTo>
                  <a:lnTo>
                    <a:pt x="2358" y="2053"/>
                  </a:lnTo>
                  <a:cubicBezTo>
                    <a:pt x="2350" y="2053"/>
                    <a:pt x="2342" y="2055"/>
                    <a:pt x="2335" y="2059"/>
                  </a:cubicBezTo>
                  <a:lnTo>
                    <a:pt x="2327" y="2063"/>
                  </a:lnTo>
                  <a:lnTo>
                    <a:pt x="2325" y="2063"/>
                  </a:lnTo>
                  <a:cubicBezTo>
                    <a:pt x="2324" y="2062"/>
                    <a:pt x="2323" y="2062"/>
                    <a:pt x="2321" y="2061"/>
                  </a:cubicBezTo>
                  <a:cubicBezTo>
                    <a:pt x="2316" y="2057"/>
                    <a:pt x="2310" y="2054"/>
                    <a:pt x="2304" y="2052"/>
                  </a:cubicBezTo>
                  <a:cubicBezTo>
                    <a:pt x="2301" y="2050"/>
                    <a:pt x="2297" y="2050"/>
                    <a:pt x="2294" y="2049"/>
                  </a:cubicBezTo>
                  <a:lnTo>
                    <a:pt x="2290" y="2049"/>
                  </a:lnTo>
                  <a:lnTo>
                    <a:pt x="2284" y="2043"/>
                  </a:lnTo>
                  <a:cubicBezTo>
                    <a:pt x="2279" y="2038"/>
                    <a:pt x="2270" y="2034"/>
                    <a:pt x="2263" y="2032"/>
                  </a:cubicBezTo>
                  <a:cubicBezTo>
                    <a:pt x="2259" y="2031"/>
                    <a:pt x="2255" y="2030"/>
                    <a:pt x="2252" y="2030"/>
                  </a:cubicBezTo>
                  <a:lnTo>
                    <a:pt x="2244" y="2030"/>
                  </a:lnTo>
                  <a:cubicBezTo>
                    <a:pt x="2238" y="2030"/>
                    <a:pt x="2232" y="2030"/>
                    <a:pt x="2228" y="2031"/>
                  </a:cubicBezTo>
                  <a:cubicBezTo>
                    <a:pt x="2224" y="2032"/>
                    <a:pt x="2222" y="2032"/>
                    <a:pt x="2219" y="2032"/>
                  </a:cubicBezTo>
                  <a:lnTo>
                    <a:pt x="2211" y="2032"/>
                  </a:lnTo>
                  <a:lnTo>
                    <a:pt x="2189" y="2030"/>
                  </a:lnTo>
                  <a:lnTo>
                    <a:pt x="2178" y="2028"/>
                  </a:lnTo>
                  <a:lnTo>
                    <a:pt x="2168" y="2028"/>
                  </a:lnTo>
                  <a:cubicBezTo>
                    <a:pt x="2165" y="2028"/>
                    <a:pt x="2162" y="2030"/>
                    <a:pt x="2158" y="2030"/>
                  </a:cubicBezTo>
                  <a:cubicBezTo>
                    <a:pt x="2151" y="2032"/>
                    <a:pt x="2144" y="2034"/>
                    <a:pt x="2140" y="2038"/>
                  </a:cubicBezTo>
                  <a:lnTo>
                    <a:pt x="2136" y="2039"/>
                  </a:lnTo>
                  <a:lnTo>
                    <a:pt x="2118" y="2039"/>
                  </a:lnTo>
                  <a:cubicBezTo>
                    <a:pt x="2111" y="2040"/>
                    <a:pt x="2105" y="2040"/>
                    <a:pt x="2098" y="2040"/>
                  </a:cubicBezTo>
                  <a:lnTo>
                    <a:pt x="2096" y="2040"/>
                  </a:lnTo>
                  <a:cubicBezTo>
                    <a:pt x="2096" y="2040"/>
                    <a:pt x="2097" y="2040"/>
                    <a:pt x="2093" y="2038"/>
                  </a:cubicBezTo>
                  <a:cubicBezTo>
                    <a:pt x="2087" y="2033"/>
                    <a:pt x="2082" y="2030"/>
                    <a:pt x="2076" y="2027"/>
                  </a:cubicBezTo>
                  <a:cubicBezTo>
                    <a:pt x="2069" y="2025"/>
                    <a:pt x="2062" y="2024"/>
                    <a:pt x="2055" y="2024"/>
                  </a:cubicBezTo>
                  <a:cubicBezTo>
                    <a:pt x="2053" y="2024"/>
                    <a:pt x="2052" y="2023"/>
                    <a:pt x="2051" y="2023"/>
                  </a:cubicBezTo>
                  <a:cubicBezTo>
                    <a:pt x="2044" y="2023"/>
                    <a:pt x="2037" y="2025"/>
                    <a:pt x="2032" y="2027"/>
                  </a:cubicBezTo>
                  <a:cubicBezTo>
                    <a:pt x="2028" y="2030"/>
                    <a:pt x="2025" y="2031"/>
                    <a:pt x="2021" y="2033"/>
                  </a:cubicBezTo>
                  <a:lnTo>
                    <a:pt x="2017" y="2033"/>
                  </a:lnTo>
                  <a:cubicBezTo>
                    <a:pt x="2016" y="2033"/>
                    <a:pt x="2013" y="2032"/>
                    <a:pt x="2012" y="2032"/>
                  </a:cubicBezTo>
                  <a:cubicBezTo>
                    <a:pt x="2007" y="2028"/>
                    <a:pt x="2002" y="2026"/>
                    <a:pt x="1997" y="2025"/>
                  </a:cubicBezTo>
                  <a:cubicBezTo>
                    <a:pt x="1994" y="2024"/>
                    <a:pt x="1990" y="2023"/>
                    <a:pt x="1988" y="2023"/>
                  </a:cubicBezTo>
                  <a:lnTo>
                    <a:pt x="1982" y="2021"/>
                  </a:lnTo>
                  <a:cubicBezTo>
                    <a:pt x="1982" y="2021"/>
                    <a:pt x="1981" y="2021"/>
                    <a:pt x="1980" y="2020"/>
                  </a:cubicBezTo>
                  <a:lnTo>
                    <a:pt x="1975" y="2016"/>
                  </a:lnTo>
                  <a:cubicBezTo>
                    <a:pt x="1968" y="2011"/>
                    <a:pt x="1961" y="2008"/>
                    <a:pt x="1954" y="2006"/>
                  </a:cubicBezTo>
                  <a:cubicBezTo>
                    <a:pt x="1951" y="2005"/>
                    <a:pt x="1947" y="2005"/>
                    <a:pt x="1944" y="2004"/>
                  </a:cubicBezTo>
                  <a:lnTo>
                    <a:pt x="1937" y="2004"/>
                  </a:lnTo>
                  <a:cubicBezTo>
                    <a:pt x="1931" y="2004"/>
                    <a:pt x="1925" y="2005"/>
                    <a:pt x="1921" y="2005"/>
                  </a:cubicBezTo>
                  <a:cubicBezTo>
                    <a:pt x="1918" y="2006"/>
                    <a:pt x="1915" y="2006"/>
                    <a:pt x="1912" y="2006"/>
                  </a:cubicBezTo>
                  <a:lnTo>
                    <a:pt x="1904" y="2006"/>
                  </a:lnTo>
                  <a:cubicBezTo>
                    <a:pt x="1900" y="2005"/>
                    <a:pt x="1902" y="2006"/>
                    <a:pt x="1889" y="2001"/>
                  </a:cubicBezTo>
                  <a:cubicBezTo>
                    <a:pt x="1884" y="1998"/>
                    <a:pt x="1878" y="1997"/>
                    <a:pt x="1872" y="1996"/>
                  </a:cubicBezTo>
                  <a:lnTo>
                    <a:pt x="1853" y="1996"/>
                  </a:lnTo>
                  <a:cubicBezTo>
                    <a:pt x="1846" y="1997"/>
                    <a:pt x="1841" y="1999"/>
                    <a:pt x="1835" y="2002"/>
                  </a:cubicBezTo>
                  <a:cubicBezTo>
                    <a:pt x="1834" y="2003"/>
                    <a:pt x="1833" y="2003"/>
                    <a:pt x="1831" y="2003"/>
                  </a:cubicBezTo>
                  <a:lnTo>
                    <a:pt x="1823" y="2003"/>
                  </a:lnTo>
                  <a:cubicBezTo>
                    <a:pt x="1815" y="2003"/>
                    <a:pt x="1808" y="2004"/>
                    <a:pt x="1801" y="2008"/>
                  </a:cubicBezTo>
                  <a:cubicBezTo>
                    <a:pt x="1794" y="2010"/>
                    <a:pt x="1791" y="2012"/>
                    <a:pt x="1791" y="2012"/>
                  </a:cubicBezTo>
                  <a:cubicBezTo>
                    <a:pt x="1787" y="2008"/>
                    <a:pt x="1783" y="2004"/>
                    <a:pt x="1779" y="2001"/>
                  </a:cubicBezTo>
                  <a:cubicBezTo>
                    <a:pt x="1772" y="1996"/>
                    <a:pt x="1764" y="1992"/>
                    <a:pt x="1756" y="1991"/>
                  </a:cubicBezTo>
                  <a:cubicBezTo>
                    <a:pt x="1754" y="1991"/>
                    <a:pt x="1751" y="1991"/>
                    <a:pt x="1749" y="1991"/>
                  </a:cubicBezTo>
                  <a:cubicBezTo>
                    <a:pt x="1742" y="1991"/>
                    <a:pt x="1736" y="1992"/>
                    <a:pt x="1729" y="1995"/>
                  </a:cubicBezTo>
                  <a:cubicBezTo>
                    <a:pt x="1723" y="1997"/>
                    <a:pt x="1717" y="2002"/>
                    <a:pt x="1712" y="2006"/>
                  </a:cubicBezTo>
                  <a:lnTo>
                    <a:pt x="1712" y="2007"/>
                  </a:lnTo>
                  <a:lnTo>
                    <a:pt x="1712" y="2007"/>
                  </a:lnTo>
                  <a:cubicBezTo>
                    <a:pt x="1708" y="2003"/>
                    <a:pt x="1704" y="1999"/>
                    <a:pt x="1700" y="1996"/>
                  </a:cubicBezTo>
                  <a:cubicBezTo>
                    <a:pt x="1694" y="1990"/>
                    <a:pt x="1685" y="1987"/>
                    <a:pt x="1676" y="1987"/>
                  </a:cubicBezTo>
                  <a:cubicBezTo>
                    <a:pt x="1674" y="1986"/>
                    <a:pt x="1670" y="1986"/>
                    <a:pt x="1667" y="1986"/>
                  </a:cubicBezTo>
                  <a:cubicBezTo>
                    <a:pt x="1665" y="1984"/>
                    <a:pt x="1662" y="1984"/>
                    <a:pt x="1658" y="1983"/>
                  </a:cubicBezTo>
                  <a:cubicBezTo>
                    <a:pt x="1648" y="1981"/>
                    <a:pt x="1639" y="1980"/>
                    <a:pt x="1630" y="1979"/>
                  </a:cubicBezTo>
                  <a:lnTo>
                    <a:pt x="1607" y="1977"/>
                  </a:lnTo>
                  <a:lnTo>
                    <a:pt x="1594" y="1977"/>
                  </a:lnTo>
                  <a:cubicBezTo>
                    <a:pt x="1586" y="1977"/>
                    <a:pt x="1578" y="1980"/>
                    <a:pt x="1571" y="1983"/>
                  </a:cubicBezTo>
                  <a:cubicBezTo>
                    <a:pt x="1564" y="1987"/>
                    <a:pt x="1560" y="1990"/>
                    <a:pt x="1559" y="1990"/>
                  </a:cubicBezTo>
                  <a:cubicBezTo>
                    <a:pt x="1557" y="1987"/>
                    <a:pt x="1553" y="1983"/>
                    <a:pt x="1550" y="1980"/>
                  </a:cubicBezTo>
                  <a:cubicBezTo>
                    <a:pt x="1543" y="1974"/>
                    <a:pt x="1536" y="1970"/>
                    <a:pt x="1528" y="1968"/>
                  </a:cubicBezTo>
                  <a:cubicBezTo>
                    <a:pt x="1524" y="1968"/>
                    <a:pt x="1520" y="1967"/>
                    <a:pt x="1516" y="1967"/>
                  </a:cubicBezTo>
                  <a:cubicBezTo>
                    <a:pt x="1512" y="1967"/>
                    <a:pt x="1508" y="1968"/>
                    <a:pt x="1504" y="1968"/>
                  </a:cubicBezTo>
                  <a:cubicBezTo>
                    <a:pt x="1497" y="1970"/>
                    <a:pt x="1491" y="1974"/>
                    <a:pt x="1485" y="1979"/>
                  </a:cubicBezTo>
                  <a:cubicBezTo>
                    <a:pt x="1480" y="1981"/>
                    <a:pt x="1479" y="1982"/>
                    <a:pt x="1480" y="1982"/>
                  </a:cubicBezTo>
                  <a:lnTo>
                    <a:pt x="1478" y="1982"/>
                  </a:lnTo>
                  <a:cubicBezTo>
                    <a:pt x="1476" y="1981"/>
                    <a:pt x="1473" y="1980"/>
                    <a:pt x="1472" y="1979"/>
                  </a:cubicBezTo>
                  <a:cubicBezTo>
                    <a:pt x="1466" y="1975"/>
                    <a:pt x="1461" y="1973"/>
                    <a:pt x="1454" y="1972"/>
                  </a:cubicBezTo>
                  <a:cubicBezTo>
                    <a:pt x="1450" y="1970"/>
                    <a:pt x="1448" y="1970"/>
                    <a:pt x="1444" y="1969"/>
                  </a:cubicBezTo>
                  <a:lnTo>
                    <a:pt x="1440" y="1969"/>
                  </a:lnTo>
                  <a:cubicBezTo>
                    <a:pt x="1438" y="1969"/>
                    <a:pt x="1434" y="1969"/>
                    <a:pt x="1432" y="1968"/>
                  </a:cubicBezTo>
                  <a:cubicBezTo>
                    <a:pt x="1429" y="1967"/>
                    <a:pt x="1425" y="1966"/>
                    <a:pt x="1419" y="1965"/>
                  </a:cubicBezTo>
                  <a:cubicBezTo>
                    <a:pt x="1413" y="1964"/>
                    <a:pt x="1409" y="1964"/>
                    <a:pt x="1404" y="1964"/>
                  </a:cubicBezTo>
                  <a:cubicBezTo>
                    <a:pt x="1402" y="1962"/>
                    <a:pt x="1399" y="1962"/>
                    <a:pt x="1397" y="1962"/>
                  </a:cubicBezTo>
                  <a:cubicBezTo>
                    <a:pt x="1389" y="1959"/>
                    <a:pt x="1380" y="1957"/>
                    <a:pt x="1372" y="1955"/>
                  </a:cubicBezTo>
                  <a:cubicBezTo>
                    <a:pt x="1365" y="1955"/>
                    <a:pt x="1358" y="1954"/>
                    <a:pt x="1351" y="1953"/>
                  </a:cubicBezTo>
                  <a:cubicBezTo>
                    <a:pt x="1346" y="1952"/>
                    <a:pt x="1341" y="1952"/>
                    <a:pt x="1337" y="1951"/>
                  </a:cubicBezTo>
                  <a:cubicBezTo>
                    <a:pt x="1332" y="1950"/>
                    <a:pt x="1326" y="1950"/>
                    <a:pt x="1322" y="1950"/>
                  </a:cubicBezTo>
                  <a:cubicBezTo>
                    <a:pt x="1315" y="1950"/>
                    <a:pt x="1307" y="1952"/>
                    <a:pt x="1300" y="1955"/>
                  </a:cubicBezTo>
                  <a:cubicBezTo>
                    <a:pt x="1294" y="1958"/>
                    <a:pt x="1290" y="1960"/>
                    <a:pt x="1290" y="1960"/>
                  </a:cubicBezTo>
                  <a:lnTo>
                    <a:pt x="1275" y="1960"/>
                  </a:lnTo>
                  <a:cubicBezTo>
                    <a:pt x="1270" y="1961"/>
                    <a:pt x="1264" y="1964"/>
                    <a:pt x="1258" y="1966"/>
                  </a:cubicBezTo>
                  <a:cubicBezTo>
                    <a:pt x="1256" y="1967"/>
                    <a:pt x="1255" y="1967"/>
                    <a:pt x="1253" y="1968"/>
                  </a:cubicBezTo>
                  <a:lnTo>
                    <a:pt x="1250" y="1968"/>
                  </a:lnTo>
                  <a:cubicBezTo>
                    <a:pt x="1250" y="1968"/>
                    <a:pt x="1248" y="1966"/>
                    <a:pt x="1243" y="1962"/>
                  </a:cubicBezTo>
                  <a:cubicBezTo>
                    <a:pt x="1238" y="1957"/>
                    <a:pt x="1231" y="1953"/>
                    <a:pt x="1224" y="1951"/>
                  </a:cubicBezTo>
                  <a:cubicBezTo>
                    <a:pt x="1219" y="1949"/>
                    <a:pt x="1214" y="1948"/>
                    <a:pt x="1210" y="1948"/>
                  </a:cubicBezTo>
                  <a:cubicBezTo>
                    <a:pt x="1208" y="1948"/>
                    <a:pt x="1206" y="1948"/>
                    <a:pt x="1205" y="1948"/>
                  </a:cubicBezTo>
                  <a:cubicBezTo>
                    <a:pt x="1198" y="1948"/>
                    <a:pt x="1191" y="1951"/>
                    <a:pt x="1184" y="1953"/>
                  </a:cubicBezTo>
                  <a:lnTo>
                    <a:pt x="1177" y="1957"/>
                  </a:lnTo>
                  <a:lnTo>
                    <a:pt x="1171" y="1957"/>
                  </a:lnTo>
                  <a:cubicBezTo>
                    <a:pt x="1170" y="1957"/>
                    <a:pt x="1170" y="1957"/>
                    <a:pt x="1166" y="1953"/>
                  </a:cubicBezTo>
                  <a:cubicBezTo>
                    <a:pt x="1161" y="1950"/>
                    <a:pt x="1155" y="1946"/>
                    <a:pt x="1149" y="1944"/>
                  </a:cubicBezTo>
                  <a:cubicBezTo>
                    <a:pt x="1143" y="1943"/>
                    <a:pt x="1136" y="1942"/>
                    <a:pt x="1131" y="1942"/>
                  </a:cubicBezTo>
                  <a:cubicBezTo>
                    <a:pt x="1125" y="1942"/>
                    <a:pt x="1118" y="1943"/>
                    <a:pt x="1112" y="1944"/>
                  </a:cubicBezTo>
                  <a:cubicBezTo>
                    <a:pt x="1106" y="1946"/>
                    <a:pt x="1103" y="1947"/>
                    <a:pt x="1102" y="1947"/>
                  </a:cubicBezTo>
                  <a:lnTo>
                    <a:pt x="1098" y="1947"/>
                  </a:lnTo>
                  <a:lnTo>
                    <a:pt x="1089" y="1946"/>
                  </a:lnTo>
                  <a:lnTo>
                    <a:pt x="1078" y="1944"/>
                  </a:lnTo>
                  <a:cubicBezTo>
                    <a:pt x="1075" y="1943"/>
                    <a:pt x="1070" y="1942"/>
                    <a:pt x="1066" y="1942"/>
                  </a:cubicBezTo>
                  <a:lnTo>
                    <a:pt x="1059" y="1940"/>
                  </a:lnTo>
                  <a:lnTo>
                    <a:pt x="1056" y="1940"/>
                  </a:lnTo>
                  <a:cubicBezTo>
                    <a:pt x="1055" y="1940"/>
                    <a:pt x="1054" y="1940"/>
                    <a:pt x="1053" y="1939"/>
                  </a:cubicBezTo>
                  <a:cubicBezTo>
                    <a:pt x="1049" y="1937"/>
                    <a:pt x="1045" y="1933"/>
                    <a:pt x="1040" y="1931"/>
                  </a:cubicBezTo>
                  <a:cubicBezTo>
                    <a:pt x="1034" y="1929"/>
                    <a:pt x="1027" y="1928"/>
                    <a:pt x="1022" y="1926"/>
                  </a:cubicBezTo>
                  <a:cubicBezTo>
                    <a:pt x="1015" y="1926"/>
                    <a:pt x="1007" y="1926"/>
                    <a:pt x="1000" y="1930"/>
                  </a:cubicBezTo>
                  <a:cubicBezTo>
                    <a:pt x="995" y="1931"/>
                    <a:pt x="989" y="1935"/>
                    <a:pt x="985" y="1938"/>
                  </a:cubicBezTo>
                  <a:lnTo>
                    <a:pt x="982" y="1939"/>
                  </a:lnTo>
                  <a:lnTo>
                    <a:pt x="978" y="1939"/>
                  </a:lnTo>
                  <a:lnTo>
                    <a:pt x="956" y="1937"/>
                  </a:lnTo>
                  <a:lnTo>
                    <a:pt x="944" y="1936"/>
                  </a:lnTo>
                  <a:lnTo>
                    <a:pt x="929" y="1936"/>
                  </a:lnTo>
                  <a:cubicBezTo>
                    <a:pt x="924" y="1936"/>
                    <a:pt x="920" y="1937"/>
                    <a:pt x="915" y="1937"/>
                  </a:cubicBezTo>
                  <a:cubicBezTo>
                    <a:pt x="914" y="1937"/>
                    <a:pt x="913" y="1938"/>
                    <a:pt x="912" y="1938"/>
                  </a:cubicBezTo>
                  <a:cubicBezTo>
                    <a:pt x="910" y="1938"/>
                    <a:pt x="909" y="1937"/>
                    <a:pt x="908" y="1937"/>
                  </a:cubicBezTo>
                  <a:lnTo>
                    <a:pt x="904" y="1937"/>
                  </a:lnTo>
                  <a:cubicBezTo>
                    <a:pt x="901" y="1933"/>
                    <a:pt x="898" y="1931"/>
                    <a:pt x="894" y="1928"/>
                  </a:cubicBezTo>
                  <a:cubicBezTo>
                    <a:pt x="888" y="1923"/>
                    <a:pt x="882" y="1920"/>
                    <a:pt x="873" y="1917"/>
                  </a:cubicBezTo>
                  <a:lnTo>
                    <a:pt x="821" y="1917"/>
                  </a:lnTo>
                  <a:cubicBezTo>
                    <a:pt x="814" y="1917"/>
                    <a:pt x="807" y="1920"/>
                    <a:pt x="800" y="1924"/>
                  </a:cubicBezTo>
                  <a:cubicBezTo>
                    <a:pt x="796" y="1928"/>
                    <a:pt x="791" y="1930"/>
                    <a:pt x="791" y="1930"/>
                  </a:cubicBezTo>
                  <a:lnTo>
                    <a:pt x="789" y="1930"/>
                  </a:lnTo>
                  <a:cubicBezTo>
                    <a:pt x="788" y="1930"/>
                    <a:pt x="788" y="1930"/>
                    <a:pt x="787" y="1929"/>
                  </a:cubicBezTo>
                  <a:cubicBezTo>
                    <a:pt x="782" y="1925"/>
                    <a:pt x="778" y="1922"/>
                    <a:pt x="774" y="1920"/>
                  </a:cubicBezTo>
                  <a:cubicBezTo>
                    <a:pt x="767" y="1916"/>
                    <a:pt x="761" y="1914"/>
                    <a:pt x="754" y="1914"/>
                  </a:cubicBezTo>
                  <a:cubicBezTo>
                    <a:pt x="751" y="1914"/>
                    <a:pt x="747" y="1913"/>
                    <a:pt x="744" y="1913"/>
                  </a:cubicBezTo>
                  <a:cubicBezTo>
                    <a:pt x="741" y="1911"/>
                    <a:pt x="738" y="1911"/>
                    <a:pt x="733" y="1910"/>
                  </a:cubicBezTo>
                  <a:cubicBezTo>
                    <a:pt x="729" y="1909"/>
                    <a:pt x="724" y="1908"/>
                    <a:pt x="720" y="1908"/>
                  </a:cubicBezTo>
                  <a:cubicBezTo>
                    <a:pt x="715" y="1908"/>
                    <a:pt x="709" y="1907"/>
                    <a:pt x="704" y="1904"/>
                  </a:cubicBezTo>
                  <a:cubicBezTo>
                    <a:pt x="695" y="1900"/>
                    <a:pt x="685" y="1897"/>
                    <a:pt x="674" y="1897"/>
                  </a:cubicBezTo>
                  <a:cubicBezTo>
                    <a:pt x="672" y="1897"/>
                    <a:pt x="671" y="1897"/>
                    <a:pt x="669" y="1897"/>
                  </a:cubicBezTo>
                  <a:cubicBezTo>
                    <a:pt x="664" y="1897"/>
                    <a:pt x="660" y="1898"/>
                    <a:pt x="656" y="1899"/>
                  </a:cubicBezTo>
                  <a:cubicBezTo>
                    <a:pt x="650" y="1901"/>
                    <a:pt x="646" y="1903"/>
                    <a:pt x="644" y="1903"/>
                  </a:cubicBezTo>
                  <a:lnTo>
                    <a:pt x="632" y="1903"/>
                  </a:lnTo>
                  <a:cubicBezTo>
                    <a:pt x="630" y="1902"/>
                    <a:pt x="628" y="1902"/>
                    <a:pt x="625" y="1901"/>
                  </a:cubicBezTo>
                  <a:cubicBezTo>
                    <a:pt x="621" y="1899"/>
                    <a:pt x="616" y="1896"/>
                    <a:pt x="612" y="1895"/>
                  </a:cubicBezTo>
                  <a:cubicBezTo>
                    <a:pt x="602" y="1894"/>
                    <a:pt x="593" y="1893"/>
                    <a:pt x="584" y="1893"/>
                  </a:cubicBezTo>
                  <a:cubicBezTo>
                    <a:pt x="576" y="1893"/>
                    <a:pt x="570" y="1892"/>
                    <a:pt x="563" y="1892"/>
                  </a:cubicBezTo>
                  <a:cubicBezTo>
                    <a:pt x="561" y="1891"/>
                    <a:pt x="559" y="1891"/>
                    <a:pt x="557" y="1891"/>
                  </a:cubicBezTo>
                  <a:cubicBezTo>
                    <a:pt x="551" y="1891"/>
                    <a:pt x="546" y="1893"/>
                    <a:pt x="541" y="1895"/>
                  </a:cubicBezTo>
                  <a:cubicBezTo>
                    <a:pt x="535" y="1897"/>
                    <a:pt x="531" y="1902"/>
                    <a:pt x="526" y="1906"/>
                  </a:cubicBezTo>
                  <a:lnTo>
                    <a:pt x="521" y="1910"/>
                  </a:lnTo>
                  <a:cubicBezTo>
                    <a:pt x="519" y="1910"/>
                    <a:pt x="518" y="1910"/>
                    <a:pt x="515" y="1909"/>
                  </a:cubicBezTo>
                  <a:cubicBezTo>
                    <a:pt x="512" y="1908"/>
                    <a:pt x="510" y="1907"/>
                    <a:pt x="507" y="1906"/>
                  </a:cubicBezTo>
                  <a:cubicBezTo>
                    <a:pt x="498" y="1901"/>
                    <a:pt x="489" y="1899"/>
                    <a:pt x="478" y="1899"/>
                  </a:cubicBezTo>
                  <a:cubicBezTo>
                    <a:pt x="469" y="1897"/>
                    <a:pt x="461" y="1897"/>
                    <a:pt x="455" y="1897"/>
                  </a:cubicBezTo>
                  <a:lnTo>
                    <a:pt x="445" y="1897"/>
                  </a:lnTo>
                  <a:cubicBezTo>
                    <a:pt x="444" y="1897"/>
                    <a:pt x="444" y="1897"/>
                    <a:pt x="442" y="1896"/>
                  </a:cubicBezTo>
                  <a:cubicBezTo>
                    <a:pt x="440" y="1895"/>
                    <a:pt x="438" y="1893"/>
                    <a:pt x="436" y="1891"/>
                  </a:cubicBezTo>
                  <a:cubicBezTo>
                    <a:pt x="431" y="1886"/>
                    <a:pt x="425" y="1882"/>
                    <a:pt x="419" y="1881"/>
                  </a:cubicBezTo>
                  <a:cubicBezTo>
                    <a:pt x="416" y="1880"/>
                    <a:pt x="414" y="1879"/>
                    <a:pt x="410" y="1879"/>
                  </a:cubicBezTo>
                  <a:lnTo>
                    <a:pt x="404" y="1879"/>
                  </a:lnTo>
                  <a:cubicBezTo>
                    <a:pt x="401" y="1878"/>
                    <a:pt x="397" y="1878"/>
                    <a:pt x="394" y="1878"/>
                  </a:cubicBezTo>
                  <a:cubicBezTo>
                    <a:pt x="387" y="1875"/>
                    <a:pt x="378" y="1874"/>
                    <a:pt x="369" y="1874"/>
                  </a:cubicBezTo>
                  <a:cubicBezTo>
                    <a:pt x="361" y="1873"/>
                    <a:pt x="356" y="1872"/>
                    <a:pt x="347" y="1872"/>
                  </a:cubicBezTo>
                  <a:lnTo>
                    <a:pt x="335" y="1870"/>
                  </a:lnTo>
                  <a:lnTo>
                    <a:pt x="327" y="1870"/>
                  </a:lnTo>
                  <a:cubicBezTo>
                    <a:pt x="323" y="1871"/>
                    <a:pt x="320" y="1871"/>
                    <a:pt x="316" y="1872"/>
                  </a:cubicBezTo>
                  <a:cubicBezTo>
                    <a:pt x="310" y="1874"/>
                    <a:pt x="305" y="1878"/>
                    <a:pt x="300" y="1881"/>
                  </a:cubicBezTo>
                  <a:cubicBezTo>
                    <a:pt x="298" y="1884"/>
                    <a:pt x="295" y="1886"/>
                    <a:pt x="293" y="1887"/>
                  </a:cubicBezTo>
                  <a:lnTo>
                    <a:pt x="292" y="1887"/>
                  </a:lnTo>
                  <a:cubicBezTo>
                    <a:pt x="291" y="1888"/>
                    <a:pt x="291" y="1888"/>
                    <a:pt x="290" y="1888"/>
                  </a:cubicBezTo>
                  <a:cubicBezTo>
                    <a:pt x="290" y="1888"/>
                    <a:pt x="290" y="1888"/>
                    <a:pt x="290" y="1887"/>
                  </a:cubicBezTo>
                  <a:cubicBezTo>
                    <a:pt x="288" y="1887"/>
                    <a:pt x="287" y="1887"/>
                    <a:pt x="285" y="1885"/>
                  </a:cubicBezTo>
                  <a:cubicBezTo>
                    <a:pt x="283" y="1880"/>
                    <a:pt x="278" y="1877"/>
                    <a:pt x="275" y="1873"/>
                  </a:cubicBezTo>
                  <a:cubicBezTo>
                    <a:pt x="269" y="1870"/>
                    <a:pt x="262" y="1867"/>
                    <a:pt x="255" y="1867"/>
                  </a:cubicBezTo>
                  <a:cubicBezTo>
                    <a:pt x="252" y="1867"/>
                    <a:pt x="250" y="1867"/>
                    <a:pt x="247" y="1867"/>
                  </a:cubicBezTo>
                  <a:cubicBezTo>
                    <a:pt x="244" y="1867"/>
                    <a:pt x="241" y="1867"/>
                    <a:pt x="239" y="1867"/>
                  </a:cubicBezTo>
                  <a:cubicBezTo>
                    <a:pt x="234" y="1867"/>
                    <a:pt x="229" y="1870"/>
                    <a:pt x="225" y="1871"/>
                  </a:cubicBezTo>
                  <a:cubicBezTo>
                    <a:pt x="224" y="1872"/>
                    <a:pt x="221" y="1872"/>
                    <a:pt x="219" y="1872"/>
                  </a:cubicBezTo>
                  <a:lnTo>
                    <a:pt x="207" y="1872"/>
                  </a:lnTo>
                  <a:cubicBezTo>
                    <a:pt x="203" y="1872"/>
                    <a:pt x="198" y="1873"/>
                    <a:pt x="192" y="1874"/>
                  </a:cubicBezTo>
                  <a:cubicBezTo>
                    <a:pt x="190" y="1875"/>
                    <a:pt x="186" y="1875"/>
                    <a:pt x="183" y="1875"/>
                  </a:cubicBezTo>
                  <a:cubicBezTo>
                    <a:pt x="182" y="1876"/>
                    <a:pt x="181" y="1876"/>
                    <a:pt x="180" y="1876"/>
                  </a:cubicBezTo>
                  <a:cubicBezTo>
                    <a:pt x="178" y="1876"/>
                    <a:pt x="177" y="1876"/>
                    <a:pt x="176" y="1875"/>
                  </a:cubicBezTo>
                  <a:cubicBezTo>
                    <a:pt x="176" y="1876"/>
                    <a:pt x="175" y="1876"/>
                    <a:pt x="175" y="1876"/>
                  </a:cubicBezTo>
                  <a:cubicBezTo>
                    <a:pt x="174" y="1876"/>
                    <a:pt x="173" y="1875"/>
                    <a:pt x="173" y="1875"/>
                  </a:cubicBezTo>
                  <a:cubicBezTo>
                    <a:pt x="170" y="1873"/>
                    <a:pt x="169" y="1872"/>
                    <a:pt x="167" y="1870"/>
                  </a:cubicBezTo>
                  <a:cubicBezTo>
                    <a:pt x="163" y="1865"/>
                    <a:pt x="159" y="1862"/>
                    <a:pt x="153" y="1858"/>
                  </a:cubicBezTo>
                  <a:cubicBezTo>
                    <a:pt x="149" y="1857"/>
                    <a:pt x="146" y="1856"/>
                    <a:pt x="142" y="1856"/>
                  </a:cubicBezTo>
                  <a:lnTo>
                    <a:pt x="135" y="1856"/>
                  </a:lnTo>
                  <a:cubicBezTo>
                    <a:pt x="133" y="1855"/>
                    <a:pt x="130" y="1855"/>
                    <a:pt x="128" y="1855"/>
                  </a:cubicBezTo>
                  <a:cubicBezTo>
                    <a:pt x="121" y="1855"/>
                    <a:pt x="116" y="1856"/>
                    <a:pt x="110" y="1857"/>
                  </a:cubicBezTo>
                  <a:lnTo>
                    <a:pt x="87" y="1857"/>
                  </a:lnTo>
                  <a:cubicBezTo>
                    <a:pt x="82" y="1857"/>
                    <a:pt x="78" y="1858"/>
                    <a:pt x="74" y="1859"/>
                  </a:cubicBezTo>
                  <a:lnTo>
                    <a:pt x="65" y="1859"/>
                  </a:lnTo>
                  <a:cubicBezTo>
                    <a:pt x="64" y="1860"/>
                    <a:pt x="62" y="1860"/>
                    <a:pt x="61" y="1860"/>
                  </a:cubicBezTo>
                  <a:cubicBezTo>
                    <a:pt x="57" y="1860"/>
                    <a:pt x="53" y="1859"/>
                    <a:pt x="49" y="1857"/>
                  </a:cubicBezTo>
                  <a:cubicBezTo>
                    <a:pt x="45" y="1855"/>
                    <a:pt x="42" y="1853"/>
                    <a:pt x="37" y="1851"/>
                  </a:cubicBezTo>
                  <a:cubicBezTo>
                    <a:pt x="32" y="1850"/>
                    <a:pt x="28" y="1849"/>
                    <a:pt x="22" y="1849"/>
                  </a:cubicBezTo>
                  <a:cubicBezTo>
                    <a:pt x="21" y="1849"/>
                    <a:pt x="21" y="1849"/>
                    <a:pt x="20" y="1849"/>
                  </a:cubicBezTo>
                  <a:cubicBezTo>
                    <a:pt x="2" y="1849"/>
                    <a:pt x="1" y="1877"/>
                    <a:pt x="20" y="1879"/>
                  </a:cubicBezTo>
                  <a:cubicBezTo>
                    <a:pt x="22" y="1879"/>
                    <a:pt x="24" y="1879"/>
                    <a:pt x="28" y="1880"/>
                  </a:cubicBezTo>
                  <a:cubicBezTo>
                    <a:pt x="29" y="1881"/>
                    <a:pt x="31" y="1882"/>
                    <a:pt x="36" y="1885"/>
                  </a:cubicBezTo>
                  <a:cubicBezTo>
                    <a:pt x="41" y="1887"/>
                    <a:pt x="45" y="1888"/>
                    <a:pt x="51" y="1889"/>
                  </a:cubicBezTo>
                  <a:cubicBezTo>
                    <a:pt x="56" y="1891"/>
                    <a:pt x="60" y="1891"/>
                    <a:pt x="65" y="1891"/>
                  </a:cubicBezTo>
                  <a:cubicBezTo>
                    <a:pt x="69" y="1891"/>
                    <a:pt x="75" y="1891"/>
                    <a:pt x="80" y="1889"/>
                  </a:cubicBezTo>
                  <a:cubicBezTo>
                    <a:pt x="82" y="1889"/>
                    <a:pt x="86" y="1888"/>
                    <a:pt x="89" y="1888"/>
                  </a:cubicBezTo>
                  <a:lnTo>
                    <a:pt x="112" y="1888"/>
                  </a:lnTo>
                  <a:cubicBezTo>
                    <a:pt x="119" y="1887"/>
                    <a:pt x="126" y="1887"/>
                    <a:pt x="133" y="1887"/>
                  </a:cubicBezTo>
                  <a:lnTo>
                    <a:pt x="139" y="1887"/>
                  </a:lnTo>
                  <a:cubicBezTo>
                    <a:pt x="140" y="1888"/>
                    <a:pt x="141" y="1889"/>
                    <a:pt x="142" y="1891"/>
                  </a:cubicBezTo>
                  <a:cubicBezTo>
                    <a:pt x="146" y="1895"/>
                    <a:pt x="149" y="1899"/>
                    <a:pt x="153" y="1901"/>
                  </a:cubicBezTo>
                  <a:cubicBezTo>
                    <a:pt x="159" y="1906"/>
                    <a:pt x="164" y="1908"/>
                    <a:pt x="171" y="1909"/>
                  </a:cubicBezTo>
                  <a:lnTo>
                    <a:pt x="186" y="1909"/>
                  </a:lnTo>
                  <a:cubicBezTo>
                    <a:pt x="191" y="1908"/>
                    <a:pt x="196" y="1908"/>
                    <a:pt x="200" y="1906"/>
                  </a:cubicBezTo>
                  <a:lnTo>
                    <a:pt x="220" y="1906"/>
                  </a:lnTo>
                  <a:cubicBezTo>
                    <a:pt x="226" y="1906"/>
                    <a:pt x="230" y="1904"/>
                    <a:pt x="236" y="1903"/>
                  </a:cubicBezTo>
                  <a:cubicBezTo>
                    <a:pt x="239" y="1902"/>
                    <a:pt x="242" y="1901"/>
                    <a:pt x="244" y="1900"/>
                  </a:cubicBezTo>
                  <a:lnTo>
                    <a:pt x="251" y="1900"/>
                  </a:lnTo>
                  <a:cubicBezTo>
                    <a:pt x="252" y="1900"/>
                    <a:pt x="254" y="1901"/>
                    <a:pt x="254" y="1901"/>
                  </a:cubicBezTo>
                  <a:cubicBezTo>
                    <a:pt x="256" y="1903"/>
                    <a:pt x="257" y="1904"/>
                    <a:pt x="259" y="1907"/>
                  </a:cubicBezTo>
                  <a:cubicBezTo>
                    <a:pt x="263" y="1911"/>
                    <a:pt x="268" y="1915"/>
                    <a:pt x="273" y="1918"/>
                  </a:cubicBezTo>
                  <a:cubicBezTo>
                    <a:pt x="278" y="1920"/>
                    <a:pt x="284" y="1922"/>
                    <a:pt x="289" y="1922"/>
                  </a:cubicBezTo>
                  <a:cubicBezTo>
                    <a:pt x="290" y="1922"/>
                    <a:pt x="292" y="1922"/>
                    <a:pt x="293" y="1922"/>
                  </a:cubicBezTo>
                  <a:cubicBezTo>
                    <a:pt x="300" y="1922"/>
                    <a:pt x="307" y="1921"/>
                    <a:pt x="314" y="1916"/>
                  </a:cubicBezTo>
                  <a:cubicBezTo>
                    <a:pt x="317" y="1914"/>
                    <a:pt x="321" y="1910"/>
                    <a:pt x="324" y="1908"/>
                  </a:cubicBezTo>
                  <a:cubicBezTo>
                    <a:pt x="325" y="1907"/>
                    <a:pt x="327" y="1906"/>
                    <a:pt x="328" y="1906"/>
                  </a:cubicBezTo>
                  <a:cubicBezTo>
                    <a:pt x="327" y="1905"/>
                    <a:pt x="328" y="1905"/>
                    <a:pt x="329" y="1905"/>
                  </a:cubicBezTo>
                  <a:cubicBezTo>
                    <a:pt x="331" y="1905"/>
                    <a:pt x="338" y="1906"/>
                    <a:pt x="343" y="1907"/>
                  </a:cubicBezTo>
                  <a:cubicBezTo>
                    <a:pt x="350" y="1908"/>
                    <a:pt x="359" y="1909"/>
                    <a:pt x="366" y="1910"/>
                  </a:cubicBezTo>
                  <a:cubicBezTo>
                    <a:pt x="374" y="1910"/>
                    <a:pt x="380" y="1911"/>
                    <a:pt x="388" y="1913"/>
                  </a:cubicBezTo>
                  <a:cubicBezTo>
                    <a:pt x="391" y="1914"/>
                    <a:pt x="396" y="1915"/>
                    <a:pt x="401" y="1915"/>
                  </a:cubicBezTo>
                  <a:lnTo>
                    <a:pt x="408" y="1915"/>
                  </a:lnTo>
                  <a:cubicBezTo>
                    <a:pt x="409" y="1916"/>
                    <a:pt x="410" y="1916"/>
                    <a:pt x="410" y="1917"/>
                  </a:cubicBezTo>
                  <a:cubicBezTo>
                    <a:pt x="414" y="1921"/>
                    <a:pt x="417" y="1924"/>
                    <a:pt x="422" y="1926"/>
                  </a:cubicBezTo>
                  <a:cubicBezTo>
                    <a:pt x="427" y="1931"/>
                    <a:pt x="433" y="1933"/>
                    <a:pt x="440" y="1935"/>
                  </a:cubicBezTo>
                  <a:lnTo>
                    <a:pt x="476" y="1935"/>
                  </a:lnTo>
                  <a:cubicBezTo>
                    <a:pt x="481" y="1935"/>
                    <a:pt x="486" y="1936"/>
                    <a:pt x="490" y="1938"/>
                  </a:cubicBezTo>
                  <a:cubicBezTo>
                    <a:pt x="495" y="1940"/>
                    <a:pt x="499" y="1943"/>
                    <a:pt x="504" y="1945"/>
                  </a:cubicBezTo>
                  <a:cubicBezTo>
                    <a:pt x="508" y="1946"/>
                    <a:pt x="514" y="1947"/>
                    <a:pt x="520" y="1947"/>
                  </a:cubicBezTo>
                  <a:cubicBezTo>
                    <a:pt x="522" y="1948"/>
                    <a:pt x="523" y="1948"/>
                    <a:pt x="524" y="1948"/>
                  </a:cubicBezTo>
                  <a:cubicBezTo>
                    <a:pt x="531" y="1948"/>
                    <a:pt x="536" y="1946"/>
                    <a:pt x="542" y="1943"/>
                  </a:cubicBezTo>
                  <a:cubicBezTo>
                    <a:pt x="547" y="1940"/>
                    <a:pt x="551" y="1937"/>
                    <a:pt x="555" y="1933"/>
                  </a:cubicBezTo>
                  <a:cubicBezTo>
                    <a:pt x="556" y="1932"/>
                    <a:pt x="557" y="1931"/>
                    <a:pt x="559" y="1930"/>
                  </a:cubicBezTo>
                  <a:cubicBezTo>
                    <a:pt x="568" y="1931"/>
                    <a:pt x="578" y="1931"/>
                    <a:pt x="584" y="1931"/>
                  </a:cubicBezTo>
                  <a:cubicBezTo>
                    <a:pt x="591" y="1931"/>
                    <a:pt x="597" y="1932"/>
                    <a:pt x="603" y="1933"/>
                  </a:cubicBezTo>
                  <a:cubicBezTo>
                    <a:pt x="606" y="1933"/>
                    <a:pt x="607" y="1935"/>
                    <a:pt x="609" y="1936"/>
                  </a:cubicBezTo>
                  <a:cubicBezTo>
                    <a:pt x="614" y="1938"/>
                    <a:pt x="619" y="1940"/>
                    <a:pt x="624" y="1942"/>
                  </a:cubicBezTo>
                  <a:cubicBezTo>
                    <a:pt x="629" y="1943"/>
                    <a:pt x="635" y="1943"/>
                    <a:pt x="639" y="1944"/>
                  </a:cubicBezTo>
                  <a:cubicBezTo>
                    <a:pt x="646" y="1944"/>
                    <a:pt x="652" y="1943"/>
                    <a:pt x="658" y="1942"/>
                  </a:cubicBezTo>
                  <a:cubicBezTo>
                    <a:pt x="670" y="1937"/>
                    <a:pt x="667" y="1937"/>
                    <a:pt x="672" y="1937"/>
                  </a:cubicBezTo>
                  <a:cubicBezTo>
                    <a:pt x="675" y="1937"/>
                    <a:pt x="678" y="1938"/>
                    <a:pt x="680" y="1938"/>
                  </a:cubicBezTo>
                  <a:cubicBezTo>
                    <a:pt x="682" y="1939"/>
                    <a:pt x="685" y="1940"/>
                    <a:pt x="687" y="1942"/>
                  </a:cubicBezTo>
                  <a:cubicBezTo>
                    <a:pt x="696" y="1945"/>
                    <a:pt x="705" y="1948"/>
                    <a:pt x="716" y="1948"/>
                  </a:cubicBezTo>
                  <a:cubicBezTo>
                    <a:pt x="718" y="1948"/>
                    <a:pt x="722" y="1950"/>
                    <a:pt x="725" y="1950"/>
                  </a:cubicBezTo>
                  <a:cubicBezTo>
                    <a:pt x="727" y="1951"/>
                    <a:pt x="732" y="1952"/>
                    <a:pt x="737" y="1953"/>
                  </a:cubicBezTo>
                  <a:cubicBezTo>
                    <a:pt x="741" y="1954"/>
                    <a:pt x="746" y="1954"/>
                    <a:pt x="749" y="1954"/>
                  </a:cubicBezTo>
                  <a:lnTo>
                    <a:pt x="752" y="1954"/>
                  </a:lnTo>
                  <a:lnTo>
                    <a:pt x="758" y="1960"/>
                  </a:lnTo>
                  <a:cubicBezTo>
                    <a:pt x="768" y="1968"/>
                    <a:pt x="782" y="1973"/>
                    <a:pt x="795" y="1973"/>
                  </a:cubicBezTo>
                  <a:cubicBezTo>
                    <a:pt x="803" y="1972"/>
                    <a:pt x="810" y="1969"/>
                    <a:pt x="815" y="1966"/>
                  </a:cubicBezTo>
                  <a:cubicBezTo>
                    <a:pt x="821" y="1962"/>
                    <a:pt x="825" y="1959"/>
                    <a:pt x="826" y="1959"/>
                  </a:cubicBezTo>
                  <a:lnTo>
                    <a:pt x="834" y="1960"/>
                  </a:lnTo>
                  <a:lnTo>
                    <a:pt x="865" y="1960"/>
                  </a:lnTo>
                  <a:lnTo>
                    <a:pt x="871" y="1967"/>
                  </a:lnTo>
                  <a:cubicBezTo>
                    <a:pt x="877" y="1972"/>
                    <a:pt x="883" y="1976"/>
                    <a:pt x="890" y="1979"/>
                  </a:cubicBezTo>
                  <a:cubicBezTo>
                    <a:pt x="893" y="1980"/>
                    <a:pt x="897" y="1981"/>
                    <a:pt x="900" y="1981"/>
                  </a:cubicBezTo>
                  <a:lnTo>
                    <a:pt x="908" y="1981"/>
                  </a:lnTo>
                  <a:cubicBezTo>
                    <a:pt x="913" y="1981"/>
                    <a:pt x="919" y="1981"/>
                    <a:pt x="923" y="1980"/>
                  </a:cubicBezTo>
                  <a:lnTo>
                    <a:pt x="932" y="1979"/>
                  </a:lnTo>
                  <a:lnTo>
                    <a:pt x="941" y="1979"/>
                  </a:lnTo>
                  <a:lnTo>
                    <a:pt x="952" y="1980"/>
                  </a:lnTo>
                  <a:cubicBezTo>
                    <a:pt x="959" y="1981"/>
                    <a:pt x="967" y="1982"/>
                    <a:pt x="975" y="1983"/>
                  </a:cubicBezTo>
                  <a:lnTo>
                    <a:pt x="983" y="1983"/>
                  </a:lnTo>
                  <a:cubicBezTo>
                    <a:pt x="994" y="1983"/>
                    <a:pt x="1003" y="1980"/>
                    <a:pt x="1012" y="1974"/>
                  </a:cubicBezTo>
                  <a:cubicBezTo>
                    <a:pt x="1014" y="1973"/>
                    <a:pt x="1016" y="1972"/>
                    <a:pt x="1017" y="1970"/>
                  </a:cubicBezTo>
                  <a:lnTo>
                    <a:pt x="1018" y="1970"/>
                  </a:lnTo>
                  <a:cubicBezTo>
                    <a:pt x="1019" y="1970"/>
                    <a:pt x="1021" y="1972"/>
                    <a:pt x="1022" y="1972"/>
                  </a:cubicBezTo>
                  <a:cubicBezTo>
                    <a:pt x="1024" y="1973"/>
                    <a:pt x="1026" y="1975"/>
                    <a:pt x="1029" y="1976"/>
                  </a:cubicBezTo>
                  <a:cubicBezTo>
                    <a:pt x="1034" y="1980"/>
                    <a:pt x="1040" y="1982"/>
                    <a:pt x="1046" y="1984"/>
                  </a:cubicBezTo>
                  <a:cubicBezTo>
                    <a:pt x="1049" y="1984"/>
                    <a:pt x="1053" y="1986"/>
                    <a:pt x="1055" y="1986"/>
                  </a:cubicBezTo>
                  <a:lnTo>
                    <a:pt x="1060" y="1986"/>
                  </a:lnTo>
                  <a:cubicBezTo>
                    <a:pt x="1063" y="1986"/>
                    <a:pt x="1067" y="1987"/>
                    <a:pt x="1069" y="1987"/>
                  </a:cubicBezTo>
                  <a:cubicBezTo>
                    <a:pt x="1073" y="1988"/>
                    <a:pt x="1077" y="1989"/>
                    <a:pt x="1082" y="1990"/>
                  </a:cubicBezTo>
                  <a:cubicBezTo>
                    <a:pt x="1087" y="1991"/>
                    <a:pt x="1092" y="1991"/>
                    <a:pt x="1097" y="1991"/>
                  </a:cubicBezTo>
                  <a:cubicBezTo>
                    <a:pt x="1099" y="1992"/>
                    <a:pt x="1100" y="1992"/>
                    <a:pt x="1102" y="1992"/>
                  </a:cubicBezTo>
                  <a:cubicBezTo>
                    <a:pt x="1106" y="1992"/>
                    <a:pt x="1111" y="1991"/>
                    <a:pt x="1115" y="1990"/>
                  </a:cubicBezTo>
                  <a:cubicBezTo>
                    <a:pt x="1121" y="1989"/>
                    <a:pt x="1126" y="1987"/>
                    <a:pt x="1127" y="1987"/>
                  </a:cubicBezTo>
                  <a:lnTo>
                    <a:pt x="1132" y="1987"/>
                  </a:lnTo>
                  <a:cubicBezTo>
                    <a:pt x="1133" y="1987"/>
                    <a:pt x="1134" y="1987"/>
                    <a:pt x="1136" y="1988"/>
                  </a:cubicBezTo>
                  <a:cubicBezTo>
                    <a:pt x="1136" y="1988"/>
                    <a:pt x="1136" y="1988"/>
                    <a:pt x="1137" y="1988"/>
                  </a:cubicBezTo>
                  <a:cubicBezTo>
                    <a:pt x="1137" y="1988"/>
                    <a:pt x="1138" y="1988"/>
                    <a:pt x="1139" y="1989"/>
                  </a:cubicBezTo>
                  <a:cubicBezTo>
                    <a:pt x="1143" y="1992"/>
                    <a:pt x="1148" y="1996"/>
                    <a:pt x="1154" y="1998"/>
                  </a:cubicBezTo>
                  <a:cubicBezTo>
                    <a:pt x="1160" y="2001"/>
                    <a:pt x="1166" y="2003"/>
                    <a:pt x="1172" y="2003"/>
                  </a:cubicBezTo>
                  <a:cubicBezTo>
                    <a:pt x="1174" y="2003"/>
                    <a:pt x="1176" y="2003"/>
                    <a:pt x="1178" y="2003"/>
                  </a:cubicBezTo>
                  <a:cubicBezTo>
                    <a:pt x="1183" y="2003"/>
                    <a:pt x="1188" y="2002"/>
                    <a:pt x="1193" y="2001"/>
                  </a:cubicBezTo>
                  <a:cubicBezTo>
                    <a:pt x="1198" y="1999"/>
                    <a:pt x="1202" y="1997"/>
                    <a:pt x="1206" y="1995"/>
                  </a:cubicBezTo>
                  <a:lnTo>
                    <a:pt x="1210" y="1995"/>
                  </a:lnTo>
                  <a:cubicBezTo>
                    <a:pt x="1210" y="1995"/>
                    <a:pt x="1210" y="1995"/>
                    <a:pt x="1210" y="1995"/>
                  </a:cubicBezTo>
                  <a:cubicBezTo>
                    <a:pt x="1210" y="1995"/>
                    <a:pt x="1210" y="1995"/>
                    <a:pt x="1210" y="1996"/>
                  </a:cubicBezTo>
                  <a:cubicBezTo>
                    <a:pt x="1214" y="1999"/>
                    <a:pt x="1217" y="2003"/>
                    <a:pt x="1222" y="2005"/>
                  </a:cubicBezTo>
                  <a:cubicBezTo>
                    <a:pt x="1228" y="2010"/>
                    <a:pt x="1235" y="2013"/>
                    <a:pt x="1243" y="2014"/>
                  </a:cubicBezTo>
                  <a:cubicBezTo>
                    <a:pt x="1246" y="2015"/>
                    <a:pt x="1250" y="2015"/>
                    <a:pt x="1253" y="2015"/>
                  </a:cubicBezTo>
                  <a:cubicBezTo>
                    <a:pt x="1256" y="2015"/>
                    <a:pt x="1259" y="2015"/>
                    <a:pt x="1263" y="2014"/>
                  </a:cubicBezTo>
                  <a:cubicBezTo>
                    <a:pt x="1268" y="2013"/>
                    <a:pt x="1274" y="2011"/>
                    <a:pt x="1280" y="2009"/>
                  </a:cubicBezTo>
                  <a:cubicBezTo>
                    <a:pt x="1281" y="2009"/>
                    <a:pt x="1282" y="2008"/>
                    <a:pt x="1283" y="2008"/>
                  </a:cubicBezTo>
                  <a:lnTo>
                    <a:pt x="1292" y="2008"/>
                  </a:lnTo>
                  <a:cubicBezTo>
                    <a:pt x="1300" y="2008"/>
                    <a:pt x="1307" y="2006"/>
                    <a:pt x="1314" y="2003"/>
                  </a:cubicBezTo>
                  <a:cubicBezTo>
                    <a:pt x="1319" y="1999"/>
                    <a:pt x="1324" y="1997"/>
                    <a:pt x="1324" y="1997"/>
                  </a:cubicBezTo>
                  <a:lnTo>
                    <a:pt x="1332" y="1997"/>
                  </a:lnTo>
                  <a:cubicBezTo>
                    <a:pt x="1334" y="1998"/>
                    <a:pt x="1338" y="1998"/>
                    <a:pt x="1341" y="1999"/>
                  </a:cubicBezTo>
                  <a:cubicBezTo>
                    <a:pt x="1349" y="2001"/>
                    <a:pt x="1358" y="2003"/>
                    <a:pt x="1366" y="2003"/>
                  </a:cubicBezTo>
                  <a:cubicBezTo>
                    <a:pt x="1373" y="2004"/>
                    <a:pt x="1380" y="2006"/>
                    <a:pt x="1385" y="2009"/>
                  </a:cubicBezTo>
                  <a:cubicBezTo>
                    <a:pt x="1390" y="2010"/>
                    <a:pt x="1395" y="2010"/>
                    <a:pt x="1399" y="2011"/>
                  </a:cubicBezTo>
                  <a:cubicBezTo>
                    <a:pt x="1403" y="2011"/>
                    <a:pt x="1406" y="2011"/>
                    <a:pt x="1409" y="2012"/>
                  </a:cubicBezTo>
                  <a:lnTo>
                    <a:pt x="1418" y="2014"/>
                  </a:lnTo>
                  <a:cubicBezTo>
                    <a:pt x="1422" y="2016"/>
                    <a:pt x="1428" y="2017"/>
                    <a:pt x="1433" y="2018"/>
                  </a:cubicBezTo>
                  <a:lnTo>
                    <a:pt x="1442" y="2018"/>
                  </a:lnTo>
                  <a:cubicBezTo>
                    <a:pt x="1443" y="2019"/>
                    <a:pt x="1442" y="2019"/>
                    <a:pt x="1444" y="2020"/>
                  </a:cubicBezTo>
                  <a:cubicBezTo>
                    <a:pt x="1449" y="2023"/>
                    <a:pt x="1454" y="2026"/>
                    <a:pt x="1460" y="2027"/>
                  </a:cubicBezTo>
                  <a:cubicBezTo>
                    <a:pt x="1465" y="2030"/>
                    <a:pt x="1471" y="2031"/>
                    <a:pt x="1478" y="2032"/>
                  </a:cubicBezTo>
                  <a:cubicBezTo>
                    <a:pt x="1486" y="2032"/>
                    <a:pt x="1494" y="2031"/>
                    <a:pt x="1501" y="2027"/>
                  </a:cubicBezTo>
                  <a:cubicBezTo>
                    <a:pt x="1507" y="2025"/>
                    <a:pt x="1512" y="2022"/>
                    <a:pt x="1516" y="2018"/>
                  </a:cubicBezTo>
                  <a:lnTo>
                    <a:pt x="1516" y="2018"/>
                  </a:lnTo>
                  <a:lnTo>
                    <a:pt x="1521" y="2024"/>
                  </a:lnTo>
                  <a:cubicBezTo>
                    <a:pt x="1527" y="2030"/>
                    <a:pt x="1534" y="2034"/>
                    <a:pt x="1541" y="2038"/>
                  </a:cubicBezTo>
                  <a:cubicBezTo>
                    <a:pt x="1548" y="2040"/>
                    <a:pt x="1556" y="2041"/>
                    <a:pt x="1564" y="2041"/>
                  </a:cubicBezTo>
                  <a:cubicBezTo>
                    <a:pt x="1572" y="2040"/>
                    <a:pt x="1579" y="2038"/>
                    <a:pt x="1586" y="2033"/>
                  </a:cubicBezTo>
                  <a:cubicBezTo>
                    <a:pt x="1592" y="2031"/>
                    <a:pt x="1594" y="2028"/>
                    <a:pt x="1594" y="2028"/>
                  </a:cubicBezTo>
                  <a:lnTo>
                    <a:pt x="1603" y="2030"/>
                  </a:lnTo>
                  <a:lnTo>
                    <a:pt x="1625" y="2031"/>
                  </a:lnTo>
                  <a:cubicBezTo>
                    <a:pt x="1632" y="2031"/>
                    <a:pt x="1638" y="2032"/>
                    <a:pt x="1644" y="2033"/>
                  </a:cubicBezTo>
                  <a:cubicBezTo>
                    <a:pt x="1647" y="2034"/>
                    <a:pt x="1651" y="2035"/>
                    <a:pt x="1656" y="2037"/>
                  </a:cubicBezTo>
                  <a:cubicBezTo>
                    <a:pt x="1661" y="2037"/>
                    <a:pt x="1666" y="2038"/>
                    <a:pt x="1670" y="2039"/>
                  </a:cubicBezTo>
                  <a:lnTo>
                    <a:pt x="1670" y="2039"/>
                  </a:lnTo>
                  <a:cubicBezTo>
                    <a:pt x="1670" y="2039"/>
                    <a:pt x="1671" y="2040"/>
                    <a:pt x="1672" y="2041"/>
                  </a:cubicBezTo>
                  <a:cubicBezTo>
                    <a:pt x="1675" y="2047"/>
                    <a:pt x="1681" y="2052"/>
                    <a:pt x="1685" y="2055"/>
                  </a:cubicBezTo>
                  <a:cubicBezTo>
                    <a:pt x="1694" y="2060"/>
                    <a:pt x="1702" y="2063"/>
                    <a:pt x="1711" y="2063"/>
                  </a:cubicBezTo>
                  <a:cubicBezTo>
                    <a:pt x="1720" y="2063"/>
                    <a:pt x="1728" y="2061"/>
                    <a:pt x="1736" y="2056"/>
                  </a:cubicBezTo>
                  <a:cubicBezTo>
                    <a:pt x="1740" y="2053"/>
                    <a:pt x="1744" y="2050"/>
                    <a:pt x="1749" y="2046"/>
                  </a:cubicBezTo>
                  <a:lnTo>
                    <a:pt x="1749" y="2046"/>
                  </a:lnTo>
                  <a:lnTo>
                    <a:pt x="1750" y="2048"/>
                  </a:lnTo>
                  <a:cubicBezTo>
                    <a:pt x="1755" y="2054"/>
                    <a:pt x="1761" y="2059"/>
                    <a:pt x="1768" y="2061"/>
                  </a:cubicBezTo>
                  <a:cubicBezTo>
                    <a:pt x="1775" y="2064"/>
                    <a:pt x="1783" y="2065"/>
                    <a:pt x="1791" y="2065"/>
                  </a:cubicBezTo>
                  <a:cubicBezTo>
                    <a:pt x="1792" y="2066"/>
                    <a:pt x="1793" y="2066"/>
                    <a:pt x="1795" y="2066"/>
                  </a:cubicBezTo>
                  <a:cubicBezTo>
                    <a:pt x="1801" y="2066"/>
                    <a:pt x="1807" y="2064"/>
                    <a:pt x="1813" y="2062"/>
                  </a:cubicBezTo>
                  <a:cubicBezTo>
                    <a:pt x="1819" y="2059"/>
                    <a:pt x="1822" y="2056"/>
                    <a:pt x="1822" y="2056"/>
                  </a:cubicBezTo>
                  <a:lnTo>
                    <a:pt x="1827" y="2056"/>
                  </a:lnTo>
                  <a:cubicBezTo>
                    <a:pt x="1828" y="2057"/>
                    <a:pt x="1830" y="2057"/>
                    <a:pt x="1832" y="2057"/>
                  </a:cubicBezTo>
                  <a:cubicBezTo>
                    <a:pt x="1834" y="2057"/>
                    <a:pt x="1835" y="2057"/>
                    <a:pt x="1837" y="2056"/>
                  </a:cubicBezTo>
                  <a:cubicBezTo>
                    <a:pt x="1844" y="2056"/>
                    <a:pt x="1850" y="2054"/>
                    <a:pt x="1856" y="2052"/>
                  </a:cubicBezTo>
                  <a:cubicBezTo>
                    <a:pt x="1857" y="2052"/>
                    <a:pt x="1858" y="2050"/>
                    <a:pt x="1860" y="2050"/>
                  </a:cubicBezTo>
                  <a:cubicBezTo>
                    <a:pt x="1863" y="2050"/>
                    <a:pt x="1866" y="2050"/>
                    <a:pt x="1870" y="2052"/>
                  </a:cubicBezTo>
                  <a:lnTo>
                    <a:pt x="1873" y="2053"/>
                  </a:lnTo>
                  <a:lnTo>
                    <a:pt x="1880" y="2056"/>
                  </a:lnTo>
                  <a:cubicBezTo>
                    <a:pt x="1886" y="2059"/>
                    <a:pt x="1892" y="2060"/>
                    <a:pt x="1897" y="2061"/>
                  </a:cubicBezTo>
                  <a:lnTo>
                    <a:pt x="1912" y="2061"/>
                  </a:lnTo>
                  <a:cubicBezTo>
                    <a:pt x="1917" y="2061"/>
                    <a:pt x="1923" y="2061"/>
                    <a:pt x="1928" y="2060"/>
                  </a:cubicBezTo>
                  <a:lnTo>
                    <a:pt x="1940" y="2060"/>
                  </a:lnTo>
                  <a:cubicBezTo>
                    <a:pt x="1944" y="2063"/>
                    <a:pt x="1947" y="2065"/>
                    <a:pt x="1951" y="2069"/>
                  </a:cubicBezTo>
                  <a:cubicBezTo>
                    <a:pt x="1958" y="2072"/>
                    <a:pt x="1965" y="2076"/>
                    <a:pt x="1972" y="2077"/>
                  </a:cubicBezTo>
                  <a:lnTo>
                    <a:pt x="1980" y="2077"/>
                  </a:lnTo>
                  <a:cubicBezTo>
                    <a:pt x="1982" y="2077"/>
                    <a:pt x="1983" y="2078"/>
                    <a:pt x="1985" y="2079"/>
                  </a:cubicBezTo>
                  <a:cubicBezTo>
                    <a:pt x="1990" y="2083"/>
                    <a:pt x="1996" y="2085"/>
                    <a:pt x="2003" y="2086"/>
                  </a:cubicBezTo>
                  <a:cubicBezTo>
                    <a:pt x="2009" y="2087"/>
                    <a:pt x="2014" y="2089"/>
                    <a:pt x="2021" y="2089"/>
                  </a:cubicBezTo>
                  <a:cubicBezTo>
                    <a:pt x="2028" y="2089"/>
                    <a:pt x="2036" y="2086"/>
                    <a:pt x="2043" y="2083"/>
                  </a:cubicBezTo>
                  <a:cubicBezTo>
                    <a:pt x="2050" y="2081"/>
                    <a:pt x="2053" y="2078"/>
                    <a:pt x="2053" y="2078"/>
                  </a:cubicBezTo>
                  <a:lnTo>
                    <a:pt x="2055" y="2078"/>
                  </a:lnTo>
                  <a:lnTo>
                    <a:pt x="2056" y="2081"/>
                  </a:lnTo>
                  <a:cubicBezTo>
                    <a:pt x="2062" y="2084"/>
                    <a:pt x="2067" y="2087"/>
                    <a:pt x="2073" y="2091"/>
                  </a:cubicBezTo>
                  <a:cubicBezTo>
                    <a:pt x="2079" y="2093"/>
                    <a:pt x="2086" y="2094"/>
                    <a:pt x="2093" y="2094"/>
                  </a:cubicBezTo>
                  <a:cubicBezTo>
                    <a:pt x="2096" y="2095"/>
                    <a:pt x="2098" y="2095"/>
                    <a:pt x="2101" y="2095"/>
                  </a:cubicBezTo>
                  <a:cubicBezTo>
                    <a:pt x="2103" y="2095"/>
                    <a:pt x="2106" y="2095"/>
                    <a:pt x="2108" y="2094"/>
                  </a:cubicBezTo>
                  <a:lnTo>
                    <a:pt x="2120" y="2093"/>
                  </a:lnTo>
                  <a:lnTo>
                    <a:pt x="2135" y="2093"/>
                  </a:lnTo>
                  <a:cubicBezTo>
                    <a:pt x="2136" y="2094"/>
                    <a:pt x="2138" y="2094"/>
                    <a:pt x="2139" y="2094"/>
                  </a:cubicBezTo>
                  <a:cubicBezTo>
                    <a:pt x="2142" y="2094"/>
                    <a:pt x="2144" y="2093"/>
                    <a:pt x="2146" y="2093"/>
                  </a:cubicBezTo>
                  <a:cubicBezTo>
                    <a:pt x="2153" y="2091"/>
                    <a:pt x="2159" y="2089"/>
                    <a:pt x="2165" y="2085"/>
                  </a:cubicBezTo>
                  <a:lnTo>
                    <a:pt x="2168" y="2084"/>
                  </a:lnTo>
                  <a:lnTo>
                    <a:pt x="2182" y="2085"/>
                  </a:lnTo>
                  <a:lnTo>
                    <a:pt x="2206" y="2087"/>
                  </a:lnTo>
                  <a:cubicBezTo>
                    <a:pt x="2208" y="2088"/>
                    <a:pt x="2211" y="2088"/>
                    <a:pt x="2214" y="2088"/>
                  </a:cubicBezTo>
                  <a:cubicBezTo>
                    <a:pt x="2216" y="2088"/>
                    <a:pt x="2219" y="2088"/>
                    <a:pt x="2222" y="2087"/>
                  </a:cubicBezTo>
                  <a:cubicBezTo>
                    <a:pt x="2226" y="2087"/>
                    <a:pt x="2231" y="2087"/>
                    <a:pt x="2236" y="2086"/>
                  </a:cubicBezTo>
                  <a:lnTo>
                    <a:pt x="2244" y="2086"/>
                  </a:lnTo>
                  <a:cubicBezTo>
                    <a:pt x="2245" y="2086"/>
                    <a:pt x="2248" y="2090"/>
                    <a:pt x="2254" y="2096"/>
                  </a:cubicBezTo>
                  <a:cubicBezTo>
                    <a:pt x="2261" y="2100"/>
                    <a:pt x="2268" y="2104"/>
                    <a:pt x="2276" y="2106"/>
                  </a:cubicBezTo>
                  <a:lnTo>
                    <a:pt x="2283" y="2107"/>
                  </a:lnTo>
                  <a:lnTo>
                    <a:pt x="2284" y="2107"/>
                  </a:lnTo>
                  <a:cubicBezTo>
                    <a:pt x="2284" y="2107"/>
                    <a:pt x="2284" y="2107"/>
                    <a:pt x="2285" y="2107"/>
                  </a:cubicBezTo>
                  <a:cubicBezTo>
                    <a:pt x="2285" y="2107"/>
                    <a:pt x="2286" y="2107"/>
                    <a:pt x="2288" y="2108"/>
                  </a:cubicBezTo>
                  <a:cubicBezTo>
                    <a:pt x="2292" y="2112"/>
                    <a:pt x="2298" y="2115"/>
                    <a:pt x="2304" y="2118"/>
                  </a:cubicBezTo>
                  <a:cubicBezTo>
                    <a:pt x="2311" y="2120"/>
                    <a:pt x="2318" y="2121"/>
                    <a:pt x="2324" y="2121"/>
                  </a:cubicBezTo>
                  <a:cubicBezTo>
                    <a:pt x="2332" y="2121"/>
                    <a:pt x="2340" y="2120"/>
                    <a:pt x="2347" y="2118"/>
                  </a:cubicBezTo>
                  <a:cubicBezTo>
                    <a:pt x="2354" y="2114"/>
                    <a:pt x="2358" y="2111"/>
                    <a:pt x="2358" y="2111"/>
                  </a:cubicBezTo>
                  <a:lnTo>
                    <a:pt x="2362" y="2111"/>
                  </a:lnTo>
                  <a:cubicBezTo>
                    <a:pt x="2364" y="2111"/>
                    <a:pt x="2365" y="2112"/>
                    <a:pt x="2367" y="2112"/>
                  </a:cubicBezTo>
                  <a:cubicBezTo>
                    <a:pt x="2369" y="2112"/>
                    <a:pt x="2370" y="2111"/>
                    <a:pt x="2371" y="2111"/>
                  </a:cubicBezTo>
                  <a:cubicBezTo>
                    <a:pt x="2378" y="2111"/>
                    <a:pt x="2385" y="2108"/>
                    <a:pt x="2392" y="2106"/>
                  </a:cubicBezTo>
                  <a:cubicBezTo>
                    <a:pt x="2393" y="2105"/>
                    <a:pt x="2395" y="2105"/>
                    <a:pt x="2396" y="2104"/>
                  </a:cubicBezTo>
                  <a:lnTo>
                    <a:pt x="2396" y="2104"/>
                  </a:lnTo>
                  <a:cubicBezTo>
                    <a:pt x="2396" y="2104"/>
                    <a:pt x="2397" y="2105"/>
                    <a:pt x="2397" y="2105"/>
                  </a:cubicBezTo>
                  <a:cubicBezTo>
                    <a:pt x="2400" y="2111"/>
                    <a:pt x="2404" y="2115"/>
                    <a:pt x="2409" y="2120"/>
                  </a:cubicBezTo>
                  <a:cubicBezTo>
                    <a:pt x="2418" y="2127"/>
                    <a:pt x="2429" y="2131"/>
                    <a:pt x="2440" y="2131"/>
                  </a:cubicBezTo>
                  <a:cubicBezTo>
                    <a:pt x="2448" y="2131"/>
                    <a:pt x="2456" y="2129"/>
                    <a:pt x="2464" y="2125"/>
                  </a:cubicBezTo>
                  <a:cubicBezTo>
                    <a:pt x="2468" y="2121"/>
                    <a:pt x="2473" y="2118"/>
                    <a:pt x="2478" y="2113"/>
                  </a:cubicBezTo>
                  <a:lnTo>
                    <a:pt x="2478" y="2113"/>
                  </a:lnTo>
                  <a:cubicBezTo>
                    <a:pt x="2482" y="2117"/>
                    <a:pt x="2488" y="2121"/>
                    <a:pt x="2493" y="2125"/>
                  </a:cubicBezTo>
                  <a:cubicBezTo>
                    <a:pt x="2500" y="2128"/>
                    <a:pt x="2507" y="2130"/>
                    <a:pt x="2515" y="2130"/>
                  </a:cubicBezTo>
                  <a:cubicBezTo>
                    <a:pt x="2518" y="2131"/>
                    <a:pt x="2520" y="2131"/>
                    <a:pt x="2523" y="2131"/>
                  </a:cubicBezTo>
                  <a:cubicBezTo>
                    <a:pt x="2526" y="2131"/>
                    <a:pt x="2528" y="2131"/>
                    <a:pt x="2531" y="2130"/>
                  </a:cubicBezTo>
                  <a:cubicBezTo>
                    <a:pt x="2537" y="2130"/>
                    <a:pt x="2541" y="2129"/>
                    <a:pt x="2543" y="2129"/>
                  </a:cubicBezTo>
                  <a:lnTo>
                    <a:pt x="2550" y="2129"/>
                  </a:lnTo>
                  <a:lnTo>
                    <a:pt x="2559" y="2130"/>
                  </a:lnTo>
                  <a:lnTo>
                    <a:pt x="2568" y="2133"/>
                  </a:lnTo>
                  <a:cubicBezTo>
                    <a:pt x="2573" y="2134"/>
                    <a:pt x="2577" y="2134"/>
                    <a:pt x="2582" y="2135"/>
                  </a:cubicBezTo>
                  <a:cubicBezTo>
                    <a:pt x="2591" y="2136"/>
                    <a:pt x="2601" y="2136"/>
                    <a:pt x="2609" y="2137"/>
                  </a:cubicBezTo>
                  <a:cubicBezTo>
                    <a:pt x="2617" y="2137"/>
                    <a:pt x="2623" y="2137"/>
                    <a:pt x="2630" y="2138"/>
                  </a:cubicBezTo>
                  <a:cubicBezTo>
                    <a:pt x="2632" y="2138"/>
                    <a:pt x="2634" y="2138"/>
                    <a:pt x="2636" y="2140"/>
                  </a:cubicBezTo>
                  <a:lnTo>
                    <a:pt x="2646" y="2143"/>
                  </a:lnTo>
                  <a:cubicBezTo>
                    <a:pt x="2652" y="2144"/>
                    <a:pt x="2657" y="2145"/>
                    <a:pt x="2662" y="2147"/>
                  </a:cubicBezTo>
                  <a:lnTo>
                    <a:pt x="2681" y="2147"/>
                  </a:lnTo>
                  <a:cubicBezTo>
                    <a:pt x="2687" y="2145"/>
                    <a:pt x="2694" y="2143"/>
                    <a:pt x="2700" y="2141"/>
                  </a:cubicBezTo>
                  <a:lnTo>
                    <a:pt x="2705" y="2138"/>
                  </a:lnTo>
                  <a:lnTo>
                    <a:pt x="2708" y="2138"/>
                  </a:lnTo>
                  <a:cubicBezTo>
                    <a:pt x="2711" y="2139"/>
                    <a:pt x="2713" y="2139"/>
                    <a:pt x="2716" y="2139"/>
                  </a:cubicBezTo>
                  <a:cubicBezTo>
                    <a:pt x="2718" y="2139"/>
                    <a:pt x="2721" y="2139"/>
                    <a:pt x="2723" y="2138"/>
                  </a:cubicBezTo>
                  <a:lnTo>
                    <a:pt x="2743" y="2138"/>
                  </a:lnTo>
                  <a:cubicBezTo>
                    <a:pt x="2744" y="2140"/>
                    <a:pt x="2747" y="2140"/>
                    <a:pt x="2749" y="2140"/>
                  </a:cubicBezTo>
                  <a:cubicBezTo>
                    <a:pt x="2750" y="2141"/>
                    <a:pt x="2752" y="2141"/>
                    <a:pt x="2753" y="2142"/>
                  </a:cubicBezTo>
                  <a:cubicBezTo>
                    <a:pt x="2759" y="2145"/>
                    <a:pt x="2765" y="2148"/>
                    <a:pt x="2771" y="2149"/>
                  </a:cubicBezTo>
                  <a:cubicBezTo>
                    <a:pt x="2775" y="2150"/>
                    <a:pt x="2780" y="2150"/>
                    <a:pt x="2786" y="2151"/>
                  </a:cubicBezTo>
                  <a:lnTo>
                    <a:pt x="2808" y="2154"/>
                  </a:lnTo>
                  <a:lnTo>
                    <a:pt x="2820" y="2155"/>
                  </a:lnTo>
                  <a:lnTo>
                    <a:pt x="2824" y="2158"/>
                  </a:lnTo>
                  <a:cubicBezTo>
                    <a:pt x="2830" y="2163"/>
                    <a:pt x="2837" y="2166"/>
                    <a:pt x="2845" y="2169"/>
                  </a:cubicBezTo>
                  <a:cubicBezTo>
                    <a:pt x="2848" y="2170"/>
                    <a:pt x="2852" y="2171"/>
                    <a:pt x="2855" y="2171"/>
                  </a:cubicBezTo>
                  <a:cubicBezTo>
                    <a:pt x="2857" y="2171"/>
                    <a:pt x="2859" y="2172"/>
                    <a:pt x="2861" y="2172"/>
                  </a:cubicBezTo>
                  <a:cubicBezTo>
                    <a:pt x="2863" y="2172"/>
                    <a:pt x="2865" y="2171"/>
                    <a:pt x="2867" y="2171"/>
                  </a:cubicBezTo>
                  <a:cubicBezTo>
                    <a:pt x="2875" y="2170"/>
                    <a:pt x="2884" y="2167"/>
                    <a:pt x="2891" y="2163"/>
                  </a:cubicBezTo>
                  <a:cubicBezTo>
                    <a:pt x="2895" y="2160"/>
                    <a:pt x="2897" y="2158"/>
                    <a:pt x="2899" y="2157"/>
                  </a:cubicBezTo>
                  <a:lnTo>
                    <a:pt x="2899" y="2157"/>
                  </a:lnTo>
                  <a:lnTo>
                    <a:pt x="2916" y="2158"/>
                  </a:lnTo>
                  <a:lnTo>
                    <a:pt x="2935" y="2160"/>
                  </a:lnTo>
                  <a:lnTo>
                    <a:pt x="2940" y="2164"/>
                  </a:lnTo>
                  <a:cubicBezTo>
                    <a:pt x="2942" y="2165"/>
                    <a:pt x="2943" y="2166"/>
                    <a:pt x="2945" y="2166"/>
                  </a:cubicBezTo>
                  <a:cubicBezTo>
                    <a:pt x="2947" y="2169"/>
                    <a:pt x="2950" y="2170"/>
                    <a:pt x="2953" y="2170"/>
                  </a:cubicBezTo>
                  <a:cubicBezTo>
                    <a:pt x="2955" y="2170"/>
                    <a:pt x="2957" y="2171"/>
                    <a:pt x="2960" y="2171"/>
                  </a:cubicBezTo>
                  <a:cubicBezTo>
                    <a:pt x="2962" y="2171"/>
                    <a:pt x="2964" y="2170"/>
                    <a:pt x="2965" y="2170"/>
                  </a:cubicBezTo>
                  <a:cubicBezTo>
                    <a:pt x="2970" y="2170"/>
                    <a:pt x="2974" y="2167"/>
                    <a:pt x="2977" y="2166"/>
                  </a:cubicBezTo>
                  <a:cubicBezTo>
                    <a:pt x="2979" y="2165"/>
                    <a:pt x="2982" y="2163"/>
                    <a:pt x="2983" y="2162"/>
                  </a:cubicBezTo>
                  <a:cubicBezTo>
                    <a:pt x="2984" y="2160"/>
                    <a:pt x="2985" y="2159"/>
                    <a:pt x="2986" y="2157"/>
                  </a:cubicBezTo>
                  <a:cubicBezTo>
                    <a:pt x="2989" y="2156"/>
                    <a:pt x="2990" y="2154"/>
                    <a:pt x="2991" y="2152"/>
                  </a:cubicBezTo>
                  <a:lnTo>
                    <a:pt x="2993" y="2148"/>
                  </a:lnTo>
                  <a:lnTo>
                    <a:pt x="2994" y="2145"/>
                  </a:lnTo>
                  <a:cubicBezTo>
                    <a:pt x="2998" y="2141"/>
                    <a:pt x="3000" y="2135"/>
                    <a:pt x="3003" y="2129"/>
                  </a:cubicBezTo>
                  <a:cubicBezTo>
                    <a:pt x="3006" y="2119"/>
                    <a:pt x="3005" y="2107"/>
                    <a:pt x="3000" y="2097"/>
                  </a:cubicBezTo>
                  <a:cubicBezTo>
                    <a:pt x="2998" y="2092"/>
                    <a:pt x="2994" y="2087"/>
                    <a:pt x="2991" y="2083"/>
                  </a:cubicBezTo>
                  <a:cubicBezTo>
                    <a:pt x="2990" y="2081"/>
                    <a:pt x="2989" y="2079"/>
                    <a:pt x="2987" y="2078"/>
                  </a:cubicBezTo>
                  <a:cubicBezTo>
                    <a:pt x="2986" y="2076"/>
                    <a:pt x="2984" y="2074"/>
                    <a:pt x="2982" y="2072"/>
                  </a:cubicBezTo>
                  <a:cubicBezTo>
                    <a:pt x="2978" y="2069"/>
                    <a:pt x="2974" y="2067"/>
                    <a:pt x="2968" y="2064"/>
                  </a:cubicBezTo>
                  <a:cubicBezTo>
                    <a:pt x="2961" y="2062"/>
                    <a:pt x="2954" y="2061"/>
                    <a:pt x="2947" y="2061"/>
                  </a:cubicBezTo>
                  <a:lnTo>
                    <a:pt x="2941" y="2061"/>
                  </a:lnTo>
                  <a:cubicBezTo>
                    <a:pt x="2940" y="2059"/>
                    <a:pt x="2940" y="2058"/>
                    <a:pt x="2939" y="2057"/>
                  </a:cubicBezTo>
                  <a:cubicBezTo>
                    <a:pt x="2938" y="2053"/>
                    <a:pt x="2935" y="2048"/>
                    <a:pt x="2933" y="2043"/>
                  </a:cubicBezTo>
                  <a:cubicBezTo>
                    <a:pt x="2931" y="2040"/>
                    <a:pt x="2928" y="2035"/>
                    <a:pt x="2926" y="2031"/>
                  </a:cubicBezTo>
                  <a:cubicBezTo>
                    <a:pt x="2924" y="2030"/>
                    <a:pt x="2923" y="2027"/>
                    <a:pt x="2921" y="2024"/>
                  </a:cubicBezTo>
                  <a:cubicBezTo>
                    <a:pt x="2920" y="2023"/>
                    <a:pt x="2919" y="2019"/>
                    <a:pt x="2917" y="2014"/>
                  </a:cubicBezTo>
                  <a:cubicBezTo>
                    <a:pt x="2914" y="2010"/>
                    <a:pt x="2912" y="2005"/>
                    <a:pt x="2909" y="2002"/>
                  </a:cubicBezTo>
                  <a:lnTo>
                    <a:pt x="2905" y="1997"/>
                  </a:lnTo>
                  <a:lnTo>
                    <a:pt x="2904" y="1994"/>
                  </a:lnTo>
                  <a:cubicBezTo>
                    <a:pt x="2903" y="1991"/>
                    <a:pt x="2902" y="1990"/>
                    <a:pt x="2902" y="1988"/>
                  </a:cubicBezTo>
                  <a:cubicBezTo>
                    <a:pt x="2899" y="1982"/>
                    <a:pt x="2897" y="1977"/>
                    <a:pt x="2895" y="1973"/>
                  </a:cubicBezTo>
                  <a:cubicBezTo>
                    <a:pt x="2894" y="1970"/>
                    <a:pt x="2892" y="1968"/>
                    <a:pt x="2890" y="1966"/>
                  </a:cubicBezTo>
                  <a:lnTo>
                    <a:pt x="2888" y="1962"/>
                  </a:lnTo>
                  <a:cubicBezTo>
                    <a:pt x="2888" y="1961"/>
                    <a:pt x="2888" y="1961"/>
                    <a:pt x="2888" y="1960"/>
                  </a:cubicBezTo>
                  <a:cubicBezTo>
                    <a:pt x="2888" y="1960"/>
                    <a:pt x="2888" y="1955"/>
                    <a:pt x="2887" y="1948"/>
                  </a:cubicBezTo>
                  <a:cubicBezTo>
                    <a:pt x="2884" y="1942"/>
                    <a:pt x="2882" y="1935"/>
                    <a:pt x="2879" y="1929"/>
                  </a:cubicBezTo>
                  <a:cubicBezTo>
                    <a:pt x="2875" y="1924"/>
                    <a:pt x="2872" y="1918"/>
                    <a:pt x="2869" y="1913"/>
                  </a:cubicBezTo>
                  <a:cubicBezTo>
                    <a:pt x="2868" y="1908"/>
                    <a:pt x="2866" y="1903"/>
                    <a:pt x="2862" y="1899"/>
                  </a:cubicBezTo>
                  <a:cubicBezTo>
                    <a:pt x="2860" y="1894"/>
                    <a:pt x="2857" y="1889"/>
                    <a:pt x="2853" y="1886"/>
                  </a:cubicBezTo>
                  <a:cubicBezTo>
                    <a:pt x="2850" y="1881"/>
                    <a:pt x="2845" y="1877"/>
                    <a:pt x="2839" y="1872"/>
                  </a:cubicBezTo>
                  <a:cubicBezTo>
                    <a:pt x="2837" y="1871"/>
                    <a:pt x="2835" y="1870"/>
                    <a:pt x="2833" y="1867"/>
                  </a:cubicBezTo>
                  <a:cubicBezTo>
                    <a:pt x="2832" y="1866"/>
                    <a:pt x="2831" y="1865"/>
                    <a:pt x="2830" y="1864"/>
                  </a:cubicBezTo>
                  <a:cubicBezTo>
                    <a:pt x="2825" y="1858"/>
                    <a:pt x="2821" y="1853"/>
                    <a:pt x="2815" y="1849"/>
                  </a:cubicBezTo>
                  <a:cubicBezTo>
                    <a:pt x="2810" y="1847"/>
                    <a:pt x="2806" y="1843"/>
                    <a:pt x="2801" y="1841"/>
                  </a:cubicBezTo>
                  <a:cubicBezTo>
                    <a:pt x="2799" y="1840"/>
                    <a:pt x="2799" y="1840"/>
                    <a:pt x="2799" y="1840"/>
                  </a:cubicBezTo>
                  <a:cubicBezTo>
                    <a:pt x="2799" y="1840"/>
                    <a:pt x="2797" y="1838"/>
                    <a:pt x="2797" y="1838"/>
                  </a:cubicBezTo>
                  <a:lnTo>
                    <a:pt x="2793" y="1833"/>
                  </a:lnTo>
                  <a:cubicBezTo>
                    <a:pt x="2791" y="1828"/>
                    <a:pt x="2786" y="1825"/>
                    <a:pt x="2782" y="1821"/>
                  </a:cubicBezTo>
                  <a:lnTo>
                    <a:pt x="2775" y="1814"/>
                  </a:lnTo>
                  <a:lnTo>
                    <a:pt x="2773" y="1812"/>
                  </a:lnTo>
                  <a:cubicBezTo>
                    <a:pt x="2773" y="1811"/>
                    <a:pt x="2773" y="1810"/>
                    <a:pt x="2773" y="1808"/>
                  </a:cubicBezTo>
                  <a:cubicBezTo>
                    <a:pt x="2775" y="1801"/>
                    <a:pt x="2775" y="1794"/>
                    <a:pt x="2774" y="1786"/>
                  </a:cubicBezTo>
                  <a:cubicBezTo>
                    <a:pt x="2774" y="1782"/>
                    <a:pt x="2772" y="1778"/>
                    <a:pt x="2771" y="1774"/>
                  </a:cubicBezTo>
                  <a:cubicBezTo>
                    <a:pt x="2769" y="1770"/>
                    <a:pt x="2767" y="1768"/>
                    <a:pt x="2765" y="1764"/>
                  </a:cubicBezTo>
                  <a:lnTo>
                    <a:pt x="2740" y="1727"/>
                  </a:lnTo>
                  <a:lnTo>
                    <a:pt x="2734" y="1718"/>
                  </a:lnTo>
                  <a:lnTo>
                    <a:pt x="2727" y="1708"/>
                  </a:lnTo>
                  <a:lnTo>
                    <a:pt x="2723" y="1702"/>
                  </a:lnTo>
                  <a:cubicBezTo>
                    <a:pt x="2721" y="1699"/>
                    <a:pt x="2720" y="1697"/>
                    <a:pt x="2718" y="1695"/>
                  </a:cubicBezTo>
                  <a:cubicBezTo>
                    <a:pt x="2713" y="1690"/>
                    <a:pt x="2708" y="1686"/>
                    <a:pt x="2703" y="1682"/>
                  </a:cubicBezTo>
                  <a:lnTo>
                    <a:pt x="2696" y="1679"/>
                  </a:lnTo>
                  <a:cubicBezTo>
                    <a:pt x="2694" y="1677"/>
                    <a:pt x="2694" y="1676"/>
                    <a:pt x="2693" y="1675"/>
                  </a:cubicBezTo>
                  <a:cubicBezTo>
                    <a:pt x="2691" y="1673"/>
                    <a:pt x="2690" y="1670"/>
                    <a:pt x="2689" y="1668"/>
                  </a:cubicBezTo>
                  <a:cubicBezTo>
                    <a:pt x="2686" y="1666"/>
                    <a:pt x="2685" y="1662"/>
                    <a:pt x="2683" y="1659"/>
                  </a:cubicBezTo>
                  <a:cubicBezTo>
                    <a:pt x="2682" y="1654"/>
                    <a:pt x="2678" y="1651"/>
                    <a:pt x="2676" y="1646"/>
                  </a:cubicBezTo>
                  <a:lnTo>
                    <a:pt x="2674" y="1644"/>
                  </a:lnTo>
                  <a:lnTo>
                    <a:pt x="2674" y="1643"/>
                  </a:lnTo>
                  <a:lnTo>
                    <a:pt x="2671" y="1639"/>
                  </a:lnTo>
                  <a:cubicBezTo>
                    <a:pt x="2669" y="1636"/>
                    <a:pt x="2665" y="1633"/>
                    <a:pt x="2662" y="1630"/>
                  </a:cubicBezTo>
                  <a:cubicBezTo>
                    <a:pt x="2655" y="1625"/>
                    <a:pt x="2647" y="1623"/>
                    <a:pt x="2639" y="1622"/>
                  </a:cubicBezTo>
                  <a:lnTo>
                    <a:pt x="2636" y="1621"/>
                  </a:lnTo>
                  <a:lnTo>
                    <a:pt x="2636" y="1621"/>
                  </a:lnTo>
                  <a:cubicBezTo>
                    <a:pt x="2636" y="1619"/>
                    <a:pt x="2636" y="1616"/>
                    <a:pt x="2636" y="1614"/>
                  </a:cubicBezTo>
                  <a:cubicBezTo>
                    <a:pt x="2638" y="1604"/>
                    <a:pt x="2636" y="1595"/>
                    <a:pt x="2633" y="1587"/>
                  </a:cubicBezTo>
                  <a:cubicBezTo>
                    <a:pt x="2632" y="1585"/>
                    <a:pt x="2631" y="1584"/>
                    <a:pt x="2630" y="1581"/>
                  </a:cubicBezTo>
                  <a:lnTo>
                    <a:pt x="2627" y="1578"/>
                  </a:lnTo>
                  <a:lnTo>
                    <a:pt x="2625" y="1574"/>
                  </a:lnTo>
                  <a:cubicBezTo>
                    <a:pt x="2624" y="1572"/>
                    <a:pt x="2623" y="1571"/>
                    <a:pt x="2623" y="1569"/>
                  </a:cubicBezTo>
                  <a:cubicBezTo>
                    <a:pt x="2620" y="1563"/>
                    <a:pt x="2618" y="1558"/>
                    <a:pt x="2616" y="1553"/>
                  </a:cubicBezTo>
                  <a:cubicBezTo>
                    <a:pt x="2613" y="1549"/>
                    <a:pt x="2610" y="1545"/>
                    <a:pt x="2608" y="1541"/>
                  </a:cubicBezTo>
                  <a:cubicBezTo>
                    <a:pt x="2604" y="1536"/>
                    <a:pt x="2599" y="1531"/>
                    <a:pt x="2596" y="1528"/>
                  </a:cubicBezTo>
                  <a:cubicBezTo>
                    <a:pt x="2591" y="1524"/>
                    <a:pt x="2589" y="1522"/>
                    <a:pt x="2588" y="1521"/>
                  </a:cubicBezTo>
                  <a:cubicBezTo>
                    <a:pt x="2586" y="1520"/>
                    <a:pt x="2584" y="1519"/>
                    <a:pt x="2583" y="1516"/>
                  </a:cubicBezTo>
                  <a:lnTo>
                    <a:pt x="2581" y="1514"/>
                  </a:lnTo>
                  <a:cubicBezTo>
                    <a:pt x="2580" y="1512"/>
                    <a:pt x="2579" y="1511"/>
                    <a:pt x="2577" y="1509"/>
                  </a:cubicBezTo>
                  <a:cubicBezTo>
                    <a:pt x="2574" y="1506"/>
                    <a:pt x="2570" y="1504"/>
                    <a:pt x="2567" y="1501"/>
                  </a:cubicBezTo>
                  <a:cubicBezTo>
                    <a:pt x="2561" y="1498"/>
                    <a:pt x="2554" y="1496"/>
                    <a:pt x="2547" y="1494"/>
                  </a:cubicBezTo>
                  <a:cubicBezTo>
                    <a:pt x="2546" y="1494"/>
                    <a:pt x="2545" y="1494"/>
                    <a:pt x="2545" y="1494"/>
                  </a:cubicBezTo>
                  <a:lnTo>
                    <a:pt x="2545" y="1494"/>
                  </a:lnTo>
                  <a:cubicBezTo>
                    <a:pt x="2541" y="1487"/>
                    <a:pt x="2534" y="1479"/>
                    <a:pt x="2531" y="1475"/>
                  </a:cubicBezTo>
                  <a:cubicBezTo>
                    <a:pt x="2529" y="1473"/>
                    <a:pt x="2527" y="1470"/>
                    <a:pt x="2525" y="1467"/>
                  </a:cubicBezTo>
                  <a:lnTo>
                    <a:pt x="2525" y="1467"/>
                  </a:lnTo>
                  <a:cubicBezTo>
                    <a:pt x="2526" y="1465"/>
                    <a:pt x="2527" y="1462"/>
                    <a:pt x="2529" y="1456"/>
                  </a:cubicBezTo>
                  <a:cubicBezTo>
                    <a:pt x="2530" y="1448"/>
                    <a:pt x="2530" y="1439"/>
                    <a:pt x="2528" y="1431"/>
                  </a:cubicBezTo>
                  <a:cubicBezTo>
                    <a:pt x="2526" y="1426"/>
                    <a:pt x="2524" y="1421"/>
                    <a:pt x="2521" y="1418"/>
                  </a:cubicBezTo>
                  <a:cubicBezTo>
                    <a:pt x="2518" y="1414"/>
                    <a:pt x="2515" y="1411"/>
                    <a:pt x="2513" y="1407"/>
                  </a:cubicBezTo>
                  <a:cubicBezTo>
                    <a:pt x="2506" y="1403"/>
                    <a:pt x="2497" y="1399"/>
                    <a:pt x="2489" y="1397"/>
                  </a:cubicBezTo>
                  <a:cubicBezTo>
                    <a:pt x="2484" y="1396"/>
                    <a:pt x="2480" y="1396"/>
                    <a:pt x="2479" y="1396"/>
                  </a:cubicBezTo>
                  <a:lnTo>
                    <a:pt x="2479" y="1396"/>
                  </a:lnTo>
                  <a:lnTo>
                    <a:pt x="2477" y="1392"/>
                  </a:lnTo>
                  <a:cubicBezTo>
                    <a:pt x="2474" y="1389"/>
                    <a:pt x="2471" y="1385"/>
                    <a:pt x="2469" y="1382"/>
                  </a:cubicBezTo>
                  <a:cubicBezTo>
                    <a:pt x="2465" y="1380"/>
                    <a:pt x="2464" y="1377"/>
                    <a:pt x="2462" y="1375"/>
                  </a:cubicBezTo>
                  <a:cubicBezTo>
                    <a:pt x="2458" y="1369"/>
                    <a:pt x="2453" y="1363"/>
                    <a:pt x="2451" y="1359"/>
                  </a:cubicBezTo>
                  <a:cubicBezTo>
                    <a:pt x="2448" y="1354"/>
                    <a:pt x="2442" y="1344"/>
                    <a:pt x="2437" y="1337"/>
                  </a:cubicBezTo>
                  <a:cubicBezTo>
                    <a:pt x="2435" y="1333"/>
                    <a:pt x="2434" y="1332"/>
                    <a:pt x="2433" y="1330"/>
                  </a:cubicBezTo>
                  <a:cubicBezTo>
                    <a:pt x="2431" y="1328"/>
                    <a:pt x="2430" y="1324"/>
                    <a:pt x="2429" y="1322"/>
                  </a:cubicBezTo>
                  <a:cubicBezTo>
                    <a:pt x="2427" y="1317"/>
                    <a:pt x="2424" y="1311"/>
                    <a:pt x="2422" y="1308"/>
                  </a:cubicBezTo>
                  <a:cubicBezTo>
                    <a:pt x="2421" y="1306"/>
                    <a:pt x="2419" y="1302"/>
                    <a:pt x="2418" y="1301"/>
                  </a:cubicBezTo>
                  <a:lnTo>
                    <a:pt x="2418" y="1301"/>
                  </a:lnTo>
                  <a:cubicBezTo>
                    <a:pt x="2418" y="1299"/>
                    <a:pt x="2419" y="1295"/>
                    <a:pt x="2419" y="1289"/>
                  </a:cubicBezTo>
                  <a:cubicBezTo>
                    <a:pt x="2419" y="1281"/>
                    <a:pt x="2418" y="1273"/>
                    <a:pt x="2413" y="1266"/>
                  </a:cubicBezTo>
                  <a:cubicBezTo>
                    <a:pt x="2409" y="1258"/>
                    <a:pt x="2404" y="1251"/>
                    <a:pt x="2397" y="1246"/>
                  </a:cubicBezTo>
                  <a:cubicBezTo>
                    <a:pt x="2390" y="1243"/>
                    <a:pt x="2382" y="1241"/>
                    <a:pt x="2375" y="1240"/>
                  </a:cubicBezTo>
                  <a:cubicBezTo>
                    <a:pt x="2371" y="1239"/>
                    <a:pt x="2369" y="1239"/>
                    <a:pt x="2367" y="1238"/>
                  </a:cubicBezTo>
                  <a:lnTo>
                    <a:pt x="2367" y="1238"/>
                  </a:lnTo>
                  <a:cubicBezTo>
                    <a:pt x="2366" y="1237"/>
                    <a:pt x="2365" y="1236"/>
                    <a:pt x="2364" y="1235"/>
                  </a:cubicBezTo>
                  <a:lnTo>
                    <a:pt x="2352" y="1215"/>
                  </a:lnTo>
                  <a:lnTo>
                    <a:pt x="2347" y="1208"/>
                  </a:lnTo>
                  <a:cubicBezTo>
                    <a:pt x="2347" y="1207"/>
                    <a:pt x="2347" y="1207"/>
                    <a:pt x="2347" y="1206"/>
                  </a:cubicBezTo>
                  <a:cubicBezTo>
                    <a:pt x="2346" y="1206"/>
                    <a:pt x="2347" y="1201"/>
                    <a:pt x="2345" y="1194"/>
                  </a:cubicBezTo>
                  <a:cubicBezTo>
                    <a:pt x="2343" y="1187"/>
                    <a:pt x="2341" y="1180"/>
                    <a:pt x="2338" y="1175"/>
                  </a:cubicBezTo>
                  <a:cubicBezTo>
                    <a:pt x="2332" y="1164"/>
                    <a:pt x="2334" y="1170"/>
                    <a:pt x="2332" y="1162"/>
                  </a:cubicBezTo>
                  <a:cubicBezTo>
                    <a:pt x="2331" y="1156"/>
                    <a:pt x="2328" y="1150"/>
                    <a:pt x="2326" y="1145"/>
                  </a:cubicBezTo>
                  <a:cubicBezTo>
                    <a:pt x="2324" y="1140"/>
                    <a:pt x="2320" y="1135"/>
                    <a:pt x="2317" y="1131"/>
                  </a:cubicBezTo>
                  <a:cubicBezTo>
                    <a:pt x="2313" y="1126"/>
                    <a:pt x="2309" y="1121"/>
                    <a:pt x="2304" y="1118"/>
                  </a:cubicBezTo>
                  <a:cubicBezTo>
                    <a:pt x="2299" y="1114"/>
                    <a:pt x="2297" y="1112"/>
                    <a:pt x="2296" y="1112"/>
                  </a:cubicBezTo>
                  <a:cubicBezTo>
                    <a:pt x="2294" y="1110"/>
                    <a:pt x="2292" y="1106"/>
                    <a:pt x="2290" y="1104"/>
                  </a:cubicBezTo>
                  <a:cubicBezTo>
                    <a:pt x="2289" y="1103"/>
                    <a:pt x="2289" y="1103"/>
                    <a:pt x="2289" y="1098"/>
                  </a:cubicBezTo>
                  <a:cubicBezTo>
                    <a:pt x="2289" y="1091"/>
                    <a:pt x="2287" y="1085"/>
                    <a:pt x="2284" y="1078"/>
                  </a:cubicBezTo>
                  <a:cubicBezTo>
                    <a:pt x="2281" y="1074"/>
                    <a:pt x="2279" y="1069"/>
                    <a:pt x="2275" y="1065"/>
                  </a:cubicBezTo>
                  <a:cubicBezTo>
                    <a:pt x="2273" y="1061"/>
                    <a:pt x="2269" y="1058"/>
                    <a:pt x="2267" y="1054"/>
                  </a:cubicBezTo>
                  <a:cubicBezTo>
                    <a:pt x="2262" y="1048"/>
                    <a:pt x="2258" y="1044"/>
                    <a:pt x="2254" y="1038"/>
                  </a:cubicBezTo>
                  <a:cubicBezTo>
                    <a:pt x="2251" y="1033"/>
                    <a:pt x="2247" y="1029"/>
                    <a:pt x="2244" y="1025"/>
                  </a:cubicBezTo>
                  <a:cubicBezTo>
                    <a:pt x="2239" y="1021"/>
                    <a:pt x="2235" y="1018"/>
                    <a:pt x="2233" y="1017"/>
                  </a:cubicBezTo>
                  <a:cubicBezTo>
                    <a:pt x="2231" y="1015"/>
                    <a:pt x="2230" y="1014"/>
                    <a:pt x="2229" y="1012"/>
                  </a:cubicBezTo>
                  <a:cubicBezTo>
                    <a:pt x="2228" y="1010"/>
                    <a:pt x="2225" y="1008"/>
                    <a:pt x="2224" y="1007"/>
                  </a:cubicBezTo>
                  <a:cubicBezTo>
                    <a:pt x="2223" y="1004"/>
                    <a:pt x="2223" y="1002"/>
                    <a:pt x="2222" y="1000"/>
                  </a:cubicBezTo>
                  <a:cubicBezTo>
                    <a:pt x="2221" y="995"/>
                    <a:pt x="2218" y="990"/>
                    <a:pt x="2216" y="986"/>
                  </a:cubicBezTo>
                  <a:cubicBezTo>
                    <a:pt x="2215" y="984"/>
                    <a:pt x="2214" y="981"/>
                    <a:pt x="2211" y="979"/>
                  </a:cubicBezTo>
                  <a:lnTo>
                    <a:pt x="2210" y="975"/>
                  </a:lnTo>
                  <a:cubicBezTo>
                    <a:pt x="2209" y="974"/>
                    <a:pt x="2208" y="972"/>
                    <a:pt x="2207" y="971"/>
                  </a:cubicBezTo>
                  <a:cubicBezTo>
                    <a:pt x="2200" y="964"/>
                    <a:pt x="2193" y="959"/>
                    <a:pt x="2184" y="957"/>
                  </a:cubicBezTo>
                  <a:cubicBezTo>
                    <a:pt x="2179" y="956"/>
                    <a:pt x="2174" y="956"/>
                    <a:pt x="2170" y="955"/>
                  </a:cubicBezTo>
                  <a:lnTo>
                    <a:pt x="2170" y="955"/>
                  </a:lnTo>
                  <a:cubicBezTo>
                    <a:pt x="2170" y="954"/>
                    <a:pt x="2170" y="954"/>
                    <a:pt x="2170" y="953"/>
                  </a:cubicBezTo>
                  <a:cubicBezTo>
                    <a:pt x="2172" y="948"/>
                    <a:pt x="2172" y="941"/>
                    <a:pt x="2172" y="934"/>
                  </a:cubicBezTo>
                  <a:cubicBezTo>
                    <a:pt x="2171" y="926"/>
                    <a:pt x="2168" y="917"/>
                    <a:pt x="2163" y="911"/>
                  </a:cubicBezTo>
                  <a:cubicBezTo>
                    <a:pt x="2159" y="905"/>
                    <a:pt x="2155" y="900"/>
                    <a:pt x="2149" y="897"/>
                  </a:cubicBezTo>
                  <a:cubicBezTo>
                    <a:pt x="2144" y="893"/>
                    <a:pt x="2141" y="891"/>
                    <a:pt x="2136" y="890"/>
                  </a:cubicBezTo>
                  <a:cubicBezTo>
                    <a:pt x="2135" y="890"/>
                    <a:pt x="2135" y="889"/>
                    <a:pt x="2134" y="889"/>
                  </a:cubicBezTo>
                  <a:lnTo>
                    <a:pt x="2134" y="887"/>
                  </a:lnTo>
                  <a:lnTo>
                    <a:pt x="2133" y="886"/>
                  </a:lnTo>
                  <a:cubicBezTo>
                    <a:pt x="2130" y="883"/>
                    <a:pt x="2129" y="880"/>
                    <a:pt x="2127" y="878"/>
                  </a:cubicBezTo>
                  <a:cubicBezTo>
                    <a:pt x="2122" y="873"/>
                    <a:pt x="2116" y="870"/>
                    <a:pt x="2111" y="867"/>
                  </a:cubicBezTo>
                  <a:lnTo>
                    <a:pt x="2105" y="864"/>
                  </a:lnTo>
                  <a:cubicBezTo>
                    <a:pt x="2104" y="864"/>
                    <a:pt x="2104" y="863"/>
                    <a:pt x="2104" y="863"/>
                  </a:cubicBezTo>
                  <a:lnTo>
                    <a:pt x="2104" y="863"/>
                  </a:lnTo>
                  <a:cubicBezTo>
                    <a:pt x="2104" y="861"/>
                    <a:pt x="2104" y="860"/>
                    <a:pt x="2105" y="860"/>
                  </a:cubicBezTo>
                  <a:cubicBezTo>
                    <a:pt x="2107" y="854"/>
                    <a:pt x="2108" y="848"/>
                    <a:pt x="2108" y="842"/>
                  </a:cubicBezTo>
                  <a:cubicBezTo>
                    <a:pt x="2108" y="834"/>
                    <a:pt x="2106" y="825"/>
                    <a:pt x="2101" y="818"/>
                  </a:cubicBezTo>
                  <a:cubicBezTo>
                    <a:pt x="2100" y="814"/>
                    <a:pt x="2098" y="812"/>
                    <a:pt x="2097" y="810"/>
                  </a:cubicBezTo>
                  <a:cubicBezTo>
                    <a:pt x="2094" y="807"/>
                    <a:pt x="2092" y="805"/>
                    <a:pt x="2090" y="803"/>
                  </a:cubicBezTo>
                  <a:cubicBezTo>
                    <a:pt x="2086" y="799"/>
                    <a:pt x="2082" y="797"/>
                    <a:pt x="2077" y="795"/>
                  </a:cubicBezTo>
                  <a:cubicBezTo>
                    <a:pt x="2072" y="791"/>
                    <a:pt x="2072" y="791"/>
                    <a:pt x="2068" y="784"/>
                  </a:cubicBezTo>
                  <a:cubicBezTo>
                    <a:pt x="2063" y="777"/>
                    <a:pt x="2057" y="770"/>
                    <a:pt x="2053" y="766"/>
                  </a:cubicBezTo>
                  <a:lnTo>
                    <a:pt x="2047" y="758"/>
                  </a:lnTo>
                  <a:cubicBezTo>
                    <a:pt x="2046" y="755"/>
                    <a:pt x="2045" y="753"/>
                    <a:pt x="2042" y="751"/>
                  </a:cubicBezTo>
                  <a:cubicBezTo>
                    <a:pt x="2040" y="743"/>
                    <a:pt x="2035" y="734"/>
                    <a:pt x="2031" y="728"/>
                  </a:cubicBezTo>
                  <a:cubicBezTo>
                    <a:pt x="2028" y="722"/>
                    <a:pt x="2024" y="717"/>
                    <a:pt x="2019" y="712"/>
                  </a:cubicBezTo>
                  <a:cubicBezTo>
                    <a:pt x="2013" y="709"/>
                    <a:pt x="2007" y="705"/>
                    <a:pt x="2001" y="703"/>
                  </a:cubicBezTo>
                  <a:cubicBezTo>
                    <a:pt x="1999" y="703"/>
                    <a:pt x="1997" y="702"/>
                    <a:pt x="1996" y="702"/>
                  </a:cubicBezTo>
                  <a:cubicBezTo>
                    <a:pt x="1996" y="702"/>
                    <a:pt x="1996" y="702"/>
                    <a:pt x="1994" y="700"/>
                  </a:cubicBezTo>
                  <a:cubicBezTo>
                    <a:pt x="1991" y="695"/>
                    <a:pt x="1988" y="692"/>
                    <a:pt x="1984" y="688"/>
                  </a:cubicBezTo>
                  <a:cubicBezTo>
                    <a:pt x="1980" y="683"/>
                    <a:pt x="1976" y="681"/>
                    <a:pt x="1974" y="679"/>
                  </a:cubicBezTo>
                  <a:cubicBezTo>
                    <a:pt x="1970" y="675"/>
                    <a:pt x="1966" y="670"/>
                    <a:pt x="1962" y="665"/>
                  </a:cubicBezTo>
                  <a:cubicBezTo>
                    <a:pt x="1960" y="661"/>
                    <a:pt x="1958" y="658"/>
                    <a:pt x="1954" y="655"/>
                  </a:cubicBezTo>
                  <a:lnTo>
                    <a:pt x="1948" y="648"/>
                  </a:lnTo>
                  <a:lnTo>
                    <a:pt x="1943" y="639"/>
                  </a:lnTo>
                  <a:cubicBezTo>
                    <a:pt x="1941" y="638"/>
                    <a:pt x="1941" y="636"/>
                    <a:pt x="1940" y="635"/>
                  </a:cubicBezTo>
                  <a:cubicBezTo>
                    <a:pt x="1939" y="633"/>
                    <a:pt x="1939" y="628"/>
                    <a:pt x="1937" y="622"/>
                  </a:cubicBezTo>
                  <a:cubicBezTo>
                    <a:pt x="1934" y="616"/>
                    <a:pt x="1932" y="612"/>
                    <a:pt x="1929" y="607"/>
                  </a:cubicBezTo>
                  <a:cubicBezTo>
                    <a:pt x="1926" y="604"/>
                    <a:pt x="1923" y="600"/>
                    <a:pt x="1921" y="597"/>
                  </a:cubicBezTo>
                  <a:cubicBezTo>
                    <a:pt x="1917" y="593"/>
                    <a:pt x="1914" y="590"/>
                    <a:pt x="1910" y="586"/>
                  </a:cubicBezTo>
                  <a:cubicBezTo>
                    <a:pt x="1909" y="585"/>
                    <a:pt x="1907" y="583"/>
                    <a:pt x="1906" y="580"/>
                  </a:cubicBezTo>
                  <a:lnTo>
                    <a:pt x="1902" y="577"/>
                  </a:lnTo>
                  <a:cubicBezTo>
                    <a:pt x="1902" y="576"/>
                    <a:pt x="1901" y="575"/>
                    <a:pt x="1901" y="575"/>
                  </a:cubicBezTo>
                  <a:cubicBezTo>
                    <a:pt x="1900" y="572"/>
                    <a:pt x="1900" y="571"/>
                    <a:pt x="1900" y="570"/>
                  </a:cubicBezTo>
                  <a:cubicBezTo>
                    <a:pt x="1899" y="565"/>
                    <a:pt x="1897" y="560"/>
                    <a:pt x="1896" y="555"/>
                  </a:cubicBezTo>
                  <a:cubicBezTo>
                    <a:pt x="1894" y="550"/>
                    <a:pt x="1892" y="544"/>
                    <a:pt x="1888" y="540"/>
                  </a:cubicBezTo>
                  <a:cubicBezTo>
                    <a:pt x="1885" y="535"/>
                    <a:pt x="1882" y="532"/>
                    <a:pt x="1879" y="528"/>
                  </a:cubicBezTo>
                  <a:cubicBezTo>
                    <a:pt x="1875" y="525"/>
                    <a:pt x="1872" y="521"/>
                    <a:pt x="1870" y="520"/>
                  </a:cubicBezTo>
                  <a:cubicBezTo>
                    <a:pt x="1867" y="518"/>
                    <a:pt x="1866" y="516"/>
                    <a:pt x="1864" y="513"/>
                  </a:cubicBezTo>
                  <a:cubicBezTo>
                    <a:pt x="1863" y="512"/>
                    <a:pt x="1862" y="511"/>
                    <a:pt x="1862" y="510"/>
                  </a:cubicBezTo>
                  <a:lnTo>
                    <a:pt x="1862" y="506"/>
                  </a:lnTo>
                  <a:cubicBezTo>
                    <a:pt x="1862" y="500"/>
                    <a:pt x="1862" y="495"/>
                    <a:pt x="1860" y="489"/>
                  </a:cubicBezTo>
                  <a:cubicBezTo>
                    <a:pt x="1857" y="476"/>
                    <a:pt x="1849" y="465"/>
                    <a:pt x="1837" y="458"/>
                  </a:cubicBezTo>
                  <a:cubicBezTo>
                    <a:pt x="1833" y="455"/>
                    <a:pt x="1828" y="453"/>
                    <a:pt x="1822" y="451"/>
                  </a:cubicBezTo>
                  <a:cubicBezTo>
                    <a:pt x="1822" y="451"/>
                    <a:pt x="1821" y="451"/>
                    <a:pt x="1820" y="449"/>
                  </a:cubicBezTo>
                  <a:cubicBezTo>
                    <a:pt x="1819" y="448"/>
                    <a:pt x="1817" y="447"/>
                    <a:pt x="1817" y="446"/>
                  </a:cubicBezTo>
                  <a:cubicBezTo>
                    <a:pt x="1816" y="445"/>
                    <a:pt x="1816" y="445"/>
                    <a:pt x="1816" y="444"/>
                  </a:cubicBezTo>
                  <a:cubicBezTo>
                    <a:pt x="1816" y="439"/>
                    <a:pt x="1816" y="434"/>
                    <a:pt x="1816" y="430"/>
                  </a:cubicBezTo>
                  <a:cubicBezTo>
                    <a:pt x="1815" y="423"/>
                    <a:pt x="1813" y="417"/>
                    <a:pt x="1809" y="411"/>
                  </a:cubicBezTo>
                  <a:cubicBezTo>
                    <a:pt x="1808" y="409"/>
                    <a:pt x="1807" y="407"/>
                    <a:pt x="1805" y="405"/>
                  </a:cubicBezTo>
                  <a:lnTo>
                    <a:pt x="1801" y="400"/>
                  </a:lnTo>
                  <a:cubicBezTo>
                    <a:pt x="1798" y="396"/>
                    <a:pt x="1795" y="393"/>
                    <a:pt x="1792" y="390"/>
                  </a:cubicBezTo>
                  <a:cubicBezTo>
                    <a:pt x="1791" y="388"/>
                    <a:pt x="1789" y="386"/>
                    <a:pt x="1786" y="382"/>
                  </a:cubicBezTo>
                  <a:lnTo>
                    <a:pt x="1783" y="379"/>
                  </a:lnTo>
                  <a:cubicBezTo>
                    <a:pt x="1782" y="377"/>
                    <a:pt x="1780" y="374"/>
                    <a:pt x="1778" y="372"/>
                  </a:cubicBezTo>
                  <a:cubicBezTo>
                    <a:pt x="1773" y="367"/>
                    <a:pt x="1769" y="364"/>
                    <a:pt x="1763" y="361"/>
                  </a:cubicBezTo>
                  <a:cubicBezTo>
                    <a:pt x="1758" y="358"/>
                    <a:pt x="1756" y="358"/>
                    <a:pt x="1756" y="357"/>
                  </a:cubicBezTo>
                  <a:cubicBezTo>
                    <a:pt x="1754" y="356"/>
                    <a:pt x="1753" y="354"/>
                    <a:pt x="1753" y="353"/>
                  </a:cubicBezTo>
                  <a:cubicBezTo>
                    <a:pt x="1749" y="349"/>
                    <a:pt x="1746" y="345"/>
                    <a:pt x="1742" y="342"/>
                  </a:cubicBezTo>
                  <a:cubicBezTo>
                    <a:pt x="1739" y="338"/>
                    <a:pt x="1734" y="336"/>
                    <a:pt x="1731" y="334"/>
                  </a:cubicBezTo>
                  <a:cubicBezTo>
                    <a:pt x="1728" y="332"/>
                    <a:pt x="1727" y="330"/>
                    <a:pt x="1726" y="329"/>
                  </a:cubicBezTo>
                  <a:cubicBezTo>
                    <a:pt x="1725" y="328"/>
                    <a:pt x="1724" y="327"/>
                    <a:pt x="1724" y="327"/>
                  </a:cubicBezTo>
                  <a:lnTo>
                    <a:pt x="1721" y="324"/>
                  </a:lnTo>
                  <a:cubicBezTo>
                    <a:pt x="1721" y="323"/>
                    <a:pt x="1721" y="321"/>
                    <a:pt x="1721" y="320"/>
                  </a:cubicBezTo>
                  <a:cubicBezTo>
                    <a:pt x="1720" y="315"/>
                    <a:pt x="1720" y="310"/>
                    <a:pt x="1719" y="306"/>
                  </a:cubicBezTo>
                  <a:cubicBezTo>
                    <a:pt x="1718" y="299"/>
                    <a:pt x="1716" y="293"/>
                    <a:pt x="1712" y="288"/>
                  </a:cubicBezTo>
                  <a:cubicBezTo>
                    <a:pt x="1709" y="284"/>
                    <a:pt x="1705" y="279"/>
                    <a:pt x="1700" y="276"/>
                  </a:cubicBezTo>
                  <a:cubicBezTo>
                    <a:pt x="1696" y="272"/>
                    <a:pt x="1691" y="270"/>
                    <a:pt x="1687" y="268"/>
                  </a:cubicBezTo>
                  <a:cubicBezTo>
                    <a:pt x="1685" y="266"/>
                    <a:pt x="1683" y="265"/>
                    <a:pt x="1682" y="264"/>
                  </a:cubicBezTo>
                  <a:cubicBezTo>
                    <a:pt x="1681" y="262"/>
                    <a:pt x="1678" y="260"/>
                    <a:pt x="1677" y="257"/>
                  </a:cubicBezTo>
                  <a:cubicBezTo>
                    <a:pt x="1674" y="254"/>
                    <a:pt x="1670" y="250"/>
                    <a:pt x="1667" y="247"/>
                  </a:cubicBezTo>
                  <a:cubicBezTo>
                    <a:pt x="1665" y="244"/>
                    <a:pt x="1662" y="242"/>
                    <a:pt x="1660" y="240"/>
                  </a:cubicBezTo>
                  <a:cubicBezTo>
                    <a:pt x="1658" y="237"/>
                    <a:pt x="1655" y="235"/>
                    <a:pt x="1654" y="233"/>
                  </a:cubicBezTo>
                  <a:cubicBezTo>
                    <a:pt x="1654" y="231"/>
                    <a:pt x="1655" y="228"/>
                    <a:pt x="1655" y="227"/>
                  </a:cubicBezTo>
                  <a:cubicBezTo>
                    <a:pt x="1658" y="221"/>
                    <a:pt x="1659" y="217"/>
                    <a:pt x="1659" y="212"/>
                  </a:cubicBezTo>
                  <a:cubicBezTo>
                    <a:pt x="1660" y="204"/>
                    <a:pt x="1659" y="197"/>
                    <a:pt x="1655" y="190"/>
                  </a:cubicBezTo>
                  <a:cubicBezTo>
                    <a:pt x="1652" y="183"/>
                    <a:pt x="1646" y="178"/>
                    <a:pt x="1639" y="175"/>
                  </a:cubicBezTo>
                  <a:cubicBezTo>
                    <a:pt x="1633" y="173"/>
                    <a:pt x="1628" y="170"/>
                    <a:pt x="1622" y="170"/>
                  </a:cubicBezTo>
                  <a:cubicBezTo>
                    <a:pt x="1618" y="170"/>
                    <a:pt x="1616" y="170"/>
                    <a:pt x="1612" y="169"/>
                  </a:cubicBezTo>
                  <a:lnTo>
                    <a:pt x="1611" y="169"/>
                  </a:lnTo>
                  <a:cubicBezTo>
                    <a:pt x="1610" y="168"/>
                    <a:pt x="1610" y="167"/>
                    <a:pt x="1609" y="167"/>
                  </a:cubicBezTo>
                  <a:cubicBezTo>
                    <a:pt x="1609" y="165"/>
                    <a:pt x="1609" y="163"/>
                    <a:pt x="1609" y="161"/>
                  </a:cubicBezTo>
                  <a:cubicBezTo>
                    <a:pt x="1610" y="156"/>
                    <a:pt x="1610" y="151"/>
                    <a:pt x="1609" y="145"/>
                  </a:cubicBezTo>
                  <a:cubicBezTo>
                    <a:pt x="1608" y="139"/>
                    <a:pt x="1606" y="133"/>
                    <a:pt x="1602" y="129"/>
                  </a:cubicBezTo>
                  <a:cubicBezTo>
                    <a:pt x="1600" y="126"/>
                    <a:pt x="1599" y="124"/>
                    <a:pt x="1597" y="120"/>
                  </a:cubicBezTo>
                  <a:cubicBezTo>
                    <a:pt x="1596" y="118"/>
                    <a:pt x="1595" y="116"/>
                    <a:pt x="1593" y="111"/>
                  </a:cubicBezTo>
                  <a:cubicBezTo>
                    <a:pt x="1589" y="103"/>
                    <a:pt x="1585" y="96"/>
                    <a:pt x="1580" y="89"/>
                  </a:cubicBezTo>
                  <a:cubicBezTo>
                    <a:pt x="1578" y="86"/>
                    <a:pt x="1577" y="83"/>
                    <a:pt x="1574" y="80"/>
                  </a:cubicBezTo>
                  <a:cubicBezTo>
                    <a:pt x="1573" y="76"/>
                    <a:pt x="1571" y="73"/>
                    <a:pt x="1568" y="70"/>
                  </a:cubicBezTo>
                  <a:cubicBezTo>
                    <a:pt x="1563" y="61"/>
                    <a:pt x="1559" y="57"/>
                    <a:pt x="1556" y="51"/>
                  </a:cubicBezTo>
                  <a:cubicBezTo>
                    <a:pt x="1551" y="43"/>
                    <a:pt x="1548" y="36"/>
                    <a:pt x="1543" y="30"/>
                  </a:cubicBezTo>
                  <a:cubicBezTo>
                    <a:pt x="1538" y="24"/>
                    <a:pt x="1534" y="20"/>
                    <a:pt x="1527" y="17"/>
                  </a:cubicBezTo>
                  <a:cubicBezTo>
                    <a:pt x="1522" y="15"/>
                    <a:pt x="1517" y="14"/>
                    <a:pt x="1512" y="14"/>
                  </a:cubicBezTo>
                  <a:cubicBezTo>
                    <a:pt x="1509" y="14"/>
                    <a:pt x="1507" y="13"/>
                    <a:pt x="1505" y="13"/>
                  </a:cubicBezTo>
                  <a:cubicBezTo>
                    <a:pt x="1504" y="12"/>
                    <a:pt x="1502" y="12"/>
                    <a:pt x="1502" y="10"/>
                  </a:cubicBezTo>
                  <a:lnTo>
                    <a:pt x="1499" y="7"/>
                  </a:lnTo>
                  <a:cubicBezTo>
                    <a:pt x="1496" y="3"/>
                    <a:pt x="1492" y="1"/>
                    <a:pt x="1488" y="1"/>
                  </a:cubicBezTo>
                  <a:close/>
                </a:path>
              </a:pathLst>
            </a:custGeom>
            <a:solidFill>
              <a:srgbClr val="51361C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17379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40"/>
          <p:cNvSpPr txBox="1">
            <a:spLocks noGrp="1"/>
          </p:cNvSpPr>
          <p:nvPr>
            <p:ph type="title"/>
          </p:nvPr>
        </p:nvSpPr>
        <p:spPr>
          <a:xfrm>
            <a:off x="1026325" y="354225"/>
            <a:ext cx="70914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bg1"/>
                </a:solidFill>
              </a:rPr>
              <a:t>Features von Angular</a:t>
            </a:r>
            <a:endParaRPr sz="3000" b="1" dirty="0">
              <a:solidFill>
                <a:schemeClr val="bg1"/>
              </a:solidFill>
            </a:endParaRPr>
          </a:p>
        </p:txBody>
      </p:sp>
      <p:grpSp>
        <p:nvGrpSpPr>
          <p:cNvPr id="1273" name="Google Shape;1273;p40"/>
          <p:cNvGrpSpPr/>
          <p:nvPr/>
        </p:nvGrpSpPr>
        <p:grpSpPr>
          <a:xfrm>
            <a:off x="11217813" y="5054571"/>
            <a:ext cx="333809" cy="373277"/>
            <a:chOff x="861113" y="2885746"/>
            <a:chExt cx="333809" cy="373277"/>
          </a:xfrm>
        </p:grpSpPr>
        <p:sp>
          <p:nvSpPr>
            <p:cNvPr id="1274" name="Google Shape;1274;p40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0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0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40"/>
          <p:cNvGrpSpPr/>
          <p:nvPr/>
        </p:nvGrpSpPr>
        <p:grpSpPr>
          <a:xfrm>
            <a:off x="3502332" y="3493931"/>
            <a:ext cx="2004317" cy="1100952"/>
            <a:chOff x="5870050" y="2908925"/>
            <a:chExt cx="1185075" cy="650950"/>
          </a:xfrm>
        </p:grpSpPr>
        <p:sp>
          <p:nvSpPr>
            <p:cNvPr id="1278" name="Google Shape;1278;p40"/>
            <p:cNvSpPr/>
            <p:nvPr/>
          </p:nvSpPr>
          <p:spPr>
            <a:xfrm>
              <a:off x="5870050" y="2999625"/>
              <a:ext cx="1185075" cy="560250"/>
            </a:xfrm>
            <a:custGeom>
              <a:avLst/>
              <a:gdLst/>
              <a:ahLst/>
              <a:cxnLst/>
              <a:rect l="l" t="t" r="r" b="b"/>
              <a:pathLst>
                <a:path w="47403" h="22410" extrusionOk="0">
                  <a:moveTo>
                    <a:pt x="5" y="0"/>
                  </a:moveTo>
                  <a:cubicBezTo>
                    <a:pt x="3" y="118"/>
                    <a:pt x="0" y="234"/>
                    <a:pt x="0" y="352"/>
                  </a:cubicBezTo>
                  <a:cubicBezTo>
                    <a:pt x="0" y="12534"/>
                    <a:pt x="10610" y="22410"/>
                    <a:pt x="23702" y="22410"/>
                  </a:cubicBezTo>
                  <a:cubicBezTo>
                    <a:pt x="36792" y="22410"/>
                    <a:pt x="47402" y="12534"/>
                    <a:pt x="47402" y="352"/>
                  </a:cubicBezTo>
                  <a:cubicBezTo>
                    <a:pt x="47402" y="234"/>
                    <a:pt x="47399" y="118"/>
                    <a:pt x="47397" y="2"/>
                  </a:cubicBezTo>
                  <a:cubicBezTo>
                    <a:pt x="47197" y="1947"/>
                    <a:pt x="36665" y="3515"/>
                    <a:pt x="23702" y="3515"/>
                  </a:cubicBezTo>
                  <a:cubicBezTo>
                    <a:pt x="10738" y="3515"/>
                    <a:pt x="207" y="1947"/>
                    <a:pt x="5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79" name="Google Shape;1279;p40"/>
            <p:cNvSpPr/>
            <p:nvPr/>
          </p:nvSpPr>
          <p:spPr>
            <a:xfrm>
              <a:off x="5870150" y="2908925"/>
              <a:ext cx="1184850" cy="178575"/>
            </a:xfrm>
            <a:custGeom>
              <a:avLst/>
              <a:gdLst/>
              <a:ahLst/>
              <a:cxnLst/>
              <a:rect l="l" t="t" r="r" b="b"/>
              <a:pathLst>
                <a:path w="47394" h="7143" extrusionOk="0">
                  <a:moveTo>
                    <a:pt x="23698" y="1"/>
                  </a:moveTo>
                  <a:cubicBezTo>
                    <a:pt x="10783" y="1"/>
                    <a:pt x="281" y="1559"/>
                    <a:pt x="3" y="3493"/>
                  </a:cubicBezTo>
                  <a:cubicBezTo>
                    <a:pt x="3" y="3539"/>
                    <a:pt x="3" y="3584"/>
                    <a:pt x="1" y="3628"/>
                  </a:cubicBezTo>
                  <a:cubicBezTo>
                    <a:pt x="203" y="5575"/>
                    <a:pt x="10734" y="7143"/>
                    <a:pt x="23698" y="7143"/>
                  </a:cubicBezTo>
                  <a:cubicBezTo>
                    <a:pt x="36661" y="7143"/>
                    <a:pt x="47192" y="5575"/>
                    <a:pt x="47393" y="3628"/>
                  </a:cubicBezTo>
                  <a:cubicBezTo>
                    <a:pt x="47393" y="3584"/>
                    <a:pt x="47393" y="3539"/>
                    <a:pt x="47392" y="3493"/>
                  </a:cubicBezTo>
                  <a:cubicBezTo>
                    <a:pt x="47114" y="1559"/>
                    <a:pt x="36613" y="1"/>
                    <a:pt x="23698" y="1"/>
                  </a:cubicBezTo>
                  <a:close/>
                </a:path>
              </a:pathLst>
            </a:custGeom>
            <a:solidFill>
              <a:srgbClr val="BA8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6650550" y="3131700"/>
              <a:ext cx="276150" cy="268350"/>
            </a:xfrm>
            <a:custGeom>
              <a:avLst/>
              <a:gdLst/>
              <a:ahLst/>
              <a:cxnLst/>
              <a:rect l="l" t="t" r="r" b="b"/>
              <a:pathLst>
                <a:path w="11046" h="10734" extrusionOk="0">
                  <a:moveTo>
                    <a:pt x="10643" y="1"/>
                  </a:moveTo>
                  <a:cubicBezTo>
                    <a:pt x="10639" y="1"/>
                    <a:pt x="10635" y="1"/>
                    <a:pt x="10631" y="1"/>
                  </a:cubicBezTo>
                  <a:cubicBezTo>
                    <a:pt x="10401" y="12"/>
                    <a:pt x="10259" y="176"/>
                    <a:pt x="10237" y="397"/>
                  </a:cubicBezTo>
                  <a:cubicBezTo>
                    <a:pt x="10231" y="456"/>
                    <a:pt x="10226" y="513"/>
                    <a:pt x="10217" y="570"/>
                  </a:cubicBezTo>
                  <a:cubicBezTo>
                    <a:pt x="10215" y="580"/>
                    <a:pt x="10214" y="589"/>
                    <a:pt x="10213" y="598"/>
                  </a:cubicBezTo>
                  <a:lnTo>
                    <a:pt x="10213" y="598"/>
                  </a:lnTo>
                  <a:cubicBezTo>
                    <a:pt x="10210" y="619"/>
                    <a:pt x="10207" y="640"/>
                    <a:pt x="10204" y="661"/>
                  </a:cubicBezTo>
                  <a:cubicBezTo>
                    <a:pt x="10186" y="778"/>
                    <a:pt x="10164" y="894"/>
                    <a:pt x="10139" y="1012"/>
                  </a:cubicBezTo>
                  <a:cubicBezTo>
                    <a:pt x="10091" y="1238"/>
                    <a:pt x="10031" y="1460"/>
                    <a:pt x="9957" y="1679"/>
                  </a:cubicBezTo>
                  <a:cubicBezTo>
                    <a:pt x="9923" y="1788"/>
                    <a:pt x="9884" y="1894"/>
                    <a:pt x="9843" y="1999"/>
                  </a:cubicBezTo>
                  <a:cubicBezTo>
                    <a:pt x="9824" y="2051"/>
                    <a:pt x="9802" y="2104"/>
                    <a:pt x="9779" y="2156"/>
                  </a:cubicBezTo>
                  <a:cubicBezTo>
                    <a:pt x="9775" y="2169"/>
                    <a:pt x="9773" y="2174"/>
                    <a:pt x="9772" y="2175"/>
                  </a:cubicBezTo>
                  <a:lnTo>
                    <a:pt x="9772" y="2175"/>
                  </a:lnTo>
                  <a:cubicBezTo>
                    <a:pt x="9762" y="2197"/>
                    <a:pt x="9752" y="2218"/>
                    <a:pt x="9743" y="2241"/>
                  </a:cubicBezTo>
                  <a:cubicBezTo>
                    <a:pt x="9648" y="2452"/>
                    <a:pt x="9544" y="2657"/>
                    <a:pt x="9430" y="2859"/>
                  </a:cubicBezTo>
                  <a:cubicBezTo>
                    <a:pt x="9315" y="3062"/>
                    <a:pt x="9191" y="3261"/>
                    <a:pt x="9059" y="3455"/>
                  </a:cubicBezTo>
                  <a:cubicBezTo>
                    <a:pt x="8996" y="3552"/>
                    <a:pt x="8927" y="3646"/>
                    <a:pt x="8859" y="3740"/>
                  </a:cubicBezTo>
                  <a:cubicBezTo>
                    <a:pt x="8824" y="3787"/>
                    <a:pt x="8791" y="3833"/>
                    <a:pt x="8754" y="3879"/>
                  </a:cubicBezTo>
                  <a:cubicBezTo>
                    <a:pt x="8745" y="3889"/>
                    <a:pt x="8737" y="3900"/>
                    <a:pt x="8729" y="3911"/>
                  </a:cubicBezTo>
                  <a:lnTo>
                    <a:pt x="8729" y="3911"/>
                  </a:lnTo>
                  <a:cubicBezTo>
                    <a:pt x="8715" y="3930"/>
                    <a:pt x="8700" y="3948"/>
                    <a:pt x="8686" y="3967"/>
                  </a:cubicBezTo>
                  <a:cubicBezTo>
                    <a:pt x="8385" y="4342"/>
                    <a:pt x="8061" y="4700"/>
                    <a:pt x="7718" y="5035"/>
                  </a:cubicBezTo>
                  <a:cubicBezTo>
                    <a:pt x="7363" y="5385"/>
                    <a:pt x="6988" y="5714"/>
                    <a:pt x="6602" y="6028"/>
                  </a:cubicBezTo>
                  <a:cubicBezTo>
                    <a:pt x="6507" y="6106"/>
                    <a:pt x="6410" y="6184"/>
                    <a:pt x="6313" y="6261"/>
                  </a:cubicBezTo>
                  <a:lnTo>
                    <a:pt x="6238" y="6318"/>
                  </a:lnTo>
                  <a:lnTo>
                    <a:pt x="6239" y="6317"/>
                  </a:lnTo>
                  <a:lnTo>
                    <a:pt x="6239" y="6317"/>
                  </a:lnTo>
                  <a:cubicBezTo>
                    <a:pt x="6234" y="6321"/>
                    <a:pt x="6229" y="6325"/>
                    <a:pt x="6224" y="6329"/>
                  </a:cubicBezTo>
                  <a:cubicBezTo>
                    <a:pt x="6171" y="6369"/>
                    <a:pt x="6117" y="6410"/>
                    <a:pt x="6065" y="6450"/>
                  </a:cubicBezTo>
                  <a:cubicBezTo>
                    <a:pt x="5863" y="6602"/>
                    <a:pt x="5656" y="6752"/>
                    <a:pt x="5450" y="6896"/>
                  </a:cubicBezTo>
                  <a:cubicBezTo>
                    <a:pt x="4632" y="7470"/>
                    <a:pt x="3782" y="7996"/>
                    <a:pt x="2921" y="8499"/>
                  </a:cubicBezTo>
                  <a:cubicBezTo>
                    <a:pt x="2129" y="8960"/>
                    <a:pt x="1326" y="9400"/>
                    <a:pt x="527" y="9847"/>
                  </a:cubicBezTo>
                  <a:cubicBezTo>
                    <a:pt x="438" y="9897"/>
                    <a:pt x="347" y="9947"/>
                    <a:pt x="258" y="9998"/>
                  </a:cubicBezTo>
                  <a:cubicBezTo>
                    <a:pt x="77" y="10099"/>
                    <a:pt x="1" y="10362"/>
                    <a:pt x="115" y="10540"/>
                  </a:cubicBezTo>
                  <a:cubicBezTo>
                    <a:pt x="195" y="10663"/>
                    <a:pt x="326" y="10734"/>
                    <a:pt x="461" y="10734"/>
                  </a:cubicBezTo>
                  <a:cubicBezTo>
                    <a:pt x="527" y="10734"/>
                    <a:pt x="594" y="10717"/>
                    <a:pt x="657" y="10681"/>
                  </a:cubicBezTo>
                  <a:cubicBezTo>
                    <a:pt x="1452" y="10234"/>
                    <a:pt x="2253" y="9797"/>
                    <a:pt x="3043" y="9343"/>
                  </a:cubicBezTo>
                  <a:cubicBezTo>
                    <a:pt x="3919" y="8837"/>
                    <a:pt x="4784" y="8313"/>
                    <a:pt x="5618" y="7740"/>
                  </a:cubicBezTo>
                  <a:cubicBezTo>
                    <a:pt x="6475" y="7152"/>
                    <a:pt x="7306" y="6516"/>
                    <a:pt x="8063" y="5803"/>
                  </a:cubicBezTo>
                  <a:cubicBezTo>
                    <a:pt x="8784" y="5122"/>
                    <a:pt x="9446" y="4361"/>
                    <a:pt x="9964" y="3514"/>
                  </a:cubicBezTo>
                  <a:cubicBezTo>
                    <a:pt x="10463" y="2697"/>
                    <a:pt x="10830" y="1784"/>
                    <a:pt x="10972" y="835"/>
                  </a:cubicBezTo>
                  <a:cubicBezTo>
                    <a:pt x="10994" y="689"/>
                    <a:pt x="11011" y="543"/>
                    <a:pt x="11027" y="398"/>
                  </a:cubicBezTo>
                  <a:cubicBezTo>
                    <a:pt x="11046" y="194"/>
                    <a:pt x="10839" y="1"/>
                    <a:pt x="10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281" name="Google Shape;1281;p40"/>
          <p:cNvGrpSpPr/>
          <p:nvPr/>
        </p:nvGrpSpPr>
        <p:grpSpPr>
          <a:xfrm>
            <a:off x="3031054" y="1718667"/>
            <a:ext cx="1144587" cy="918883"/>
            <a:chOff x="5744775" y="1926625"/>
            <a:chExt cx="676750" cy="543300"/>
          </a:xfrm>
        </p:grpSpPr>
        <p:sp>
          <p:nvSpPr>
            <p:cNvPr id="1282" name="Google Shape;1282;p40"/>
            <p:cNvSpPr/>
            <p:nvPr/>
          </p:nvSpPr>
          <p:spPr>
            <a:xfrm>
              <a:off x="5744775" y="1926625"/>
              <a:ext cx="676750" cy="543300"/>
            </a:xfrm>
            <a:custGeom>
              <a:avLst/>
              <a:gdLst/>
              <a:ahLst/>
              <a:cxnLst/>
              <a:rect l="l" t="t" r="r" b="b"/>
              <a:pathLst>
                <a:path w="27070" h="21732" extrusionOk="0">
                  <a:moveTo>
                    <a:pt x="6076" y="2277"/>
                  </a:moveTo>
                  <a:cubicBezTo>
                    <a:pt x="6076" y="2277"/>
                    <a:pt x="7650" y="2387"/>
                    <a:pt x="7992" y="3337"/>
                  </a:cubicBezTo>
                  <a:cubicBezTo>
                    <a:pt x="7992" y="3337"/>
                    <a:pt x="5342" y="10861"/>
                    <a:pt x="4483" y="10861"/>
                  </a:cubicBezTo>
                  <a:cubicBezTo>
                    <a:pt x="4481" y="10861"/>
                    <a:pt x="4479" y="10861"/>
                    <a:pt x="4477" y="10861"/>
                  </a:cubicBezTo>
                  <a:cubicBezTo>
                    <a:pt x="3627" y="10824"/>
                    <a:pt x="2212" y="11021"/>
                    <a:pt x="2811" y="8958"/>
                  </a:cubicBezTo>
                  <a:cubicBezTo>
                    <a:pt x="3409" y="6895"/>
                    <a:pt x="6076" y="2277"/>
                    <a:pt x="6076" y="2277"/>
                  </a:cubicBezTo>
                  <a:close/>
                  <a:moveTo>
                    <a:pt x="10341" y="0"/>
                  </a:moveTo>
                  <a:cubicBezTo>
                    <a:pt x="10318" y="0"/>
                    <a:pt x="10296" y="1"/>
                    <a:pt x="10276" y="1"/>
                  </a:cubicBezTo>
                  <a:cubicBezTo>
                    <a:pt x="9394" y="23"/>
                    <a:pt x="9114" y="1511"/>
                    <a:pt x="9114" y="1511"/>
                  </a:cubicBezTo>
                  <a:cubicBezTo>
                    <a:pt x="9114" y="1511"/>
                    <a:pt x="7925" y="907"/>
                    <a:pt x="7698" y="726"/>
                  </a:cubicBezTo>
                  <a:cubicBezTo>
                    <a:pt x="7506" y="572"/>
                    <a:pt x="6760" y="153"/>
                    <a:pt x="5805" y="153"/>
                  </a:cubicBezTo>
                  <a:cubicBezTo>
                    <a:pt x="5633" y="153"/>
                    <a:pt x="5454" y="167"/>
                    <a:pt x="5270" y="198"/>
                  </a:cubicBezTo>
                  <a:cubicBezTo>
                    <a:pt x="4067" y="402"/>
                    <a:pt x="1958" y="6962"/>
                    <a:pt x="980" y="8923"/>
                  </a:cubicBezTo>
                  <a:cubicBezTo>
                    <a:pt x="1" y="10885"/>
                    <a:pt x="538" y="11292"/>
                    <a:pt x="1233" y="12004"/>
                  </a:cubicBezTo>
                  <a:cubicBezTo>
                    <a:pt x="1926" y="12714"/>
                    <a:pt x="3722" y="13600"/>
                    <a:pt x="3722" y="13600"/>
                  </a:cubicBezTo>
                  <a:lnTo>
                    <a:pt x="3687" y="14452"/>
                  </a:lnTo>
                  <a:cubicBezTo>
                    <a:pt x="3651" y="15302"/>
                    <a:pt x="4984" y="17020"/>
                    <a:pt x="9231" y="19373"/>
                  </a:cubicBezTo>
                  <a:cubicBezTo>
                    <a:pt x="12696" y="21293"/>
                    <a:pt x="14663" y="21731"/>
                    <a:pt x="15738" y="21731"/>
                  </a:cubicBezTo>
                  <a:cubicBezTo>
                    <a:pt x="15981" y="21731"/>
                    <a:pt x="16178" y="21709"/>
                    <a:pt x="16337" y="21676"/>
                  </a:cubicBezTo>
                  <a:cubicBezTo>
                    <a:pt x="17197" y="21500"/>
                    <a:pt x="23021" y="11773"/>
                    <a:pt x="23021" y="11773"/>
                  </a:cubicBezTo>
                  <a:cubicBezTo>
                    <a:pt x="25462" y="11493"/>
                    <a:pt x="27069" y="9772"/>
                    <a:pt x="27069" y="9772"/>
                  </a:cubicBezTo>
                  <a:cubicBezTo>
                    <a:pt x="27069" y="9772"/>
                    <a:pt x="25337" y="6416"/>
                    <a:pt x="19923" y="3417"/>
                  </a:cubicBezTo>
                  <a:cubicBezTo>
                    <a:pt x="14633" y="486"/>
                    <a:pt x="11314" y="0"/>
                    <a:pt x="10341" y="0"/>
                  </a:cubicBezTo>
                  <a:close/>
                </a:path>
              </a:pathLst>
            </a:custGeom>
            <a:solidFill>
              <a:srgbClr val="F3ED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5983350" y="1948750"/>
              <a:ext cx="393825" cy="219200"/>
            </a:xfrm>
            <a:custGeom>
              <a:avLst/>
              <a:gdLst/>
              <a:ahLst/>
              <a:cxnLst/>
              <a:rect l="l" t="t" r="r" b="b"/>
              <a:pathLst>
                <a:path w="15753" h="8768" extrusionOk="0">
                  <a:moveTo>
                    <a:pt x="2018" y="1"/>
                  </a:moveTo>
                  <a:cubicBezTo>
                    <a:pt x="1684" y="1"/>
                    <a:pt x="1414" y="57"/>
                    <a:pt x="1230" y="184"/>
                  </a:cubicBezTo>
                  <a:cubicBezTo>
                    <a:pt x="0" y="1036"/>
                    <a:pt x="3815" y="3575"/>
                    <a:pt x="5900" y="5058"/>
                  </a:cubicBezTo>
                  <a:cubicBezTo>
                    <a:pt x="7988" y="6541"/>
                    <a:pt x="11523" y="7738"/>
                    <a:pt x="12898" y="8008"/>
                  </a:cubicBezTo>
                  <a:cubicBezTo>
                    <a:pt x="14271" y="8278"/>
                    <a:pt x="15741" y="8768"/>
                    <a:pt x="15741" y="8768"/>
                  </a:cubicBezTo>
                  <a:cubicBezTo>
                    <a:pt x="15752" y="7351"/>
                    <a:pt x="11082" y="4010"/>
                    <a:pt x="9356" y="2836"/>
                  </a:cubicBezTo>
                  <a:cubicBezTo>
                    <a:pt x="7887" y="1837"/>
                    <a:pt x="3925" y="1"/>
                    <a:pt x="2018" y="1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6015375" y="2116625"/>
              <a:ext cx="159700" cy="97800"/>
            </a:xfrm>
            <a:custGeom>
              <a:avLst/>
              <a:gdLst/>
              <a:ahLst/>
              <a:cxnLst/>
              <a:rect l="l" t="t" r="r" b="b"/>
              <a:pathLst>
                <a:path w="6388" h="3912" extrusionOk="0">
                  <a:moveTo>
                    <a:pt x="655" y="1"/>
                  </a:moveTo>
                  <a:cubicBezTo>
                    <a:pt x="312" y="1"/>
                    <a:pt x="1" y="478"/>
                    <a:pt x="304" y="822"/>
                  </a:cubicBezTo>
                  <a:cubicBezTo>
                    <a:pt x="1676" y="2382"/>
                    <a:pt x="3688" y="3293"/>
                    <a:pt x="5640" y="3889"/>
                  </a:cubicBezTo>
                  <a:cubicBezTo>
                    <a:pt x="5690" y="3904"/>
                    <a:pt x="5738" y="3911"/>
                    <a:pt x="5783" y="3911"/>
                  </a:cubicBezTo>
                  <a:cubicBezTo>
                    <a:pt x="6251" y="3911"/>
                    <a:pt x="6387" y="3137"/>
                    <a:pt x="5859" y="2976"/>
                  </a:cubicBezTo>
                  <a:cubicBezTo>
                    <a:pt x="4063" y="2426"/>
                    <a:pt x="2221" y="1587"/>
                    <a:pt x="960" y="152"/>
                  </a:cubicBezTo>
                  <a:cubicBezTo>
                    <a:pt x="867" y="45"/>
                    <a:pt x="759" y="1"/>
                    <a:pt x="655" y="1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5985275" y="2180625"/>
              <a:ext cx="149100" cy="92750"/>
            </a:xfrm>
            <a:custGeom>
              <a:avLst/>
              <a:gdLst/>
              <a:ahLst/>
              <a:cxnLst/>
              <a:rect l="l" t="t" r="r" b="b"/>
              <a:pathLst>
                <a:path w="5964" h="3710" extrusionOk="0">
                  <a:moveTo>
                    <a:pt x="675" y="1"/>
                  </a:moveTo>
                  <a:cubicBezTo>
                    <a:pt x="330" y="1"/>
                    <a:pt x="1" y="338"/>
                    <a:pt x="263" y="675"/>
                  </a:cubicBezTo>
                  <a:cubicBezTo>
                    <a:pt x="1459" y="2212"/>
                    <a:pt x="3366" y="3166"/>
                    <a:pt x="5210" y="3689"/>
                  </a:cubicBezTo>
                  <a:cubicBezTo>
                    <a:pt x="5258" y="3703"/>
                    <a:pt x="5303" y="3709"/>
                    <a:pt x="5346" y="3709"/>
                  </a:cubicBezTo>
                  <a:cubicBezTo>
                    <a:pt x="5822" y="3709"/>
                    <a:pt x="5963" y="2927"/>
                    <a:pt x="5431" y="2777"/>
                  </a:cubicBezTo>
                  <a:cubicBezTo>
                    <a:pt x="3864" y="2332"/>
                    <a:pt x="2093" y="1511"/>
                    <a:pt x="1069" y="195"/>
                  </a:cubicBezTo>
                  <a:cubicBezTo>
                    <a:pt x="962" y="58"/>
                    <a:pt x="817" y="1"/>
                    <a:pt x="675" y="1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5946000" y="2251900"/>
              <a:ext cx="156600" cy="83925"/>
            </a:xfrm>
            <a:custGeom>
              <a:avLst/>
              <a:gdLst/>
              <a:ahLst/>
              <a:cxnLst/>
              <a:rect l="l" t="t" r="r" b="b"/>
              <a:pathLst>
                <a:path w="6264" h="3357" extrusionOk="0">
                  <a:moveTo>
                    <a:pt x="699" y="0"/>
                  </a:moveTo>
                  <a:cubicBezTo>
                    <a:pt x="325" y="0"/>
                    <a:pt x="1" y="479"/>
                    <a:pt x="351" y="797"/>
                  </a:cubicBezTo>
                  <a:cubicBezTo>
                    <a:pt x="1785" y="2095"/>
                    <a:pt x="3686" y="3256"/>
                    <a:pt x="5660" y="3356"/>
                  </a:cubicBezTo>
                  <a:cubicBezTo>
                    <a:pt x="5670" y="3357"/>
                    <a:pt x="5680" y="3357"/>
                    <a:pt x="5690" y="3357"/>
                  </a:cubicBezTo>
                  <a:cubicBezTo>
                    <a:pt x="6263" y="3357"/>
                    <a:pt x="6230" y="2449"/>
                    <a:pt x="5638" y="2418"/>
                  </a:cubicBezTo>
                  <a:cubicBezTo>
                    <a:pt x="3937" y="2331"/>
                    <a:pt x="2238" y="1239"/>
                    <a:pt x="1009" y="126"/>
                  </a:cubicBezTo>
                  <a:cubicBezTo>
                    <a:pt x="911" y="38"/>
                    <a:pt x="803" y="0"/>
                    <a:pt x="699" y="0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287" name="Google Shape;1287;p40"/>
          <p:cNvGrpSpPr/>
          <p:nvPr/>
        </p:nvGrpSpPr>
        <p:grpSpPr>
          <a:xfrm>
            <a:off x="3453235" y="3067918"/>
            <a:ext cx="700240" cy="585739"/>
            <a:chOff x="5917175" y="2580250"/>
            <a:chExt cx="414025" cy="346325"/>
          </a:xfrm>
        </p:grpSpPr>
        <p:sp>
          <p:nvSpPr>
            <p:cNvPr id="1288" name="Google Shape;1288;p40"/>
            <p:cNvSpPr/>
            <p:nvPr/>
          </p:nvSpPr>
          <p:spPr>
            <a:xfrm>
              <a:off x="5975875" y="2580250"/>
              <a:ext cx="355325" cy="265675"/>
            </a:xfrm>
            <a:custGeom>
              <a:avLst/>
              <a:gdLst/>
              <a:ahLst/>
              <a:cxnLst/>
              <a:rect l="l" t="t" r="r" b="b"/>
              <a:pathLst>
                <a:path w="14213" h="10627" extrusionOk="0">
                  <a:moveTo>
                    <a:pt x="4831" y="1"/>
                  </a:moveTo>
                  <a:lnTo>
                    <a:pt x="0" y="850"/>
                  </a:lnTo>
                  <a:lnTo>
                    <a:pt x="9104" y="10627"/>
                  </a:lnTo>
                  <a:lnTo>
                    <a:pt x="14212" y="9152"/>
                  </a:lnTo>
                  <a:lnTo>
                    <a:pt x="4831" y="1"/>
                  </a:lnTo>
                  <a:close/>
                </a:path>
              </a:pathLst>
            </a:custGeom>
            <a:solidFill>
              <a:srgbClr val="E0D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5917175" y="2601475"/>
              <a:ext cx="287650" cy="324575"/>
            </a:xfrm>
            <a:custGeom>
              <a:avLst/>
              <a:gdLst/>
              <a:ahLst/>
              <a:cxnLst/>
              <a:rect l="l" t="t" r="r" b="b"/>
              <a:pathLst>
                <a:path w="11506" h="12983" extrusionOk="0">
                  <a:moveTo>
                    <a:pt x="2348" y="1"/>
                  </a:moveTo>
                  <a:lnTo>
                    <a:pt x="0" y="3585"/>
                  </a:lnTo>
                  <a:lnTo>
                    <a:pt x="9166" y="12982"/>
                  </a:lnTo>
                  <a:lnTo>
                    <a:pt x="11506" y="9716"/>
                  </a:lnTo>
                  <a:lnTo>
                    <a:pt x="2348" y="1"/>
                  </a:lnTo>
                  <a:close/>
                </a:path>
              </a:pathLst>
            </a:custGeom>
            <a:solidFill>
              <a:srgbClr val="CCB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0" name="Google Shape;1290;p40"/>
            <p:cNvSpPr/>
            <p:nvPr/>
          </p:nvSpPr>
          <p:spPr>
            <a:xfrm>
              <a:off x="6143575" y="2809025"/>
              <a:ext cx="187625" cy="117550"/>
            </a:xfrm>
            <a:custGeom>
              <a:avLst/>
              <a:gdLst/>
              <a:ahLst/>
              <a:cxnLst/>
              <a:rect l="l" t="t" r="r" b="b"/>
              <a:pathLst>
                <a:path w="7505" h="4702" extrusionOk="0">
                  <a:moveTo>
                    <a:pt x="7504" y="1"/>
                  </a:moveTo>
                  <a:lnTo>
                    <a:pt x="2450" y="1414"/>
                  </a:lnTo>
                  <a:lnTo>
                    <a:pt x="0" y="4701"/>
                  </a:lnTo>
                  <a:lnTo>
                    <a:pt x="0" y="4701"/>
                  </a:lnTo>
                  <a:lnTo>
                    <a:pt x="4904" y="4016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C1B4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1" name="Google Shape;1291;p40"/>
            <p:cNvSpPr/>
            <p:nvPr/>
          </p:nvSpPr>
          <p:spPr>
            <a:xfrm>
              <a:off x="6076250" y="2668825"/>
              <a:ext cx="147650" cy="123500"/>
            </a:xfrm>
            <a:custGeom>
              <a:avLst/>
              <a:gdLst/>
              <a:ahLst/>
              <a:cxnLst/>
              <a:rect l="l" t="t" r="r" b="b"/>
              <a:pathLst>
                <a:path w="5906" h="4940" extrusionOk="0">
                  <a:moveTo>
                    <a:pt x="283" y="1"/>
                  </a:moveTo>
                  <a:cubicBezTo>
                    <a:pt x="241" y="1"/>
                    <a:pt x="210" y="11"/>
                    <a:pt x="191" y="33"/>
                  </a:cubicBezTo>
                  <a:cubicBezTo>
                    <a:pt x="0" y="251"/>
                    <a:pt x="1081" y="1517"/>
                    <a:pt x="2606" y="2864"/>
                  </a:cubicBezTo>
                  <a:cubicBezTo>
                    <a:pt x="3980" y="4077"/>
                    <a:pt x="5245" y="4940"/>
                    <a:pt x="5623" y="4940"/>
                  </a:cubicBezTo>
                  <a:cubicBezTo>
                    <a:pt x="5665" y="4940"/>
                    <a:pt x="5696" y="4929"/>
                    <a:pt x="5715" y="4908"/>
                  </a:cubicBezTo>
                  <a:cubicBezTo>
                    <a:pt x="5906" y="4692"/>
                    <a:pt x="4825" y="3423"/>
                    <a:pt x="3300" y="2077"/>
                  </a:cubicBezTo>
                  <a:cubicBezTo>
                    <a:pt x="1926" y="864"/>
                    <a:pt x="661" y="1"/>
                    <a:pt x="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6037700" y="2632350"/>
              <a:ext cx="33650" cy="27750"/>
            </a:xfrm>
            <a:custGeom>
              <a:avLst/>
              <a:gdLst/>
              <a:ahLst/>
              <a:cxnLst/>
              <a:rect l="l" t="t" r="r" b="b"/>
              <a:pathLst>
                <a:path w="1346" h="1110" extrusionOk="0">
                  <a:moveTo>
                    <a:pt x="392" y="1"/>
                  </a:moveTo>
                  <a:cubicBezTo>
                    <a:pt x="292" y="1"/>
                    <a:pt x="207" y="31"/>
                    <a:pt x="152" y="95"/>
                  </a:cubicBezTo>
                  <a:cubicBezTo>
                    <a:pt x="1" y="265"/>
                    <a:pt x="113" y="610"/>
                    <a:pt x="399" y="864"/>
                  </a:cubicBezTo>
                  <a:cubicBezTo>
                    <a:pt x="580" y="1024"/>
                    <a:pt x="789" y="1110"/>
                    <a:pt x="955" y="1110"/>
                  </a:cubicBezTo>
                  <a:cubicBezTo>
                    <a:pt x="1054" y="1110"/>
                    <a:pt x="1139" y="1080"/>
                    <a:pt x="1194" y="1016"/>
                  </a:cubicBezTo>
                  <a:cubicBezTo>
                    <a:pt x="1345" y="846"/>
                    <a:pt x="1234" y="500"/>
                    <a:pt x="946" y="246"/>
                  </a:cubicBezTo>
                  <a:cubicBezTo>
                    <a:pt x="766" y="86"/>
                    <a:pt x="558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293" name="Google Shape;1293;p40"/>
          <p:cNvGrpSpPr/>
          <p:nvPr/>
        </p:nvGrpSpPr>
        <p:grpSpPr>
          <a:xfrm>
            <a:off x="4194370" y="2461689"/>
            <a:ext cx="514197" cy="557452"/>
            <a:chOff x="6279225" y="2298600"/>
            <a:chExt cx="304025" cy="329600"/>
          </a:xfrm>
        </p:grpSpPr>
        <p:sp>
          <p:nvSpPr>
            <p:cNvPr id="1294" name="Google Shape;1294;p40"/>
            <p:cNvSpPr/>
            <p:nvPr/>
          </p:nvSpPr>
          <p:spPr>
            <a:xfrm>
              <a:off x="6279225" y="2298600"/>
              <a:ext cx="304025" cy="329600"/>
            </a:xfrm>
            <a:custGeom>
              <a:avLst/>
              <a:gdLst/>
              <a:ahLst/>
              <a:cxnLst/>
              <a:rect l="l" t="t" r="r" b="b"/>
              <a:pathLst>
                <a:path w="12161" h="13184" extrusionOk="0">
                  <a:moveTo>
                    <a:pt x="4102" y="1"/>
                  </a:moveTo>
                  <a:cubicBezTo>
                    <a:pt x="3736" y="1"/>
                    <a:pt x="3379" y="64"/>
                    <a:pt x="3034" y="194"/>
                  </a:cubicBezTo>
                  <a:cubicBezTo>
                    <a:pt x="977" y="968"/>
                    <a:pt x="1" y="4019"/>
                    <a:pt x="727" y="8328"/>
                  </a:cubicBezTo>
                  <a:cubicBezTo>
                    <a:pt x="1241" y="11377"/>
                    <a:pt x="3956" y="13183"/>
                    <a:pt x="6348" y="13183"/>
                  </a:cubicBezTo>
                  <a:cubicBezTo>
                    <a:pt x="6863" y="13183"/>
                    <a:pt x="7363" y="13100"/>
                    <a:pt x="7823" y="12926"/>
                  </a:cubicBezTo>
                  <a:cubicBezTo>
                    <a:pt x="10419" y="11950"/>
                    <a:pt x="12161" y="7951"/>
                    <a:pt x="10129" y="4793"/>
                  </a:cubicBezTo>
                  <a:cubicBezTo>
                    <a:pt x="8169" y="1743"/>
                    <a:pt x="6017" y="1"/>
                    <a:pt x="4102" y="1"/>
                  </a:cubicBezTo>
                  <a:close/>
                </a:path>
              </a:pathLst>
            </a:custGeom>
            <a:solidFill>
              <a:srgbClr val="F9F6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6437550" y="2327175"/>
              <a:ext cx="134075" cy="301000"/>
            </a:xfrm>
            <a:custGeom>
              <a:avLst/>
              <a:gdLst/>
              <a:ahLst/>
              <a:cxnLst/>
              <a:rect l="l" t="t" r="r" b="b"/>
              <a:pathLst>
                <a:path w="5363" h="12040" extrusionOk="0">
                  <a:moveTo>
                    <a:pt x="624" y="0"/>
                  </a:moveTo>
                  <a:lnTo>
                    <a:pt x="624" y="0"/>
                  </a:lnTo>
                  <a:cubicBezTo>
                    <a:pt x="1498" y="822"/>
                    <a:pt x="2367" y="1898"/>
                    <a:pt x="3205" y="3201"/>
                  </a:cubicBezTo>
                  <a:cubicBezTo>
                    <a:pt x="5362" y="6555"/>
                    <a:pt x="3512" y="10799"/>
                    <a:pt x="756" y="11836"/>
                  </a:cubicBezTo>
                  <a:cubicBezTo>
                    <a:pt x="511" y="11928"/>
                    <a:pt x="258" y="11996"/>
                    <a:pt x="1" y="12039"/>
                  </a:cubicBezTo>
                  <a:lnTo>
                    <a:pt x="12" y="12039"/>
                  </a:lnTo>
                  <a:cubicBezTo>
                    <a:pt x="528" y="12039"/>
                    <a:pt x="1029" y="11957"/>
                    <a:pt x="1490" y="11783"/>
                  </a:cubicBezTo>
                  <a:cubicBezTo>
                    <a:pt x="3293" y="11105"/>
                    <a:pt x="4683" y="8970"/>
                    <a:pt x="4687" y="6671"/>
                  </a:cubicBezTo>
                  <a:cubicBezTo>
                    <a:pt x="4688" y="5598"/>
                    <a:pt x="4380" y="4549"/>
                    <a:pt x="3798" y="3650"/>
                  </a:cubicBezTo>
                  <a:cubicBezTo>
                    <a:pt x="2771" y="2054"/>
                    <a:pt x="1693" y="817"/>
                    <a:pt x="624" y="0"/>
                  </a:cubicBezTo>
                  <a:close/>
                </a:path>
              </a:pathLst>
            </a:custGeom>
            <a:solidFill>
              <a:srgbClr val="F3ED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1296" name="Google Shape;1296;p40"/>
          <p:cNvSpPr/>
          <p:nvPr/>
        </p:nvSpPr>
        <p:spPr>
          <a:xfrm>
            <a:off x="4252066" y="2543020"/>
            <a:ext cx="93317" cy="169637"/>
          </a:xfrm>
          <a:custGeom>
            <a:avLst/>
            <a:gdLst/>
            <a:ahLst/>
            <a:cxnLst/>
            <a:rect l="l" t="t" r="r" b="b"/>
            <a:pathLst>
              <a:path w="2207" h="4012" extrusionOk="0">
                <a:moveTo>
                  <a:pt x="1129" y="0"/>
                </a:moveTo>
                <a:cubicBezTo>
                  <a:pt x="534" y="0"/>
                  <a:pt x="38" y="885"/>
                  <a:pt x="19" y="1987"/>
                </a:cubicBezTo>
                <a:cubicBezTo>
                  <a:pt x="0" y="3095"/>
                  <a:pt x="471" y="4001"/>
                  <a:pt x="1068" y="4011"/>
                </a:cubicBezTo>
                <a:cubicBezTo>
                  <a:pt x="1072" y="4011"/>
                  <a:pt x="1076" y="4011"/>
                  <a:pt x="1079" y="4011"/>
                </a:cubicBezTo>
                <a:cubicBezTo>
                  <a:pt x="1674" y="4011"/>
                  <a:pt x="2168" y="3125"/>
                  <a:pt x="2187" y="2024"/>
                </a:cubicBezTo>
                <a:cubicBezTo>
                  <a:pt x="2206" y="916"/>
                  <a:pt x="1736" y="10"/>
                  <a:pt x="1138" y="1"/>
                </a:cubicBezTo>
                <a:cubicBezTo>
                  <a:pt x="1135" y="0"/>
                  <a:pt x="1132" y="0"/>
                  <a:pt x="11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grpSp>
        <p:nvGrpSpPr>
          <p:cNvPr id="1297" name="Google Shape;1297;p40"/>
          <p:cNvGrpSpPr/>
          <p:nvPr/>
        </p:nvGrpSpPr>
        <p:grpSpPr>
          <a:xfrm>
            <a:off x="4492715" y="1769862"/>
            <a:ext cx="895078" cy="580285"/>
            <a:chOff x="6455625" y="1889550"/>
            <a:chExt cx="529225" cy="343100"/>
          </a:xfrm>
        </p:grpSpPr>
        <p:sp>
          <p:nvSpPr>
            <p:cNvPr id="1298" name="Google Shape;1298;p40"/>
            <p:cNvSpPr/>
            <p:nvPr/>
          </p:nvSpPr>
          <p:spPr>
            <a:xfrm>
              <a:off x="6455625" y="1889550"/>
              <a:ext cx="529225" cy="343100"/>
            </a:xfrm>
            <a:custGeom>
              <a:avLst/>
              <a:gdLst/>
              <a:ahLst/>
              <a:cxnLst/>
              <a:rect l="l" t="t" r="r" b="b"/>
              <a:pathLst>
                <a:path w="21169" h="13724" extrusionOk="0">
                  <a:moveTo>
                    <a:pt x="19681" y="748"/>
                  </a:moveTo>
                  <a:cubicBezTo>
                    <a:pt x="19763" y="748"/>
                    <a:pt x="19821" y="768"/>
                    <a:pt x="19845" y="810"/>
                  </a:cubicBezTo>
                  <a:cubicBezTo>
                    <a:pt x="19924" y="950"/>
                    <a:pt x="19608" y="1281"/>
                    <a:pt x="19137" y="1546"/>
                  </a:cubicBezTo>
                  <a:cubicBezTo>
                    <a:pt x="18811" y="1731"/>
                    <a:pt x="18497" y="1836"/>
                    <a:pt x="18308" y="1836"/>
                  </a:cubicBezTo>
                  <a:cubicBezTo>
                    <a:pt x="18226" y="1836"/>
                    <a:pt x="18168" y="1816"/>
                    <a:pt x="18144" y="1773"/>
                  </a:cubicBezTo>
                  <a:cubicBezTo>
                    <a:pt x="18064" y="1633"/>
                    <a:pt x="18382" y="1304"/>
                    <a:pt x="18851" y="1039"/>
                  </a:cubicBezTo>
                  <a:cubicBezTo>
                    <a:pt x="19178" y="853"/>
                    <a:pt x="19493" y="748"/>
                    <a:pt x="19681" y="748"/>
                  </a:cubicBezTo>
                  <a:close/>
                  <a:moveTo>
                    <a:pt x="19927" y="1"/>
                  </a:moveTo>
                  <a:cubicBezTo>
                    <a:pt x="19619" y="1"/>
                    <a:pt x="19189" y="132"/>
                    <a:pt x="18562" y="487"/>
                  </a:cubicBezTo>
                  <a:lnTo>
                    <a:pt x="7855" y="6550"/>
                  </a:lnTo>
                  <a:cubicBezTo>
                    <a:pt x="7855" y="6550"/>
                    <a:pt x="5765" y="6825"/>
                    <a:pt x="3719" y="7936"/>
                  </a:cubicBezTo>
                  <a:cubicBezTo>
                    <a:pt x="1673" y="9047"/>
                    <a:pt x="1" y="10589"/>
                    <a:pt x="368" y="11888"/>
                  </a:cubicBezTo>
                  <a:cubicBezTo>
                    <a:pt x="622" y="12793"/>
                    <a:pt x="1406" y="13724"/>
                    <a:pt x="2931" y="13724"/>
                  </a:cubicBezTo>
                  <a:cubicBezTo>
                    <a:pt x="3760" y="13724"/>
                    <a:pt x="4807" y="13449"/>
                    <a:pt x="6108" y="12746"/>
                  </a:cubicBezTo>
                  <a:cubicBezTo>
                    <a:pt x="9802" y="10749"/>
                    <a:pt x="9233" y="8731"/>
                    <a:pt x="9233" y="8731"/>
                  </a:cubicBezTo>
                  <a:cubicBezTo>
                    <a:pt x="9233" y="8731"/>
                    <a:pt x="19775" y="2714"/>
                    <a:pt x="20369" y="2330"/>
                  </a:cubicBezTo>
                  <a:cubicBezTo>
                    <a:pt x="20964" y="1945"/>
                    <a:pt x="21169" y="1209"/>
                    <a:pt x="20845" y="723"/>
                  </a:cubicBezTo>
                  <a:cubicBezTo>
                    <a:pt x="20638" y="412"/>
                    <a:pt x="20473" y="1"/>
                    <a:pt x="19927" y="1"/>
                  </a:cubicBezTo>
                  <a:close/>
                </a:path>
              </a:pathLst>
            </a:custGeom>
            <a:solidFill>
              <a:srgbClr val="808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6469225" y="2073800"/>
              <a:ext cx="191450" cy="113350"/>
            </a:xfrm>
            <a:custGeom>
              <a:avLst/>
              <a:gdLst/>
              <a:ahLst/>
              <a:cxnLst/>
              <a:rect l="l" t="t" r="r" b="b"/>
              <a:pathLst>
                <a:path w="7658" h="4534" extrusionOk="0">
                  <a:moveTo>
                    <a:pt x="6540" y="0"/>
                  </a:moveTo>
                  <a:cubicBezTo>
                    <a:pt x="5750" y="0"/>
                    <a:pt x="4490" y="412"/>
                    <a:pt x="3194" y="1146"/>
                  </a:cubicBezTo>
                  <a:cubicBezTo>
                    <a:pt x="1274" y="2233"/>
                    <a:pt x="0" y="3616"/>
                    <a:pt x="350" y="4236"/>
                  </a:cubicBezTo>
                  <a:cubicBezTo>
                    <a:pt x="464" y="4437"/>
                    <a:pt x="736" y="4533"/>
                    <a:pt x="1118" y="4533"/>
                  </a:cubicBezTo>
                  <a:cubicBezTo>
                    <a:pt x="1908" y="4533"/>
                    <a:pt x="3167" y="4122"/>
                    <a:pt x="4464" y="3387"/>
                  </a:cubicBezTo>
                  <a:cubicBezTo>
                    <a:pt x="6384" y="2300"/>
                    <a:pt x="7657" y="916"/>
                    <a:pt x="7308" y="297"/>
                  </a:cubicBezTo>
                  <a:cubicBezTo>
                    <a:pt x="7193" y="96"/>
                    <a:pt x="6921" y="0"/>
                    <a:pt x="6540" y="0"/>
                  </a:cubicBez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6479875" y="2025825"/>
              <a:ext cx="171775" cy="161725"/>
            </a:xfrm>
            <a:custGeom>
              <a:avLst/>
              <a:gdLst/>
              <a:ahLst/>
              <a:cxnLst/>
              <a:rect l="l" t="t" r="r" b="b"/>
              <a:pathLst>
                <a:path w="6871" h="6469" extrusionOk="0">
                  <a:moveTo>
                    <a:pt x="2109" y="1"/>
                  </a:moveTo>
                  <a:cubicBezTo>
                    <a:pt x="1729" y="1"/>
                    <a:pt x="1451" y="648"/>
                    <a:pt x="1428" y="762"/>
                  </a:cubicBezTo>
                  <a:cubicBezTo>
                    <a:pt x="1396" y="907"/>
                    <a:pt x="1414" y="1368"/>
                    <a:pt x="1336" y="1455"/>
                  </a:cubicBezTo>
                  <a:cubicBezTo>
                    <a:pt x="1256" y="1542"/>
                    <a:pt x="1080" y="1984"/>
                    <a:pt x="903" y="2127"/>
                  </a:cubicBezTo>
                  <a:cubicBezTo>
                    <a:pt x="728" y="2269"/>
                    <a:pt x="786" y="2749"/>
                    <a:pt x="748" y="2984"/>
                  </a:cubicBezTo>
                  <a:cubicBezTo>
                    <a:pt x="711" y="3219"/>
                    <a:pt x="659" y="3504"/>
                    <a:pt x="631" y="3684"/>
                  </a:cubicBezTo>
                  <a:cubicBezTo>
                    <a:pt x="606" y="3869"/>
                    <a:pt x="515" y="4040"/>
                    <a:pt x="376" y="4165"/>
                  </a:cubicBezTo>
                  <a:cubicBezTo>
                    <a:pt x="217" y="4313"/>
                    <a:pt x="234" y="4685"/>
                    <a:pt x="234" y="4685"/>
                  </a:cubicBezTo>
                  <a:lnTo>
                    <a:pt x="366" y="4919"/>
                  </a:lnTo>
                  <a:lnTo>
                    <a:pt x="318" y="5321"/>
                  </a:lnTo>
                  <a:lnTo>
                    <a:pt x="0" y="6292"/>
                  </a:lnTo>
                  <a:cubicBezTo>
                    <a:pt x="142" y="6411"/>
                    <a:pt x="372" y="6469"/>
                    <a:pt x="667" y="6469"/>
                  </a:cubicBezTo>
                  <a:cubicBezTo>
                    <a:pt x="1457" y="6469"/>
                    <a:pt x="2715" y="6058"/>
                    <a:pt x="4011" y="5324"/>
                  </a:cubicBezTo>
                  <a:cubicBezTo>
                    <a:pt x="5538" y="4459"/>
                    <a:pt x="6653" y="3407"/>
                    <a:pt x="6870" y="2701"/>
                  </a:cubicBezTo>
                  <a:lnTo>
                    <a:pt x="6742" y="2475"/>
                  </a:lnTo>
                  <a:lnTo>
                    <a:pt x="6438" y="2466"/>
                  </a:lnTo>
                  <a:cubicBezTo>
                    <a:pt x="6438" y="2466"/>
                    <a:pt x="6160" y="2353"/>
                    <a:pt x="6009" y="2310"/>
                  </a:cubicBezTo>
                  <a:cubicBezTo>
                    <a:pt x="5856" y="2269"/>
                    <a:pt x="5654" y="2213"/>
                    <a:pt x="5317" y="2032"/>
                  </a:cubicBezTo>
                  <a:cubicBezTo>
                    <a:pt x="5225" y="1982"/>
                    <a:pt x="5156" y="1966"/>
                    <a:pt x="5101" y="1966"/>
                  </a:cubicBezTo>
                  <a:cubicBezTo>
                    <a:pt x="5009" y="1966"/>
                    <a:pt x="4954" y="2010"/>
                    <a:pt x="4883" y="2010"/>
                  </a:cubicBezTo>
                  <a:cubicBezTo>
                    <a:pt x="4843" y="2010"/>
                    <a:pt x="4798" y="1996"/>
                    <a:pt x="4737" y="1951"/>
                  </a:cubicBezTo>
                  <a:cubicBezTo>
                    <a:pt x="4507" y="1781"/>
                    <a:pt x="4459" y="1733"/>
                    <a:pt x="3890" y="1512"/>
                  </a:cubicBezTo>
                  <a:cubicBezTo>
                    <a:pt x="3323" y="1293"/>
                    <a:pt x="3661" y="1334"/>
                    <a:pt x="3453" y="1194"/>
                  </a:cubicBezTo>
                  <a:cubicBezTo>
                    <a:pt x="3246" y="1056"/>
                    <a:pt x="2998" y="768"/>
                    <a:pt x="2452" y="182"/>
                  </a:cubicBezTo>
                  <a:cubicBezTo>
                    <a:pt x="2332" y="52"/>
                    <a:pt x="2216" y="1"/>
                    <a:pt x="2109" y="1"/>
                  </a:cubicBezTo>
                  <a:close/>
                </a:path>
              </a:pathLst>
            </a:custGeom>
            <a:solidFill>
              <a:srgbClr val="F8F4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01" name="Google Shape;1301;p40"/>
          <p:cNvGrpSpPr/>
          <p:nvPr/>
        </p:nvGrpSpPr>
        <p:grpSpPr>
          <a:xfrm>
            <a:off x="3086007" y="2545263"/>
            <a:ext cx="944676" cy="467518"/>
            <a:chOff x="5696500" y="2294875"/>
            <a:chExt cx="558550" cy="276425"/>
          </a:xfrm>
        </p:grpSpPr>
        <p:sp>
          <p:nvSpPr>
            <p:cNvPr id="1302" name="Google Shape;1302;p40"/>
            <p:cNvSpPr/>
            <p:nvPr/>
          </p:nvSpPr>
          <p:spPr>
            <a:xfrm>
              <a:off x="5696500" y="2294875"/>
              <a:ext cx="558550" cy="276425"/>
            </a:xfrm>
            <a:custGeom>
              <a:avLst/>
              <a:gdLst/>
              <a:ahLst/>
              <a:cxnLst/>
              <a:rect l="l" t="t" r="r" b="b"/>
              <a:pathLst>
                <a:path w="22342" h="11057" extrusionOk="0">
                  <a:moveTo>
                    <a:pt x="1507" y="709"/>
                  </a:moveTo>
                  <a:cubicBezTo>
                    <a:pt x="1698" y="709"/>
                    <a:pt x="1974" y="767"/>
                    <a:pt x="2266" y="879"/>
                  </a:cubicBezTo>
                  <a:cubicBezTo>
                    <a:pt x="2771" y="1071"/>
                    <a:pt x="3132" y="1348"/>
                    <a:pt x="3075" y="1497"/>
                  </a:cubicBezTo>
                  <a:cubicBezTo>
                    <a:pt x="3051" y="1560"/>
                    <a:pt x="2956" y="1591"/>
                    <a:pt x="2816" y="1591"/>
                  </a:cubicBezTo>
                  <a:cubicBezTo>
                    <a:pt x="2625" y="1591"/>
                    <a:pt x="2350" y="1533"/>
                    <a:pt x="2059" y="1422"/>
                  </a:cubicBezTo>
                  <a:cubicBezTo>
                    <a:pt x="1555" y="1230"/>
                    <a:pt x="1193" y="953"/>
                    <a:pt x="1250" y="802"/>
                  </a:cubicBezTo>
                  <a:cubicBezTo>
                    <a:pt x="1274" y="740"/>
                    <a:pt x="1368" y="709"/>
                    <a:pt x="1507" y="709"/>
                  </a:cubicBezTo>
                  <a:close/>
                  <a:moveTo>
                    <a:pt x="1240" y="0"/>
                  </a:moveTo>
                  <a:cubicBezTo>
                    <a:pt x="528" y="0"/>
                    <a:pt x="422" y="491"/>
                    <a:pt x="247" y="866"/>
                  </a:cubicBezTo>
                  <a:cubicBezTo>
                    <a:pt x="1" y="1395"/>
                    <a:pt x="314" y="2093"/>
                    <a:pt x="959" y="2382"/>
                  </a:cubicBezTo>
                  <a:cubicBezTo>
                    <a:pt x="1606" y="2673"/>
                    <a:pt x="12936" y="7027"/>
                    <a:pt x="12936" y="7027"/>
                  </a:cubicBezTo>
                  <a:cubicBezTo>
                    <a:pt x="12936" y="7027"/>
                    <a:pt x="12679" y="9108"/>
                    <a:pt x="16632" y="10524"/>
                  </a:cubicBezTo>
                  <a:cubicBezTo>
                    <a:pt x="17684" y="10900"/>
                    <a:pt x="18556" y="11057"/>
                    <a:pt x="19273" y="11057"/>
                  </a:cubicBezTo>
                  <a:cubicBezTo>
                    <a:pt x="21251" y="11057"/>
                    <a:pt x="22047" y="9865"/>
                    <a:pt x="22176" y="8807"/>
                  </a:cubicBezTo>
                  <a:cubicBezTo>
                    <a:pt x="22342" y="7469"/>
                    <a:pt x="20457" y="6196"/>
                    <a:pt x="18266" y="5407"/>
                  </a:cubicBezTo>
                  <a:cubicBezTo>
                    <a:pt x="16297" y="4699"/>
                    <a:pt x="14396" y="4663"/>
                    <a:pt x="14031" y="4663"/>
                  </a:cubicBezTo>
                  <a:cubicBezTo>
                    <a:pt x="13990" y="4663"/>
                    <a:pt x="13968" y="4663"/>
                    <a:pt x="13968" y="4663"/>
                  </a:cubicBezTo>
                  <a:lnTo>
                    <a:pt x="2469" y="289"/>
                  </a:lnTo>
                  <a:cubicBezTo>
                    <a:pt x="1927" y="82"/>
                    <a:pt x="1533" y="0"/>
                    <a:pt x="1240" y="0"/>
                  </a:cubicBezTo>
                  <a:close/>
                </a:path>
              </a:pathLst>
            </a:custGeom>
            <a:solidFill>
              <a:srgbClr val="808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6043700" y="2428000"/>
              <a:ext cx="199525" cy="93125"/>
            </a:xfrm>
            <a:custGeom>
              <a:avLst/>
              <a:gdLst/>
              <a:ahLst/>
              <a:cxnLst/>
              <a:rect l="l" t="t" r="r" b="b"/>
              <a:pathLst>
                <a:path w="7981" h="3725" extrusionOk="0">
                  <a:moveTo>
                    <a:pt x="1434" y="0"/>
                  </a:moveTo>
                  <a:cubicBezTo>
                    <a:pt x="802" y="0"/>
                    <a:pt x="366" y="145"/>
                    <a:pt x="253" y="442"/>
                  </a:cubicBezTo>
                  <a:cubicBezTo>
                    <a:pt x="1" y="1106"/>
                    <a:pt x="1468" y="2282"/>
                    <a:pt x="3533" y="3066"/>
                  </a:cubicBezTo>
                  <a:cubicBezTo>
                    <a:pt x="4676" y="3501"/>
                    <a:pt x="5762" y="3725"/>
                    <a:pt x="6546" y="3725"/>
                  </a:cubicBezTo>
                  <a:cubicBezTo>
                    <a:pt x="7177" y="3725"/>
                    <a:pt x="7613" y="3580"/>
                    <a:pt x="7726" y="3284"/>
                  </a:cubicBezTo>
                  <a:cubicBezTo>
                    <a:pt x="7980" y="2618"/>
                    <a:pt x="6511" y="1443"/>
                    <a:pt x="4448" y="658"/>
                  </a:cubicBezTo>
                  <a:cubicBezTo>
                    <a:pt x="3305" y="224"/>
                    <a:pt x="2219" y="0"/>
                    <a:pt x="1434" y="0"/>
                  </a:cubicBez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6070800" y="2418875"/>
              <a:ext cx="136175" cy="102575"/>
            </a:xfrm>
            <a:custGeom>
              <a:avLst/>
              <a:gdLst/>
              <a:ahLst/>
              <a:cxnLst/>
              <a:rect l="l" t="t" r="r" b="b"/>
              <a:pathLst>
                <a:path w="5447" h="4103" extrusionOk="0">
                  <a:moveTo>
                    <a:pt x="3210" y="1"/>
                  </a:moveTo>
                  <a:cubicBezTo>
                    <a:pt x="3134" y="1"/>
                    <a:pt x="3056" y="41"/>
                    <a:pt x="2984" y="147"/>
                  </a:cubicBezTo>
                  <a:cubicBezTo>
                    <a:pt x="2704" y="560"/>
                    <a:pt x="2579" y="759"/>
                    <a:pt x="2464" y="864"/>
                  </a:cubicBezTo>
                  <a:cubicBezTo>
                    <a:pt x="2350" y="970"/>
                    <a:pt x="2555" y="912"/>
                    <a:pt x="2226" y="1101"/>
                  </a:cubicBezTo>
                  <a:cubicBezTo>
                    <a:pt x="1897" y="1290"/>
                    <a:pt x="1872" y="1325"/>
                    <a:pt x="1746" y="1450"/>
                  </a:cubicBezTo>
                  <a:cubicBezTo>
                    <a:pt x="1705" y="1492"/>
                    <a:pt x="1674" y="1502"/>
                    <a:pt x="1644" y="1502"/>
                  </a:cubicBezTo>
                  <a:cubicBezTo>
                    <a:pt x="1615" y="1502"/>
                    <a:pt x="1587" y="1492"/>
                    <a:pt x="1552" y="1492"/>
                  </a:cubicBezTo>
                  <a:cubicBezTo>
                    <a:pt x="1513" y="1492"/>
                    <a:pt x="1464" y="1504"/>
                    <a:pt x="1396" y="1555"/>
                  </a:cubicBezTo>
                  <a:cubicBezTo>
                    <a:pt x="1274" y="1651"/>
                    <a:pt x="1140" y="1730"/>
                    <a:pt x="997" y="1792"/>
                  </a:cubicBezTo>
                  <a:cubicBezTo>
                    <a:pt x="908" y="1832"/>
                    <a:pt x="748" y="1929"/>
                    <a:pt x="748" y="1929"/>
                  </a:cubicBezTo>
                  <a:lnTo>
                    <a:pt x="562" y="1961"/>
                  </a:lnTo>
                  <a:lnTo>
                    <a:pt x="1" y="2062"/>
                  </a:lnTo>
                  <a:cubicBezTo>
                    <a:pt x="199" y="2476"/>
                    <a:pt x="1479" y="3092"/>
                    <a:pt x="2511" y="3455"/>
                  </a:cubicBezTo>
                  <a:cubicBezTo>
                    <a:pt x="3489" y="3798"/>
                    <a:pt x="4603" y="4103"/>
                    <a:pt x="5238" y="4103"/>
                  </a:cubicBezTo>
                  <a:cubicBezTo>
                    <a:pt x="5315" y="4103"/>
                    <a:pt x="5385" y="4098"/>
                    <a:pt x="5446" y="4089"/>
                  </a:cubicBezTo>
                  <a:lnTo>
                    <a:pt x="4779" y="3105"/>
                  </a:lnTo>
                  <a:lnTo>
                    <a:pt x="4712" y="2863"/>
                  </a:lnTo>
                  <a:lnTo>
                    <a:pt x="4772" y="2706"/>
                  </a:lnTo>
                  <a:cubicBezTo>
                    <a:pt x="4772" y="2706"/>
                    <a:pt x="4747" y="2477"/>
                    <a:pt x="4636" y="2401"/>
                  </a:cubicBezTo>
                  <a:cubicBezTo>
                    <a:pt x="4537" y="2337"/>
                    <a:pt x="4466" y="2240"/>
                    <a:pt x="4434" y="2128"/>
                  </a:cubicBezTo>
                  <a:cubicBezTo>
                    <a:pt x="4400" y="2021"/>
                    <a:pt x="4340" y="1851"/>
                    <a:pt x="4296" y="1709"/>
                  </a:cubicBezTo>
                  <a:cubicBezTo>
                    <a:pt x="4251" y="1568"/>
                    <a:pt x="4242" y="1268"/>
                    <a:pt x="4119" y="1196"/>
                  </a:cubicBezTo>
                  <a:cubicBezTo>
                    <a:pt x="3998" y="1126"/>
                    <a:pt x="3847" y="870"/>
                    <a:pt x="3790" y="824"/>
                  </a:cubicBezTo>
                  <a:cubicBezTo>
                    <a:pt x="3734" y="778"/>
                    <a:pt x="3703" y="493"/>
                    <a:pt x="3669" y="408"/>
                  </a:cubicBezTo>
                  <a:cubicBezTo>
                    <a:pt x="3644" y="343"/>
                    <a:pt x="3433" y="1"/>
                    <a:pt x="3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05" name="Google Shape;1305;p40"/>
          <p:cNvGrpSpPr/>
          <p:nvPr/>
        </p:nvGrpSpPr>
        <p:grpSpPr>
          <a:xfrm rot="364519">
            <a:off x="4750791" y="2013581"/>
            <a:ext cx="1086237" cy="1650835"/>
            <a:chOff x="6556125" y="1908800"/>
            <a:chExt cx="642250" cy="976075"/>
          </a:xfrm>
        </p:grpSpPr>
        <p:sp>
          <p:nvSpPr>
            <p:cNvPr id="1306" name="Google Shape;1306;p40"/>
            <p:cNvSpPr/>
            <p:nvPr/>
          </p:nvSpPr>
          <p:spPr>
            <a:xfrm>
              <a:off x="6925475" y="1908800"/>
              <a:ext cx="272900" cy="163175"/>
            </a:xfrm>
            <a:custGeom>
              <a:avLst/>
              <a:gdLst/>
              <a:ahLst/>
              <a:cxnLst/>
              <a:rect l="l" t="t" r="r" b="b"/>
              <a:pathLst>
                <a:path w="10916" h="6527" extrusionOk="0">
                  <a:moveTo>
                    <a:pt x="997" y="0"/>
                  </a:moveTo>
                  <a:lnTo>
                    <a:pt x="0" y="2305"/>
                  </a:lnTo>
                  <a:lnTo>
                    <a:pt x="9763" y="6527"/>
                  </a:lnTo>
                  <a:lnTo>
                    <a:pt x="10915" y="3861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819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6887950" y="1966425"/>
              <a:ext cx="293925" cy="244575"/>
            </a:xfrm>
            <a:custGeom>
              <a:avLst/>
              <a:gdLst/>
              <a:ahLst/>
              <a:cxnLst/>
              <a:rect l="l" t="t" r="r" b="b"/>
              <a:pathLst>
                <a:path w="11757" h="9783" extrusionOk="0">
                  <a:moveTo>
                    <a:pt x="1501" y="0"/>
                  </a:moveTo>
                  <a:lnTo>
                    <a:pt x="1" y="5146"/>
                  </a:lnTo>
                  <a:lnTo>
                    <a:pt x="11757" y="9782"/>
                  </a:lnTo>
                  <a:lnTo>
                    <a:pt x="11264" y="4222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A1C4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8" name="Google Shape;1308;p40"/>
            <p:cNvSpPr/>
            <p:nvPr/>
          </p:nvSpPr>
          <p:spPr>
            <a:xfrm>
              <a:off x="6591900" y="2095050"/>
              <a:ext cx="589975" cy="789825"/>
            </a:xfrm>
            <a:custGeom>
              <a:avLst/>
              <a:gdLst/>
              <a:ahLst/>
              <a:cxnLst/>
              <a:rect l="l" t="t" r="r" b="b"/>
              <a:pathLst>
                <a:path w="23599" h="31593" extrusionOk="0">
                  <a:moveTo>
                    <a:pt x="11843" y="1"/>
                  </a:moveTo>
                  <a:lnTo>
                    <a:pt x="0" y="27393"/>
                  </a:lnTo>
                  <a:lnTo>
                    <a:pt x="11946" y="31593"/>
                  </a:lnTo>
                  <a:lnTo>
                    <a:pt x="23599" y="4637"/>
                  </a:lnTo>
                  <a:lnTo>
                    <a:pt x="11843" y="1"/>
                  </a:lnTo>
                  <a:close/>
                </a:path>
              </a:pathLst>
            </a:custGeom>
            <a:solidFill>
              <a:srgbClr val="819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9" name="Google Shape;1309;p40"/>
            <p:cNvSpPr/>
            <p:nvPr/>
          </p:nvSpPr>
          <p:spPr>
            <a:xfrm>
              <a:off x="6829250" y="1966425"/>
              <a:ext cx="96250" cy="128650"/>
            </a:xfrm>
            <a:custGeom>
              <a:avLst/>
              <a:gdLst/>
              <a:ahLst/>
              <a:cxnLst/>
              <a:rect l="l" t="t" r="r" b="b"/>
              <a:pathLst>
                <a:path w="3850" h="5146" extrusionOk="0">
                  <a:moveTo>
                    <a:pt x="3849" y="0"/>
                  </a:moveTo>
                  <a:lnTo>
                    <a:pt x="1" y="2199"/>
                  </a:lnTo>
                  <a:lnTo>
                    <a:pt x="2349" y="5146"/>
                  </a:lnTo>
                  <a:lnTo>
                    <a:pt x="3849" y="0"/>
                  </a:ln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6556125" y="2021375"/>
              <a:ext cx="331850" cy="758525"/>
            </a:xfrm>
            <a:custGeom>
              <a:avLst/>
              <a:gdLst/>
              <a:ahLst/>
              <a:cxnLst/>
              <a:rect l="l" t="t" r="r" b="b"/>
              <a:pathLst>
                <a:path w="13274" h="30341" extrusionOk="0">
                  <a:moveTo>
                    <a:pt x="10926" y="1"/>
                  </a:moveTo>
                  <a:lnTo>
                    <a:pt x="1" y="26261"/>
                  </a:lnTo>
                  <a:lnTo>
                    <a:pt x="1431" y="30340"/>
                  </a:lnTo>
                  <a:lnTo>
                    <a:pt x="13274" y="2948"/>
                  </a:lnTo>
                  <a:lnTo>
                    <a:pt x="10926" y="1"/>
                  </a:ln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6786175" y="2318625"/>
              <a:ext cx="273875" cy="251850"/>
            </a:xfrm>
            <a:custGeom>
              <a:avLst/>
              <a:gdLst/>
              <a:ahLst/>
              <a:cxnLst/>
              <a:rect l="l" t="t" r="r" b="b"/>
              <a:pathLst>
                <a:path w="10955" h="10074" extrusionOk="0">
                  <a:moveTo>
                    <a:pt x="4305" y="0"/>
                  </a:moveTo>
                  <a:cubicBezTo>
                    <a:pt x="2892" y="172"/>
                    <a:pt x="2765" y="2014"/>
                    <a:pt x="2765" y="2014"/>
                  </a:cubicBezTo>
                  <a:cubicBezTo>
                    <a:pt x="2103" y="1331"/>
                    <a:pt x="1482" y="1141"/>
                    <a:pt x="997" y="1141"/>
                  </a:cubicBezTo>
                  <a:cubicBezTo>
                    <a:pt x="394" y="1141"/>
                    <a:pt x="1" y="1434"/>
                    <a:pt x="1" y="1434"/>
                  </a:cubicBezTo>
                  <a:cubicBezTo>
                    <a:pt x="374" y="2768"/>
                    <a:pt x="2431" y="3043"/>
                    <a:pt x="2431" y="3043"/>
                  </a:cubicBezTo>
                  <a:cubicBezTo>
                    <a:pt x="2431" y="3043"/>
                    <a:pt x="1708" y="4461"/>
                    <a:pt x="1233" y="5818"/>
                  </a:cubicBezTo>
                  <a:cubicBezTo>
                    <a:pt x="757" y="7177"/>
                    <a:pt x="1007" y="8792"/>
                    <a:pt x="3151" y="9774"/>
                  </a:cubicBezTo>
                  <a:cubicBezTo>
                    <a:pt x="3618" y="9988"/>
                    <a:pt x="4044" y="10074"/>
                    <a:pt x="4429" y="10074"/>
                  </a:cubicBezTo>
                  <a:cubicBezTo>
                    <a:pt x="5811" y="10074"/>
                    <a:pt x="6650" y="8969"/>
                    <a:pt x="6834" y="8743"/>
                  </a:cubicBezTo>
                  <a:cubicBezTo>
                    <a:pt x="7071" y="8455"/>
                    <a:pt x="8319" y="5309"/>
                    <a:pt x="8319" y="5309"/>
                  </a:cubicBezTo>
                  <a:cubicBezTo>
                    <a:pt x="9030" y="6171"/>
                    <a:pt x="9636" y="6407"/>
                    <a:pt x="10087" y="6407"/>
                  </a:cubicBezTo>
                  <a:cubicBezTo>
                    <a:pt x="10635" y="6407"/>
                    <a:pt x="10954" y="6058"/>
                    <a:pt x="10954" y="6058"/>
                  </a:cubicBezTo>
                  <a:cubicBezTo>
                    <a:pt x="10700" y="4512"/>
                    <a:pt x="9192" y="4449"/>
                    <a:pt x="8948" y="4449"/>
                  </a:cubicBezTo>
                  <a:cubicBezTo>
                    <a:pt x="8927" y="4449"/>
                    <a:pt x="8915" y="4449"/>
                    <a:pt x="8915" y="4449"/>
                  </a:cubicBezTo>
                  <a:cubicBezTo>
                    <a:pt x="9814" y="2885"/>
                    <a:pt x="9104" y="2075"/>
                    <a:pt x="9104" y="2075"/>
                  </a:cubicBezTo>
                  <a:lnTo>
                    <a:pt x="9104" y="2075"/>
                  </a:lnTo>
                  <a:cubicBezTo>
                    <a:pt x="9104" y="2075"/>
                    <a:pt x="8214" y="4503"/>
                    <a:pt x="6319" y="4503"/>
                  </a:cubicBezTo>
                  <a:cubicBezTo>
                    <a:pt x="5981" y="4503"/>
                    <a:pt x="5610" y="4426"/>
                    <a:pt x="5206" y="4243"/>
                  </a:cubicBezTo>
                  <a:cubicBezTo>
                    <a:pt x="2546" y="3036"/>
                    <a:pt x="4305" y="0"/>
                    <a:pt x="4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6929350" y="2451175"/>
              <a:ext cx="64800" cy="80425"/>
            </a:xfrm>
            <a:custGeom>
              <a:avLst/>
              <a:gdLst/>
              <a:ahLst/>
              <a:cxnLst/>
              <a:rect l="l" t="t" r="r" b="b"/>
              <a:pathLst>
                <a:path w="2592" h="3217" extrusionOk="0">
                  <a:moveTo>
                    <a:pt x="2164" y="0"/>
                  </a:moveTo>
                  <a:cubicBezTo>
                    <a:pt x="1423" y="0"/>
                    <a:pt x="0" y="63"/>
                    <a:pt x="241" y="554"/>
                  </a:cubicBezTo>
                  <a:cubicBezTo>
                    <a:pt x="562" y="1215"/>
                    <a:pt x="117" y="1215"/>
                    <a:pt x="247" y="1816"/>
                  </a:cubicBezTo>
                  <a:cubicBezTo>
                    <a:pt x="378" y="2419"/>
                    <a:pt x="1708" y="3217"/>
                    <a:pt x="1708" y="3217"/>
                  </a:cubicBezTo>
                  <a:lnTo>
                    <a:pt x="2592" y="7"/>
                  </a:lnTo>
                  <a:cubicBezTo>
                    <a:pt x="2592" y="7"/>
                    <a:pt x="2418" y="0"/>
                    <a:pt x="216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6830575" y="2471900"/>
              <a:ext cx="105200" cy="65500"/>
            </a:xfrm>
            <a:custGeom>
              <a:avLst/>
              <a:gdLst/>
              <a:ahLst/>
              <a:cxnLst/>
              <a:rect l="l" t="t" r="r" b="b"/>
              <a:pathLst>
                <a:path w="4208" h="2620" extrusionOk="0">
                  <a:moveTo>
                    <a:pt x="1322" y="0"/>
                  </a:moveTo>
                  <a:cubicBezTo>
                    <a:pt x="802" y="0"/>
                    <a:pt x="392" y="175"/>
                    <a:pt x="248" y="507"/>
                  </a:cubicBezTo>
                  <a:cubicBezTo>
                    <a:pt x="0" y="1079"/>
                    <a:pt x="633" y="1900"/>
                    <a:pt x="1658" y="2345"/>
                  </a:cubicBezTo>
                  <a:cubicBezTo>
                    <a:pt x="2087" y="2530"/>
                    <a:pt x="2516" y="2620"/>
                    <a:pt x="2889" y="2620"/>
                  </a:cubicBezTo>
                  <a:cubicBezTo>
                    <a:pt x="3408" y="2620"/>
                    <a:pt x="3817" y="2446"/>
                    <a:pt x="3961" y="2113"/>
                  </a:cubicBezTo>
                  <a:cubicBezTo>
                    <a:pt x="4208" y="1542"/>
                    <a:pt x="3578" y="719"/>
                    <a:pt x="2553" y="275"/>
                  </a:cubicBezTo>
                  <a:cubicBezTo>
                    <a:pt x="2124" y="90"/>
                    <a:pt x="1695" y="0"/>
                    <a:pt x="132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6856725" y="2484925"/>
              <a:ext cx="12325" cy="10550"/>
            </a:xfrm>
            <a:custGeom>
              <a:avLst/>
              <a:gdLst/>
              <a:ahLst/>
              <a:cxnLst/>
              <a:rect l="l" t="t" r="r" b="b"/>
              <a:pathLst>
                <a:path w="493" h="422" extrusionOk="0">
                  <a:moveTo>
                    <a:pt x="253" y="0"/>
                  </a:moveTo>
                  <a:cubicBezTo>
                    <a:pt x="114" y="0"/>
                    <a:pt x="0" y="144"/>
                    <a:pt x="57" y="288"/>
                  </a:cubicBezTo>
                  <a:cubicBezTo>
                    <a:pt x="93" y="377"/>
                    <a:pt x="173" y="421"/>
                    <a:pt x="254" y="421"/>
                  </a:cubicBezTo>
                  <a:cubicBezTo>
                    <a:pt x="332" y="421"/>
                    <a:pt x="410" y="379"/>
                    <a:pt x="447" y="295"/>
                  </a:cubicBezTo>
                  <a:cubicBezTo>
                    <a:pt x="493" y="188"/>
                    <a:pt x="444" y="64"/>
                    <a:pt x="337" y="18"/>
                  </a:cubicBezTo>
                  <a:cubicBezTo>
                    <a:pt x="309" y="6"/>
                    <a:pt x="280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6901550" y="2510025"/>
              <a:ext cx="12325" cy="10575"/>
            </a:xfrm>
            <a:custGeom>
              <a:avLst/>
              <a:gdLst/>
              <a:ahLst/>
              <a:cxnLst/>
              <a:rect l="l" t="t" r="r" b="b"/>
              <a:pathLst>
                <a:path w="493" h="423" extrusionOk="0">
                  <a:moveTo>
                    <a:pt x="252" y="1"/>
                  </a:moveTo>
                  <a:cubicBezTo>
                    <a:pt x="113" y="1"/>
                    <a:pt x="0" y="144"/>
                    <a:pt x="57" y="290"/>
                  </a:cubicBezTo>
                  <a:cubicBezTo>
                    <a:pt x="92" y="378"/>
                    <a:pt x="172" y="423"/>
                    <a:pt x="253" y="423"/>
                  </a:cubicBezTo>
                  <a:cubicBezTo>
                    <a:pt x="331" y="423"/>
                    <a:pt x="410" y="381"/>
                    <a:pt x="447" y="295"/>
                  </a:cubicBezTo>
                  <a:cubicBezTo>
                    <a:pt x="493" y="189"/>
                    <a:pt x="444" y="65"/>
                    <a:pt x="337" y="19"/>
                  </a:cubicBezTo>
                  <a:cubicBezTo>
                    <a:pt x="309" y="6"/>
                    <a:pt x="280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16" name="Google Shape;1316;p40"/>
          <p:cNvGrpSpPr/>
          <p:nvPr/>
        </p:nvGrpSpPr>
        <p:grpSpPr>
          <a:xfrm>
            <a:off x="5566606" y="2637541"/>
            <a:ext cx="518637" cy="1772398"/>
            <a:chOff x="7090575" y="2402575"/>
            <a:chExt cx="306650" cy="1047950"/>
          </a:xfrm>
        </p:grpSpPr>
        <p:sp>
          <p:nvSpPr>
            <p:cNvPr id="1317" name="Google Shape;1317;p40"/>
            <p:cNvSpPr/>
            <p:nvPr/>
          </p:nvSpPr>
          <p:spPr>
            <a:xfrm>
              <a:off x="7090575" y="2826150"/>
              <a:ext cx="245050" cy="624375"/>
            </a:xfrm>
            <a:custGeom>
              <a:avLst/>
              <a:gdLst/>
              <a:ahLst/>
              <a:cxnLst/>
              <a:rect l="l" t="t" r="r" b="b"/>
              <a:pathLst>
                <a:path w="9802" h="24975" extrusionOk="0">
                  <a:moveTo>
                    <a:pt x="6882" y="746"/>
                  </a:moveTo>
                  <a:cubicBezTo>
                    <a:pt x="6095" y="2975"/>
                    <a:pt x="2329" y="13736"/>
                    <a:pt x="951" y="19257"/>
                  </a:cubicBezTo>
                  <a:cubicBezTo>
                    <a:pt x="567" y="17920"/>
                    <a:pt x="724" y="16408"/>
                    <a:pt x="876" y="15534"/>
                  </a:cubicBezTo>
                  <a:cubicBezTo>
                    <a:pt x="1363" y="12755"/>
                    <a:pt x="6211" y="2048"/>
                    <a:pt x="6798" y="758"/>
                  </a:cubicBezTo>
                  <a:lnTo>
                    <a:pt x="6882" y="746"/>
                  </a:lnTo>
                  <a:close/>
                  <a:moveTo>
                    <a:pt x="7417" y="738"/>
                  </a:moveTo>
                  <a:lnTo>
                    <a:pt x="7618" y="781"/>
                  </a:lnTo>
                  <a:cubicBezTo>
                    <a:pt x="6856" y="2937"/>
                    <a:pt x="2196" y="16430"/>
                    <a:pt x="2979" y="21631"/>
                  </a:cubicBezTo>
                  <a:cubicBezTo>
                    <a:pt x="2153" y="21294"/>
                    <a:pt x="1611" y="20725"/>
                    <a:pt x="1266" y="20055"/>
                  </a:cubicBezTo>
                  <a:cubicBezTo>
                    <a:pt x="2340" y="15450"/>
                    <a:pt x="5809" y="5277"/>
                    <a:pt x="7417" y="738"/>
                  </a:cubicBezTo>
                  <a:close/>
                  <a:moveTo>
                    <a:pt x="8279" y="567"/>
                  </a:moveTo>
                  <a:cubicBezTo>
                    <a:pt x="8424" y="2167"/>
                    <a:pt x="9177" y="10679"/>
                    <a:pt x="9199" y="13250"/>
                  </a:cubicBezTo>
                  <a:lnTo>
                    <a:pt x="9204" y="13630"/>
                  </a:lnTo>
                  <a:cubicBezTo>
                    <a:pt x="9236" y="16507"/>
                    <a:pt x="9292" y="21207"/>
                    <a:pt x="5829" y="21876"/>
                  </a:cubicBezTo>
                  <a:cubicBezTo>
                    <a:pt x="6112" y="21317"/>
                    <a:pt x="6394" y="20684"/>
                    <a:pt x="6675" y="19975"/>
                  </a:cubicBezTo>
                  <a:cubicBezTo>
                    <a:pt x="9624" y="12538"/>
                    <a:pt x="8238" y="886"/>
                    <a:pt x="8200" y="576"/>
                  </a:cubicBezTo>
                  <a:lnTo>
                    <a:pt x="8279" y="567"/>
                  </a:lnTo>
                  <a:close/>
                  <a:moveTo>
                    <a:pt x="7813" y="1753"/>
                  </a:moveTo>
                  <a:cubicBezTo>
                    <a:pt x="8088" y="4865"/>
                    <a:pt x="8598" y="13758"/>
                    <a:pt x="6208" y="19791"/>
                  </a:cubicBezTo>
                  <a:cubicBezTo>
                    <a:pt x="5864" y="20655"/>
                    <a:pt x="5537" y="21364"/>
                    <a:pt x="5227" y="21948"/>
                  </a:cubicBezTo>
                  <a:cubicBezTo>
                    <a:pt x="5198" y="21949"/>
                    <a:pt x="5173" y="21953"/>
                    <a:pt x="5144" y="21954"/>
                  </a:cubicBezTo>
                  <a:cubicBezTo>
                    <a:pt x="5050" y="21958"/>
                    <a:pt x="4957" y="21959"/>
                    <a:pt x="4866" y="21959"/>
                  </a:cubicBezTo>
                  <a:cubicBezTo>
                    <a:pt x="4424" y="21959"/>
                    <a:pt x="4014" y="21918"/>
                    <a:pt x="3644" y="21838"/>
                  </a:cubicBezTo>
                  <a:cubicBezTo>
                    <a:pt x="3596" y="21827"/>
                    <a:pt x="3553" y="21814"/>
                    <a:pt x="3507" y="21803"/>
                  </a:cubicBezTo>
                  <a:cubicBezTo>
                    <a:pt x="2606" y="17527"/>
                    <a:pt x="6558" y="5428"/>
                    <a:pt x="7813" y="1753"/>
                  </a:cubicBezTo>
                  <a:close/>
                  <a:moveTo>
                    <a:pt x="3668" y="22352"/>
                  </a:moveTo>
                  <a:cubicBezTo>
                    <a:pt x="4056" y="22424"/>
                    <a:pt x="4450" y="22460"/>
                    <a:pt x="4846" y="22460"/>
                  </a:cubicBezTo>
                  <a:cubicBezTo>
                    <a:pt x="4878" y="22460"/>
                    <a:pt x="4909" y="22460"/>
                    <a:pt x="4941" y="22460"/>
                  </a:cubicBezTo>
                  <a:lnTo>
                    <a:pt x="4941" y="22460"/>
                  </a:lnTo>
                  <a:cubicBezTo>
                    <a:pt x="4776" y="22739"/>
                    <a:pt x="4617" y="22983"/>
                    <a:pt x="4462" y="23192"/>
                  </a:cubicBezTo>
                  <a:lnTo>
                    <a:pt x="4462" y="23194"/>
                  </a:lnTo>
                  <a:cubicBezTo>
                    <a:pt x="4203" y="23122"/>
                    <a:pt x="3994" y="22959"/>
                    <a:pt x="3828" y="22685"/>
                  </a:cubicBezTo>
                  <a:cubicBezTo>
                    <a:pt x="3765" y="22579"/>
                    <a:pt x="3711" y="22468"/>
                    <a:pt x="3668" y="22352"/>
                  </a:cubicBezTo>
                  <a:close/>
                  <a:moveTo>
                    <a:pt x="1109" y="20768"/>
                  </a:moveTo>
                  <a:cubicBezTo>
                    <a:pt x="1705" y="21593"/>
                    <a:pt x="2483" y="22003"/>
                    <a:pt x="3097" y="22207"/>
                  </a:cubicBezTo>
                  <a:cubicBezTo>
                    <a:pt x="3175" y="22490"/>
                    <a:pt x="3274" y="22738"/>
                    <a:pt x="3397" y="22944"/>
                  </a:cubicBezTo>
                  <a:cubicBezTo>
                    <a:pt x="3590" y="23262"/>
                    <a:pt x="3835" y="23483"/>
                    <a:pt x="4129" y="23612"/>
                  </a:cubicBezTo>
                  <a:cubicBezTo>
                    <a:pt x="3535" y="24288"/>
                    <a:pt x="3049" y="24470"/>
                    <a:pt x="2700" y="24470"/>
                  </a:cubicBezTo>
                  <a:cubicBezTo>
                    <a:pt x="2626" y="24470"/>
                    <a:pt x="2558" y="24462"/>
                    <a:pt x="2496" y="24448"/>
                  </a:cubicBezTo>
                  <a:cubicBezTo>
                    <a:pt x="1709" y="24276"/>
                    <a:pt x="1148" y="23176"/>
                    <a:pt x="958" y="22229"/>
                  </a:cubicBezTo>
                  <a:cubicBezTo>
                    <a:pt x="908" y="21981"/>
                    <a:pt x="967" y="21474"/>
                    <a:pt x="1109" y="20768"/>
                  </a:cubicBezTo>
                  <a:close/>
                  <a:moveTo>
                    <a:pt x="8732" y="1"/>
                  </a:moveTo>
                  <a:lnTo>
                    <a:pt x="7266" y="190"/>
                  </a:lnTo>
                  <a:lnTo>
                    <a:pt x="7092" y="152"/>
                  </a:lnTo>
                  <a:lnTo>
                    <a:pt x="7069" y="214"/>
                  </a:lnTo>
                  <a:lnTo>
                    <a:pt x="6456" y="293"/>
                  </a:lnTo>
                  <a:lnTo>
                    <a:pt x="6399" y="421"/>
                  </a:lnTo>
                  <a:cubicBezTo>
                    <a:pt x="6174" y="910"/>
                    <a:pt x="908" y="12441"/>
                    <a:pt x="382" y="15447"/>
                  </a:cubicBezTo>
                  <a:cubicBezTo>
                    <a:pt x="1" y="17624"/>
                    <a:pt x="239" y="19122"/>
                    <a:pt x="740" y="20150"/>
                  </a:cubicBezTo>
                  <a:cubicBezTo>
                    <a:pt x="505" y="21202"/>
                    <a:pt x="395" y="21975"/>
                    <a:pt x="465" y="22328"/>
                  </a:cubicBezTo>
                  <a:cubicBezTo>
                    <a:pt x="694" y="23467"/>
                    <a:pt x="1377" y="24718"/>
                    <a:pt x="2390" y="24939"/>
                  </a:cubicBezTo>
                  <a:cubicBezTo>
                    <a:pt x="2499" y="24963"/>
                    <a:pt x="2609" y="24975"/>
                    <a:pt x="2719" y="24975"/>
                  </a:cubicBezTo>
                  <a:cubicBezTo>
                    <a:pt x="3652" y="24975"/>
                    <a:pt x="4594" y="24120"/>
                    <a:pt x="5537" y="22428"/>
                  </a:cubicBezTo>
                  <a:cubicBezTo>
                    <a:pt x="9802" y="21973"/>
                    <a:pt x="9740" y="16566"/>
                    <a:pt x="9705" y="13623"/>
                  </a:cubicBezTo>
                  <a:lnTo>
                    <a:pt x="9702" y="13245"/>
                  </a:lnTo>
                  <a:cubicBezTo>
                    <a:pt x="9676" y="10398"/>
                    <a:pt x="8765" y="362"/>
                    <a:pt x="8756" y="262"/>
                  </a:cubicBezTo>
                  <a:lnTo>
                    <a:pt x="87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7247775" y="2402575"/>
              <a:ext cx="149450" cy="445975"/>
            </a:xfrm>
            <a:custGeom>
              <a:avLst/>
              <a:gdLst/>
              <a:ahLst/>
              <a:cxnLst/>
              <a:rect l="l" t="t" r="r" b="b"/>
              <a:pathLst>
                <a:path w="5978" h="17839" extrusionOk="0">
                  <a:moveTo>
                    <a:pt x="4091" y="1735"/>
                  </a:moveTo>
                  <a:cubicBezTo>
                    <a:pt x="4096" y="1735"/>
                    <a:pt x="4101" y="1736"/>
                    <a:pt x="4107" y="1737"/>
                  </a:cubicBezTo>
                  <a:cubicBezTo>
                    <a:pt x="4283" y="1775"/>
                    <a:pt x="4286" y="2446"/>
                    <a:pt x="4115" y="3236"/>
                  </a:cubicBezTo>
                  <a:cubicBezTo>
                    <a:pt x="3948" y="4002"/>
                    <a:pt x="3677" y="4596"/>
                    <a:pt x="3500" y="4596"/>
                  </a:cubicBezTo>
                  <a:cubicBezTo>
                    <a:pt x="3494" y="4596"/>
                    <a:pt x="3489" y="4596"/>
                    <a:pt x="3484" y="4595"/>
                  </a:cubicBezTo>
                  <a:cubicBezTo>
                    <a:pt x="3306" y="4557"/>
                    <a:pt x="3302" y="3886"/>
                    <a:pt x="3476" y="3096"/>
                  </a:cubicBezTo>
                  <a:cubicBezTo>
                    <a:pt x="3642" y="2331"/>
                    <a:pt x="3913" y="1735"/>
                    <a:pt x="4091" y="1735"/>
                  </a:cubicBezTo>
                  <a:close/>
                  <a:moveTo>
                    <a:pt x="4231" y="1"/>
                  </a:moveTo>
                  <a:cubicBezTo>
                    <a:pt x="4121" y="1"/>
                    <a:pt x="4001" y="27"/>
                    <a:pt x="3873" y="82"/>
                  </a:cubicBezTo>
                  <a:cubicBezTo>
                    <a:pt x="1719" y="1002"/>
                    <a:pt x="1236" y="12177"/>
                    <a:pt x="1236" y="12177"/>
                  </a:cubicBezTo>
                  <a:lnTo>
                    <a:pt x="1" y="17244"/>
                  </a:lnTo>
                  <a:lnTo>
                    <a:pt x="2727" y="17839"/>
                  </a:lnTo>
                  <a:lnTo>
                    <a:pt x="3884" y="11973"/>
                  </a:lnTo>
                  <a:cubicBezTo>
                    <a:pt x="5549" y="6582"/>
                    <a:pt x="5978" y="1"/>
                    <a:pt x="4231" y="1"/>
                  </a:cubicBezTo>
                  <a:close/>
                </a:path>
              </a:pathLst>
            </a:custGeom>
            <a:solidFill>
              <a:srgbClr val="446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1319" name="Google Shape;1319;p40"/>
          <p:cNvSpPr txBox="1">
            <a:spLocks noGrp="1"/>
          </p:cNvSpPr>
          <p:nvPr>
            <p:ph type="ctrTitle" idx="4294967295"/>
          </p:nvPr>
        </p:nvSpPr>
        <p:spPr>
          <a:xfrm flipH="1">
            <a:off x="720000" y="1561933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Routing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1321" name="Google Shape;1321;p40"/>
          <p:cNvSpPr txBox="1">
            <a:spLocks noGrp="1"/>
          </p:cNvSpPr>
          <p:nvPr>
            <p:ph type="ctrTitle" idx="4294967295"/>
          </p:nvPr>
        </p:nvSpPr>
        <p:spPr>
          <a:xfrm flipH="1">
            <a:off x="983400" y="2618496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HTTP Interface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1323" name="Google Shape;1323;p40"/>
          <p:cNvSpPr txBox="1">
            <a:spLocks noGrp="1"/>
          </p:cNvSpPr>
          <p:nvPr>
            <p:ph type="ctrTitle" idx="4294967295"/>
          </p:nvPr>
        </p:nvSpPr>
        <p:spPr>
          <a:xfrm flipH="1">
            <a:off x="6557132" y="1960713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Dependency Injection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1325" name="Google Shape;1325;p40"/>
          <p:cNvSpPr txBox="1">
            <a:spLocks noGrp="1"/>
          </p:cNvSpPr>
          <p:nvPr>
            <p:ph type="ctrTitle" idx="4294967295"/>
          </p:nvPr>
        </p:nvSpPr>
        <p:spPr>
          <a:xfrm flipH="1">
            <a:off x="983400" y="369028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Module / Components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1327" name="Google Shape;1327;p40"/>
          <p:cNvSpPr txBox="1">
            <a:spLocks noGrp="1"/>
          </p:cNvSpPr>
          <p:nvPr>
            <p:ph type="ctrTitle" idx="4294967295"/>
          </p:nvPr>
        </p:nvSpPr>
        <p:spPr>
          <a:xfrm flipH="1">
            <a:off x="6557132" y="3250382"/>
            <a:ext cx="1856618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dirty="0">
                <a:solidFill>
                  <a:schemeClr val="tx1"/>
                </a:solidFill>
              </a:rPr>
              <a:t>Signals</a:t>
            </a:r>
            <a:endParaRPr sz="1800" dirty="0">
              <a:solidFill>
                <a:schemeClr val="tx1"/>
              </a:solidFill>
            </a:endParaRPr>
          </a:p>
        </p:txBody>
      </p:sp>
      <p:grpSp>
        <p:nvGrpSpPr>
          <p:cNvPr id="1329" name="Google Shape;1329;p40"/>
          <p:cNvGrpSpPr/>
          <p:nvPr/>
        </p:nvGrpSpPr>
        <p:grpSpPr>
          <a:xfrm rot="9699561" flipH="1">
            <a:off x="2646535" y="3637448"/>
            <a:ext cx="704145" cy="266588"/>
            <a:chOff x="6009520" y="1223940"/>
            <a:chExt cx="990480" cy="244328"/>
          </a:xfrm>
        </p:grpSpPr>
        <p:sp>
          <p:nvSpPr>
            <p:cNvPr id="1330" name="Google Shape;1330;p40"/>
            <p:cNvSpPr/>
            <p:nvPr/>
          </p:nvSpPr>
          <p:spPr>
            <a:xfrm>
              <a:off x="6009520" y="1274448"/>
              <a:ext cx="989125" cy="191908"/>
            </a:xfrm>
            <a:custGeom>
              <a:avLst/>
              <a:gdLst/>
              <a:ahLst/>
              <a:cxnLst/>
              <a:rect l="l" t="t" r="r" b="b"/>
              <a:pathLst>
                <a:path w="8793" h="1706" extrusionOk="0">
                  <a:moveTo>
                    <a:pt x="3377" y="42"/>
                  </a:moveTo>
                  <a:cubicBezTo>
                    <a:pt x="3377" y="42"/>
                    <a:pt x="3377" y="43"/>
                    <a:pt x="3377" y="43"/>
                  </a:cubicBezTo>
                  <a:cubicBezTo>
                    <a:pt x="3377" y="43"/>
                    <a:pt x="3377" y="42"/>
                    <a:pt x="3377" y="42"/>
                  </a:cubicBezTo>
                  <a:close/>
                  <a:moveTo>
                    <a:pt x="2942" y="53"/>
                  </a:moveTo>
                  <a:cubicBezTo>
                    <a:pt x="2945" y="53"/>
                    <a:pt x="2943" y="53"/>
                    <a:pt x="2940" y="53"/>
                  </a:cubicBezTo>
                  <a:lnTo>
                    <a:pt x="2940" y="53"/>
                  </a:lnTo>
                  <a:cubicBezTo>
                    <a:pt x="2941" y="53"/>
                    <a:pt x="2942" y="53"/>
                    <a:pt x="2942" y="53"/>
                  </a:cubicBezTo>
                  <a:close/>
                  <a:moveTo>
                    <a:pt x="3233" y="54"/>
                  </a:moveTo>
                  <a:lnTo>
                    <a:pt x="3233" y="54"/>
                  </a:lnTo>
                  <a:cubicBezTo>
                    <a:pt x="3233" y="54"/>
                    <a:pt x="3233" y="54"/>
                    <a:pt x="3233" y="55"/>
                  </a:cubicBezTo>
                  <a:lnTo>
                    <a:pt x="3233" y="55"/>
                  </a:lnTo>
                  <a:lnTo>
                    <a:pt x="3233" y="54"/>
                  </a:lnTo>
                  <a:close/>
                  <a:moveTo>
                    <a:pt x="3064" y="64"/>
                  </a:moveTo>
                  <a:cubicBezTo>
                    <a:pt x="3065" y="65"/>
                    <a:pt x="3065" y="65"/>
                    <a:pt x="3065" y="65"/>
                  </a:cubicBezTo>
                  <a:cubicBezTo>
                    <a:pt x="3065" y="65"/>
                    <a:pt x="3064" y="65"/>
                    <a:pt x="3063" y="64"/>
                  </a:cubicBezTo>
                  <a:close/>
                  <a:moveTo>
                    <a:pt x="3910" y="67"/>
                  </a:moveTo>
                  <a:cubicBezTo>
                    <a:pt x="3908" y="67"/>
                    <a:pt x="3906" y="67"/>
                    <a:pt x="3905" y="67"/>
                  </a:cubicBezTo>
                  <a:lnTo>
                    <a:pt x="3905" y="67"/>
                  </a:lnTo>
                  <a:cubicBezTo>
                    <a:pt x="3905" y="67"/>
                    <a:pt x="3906" y="67"/>
                    <a:pt x="3906" y="67"/>
                  </a:cubicBezTo>
                  <a:close/>
                  <a:moveTo>
                    <a:pt x="3416" y="67"/>
                  </a:moveTo>
                  <a:cubicBezTo>
                    <a:pt x="3417" y="67"/>
                    <a:pt x="3418" y="68"/>
                    <a:pt x="3418" y="68"/>
                  </a:cubicBezTo>
                  <a:cubicBezTo>
                    <a:pt x="3418" y="68"/>
                    <a:pt x="3417" y="68"/>
                    <a:pt x="3417" y="68"/>
                  </a:cubicBezTo>
                  <a:cubicBezTo>
                    <a:pt x="3417" y="67"/>
                    <a:pt x="3416" y="67"/>
                    <a:pt x="3416" y="67"/>
                  </a:cubicBezTo>
                  <a:close/>
                  <a:moveTo>
                    <a:pt x="3800" y="67"/>
                  </a:moveTo>
                  <a:cubicBezTo>
                    <a:pt x="3801" y="68"/>
                    <a:pt x="3802" y="68"/>
                    <a:pt x="3802" y="68"/>
                  </a:cubicBezTo>
                  <a:cubicBezTo>
                    <a:pt x="3802" y="68"/>
                    <a:pt x="3801" y="68"/>
                    <a:pt x="3800" y="67"/>
                  </a:cubicBezTo>
                  <a:close/>
                  <a:moveTo>
                    <a:pt x="2760" y="57"/>
                  </a:moveTo>
                  <a:cubicBezTo>
                    <a:pt x="2769" y="60"/>
                    <a:pt x="2776" y="62"/>
                    <a:pt x="2781" y="68"/>
                  </a:cubicBezTo>
                  <a:cubicBezTo>
                    <a:pt x="2782" y="68"/>
                    <a:pt x="2782" y="68"/>
                    <a:pt x="2783" y="68"/>
                  </a:cubicBezTo>
                  <a:lnTo>
                    <a:pt x="2783" y="68"/>
                  </a:lnTo>
                  <a:cubicBezTo>
                    <a:pt x="2783" y="68"/>
                    <a:pt x="2783" y="67"/>
                    <a:pt x="2784" y="66"/>
                  </a:cubicBezTo>
                  <a:lnTo>
                    <a:pt x="2784" y="66"/>
                  </a:lnTo>
                  <a:cubicBezTo>
                    <a:pt x="2777" y="62"/>
                    <a:pt x="2770" y="59"/>
                    <a:pt x="2760" y="57"/>
                  </a:cubicBezTo>
                  <a:close/>
                  <a:moveTo>
                    <a:pt x="3247" y="70"/>
                  </a:moveTo>
                  <a:cubicBezTo>
                    <a:pt x="3247" y="70"/>
                    <a:pt x="3247" y="70"/>
                    <a:pt x="3247" y="70"/>
                  </a:cubicBezTo>
                  <a:cubicBezTo>
                    <a:pt x="3249" y="70"/>
                    <a:pt x="3250" y="70"/>
                    <a:pt x="3249" y="70"/>
                  </a:cubicBezTo>
                  <a:cubicBezTo>
                    <a:pt x="3249" y="70"/>
                    <a:pt x="3248" y="70"/>
                    <a:pt x="3247" y="70"/>
                  </a:cubicBezTo>
                  <a:close/>
                  <a:moveTo>
                    <a:pt x="3579" y="70"/>
                  </a:moveTo>
                  <a:lnTo>
                    <a:pt x="3579" y="70"/>
                  </a:lnTo>
                  <a:cubicBezTo>
                    <a:pt x="3580" y="70"/>
                    <a:pt x="3580" y="71"/>
                    <a:pt x="3580" y="71"/>
                  </a:cubicBezTo>
                  <a:lnTo>
                    <a:pt x="3580" y="71"/>
                  </a:lnTo>
                  <a:cubicBezTo>
                    <a:pt x="3579" y="71"/>
                    <a:pt x="3579" y="70"/>
                    <a:pt x="3579" y="70"/>
                  </a:cubicBezTo>
                  <a:close/>
                  <a:moveTo>
                    <a:pt x="2430" y="69"/>
                  </a:moveTo>
                  <a:lnTo>
                    <a:pt x="2430" y="69"/>
                  </a:lnTo>
                  <a:cubicBezTo>
                    <a:pt x="2429" y="70"/>
                    <a:pt x="2429" y="71"/>
                    <a:pt x="2428" y="71"/>
                  </a:cubicBezTo>
                  <a:cubicBezTo>
                    <a:pt x="2428" y="70"/>
                    <a:pt x="2429" y="70"/>
                    <a:pt x="2430" y="69"/>
                  </a:cubicBezTo>
                  <a:close/>
                  <a:moveTo>
                    <a:pt x="3655" y="70"/>
                  </a:moveTo>
                  <a:lnTo>
                    <a:pt x="3656" y="71"/>
                  </a:lnTo>
                  <a:cubicBezTo>
                    <a:pt x="3656" y="72"/>
                    <a:pt x="3656" y="72"/>
                    <a:pt x="3656" y="72"/>
                  </a:cubicBezTo>
                  <a:cubicBezTo>
                    <a:pt x="3656" y="72"/>
                    <a:pt x="3655" y="71"/>
                    <a:pt x="3655" y="70"/>
                  </a:cubicBezTo>
                  <a:close/>
                  <a:moveTo>
                    <a:pt x="3187" y="80"/>
                  </a:moveTo>
                  <a:cubicBezTo>
                    <a:pt x="3187" y="81"/>
                    <a:pt x="3188" y="81"/>
                    <a:pt x="3188" y="81"/>
                  </a:cubicBezTo>
                  <a:lnTo>
                    <a:pt x="3188" y="81"/>
                  </a:lnTo>
                  <a:cubicBezTo>
                    <a:pt x="3188" y="81"/>
                    <a:pt x="3187" y="81"/>
                    <a:pt x="3187" y="80"/>
                  </a:cubicBezTo>
                  <a:close/>
                  <a:moveTo>
                    <a:pt x="2843" y="86"/>
                  </a:moveTo>
                  <a:cubicBezTo>
                    <a:pt x="2843" y="86"/>
                    <a:pt x="2843" y="86"/>
                    <a:pt x="2843" y="87"/>
                  </a:cubicBezTo>
                  <a:lnTo>
                    <a:pt x="2843" y="87"/>
                  </a:lnTo>
                  <a:cubicBezTo>
                    <a:pt x="2843" y="87"/>
                    <a:pt x="2843" y="87"/>
                    <a:pt x="2843" y="87"/>
                  </a:cubicBezTo>
                  <a:lnTo>
                    <a:pt x="2843" y="87"/>
                  </a:lnTo>
                  <a:cubicBezTo>
                    <a:pt x="2843" y="86"/>
                    <a:pt x="2843" y="86"/>
                    <a:pt x="2843" y="86"/>
                  </a:cubicBezTo>
                  <a:close/>
                  <a:moveTo>
                    <a:pt x="2927" y="88"/>
                  </a:moveTo>
                  <a:cubicBezTo>
                    <a:pt x="2927" y="88"/>
                    <a:pt x="2927" y="88"/>
                    <a:pt x="2927" y="89"/>
                  </a:cubicBezTo>
                  <a:lnTo>
                    <a:pt x="2927" y="90"/>
                  </a:lnTo>
                  <a:cubicBezTo>
                    <a:pt x="2927" y="89"/>
                    <a:pt x="2927" y="89"/>
                    <a:pt x="2927" y="88"/>
                  </a:cubicBezTo>
                  <a:close/>
                  <a:moveTo>
                    <a:pt x="2968" y="90"/>
                  </a:moveTo>
                  <a:lnTo>
                    <a:pt x="2968" y="90"/>
                  </a:lnTo>
                  <a:cubicBezTo>
                    <a:pt x="2968" y="90"/>
                    <a:pt x="2969" y="91"/>
                    <a:pt x="2969" y="91"/>
                  </a:cubicBezTo>
                  <a:cubicBezTo>
                    <a:pt x="2969" y="91"/>
                    <a:pt x="2969" y="91"/>
                    <a:pt x="2969" y="91"/>
                  </a:cubicBezTo>
                  <a:lnTo>
                    <a:pt x="2969" y="91"/>
                  </a:lnTo>
                  <a:cubicBezTo>
                    <a:pt x="2968" y="91"/>
                    <a:pt x="2968" y="90"/>
                    <a:pt x="2968" y="90"/>
                  </a:cubicBezTo>
                  <a:close/>
                  <a:moveTo>
                    <a:pt x="3090" y="96"/>
                  </a:moveTo>
                  <a:cubicBezTo>
                    <a:pt x="3090" y="96"/>
                    <a:pt x="3090" y="96"/>
                    <a:pt x="3090" y="96"/>
                  </a:cubicBezTo>
                  <a:lnTo>
                    <a:pt x="3090" y="96"/>
                  </a:lnTo>
                  <a:cubicBezTo>
                    <a:pt x="3090" y="96"/>
                    <a:pt x="3089" y="96"/>
                    <a:pt x="3090" y="96"/>
                  </a:cubicBezTo>
                  <a:close/>
                  <a:moveTo>
                    <a:pt x="3732" y="99"/>
                  </a:moveTo>
                  <a:cubicBezTo>
                    <a:pt x="3732" y="100"/>
                    <a:pt x="3732" y="99"/>
                    <a:pt x="3732" y="100"/>
                  </a:cubicBezTo>
                  <a:cubicBezTo>
                    <a:pt x="3732" y="100"/>
                    <a:pt x="3732" y="100"/>
                    <a:pt x="3732" y="99"/>
                  </a:cubicBezTo>
                  <a:close/>
                  <a:moveTo>
                    <a:pt x="3359" y="102"/>
                  </a:moveTo>
                  <a:cubicBezTo>
                    <a:pt x="3361" y="102"/>
                    <a:pt x="3362" y="102"/>
                    <a:pt x="3364" y="102"/>
                  </a:cubicBezTo>
                  <a:lnTo>
                    <a:pt x="3359" y="102"/>
                  </a:lnTo>
                  <a:cubicBezTo>
                    <a:pt x="3359" y="102"/>
                    <a:pt x="3359" y="102"/>
                    <a:pt x="3359" y="102"/>
                  </a:cubicBezTo>
                  <a:close/>
                  <a:moveTo>
                    <a:pt x="2210" y="102"/>
                  </a:moveTo>
                  <a:cubicBezTo>
                    <a:pt x="2211" y="102"/>
                    <a:pt x="2210" y="102"/>
                    <a:pt x="2207" y="102"/>
                  </a:cubicBezTo>
                  <a:cubicBezTo>
                    <a:pt x="2207" y="102"/>
                    <a:pt x="2207" y="102"/>
                    <a:pt x="2207" y="102"/>
                  </a:cubicBezTo>
                  <a:lnTo>
                    <a:pt x="2207" y="102"/>
                  </a:lnTo>
                  <a:cubicBezTo>
                    <a:pt x="2208" y="102"/>
                    <a:pt x="2210" y="102"/>
                    <a:pt x="2210" y="102"/>
                  </a:cubicBezTo>
                  <a:close/>
                  <a:moveTo>
                    <a:pt x="3744" y="102"/>
                  </a:moveTo>
                  <a:lnTo>
                    <a:pt x="3744" y="102"/>
                  </a:lnTo>
                  <a:cubicBezTo>
                    <a:pt x="3744" y="102"/>
                    <a:pt x="3744" y="102"/>
                    <a:pt x="3745" y="103"/>
                  </a:cubicBezTo>
                  <a:lnTo>
                    <a:pt x="3745" y="103"/>
                  </a:lnTo>
                  <a:cubicBezTo>
                    <a:pt x="3744" y="103"/>
                    <a:pt x="3744" y="102"/>
                    <a:pt x="3744" y="102"/>
                  </a:cubicBezTo>
                  <a:cubicBezTo>
                    <a:pt x="3744" y="102"/>
                    <a:pt x="3743" y="102"/>
                    <a:pt x="3744" y="102"/>
                  </a:cubicBezTo>
                  <a:close/>
                  <a:moveTo>
                    <a:pt x="2771" y="102"/>
                  </a:moveTo>
                  <a:lnTo>
                    <a:pt x="2771" y="102"/>
                  </a:lnTo>
                  <a:cubicBezTo>
                    <a:pt x="2771" y="103"/>
                    <a:pt x="2770" y="104"/>
                    <a:pt x="2770" y="105"/>
                  </a:cubicBezTo>
                  <a:lnTo>
                    <a:pt x="2771" y="104"/>
                  </a:lnTo>
                  <a:lnTo>
                    <a:pt x="2771" y="102"/>
                  </a:lnTo>
                  <a:close/>
                  <a:moveTo>
                    <a:pt x="4130" y="111"/>
                  </a:moveTo>
                  <a:cubicBezTo>
                    <a:pt x="4130" y="111"/>
                    <a:pt x="4129" y="111"/>
                    <a:pt x="4129" y="111"/>
                  </a:cubicBezTo>
                  <a:cubicBezTo>
                    <a:pt x="4129" y="111"/>
                    <a:pt x="4129" y="111"/>
                    <a:pt x="4130" y="111"/>
                  </a:cubicBezTo>
                  <a:close/>
                  <a:moveTo>
                    <a:pt x="2726" y="97"/>
                  </a:moveTo>
                  <a:lnTo>
                    <a:pt x="2726" y="97"/>
                  </a:lnTo>
                  <a:cubicBezTo>
                    <a:pt x="2726" y="97"/>
                    <a:pt x="2726" y="98"/>
                    <a:pt x="2723" y="100"/>
                  </a:cubicBezTo>
                  <a:cubicBezTo>
                    <a:pt x="2721" y="101"/>
                    <a:pt x="2718" y="102"/>
                    <a:pt x="2715" y="104"/>
                  </a:cubicBezTo>
                  <a:lnTo>
                    <a:pt x="2706" y="104"/>
                  </a:lnTo>
                  <a:cubicBezTo>
                    <a:pt x="2704" y="102"/>
                    <a:pt x="2701" y="102"/>
                    <a:pt x="2699" y="101"/>
                  </a:cubicBezTo>
                  <a:lnTo>
                    <a:pt x="2699" y="101"/>
                  </a:lnTo>
                  <a:cubicBezTo>
                    <a:pt x="2700" y="102"/>
                    <a:pt x="2700" y="103"/>
                    <a:pt x="2701" y="104"/>
                  </a:cubicBezTo>
                  <a:lnTo>
                    <a:pt x="2712" y="112"/>
                  </a:lnTo>
                  <a:cubicBezTo>
                    <a:pt x="2713" y="113"/>
                    <a:pt x="2714" y="114"/>
                    <a:pt x="2716" y="114"/>
                  </a:cubicBezTo>
                  <a:lnTo>
                    <a:pt x="2716" y="114"/>
                  </a:lnTo>
                  <a:cubicBezTo>
                    <a:pt x="2720" y="107"/>
                    <a:pt x="2723" y="102"/>
                    <a:pt x="2726" y="99"/>
                  </a:cubicBezTo>
                  <a:cubicBezTo>
                    <a:pt x="2726" y="98"/>
                    <a:pt x="2726" y="97"/>
                    <a:pt x="2726" y="97"/>
                  </a:cubicBezTo>
                  <a:close/>
                  <a:moveTo>
                    <a:pt x="2953" y="117"/>
                  </a:moveTo>
                  <a:lnTo>
                    <a:pt x="2953" y="117"/>
                  </a:lnTo>
                  <a:cubicBezTo>
                    <a:pt x="2953" y="117"/>
                    <a:pt x="2953" y="118"/>
                    <a:pt x="2952" y="118"/>
                  </a:cubicBezTo>
                  <a:lnTo>
                    <a:pt x="2952" y="118"/>
                  </a:lnTo>
                  <a:cubicBezTo>
                    <a:pt x="2953" y="118"/>
                    <a:pt x="2953" y="118"/>
                    <a:pt x="2953" y="117"/>
                  </a:cubicBezTo>
                  <a:close/>
                  <a:moveTo>
                    <a:pt x="3814" y="118"/>
                  </a:moveTo>
                  <a:cubicBezTo>
                    <a:pt x="3815" y="118"/>
                    <a:pt x="3815" y="118"/>
                    <a:pt x="3816" y="119"/>
                  </a:cubicBezTo>
                  <a:lnTo>
                    <a:pt x="3816" y="119"/>
                  </a:lnTo>
                  <a:lnTo>
                    <a:pt x="3816" y="119"/>
                  </a:lnTo>
                  <a:cubicBezTo>
                    <a:pt x="3814" y="118"/>
                    <a:pt x="3814" y="118"/>
                    <a:pt x="3814" y="118"/>
                  </a:cubicBezTo>
                  <a:close/>
                  <a:moveTo>
                    <a:pt x="2429" y="120"/>
                  </a:moveTo>
                  <a:lnTo>
                    <a:pt x="2429" y="120"/>
                  </a:lnTo>
                  <a:cubicBezTo>
                    <a:pt x="2430" y="120"/>
                    <a:pt x="2430" y="121"/>
                    <a:pt x="2430" y="121"/>
                  </a:cubicBezTo>
                  <a:cubicBezTo>
                    <a:pt x="2430" y="121"/>
                    <a:pt x="2430" y="120"/>
                    <a:pt x="2429" y="120"/>
                  </a:cubicBezTo>
                  <a:close/>
                  <a:moveTo>
                    <a:pt x="2743" y="126"/>
                  </a:moveTo>
                  <a:cubicBezTo>
                    <a:pt x="2745" y="126"/>
                    <a:pt x="2747" y="126"/>
                    <a:pt x="2748" y="126"/>
                  </a:cubicBezTo>
                  <a:cubicBezTo>
                    <a:pt x="2750" y="126"/>
                    <a:pt x="2749" y="126"/>
                    <a:pt x="2743" y="126"/>
                  </a:cubicBezTo>
                  <a:close/>
                  <a:moveTo>
                    <a:pt x="3904" y="127"/>
                  </a:moveTo>
                  <a:cubicBezTo>
                    <a:pt x="3905" y="127"/>
                    <a:pt x="3906" y="127"/>
                    <a:pt x="3907" y="128"/>
                  </a:cubicBezTo>
                  <a:lnTo>
                    <a:pt x="3907" y="128"/>
                  </a:lnTo>
                  <a:cubicBezTo>
                    <a:pt x="3907" y="128"/>
                    <a:pt x="3907" y="128"/>
                    <a:pt x="3906" y="128"/>
                  </a:cubicBezTo>
                  <a:cubicBezTo>
                    <a:pt x="3905" y="128"/>
                    <a:pt x="3904" y="127"/>
                    <a:pt x="3904" y="127"/>
                  </a:cubicBezTo>
                  <a:close/>
                  <a:moveTo>
                    <a:pt x="2167" y="132"/>
                  </a:moveTo>
                  <a:lnTo>
                    <a:pt x="2167" y="132"/>
                  </a:lnTo>
                  <a:cubicBezTo>
                    <a:pt x="2166" y="132"/>
                    <a:pt x="2165" y="134"/>
                    <a:pt x="2165" y="134"/>
                  </a:cubicBezTo>
                  <a:cubicBezTo>
                    <a:pt x="2165" y="134"/>
                    <a:pt x="2165" y="133"/>
                    <a:pt x="2165" y="133"/>
                  </a:cubicBezTo>
                  <a:cubicBezTo>
                    <a:pt x="2166" y="132"/>
                    <a:pt x="2166" y="132"/>
                    <a:pt x="2167" y="132"/>
                  </a:cubicBezTo>
                  <a:close/>
                  <a:moveTo>
                    <a:pt x="2057" y="136"/>
                  </a:moveTo>
                  <a:cubicBezTo>
                    <a:pt x="2057" y="136"/>
                    <a:pt x="2057" y="136"/>
                    <a:pt x="2057" y="136"/>
                  </a:cubicBezTo>
                  <a:lnTo>
                    <a:pt x="2057" y="136"/>
                  </a:lnTo>
                  <a:cubicBezTo>
                    <a:pt x="2057" y="136"/>
                    <a:pt x="2057" y="136"/>
                    <a:pt x="2057" y="136"/>
                  </a:cubicBezTo>
                  <a:close/>
                  <a:moveTo>
                    <a:pt x="1878" y="139"/>
                  </a:move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close/>
                  <a:moveTo>
                    <a:pt x="4183" y="140"/>
                  </a:moveTo>
                  <a:lnTo>
                    <a:pt x="4183" y="140"/>
                  </a:lnTo>
                  <a:cubicBezTo>
                    <a:pt x="4183" y="140"/>
                    <a:pt x="4183" y="140"/>
                    <a:pt x="4182" y="140"/>
                  </a:cubicBezTo>
                  <a:lnTo>
                    <a:pt x="4182" y="140"/>
                  </a:lnTo>
                  <a:cubicBezTo>
                    <a:pt x="4182" y="140"/>
                    <a:pt x="4183" y="140"/>
                    <a:pt x="4183" y="140"/>
                  </a:cubicBezTo>
                  <a:close/>
                  <a:moveTo>
                    <a:pt x="4273" y="138"/>
                  </a:moveTo>
                  <a:cubicBezTo>
                    <a:pt x="4274" y="139"/>
                    <a:pt x="4274" y="140"/>
                    <a:pt x="4274" y="141"/>
                  </a:cubicBezTo>
                  <a:lnTo>
                    <a:pt x="4274" y="141"/>
                  </a:lnTo>
                  <a:cubicBezTo>
                    <a:pt x="4274" y="140"/>
                    <a:pt x="4274" y="140"/>
                    <a:pt x="4273" y="139"/>
                  </a:cubicBezTo>
                  <a:lnTo>
                    <a:pt x="4273" y="138"/>
                  </a:lnTo>
                  <a:close/>
                  <a:moveTo>
                    <a:pt x="1959" y="147"/>
                  </a:moveTo>
                  <a:cubicBezTo>
                    <a:pt x="1959" y="147"/>
                    <a:pt x="1959" y="148"/>
                    <a:pt x="1959" y="148"/>
                  </a:cubicBezTo>
                  <a:lnTo>
                    <a:pt x="1959" y="147"/>
                  </a:lnTo>
                  <a:close/>
                  <a:moveTo>
                    <a:pt x="4565" y="149"/>
                  </a:moveTo>
                  <a:cubicBezTo>
                    <a:pt x="4566" y="149"/>
                    <a:pt x="4566" y="149"/>
                    <a:pt x="4566" y="149"/>
                  </a:cubicBezTo>
                  <a:cubicBezTo>
                    <a:pt x="4566" y="149"/>
                    <a:pt x="4565" y="149"/>
                    <a:pt x="4565" y="149"/>
                  </a:cubicBezTo>
                  <a:close/>
                  <a:moveTo>
                    <a:pt x="1717" y="153"/>
                  </a:moveTo>
                  <a:cubicBezTo>
                    <a:pt x="1718" y="153"/>
                    <a:pt x="1719" y="153"/>
                    <a:pt x="1719" y="153"/>
                  </a:cubicBezTo>
                  <a:lnTo>
                    <a:pt x="1719" y="153"/>
                  </a:lnTo>
                  <a:cubicBezTo>
                    <a:pt x="1717" y="153"/>
                    <a:pt x="1716" y="153"/>
                    <a:pt x="1714" y="153"/>
                  </a:cubicBezTo>
                  <a:cubicBezTo>
                    <a:pt x="1711" y="153"/>
                    <a:pt x="1714" y="153"/>
                    <a:pt x="1717" y="153"/>
                  </a:cubicBezTo>
                  <a:close/>
                  <a:moveTo>
                    <a:pt x="4371" y="155"/>
                  </a:moveTo>
                  <a:lnTo>
                    <a:pt x="4371" y="155"/>
                  </a:lnTo>
                  <a:cubicBezTo>
                    <a:pt x="4372" y="155"/>
                    <a:pt x="4372" y="155"/>
                    <a:pt x="4372" y="155"/>
                  </a:cubicBezTo>
                  <a:cubicBezTo>
                    <a:pt x="4372" y="155"/>
                    <a:pt x="4371" y="155"/>
                    <a:pt x="4371" y="155"/>
                  </a:cubicBezTo>
                  <a:close/>
                  <a:moveTo>
                    <a:pt x="1729" y="156"/>
                  </a:moveTo>
                  <a:cubicBezTo>
                    <a:pt x="1730" y="156"/>
                    <a:pt x="1730" y="156"/>
                    <a:pt x="1730" y="156"/>
                  </a:cubicBezTo>
                  <a:cubicBezTo>
                    <a:pt x="1730" y="156"/>
                    <a:pt x="1729" y="156"/>
                    <a:pt x="1729" y="156"/>
                  </a:cubicBezTo>
                  <a:close/>
                  <a:moveTo>
                    <a:pt x="1789" y="167"/>
                  </a:moveTo>
                  <a:cubicBezTo>
                    <a:pt x="1788" y="167"/>
                    <a:pt x="1788" y="167"/>
                    <a:pt x="1787" y="167"/>
                  </a:cubicBezTo>
                  <a:lnTo>
                    <a:pt x="1787" y="167"/>
                  </a:lnTo>
                  <a:cubicBezTo>
                    <a:pt x="1788" y="167"/>
                    <a:pt x="1788" y="167"/>
                    <a:pt x="1789" y="167"/>
                  </a:cubicBezTo>
                  <a:close/>
                  <a:moveTo>
                    <a:pt x="2227" y="169"/>
                  </a:moveTo>
                  <a:cubicBezTo>
                    <a:pt x="2228" y="169"/>
                    <a:pt x="2227" y="169"/>
                    <a:pt x="2227" y="169"/>
                  </a:cubicBezTo>
                  <a:lnTo>
                    <a:pt x="2227" y="169"/>
                  </a:lnTo>
                  <a:cubicBezTo>
                    <a:pt x="2227" y="169"/>
                    <a:pt x="2227" y="169"/>
                    <a:pt x="2227" y="169"/>
                  </a:cubicBezTo>
                  <a:close/>
                  <a:moveTo>
                    <a:pt x="2222" y="172"/>
                  </a:moveTo>
                  <a:lnTo>
                    <a:pt x="2218" y="173"/>
                  </a:lnTo>
                  <a:cubicBezTo>
                    <a:pt x="2214" y="173"/>
                    <a:pt x="2217" y="173"/>
                    <a:pt x="2222" y="172"/>
                  </a:cubicBezTo>
                  <a:close/>
                  <a:moveTo>
                    <a:pt x="1561" y="175"/>
                  </a:moveTo>
                  <a:cubicBezTo>
                    <a:pt x="1561" y="175"/>
                    <a:pt x="1561" y="175"/>
                    <a:pt x="1562" y="175"/>
                  </a:cubicBezTo>
                  <a:lnTo>
                    <a:pt x="1562" y="175"/>
                  </a:lnTo>
                  <a:cubicBezTo>
                    <a:pt x="1560" y="175"/>
                    <a:pt x="1559" y="175"/>
                    <a:pt x="1558" y="175"/>
                  </a:cubicBezTo>
                  <a:cubicBezTo>
                    <a:pt x="1559" y="175"/>
                    <a:pt x="1560" y="175"/>
                    <a:pt x="1561" y="175"/>
                  </a:cubicBezTo>
                  <a:close/>
                  <a:moveTo>
                    <a:pt x="1849" y="181"/>
                  </a:moveTo>
                  <a:lnTo>
                    <a:pt x="1849" y="182"/>
                  </a:lnTo>
                  <a:cubicBezTo>
                    <a:pt x="1849" y="182"/>
                    <a:pt x="1849" y="183"/>
                    <a:pt x="1849" y="183"/>
                  </a:cubicBezTo>
                  <a:lnTo>
                    <a:pt x="1849" y="183"/>
                  </a:lnTo>
                  <a:lnTo>
                    <a:pt x="1849" y="181"/>
                  </a:lnTo>
                  <a:close/>
                  <a:moveTo>
                    <a:pt x="1816" y="190"/>
                  </a:moveTo>
                  <a:lnTo>
                    <a:pt x="1818" y="191"/>
                  </a:lnTo>
                  <a:lnTo>
                    <a:pt x="1818" y="191"/>
                  </a:lnTo>
                  <a:cubicBezTo>
                    <a:pt x="1815" y="191"/>
                    <a:pt x="1816" y="190"/>
                    <a:pt x="1816" y="190"/>
                  </a:cubicBezTo>
                  <a:close/>
                  <a:moveTo>
                    <a:pt x="1892" y="191"/>
                  </a:moveTo>
                  <a:cubicBezTo>
                    <a:pt x="1892" y="191"/>
                    <a:pt x="1894" y="192"/>
                    <a:pt x="1895" y="193"/>
                  </a:cubicBezTo>
                  <a:lnTo>
                    <a:pt x="1896" y="193"/>
                  </a:lnTo>
                  <a:lnTo>
                    <a:pt x="1896" y="193"/>
                  </a:lnTo>
                  <a:lnTo>
                    <a:pt x="1894" y="193"/>
                  </a:lnTo>
                  <a:cubicBezTo>
                    <a:pt x="1893" y="192"/>
                    <a:pt x="1892" y="191"/>
                    <a:pt x="1892" y="191"/>
                  </a:cubicBezTo>
                  <a:close/>
                  <a:moveTo>
                    <a:pt x="4319" y="194"/>
                  </a:moveTo>
                  <a:cubicBezTo>
                    <a:pt x="4319" y="194"/>
                    <a:pt x="4319" y="194"/>
                    <a:pt x="4320" y="194"/>
                  </a:cubicBezTo>
                  <a:cubicBezTo>
                    <a:pt x="4319" y="194"/>
                    <a:pt x="4319" y="194"/>
                    <a:pt x="4319" y="194"/>
                  </a:cubicBezTo>
                  <a:close/>
                  <a:moveTo>
                    <a:pt x="5021" y="199"/>
                  </a:moveTo>
                  <a:cubicBezTo>
                    <a:pt x="5022" y="199"/>
                    <a:pt x="5023" y="199"/>
                    <a:pt x="5024" y="200"/>
                  </a:cubicBezTo>
                  <a:lnTo>
                    <a:pt x="5021" y="199"/>
                  </a:lnTo>
                  <a:close/>
                  <a:moveTo>
                    <a:pt x="2067" y="210"/>
                  </a:move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7" y="210"/>
                    <a:pt x="2067" y="210"/>
                  </a:cubicBezTo>
                  <a:close/>
                  <a:moveTo>
                    <a:pt x="4824" y="210"/>
                  </a:moveTo>
                  <a:lnTo>
                    <a:pt x="4828" y="211"/>
                  </a:lnTo>
                  <a:lnTo>
                    <a:pt x="4828" y="211"/>
                  </a:lnTo>
                  <a:cubicBezTo>
                    <a:pt x="4827" y="211"/>
                    <a:pt x="4827" y="211"/>
                    <a:pt x="4827" y="211"/>
                  </a:cubicBezTo>
                  <a:cubicBezTo>
                    <a:pt x="4823" y="211"/>
                    <a:pt x="4819" y="210"/>
                    <a:pt x="4821" y="210"/>
                  </a:cubicBezTo>
                  <a:close/>
                  <a:moveTo>
                    <a:pt x="4935" y="215"/>
                  </a:moveTo>
                  <a:lnTo>
                    <a:pt x="4935" y="215"/>
                  </a:lnTo>
                  <a:cubicBezTo>
                    <a:pt x="4935" y="215"/>
                    <a:pt x="4935" y="215"/>
                    <a:pt x="4935" y="215"/>
                  </a:cubicBezTo>
                  <a:cubicBezTo>
                    <a:pt x="4935" y="215"/>
                    <a:pt x="4935" y="215"/>
                    <a:pt x="4935" y="215"/>
                  </a:cubicBezTo>
                  <a:close/>
                  <a:moveTo>
                    <a:pt x="4773" y="214"/>
                  </a:moveTo>
                  <a:lnTo>
                    <a:pt x="4771" y="215"/>
                  </a:lnTo>
                  <a:cubicBezTo>
                    <a:pt x="4771" y="214"/>
                    <a:pt x="4772" y="214"/>
                    <a:pt x="4773" y="214"/>
                  </a:cubicBezTo>
                  <a:close/>
                  <a:moveTo>
                    <a:pt x="5041" y="223"/>
                  </a:moveTo>
                  <a:lnTo>
                    <a:pt x="5042" y="224"/>
                  </a:lnTo>
                  <a:lnTo>
                    <a:pt x="5042" y="224"/>
                  </a:lnTo>
                  <a:cubicBezTo>
                    <a:pt x="5042" y="224"/>
                    <a:pt x="5041" y="223"/>
                    <a:pt x="5041" y="223"/>
                  </a:cubicBezTo>
                  <a:close/>
                  <a:moveTo>
                    <a:pt x="5100" y="222"/>
                  </a:moveTo>
                  <a:lnTo>
                    <a:pt x="5100" y="222"/>
                  </a:lnTo>
                  <a:cubicBezTo>
                    <a:pt x="5101" y="222"/>
                    <a:pt x="5102" y="223"/>
                    <a:pt x="5104" y="224"/>
                  </a:cubicBezTo>
                  <a:cubicBezTo>
                    <a:pt x="5101" y="223"/>
                    <a:pt x="5100" y="222"/>
                    <a:pt x="5100" y="222"/>
                  </a:cubicBezTo>
                  <a:close/>
                  <a:moveTo>
                    <a:pt x="1695" y="224"/>
                  </a:moveTo>
                  <a:cubicBezTo>
                    <a:pt x="1695" y="224"/>
                    <a:pt x="1696" y="225"/>
                    <a:pt x="1697" y="226"/>
                  </a:cubicBezTo>
                  <a:cubicBezTo>
                    <a:pt x="1695" y="225"/>
                    <a:pt x="1695" y="224"/>
                    <a:pt x="1695" y="224"/>
                  </a:cubicBezTo>
                  <a:close/>
                  <a:moveTo>
                    <a:pt x="5109" y="227"/>
                  </a:moveTo>
                  <a:cubicBezTo>
                    <a:pt x="5109" y="227"/>
                    <a:pt x="5109" y="227"/>
                    <a:pt x="5110" y="228"/>
                  </a:cubicBezTo>
                  <a:cubicBezTo>
                    <a:pt x="5110" y="228"/>
                    <a:pt x="5110" y="228"/>
                    <a:pt x="5110" y="228"/>
                  </a:cubicBezTo>
                  <a:cubicBezTo>
                    <a:pt x="5109" y="228"/>
                    <a:pt x="5109" y="227"/>
                    <a:pt x="5109" y="227"/>
                  </a:cubicBezTo>
                  <a:close/>
                  <a:moveTo>
                    <a:pt x="1717" y="230"/>
                  </a:moveTo>
                  <a:cubicBezTo>
                    <a:pt x="1715" y="230"/>
                    <a:pt x="1714" y="230"/>
                    <a:pt x="1713" y="230"/>
                  </a:cubicBezTo>
                  <a:cubicBezTo>
                    <a:pt x="1711" y="230"/>
                    <a:pt x="1710" y="230"/>
                    <a:pt x="1708" y="230"/>
                  </a:cubicBezTo>
                  <a:close/>
                  <a:moveTo>
                    <a:pt x="1432" y="236"/>
                  </a:moveTo>
                  <a:cubicBezTo>
                    <a:pt x="1432" y="236"/>
                    <a:pt x="1432" y="237"/>
                    <a:pt x="1432" y="237"/>
                  </a:cubicBezTo>
                  <a:cubicBezTo>
                    <a:pt x="1432" y="237"/>
                    <a:pt x="1432" y="237"/>
                    <a:pt x="1432" y="237"/>
                  </a:cubicBezTo>
                  <a:lnTo>
                    <a:pt x="1432" y="237"/>
                  </a:lnTo>
                  <a:cubicBezTo>
                    <a:pt x="1432" y="237"/>
                    <a:pt x="1432" y="236"/>
                    <a:pt x="1432" y="236"/>
                  </a:cubicBezTo>
                  <a:close/>
                  <a:moveTo>
                    <a:pt x="1801" y="241"/>
                  </a:moveTo>
                  <a:cubicBezTo>
                    <a:pt x="1801" y="241"/>
                    <a:pt x="1800" y="241"/>
                    <a:pt x="1800" y="241"/>
                  </a:cubicBezTo>
                  <a:cubicBezTo>
                    <a:pt x="1800" y="241"/>
                    <a:pt x="1801" y="241"/>
                    <a:pt x="1801" y="241"/>
                  </a:cubicBezTo>
                  <a:close/>
                  <a:moveTo>
                    <a:pt x="4980" y="245"/>
                  </a:moveTo>
                  <a:cubicBezTo>
                    <a:pt x="4980" y="245"/>
                    <a:pt x="4980" y="245"/>
                    <a:pt x="4980" y="245"/>
                  </a:cubicBezTo>
                  <a:lnTo>
                    <a:pt x="4980" y="245"/>
                  </a:lnTo>
                  <a:cubicBezTo>
                    <a:pt x="4980" y="245"/>
                    <a:pt x="4980" y="245"/>
                    <a:pt x="4980" y="245"/>
                  </a:cubicBezTo>
                  <a:close/>
                  <a:moveTo>
                    <a:pt x="1583" y="246"/>
                  </a:moveTo>
                  <a:cubicBezTo>
                    <a:pt x="1583" y="246"/>
                    <a:pt x="1584" y="246"/>
                    <a:pt x="1585" y="247"/>
                  </a:cubicBezTo>
                  <a:lnTo>
                    <a:pt x="1585" y="247"/>
                  </a:lnTo>
                  <a:cubicBezTo>
                    <a:pt x="1584" y="247"/>
                    <a:pt x="1584" y="246"/>
                    <a:pt x="1584" y="246"/>
                  </a:cubicBezTo>
                  <a:cubicBezTo>
                    <a:pt x="1583" y="246"/>
                    <a:pt x="1583" y="246"/>
                    <a:pt x="1583" y="246"/>
                  </a:cubicBezTo>
                  <a:close/>
                  <a:moveTo>
                    <a:pt x="1391" y="248"/>
                  </a:moveTo>
                  <a:cubicBezTo>
                    <a:pt x="1391" y="249"/>
                    <a:pt x="1392" y="249"/>
                    <a:pt x="1392" y="250"/>
                  </a:cubicBezTo>
                  <a:lnTo>
                    <a:pt x="1391" y="248"/>
                  </a:lnTo>
                  <a:close/>
                  <a:moveTo>
                    <a:pt x="1352" y="263"/>
                  </a:moveTo>
                  <a:cubicBezTo>
                    <a:pt x="1352" y="264"/>
                    <a:pt x="1352" y="264"/>
                    <a:pt x="1352" y="264"/>
                  </a:cubicBezTo>
                  <a:cubicBezTo>
                    <a:pt x="1352" y="264"/>
                    <a:pt x="1352" y="264"/>
                    <a:pt x="1352" y="264"/>
                  </a:cubicBezTo>
                  <a:lnTo>
                    <a:pt x="1352" y="264"/>
                  </a:lnTo>
                  <a:cubicBezTo>
                    <a:pt x="1352" y="264"/>
                    <a:pt x="1352" y="264"/>
                    <a:pt x="1352" y="265"/>
                  </a:cubicBezTo>
                  <a:cubicBezTo>
                    <a:pt x="1352" y="264"/>
                    <a:pt x="1352" y="264"/>
                    <a:pt x="1352" y="263"/>
                  </a:cubicBezTo>
                  <a:close/>
                  <a:moveTo>
                    <a:pt x="5080" y="275"/>
                  </a:moveTo>
                  <a:cubicBezTo>
                    <a:pt x="5083" y="275"/>
                    <a:pt x="5084" y="275"/>
                    <a:pt x="5081" y="275"/>
                  </a:cubicBezTo>
                  <a:lnTo>
                    <a:pt x="5080" y="275"/>
                  </a:lnTo>
                  <a:close/>
                  <a:moveTo>
                    <a:pt x="1267" y="280"/>
                  </a:moveTo>
                  <a:lnTo>
                    <a:pt x="1265" y="281"/>
                  </a:lnTo>
                  <a:lnTo>
                    <a:pt x="1264" y="281"/>
                  </a:lnTo>
                  <a:cubicBezTo>
                    <a:pt x="1265" y="281"/>
                    <a:pt x="1266" y="280"/>
                    <a:pt x="1267" y="280"/>
                  </a:cubicBezTo>
                  <a:close/>
                  <a:moveTo>
                    <a:pt x="5400" y="283"/>
                  </a:moveTo>
                  <a:cubicBezTo>
                    <a:pt x="5400" y="284"/>
                    <a:pt x="5399" y="284"/>
                    <a:pt x="5399" y="284"/>
                  </a:cubicBezTo>
                  <a:cubicBezTo>
                    <a:pt x="5399" y="284"/>
                    <a:pt x="5399" y="283"/>
                    <a:pt x="5400" y="283"/>
                  </a:cubicBezTo>
                  <a:close/>
                  <a:moveTo>
                    <a:pt x="1358" y="295"/>
                  </a:moveTo>
                  <a:cubicBezTo>
                    <a:pt x="1358" y="295"/>
                    <a:pt x="1358" y="295"/>
                    <a:pt x="1358" y="296"/>
                  </a:cubicBezTo>
                  <a:lnTo>
                    <a:pt x="1358" y="296"/>
                  </a:lnTo>
                  <a:cubicBezTo>
                    <a:pt x="1358" y="295"/>
                    <a:pt x="1358" y="295"/>
                    <a:pt x="1358" y="295"/>
                  </a:cubicBezTo>
                  <a:close/>
                  <a:moveTo>
                    <a:pt x="1324" y="304"/>
                  </a:moveTo>
                  <a:cubicBezTo>
                    <a:pt x="1324" y="304"/>
                    <a:pt x="1325" y="304"/>
                    <a:pt x="1325" y="304"/>
                  </a:cubicBezTo>
                  <a:lnTo>
                    <a:pt x="1326" y="305"/>
                  </a:lnTo>
                  <a:lnTo>
                    <a:pt x="1326" y="305"/>
                  </a:lnTo>
                  <a:cubicBezTo>
                    <a:pt x="1324" y="304"/>
                    <a:pt x="1324" y="304"/>
                    <a:pt x="1324" y="304"/>
                  </a:cubicBezTo>
                  <a:close/>
                  <a:moveTo>
                    <a:pt x="1132" y="321"/>
                  </a:moveTo>
                  <a:cubicBezTo>
                    <a:pt x="1132" y="321"/>
                    <a:pt x="1132" y="321"/>
                    <a:pt x="1133" y="321"/>
                  </a:cubicBezTo>
                  <a:lnTo>
                    <a:pt x="1133" y="321"/>
                  </a:lnTo>
                  <a:cubicBezTo>
                    <a:pt x="1132" y="321"/>
                    <a:pt x="1132" y="321"/>
                    <a:pt x="1132" y="321"/>
                  </a:cubicBezTo>
                  <a:close/>
                  <a:moveTo>
                    <a:pt x="804" y="356"/>
                  </a:moveTo>
                  <a:cubicBezTo>
                    <a:pt x="805" y="356"/>
                    <a:pt x="802" y="357"/>
                    <a:pt x="800" y="358"/>
                  </a:cubicBezTo>
                  <a:lnTo>
                    <a:pt x="800" y="358"/>
                  </a:lnTo>
                  <a:cubicBezTo>
                    <a:pt x="801" y="357"/>
                    <a:pt x="802" y="357"/>
                    <a:pt x="804" y="356"/>
                  </a:cubicBezTo>
                  <a:close/>
                  <a:moveTo>
                    <a:pt x="949" y="369"/>
                  </a:moveTo>
                  <a:cubicBezTo>
                    <a:pt x="950" y="369"/>
                    <a:pt x="950" y="369"/>
                    <a:pt x="950" y="369"/>
                  </a:cubicBezTo>
                  <a:cubicBezTo>
                    <a:pt x="950" y="369"/>
                    <a:pt x="950" y="369"/>
                    <a:pt x="949" y="369"/>
                  </a:cubicBezTo>
                  <a:close/>
                  <a:moveTo>
                    <a:pt x="5821" y="378"/>
                  </a:moveTo>
                  <a:cubicBezTo>
                    <a:pt x="5822" y="378"/>
                    <a:pt x="5823" y="378"/>
                    <a:pt x="5824" y="379"/>
                  </a:cubicBezTo>
                  <a:cubicBezTo>
                    <a:pt x="5825" y="379"/>
                    <a:pt x="5825" y="380"/>
                    <a:pt x="5825" y="380"/>
                  </a:cubicBezTo>
                  <a:lnTo>
                    <a:pt x="5825" y="380"/>
                  </a:lnTo>
                  <a:cubicBezTo>
                    <a:pt x="5824" y="379"/>
                    <a:pt x="5823" y="379"/>
                    <a:pt x="5821" y="378"/>
                  </a:cubicBezTo>
                  <a:close/>
                  <a:moveTo>
                    <a:pt x="5735" y="384"/>
                  </a:moveTo>
                  <a:cubicBezTo>
                    <a:pt x="5737" y="384"/>
                    <a:pt x="5737" y="384"/>
                    <a:pt x="5736" y="384"/>
                  </a:cubicBezTo>
                  <a:cubicBezTo>
                    <a:pt x="5735" y="384"/>
                    <a:pt x="5735" y="384"/>
                    <a:pt x="5735" y="384"/>
                  </a:cubicBezTo>
                  <a:lnTo>
                    <a:pt x="5735" y="384"/>
                  </a:lnTo>
                  <a:cubicBezTo>
                    <a:pt x="5735" y="384"/>
                    <a:pt x="5735" y="384"/>
                    <a:pt x="5735" y="384"/>
                  </a:cubicBezTo>
                  <a:close/>
                  <a:moveTo>
                    <a:pt x="767" y="384"/>
                  </a:moveTo>
                  <a:cubicBezTo>
                    <a:pt x="766" y="384"/>
                    <a:pt x="766" y="385"/>
                    <a:pt x="766" y="385"/>
                  </a:cubicBezTo>
                  <a:cubicBezTo>
                    <a:pt x="766" y="384"/>
                    <a:pt x="766" y="384"/>
                    <a:pt x="767" y="384"/>
                  </a:cubicBezTo>
                  <a:close/>
                  <a:moveTo>
                    <a:pt x="988" y="385"/>
                  </a:moveTo>
                  <a:cubicBezTo>
                    <a:pt x="988" y="385"/>
                    <a:pt x="988" y="386"/>
                    <a:pt x="987" y="387"/>
                  </a:cubicBezTo>
                  <a:lnTo>
                    <a:pt x="987" y="387"/>
                  </a:lnTo>
                  <a:cubicBezTo>
                    <a:pt x="987" y="387"/>
                    <a:pt x="987" y="386"/>
                    <a:pt x="987" y="386"/>
                  </a:cubicBezTo>
                  <a:cubicBezTo>
                    <a:pt x="987" y="386"/>
                    <a:pt x="988" y="385"/>
                    <a:pt x="988" y="385"/>
                  </a:cubicBezTo>
                  <a:close/>
                  <a:moveTo>
                    <a:pt x="5603" y="391"/>
                  </a:moveTo>
                  <a:lnTo>
                    <a:pt x="5603" y="391"/>
                  </a:lnTo>
                  <a:cubicBezTo>
                    <a:pt x="5604" y="392"/>
                    <a:pt x="5606" y="393"/>
                    <a:pt x="5608" y="394"/>
                  </a:cubicBezTo>
                  <a:cubicBezTo>
                    <a:pt x="5606" y="393"/>
                    <a:pt x="5604" y="393"/>
                    <a:pt x="5603" y="392"/>
                  </a:cubicBezTo>
                  <a:cubicBezTo>
                    <a:pt x="5603" y="392"/>
                    <a:pt x="5603" y="392"/>
                    <a:pt x="5603" y="391"/>
                  </a:cubicBezTo>
                  <a:close/>
                  <a:moveTo>
                    <a:pt x="5690" y="396"/>
                  </a:moveTo>
                  <a:cubicBezTo>
                    <a:pt x="5691" y="396"/>
                    <a:pt x="5692" y="396"/>
                    <a:pt x="5694" y="397"/>
                  </a:cubicBezTo>
                  <a:cubicBezTo>
                    <a:pt x="5690" y="397"/>
                    <a:pt x="5689" y="396"/>
                    <a:pt x="5690" y="396"/>
                  </a:cubicBezTo>
                  <a:close/>
                  <a:moveTo>
                    <a:pt x="975" y="396"/>
                  </a:moveTo>
                  <a:lnTo>
                    <a:pt x="975" y="396"/>
                  </a:lnTo>
                  <a:cubicBezTo>
                    <a:pt x="974" y="397"/>
                    <a:pt x="972" y="398"/>
                    <a:pt x="971" y="398"/>
                  </a:cubicBezTo>
                  <a:cubicBezTo>
                    <a:pt x="972" y="397"/>
                    <a:pt x="974" y="397"/>
                    <a:pt x="975" y="396"/>
                  </a:cubicBezTo>
                  <a:close/>
                  <a:moveTo>
                    <a:pt x="841" y="411"/>
                  </a:moveTo>
                  <a:lnTo>
                    <a:pt x="843" y="412"/>
                  </a:lnTo>
                  <a:lnTo>
                    <a:pt x="843" y="412"/>
                  </a:lnTo>
                  <a:cubicBezTo>
                    <a:pt x="840" y="412"/>
                    <a:pt x="840" y="411"/>
                    <a:pt x="841" y="411"/>
                  </a:cubicBezTo>
                  <a:close/>
                  <a:moveTo>
                    <a:pt x="5852" y="413"/>
                  </a:moveTo>
                  <a:cubicBezTo>
                    <a:pt x="5853" y="413"/>
                    <a:pt x="5854" y="414"/>
                    <a:pt x="5855" y="414"/>
                  </a:cubicBezTo>
                  <a:lnTo>
                    <a:pt x="5855" y="414"/>
                  </a:lnTo>
                  <a:cubicBezTo>
                    <a:pt x="5853" y="414"/>
                    <a:pt x="5851" y="413"/>
                    <a:pt x="5852" y="413"/>
                  </a:cubicBezTo>
                  <a:close/>
                  <a:moveTo>
                    <a:pt x="894" y="421"/>
                  </a:moveTo>
                  <a:cubicBezTo>
                    <a:pt x="892" y="422"/>
                    <a:pt x="890" y="422"/>
                    <a:pt x="889" y="422"/>
                  </a:cubicBezTo>
                  <a:lnTo>
                    <a:pt x="889" y="422"/>
                  </a:lnTo>
                  <a:cubicBezTo>
                    <a:pt x="891" y="422"/>
                    <a:pt x="893" y="421"/>
                    <a:pt x="894" y="421"/>
                  </a:cubicBezTo>
                  <a:close/>
                  <a:moveTo>
                    <a:pt x="5800" y="424"/>
                  </a:moveTo>
                  <a:cubicBezTo>
                    <a:pt x="5800" y="424"/>
                    <a:pt x="5801" y="424"/>
                    <a:pt x="5801" y="424"/>
                  </a:cubicBezTo>
                  <a:cubicBezTo>
                    <a:pt x="5801" y="424"/>
                    <a:pt x="5800" y="424"/>
                    <a:pt x="5800" y="424"/>
                  </a:cubicBezTo>
                  <a:close/>
                  <a:moveTo>
                    <a:pt x="5886" y="435"/>
                  </a:moveTo>
                  <a:cubicBezTo>
                    <a:pt x="5886" y="435"/>
                    <a:pt x="5886" y="435"/>
                    <a:pt x="5886" y="435"/>
                  </a:cubicBezTo>
                  <a:cubicBezTo>
                    <a:pt x="5885" y="435"/>
                    <a:pt x="5885" y="435"/>
                    <a:pt x="5885" y="435"/>
                  </a:cubicBezTo>
                  <a:close/>
                  <a:moveTo>
                    <a:pt x="825" y="436"/>
                  </a:moveTo>
                  <a:cubicBezTo>
                    <a:pt x="824" y="437"/>
                    <a:pt x="822" y="438"/>
                    <a:pt x="822" y="438"/>
                  </a:cubicBezTo>
                  <a:cubicBezTo>
                    <a:pt x="822" y="438"/>
                    <a:pt x="822" y="438"/>
                    <a:pt x="822" y="437"/>
                  </a:cubicBezTo>
                  <a:cubicBezTo>
                    <a:pt x="823" y="437"/>
                    <a:pt x="824" y="437"/>
                    <a:pt x="825" y="436"/>
                  </a:cubicBezTo>
                  <a:close/>
                  <a:moveTo>
                    <a:pt x="609" y="439"/>
                  </a:moveTo>
                  <a:cubicBezTo>
                    <a:pt x="609" y="439"/>
                    <a:pt x="609" y="440"/>
                    <a:pt x="608" y="441"/>
                  </a:cubicBezTo>
                  <a:cubicBezTo>
                    <a:pt x="608" y="440"/>
                    <a:pt x="608" y="440"/>
                    <a:pt x="609" y="439"/>
                  </a:cubicBezTo>
                  <a:close/>
                  <a:moveTo>
                    <a:pt x="525" y="446"/>
                  </a:moveTo>
                  <a:cubicBezTo>
                    <a:pt x="525" y="447"/>
                    <a:pt x="525" y="447"/>
                    <a:pt x="525" y="447"/>
                  </a:cubicBezTo>
                  <a:cubicBezTo>
                    <a:pt x="525" y="447"/>
                    <a:pt x="525" y="447"/>
                    <a:pt x="524" y="446"/>
                  </a:cubicBezTo>
                  <a:close/>
                  <a:moveTo>
                    <a:pt x="513" y="447"/>
                  </a:moveTo>
                  <a:lnTo>
                    <a:pt x="513" y="447"/>
                  </a:lnTo>
                  <a:cubicBezTo>
                    <a:pt x="512" y="447"/>
                    <a:pt x="512" y="447"/>
                    <a:pt x="511" y="448"/>
                  </a:cubicBezTo>
                  <a:lnTo>
                    <a:pt x="507" y="449"/>
                  </a:lnTo>
                  <a:cubicBezTo>
                    <a:pt x="510" y="448"/>
                    <a:pt x="511" y="447"/>
                    <a:pt x="513" y="447"/>
                  </a:cubicBezTo>
                  <a:close/>
                  <a:moveTo>
                    <a:pt x="533" y="446"/>
                  </a:moveTo>
                  <a:lnTo>
                    <a:pt x="533" y="446"/>
                  </a:lnTo>
                  <a:cubicBezTo>
                    <a:pt x="533" y="447"/>
                    <a:pt x="532" y="448"/>
                    <a:pt x="532" y="449"/>
                  </a:cubicBezTo>
                  <a:cubicBezTo>
                    <a:pt x="532" y="448"/>
                    <a:pt x="532" y="448"/>
                    <a:pt x="532" y="448"/>
                  </a:cubicBezTo>
                  <a:cubicBezTo>
                    <a:pt x="533" y="447"/>
                    <a:pt x="533" y="447"/>
                    <a:pt x="533" y="446"/>
                  </a:cubicBezTo>
                  <a:close/>
                  <a:moveTo>
                    <a:pt x="423" y="460"/>
                  </a:moveTo>
                  <a:lnTo>
                    <a:pt x="423" y="460"/>
                  </a:lnTo>
                  <a:cubicBezTo>
                    <a:pt x="422" y="460"/>
                    <a:pt x="422" y="461"/>
                    <a:pt x="422" y="461"/>
                  </a:cubicBezTo>
                  <a:cubicBezTo>
                    <a:pt x="422" y="461"/>
                    <a:pt x="422" y="461"/>
                    <a:pt x="423" y="460"/>
                  </a:cubicBezTo>
                  <a:close/>
                  <a:moveTo>
                    <a:pt x="687" y="461"/>
                  </a:moveTo>
                  <a:cubicBezTo>
                    <a:pt x="687" y="461"/>
                    <a:pt x="687" y="461"/>
                    <a:pt x="687" y="462"/>
                  </a:cubicBezTo>
                  <a:lnTo>
                    <a:pt x="687" y="462"/>
                  </a:lnTo>
                  <a:cubicBezTo>
                    <a:pt x="687" y="462"/>
                    <a:pt x="687" y="462"/>
                    <a:pt x="687" y="462"/>
                  </a:cubicBezTo>
                  <a:cubicBezTo>
                    <a:pt x="687" y="461"/>
                    <a:pt x="687" y="461"/>
                    <a:pt x="687" y="461"/>
                  </a:cubicBezTo>
                  <a:close/>
                  <a:moveTo>
                    <a:pt x="5909" y="467"/>
                  </a:moveTo>
                  <a:cubicBezTo>
                    <a:pt x="5909" y="467"/>
                    <a:pt x="5911" y="467"/>
                    <a:pt x="5911" y="467"/>
                  </a:cubicBezTo>
                  <a:cubicBezTo>
                    <a:pt x="5912" y="467"/>
                    <a:pt x="5912" y="467"/>
                    <a:pt x="5912" y="467"/>
                  </a:cubicBezTo>
                  <a:lnTo>
                    <a:pt x="5912" y="467"/>
                  </a:lnTo>
                  <a:cubicBezTo>
                    <a:pt x="5912" y="468"/>
                    <a:pt x="5912" y="468"/>
                    <a:pt x="5911" y="468"/>
                  </a:cubicBezTo>
                  <a:cubicBezTo>
                    <a:pt x="5910" y="468"/>
                    <a:pt x="5910" y="468"/>
                    <a:pt x="5909" y="467"/>
                  </a:cubicBezTo>
                  <a:cubicBezTo>
                    <a:pt x="5908" y="467"/>
                    <a:pt x="5908" y="467"/>
                    <a:pt x="5909" y="467"/>
                  </a:cubicBezTo>
                  <a:close/>
                  <a:moveTo>
                    <a:pt x="5977" y="469"/>
                  </a:moveTo>
                  <a:cubicBezTo>
                    <a:pt x="5978" y="469"/>
                    <a:pt x="5978" y="470"/>
                    <a:pt x="5978" y="470"/>
                  </a:cubicBezTo>
                  <a:lnTo>
                    <a:pt x="5978" y="470"/>
                  </a:lnTo>
                  <a:cubicBezTo>
                    <a:pt x="5978" y="470"/>
                    <a:pt x="5977" y="469"/>
                    <a:pt x="5977" y="469"/>
                  </a:cubicBezTo>
                  <a:close/>
                  <a:moveTo>
                    <a:pt x="674" y="471"/>
                  </a:moveTo>
                  <a:cubicBezTo>
                    <a:pt x="673" y="471"/>
                    <a:pt x="672" y="471"/>
                    <a:pt x="672" y="471"/>
                  </a:cubicBezTo>
                  <a:cubicBezTo>
                    <a:pt x="671" y="471"/>
                    <a:pt x="673" y="471"/>
                    <a:pt x="672" y="471"/>
                  </a:cubicBezTo>
                  <a:close/>
                  <a:moveTo>
                    <a:pt x="6020" y="484"/>
                  </a:moveTo>
                  <a:cubicBezTo>
                    <a:pt x="6020" y="484"/>
                    <a:pt x="6020" y="484"/>
                    <a:pt x="6020" y="484"/>
                  </a:cubicBezTo>
                  <a:cubicBezTo>
                    <a:pt x="6020" y="484"/>
                    <a:pt x="6020" y="484"/>
                    <a:pt x="6020" y="484"/>
                  </a:cubicBezTo>
                  <a:close/>
                  <a:moveTo>
                    <a:pt x="6040" y="487"/>
                  </a:moveTo>
                  <a:cubicBezTo>
                    <a:pt x="6040" y="488"/>
                    <a:pt x="6040" y="488"/>
                    <a:pt x="6040" y="488"/>
                  </a:cubicBezTo>
                  <a:lnTo>
                    <a:pt x="6040" y="489"/>
                  </a:lnTo>
                  <a:cubicBezTo>
                    <a:pt x="6040" y="489"/>
                    <a:pt x="6040" y="488"/>
                    <a:pt x="6040" y="487"/>
                  </a:cubicBezTo>
                  <a:close/>
                  <a:moveTo>
                    <a:pt x="6073" y="495"/>
                  </a:moveTo>
                  <a:cubicBezTo>
                    <a:pt x="6073" y="495"/>
                    <a:pt x="6073" y="495"/>
                    <a:pt x="6071" y="495"/>
                  </a:cubicBezTo>
                  <a:cubicBezTo>
                    <a:pt x="6072" y="495"/>
                    <a:pt x="6072" y="495"/>
                    <a:pt x="6073" y="495"/>
                  </a:cubicBezTo>
                  <a:close/>
                  <a:moveTo>
                    <a:pt x="6206" y="503"/>
                  </a:moveTo>
                  <a:lnTo>
                    <a:pt x="6206" y="506"/>
                  </a:lnTo>
                  <a:cubicBezTo>
                    <a:pt x="6204" y="504"/>
                    <a:pt x="6204" y="504"/>
                    <a:pt x="6206" y="503"/>
                  </a:cubicBezTo>
                  <a:close/>
                  <a:moveTo>
                    <a:pt x="214" y="530"/>
                  </a:moveTo>
                  <a:cubicBezTo>
                    <a:pt x="216" y="530"/>
                    <a:pt x="216" y="530"/>
                    <a:pt x="215" y="530"/>
                  </a:cubicBezTo>
                  <a:cubicBezTo>
                    <a:pt x="214" y="530"/>
                    <a:pt x="213" y="530"/>
                    <a:pt x="213" y="530"/>
                  </a:cubicBezTo>
                  <a:lnTo>
                    <a:pt x="213" y="530"/>
                  </a:lnTo>
                  <a:cubicBezTo>
                    <a:pt x="213" y="530"/>
                    <a:pt x="214" y="530"/>
                    <a:pt x="214" y="530"/>
                  </a:cubicBezTo>
                  <a:close/>
                  <a:moveTo>
                    <a:pt x="212" y="530"/>
                  </a:moveTo>
                  <a:lnTo>
                    <a:pt x="212" y="530"/>
                  </a:lnTo>
                  <a:cubicBezTo>
                    <a:pt x="209" y="531"/>
                    <a:pt x="207" y="532"/>
                    <a:pt x="207" y="532"/>
                  </a:cubicBezTo>
                  <a:cubicBezTo>
                    <a:pt x="207" y="532"/>
                    <a:pt x="207" y="532"/>
                    <a:pt x="209" y="531"/>
                  </a:cubicBezTo>
                  <a:cubicBezTo>
                    <a:pt x="209" y="531"/>
                    <a:pt x="210" y="531"/>
                    <a:pt x="212" y="530"/>
                  </a:cubicBezTo>
                  <a:close/>
                  <a:moveTo>
                    <a:pt x="264" y="537"/>
                  </a:moveTo>
                  <a:cubicBezTo>
                    <a:pt x="266" y="537"/>
                    <a:pt x="266" y="537"/>
                    <a:pt x="266" y="537"/>
                  </a:cubicBezTo>
                  <a:cubicBezTo>
                    <a:pt x="266" y="537"/>
                    <a:pt x="265" y="537"/>
                    <a:pt x="264" y="537"/>
                  </a:cubicBezTo>
                  <a:close/>
                  <a:moveTo>
                    <a:pt x="348" y="539"/>
                  </a:moveTo>
                  <a:cubicBezTo>
                    <a:pt x="348" y="539"/>
                    <a:pt x="348" y="539"/>
                    <a:pt x="348" y="539"/>
                  </a:cubicBezTo>
                  <a:lnTo>
                    <a:pt x="348" y="539"/>
                  </a:lnTo>
                  <a:cubicBezTo>
                    <a:pt x="347" y="539"/>
                    <a:pt x="347" y="539"/>
                    <a:pt x="346" y="539"/>
                  </a:cubicBezTo>
                  <a:close/>
                  <a:moveTo>
                    <a:pt x="6366" y="570"/>
                  </a:moveTo>
                  <a:cubicBezTo>
                    <a:pt x="6367" y="570"/>
                    <a:pt x="6367" y="570"/>
                    <a:pt x="6367" y="570"/>
                  </a:cubicBezTo>
                  <a:lnTo>
                    <a:pt x="6366" y="570"/>
                  </a:lnTo>
                  <a:close/>
                  <a:moveTo>
                    <a:pt x="6426" y="576"/>
                  </a:moveTo>
                  <a:cubicBezTo>
                    <a:pt x="6426" y="576"/>
                    <a:pt x="6426" y="577"/>
                    <a:pt x="6426" y="577"/>
                  </a:cubicBezTo>
                  <a:lnTo>
                    <a:pt x="6426" y="577"/>
                  </a:lnTo>
                  <a:cubicBezTo>
                    <a:pt x="6425" y="576"/>
                    <a:pt x="6426" y="576"/>
                    <a:pt x="6426" y="576"/>
                  </a:cubicBezTo>
                  <a:close/>
                  <a:moveTo>
                    <a:pt x="6400" y="576"/>
                  </a:moveTo>
                  <a:lnTo>
                    <a:pt x="6403" y="577"/>
                  </a:lnTo>
                  <a:lnTo>
                    <a:pt x="6403" y="577"/>
                  </a:lnTo>
                  <a:cubicBezTo>
                    <a:pt x="6402" y="577"/>
                    <a:pt x="6401" y="577"/>
                    <a:pt x="6400" y="576"/>
                  </a:cubicBezTo>
                  <a:close/>
                  <a:moveTo>
                    <a:pt x="6435" y="585"/>
                  </a:moveTo>
                  <a:cubicBezTo>
                    <a:pt x="6436" y="586"/>
                    <a:pt x="6437" y="586"/>
                    <a:pt x="6436" y="586"/>
                  </a:cubicBezTo>
                  <a:cubicBezTo>
                    <a:pt x="6436" y="586"/>
                    <a:pt x="6435" y="586"/>
                    <a:pt x="6434" y="585"/>
                  </a:cubicBezTo>
                  <a:close/>
                  <a:moveTo>
                    <a:pt x="183" y="616"/>
                  </a:moveTo>
                  <a:lnTo>
                    <a:pt x="184" y="616"/>
                  </a:lnTo>
                  <a:lnTo>
                    <a:pt x="184" y="616"/>
                  </a:lnTo>
                  <a:cubicBezTo>
                    <a:pt x="184" y="616"/>
                    <a:pt x="184" y="616"/>
                    <a:pt x="184" y="616"/>
                  </a:cubicBezTo>
                  <a:cubicBezTo>
                    <a:pt x="182" y="616"/>
                    <a:pt x="182" y="616"/>
                    <a:pt x="183" y="616"/>
                  </a:cubicBezTo>
                  <a:close/>
                  <a:moveTo>
                    <a:pt x="220" y="616"/>
                  </a:moveTo>
                  <a:cubicBezTo>
                    <a:pt x="220" y="616"/>
                    <a:pt x="220" y="616"/>
                    <a:pt x="221" y="617"/>
                  </a:cubicBezTo>
                  <a:lnTo>
                    <a:pt x="221" y="617"/>
                  </a:lnTo>
                  <a:cubicBezTo>
                    <a:pt x="219" y="617"/>
                    <a:pt x="219" y="616"/>
                    <a:pt x="220" y="616"/>
                  </a:cubicBezTo>
                  <a:close/>
                  <a:moveTo>
                    <a:pt x="6511" y="625"/>
                  </a:moveTo>
                  <a:cubicBezTo>
                    <a:pt x="6512" y="625"/>
                    <a:pt x="6512" y="625"/>
                    <a:pt x="6512" y="625"/>
                  </a:cubicBezTo>
                  <a:cubicBezTo>
                    <a:pt x="6511" y="625"/>
                    <a:pt x="6511" y="625"/>
                    <a:pt x="6511" y="625"/>
                  </a:cubicBezTo>
                  <a:close/>
                  <a:moveTo>
                    <a:pt x="152" y="653"/>
                  </a:moveTo>
                  <a:cubicBezTo>
                    <a:pt x="152" y="653"/>
                    <a:pt x="152" y="654"/>
                    <a:pt x="152" y="654"/>
                  </a:cubicBezTo>
                  <a:lnTo>
                    <a:pt x="152" y="654"/>
                  </a:lnTo>
                  <a:cubicBezTo>
                    <a:pt x="152" y="654"/>
                    <a:pt x="152" y="654"/>
                    <a:pt x="152" y="654"/>
                  </a:cubicBezTo>
                  <a:cubicBezTo>
                    <a:pt x="152" y="654"/>
                    <a:pt x="152" y="653"/>
                    <a:pt x="152" y="653"/>
                  </a:cubicBezTo>
                  <a:close/>
                  <a:moveTo>
                    <a:pt x="6616" y="661"/>
                  </a:moveTo>
                  <a:lnTo>
                    <a:pt x="6616" y="661"/>
                  </a:lnTo>
                  <a:lnTo>
                    <a:pt x="6616" y="661"/>
                  </a:lnTo>
                  <a:cubicBezTo>
                    <a:pt x="6616" y="661"/>
                    <a:pt x="6616" y="661"/>
                    <a:pt x="6616" y="661"/>
                  </a:cubicBezTo>
                  <a:close/>
                  <a:moveTo>
                    <a:pt x="6623" y="661"/>
                  </a:moveTo>
                  <a:cubicBezTo>
                    <a:pt x="6622" y="661"/>
                    <a:pt x="6621" y="661"/>
                    <a:pt x="6620" y="662"/>
                  </a:cubicBezTo>
                  <a:lnTo>
                    <a:pt x="6620" y="662"/>
                  </a:lnTo>
                  <a:cubicBezTo>
                    <a:pt x="6621" y="661"/>
                    <a:pt x="6621" y="661"/>
                    <a:pt x="6621" y="661"/>
                  </a:cubicBezTo>
                  <a:close/>
                  <a:moveTo>
                    <a:pt x="64" y="662"/>
                  </a:moveTo>
                  <a:cubicBezTo>
                    <a:pt x="64" y="663"/>
                    <a:pt x="64" y="664"/>
                    <a:pt x="64" y="664"/>
                  </a:cubicBezTo>
                  <a:lnTo>
                    <a:pt x="64" y="663"/>
                  </a:lnTo>
                  <a:cubicBezTo>
                    <a:pt x="64" y="663"/>
                    <a:pt x="64" y="662"/>
                    <a:pt x="64" y="662"/>
                  </a:cubicBezTo>
                  <a:close/>
                  <a:moveTo>
                    <a:pt x="6649" y="673"/>
                  </a:moveTo>
                  <a:lnTo>
                    <a:pt x="6652" y="674"/>
                  </a:lnTo>
                  <a:cubicBezTo>
                    <a:pt x="6652" y="674"/>
                    <a:pt x="6652" y="674"/>
                    <a:pt x="6652" y="674"/>
                  </a:cubicBezTo>
                  <a:cubicBezTo>
                    <a:pt x="6651" y="674"/>
                    <a:pt x="6650" y="673"/>
                    <a:pt x="6649" y="673"/>
                  </a:cubicBezTo>
                  <a:close/>
                  <a:moveTo>
                    <a:pt x="6696" y="686"/>
                  </a:moveTo>
                  <a:cubicBezTo>
                    <a:pt x="6697" y="686"/>
                    <a:pt x="6700" y="687"/>
                    <a:pt x="6700" y="687"/>
                  </a:cubicBezTo>
                  <a:lnTo>
                    <a:pt x="6697" y="686"/>
                  </a:lnTo>
                  <a:cubicBezTo>
                    <a:pt x="6696" y="686"/>
                    <a:pt x="6696" y="686"/>
                    <a:pt x="6696" y="686"/>
                  </a:cubicBezTo>
                  <a:close/>
                  <a:moveTo>
                    <a:pt x="6804" y="740"/>
                  </a:moveTo>
                  <a:lnTo>
                    <a:pt x="6804" y="740"/>
                  </a:lnTo>
                  <a:cubicBezTo>
                    <a:pt x="6804" y="740"/>
                    <a:pt x="6804" y="740"/>
                    <a:pt x="6804" y="741"/>
                  </a:cubicBezTo>
                  <a:cubicBezTo>
                    <a:pt x="6804" y="741"/>
                    <a:pt x="6804" y="741"/>
                    <a:pt x="6804" y="741"/>
                  </a:cubicBezTo>
                  <a:cubicBezTo>
                    <a:pt x="6804" y="741"/>
                    <a:pt x="6804" y="741"/>
                    <a:pt x="6804" y="740"/>
                  </a:cubicBezTo>
                  <a:close/>
                  <a:moveTo>
                    <a:pt x="2633" y="31"/>
                  </a:moveTo>
                  <a:cubicBezTo>
                    <a:pt x="2630" y="31"/>
                    <a:pt x="2627" y="31"/>
                    <a:pt x="2624" y="32"/>
                  </a:cubicBezTo>
                  <a:cubicBezTo>
                    <a:pt x="2616" y="34"/>
                    <a:pt x="2609" y="38"/>
                    <a:pt x="2602" y="42"/>
                  </a:cubicBezTo>
                  <a:lnTo>
                    <a:pt x="2593" y="50"/>
                  </a:lnTo>
                  <a:cubicBezTo>
                    <a:pt x="2591" y="51"/>
                    <a:pt x="2590" y="51"/>
                    <a:pt x="2590" y="51"/>
                  </a:cubicBezTo>
                  <a:lnTo>
                    <a:pt x="2590" y="51"/>
                  </a:lnTo>
                  <a:cubicBezTo>
                    <a:pt x="2590" y="51"/>
                    <a:pt x="2590" y="51"/>
                    <a:pt x="2590" y="51"/>
                  </a:cubicBezTo>
                  <a:cubicBezTo>
                    <a:pt x="2583" y="53"/>
                    <a:pt x="2576" y="56"/>
                    <a:pt x="2570" y="61"/>
                  </a:cubicBezTo>
                  <a:cubicBezTo>
                    <a:pt x="2565" y="65"/>
                    <a:pt x="2560" y="71"/>
                    <a:pt x="2555" y="77"/>
                  </a:cubicBezTo>
                  <a:cubicBezTo>
                    <a:pt x="2554" y="78"/>
                    <a:pt x="2553" y="79"/>
                    <a:pt x="2552" y="81"/>
                  </a:cubicBezTo>
                  <a:lnTo>
                    <a:pt x="2552" y="81"/>
                  </a:lnTo>
                  <a:cubicBezTo>
                    <a:pt x="2547" y="78"/>
                    <a:pt x="2541" y="76"/>
                    <a:pt x="2535" y="75"/>
                  </a:cubicBezTo>
                  <a:lnTo>
                    <a:pt x="2535" y="75"/>
                  </a:lnTo>
                  <a:cubicBezTo>
                    <a:pt x="2532" y="71"/>
                    <a:pt x="2528" y="65"/>
                    <a:pt x="2523" y="58"/>
                  </a:cubicBezTo>
                  <a:cubicBezTo>
                    <a:pt x="2518" y="51"/>
                    <a:pt x="2513" y="47"/>
                    <a:pt x="2507" y="42"/>
                  </a:cubicBezTo>
                  <a:cubicBezTo>
                    <a:pt x="2498" y="37"/>
                    <a:pt x="2489" y="34"/>
                    <a:pt x="2480" y="34"/>
                  </a:cubicBezTo>
                  <a:cubicBezTo>
                    <a:pt x="2475" y="34"/>
                    <a:pt x="2470" y="35"/>
                    <a:pt x="2465" y="36"/>
                  </a:cubicBezTo>
                  <a:cubicBezTo>
                    <a:pt x="2462" y="38"/>
                    <a:pt x="2458" y="40"/>
                    <a:pt x="2456" y="42"/>
                  </a:cubicBezTo>
                  <a:cubicBezTo>
                    <a:pt x="2449" y="46"/>
                    <a:pt x="2443" y="51"/>
                    <a:pt x="2438" y="57"/>
                  </a:cubicBezTo>
                  <a:lnTo>
                    <a:pt x="2432" y="68"/>
                  </a:lnTo>
                  <a:lnTo>
                    <a:pt x="2432" y="68"/>
                  </a:lnTo>
                  <a:cubicBezTo>
                    <a:pt x="2429" y="68"/>
                    <a:pt x="2426" y="70"/>
                    <a:pt x="2423" y="71"/>
                  </a:cubicBezTo>
                  <a:cubicBezTo>
                    <a:pt x="2420" y="73"/>
                    <a:pt x="2418" y="76"/>
                    <a:pt x="2414" y="78"/>
                  </a:cubicBezTo>
                  <a:cubicBezTo>
                    <a:pt x="2412" y="80"/>
                    <a:pt x="2411" y="81"/>
                    <a:pt x="2409" y="83"/>
                  </a:cubicBezTo>
                  <a:lnTo>
                    <a:pt x="2409" y="83"/>
                  </a:lnTo>
                  <a:cubicBezTo>
                    <a:pt x="2409" y="83"/>
                    <a:pt x="2409" y="82"/>
                    <a:pt x="2408" y="82"/>
                  </a:cubicBezTo>
                  <a:cubicBezTo>
                    <a:pt x="2406" y="79"/>
                    <a:pt x="2404" y="76"/>
                    <a:pt x="2403" y="73"/>
                  </a:cubicBezTo>
                  <a:cubicBezTo>
                    <a:pt x="2400" y="71"/>
                    <a:pt x="2399" y="70"/>
                    <a:pt x="2397" y="68"/>
                  </a:cubicBezTo>
                  <a:cubicBezTo>
                    <a:pt x="2394" y="65"/>
                    <a:pt x="2391" y="63"/>
                    <a:pt x="2387" y="61"/>
                  </a:cubicBezTo>
                  <a:cubicBezTo>
                    <a:pt x="2382" y="57"/>
                    <a:pt x="2375" y="55"/>
                    <a:pt x="2368" y="55"/>
                  </a:cubicBezTo>
                  <a:cubicBezTo>
                    <a:pt x="2363" y="55"/>
                    <a:pt x="2360" y="56"/>
                    <a:pt x="2355" y="56"/>
                  </a:cubicBezTo>
                  <a:cubicBezTo>
                    <a:pt x="2350" y="57"/>
                    <a:pt x="2346" y="60"/>
                    <a:pt x="2341" y="62"/>
                  </a:cubicBezTo>
                  <a:cubicBezTo>
                    <a:pt x="2335" y="65"/>
                    <a:pt x="2331" y="69"/>
                    <a:pt x="2326" y="72"/>
                  </a:cubicBezTo>
                  <a:cubicBezTo>
                    <a:pt x="2324" y="74"/>
                    <a:pt x="2322" y="75"/>
                    <a:pt x="2321" y="76"/>
                  </a:cubicBezTo>
                  <a:lnTo>
                    <a:pt x="2321" y="76"/>
                  </a:lnTo>
                  <a:cubicBezTo>
                    <a:pt x="2317" y="77"/>
                    <a:pt x="2313" y="78"/>
                    <a:pt x="2309" y="82"/>
                  </a:cubicBezTo>
                  <a:cubicBezTo>
                    <a:pt x="2305" y="83"/>
                    <a:pt x="2303" y="85"/>
                    <a:pt x="2299" y="87"/>
                  </a:cubicBezTo>
                  <a:cubicBezTo>
                    <a:pt x="2299" y="88"/>
                    <a:pt x="2298" y="88"/>
                    <a:pt x="2298" y="88"/>
                  </a:cubicBezTo>
                  <a:lnTo>
                    <a:pt x="2298" y="88"/>
                  </a:lnTo>
                  <a:cubicBezTo>
                    <a:pt x="2296" y="85"/>
                    <a:pt x="2294" y="80"/>
                    <a:pt x="2291" y="76"/>
                  </a:cubicBezTo>
                  <a:cubicBezTo>
                    <a:pt x="2289" y="73"/>
                    <a:pt x="2287" y="70"/>
                    <a:pt x="2284" y="68"/>
                  </a:cubicBezTo>
                  <a:cubicBezTo>
                    <a:pt x="2283" y="65"/>
                    <a:pt x="2281" y="64"/>
                    <a:pt x="2280" y="63"/>
                  </a:cubicBezTo>
                  <a:cubicBezTo>
                    <a:pt x="2276" y="60"/>
                    <a:pt x="2273" y="57"/>
                    <a:pt x="2269" y="55"/>
                  </a:cubicBezTo>
                  <a:cubicBezTo>
                    <a:pt x="2263" y="52"/>
                    <a:pt x="2256" y="50"/>
                    <a:pt x="2249" y="50"/>
                  </a:cubicBezTo>
                  <a:cubicBezTo>
                    <a:pt x="2248" y="50"/>
                    <a:pt x="2246" y="50"/>
                    <a:pt x="2245" y="50"/>
                  </a:cubicBezTo>
                  <a:cubicBezTo>
                    <a:pt x="2239" y="51"/>
                    <a:pt x="2232" y="54"/>
                    <a:pt x="2226" y="57"/>
                  </a:cubicBezTo>
                  <a:cubicBezTo>
                    <a:pt x="2223" y="58"/>
                    <a:pt x="2221" y="62"/>
                    <a:pt x="2217" y="64"/>
                  </a:cubicBezTo>
                  <a:cubicBezTo>
                    <a:pt x="2216" y="67"/>
                    <a:pt x="2214" y="69"/>
                    <a:pt x="2213" y="71"/>
                  </a:cubicBezTo>
                  <a:cubicBezTo>
                    <a:pt x="2209" y="76"/>
                    <a:pt x="2206" y="82"/>
                    <a:pt x="2203" y="87"/>
                  </a:cubicBezTo>
                  <a:lnTo>
                    <a:pt x="2195" y="107"/>
                  </a:lnTo>
                  <a:lnTo>
                    <a:pt x="2195" y="107"/>
                  </a:lnTo>
                  <a:cubicBezTo>
                    <a:pt x="2188" y="110"/>
                    <a:pt x="2182" y="115"/>
                    <a:pt x="2177" y="119"/>
                  </a:cubicBezTo>
                  <a:lnTo>
                    <a:pt x="2177" y="119"/>
                  </a:lnTo>
                  <a:cubicBezTo>
                    <a:pt x="2174" y="117"/>
                    <a:pt x="2171" y="115"/>
                    <a:pt x="2167" y="113"/>
                  </a:cubicBezTo>
                  <a:cubicBezTo>
                    <a:pt x="2163" y="111"/>
                    <a:pt x="2158" y="108"/>
                    <a:pt x="2153" y="106"/>
                  </a:cubicBezTo>
                  <a:cubicBezTo>
                    <a:pt x="2149" y="105"/>
                    <a:pt x="2145" y="104"/>
                    <a:pt x="2141" y="104"/>
                  </a:cubicBezTo>
                  <a:lnTo>
                    <a:pt x="2131" y="104"/>
                  </a:lnTo>
                  <a:cubicBezTo>
                    <a:pt x="2121" y="106"/>
                    <a:pt x="2112" y="108"/>
                    <a:pt x="2102" y="112"/>
                  </a:cubicBezTo>
                  <a:lnTo>
                    <a:pt x="2097" y="113"/>
                  </a:lnTo>
                  <a:lnTo>
                    <a:pt x="2094" y="113"/>
                  </a:lnTo>
                  <a:cubicBezTo>
                    <a:pt x="2091" y="114"/>
                    <a:pt x="2087" y="114"/>
                    <a:pt x="2084" y="115"/>
                  </a:cubicBezTo>
                  <a:cubicBezTo>
                    <a:pt x="2079" y="117"/>
                    <a:pt x="2075" y="120"/>
                    <a:pt x="2071" y="122"/>
                  </a:cubicBezTo>
                  <a:cubicBezTo>
                    <a:pt x="2065" y="126"/>
                    <a:pt x="2062" y="129"/>
                    <a:pt x="2057" y="134"/>
                  </a:cubicBezTo>
                  <a:lnTo>
                    <a:pt x="2054" y="137"/>
                  </a:lnTo>
                  <a:lnTo>
                    <a:pt x="2054" y="137"/>
                  </a:lnTo>
                  <a:cubicBezTo>
                    <a:pt x="2047" y="138"/>
                    <a:pt x="2041" y="140"/>
                    <a:pt x="2035" y="143"/>
                  </a:cubicBezTo>
                  <a:cubicBezTo>
                    <a:pt x="2031" y="145"/>
                    <a:pt x="2027" y="147"/>
                    <a:pt x="2024" y="148"/>
                  </a:cubicBezTo>
                  <a:lnTo>
                    <a:pt x="2024" y="148"/>
                  </a:lnTo>
                  <a:cubicBezTo>
                    <a:pt x="2021" y="146"/>
                    <a:pt x="2016" y="144"/>
                    <a:pt x="2010" y="142"/>
                  </a:cubicBezTo>
                  <a:cubicBezTo>
                    <a:pt x="2006" y="141"/>
                    <a:pt x="2002" y="139"/>
                    <a:pt x="1998" y="138"/>
                  </a:cubicBezTo>
                  <a:lnTo>
                    <a:pt x="1981" y="138"/>
                  </a:lnTo>
                  <a:cubicBezTo>
                    <a:pt x="1972" y="139"/>
                    <a:pt x="1964" y="142"/>
                    <a:pt x="1955" y="144"/>
                  </a:cubicBezTo>
                  <a:lnTo>
                    <a:pt x="1955" y="144"/>
                  </a:lnTo>
                  <a:lnTo>
                    <a:pt x="1947" y="137"/>
                  </a:lnTo>
                  <a:cubicBezTo>
                    <a:pt x="1941" y="133"/>
                    <a:pt x="1936" y="128"/>
                    <a:pt x="1929" y="124"/>
                  </a:cubicBezTo>
                  <a:cubicBezTo>
                    <a:pt x="1926" y="123"/>
                    <a:pt x="1923" y="122"/>
                    <a:pt x="1919" y="121"/>
                  </a:cubicBezTo>
                  <a:cubicBezTo>
                    <a:pt x="1915" y="120"/>
                    <a:pt x="1910" y="120"/>
                    <a:pt x="1907" y="120"/>
                  </a:cubicBezTo>
                  <a:cubicBezTo>
                    <a:pt x="1902" y="120"/>
                    <a:pt x="1899" y="120"/>
                    <a:pt x="1896" y="121"/>
                  </a:cubicBezTo>
                  <a:cubicBezTo>
                    <a:pt x="1893" y="122"/>
                    <a:pt x="1891" y="123"/>
                    <a:pt x="1888" y="123"/>
                  </a:cubicBezTo>
                  <a:cubicBezTo>
                    <a:pt x="1881" y="126"/>
                    <a:pt x="1875" y="129"/>
                    <a:pt x="1868" y="133"/>
                  </a:cubicBezTo>
                  <a:lnTo>
                    <a:pt x="1868" y="133"/>
                  </a:lnTo>
                  <a:cubicBezTo>
                    <a:pt x="1866" y="131"/>
                    <a:pt x="1863" y="129"/>
                    <a:pt x="1860" y="127"/>
                  </a:cubicBezTo>
                  <a:cubicBezTo>
                    <a:pt x="1851" y="121"/>
                    <a:pt x="1840" y="117"/>
                    <a:pt x="1829" y="117"/>
                  </a:cubicBezTo>
                  <a:cubicBezTo>
                    <a:pt x="1823" y="117"/>
                    <a:pt x="1818" y="117"/>
                    <a:pt x="1813" y="120"/>
                  </a:cubicBezTo>
                  <a:cubicBezTo>
                    <a:pt x="1805" y="123"/>
                    <a:pt x="1798" y="128"/>
                    <a:pt x="1792" y="135"/>
                  </a:cubicBezTo>
                  <a:cubicBezTo>
                    <a:pt x="1790" y="137"/>
                    <a:pt x="1789" y="139"/>
                    <a:pt x="1787" y="141"/>
                  </a:cubicBezTo>
                  <a:cubicBezTo>
                    <a:pt x="1784" y="146"/>
                    <a:pt x="1782" y="152"/>
                    <a:pt x="1779" y="157"/>
                  </a:cubicBezTo>
                  <a:lnTo>
                    <a:pt x="1775" y="168"/>
                  </a:lnTo>
                  <a:cubicBezTo>
                    <a:pt x="1774" y="170"/>
                    <a:pt x="1774" y="171"/>
                    <a:pt x="1773" y="173"/>
                  </a:cubicBezTo>
                  <a:lnTo>
                    <a:pt x="1773" y="173"/>
                  </a:lnTo>
                  <a:cubicBezTo>
                    <a:pt x="1771" y="174"/>
                    <a:pt x="1768" y="176"/>
                    <a:pt x="1765" y="178"/>
                  </a:cubicBezTo>
                  <a:cubicBezTo>
                    <a:pt x="1765" y="178"/>
                    <a:pt x="1764" y="179"/>
                    <a:pt x="1763" y="180"/>
                  </a:cubicBezTo>
                  <a:lnTo>
                    <a:pt x="1763" y="180"/>
                  </a:lnTo>
                  <a:cubicBezTo>
                    <a:pt x="1763" y="179"/>
                    <a:pt x="1762" y="178"/>
                    <a:pt x="1761" y="177"/>
                  </a:cubicBezTo>
                  <a:cubicBezTo>
                    <a:pt x="1756" y="171"/>
                    <a:pt x="1750" y="165"/>
                    <a:pt x="1745" y="162"/>
                  </a:cubicBezTo>
                  <a:cubicBezTo>
                    <a:pt x="1741" y="159"/>
                    <a:pt x="1738" y="157"/>
                    <a:pt x="1733" y="156"/>
                  </a:cubicBezTo>
                  <a:cubicBezTo>
                    <a:pt x="1731" y="155"/>
                    <a:pt x="1730" y="154"/>
                    <a:pt x="1728" y="154"/>
                  </a:cubicBezTo>
                  <a:lnTo>
                    <a:pt x="1728" y="154"/>
                  </a:lnTo>
                  <a:lnTo>
                    <a:pt x="1721" y="148"/>
                  </a:lnTo>
                  <a:cubicBezTo>
                    <a:pt x="1718" y="144"/>
                    <a:pt x="1714" y="141"/>
                    <a:pt x="1710" y="137"/>
                  </a:cubicBezTo>
                  <a:cubicBezTo>
                    <a:pt x="1707" y="135"/>
                    <a:pt x="1704" y="133"/>
                    <a:pt x="1701" y="130"/>
                  </a:cubicBezTo>
                  <a:cubicBezTo>
                    <a:pt x="1697" y="129"/>
                    <a:pt x="1695" y="128"/>
                    <a:pt x="1692" y="127"/>
                  </a:cubicBezTo>
                  <a:cubicBezTo>
                    <a:pt x="1688" y="126"/>
                    <a:pt x="1683" y="124"/>
                    <a:pt x="1679" y="123"/>
                  </a:cubicBezTo>
                  <a:cubicBezTo>
                    <a:pt x="1672" y="123"/>
                    <a:pt x="1663" y="124"/>
                    <a:pt x="1657" y="128"/>
                  </a:cubicBezTo>
                  <a:cubicBezTo>
                    <a:pt x="1650" y="130"/>
                    <a:pt x="1644" y="135"/>
                    <a:pt x="1639" y="142"/>
                  </a:cubicBezTo>
                  <a:cubicBezTo>
                    <a:pt x="1636" y="145"/>
                    <a:pt x="1633" y="151"/>
                    <a:pt x="1631" y="156"/>
                  </a:cubicBezTo>
                  <a:cubicBezTo>
                    <a:pt x="1629" y="162"/>
                    <a:pt x="1628" y="167"/>
                    <a:pt x="1626" y="173"/>
                  </a:cubicBezTo>
                  <a:cubicBezTo>
                    <a:pt x="1626" y="174"/>
                    <a:pt x="1626" y="175"/>
                    <a:pt x="1626" y="176"/>
                  </a:cubicBezTo>
                  <a:lnTo>
                    <a:pt x="1626" y="176"/>
                  </a:lnTo>
                  <a:cubicBezTo>
                    <a:pt x="1626" y="176"/>
                    <a:pt x="1625" y="175"/>
                    <a:pt x="1625" y="175"/>
                  </a:cubicBezTo>
                  <a:cubicBezTo>
                    <a:pt x="1622" y="173"/>
                    <a:pt x="1617" y="172"/>
                    <a:pt x="1612" y="171"/>
                  </a:cubicBezTo>
                  <a:lnTo>
                    <a:pt x="1595" y="171"/>
                  </a:lnTo>
                  <a:cubicBezTo>
                    <a:pt x="1592" y="172"/>
                    <a:pt x="1589" y="172"/>
                    <a:pt x="1586" y="172"/>
                  </a:cubicBezTo>
                  <a:cubicBezTo>
                    <a:pt x="1580" y="173"/>
                    <a:pt x="1573" y="173"/>
                    <a:pt x="1567" y="174"/>
                  </a:cubicBezTo>
                  <a:lnTo>
                    <a:pt x="1567" y="174"/>
                  </a:lnTo>
                  <a:lnTo>
                    <a:pt x="1564" y="172"/>
                  </a:lnTo>
                  <a:cubicBezTo>
                    <a:pt x="1559" y="168"/>
                    <a:pt x="1555" y="166"/>
                    <a:pt x="1549" y="164"/>
                  </a:cubicBezTo>
                  <a:lnTo>
                    <a:pt x="1543" y="162"/>
                  </a:lnTo>
                  <a:lnTo>
                    <a:pt x="1535" y="159"/>
                  </a:lnTo>
                  <a:lnTo>
                    <a:pt x="1523" y="159"/>
                  </a:lnTo>
                  <a:cubicBezTo>
                    <a:pt x="1520" y="159"/>
                    <a:pt x="1516" y="160"/>
                    <a:pt x="1513" y="162"/>
                  </a:cubicBezTo>
                  <a:cubicBezTo>
                    <a:pt x="1505" y="163"/>
                    <a:pt x="1497" y="167"/>
                    <a:pt x="1490" y="172"/>
                  </a:cubicBezTo>
                  <a:cubicBezTo>
                    <a:pt x="1485" y="175"/>
                    <a:pt x="1482" y="178"/>
                    <a:pt x="1479" y="179"/>
                  </a:cubicBezTo>
                  <a:cubicBezTo>
                    <a:pt x="1479" y="179"/>
                    <a:pt x="1479" y="179"/>
                    <a:pt x="1479" y="179"/>
                  </a:cubicBezTo>
                  <a:lnTo>
                    <a:pt x="1479" y="179"/>
                  </a:lnTo>
                  <a:cubicBezTo>
                    <a:pt x="1476" y="178"/>
                    <a:pt x="1470" y="177"/>
                    <a:pt x="1463" y="177"/>
                  </a:cubicBezTo>
                  <a:cubicBezTo>
                    <a:pt x="1461" y="176"/>
                    <a:pt x="1459" y="176"/>
                    <a:pt x="1457" y="176"/>
                  </a:cubicBezTo>
                  <a:cubicBezTo>
                    <a:pt x="1455" y="176"/>
                    <a:pt x="1453" y="176"/>
                    <a:pt x="1451" y="177"/>
                  </a:cubicBezTo>
                  <a:cubicBezTo>
                    <a:pt x="1450" y="176"/>
                    <a:pt x="1449" y="176"/>
                    <a:pt x="1448" y="176"/>
                  </a:cubicBezTo>
                  <a:cubicBezTo>
                    <a:pt x="1447" y="176"/>
                    <a:pt x="1446" y="176"/>
                    <a:pt x="1445" y="177"/>
                  </a:cubicBezTo>
                  <a:lnTo>
                    <a:pt x="1440" y="177"/>
                  </a:lnTo>
                  <a:cubicBezTo>
                    <a:pt x="1429" y="174"/>
                    <a:pt x="1419" y="173"/>
                    <a:pt x="1409" y="173"/>
                  </a:cubicBezTo>
                  <a:cubicBezTo>
                    <a:pt x="1406" y="173"/>
                    <a:pt x="1404" y="173"/>
                    <a:pt x="1402" y="174"/>
                  </a:cubicBezTo>
                  <a:cubicBezTo>
                    <a:pt x="1395" y="175"/>
                    <a:pt x="1387" y="179"/>
                    <a:pt x="1381" y="184"/>
                  </a:cubicBezTo>
                  <a:cubicBezTo>
                    <a:pt x="1377" y="187"/>
                    <a:pt x="1374" y="190"/>
                    <a:pt x="1370" y="195"/>
                  </a:cubicBezTo>
                  <a:cubicBezTo>
                    <a:pt x="1369" y="197"/>
                    <a:pt x="1368" y="200"/>
                    <a:pt x="1367" y="203"/>
                  </a:cubicBezTo>
                  <a:cubicBezTo>
                    <a:pt x="1365" y="209"/>
                    <a:pt x="1362" y="215"/>
                    <a:pt x="1361" y="222"/>
                  </a:cubicBezTo>
                  <a:cubicBezTo>
                    <a:pt x="1361" y="224"/>
                    <a:pt x="1360" y="226"/>
                    <a:pt x="1360" y="229"/>
                  </a:cubicBezTo>
                  <a:lnTo>
                    <a:pt x="1360" y="229"/>
                  </a:lnTo>
                  <a:cubicBezTo>
                    <a:pt x="1357" y="228"/>
                    <a:pt x="1355" y="227"/>
                    <a:pt x="1352" y="226"/>
                  </a:cubicBezTo>
                  <a:cubicBezTo>
                    <a:pt x="1349" y="226"/>
                    <a:pt x="1345" y="225"/>
                    <a:pt x="1342" y="225"/>
                  </a:cubicBezTo>
                  <a:cubicBezTo>
                    <a:pt x="1335" y="225"/>
                    <a:pt x="1329" y="226"/>
                    <a:pt x="1323" y="229"/>
                  </a:cubicBezTo>
                  <a:cubicBezTo>
                    <a:pt x="1316" y="232"/>
                    <a:pt x="1309" y="237"/>
                    <a:pt x="1303" y="244"/>
                  </a:cubicBezTo>
                  <a:cubicBezTo>
                    <a:pt x="1299" y="250"/>
                    <a:pt x="1295" y="255"/>
                    <a:pt x="1292" y="262"/>
                  </a:cubicBezTo>
                  <a:lnTo>
                    <a:pt x="1288" y="273"/>
                  </a:lnTo>
                  <a:lnTo>
                    <a:pt x="1288" y="273"/>
                  </a:lnTo>
                  <a:cubicBezTo>
                    <a:pt x="1284" y="274"/>
                    <a:pt x="1280" y="275"/>
                    <a:pt x="1276" y="276"/>
                  </a:cubicBezTo>
                  <a:lnTo>
                    <a:pt x="1276" y="276"/>
                  </a:lnTo>
                  <a:lnTo>
                    <a:pt x="1273" y="274"/>
                  </a:lnTo>
                  <a:cubicBezTo>
                    <a:pt x="1268" y="269"/>
                    <a:pt x="1263" y="266"/>
                    <a:pt x="1258" y="262"/>
                  </a:cubicBezTo>
                  <a:cubicBezTo>
                    <a:pt x="1256" y="261"/>
                    <a:pt x="1253" y="260"/>
                    <a:pt x="1251" y="259"/>
                  </a:cubicBezTo>
                  <a:cubicBezTo>
                    <a:pt x="1249" y="258"/>
                    <a:pt x="1245" y="256"/>
                    <a:pt x="1242" y="255"/>
                  </a:cubicBezTo>
                  <a:cubicBezTo>
                    <a:pt x="1239" y="255"/>
                    <a:pt x="1235" y="254"/>
                    <a:pt x="1232" y="254"/>
                  </a:cubicBezTo>
                  <a:cubicBezTo>
                    <a:pt x="1230" y="254"/>
                    <a:pt x="1228" y="254"/>
                    <a:pt x="1227" y="254"/>
                  </a:cubicBezTo>
                  <a:cubicBezTo>
                    <a:pt x="1224" y="254"/>
                    <a:pt x="1221" y="254"/>
                    <a:pt x="1219" y="255"/>
                  </a:cubicBezTo>
                  <a:cubicBezTo>
                    <a:pt x="1214" y="256"/>
                    <a:pt x="1207" y="256"/>
                    <a:pt x="1198" y="258"/>
                  </a:cubicBezTo>
                  <a:cubicBezTo>
                    <a:pt x="1196" y="258"/>
                    <a:pt x="1194" y="258"/>
                    <a:pt x="1192" y="259"/>
                  </a:cubicBezTo>
                  <a:lnTo>
                    <a:pt x="1192" y="259"/>
                  </a:lnTo>
                  <a:cubicBezTo>
                    <a:pt x="1188" y="256"/>
                    <a:pt x="1185" y="254"/>
                    <a:pt x="1180" y="251"/>
                  </a:cubicBezTo>
                  <a:cubicBezTo>
                    <a:pt x="1171" y="246"/>
                    <a:pt x="1161" y="243"/>
                    <a:pt x="1151" y="243"/>
                  </a:cubicBezTo>
                  <a:cubicBezTo>
                    <a:pt x="1150" y="242"/>
                    <a:pt x="1148" y="242"/>
                    <a:pt x="1147" y="242"/>
                  </a:cubicBezTo>
                  <a:cubicBezTo>
                    <a:pt x="1143" y="242"/>
                    <a:pt x="1140" y="243"/>
                    <a:pt x="1136" y="244"/>
                  </a:cubicBezTo>
                  <a:cubicBezTo>
                    <a:pt x="1127" y="246"/>
                    <a:pt x="1119" y="251"/>
                    <a:pt x="1113" y="256"/>
                  </a:cubicBezTo>
                  <a:cubicBezTo>
                    <a:pt x="1110" y="260"/>
                    <a:pt x="1107" y="265"/>
                    <a:pt x="1105" y="268"/>
                  </a:cubicBezTo>
                  <a:cubicBezTo>
                    <a:pt x="1104" y="272"/>
                    <a:pt x="1103" y="273"/>
                    <a:pt x="1102" y="275"/>
                  </a:cubicBezTo>
                  <a:cubicBezTo>
                    <a:pt x="1101" y="278"/>
                    <a:pt x="1100" y="280"/>
                    <a:pt x="1100" y="283"/>
                  </a:cubicBezTo>
                  <a:lnTo>
                    <a:pt x="1100" y="283"/>
                  </a:lnTo>
                  <a:cubicBezTo>
                    <a:pt x="1097" y="282"/>
                    <a:pt x="1094" y="281"/>
                    <a:pt x="1090" y="280"/>
                  </a:cubicBezTo>
                  <a:cubicBezTo>
                    <a:pt x="1085" y="278"/>
                    <a:pt x="1080" y="277"/>
                    <a:pt x="1075" y="277"/>
                  </a:cubicBezTo>
                  <a:cubicBezTo>
                    <a:pt x="1073" y="277"/>
                    <a:pt x="1071" y="277"/>
                    <a:pt x="1069" y="277"/>
                  </a:cubicBezTo>
                  <a:cubicBezTo>
                    <a:pt x="1065" y="279"/>
                    <a:pt x="1061" y="279"/>
                    <a:pt x="1058" y="281"/>
                  </a:cubicBezTo>
                  <a:cubicBezTo>
                    <a:pt x="1054" y="282"/>
                    <a:pt x="1052" y="283"/>
                    <a:pt x="1050" y="284"/>
                  </a:cubicBezTo>
                  <a:cubicBezTo>
                    <a:pt x="1045" y="287"/>
                    <a:pt x="1041" y="289"/>
                    <a:pt x="1038" y="292"/>
                  </a:cubicBezTo>
                  <a:cubicBezTo>
                    <a:pt x="1035" y="296"/>
                    <a:pt x="1032" y="299"/>
                    <a:pt x="1029" y="302"/>
                  </a:cubicBezTo>
                  <a:lnTo>
                    <a:pt x="1029" y="302"/>
                  </a:lnTo>
                  <a:lnTo>
                    <a:pt x="1022" y="301"/>
                  </a:lnTo>
                  <a:cubicBezTo>
                    <a:pt x="1017" y="299"/>
                    <a:pt x="1012" y="299"/>
                    <a:pt x="1007" y="299"/>
                  </a:cubicBezTo>
                  <a:cubicBezTo>
                    <a:pt x="1004" y="299"/>
                    <a:pt x="1001" y="299"/>
                    <a:pt x="997" y="299"/>
                  </a:cubicBezTo>
                  <a:cubicBezTo>
                    <a:pt x="992" y="301"/>
                    <a:pt x="987" y="302"/>
                    <a:pt x="982" y="303"/>
                  </a:cubicBezTo>
                  <a:cubicBezTo>
                    <a:pt x="979" y="304"/>
                    <a:pt x="975" y="306"/>
                    <a:pt x="973" y="307"/>
                  </a:cubicBezTo>
                  <a:cubicBezTo>
                    <a:pt x="961" y="314"/>
                    <a:pt x="956" y="319"/>
                    <a:pt x="955" y="319"/>
                  </a:cubicBezTo>
                  <a:cubicBezTo>
                    <a:pt x="950" y="320"/>
                    <a:pt x="945" y="323"/>
                    <a:pt x="942" y="325"/>
                  </a:cubicBezTo>
                  <a:cubicBezTo>
                    <a:pt x="937" y="327"/>
                    <a:pt x="934" y="331"/>
                    <a:pt x="930" y="334"/>
                  </a:cubicBezTo>
                  <a:cubicBezTo>
                    <a:pt x="927" y="338"/>
                    <a:pt x="924" y="342"/>
                    <a:pt x="921" y="347"/>
                  </a:cubicBezTo>
                  <a:lnTo>
                    <a:pt x="921" y="347"/>
                  </a:lnTo>
                  <a:lnTo>
                    <a:pt x="920" y="346"/>
                  </a:lnTo>
                  <a:cubicBezTo>
                    <a:pt x="917" y="345"/>
                    <a:pt x="915" y="343"/>
                    <a:pt x="913" y="342"/>
                  </a:cubicBezTo>
                  <a:cubicBezTo>
                    <a:pt x="908" y="340"/>
                    <a:pt x="905" y="340"/>
                    <a:pt x="900" y="339"/>
                  </a:cubicBezTo>
                  <a:cubicBezTo>
                    <a:pt x="897" y="338"/>
                    <a:pt x="894" y="338"/>
                    <a:pt x="891" y="338"/>
                  </a:cubicBezTo>
                  <a:cubicBezTo>
                    <a:pt x="891" y="338"/>
                    <a:pt x="890" y="338"/>
                    <a:pt x="889" y="338"/>
                  </a:cubicBezTo>
                  <a:lnTo>
                    <a:pt x="889" y="338"/>
                  </a:lnTo>
                  <a:cubicBezTo>
                    <a:pt x="889" y="338"/>
                    <a:pt x="889" y="338"/>
                    <a:pt x="888" y="338"/>
                  </a:cubicBezTo>
                  <a:cubicBezTo>
                    <a:pt x="885" y="336"/>
                    <a:pt x="882" y="334"/>
                    <a:pt x="875" y="332"/>
                  </a:cubicBezTo>
                  <a:cubicBezTo>
                    <a:pt x="868" y="329"/>
                    <a:pt x="861" y="327"/>
                    <a:pt x="853" y="327"/>
                  </a:cubicBezTo>
                  <a:cubicBezTo>
                    <a:pt x="850" y="327"/>
                    <a:pt x="846" y="328"/>
                    <a:pt x="842" y="328"/>
                  </a:cubicBezTo>
                  <a:cubicBezTo>
                    <a:pt x="831" y="329"/>
                    <a:pt x="820" y="335"/>
                    <a:pt x="811" y="345"/>
                  </a:cubicBezTo>
                  <a:cubicBezTo>
                    <a:pt x="806" y="348"/>
                    <a:pt x="803" y="351"/>
                    <a:pt x="799" y="356"/>
                  </a:cubicBezTo>
                  <a:lnTo>
                    <a:pt x="797" y="359"/>
                  </a:lnTo>
                  <a:lnTo>
                    <a:pt x="797" y="359"/>
                  </a:lnTo>
                  <a:cubicBezTo>
                    <a:pt x="797" y="359"/>
                    <a:pt x="796" y="359"/>
                    <a:pt x="796" y="360"/>
                  </a:cubicBezTo>
                  <a:cubicBezTo>
                    <a:pt x="788" y="363"/>
                    <a:pt x="781" y="369"/>
                    <a:pt x="774" y="376"/>
                  </a:cubicBezTo>
                  <a:cubicBezTo>
                    <a:pt x="772" y="379"/>
                    <a:pt x="770" y="381"/>
                    <a:pt x="768" y="383"/>
                  </a:cubicBezTo>
                  <a:lnTo>
                    <a:pt x="751" y="383"/>
                  </a:lnTo>
                  <a:cubicBezTo>
                    <a:pt x="747" y="383"/>
                    <a:pt x="744" y="383"/>
                    <a:pt x="739" y="384"/>
                  </a:cubicBezTo>
                  <a:cubicBezTo>
                    <a:pt x="738" y="384"/>
                    <a:pt x="737" y="384"/>
                    <a:pt x="735" y="384"/>
                  </a:cubicBezTo>
                  <a:lnTo>
                    <a:pt x="735" y="384"/>
                  </a:lnTo>
                  <a:lnTo>
                    <a:pt x="729" y="383"/>
                  </a:lnTo>
                  <a:cubicBezTo>
                    <a:pt x="723" y="381"/>
                    <a:pt x="717" y="380"/>
                    <a:pt x="711" y="380"/>
                  </a:cubicBezTo>
                  <a:cubicBezTo>
                    <a:pt x="709" y="380"/>
                    <a:pt x="706" y="380"/>
                    <a:pt x="704" y="380"/>
                  </a:cubicBezTo>
                  <a:cubicBezTo>
                    <a:pt x="702" y="380"/>
                    <a:pt x="699" y="380"/>
                    <a:pt x="696" y="382"/>
                  </a:cubicBezTo>
                  <a:lnTo>
                    <a:pt x="690" y="383"/>
                  </a:lnTo>
                  <a:lnTo>
                    <a:pt x="688" y="383"/>
                  </a:lnTo>
                  <a:lnTo>
                    <a:pt x="679" y="384"/>
                  </a:lnTo>
                  <a:lnTo>
                    <a:pt x="665" y="386"/>
                  </a:lnTo>
                  <a:lnTo>
                    <a:pt x="656" y="387"/>
                  </a:lnTo>
                  <a:cubicBezTo>
                    <a:pt x="653" y="389"/>
                    <a:pt x="651" y="390"/>
                    <a:pt x="649" y="390"/>
                  </a:cubicBezTo>
                  <a:cubicBezTo>
                    <a:pt x="644" y="392"/>
                    <a:pt x="639" y="394"/>
                    <a:pt x="636" y="398"/>
                  </a:cubicBezTo>
                  <a:cubicBezTo>
                    <a:pt x="631" y="402"/>
                    <a:pt x="626" y="406"/>
                    <a:pt x="622" y="412"/>
                  </a:cubicBezTo>
                  <a:lnTo>
                    <a:pt x="622" y="412"/>
                  </a:lnTo>
                  <a:cubicBezTo>
                    <a:pt x="621" y="411"/>
                    <a:pt x="620" y="410"/>
                    <a:pt x="619" y="409"/>
                  </a:cubicBezTo>
                  <a:cubicBezTo>
                    <a:pt x="614" y="406"/>
                    <a:pt x="609" y="404"/>
                    <a:pt x="604" y="402"/>
                  </a:cubicBezTo>
                  <a:cubicBezTo>
                    <a:pt x="599" y="402"/>
                    <a:pt x="596" y="401"/>
                    <a:pt x="592" y="401"/>
                  </a:cubicBezTo>
                  <a:cubicBezTo>
                    <a:pt x="591" y="401"/>
                    <a:pt x="589" y="401"/>
                    <a:pt x="587" y="401"/>
                  </a:cubicBezTo>
                  <a:cubicBezTo>
                    <a:pt x="582" y="401"/>
                    <a:pt x="576" y="402"/>
                    <a:pt x="570" y="405"/>
                  </a:cubicBezTo>
                  <a:cubicBezTo>
                    <a:pt x="565" y="407"/>
                    <a:pt x="562" y="408"/>
                    <a:pt x="558" y="412"/>
                  </a:cubicBezTo>
                  <a:cubicBezTo>
                    <a:pt x="556" y="413"/>
                    <a:pt x="554" y="415"/>
                    <a:pt x="551" y="418"/>
                  </a:cubicBezTo>
                  <a:cubicBezTo>
                    <a:pt x="548" y="421"/>
                    <a:pt x="546" y="424"/>
                    <a:pt x="543" y="428"/>
                  </a:cubicBezTo>
                  <a:cubicBezTo>
                    <a:pt x="540" y="433"/>
                    <a:pt x="538" y="438"/>
                    <a:pt x="536" y="442"/>
                  </a:cubicBezTo>
                  <a:lnTo>
                    <a:pt x="536" y="442"/>
                  </a:lnTo>
                  <a:cubicBezTo>
                    <a:pt x="532" y="443"/>
                    <a:pt x="527" y="443"/>
                    <a:pt x="521" y="445"/>
                  </a:cubicBezTo>
                  <a:lnTo>
                    <a:pt x="521" y="445"/>
                  </a:lnTo>
                  <a:lnTo>
                    <a:pt x="511" y="440"/>
                  </a:lnTo>
                  <a:cubicBezTo>
                    <a:pt x="503" y="435"/>
                    <a:pt x="495" y="433"/>
                    <a:pt x="487" y="430"/>
                  </a:cubicBezTo>
                  <a:lnTo>
                    <a:pt x="474" y="430"/>
                  </a:lnTo>
                  <a:cubicBezTo>
                    <a:pt x="468" y="431"/>
                    <a:pt x="463" y="433"/>
                    <a:pt x="459" y="434"/>
                  </a:cubicBezTo>
                  <a:cubicBezTo>
                    <a:pt x="454" y="436"/>
                    <a:pt x="449" y="438"/>
                    <a:pt x="445" y="442"/>
                  </a:cubicBezTo>
                  <a:cubicBezTo>
                    <a:pt x="439" y="445"/>
                    <a:pt x="433" y="450"/>
                    <a:pt x="430" y="455"/>
                  </a:cubicBezTo>
                  <a:cubicBezTo>
                    <a:pt x="427" y="457"/>
                    <a:pt x="425" y="459"/>
                    <a:pt x="423" y="460"/>
                  </a:cubicBezTo>
                  <a:lnTo>
                    <a:pt x="425" y="459"/>
                  </a:lnTo>
                  <a:lnTo>
                    <a:pt x="427" y="459"/>
                  </a:lnTo>
                  <a:cubicBezTo>
                    <a:pt x="419" y="462"/>
                    <a:pt x="411" y="467"/>
                    <a:pt x="404" y="472"/>
                  </a:cubicBezTo>
                  <a:lnTo>
                    <a:pt x="404" y="472"/>
                  </a:lnTo>
                  <a:cubicBezTo>
                    <a:pt x="403" y="471"/>
                    <a:pt x="401" y="470"/>
                    <a:pt x="400" y="468"/>
                  </a:cubicBezTo>
                  <a:cubicBezTo>
                    <a:pt x="397" y="467"/>
                    <a:pt x="394" y="464"/>
                    <a:pt x="392" y="463"/>
                  </a:cubicBezTo>
                  <a:cubicBezTo>
                    <a:pt x="389" y="462"/>
                    <a:pt x="388" y="462"/>
                    <a:pt x="386" y="460"/>
                  </a:cubicBezTo>
                  <a:cubicBezTo>
                    <a:pt x="382" y="459"/>
                    <a:pt x="380" y="458"/>
                    <a:pt x="376" y="457"/>
                  </a:cubicBezTo>
                  <a:cubicBezTo>
                    <a:pt x="372" y="456"/>
                    <a:pt x="367" y="455"/>
                    <a:pt x="361" y="455"/>
                  </a:cubicBezTo>
                  <a:cubicBezTo>
                    <a:pt x="353" y="455"/>
                    <a:pt x="344" y="458"/>
                    <a:pt x="336" y="463"/>
                  </a:cubicBezTo>
                  <a:cubicBezTo>
                    <a:pt x="329" y="467"/>
                    <a:pt x="323" y="474"/>
                    <a:pt x="320" y="481"/>
                  </a:cubicBezTo>
                  <a:cubicBezTo>
                    <a:pt x="317" y="485"/>
                    <a:pt x="316" y="489"/>
                    <a:pt x="315" y="493"/>
                  </a:cubicBezTo>
                  <a:cubicBezTo>
                    <a:pt x="314" y="500"/>
                    <a:pt x="313" y="507"/>
                    <a:pt x="313" y="514"/>
                  </a:cubicBezTo>
                  <a:lnTo>
                    <a:pt x="313" y="525"/>
                  </a:lnTo>
                  <a:lnTo>
                    <a:pt x="313" y="525"/>
                  </a:lnTo>
                  <a:cubicBezTo>
                    <a:pt x="311" y="525"/>
                    <a:pt x="309" y="525"/>
                    <a:pt x="308" y="525"/>
                  </a:cubicBezTo>
                  <a:cubicBezTo>
                    <a:pt x="306" y="525"/>
                    <a:pt x="305" y="525"/>
                    <a:pt x="304" y="525"/>
                  </a:cubicBezTo>
                  <a:cubicBezTo>
                    <a:pt x="298" y="525"/>
                    <a:pt x="293" y="526"/>
                    <a:pt x="288" y="529"/>
                  </a:cubicBezTo>
                  <a:lnTo>
                    <a:pt x="286" y="529"/>
                  </a:lnTo>
                  <a:lnTo>
                    <a:pt x="281" y="530"/>
                  </a:lnTo>
                  <a:cubicBezTo>
                    <a:pt x="276" y="532"/>
                    <a:pt x="269" y="533"/>
                    <a:pt x="261" y="536"/>
                  </a:cubicBezTo>
                  <a:lnTo>
                    <a:pt x="261" y="536"/>
                  </a:lnTo>
                  <a:lnTo>
                    <a:pt x="254" y="533"/>
                  </a:lnTo>
                  <a:cubicBezTo>
                    <a:pt x="246" y="530"/>
                    <a:pt x="237" y="529"/>
                    <a:pt x="228" y="528"/>
                  </a:cubicBezTo>
                  <a:cubicBezTo>
                    <a:pt x="225" y="528"/>
                    <a:pt x="220" y="529"/>
                    <a:pt x="217" y="529"/>
                  </a:cubicBezTo>
                  <a:cubicBezTo>
                    <a:pt x="215" y="529"/>
                    <a:pt x="214" y="530"/>
                    <a:pt x="212" y="530"/>
                  </a:cubicBezTo>
                  <a:lnTo>
                    <a:pt x="212" y="530"/>
                  </a:lnTo>
                  <a:cubicBezTo>
                    <a:pt x="212" y="530"/>
                    <a:pt x="212" y="530"/>
                    <a:pt x="212" y="530"/>
                  </a:cubicBezTo>
                  <a:cubicBezTo>
                    <a:pt x="210" y="530"/>
                    <a:pt x="206" y="529"/>
                    <a:pt x="199" y="528"/>
                  </a:cubicBezTo>
                  <a:cubicBezTo>
                    <a:pt x="196" y="527"/>
                    <a:pt x="192" y="526"/>
                    <a:pt x="188" y="526"/>
                  </a:cubicBezTo>
                  <a:cubicBezTo>
                    <a:pt x="181" y="526"/>
                    <a:pt x="175" y="528"/>
                    <a:pt x="168" y="530"/>
                  </a:cubicBezTo>
                  <a:cubicBezTo>
                    <a:pt x="161" y="532"/>
                    <a:pt x="154" y="536"/>
                    <a:pt x="148" y="541"/>
                  </a:cubicBezTo>
                  <a:cubicBezTo>
                    <a:pt x="144" y="545"/>
                    <a:pt x="140" y="550"/>
                    <a:pt x="138" y="555"/>
                  </a:cubicBezTo>
                  <a:cubicBezTo>
                    <a:pt x="137" y="559"/>
                    <a:pt x="136" y="562"/>
                    <a:pt x="134" y="566"/>
                  </a:cubicBezTo>
                  <a:cubicBezTo>
                    <a:pt x="133" y="568"/>
                    <a:pt x="133" y="570"/>
                    <a:pt x="132" y="573"/>
                  </a:cubicBezTo>
                  <a:cubicBezTo>
                    <a:pt x="131" y="576"/>
                    <a:pt x="131" y="580"/>
                    <a:pt x="131" y="584"/>
                  </a:cubicBezTo>
                  <a:lnTo>
                    <a:pt x="131" y="584"/>
                  </a:lnTo>
                  <a:cubicBezTo>
                    <a:pt x="128" y="584"/>
                    <a:pt x="125" y="583"/>
                    <a:pt x="122" y="583"/>
                  </a:cubicBezTo>
                  <a:cubicBezTo>
                    <a:pt x="119" y="583"/>
                    <a:pt x="116" y="584"/>
                    <a:pt x="114" y="584"/>
                  </a:cubicBezTo>
                  <a:cubicBezTo>
                    <a:pt x="107" y="585"/>
                    <a:pt x="100" y="588"/>
                    <a:pt x="94" y="591"/>
                  </a:cubicBezTo>
                  <a:cubicBezTo>
                    <a:pt x="90" y="595"/>
                    <a:pt x="86" y="598"/>
                    <a:pt x="82" y="602"/>
                  </a:cubicBezTo>
                  <a:cubicBezTo>
                    <a:pt x="80" y="605"/>
                    <a:pt x="78" y="609"/>
                    <a:pt x="76" y="612"/>
                  </a:cubicBezTo>
                  <a:cubicBezTo>
                    <a:pt x="74" y="614"/>
                    <a:pt x="73" y="617"/>
                    <a:pt x="73" y="619"/>
                  </a:cubicBezTo>
                  <a:lnTo>
                    <a:pt x="71" y="626"/>
                  </a:lnTo>
                  <a:lnTo>
                    <a:pt x="68" y="631"/>
                  </a:lnTo>
                  <a:cubicBezTo>
                    <a:pt x="67" y="636"/>
                    <a:pt x="67" y="642"/>
                    <a:pt x="66" y="647"/>
                  </a:cubicBezTo>
                  <a:lnTo>
                    <a:pt x="66" y="652"/>
                  </a:lnTo>
                  <a:lnTo>
                    <a:pt x="66" y="652"/>
                  </a:lnTo>
                  <a:cubicBezTo>
                    <a:pt x="65" y="652"/>
                    <a:pt x="64" y="652"/>
                    <a:pt x="64" y="653"/>
                  </a:cubicBezTo>
                  <a:cubicBezTo>
                    <a:pt x="60" y="655"/>
                    <a:pt x="57" y="658"/>
                    <a:pt x="53" y="661"/>
                  </a:cubicBezTo>
                  <a:lnTo>
                    <a:pt x="52" y="662"/>
                  </a:lnTo>
                  <a:lnTo>
                    <a:pt x="52" y="662"/>
                  </a:lnTo>
                  <a:cubicBezTo>
                    <a:pt x="51" y="662"/>
                    <a:pt x="51" y="663"/>
                    <a:pt x="50" y="663"/>
                  </a:cubicBezTo>
                  <a:lnTo>
                    <a:pt x="46" y="667"/>
                  </a:lnTo>
                  <a:cubicBezTo>
                    <a:pt x="1" y="690"/>
                    <a:pt x="24" y="752"/>
                    <a:pt x="65" y="752"/>
                  </a:cubicBezTo>
                  <a:cubicBezTo>
                    <a:pt x="72" y="752"/>
                    <a:pt x="79" y="750"/>
                    <a:pt x="87" y="746"/>
                  </a:cubicBezTo>
                  <a:cubicBezTo>
                    <a:pt x="94" y="743"/>
                    <a:pt x="100" y="740"/>
                    <a:pt x="105" y="735"/>
                  </a:cubicBezTo>
                  <a:cubicBezTo>
                    <a:pt x="110" y="732"/>
                    <a:pt x="112" y="729"/>
                    <a:pt x="112" y="729"/>
                  </a:cubicBezTo>
                  <a:lnTo>
                    <a:pt x="112" y="729"/>
                  </a:lnTo>
                  <a:lnTo>
                    <a:pt x="111" y="730"/>
                  </a:lnTo>
                  <a:cubicBezTo>
                    <a:pt x="112" y="729"/>
                    <a:pt x="114" y="728"/>
                    <a:pt x="116" y="728"/>
                  </a:cubicBezTo>
                  <a:lnTo>
                    <a:pt x="119" y="726"/>
                  </a:lnTo>
                  <a:cubicBezTo>
                    <a:pt x="126" y="722"/>
                    <a:pt x="133" y="716"/>
                    <a:pt x="138" y="709"/>
                  </a:cubicBezTo>
                  <a:cubicBezTo>
                    <a:pt x="140" y="706"/>
                    <a:pt x="142" y="701"/>
                    <a:pt x="144" y="698"/>
                  </a:cubicBezTo>
                  <a:cubicBezTo>
                    <a:pt x="144" y="696"/>
                    <a:pt x="145" y="694"/>
                    <a:pt x="146" y="692"/>
                  </a:cubicBezTo>
                  <a:lnTo>
                    <a:pt x="146" y="692"/>
                  </a:lnTo>
                  <a:cubicBezTo>
                    <a:pt x="147" y="693"/>
                    <a:pt x="148" y="693"/>
                    <a:pt x="149" y="693"/>
                  </a:cubicBezTo>
                  <a:cubicBezTo>
                    <a:pt x="154" y="694"/>
                    <a:pt x="158" y="694"/>
                    <a:pt x="161" y="694"/>
                  </a:cubicBezTo>
                  <a:cubicBezTo>
                    <a:pt x="162" y="695"/>
                    <a:pt x="164" y="695"/>
                    <a:pt x="165" y="695"/>
                  </a:cubicBezTo>
                  <a:cubicBezTo>
                    <a:pt x="169" y="695"/>
                    <a:pt x="173" y="694"/>
                    <a:pt x="176" y="693"/>
                  </a:cubicBezTo>
                  <a:cubicBezTo>
                    <a:pt x="185" y="691"/>
                    <a:pt x="193" y="686"/>
                    <a:pt x="200" y="679"/>
                  </a:cubicBezTo>
                  <a:cubicBezTo>
                    <a:pt x="204" y="675"/>
                    <a:pt x="207" y="669"/>
                    <a:pt x="210" y="663"/>
                  </a:cubicBezTo>
                  <a:cubicBezTo>
                    <a:pt x="211" y="660"/>
                    <a:pt x="212" y="656"/>
                    <a:pt x="213" y="654"/>
                  </a:cubicBezTo>
                  <a:cubicBezTo>
                    <a:pt x="214" y="652"/>
                    <a:pt x="214" y="648"/>
                    <a:pt x="214" y="647"/>
                  </a:cubicBezTo>
                  <a:cubicBezTo>
                    <a:pt x="215" y="638"/>
                    <a:pt x="215" y="628"/>
                    <a:pt x="215" y="620"/>
                  </a:cubicBezTo>
                  <a:lnTo>
                    <a:pt x="215" y="620"/>
                  </a:lnTo>
                  <a:cubicBezTo>
                    <a:pt x="219" y="619"/>
                    <a:pt x="222" y="619"/>
                    <a:pt x="225" y="618"/>
                  </a:cubicBezTo>
                  <a:lnTo>
                    <a:pt x="225" y="618"/>
                  </a:lnTo>
                  <a:lnTo>
                    <a:pt x="232" y="620"/>
                  </a:lnTo>
                  <a:cubicBezTo>
                    <a:pt x="240" y="624"/>
                    <a:pt x="248" y="625"/>
                    <a:pt x="256" y="626"/>
                  </a:cubicBezTo>
                  <a:cubicBezTo>
                    <a:pt x="264" y="626"/>
                    <a:pt x="271" y="625"/>
                    <a:pt x="279" y="623"/>
                  </a:cubicBezTo>
                  <a:lnTo>
                    <a:pt x="283" y="620"/>
                  </a:lnTo>
                  <a:lnTo>
                    <a:pt x="299" y="615"/>
                  </a:lnTo>
                  <a:lnTo>
                    <a:pt x="299" y="615"/>
                  </a:lnTo>
                  <a:cubicBezTo>
                    <a:pt x="302" y="617"/>
                    <a:pt x="305" y="619"/>
                    <a:pt x="309" y="623"/>
                  </a:cubicBezTo>
                  <a:cubicBezTo>
                    <a:pt x="316" y="627"/>
                    <a:pt x="324" y="631"/>
                    <a:pt x="334" y="633"/>
                  </a:cubicBezTo>
                  <a:cubicBezTo>
                    <a:pt x="337" y="634"/>
                    <a:pt x="342" y="634"/>
                    <a:pt x="346" y="634"/>
                  </a:cubicBezTo>
                  <a:cubicBezTo>
                    <a:pt x="352" y="634"/>
                    <a:pt x="359" y="633"/>
                    <a:pt x="365" y="631"/>
                  </a:cubicBezTo>
                  <a:cubicBezTo>
                    <a:pt x="375" y="626"/>
                    <a:pt x="383" y="619"/>
                    <a:pt x="389" y="609"/>
                  </a:cubicBezTo>
                  <a:cubicBezTo>
                    <a:pt x="390" y="605"/>
                    <a:pt x="393" y="601"/>
                    <a:pt x="394" y="597"/>
                  </a:cubicBezTo>
                  <a:cubicBezTo>
                    <a:pt x="395" y="589"/>
                    <a:pt x="396" y="582"/>
                    <a:pt x="396" y="575"/>
                  </a:cubicBezTo>
                  <a:lnTo>
                    <a:pt x="396" y="566"/>
                  </a:lnTo>
                  <a:lnTo>
                    <a:pt x="396" y="566"/>
                  </a:lnTo>
                  <a:cubicBezTo>
                    <a:pt x="398" y="567"/>
                    <a:pt x="400" y="567"/>
                    <a:pt x="402" y="567"/>
                  </a:cubicBezTo>
                  <a:cubicBezTo>
                    <a:pt x="408" y="567"/>
                    <a:pt x="415" y="567"/>
                    <a:pt x="420" y="565"/>
                  </a:cubicBezTo>
                  <a:cubicBezTo>
                    <a:pt x="426" y="562"/>
                    <a:pt x="431" y="560"/>
                    <a:pt x="437" y="557"/>
                  </a:cubicBezTo>
                  <a:cubicBezTo>
                    <a:pt x="441" y="553"/>
                    <a:pt x="447" y="548"/>
                    <a:pt x="452" y="543"/>
                  </a:cubicBezTo>
                  <a:cubicBezTo>
                    <a:pt x="454" y="541"/>
                    <a:pt x="455" y="539"/>
                    <a:pt x="457" y="537"/>
                  </a:cubicBezTo>
                  <a:lnTo>
                    <a:pt x="457" y="537"/>
                  </a:lnTo>
                  <a:cubicBezTo>
                    <a:pt x="456" y="538"/>
                    <a:pt x="455" y="539"/>
                    <a:pt x="453" y="539"/>
                  </a:cubicBezTo>
                  <a:cubicBezTo>
                    <a:pt x="454" y="538"/>
                    <a:pt x="456" y="538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9" y="537"/>
                    <a:pt x="460" y="536"/>
                    <a:pt x="461" y="536"/>
                  </a:cubicBezTo>
                  <a:cubicBezTo>
                    <a:pt x="463" y="535"/>
                    <a:pt x="466" y="533"/>
                    <a:pt x="468" y="532"/>
                  </a:cubicBezTo>
                  <a:cubicBezTo>
                    <a:pt x="470" y="530"/>
                    <a:pt x="474" y="526"/>
                    <a:pt x="477" y="524"/>
                  </a:cubicBezTo>
                  <a:cubicBezTo>
                    <a:pt x="478" y="523"/>
                    <a:pt x="479" y="523"/>
                    <a:pt x="479" y="522"/>
                  </a:cubicBezTo>
                  <a:lnTo>
                    <a:pt x="479" y="522"/>
                  </a:lnTo>
                  <a:cubicBezTo>
                    <a:pt x="484" y="525"/>
                    <a:pt x="490" y="527"/>
                    <a:pt x="495" y="529"/>
                  </a:cubicBezTo>
                  <a:cubicBezTo>
                    <a:pt x="497" y="530"/>
                    <a:pt x="500" y="530"/>
                    <a:pt x="503" y="531"/>
                  </a:cubicBezTo>
                  <a:cubicBezTo>
                    <a:pt x="506" y="531"/>
                    <a:pt x="511" y="532"/>
                    <a:pt x="514" y="532"/>
                  </a:cubicBezTo>
                  <a:cubicBezTo>
                    <a:pt x="519" y="532"/>
                    <a:pt x="524" y="531"/>
                    <a:pt x="528" y="530"/>
                  </a:cubicBezTo>
                  <a:lnTo>
                    <a:pt x="531" y="529"/>
                  </a:lnTo>
                  <a:cubicBezTo>
                    <a:pt x="535" y="528"/>
                    <a:pt x="542" y="526"/>
                    <a:pt x="551" y="524"/>
                  </a:cubicBezTo>
                  <a:cubicBezTo>
                    <a:pt x="555" y="523"/>
                    <a:pt x="560" y="522"/>
                    <a:pt x="565" y="521"/>
                  </a:cubicBezTo>
                  <a:cubicBezTo>
                    <a:pt x="569" y="519"/>
                    <a:pt x="572" y="517"/>
                    <a:pt x="576" y="516"/>
                  </a:cubicBezTo>
                  <a:cubicBezTo>
                    <a:pt x="579" y="514"/>
                    <a:pt x="583" y="511"/>
                    <a:pt x="586" y="509"/>
                  </a:cubicBezTo>
                  <a:cubicBezTo>
                    <a:pt x="588" y="507"/>
                    <a:pt x="590" y="504"/>
                    <a:pt x="592" y="502"/>
                  </a:cubicBezTo>
                  <a:cubicBezTo>
                    <a:pt x="592" y="502"/>
                    <a:pt x="593" y="501"/>
                    <a:pt x="593" y="501"/>
                  </a:cubicBezTo>
                  <a:lnTo>
                    <a:pt x="593" y="501"/>
                  </a:lnTo>
                  <a:cubicBezTo>
                    <a:pt x="595" y="502"/>
                    <a:pt x="597" y="503"/>
                    <a:pt x="599" y="504"/>
                  </a:cubicBezTo>
                  <a:lnTo>
                    <a:pt x="605" y="507"/>
                  </a:lnTo>
                  <a:cubicBezTo>
                    <a:pt x="607" y="508"/>
                    <a:pt x="609" y="510"/>
                    <a:pt x="613" y="510"/>
                  </a:cubicBezTo>
                  <a:cubicBezTo>
                    <a:pt x="616" y="511"/>
                    <a:pt x="621" y="513"/>
                    <a:pt x="626" y="514"/>
                  </a:cubicBezTo>
                  <a:cubicBezTo>
                    <a:pt x="632" y="514"/>
                    <a:pt x="638" y="513"/>
                    <a:pt x="645" y="511"/>
                  </a:cubicBezTo>
                  <a:cubicBezTo>
                    <a:pt x="653" y="508"/>
                    <a:pt x="661" y="503"/>
                    <a:pt x="667" y="496"/>
                  </a:cubicBezTo>
                  <a:cubicBezTo>
                    <a:pt x="671" y="493"/>
                    <a:pt x="674" y="488"/>
                    <a:pt x="677" y="485"/>
                  </a:cubicBezTo>
                  <a:cubicBezTo>
                    <a:pt x="679" y="479"/>
                    <a:pt x="681" y="474"/>
                    <a:pt x="683" y="470"/>
                  </a:cubicBezTo>
                  <a:cubicBezTo>
                    <a:pt x="688" y="470"/>
                    <a:pt x="693" y="468"/>
                    <a:pt x="699" y="467"/>
                  </a:cubicBezTo>
                  <a:lnTo>
                    <a:pt x="705" y="465"/>
                  </a:lnTo>
                  <a:lnTo>
                    <a:pt x="716" y="468"/>
                  </a:lnTo>
                  <a:cubicBezTo>
                    <a:pt x="722" y="469"/>
                    <a:pt x="728" y="470"/>
                    <a:pt x="735" y="470"/>
                  </a:cubicBezTo>
                  <a:cubicBezTo>
                    <a:pt x="737" y="470"/>
                    <a:pt x="740" y="470"/>
                    <a:pt x="743" y="470"/>
                  </a:cubicBezTo>
                  <a:cubicBezTo>
                    <a:pt x="745" y="470"/>
                    <a:pt x="751" y="467"/>
                    <a:pt x="751" y="467"/>
                  </a:cubicBezTo>
                  <a:cubicBezTo>
                    <a:pt x="752" y="467"/>
                    <a:pt x="756" y="468"/>
                    <a:pt x="763" y="468"/>
                  </a:cubicBezTo>
                  <a:cubicBezTo>
                    <a:pt x="767" y="468"/>
                    <a:pt x="771" y="468"/>
                    <a:pt x="776" y="467"/>
                  </a:cubicBezTo>
                  <a:cubicBezTo>
                    <a:pt x="780" y="466"/>
                    <a:pt x="783" y="466"/>
                    <a:pt x="787" y="465"/>
                  </a:cubicBezTo>
                  <a:cubicBezTo>
                    <a:pt x="790" y="464"/>
                    <a:pt x="794" y="463"/>
                    <a:pt x="796" y="462"/>
                  </a:cubicBezTo>
                  <a:cubicBezTo>
                    <a:pt x="799" y="460"/>
                    <a:pt x="802" y="459"/>
                    <a:pt x="804" y="457"/>
                  </a:cubicBezTo>
                  <a:cubicBezTo>
                    <a:pt x="811" y="453"/>
                    <a:pt x="817" y="448"/>
                    <a:pt x="821" y="442"/>
                  </a:cubicBezTo>
                  <a:lnTo>
                    <a:pt x="828" y="435"/>
                  </a:lnTo>
                  <a:lnTo>
                    <a:pt x="828" y="435"/>
                  </a:lnTo>
                  <a:cubicBezTo>
                    <a:pt x="830" y="435"/>
                    <a:pt x="831" y="434"/>
                    <a:pt x="833" y="433"/>
                  </a:cubicBezTo>
                  <a:cubicBezTo>
                    <a:pt x="835" y="431"/>
                    <a:pt x="838" y="430"/>
                    <a:pt x="840" y="428"/>
                  </a:cubicBezTo>
                  <a:cubicBezTo>
                    <a:pt x="842" y="427"/>
                    <a:pt x="843" y="426"/>
                    <a:pt x="846" y="424"/>
                  </a:cubicBezTo>
                  <a:cubicBezTo>
                    <a:pt x="848" y="422"/>
                    <a:pt x="850" y="419"/>
                    <a:pt x="853" y="416"/>
                  </a:cubicBezTo>
                  <a:lnTo>
                    <a:pt x="853" y="416"/>
                  </a:lnTo>
                  <a:cubicBezTo>
                    <a:pt x="857" y="418"/>
                    <a:pt x="862" y="420"/>
                    <a:pt x="868" y="421"/>
                  </a:cubicBezTo>
                  <a:cubicBezTo>
                    <a:pt x="871" y="422"/>
                    <a:pt x="875" y="422"/>
                    <a:pt x="879" y="423"/>
                  </a:cubicBezTo>
                  <a:lnTo>
                    <a:pt x="879" y="423"/>
                  </a:lnTo>
                  <a:cubicBezTo>
                    <a:pt x="879" y="423"/>
                    <a:pt x="879" y="423"/>
                    <a:pt x="879" y="423"/>
                  </a:cubicBezTo>
                  <a:cubicBezTo>
                    <a:pt x="883" y="427"/>
                    <a:pt x="886" y="429"/>
                    <a:pt x="890" y="433"/>
                  </a:cubicBezTo>
                  <a:cubicBezTo>
                    <a:pt x="897" y="438"/>
                    <a:pt x="904" y="442"/>
                    <a:pt x="911" y="445"/>
                  </a:cubicBezTo>
                  <a:cubicBezTo>
                    <a:pt x="916" y="448"/>
                    <a:pt x="923" y="449"/>
                    <a:pt x="929" y="449"/>
                  </a:cubicBezTo>
                  <a:cubicBezTo>
                    <a:pt x="933" y="449"/>
                    <a:pt x="936" y="448"/>
                    <a:pt x="939" y="448"/>
                  </a:cubicBezTo>
                  <a:cubicBezTo>
                    <a:pt x="946" y="446"/>
                    <a:pt x="952" y="444"/>
                    <a:pt x="958" y="440"/>
                  </a:cubicBezTo>
                  <a:cubicBezTo>
                    <a:pt x="961" y="437"/>
                    <a:pt x="965" y="434"/>
                    <a:pt x="968" y="430"/>
                  </a:cubicBezTo>
                  <a:cubicBezTo>
                    <a:pt x="973" y="423"/>
                    <a:pt x="977" y="416"/>
                    <a:pt x="980" y="408"/>
                  </a:cubicBezTo>
                  <a:cubicBezTo>
                    <a:pt x="982" y="401"/>
                    <a:pt x="984" y="396"/>
                    <a:pt x="985" y="392"/>
                  </a:cubicBezTo>
                  <a:lnTo>
                    <a:pt x="985" y="392"/>
                  </a:lnTo>
                  <a:cubicBezTo>
                    <a:pt x="995" y="387"/>
                    <a:pt x="1000" y="383"/>
                    <a:pt x="1003" y="381"/>
                  </a:cubicBezTo>
                  <a:lnTo>
                    <a:pt x="1003" y="381"/>
                  </a:lnTo>
                  <a:lnTo>
                    <a:pt x="1010" y="383"/>
                  </a:lnTo>
                  <a:cubicBezTo>
                    <a:pt x="1015" y="384"/>
                    <a:pt x="1021" y="384"/>
                    <a:pt x="1026" y="384"/>
                  </a:cubicBezTo>
                  <a:cubicBezTo>
                    <a:pt x="1029" y="384"/>
                    <a:pt x="1031" y="384"/>
                    <a:pt x="1033" y="384"/>
                  </a:cubicBezTo>
                  <a:cubicBezTo>
                    <a:pt x="1039" y="384"/>
                    <a:pt x="1045" y="383"/>
                    <a:pt x="1051" y="380"/>
                  </a:cubicBezTo>
                  <a:cubicBezTo>
                    <a:pt x="1053" y="379"/>
                    <a:pt x="1055" y="378"/>
                    <a:pt x="1059" y="377"/>
                  </a:cubicBezTo>
                  <a:cubicBezTo>
                    <a:pt x="1061" y="376"/>
                    <a:pt x="1063" y="373"/>
                    <a:pt x="1065" y="372"/>
                  </a:cubicBezTo>
                  <a:cubicBezTo>
                    <a:pt x="1065" y="372"/>
                    <a:pt x="1065" y="372"/>
                    <a:pt x="1066" y="371"/>
                  </a:cubicBezTo>
                  <a:lnTo>
                    <a:pt x="1066" y="371"/>
                  </a:lnTo>
                  <a:cubicBezTo>
                    <a:pt x="1067" y="373"/>
                    <a:pt x="1069" y="375"/>
                    <a:pt x="1070" y="377"/>
                  </a:cubicBezTo>
                  <a:cubicBezTo>
                    <a:pt x="1075" y="382"/>
                    <a:pt x="1080" y="386"/>
                    <a:pt x="1085" y="391"/>
                  </a:cubicBezTo>
                  <a:cubicBezTo>
                    <a:pt x="1088" y="392"/>
                    <a:pt x="1090" y="394"/>
                    <a:pt x="1092" y="396"/>
                  </a:cubicBezTo>
                  <a:cubicBezTo>
                    <a:pt x="1097" y="398"/>
                    <a:pt x="1103" y="399"/>
                    <a:pt x="1107" y="400"/>
                  </a:cubicBezTo>
                  <a:cubicBezTo>
                    <a:pt x="1110" y="401"/>
                    <a:pt x="1113" y="401"/>
                    <a:pt x="1116" y="401"/>
                  </a:cubicBezTo>
                  <a:cubicBezTo>
                    <a:pt x="1121" y="401"/>
                    <a:pt x="1127" y="400"/>
                    <a:pt x="1132" y="398"/>
                  </a:cubicBezTo>
                  <a:cubicBezTo>
                    <a:pt x="1140" y="396"/>
                    <a:pt x="1147" y="390"/>
                    <a:pt x="1151" y="384"/>
                  </a:cubicBezTo>
                  <a:cubicBezTo>
                    <a:pt x="1155" y="380"/>
                    <a:pt x="1157" y="377"/>
                    <a:pt x="1158" y="372"/>
                  </a:cubicBezTo>
                  <a:cubicBezTo>
                    <a:pt x="1160" y="370"/>
                    <a:pt x="1161" y="369"/>
                    <a:pt x="1162" y="367"/>
                  </a:cubicBezTo>
                  <a:cubicBezTo>
                    <a:pt x="1162" y="363"/>
                    <a:pt x="1163" y="360"/>
                    <a:pt x="1164" y="356"/>
                  </a:cubicBezTo>
                  <a:lnTo>
                    <a:pt x="1165" y="348"/>
                  </a:lnTo>
                  <a:lnTo>
                    <a:pt x="1167" y="341"/>
                  </a:lnTo>
                  <a:lnTo>
                    <a:pt x="1167" y="339"/>
                  </a:lnTo>
                  <a:lnTo>
                    <a:pt x="1167" y="339"/>
                  </a:lnTo>
                  <a:cubicBezTo>
                    <a:pt x="1169" y="339"/>
                    <a:pt x="1171" y="339"/>
                    <a:pt x="1173" y="340"/>
                  </a:cubicBezTo>
                  <a:lnTo>
                    <a:pt x="1186" y="340"/>
                  </a:lnTo>
                  <a:cubicBezTo>
                    <a:pt x="1189" y="339"/>
                    <a:pt x="1191" y="339"/>
                    <a:pt x="1192" y="339"/>
                  </a:cubicBezTo>
                  <a:lnTo>
                    <a:pt x="1201" y="336"/>
                  </a:lnTo>
                  <a:cubicBezTo>
                    <a:pt x="1205" y="336"/>
                    <a:pt x="1209" y="336"/>
                    <a:pt x="1214" y="335"/>
                  </a:cubicBezTo>
                  <a:lnTo>
                    <a:pt x="1214" y="335"/>
                  </a:lnTo>
                  <a:lnTo>
                    <a:pt x="1222" y="342"/>
                  </a:lnTo>
                  <a:cubicBezTo>
                    <a:pt x="1227" y="346"/>
                    <a:pt x="1233" y="350"/>
                    <a:pt x="1238" y="353"/>
                  </a:cubicBezTo>
                  <a:cubicBezTo>
                    <a:pt x="1241" y="355"/>
                    <a:pt x="1243" y="356"/>
                    <a:pt x="1246" y="357"/>
                  </a:cubicBezTo>
                  <a:cubicBezTo>
                    <a:pt x="1250" y="358"/>
                    <a:pt x="1253" y="358"/>
                    <a:pt x="1258" y="360"/>
                  </a:cubicBezTo>
                  <a:cubicBezTo>
                    <a:pt x="1260" y="360"/>
                    <a:pt x="1261" y="360"/>
                    <a:pt x="1263" y="360"/>
                  </a:cubicBezTo>
                  <a:cubicBezTo>
                    <a:pt x="1267" y="360"/>
                    <a:pt x="1270" y="359"/>
                    <a:pt x="1274" y="358"/>
                  </a:cubicBezTo>
                  <a:lnTo>
                    <a:pt x="1279" y="358"/>
                  </a:lnTo>
                  <a:cubicBezTo>
                    <a:pt x="1285" y="356"/>
                    <a:pt x="1289" y="355"/>
                    <a:pt x="1293" y="354"/>
                  </a:cubicBezTo>
                  <a:cubicBezTo>
                    <a:pt x="1299" y="351"/>
                    <a:pt x="1304" y="349"/>
                    <a:pt x="1310" y="347"/>
                  </a:cubicBezTo>
                  <a:cubicBezTo>
                    <a:pt x="1316" y="346"/>
                    <a:pt x="1321" y="345"/>
                    <a:pt x="1325" y="342"/>
                  </a:cubicBezTo>
                  <a:cubicBezTo>
                    <a:pt x="1329" y="340"/>
                    <a:pt x="1332" y="338"/>
                    <a:pt x="1336" y="334"/>
                  </a:cubicBezTo>
                  <a:cubicBezTo>
                    <a:pt x="1338" y="332"/>
                    <a:pt x="1339" y="329"/>
                    <a:pt x="1341" y="327"/>
                  </a:cubicBezTo>
                  <a:lnTo>
                    <a:pt x="1345" y="323"/>
                  </a:lnTo>
                  <a:cubicBezTo>
                    <a:pt x="1345" y="322"/>
                    <a:pt x="1346" y="321"/>
                    <a:pt x="1347" y="320"/>
                  </a:cubicBezTo>
                  <a:lnTo>
                    <a:pt x="1347" y="320"/>
                  </a:lnTo>
                  <a:cubicBezTo>
                    <a:pt x="1347" y="320"/>
                    <a:pt x="1347" y="320"/>
                    <a:pt x="1347" y="320"/>
                  </a:cubicBezTo>
                  <a:cubicBezTo>
                    <a:pt x="1352" y="323"/>
                    <a:pt x="1358" y="325"/>
                    <a:pt x="1362" y="326"/>
                  </a:cubicBezTo>
                  <a:cubicBezTo>
                    <a:pt x="1367" y="327"/>
                    <a:pt x="1372" y="327"/>
                    <a:pt x="1375" y="327"/>
                  </a:cubicBezTo>
                  <a:cubicBezTo>
                    <a:pt x="1382" y="327"/>
                    <a:pt x="1390" y="325"/>
                    <a:pt x="1396" y="323"/>
                  </a:cubicBezTo>
                  <a:cubicBezTo>
                    <a:pt x="1402" y="319"/>
                    <a:pt x="1407" y="314"/>
                    <a:pt x="1411" y="309"/>
                  </a:cubicBezTo>
                  <a:cubicBezTo>
                    <a:pt x="1413" y="306"/>
                    <a:pt x="1416" y="303"/>
                    <a:pt x="1417" y="301"/>
                  </a:cubicBezTo>
                  <a:cubicBezTo>
                    <a:pt x="1418" y="298"/>
                    <a:pt x="1419" y="296"/>
                    <a:pt x="1419" y="294"/>
                  </a:cubicBezTo>
                  <a:lnTo>
                    <a:pt x="1421" y="289"/>
                  </a:lnTo>
                  <a:cubicBezTo>
                    <a:pt x="1424" y="280"/>
                    <a:pt x="1426" y="270"/>
                    <a:pt x="1427" y="260"/>
                  </a:cubicBezTo>
                  <a:cubicBezTo>
                    <a:pt x="1427" y="259"/>
                    <a:pt x="1428" y="257"/>
                    <a:pt x="1428" y="256"/>
                  </a:cubicBezTo>
                  <a:lnTo>
                    <a:pt x="1428" y="256"/>
                  </a:lnTo>
                  <a:cubicBezTo>
                    <a:pt x="1429" y="256"/>
                    <a:pt x="1431" y="256"/>
                    <a:pt x="1432" y="256"/>
                  </a:cubicBezTo>
                  <a:cubicBezTo>
                    <a:pt x="1436" y="256"/>
                    <a:pt x="1440" y="256"/>
                    <a:pt x="1443" y="255"/>
                  </a:cubicBezTo>
                  <a:lnTo>
                    <a:pt x="1446" y="255"/>
                  </a:lnTo>
                  <a:cubicBezTo>
                    <a:pt x="1454" y="256"/>
                    <a:pt x="1463" y="259"/>
                    <a:pt x="1471" y="259"/>
                  </a:cubicBezTo>
                  <a:cubicBezTo>
                    <a:pt x="1473" y="259"/>
                    <a:pt x="1475" y="259"/>
                    <a:pt x="1477" y="259"/>
                  </a:cubicBezTo>
                  <a:cubicBezTo>
                    <a:pt x="1485" y="259"/>
                    <a:pt x="1493" y="257"/>
                    <a:pt x="1500" y="254"/>
                  </a:cubicBezTo>
                  <a:cubicBezTo>
                    <a:pt x="1507" y="252"/>
                    <a:pt x="1513" y="248"/>
                    <a:pt x="1519" y="244"/>
                  </a:cubicBezTo>
                  <a:lnTo>
                    <a:pt x="1520" y="243"/>
                  </a:lnTo>
                  <a:lnTo>
                    <a:pt x="1520" y="243"/>
                  </a:lnTo>
                  <a:cubicBezTo>
                    <a:pt x="1524" y="245"/>
                    <a:pt x="1528" y="246"/>
                    <a:pt x="1531" y="248"/>
                  </a:cubicBezTo>
                  <a:cubicBezTo>
                    <a:pt x="1536" y="251"/>
                    <a:pt x="1541" y="252"/>
                    <a:pt x="1545" y="253"/>
                  </a:cubicBezTo>
                  <a:cubicBezTo>
                    <a:pt x="1549" y="254"/>
                    <a:pt x="1552" y="254"/>
                    <a:pt x="1556" y="254"/>
                  </a:cubicBezTo>
                  <a:cubicBezTo>
                    <a:pt x="1559" y="254"/>
                    <a:pt x="1563" y="254"/>
                    <a:pt x="1566" y="253"/>
                  </a:cubicBezTo>
                  <a:cubicBezTo>
                    <a:pt x="1572" y="252"/>
                    <a:pt x="1579" y="252"/>
                    <a:pt x="1586" y="251"/>
                  </a:cubicBezTo>
                  <a:cubicBezTo>
                    <a:pt x="1587" y="251"/>
                    <a:pt x="1587" y="251"/>
                    <a:pt x="1588" y="251"/>
                  </a:cubicBezTo>
                  <a:lnTo>
                    <a:pt x="1588" y="251"/>
                  </a:lnTo>
                  <a:cubicBezTo>
                    <a:pt x="1590" y="252"/>
                    <a:pt x="1591" y="254"/>
                    <a:pt x="1593" y="256"/>
                  </a:cubicBezTo>
                  <a:cubicBezTo>
                    <a:pt x="1595" y="259"/>
                    <a:pt x="1599" y="262"/>
                    <a:pt x="1603" y="267"/>
                  </a:cubicBezTo>
                  <a:lnTo>
                    <a:pt x="1607" y="270"/>
                  </a:lnTo>
                  <a:lnTo>
                    <a:pt x="1611" y="274"/>
                  </a:lnTo>
                  <a:cubicBezTo>
                    <a:pt x="1617" y="277"/>
                    <a:pt x="1623" y="281"/>
                    <a:pt x="1630" y="282"/>
                  </a:cubicBezTo>
                  <a:cubicBezTo>
                    <a:pt x="1636" y="284"/>
                    <a:pt x="1641" y="284"/>
                    <a:pt x="1647" y="284"/>
                  </a:cubicBezTo>
                  <a:cubicBezTo>
                    <a:pt x="1657" y="282"/>
                    <a:pt x="1666" y="279"/>
                    <a:pt x="1673" y="272"/>
                  </a:cubicBezTo>
                  <a:cubicBezTo>
                    <a:pt x="1677" y="266"/>
                    <a:pt x="1682" y="260"/>
                    <a:pt x="1684" y="253"/>
                  </a:cubicBezTo>
                  <a:cubicBezTo>
                    <a:pt x="1687" y="247"/>
                    <a:pt x="1688" y="241"/>
                    <a:pt x="1689" y="236"/>
                  </a:cubicBezTo>
                  <a:cubicBezTo>
                    <a:pt x="1690" y="232"/>
                    <a:pt x="1691" y="229"/>
                    <a:pt x="1691" y="226"/>
                  </a:cubicBezTo>
                  <a:lnTo>
                    <a:pt x="1691" y="226"/>
                  </a:lnTo>
                  <a:cubicBezTo>
                    <a:pt x="1692" y="226"/>
                    <a:pt x="1692" y="226"/>
                    <a:pt x="1692" y="226"/>
                  </a:cubicBezTo>
                  <a:cubicBezTo>
                    <a:pt x="1695" y="228"/>
                    <a:pt x="1697" y="228"/>
                    <a:pt x="1699" y="229"/>
                  </a:cubicBezTo>
                  <a:lnTo>
                    <a:pt x="1699" y="229"/>
                  </a:lnTo>
                  <a:cubicBezTo>
                    <a:pt x="1703" y="232"/>
                    <a:pt x="1706" y="237"/>
                    <a:pt x="1711" y="244"/>
                  </a:cubicBezTo>
                  <a:cubicBezTo>
                    <a:pt x="1714" y="248"/>
                    <a:pt x="1719" y="253"/>
                    <a:pt x="1724" y="256"/>
                  </a:cubicBezTo>
                  <a:cubicBezTo>
                    <a:pt x="1725" y="259"/>
                    <a:pt x="1727" y="260"/>
                    <a:pt x="1729" y="261"/>
                  </a:cubicBezTo>
                  <a:cubicBezTo>
                    <a:pt x="1732" y="263"/>
                    <a:pt x="1735" y="265"/>
                    <a:pt x="1739" y="266"/>
                  </a:cubicBezTo>
                  <a:cubicBezTo>
                    <a:pt x="1743" y="268"/>
                    <a:pt x="1749" y="270"/>
                    <a:pt x="1755" y="270"/>
                  </a:cubicBezTo>
                  <a:cubicBezTo>
                    <a:pt x="1761" y="270"/>
                    <a:pt x="1765" y="269"/>
                    <a:pt x="1771" y="268"/>
                  </a:cubicBezTo>
                  <a:cubicBezTo>
                    <a:pt x="1780" y="265"/>
                    <a:pt x="1790" y="259"/>
                    <a:pt x="1797" y="252"/>
                  </a:cubicBezTo>
                  <a:cubicBezTo>
                    <a:pt x="1801" y="247"/>
                    <a:pt x="1804" y="244"/>
                    <a:pt x="1806" y="240"/>
                  </a:cubicBezTo>
                  <a:cubicBezTo>
                    <a:pt x="1806" y="240"/>
                    <a:pt x="1806" y="240"/>
                    <a:pt x="1807" y="240"/>
                  </a:cubicBezTo>
                  <a:lnTo>
                    <a:pt x="1807" y="240"/>
                  </a:lnTo>
                  <a:cubicBezTo>
                    <a:pt x="1810" y="238"/>
                    <a:pt x="1814" y="237"/>
                    <a:pt x="1818" y="234"/>
                  </a:cubicBezTo>
                  <a:cubicBezTo>
                    <a:pt x="1823" y="230"/>
                    <a:pt x="1828" y="225"/>
                    <a:pt x="1831" y="219"/>
                  </a:cubicBezTo>
                  <a:lnTo>
                    <a:pt x="1835" y="215"/>
                  </a:lnTo>
                  <a:lnTo>
                    <a:pt x="1837" y="210"/>
                  </a:lnTo>
                  <a:cubicBezTo>
                    <a:pt x="1838" y="209"/>
                    <a:pt x="1839" y="207"/>
                    <a:pt x="1839" y="206"/>
                  </a:cubicBezTo>
                  <a:lnTo>
                    <a:pt x="1839" y="206"/>
                  </a:lnTo>
                  <a:lnTo>
                    <a:pt x="1844" y="208"/>
                  </a:lnTo>
                  <a:cubicBezTo>
                    <a:pt x="1846" y="209"/>
                    <a:pt x="1849" y="210"/>
                    <a:pt x="1852" y="211"/>
                  </a:cubicBezTo>
                  <a:cubicBezTo>
                    <a:pt x="1856" y="211"/>
                    <a:pt x="1859" y="212"/>
                    <a:pt x="1863" y="212"/>
                  </a:cubicBezTo>
                  <a:cubicBezTo>
                    <a:pt x="1867" y="212"/>
                    <a:pt x="1871" y="212"/>
                    <a:pt x="1874" y="211"/>
                  </a:cubicBezTo>
                  <a:cubicBezTo>
                    <a:pt x="1884" y="210"/>
                    <a:pt x="1891" y="207"/>
                    <a:pt x="1897" y="203"/>
                  </a:cubicBezTo>
                  <a:lnTo>
                    <a:pt x="1902" y="200"/>
                  </a:lnTo>
                  <a:lnTo>
                    <a:pt x="1902" y="200"/>
                  </a:lnTo>
                  <a:lnTo>
                    <a:pt x="1903" y="201"/>
                  </a:lnTo>
                  <a:cubicBezTo>
                    <a:pt x="1908" y="206"/>
                    <a:pt x="1913" y="209"/>
                    <a:pt x="1918" y="212"/>
                  </a:cubicBezTo>
                  <a:cubicBezTo>
                    <a:pt x="1924" y="216"/>
                    <a:pt x="1930" y="217"/>
                    <a:pt x="1937" y="219"/>
                  </a:cubicBezTo>
                  <a:lnTo>
                    <a:pt x="1955" y="219"/>
                  </a:lnTo>
                  <a:cubicBezTo>
                    <a:pt x="1960" y="218"/>
                    <a:pt x="1965" y="217"/>
                    <a:pt x="1969" y="216"/>
                  </a:cubicBezTo>
                  <a:cubicBezTo>
                    <a:pt x="1975" y="214"/>
                    <a:pt x="1980" y="213"/>
                    <a:pt x="1984" y="212"/>
                  </a:cubicBezTo>
                  <a:lnTo>
                    <a:pt x="1984" y="212"/>
                  </a:lnTo>
                  <a:lnTo>
                    <a:pt x="1989" y="215"/>
                  </a:lnTo>
                  <a:cubicBezTo>
                    <a:pt x="1995" y="217"/>
                    <a:pt x="2001" y="219"/>
                    <a:pt x="2006" y="222"/>
                  </a:cubicBezTo>
                  <a:cubicBezTo>
                    <a:pt x="2012" y="223"/>
                    <a:pt x="2017" y="224"/>
                    <a:pt x="2023" y="224"/>
                  </a:cubicBezTo>
                  <a:cubicBezTo>
                    <a:pt x="2027" y="224"/>
                    <a:pt x="2033" y="223"/>
                    <a:pt x="2038" y="222"/>
                  </a:cubicBezTo>
                  <a:cubicBezTo>
                    <a:pt x="2047" y="218"/>
                    <a:pt x="2056" y="215"/>
                    <a:pt x="2065" y="210"/>
                  </a:cubicBezTo>
                  <a:cubicBezTo>
                    <a:pt x="2066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6" y="210"/>
                    <a:pt x="2066" y="210"/>
                    <a:pt x="2067" y="210"/>
                  </a:cubicBez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5" y="210"/>
                    <a:pt x="2069" y="209"/>
                    <a:pt x="2072" y="208"/>
                  </a:cubicBezTo>
                  <a:cubicBezTo>
                    <a:pt x="2076" y="208"/>
                    <a:pt x="2078" y="207"/>
                    <a:pt x="2082" y="206"/>
                  </a:cubicBezTo>
                  <a:cubicBezTo>
                    <a:pt x="2085" y="203"/>
                    <a:pt x="2090" y="201"/>
                    <a:pt x="2093" y="199"/>
                  </a:cubicBezTo>
                  <a:cubicBezTo>
                    <a:pt x="2098" y="195"/>
                    <a:pt x="2101" y="192"/>
                    <a:pt x="2105" y="188"/>
                  </a:cubicBezTo>
                  <a:lnTo>
                    <a:pt x="2107" y="186"/>
                  </a:lnTo>
                  <a:lnTo>
                    <a:pt x="2106" y="186"/>
                  </a:lnTo>
                  <a:cubicBezTo>
                    <a:pt x="2112" y="186"/>
                    <a:pt x="2116" y="184"/>
                    <a:pt x="2122" y="182"/>
                  </a:cubicBezTo>
                  <a:cubicBezTo>
                    <a:pt x="2125" y="181"/>
                    <a:pt x="2127" y="180"/>
                    <a:pt x="2130" y="180"/>
                  </a:cubicBezTo>
                  <a:lnTo>
                    <a:pt x="2130" y="180"/>
                  </a:lnTo>
                  <a:cubicBezTo>
                    <a:pt x="2132" y="182"/>
                    <a:pt x="2135" y="184"/>
                    <a:pt x="2138" y="187"/>
                  </a:cubicBezTo>
                  <a:cubicBezTo>
                    <a:pt x="2144" y="193"/>
                    <a:pt x="2152" y="196"/>
                    <a:pt x="2160" y="200"/>
                  </a:cubicBezTo>
                  <a:cubicBezTo>
                    <a:pt x="2164" y="201"/>
                    <a:pt x="2169" y="202"/>
                    <a:pt x="2173" y="202"/>
                  </a:cubicBezTo>
                  <a:cubicBezTo>
                    <a:pt x="2177" y="202"/>
                    <a:pt x="2181" y="202"/>
                    <a:pt x="2186" y="201"/>
                  </a:cubicBezTo>
                  <a:cubicBezTo>
                    <a:pt x="2193" y="199"/>
                    <a:pt x="2199" y="196"/>
                    <a:pt x="2204" y="193"/>
                  </a:cubicBezTo>
                  <a:cubicBezTo>
                    <a:pt x="2210" y="188"/>
                    <a:pt x="2215" y="184"/>
                    <a:pt x="2219" y="178"/>
                  </a:cubicBezTo>
                  <a:lnTo>
                    <a:pt x="2226" y="170"/>
                  </a:lnTo>
                  <a:lnTo>
                    <a:pt x="2226" y="170"/>
                  </a:lnTo>
                  <a:cubicBezTo>
                    <a:pt x="2226" y="170"/>
                    <a:pt x="2227" y="170"/>
                    <a:pt x="2228" y="170"/>
                  </a:cubicBezTo>
                  <a:cubicBezTo>
                    <a:pt x="2234" y="167"/>
                    <a:pt x="2241" y="162"/>
                    <a:pt x="2246" y="157"/>
                  </a:cubicBezTo>
                  <a:lnTo>
                    <a:pt x="2246" y="157"/>
                  </a:lnTo>
                  <a:lnTo>
                    <a:pt x="2247" y="158"/>
                  </a:lnTo>
                  <a:lnTo>
                    <a:pt x="2251" y="163"/>
                  </a:lnTo>
                  <a:cubicBezTo>
                    <a:pt x="2253" y="166"/>
                    <a:pt x="2255" y="168"/>
                    <a:pt x="2259" y="172"/>
                  </a:cubicBezTo>
                  <a:cubicBezTo>
                    <a:pt x="2262" y="174"/>
                    <a:pt x="2266" y="177"/>
                    <a:pt x="2269" y="179"/>
                  </a:cubicBezTo>
                  <a:cubicBezTo>
                    <a:pt x="2275" y="183"/>
                    <a:pt x="2282" y="184"/>
                    <a:pt x="2289" y="184"/>
                  </a:cubicBezTo>
                  <a:cubicBezTo>
                    <a:pt x="2296" y="184"/>
                    <a:pt x="2302" y="183"/>
                    <a:pt x="2308" y="180"/>
                  </a:cubicBezTo>
                  <a:cubicBezTo>
                    <a:pt x="2311" y="179"/>
                    <a:pt x="2314" y="177"/>
                    <a:pt x="2317" y="174"/>
                  </a:cubicBezTo>
                  <a:cubicBezTo>
                    <a:pt x="2324" y="170"/>
                    <a:pt x="2328" y="163"/>
                    <a:pt x="2333" y="157"/>
                  </a:cubicBezTo>
                  <a:cubicBezTo>
                    <a:pt x="2335" y="152"/>
                    <a:pt x="2338" y="149"/>
                    <a:pt x="2340" y="145"/>
                  </a:cubicBezTo>
                  <a:lnTo>
                    <a:pt x="2342" y="143"/>
                  </a:lnTo>
                  <a:lnTo>
                    <a:pt x="2342" y="143"/>
                  </a:lnTo>
                  <a:cubicBezTo>
                    <a:pt x="2342" y="142"/>
                    <a:pt x="2343" y="142"/>
                    <a:pt x="2343" y="142"/>
                  </a:cubicBezTo>
                  <a:cubicBezTo>
                    <a:pt x="2346" y="141"/>
                    <a:pt x="2349" y="139"/>
                    <a:pt x="2352" y="137"/>
                  </a:cubicBezTo>
                  <a:lnTo>
                    <a:pt x="2352" y="137"/>
                  </a:lnTo>
                  <a:cubicBezTo>
                    <a:pt x="2357" y="145"/>
                    <a:pt x="2361" y="153"/>
                    <a:pt x="2367" y="160"/>
                  </a:cubicBezTo>
                  <a:lnTo>
                    <a:pt x="2369" y="165"/>
                  </a:lnTo>
                  <a:cubicBezTo>
                    <a:pt x="2371" y="166"/>
                    <a:pt x="2372" y="168"/>
                    <a:pt x="2374" y="170"/>
                  </a:cubicBezTo>
                  <a:cubicBezTo>
                    <a:pt x="2377" y="173"/>
                    <a:pt x="2379" y="174"/>
                    <a:pt x="2383" y="177"/>
                  </a:cubicBezTo>
                  <a:cubicBezTo>
                    <a:pt x="2387" y="180"/>
                    <a:pt x="2393" y="182"/>
                    <a:pt x="2400" y="184"/>
                  </a:cubicBezTo>
                  <a:cubicBezTo>
                    <a:pt x="2407" y="184"/>
                    <a:pt x="2414" y="184"/>
                    <a:pt x="2421" y="180"/>
                  </a:cubicBezTo>
                  <a:cubicBezTo>
                    <a:pt x="2426" y="179"/>
                    <a:pt x="2429" y="177"/>
                    <a:pt x="2433" y="173"/>
                  </a:cubicBezTo>
                  <a:cubicBezTo>
                    <a:pt x="2437" y="170"/>
                    <a:pt x="2441" y="166"/>
                    <a:pt x="2443" y="162"/>
                  </a:cubicBezTo>
                  <a:cubicBezTo>
                    <a:pt x="2447" y="157"/>
                    <a:pt x="2450" y="152"/>
                    <a:pt x="2452" y="148"/>
                  </a:cubicBezTo>
                  <a:lnTo>
                    <a:pt x="2457" y="136"/>
                  </a:lnTo>
                  <a:cubicBezTo>
                    <a:pt x="2458" y="135"/>
                    <a:pt x="2459" y="133"/>
                    <a:pt x="2460" y="132"/>
                  </a:cubicBezTo>
                  <a:lnTo>
                    <a:pt x="2460" y="132"/>
                  </a:lnTo>
                  <a:cubicBezTo>
                    <a:pt x="2464" y="130"/>
                    <a:pt x="2467" y="127"/>
                    <a:pt x="2471" y="124"/>
                  </a:cubicBezTo>
                  <a:cubicBezTo>
                    <a:pt x="2472" y="123"/>
                    <a:pt x="2474" y="122"/>
                    <a:pt x="2475" y="120"/>
                  </a:cubicBezTo>
                  <a:lnTo>
                    <a:pt x="2475" y="120"/>
                  </a:lnTo>
                  <a:cubicBezTo>
                    <a:pt x="2479" y="126"/>
                    <a:pt x="2484" y="130"/>
                    <a:pt x="2489" y="135"/>
                  </a:cubicBezTo>
                  <a:cubicBezTo>
                    <a:pt x="2496" y="139"/>
                    <a:pt x="2506" y="143"/>
                    <a:pt x="2514" y="144"/>
                  </a:cubicBezTo>
                  <a:lnTo>
                    <a:pt x="2516" y="144"/>
                  </a:lnTo>
                  <a:cubicBezTo>
                    <a:pt x="2516" y="144"/>
                    <a:pt x="2517" y="145"/>
                    <a:pt x="2518" y="145"/>
                  </a:cubicBezTo>
                  <a:cubicBezTo>
                    <a:pt x="2521" y="146"/>
                    <a:pt x="2524" y="148"/>
                    <a:pt x="2530" y="150"/>
                  </a:cubicBezTo>
                  <a:cubicBezTo>
                    <a:pt x="2538" y="153"/>
                    <a:pt x="2546" y="156"/>
                    <a:pt x="2554" y="156"/>
                  </a:cubicBezTo>
                  <a:cubicBezTo>
                    <a:pt x="2558" y="156"/>
                    <a:pt x="2562" y="156"/>
                    <a:pt x="2566" y="155"/>
                  </a:cubicBezTo>
                  <a:cubicBezTo>
                    <a:pt x="2570" y="153"/>
                    <a:pt x="2574" y="152"/>
                    <a:pt x="2577" y="150"/>
                  </a:cubicBezTo>
                  <a:cubicBezTo>
                    <a:pt x="2583" y="148"/>
                    <a:pt x="2587" y="144"/>
                    <a:pt x="2591" y="139"/>
                  </a:cubicBezTo>
                  <a:cubicBezTo>
                    <a:pt x="2597" y="133"/>
                    <a:pt x="2602" y="126"/>
                    <a:pt x="2607" y="119"/>
                  </a:cubicBezTo>
                  <a:lnTo>
                    <a:pt x="2607" y="119"/>
                  </a:lnTo>
                  <a:cubicBezTo>
                    <a:pt x="2608" y="118"/>
                    <a:pt x="2609" y="118"/>
                    <a:pt x="2610" y="117"/>
                  </a:cubicBezTo>
                  <a:cubicBezTo>
                    <a:pt x="2615" y="116"/>
                    <a:pt x="2619" y="113"/>
                    <a:pt x="2624" y="111"/>
                  </a:cubicBezTo>
                  <a:lnTo>
                    <a:pt x="2624" y="111"/>
                  </a:lnTo>
                  <a:cubicBezTo>
                    <a:pt x="2625" y="113"/>
                    <a:pt x="2627" y="115"/>
                    <a:pt x="2628" y="117"/>
                  </a:cubicBezTo>
                  <a:cubicBezTo>
                    <a:pt x="2633" y="123"/>
                    <a:pt x="2638" y="129"/>
                    <a:pt x="2643" y="134"/>
                  </a:cubicBezTo>
                  <a:cubicBezTo>
                    <a:pt x="2646" y="136"/>
                    <a:pt x="2649" y="138"/>
                    <a:pt x="2652" y="139"/>
                  </a:cubicBezTo>
                  <a:cubicBezTo>
                    <a:pt x="2656" y="142"/>
                    <a:pt x="2662" y="144"/>
                    <a:pt x="2668" y="144"/>
                  </a:cubicBezTo>
                  <a:cubicBezTo>
                    <a:pt x="2674" y="144"/>
                    <a:pt x="2679" y="144"/>
                    <a:pt x="2685" y="142"/>
                  </a:cubicBezTo>
                  <a:cubicBezTo>
                    <a:pt x="2690" y="141"/>
                    <a:pt x="2693" y="138"/>
                    <a:pt x="2697" y="136"/>
                  </a:cubicBezTo>
                  <a:cubicBezTo>
                    <a:pt x="2697" y="136"/>
                    <a:pt x="2697" y="136"/>
                    <a:pt x="2697" y="136"/>
                  </a:cubicBezTo>
                  <a:lnTo>
                    <a:pt x="2697" y="136"/>
                  </a:lnTo>
                  <a:cubicBezTo>
                    <a:pt x="2704" y="154"/>
                    <a:pt x="2719" y="169"/>
                    <a:pt x="2744" y="172"/>
                  </a:cubicBezTo>
                  <a:cubicBezTo>
                    <a:pt x="2747" y="172"/>
                    <a:pt x="2750" y="172"/>
                    <a:pt x="2753" y="172"/>
                  </a:cubicBezTo>
                  <a:cubicBezTo>
                    <a:pt x="2765" y="172"/>
                    <a:pt x="2776" y="169"/>
                    <a:pt x="2784" y="163"/>
                  </a:cubicBezTo>
                  <a:lnTo>
                    <a:pt x="2784" y="163"/>
                  </a:lnTo>
                  <a:cubicBezTo>
                    <a:pt x="2781" y="163"/>
                    <a:pt x="2778" y="162"/>
                    <a:pt x="2774" y="162"/>
                  </a:cubicBezTo>
                  <a:cubicBezTo>
                    <a:pt x="2771" y="160"/>
                    <a:pt x="2767" y="158"/>
                    <a:pt x="2764" y="156"/>
                  </a:cubicBezTo>
                  <a:cubicBezTo>
                    <a:pt x="2762" y="155"/>
                    <a:pt x="2759" y="153"/>
                    <a:pt x="2758" y="151"/>
                  </a:cubicBezTo>
                  <a:cubicBezTo>
                    <a:pt x="2755" y="149"/>
                    <a:pt x="2752" y="146"/>
                    <a:pt x="2750" y="144"/>
                  </a:cubicBezTo>
                  <a:cubicBezTo>
                    <a:pt x="2747" y="139"/>
                    <a:pt x="2743" y="135"/>
                    <a:pt x="2741" y="131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8" y="125"/>
                    <a:pt x="2741" y="126"/>
                    <a:pt x="2743" y="126"/>
                  </a:cubicBezTo>
                  <a:cubicBezTo>
                    <a:pt x="2740" y="124"/>
                    <a:pt x="2736" y="123"/>
                    <a:pt x="2733" y="121"/>
                  </a:cubicBezTo>
                  <a:lnTo>
                    <a:pt x="2733" y="121"/>
                  </a:lnTo>
                  <a:cubicBezTo>
                    <a:pt x="2733" y="121"/>
                    <a:pt x="2734" y="122"/>
                    <a:pt x="2735" y="123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5" y="124"/>
                    <a:pt x="2734" y="124"/>
                    <a:pt x="2733" y="123"/>
                  </a:cubicBezTo>
                  <a:cubicBezTo>
                    <a:pt x="2727" y="121"/>
                    <a:pt x="2721" y="118"/>
                    <a:pt x="2716" y="114"/>
                  </a:cubicBezTo>
                  <a:lnTo>
                    <a:pt x="2716" y="114"/>
                  </a:lnTo>
                  <a:cubicBezTo>
                    <a:pt x="2715" y="116"/>
                    <a:pt x="2714" y="117"/>
                    <a:pt x="2713" y="119"/>
                  </a:cubicBezTo>
                  <a:cubicBezTo>
                    <a:pt x="2710" y="124"/>
                    <a:pt x="2704" y="131"/>
                    <a:pt x="2697" y="136"/>
                  </a:cubicBezTo>
                  <a:lnTo>
                    <a:pt x="2697" y="136"/>
                  </a:lnTo>
                  <a:cubicBezTo>
                    <a:pt x="2685" y="102"/>
                    <a:pt x="2703" y="57"/>
                    <a:pt x="2750" y="57"/>
                  </a:cubicBezTo>
                  <a:cubicBezTo>
                    <a:pt x="2752" y="57"/>
                    <a:pt x="2753" y="57"/>
                    <a:pt x="2755" y="57"/>
                  </a:cubicBezTo>
                  <a:cubicBezTo>
                    <a:pt x="2756" y="57"/>
                    <a:pt x="2757" y="57"/>
                    <a:pt x="2759" y="58"/>
                  </a:cubicBezTo>
                  <a:cubicBezTo>
                    <a:pt x="2762" y="59"/>
                    <a:pt x="2762" y="59"/>
                    <a:pt x="2762" y="59"/>
                  </a:cubicBezTo>
                  <a:cubicBezTo>
                    <a:pt x="2762" y="59"/>
                    <a:pt x="2762" y="59"/>
                    <a:pt x="2760" y="58"/>
                  </a:cubicBezTo>
                  <a:lnTo>
                    <a:pt x="2752" y="51"/>
                  </a:lnTo>
                  <a:cubicBezTo>
                    <a:pt x="2748" y="47"/>
                    <a:pt x="2742" y="42"/>
                    <a:pt x="2736" y="40"/>
                  </a:cubicBezTo>
                  <a:cubicBezTo>
                    <a:pt x="2730" y="36"/>
                    <a:pt x="2725" y="35"/>
                    <a:pt x="2718" y="34"/>
                  </a:cubicBezTo>
                  <a:cubicBezTo>
                    <a:pt x="2713" y="34"/>
                    <a:pt x="2708" y="34"/>
                    <a:pt x="2704" y="35"/>
                  </a:cubicBezTo>
                  <a:cubicBezTo>
                    <a:pt x="2699" y="36"/>
                    <a:pt x="2694" y="39"/>
                    <a:pt x="2691" y="41"/>
                  </a:cubicBezTo>
                  <a:cubicBezTo>
                    <a:pt x="2685" y="44"/>
                    <a:pt x="2680" y="49"/>
                    <a:pt x="2676" y="54"/>
                  </a:cubicBezTo>
                  <a:lnTo>
                    <a:pt x="2676" y="54"/>
                  </a:lnTo>
                  <a:cubicBezTo>
                    <a:pt x="2674" y="51"/>
                    <a:pt x="2672" y="48"/>
                    <a:pt x="2669" y="45"/>
                  </a:cubicBezTo>
                  <a:cubicBezTo>
                    <a:pt x="2667" y="42"/>
                    <a:pt x="2664" y="41"/>
                    <a:pt x="2662" y="40"/>
                  </a:cubicBezTo>
                  <a:cubicBezTo>
                    <a:pt x="2659" y="36"/>
                    <a:pt x="2655" y="35"/>
                    <a:pt x="2652" y="33"/>
                  </a:cubicBezTo>
                  <a:cubicBezTo>
                    <a:pt x="2646" y="31"/>
                    <a:pt x="2640" y="31"/>
                    <a:pt x="2633" y="31"/>
                  </a:cubicBezTo>
                  <a:close/>
                  <a:moveTo>
                    <a:pt x="6878" y="763"/>
                  </a:moveTo>
                  <a:cubicBezTo>
                    <a:pt x="6878" y="764"/>
                    <a:pt x="6879" y="764"/>
                    <a:pt x="6878" y="764"/>
                  </a:cubicBezTo>
                  <a:cubicBezTo>
                    <a:pt x="6878" y="764"/>
                    <a:pt x="6878" y="764"/>
                    <a:pt x="6878" y="763"/>
                  </a:cubicBezTo>
                  <a:close/>
                  <a:moveTo>
                    <a:pt x="6977" y="797"/>
                  </a:moveTo>
                  <a:cubicBezTo>
                    <a:pt x="6977" y="797"/>
                    <a:pt x="6977" y="797"/>
                    <a:pt x="6977" y="797"/>
                  </a:cubicBezTo>
                  <a:lnTo>
                    <a:pt x="6977" y="797"/>
                  </a:lnTo>
                  <a:cubicBezTo>
                    <a:pt x="6977" y="797"/>
                    <a:pt x="6976" y="797"/>
                    <a:pt x="6976" y="797"/>
                  </a:cubicBezTo>
                  <a:cubicBezTo>
                    <a:pt x="6976" y="797"/>
                    <a:pt x="6977" y="797"/>
                    <a:pt x="6977" y="797"/>
                  </a:cubicBezTo>
                  <a:close/>
                  <a:moveTo>
                    <a:pt x="7015" y="813"/>
                  </a:moveTo>
                  <a:cubicBezTo>
                    <a:pt x="7015" y="813"/>
                    <a:pt x="7016" y="814"/>
                    <a:pt x="7018" y="815"/>
                  </a:cubicBezTo>
                  <a:lnTo>
                    <a:pt x="7018" y="815"/>
                  </a:lnTo>
                  <a:cubicBezTo>
                    <a:pt x="7017" y="815"/>
                    <a:pt x="7016" y="814"/>
                    <a:pt x="7015" y="814"/>
                  </a:cubicBezTo>
                  <a:cubicBezTo>
                    <a:pt x="7015" y="813"/>
                    <a:pt x="7015" y="813"/>
                    <a:pt x="7015" y="813"/>
                  </a:cubicBezTo>
                  <a:close/>
                  <a:moveTo>
                    <a:pt x="7125" y="836"/>
                  </a:moveTo>
                  <a:cubicBezTo>
                    <a:pt x="7125" y="836"/>
                    <a:pt x="7125" y="837"/>
                    <a:pt x="7126" y="837"/>
                  </a:cubicBezTo>
                  <a:lnTo>
                    <a:pt x="7126" y="837"/>
                  </a:lnTo>
                  <a:cubicBezTo>
                    <a:pt x="7125" y="837"/>
                    <a:pt x="7125" y="836"/>
                    <a:pt x="7125" y="836"/>
                  </a:cubicBezTo>
                  <a:close/>
                  <a:moveTo>
                    <a:pt x="7150" y="878"/>
                  </a:moveTo>
                  <a:lnTo>
                    <a:pt x="7150" y="878"/>
                  </a:lnTo>
                  <a:cubicBezTo>
                    <a:pt x="7150" y="878"/>
                    <a:pt x="7151" y="878"/>
                    <a:pt x="7151" y="879"/>
                  </a:cubicBezTo>
                  <a:cubicBezTo>
                    <a:pt x="7153" y="880"/>
                    <a:pt x="7153" y="880"/>
                    <a:pt x="7153" y="880"/>
                  </a:cubicBezTo>
                  <a:cubicBezTo>
                    <a:pt x="7153" y="880"/>
                    <a:pt x="7151" y="880"/>
                    <a:pt x="7150" y="878"/>
                  </a:cubicBezTo>
                  <a:close/>
                  <a:moveTo>
                    <a:pt x="7264" y="891"/>
                  </a:moveTo>
                  <a:cubicBezTo>
                    <a:pt x="7264" y="892"/>
                    <a:pt x="7265" y="892"/>
                    <a:pt x="7265" y="892"/>
                  </a:cubicBezTo>
                  <a:lnTo>
                    <a:pt x="7265" y="892"/>
                  </a:lnTo>
                  <a:cubicBezTo>
                    <a:pt x="7264" y="892"/>
                    <a:pt x="7264" y="892"/>
                    <a:pt x="7264" y="891"/>
                  </a:cubicBezTo>
                  <a:close/>
                  <a:moveTo>
                    <a:pt x="7227" y="910"/>
                  </a:moveTo>
                  <a:cubicBezTo>
                    <a:pt x="7227" y="910"/>
                    <a:pt x="7229" y="910"/>
                    <a:pt x="7231" y="911"/>
                  </a:cubicBezTo>
                  <a:lnTo>
                    <a:pt x="7228" y="911"/>
                  </a:lnTo>
                  <a:cubicBezTo>
                    <a:pt x="7226" y="910"/>
                    <a:pt x="7226" y="910"/>
                    <a:pt x="7227" y="910"/>
                  </a:cubicBezTo>
                  <a:close/>
                  <a:moveTo>
                    <a:pt x="7449" y="984"/>
                  </a:moveTo>
                  <a:cubicBezTo>
                    <a:pt x="7448" y="984"/>
                    <a:pt x="7448" y="984"/>
                    <a:pt x="7449" y="984"/>
                  </a:cubicBezTo>
                  <a:lnTo>
                    <a:pt x="7449" y="984"/>
                  </a:lnTo>
                  <a:cubicBezTo>
                    <a:pt x="7449" y="984"/>
                    <a:pt x="7449" y="984"/>
                    <a:pt x="7449" y="984"/>
                  </a:cubicBezTo>
                  <a:close/>
                  <a:moveTo>
                    <a:pt x="7479" y="1012"/>
                  </a:moveTo>
                  <a:cubicBezTo>
                    <a:pt x="7479" y="1012"/>
                    <a:pt x="7479" y="1012"/>
                    <a:pt x="7478" y="1012"/>
                  </a:cubicBezTo>
                  <a:cubicBezTo>
                    <a:pt x="7478" y="1012"/>
                    <a:pt x="7477" y="1012"/>
                    <a:pt x="7477" y="1012"/>
                  </a:cubicBezTo>
                  <a:close/>
                  <a:moveTo>
                    <a:pt x="7670" y="1143"/>
                  </a:moveTo>
                  <a:cubicBezTo>
                    <a:pt x="7670" y="1143"/>
                    <a:pt x="7670" y="1143"/>
                    <a:pt x="7670" y="1143"/>
                  </a:cubicBezTo>
                  <a:cubicBezTo>
                    <a:pt x="7670" y="1143"/>
                    <a:pt x="7670" y="1143"/>
                    <a:pt x="7670" y="1143"/>
                  </a:cubicBezTo>
                  <a:close/>
                  <a:moveTo>
                    <a:pt x="7897" y="1206"/>
                  </a:moveTo>
                  <a:cubicBezTo>
                    <a:pt x="7897" y="1206"/>
                    <a:pt x="7897" y="1207"/>
                    <a:pt x="7896" y="1207"/>
                  </a:cubicBezTo>
                  <a:cubicBezTo>
                    <a:pt x="7896" y="1207"/>
                    <a:pt x="7896" y="1207"/>
                    <a:pt x="7895" y="1207"/>
                  </a:cubicBezTo>
                  <a:lnTo>
                    <a:pt x="7895" y="1207"/>
                  </a:lnTo>
                  <a:cubicBezTo>
                    <a:pt x="7896" y="1207"/>
                    <a:pt x="7896" y="1206"/>
                    <a:pt x="7897" y="1206"/>
                  </a:cubicBezTo>
                  <a:close/>
                  <a:moveTo>
                    <a:pt x="7969" y="1221"/>
                  </a:moveTo>
                  <a:cubicBezTo>
                    <a:pt x="7969" y="1222"/>
                    <a:pt x="7969" y="1223"/>
                    <a:pt x="7969" y="1223"/>
                  </a:cubicBezTo>
                  <a:lnTo>
                    <a:pt x="7969" y="1223"/>
                  </a:lnTo>
                  <a:cubicBezTo>
                    <a:pt x="7969" y="1223"/>
                    <a:pt x="7969" y="1223"/>
                    <a:pt x="7969" y="1223"/>
                  </a:cubicBezTo>
                  <a:lnTo>
                    <a:pt x="7969" y="1221"/>
                  </a:lnTo>
                  <a:close/>
                  <a:moveTo>
                    <a:pt x="8007" y="1249"/>
                  </a:moveTo>
                  <a:cubicBezTo>
                    <a:pt x="8007" y="1249"/>
                    <a:pt x="8008" y="1249"/>
                    <a:pt x="8008" y="1249"/>
                  </a:cubicBezTo>
                  <a:cubicBezTo>
                    <a:pt x="8008" y="1249"/>
                    <a:pt x="8008" y="1249"/>
                    <a:pt x="8008" y="1249"/>
                  </a:cubicBezTo>
                  <a:lnTo>
                    <a:pt x="8008" y="1249"/>
                  </a:lnTo>
                  <a:cubicBezTo>
                    <a:pt x="8008" y="1249"/>
                    <a:pt x="8007" y="1249"/>
                    <a:pt x="8007" y="1249"/>
                  </a:cubicBezTo>
                  <a:close/>
                  <a:moveTo>
                    <a:pt x="8010" y="1251"/>
                  </a:moveTo>
                  <a:cubicBezTo>
                    <a:pt x="8010" y="1251"/>
                    <a:pt x="8010" y="1251"/>
                    <a:pt x="8010" y="1252"/>
                  </a:cubicBezTo>
                  <a:cubicBezTo>
                    <a:pt x="8010" y="1253"/>
                    <a:pt x="8010" y="1253"/>
                    <a:pt x="8010" y="1253"/>
                  </a:cubicBezTo>
                  <a:cubicBezTo>
                    <a:pt x="8010" y="1252"/>
                    <a:pt x="8010" y="1251"/>
                    <a:pt x="8010" y="1251"/>
                  </a:cubicBezTo>
                  <a:close/>
                  <a:moveTo>
                    <a:pt x="8147" y="1313"/>
                  </a:moveTo>
                  <a:cubicBezTo>
                    <a:pt x="8147" y="1313"/>
                    <a:pt x="8148" y="1314"/>
                    <a:pt x="8148" y="1314"/>
                  </a:cubicBezTo>
                  <a:cubicBezTo>
                    <a:pt x="8147" y="1314"/>
                    <a:pt x="8147" y="1313"/>
                    <a:pt x="8147" y="1313"/>
                  </a:cubicBezTo>
                  <a:close/>
                  <a:moveTo>
                    <a:pt x="8380" y="1441"/>
                  </a:moveTo>
                  <a:cubicBezTo>
                    <a:pt x="8380" y="1441"/>
                    <a:pt x="8380" y="1441"/>
                    <a:pt x="8381" y="1442"/>
                  </a:cubicBezTo>
                  <a:lnTo>
                    <a:pt x="8379" y="1442"/>
                  </a:lnTo>
                  <a:cubicBezTo>
                    <a:pt x="8379" y="1441"/>
                    <a:pt x="8380" y="1441"/>
                    <a:pt x="8380" y="1441"/>
                  </a:cubicBezTo>
                  <a:close/>
                  <a:moveTo>
                    <a:pt x="8508" y="1538"/>
                  </a:moveTo>
                  <a:cubicBezTo>
                    <a:pt x="8508" y="1538"/>
                    <a:pt x="8509" y="1538"/>
                    <a:pt x="8510" y="1539"/>
                  </a:cubicBezTo>
                  <a:lnTo>
                    <a:pt x="8510" y="1539"/>
                  </a:lnTo>
                  <a:cubicBezTo>
                    <a:pt x="8509" y="1539"/>
                    <a:pt x="8509" y="1539"/>
                    <a:pt x="8508" y="1539"/>
                  </a:cubicBezTo>
                  <a:cubicBezTo>
                    <a:pt x="8508" y="1538"/>
                    <a:pt x="8507" y="1538"/>
                    <a:pt x="8508" y="1538"/>
                  </a:cubicBezTo>
                  <a:close/>
                  <a:moveTo>
                    <a:pt x="8584" y="1553"/>
                  </a:moveTo>
                  <a:cubicBezTo>
                    <a:pt x="8584" y="1553"/>
                    <a:pt x="8585" y="1554"/>
                    <a:pt x="8585" y="1554"/>
                  </a:cubicBezTo>
                  <a:cubicBezTo>
                    <a:pt x="8586" y="1554"/>
                    <a:pt x="8586" y="1555"/>
                    <a:pt x="8586" y="1555"/>
                  </a:cubicBezTo>
                  <a:cubicBezTo>
                    <a:pt x="8586" y="1555"/>
                    <a:pt x="8585" y="1555"/>
                    <a:pt x="8584" y="1553"/>
                  </a:cubicBezTo>
                  <a:close/>
                  <a:moveTo>
                    <a:pt x="8734" y="1621"/>
                  </a:moveTo>
                  <a:cubicBezTo>
                    <a:pt x="8735" y="1621"/>
                    <a:pt x="8735" y="1622"/>
                    <a:pt x="8733" y="1622"/>
                  </a:cubicBezTo>
                  <a:cubicBezTo>
                    <a:pt x="8733" y="1622"/>
                    <a:pt x="8733" y="1622"/>
                    <a:pt x="8733" y="1622"/>
                  </a:cubicBezTo>
                  <a:lnTo>
                    <a:pt x="8733" y="1622"/>
                  </a:lnTo>
                  <a:cubicBezTo>
                    <a:pt x="8733" y="1622"/>
                    <a:pt x="8734" y="1621"/>
                    <a:pt x="8734" y="1621"/>
                  </a:cubicBezTo>
                  <a:close/>
                  <a:moveTo>
                    <a:pt x="3214" y="1"/>
                  </a:moveTo>
                  <a:cubicBezTo>
                    <a:pt x="3213" y="1"/>
                    <a:pt x="3211" y="1"/>
                    <a:pt x="3210" y="2"/>
                  </a:cubicBezTo>
                  <a:cubicBezTo>
                    <a:pt x="3202" y="2"/>
                    <a:pt x="3195" y="5"/>
                    <a:pt x="3189" y="10"/>
                  </a:cubicBezTo>
                  <a:cubicBezTo>
                    <a:pt x="3184" y="14"/>
                    <a:pt x="3181" y="18"/>
                    <a:pt x="3179" y="24"/>
                  </a:cubicBezTo>
                  <a:cubicBezTo>
                    <a:pt x="3176" y="26"/>
                    <a:pt x="3175" y="29"/>
                    <a:pt x="3174" y="32"/>
                  </a:cubicBezTo>
                  <a:cubicBezTo>
                    <a:pt x="3172" y="36"/>
                    <a:pt x="3169" y="41"/>
                    <a:pt x="3168" y="46"/>
                  </a:cubicBezTo>
                  <a:lnTo>
                    <a:pt x="3164" y="57"/>
                  </a:lnTo>
                  <a:lnTo>
                    <a:pt x="3164" y="57"/>
                  </a:lnTo>
                  <a:cubicBezTo>
                    <a:pt x="3163" y="56"/>
                    <a:pt x="3162" y="55"/>
                    <a:pt x="3161" y="55"/>
                  </a:cubicBezTo>
                  <a:cubicBezTo>
                    <a:pt x="3158" y="53"/>
                    <a:pt x="3155" y="51"/>
                    <a:pt x="3152" y="50"/>
                  </a:cubicBezTo>
                  <a:cubicBezTo>
                    <a:pt x="3149" y="49"/>
                    <a:pt x="3146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2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2" y="48"/>
                    <a:pt x="3141" y="48"/>
                    <a:pt x="3140" y="48"/>
                  </a:cubicBezTo>
                  <a:lnTo>
                    <a:pt x="3142" y="48"/>
                  </a:lnTo>
                  <a:cubicBezTo>
                    <a:pt x="3142" y="48"/>
                    <a:pt x="3141" y="47"/>
                    <a:pt x="3140" y="47"/>
                  </a:cubicBezTo>
                  <a:cubicBezTo>
                    <a:pt x="3138" y="46"/>
                    <a:pt x="3135" y="43"/>
                    <a:pt x="3130" y="40"/>
                  </a:cubicBezTo>
                  <a:cubicBezTo>
                    <a:pt x="3122" y="35"/>
                    <a:pt x="3115" y="33"/>
                    <a:pt x="3107" y="32"/>
                  </a:cubicBezTo>
                  <a:cubicBezTo>
                    <a:pt x="3105" y="31"/>
                    <a:pt x="3103" y="31"/>
                    <a:pt x="3102" y="31"/>
                  </a:cubicBezTo>
                  <a:cubicBezTo>
                    <a:pt x="3100" y="31"/>
                    <a:pt x="3098" y="31"/>
                    <a:pt x="3096" y="32"/>
                  </a:cubicBezTo>
                  <a:cubicBezTo>
                    <a:pt x="3092" y="32"/>
                    <a:pt x="3087" y="33"/>
                    <a:pt x="3083" y="34"/>
                  </a:cubicBezTo>
                  <a:cubicBezTo>
                    <a:pt x="3080" y="35"/>
                    <a:pt x="3077" y="38"/>
                    <a:pt x="3074" y="39"/>
                  </a:cubicBezTo>
                  <a:cubicBezTo>
                    <a:pt x="3072" y="41"/>
                    <a:pt x="3070" y="42"/>
                    <a:pt x="3069" y="43"/>
                  </a:cubicBezTo>
                  <a:cubicBezTo>
                    <a:pt x="3064" y="48"/>
                    <a:pt x="3059" y="51"/>
                    <a:pt x="3056" y="57"/>
                  </a:cubicBezTo>
                  <a:lnTo>
                    <a:pt x="3054" y="59"/>
                  </a:lnTo>
                  <a:lnTo>
                    <a:pt x="3051" y="57"/>
                  </a:lnTo>
                  <a:cubicBezTo>
                    <a:pt x="3044" y="54"/>
                    <a:pt x="3037" y="51"/>
                    <a:pt x="3029" y="50"/>
                  </a:cubicBezTo>
                  <a:lnTo>
                    <a:pt x="3029" y="50"/>
                  </a:lnTo>
                  <a:cubicBezTo>
                    <a:pt x="3029" y="50"/>
                    <a:pt x="3028" y="50"/>
                    <a:pt x="3028" y="49"/>
                  </a:cubicBezTo>
                  <a:cubicBezTo>
                    <a:pt x="3026" y="47"/>
                    <a:pt x="3022" y="43"/>
                    <a:pt x="3018" y="40"/>
                  </a:cubicBezTo>
                  <a:cubicBezTo>
                    <a:pt x="3011" y="33"/>
                    <a:pt x="3003" y="29"/>
                    <a:pt x="2993" y="27"/>
                  </a:cubicBezTo>
                  <a:cubicBezTo>
                    <a:pt x="2990" y="26"/>
                    <a:pt x="2986" y="26"/>
                    <a:pt x="2982" y="26"/>
                  </a:cubicBezTo>
                  <a:cubicBezTo>
                    <a:pt x="2978" y="26"/>
                    <a:pt x="2974" y="26"/>
                    <a:pt x="2970" y="28"/>
                  </a:cubicBezTo>
                  <a:cubicBezTo>
                    <a:pt x="2967" y="28"/>
                    <a:pt x="2963" y="29"/>
                    <a:pt x="2961" y="32"/>
                  </a:cubicBezTo>
                  <a:cubicBezTo>
                    <a:pt x="2959" y="33"/>
                    <a:pt x="2956" y="34"/>
                    <a:pt x="2955" y="35"/>
                  </a:cubicBezTo>
                  <a:cubicBezTo>
                    <a:pt x="2949" y="39"/>
                    <a:pt x="2946" y="43"/>
                    <a:pt x="2941" y="48"/>
                  </a:cubicBezTo>
                  <a:lnTo>
                    <a:pt x="2935" y="54"/>
                  </a:lnTo>
                  <a:lnTo>
                    <a:pt x="2935" y="54"/>
                  </a:lnTo>
                  <a:cubicBezTo>
                    <a:pt x="2932" y="55"/>
                    <a:pt x="2928" y="56"/>
                    <a:pt x="2925" y="57"/>
                  </a:cubicBezTo>
                  <a:cubicBezTo>
                    <a:pt x="2923" y="60"/>
                    <a:pt x="2920" y="61"/>
                    <a:pt x="2918" y="62"/>
                  </a:cubicBezTo>
                  <a:cubicBezTo>
                    <a:pt x="2917" y="63"/>
                    <a:pt x="2916" y="64"/>
                    <a:pt x="2915" y="64"/>
                  </a:cubicBezTo>
                  <a:lnTo>
                    <a:pt x="2915" y="64"/>
                  </a:lnTo>
                  <a:cubicBezTo>
                    <a:pt x="2913" y="62"/>
                    <a:pt x="2912" y="59"/>
                    <a:pt x="2910" y="56"/>
                  </a:cubicBezTo>
                  <a:cubicBezTo>
                    <a:pt x="2909" y="54"/>
                    <a:pt x="2908" y="51"/>
                    <a:pt x="2905" y="49"/>
                  </a:cubicBezTo>
                  <a:lnTo>
                    <a:pt x="2903" y="45"/>
                  </a:lnTo>
                  <a:lnTo>
                    <a:pt x="2898" y="39"/>
                  </a:lnTo>
                  <a:cubicBezTo>
                    <a:pt x="2895" y="36"/>
                    <a:pt x="2893" y="34"/>
                    <a:pt x="2889" y="32"/>
                  </a:cubicBezTo>
                  <a:cubicBezTo>
                    <a:pt x="2883" y="28"/>
                    <a:pt x="2876" y="27"/>
                    <a:pt x="2871" y="26"/>
                  </a:cubicBezTo>
                  <a:lnTo>
                    <a:pt x="2864" y="26"/>
                  </a:lnTo>
                  <a:cubicBezTo>
                    <a:pt x="2859" y="26"/>
                    <a:pt x="2852" y="25"/>
                    <a:pt x="2842" y="24"/>
                  </a:cubicBezTo>
                  <a:lnTo>
                    <a:pt x="2830" y="24"/>
                  </a:lnTo>
                  <a:cubicBezTo>
                    <a:pt x="2824" y="24"/>
                    <a:pt x="2818" y="25"/>
                    <a:pt x="2814" y="27"/>
                  </a:cubicBezTo>
                  <a:cubicBezTo>
                    <a:pt x="2809" y="29"/>
                    <a:pt x="2804" y="33"/>
                    <a:pt x="2800" y="36"/>
                  </a:cubicBezTo>
                  <a:cubicBezTo>
                    <a:pt x="2798" y="39"/>
                    <a:pt x="2796" y="41"/>
                    <a:pt x="2794" y="43"/>
                  </a:cubicBezTo>
                  <a:cubicBezTo>
                    <a:pt x="2793" y="46"/>
                    <a:pt x="2791" y="48"/>
                    <a:pt x="2791" y="49"/>
                  </a:cubicBezTo>
                  <a:lnTo>
                    <a:pt x="2789" y="54"/>
                  </a:lnTo>
                  <a:cubicBezTo>
                    <a:pt x="2787" y="58"/>
                    <a:pt x="2785" y="62"/>
                    <a:pt x="2784" y="66"/>
                  </a:cubicBezTo>
                  <a:lnTo>
                    <a:pt x="2784" y="66"/>
                  </a:lnTo>
                  <a:cubicBezTo>
                    <a:pt x="2795" y="73"/>
                    <a:pt x="2803" y="84"/>
                    <a:pt x="2807" y="96"/>
                  </a:cubicBezTo>
                  <a:lnTo>
                    <a:pt x="2807" y="96"/>
                  </a:lnTo>
                  <a:lnTo>
                    <a:pt x="2803" y="92"/>
                  </a:lnTo>
                  <a:lnTo>
                    <a:pt x="2796" y="82"/>
                  </a:lnTo>
                  <a:cubicBezTo>
                    <a:pt x="2792" y="77"/>
                    <a:pt x="2788" y="72"/>
                    <a:pt x="2783" y="68"/>
                  </a:cubicBezTo>
                  <a:lnTo>
                    <a:pt x="2783" y="68"/>
                  </a:lnTo>
                  <a:cubicBezTo>
                    <a:pt x="2781" y="72"/>
                    <a:pt x="2780" y="76"/>
                    <a:pt x="2779" y="79"/>
                  </a:cubicBezTo>
                  <a:cubicBezTo>
                    <a:pt x="2777" y="87"/>
                    <a:pt x="2774" y="94"/>
                    <a:pt x="2772" y="100"/>
                  </a:cubicBezTo>
                  <a:lnTo>
                    <a:pt x="2771" y="102"/>
                  </a:lnTo>
                  <a:lnTo>
                    <a:pt x="2771" y="102"/>
                  </a:lnTo>
                  <a:cubicBezTo>
                    <a:pt x="2772" y="101"/>
                    <a:pt x="2773" y="101"/>
                    <a:pt x="2774" y="100"/>
                  </a:cubicBezTo>
                  <a:cubicBezTo>
                    <a:pt x="2778" y="97"/>
                    <a:pt x="2784" y="94"/>
                    <a:pt x="2789" y="94"/>
                  </a:cubicBezTo>
                  <a:cubicBezTo>
                    <a:pt x="2790" y="94"/>
                    <a:pt x="2792" y="94"/>
                    <a:pt x="2793" y="94"/>
                  </a:cubicBezTo>
                  <a:cubicBezTo>
                    <a:pt x="2796" y="94"/>
                    <a:pt x="2799" y="95"/>
                    <a:pt x="2801" y="95"/>
                  </a:cubicBezTo>
                  <a:cubicBezTo>
                    <a:pt x="2803" y="95"/>
                    <a:pt x="2804" y="97"/>
                    <a:pt x="2807" y="98"/>
                  </a:cubicBezTo>
                  <a:cubicBezTo>
                    <a:pt x="2807" y="98"/>
                    <a:pt x="2807" y="98"/>
                    <a:pt x="2807" y="98"/>
                  </a:cubicBezTo>
                  <a:lnTo>
                    <a:pt x="2807" y="98"/>
                  </a:lnTo>
                  <a:cubicBezTo>
                    <a:pt x="2813" y="122"/>
                    <a:pt x="2805" y="149"/>
                    <a:pt x="2784" y="163"/>
                  </a:cubicBezTo>
                  <a:lnTo>
                    <a:pt x="2784" y="163"/>
                  </a:lnTo>
                  <a:cubicBezTo>
                    <a:pt x="2785" y="163"/>
                    <a:pt x="2786" y="163"/>
                    <a:pt x="2787" y="163"/>
                  </a:cubicBezTo>
                  <a:cubicBezTo>
                    <a:pt x="2789" y="163"/>
                    <a:pt x="2791" y="163"/>
                    <a:pt x="2793" y="163"/>
                  </a:cubicBezTo>
                  <a:cubicBezTo>
                    <a:pt x="2800" y="163"/>
                    <a:pt x="2807" y="159"/>
                    <a:pt x="2813" y="155"/>
                  </a:cubicBezTo>
                  <a:cubicBezTo>
                    <a:pt x="2816" y="152"/>
                    <a:pt x="2820" y="149"/>
                    <a:pt x="2822" y="146"/>
                  </a:cubicBezTo>
                  <a:cubicBezTo>
                    <a:pt x="2823" y="144"/>
                    <a:pt x="2824" y="142"/>
                    <a:pt x="2825" y="141"/>
                  </a:cubicBezTo>
                  <a:cubicBezTo>
                    <a:pt x="2827" y="137"/>
                    <a:pt x="2829" y="135"/>
                    <a:pt x="2830" y="131"/>
                  </a:cubicBezTo>
                  <a:lnTo>
                    <a:pt x="2832" y="124"/>
                  </a:lnTo>
                  <a:cubicBezTo>
                    <a:pt x="2836" y="115"/>
                    <a:pt x="2838" y="107"/>
                    <a:pt x="2840" y="100"/>
                  </a:cubicBezTo>
                  <a:cubicBezTo>
                    <a:pt x="2841" y="98"/>
                    <a:pt x="2842" y="96"/>
                    <a:pt x="2843" y="94"/>
                  </a:cubicBezTo>
                  <a:lnTo>
                    <a:pt x="2843" y="94"/>
                  </a:lnTo>
                  <a:cubicBezTo>
                    <a:pt x="2844" y="94"/>
                    <a:pt x="2846" y="94"/>
                    <a:pt x="2847" y="94"/>
                  </a:cubicBezTo>
                  <a:lnTo>
                    <a:pt x="2847" y="94"/>
                  </a:lnTo>
                  <a:cubicBezTo>
                    <a:pt x="2849" y="98"/>
                    <a:pt x="2851" y="103"/>
                    <a:pt x="2854" y="108"/>
                  </a:cubicBezTo>
                  <a:cubicBezTo>
                    <a:pt x="2855" y="112"/>
                    <a:pt x="2858" y="115"/>
                    <a:pt x="2860" y="120"/>
                  </a:cubicBezTo>
                  <a:cubicBezTo>
                    <a:pt x="2861" y="122"/>
                    <a:pt x="2864" y="124"/>
                    <a:pt x="2865" y="128"/>
                  </a:cubicBezTo>
                  <a:lnTo>
                    <a:pt x="2868" y="131"/>
                  </a:lnTo>
                  <a:cubicBezTo>
                    <a:pt x="2869" y="134"/>
                    <a:pt x="2872" y="135"/>
                    <a:pt x="2873" y="137"/>
                  </a:cubicBezTo>
                  <a:cubicBezTo>
                    <a:pt x="2876" y="139"/>
                    <a:pt x="2879" y="142"/>
                    <a:pt x="2882" y="144"/>
                  </a:cubicBezTo>
                  <a:cubicBezTo>
                    <a:pt x="2888" y="148"/>
                    <a:pt x="2895" y="149"/>
                    <a:pt x="2901" y="150"/>
                  </a:cubicBezTo>
                  <a:cubicBezTo>
                    <a:pt x="2910" y="150"/>
                    <a:pt x="2917" y="148"/>
                    <a:pt x="2925" y="144"/>
                  </a:cubicBezTo>
                  <a:cubicBezTo>
                    <a:pt x="2931" y="139"/>
                    <a:pt x="2938" y="135"/>
                    <a:pt x="2942" y="129"/>
                  </a:cubicBezTo>
                  <a:lnTo>
                    <a:pt x="2950" y="120"/>
                  </a:lnTo>
                  <a:cubicBezTo>
                    <a:pt x="2951" y="119"/>
                    <a:pt x="2951" y="119"/>
                    <a:pt x="2951" y="119"/>
                  </a:cubicBezTo>
                  <a:lnTo>
                    <a:pt x="2951" y="119"/>
                  </a:lnTo>
                  <a:cubicBezTo>
                    <a:pt x="2953" y="118"/>
                    <a:pt x="2954" y="118"/>
                    <a:pt x="2956" y="117"/>
                  </a:cubicBezTo>
                  <a:cubicBezTo>
                    <a:pt x="2964" y="114"/>
                    <a:pt x="2971" y="109"/>
                    <a:pt x="2977" y="102"/>
                  </a:cubicBezTo>
                  <a:cubicBezTo>
                    <a:pt x="2978" y="102"/>
                    <a:pt x="2979" y="101"/>
                    <a:pt x="2980" y="100"/>
                  </a:cubicBezTo>
                  <a:lnTo>
                    <a:pt x="2980" y="100"/>
                  </a:lnTo>
                  <a:cubicBezTo>
                    <a:pt x="2983" y="103"/>
                    <a:pt x="2987" y="106"/>
                    <a:pt x="2991" y="108"/>
                  </a:cubicBezTo>
                  <a:cubicBezTo>
                    <a:pt x="2992" y="109"/>
                    <a:pt x="2994" y="111"/>
                    <a:pt x="2997" y="112"/>
                  </a:cubicBezTo>
                  <a:cubicBezTo>
                    <a:pt x="2999" y="113"/>
                    <a:pt x="3003" y="114"/>
                    <a:pt x="3005" y="115"/>
                  </a:cubicBezTo>
                  <a:cubicBezTo>
                    <a:pt x="3008" y="115"/>
                    <a:pt x="3012" y="116"/>
                    <a:pt x="3015" y="116"/>
                  </a:cubicBezTo>
                  <a:lnTo>
                    <a:pt x="3015" y="116"/>
                  </a:lnTo>
                  <a:cubicBezTo>
                    <a:pt x="3014" y="116"/>
                    <a:pt x="3014" y="115"/>
                    <a:pt x="3014" y="115"/>
                  </a:cubicBezTo>
                  <a:lnTo>
                    <a:pt x="3014" y="115"/>
                  </a:lnTo>
                  <a:cubicBezTo>
                    <a:pt x="3014" y="115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6" y="116"/>
                    <a:pt x="3016" y="116"/>
                    <a:pt x="3016" y="116"/>
                  </a:cubicBezTo>
                  <a:lnTo>
                    <a:pt x="3015" y="116"/>
                  </a:lnTo>
                  <a:lnTo>
                    <a:pt x="3026" y="122"/>
                  </a:lnTo>
                  <a:cubicBezTo>
                    <a:pt x="3032" y="126"/>
                    <a:pt x="3038" y="128"/>
                    <a:pt x="3045" y="129"/>
                  </a:cubicBezTo>
                  <a:cubicBezTo>
                    <a:pt x="3048" y="130"/>
                    <a:pt x="3051" y="130"/>
                    <a:pt x="3054" y="130"/>
                  </a:cubicBezTo>
                  <a:cubicBezTo>
                    <a:pt x="3057" y="130"/>
                    <a:pt x="3062" y="130"/>
                    <a:pt x="3065" y="129"/>
                  </a:cubicBezTo>
                  <a:cubicBezTo>
                    <a:pt x="3072" y="128"/>
                    <a:pt x="3079" y="124"/>
                    <a:pt x="3084" y="121"/>
                  </a:cubicBezTo>
                  <a:cubicBezTo>
                    <a:pt x="3089" y="116"/>
                    <a:pt x="3094" y="112"/>
                    <a:pt x="3099" y="106"/>
                  </a:cubicBezTo>
                  <a:lnTo>
                    <a:pt x="3101" y="103"/>
                  </a:lnTo>
                  <a:lnTo>
                    <a:pt x="3101" y="103"/>
                  </a:lnTo>
                  <a:cubicBezTo>
                    <a:pt x="3106" y="106"/>
                    <a:pt x="3113" y="110"/>
                    <a:pt x="3118" y="112"/>
                  </a:cubicBezTo>
                  <a:cubicBezTo>
                    <a:pt x="3121" y="112"/>
                    <a:pt x="3122" y="113"/>
                    <a:pt x="3124" y="113"/>
                  </a:cubicBezTo>
                  <a:lnTo>
                    <a:pt x="3124" y="113"/>
                  </a:lnTo>
                  <a:lnTo>
                    <a:pt x="3131" y="121"/>
                  </a:lnTo>
                  <a:cubicBezTo>
                    <a:pt x="3136" y="126"/>
                    <a:pt x="3140" y="129"/>
                    <a:pt x="3145" y="134"/>
                  </a:cubicBezTo>
                  <a:cubicBezTo>
                    <a:pt x="3147" y="135"/>
                    <a:pt x="3150" y="136"/>
                    <a:pt x="3152" y="137"/>
                  </a:cubicBezTo>
                  <a:cubicBezTo>
                    <a:pt x="3155" y="139"/>
                    <a:pt x="3159" y="141"/>
                    <a:pt x="3162" y="141"/>
                  </a:cubicBezTo>
                  <a:cubicBezTo>
                    <a:pt x="3166" y="142"/>
                    <a:pt x="3169" y="143"/>
                    <a:pt x="3173" y="143"/>
                  </a:cubicBezTo>
                  <a:cubicBezTo>
                    <a:pt x="3175" y="143"/>
                    <a:pt x="3177" y="142"/>
                    <a:pt x="3180" y="142"/>
                  </a:cubicBezTo>
                  <a:cubicBezTo>
                    <a:pt x="3187" y="141"/>
                    <a:pt x="3194" y="137"/>
                    <a:pt x="3198" y="133"/>
                  </a:cubicBezTo>
                  <a:cubicBezTo>
                    <a:pt x="3203" y="129"/>
                    <a:pt x="3206" y="124"/>
                    <a:pt x="3209" y="120"/>
                  </a:cubicBezTo>
                  <a:cubicBezTo>
                    <a:pt x="3211" y="116"/>
                    <a:pt x="3212" y="114"/>
                    <a:pt x="3213" y="112"/>
                  </a:cubicBezTo>
                  <a:cubicBezTo>
                    <a:pt x="3217" y="101"/>
                    <a:pt x="3219" y="93"/>
                    <a:pt x="3223" y="86"/>
                  </a:cubicBezTo>
                  <a:lnTo>
                    <a:pt x="3229" y="68"/>
                  </a:lnTo>
                  <a:lnTo>
                    <a:pt x="3229" y="68"/>
                  </a:lnTo>
                  <a:cubicBezTo>
                    <a:pt x="3230" y="68"/>
                    <a:pt x="3232" y="68"/>
                    <a:pt x="3234" y="69"/>
                  </a:cubicBezTo>
                  <a:lnTo>
                    <a:pt x="3234" y="69"/>
                  </a:lnTo>
                  <a:cubicBezTo>
                    <a:pt x="3235" y="69"/>
                    <a:pt x="3235" y="70"/>
                    <a:pt x="3235" y="71"/>
                  </a:cubicBezTo>
                  <a:cubicBezTo>
                    <a:pt x="3238" y="78"/>
                    <a:pt x="3241" y="85"/>
                    <a:pt x="3245" y="94"/>
                  </a:cubicBezTo>
                  <a:cubicBezTo>
                    <a:pt x="3248" y="99"/>
                    <a:pt x="3250" y="104"/>
                    <a:pt x="3254" y="108"/>
                  </a:cubicBezTo>
                  <a:lnTo>
                    <a:pt x="3259" y="114"/>
                  </a:lnTo>
                  <a:cubicBezTo>
                    <a:pt x="3261" y="116"/>
                    <a:pt x="3264" y="119"/>
                    <a:pt x="3267" y="121"/>
                  </a:cubicBezTo>
                  <a:cubicBezTo>
                    <a:pt x="3274" y="125"/>
                    <a:pt x="3282" y="128"/>
                    <a:pt x="3289" y="128"/>
                  </a:cubicBezTo>
                  <a:cubicBezTo>
                    <a:pt x="3294" y="128"/>
                    <a:pt x="3299" y="127"/>
                    <a:pt x="3304" y="124"/>
                  </a:cubicBezTo>
                  <a:cubicBezTo>
                    <a:pt x="3307" y="123"/>
                    <a:pt x="3311" y="121"/>
                    <a:pt x="3314" y="119"/>
                  </a:cubicBezTo>
                  <a:cubicBezTo>
                    <a:pt x="3319" y="114"/>
                    <a:pt x="3323" y="109"/>
                    <a:pt x="3326" y="105"/>
                  </a:cubicBezTo>
                  <a:cubicBezTo>
                    <a:pt x="3329" y="101"/>
                    <a:pt x="3332" y="97"/>
                    <a:pt x="3334" y="92"/>
                  </a:cubicBezTo>
                  <a:cubicBezTo>
                    <a:pt x="3334" y="92"/>
                    <a:pt x="3334" y="92"/>
                    <a:pt x="3334" y="91"/>
                  </a:cubicBezTo>
                  <a:lnTo>
                    <a:pt x="3334" y="91"/>
                  </a:lnTo>
                  <a:cubicBezTo>
                    <a:pt x="3335" y="92"/>
                    <a:pt x="3335" y="92"/>
                    <a:pt x="3335" y="92"/>
                  </a:cubicBezTo>
                  <a:cubicBezTo>
                    <a:pt x="3342" y="97"/>
                    <a:pt x="3349" y="101"/>
                    <a:pt x="3357" y="102"/>
                  </a:cubicBezTo>
                  <a:lnTo>
                    <a:pt x="3357" y="102"/>
                  </a:lnTo>
                  <a:cubicBezTo>
                    <a:pt x="3359" y="104"/>
                    <a:pt x="3364" y="109"/>
                    <a:pt x="3373" y="116"/>
                  </a:cubicBezTo>
                  <a:cubicBezTo>
                    <a:pt x="3383" y="124"/>
                    <a:pt x="3393" y="128"/>
                    <a:pt x="3405" y="128"/>
                  </a:cubicBezTo>
                  <a:cubicBezTo>
                    <a:pt x="3413" y="128"/>
                    <a:pt x="3421" y="126"/>
                    <a:pt x="3428" y="121"/>
                  </a:cubicBezTo>
                  <a:cubicBezTo>
                    <a:pt x="3431" y="117"/>
                    <a:pt x="3435" y="115"/>
                    <a:pt x="3438" y="112"/>
                  </a:cubicBezTo>
                  <a:cubicBezTo>
                    <a:pt x="3444" y="105"/>
                    <a:pt x="3448" y="99"/>
                    <a:pt x="3453" y="92"/>
                  </a:cubicBezTo>
                  <a:lnTo>
                    <a:pt x="3453" y="92"/>
                  </a:lnTo>
                  <a:lnTo>
                    <a:pt x="3469" y="93"/>
                  </a:lnTo>
                  <a:lnTo>
                    <a:pt x="3481" y="93"/>
                  </a:lnTo>
                  <a:cubicBezTo>
                    <a:pt x="3479" y="93"/>
                    <a:pt x="3479" y="93"/>
                    <a:pt x="3479" y="93"/>
                  </a:cubicBezTo>
                  <a:lnTo>
                    <a:pt x="3479" y="93"/>
                  </a:lnTo>
                  <a:cubicBezTo>
                    <a:pt x="3480" y="93"/>
                    <a:pt x="3480" y="93"/>
                    <a:pt x="3481" y="93"/>
                  </a:cubicBezTo>
                  <a:cubicBezTo>
                    <a:pt x="3489" y="97"/>
                    <a:pt x="3498" y="100"/>
                    <a:pt x="3506" y="104"/>
                  </a:cubicBezTo>
                  <a:lnTo>
                    <a:pt x="3512" y="105"/>
                  </a:lnTo>
                  <a:lnTo>
                    <a:pt x="3512" y="105"/>
                  </a:lnTo>
                  <a:cubicBezTo>
                    <a:pt x="3512" y="105"/>
                    <a:pt x="3512" y="105"/>
                    <a:pt x="3512" y="105"/>
                  </a:cubicBezTo>
                  <a:lnTo>
                    <a:pt x="3522" y="113"/>
                  </a:lnTo>
                  <a:cubicBezTo>
                    <a:pt x="3526" y="119"/>
                    <a:pt x="3533" y="123"/>
                    <a:pt x="3540" y="126"/>
                  </a:cubicBezTo>
                  <a:cubicBezTo>
                    <a:pt x="3542" y="127"/>
                    <a:pt x="3546" y="128"/>
                    <a:pt x="3549" y="129"/>
                  </a:cubicBezTo>
                  <a:cubicBezTo>
                    <a:pt x="3552" y="130"/>
                    <a:pt x="3554" y="130"/>
                    <a:pt x="3556" y="130"/>
                  </a:cubicBezTo>
                  <a:cubicBezTo>
                    <a:pt x="3559" y="130"/>
                    <a:pt x="3561" y="130"/>
                    <a:pt x="3563" y="129"/>
                  </a:cubicBezTo>
                  <a:cubicBezTo>
                    <a:pt x="3569" y="128"/>
                    <a:pt x="3574" y="126"/>
                    <a:pt x="3578" y="123"/>
                  </a:cubicBezTo>
                  <a:cubicBezTo>
                    <a:pt x="3581" y="121"/>
                    <a:pt x="3583" y="120"/>
                    <a:pt x="3585" y="117"/>
                  </a:cubicBezTo>
                  <a:cubicBezTo>
                    <a:pt x="3589" y="113"/>
                    <a:pt x="3594" y="108"/>
                    <a:pt x="3597" y="103"/>
                  </a:cubicBezTo>
                  <a:lnTo>
                    <a:pt x="3597" y="103"/>
                  </a:lnTo>
                  <a:cubicBezTo>
                    <a:pt x="3599" y="106"/>
                    <a:pt x="3601" y="109"/>
                    <a:pt x="3604" y="112"/>
                  </a:cubicBezTo>
                  <a:cubicBezTo>
                    <a:pt x="3610" y="117"/>
                    <a:pt x="3615" y="122"/>
                    <a:pt x="3622" y="124"/>
                  </a:cubicBezTo>
                  <a:cubicBezTo>
                    <a:pt x="3626" y="125"/>
                    <a:pt x="3629" y="126"/>
                    <a:pt x="3633" y="126"/>
                  </a:cubicBezTo>
                  <a:cubicBezTo>
                    <a:pt x="3635" y="126"/>
                    <a:pt x="3636" y="126"/>
                    <a:pt x="3637" y="126"/>
                  </a:cubicBezTo>
                  <a:cubicBezTo>
                    <a:pt x="3641" y="126"/>
                    <a:pt x="3644" y="126"/>
                    <a:pt x="3647" y="124"/>
                  </a:cubicBezTo>
                  <a:cubicBezTo>
                    <a:pt x="3654" y="122"/>
                    <a:pt x="3660" y="120"/>
                    <a:pt x="3665" y="115"/>
                  </a:cubicBezTo>
                  <a:lnTo>
                    <a:pt x="3665" y="115"/>
                  </a:lnTo>
                  <a:cubicBezTo>
                    <a:pt x="3668" y="122"/>
                    <a:pt x="3671" y="128"/>
                    <a:pt x="3676" y="134"/>
                  </a:cubicBezTo>
                  <a:cubicBezTo>
                    <a:pt x="3677" y="135"/>
                    <a:pt x="3678" y="137"/>
                    <a:pt x="3680" y="138"/>
                  </a:cubicBezTo>
                  <a:cubicBezTo>
                    <a:pt x="3681" y="141"/>
                    <a:pt x="3684" y="143"/>
                    <a:pt x="3686" y="144"/>
                  </a:cubicBezTo>
                  <a:cubicBezTo>
                    <a:pt x="3690" y="148"/>
                    <a:pt x="3694" y="150"/>
                    <a:pt x="3699" y="151"/>
                  </a:cubicBezTo>
                  <a:cubicBezTo>
                    <a:pt x="3702" y="152"/>
                    <a:pt x="3706" y="153"/>
                    <a:pt x="3709" y="153"/>
                  </a:cubicBezTo>
                  <a:cubicBezTo>
                    <a:pt x="3712" y="153"/>
                    <a:pt x="3714" y="153"/>
                    <a:pt x="3717" y="152"/>
                  </a:cubicBezTo>
                  <a:cubicBezTo>
                    <a:pt x="3722" y="151"/>
                    <a:pt x="3727" y="150"/>
                    <a:pt x="3731" y="146"/>
                  </a:cubicBezTo>
                  <a:cubicBezTo>
                    <a:pt x="3734" y="145"/>
                    <a:pt x="3736" y="143"/>
                    <a:pt x="3738" y="142"/>
                  </a:cubicBezTo>
                  <a:cubicBezTo>
                    <a:pt x="3742" y="138"/>
                    <a:pt x="3744" y="136"/>
                    <a:pt x="3746" y="133"/>
                  </a:cubicBezTo>
                  <a:cubicBezTo>
                    <a:pt x="3750" y="127"/>
                    <a:pt x="3755" y="121"/>
                    <a:pt x="3758" y="114"/>
                  </a:cubicBezTo>
                  <a:lnTo>
                    <a:pt x="3758" y="114"/>
                  </a:lnTo>
                  <a:cubicBezTo>
                    <a:pt x="3763" y="118"/>
                    <a:pt x="3768" y="121"/>
                    <a:pt x="3775" y="123"/>
                  </a:cubicBezTo>
                  <a:cubicBezTo>
                    <a:pt x="3780" y="126"/>
                    <a:pt x="3786" y="127"/>
                    <a:pt x="3791" y="127"/>
                  </a:cubicBezTo>
                  <a:lnTo>
                    <a:pt x="3801" y="127"/>
                  </a:lnTo>
                  <a:cubicBezTo>
                    <a:pt x="3807" y="126"/>
                    <a:pt x="3811" y="124"/>
                    <a:pt x="3816" y="123"/>
                  </a:cubicBezTo>
                  <a:lnTo>
                    <a:pt x="3819" y="123"/>
                  </a:lnTo>
                  <a:lnTo>
                    <a:pt x="3822" y="127"/>
                  </a:lnTo>
                  <a:cubicBezTo>
                    <a:pt x="3824" y="130"/>
                    <a:pt x="3827" y="135"/>
                    <a:pt x="3831" y="138"/>
                  </a:cubicBezTo>
                  <a:cubicBezTo>
                    <a:pt x="3834" y="142"/>
                    <a:pt x="3837" y="144"/>
                    <a:pt x="3840" y="146"/>
                  </a:cubicBezTo>
                  <a:cubicBezTo>
                    <a:pt x="3847" y="151"/>
                    <a:pt x="3853" y="153"/>
                    <a:pt x="3861" y="155"/>
                  </a:cubicBezTo>
                  <a:lnTo>
                    <a:pt x="3874" y="155"/>
                  </a:lnTo>
                  <a:cubicBezTo>
                    <a:pt x="3876" y="153"/>
                    <a:pt x="3879" y="152"/>
                    <a:pt x="3883" y="151"/>
                  </a:cubicBezTo>
                  <a:cubicBezTo>
                    <a:pt x="3886" y="150"/>
                    <a:pt x="3890" y="148"/>
                    <a:pt x="3893" y="144"/>
                  </a:cubicBezTo>
                  <a:cubicBezTo>
                    <a:pt x="3898" y="141"/>
                    <a:pt x="3901" y="137"/>
                    <a:pt x="3905" y="134"/>
                  </a:cubicBezTo>
                  <a:cubicBezTo>
                    <a:pt x="3907" y="132"/>
                    <a:pt x="3909" y="129"/>
                    <a:pt x="3911" y="127"/>
                  </a:cubicBezTo>
                  <a:lnTo>
                    <a:pt x="3911" y="127"/>
                  </a:lnTo>
                  <a:cubicBezTo>
                    <a:pt x="3912" y="127"/>
                    <a:pt x="3913" y="127"/>
                    <a:pt x="3913" y="127"/>
                  </a:cubicBezTo>
                  <a:cubicBezTo>
                    <a:pt x="3918" y="126"/>
                    <a:pt x="3924" y="124"/>
                    <a:pt x="3928" y="122"/>
                  </a:cubicBezTo>
                  <a:cubicBezTo>
                    <a:pt x="3931" y="120"/>
                    <a:pt x="3934" y="118"/>
                    <a:pt x="3938" y="115"/>
                  </a:cubicBezTo>
                  <a:lnTo>
                    <a:pt x="3938" y="115"/>
                  </a:lnTo>
                  <a:cubicBezTo>
                    <a:pt x="3939" y="118"/>
                    <a:pt x="3940" y="120"/>
                    <a:pt x="3942" y="122"/>
                  </a:cubicBezTo>
                  <a:cubicBezTo>
                    <a:pt x="3946" y="129"/>
                    <a:pt x="3950" y="135"/>
                    <a:pt x="3956" y="139"/>
                  </a:cubicBezTo>
                  <a:cubicBezTo>
                    <a:pt x="3959" y="142"/>
                    <a:pt x="3962" y="144"/>
                    <a:pt x="3965" y="146"/>
                  </a:cubicBezTo>
                  <a:cubicBezTo>
                    <a:pt x="3970" y="148"/>
                    <a:pt x="3974" y="149"/>
                    <a:pt x="3979" y="150"/>
                  </a:cubicBezTo>
                  <a:lnTo>
                    <a:pt x="4013" y="150"/>
                  </a:lnTo>
                  <a:lnTo>
                    <a:pt x="4018" y="156"/>
                  </a:lnTo>
                  <a:cubicBezTo>
                    <a:pt x="4023" y="160"/>
                    <a:pt x="4028" y="165"/>
                    <a:pt x="4034" y="168"/>
                  </a:cubicBezTo>
                  <a:cubicBezTo>
                    <a:pt x="4038" y="171"/>
                    <a:pt x="4044" y="173"/>
                    <a:pt x="4050" y="174"/>
                  </a:cubicBezTo>
                  <a:cubicBezTo>
                    <a:pt x="4054" y="174"/>
                    <a:pt x="4060" y="174"/>
                    <a:pt x="4065" y="173"/>
                  </a:cubicBezTo>
                  <a:cubicBezTo>
                    <a:pt x="4069" y="172"/>
                    <a:pt x="4073" y="170"/>
                    <a:pt x="4076" y="168"/>
                  </a:cubicBezTo>
                  <a:cubicBezTo>
                    <a:pt x="4083" y="164"/>
                    <a:pt x="4088" y="158"/>
                    <a:pt x="4093" y="152"/>
                  </a:cubicBezTo>
                  <a:cubicBezTo>
                    <a:pt x="4094" y="150"/>
                    <a:pt x="4096" y="148"/>
                    <a:pt x="4097" y="147"/>
                  </a:cubicBezTo>
                  <a:lnTo>
                    <a:pt x="4097" y="147"/>
                  </a:lnTo>
                  <a:cubicBezTo>
                    <a:pt x="4099" y="149"/>
                    <a:pt x="4100" y="151"/>
                    <a:pt x="4102" y="153"/>
                  </a:cubicBezTo>
                  <a:cubicBezTo>
                    <a:pt x="4103" y="155"/>
                    <a:pt x="4104" y="157"/>
                    <a:pt x="4105" y="158"/>
                  </a:cubicBezTo>
                  <a:cubicBezTo>
                    <a:pt x="4108" y="160"/>
                    <a:pt x="4110" y="162"/>
                    <a:pt x="4112" y="164"/>
                  </a:cubicBezTo>
                  <a:cubicBezTo>
                    <a:pt x="4119" y="168"/>
                    <a:pt x="4127" y="170"/>
                    <a:pt x="4134" y="170"/>
                  </a:cubicBezTo>
                  <a:cubicBezTo>
                    <a:pt x="4135" y="170"/>
                    <a:pt x="4136" y="170"/>
                    <a:pt x="4138" y="170"/>
                  </a:cubicBezTo>
                  <a:cubicBezTo>
                    <a:pt x="4145" y="170"/>
                    <a:pt x="4151" y="167"/>
                    <a:pt x="4156" y="164"/>
                  </a:cubicBezTo>
                  <a:cubicBezTo>
                    <a:pt x="4159" y="163"/>
                    <a:pt x="4162" y="160"/>
                    <a:pt x="4164" y="158"/>
                  </a:cubicBezTo>
                  <a:cubicBezTo>
                    <a:pt x="4172" y="151"/>
                    <a:pt x="4177" y="146"/>
                    <a:pt x="4180" y="142"/>
                  </a:cubicBezTo>
                  <a:lnTo>
                    <a:pt x="4180" y="142"/>
                  </a:lnTo>
                  <a:cubicBezTo>
                    <a:pt x="4186" y="143"/>
                    <a:pt x="4192" y="145"/>
                    <a:pt x="4202" y="146"/>
                  </a:cubicBezTo>
                  <a:cubicBezTo>
                    <a:pt x="4210" y="148"/>
                    <a:pt x="4219" y="149"/>
                    <a:pt x="4228" y="149"/>
                  </a:cubicBezTo>
                  <a:lnTo>
                    <a:pt x="4251" y="149"/>
                  </a:lnTo>
                  <a:cubicBezTo>
                    <a:pt x="4259" y="149"/>
                    <a:pt x="4268" y="148"/>
                    <a:pt x="4277" y="146"/>
                  </a:cubicBezTo>
                  <a:lnTo>
                    <a:pt x="4277" y="146"/>
                  </a:lnTo>
                  <a:cubicBezTo>
                    <a:pt x="4278" y="148"/>
                    <a:pt x="4279" y="151"/>
                    <a:pt x="4280" y="153"/>
                  </a:cubicBezTo>
                  <a:cubicBezTo>
                    <a:pt x="4281" y="157"/>
                    <a:pt x="4284" y="160"/>
                    <a:pt x="4286" y="165"/>
                  </a:cubicBezTo>
                  <a:cubicBezTo>
                    <a:pt x="4288" y="172"/>
                    <a:pt x="4293" y="178"/>
                    <a:pt x="4298" y="184"/>
                  </a:cubicBezTo>
                  <a:cubicBezTo>
                    <a:pt x="4301" y="186"/>
                    <a:pt x="4305" y="188"/>
                    <a:pt x="4307" y="189"/>
                  </a:cubicBezTo>
                  <a:cubicBezTo>
                    <a:pt x="4311" y="191"/>
                    <a:pt x="4314" y="192"/>
                    <a:pt x="4317" y="193"/>
                  </a:cubicBezTo>
                  <a:lnTo>
                    <a:pt x="4317" y="193"/>
                  </a:lnTo>
                  <a:cubicBezTo>
                    <a:pt x="4319" y="194"/>
                    <a:pt x="4320" y="194"/>
                    <a:pt x="4321" y="195"/>
                  </a:cubicBezTo>
                  <a:cubicBezTo>
                    <a:pt x="4323" y="197"/>
                    <a:pt x="4327" y="201"/>
                    <a:pt x="4331" y="204"/>
                  </a:cubicBezTo>
                  <a:cubicBezTo>
                    <a:pt x="4341" y="211"/>
                    <a:pt x="4351" y="215"/>
                    <a:pt x="4363" y="215"/>
                  </a:cubicBezTo>
                  <a:cubicBezTo>
                    <a:pt x="4366" y="215"/>
                    <a:pt x="4368" y="214"/>
                    <a:pt x="4371" y="214"/>
                  </a:cubicBezTo>
                  <a:cubicBezTo>
                    <a:pt x="4374" y="212"/>
                    <a:pt x="4379" y="211"/>
                    <a:pt x="4382" y="210"/>
                  </a:cubicBezTo>
                  <a:cubicBezTo>
                    <a:pt x="4387" y="208"/>
                    <a:pt x="4392" y="206"/>
                    <a:pt x="4395" y="203"/>
                  </a:cubicBezTo>
                  <a:lnTo>
                    <a:pt x="4400" y="200"/>
                  </a:lnTo>
                  <a:lnTo>
                    <a:pt x="4400" y="200"/>
                  </a:lnTo>
                  <a:cubicBezTo>
                    <a:pt x="4401" y="201"/>
                    <a:pt x="4401" y="201"/>
                    <a:pt x="4402" y="201"/>
                  </a:cubicBezTo>
                  <a:cubicBezTo>
                    <a:pt x="4404" y="201"/>
                    <a:pt x="4406" y="200"/>
                    <a:pt x="4408" y="200"/>
                  </a:cubicBezTo>
                  <a:cubicBezTo>
                    <a:pt x="4417" y="199"/>
                    <a:pt x="4425" y="194"/>
                    <a:pt x="4432" y="189"/>
                  </a:cubicBezTo>
                  <a:cubicBezTo>
                    <a:pt x="4436" y="186"/>
                    <a:pt x="4439" y="182"/>
                    <a:pt x="4442" y="180"/>
                  </a:cubicBezTo>
                  <a:cubicBezTo>
                    <a:pt x="4443" y="178"/>
                    <a:pt x="4445" y="177"/>
                    <a:pt x="4447" y="175"/>
                  </a:cubicBezTo>
                  <a:lnTo>
                    <a:pt x="4455" y="175"/>
                  </a:lnTo>
                  <a:cubicBezTo>
                    <a:pt x="4460" y="175"/>
                    <a:pt x="4464" y="174"/>
                    <a:pt x="4468" y="174"/>
                  </a:cubicBezTo>
                  <a:lnTo>
                    <a:pt x="4480" y="174"/>
                  </a:lnTo>
                  <a:cubicBezTo>
                    <a:pt x="4482" y="175"/>
                    <a:pt x="4489" y="179"/>
                    <a:pt x="4499" y="184"/>
                  </a:cubicBezTo>
                  <a:cubicBezTo>
                    <a:pt x="4503" y="184"/>
                    <a:pt x="4505" y="185"/>
                    <a:pt x="4508" y="186"/>
                  </a:cubicBezTo>
                  <a:lnTo>
                    <a:pt x="4512" y="187"/>
                  </a:lnTo>
                  <a:lnTo>
                    <a:pt x="4512" y="187"/>
                  </a:lnTo>
                  <a:cubicBezTo>
                    <a:pt x="4512" y="186"/>
                    <a:pt x="4512" y="186"/>
                    <a:pt x="4512" y="186"/>
                  </a:cubicBezTo>
                  <a:lnTo>
                    <a:pt x="4512" y="186"/>
                  </a:lnTo>
                  <a:cubicBezTo>
                    <a:pt x="4512" y="186"/>
                    <a:pt x="4512" y="186"/>
                    <a:pt x="4513" y="187"/>
                  </a:cubicBezTo>
                  <a:lnTo>
                    <a:pt x="4513" y="187"/>
                  </a:lnTo>
                  <a:lnTo>
                    <a:pt x="4512" y="187"/>
                  </a:lnTo>
                  <a:lnTo>
                    <a:pt x="4512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lnTo>
                    <a:pt x="4514" y="187"/>
                  </a:ln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4" y="188"/>
                    <a:pt x="4514" y="188"/>
                  </a:cubicBezTo>
                  <a:lnTo>
                    <a:pt x="4522" y="195"/>
                  </a:lnTo>
                  <a:cubicBezTo>
                    <a:pt x="4528" y="199"/>
                    <a:pt x="4534" y="202"/>
                    <a:pt x="4540" y="204"/>
                  </a:cubicBezTo>
                  <a:cubicBezTo>
                    <a:pt x="4542" y="206"/>
                    <a:pt x="4544" y="207"/>
                    <a:pt x="4547" y="207"/>
                  </a:cubicBezTo>
                  <a:cubicBezTo>
                    <a:pt x="4549" y="207"/>
                    <a:pt x="4551" y="208"/>
                    <a:pt x="4554" y="208"/>
                  </a:cubicBezTo>
                  <a:cubicBezTo>
                    <a:pt x="4556" y="208"/>
                    <a:pt x="4558" y="207"/>
                    <a:pt x="4559" y="207"/>
                  </a:cubicBezTo>
                  <a:cubicBezTo>
                    <a:pt x="4564" y="207"/>
                    <a:pt x="4569" y="204"/>
                    <a:pt x="4572" y="203"/>
                  </a:cubicBezTo>
                  <a:cubicBezTo>
                    <a:pt x="4575" y="202"/>
                    <a:pt x="4577" y="200"/>
                    <a:pt x="4579" y="199"/>
                  </a:cubicBezTo>
                  <a:cubicBezTo>
                    <a:pt x="4583" y="196"/>
                    <a:pt x="4586" y="193"/>
                    <a:pt x="4589" y="189"/>
                  </a:cubicBezTo>
                  <a:lnTo>
                    <a:pt x="4589" y="189"/>
                  </a:lnTo>
                  <a:cubicBezTo>
                    <a:pt x="4590" y="192"/>
                    <a:pt x="4591" y="196"/>
                    <a:pt x="4592" y="200"/>
                  </a:cubicBezTo>
                  <a:cubicBezTo>
                    <a:pt x="4592" y="202"/>
                    <a:pt x="4593" y="204"/>
                    <a:pt x="4594" y="208"/>
                  </a:cubicBezTo>
                  <a:cubicBezTo>
                    <a:pt x="4595" y="211"/>
                    <a:pt x="4598" y="214"/>
                    <a:pt x="4600" y="217"/>
                  </a:cubicBezTo>
                  <a:cubicBezTo>
                    <a:pt x="4601" y="221"/>
                    <a:pt x="4603" y="223"/>
                    <a:pt x="4607" y="225"/>
                  </a:cubicBezTo>
                  <a:cubicBezTo>
                    <a:pt x="4612" y="230"/>
                    <a:pt x="4617" y="232"/>
                    <a:pt x="4623" y="234"/>
                  </a:cubicBezTo>
                  <a:cubicBezTo>
                    <a:pt x="4629" y="234"/>
                    <a:pt x="4634" y="234"/>
                    <a:pt x="4639" y="233"/>
                  </a:cubicBezTo>
                  <a:cubicBezTo>
                    <a:pt x="4642" y="232"/>
                    <a:pt x="4645" y="231"/>
                    <a:pt x="4649" y="229"/>
                  </a:cubicBezTo>
                  <a:cubicBezTo>
                    <a:pt x="4654" y="225"/>
                    <a:pt x="4660" y="221"/>
                    <a:pt x="4665" y="216"/>
                  </a:cubicBezTo>
                  <a:cubicBezTo>
                    <a:pt x="4668" y="212"/>
                    <a:pt x="4670" y="208"/>
                    <a:pt x="4673" y="205"/>
                  </a:cubicBezTo>
                  <a:lnTo>
                    <a:pt x="4673" y="205"/>
                  </a:lnTo>
                  <a:cubicBezTo>
                    <a:pt x="4677" y="210"/>
                    <a:pt x="4681" y="214"/>
                    <a:pt x="4687" y="217"/>
                  </a:cubicBezTo>
                  <a:cubicBezTo>
                    <a:pt x="4689" y="218"/>
                    <a:pt x="4692" y="219"/>
                    <a:pt x="4694" y="221"/>
                  </a:cubicBezTo>
                  <a:cubicBezTo>
                    <a:pt x="4695" y="221"/>
                    <a:pt x="4697" y="221"/>
                    <a:pt x="4698" y="221"/>
                  </a:cubicBezTo>
                  <a:lnTo>
                    <a:pt x="4698" y="221"/>
                  </a:lnTo>
                  <a:cubicBezTo>
                    <a:pt x="4699" y="222"/>
                    <a:pt x="4700" y="223"/>
                    <a:pt x="4701" y="224"/>
                  </a:cubicBezTo>
                  <a:cubicBezTo>
                    <a:pt x="4703" y="226"/>
                    <a:pt x="4705" y="229"/>
                    <a:pt x="4710" y="233"/>
                  </a:cubicBezTo>
                  <a:cubicBezTo>
                    <a:pt x="4716" y="238"/>
                    <a:pt x="4722" y="243"/>
                    <a:pt x="4730" y="245"/>
                  </a:cubicBezTo>
                  <a:cubicBezTo>
                    <a:pt x="4732" y="246"/>
                    <a:pt x="4738" y="247"/>
                    <a:pt x="4737" y="247"/>
                  </a:cubicBezTo>
                  <a:lnTo>
                    <a:pt x="4736" y="247"/>
                  </a:lnTo>
                  <a:cubicBezTo>
                    <a:pt x="4739" y="248"/>
                    <a:pt x="4745" y="254"/>
                    <a:pt x="4755" y="260"/>
                  </a:cubicBezTo>
                  <a:cubicBezTo>
                    <a:pt x="4759" y="262"/>
                    <a:pt x="4762" y="263"/>
                    <a:pt x="4767" y="265"/>
                  </a:cubicBezTo>
                  <a:cubicBezTo>
                    <a:pt x="4769" y="266"/>
                    <a:pt x="4771" y="266"/>
                    <a:pt x="4774" y="267"/>
                  </a:cubicBezTo>
                  <a:cubicBezTo>
                    <a:pt x="4780" y="267"/>
                    <a:pt x="4785" y="267"/>
                    <a:pt x="4791" y="265"/>
                  </a:cubicBezTo>
                  <a:cubicBezTo>
                    <a:pt x="4795" y="262"/>
                    <a:pt x="4798" y="261"/>
                    <a:pt x="4800" y="259"/>
                  </a:cubicBezTo>
                  <a:lnTo>
                    <a:pt x="4805" y="254"/>
                  </a:lnTo>
                  <a:cubicBezTo>
                    <a:pt x="4809" y="252"/>
                    <a:pt x="4810" y="250"/>
                    <a:pt x="4812" y="247"/>
                  </a:cubicBezTo>
                  <a:cubicBezTo>
                    <a:pt x="4818" y="239"/>
                    <a:pt x="4821" y="232"/>
                    <a:pt x="4826" y="225"/>
                  </a:cubicBezTo>
                  <a:cubicBezTo>
                    <a:pt x="4828" y="221"/>
                    <a:pt x="4831" y="217"/>
                    <a:pt x="4834" y="213"/>
                  </a:cubicBezTo>
                  <a:lnTo>
                    <a:pt x="4834" y="213"/>
                  </a:lnTo>
                  <a:cubicBezTo>
                    <a:pt x="4838" y="215"/>
                    <a:pt x="4843" y="216"/>
                    <a:pt x="4848" y="217"/>
                  </a:cubicBezTo>
                  <a:lnTo>
                    <a:pt x="4848" y="217"/>
                  </a:lnTo>
                  <a:lnTo>
                    <a:pt x="4857" y="237"/>
                  </a:lnTo>
                  <a:cubicBezTo>
                    <a:pt x="4859" y="243"/>
                    <a:pt x="4863" y="248"/>
                    <a:pt x="4866" y="254"/>
                  </a:cubicBezTo>
                  <a:cubicBezTo>
                    <a:pt x="4869" y="256"/>
                    <a:pt x="4871" y="258"/>
                    <a:pt x="4873" y="260"/>
                  </a:cubicBezTo>
                  <a:cubicBezTo>
                    <a:pt x="4877" y="262"/>
                    <a:pt x="4880" y="265"/>
                    <a:pt x="4885" y="266"/>
                  </a:cubicBezTo>
                  <a:cubicBezTo>
                    <a:pt x="4887" y="267"/>
                    <a:pt x="4890" y="268"/>
                    <a:pt x="4892" y="268"/>
                  </a:cubicBezTo>
                  <a:lnTo>
                    <a:pt x="4897" y="268"/>
                  </a:lnTo>
                  <a:cubicBezTo>
                    <a:pt x="4900" y="268"/>
                    <a:pt x="4904" y="269"/>
                    <a:pt x="4907" y="269"/>
                  </a:cubicBezTo>
                  <a:cubicBezTo>
                    <a:pt x="4913" y="269"/>
                    <a:pt x="4918" y="268"/>
                    <a:pt x="4922" y="268"/>
                  </a:cubicBezTo>
                  <a:lnTo>
                    <a:pt x="4932" y="268"/>
                  </a:lnTo>
                  <a:cubicBezTo>
                    <a:pt x="4934" y="268"/>
                    <a:pt x="4935" y="269"/>
                    <a:pt x="4936" y="269"/>
                  </a:cubicBezTo>
                  <a:cubicBezTo>
                    <a:pt x="4938" y="269"/>
                    <a:pt x="4941" y="268"/>
                    <a:pt x="4943" y="268"/>
                  </a:cubicBezTo>
                  <a:cubicBezTo>
                    <a:pt x="4945" y="267"/>
                    <a:pt x="4948" y="267"/>
                    <a:pt x="4950" y="266"/>
                  </a:cubicBezTo>
                  <a:cubicBezTo>
                    <a:pt x="4953" y="263"/>
                    <a:pt x="4957" y="262"/>
                    <a:pt x="4960" y="260"/>
                  </a:cubicBezTo>
                  <a:cubicBezTo>
                    <a:pt x="4969" y="254"/>
                    <a:pt x="4974" y="249"/>
                    <a:pt x="4978" y="247"/>
                  </a:cubicBezTo>
                  <a:lnTo>
                    <a:pt x="4978" y="247"/>
                  </a:lnTo>
                  <a:lnTo>
                    <a:pt x="4980" y="247"/>
                  </a:lnTo>
                  <a:lnTo>
                    <a:pt x="5003" y="252"/>
                  </a:lnTo>
                  <a:lnTo>
                    <a:pt x="5010" y="253"/>
                  </a:lnTo>
                  <a:cubicBezTo>
                    <a:pt x="5012" y="253"/>
                    <a:pt x="5013" y="253"/>
                    <a:pt x="5015" y="253"/>
                  </a:cubicBezTo>
                  <a:cubicBezTo>
                    <a:pt x="5020" y="253"/>
                    <a:pt x="5025" y="252"/>
                    <a:pt x="5030" y="251"/>
                  </a:cubicBezTo>
                  <a:cubicBezTo>
                    <a:pt x="5036" y="248"/>
                    <a:pt x="5041" y="245"/>
                    <a:pt x="5047" y="241"/>
                  </a:cubicBezTo>
                  <a:cubicBezTo>
                    <a:pt x="5048" y="241"/>
                    <a:pt x="5048" y="240"/>
                    <a:pt x="5049" y="240"/>
                  </a:cubicBezTo>
                  <a:lnTo>
                    <a:pt x="5049" y="240"/>
                  </a:lnTo>
                  <a:cubicBezTo>
                    <a:pt x="5049" y="242"/>
                    <a:pt x="5050" y="243"/>
                    <a:pt x="5051" y="245"/>
                  </a:cubicBezTo>
                  <a:cubicBezTo>
                    <a:pt x="5054" y="251"/>
                    <a:pt x="5056" y="255"/>
                    <a:pt x="5060" y="260"/>
                  </a:cubicBezTo>
                  <a:cubicBezTo>
                    <a:pt x="5065" y="266"/>
                    <a:pt x="5069" y="269"/>
                    <a:pt x="5075" y="273"/>
                  </a:cubicBezTo>
                  <a:cubicBezTo>
                    <a:pt x="5076" y="273"/>
                    <a:pt x="5076" y="273"/>
                    <a:pt x="5077" y="274"/>
                  </a:cubicBezTo>
                  <a:lnTo>
                    <a:pt x="5077" y="274"/>
                  </a:lnTo>
                  <a:cubicBezTo>
                    <a:pt x="5077" y="274"/>
                    <a:pt x="5078" y="274"/>
                    <a:pt x="5078" y="275"/>
                  </a:cubicBezTo>
                  <a:lnTo>
                    <a:pt x="5084" y="283"/>
                  </a:lnTo>
                  <a:cubicBezTo>
                    <a:pt x="5088" y="288"/>
                    <a:pt x="5092" y="292"/>
                    <a:pt x="5097" y="297"/>
                  </a:cubicBezTo>
                  <a:cubicBezTo>
                    <a:pt x="5102" y="301"/>
                    <a:pt x="5106" y="303"/>
                    <a:pt x="5112" y="304"/>
                  </a:cubicBezTo>
                  <a:lnTo>
                    <a:pt x="5118" y="306"/>
                  </a:lnTo>
                  <a:lnTo>
                    <a:pt x="5120" y="306"/>
                  </a:lnTo>
                  <a:lnTo>
                    <a:pt x="5143" y="311"/>
                  </a:lnTo>
                  <a:lnTo>
                    <a:pt x="5149" y="312"/>
                  </a:lnTo>
                  <a:lnTo>
                    <a:pt x="5151" y="312"/>
                  </a:lnTo>
                  <a:lnTo>
                    <a:pt x="5156" y="313"/>
                  </a:lnTo>
                  <a:cubicBezTo>
                    <a:pt x="5163" y="313"/>
                    <a:pt x="5170" y="313"/>
                    <a:pt x="5177" y="312"/>
                  </a:cubicBezTo>
                  <a:cubicBezTo>
                    <a:pt x="5181" y="311"/>
                    <a:pt x="5186" y="310"/>
                    <a:pt x="5190" y="310"/>
                  </a:cubicBezTo>
                  <a:lnTo>
                    <a:pt x="5190" y="310"/>
                  </a:lnTo>
                  <a:cubicBezTo>
                    <a:pt x="5190" y="310"/>
                    <a:pt x="5190" y="310"/>
                    <a:pt x="5191" y="311"/>
                  </a:cubicBezTo>
                  <a:lnTo>
                    <a:pt x="5198" y="320"/>
                  </a:lnTo>
                  <a:cubicBezTo>
                    <a:pt x="5201" y="326"/>
                    <a:pt x="5206" y="331"/>
                    <a:pt x="5212" y="335"/>
                  </a:cubicBezTo>
                  <a:cubicBezTo>
                    <a:pt x="5214" y="336"/>
                    <a:pt x="5216" y="338"/>
                    <a:pt x="5220" y="339"/>
                  </a:cubicBezTo>
                  <a:cubicBezTo>
                    <a:pt x="5222" y="340"/>
                    <a:pt x="5224" y="341"/>
                    <a:pt x="5227" y="341"/>
                  </a:cubicBezTo>
                  <a:lnTo>
                    <a:pt x="5235" y="342"/>
                  </a:lnTo>
                  <a:lnTo>
                    <a:pt x="5248" y="345"/>
                  </a:lnTo>
                  <a:lnTo>
                    <a:pt x="5258" y="346"/>
                  </a:lnTo>
                  <a:lnTo>
                    <a:pt x="5266" y="346"/>
                  </a:lnTo>
                  <a:cubicBezTo>
                    <a:pt x="5268" y="346"/>
                    <a:pt x="5270" y="347"/>
                    <a:pt x="5271" y="347"/>
                  </a:cubicBezTo>
                  <a:cubicBezTo>
                    <a:pt x="5273" y="347"/>
                    <a:pt x="5275" y="346"/>
                    <a:pt x="5277" y="346"/>
                  </a:cubicBezTo>
                  <a:cubicBezTo>
                    <a:pt x="5285" y="345"/>
                    <a:pt x="5293" y="341"/>
                    <a:pt x="5299" y="336"/>
                  </a:cubicBezTo>
                  <a:cubicBezTo>
                    <a:pt x="5303" y="334"/>
                    <a:pt x="5307" y="331"/>
                    <a:pt x="5310" y="328"/>
                  </a:cubicBezTo>
                  <a:cubicBezTo>
                    <a:pt x="5312" y="327"/>
                    <a:pt x="5313" y="326"/>
                    <a:pt x="5314" y="325"/>
                  </a:cubicBezTo>
                  <a:lnTo>
                    <a:pt x="5314" y="325"/>
                  </a:lnTo>
                  <a:lnTo>
                    <a:pt x="5324" y="329"/>
                  </a:lnTo>
                  <a:cubicBezTo>
                    <a:pt x="5329" y="332"/>
                    <a:pt x="5333" y="333"/>
                    <a:pt x="5338" y="335"/>
                  </a:cubicBezTo>
                  <a:lnTo>
                    <a:pt x="5343" y="336"/>
                  </a:lnTo>
                  <a:lnTo>
                    <a:pt x="5348" y="338"/>
                  </a:lnTo>
                  <a:lnTo>
                    <a:pt x="5360" y="338"/>
                  </a:lnTo>
                  <a:cubicBezTo>
                    <a:pt x="5373" y="335"/>
                    <a:pt x="5381" y="333"/>
                    <a:pt x="5384" y="333"/>
                  </a:cubicBezTo>
                  <a:lnTo>
                    <a:pt x="5390" y="333"/>
                  </a:lnTo>
                  <a:cubicBezTo>
                    <a:pt x="5398" y="333"/>
                    <a:pt x="5406" y="332"/>
                    <a:pt x="5414" y="328"/>
                  </a:cubicBezTo>
                  <a:cubicBezTo>
                    <a:pt x="5417" y="327"/>
                    <a:pt x="5419" y="326"/>
                    <a:pt x="5420" y="325"/>
                  </a:cubicBezTo>
                  <a:lnTo>
                    <a:pt x="5420" y="325"/>
                  </a:lnTo>
                  <a:cubicBezTo>
                    <a:pt x="5421" y="328"/>
                    <a:pt x="5422" y="330"/>
                    <a:pt x="5422" y="333"/>
                  </a:cubicBezTo>
                  <a:cubicBezTo>
                    <a:pt x="5424" y="338"/>
                    <a:pt x="5425" y="341"/>
                    <a:pt x="5426" y="346"/>
                  </a:cubicBezTo>
                  <a:cubicBezTo>
                    <a:pt x="5428" y="353"/>
                    <a:pt x="5432" y="360"/>
                    <a:pt x="5436" y="365"/>
                  </a:cubicBezTo>
                  <a:cubicBezTo>
                    <a:pt x="5441" y="371"/>
                    <a:pt x="5449" y="376"/>
                    <a:pt x="5457" y="377"/>
                  </a:cubicBezTo>
                  <a:cubicBezTo>
                    <a:pt x="5460" y="378"/>
                    <a:pt x="5462" y="378"/>
                    <a:pt x="5464" y="378"/>
                  </a:cubicBezTo>
                  <a:cubicBezTo>
                    <a:pt x="5467" y="378"/>
                    <a:pt x="5469" y="378"/>
                    <a:pt x="5472" y="377"/>
                  </a:cubicBezTo>
                  <a:cubicBezTo>
                    <a:pt x="5478" y="376"/>
                    <a:pt x="5483" y="375"/>
                    <a:pt x="5489" y="372"/>
                  </a:cubicBezTo>
                  <a:cubicBezTo>
                    <a:pt x="5493" y="370"/>
                    <a:pt x="5495" y="368"/>
                    <a:pt x="5498" y="368"/>
                  </a:cubicBezTo>
                  <a:lnTo>
                    <a:pt x="5502" y="369"/>
                  </a:lnTo>
                  <a:lnTo>
                    <a:pt x="5511" y="370"/>
                  </a:lnTo>
                  <a:lnTo>
                    <a:pt x="5536" y="370"/>
                  </a:lnTo>
                  <a:cubicBezTo>
                    <a:pt x="5539" y="370"/>
                    <a:pt x="5541" y="371"/>
                    <a:pt x="5544" y="371"/>
                  </a:cubicBezTo>
                  <a:cubicBezTo>
                    <a:pt x="5548" y="371"/>
                    <a:pt x="5552" y="370"/>
                    <a:pt x="5557" y="368"/>
                  </a:cubicBezTo>
                  <a:cubicBezTo>
                    <a:pt x="5563" y="365"/>
                    <a:pt x="5568" y="362"/>
                    <a:pt x="5573" y="358"/>
                  </a:cubicBezTo>
                  <a:cubicBezTo>
                    <a:pt x="5574" y="357"/>
                    <a:pt x="5576" y="356"/>
                    <a:pt x="5577" y="354"/>
                  </a:cubicBezTo>
                  <a:lnTo>
                    <a:pt x="5577" y="354"/>
                  </a:lnTo>
                  <a:cubicBezTo>
                    <a:pt x="5578" y="359"/>
                    <a:pt x="5580" y="363"/>
                    <a:pt x="5582" y="369"/>
                  </a:cubicBezTo>
                  <a:cubicBezTo>
                    <a:pt x="5583" y="371"/>
                    <a:pt x="5585" y="375"/>
                    <a:pt x="5587" y="377"/>
                  </a:cubicBezTo>
                  <a:cubicBezTo>
                    <a:pt x="5588" y="379"/>
                    <a:pt x="5589" y="380"/>
                    <a:pt x="5590" y="383"/>
                  </a:cubicBezTo>
                  <a:cubicBezTo>
                    <a:pt x="5593" y="385"/>
                    <a:pt x="5595" y="387"/>
                    <a:pt x="5597" y="389"/>
                  </a:cubicBezTo>
                  <a:cubicBezTo>
                    <a:pt x="5599" y="389"/>
                    <a:pt x="5600" y="390"/>
                    <a:pt x="5601" y="391"/>
                  </a:cubicBezTo>
                  <a:lnTo>
                    <a:pt x="5601" y="391"/>
                  </a:lnTo>
                  <a:cubicBezTo>
                    <a:pt x="5603" y="394"/>
                    <a:pt x="5606" y="400"/>
                    <a:pt x="5610" y="407"/>
                  </a:cubicBezTo>
                  <a:cubicBezTo>
                    <a:pt x="5612" y="413"/>
                    <a:pt x="5616" y="418"/>
                    <a:pt x="5621" y="422"/>
                  </a:cubicBezTo>
                  <a:cubicBezTo>
                    <a:pt x="5622" y="424"/>
                    <a:pt x="5623" y="427"/>
                    <a:pt x="5625" y="428"/>
                  </a:cubicBezTo>
                  <a:cubicBezTo>
                    <a:pt x="5629" y="430"/>
                    <a:pt x="5631" y="431"/>
                    <a:pt x="5634" y="433"/>
                  </a:cubicBezTo>
                  <a:cubicBezTo>
                    <a:pt x="5639" y="435"/>
                    <a:pt x="5644" y="435"/>
                    <a:pt x="5650" y="435"/>
                  </a:cubicBezTo>
                  <a:cubicBezTo>
                    <a:pt x="5653" y="435"/>
                    <a:pt x="5656" y="434"/>
                    <a:pt x="5660" y="433"/>
                  </a:cubicBezTo>
                  <a:cubicBezTo>
                    <a:pt x="5667" y="429"/>
                    <a:pt x="5673" y="426"/>
                    <a:pt x="5677" y="420"/>
                  </a:cubicBezTo>
                  <a:cubicBezTo>
                    <a:pt x="5681" y="416"/>
                    <a:pt x="5684" y="413"/>
                    <a:pt x="5687" y="411"/>
                  </a:cubicBezTo>
                  <a:cubicBezTo>
                    <a:pt x="5692" y="405"/>
                    <a:pt x="5696" y="400"/>
                    <a:pt x="5699" y="397"/>
                  </a:cubicBezTo>
                  <a:lnTo>
                    <a:pt x="5702" y="397"/>
                  </a:lnTo>
                  <a:cubicBezTo>
                    <a:pt x="5706" y="397"/>
                    <a:pt x="5710" y="396"/>
                    <a:pt x="5713" y="394"/>
                  </a:cubicBezTo>
                  <a:cubicBezTo>
                    <a:pt x="5723" y="390"/>
                    <a:pt x="5732" y="386"/>
                    <a:pt x="5735" y="384"/>
                  </a:cubicBezTo>
                  <a:lnTo>
                    <a:pt x="5735" y="384"/>
                  </a:lnTo>
                  <a:lnTo>
                    <a:pt x="5743" y="386"/>
                  </a:lnTo>
                  <a:lnTo>
                    <a:pt x="5765" y="392"/>
                  </a:lnTo>
                  <a:cubicBezTo>
                    <a:pt x="5766" y="392"/>
                    <a:pt x="5766" y="392"/>
                    <a:pt x="5766" y="392"/>
                  </a:cubicBezTo>
                  <a:lnTo>
                    <a:pt x="5766" y="392"/>
                  </a:lnTo>
                  <a:cubicBezTo>
                    <a:pt x="5767" y="393"/>
                    <a:pt x="5768" y="395"/>
                    <a:pt x="5769" y="396"/>
                  </a:cubicBezTo>
                  <a:cubicBezTo>
                    <a:pt x="5771" y="399"/>
                    <a:pt x="5773" y="402"/>
                    <a:pt x="5776" y="406"/>
                  </a:cubicBezTo>
                  <a:cubicBezTo>
                    <a:pt x="5780" y="413"/>
                    <a:pt x="5786" y="418"/>
                    <a:pt x="5793" y="421"/>
                  </a:cubicBezTo>
                  <a:cubicBezTo>
                    <a:pt x="5794" y="422"/>
                    <a:pt x="5796" y="423"/>
                    <a:pt x="5797" y="424"/>
                  </a:cubicBezTo>
                  <a:lnTo>
                    <a:pt x="5797" y="424"/>
                  </a:lnTo>
                  <a:cubicBezTo>
                    <a:pt x="5798" y="425"/>
                    <a:pt x="5799" y="426"/>
                    <a:pt x="5800" y="428"/>
                  </a:cubicBezTo>
                  <a:cubicBezTo>
                    <a:pt x="5801" y="430"/>
                    <a:pt x="5804" y="435"/>
                    <a:pt x="5806" y="438"/>
                  </a:cubicBezTo>
                  <a:cubicBezTo>
                    <a:pt x="5811" y="445"/>
                    <a:pt x="5815" y="451"/>
                    <a:pt x="5821" y="455"/>
                  </a:cubicBezTo>
                  <a:cubicBezTo>
                    <a:pt x="5824" y="457"/>
                    <a:pt x="5827" y="458"/>
                    <a:pt x="5830" y="459"/>
                  </a:cubicBezTo>
                  <a:lnTo>
                    <a:pt x="5831" y="459"/>
                  </a:lnTo>
                  <a:cubicBezTo>
                    <a:pt x="5834" y="460"/>
                    <a:pt x="5836" y="462"/>
                    <a:pt x="5837" y="464"/>
                  </a:cubicBezTo>
                  <a:cubicBezTo>
                    <a:pt x="5841" y="467"/>
                    <a:pt x="5845" y="470"/>
                    <a:pt x="5849" y="473"/>
                  </a:cubicBezTo>
                  <a:cubicBezTo>
                    <a:pt x="5852" y="475"/>
                    <a:pt x="5855" y="477"/>
                    <a:pt x="5858" y="478"/>
                  </a:cubicBezTo>
                  <a:cubicBezTo>
                    <a:pt x="5863" y="480"/>
                    <a:pt x="5867" y="481"/>
                    <a:pt x="5872" y="482"/>
                  </a:cubicBezTo>
                  <a:cubicBezTo>
                    <a:pt x="5880" y="482"/>
                    <a:pt x="5888" y="480"/>
                    <a:pt x="5895" y="477"/>
                  </a:cubicBezTo>
                  <a:cubicBezTo>
                    <a:pt x="5901" y="474"/>
                    <a:pt x="5904" y="472"/>
                    <a:pt x="5908" y="471"/>
                  </a:cubicBezTo>
                  <a:lnTo>
                    <a:pt x="5913" y="468"/>
                  </a:lnTo>
                  <a:lnTo>
                    <a:pt x="5913" y="468"/>
                  </a:lnTo>
                  <a:cubicBezTo>
                    <a:pt x="5921" y="469"/>
                    <a:pt x="5929" y="470"/>
                    <a:pt x="5938" y="471"/>
                  </a:cubicBezTo>
                  <a:cubicBezTo>
                    <a:pt x="5940" y="471"/>
                    <a:pt x="5943" y="472"/>
                    <a:pt x="5946" y="472"/>
                  </a:cubicBezTo>
                  <a:lnTo>
                    <a:pt x="5948" y="473"/>
                  </a:lnTo>
                  <a:lnTo>
                    <a:pt x="5954" y="474"/>
                  </a:lnTo>
                  <a:lnTo>
                    <a:pt x="5979" y="474"/>
                  </a:lnTo>
                  <a:cubicBezTo>
                    <a:pt x="5980" y="480"/>
                    <a:pt x="5982" y="487"/>
                    <a:pt x="5984" y="494"/>
                  </a:cubicBezTo>
                  <a:cubicBezTo>
                    <a:pt x="5985" y="500"/>
                    <a:pt x="5988" y="506"/>
                    <a:pt x="5990" y="510"/>
                  </a:cubicBezTo>
                  <a:cubicBezTo>
                    <a:pt x="5991" y="513"/>
                    <a:pt x="5992" y="514"/>
                    <a:pt x="5995" y="516"/>
                  </a:cubicBezTo>
                  <a:cubicBezTo>
                    <a:pt x="5996" y="518"/>
                    <a:pt x="5999" y="521"/>
                    <a:pt x="6002" y="523"/>
                  </a:cubicBezTo>
                  <a:cubicBezTo>
                    <a:pt x="6005" y="525"/>
                    <a:pt x="6010" y="528"/>
                    <a:pt x="6014" y="528"/>
                  </a:cubicBezTo>
                  <a:cubicBezTo>
                    <a:pt x="6017" y="528"/>
                    <a:pt x="6019" y="528"/>
                    <a:pt x="6021" y="528"/>
                  </a:cubicBezTo>
                  <a:cubicBezTo>
                    <a:pt x="6023" y="528"/>
                    <a:pt x="6025" y="528"/>
                    <a:pt x="6027" y="528"/>
                  </a:cubicBezTo>
                  <a:cubicBezTo>
                    <a:pt x="6029" y="528"/>
                    <a:pt x="6032" y="526"/>
                    <a:pt x="6035" y="525"/>
                  </a:cubicBezTo>
                  <a:cubicBezTo>
                    <a:pt x="6036" y="524"/>
                    <a:pt x="6039" y="523"/>
                    <a:pt x="6040" y="523"/>
                  </a:cubicBezTo>
                  <a:cubicBezTo>
                    <a:pt x="6042" y="521"/>
                    <a:pt x="6045" y="519"/>
                    <a:pt x="6047" y="517"/>
                  </a:cubicBezTo>
                  <a:cubicBezTo>
                    <a:pt x="6051" y="514"/>
                    <a:pt x="6054" y="511"/>
                    <a:pt x="6057" y="508"/>
                  </a:cubicBezTo>
                  <a:cubicBezTo>
                    <a:pt x="6060" y="505"/>
                    <a:pt x="6063" y="502"/>
                    <a:pt x="6066" y="499"/>
                  </a:cubicBezTo>
                  <a:lnTo>
                    <a:pt x="6066" y="499"/>
                  </a:lnTo>
                  <a:cubicBezTo>
                    <a:pt x="6073" y="504"/>
                    <a:pt x="6079" y="509"/>
                    <a:pt x="6086" y="514"/>
                  </a:cubicBezTo>
                  <a:cubicBezTo>
                    <a:pt x="6090" y="515"/>
                    <a:pt x="6093" y="517"/>
                    <a:pt x="6097" y="517"/>
                  </a:cubicBezTo>
                  <a:cubicBezTo>
                    <a:pt x="6100" y="518"/>
                    <a:pt x="6102" y="519"/>
                    <a:pt x="6106" y="519"/>
                  </a:cubicBezTo>
                  <a:cubicBezTo>
                    <a:pt x="6111" y="519"/>
                    <a:pt x="6115" y="521"/>
                    <a:pt x="6120" y="521"/>
                  </a:cubicBezTo>
                  <a:lnTo>
                    <a:pt x="6134" y="521"/>
                  </a:lnTo>
                  <a:cubicBezTo>
                    <a:pt x="6136" y="521"/>
                    <a:pt x="6138" y="522"/>
                    <a:pt x="6142" y="522"/>
                  </a:cubicBezTo>
                  <a:cubicBezTo>
                    <a:pt x="6143" y="522"/>
                    <a:pt x="6145" y="522"/>
                    <a:pt x="6147" y="522"/>
                  </a:cubicBezTo>
                  <a:cubicBezTo>
                    <a:pt x="6151" y="522"/>
                    <a:pt x="6156" y="521"/>
                    <a:pt x="6162" y="519"/>
                  </a:cubicBezTo>
                  <a:lnTo>
                    <a:pt x="6173" y="517"/>
                  </a:lnTo>
                  <a:cubicBezTo>
                    <a:pt x="6174" y="516"/>
                    <a:pt x="6177" y="516"/>
                    <a:pt x="6178" y="516"/>
                  </a:cubicBezTo>
                  <a:lnTo>
                    <a:pt x="6177" y="516"/>
                  </a:lnTo>
                  <a:cubicBezTo>
                    <a:pt x="6177" y="516"/>
                    <a:pt x="6176" y="515"/>
                    <a:pt x="6177" y="515"/>
                  </a:cubicBezTo>
                  <a:cubicBezTo>
                    <a:pt x="6177" y="515"/>
                    <a:pt x="6178" y="516"/>
                    <a:pt x="6179" y="516"/>
                  </a:cubicBezTo>
                  <a:cubicBezTo>
                    <a:pt x="6182" y="516"/>
                    <a:pt x="6186" y="517"/>
                    <a:pt x="6189" y="517"/>
                  </a:cubicBezTo>
                  <a:cubicBezTo>
                    <a:pt x="6194" y="517"/>
                    <a:pt x="6200" y="517"/>
                    <a:pt x="6206" y="516"/>
                  </a:cubicBezTo>
                  <a:lnTo>
                    <a:pt x="6206" y="516"/>
                  </a:lnTo>
                  <a:cubicBezTo>
                    <a:pt x="6206" y="519"/>
                    <a:pt x="6206" y="523"/>
                    <a:pt x="6206" y="526"/>
                  </a:cubicBezTo>
                  <a:lnTo>
                    <a:pt x="6206" y="550"/>
                  </a:lnTo>
                  <a:cubicBezTo>
                    <a:pt x="6206" y="559"/>
                    <a:pt x="6207" y="569"/>
                    <a:pt x="6209" y="579"/>
                  </a:cubicBezTo>
                  <a:cubicBezTo>
                    <a:pt x="6210" y="584"/>
                    <a:pt x="6213" y="589"/>
                    <a:pt x="6215" y="594"/>
                  </a:cubicBezTo>
                  <a:cubicBezTo>
                    <a:pt x="6219" y="598"/>
                    <a:pt x="6224" y="602"/>
                    <a:pt x="6230" y="603"/>
                  </a:cubicBezTo>
                  <a:cubicBezTo>
                    <a:pt x="6232" y="604"/>
                    <a:pt x="6235" y="604"/>
                    <a:pt x="6237" y="604"/>
                  </a:cubicBezTo>
                  <a:cubicBezTo>
                    <a:pt x="6239" y="604"/>
                    <a:pt x="6241" y="604"/>
                    <a:pt x="6243" y="604"/>
                  </a:cubicBezTo>
                  <a:cubicBezTo>
                    <a:pt x="6248" y="604"/>
                    <a:pt x="6252" y="604"/>
                    <a:pt x="6257" y="603"/>
                  </a:cubicBezTo>
                  <a:lnTo>
                    <a:pt x="6268" y="598"/>
                  </a:lnTo>
                  <a:lnTo>
                    <a:pt x="6272" y="598"/>
                  </a:lnTo>
                  <a:cubicBezTo>
                    <a:pt x="6272" y="598"/>
                    <a:pt x="6271" y="598"/>
                    <a:pt x="6272" y="598"/>
                  </a:cubicBezTo>
                  <a:cubicBezTo>
                    <a:pt x="6272" y="598"/>
                    <a:pt x="6273" y="598"/>
                    <a:pt x="6274" y="598"/>
                  </a:cubicBezTo>
                  <a:lnTo>
                    <a:pt x="6289" y="598"/>
                  </a:lnTo>
                  <a:cubicBezTo>
                    <a:pt x="6294" y="597"/>
                    <a:pt x="6299" y="596"/>
                    <a:pt x="6305" y="594"/>
                  </a:cubicBezTo>
                  <a:lnTo>
                    <a:pt x="6314" y="590"/>
                  </a:lnTo>
                  <a:cubicBezTo>
                    <a:pt x="6315" y="590"/>
                    <a:pt x="6316" y="590"/>
                    <a:pt x="6316" y="589"/>
                  </a:cubicBezTo>
                  <a:lnTo>
                    <a:pt x="6316" y="589"/>
                  </a:lnTo>
                  <a:cubicBezTo>
                    <a:pt x="6316" y="590"/>
                    <a:pt x="6316" y="590"/>
                    <a:pt x="6317" y="590"/>
                  </a:cubicBezTo>
                  <a:cubicBezTo>
                    <a:pt x="6318" y="591"/>
                    <a:pt x="6321" y="594"/>
                    <a:pt x="6324" y="596"/>
                  </a:cubicBezTo>
                  <a:cubicBezTo>
                    <a:pt x="6328" y="599"/>
                    <a:pt x="6332" y="602"/>
                    <a:pt x="6336" y="604"/>
                  </a:cubicBezTo>
                  <a:cubicBezTo>
                    <a:pt x="6339" y="606"/>
                    <a:pt x="6342" y="607"/>
                    <a:pt x="6346" y="609"/>
                  </a:cubicBezTo>
                  <a:cubicBezTo>
                    <a:pt x="6348" y="610"/>
                    <a:pt x="6352" y="611"/>
                    <a:pt x="6355" y="611"/>
                  </a:cubicBezTo>
                  <a:cubicBezTo>
                    <a:pt x="6358" y="611"/>
                    <a:pt x="6362" y="611"/>
                    <a:pt x="6367" y="610"/>
                  </a:cubicBezTo>
                  <a:cubicBezTo>
                    <a:pt x="6372" y="607"/>
                    <a:pt x="6379" y="604"/>
                    <a:pt x="6384" y="599"/>
                  </a:cubicBezTo>
                  <a:cubicBezTo>
                    <a:pt x="6387" y="596"/>
                    <a:pt x="6391" y="594"/>
                    <a:pt x="6394" y="590"/>
                  </a:cubicBezTo>
                  <a:cubicBezTo>
                    <a:pt x="6399" y="585"/>
                    <a:pt x="6403" y="581"/>
                    <a:pt x="6406" y="578"/>
                  </a:cubicBezTo>
                  <a:lnTo>
                    <a:pt x="6406" y="578"/>
                  </a:lnTo>
                  <a:lnTo>
                    <a:pt x="6412" y="580"/>
                  </a:lnTo>
                  <a:cubicBezTo>
                    <a:pt x="6417" y="581"/>
                    <a:pt x="6421" y="582"/>
                    <a:pt x="6426" y="583"/>
                  </a:cubicBezTo>
                  <a:lnTo>
                    <a:pt x="6426" y="583"/>
                  </a:lnTo>
                  <a:cubicBezTo>
                    <a:pt x="6427" y="597"/>
                    <a:pt x="6427" y="612"/>
                    <a:pt x="6427" y="629"/>
                  </a:cubicBezTo>
                  <a:cubicBezTo>
                    <a:pt x="6428" y="634"/>
                    <a:pt x="6428" y="640"/>
                    <a:pt x="6429" y="645"/>
                  </a:cubicBezTo>
                  <a:cubicBezTo>
                    <a:pt x="6430" y="649"/>
                    <a:pt x="6431" y="654"/>
                    <a:pt x="6435" y="657"/>
                  </a:cubicBezTo>
                  <a:cubicBezTo>
                    <a:pt x="6437" y="662"/>
                    <a:pt x="6442" y="667"/>
                    <a:pt x="6447" y="669"/>
                  </a:cubicBezTo>
                  <a:cubicBezTo>
                    <a:pt x="6450" y="670"/>
                    <a:pt x="6452" y="670"/>
                    <a:pt x="6456" y="671"/>
                  </a:cubicBezTo>
                  <a:cubicBezTo>
                    <a:pt x="6462" y="671"/>
                    <a:pt x="6469" y="671"/>
                    <a:pt x="6475" y="670"/>
                  </a:cubicBezTo>
                  <a:lnTo>
                    <a:pt x="6487" y="667"/>
                  </a:lnTo>
                  <a:cubicBezTo>
                    <a:pt x="6489" y="667"/>
                    <a:pt x="6491" y="667"/>
                    <a:pt x="6493" y="665"/>
                  </a:cubicBezTo>
                  <a:lnTo>
                    <a:pt x="6494" y="665"/>
                  </a:lnTo>
                  <a:cubicBezTo>
                    <a:pt x="6497" y="666"/>
                    <a:pt x="6501" y="667"/>
                    <a:pt x="6504" y="667"/>
                  </a:cubicBezTo>
                  <a:cubicBezTo>
                    <a:pt x="6505" y="667"/>
                    <a:pt x="6507" y="667"/>
                    <a:pt x="6508" y="667"/>
                  </a:cubicBezTo>
                  <a:cubicBezTo>
                    <a:pt x="6516" y="665"/>
                    <a:pt x="6525" y="663"/>
                    <a:pt x="6535" y="660"/>
                  </a:cubicBezTo>
                  <a:lnTo>
                    <a:pt x="6536" y="660"/>
                  </a:lnTo>
                  <a:lnTo>
                    <a:pt x="6538" y="661"/>
                  </a:lnTo>
                  <a:cubicBezTo>
                    <a:pt x="6544" y="663"/>
                    <a:pt x="6550" y="669"/>
                    <a:pt x="6559" y="675"/>
                  </a:cubicBezTo>
                  <a:cubicBezTo>
                    <a:pt x="6562" y="676"/>
                    <a:pt x="6565" y="677"/>
                    <a:pt x="6567" y="678"/>
                  </a:cubicBezTo>
                  <a:cubicBezTo>
                    <a:pt x="6570" y="679"/>
                    <a:pt x="6574" y="679"/>
                    <a:pt x="6577" y="679"/>
                  </a:cubicBezTo>
                  <a:cubicBezTo>
                    <a:pt x="6579" y="680"/>
                    <a:pt x="6580" y="680"/>
                    <a:pt x="6581" y="680"/>
                  </a:cubicBezTo>
                  <a:cubicBezTo>
                    <a:pt x="6582" y="680"/>
                    <a:pt x="6584" y="680"/>
                    <a:pt x="6586" y="679"/>
                  </a:cubicBezTo>
                  <a:cubicBezTo>
                    <a:pt x="6591" y="678"/>
                    <a:pt x="6597" y="676"/>
                    <a:pt x="6603" y="672"/>
                  </a:cubicBezTo>
                  <a:cubicBezTo>
                    <a:pt x="6609" y="669"/>
                    <a:pt x="6615" y="665"/>
                    <a:pt x="6619" y="662"/>
                  </a:cubicBezTo>
                  <a:lnTo>
                    <a:pt x="6619" y="662"/>
                  </a:lnTo>
                  <a:lnTo>
                    <a:pt x="6626" y="665"/>
                  </a:lnTo>
                  <a:lnTo>
                    <a:pt x="6646" y="672"/>
                  </a:lnTo>
                  <a:lnTo>
                    <a:pt x="6646" y="672"/>
                  </a:lnTo>
                  <a:cubicBezTo>
                    <a:pt x="6647" y="673"/>
                    <a:pt x="6647" y="674"/>
                    <a:pt x="6647" y="676"/>
                  </a:cubicBezTo>
                  <a:cubicBezTo>
                    <a:pt x="6649" y="683"/>
                    <a:pt x="6650" y="690"/>
                    <a:pt x="6654" y="700"/>
                  </a:cubicBezTo>
                  <a:cubicBezTo>
                    <a:pt x="6655" y="702"/>
                    <a:pt x="6656" y="706"/>
                    <a:pt x="6657" y="708"/>
                  </a:cubicBezTo>
                  <a:cubicBezTo>
                    <a:pt x="6658" y="711"/>
                    <a:pt x="6660" y="712"/>
                    <a:pt x="6661" y="714"/>
                  </a:cubicBezTo>
                  <a:cubicBezTo>
                    <a:pt x="6663" y="716"/>
                    <a:pt x="6664" y="719"/>
                    <a:pt x="6668" y="720"/>
                  </a:cubicBezTo>
                  <a:cubicBezTo>
                    <a:pt x="6670" y="722"/>
                    <a:pt x="6672" y="723"/>
                    <a:pt x="6676" y="724"/>
                  </a:cubicBezTo>
                  <a:lnTo>
                    <a:pt x="6678" y="726"/>
                  </a:lnTo>
                  <a:lnTo>
                    <a:pt x="6682" y="728"/>
                  </a:lnTo>
                  <a:cubicBezTo>
                    <a:pt x="6689" y="730"/>
                    <a:pt x="6696" y="734"/>
                    <a:pt x="6704" y="738"/>
                  </a:cubicBezTo>
                  <a:lnTo>
                    <a:pt x="6711" y="741"/>
                  </a:lnTo>
                  <a:cubicBezTo>
                    <a:pt x="6715" y="742"/>
                    <a:pt x="6720" y="743"/>
                    <a:pt x="6725" y="743"/>
                  </a:cubicBezTo>
                  <a:cubicBezTo>
                    <a:pt x="6730" y="743"/>
                    <a:pt x="6736" y="742"/>
                    <a:pt x="6742" y="740"/>
                  </a:cubicBezTo>
                  <a:lnTo>
                    <a:pt x="6750" y="738"/>
                  </a:lnTo>
                  <a:lnTo>
                    <a:pt x="6750" y="738"/>
                  </a:lnTo>
                  <a:cubicBezTo>
                    <a:pt x="6751" y="738"/>
                    <a:pt x="6751" y="739"/>
                    <a:pt x="6751" y="740"/>
                  </a:cubicBezTo>
                  <a:lnTo>
                    <a:pt x="6756" y="751"/>
                  </a:lnTo>
                  <a:cubicBezTo>
                    <a:pt x="6758" y="756"/>
                    <a:pt x="6762" y="762"/>
                    <a:pt x="6765" y="766"/>
                  </a:cubicBezTo>
                  <a:cubicBezTo>
                    <a:pt x="6769" y="771"/>
                    <a:pt x="6773" y="774"/>
                    <a:pt x="6778" y="777"/>
                  </a:cubicBezTo>
                  <a:cubicBezTo>
                    <a:pt x="6781" y="778"/>
                    <a:pt x="6785" y="779"/>
                    <a:pt x="6788" y="779"/>
                  </a:cubicBezTo>
                  <a:lnTo>
                    <a:pt x="6796" y="779"/>
                  </a:lnTo>
                  <a:cubicBezTo>
                    <a:pt x="6802" y="778"/>
                    <a:pt x="6808" y="774"/>
                    <a:pt x="6814" y="772"/>
                  </a:cubicBezTo>
                  <a:cubicBezTo>
                    <a:pt x="6818" y="769"/>
                    <a:pt x="6823" y="767"/>
                    <a:pt x="6826" y="764"/>
                  </a:cubicBezTo>
                  <a:lnTo>
                    <a:pt x="6826" y="764"/>
                  </a:lnTo>
                  <a:cubicBezTo>
                    <a:pt x="6828" y="768"/>
                    <a:pt x="6830" y="773"/>
                    <a:pt x="6832" y="778"/>
                  </a:cubicBezTo>
                  <a:cubicBezTo>
                    <a:pt x="6835" y="785"/>
                    <a:pt x="6840" y="792"/>
                    <a:pt x="6846" y="796"/>
                  </a:cubicBezTo>
                  <a:cubicBezTo>
                    <a:pt x="6848" y="797"/>
                    <a:pt x="6851" y="799"/>
                    <a:pt x="6854" y="800"/>
                  </a:cubicBezTo>
                  <a:cubicBezTo>
                    <a:pt x="6857" y="801"/>
                    <a:pt x="6858" y="801"/>
                    <a:pt x="6860" y="802"/>
                  </a:cubicBezTo>
                  <a:lnTo>
                    <a:pt x="6870" y="802"/>
                  </a:lnTo>
                  <a:cubicBezTo>
                    <a:pt x="6882" y="802"/>
                    <a:pt x="6890" y="800"/>
                    <a:pt x="6894" y="800"/>
                  </a:cubicBezTo>
                  <a:lnTo>
                    <a:pt x="6896" y="800"/>
                  </a:lnTo>
                  <a:cubicBezTo>
                    <a:pt x="6898" y="801"/>
                    <a:pt x="6901" y="802"/>
                    <a:pt x="6903" y="804"/>
                  </a:cubicBezTo>
                  <a:cubicBezTo>
                    <a:pt x="6910" y="809"/>
                    <a:pt x="6918" y="815"/>
                    <a:pt x="6926" y="818"/>
                  </a:cubicBezTo>
                  <a:lnTo>
                    <a:pt x="6932" y="821"/>
                  </a:lnTo>
                  <a:lnTo>
                    <a:pt x="6937" y="823"/>
                  </a:lnTo>
                  <a:lnTo>
                    <a:pt x="6946" y="828"/>
                  </a:lnTo>
                  <a:cubicBezTo>
                    <a:pt x="6950" y="830"/>
                    <a:pt x="6954" y="831"/>
                    <a:pt x="6957" y="833"/>
                  </a:cubicBezTo>
                  <a:lnTo>
                    <a:pt x="6961" y="835"/>
                  </a:lnTo>
                  <a:cubicBezTo>
                    <a:pt x="6963" y="836"/>
                    <a:pt x="6964" y="836"/>
                    <a:pt x="6967" y="837"/>
                  </a:cubicBezTo>
                  <a:cubicBezTo>
                    <a:pt x="6969" y="838"/>
                    <a:pt x="6974" y="838"/>
                    <a:pt x="6977" y="838"/>
                  </a:cubicBezTo>
                  <a:cubicBezTo>
                    <a:pt x="6979" y="837"/>
                    <a:pt x="6982" y="837"/>
                    <a:pt x="6984" y="836"/>
                  </a:cubicBezTo>
                  <a:cubicBezTo>
                    <a:pt x="6990" y="835"/>
                    <a:pt x="6996" y="831"/>
                    <a:pt x="7000" y="829"/>
                  </a:cubicBezTo>
                  <a:cubicBezTo>
                    <a:pt x="7004" y="825"/>
                    <a:pt x="7007" y="823"/>
                    <a:pt x="7011" y="821"/>
                  </a:cubicBezTo>
                  <a:cubicBezTo>
                    <a:pt x="7014" y="818"/>
                    <a:pt x="7016" y="817"/>
                    <a:pt x="7019" y="816"/>
                  </a:cubicBezTo>
                  <a:cubicBezTo>
                    <a:pt x="7019" y="816"/>
                    <a:pt x="7019" y="815"/>
                    <a:pt x="7020" y="815"/>
                  </a:cubicBezTo>
                  <a:lnTo>
                    <a:pt x="7020" y="815"/>
                  </a:lnTo>
                  <a:cubicBezTo>
                    <a:pt x="7024" y="816"/>
                    <a:pt x="7027" y="816"/>
                    <a:pt x="7030" y="816"/>
                  </a:cubicBezTo>
                  <a:cubicBezTo>
                    <a:pt x="7036" y="816"/>
                    <a:pt x="7041" y="815"/>
                    <a:pt x="7045" y="814"/>
                  </a:cubicBezTo>
                  <a:cubicBezTo>
                    <a:pt x="7050" y="813"/>
                    <a:pt x="7054" y="813"/>
                    <a:pt x="7056" y="813"/>
                  </a:cubicBezTo>
                  <a:lnTo>
                    <a:pt x="7056" y="813"/>
                  </a:lnTo>
                  <a:cubicBezTo>
                    <a:pt x="7061" y="815"/>
                    <a:pt x="7065" y="818"/>
                    <a:pt x="7069" y="822"/>
                  </a:cubicBezTo>
                  <a:cubicBezTo>
                    <a:pt x="7072" y="825"/>
                    <a:pt x="7076" y="829"/>
                    <a:pt x="7080" y="832"/>
                  </a:cubicBezTo>
                  <a:cubicBezTo>
                    <a:pt x="7086" y="836"/>
                    <a:pt x="7093" y="838"/>
                    <a:pt x="7100" y="839"/>
                  </a:cubicBezTo>
                  <a:lnTo>
                    <a:pt x="7126" y="839"/>
                  </a:lnTo>
                  <a:cubicBezTo>
                    <a:pt x="7128" y="843"/>
                    <a:pt x="7130" y="851"/>
                    <a:pt x="7135" y="860"/>
                  </a:cubicBezTo>
                  <a:cubicBezTo>
                    <a:pt x="7137" y="866"/>
                    <a:pt x="7141" y="871"/>
                    <a:pt x="7146" y="875"/>
                  </a:cubicBezTo>
                  <a:lnTo>
                    <a:pt x="7146" y="875"/>
                  </a:lnTo>
                  <a:cubicBezTo>
                    <a:pt x="7147" y="882"/>
                    <a:pt x="7148" y="888"/>
                    <a:pt x="7148" y="894"/>
                  </a:cubicBezTo>
                  <a:cubicBezTo>
                    <a:pt x="7148" y="902"/>
                    <a:pt x="7148" y="910"/>
                    <a:pt x="7150" y="920"/>
                  </a:cubicBezTo>
                  <a:cubicBezTo>
                    <a:pt x="7151" y="923"/>
                    <a:pt x="7152" y="926"/>
                    <a:pt x="7152" y="928"/>
                  </a:cubicBezTo>
                  <a:cubicBezTo>
                    <a:pt x="7153" y="931"/>
                    <a:pt x="7154" y="933"/>
                    <a:pt x="7155" y="935"/>
                  </a:cubicBezTo>
                  <a:cubicBezTo>
                    <a:pt x="7157" y="938"/>
                    <a:pt x="7159" y="941"/>
                    <a:pt x="7161" y="943"/>
                  </a:cubicBezTo>
                  <a:cubicBezTo>
                    <a:pt x="7166" y="947"/>
                    <a:pt x="7173" y="949"/>
                    <a:pt x="7179" y="949"/>
                  </a:cubicBezTo>
                  <a:cubicBezTo>
                    <a:pt x="7181" y="949"/>
                    <a:pt x="7183" y="949"/>
                    <a:pt x="7186" y="948"/>
                  </a:cubicBezTo>
                  <a:cubicBezTo>
                    <a:pt x="7188" y="948"/>
                    <a:pt x="7190" y="947"/>
                    <a:pt x="7193" y="946"/>
                  </a:cubicBezTo>
                  <a:cubicBezTo>
                    <a:pt x="7194" y="945"/>
                    <a:pt x="7195" y="945"/>
                    <a:pt x="7197" y="943"/>
                  </a:cubicBezTo>
                  <a:cubicBezTo>
                    <a:pt x="7204" y="938"/>
                    <a:pt x="7211" y="932"/>
                    <a:pt x="7218" y="926"/>
                  </a:cubicBezTo>
                  <a:cubicBezTo>
                    <a:pt x="7224" y="920"/>
                    <a:pt x="7230" y="916"/>
                    <a:pt x="7233" y="912"/>
                  </a:cubicBezTo>
                  <a:lnTo>
                    <a:pt x="7234" y="912"/>
                  </a:lnTo>
                  <a:lnTo>
                    <a:pt x="7234" y="912"/>
                  </a:lnTo>
                  <a:cubicBezTo>
                    <a:pt x="7235" y="912"/>
                    <a:pt x="7237" y="912"/>
                    <a:pt x="7239" y="912"/>
                  </a:cubicBezTo>
                  <a:cubicBezTo>
                    <a:pt x="7242" y="912"/>
                    <a:pt x="7246" y="911"/>
                    <a:pt x="7249" y="910"/>
                  </a:cubicBezTo>
                  <a:cubicBezTo>
                    <a:pt x="7256" y="908"/>
                    <a:pt x="7261" y="905"/>
                    <a:pt x="7265" y="903"/>
                  </a:cubicBezTo>
                  <a:lnTo>
                    <a:pt x="7265" y="903"/>
                  </a:lnTo>
                  <a:lnTo>
                    <a:pt x="7265" y="910"/>
                  </a:lnTo>
                  <a:lnTo>
                    <a:pt x="7265" y="934"/>
                  </a:lnTo>
                  <a:cubicBezTo>
                    <a:pt x="7265" y="939"/>
                    <a:pt x="7267" y="945"/>
                    <a:pt x="7269" y="950"/>
                  </a:cubicBezTo>
                  <a:cubicBezTo>
                    <a:pt x="7269" y="953"/>
                    <a:pt x="7270" y="954"/>
                    <a:pt x="7271" y="956"/>
                  </a:cubicBezTo>
                  <a:cubicBezTo>
                    <a:pt x="7272" y="960"/>
                    <a:pt x="7275" y="962"/>
                    <a:pt x="7278" y="964"/>
                  </a:cubicBezTo>
                  <a:cubicBezTo>
                    <a:pt x="7281" y="967"/>
                    <a:pt x="7282" y="968"/>
                    <a:pt x="7285" y="969"/>
                  </a:cubicBezTo>
                  <a:lnTo>
                    <a:pt x="7286" y="970"/>
                  </a:lnTo>
                  <a:cubicBezTo>
                    <a:pt x="7291" y="972"/>
                    <a:pt x="7298" y="977"/>
                    <a:pt x="7306" y="980"/>
                  </a:cubicBezTo>
                  <a:lnTo>
                    <a:pt x="7312" y="984"/>
                  </a:lnTo>
                  <a:lnTo>
                    <a:pt x="7315" y="986"/>
                  </a:lnTo>
                  <a:cubicBezTo>
                    <a:pt x="7316" y="986"/>
                    <a:pt x="7319" y="988"/>
                    <a:pt x="7318" y="988"/>
                  </a:cubicBezTo>
                  <a:cubicBezTo>
                    <a:pt x="7318" y="988"/>
                    <a:pt x="7318" y="988"/>
                    <a:pt x="7318" y="987"/>
                  </a:cubicBezTo>
                  <a:cubicBezTo>
                    <a:pt x="7317" y="987"/>
                    <a:pt x="7316" y="987"/>
                    <a:pt x="7316" y="987"/>
                  </a:cubicBezTo>
                  <a:lnTo>
                    <a:pt x="7316" y="987"/>
                  </a:lnTo>
                  <a:cubicBezTo>
                    <a:pt x="7316" y="987"/>
                    <a:pt x="7317" y="987"/>
                    <a:pt x="7318" y="989"/>
                  </a:cubicBezTo>
                  <a:cubicBezTo>
                    <a:pt x="7321" y="996"/>
                    <a:pt x="7326" y="1003"/>
                    <a:pt x="7332" y="1009"/>
                  </a:cubicBezTo>
                  <a:cubicBezTo>
                    <a:pt x="7334" y="1013"/>
                    <a:pt x="7336" y="1015"/>
                    <a:pt x="7340" y="1018"/>
                  </a:cubicBezTo>
                  <a:cubicBezTo>
                    <a:pt x="7342" y="1019"/>
                    <a:pt x="7344" y="1020"/>
                    <a:pt x="7347" y="1021"/>
                  </a:cubicBezTo>
                  <a:cubicBezTo>
                    <a:pt x="7351" y="1022"/>
                    <a:pt x="7355" y="1022"/>
                    <a:pt x="7358" y="1022"/>
                  </a:cubicBezTo>
                  <a:cubicBezTo>
                    <a:pt x="7366" y="1021"/>
                    <a:pt x="7372" y="1018"/>
                    <a:pt x="7378" y="1014"/>
                  </a:cubicBezTo>
                  <a:cubicBezTo>
                    <a:pt x="7386" y="1008"/>
                    <a:pt x="7392" y="1003"/>
                    <a:pt x="7398" y="998"/>
                  </a:cubicBezTo>
                  <a:cubicBezTo>
                    <a:pt x="7399" y="996"/>
                    <a:pt x="7402" y="994"/>
                    <a:pt x="7404" y="993"/>
                  </a:cubicBezTo>
                  <a:lnTo>
                    <a:pt x="7404" y="993"/>
                  </a:lnTo>
                  <a:cubicBezTo>
                    <a:pt x="7404" y="994"/>
                    <a:pt x="7404" y="994"/>
                    <a:pt x="7405" y="994"/>
                  </a:cubicBezTo>
                  <a:cubicBezTo>
                    <a:pt x="7407" y="998"/>
                    <a:pt x="7408" y="1001"/>
                    <a:pt x="7411" y="1006"/>
                  </a:cubicBezTo>
                  <a:cubicBezTo>
                    <a:pt x="7415" y="1012"/>
                    <a:pt x="7421" y="1016"/>
                    <a:pt x="7428" y="1020"/>
                  </a:cubicBezTo>
                  <a:cubicBezTo>
                    <a:pt x="7428" y="1020"/>
                    <a:pt x="7429" y="1021"/>
                    <a:pt x="7429" y="1021"/>
                  </a:cubicBezTo>
                  <a:lnTo>
                    <a:pt x="7429" y="1021"/>
                  </a:lnTo>
                  <a:lnTo>
                    <a:pt x="7430" y="1023"/>
                  </a:lnTo>
                  <a:cubicBezTo>
                    <a:pt x="7432" y="1025"/>
                    <a:pt x="7435" y="1027"/>
                    <a:pt x="7437" y="1030"/>
                  </a:cubicBezTo>
                  <a:cubicBezTo>
                    <a:pt x="7439" y="1035"/>
                    <a:pt x="7443" y="1038"/>
                    <a:pt x="7447" y="1042"/>
                  </a:cubicBezTo>
                  <a:cubicBezTo>
                    <a:pt x="7450" y="1044"/>
                    <a:pt x="7453" y="1047"/>
                    <a:pt x="7455" y="1048"/>
                  </a:cubicBezTo>
                  <a:cubicBezTo>
                    <a:pt x="7458" y="1049"/>
                    <a:pt x="7460" y="1050"/>
                    <a:pt x="7462" y="1050"/>
                  </a:cubicBezTo>
                  <a:cubicBezTo>
                    <a:pt x="7465" y="1051"/>
                    <a:pt x="7467" y="1051"/>
                    <a:pt x="7469" y="1051"/>
                  </a:cubicBezTo>
                  <a:cubicBezTo>
                    <a:pt x="7471" y="1051"/>
                    <a:pt x="7473" y="1052"/>
                    <a:pt x="7474" y="1052"/>
                  </a:cubicBezTo>
                  <a:cubicBezTo>
                    <a:pt x="7479" y="1052"/>
                    <a:pt x="7483" y="1051"/>
                    <a:pt x="7487" y="1050"/>
                  </a:cubicBezTo>
                  <a:lnTo>
                    <a:pt x="7498" y="1047"/>
                  </a:lnTo>
                  <a:cubicBezTo>
                    <a:pt x="7501" y="1045"/>
                    <a:pt x="7502" y="1045"/>
                    <a:pt x="7504" y="1045"/>
                  </a:cubicBezTo>
                  <a:cubicBezTo>
                    <a:pt x="7506" y="1047"/>
                    <a:pt x="7510" y="1048"/>
                    <a:pt x="7513" y="1048"/>
                  </a:cubicBezTo>
                  <a:cubicBezTo>
                    <a:pt x="7524" y="1051"/>
                    <a:pt x="7532" y="1050"/>
                    <a:pt x="7538" y="1051"/>
                  </a:cubicBezTo>
                  <a:lnTo>
                    <a:pt x="7541" y="1051"/>
                  </a:lnTo>
                  <a:lnTo>
                    <a:pt x="7546" y="1052"/>
                  </a:lnTo>
                  <a:cubicBezTo>
                    <a:pt x="7549" y="1053"/>
                    <a:pt x="7553" y="1054"/>
                    <a:pt x="7557" y="1054"/>
                  </a:cubicBezTo>
                  <a:cubicBezTo>
                    <a:pt x="7561" y="1054"/>
                    <a:pt x="7564" y="1053"/>
                    <a:pt x="7568" y="1052"/>
                  </a:cubicBezTo>
                  <a:cubicBezTo>
                    <a:pt x="7577" y="1050"/>
                    <a:pt x="7585" y="1048"/>
                    <a:pt x="7588" y="1048"/>
                  </a:cubicBezTo>
                  <a:lnTo>
                    <a:pt x="7620" y="1064"/>
                  </a:lnTo>
                  <a:cubicBezTo>
                    <a:pt x="7621" y="1064"/>
                    <a:pt x="7625" y="1067"/>
                    <a:pt x="7629" y="1074"/>
                  </a:cubicBezTo>
                  <a:cubicBezTo>
                    <a:pt x="7632" y="1078"/>
                    <a:pt x="7635" y="1081"/>
                    <a:pt x="7639" y="1086"/>
                  </a:cubicBezTo>
                  <a:cubicBezTo>
                    <a:pt x="7641" y="1088"/>
                    <a:pt x="7643" y="1089"/>
                    <a:pt x="7646" y="1091"/>
                  </a:cubicBezTo>
                  <a:lnTo>
                    <a:pt x="7646" y="1091"/>
                  </a:lnTo>
                  <a:cubicBezTo>
                    <a:pt x="7647" y="1091"/>
                    <a:pt x="7647" y="1092"/>
                    <a:pt x="7647" y="1093"/>
                  </a:cubicBezTo>
                  <a:cubicBezTo>
                    <a:pt x="7648" y="1096"/>
                    <a:pt x="7649" y="1100"/>
                    <a:pt x="7649" y="1103"/>
                  </a:cubicBezTo>
                  <a:cubicBezTo>
                    <a:pt x="7650" y="1108"/>
                    <a:pt x="7650" y="1111"/>
                    <a:pt x="7651" y="1116"/>
                  </a:cubicBezTo>
                  <a:cubicBezTo>
                    <a:pt x="7654" y="1123"/>
                    <a:pt x="7656" y="1129"/>
                    <a:pt x="7659" y="1135"/>
                  </a:cubicBezTo>
                  <a:cubicBezTo>
                    <a:pt x="7661" y="1137"/>
                    <a:pt x="7669" y="1142"/>
                    <a:pt x="7670" y="1143"/>
                  </a:cubicBezTo>
                  <a:lnTo>
                    <a:pt x="7671" y="1143"/>
                  </a:lnTo>
                  <a:cubicBezTo>
                    <a:pt x="7672" y="1145"/>
                    <a:pt x="7674" y="1147"/>
                    <a:pt x="7676" y="1150"/>
                  </a:cubicBezTo>
                  <a:cubicBezTo>
                    <a:pt x="7678" y="1153"/>
                    <a:pt x="7680" y="1157"/>
                    <a:pt x="7685" y="1160"/>
                  </a:cubicBezTo>
                  <a:cubicBezTo>
                    <a:pt x="7686" y="1162"/>
                    <a:pt x="7688" y="1165"/>
                    <a:pt x="7691" y="1167"/>
                  </a:cubicBezTo>
                  <a:cubicBezTo>
                    <a:pt x="7693" y="1168"/>
                    <a:pt x="7694" y="1169"/>
                    <a:pt x="7695" y="1169"/>
                  </a:cubicBezTo>
                  <a:cubicBezTo>
                    <a:pt x="7699" y="1172"/>
                    <a:pt x="7702" y="1173"/>
                    <a:pt x="7707" y="1174"/>
                  </a:cubicBezTo>
                  <a:cubicBezTo>
                    <a:pt x="7713" y="1174"/>
                    <a:pt x="7718" y="1172"/>
                    <a:pt x="7723" y="1169"/>
                  </a:cubicBezTo>
                  <a:cubicBezTo>
                    <a:pt x="7725" y="1167"/>
                    <a:pt x="7728" y="1166"/>
                    <a:pt x="7730" y="1164"/>
                  </a:cubicBezTo>
                  <a:cubicBezTo>
                    <a:pt x="7733" y="1161"/>
                    <a:pt x="7737" y="1158"/>
                    <a:pt x="7740" y="1155"/>
                  </a:cubicBezTo>
                  <a:cubicBezTo>
                    <a:pt x="7746" y="1148"/>
                    <a:pt x="7752" y="1143"/>
                    <a:pt x="7757" y="1138"/>
                  </a:cubicBezTo>
                  <a:cubicBezTo>
                    <a:pt x="7762" y="1133"/>
                    <a:pt x="7766" y="1127"/>
                    <a:pt x="7770" y="1123"/>
                  </a:cubicBezTo>
                  <a:lnTo>
                    <a:pt x="7770" y="1123"/>
                  </a:lnTo>
                  <a:cubicBezTo>
                    <a:pt x="7772" y="1126"/>
                    <a:pt x="7773" y="1128"/>
                    <a:pt x="7774" y="1131"/>
                  </a:cubicBezTo>
                  <a:cubicBezTo>
                    <a:pt x="7778" y="1136"/>
                    <a:pt x="7780" y="1140"/>
                    <a:pt x="7784" y="1145"/>
                  </a:cubicBezTo>
                  <a:cubicBezTo>
                    <a:pt x="7786" y="1146"/>
                    <a:pt x="7788" y="1148"/>
                    <a:pt x="7789" y="1150"/>
                  </a:cubicBezTo>
                  <a:cubicBezTo>
                    <a:pt x="7791" y="1151"/>
                    <a:pt x="7794" y="1152"/>
                    <a:pt x="7793" y="1152"/>
                  </a:cubicBezTo>
                  <a:cubicBezTo>
                    <a:pt x="7795" y="1157"/>
                    <a:pt x="7798" y="1162"/>
                    <a:pt x="7801" y="1169"/>
                  </a:cubicBezTo>
                  <a:cubicBezTo>
                    <a:pt x="7803" y="1175"/>
                    <a:pt x="7808" y="1180"/>
                    <a:pt x="7812" y="1184"/>
                  </a:cubicBezTo>
                  <a:cubicBezTo>
                    <a:pt x="7813" y="1186"/>
                    <a:pt x="7816" y="1187"/>
                    <a:pt x="7818" y="1188"/>
                  </a:cubicBezTo>
                  <a:lnTo>
                    <a:pt x="7820" y="1189"/>
                  </a:lnTo>
                  <a:lnTo>
                    <a:pt x="7825" y="1191"/>
                  </a:lnTo>
                  <a:cubicBezTo>
                    <a:pt x="7830" y="1195"/>
                    <a:pt x="7837" y="1199"/>
                    <a:pt x="7845" y="1204"/>
                  </a:cubicBezTo>
                  <a:cubicBezTo>
                    <a:pt x="7847" y="1205"/>
                    <a:pt x="7848" y="1206"/>
                    <a:pt x="7850" y="1208"/>
                  </a:cubicBezTo>
                  <a:cubicBezTo>
                    <a:pt x="7853" y="1209"/>
                    <a:pt x="7854" y="1209"/>
                    <a:pt x="7856" y="1210"/>
                  </a:cubicBezTo>
                  <a:cubicBezTo>
                    <a:pt x="7857" y="1211"/>
                    <a:pt x="7860" y="1211"/>
                    <a:pt x="7862" y="1211"/>
                  </a:cubicBezTo>
                  <a:cubicBezTo>
                    <a:pt x="7864" y="1211"/>
                    <a:pt x="7865" y="1211"/>
                    <a:pt x="7867" y="1211"/>
                  </a:cubicBezTo>
                  <a:cubicBezTo>
                    <a:pt x="7871" y="1211"/>
                    <a:pt x="7875" y="1211"/>
                    <a:pt x="7879" y="1210"/>
                  </a:cubicBezTo>
                  <a:cubicBezTo>
                    <a:pt x="7884" y="1209"/>
                    <a:pt x="7889" y="1208"/>
                    <a:pt x="7894" y="1207"/>
                  </a:cubicBezTo>
                  <a:lnTo>
                    <a:pt x="7894" y="1207"/>
                  </a:lnTo>
                  <a:cubicBezTo>
                    <a:pt x="7894" y="1208"/>
                    <a:pt x="7895" y="1210"/>
                    <a:pt x="7895" y="1211"/>
                  </a:cubicBezTo>
                  <a:cubicBezTo>
                    <a:pt x="7897" y="1219"/>
                    <a:pt x="7899" y="1227"/>
                    <a:pt x="7901" y="1235"/>
                  </a:cubicBezTo>
                  <a:cubicBezTo>
                    <a:pt x="7903" y="1239"/>
                    <a:pt x="7904" y="1242"/>
                    <a:pt x="7906" y="1245"/>
                  </a:cubicBezTo>
                  <a:cubicBezTo>
                    <a:pt x="7910" y="1250"/>
                    <a:pt x="7915" y="1254"/>
                    <a:pt x="7921" y="1255"/>
                  </a:cubicBezTo>
                  <a:cubicBezTo>
                    <a:pt x="7923" y="1256"/>
                    <a:pt x="7924" y="1256"/>
                    <a:pt x="7926" y="1256"/>
                  </a:cubicBezTo>
                  <a:cubicBezTo>
                    <a:pt x="7927" y="1256"/>
                    <a:pt x="7929" y="1256"/>
                    <a:pt x="7930" y="1255"/>
                  </a:cubicBezTo>
                  <a:cubicBezTo>
                    <a:pt x="7933" y="1255"/>
                    <a:pt x="7935" y="1255"/>
                    <a:pt x="7937" y="1254"/>
                  </a:cubicBezTo>
                  <a:cubicBezTo>
                    <a:pt x="7940" y="1253"/>
                    <a:pt x="7943" y="1252"/>
                    <a:pt x="7945" y="1250"/>
                  </a:cubicBezTo>
                  <a:cubicBezTo>
                    <a:pt x="7952" y="1246"/>
                    <a:pt x="7959" y="1241"/>
                    <a:pt x="7966" y="1235"/>
                  </a:cubicBezTo>
                  <a:lnTo>
                    <a:pt x="7970" y="1233"/>
                  </a:lnTo>
                  <a:lnTo>
                    <a:pt x="7972" y="1252"/>
                  </a:lnTo>
                  <a:cubicBezTo>
                    <a:pt x="7972" y="1257"/>
                    <a:pt x="7974" y="1262"/>
                    <a:pt x="7977" y="1268"/>
                  </a:cubicBezTo>
                  <a:cubicBezTo>
                    <a:pt x="7977" y="1270"/>
                    <a:pt x="7978" y="1272"/>
                    <a:pt x="7980" y="1274"/>
                  </a:cubicBezTo>
                  <a:cubicBezTo>
                    <a:pt x="7981" y="1276"/>
                    <a:pt x="7984" y="1278"/>
                    <a:pt x="7987" y="1281"/>
                  </a:cubicBezTo>
                  <a:cubicBezTo>
                    <a:pt x="7989" y="1282"/>
                    <a:pt x="7989" y="1282"/>
                    <a:pt x="7989" y="1282"/>
                  </a:cubicBezTo>
                  <a:cubicBezTo>
                    <a:pt x="7989" y="1282"/>
                    <a:pt x="7988" y="1282"/>
                    <a:pt x="7988" y="1282"/>
                  </a:cubicBezTo>
                  <a:lnTo>
                    <a:pt x="7988" y="1282"/>
                  </a:lnTo>
                  <a:cubicBezTo>
                    <a:pt x="7992" y="1286"/>
                    <a:pt x="7995" y="1292"/>
                    <a:pt x="7999" y="1298"/>
                  </a:cubicBezTo>
                  <a:cubicBezTo>
                    <a:pt x="8002" y="1303"/>
                    <a:pt x="8007" y="1307"/>
                    <a:pt x="8012" y="1311"/>
                  </a:cubicBezTo>
                  <a:cubicBezTo>
                    <a:pt x="8015" y="1313"/>
                    <a:pt x="8020" y="1315"/>
                    <a:pt x="8024" y="1315"/>
                  </a:cubicBezTo>
                  <a:cubicBezTo>
                    <a:pt x="8026" y="1316"/>
                    <a:pt x="8028" y="1316"/>
                    <a:pt x="8029" y="1316"/>
                  </a:cubicBezTo>
                  <a:cubicBezTo>
                    <a:pt x="8031" y="1316"/>
                    <a:pt x="8033" y="1316"/>
                    <a:pt x="8035" y="1315"/>
                  </a:cubicBezTo>
                  <a:cubicBezTo>
                    <a:pt x="8043" y="1314"/>
                    <a:pt x="8051" y="1312"/>
                    <a:pt x="8059" y="1309"/>
                  </a:cubicBezTo>
                  <a:lnTo>
                    <a:pt x="8062" y="1309"/>
                  </a:lnTo>
                  <a:cubicBezTo>
                    <a:pt x="8065" y="1311"/>
                    <a:pt x="8067" y="1312"/>
                    <a:pt x="8071" y="1312"/>
                  </a:cubicBezTo>
                  <a:cubicBezTo>
                    <a:pt x="8072" y="1312"/>
                    <a:pt x="8074" y="1313"/>
                    <a:pt x="8076" y="1313"/>
                  </a:cubicBezTo>
                  <a:cubicBezTo>
                    <a:pt x="8078" y="1313"/>
                    <a:pt x="8079" y="1312"/>
                    <a:pt x="8081" y="1312"/>
                  </a:cubicBezTo>
                  <a:cubicBezTo>
                    <a:pt x="8089" y="1311"/>
                    <a:pt x="8097" y="1308"/>
                    <a:pt x="8105" y="1306"/>
                  </a:cubicBezTo>
                  <a:lnTo>
                    <a:pt x="8105" y="1306"/>
                  </a:lnTo>
                  <a:cubicBezTo>
                    <a:pt x="8107" y="1311"/>
                    <a:pt x="8109" y="1317"/>
                    <a:pt x="8112" y="1326"/>
                  </a:cubicBezTo>
                  <a:cubicBezTo>
                    <a:pt x="8115" y="1331"/>
                    <a:pt x="8118" y="1337"/>
                    <a:pt x="8123" y="1342"/>
                  </a:cubicBezTo>
                  <a:cubicBezTo>
                    <a:pt x="8123" y="1343"/>
                    <a:pt x="8125" y="1344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4"/>
                    <a:pt x="8126" y="1344"/>
                  </a:cubicBezTo>
                  <a:lnTo>
                    <a:pt x="8126" y="1344"/>
                  </a:lnTo>
                  <a:cubicBezTo>
                    <a:pt x="8126" y="1344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45"/>
                    <a:pt x="8127" y="1345"/>
                    <a:pt x="8127" y="1345"/>
                  </a:cubicBezTo>
                  <a:lnTo>
                    <a:pt x="8127" y="1345"/>
                  </a:lnTo>
                  <a:cubicBezTo>
                    <a:pt x="8127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50"/>
                    <a:pt x="8129" y="1357"/>
                    <a:pt x="8130" y="1364"/>
                  </a:cubicBezTo>
                  <a:cubicBezTo>
                    <a:pt x="8131" y="1369"/>
                    <a:pt x="8132" y="1373"/>
                    <a:pt x="8134" y="1378"/>
                  </a:cubicBezTo>
                  <a:cubicBezTo>
                    <a:pt x="8135" y="1382"/>
                    <a:pt x="8138" y="1386"/>
                    <a:pt x="8140" y="1388"/>
                  </a:cubicBezTo>
                  <a:cubicBezTo>
                    <a:pt x="8145" y="1394"/>
                    <a:pt x="8153" y="1396"/>
                    <a:pt x="8160" y="1396"/>
                  </a:cubicBezTo>
                  <a:cubicBezTo>
                    <a:pt x="8162" y="1395"/>
                    <a:pt x="8164" y="1395"/>
                    <a:pt x="8167" y="1394"/>
                  </a:cubicBezTo>
                  <a:lnTo>
                    <a:pt x="8171" y="1392"/>
                  </a:lnTo>
                  <a:cubicBezTo>
                    <a:pt x="8174" y="1391"/>
                    <a:pt x="8176" y="1389"/>
                    <a:pt x="8178" y="1388"/>
                  </a:cubicBezTo>
                  <a:cubicBezTo>
                    <a:pt x="8183" y="1385"/>
                    <a:pt x="8185" y="1382"/>
                    <a:pt x="8189" y="1380"/>
                  </a:cubicBezTo>
                  <a:lnTo>
                    <a:pt x="8207" y="1365"/>
                  </a:lnTo>
                  <a:cubicBezTo>
                    <a:pt x="8210" y="1363"/>
                    <a:pt x="8212" y="1362"/>
                    <a:pt x="8215" y="1359"/>
                  </a:cubicBezTo>
                  <a:lnTo>
                    <a:pt x="8215" y="1359"/>
                  </a:lnTo>
                  <a:cubicBezTo>
                    <a:pt x="8217" y="1361"/>
                    <a:pt x="8218" y="1363"/>
                    <a:pt x="8220" y="1365"/>
                  </a:cubicBezTo>
                  <a:cubicBezTo>
                    <a:pt x="8223" y="1369"/>
                    <a:pt x="8228" y="1373"/>
                    <a:pt x="8229" y="1376"/>
                  </a:cubicBezTo>
                  <a:cubicBezTo>
                    <a:pt x="8232" y="1377"/>
                    <a:pt x="8234" y="1379"/>
                    <a:pt x="8236" y="1380"/>
                  </a:cubicBezTo>
                  <a:lnTo>
                    <a:pt x="8238" y="1381"/>
                  </a:lnTo>
                  <a:lnTo>
                    <a:pt x="8238" y="1381"/>
                  </a:lnTo>
                  <a:cubicBezTo>
                    <a:pt x="8238" y="1382"/>
                    <a:pt x="8239" y="1383"/>
                    <a:pt x="8240" y="1385"/>
                  </a:cubicBezTo>
                  <a:cubicBezTo>
                    <a:pt x="8241" y="1388"/>
                    <a:pt x="8242" y="1392"/>
                    <a:pt x="8243" y="1395"/>
                  </a:cubicBezTo>
                  <a:cubicBezTo>
                    <a:pt x="8244" y="1400"/>
                    <a:pt x="8246" y="1404"/>
                    <a:pt x="8248" y="1409"/>
                  </a:cubicBezTo>
                  <a:cubicBezTo>
                    <a:pt x="8251" y="1416"/>
                    <a:pt x="8257" y="1422"/>
                    <a:pt x="8264" y="1425"/>
                  </a:cubicBezTo>
                  <a:cubicBezTo>
                    <a:pt x="8272" y="1429"/>
                    <a:pt x="8280" y="1432"/>
                    <a:pt x="8287" y="1435"/>
                  </a:cubicBezTo>
                  <a:cubicBezTo>
                    <a:pt x="8290" y="1436"/>
                    <a:pt x="8294" y="1437"/>
                    <a:pt x="8296" y="1439"/>
                  </a:cubicBezTo>
                  <a:lnTo>
                    <a:pt x="8296" y="1440"/>
                  </a:lnTo>
                  <a:cubicBezTo>
                    <a:pt x="8300" y="1444"/>
                    <a:pt x="8301" y="1452"/>
                    <a:pt x="8306" y="1461"/>
                  </a:cubicBezTo>
                  <a:cubicBezTo>
                    <a:pt x="8309" y="1467"/>
                    <a:pt x="8314" y="1473"/>
                    <a:pt x="8321" y="1476"/>
                  </a:cubicBezTo>
                  <a:cubicBezTo>
                    <a:pt x="8325" y="1479"/>
                    <a:pt x="8330" y="1480"/>
                    <a:pt x="8335" y="1480"/>
                  </a:cubicBezTo>
                  <a:cubicBezTo>
                    <a:pt x="8337" y="1480"/>
                    <a:pt x="8340" y="1479"/>
                    <a:pt x="8343" y="1479"/>
                  </a:cubicBezTo>
                  <a:cubicBezTo>
                    <a:pt x="8353" y="1477"/>
                    <a:pt x="8360" y="1474"/>
                    <a:pt x="8366" y="1473"/>
                  </a:cubicBez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68" y="1473"/>
                    <a:pt x="8368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70" y="1474"/>
                    <a:pt x="8372" y="1474"/>
                    <a:pt x="8375" y="1475"/>
                  </a:cubicBezTo>
                  <a:lnTo>
                    <a:pt x="8382" y="1475"/>
                  </a:lnTo>
                  <a:lnTo>
                    <a:pt x="8387" y="1474"/>
                  </a:lnTo>
                  <a:lnTo>
                    <a:pt x="8391" y="1473"/>
                  </a:lnTo>
                  <a:cubicBezTo>
                    <a:pt x="8400" y="1469"/>
                    <a:pt x="8407" y="1465"/>
                    <a:pt x="8415" y="1460"/>
                  </a:cubicBezTo>
                  <a:cubicBezTo>
                    <a:pt x="8417" y="1459"/>
                    <a:pt x="8420" y="1457"/>
                    <a:pt x="8423" y="1457"/>
                  </a:cubicBezTo>
                  <a:cubicBezTo>
                    <a:pt x="8425" y="1459"/>
                    <a:pt x="8426" y="1462"/>
                    <a:pt x="8427" y="1466"/>
                  </a:cubicBezTo>
                  <a:cubicBezTo>
                    <a:pt x="8430" y="1469"/>
                    <a:pt x="8433" y="1474"/>
                    <a:pt x="8435" y="1477"/>
                  </a:cubicBezTo>
                  <a:cubicBezTo>
                    <a:pt x="8438" y="1480"/>
                    <a:pt x="8440" y="1482"/>
                    <a:pt x="8442" y="1484"/>
                  </a:cubicBezTo>
                  <a:lnTo>
                    <a:pt x="8442" y="1484"/>
                  </a:lnTo>
                  <a:lnTo>
                    <a:pt x="8442" y="1487"/>
                  </a:lnTo>
                  <a:lnTo>
                    <a:pt x="8442" y="1497"/>
                  </a:lnTo>
                  <a:lnTo>
                    <a:pt x="8439" y="1520"/>
                  </a:lnTo>
                  <a:cubicBezTo>
                    <a:pt x="8439" y="1525"/>
                    <a:pt x="8439" y="1528"/>
                    <a:pt x="8439" y="1533"/>
                  </a:cubicBezTo>
                  <a:cubicBezTo>
                    <a:pt x="8439" y="1535"/>
                    <a:pt x="8439" y="1539"/>
                    <a:pt x="8439" y="1541"/>
                  </a:cubicBezTo>
                  <a:cubicBezTo>
                    <a:pt x="8439" y="1543"/>
                    <a:pt x="8440" y="1545"/>
                    <a:pt x="8440" y="1547"/>
                  </a:cubicBezTo>
                  <a:cubicBezTo>
                    <a:pt x="8441" y="1549"/>
                    <a:pt x="8442" y="1552"/>
                    <a:pt x="8444" y="1554"/>
                  </a:cubicBezTo>
                  <a:cubicBezTo>
                    <a:pt x="8447" y="1560"/>
                    <a:pt x="8454" y="1563"/>
                    <a:pt x="8462" y="1563"/>
                  </a:cubicBezTo>
                  <a:cubicBezTo>
                    <a:pt x="8466" y="1563"/>
                    <a:pt x="8469" y="1562"/>
                    <a:pt x="8474" y="1561"/>
                  </a:cubicBezTo>
                  <a:cubicBezTo>
                    <a:pt x="8478" y="1560"/>
                    <a:pt x="8482" y="1557"/>
                    <a:pt x="8486" y="1555"/>
                  </a:cubicBezTo>
                  <a:cubicBezTo>
                    <a:pt x="8493" y="1550"/>
                    <a:pt x="8500" y="1546"/>
                    <a:pt x="8506" y="1542"/>
                  </a:cubicBezTo>
                  <a:cubicBezTo>
                    <a:pt x="8508" y="1541"/>
                    <a:pt x="8511" y="1540"/>
                    <a:pt x="8513" y="1540"/>
                  </a:cubicBezTo>
                  <a:lnTo>
                    <a:pt x="8512" y="1540"/>
                  </a:lnTo>
                  <a:cubicBezTo>
                    <a:pt x="8512" y="1540"/>
                    <a:pt x="8511" y="1540"/>
                    <a:pt x="8511" y="1539"/>
                  </a:cubicBezTo>
                  <a:lnTo>
                    <a:pt x="8511" y="1539"/>
                  </a:lnTo>
                  <a:cubicBezTo>
                    <a:pt x="8512" y="1540"/>
                    <a:pt x="8513" y="1540"/>
                    <a:pt x="8513" y="1540"/>
                  </a:cubicBezTo>
                  <a:cubicBezTo>
                    <a:pt x="8515" y="1541"/>
                    <a:pt x="8518" y="1541"/>
                    <a:pt x="8520" y="1541"/>
                  </a:cubicBezTo>
                  <a:cubicBezTo>
                    <a:pt x="8526" y="1541"/>
                    <a:pt x="8532" y="1540"/>
                    <a:pt x="8536" y="1538"/>
                  </a:cubicBezTo>
                  <a:lnTo>
                    <a:pt x="8548" y="1533"/>
                  </a:lnTo>
                  <a:cubicBezTo>
                    <a:pt x="8551" y="1532"/>
                    <a:pt x="8555" y="1532"/>
                    <a:pt x="8557" y="1531"/>
                  </a:cubicBezTo>
                  <a:cubicBezTo>
                    <a:pt x="8558" y="1531"/>
                    <a:pt x="8558" y="1530"/>
                    <a:pt x="8558" y="1530"/>
                  </a:cubicBezTo>
                  <a:lnTo>
                    <a:pt x="8558" y="1530"/>
                  </a:lnTo>
                  <a:cubicBezTo>
                    <a:pt x="8563" y="1534"/>
                    <a:pt x="8567" y="1537"/>
                    <a:pt x="8571" y="1542"/>
                  </a:cubicBezTo>
                  <a:cubicBezTo>
                    <a:pt x="8574" y="1546"/>
                    <a:pt x="8578" y="1548"/>
                    <a:pt x="8581" y="1552"/>
                  </a:cubicBezTo>
                  <a:cubicBezTo>
                    <a:pt x="8582" y="1552"/>
                    <a:pt x="8582" y="1552"/>
                    <a:pt x="8583" y="1552"/>
                  </a:cubicBezTo>
                  <a:lnTo>
                    <a:pt x="8583" y="1552"/>
                  </a:lnTo>
                  <a:cubicBezTo>
                    <a:pt x="8582" y="1558"/>
                    <a:pt x="8581" y="1564"/>
                    <a:pt x="8580" y="1569"/>
                  </a:cubicBezTo>
                  <a:lnTo>
                    <a:pt x="8577" y="1592"/>
                  </a:lnTo>
                  <a:cubicBezTo>
                    <a:pt x="8577" y="1597"/>
                    <a:pt x="8577" y="1600"/>
                    <a:pt x="8577" y="1605"/>
                  </a:cubicBezTo>
                  <a:cubicBezTo>
                    <a:pt x="8576" y="1608"/>
                    <a:pt x="8576" y="1611"/>
                    <a:pt x="8577" y="1613"/>
                  </a:cubicBezTo>
                  <a:cubicBezTo>
                    <a:pt x="8576" y="1615"/>
                    <a:pt x="8576" y="1616"/>
                    <a:pt x="8577" y="1619"/>
                  </a:cubicBezTo>
                  <a:cubicBezTo>
                    <a:pt x="8577" y="1621"/>
                    <a:pt x="8578" y="1623"/>
                    <a:pt x="8579" y="1626"/>
                  </a:cubicBezTo>
                  <a:cubicBezTo>
                    <a:pt x="8583" y="1632"/>
                    <a:pt x="8590" y="1635"/>
                    <a:pt x="8598" y="1635"/>
                  </a:cubicBezTo>
                  <a:cubicBezTo>
                    <a:pt x="8601" y="1635"/>
                    <a:pt x="8605" y="1635"/>
                    <a:pt x="8608" y="1634"/>
                  </a:cubicBezTo>
                  <a:cubicBezTo>
                    <a:pt x="8613" y="1632"/>
                    <a:pt x="8617" y="1629"/>
                    <a:pt x="8622" y="1627"/>
                  </a:cubicBezTo>
                  <a:cubicBezTo>
                    <a:pt x="8629" y="1623"/>
                    <a:pt x="8636" y="1619"/>
                    <a:pt x="8642" y="1616"/>
                  </a:cubicBezTo>
                  <a:cubicBezTo>
                    <a:pt x="8643" y="1620"/>
                    <a:pt x="8642" y="1623"/>
                    <a:pt x="8643" y="1628"/>
                  </a:cubicBezTo>
                  <a:cubicBezTo>
                    <a:pt x="8643" y="1632"/>
                    <a:pt x="8644" y="1636"/>
                    <a:pt x="8644" y="1641"/>
                  </a:cubicBezTo>
                  <a:cubicBezTo>
                    <a:pt x="8644" y="1647"/>
                    <a:pt x="8646" y="1654"/>
                    <a:pt x="8651" y="1658"/>
                  </a:cubicBezTo>
                  <a:cubicBezTo>
                    <a:pt x="8652" y="1660"/>
                    <a:pt x="8654" y="1663"/>
                    <a:pt x="8657" y="1664"/>
                  </a:cubicBezTo>
                  <a:cubicBezTo>
                    <a:pt x="8660" y="1666"/>
                    <a:pt x="8663" y="1667"/>
                    <a:pt x="8666" y="1667"/>
                  </a:cubicBezTo>
                  <a:cubicBezTo>
                    <a:pt x="8667" y="1667"/>
                    <a:pt x="8668" y="1667"/>
                    <a:pt x="8669" y="1666"/>
                  </a:cubicBezTo>
                  <a:cubicBezTo>
                    <a:pt x="8673" y="1666"/>
                    <a:pt x="8676" y="1665"/>
                    <a:pt x="8680" y="1663"/>
                  </a:cubicBezTo>
                  <a:cubicBezTo>
                    <a:pt x="8685" y="1660"/>
                    <a:pt x="8688" y="1658"/>
                    <a:pt x="8693" y="1656"/>
                  </a:cubicBezTo>
                  <a:cubicBezTo>
                    <a:pt x="8700" y="1650"/>
                    <a:pt x="8705" y="1645"/>
                    <a:pt x="8711" y="1640"/>
                  </a:cubicBezTo>
                  <a:cubicBezTo>
                    <a:pt x="8717" y="1634"/>
                    <a:pt x="8723" y="1629"/>
                    <a:pt x="8729" y="1626"/>
                  </a:cubicBezTo>
                  <a:cubicBezTo>
                    <a:pt x="8729" y="1625"/>
                    <a:pt x="8730" y="1624"/>
                    <a:pt x="8731" y="1623"/>
                  </a:cubicBezTo>
                  <a:lnTo>
                    <a:pt x="8731" y="1623"/>
                  </a:lnTo>
                  <a:cubicBezTo>
                    <a:pt x="8734" y="1627"/>
                    <a:pt x="8738" y="1632"/>
                    <a:pt x="8745" y="1637"/>
                  </a:cubicBezTo>
                  <a:cubicBezTo>
                    <a:pt x="8746" y="1640"/>
                    <a:pt x="8748" y="1641"/>
                    <a:pt x="8751" y="1643"/>
                  </a:cubicBezTo>
                  <a:lnTo>
                    <a:pt x="8753" y="1645"/>
                  </a:lnTo>
                  <a:lnTo>
                    <a:pt x="8754" y="1647"/>
                  </a:lnTo>
                  <a:cubicBezTo>
                    <a:pt x="8753" y="1645"/>
                    <a:pt x="8753" y="1644"/>
                    <a:pt x="8753" y="1644"/>
                  </a:cubicBezTo>
                  <a:lnTo>
                    <a:pt x="8753" y="1644"/>
                  </a:lnTo>
                  <a:cubicBezTo>
                    <a:pt x="8753" y="1644"/>
                    <a:pt x="8754" y="1645"/>
                    <a:pt x="8754" y="1647"/>
                  </a:cubicBezTo>
                  <a:cubicBezTo>
                    <a:pt x="8754" y="1652"/>
                    <a:pt x="8754" y="1660"/>
                    <a:pt x="8754" y="1669"/>
                  </a:cubicBezTo>
                  <a:cubicBezTo>
                    <a:pt x="8754" y="1673"/>
                    <a:pt x="8755" y="1678"/>
                    <a:pt x="8755" y="1682"/>
                  </a:cubicBezTo>
                  <a:cubicBezTo>
                    <a:pt x="8756" y="1685"/>
                    <a:pt x="8756" y="1688"/>
                    <a:pt x="8758" y="1692"/>
                  </a:cubicBezTo>
                  <a:cubicBezTo>
                    <a:pt x="8759" y="1693"/>
                    <a:pt x="8760" y="1695"/>
                    <a:pt x="8761" y="1698"/>
                  </a:cubicBezTo>
                  <a:cubicBezTo>
                    <a:pt x="8763" y="1700"/>
                    <a:pt x="8764" y="1701"/>
                    <a:pt x="8768" y="1703"/>
                  </a:cubicBezTo>
                  <a:cubicBezTo>
                    <a:pt x="8770" y="1705"/>
                    <a:pt x="8773" y="1706"/>
                    <a:pt x="8776" y="1706"/>
                  </a:cubicBezTo>
                  <a:cubicBezTo>
                    <a:pt x="8781" y="1706"/>
                    <a:pt x="8785" y="1703"/>
                    <a:pt x="8788" y="1698"/>
                  </a:cubicBezTo>
                  <a:cubicBezTo>
                    <a:pt x="8792" y="1691"/>
                    <a:pt x="8790" y="1681"/>
                    <a:pt x="8783" y="1678"/>
                  </a:cubicBezTo>
                  <a:cubicBezTo>
                    <a:pt x="8784" y="1678"/>
                    <a:pt x="8784" y="1678"/>
                    <a:pt x="8785" y="1679"/>
                  </a:cubicBezTo>
                  <a:lnTo>
                    <a:pt x="8785" y="1678"/>
                  </a:lnTo>
                  <a:cubicBezTo>
                    <a:pt x="8785" y="1674"/>
                    <a:pt x="8785" y="1671"/>
                    <a:pt x="8785" y="1667"/>
                  </a:cubicBezTo>
                  <a:cubicBezTo>
                    <a:pt x="8785" y="1660"/>
                    <a:pt x="8785" y="1652"/>
                    <a:pt x="8784" y="1643"/>
                  </a:cubicBezTo>
                  <a:cubicBezTo>
                    <a:pt x="8784" y="1640"/>
                    <a:pt x="8783" y="1637"/>
                    <a:pt x="8782" y="1635"/>
                  </a:cubicBezTo>
                  <a:cubicBezTo>
                    <a:pt x="8782" y="1633"/>
                    <a:pt x="8781" y="1630"/>
                    <a:pt x="8780" y="1629"/>
                  </a:cubicBezTo>
                  <a:cubicBezTo>
                    <a:pt x="8778" y="1627"/>
                    <a:pt x="8776" y="1625"/>
                    <a:pt x="8775" y="1622"/>
                  </a:cubicBezTo>
                  <a:lnTo>
                    <a:pt x="8769" y="1619"/>
                  </a:lnTo>
                  <a:cubicBezTo>
                    <a:pt x="8768" y="1619"/>
                    <a:pt x="8768" y="1618"/>
                    <a:pt x="8767" y="1616"/>
                  </a:cubicBezTo>
                  <a:cubicBezTo>
                    <a:pt x="8762" y="1612"/>
                    <a:pt x="8758" y="1605"/>
                    <a:pt x="8749" y="1599"/>
                  </a:cubicBezTo>
                  <a:cubicBezTo>
                    <a:pt x="8747" y="1597"/>
                    <a:pt x="8745" y="1596"/>
                    <a:pt x="8742" y="1593"/>
                  </a:cubicBezTo>
                  <a:cubicBezTo>
                    <a:pt x="8739" y="1592"/>
                    <a:pt x="8734" y="1591"/>
                    <a:pt x="8731" y="1591"/>
                  </a:cubicBezTo>
                  <a:cubicBezTo>
                    <a:pt x="8729" y="1591"/>
                    <a:pt x="8726" y="1592"/>
                    <a:pt x="8724" y="1593"/>
                  </a:cubicBezTo>
                  <a:cubicBezTo>
                    <a:pt x="8719" y="1594"/>
                    <a:pt x="8715" y="1598"/>
                    <a:pt x="8710" y="1600"/>
                  </a:cubicBezTo>
                  <a:cubicBezTo>
                    <a:pt x="8703" y="1606"/>
                    <a:pt x="8697" y="1611"/>
                    <a:pt x="8691" y="1616"/>
                  </a:cubicBezTo>
                  <a:cubicBezTo>
                    <a:pt x="8686" y="1621"/>
                    <a:pt x="8680" y="1626"/>
                    <a:pt x="8674" y="1630"/>
                  </a:cubicBezTo>
                  <a:lnTo>
                    <a:pt x="8674" y="1630"/>
                  </a:lnTo>
                  <a:cubicBezTo>
                    <a:pt x="8674" y="1628"/>
                    <a:pt x="8674" y="1626"/>
                    <a:pt x="8674" y="1625"/>
                  </a:cubicBezTo>
                  <a:cubicBezTo>
                    <a:pt x="8674" y="1621"/>
                    <a:pt x="8673" y="1616"/>
                    <a:pt x="8673" y="1613"/>
                  </a:cubicBezTo>
                  <a:cubicBezTo>
                    <a:pt x="8672" y="1607"/>
                    <a:pt x="8671" y="1601"/>
                    <a:pt x="8669" y="1597"/>
                  </a:cubicBezTo>
                  <a:cubicBezTo>
                    <a:pt x="8667" y="1592"/>
                    <a:pt x="8664" y="1588"/>
                    <a:pt x="8659" y="1585"/>
                  </a:cubicBezTo>
                  <a:cubicBezTo>
                    <a:pt x="8657" y="1583"/>
                    <a:pt x="8653" y="1582"/>
                    <a:pt x="8650" y="1582"/>
                  </a:cubicBezTo>
                  <a:lnTo>
                    <a:pt x="8643" y="1582"/>
                  </a:lnTo>
                  <a:cubicBezTo>
                    <a:pt x="8638" y="1583"/>
                    <a:pt x="8632" y="1585"/>
                    <a:pt x="8628" y="1588"/>
                  </a:cubicBezTo>
                  <a:cubicBezTo>
                    <a:pt x="8620" y="1592"/>
                    <a:pt x="8613" y="1595"/>
                    <a:pt x="8608" y="1599"/>
                  </a:cubicBezTo>
                  <a:lnTo>
                    <a:pt x="8608" y="1599"/>
                  </a:lnTo>
                  <a:cubicBezTo>
                    <a:pt x="8608" y="1598"/>
                    <a:pt x="8608" y="1597"/>
                    <a:pt x="8608" y="1596"/>
                  </a:cubicBezTo>
                  <a:lnTo>
                    <a:pt x="8612" y="1572"/>
                  </a:lnTo>
                  <a:cubicBezTo>
                    <a:pt x="8613" y="1563"/>
                    <a:pt x="8614" y="1554"/>
                    <a:pt x="8613" y="1545"/>
                  </a:cubicBezTo>
                  <a:cubicBezTo>
                    <a:pt x="8613" y="1542"/>
                    <a:pt x="8612" y="1541"/>
                    <a:pt x="8612" y="1539"/>
                  </a:cubicBezTo>
                  <a:cubicBezTo>
                    <a:pt x="8610" y="1535"/>
                    <a:pt x="8609" y="1533"/>
                    <a:pt x="8607" y="1531"/>
                  </a:cubicBezTo>
                  <a:cubicBezTo>
                    <a:pt x="8605" y="1530"/>
                    <a:pt x="8603" y="1527"/>
                    <a:pt x="8601" y="1526"/>
                  </a:cubicBezTo>
                  <a:lnTo>
                    <a:pt x="8600" y="1525"/>
                  </a:lnTo>
                  <a:cubicBezTo>
                    <a:pt x="8598" y="1524"/>
                    <a:pt x="8595" y="1521"/>
                    <a:pt x="8593" y="1519"/>
                  </a:cubicBezTo>
                  <a:cubicBezTo>
                    <a:pt x="8587" y="1512"/>
                    <a:pt x="8580" y="1505"/>
                    <a:pt x="8572" y="1501"/>
                  </a:cubicBezTo>
                  <a:cubicBezTo>
                    <a:pt x="8570" y="1499"/>
                    <a:pt x="8568" y="1498"/>
                    <a:pt x="8565" y="1498"/>
                  </a:cubicBezTo>
                  <a:cubicBezTo>
                    <a:pt x="8564" y="1498"/>
                    <a:pt x="8563" y="1497"/>
                    <a:pt x="8562" y="1497"/>
                  </a:cubicBezTo>
                  <a:cubicBezTo>
                    <a:pt x="8561" y="1497"/>
                    <a:pt x="8559" y="1498"/>
                    <a:pt x="8558" y="1498"/>
                  </a:cubicBezTo>
                  <a:cubicBezTo>
                    <a:pt x="8556" y="1498"/>
                    <a:pt x="8552" y="1498"/>
                    <a:pt x="8549" y="1499"/>
                  </a:cubicBezTo>
                  <a:cubicBezTo>
                    <a:pt x="8544" y="1501"/>
                    <a:pt x="8541" y="1502"/>
                    <a:pt x="8536" y="1503"/>
                  </a:cubicBezTo>
                  <a:lnTo>
                    <a:pt x="8526" y="1508"/>
                  </a:lnTo>
                  <a:cubicBezTo>
                    <a:pt x="8524" y="1509"/>
                    <a:pt x="8522" y="1509"/>
                    <a:pt x="8520" y="1509"/>
                  </a:cubicBezTo>
                  <a:lnTo>
                    <a:pt x="8521" y="1509"/>
                  </a:lnTo>
                  <a:cubicBezTo>
                    <a:pt x="8520" y="1509"/>
                    <a:pt x="8523" y="1510"/>
                    <a:pt x="8523" y="1510"/>
                  </a:cubicBezTo>
                  <a:cubicBezTo>
                    <a:pt x="8523" y="1510"/>
                    <a:pt x="8522" y="1510"/>
                    <a:pt x="8520" y="1509"/>
                  </a:cubicBezTo>
                  <a:cubicBezTo>
                    <a:pt x="8518" y="1508"/>
                    <a:pt x="8514" y="1508"/>
                    <a:pt x="8511" y="1508"/>
                  </a:cubicBezTo>
                  <a:cubicBezTo>
                    <a:pt x="8508" y="1508"/>
                    <a:pt x="8507" y="1508"/>
                    <a:pt x="8505" y="1509"/>
                  </a:cubicBezTo>
                  <a:cubicBezTo>
                    <a:pt x="8499" y="1510"/>
                    <a:pt x="8495" y="1512"/>
                    <a:pt x="8490" y="1515"/>
                  </a:cubicBezTo>
                  <a:cubicBezTo>
                    <a:pt x="8483" y="1519"/>
                    <a:pt x="8477" y="1523"/>
                    <a:pt x="8471" y="1527"/>
                  </a:cubicBezTo>
                  <a:lnTo>
                    <a:pt x="8471" y="1527"/>
                  </a:lnTo>
                  <a:lnTo>
                    <a:pt x="8471" y="1524"/>
                  </a:lnTo>
                  <a:lnTo>
                    <a:pt x="8475" y="1501"/>
                  </a:lnTo>
                  <a:cubicBezTo>
                    <a:pt x="8475" y="1496"/>
                    <a:pt x="8475" y="1491"/>
                    <a:pt x="8475" y="1487"/>
                  </a:cubicBezTo>
                  <a:cubicBezTo>
                    <a:pt x="8476" y="1481"/>
                    <a:pt x="8475" y="1474"/>
                    <a:pt x="8473" y="1468"/>
                  </a:cubicBezTo>
                  <a:cubicBezTo>
                    <a:pt x="8471" y="1465"/>
                    <a:pt x="8469" y="1462"/>
                    <a:pt x="8466" y="1460"/>
                  </a:cubicBezTo>
                  <a:lnTo>
                    <a:pt x="8463" y="1458"/>
                  </a:lnTo>
                  <a:lnTo>
                    <a:pt x="8462" y="1457"/>
                  </a:lnTo>
                  <a:cubicBezTo>
                    <a:pt x="8460" y="1454"/>
                    <a:pt x="8459" y="1452"/>
                    <a:pt x="8457" y="1450"/>
                  </a:cubicBezTo>
                  <a:cubicBezTo>
                    <a:pt x="8455" y="1445"/>
                    <a:pt x="8453" y="1442"/>
                    <a:pt x="8451" y="1438"/>
                  </a:cubicBezTo>
                  <a:cubicBezTo>
                    <a:pt x="8447" y="1432"/>
                    <a:pt x="8442" y="1428"/>
                    <a:pt x="8435" y="1424"/>
                  </a:cubicBezTo>
                  <a:cubicBezTo>
                    <a:pt x="8433" y="1423"/>
                    <a:pt x="8430" y="1422"/>
                    <a:pt x="8427" y="1422"/>
                  </a:cubicBezTo>
                  <a:cubicBezTo>
                    <a:pt x="8424" y="1422"/>
                    <a:pt x="8422" y="1423"/>
                    <a:pt x="8420" y="1423"/>
                  </a:cubicBezTo>
                  <a:cubicBezTo>
                    <a:pt x="8417" y="1423"/>
                    <a:pt x="8415" y="1424"/>
                    <a:pt x="8411" y="1425"/>
                  </a:cubicBezTo>
                  <a:cubicBezTo>
                    <a:pt x="8408" y="1426"/>
                    <a:pt x="8403" y="1429"/>
                    <a:pt x="8400" y="1431"/>
                  </a:cubicBezTo>
                  <a:cubicBezTo>
                    <a:pt x="8394" y="1434"/>
                    <a:pt x="8388" y="1438"/>
                    <a:pt x="8382" y="1441"/>
                  </a:cubicBezTo>
                  <a:lnTo>
                    <a:pt x="8382" y="1441"/>
                  </a:lnTo>
                  <a:cubicBezTo>
                    <a:pt x="8383" y="1441"/>
                    <a:pt x="8384" y="1442"/>
                    <a:pt x="8383" y="1442"/>
                  </a:cubicBezTo>
                  <a:cubicBezTo>
                    <a:pt x="8383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1" y="1441"/>
                    <a:pt x="8381" y="1442"/>
                  </a:cubicBezTo>
                  <a:cubicBezTo>
                    <a:pt x="8381" y="1441"/>
                    <a:pt x="8381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77" y="1440"/>
                    <a:pt x="8372" y="1439"/>
                    <a:pt x="8367" y="1439"/>
                  </a:cubicBezTo>
                  <a:cubicBezTo>
                    <a:pt x="8365" y="1439"/>
                    <a:pt x="8363" y="1439"/>
                    <a:pt x="8361" y="1439"/>
                  </a:cubicBezTo>
                  <a:cubicBezTo>
                    <a:pt x="8351" y="1441"/>
                    <a:pt x="8344" y="1444"/>
                    <a:pt x="8339" y="1445"/>
                  </a:cubicBezTo>
                  <a:lnTo>
                    <a:pt x="8339" y="1445"/>
                  </a:lnTo>
                  <a:cubicBezTo>
                    <a:pt x="8339" y="1445"/>
                    <a:pt x="8338" y="1444"/>
                    <a:pt x="8338" y="1444"/>
                  </a:cubicBezTo>
                  <a:cubicBezTo>
                    <a:pt x="8336" y="1439"/>
                    <a:pt x="8335" y="1432"/>
                    <a:pt x="8329" y="1422"/>
                  </a:cubicBezTo>
                  <a:cubicBezTo>
                    <a:pt x="8327" y="1420"/>
                    <a:pt x="8325" y="1416"/>
                    <a:pt x="8323" y="1414"/>
                  </a:cubicBezTo>
                  <a:cubicBezTo>
                    <a:pt x="8320" y="1411"/>
                    <a:pt x="8317" y="1409"/>
                    <a:pt x="8314" y="1408"/>
                  </a:cubicBezTo>
                  <a:cubicBezTo>
                    <a:pt x="8309" y="1406"/>
                    <a:pt x="8306" y="1403"/>
                    <a:pt x="8301" y="1402"/>
                  </a:cubicBezTo>
                  <a:cubicBezTo>
                    <a:pt x="8294" y="1399"/>
                    <a:pt x="8287" y="1396"/>
                    <a:pt x="8281" y="1394"/>
                  </a:cubicBezTo>
                  <a:cubicBezTo>
                    <a:pt x="8280" y="1391"/>
                    <a:pt x="8279" y="1388"/>
                    <a:pt x="8279" y="1386"/>
                  </a:cubicBezTo>
                  <a:cubicBezTo>
                    <a:pt x="8278" y="1382"/>
                    <a:pt x="8277" y="1378"/>
                    <a:pt x="8276" y="1373"/>
                  </a:cubicBezTo>
                  <a:cubicBezTo>
                    <a:pt x="8273" y="1367"/>
                    <a:pt x="8270" y="1362"/>
                    <a:pt x="8266" y="1357"/>
                  </a:cubicBezTo>
                  <a:cubicBezTo>
                    <a:pt x="8264" y="1355"/>
                    <a:pt x="8262" y="1354"/>
                    <a:pt x="8261" y="1352"/>
                  </a:cubicBezTo>
                  <a:lnTo>
                    <a:pt x="8258" y="1351"/>
                  </a:lnTo>
                  <a:cubicBezTo>
                    <a:pt x="8257" y="1350"/>
                    <a:pt x="8257" y="1350"/>
                    <a:pt x="8256" y="1349"/>
                  </a:cubicBezTo>
                  <a:cubicBezTo>
                    <a:pt x="8254" y="1347"/>
                    <a:pt x="8251" y="1344"/>
                    <a:pt x="8249" y="1342"/>
                  </a:cubicBezTo>
                  <a:cubicBezTo>
                    <a:pt x="8247" y="1340"/>
                    <a:pt x="8243" y="1336"/>
                    <a:pt x="8240" y="1333"/>
                  </a:cubicBezTo>
                  <a:cubicBezTo>
                    <a:pt x="8237" y="1330"/>
                    <a:pt x="8235" y="1328"/>
                    <a:pt x="8233" y="1327"/>
                  </a:cubicBezTo>
                  <a:cubicBezTo>
                    <a:pt x="8232" y="1326"/>
                    <a:pt x="8230" y="1325"/>
                    <a:pt x="8228" y="1325"/>
                  </a:cubicBezTo>
                  <a:cubicBezTo>
                    <a:pt x="8225" y="1322"/>
                    <a:pt x="8220" y="1322"/>
                    <a:pt x="8217" y="1322"/>
                  </a:cubicBezTo>
                  <a:cubicBezTo>
                    <a:pt x="8214" y="1322"/>
                    <a:pt x="8212" y="1323"/>
                    <a:pt x="8210" y="1325"/>
                  </a:cubicBezTo>
                  <a:lnTo>
                    <a:pt x="8205" y="1326"/>
                  </a:lnTo>
                  <a:lnTo>
                    <a:pt x="8198" y="1330"/>
                  </a:lnTo>
                  <a:cubicBezTo>
                    <a:pt x="8195" y="1333"/>
                    <a:pt x="8191" y="1335"/>
                    <a:pt x="8188" y="1338"/>
                  </a:cubicBezTo>
                  <a:lnTo>
                    <a:pt x="8169" y="1352"/>
                  </a:lnTo>
                  <a:lnTo>
                    <a:pt x="8167" y="1354"/>
                  </a:lnTo>
                  <a:lnTo>
                    <a:pt x="8167" y="1354"/>
                  </a:lnTo>
                  <a:cubicBezTo>
                    <a:pt x="8165" y="1346"/>
                    <a:pt x="8164" y="1338"/>
                    <a:pt x="8161" y="1330"/>
                  </a:cubicBezTo>
                  <a:cubicBezTo>
                    <a:pt x="8161" y="1328"/>
                    <a:pt x="8160" y="1327"/>
                    <a:pt x="8159" y="1326"/>
                  </a:cubicBezTo>
                  <a:cubicBezTo>
                    <a:pt x="8156" y="1321"/>
                    <a:pt x="8153" y="1317"/>
                    <a:pt x="8149" y="1314"/>
                  </a:cubicBezTo>
                  <a:lnTo>
                    <a:pt x="8149" y="1314"/>
                  </a:lnTo>
                  <a:cubicBezTo>
                    <a:pt x="8148" y="1314"/>
                    <a:pt x="8148" y="1313"/>
                    <a:pt x="8147" y="1311"/>
                  </a:cubicBezTo>
                  <a:cubicBezTo>
                    <a:pt x="8145" y="1303"/>
                    <a:pt x="8142" y="1296"/>
                    <a:pt x="8139" y="1287"/>
                  </a:cubicBezTo>
                  <a:cubicBezTo>
                    <a:pt x="8137" y="1284"/>
                    <a:pt x="8135" y="1282"/>
                    <a:pt x="8133" y="1279"/>
                  </a:cubicBezTo>
                  <a:cubicBezTo>
                    <a:pt x="8130" y="1275"/>
                    <a:pt x="8125" y="1272"/>
                    <a:pt x="8120" y="1271"/>
                  </a:cubicBezTo>
                  <a:cubicBezTo>
                    <a:pt x="8117" y="1270"/>
                    <a:pt x="8113" y="1270"/>
                    <a:pt x="8110" y="1270"/>
                  </a:cubicBezTo>
                  <a:cubicBezTo>
                    <a:pt x="8106" y="1270"/>
                    <a:pt x="8103" y="1270"/>
                    <a:pt x="8100" y="1271"/>
                  </a:cubicBezTo>
                  <a:cubicBezTo>
                    <a:pt x="8090" y="1274"/>
                    <a:pt x="8082" y="1276"/>
                    <a:pt x="8079" y="1276"/>
                  </a:cubicBezTo>
                  <a:lnTo>
                    <a:pt x="8078" y="1276"/>
                  </a:lnTo>
                  <a:lnTo>
                    <a:pt x="8074" y="1275"/>
                  </a:lnTo>
                  <a:cubicBezTo>
                    <a:pt x="8071" y="1274"/>
                    <a:pt x="8068" y="1274"/>
                    <a:pt x="8064" y="1274"/>
                  </a:cubicBezTo>
                  <a:cubicBezTo>
                    <a:pt x="8061" y="1274"/>
                    <a:pt x="8057" y="1274"/>
                    <a:pt x="8054" y="1275"/>
                  </a:cubicBezTo>
                  <a:cubicBezTo>
                    <a:pt x="8045" y="1277"/>
                    <a:pt x="8037" y="1281"/>
                    <a:pt x="8034" y="1281"/>
                  </a:cubicBezTo>
                  <a:lnTo>
                    <a:pt x="8033" y="1281"/>
                  </a:lnTo>
                  <a:cubicBezTo>
                    <a:pt x="8032" y="1280"/>
                    <a:pt x="8032" y="1279"/>
                    <a:pt x="8031" y="1277"/>
                  </a:cubicBezTo>
                  <a:cubicBezTo>
                    <a:pt x="8027" y="1269"/>
                    <a:pt x="8022" y="1262"/>
                    <a:pt x="8015" y="1255"/>
                  </a:cubicBezTo>
                  <a:lnTo>
                    <a:pt x="8012" y="1252"/>
                  </a:lnTo>
                  <a:cubicBezTo>
                    <a:pt x="8011" y="1251"/>
                    <a:pt x="8011" y="1251"/>
                    <a:pt x="8010" y="1250"/>
                  </a:cubicBezTo>
                  <a:lnTo>
                    <a:pt x="8010" y="1250"/>
                  </a:lnTo>
                  <a:cubicBezTo>
                    <a:pt x="8010" y="1249"/>
                    <a:pt x="8009" y="1248"/>
                    <a:pt x="8009" y="1247"/>
                  </a:cubicBezTo>
                  <a:lnTo>
                    <a:pt x="8007" y="1224"/>
                  </a:lnTo>
                  <a:cubicBezTo>
                    <a:pt x="8007" y="1218"/>
                    <a:pt x="8006" y="1212"/>
                    <a:pt x="8003" y="1208"/>
                  </a:cubicBezTo>
                  <a:cubicBezTo>
                    <a:pt x="8002" y="1205"/>
                    <a:pt x="8001" y="1203"/>
                    <a:pt x="8000" y="1202"/>
                  </a:cubicBezTo>
                  <a:cubicBezTo>
                    <a:pt x="7996" y="1195"/>
                    <a:pt x="7989" y="1191"/>
                    <a:pt x="7983" y="1190"/>
                  </a:cubicBezTo>
                  <a:lnTo>
                    <a:pt x="7974" y="1190"/>
                  </a:lnTo>
                  <a:cubicBezTo>
                    <a:pt x="7969" y="1192"/>
                    <a:pt x="7963" y="1195"/>
                    <a:pt x="7958" y="1198"/>
                  </a:cubicBezTo>
                  <a:cubicBezTo>
                    <a:pt x="7954" y="1201"/>
                    <a:pt x="7950" y="1203"/>
                    <a:pt x="7947" y="1205"/>
                  </a:cubicBezTo>
                  <a:cubicBezTo>
                    <a:pt x="7943" y="1208"/>
                    <a:pt x="7939" y="1211"/>
                    <a:pt x="7935" y="1213"/>
                  </a:cubicBezTo>
                  <a:lnTo>
                    <a:pt x="7935" y="1213"/>
                  </a:lnTo>
                  <a:cubicBezTo>
                    <a:pt x="7934" y="1209"/>
                    <a:pt x="7933" y="1205"/>
                    <a:pt x="7933" y="1201"/>
                  </a:cubicBezTo>
                  <a:cubicBezTo>
                    <a:pt x="7932" y="1195"/>
                    <a:pt x="7929" y="1190"/>
                    <a:pt x="7927" y="1184"/>
                  </a:cubicBezTo>
                  <a:cubicBezTo>
                    <a:pt x="7926" y="1183"/>
                    <a:pt x="7925" y="1181"/>
                    <a:pt x="7923" y="1180"/>
                  </a:cubicBezTo>
                  <a:cubicBezTo>
                    <a:pt x="7921" y="1177"/>
                    <a:pt x="7919" y="1175"/>
                    <a:pt x="7917" y="1174"/>
                  </a:cubicBezTo>
                  <a:cubicBezTo>
                    <a:pt x="7913" y="1172"/>
                    <a:pt x="7908" y="1169"/>
                    <a:pt x="7904" y="1169"/>
                  </a:cubicBezTo>
                  <a:cubicBezTo>
                    <a:pt x="7895" y="1169"/>
                    <a:pt x="7884" y="1170"/>
                    <a:pt x="7875" y="1173"/>
                  </a:cubicBezTo>
                  <a:cubicBezTo>
                    <a:pt x="7872" y="1174"/>
                    <a:pt x="7871" y="1174"/>
                    <a:pt x="7869" y="1174"/>
                  </a:cubicBezTo>
                  <a:lnTo>
                    <a:pt x="7866" y="1172"/>
                  </a:lnTo>
                  <a:lnTo>
                    <a:pt x="7846" y="1159"/>
                  </a:lnTo>
                  <a:cubicBezTo>
                    <a:pt x="7833" y="1151"/>
                    <a:pt x="7840" y="1158"/>
                    <a:pt x="7837" y="1151"/>
                  </a:cubicBezTo>
                  <a:cubicBezTo>
                    <a:pt x="7832" y="1143"/>
                    <a:pt x="7828" y="1135"/>
                    <a:pt x="7823" y="1128"/>
                  </a:cubicBezTo>
                  <a:cubicBezTo>
                    <a:pt x="7820" y="1124"/>
                    <a:pt x="7817" y="1121"/>
                    <a:pt x="7813" y="1118"/>
                  </a:cubicBezTo>
                  <a:cubicBezTo>
                    <a:pt x="7813" y="1118"/>
                    <a:pt x="7812" y="1118"/>
                    <a:pt x="7812" y="1118"/>
                  </a:cubicBezTo>
                  <a:lnTo>
                    <a:pt x="7812" y="1118"/>
                  </a:lnTo>
                  <a:cubicBezTo>
                    <a:pt x="7811" y="1116"/>
                    <a:pt x="7810" y="1115"/>
                    <a:pt x="7809" y="1113"/>
                  </a:cubicBezTo>
                  <a:lnTo>
                    <a:pt x="7804" y="1102"/>
                  </a:lnTo>
                  <a:cubicBezTo>
                    <a:pt x="7802" y="1097"/>
                    <a:pt x="7798" y="1092"/>
                    <a:pt x="7794" y="1088"/>
                  </a:cubicBezTo>
                  <a:cubicBezTo>
                    <a:pt x="7793" y="1086"/>
                    <a:pt x="7791" y="1085"/>
                    <a:pt x="7789" y="1084"/>
                  </a:cubicBezTo>
                  <a:cubicBezTo>
                    <a:pt x="7786" y="1081"/>
                    <a:pt x="7782" y="1080"/>
                    <a:pt x="7779" y="1080"/>
                  </a:cubicBezTo>
                  <a:cubicBezTo>
                    <a:pt x="7778" y="1080"/>
                    <a:pt x="7777" y="1080"/>
                    <a:pt x="7775" y="1080"/>
                  </a:cubicBezTo>
                  <a:cubicBezTo>
                    <a:pt x="7773" y="1080"/>
                    <a:pt x="7770" y="1080"/>
                    <a:pt x="7767" y="1081"/>
                  </a:cubicBezTo>
                  <a:cubicBezTo>
                    <a:pt x="7765" y="1081"/>
                    <a:pt x="7762" y="1082"/>
                    <a:pt x="7761" y="1084"/>
                  </a:cubicBezTo>
                  <a:cubicBezTo>
                    <a:pt x="7757" y="1086"/>
                    <a:pt x="7752" y="1089"/>
                    <a:pt x="7749" y="1093"/>
                  </a:cubicBezTo>
                  <a:cubicBezTo>
                    <a:pt x="7742" y="1100"/>
                    <a:pt x="7736" y="1106"/>
                    <a:pt x="7731" y="1110"/>
                  </a:cubicBezTo>
                  <a:cubicBezTo>
                    <a:pt x="7725" y="1116"/>
                    <a:pt x="7721" y="1122"/>
                    <a:pt x="7715" y="1128"/>
                  </a:cubicBezTo>
                  <a:cubicBezTo>
                    <a:pt x="7714" y="1128"/>
                    <a:pt x="7713" y="1129"/>
                    <a:pt x="7711" y="1130"/>
                  </a:cubicBezTo>
                  <a:lnTo>
                    <a:pt x="7711" y="1130"/>
                  </a:lnTo>
                  <a:lnTo>
                    <a:pt x="7709" y="1128"/>
                  </a:lnTo>
                  <a:cubicBezTo>
                    <a:pt x="7706" y="1123"/>
                    <a:pt x="7703" y="1120"/>
                    <a:pt x="7700" y="1116"/>
                  </a:cubicBezTo>
                  <a:cubicBezTo>
                    <a:pt x="7697" y="1114"/>
                    <a:pt x="7695" y="1112"/>
                    <a:pt x="7693" y="1110"/>
                  </a:cubicBezTo>
                  <a:lnTo>
                    <a:pt x="7693" y="1110"/>
                  </a:lnTo>
                  <a:cubicBezTo>
                    <a:pt x="7693" y="1109"/>
                    <a:pt x="7692" y="1108"/>
                    <a:pt x="7692" y="1107"/>
                  </a:cubicBezTo>
                  <a:cubicBezTo>
                    <a:pt x="7691" y="1104"/>
                    <a:pt x="7691" y="1101"/>
                    <a:pt x="7689" y="1097"/>
                  </a:cubicBezTo>
                  <a:cubicBezTo>
                    <a:pt x="7689" y="1093"/>
                    <a:pt x="7688" y="1088"/>
                    <a:pt x="7687" y="1085"/>
                  </a:cubicBezTo>
                  <a:cubicBezTo>
                    <a:pt x="7686" y="1078"/>
                    <a:pt x="7684" y="1072"/>
                    <a:pt x="7679" y="1066"/>
                  </a:cubicBezTo>
                  <a:cubicBezTo>
                    <a:pt x="7678" y="1064"/>
                    <a:pt x="7676" y="1062"/>
                    <a:pt x="7673" y="1060"/>
                  </a:cubicBezTo>
                  <a:lnTo>
                    <a:pt x="7670" y="1058"/>
                  </a:lnTo>
                  <a:lnTo>
                    <a:pt x="7669" y="1057"/>
                  </a:lnTo>
                  <a:cubicBezTo>
                    <a:pt x="7666" y="1055"/>
                    <a:pt x="7665" y="1052"/>
                    <a:pt x="7663" y="1051"/>
                  </a:cubicBezTo>
                  <a:cubicBezTo>
                    <a:pt x="7661" y="1048"/>
                    <a:pt x="7658" y="1044"/>
                    <a:pt x="7655" y="1040"/>
                  </a:cubicBezTo>
                  <a:cubicBezTo>
                    <a:pt x="7652" y="1037"/>
                    <a:pt x="7651" y="1035"/>
                    <a:pt x="7649" y="1034"/>
                  </a:cubicBezTo>
                  <a:cubicBezTo>
                    <a:pt x="7647" y="1033"/>
                    <a:pt x="7645" y="1031"/>
                    <a:pt x="7644" y="1030"/>
                  </a:cubicBezTo>
                  <a:lnTo>
                    <a:pt x="7640" y="1028"/>
                  </a:lnTo>
                  <a:lnTo>
                    <a:pt x="7619" y="1018"/>
                  </a:lnTo>
                  <a:lnTo>
                    <a:pt x="7608" y="1012"/>
                  </a:lnTo>
                  <a:lnTo>
                    <a:pt x="7605" y="1011"/>
                  </a:lnTo>
                  <a:cubicBezTo>
                    <a:pt x="7603" y="1009"/>
                    <a:pt x="7600" y="1009"/>
                    <a:pt x="7598" y="1008"/>
                  </a:cubicBezTo>
                  <a:lnTo>
                    <a:pt x="7586" y="1008"/>
                  </a:lnTo>
                  <a:cubicBezTo>
                    <a:pt x="7580" y="1009"/>
                    <a:pt x="7574" y="1011"/>
                    <a:pt x="7567" y="1013"/>
                  </a:cubicBezTo>
                  <a:lnTo>
                    <a:pt x="7567" y="1013"/>
                  </a:lnTo>
                  <a:cubicBezTo>
                    <a:pt x="7574" y="1007"/>
                    <a:pt x="7571" y="993"/>
                    <a:pt x="7560" y="993"/>
                  </a:cubicBezTo>
                  <a:cubicBezTo>
                    <a:pt x="7548" y="993"/>
                    <a:pt x="7545" y="1008"/>
                    <a:pt x="7553" y="1013"/>
                  </a:cubicBezTo>
                  <a:lnTo>
                    <a:pt x="7553" y="1013"/>
                  </a:lnTo>
                  <a:cubicBezTo>
                    <a:pt x="7551" y="1013"/>
                    <a:pt x="7549" y="1012"/>
                    <a:pt x="7547" y="1012"/>
                  </a:cubicBezTo>
                  <a:cubicBezTo>
                    <a:pt x="7537" y="1011"/>
                    <a:pt x="7528" y="1011"/>
                    <a:pt x="7525" y="1009"/>
                  </a:cubicBezTo>
                  <a:cubicBezTo>
                    <a:pt x="7524" y="1009"/>
                    <a:pt x="7523" y="1008"/>
                    <a:pt x="7523" y="1008"/>
                  </a:cubicBezTo>
                  <a:cubicBezTo>
                    <a:pt x="7520" y="1007"/>
                    <a:pt x="7518" y="1007"/>
                    <a:pt x="7516" y="1006"/>
                  </a:cubicBezTo>
                  <a:lnTo>
                    <a:pt x="7510" y="1006"/>
                  </a:lnTo>
                  <a:cubicBezTo>
                    <a:pt x="7508" y="1006"/>
                    <a:pt x="7507" y="1006"/>
                    <a:pt x="7505" y="1006"/>
                  </a:cubicBezTo>
                  <a:cubicBezTo>
                    <a:pt x="7501" y="1006"/>
                    <a:pt x="7497" y="1007"/>
                    <a:pt x="7493" y="1008"/>
                  </a:cubicBezTo>
                  <a:lnTo>
                    <a:pt x="7481" y="1011"/>
                  </a:lnTo>
                  <a:cubicBezTo>
                    <a:pt x="7480" y="1011"/>
                    <a:pt x="7479" y="1012"/>
                    <a:pt x="7477" y="1012"/>
                  </a:cubicBezTo>
                  <a:lnTo>
                    <a:pt x="7477" y="1012"/>
                  </a:lnTo>
                  <a:cubicBezTo>
                    <a:pt x="7475" y="1009"/>
                    <a:pt x="7474" y="1008"/>
                    <a:pt x="7472" y="1006"/>
                  </a:cubicBezTo>
                  <a:cubicBezTo>
                    <a:pt x="7469" y="1003"/>
                    <a:pt x="7467" y="999"/>
                    <a:pt x="7464" y="996"/>
                  </a:cubicBezTo>
                  <a:cubicBezTo>
                    <a:pt x="7461" y="993"/>
                    <a:pt x="7459" y="991"/>
                    <a:pt x="7457" y="990"/>
                  </a:cubicBezTo>
                  <a:lnTo>
                    <a:pt x="7452" y="986"/>
                  </a:lnTo>
                  <a:cubicBezTo>
                    <a:pt x="7452" y="985"/>
                    <a:pt x="7450" y="985"/>
                    <a:pt x="7449" y="984"/>
                  </a:cubicBezTo>
                  <a:lnTo>
                    <a:pt x="7449" y="984"/>
                  </a:lnTo>
                  <a:cubicBezTo>
                    <a:pt x="7449" y="985"/>
                    <a:pt x="7449" y="985"/>
                    <a:pt x="7449" y="985"/>
                  </a:cubicBezTo>
                  <a:cubicBezTo>
                    <a:pt x="7449" y="985"/>
                    <a:pt x="7448" y="984"/>
                    <a:pt x="7447" y="983"/>
                  </a:cubicBezTo>
                  <a:cubicBezTo>
                    <a:pt x="7446" y="980"/>
                    <a:pt x="7444" y="977"/>
                    <a:pt x="7443" y="974"/>
                  </a:cubicBezTo>
                  <a:cubicBezTo>
                    <a:pt x="7439" y="969"/>
                    <a:pt x="7437" y="965"/>
                    <a:pt x="7433" y="961"/>
                  </a:cubicBezTo>
                  <a:cubicBezTo>
                    <a:pt x="7430" y="958"/>
                    <a:pt x="7428" y="956"/>
                    <a:pt x="7424" y="954"/>
                  </a:cubicBezTo>
                  <a:cubicBezTo>
                    <a:pt x="7421" y="953"/>
                    <a:pt x="7418" y="952"/>
                    <a:pt x="7415" y="950"/>
                  </a:cubicBezTo>
                  <a:cubicBezTo>
                    <a:pt x="7413" y="950"/>
                    <a:pt x="7411" y="950"/>
                    <a:pt x="7410" y="950"/>
                  </a:cubicBezTo>
                  <a:cubicBezTo>
                    <a:pt x="7408" y="950"/>
                    <a:pt x="7406" y="950"/>
                    <a:pt x="7405" y="950"/>
                  </a:cubicBezTo>
                  <a:cubicBezTo>
                    <a:pt x="7398" y="952"/>
                    <a:pt x="7392" y="955"/>
                    <a:pt x="7386" y="960"/>
                  </a:cubicBezTo>
                  <a:cubicBezTo>
                    <a:pt x="7382" y="962"/>
                    <a:pt x="7379" y="964"/>
                    <a:pt x="7376" y="968"/>
                  </a:cubicBezTo>
                  <a:cubicBezTo>
                    <a:pt x="7371" y="971"/>
                    <a:pt x="7366" y="975"/>
                    <a:pt x="7362" y="978"/>
                  </a:cubicBezTo>
                  <a:lnTo>
                    <a:pt x="7362" y="978"/>
                  </a:lnTo>
                  <a:cubicBezTo>
                    <a:pt x="7360" y="975"/>
                    <a:pt x="7358" y="971"/>
                    <a:pt x="7355" y="965"/>
                  </a:cubicBezTo>
                  <a:cubicBezTo>
                    <a:pt x="7350" y="960"/>
                    <a:pt x="7345" y="955"/>
                    <a:pt x="7338" y="952"/>
                  </a:cubicBezTo>
                  <a:lnTo>
                    <a:pt x="7334" y="949"/>
                  </a:lnTo>
                  <a:lnTo>
                    <a:pt x="7329" y="947"/>
                  </a:lnTo>
                  <a:cubicBezTo>
                    <a:pt x="7324" y="944"/>
                    <a:pt x="7317" y="939"/>
                    <a:pt x="7310" y="935"/>
                  </a:cubicBezTo>
                  <a:lnTo>
                    <a:pt x="7310" y="935"/>
                  </a:lnTo>
                  <a:cubicBezTo>
                    <a:pt x="7310" y="934"/>
                    <a:pt x="7310" y="933"/>
                    <a:pt x="7310" y="932"/>
                  </a:cubicBezTo>
                  <a:lnTo>
                    <a:pt x="7310" y="910"/>
                  </a:lnTo>
                  <a:lnTo>
                    <a:pt x="7310" y="897"/>
                  </a:lnTo>
                  <a:cubicBezTo>
                    <a:pt x="7308" y="891"/>
                    <a:pt x="7308" y="887"/>
                    <a:pt x="7307" y="881"/>
                  </a:cubicBezTo>
                  <a:cubicBezTo>
                    <a:pt x="7306" y="879"/>
                    <a:pt x="7305" y="876"/>
                    <a:pt x="7305" y="875"/>
                  </a:cubicBezTo>
                  <a:cubicBezTo>
                    <a:pt x="7303" y="872"/>
                    <a:pt x="7301" y="869"/>
                    <a:pt x="7299" y="867"/>
                  </a:cubicBezTo>
                  <a:cubicBezTo>
                    <a:pt x="7296" y="863"/>
                    <a:pt x="7292" y="861"/>
                    <a:pt x="7288" y="860"/>
                  </a:cubicBezTo>
                  <a:cubicBezTo>
                    <a:pt x="7285" y="860"/>
                    <a:pt x="7282" y="859"/>
                    <a:pt x="7279" y="859"/>
                  </a:cubicBezTo>
                  <a:cubicBezTo>
                    <a:pt x="7272" y="859"/>
                    <a:pt x="7265" y="861"/>
                    <a:pt x="7260" y="863"/>
                  </a:cubicBezTo>
                  <a:cubicBezTo>
                    <a:pt x="7250" y="867"/>
                    <a:pt x="7245" y="872"/>
                    <a:pt x="7240" y="872"/>
                  </a:cubicBezTo>
                  <a:lnTo>
                    <a:pt x="7242" y="872"/>
                  </a:lnTo>
                  <a:cubicBezTo>
                    <a:pt x="7243" y="872"/>
                    <a:pt x="7244" y="872"/>
                    <a:pt x="7244" y="872"/>
                  </a:cubicBezTo>
                  <a:cubicBezTo>
                    <a:pt x="7244" y="872"/>
                    <a:pt x="7242" y="872"/>
                    <a:pt x="7239" y="872"/>
                  </a:cubicBezTo>
                  <a:cubicBezTo>
                    <a:pt x="7237" y="871"/>
                    <a:pt x="7235" y="871"/>
                    <a:pt x="7233" y="871"/>
                  </a:cubicBezTo>
                  <a:cubicBezTo>
                    <a:pt x="7231" y="871"/>
                    <a:pt x="7229" y="871"/>
                    <a:pt x="7227" y="872"/>
                  </a:cubicBezTo>
                  <a:cubicBezTo>
                    <a:pt x="7225" y="872"/>
                    <a:pt x="7223" y="873"/>
                    <a:pt x="7220" y="874"/>
                  </a:cubicBezTo>
                  <a:cubicBezTo>
                    <a:pt x="7218" y="875"/>
                    <a:pt x="7216" y="876"/>
                    <a:pt x="7212" y="879"/>
                  </a:cubicBezTo>
                  <a:cubicBezTo>
                    <a:pt x="7206" y="883"/>
                    <a:pt x="7200" y="888"/>
                    <a:pt x="7194" y="895"/>
                  </a:cubicBezTo>
                  <a:lnTo>
                    <a:pt x="7194" y="895"/>
                  </a:lnTo>
                  <a:cubicBezTo>
                    <a:pt x="7194" y="894"/>
                    <a:pt x="7194" y="893"/>
                    <a:pt x="7194" y="892"/>
                  </a:cubicBezTo>
                  <a:cubicBezTo>
                    <a:pt x="7194" y="883"/>
                    <a:pt x="7194" y="875"/>
                    <a:pt x="7191" y="866"/>
                  </a:cubicBezTo>
                  <a:cubicBezTo>
                    <a:pt x="7191" y="863"/>
                    <a:pt x="7191" y="862"/>
                    <a:pt x="7190" y="861"/>
                  </a:cubicBezTo>
                  <a:cubicBezTo>
                    <a:pt x="7190" y="859"/>
                    <a:pt x="7189" y="857"/>
                    <a:pt x="7188" y="854"/>
                  </a:cubicBezTo>
                  <a:cubicBezTo>
                    <a:pt x="7187" y="852"/>
                    <a:pt x="7184" y="848"/>
                    <a:pt x="7182" y="846"/>
                  </a:cubicBezTo>
                  <a:cubicBezTo>
                    <a:pt x="7181" y="845"/>
                    <a:pt x="7179" y="844"/>
                    <a:pt x="7178" y="843"/>
                  </a:cubicBezTo>
                  <a:lnTo>
                    <a:pt x="7178" y="843"/>
                  </a:lnTo>
                  <a:cubicBezTo>
                    <a:pt x="7177" y="843"/>
                    <a:pt x="7177" y="843"/>
                    <a:pt x="7177" y="843"/>
                  </a:cubicBezTo>
                  <a:cubicBezTo>
                    <a:pt x="7175" y="838"/>
                    <a:pt x="7173" y="830"/>
                    <a:pt x="7168" y="821"/>
                  </a:cubicBezTo>
                  <a:cubicBezTo>
                    <a:pt x="7165" y="813"/>
                    <a:pt x="7158" y="807"/>
                    <a:pt x="7151" y="802"/>
                  </a:cubicBezTo>
                  <a:cubicBezTo>
                    <a:pt x="7145" y="800"/>
                    <a:pt x="7138" y="797"/>
                    <a:pt x="7130" y="797"/>
                  </a:cubicBezTo>
                  <a:cubicBezTo>
                    <a:pt x="7123" y="797"/>
                    <a:pt x="7117" y="798"/>
                    <a:pt x="7113" y="798"/>
                  </a:cubicBezTo>
                  <a:cubicBezTo>
                    <a:pt x="7111" y="798"/>
                    <a:pt x="7110" y="798"/>
                    <a:pt x="7109" y="797"/>
                  </a:cubicBezTo>
                  <a:lnTo>
                    <a:pt x="7107" y="797"/>
                  </a:lnTo>
                  <a:cubicBezTo>
                    <a:pt x="7104" y="796"/>
                    <a:pt x="7103" y="794"/>
                    <a:pt x="7101" y="793"/>
                  </a:cubicBezTo>
                  <a:cubicBezTo>
                    <a:pt x="7094" y="785"/>
                    <a:pt x="7086" y="779"/>
                    <a:pt x="7077" y="774"/>
                  </a:cubicBezTo>
                  <a:cubicBezTo>
                    <a:pt x="7071" y="772"/>
                    <a:pt x="7066" y="770"/>
                    <a:pt x="7060" y="770"/>
                  </a:cubicBezTo>
                  <a:cubicBezTo>
                    <a:pt x="7058" y="770"/>
                    <a:pt x="7056" y="771"/>
                    <a:pt x="7055" y="771"/>
                  </a:cubicBezTo>
                  <a:cubicBezTo>
                    <a:pt x="7050" y="772"/>
                    <a:pt x="7045" y="772"/>
                    <a:pt x="7041" y="773"/>
                  </a:cubicBezTo>
                  <a:cubicBezTo>
                    <a:pt x="7038" y="774"/>
                    <a:pt x="7036" y="774"/>
                    <a:pt x="7034" y="774"/>
                  </a:cubicBezTo>
                  <a:cubicBezTo>
                    <a:pt x="7032" y="774"/>
                    <a:pt x="7034" y="775"/>
                    <a:pt x="7034" y="775"/>
                  </a:cubicBezTo>
                  <a:cubicBezTo>
                    <a:pt x="7034" y="775"/>
                    <a:pt x="7033" y="775"/>
                    <a:pt x="7031" y="774"/>
                  </a:cubicBezTo>
                  <a:cubicBezTo>
                    <a:pt x="7028" y="773"/>
                    <a:pt x="7025" y="773"/>
                    <a:pt x="7021" y="773"/>
                  </a:cubicBezTo>
                  <a:cubicBezTo>
                    <a:pt x="7014" y="774"/>
                    <a:pt x="7007" y="777"/>
                    <a:pt x="7001" y="781"/>
                  </a:cubicBezTo>
                  <a:cubicBezTo>
                    <a:pt x="6997" y="784"/>
                    <a:pt x="6993" y="786"/>
                    <a:pt x="6990" y="788"/>
                  </a:cubicBezTo>
                  <a:lnTo>
                    <a:pt x="6981" y="794"/>
                  </a:lnTo>
                  <a:cubicBezTo>
                    <a:pt x="6980" y="794"/>
                    <a:pt x="6980" y="795"/>
                    <a:pt x="6979" y="796"/>
                  </a:cubicBezTo>
                  <a:lnTo>
                    <a:pt x="6979" y="796"/>
                  </a:lnTo>
                  <a:lnTo>
                    <a:pt x="6971" y="792"/>
                  </a:lnTo>
                  <a:lnTo>
                    <a:pt x="6960" y="786"/>
                  </a:lnTo>
                  <a:lnTo>
                    <a:pt x="6954" y="782"/>
                  </a:lnTo>
                  <a:lnTo>
                    <a:pt x="6948" y="780"/>
                  </a:lnTo>
                  <a:cubicBezTo>
                    <a:pt x="6942" y="778"/>
                    <a:pt x="6938" y="774"/>
                    <a:pt x="6932" y="770"/>
                  </a:cubicBezTo>
                  <a:cubicBezTo>
                    <a:pt x="6928" y="767"/>
                    <a:pt x="6924" y="765"/>
                    <a:pt x="6919" y="763"/>
                  </a:cubicBezTo>
                  <a:lnTo>
                    <a:pt x="6914" y="760"/>
                  </a:lnTo>
                  <a:cubicBezTo>
                    <a:pt x="6912" y="760"/>
                    <a:pt x="6911" y="759"/>
                    <a:pt x="6909" y="759"/>
                  </a:cubicBezTo>
                  <a:cubicBezTo>
                    <a:pt x="6905" y="758"/>
                    <a:pt x="6902" y="758"/>
                    <a:pt x="6898" y="758"/>
                  </a:cubicBezTo>
                  <a:cubicBezTo>
                    <a:pt x="6888" y="759"/>
                    <a:pt x="6881" y="760"/>
                    <a:pt x="6877" y="760"/>
                  </a:cubicBezTo>
                  <a:lnTo>
                    <a:pt x="6877" y="760"/>
                  </a:lnTo>
                  <a:cubicBezTo>
                    <a:pt x="6874" y="755"/>
                    <a:pt x="6872" y="748"/>
                    <a:pt x="6867" y="738"/>
                  </a:cubicBezTo>
                  <a:cubicBezTo>
                    <a:pt x="6866" y="735"/>
                    <a:pt x="6864" y="733"/>
                    <a:pt x="6861" y="730"/>
                  </a:cubicBezTo>
                  <a:cubicBezTo>
                    <a:pt x="6858" y="726"/>
                    <a:pt x="6853" y="722"/>
                    <a:pt x="6847" y="720"/>
                  </a:cubicBezTo>
                  <a:cubicBezTo>
                    <a:pt x="6843" y="719"/>
                    <a:pt x="6839" y="718"/>
                    <a:pt x="6835" y="718"/>
                  </a:cubicBezTo>
                  <a:cubicBezTo>
                    <a:pt x="6833" y="718"/>
                    <a:pt x="6832" y="718"/>
                    <a:pt x="6830" y="719"/>
                  </a:cubicBezTo>
                  <a:cubicBezTo>
                    <a:pt x="6826" y="720"/>
                    <a:pt x="6823" y="721"/>
                    <a:pt x="6820" y="722"/>
                  </a:cubicBezTo>
                  <a:cubicBezTo>
                    <a:pt x="6811" y="727"/>
                    <a:pt x="6806" y="731"/>
                    <a:pt x="6801" y="733"/>
                  </a:cubicBezTo>
                  <a:lnTo>
                    <a:pt x="6801" y="733"/>
                  </a:lnTo>
                  <a:lnTo>
                    <a:pt x="6799" y="726"/>
                  </a:lnTo>
                  <a:cubicBezTo>
                    <a:pt x="6796" y="721"/>
                    <a:pt x="6794" y="716"/>
                    <a:pt x="6792" y="712"/>
                  </a:cubicBezTo>
                  <a:cubicBezTo>
                    <a:pt x="6789" y="708"/>
                    <a:pt x="6786" y="705"/>
                    <a:pt x="6782" y="701"/>
                  </a:cubicBezTo>
                  <a:cubicBezTo>
                    <a:pt x="6780" y="700"/>
                    <a:pt x="6777" y="698"/>
                    <a:pt x="6774" y="697"/>
                  </a:cubicBezTo>
                  <a:cubicBezTo>
                    <a:pt x="6771" y="697"/>
                    <a:pt x="6769" y="696"/>
                    <a:pt x="6766" y="696"/>
                  </a:cubicBezTo>
                  <a:cubicBezTo>
                    <a:pt x="6764" y="695"/>
                    <a:pt x="6762" y="695"/>
                    <a:pt x="6760" y="695"/>
                  </a:cubicBezTo>
                  <a:cubicBezTo>
                    <a:pt x="6755" y="695"/>
                    <a:pt x="6751" y="696"/>
                    <a:pt x="6747" y="697"/>
                  </a:cubicBezTo>
                  <a:cubicBezTo>
                    <a:pt x="6742" y="698"/>
                    <a:pt x="6737" y="699"/>
                    <a:pt x="6735" y="700"/>
                  </a:cubicBezTo>
                  <a:cubicBezTo>
                    <a:pt x="6734" y="701"/>
                    <a:pt x="6732" y="701"/>
                    <a:pt x="6731" y="701"/>
                  </a:cubicBezTo>
                  <a:lnTo>
                    <a:pt x="6731" y="701"/>
                  </a:lnTo>
                  <a:lnTo>
                    <a:pt x="6727" y="700"/>
                  </a:lnTo>
                  <a:cubicBezTo>
                    <a:pt x="6721" y="698"/>
                    <a:pt x="6714" y="693"/>
                    <a:pt x="6706" y="690"/>
                  </a:cubicBezTo>
                  <a:lnTo>
                    <a:pt x="6701" y="688"/>
                  </a:lnTo>
                  <a:lnTo>
                    <a:pt x="6701" y="688"/>
                  </a:lnTo>
                  <a:cubicBezTo>
                    <a:pt x="6701" y="688"/>
                    <a:pt x="6701" y="688"/>
                    <a:pt x="6701" y="687"/>
                  </a:cubicBezTo>
                  <a:cubicBezTo>
                    <a:pt x="6700" y="683"/>
                    <a:pt x="6698" y="675"/>
                    <a:pt x="6697" y="667"/>
                  </a:cubicBezTo>
                  <a:cubicBezTo>
                    <a:pt x="6694" y="661"/>
                    <a:pt x="6693" y="656"/>
                    <a:pt x="6691" y="652"/>
                  </a:cubicBezTo>
                  <a:cubicBezTo>
                    <a:pt x="6690" y="649"/>
                    <a:pt x="6689" y="647"/>
                    <a:pt x="6687" y="646"/>
                  </a:cubicBezTo>
                  <a:cubicBezTo>
                    <a:pt x="6685" y="643"/>
                    <a:pt x="6683" y="641"/>
                    <a:pt x="6681" y="639"/>
                  </a:cubicBezTo>
                  <a:cubicBezTo>
                    <a:pt x="6678" y="636"/>
                    <a:pt x="6675" y="635"/>
                    <a:pt x="6672" y="634"/>
                  </a:cubicBezTo>
                  <a:lnTo>
                    <a:pt x="6669" y="633"/>
                  </a:lnTo>
                  <a:lnTo>
                    <a:pt x="6647" y="626"/>
                  </a:lnTo>
                  <a:lnTo>
                    <a:pt x="6635" y="621"/>
                  </a:lnTo>
                  <a:cubicBezTo>
                    <a:pt x="6632" y="620"/>
                    <a:pt x="6629" y="619"/>
                    <a:pt x="6625" y="619"/>
                  </a:cubicBezTo>
                  <a:cubicBezTo>
                    <a:pt x="6623" y="619"/>
                    <a:pt x="6620" y="620"/>
                    <a:pt x="6618" y="620"/>
                  </a:cubicBezTo>
                  <a:cubicBezTo>
                    <a:pt x="6614" y="621"/>
                    <a:pt x="6611" y="623"/>
                    <a:pt x="6608" y="625"/>
                  </a:cubicBezTo>
                  <a:cubicBezTo>
                    <a:pt x="6597" y="629"/>
                    <a:pt x="6591" y="634"/>
                    <a:pt x="6586" y="638"/>
                  </a:cubicBezTo>
                  <a:cubicBezTo>
                    <a:pt x="6582" y="636"/>
                    <a:pt x="6576" y="631"/>
                    <a:pt x="6567" y="626"/>
                  </a:cubicBezTo>
                  <a:cubicBezTo>
                    <a:pt x="6565" y="624"/>
                    <a:pt x="6562" y="623"/>
                    <a:pt x="6560" y="621"/>
                  </a:cubicBezTo>
                  <a:cubicBezTo>
                    <a:pt x="6557" y="620"/>
                    <a:pt x="6553" y="619"/>
                    <a:pt x="6548" y="618"/>
                  </a:cubicBezTo>
                  <a:cubicBezTo>
                    <a:pt x="6547" y="618"/>
                    <a:pt x="6545" y="617"/>
                    <a:pt x="6543" y="617"/>
                  </a:cubicBezTo>
                  <a:cubicBezTo>
                    <a:pt x="6538" y="617"/>
                    <a:pt x="6533" y="619"/>
                    <a:pt x="6528" y="620"/>
                  </a:cubicBezTo>
                  <a:cubicBezTo>
                    <a:pt x="6520" y="622"/>
                    <a:pt x="6513" y="624"/>
                    <a:pt x="6510" y="625"/>
                  </a:cubicBezTo>
                  <a:lnTo>
                    <a:pt x="6510" y="625"/>
                  </a:lnTo>
                  <a:cubicBezTo>
                    <a:pt x="6509" y="624"/>
                    <a:pt x="6508" y="624"/>
                    <a:pt x="6507" y="624"/>
                  </a:cubicBezTo>
                  <a:lnTo>
                    <a:pt x="6501" y="624"/>
                  </a:lnTo>
                  <a:cubicBezTo>
                    <a:pt x="6494" y="624"/>
                    <a:pt x="6488" y="625"/>
                    <a:pt x="6482" y="626"/>
                  </a:cubicBezTo>
                  <a:cubicBezTo>
                    <a:pt x="6481" y="626"/>
                    <a:pt x="6480" y="627"/>
                    <a:pt x="6479" y="627"/>
                  </a:cubicBezTo>
                  <a:lnTo>
                    <a:pt x="6479" y="627"/>
                  </a:lnTo>
                  <a:cubicBezTo>
                    <a:pt x="6478" y="615"/>
                    <a:pt x="6479" y="600"/>
                    <a:pt x="6478" y="584"/>
                  </a:cubicBezTo>
                  <a:cubicBezTo>
                    <a:pt x="6478" y="579"/>
                    <a:pt x="6477" y="573"/>
                    <a:pt x="6475" y="568"/>
                  </a:cubicBezTo>
                  <a:cubicBezTo>
                    <a:pt x="6474" y="561"/>
                    <a:pt x="6471" y="557"/>
                    <a:pt x="6466" y="552"/>
                  </a:cubicBezTo>
                  <a:cubicBezTo>
                    <a:pt x="6463" y="548"/>
                    <a:pt x="6459" y="547"/>
                    <a:pt x="6455" y="546"/>
                  </a:cubicBezTo>
                  <a:lnTo>
                    <a:pt x="6451" y="545"/>
                  </a:lnTo>
                  <a:cubicBezTo>
                    <a:pt x="6442" y="541"/>
                    <a:pt x="6435" y="540"/>
                    <a:pt x="6428" y="539"/>
                  </a:cubicBezTo>
                  <a:lnTo>
                    <a:pt x="6416" y="536"/>
                  </a:lnTo>
                  <a:cubicBezTo>
                    <a:pt x="6414" y="535"/>
                    <a:pt x="6412" y="535"/>
                    <a:pt x="6410" y="535"/>
                  </a:cubicBezTo>
                  <a:cubicBezTo>
                    <a:pt x="6408" y="535"/>
                    <a:pt x="6406" y="535"/>
                    <a:pt x="6404" y="536"/>
                  </a:cubicBezTo>
                  <a:cubicBezTo>
                    <a:pt x="6401" y="536"/>
                    <a:pt x="6398" y="537"/>
                    <a:pt x="6396" y="538"/>
                  </a:cubicBezTo>
                  <a:cubicBezTo>
                    <a:pt x="6392" y="539"/>
                    <a:pt x="6390" y="541"/>
                    <a:pt x="6386" y="544"/>
                  </a:cubicBezTo>
                  <a:cubicBezTo>
                    <a:pt x="6379" y="548"/>
                    <a:pt x="6372" y="554"/>
                    <a:pt x="6367" y="561"/>
                  </a:cubicBezTo>
                  <a:cubicBezTo>
                    <a:pt x="6365" y="563"/>
                    <a:pt x="6362" y="565"/>
                    <a:pt x="6361" y="566"/>
                  </a:cubicBezTo>
                  <a:lnTo>
                    <a:pt x="6361" y="566"/>
                  </a:lnTo>
                  <a:cubicBezTo>
                    <a:pt x="6360" y="565"/>
                    <a:pt x="6359" y="564"/>
                    <a:pt x="6358" y="563"/>
                  </a:cubicBezTo>
                  <a:cubicBezTo>
                    <a:pt x="6356" y="561"/>
                    <a:pt x="6353" y="559"/>
                    <a:pt x="6348" y="555"/>
                  </a:cubicBezTo>
                  <a:cubicBezTo>
                    <a:pt x="6346" y="554"/>
                    <a:pt x="6342" y="552"/>
                    <a:pt x="6340" y="551"/>
                  </a:cubicBezTo>
                  <a:cubicBezTo>
                    <a:pt x="6335" y="548"/>
                    <a:pt x="6332" y="547"/>
                    <a:pt x="6327" y="547"/>
                  </a:cubicBezTo>
                  <a:cubicBezTo>
                    <a:pt x="6325" y="547"/>
                    <a:pt x="6323" y="547"/>
                    <a:pt x="6321" y="547"/>
                  </a:cubicBezTo>
                  <a:cubicBezTo>
                    <a:pt x="6316" y="547"/>
                    <a:pt x="6310" y="548"/>
                    <a:pt x="6305" y="550"/>
                  </a:cubicBezTo>
                  <a:cubicBezTo>
                    <a:pt x="6301" y="551"/>
                    <a:pt x="6297" y="553"/>
                    <a:pt x="6294" y="554"/>
                  </a:cubicBezTo>
                  <a:cubicBezTo>
                    <a:pt x="6291" y="554"/>
                    <a:pt x="6289" y="555"/>
                    <a:pt x="6288" y="555"/>
                  </a:cubicBezTo>
                  <a:lnTo>
                    <a:pt x="6290" y="555"/>
                  </a:lnTo>
                  <a:cubicBezTo>
                    <a:pt x="6291" y="556"/>
                    <a:pt x="6291" y="556"/>
                    <a:pt x="6290" y="556"/>
                  </a:cubicBezTo>
                  <a:cubicBezTo>
                    <a:pt x="6290" y="556"/>
                    <a:pt x="6288" y="555"/>
                    <a:pt x="6287" y="555"/>
                  </a:cubicBezTo>
                  <a:cubicBezTo>
                    <a:pt x="6284" y="554"/>
                    <a:pt x="6282" y="554"/>
                    <a:pt x="6280" y="554"/>
                  </a:cubicBezTo>
                  <a:cubicBezTo>
                    <a:pt x="6273" y="554"/>
                    <a:pt x="6267" y="555"/>
                    <a:pt x="6261" y="557"/>
                  </a:cubicBezTo>
                  <a:lnTo>
                    <a:pt x="6259" y="557"/>
                  </a:lnTo>
                  <a:lnTo>
                    <a:pt x="6259" y="557"/>
                  </a:lnTo>
                  <a:cubicBezTo>
                    <a:pt x="6259" y="556"/>
                    <a:pt x="6259" y="554"/>
                    <a:pt x="6259" y="553"/>
                  </a:cubicBezTo>
                  <a:lnTo>
                    <a:pt x="6259" y="530"/>
                  </a:lnTo>
                  <a:cubicBezTo>
                    <a:pt x="6259" y="521"/>
                    <a:pt x="6259" y="513"/>
                    <a:pt x="6258" y="503"/>
                  </a:cubicBezTo>
                  <a:cubicBezTo>
                    <a:pt x="6258" y="501"/>
                    <a:pt x="6257" y="497"/>
                    <a:pt x="6255" y="494"/>
                  </a:cubicBezTo>
                  <a:cubicBezTo>
                    <a:pt x="6255" y="492"/>
                    <a:pt x="6254" y="489"/>
                    <a:pt x="6253" y="487"/>
                  </a:cubicBezTo>
                  <a:cubicBezTo>
                    <a:pt x="6251" y="484"/>
                    <a:pt x="6247" y="479"/>
                    <a:pt x="6244" y="477"/>
                  </a:cubicBezTo>
                  <a:cubicBezTo>
                    <a:pt x="6240" y="474"/>
                    <a:pt x="6236" y="472"/>
                    <a:pt x="6232" y="472"/>
                  </a:cubicBezTo>
                  <a:lnTo>
                    <a:pt x="6226" y="471"/>
                  </a:lnTo>
                  <a:lnTo>
                    <a:pt x="6217" y="471"/>
                  </a:lnTo>
                  <a:cubicBezTo>
                    <a:pt x="6206" y="472"/>
                    <a:pt x="6199" y="473"/>
                    <a:pt x="6195" y="473"/>
                  </a:cubicBezTo>
                  <a:cubicBezTo>
                    <a:pt x="6194" y="473"/>
                    <a:pt x="6193" y="473"/>
                    <a:pt x="6192" y="472"/>
                  </a:cubicBezTo>
                  <a:lnTo>
                    <a:pt x="6185" y="472"/>
                  </a:lnTo>
                  <a:cubicBezTo>
                    <a:pt x="6178" y="472"/>
                    <a:pt x="6172" y="472"/>
                    <a:pt x="6166" y="474"/>
                  </a:cubicBezTo>
                  <a:lnTo>
                    <a:pt x="6156" y="478"/>
                  </a:lnTo>
                  <a:lnTo>
                    <a:pt x="6153" y="478"/>
                  </a:lnTo>
                  <a:lnTo>
                    <a:pt x="6149" y="477"/>
                  </a:lnTo>
                  <a:cubicBezTo>
                    <a:pt x="6146" y="475"/>
                    <a:pt x="6143" y="474"/>
                    <a:pt x="6141" y="474"/>
                  </a:cubicBezTo>
                  <a:lnTo>
                    <a:pt x="6128" y="474"/>
                  </a:lnTo>
                  <a:cubicBezTo>
                    <a:pt x="6124" y="473"/>
                    <a:pt x="6121" y="473"/>
                    <a:pt x="6119" y="473"/>
                  </a:cubicBezTo>
                  <a:lnTo>
                    <a:pt x="6115" y="473"/>
                  </a:lnTo>
                  <a:cubicBezTo>
                    <a:pt x="6111" y="470"/>
                    <a:pt x="6105" y="465"/>
                    <a:pt x="6101" y="462"/>
                  </a:cubicBezTo>
                  <a:cubicBezTo>
                    <a:pt x="6096" y="457"/>
                    <a:pt x="6090" y="453"/>
                    <a:pt x="6084" y="451"/>
                  </a:cubicBezTo>
                  <a:cubicBezTo>
                    <a:pt x="6079" y="450"/>
                    <a:pt x="6076" y="450"/>
                    <a:pt x="6072" y="450"/>
                  </a:cubicBezTo>
                  <a:cubicBezTo>
                    <a:pt x="6069" y="450"/>
                    <a:pt x="6065" y="450"/>
                    <a:pt x="6062" y="451"/>
                  </a:cubicBezTo>
                  <a:cubicBezTo>
                    <a:pt x="6058" y="452"/>
                    <a:pt x="6054" y="455"/>
                    <a:pt x="6051" y="457"/>
                  </a:cubicBezTo>
                  <a:cubicBezTo>
                    <a:pt x="6045" y="461"/>
                    <a:pt x="6040" y="466"/>
                    <a:pt x="6035" y="471"/>
                  </a:cubicBezTo>
                  <a:lnTo>
                    <a:pt x="6035" y="471"/>
                  </a:lnTo>
                  <a:cubicBezTo>
                    <a:pt x="6034" y="467"/>
                    <a:pt x="6033" y="464"/>
                    <a:pt x="6032" y="460"/>
                  </a:cubicBezTo>
                  <a:cubicBezTo>
                    <a:pt x="6031" y="455"/>
                    <a:pt x="6027" y="448"/>
                    <a:pt x="6024" y="443"/>
                  </a:cubicBezTo>
                  <a:cubicBezTo>
                    <a:pt x="6021" y="441"/>
                    <a:pt x="6019" y="438"/>
                    <a:pt x="6017" y="436"/>
                  </a:cubicBezTo>
                  <a:cubicBezTo>
                    <a:pt x="6013" y="434"/>
                    <a:pt x="6010" y="431"/>
                    <a:pt x="6005" y="430"/>
                  </a:cubicBezTo>
                  <a:cubicBezTo>
                    <a:pt x="6003" y="429"/>
                    <a:pt x="5999" y="429"/>
                    <a:pt x="5996" y="428"/>
                  </a:cubicBezTo>
                  <a:cubicBezTo>
                    <a:pt x="5992" y="428"/>
                    <a:pt x="5989" y="427"/>
                    <a:pt x="5985" y="427"/>
                  </a:cubicBezTo>
                  <a:cubicBezTo>
                    <a:pt x="5979" y="427"/>
                    <a:pt x="5974" y="428"/>
                    <a:pt x="5970" y="428"/>
                  </a:cubicBezTo>
                  <a:lnTo>
                    <a:pt x="5966" y="428"/>
                  </a:lnTo>
                  <a:cubicBezTo>
                    <a:pt x="5960" y="427"/>
                    <a:pt x="5955" y="427"/>
                    <a:pt x="5951" y="426"/>
                  </a:cubicBezTo>
                  <a:cubicBezTo>
                    <a:pt x="5944" y="426"/>
                    <a:pt x="5937" y="424"/>
                    <a:pt x="5931" y="423"/>
                  </a:cubicBezTo>
                  <a:lnTo>
                    <a:pt x="5926" y="422"/>
                  </a:lnTo>
                  <a:cubicBezTo>
                    <a:pt x="5924" y="421"/>
                    <a:pt x="5921" y="421"/>
                    <a:pt x="5918" y="421"/>
                  </a:cubicBezTo>
                  <a:cubicBezTo>
                    <a:pt x="5914" y="422"/>
                    <a:pt x="5909" y="422"/>
                    <a:pt x="5906" y="424"/>
                  </a:cubicBezTo>
                  <a:cubicBezTo>
                    <a:pt x="5900" y="426"/>
                    <a:pt x="5895" y="428"/>
                    <a:pt x="5890" y="430"/>
                  </a:cubicBezTo>
                  <a:lnTo>
                    <a:pt x="5884" y="434"/>
                  </a:lnTo>
                  <a:lnTo>
                    <a:pt x="5884" y="434"/>
                  </a:lnTo>
                  <a:cubicBezTo>
                    <a:pt x="5882" y="432"/>
                    <a:pt x="5880" y="431"/>
                    <a:pt x="5878" y="429"/>
                  </a:cubicBezTo>
                  <a:cubicBezTo>
                    <a:pt x="5874" y="426"/>
                    <a:pt x="5870" y="422"/>
                    <a:pt x="5866" y="420"/>
                  </a:cubicBezTo>
                  <a:cubicBezTo>
                    <a:pt x="5863" y="418"/>
                    <a:pt x="5860" y="417"/>
                    <a:pt x="5857" y="415"/>
                  </a:cubicBezTo>
                  <a:lnTo>
                    <a:pt x="5857" y="415"/>
                  </a:lnTo>
                  <a:cubicBezTo>
                    <a:pt x="5856" y="414"/>
                    <a:pt x="5856" y="414"/>
                    <a:pt x="5856" y="413"/>
                  </a:cubicBezTo>
                  <a:cubicBezTo>
                    <a:pt x="5853" y="412"/>
                    <a:pt x="5852" y="408"/>
                    <a:pt x="5850" y="405"/>
                  </a:cubicBezTo>
                  <a:cubicBezTo>
                    <a:pt x="5848" y="399"/>
                    <a:pt x="5844" y="394"/>
                    <a:pt x="5841" y="391"/>
                  </a:cubicBezTo>
                  <a:cubicBezTo>
                    <a:pt x="5837" y="387"/>
                    <a:pt x="5834" y="384"/>
                    <a:pt x="5830" y="382"/>
                  </a:cubicBezTo>
                  <a:cubicBezTo>
                    <a:pt x="5829" y="381"/>
                    <a:pt x="5827" y="380"/>
                    <a:pt x="5826" y="380"/>
                  </a:cubicBezTo>
                  <a:lnTo>
                    <a:pt x="5826" y="380"/>
                  </a:lnTo>
                  <a:cubicBezTo>
                    <a:pt x="5825" y="380"/>
                    <a:pt x="5825" y="379"/>
                    <a:pt x="5824" y="378"/>
                  </a:cubicBezTo>
                  <a:lnTo>
                    <a:pt x="5819" y="370"/>
                  </a:lnTo>
                  <a:cubicBezTo>
                    <a:pt x="5815" y="364"/>
                    <a:pt x="5812" y="361"/>
                    <a:pt x="5807" y="356"/>
                  </a:cubicBezTo>
                  <a:lnTo>
                    <a:pt x="5802" y="353"/>
                  </a:lnTo>
                  <a:cubicBezTo>
                    <a:pt x="5800" y="350"/>
                    <a:pt x="5798" y="349"/>
                    <a:pt x="5795" y="348"/>
                  </a:cubicBezTo>
                  <a:cubicBezTo>
                    <a:pt x="5792" y="347"/>
                    <a:pt x="5790" y="346"/>
                    <a:pt x="5786" y="345"/>
                  </a:cubicBezTo>
                  <a:lnTo>
                    <a:pt x="5763" y="340"/>
                  </a:lnTo>
                  <a:lnTo>
                    <a:pt x="5751" y="336"/>
                  </a:lnTo>
                  <a:cubicBezTo>
                    <a:pt x="5748" y="336"/>
                    <a:pt x="5745" y="336"/>
                    <a:pt x="5741" y="336"/>
                  </a:cubicBezTo>
                  <a:cubicBezTo>
                    <a:pt x="5736" y="336"/>
                    <a:pt x="5730" y="337"/>
                    <a:pt x="5725" y="339"/>
                  </a:cubicBezTo>
                  <a:cubicBezTo>
                    <a:pt x="5714" y="343"/>
                    <a:pt x="5707" y="348"/>
                    <a:pt x="5704" y="348"/>
                  </a:cubicBezTo>
                  <a:lnTo>
                    <a:pt x="5706" y="348"/>
                  </a:lnTo>
                  <a:cubicBezTo>
                    <a:pt x="5707" y="348"/>
                    <a:pt x="5707" y="348"/>
                    <a:pt x="5708" y="348"/>
                  </a:cubicBezTo>
                  <a:lnTo>
                    <a:pt x="5708" y="348"/>
                  </a:lnTo>
                  <a:cubicBezTo>
                    <a:pt x="5707" y="348"/>
                    <a:pt x="5705" y="348"/>
                    <a:pt x="5700" y="348"/>
                  </a:cubicBezTo>
                  <a:cubicBezTo>
                    <a:pt x="5697" y="348"/>
                    <a:pt x="5692" y="349"/>
                    <a:pt x="5689" y="350"/>
                  </a:cubicBezTo>
                  <a:cubicBezTo>
                    <a:pt x="5687" y="351"/>
                    <a:pt x="5684" y="353"/>
                    <a:pt x="5682" y="354"/>
                  </a:cubicBezTo>
                  <a:cubicBezTo>
                    <a:pt x="5678" y="355"/>
                    <a:pt x="5676" y="357"/>
                    <a:pt x="5674" y="360"/>
                  </a:cubicBezTo>
                  <a:cubicBezTo>
                    <a:pt x="5667" y="366"/>
                    <a:pt x="5662" y="371"/>
                    <a:pt x="5658" y="376"/>
                  </a:cubicBezTo>
                  <a:lnTo>
                    <a:pt x="5658" y="376"/>
                  </a:lnTo>
                  <a:cubicBezTo>
                    <a:pt x="5656" y="371"/>
                    <a:pt x="5653" y="367"/>
                    <a:pt x="5651" y="363"/>
                  </a:cubicBezTo>
                  <a:lnTo>
                    <a:pt x="5647" y="357"/>
                  </a:lnTo>
                  <a:cubicBezTo>
                    <a:pt x="5645" y="356"/>
                    <a:pt x="5643" y="354"/>
                    <a:pt x="5640" y="353"/>
                  </a:cubicBezTo>
                  <a:cubicBezTo>
                    <a:pt x="5639" y="352"/>
                    <a:pt x="5639" y="351"/>
                    <a:pt x="5638" y="351"/>
                  </a:cubicBezTo>
                  <a:lnTo>
                    <a:pt x="5638" y="351"/>
                  </a:lnTo>
                  <a:cubicBezTo>
                    <a:pt x="5635" y="346"/>
                    <a:pt x="5633" y="339"/>
                    <a:pt x="5631" y="332"/>
                  </a:cubicBezTo>
                  <a:cubicBezTo>
                    <a:pt x="5629" y="326"/>
                    <a:pt x="5628" y="321"/>
                    <a:pt x="5624" y="317"/>
                  </a:cubicBezTo>
                  <a:cubicBezTo>
                    <a:pt x="5624" y="314"/>
                    <a:pt x="5623" y="313"/>
                    <a:pt x="5622" y="312"/>
                  </a:cubicBezTo>
                  <a:cubicBezTo>
                    <a:pt x="5619" y="310"/>
                    <a:pt x="5618" y="307"/>
                    <a:pt x="5616" y="305"/>
                  </a:cubicBezTo>
                  <a:cubicBezTo>
                    <a:pt x="5614" y="303"/>
                    <a:pt x="5610" y="301"/>
                    <a:pt x="5607" y="299"/>
                  </a:cubicBezTo>
                  <a:cubicBezTo>
                    <a:pt x="5602" y="297"/>
                    <a:pt x="5597" y="296"/>
                    <a:pt x="5593" y="296"/>
                  </a:cubicBezTo>
                  <a:cubicBezTo>
                    <a:pt x="5587" y="296"/>
                    <a:pt x="5581" y="297"/>
                    <a:pt x="5577" y="301"/>
                  </a:cubicBezTo>
                  <a:cubicBezTo>
                    <a:pt x="5573" y="302"/>
                    <a:pt x="5570" y="303"/>
                    <a:pt x="5567" y="305"/>
                  </a:cubicBezTo>
                  <a:cubicBezTo>
                    <a:pt x="5563" y="309"/>
                    <a:pt x="5559" y="312"/>
                    <a:pt x="5556" y="314"/>
                  </a:cubicBezTo>
                  <a:lnTo>
                    <a:pt x="5548" y="321"/>
                  </a:lnTo>
                  <a:cubicBezTo>
                    <a:pt x="5548" y="321"/>
                    <a:pt x="5548" y="321"/>
                    <a:pt x="5547" y="321"/>
                  </a:cubicBezTo>
                  <a:lnTo>
                    <a:pt x="5547" y="321"/>
                  </a:lnTo>
                  <a:cubicBezTo>
                    <a:pt x="5547" y="321"/>
                    <a:pt x="5547" y="321"/>
                    <a:pt x="5546" y="321"/>
                  </a:cubicBezTo>
                  <a:cubicBezTo>
                    <a:pt x="5541" y="320"/>
                    <a:pt x="5536" y="320"/>
                    <a:pt x="5533" y="320"/>
                  </a:cubicBezTo>
                  <a:lnTo>
                    <a:pt x="5517" y="320"/>
                  </a:lnTo>
                  <a:cubicBezTo>
                    <a:pt x="5515" y="320"/>
                    <a:pt x="5519" y="320"/>
                    <a:pt x="5511" y="319"/>
                  </a:cubicBezTo>
                  <a:cubicBezTo>
                    <a:pt x="5502" y="319"/>
                    <a:pt x="5494" y="320"/>
                    <a:pt x="5487" y="323"/>
                  </a:cubicBezTo>
                  <a:cubicBezTo>
                    <a:pt x="5485" y="323"/>
                    <a:pt x="5483" y="324"/>
                    <a:pt x="5482" y="325"/>
                  </a:cubicBezTo>
                  <a:lnTo>
                    <a:pt x="5482" y="325"/>
                  </a:lnTo>
                  <a:cubicBezTo>
                    <a:pt x="5479" y="318"/>
                    <a:pt x="5478" y="310"/>
                    <a:pt x="5475" y="299"/>
                  </a:cubicBezTo>
                  <a:cubicBezTo>
                    <a:pt x="5473" y="297"/>
                    <a:pt x="5472" y="294"/>
                    <a:pt x="5471" y="291"/>
                  </a:cubicBezTo>
                  <a:cubicBezTo>
                    <a:pt x="5470" y="289"/>
                    <a:pt x="5469" y="287"/>
                    <a:pt x="5468" y="285"/>
                  </a:cubicBezTo>
                  <a:cubicBezTo>
                    <a:pt x="5465" y="282"/>
                    <a:pt x="5463" y="280"/>
                    <a:pt x="5461" y="277"/>
                  </a:cubicBezTo>
                  <a:cubicBezTo>
                    <a:pt x="5456" y="275"/>
                    <a:pt x="5451" y="273"/>
                    <a:pt x="5447" y="272"/>
                  </a:cubicBezTo>
                  <a:cubicBezTo>
                    <a:pt x="5443" y="270"/>
                    <a:pt x="5440" y="270"/>
                    <a:pt x="5438" y="270"/>
                  </a:cubicBezTo>
                  <a:cubicBezTo>
                    <a:pt x="5433" y="270"/>
                    <a:pt x="5428" y="272"/>
                    <a:pt x="5424" y="273"/>
                  </a:cubicBezTo>
                  <a:cubicBezTo>
                    <a:pt x="5416" y="276"/>
                    <a:pt x="5409" y="280"/>
                    <a:pt x="5400" y="283"/>
                  </a:cubicBezTo>
                  <a:lnTo>
                    <a:pt x="5384" y="283"/>
                  </a:lnTo>
                  <a:cubicBezTo>
                    <a:pt x="5373" y="285"/>
                    <a:pt x="5363" y="288"/>
                    <a:pt x="5363" y="288"/>
                  </a:cubicBezTo>
                  <a:lnTo>
                    <a:pt x="5362" y="288"/>
                  </a:lnTo>
                  <a:cubicBezTo>
                    <a:pt x="5359" y="287"/>
                    <a:pt x="5356" y="285"/>
                    <a:pt x="5354" y="284"/>
                  </a:cubicBezTo>
                  <a:lnTo>
                    <a:pt x="5343" y="280"/>
                  </a:lnTo>
                  <a:cubicBezTo>
                    <a:pt x="5340" y="279"/>
                    <a:pt x="5338" y="277"/>
                    <a:pt x="5336" y="276"/>
                  </a:cubicBezTo>
                  <a:lnTo>
                    <a:pt x="5331" y="275"/>
                  </a:lnTo>
                  <a:cubicBezTo>
                    <a:pt x="5330" y="275"/>
                    <a:pt x="5327" y="274"/>
                    <a:pt x="5325" y="274"/>
                  </a:cubicBezTo>
                  <a:lnTo>
                    <a:pt x="5315" y="274"/>
                  </a:lnTo>
                  <a:cubicBezTo>
                    <a:pt x="5312" y="275"/>
                    <a:pt x="5309" y="275"/>
                    <a:pt x="5307" y="276"/>
                  </a:cubicBezTo>
                  <a:cubicBezTo>
                    <a:pt x="5304" y="277"/>
                    <a:pt x="5303" y="277"/>
                    <a:pt x="5301" y="279"/>
                  </a:cubicBezTo>
                  <a:lnTo>
                    <a:pt x="5296" y="281"/>
                  </a:lnTo>
                  <a:cubicBezTo>
                    <a:pt x="5292" y="283"/>
                    <a:pt x="5288" y="287"/>
                    <a:pt x="5285" y="290"/>
                  </a:cubicBezTo>
                  <a:lnTo>
                    <a:pt x="5277" y="295"/>
                  </a:lnTo>
                  <a:lnTo>
                    <a:pt x="5277" y="295"/>
                  </a:lnTo>
                  <a:lnTo>
                    <a:pt x="5273" y="295"/>
                  </a:lnTo>
                  <a:lnTo>
                    <a:pt x="5260" y="294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3"/>
                    <a:pt x="5252" y="294"/>
                    <a:pt x="5251" y="294"/>
                  </a:cubicBezTo>
                  <a:cubicBezTo>
                    <a:pt x="5251" y="294"/>
                    <a:pt x="5251" y="293"/>
                    <a:pt x="5251" y="292"/>
                  </a:cubicBezTo>
                  <a:lnTo>
                    <a:pt x="5251" y="292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2"/>
                    <a:pt x="5251" y="292"/>
                    <a:pt x="5251" y="292"/>
                  </a:cubicBezTo>
                  <a:cubicBezTo>
                    <a:pt x="5251" y="292"/>
                    <a:pt x="5251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1" y="292"/>
                    <a:pt x="5251" y="292"/>
                  </a:cubicBezTo>
                  <a:lnTo>
                    <a:pt x="5251" y="292"/>
                  </a:lnTo>
                  <a:lnTo>
                    <a:pt x="5250" y="292"/>
                  </a:lnTo>
                  <a:lnTo>
                    <a:pt x="5245" y="291"/>
                  </a:lnTo>
                  <a:cubicBezTo>
                    <a:pt x="5245" y="291"/>
                    <a:pt x="5245" y="291"/>
                    <a:pt x="5245" y="291"/>
                  </a:cubicBezTo>
                  <a:lnTo>
                    <a:pt x="5245" y="291"/>
                  </a:lnTo>
                  <a:cubicBezTo>
                    <a:pt x="5246" y="291"/>
                    <a:pt x="5247" y="291"/>
                    <a:pt x="5248" y="291"/>
                  </a:cubicBezTo>
                  <a:cubicBezTo>
                    <a:pt x="5249" y="291"/>
                    <a:pt x="5249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0" y="292"/>
                    <a:pt x="5250" y="291"/>
                  </a:cubicBezTo>
                  <a:lnTo>
                    <a:pt x="5243" y="282"/>
                  </a:lnTo>
                  <a:cubicBezTo>
                    <a:pt x="5239" y="276"/>
                    <a:pt x="5236" y="272"/>
                    <a:pt x="5231" y="267"/>
                  </a:cubicBezTo>
                  <a:cubicBezTo>
                    <a:pt x="5227" y="263"/>
                    <a:pt x="5222" y="260"/>
                    <a:pt x="5216" y="259"/>
                  </a:cubicBezTo>
                  <a:cubicBezTo>
                    <a:pt x="5214" y="258"/>
                    <a:pt x="5212" y="256"/>
                    <a:pt x="5208" y="256"/>
                  </a:cubicBezTo>
                  <a:lnTo>
                    <a:pt x="5202" y="256"/>
                  </a:lnTo>
                  <a:cubicBezTo>
                    <a:pt x="5193" y="256"/>
                    <a:pt x="5183" y="259"/>
                    <a:pt x="5173" y="261"/>
                  </a:cubicBezTo>
                  <a:lnTo>
                    <a:pt x="5171" y="261"/>
                  </a:lnTo>
                  <a:lnTo>
                    <a:pt x="5161" y="259"/>
                  </a:lnTo>
                  <a:lnTo>
                    <a:pt x="5138" y="254"/>
                  </a:lnTo>
                  <a:lnTo>
                    <a:pt x="5138" y="254"/>
                  </a:lnTo>
                  <a:cubicBezTo>
                    <a:pt x="5137" y="253"/>
                    <a:pt x="5136" y="253"/>
                    <a:pt x="5136" y="252"/>
                  </a:cubicBezTo>
                  <a:lnTo>
                    <a:pt x="5128" y="241"/>
                  </a:lnTo>
                  <a:cubicBezTo>
                    <a:pt x="5124" y="236"/>
                    <a:pt x="5119" y="231"/>
                    <a:pt x="5112" y="228"/>
                  </a:cubicBezTo>
                  <a:cubicBezTo>
                    <a:pt x="5111" y="226"/>
                    <a:pt x="5110" y="225"/>
                    <a:pt x="5108" y="225"/>
                  </a:cubicBezTo>
                  <a:lnTo>
                    <a:pt x="5108" y="225"/>
                  </a:lnTo>
                  <a:cubicBezTo>
                    <a:pt x="5108" y="224"/>
                    <a:pt x="5108" y="224"/>
                    <a:pt x="5107" y="223"/>
                  </a:cubicBezTo>
                  <a:cubicBezTo>
                    <a:pt x="5105" y="217"/>
                    <a:pt x="5103" y="210"/>
                    <a:pt x="5097" y="201"/>
                  </a:cubicBezTo>
                  <a:cubicBezTo>
                    <a:pt x="5096" y="197"/>
                    <a:pt x="5093" y="195"/>
                    <a:pt x="5092" y="192"/>
                  </a:cubicBezTo>
                  <a:cubicBezTo>
                    <a:pt x="5091" y="190"/>
                    <a:pt x="5089" y="188"/>
                    <a:pt x="5088" y="187"/>
                  </a:cubicBezTo>
                  <a:cubicBezTo>
                    <a:pt x="5085" y="185"/>
                    <a:pt x="5082" y="182"/>
                    <a:pt x="5080" y="180"/>
                  </a:cubicBezTo>
                  <a:cubicBezTo>
                    <a:pt x="5074" y="178"/>
                    <a:pt x="5068" y="176"/>
                    <a:pt x="5062" y="176"/>
                  </a:cubicBezTo>
                  <a:cubicBezTo>
                    <a:pt x="5060" y="176"/>
                    <a:pt x="5058" y="176"/>
                    <a:pt x="5055" y="177"/>
                  </a:cubicBezTo>
                  <a:cubicBezTo>
                    <a:pt x="5053" y="177"/>
                    <a:pt x="5049" y="178"/>
                    <a:pt x="5047" y="179"/>
                  </a:cubicBezTo>
                  <a:cubicBezTo>
                    <a:pt x="5045" y="179"/>
                    <a:pt x="5044" y="180"/>
                    <a:pt x="5041" y="181"/>
                  </a:cubicBezTo>
                  <a:cubicBezTo>
                    <a:pt x="5033" y="186"/>
                    <a:pt x="5026" y="192"/>
                    <a:pt x="5019" y="197"/>
                  </a:cubicBezTo>
                  <a:cubicBezTo>
                    <a:pt x="5019" y="198"/>
                    <a:pt x="5018" y="198"/>
                    <a:pt x="5018" y="198"/>
                  </a:cubicBezTo>
                  <a:lnTo>
                    <a:pt x="5018" y="198"/>
                  </a:lnTo>
                  <a:lnTo>
                    <a:pt x="4996" y="193"/>
                  </a:lnTo>
                  <a:lnTo>
                    <a:pt x="4990" y="192"/>
                  </a:lnTo>
                  <a:lnTo>
                    <a:pt x="4988" y="192"/>
                  </a:lnTo>
                  <a:cubicBezTo>
                    <a:pt x="4986" y="191"/>
                    <a:pt x="4985" y="191"/>
                    <a:pt x="4983" y="191"/>
                  </a:cubicBezTo>
                  <a:cubicBezTo>
                    <a:pt x="4981" y="191"/>
                    <a:pt x="4980" y="191"/>
                    <a:pt x="4979" y="192"/>
                  </a:cubicBezTo>
                  <a:cubicBezTo>
                    <a:pt x="4970" y="192"/>
                    <a:pt x="4961" y="195"/>
                    <a:pt x="4953" y="200"/>
                  </a:cubicBezTo>
                  <a:cubicBezTo>
                    <a:pt x="4944" y="207"/>
                    <a:pt x="4937" y="212"/>
                    <a:pt x="4936" y="214"/>
                  </a:cubicBezTo>
                  <a:lnTo>
                    <a:pt x="4914" y="214"/>
                  </a:lnTo>
                  <a:cubicBezTo>
                    <a:pt x="4912" y="208"/>
                    <a:pt x="4909" y="202"/>
                    <a:pt x="4906" y="194"/>
                  </a:cubicBezTo>
                  <a:cubicBezTo>
                    <a:pt x="4904" y="187"/>
                    <a:pt x="4899" y="181"/>
                    <a:pt x="4895" y="177"/>
                  </a:cubicBezTo>
                  <a:cubicBezTo>
                    <a:pt x="4893" y="174"/>
                    <a:pt x="4890" y="172"/>
                    <a:pt x="4887" y="170"/>
                  </a:cubicBezTo>
                  <a:cubicBezTo>
                    <a:pt x="4883" y="167"/>
                    <a:pt x="4879" y="165"/>
                    <a:pt x="4873" y="165"/>
                  </a:cubicBezTo>
                  <a:lnTo>
                    <a:pt x="4870" y="164"/>
                  </a:lnTo>
                  <a:cubicBezTo>
                    <a:pt x="4863" y="163"/>
                    <a:pt x="4856" y="160"/>
                    <a:pt x="4848" y="158"/>
                  </a:cubicBezTo>
                  <a:lnTo>
                    <a:pt x="4841" y="157"/>
                  </a:lnTo>
                  <a:lnTo>
                    <a:pt x="4837" y="157"/>
                  </a:lnTo>
                  <a:cubicBezTo>
                    <a:pt x="4835" y="156"/>
                    <a:pt x="4832" y="156"/>
                    <a:pt x="4829" y="156"/>
                  </a:cubicBezTo>
                  <a:cubicBezTo>
                    <a:pt x="4826" y="156"/>
                    <a:pt x="4824" y="156"/>
                    <a:pt x="4821" y="157"/>
                  </a:cubicBezTo>
                  <a:cubicBezTo>
                    <a:pt x="4818" y="158"/>
                    <a:pt x="4813" y="160"/>
                    <a:pt x="4811" y="163"/>
                  </a:cubicBezTo>
                  <a:cubicBezTo>
                    <a:pt x="4809" y="164"/>
                    <a:pt x="4806" y="165"/>
                    <a:pt x="4805" y="167"/>
                  </a:cubicBezTo>
                  <a:cubicBezTo>
                    <a:pt x="4804" y="168"/>
                    <a:pt x="4803" y="170"/>
                    <a:pt x="4802" y="171"/>
                  </a:cubicBezTo>
                  <a:lnTo>
                    <a:pt x="4798" y="174"/>
                  </a:lnTo>
                  <a:cubicBezTo>
                    <a:pt x="4792" y="181"/>
                    <a:pt x="4788" y="189"/>
                    <a:pt x="4784" y="196"/>
                  </a:cubicBezTo>
                  <a:cubicBezTo>
                    <a:pt x="4782" y="199"/>
                    <a:pt x="4780" y="202"/>
                    <a:pt x="4779" y="204"/>
                  </a:cubicBezTo>
                  <a:lnTo>
                    <a:pt x="4779" y="204"/>
                  </a:lnTo>
                  <a:cubicBezTo>
                    <a:pt x="4776" y="203"/>
                    <a:pt x="4774" y="201"/>
                    <a:pt x="4770" y="199"/>
                  </a:cubicBezTo>
                  <a:cubicBezTo>
                    <a:pt x="4767" y="196"/>
                    <a:pt x="4763" y="195"/>
                    <a:pt x="4760" y="194"/>
                  </a:cubicBezTo>
                  <a:cubicBezTo>
                    <a:pt x="4758" y="193"/>
                    <a:pt x="4757" y="193"/>
                    <a:pt x="4755" y="193"/>
                  </a:cubicBezTo>
                  <a:lnTo>
                    <a:pt x="4755" y="193"/>
                  </a:lnTo>
                  <a:cubicBezTo>
                    <a:pt x="4756" y="193"/>
                    <a:pt x="4756" y="193"/>
                    <a:pt x="4756" y="193"/>
                  </a:cubicBezTo>
                  <a:lnTo>
                    <a:pt x="4756" y="193"/>
                  </a:lnTo>
                  <a:cubicBezTo>
                    <a:pt x="4756" y="193"/>
                    <a:pt x="4756" y="193"/>
                    <a:pt x="4755" y="192"/>
                  </a:cubicBezTo>
                  <a:lnTo>
                    <a:pt x="4755" y="192"/>
                  </a:lnTo>
                  <a:cubicBezTo>
                    <a:pt x="4755" y="192"/>
                    <a:pt x="4755" y="192"/>
                    <a:pt x="4755" y="193"/>
                  </a:cubicBezTo>
                  <a:lnTo>
                    <a:pt x="4755" y="193"/>
                  </a:lnTo>
                  <a:cubicBezTo>
                    <a:pt x="4755" y="192"/>
                    <a:pt x="4755" y="192"/>
                    <a:pt x="4754" y="192"/>
                  </a:cubicBezTo>
                  <a:lnTo>
                    <a:pt x="4754" y="192"/>
                  </a:lnTo>
                  <a:cubicBezTo>
                    <a:pt x="4754" y="192"/>
                    <a:pt x="4755" y="192"/>
                    <a:pt x="4755" y="192"/>
                  </a:cubicBezTo>
                  <a:lnTo>
                    <a:pt x="4755" y="192"/>
                  </a:lnTo>
                  <a:cubicBezTo>
                    <a:pt x="4754" y="192"/>
                    <a:pt x="4754" y="192"/>
                    <a:pt x="4753" y="192"/>
                  </a:cubicBezTo>
                  <a:lnTo>
                    <a:pt x="4754" y="192"/>
                  </a:lnTo>
                  <a:lnTo>
                    <a:pt x="4747" y="185"/>
                  </a:lnTo>
                  <a:cubicBezTo>
                    <a:pt x="4742" y="180"/>
                    <a:pt x="4738" y="175"/>
                    <a:pt x="4732" y="172"/>
                  </a:cubicBezTo>
                  <a:cubicBezTo>
                    <a:pt x="4729" y="170"/>
                    <a:pt x="4723" y="167"/>
                    <a:pt x="4718" y="167"/>
                  </a:cubicBezTo>
                  <a:cubicBezTo>
                    <a:pt x="4718" y="167"/>
                    <a:pt x="4718" y="167"/>
                    <a:pt x="4718" y="167"/>
                  </a:cubicBezTo>
                  <a:cubicBezTo>
                    <a:pt x="4719" y="167"/>
                    <a:pt x="4720" y="167"/>
                    <a:pt x="4720" y="167"/>
                  </a:cubicBezTo>
                  <a:lnTo>
                    <a:pt x="4722" y="167"/>
                  </a:lnTo>
                  <a:cubicBezTo>
                    <a:pt x="4722" y="168"/>
                    <a:pt x="4723" y="168"/>
                    <a:pt x="4723" y="168"/>
                  </a:cubicBezTo>
                  <a:cubicBezTo>
                    <a:pt x="4723" y="168"/>
                    <a:pt x="4721" y="167"/>
                    <a:pt x="4719" y="165"/>
                  </a:cubicBezTo>
                  <a:lnTo>
                    <a:pt x="4711" y="157"/>
                  </a:lnTo>
                  <a:cubicBezTo>
                    <a:pt x="4707" y="151"/>
                    <a:pt x="4701" y="146"/>
                    <a:pt x="4694" y="143"/>
                  </a:cubicBezTo>
                  <a:cubicBezTo>
                    <a:pt x="4692" y="142"/>
                    <a:pt x="4688" y="141"/>
                    <a:pt x="4686" y="141"/>
                  </a:cubicBezTo>
                  <a:cubicBezTo>
                    <a:pt x="4683" y="140"/>
                    <a:pt x="4681" y="140"/>
                    <a:pt x="4679" y="140"/>
                  </a:cubicBezTo>
                  <a:cubicBezTo>
                    <a:pt x="4676" y="140"/>
                    <a:pt x="4674" y="140"/>
                    <a:pt x="4672" y="141"/>
                  </a:cubicBezTo>
                  <a:cubicBezTo>
                    <a:pt x="4668" y="141"/>
                    <a:pt x="4664" y="142"/>
                    <a:pt x="4660" y="144"/>
                  </a:cubicBezTo>
                  <a:cubicBezTo>
                    <a:pt x="4658" y="145"/>
                    <a:pt x="4656" y="146"/>
                    <a:pt x="4654" y="148"/>
                  </a:cubicBezTo>
                  <a:cubicBezTo>
                    <a:pt x="4651" y="150"/>
                    <a:pt x="4648" y="152"/>
                    <a:pt x="4645" y="155"/>
                  </a:cubicBezTo>
                  <a:lnTo>
                    <a:pt x="4645" y="155"/>
                  </a:lnTo>
                  <a:lnTo>
                    <a:pt x="4644" y="151"/>
                  </a:lnTo>
                  <a:cubicBezTo>
                    <a:pt x="4643" y="146"/>
                    <a:pt x="4642" y="142"/>
                    <a:pt x="4641" y="137"/>
                  </a:cubicBezTo>
                  <a:cubicBezTo>
                    <a:pt x="4639" y="134"/>
                    <a:pt x="4637" y="130"/>
                    <a:pt x="4636" y="128"/>
                  </a:cubicBezTo>
                  <a:cubicBezTo>
                    <a:pt x="4632" y="122"/>
                    <a:pt x="4629" y="116"/>
                    <a:pt x="4623" y="113"/>
                  </a:cubicBezTo>
                  <a:cubicBezTo>
                    <a:pt x="4617" y="109"/>
                    <a:pt x="4612" y="107"/>
                    <a:pt x="4605" y="107"/>
                  </a:cubicBezTo>
                  <a:cubicBezTo>
                    <a:pt x="4599" y="107"/>
                    <a:pt x="4594" y="108"/>
                    <a:pt x="4590" y="109"/>
                  </a:cubicBezTo>
                  <a:cubicBezTo>
                    <a:pt x="4587" y="111"/>
                    <a:pt x="4584" y="113"/>
                    <a:pt x="4581" y="114"/>
                  </a:cubicBezTo>
                  <a:cubicBezTo>
                    <a:pt x="4579" y="115"/>
                    <a:pt x="4578" y="116"/>
                    <a:pt x="4577" y="119"/>
                  </a:cubicBezTo>
                  <a:cubicBezTo>
                    <a:pt x="4572" y="122"/>
                    <a:pt x="4569" y="127"/>
                    <a:pt x="4565" y="130"/>
                  </a:cubicBezTo>
                  <a:lnTo>
                    <a:pt x="4556" y="142"/>
                  </a:lnTo>
                  <a:lnTo>
                    <a:pt x="4553" y="139"/>
                  </a:lnTo>
                  <a:cubicBezTo>
                    <a:pt x="4547" y="135"/>
                    <a:pt x="4541" y="131"/>
                    <a:pt x="4534" y="129"/>
                  </a:cubicBezTo>
                  <a:cubicBezTo>
                    <a:pt x="4532" y="129"/>
                    <a:pt x="4527" y="128"/>
                    <a:pt x="4527" y="128"/>
                  </a:cubicBezTo>
                  <a:lnTo>
                    <a:pt x="4525" y="128"/>
                  </a:lnTo>
                  <a:cubicBezTo>
                    <a:pt x="4521" y="126"/>
                    <a:pt x="4514" y="122"/>
                    <a:pt x="4503" y="117"/>
                  </a:cubicBezTo>
                  <a:cubicBezTo>
                    <a:pt x="4496" y="115"/>
                    <a:pt x="4489" y="114"/>
                    <a:pt x="4483" y="114"/>
                  </a:cubicBezTo>
                  <a:lnTo>
                    <a:pt x="4467" y="114"/>
                  </a:lnTo>
                  <a:lnTo>
                    <a:pt x="4456" y="115"/>
                  </a:lnTo>
                  <a:lnTo>
                    <a:pt x="4448" y="115"/>
                  </a:lnTo>
                  <a:cubicBezTo>
                    <a:pt x="4445" y="115"/>
                    <a:pt x="4441" y="115"/>
                    <a:pt x="4437" y="116"/>
                  </a:cubicBezTo>
                  <a:cubicBezTo>
                    <a:pt x="4432" y="117"/>
                    <a:pt x="4427" y="120"/>
                    <a:pt x="4423" y="122"/>
                  </a:cubicBezTo>
                  <a:lnTo>
                    <a:pt x="4418" y="126"/>
                  </a:lnTo>
                  <a:cubicBezTo>
                    <a:pt x="4415" y="128"/>
                    <a:pt x="4410" y="131"/>
                    <a:pt x="4407" y="135"/>
                  </a:cubicBezTo>
                  <a:lnTo>
                    <a:pt x="4400" y="141"/>
                  </a:lnTo>
                  <a:cubicBezTo>
                    <a:pt x="4395" y="142"/>
                    <a:pt x="4390" y="142"/>
                    <a:pt x="4386" y="144"/>
                  </a:cubicBezTo>
                  <a:cubicBezTo>
                    <a:pt x="4381" y="145"/>
                    <a:pt x="4376" y="148"/>
                    <a:pt x="4372" y="151"/>
                  </a:cubicBezTo>
                  <a:cubicBezTo>
                    <a:pt x="4371" y="152"/>
                    <a:pt x="4370" y="152"/>
                    <a:pt x="4368" y="153"/>
                  </a:cubicBezTo>
                  <a:lnTo>
                    <a:pt x="4368" y="153"/>
                  </a:lnTo>
                  <a:lnTo>
                    <a:pt x="4364" y="149"/>
                  </a:lnTo>
                  <a:cubicBezTo>
                    <a:pt x="4359" y="145"/>
                    <a:pt x="4353" y="142"/>
                    <a:pt x="4347" y="138"/>
                  </a:cubicBezTo>
                  <a:cubicBezTo>
                    <a:pt x="4346" y="138"/>
                    <a:pt x="4345" y="137"/>
                    <a:pt x="4344" y="137"/>
                  </a:cubicBezTo>
                  <a:lnTo>
                    <a:pt x="4344" y="137"/>
                  </a:lnTo>
                  <a:cubicBezTo>
                    <a:pt x="4343" y="134"/>
                    <a:pt x="4342" y="132"/>
                    <a:pt x="4341" y="129"/>
                  </a:cubicBezTo>
                  <a:cubicBezTo>
                    <a:pt x="4337" y="120"/>
                    <a:pt x="4331" y="111"/>
                    <a:pt x="4327" y="102"/>
                  </a:cubicBezTo>
                  <a:cubicBezTo>
                    <a:pt x="4324" y="100"/>
                    <a:pt x="4323" y="98"/>
                    <a:pt x="4321" y="97"/>
                  </a:cubicBezTo>
                  <a:cubicBezTo>
                    <a:pt x="4319" y="94"/>
                    <a:pt x="4316" y="92"/>
                    <a:pt x="4313" y="90"/>
                  </a:cubicBezTo>
                  <a:cubicBezTo>
                    <a:pt x="4308" y="87"/>
                    <a:pt x="4303" y="86"/>
                    <a:pt x="4299" y="85"/>
                  </a:cubicBezTo>
                  <a:lnTo>
                    <a:pt x="4293" y="85"/>
                  </a:lnTo>
                  <a:cubicBezTo>
                    <a:pt x="4287" y="85"/>
                    <a:pt x="4281" y="85"/>
                    <a:pt x="4276" y="86"/>
                  </a:cubicBezTo>
                  <a:cubicBezTo>
                    <a:pt x="4271" y="87"/>
                    <a:pt x="4265" y="89"/>
                    <a:pt x="4259" y="89"/>
                  </a:cubicBezTo>
                  <a:lnTo>
                    <a:pt x="4235" y="89"/>
                  </a:lnTo>
                  <a:cubicBezTo>
                    <a:pt x="4229" y="89"/>
                    <a:pt x="4222" y="89"/>
                    <a:pt x="4217" y="87"/>
                  </a:cubicBezTo>
                  <a:lnTo>
                    <a:pt x="4193" y="83"/>
                  </a:lnTo>
                  <a:lnTo>
                    <a:pt x="4186" y="82"/>
                  </a:lnTo>
                  <a:lnTo>
                    <a:pt x="4182" y="82"/>
                  </a:lnTo>
                  <a:cubicBezTo>
                    <a:pt x="4180" y="81"/>
                    <a:pt x="4178" y="81"/>
                    <a:pt x="4176" y="81"/>
                  </a:cubicBezTo>
                  <a:cubicBezTo>
                    <a:pt x="4174" y="81"/>
                    <a:pt x="4171" y="81"/>
                    <a:pt x="4169" y="82"/>
                  </a:cubicBezTo>
                  <a:cubicBezTo>
                    <a:pt x="4161" y="84"/>
                    <a:pt x="4153" y="89"/>
                    <a:pt x="4146" y="94"/>
                  </a:cubicBezTo>
                  <a:cubicBezTo>
                    <a:pt x="4145" y="95"/>
                    <a:pt x="4144" y="96"/>
                    <a:pt x="4144" y="97"/>
                  </a:cubicBezTo>
                  <a:lnTo>
                    <a:pt x="4144" y="97"/>
                  </a:lnTo>
                  <a:cubicBezTo>
                    <a:pt x="4141" y="92"/>
                    <a:pt x="4139" y="88"/>
                    <a:pt x="4135" y="84"/>
                  </a:cubicBezTo>
                  <a:cubicBezTo>
                    <a:pt x="4132" y="80"/>
                    <a:pt x="4129" y="77"/>
                    <a:pt x="4125" y="75"/>
                  </a:cubicBezTo>
                  <a:cubicBezTo>
                    <a:pt x="4122" y="71"/>
                    <a:pt x="4118" y="70"/>
                    <a:pt x="4115" y="69"/>
                  </a:cubicBezTo>
                  <a:cubicBezTo>
                    <a:pt x="4111" y="67"/>
                    <a:pt x="4107" y="66"/>
                    <a:pt x="4103" y="66"/>
                  </a:cubicBezTo>
                  <a:cubicBezTo>
                    <a:pt x="4102" y="66"/>
                    <a:pt x="4100" y="66"/>
                    <a:pt x="4098" y="67"/>
                  </a:cubicBezTo>
                  <a:cubicBezTo>
                    <a:pt x="4094" y="67"/>
                    <a:pt x="4088" y="69"/>
                    <a:pt x="4085" y="71"/>
                  </a:cubicBezTo>
                  <a:cubicBezTo>
                    <a:pt x="4081" y="72"/>
                    <a:pt x="4079" y="73"/>
                    <a:pt x="4076" y="76"/>
                  </a:cubicBezTo>
                  <a:cubicBezTo>
                    <a:pt x="4073" y="78"/>
                    <a:pt x="4071" y="82"/>
                    <a:pt x="4068" y="84"/>
                  </a:cubicBezTo>
                  <a:cubicBezTo>
                    <a:pt x="4065" y="89"/>
                    <a:pt x="4063" y="92"/>
                    <a:pt x="4059" y="97"/>
                  </a:cubicBezTo>
                  <a:cubicBezTo>
                    <a:pt x="4058" y="98"/>
                    <a:pt x="4057" y="100"/>
                    <a:pt x="4056" y="102"/>
                  </a:cubicBezTo>
                  <a:lnTo>
                    <a:pt x="4056" y="102"/>
                  </a:lnTo>
                  <a:cubicBezTo>
                    <a:pt x="4049" y="96"/>
                    <a:pt x="4043" y="92"/>
                    <a:pt x="4036" y="90"/>
                  </a:cubicBezTo>
                  <a:cubicBezTo>
                    <a:pt x="4032" y="89"/>
                    <a:pt x="4029" y="89"/>
                    <a:pt x="4025" y="87"/>
                  </a:cubicBezTo>
                  <a:lnTo>
                    <a:pt x="3998" y="87"/>
                  </a:lnTo>
                  <a:lnTo>
                    <a:pt x="3990" y="71"/>
                  </a:lnTo>
                  <a:cubicBezTo>
                    <a:pt x="3986" y="65"/>
                    <a:pt x="3983" y="60"/>
                    <a:pt x="3978" y="55"/>
                  </a:cubicBezTo>
                  <a:cubicBezTo>
                    <a:pt x="3976" y="53"/>
                    <a:pt x="3973" y="50"/>
                    <a:pt x="3971" y="49"/>
                  </a:cubicBezTo>
                  <a:cubicBezTo>
                    <a:pt x="3968" y="47"/>
                    <a:pt x="3963" y="45"/>
                    <a:pt x="3958" y="43"/>
                  </a:cubicBezTo>
                  <a:cubicBezTo>
                    <a:pt x="3955" y="42"/>
                    <a:pt x="3952" y="42"/>
                    <a:pt x="3949" y="42"/>
                  </a:cubicBezTo>
                  <a:cubicBezTo>
                    <a:pt x="3944" y="42"/>
                    <a:pt x="3939" y="43"/>
                    <a:pt x="3935" y="45"/>
                  </a:cubicBezTo>
                  <a:cubicBezTo>
                    <a:pt x="3928" y="47"/>
                    <a:pt x="3921" y="51"/>
                    <a:pt x="3915" y="56"/>
                  </a:cubicBezTo>
                  <a:lnTo>
                    <a:pt x="3906" y="64"/>
                  </a:lnTo>
                  <a:cubicBezTo>
                    <a:pt x="3904" y="65"/>
                    <a:pt x="3903" y="67"/>
                    <a:pt x="3901" y="68"/>
                  </a:cubicBezTo>
                  <a:lnTo>
                    <a:pt x="3902" y="68"/>
                  </a:lnTo>
                  <a:cubicBezTo>
                    <a:pt x="3900" y="68"/>
                    <a:pt x="3899" y="68"/>
                    <a:pt x="3898" y="69"/>
                  </a:cubicBezTo>
                  <a:cubicBezTo>
                    <a:pt x="3889" y="71"/>
                    <a:pt x="3882" y="76"/>
                    <a:pt x="3875" y="82"/>
                  </a:cubicBezTo>
                  <a:cubicBezTo>
                    <a:pt x="3874" y="83"/>
                    <a:pt x="3873" y="83"/>
                    <a:pt x="3872" y="84"/>
                  </a:cubicBezTo>
                  <a:lnTo>
                    <a:pt x="3872" y="84"/>
                  </a:lnTo>
                  <a:cubicBezTo>
                    <a:pt x="3871" y="83"/>
                    <a:pt x="3870" y="82"/>
                    <a:pt x="3869" y="80"/>
                  </a:cubicBezTo>
                  <a:cubicBezTo>
                    <a:pt x="3863" y="73"/>
                    <a:pt x="3856" y="68"/>
                    <a:pt x="3848" y="64"/>
                  </a:cubicBezTo>
                  <a:cubicBezTo>
                    <a:pt x="3845" y="63"/>
                    <a:pt x="3840" y="62"/>
                    <a:pt x="3837" y="61"/>
                  </a:cubicBezTo>
                  <a:lnTo>
                    <a:pt x="3830" y="61"/>
                  </a:lnTo>
                  <a:cubicBezTo>
                    <a:pt x="3826" y="61"/>
                    <a:pt x="3823" y="62"/>
                    <a:pt x="3820" y="62"/>
                  </a:cubicBezTo>
                  <a:cubicBezTo>
                    <a:pt x="3813" y="63"/>
                    <a:pt x="3809" y="64"/>
                    <a:pt x="3805" y="64"/>
                  </a:cubicBezTo>
                  <a:lnTo>
                    <a:pt x="3799" y="66"/>
                  </a:lnTo>
                  <a:lnTo>
                    <a:pt x="3799" y="66"/>
                  </a:lnTo>
                  <a:lnTo>
                    <a:pt x="3791" y="60"/>
                  </a:lnTo>
                  <a:cubicBezTo>
                    <a:pt x="3787" y="55"/>
                    <a:pt x="3780" y="51"/>
                    <a:pt x="3774" y="48"/>
                  </a:cubicBezTo>
                  <a:cubicBezTo>
                    <a:pt x="3768" y="46"/>
                    <a:pt x="3761" y="45"/>
                    <a:pt x="3754" y="45"/>
                  </a:cubicBezTo>
                  <a:cubicBezTo>
                    <a:pt x="3749" y="45"/>
                    <a:pt x="3743" y="46"/>
                    <a:pt x="3738" y="49"/>
                  </a:cubicBezTo>
                  <a:cubicBezTo>
                    <a:pt x="3735" y="50"/>
                    <a:pt x="3732" y="51"/>
                    <a:pt x="3730" y="55"/>
                  </a:cubicBezTo>
                  <a:cubicBezTo>
                    <a:pt x="3724" y="58"/>
                    <a:pt x="3720" y="64"/>
                    <a:pt x="3716" y="69"/>
                  </a:cubicBezTo>
                  <a:lnTo>
                    <a:pt x="3716" y="69"/>
                  </a:lnTo>
                  <a:cubicBezTo>
                    <a:pt x="3713" y="64"/>
                    <a:pt x="3708" y="59"/>
                    <a:pt x="3703" y="54"/>
                  </a:cubicBezTo>
                  <a:cubicBezTo>
                    <a:pt x="3700" y="51"/>
                    <a:pt x="3696" y="49"/>
                    <a:pt x="3693" y="47"/>
                  </a:cubicBezTo>
                  <a:cubicBezTo>
                    <a:pt x="3687" y="46"/>
                    <a:pt x="3683" y="45"/>
                    <a:pt x="3677" y="45"/>
                  </a:cubicBezTo>
                  <a:cubicBezTo>
                    <a:pt x="3673" y="45"/>
                    <a:pt x="3670" y="45"/>
                    <a:pt x="3666" y="46"/>
                  </a:cubicBezTo>
                  <a:cubicBezTo>
                    <a:pt x="3664" y="46"/>
                    <a:pt x="3662" y="47"/>
                    <a:pt x="3658" y="48"/>
                  </a:cubicBezTo>
                  <a:cubicBezTo>
                    <a:pt x="3654" y="50"/>
                    <a:pt x="3650" y="53"/>
                    <a:pt x="3647" y="55"/>
                  </a:cubicBezTo>
                  <a:lnTo>
                    <a:pt x="3647" y="55"/>
                  </a:lnTo>
                  <a:lnTo>
                    <a:pt x="3643" y="48"/>
                  </a:lnTo>
                  <a:cubicBezTo>
                    <a:pt x="3641" y="42"/>
                    <a:pt x="3637" y="38"/>
                    <a:pt x="3634" y="33"/>
                  </a:cubicBezTo>
                  <a:cubicBezTo>
                    <a:pt x="3633" y="32"/>
                    <a:pt x="3630" y="29"/>
                    <a:pt x="3629" y="28"/>
                  </a:cubicBezTo>
                  <a:cubicBezTo>
                    <a:pt x="3627" y="25"/>
                    <a:pt x="3623" y="24"/>
                    <a:pt x="3620" y="21"/>
                  </a:cubicBezTo>
                  <a:cubicBezTo>
                    <a:pt x="3615" y="19"/>
                    <a:pt x="3610" y="17"/>
                    <a:pt x="3604" y="17"/>
                  </a:cubicBezTo>
                  <a:cubicBezTo>
                    <a:pt x="3603" y="16"/>
                    <a:pt x="3601" y="16"/>
                    <a:pt x="3600" y="16"/>
                  </a:cubicBezTo>
                  <a:cubicBezTo>
                    <a:pt x="3595" y="16"/>
                    <a:pt x="3590" y="18"/>
                    <a:pt x="3585" y="20"/>
                  </a:cubicBezTo>
                  <a:cubicBezTo>
                    <a:pt x="3582" y="21"/>
                    <a:pt x="3578" y="24"/>
                    <a:pt x="3575" y="26"/>
                  </a:cubicBezTo>
                  <a:cubicBezTo>
                    <a:pt x="3574" y="28"/>
                    <a:pt x="3571" y="29"/>
                    <a:pt x="3570" y="32"/>
                  </a:cubicBezTo>
                  <a:cubicBezTo>
                    <a:pt x="3568" y="34"/>
                    <a:pt x="3566" y="36"/>
                    <a:pt x="3564" y="40"/>
                  </a:cubicBezTo>
                  <a:cubicBezTo>
                    <a:pt x="3561" y="45"/>
                    <a:pt x="3559" y="48"/>
                    <a:pt x="3556" y="53"/>
                  </a:cubicBezTo>
                  <a:cubicBezTo>
                    <a:pt x="3556" y="54"/>
                    <a:pt x="3555" y="54"/>
                    <a:pt x="3555" y="55"/>
                  </a:cubicBezTo>
                  <a:lnTo>
                    <a:pt x="3555" y="55"/>
                  </a:lnTo>
                  <a:cubicBezTo>
                    <a:pt x="3552" y="53"/>
                    <a:pt x="3548" y="51"/>
                    <a:pt x="3545" y="49"/>
                  </a:cubicBezTo>
                  <a:cubicBezTo>
                    <a:pt x="3542" y="47"/>
                    <a:pt x="3540" y="46"/>
                    <a:pt x="3538" y="46"/>
                  </a:cubicBezTo>
                  <a:cubicBezTo>
                    <a:pt x="3534" y="43"/>
                    <a:pt x="3531" y="43"/>
                    <a:pt x="3527" y="43"/>
                  </a:cubicBezTo>
                  <a:lnTo>
                    <a:pt x="3525" y="43"/>
                  </a:lnTo>
                  <a:cubicBezTo>
                    <a:pt x="3526" y="43"/>
                    <a:pt x="3524" y="42"/>
                    <a:pt x="3522" y="41"/>
                  </a:cubicBezTo>
                  <a:cubicBezTo>
                    <a:pt x="3517" y="39"/>
                    <a:pt x="3513" y="38"/>
                    <a:pt x="3509" y="35"/>
                  </a:cubicBezTo>
                  <a:cubicBezTo>
                    <a:pt x="3502" y="32"/>
                    <a:pt x="3494" y="31"/>
                    <a:pt x="3487" y="31"/>
                  </a:cubicBezTo>
                  <a:lnTo>
                    <a:pt x="3474" y="31"/>
                  </a:lnTo>
                  <a:lnTo>
                    <a:pt x="3451" y="29"/>
                  </a:lnTo>
                  <a:lnTo>
                    <a:pt x="3449" y="29"/>
                  </a:lnTo>
                  <a:cubicBezTo>
                    <a:pt x="3444" y="29"/>
                    <a:pt x="3440" y="29"/>
                    <a:pt x="3436" y="31"/>
                  </a:cubicBezTo>
                  <a:cubicBezTo>
                    <a:pt x="3432" y="32"/>
                    <a:pt x="3429" y="33"/>
                    <a:pt x="3425" y="35"/>
                  </a:cubicBezTo>
                  <a:cubicBezTo>
                    <a:pt x="3423" y="36"/>
                    <a:pt x="3421" y="38"/>
                    <a:pt x="3418" y="40"/>
                  </a:cubicBezTo>
                  <a:cubicBezTo>
                    <a:pt x="3414" y="43"/>
                    <a:pt x="3409" y="48"/>
                    <a:pt x="3406" y="54"/>
                  </a:cubicBezTo>
                  <a:cubicBezTo>
                    <a:pt x="3405" y="54"/>
                    <a:pt x="3405" y="55"/>
                    <a:pt x="3404" y="56"/>
                  </a:cubicBezTo>
                  <a:lnTo>
                    <a:pt x="3404" y="56"/>
                  </a:lnTo>
                  <a:cubicBezTo>
                    <a:pt x="3403" y="54"/>
                    <a:pt x="3401" y="53"/>
                    <a:pt x="3400" y="51"/>
                  </a:cubicBezTo>
                  <a:cubicBezTo>
                    <a:pt x="3396" y="49"/>
                    <a:pt x="3392" y="47"/>
                    <a:pt x="3388" y="46"/>
                  </a:cubicBezTo>
                  <a:cubicBezTo>
                    <a:pt x="3384" y="43"/>
                    <a:pt x="3380" y="42"/>
                    <a:pt x="3376" y="41"/>
                  </a:cubicBezTo>
                  <a:lnTo>
                    <a:pt x="3376" y="41"/>
                  </a:lnTo>
                  <a:lnTo>
                    <a:pt x="3371" y="36"/>
                  </a:lnTo>
                  <a:cubicBezTo>
                    <a:pt x="3366" y="33"/>
                    <a:pt x="3362" y="29"/>
                    <a:pt x="3357" y="27"/>
                  </a:cubicBezTo>
                  <a:cubicBezTo>
                    <a:pt x="3354" y="24"/>
                    <a:pt x="3349" y="22"/>
                    <a:pt x="3344" y="20"/>
                  </a:cubicBezTo>
                  <a:cubicBezTo>
                    <a:pt x="3341" y="19"/>
                    <a:pt x="3337" y="19"/>
                    <a:pt x="3334" y="19"/>
                  </a:cubicBezTo>
                  <a:cubicBezTo>
                    <a:pt x="3332" y="19"/>
                    <a:pt x="3331" y="19"/>
                    <a:pt x="3329" y="19"/>
                  </a:cubicBezTo>
                  <a:cubicBezTo>
                    <a:pt x="3321" y="19"/>
                    <a:pt x="3313" y="21"/>
                    <a:pt x="3306" y="27"/>
                  </a:cubicBezTo>
                  <a:cubicBezTo>
                    <a:pt x="3304" y="28"/>
                    <a:pt x="3303" y="29"/>
                    <a:pt x="3300" y="32"/>
                  </a:cubicBezTo>
                  <a:cubicBezTo>
                    <a:pt x="3299" y="33"/>
                    <a:pt x="3297" y="35"/>
                    <a:pt x="3296" y="36"/>
                  </a:cubicBezTo>
                  <a:cubicBezTo>
                    <a:pt x="3295" y="37"/>
                    <a:pt x="3295" y="37"/>
                    <a:pt x="3295" y="38"/>
                  </a:cubicBezTo>
                  <a:lnTo>
                    <a:pt x="3295" y="38"/>
                  </a:lnTo>
                  <a:cubicBezTo>
                    <a:pt x="3294" y="37"/>
                    <a:pt x="3294" y="36"/>
                    <a:pt x="3293" y="35"/>
                  </a:cubicBezTo>
                  <a:cubicBezTo>
                    <a:pt x="3290" y="27"/>
                    <a:pt x="3285" y="21"/>
                    <a:pt x="3278" y="16"/>
                  </a:cubicBezTo>
                  <a:cubicBezTo>
                    <a:pt x="3275" y="12"/>
                    <a:pt x="3269" y="10"/>
                    <a:pt x="3264" y="9"/>
                  </a:cubicBezTo>
                  <a:cubicBezTo>
                    <a:pt x="3261" y="7"/>
                    <a:pt x="3256" y="6"/>
                    <a:pt x="3253" y="6"/>
                  </a:cubicBezTo>
                  <a:lnTo>
                    <a:pt x="3250" y="6"/>
                  </a:lnTo>
                  <a:lnTo>
                    <a:pt x="3241" y="5"/>
                  </a:lnTo>
                  <a:cubicBezTo>
                    <a:pt x="3237" y="4"/>
                    <a:pt x="3232" y="3"/>
                    <a:pt x="3227" y="2"/>
                  </a:cubicBezTo>
                  <a:lnTo>
                    <a:pt x="3218" y="2"/>
                  </a:lnTo>
                  <a:cubicBezTo>
                    <a:pt x="3217" y="1"/>
                    <a:pt x="3215" y="1"/>
                    <a:pt x="32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31" name="Google Shape;1331;p40"/>
            <p:cNvSpPr/>
            <p:nvPr/>
          </p:nvSpPr>
          <p:spPr>
            <a:xfrm>
              <a:off x="6661855" y="1223940"/>
              <a:ext cx="338145" cy="244328"/>
            </a:xfrm>
            <a:custGeom>
              <a:avLst/>
              <a:gdLst/>
              <a:ahLst/>
              <a:cxnLst/>
              <a:rect l="l" t="t" r="r" b="b"/>
              <a:pathLst>
                <a:path w="3006" h="2172" extrusionOk="0">
                  <a:moveTo>
                    <a:pt x="2060" y="838"/>
                  </a:moveTo>
                  <a:lnTo>
                    <a:pt x="2060" y="838"/>
                  </a:lnTo>
                  <a:cubicBezTo>
                    <a:pt x="2060" y="839"/>
                    <a:pt x="2061" y="840"/>
                    <a:pt x="2061" y="840"/>
                  </a:cubicBezTo>
                  <a:cubicBezTo>
                    <a:pt x="2060" y="839"/>
                    <a:pt x="2060" y="839"/>
                    <a:pt x="2060" y="838"/>
                  </a:cubicBezTo>
                  <a:close/>
                  <a:moveTo>
                    <a:pt x="2365" y="1238"/>
                  </a:move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close/>
                  <a:moveTo>
                    <a:pt x="2368" y="1240"/>
                  </a:moveTo>
                  <a:lnTo>
                    <a:pt x="2368" y="1240"/>
                  </a:lnTo>
                  <a:cubicBezTo>
                    <a:pt x="2368" y="1240"/>
                    <a:pt x="2369" y="1240"/>
                    <a:pt x="2369" y="1241"/>
                  </a:cubicBezTo>
                  <a:cubicBezTo>
                    <a:pt x="2369" y="1241"/>
                    <a:pt x="2369" y="1241"/>
                    <a:pt x="2369" y="1241"/>
                  </a:cubicBezTo>
                  <a:cubicBezTo>
                    <a:pt x="2369" y="1241"/>
                    <a:pt x="2369" y="1241"/>
                    <a:pt x="2368" y="1240"/>
                  </a:cubicBezTo>
                  <a:close/>
                  <a:moveTo>
                    <a:pt x="2368" y="1289"/>
                  </a:moveTo>
                  <a:lnTo>
                    <a:pt x="2368" y="1289"/>
                  </a:lnTo>
                  <a:cubicBezTo>
                    <a:pt x="2368" y="1289"/>
                    <a:pt x="2369" y="1289"/>
                    <a:pt x="2369" y="1289"/>
                  </a:cubicBezTo>
                  <a:cubicBezTo>
                    <a:pt x="2368" y="1289"/>
                    <a:pt x="2368" y="1289"/>
                    <a:pt x="2368" y="1289"/>
                  </a:cubicBezTo>
                  <a:close/>
                  <a:moveTo>
                    <a:pt x="2479" y="1397"/>
                  </a:moveTo>
                  <a:lnTo>
                    <a:pt x="2479" y="1397"/>
                  </a:lnTo>
                  <a:cubicBezTo>
                    <a:pt x="2480" y="1397"/>
                    <a:pt x="2480" y="1397"/>
                    <a:pt x="2480" y="1397"/>
                  </a:cubicBezTo>
                  <a:lnTo>
                    <a:pt x="2480" y="1398"/>
                  </a:lnTo>
                  <a:lnTo>
                    <a:pt x="2479" y="1397"/>
                  </a:lnTo>
                  <a:close/>
                  <a:moveTo>
                    <a:pt x="2523" y="1464"/>
                  </a:moveTo>
                  <a:cubicBezTo>
                    <a:pt x="2523" y="1464"/>
                    <a:pt x="2524" y="1465"/>
                    <a:pt x="2524" y="1466"/>
                  </a:cubicBezTo>
                  <a:lnTo>
                    <a:pt x="2524" y="1466"/>
                  </a:lnTo>
                  <a:cubicBezTo>
                    <a:pt x="2523" y="1465"/>
                    <a:pt x="2523" y="1464"/>
                    <a:pt x="2523" y="1464"/>
                  </a:cubicBezTo>
                  <a:close/>
                  <a:moveTo>
                    <a:pt x="2544" y="1493"/>
                  </a:moveTo>
                  <a:cubicBezTo>
                    <a:pt x="2544" y="1493"/>
                    <a:pt x="2544" y="1493"/>
                    <a:pt x="2545" y="1494"/>
                  </a:cubicBezTo>
                  <a:lnTo>
                    <a:pt x="2545" y="1494"/>
                  </a:lnTo>
                  <a:cubicBezTo>
                    <a:pt x="2543" y="1493"/>
                    <a:pt x="2542" y="1493"/>
                    <a:pt x="2544" y="1493"/>
                  </a:cubicBezTo>
                  <a:close/>
                  <a:moveTo>
                    <a:pt x="904" y="1937"/>
                  </a:moveTo>
                  <a:cubicBezTo>
                    <a:pt x="904" y="1937"/>
                    <a:pt x="905" y="1938"/>
                    <a:pt x="905" y="1938"/>
                  </a:cubicBezTo>
                  <a:cubicBezTo>
                    <a:pt x="905" y="1938"/>
                    <a:pt x="904" y="1938"/>
                    <a:pt x="904" y="1937"/>
                  </a:cubicBezTo>
                  <a:close/>
                  <a:moveTo>
                    <a:pt x="1790" y="2012"/>
                  </a:moveTo>
                  <a:lnTo>
                    <a:pt x="1790" y="2012"/>
                  </a:lnTo>
                  <a:cubicBezTo>
                    <a:pt x="1790" y="2012"/>
                    <a:pt x="1790" y="2012"/>
                    <a:pt x="1791" y="2012"/>
                  </a:cubicBezTo>
                  <a:cubicBezTo>
                    <a:pt x="1790" y="2012"/>
                    <a:pt x="1790" y="2012"/>
                    <a:pt x="1790" y="2012"/>
                  </a:cubicBezTo>
                  <a:close/>
                  <a:moveTo>
                    <a:pt x="1791" y="2012"/>
                  </a:moveTo>
                  <a:cubicBezTo>
                    <a:pt x="1792" y="2013"/>
                    <a:pt x="1792" y="2014"/>
                    <a:pt x="1792" y="2014"/>
                  </a:cubicBezTo>
                  <a:cubicBezTo>
                    <a:pt x="1792" y="2014"/>
                    <a:pt x="1791" y="2013"/>
                    <a:pt x="1791" y="2012"/>
                  </a:cubicBezTo>
                  <a:close/>
                  <a:moveTo>
                    <a:pt x="1668" y="2037"/>
                  </a:moveTo>
                  <a:cubicBezTo>
                    <a:pt x="1668" y="2037"/>
                    <a:pt x="1669" y="2037"/>
                    <a:pt x="1669" y="2038"/>
                  </a:cubicBezTo>
                  <a:lnTo>
                    <a:pt x="1669" y="2038"/>
                  </a:lnTo>
                  <a:cubicBezTo>
                    <a:pt x="1669" y="2038"/>
                    <a:pt x="1668" y="2038"/>
                    <a:pt x="1668" y="2038"/>
                  </a:cubicBezTo>
                  <a:cubicBezTo>
                    <a:pt x="1668" y="2037"/>
                    <a:pt x="1668" y="2037"/>
                    <a:pt x="1668" y="2037"/>
                  </a:cubicBezTo>
                  <a:close/>
                  <a:moveTo>
                    <a:pt x="1752" y="2043"/>
                  </a:moveTo>
                  <a:lnTo>
                    <a:pt x="1752" y="2043"/>
                  </a:lnTo>
                  <a:cubicBezTo>
                    <a:pt x="1752" y="2043"/>
                    <a:pt x="1752" y="2043"/>
                    <a:pt x="1751" y="2043"/>
                  </a:cubicBezTo>
                  <a:cubicBezTo>
                    <a:pt x="1751" y="2043"/>
                    <a:pt x="1751" y="2043"/>
                    <a:pt x="1751" y="2044"/>
                  </a:cubicBezTo>
                  <a:lnTo>
                    <a:pt x="1751" y="2044"/>
                  </a:lnTo>
                  <a:cubicBezTo>
                    <a:pt x="1751" y="2043"/>
                    <a:pt x="1752" y="2043"/>
                    <a:pt x="1752" y="2043"/>
                  </a:cubicBezTo>
                  <a:close/>
                  <a:moveTo>
                    <a:pt x="2519" y="2072"/>
                  </a:moveTo>
                  <a:cubicBezTo>
                    <a:pt x="2519" y="2072"/>
                    <a:pt x="2520" y="2072"/>
                    <a:pt x="2521" y="2072"/>
                  </a:cubicBezTo>
                  <a:cubicBezTo>
                    <a:pt x="2519" y="2072"/>
                    <a:pt x="2519" y="2072"/>
                    <a:pt x="2519" y="2072"/>
                  </a:cubicBezTo>
                  <a:close/>
                  <a:moveTo>
                    <a:pt x="2447" y="2074"/>
                  </a:moveTo>
                  <a:lnTo>
                    <a:pt x="2447" y="2074"/>
                  </a:lnTo>
                  <a:cubicBezTo>
                    <a:pt x="2447" y="2074"/>
                    <a:pt x="2447" y="2075"/>
                    <a:pt x="2448" y="2075"/>
                  </a:cubicBezTo>
                  <a:cubicBezTo>
                    <a:pt x="2448" y="2075"/>
                    <a:pt x="2448" y="2075"/>
                    <a:pt x="2448" y="2075"/>
                  </a:cubicBezTo>
                  <a:cubicBezTo>
                    <a:pt x="2448" y="2075"/>
                    <a:pt x="2447" y="2075"/>
                    <a:pt x="2447" y="2074"/>
                  </a:cubicBezTo>
                  <a:close/>
                  <a:moveTo>
                    <a:pt x="2393" y="2101"/>
                  </a:moveTo>
                  <a:cubicBezTo>
                    <a:pt x="2394" y="2101"/>
                    <a:pt x="2394" y="2101"/>
                    <a:pt x="2395" y="2102"/>
                  </a:cubicBezTo>
                  <a:lnTo>
                    <a:pt x="2395" y="2102"/>
                  </a:lnTo>
                  <a:cubicBezTo>
                    <a:pt x="2394" y="2102"/>
                    <a:pt x="2394" y="2102"/>
                    <a:pt x="2393" y="2101"/>
                  </a:cubicBezTo>
                  <a:cubicBezTo>
                    <a:pt x="2393" y="2101"/>
                    <a:pt x="2393" y="2101"/>
                    <a:pt x="2393" y="2101"/>
                  </a:cubicBezTo>
                  <a:close/>
                  <a:moveTo>
                    <a:pt x="2901" y="2156"/>
                  </a:moveTo>
                  <a:lnTo>
                    <a:pt x="2901" y="2156"/>
                  </a:lnTo>
                  <a:cubicBezTo>
                    <a:pt x="2900" y="2156"/>
                    <a:pt x="2900" y="2156"/>
                    <a:pt x="2899" y="2157"/>
                  </a:cubicBezTo>
                  <a:lnTo>
                    <a:pt x="2899" y="2157"/>
                  </a:lnTo>
                  <a:cubicBezTo>
                    <a:pt x="2900" y="2156"/>
                    <a:pt x="2901" y="2156"/>
                    <a:pt x="2901" y="2156"/>
                  </a:cubicBezTo>
                  <a:close/>
                  <a:moveTo>
                    <a:pt x="1488" y="1"/>
                  </a:moveTo>
                  <a:cubicBezTo>
                    <a:pt x="1485" y="1"/>
                    <a:pt x="1482" y="2"/>
                    <a:pt x="1479" y="3"/>
                  </a:cubicBezTo>
                  <a:cubicBezTo>
                    <a:pt x="1473" y="8"/>
                    <a:pt x="1471" y="17"/>
                    <a:pt x="1476" y="24"/>
                  </a:cubicBezTo>
                  <a:cubicBezTo>
                    <a:pt x="1479" y="30"/>
                    <a:pt x="1485" y="35"/>
                    <a:pt x="1491" y="37"/>
                  </a:cubicBezTo>
                  <a:cubicBezTo>
                    <a:pt x="1495" y="39"/>
                    <a:pt x="1500" y="41"/>
                    <a:pt x="1506" y="41"/>
                  </a:cubicBezTo>
                  <a:cubicBezTo>
                    <a:pt x="1508" y="41"/>
                    <a:pt x="1511" y="42"/>
                    <a:pt x="1513" y="42"/>
                  </a:cubicBezTo>
                  <a:cubicBezTo>
                    <a:pt x="1513" y="43"/>
                    <a:pt x="1513" y="43"/>
                    <a:pt x="1514" y="44"/>
                  </a:cubicBezTo>
                  <a:cubicBezTo>
                    <a:pt x="1519" y="50"/>
                    <a:pt x="1522" y="57"/>
                    <a:pt x="1526" y="63"/>
                  </a:cubicBezTo>
                  <a:cubicBezTo>
                    <a:pt x="1529" y="71"/>
                    <a:pt x="1535" y="78"/>
                    <a:pt x="1538" y="83"/>
                  </a:cubicBezTo>
                  <a:cubicBezTo>
                    <a:pt x="1539" y="86"/>
                    <a:pt x="1542" y="89"/>
                    <a:pt x="1543" y="92"/>
                  </a:cubicBezTo>
                  <a:cubicBezTo>
                    <a:pt x="1544" y="95"/>
                    <a:pt x="1546" y="100"/>
                    <a:pt x="1549" y="103"/>
                  </a:cubicBezTo>
                  <a:cubicBezTo>
                    <a:pt x="1553" y="109"/>
                    <a:pt x="1557" y="115"/>
                    <a:pt x="1559" y="120"/>
                  </a:cubicBezTo>
                  <a:cubicBezTo>
                    <a:pt x="1560" y="124"/>
                    <a:pt x="1563" y="127"/>
                    <a:pt x="1564" y="132"/>
                  </a:cubicBezTo>
                  <a:cubicBezTo>
                    <a:pt x="1566" y="137"/>
                    <a:pt x="1568" y="141"/>
                    <a:pt x="1571" y="145"/>
                  </a:cubicBezTo>
                  <a:cubicBezTo>
                    <a:pt x="1573" y="149"/>
                    <a:pt x="1573" y="147"/>
                    <a:pt x="1573" y="156"/>
                  </a:cubicBezTo>
                  <a:cubicBezTo>
                    <a:pt x="1572" y="162"/>
                    <a:pt x="1573" y="168"/>
                    <a:pt x="1574" y="174"/>
                  </a:cubicBezTo>
                  <a:cubicBezTo>
                    <a:pt x="1575" y="177"/>
                    <a:pt x="1577" y="180"/>
                    <a:pt x="1579" y="182"/>
                  </a:cubicBezTo>
                  <a:cubicBezTo>
                    <a:pt x="1580" y="185"/>
                    <a:pt x="1582" y="188"/>
                    <a:pt x="1585" y="190"/>
                  </a:cubicBezTo>
                  <a:cubicBezTo>
                    <a:pt x="1589" y="196"/>
                    <a:pt x="1596" y="199"/>
                    <a:pt x="1603" y="200"/>
                  </a:cubicBezTo>
                  <a:cubicBezTo>
                    <a:pt x="1608" y="202"/>
                    <a:pt x="1612" y="203"/>
                    <a:pt x="1617" y="203"/>
                  </a:cubicBezTo>
                  <a:cubicBezTo>
                    <a:pt x="1619" y="203"/>
                    <a:pt x="1621" y="203"/>
                    <a:pt x="1622" y="204"/>
                  </a:cubicBezTo>
                  <a:cubicBezTo>
                    <a:pt x="1622" y="206"/>
                    <a:pt x="1621" y="209"/>
                    <a:pt x="1619" y="211"/>
                  </a:cubicBezTo>
                  <a:cubicBezTo>
                    <a:pt x="1618" y="217"/>
                    <a:pt x="1617" y="222"/>
                    <a:pt x="1616" y="228"/>
                  </a:cubicBezTo>
                  <a:cubicBezTo>
                    <a:pt x="1616" y="235"/>
                    <a:pt x="1618" y="243"/>
                    <a:pt x="1623" y="249"/>
                  </a:cubicBezTo>
                  <a:cubicBezTo>
                    <a:pt x="1625" y="254"/>
                    <a:pt x="1629" y="257"/>
                    <a:pt x="1631" y="261"/>
                  </a:cubicBezTo>
                  <a:cubicBezTo>
                    <a:pt x="1634" y="264"/>
                    <a:pt x="1638" y="268"/>
                    <a:pt x="1640" y="270"/>
                  </a:cubicBezTo>
                  <a:cubicBezTo>
                    <a:pt x="1643" y="272"/>
                    <a:pt x="1645" y="273"/>
                    <a:pt x="1646" y="276"/>
                  </a:cubicBezTo>
                  <a:cubicBezTo>
                    <a:pt x="1648" y="280"/>
                    <a:pt x="1652" y="284"/>
                    <a:pt x="1654" y="287"/>
                  </a:cubicBezTo>
                  <a:cubicBezTo>
                    <a:pt x="1659" y="292"/>
                    <a:pt x="1663" y="295"/>
                    <a:pt x="1669" y="298"/>
                  </a:cubicBezTo>
                  <a:cubicBezTo>
                    <a:pt x="1672" y="299"/>
                    <a:pt x="1674" y="300"/>
                    <a:pt x="1675" y="301"/>
                  </a:cubicBezTo>
                  <a:cubicBezTo>
                    <a:pt x="1677" y="302"/>
                    <a:pt x="1678" y="304"/>
                    <a:pt x="1678" y="306"/>
                  </a:cubicBezTo>
                  <a:cubicBezTo>
                    <a:pt x="1680" y="307"/>
                    <a:pt x="1681" y="308"/>
                    <a:pt x="1681" y="309"/>
                  </a:cubicBezTo>
                  <a:lnTo>
                    <a:pt x="1681" y="317"/>
                  </a:lnTo>
                  <a:cubicBezTo>
                    <a:pt x="1681" y="324"/>
                    <a:pt x="1683" y="330"/>
                    <a:pt x="1685" y="336"/>
                  </a:cubicBezTo>
                  <a:cubicBezTo>
                    <a:pt x="1687" y="339"/>
                    <a:pt x="1688" y="342"/>
                    <a:pt x="1690" y="344"/>
                  </a:cubicBezTo>
                  <a:cubicBezTo>
                    <a:pt x="1691" y="346"/>
                    <a:pt x="1692" y="349"/>
                    <a:pt x="1695" y="350"/>
                  </a:cubicBezTo>
                  <a:cubicBezTo>
                    <a:pt x="1698" y="354"/>
                    <a:pt x="1703" y="358"/>
                    <a:pt x="1707" y="361"/>
                  </a:cubicBezTo>
                  <a:cubicBezTo>
                    <a:pt x="1710" y="363"/>
                    <a:pt x="1712" y="365"/>
                    <a:pt x="1714" y="366"/>
                  </a:cubicBezTo>
                  <a:cubicBezTo>
                    <a:pt x="1716" y="368"/>
                    <a:pt x="1717" y="371"/>
                    <a:pt x="1719" y="372"/>
                  </a:cubicBezTo>
                  <a:cubicBezTo>
                    <a:pt x="1723" y="378"/>
                    <a:pt x="1726" y="382"/>
                    <a:pt x="1731" y="386"/>
                  </a:cubicBezTo>
                  <a:cubicBezTo>
                    <a:pt x="1735" y="388"/>
                    <a:pt x="1739" y="390"/>
                    <a:pt x="1743" y="393"/>
                  </a:cubicBezTo>
                  <a:cubicBezTo>
                    <a:pt x="1747" y="395"/>
                    <a:pt x="1746" y="394"/>
                    <a:pt x="1753" y="403"/>
                  </a:cubicBezTo>
                  <a:cubicBezTo>
                    <a:pt x="1755" y="407"/>
                    <a:pt x="1758" y="410"/>
                    <a:pt x="1761" y="414"/>
                  </a:cubicBezTo>
                  <a:lnTo>
                    <a:pt x="1768" y="421"/>
                  </a:lnTo>
                  <a:lnTo>
                    <a:pt x="1771" y="425"/>
                  </a:lnTo>
                  <a:lnTo>
                    <a:pt x="1773" y="429"/>
                  </a:lnTo>
                  <a:cubicBezTo>
                    <a:pt x="1773" y="430"/>
                    <a:pt x="1773" y="430"/>
                    <a:pt x="1773" y="431"/>
                  </a:cubicBezTo>
                  <a:lnTo>
                    <a:pt x="1773" y="441"/>
                  </a:lnTo>
                  <a:cubicBezTo>
                    <a:pt x="1775" y="447"/>
                    <a:pt x="1776" y="454"/>
                    <a:pt x="1779" y="460"/>
                  </a:cubicBezTo>
                  <a:cubicBezTo>
                    <a:pt x="1782" y="466"/>
                    <a:pt x="1785" y="471"/>
                    <a:pt x="1790" y="475"/>
                  </a:cubicBezTo>
                  <a:cubicBezTo>
                    <a:pt x="1794" y="480"/>
                    <a:pt x="1800" y="484"/>
                    <a:pt x="1806" y="487"/>
                  </a:cubicBezTo>
                  <a:cubicBezTo>
                    <a:pt x="1815" y="490"/>
                    <a:pt x="1813" y="489"/>
                    <a:pt x="1815" y="491"/>
                  </a:cubicBezTo>
                  <a:cubicBezTo>
                    <a:pt x="1816" y="492"/>
                    <a:pt x="1816" y="494"/>
                    <a:pt x="1816" y="495"/>
                  </a:cubicBezTo>
                  <a:cubicBezTo>
                    <a:pt x="1817" y="497"/>
                    <a:pt x="1817" y="499"/>
                    <a:pt x="1816" y="500"/>
                  </a:cubicBezTo>
                  <a:cubicBezTo>
                    <a:pt x="1816" y="507"/>
                    <a:pt x="1817" y="514"/>
                    <a:pt x="1820" y="520"/>
                  </a:cubicBezTo>
                  <a:cubicBezTo>
                    <a:pt x="1822" y="526"/>
                    <a:pt x="1824" y="531"/>
                    <a:pt x="1828" y="535"/>
                  </a:cubicBezTo>
                  <a:cubicBezTo>
                    <a:pt x="1831" y="540"/>
                    <a:pt x="1835" y="543"/>
                    <a:pt x="1838" y="547"/>
                  </a:cubicBezTo>
                  <a:cubicBezTo>
                    <a:pt x="1842" y="550"/>
                    <a:pt x="1844" y="553"/>
                    <a:pt x="1845" y="554"/>
                  </a:cubicBezTo>
                  <a:cubicBezTo>
                    <a:pt x="1848" y="556"/>
                    <a:pt x="1849" y="558"/>
                    <a:pt x="1851" y="561"/>
                  </a:cubicBezTo>
                  <a:cubicBezTo>
                    <a:pt x="1852" y="563"/>
                    <a:pt x="1852" y="564"/>
                    <a:pt x="1853" y="565"/>
                  </a:cubicBezTo>
                  <a:cubicBezTo>
                    <a:pt x="1853" y="568"/>
                    <a:pt x="1855" y="571"/>
                    <a:pt x="1855" y="573"/>
                  </a:cubicBezTo>
                  <a:cubicBezTo>
                    <a:pt x="1856" y="579"/>
                    <a:pt x="1858" y="585"/>
                    <a:pt x="1860" y="591"/>
                  </a:cubicBezTo>
                  <a:cubicBezTo>
                    <a:pt x="1862" y="593"/>
                    <a:pt x="1863" y="595"/>
                    <a:pt x="1865" y="598"/>
                  </a:cubicBezTo>
                  <a:lnTo>
                    <a:pt x="1868" y="604"/>
                  </a:lnTo>
                  <a:cubicBezTo>
                    <a:pt x="1872" y="608"/>
                    <a:pt x="1875" y="612"/>
                    <a:pt x="1879" y="615"/>
                  </a:cubicBezTo>
                  <a:cubicBezTo>
                    <a:pt x="1881" y="617"/>
                    <a:pt x="1884" y="620"/>
                    <a:pt x="1885" y="622"/>
                  </a:cubicBezTo>
                  <a:cubicBezTo>
                    <a:pt x="1887" y="623"/>
                    <a:pt x="1889" y="627"/>
                    <a:pt x="1890" y="629"/>
                  </a:cubicBezTo>
                  <a:cubicBezTo>
                    <a:pt x="1892" y="630"/>
                    <a:pt x="1893" y="633"/>
                    <a:pt x="1893" y="635"/>
                  </a:cubicBezTo>
                  <a:cubicBezTo>
                    <a:pt x="1894" y="636"/>
                    <a:pt x="1894" y="638"/>
                    <a:pt x="1896" y="644"/>
                  </a:cubicBezTo>
                  <a:cubicBezTo>
                    <a:pt x="1897" y="650"/>
                    <a:pt x="1900" y="655"/>
                    <a:pt x="1903" y="660"/>
                  </a:cubicBezTo>
                  <a:cubicBezTo>
                    <a:pt x="1906" y="665"/>
                    <a:pt x="1908" y="667"/>
                    <a:pt x="1911" y="671"/>
                  </a:cubicBezTo>
                  <a:cubicBezTo>
                    <a:pt x="1914" y="675"/>
                    <a:pt x="1916" y="678"/>
                    <a:pt x="1919" y="681"/>
                  </a:cubicBezTo>
                  <a:cubicBezTo>
                    <a:pt x="1922" y="685"/>
                    <a:pt x="1923" y="687"/>
                    <a:pt x="1925" y="689"/>
                  </a:cubicBezTo>
                  <a:cubicBezTo>
                    <a:pt x="1930" y="697"/>
                    <a:pt x="1936" y="704"/>
                    <a:pt x="1943" y="710"/>
                  </a:cubicBezTo>
                  <a:cubicBezTo>
                    <a:pt x="1947" y="715"/>
                    <a:pt x="1950" y="716"/>
                    <a:pt x="1951" y="717"/>
                  </a:cubicBezTo>
                  <a:cubicBezTo>
                    <a:pt x="1952" y="719"/>
                    <a:pt x="1954" y="722"/>
                    <a:pt x="1955" y="723"/>
                  </a:cubicBezTo>
                  <a:cubicBezTo>
                    <a:pt x="1959" y="729"/>
                    <a:pt x="1965" y="734"/>
                    <a:pt x="1969" y="738"/>
                  </a:cubicBezTo>
                  <a:cubicBezTo>
                    <a:pt x="1975" y="741"/>
                    <a:pt x="1980" y="744"/>
                    <a:pt x="1985" y="745"/>
                  </a:cubicBezTo>
                  <a:lnTo>
                    <a:pt x="1989" y="746"/>
                  </a:lnTo>
                  <a:cubicBezTo>
                    <a:pt x="1990" y="747"/>
                    <a:pt x="1990" y="748"/>
                    <a:pt x="1991" y="750"/>
                  </a:cubicBezTo>
                  <a:cubicBezTo>
                    <a:pt x="1995" y="755"/>
                    <a:pt x="1997" y="761"/>
                    <a:pt x="1999" y="768"/>
                  </a:cubicBezTo>
                  <a:cubicBezTo>
                    <a:pt x="2002" y="773"/>
                    <a:pt x="2004" y="776"/>
                    <a:pt x="2007" y="781"/>
                  </a:cubicBezTo>
                  <a:lnTo>
                    <a:pt x="2014" y="791"/>
                  </a:lnTo>
                  <a:cubicBezTo>
                    <a:pt x="2020" y="798"/>
                    <a:pt x="2024" y="803"/>
                    <a:pt x="2028" y="809"/>
                  </a:cubicBezTo>
                  <a:lnTo>
                    <a:pt x="2032" y="813"/>
                  </a:lnTo>
                  <a:cubicBezTo>
                    <a:pt x="2033" y="816"/>
                    <a:pt x="2035" y="818"/>
                    <a:pt x="2036" y="820"/>
                  </a:cubicBezTo>
                  <a:cubicBezTo>
                    <a:pt x="2041" y="825"/>
                    <a:pt x="2046" y="829"/>
                    <a:pt x="2051" y="832"/>
                  </a:cubicBezTo>
                  <a:cubicBezTo>
                    <a:pt x="2054" y="833"/>
                    <a:pt x="2055" y="834"/>
                    <a:pt x="2057" y="836"/>
                  </a:cubicBezTo>
                  <a:lnTo>
                    <a:pt x="2058" y="838"/>
                  </a:lnTo>
                  <a:cubicBezTo>
                    <a:pt x="2059" y="838"/>
                    <a:pt x="2059" y="838"/>
                    <a:pt x="2059" y="838"/>
                  </a:cubicBezTo>
                  <a:lnTo>
                    <a:pt x="2059" y="838"/>
                  </a:lnTo>
                  <a:cubicBezTo>
                    <a:pt x="2059" y="839"/>
                    <a:pt x="2058" y="840"/>
                    <a:pt x="2057" y="842"/>
                  </a:cubicBezTo>
                  <a:cubicBezTo>
                    <a:pt x="2056" y="848"/>
                    <a:pt x="2055" y="854"/>
                    <a:pt x="2054" y="860"/>
                  </a:cubicBezTo>
                  <a:cubicBezTo>
                    <a:pt x="2054" y="868"/>
                    <a:pt x="2056" y="877"/>
                    <a:pt x="2061" y="884"/>
                  </a:cubicBezTo>
                  <a:cubicBezTo>
                    <a:pt x="2064" y="890"/>
                    <a:pt x="2069" y="894"/>
                    <a:pt x="2075" y="899"/>
                  </a:cubicBezTo>
                  <a:cubicBezTo>
                    <a:pt x="2079" y="902"/>
                    <a:pt x="2084" y="905"/>
                    <a:pt x="2089" y="907"/>
                  </a:cubicBezTo>
                  <a:cubicBezTo>
                    <a:pt x="2090" y="908"/>
                    <a:pt x="2091" y="908"/>
                    <a:pt x="2092" y="909"/>
                  </a:cubicBezTo>
                  <a:lnTo>
                    <a:pt x="2093" y="912"/>
                  </a:lnTo>
                  <a:lnTo>
                    <a:pt x="2096" y="914"/>
                  </a:lnTo>
                  <a:cubicBezTo>
                    <a:pt x="2096" y="915"/>
                    <a:pt x="2097" y="916"/>
                    <a:pt x="2098" y="917"/>
                  </a:cubicBezTo>
                  <a:cubicBezTo>
                    <a:pt x="2102" y="923"/>
                    <a:pt x="2108" y="927"/>
                    <a:pt x="2114" y="930"/>
                  </a:cubicBezTo>
                  <a:cubicBezTo>
                    <a:pt x="2118" y="931"/>
                    <a:pt x="2120" y="933"/>
                    <a:pt x="2122" y="935"/>
                  </a:cubicBezTo>
                  <a:cubicBezTo>
                    <a:pt x="2123" y="935"/>
                    <a:pt x="2123" y="935"/>
                    <a:pt x="2124" y="936"/>
                  </a:cubicBezTo>
                  <a:lnTo>
                    <a:pt x="2124" y="936"/>
                  </a:lnTo>
                  <a:cubicBezTo>
                    <a:pt x="2124" y="936"/>
                    <a:pt x="2123" y="937"/>
                    <a:pt x="2123" y="937"/>
                  </a:cubicBezTo>
                  <a:cubicBezTo>
                    <a:pt x="2122" y="942"/>
                    <a:pt x="2121" y="948"/>
                    <a:pt x="2120" y="953"/>
                  </a:cubicBezTo>
                  <a:cubicBezTo>
                    <a:pt x="2119" y="971"/>
                    <a:pt x="2129" y="988"/>
                    <a:pt x="2144" y="996"/>
                  </a:cubicBezTo>
                  <a:cubicBezTo>
                    <a:pt x="2151" y="1000"/>
                    <a:pt x="2158" y="1001"/>
                    <a:pt x="2165" y="1002"/>
                  </a:cubicBezTo>
                  <a:lnTo>
                    <a:pt x="2171" y="1003"/>
                  </a:lnTo>
                  <a:lnTo>
                    <a:pt x="2171" y="1003"/>
                  </a:lnTo>
                  <a:lnTo>
                    <a:pt x="2172" y="1006"/>
                  </a:lnTo>
                  <a:cubicBezTo>
                    <a:pt x="2173" y="1008"/>
                    <a:pt x="2173" y="1010"/>
                    <a:pt x="2174" y="1012"/>
                  </a:cubicBezTo>
                  <a:cubicBezTo>
                    <a:pt x="2175" y="1017"/>
                    <a:pt x="2178" y="1023"/>
                    <a:pt x="2181" y="1028"/>
                  </a:cubicBezTo>
                  <a:cubicBezTo>
                    <a:pt x="2184" y="1032"/>
                    <a:pt x="2186" y="1037"/>
                    <a:pt x="2189" y="1040"/>
                  </a:cubicBezTo>
                  <a:cubicBezTo>
                    <a:pt x="2193" y="1045"/>
                    <a:pt x="2196" y="1050"/>
                    <a:pt x="2201" y="1053"/>
                  </a:cubicBezTo>
                  <a:cubicBezTo>
                    <a:pt x="2206" y="1056"/>
                    <a:pt x="2208" y="1058"/>
                    <a:pt x="2209" y="1059"/>
                  </a:cubicBezTo>
                  <a:cubicBezTo>
                    <a:pt x="2210" y="1061"/>
                    <a:pt x="2211" y="1062"/>
                    <a:pt x="2213" y="1065"/>
                  </a:cubicBezTo>
                  <a:cubicBezTo>
                    <a:pt x="2217" y="1072"/>
                    <a:pt x="2223" y="1078"/>
                    <a:pt x="2229" y="1084"/>
                  </a:cubicBezTo>
                  <a:cubicBezTo>
                    <a:pt x="2230" y="1087"/>
                    <a:pt x="2232" y="1089"/>
                    <a:pt x="2235" y="1092"/>
                  </a:cubicBezTo>
                  <a:cubicBezTo>
                    <a:pt x="2236" y="1094"/>
                    <a:pt x="2237" y="1096"/>
                    <a:pt x="2238" y="1097"/>
                  </a:cubicBezTo>
                  <a:lnTo>
                    <a:pt x="2238" y="1101"/>
                  </a:lnTo>
                  <a:cubicBezTo>
                    <a:pt x="2238" y="1106"/>
                    <a:pt x="2239" y="1112"/>
                    <a:pt x="2241" y="1118"/>
                  </a:cubicBezTo>
                  <a:cubicBezTo>
                    <a:pt x="2244" y="1124"/>
                    <a:pt x="2246" y="1129"/>
                    <a:pt x="2251" y="1134"/>
                  </a:cubicBezTo>
                  <a:cubicBezTo>
                    <a:pt x="2253" y="1139"/>
                    <a:pt x="2258" y="1143"/>
                    <a:pt x="2261" y="1147"/>
                  </a:cubicBezTo>
                  <a:cubicBezTo>
                    <a:pt x="2267" y="1151"/>
                    <a:pt x="2270" y="1154"/>
                    <a:pt x="2272" y="1155"/>
                  </a:cubicBezTo>
                  <a:cubicBezTo>
                    <a:pt x="2273" y="1156"/>
                    <a:pt x="2274" y="1157"/>
                    <a:pt x="2275" y="1160"/>
                  </a:cubicBezTo>
                  <a:cubicBezTo>
                    <a:pt x="2276" y="1161"/>
                    <a:pt x="2277" y="1162"/>
                    <a:pt x="2279" y="1164"/>
                  </a:cubicBezTo>
                  <a:cubicBezTo>
                    <a:pt x="2279" y="1165"/>
                    <a:pt x="2280" y="1167"/>
                    <a:pt x="2280" y="1169"/>
                  </a:cubicBezTo>
                  <a:cubicBezTo>
                    <a:pt x="2281" y="1175"/>
                    <a:pt x="2282" y="1180"/>
                    <a:pt x="2284" y="1185"/>
                  </a:cubicBezTo>
                  <a:cubicBezTo>
                    <a:pt x="2287" y="1189"/>
                    <a:pt x="2288" y="1191"/>
                    <a:pt x="2289" y="1194"/>
                  </a:cubicBezTo>
                  <a:lnTo>
                    <a:pt x="2292" y="1199"/>
                  </a:lnTo>
                  <a:cubicBezTo>
                    <a:pt x="2294" y="1201"/>
                    <a:pt x="2292" y="1195"/>
                    <a:pt x="2294" y="1211"/>
                  </a:cubicBezTo>
                  <a:cubicBezTo>
                    <a:pt x="2295" y="1218"/>
                    <a:pt x="2297" y="1224"/>
                    <a:pt x="2301" y="1231"/>
                  </a:cubicBezTo>
                  <a:cubicBezTo>
                    <a:pt x="2305" y="1237"/>
                    <a:pt x="2306" y="1238"/>
                    <a:pt x="2309" y="1242"/>
                  </a:cubicBezTo>
                  <a:lnTo>
                    <a:pt x="2321" y="1262"/>
                  </a:lnTo>
                  <a:cubicBezTo>
                    <a:pt x="2324" y="1266"/>
                    <a:pt x="2327" y="1271"/>
                    <a:pt x="2332" y="1275"/>
                  </a:cubicBezTo>
                  <a:cubicBezTo>
                    <a:pt x="2338" y="1281"/>
                    <a:pt x="2346" y="1286"/>
                    <a:pt x="2355" y="1287"/>
                  </a:cubicBezTo>
                  <a:cubicBezTo>
                    <a:pt x="2360" y="1289"/>
                    <a:pt x="2364" y="1289"/>
                    <a:pt x="2366" y="1289"/>
                  </a:cubicBezTo>
                  <a:lnTo>
                    <a:pt x="2366" y="1289"/>
                  </a:lnTo>
                  <a:lnTo>
                    <a:pt x="2365" y="1296"/>
                  </a:lnTo>
                  <a:cubicBezTo>
                    <a:pt x="2365" y="1304"/>
                    <a:pt x="2367" y="1312"/>
                    <a:pt x="2370" y="1321"/>
                  </a:cubicBezTo>
                  <a:cubicBezTo>
                    <a:pt x="2371" y="1323"/>
                    <a:pt x="2374" y="1326"/>
                    <a:pt x="2376" y="1330"/>
                  </a:cubicBezTo>
                  <a:lnTo>
                    <a:pt x="2378" y="1333"/>
                  </a:lnTo>
                  <a:cubicBezTo>
                    <a:pt x="2379" y="1336"/>
                    <a:pt x="2380" y="1338"/>
                    <a:pt x="2382" y="1339"/>
                  </a:cubicBezTo>
                  <a:cubicBezTo>
                    <a:pt x="2383" y="1344"/>
                    <a:pt x="2385" y="1348"/>
                    <a:pt x="2387" y="1353"/>
                  </a:cubicBezTo>
                  <a:cubicBezTo>
                    <a:pt x="2390" y="1358"/>
                    <a:pt x="2393" y="1362"/>
                    <a:pt x="2394" y="1365"/>
                  </a:cubicBezTo>
                  <a:cubicBezTo>
                    <a:pt x="2399" y="1370"/>
                    <a:pt x="2402" y="1376"/>
                    <a:pt x="2406" y="1383"/>
                  </a:cubicBezTo>
                  <a:cubicBezTo>
                    <a:pt x="2409" y="1390"/>
                    <a:pt x="2415" y="1398"/>
                    <a:pt x="2420" y="1405"/>
                  </a:cubicBezTo>
                  <a:cubicBezTo>
                    <a:pt x="2422" y="1409"/>
                    <a:pt x="2426" y="1412"/>
                    <a:pt x="2428" y="1414"/>
                  </a:cubicBezTo>
                  <a:cubicBezTo>
                    <a:pt x="2430" y="1418"/>
                    <a:pt x="2433" y="1420"/>
                    <a:pt x="2434" y="1423"/>
                  </a:cubicBezTo>
                  <a:lnTo>
                    <a:pt x="2437" y="1427"/>
                  </a:lnTo>
                  <a:cubicBezTo>
                    <a:pt x="2440" y="1431"/>
                    <a:pt x="2442" y="1433"/>
                    <a:pt x="2445" y="1436"/>
                  </a:cubicBezTo>
                  <a:cubicBezTo>
                    <a:pt x="2452" y="1442"/>
                    <a:pt x="2460" y="1446"/>
                    <a:pt x="2469" y="1447"/>
                  </a:cubicBezTo>
                  <a:cubicBezTo>
                    <a:pt x="2471" y="1448"/>
                    <a:pt x="2472" y="1448"/>
                    <a:pt x="2474" y="1448"/>
                  </a:cubicBezTo>
                  <a:lnTo>
                    <a:pt x="2474" y="1448"/>
                  </a:lnTo>
                  <a:lnTo>
                    <a:pt x="2473" y="1450"/>
                  </a:lnTo>
                  <a:cubicBezTo>
                    <a:pt x="2471" y="1458"/>
                    <a:pt x="2470" y="1467"/>
                    <a:pt x="2471" y="1475"/>
                  </a:cubicBezTo>
                  <a:cubicBezTo>
                    <a:pt x="2473" y="1483"/>
                    <a:pt x="2477" y="1490"/>
                    <a:pt x="2481" y="1496"/>
                  </a:cubicBezTo>
                  <a:cubicBezTo>
                    <a:pt x="2484" y="1499"/>
                    <a:pt x="2486" y="1502"/>
                    <a:pt x="2489" y="1506"/>
                  </a:cubicBezTo>
                  <a:cubicBezTo>
                    <a:pt x="2495" y="1513"/>
                    <a:pt x="2497" y="1518"/>
                    <a:pt x="2502" y="1523"/>
                  </a:cubicBezTo>
                  <a:cubicBezTo>
                    <a:pt x="2507" y="1530"/>
                    <a:pt x="2514" y="1536"/>
                    <a:pt x="2521" y="1540"/>
                  </a:cubicBezTo>
                  <a:cubicBezTo>
                    <a:pt x="2526" y="1543"/>
                    <a:pt x="2532" y="1544"/>
                    <a:pt x="2539" y="1545"/>
                  </a:cubicBezTo>
                  <a:lnTo>
                    <a:pt x="2540" y="1545"/>
                  </a:lnTo>
                  <a:lnTo>
                    <a:pt x="2540" y="1546"/>
                  </a:lnTo>
                  <a:cubicBezTo>
                    <a:pt x="2544" y="1551"/>
                    <a:pt x="2547" y="1555"/>
                    <a:pt x="2552" y="1559"/>
                  </a:cubicBezTo>
                  <a:cubicBezTo>
                    <a:pt x="2557" y="1563"/>
                    <a:pt x="2560" y="1566"/>
                    <a:pt x="2561" y="1567"/>
                  </a:cubicBezTo>
                  <a:cubicBezTo>
                    <a:pt x="2562" y="1569"/>
                    <a:pt x="2564" y="1570"/>
                    <a:pt x="2565" y="1571"/>
                  </a:cubicBezTo>
                  <a:cubicBezTo>
                    <a:pt x="2567" y="1573"/>
                    <a:pt x="2568" y="1575"/>
                    <a:pt x="2569" y="1578"/>
                  </a:cubicBezTo>
                  <a:cubicBezTo>
                    <a:pt x="2570" y="1580"/>
                    <a:pt x="2572" y="1582"/>
                    <a:pt x="2573" y="1585"/>
                  </a:cubicBezTo>
                  <a:cubicBezTo>
                    <a:pt x="2574" y="1589"/>
                    <a:pt x="2576" y="1595"/>
                    <a:pt x="2580" y="1600"/>
                  </a:cubicBezTo>
                  <a:lnTo>
                    <a:pt x="2583" y="1605"/>
                  </a:lnTo>
                  <a:lnTo>
                    <a:pt x="2583" y="1605"/>
                  </a:lnTo>
                  <a:cubicBezTo>
                    <a:pt x="2583" y="1607"/>
                    <a:pt x="2583" y="1609"/>
                    <a:pt x="2582" y="1613"/>
                  </a:cubicBezTo>
                  <a:cubicBezTo>
                    <a:pt x="2580" y="1621"/>
                    <a:pt x="2580" y="1629"/>
                    <a:pt x="2582" y="1637"/>
                  </a:cubicBezTo>
                  <a:cubicBezTo>
                    <a:pt x="2584" y="1646"/>
                    <a:pt x="2589" y="1653"/>
                    <a:pt x="2595" y="1660"/>
                  </a:cubicBezTo>
                  <a:cubicBezTo>
                    <a:pt x="2602" y="1666"/>
                    <a:pt x="2610" y="1670"/>
                    <a:pt x="2619" y="1672"/>
                  </a:cubicBezTo>
                  <a:cubicBezTo>
                    <a:pt x="2622" y="1673"/>
                    <a:pt x="2626" y="1674"/>
                    <a:pt x="2630" y="1674"/>
                  </a:cubicBezTo>
                  <a:lnTo>
                    <a:pt x="2630" y="1674"/>
                  </a:lnTo>
                  <a:lnTo>
                    <a:pt x="2631" y="1675"/>
                  </a:lnTo>
                  <a:cubicBezTo>
                    <a:pt x="2633" y="1677"/>
                    <a:pt x="2634" y="1680"/>
                    <a:pt x="2635" y="1682"/>
                  </a:cubicBezTo>
                  <a:cubicBezTo>
                    <a:pt x="2636" y="1684"/>
                    <a:pt x="2639" y="1689"/>
                    <a:pt x="2641" y="1694"/>
                  </a:cubicBezTo>
                  <a:cubicBezTo>
                    <a:pt x="2643" y="1697"/>
                    <a:pt x="2647" y="1702"/>
                    <a:pt x="2649" y="1705"/>
                  </a:cubicBezTo>
                  <a:cubicBezTo>
                    <a:pt x="2653" y="1711"/>
                    <a:pt x="2657" y="1716"/>
                    <a:pt x="2662" y="1719"/>
                  </a:cubicBezTo>
                  <a:cubicBezTo>
                    <a:pt x="2667" y="1723"/>
                    <a:pt x="2670" y="1725"/>
                    <a:pt x="2675" y="1727"/>
                  </a:cubicBezTo>
                  <a:cubicBezTo>
                    <a:pt x="2677" y="1730"/>
                    <a:pt x="2676" y="1728"/>
                    <a:pt x="2682" y="1736"/>
                  </a:cubicBezTo>
                  <a:cubicBezTo>
                    <a:pt x="2684" y="1739"/>
                    <a:pt x="2685" y="1741"/>
                    <a:pt x="2687" y="1745"/>
                  </a:cubicBezTo>
                  <a:lnTo>
                    <a:pt x="2693" y="1755"/>
                  </a:lnTo>
                  <a:lnTo>
                    <a:pt x="2720" y="1794"/>
                  </a:lnTo>
                  <a:cubicBezTo>
                    <a:pt x="2720" y="1794"/>
                    <a:pt x="2720" y="1793"/>
                    <a:pt x="2720" y="1793"/>
                  </a:cubicBezTo>
                  <a:cubicBezTo>
                    <a:pt x="2720" y="1792"/>
                    <a:pt x="2720" y="1792"/>
                    <a:pt x="2720" y="1792"/>
                  </a:cubicBezTo>
                  <a:lnTo>
                    <a:pt x="2720" y="1792"/>
                  </a:lnTo>
                  <a:cubicBezTo>
                    <a:pt x="2720" y="1792"/>
                    <a:pt x="2721" y="1792"/>
                    <a:pt x="2720" y="1794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5"/>
                    <a:pt x="2720" y="1795"/>
                    <a:pt x="2720" y="1794"/>
                  </a:cubicBezTo>
                  <a:cubicBezTo>
                    <a:pt x="2719" y="1800"/>
                    <a:pt x="2719" y="1806"/>
                    <a:pt x="2719" y="1812"/>
                  </a:cubicBezTo>
                  <a:cubicBezTo>
                    <a:pt x="2719" y="1821"/>
                    <a:pt x="2721" y="1830"/>
                    <a:pt x="2726" y="1837"/>
                  </a:cubicBezTo>
                  <a:cubicBezTo>
                    <a:pt x="2728" y="1840"/>
                    <a:pt x="2729" y="1842"/>
                    <a:pt x="2730" y="1844"/>
                  </a:cubicBezTo>
                  <a:cubicBezTo>
                    <a:pt x="2733" y="1847"/>
                    <a:pt x="2733" y="1847"/>
                    <a:pt x="2736" y="1851"/>
                  </a:cubicBezTo>
                  <a:cubicBezTo>
                    <a:pt x="2740" y="1855"/>
                    <a:pt x="2744" y="1859"/>
                    <a:pt x="2747" y="1860"/>
                  </a:cubicBezTo>
                  <a:cubicBezTo>
                    <a:pt x="2748" y="1862"/>
                    <a:pt x="2750" y="1864"/>
                    <a:pt x="2751" y="1865"/>
                  </a:cubicBezTo>
                  <a:lnTo>
                    <a:pt x="2753" y="1869"/>
                  </a:lnTo>
                  <a:cubicBezTo>
                    <a:pt x="2756" y="1872"/>
                    <a:pt x="2757" y="1874"/>
                    <a:pt x="2759" y="1877"/>
                  </a:cubicBezTo>
                  <a:cubicBezTo>
                    <a:pt x="2765" y="1881"/>
                    <a:pt x="2770" y="1886"/>
                    <a:pt x="2777" y="1889"/>
                  </a:cubicBezTo>
                  <a:cubicBezTo>
                    <a:pt x="2779" y="1891"/>
                    <a:pt x="2780" y="1891"/>
                    <a:pt x="2782" y="1892"/>
                  </a:cubicBezTo>
                  <a:cubicBezTo>
                    <a:pt x="2782" y="1893"/>
                    <a:pt x="2784" y="1894"/>
                    <a:pt x="2784" y="1894"/>
                  </a:cubicBezTo>
                  <a:cubicBezTo>
                    <a:pt x="2787" y="1900"/>
                    <a:pt x="2792" y="1903"/>
                    <a:pt x="2795" y="1908"/>
                  </a:cubicBezTo>
                  <a:cubicBezTo>
                    <a:pt x="2800" y="1911"/>
                    <a:pt x="2803" y="1914"/>
                    <a:pt x="2807" y="1917"/>
                  </a:cubicBezTo>
                  <a:cubicBezTo>
                    <a:pt x="2808" y="1917"/>
                    <a:pt x="2809" y="1918"/>
                    <a:pt x="2810" y="1920"/>
                  </a:cubicBezTo>
                  <a:cubicBezTo>
                    <a:pt x="2811" y="1922"/>
                    <a:pt x="2814" y="1924"/>
                    <a:pt x="2815" y="1925"/>
                  </a:cubicBezTo>
                  <a:cubicBezTo>
                    <a:pt x="2816" y="1928"/>
                    <a:pt x="2817" y="1930"/>
                    <a:pt x="2817" y="1932"/>
                  </a:cubicBezTo>
                  <a:cubicBezTo>
                    <a:pt x="2820" y="1937"/>
                    <a:pt x="2821" y="1942"/>
                    <a:pt x="2823" y="1946"/>
                  </a:cubicBezTo>
                  <a:cubicBezTo>
                    <a:pt x="2825" y="1948"/>
                    <a:pt x="2826" y="1951"/>
                    <a:pt x="2828" y="1953"/>
                  </a:cubicBezTo>
                  <a:lnTo>
                    <a:pt x="2831" y="1958"/>
                  </a:lnTo>
                  <a:cubicBezTo>
                    <a:pt x="2832" y="1961"/>
                    <a:pt x="2831" y="1954"/>
                    <a:pt x="2832" y="1969"/>
                  </a:cubicBezTo>
                  <a:cubicBezTo>
                    <a:pt x="2835" y="1976"/>
                    <a:pt x="2837" y="1983"/>
                    <a:pt x="2840" y="1989"/>
                  </a:cubicBezTo>
                  <a:cubicBezTo>
                    <a:pt x="2845" y="1996"/>
                    <a:pt x="2845" y="1996"/>
                    <a:pt x="2846" y="1998"/>
                  </a:cubicBezTo>
                  <a:cubicBezTo>
                    <a:pt x="2847" y="2001"/>
                    <a:pt x="2848" y="2003"/>
                    <a:pt x="2848" y="2004"/>
                  </a:cubicBezTo>
                  <a:cubicBezTo>
                    <a:pt x="2851" y="2010"/>
                    <a:pt x="2852" y="2014"/>
                    <a:pt x="2855" y="2019"/>
                  </a:cubicBezTo>
                  <a:cubicBezTo>
                    <a:pt x="2857" y="2021"/>
                    <a:pt x="2858" y="2024"/>
                    <a:pt x="2859" y="2026"/>
                  </a:cubicBezTo>
                  <a:lnTo>
                    <a:pt x="2862" y="2031"/>
                  </a:lnTo>
                  <a:cubicBezTo>
                    <a:pt x="2864" y="2033"/>
                    <a:pt x="2866" y="2035"/>
                    <a:pt x="2867" y="2038"/>
                  </a:cubicBezTo>
                  <a:cubicBezTo>
                    <a:pt x="2867" y="2040"/>
                    <a:pt x="2869" y="2043"/>
                    <a:pt x="2872" y="2049"/>
                  </a:cubicBezTo>
                  <a:cubicBezTo>
                    <a:pt x="2874" y="2053"/>
                    <a:pt x="2876" y="2057"/>
                    <a:pt x="2880" y="2062"/>
                  </a:cubicBezTo>
                  <a:cubicBezTo>
                    <a:pt x="2881" y="2064"/>
                    <a:pt x="2882" y="2067"/>
                    <a:pt x="2884" y="2069"/>
                  </a:cubicBezTo>
                  <a:cubicBezTo>
                    <a:pt x="2886" y="2071"/>
                    <a:pt x="2887" y="2074"/>
                    <a:pt x="2887" y="2077"/>
                  </a:cubicBezTo>
                  <a:cubicBezTo>
                    <a:pt x="2889" y="2082"/>
                    <a:pt x="2891" y="2086"/>
                    <a:pt x="2895" y="2091"/>
                  </a:cubicBezTo>
                  <a:lnTo>
                    <a:pt x="2898" y="2097"/>
                  </a:lnTo>
                  <a:lnTo>
                    <a:pt x="2896" y="2097"/>
                  </a:lnTo>
                  <a:cubicBezTo>
                    <a:pt x="2887" y="2097"/>
                    <a:pt x="2879" y="2100"/>
                    <a:pt x="2872" y="2105"/>
                  </a:cubicBezTo>
                  <a:cubicBezTo>
                    <a:pt x="2868" y="2107"/>
                    <a:pt x="2866" y="2109"/>
                    <a:pt x="2864" y="2110"/>
                  </a:cubicBezTo>
                  <a:lnTo>
                    <a:pt x="2864" y="2110"/>
                  </a:lnTo>
                  <a:cubicBezTo>
                    <a:pt x="2859" y="2107"/>
                    <a:pt x="2855" y="2104"/>
                    <a:pt x="2850" y="2101"/>
                  </a:cubicBezTo>
                  <a:cubicBezTo>
                    <a:pt x="2843" y="2098"/>
                    <a:pt x="2836" y="2096"/>
                    <a:pt x="2828" y="2094"/>
                  </a:cubicBezTo>
                  <a:lnTo>
                    <a:pt x="2817" y="2093"/>
                  </a:lnTo>
                  <a:lnTo>
                    <a:pt x="2794" y="2091"/>
                  </a:lnTo>
                  <a:cubicBezTo>
                    <a:pt x="2784" y="2090"/>
                    <a:pt x="2786" y="2091"/>
                    <a:pt x="2781" y="2089"/>
                  </a:cubicBezTo>
                  <a:cubicBezTo>
                    <a:pt x="2777" y="2086"/>
                    <a:pt x="2771" y="2084"/>
                    <a:pt x="2765" y="2083"/>
                  </a:cubicBezTo>
                  <a:cubicBezTo>
                    <a:pt x="2760" y="2081"/>
                    <a:pt x="2755" y="2081"/>
                    <a:pt x="2749" y="2079"/>
                  </a:cubicBezTo>
                  <a:cubicBezTo>
                    <a:pt x="2740" y="2079"/>
                    <a:pt x="2730" y="2079"/>
                    <a:pt x="2722" y="2081"/>
                  </a:cubicBezTo>
                  <a:lnTo>
                    <a:pt x="2706" y="2081"/>
                  </a:lnTo>
                  <a:cubicBezTo>
                    <a:pt x="2703" y="2081"/>
                    <a:pt x="2699" y="2081"/>
                    <a:pt x="2696" y="2082"/>
                  </a:cubicBezTo>
                  <a:cubicBezTo>
                    <a:pt x="2690" y="2083"/>
                    <a:pt x="2683" y="2084"/>
                    <a:pt x="2678" y="2087"/>
                  </a:cubicBezTo>
                  <a:lnTo>
                    <a:pt x="2675" y="2087"/>
                  </a:lnTo>
                  <a:cubicBezTo>
                    <a:pt x="2674" y="2088"/>
                    <a:pt x="2674" y="2088"/>
                    <a:pt x="2673" y="2088"/>
                  </a:cubicBezTo>
                  <a:cubicBezTo>
                    <a:pt x="2672" y="2088"/>
                    <a:pt x="2672" y="2088"/>
                    <a:pt x="2671" y="2087"/>
                  </a:cubicBezTo>
                  <a:cubicBezTo>
                    <a:pt x="2669" y="2087"/>
                    <a:pt x="2667" y="2087"/>
                    <a:pt x="2664" y="2086"/>
                  </a:cubicBezTo>
                  <a:cubicBezTo>
                    <a:pt x="2662" y="2086"/>
                    <a:pt x="2657" y="2084"/>
                    <a:pt x="2652" y="2083"/>
                  </a:cubicBezTo>
                  <a:cubicBezTo>
                    <a:pt x="2647" y="2082"/>
                    <a:pt x="2641" y="2081"/>
                    <a:pt x="2636" y="2081"/>
                  </a:cubicBezTo>
                  <a:cubicBezTo>
                    <a:pt x="2628" y="2079"/>
                    <a:pt x="2617" y="2078"/>
                    <a:pt x="2611" y="2078"/>
                  </a:cubicBezTo>
                  <a:cubicBezTo>
                    <a:pt x="2605" y="2078"/>
                    <a:pt x="2597" y="2077"/>
                    <a:pt x="2591" y="2077"/>
                  </a:cubicBezTo>
                  <a:cubicBezTo>
                    <a:pt x="2588" y="2077"/>
                    <a:pt x="2586" y="2076"/>
                    <a:pt x="2582" y="2075"/>
                  </a:cubicBezTo>
                  <a:cubicBezTo>
                    <a:pt x="2579" y="2075"/>
                    <a:pt x="2574" y="2074"/>
                    <a:pt x="2569" y="2072"/>
                  </a:cubicBezTo>
                  <a:cubicBezTo>
                    <a:pt x="2564" y="2072"/>
                    <a:pt x="2560" y="2071"/>
                    <a:pt x="2555" y="2071"/>
                  </a:cubicBezTo>
                  <a:lnTo>
                    <a:pt x="2539" y="2071"/>
                  </a:lnTo>
                  <a:lnTo>
                    <a:pt x="2529" y="2072"/>
                  </a:lnTo>
                  <a:lnTo>
                    <a:pt x="2521" y="2072"/>
                  </a:lnTo>
                  <a:cubicBezTo>
                    <a:pt x="2521" y="2072"/>
                    <a:pt x="2520" y="2071"/>
                    <a:pt x="2519" y="2070"/>
                  </a:cubicBezTo>
                  <a:cubicBezTo>
                    <a:pt x="2514" y="2065"/>
                    <a:pt x="2509" y="2061"/>
                    <a:pt x="2502" y="2057"/>
                  </a:cubicBezTo>
                  <a:cubicBezTo>
                    <a:pt x="2495" y="2054"/>
                    <a:pt x="2487" y="2052"/>
                    <a:pt x="2479" y="2052"/>
                  </a:cubicBezTo>
                  <a:cubicBezTo>
                    <a:pt x="2469" y="2052"/>
                    <a:pt x="2459" y="2055"/>
                    <a:pt x="2451" y="2060"/>
                  </a:cubicBezTo>
                  <a:cubicBezTo>
                    <a:pt x="2448" y="2062"/>
                    <a:pt x="2445" y="2065"/>
                    <a:pt x="2442" y="2068"/>
                  </a:cubicBezTo>
                  <a:lnTo>
                    <a:pt x="2442" y="2068"/>
                  </a:lnTo>
                  <a:cubicBezTo>
                    <a:pt x="2440" y="2064"/>
                    <a:pt x="2437" y="2061"/>
                    <a:pt x="2434" y="2057"/>
                  </a:cubicBezTo>
                  <a:cubicBezTo>
                    <a:pt x="2427" y="2052"/>
                    <a:pt x="2418" y="2047"/>
                    <a:pt x="2408" y="2046"/>
                  </a:cubicBezTo>
                  <a:lnTo>
                    <a:pt x="2398" y="2046"/>
                  </a:lnTo>
                  <a:cubicBezTo>
                    <a:pt x="2394" y="2046"/>
                    <a:pt x="2391" y="2046"/>
                    <a:pt x="2387" y="2047"/>
                  </a:cubicBezTo>
                  <a:cubicBezTo>
                    <a:pt x="2382" y="2048"/>
                    <a:pt x="2376" y="2050"/>
                    <a:pt x="2371" y="2053"/>
                  </a:cubicBezTo>
                  <a:lnTo>
                    <a:pt x="2358" y="2053"/>
                  </a:lnTo>
                  <a:cubicBezTo>
                    <a:pt x="2350" y="2053"/>
                    <a:pt x="2342" y="2055"/>
                    <a:pt x="2335" y="2059"/>
                  </a:cubicBezTo>
                  <a:lnTo>
                    <a:pt x="2327" y="2063"/>
                  </a:lnTo>
                  <a:lnTo>
                    <a:pt x="2325" y="2063"/>
                  </a:lnTo>
                  <a:cubicBezTo>
                    <a:pt x="2324" y="2062"/>
                    <a:pt x="2323" y="2062"/>
                    <a:pt x="2321" y="2061"/>
                  </a:cubicBezTo>
                  <a:cubicBezTo>
                    <a:pt x="2316" y="2057"/>
                    <a:pt x="2310" y="2054"/>
                    <a:pt x="2304" y="2052"/>
                  </a:cubicBezTo>
                  <a:cubicBezTo>
                    <a:pt x="2301" y="2050"/>
                    <a:pt x="2297" y="2050"/>
                    <a:pt x="2294" y="2049"/>
                  </a:cubicBezTo>
                  <a:lnTo>
                    <a:pt x="2290" y="2049"/>
                  </a:lnTo>
                  <a:lnTo>
                    <a:pt x="2284" y="2043"/>
                  </a:lnTo>
                  <a:cubicBezTo>
                    <a:pt x="2279" y="2038"/>
                    <a:pt x="2270" y="2034"/>
                    <a:pt x="2263" y="2032"/>
                  </a:cubicBezTo>
                  <a:cubicBezTo>
                    <a:pt x="2259" y="2031"/>
                    <a:pt x="2255" y="2030"/>
                    <a:pt x="2252" y="2030"/>
                  </a:cubicBezTo>
                  <a:lnTo>
                    <a:pt x="2244" y="2030"/>
                  </a:lnTo>
                  <a:cubicBezTo>
                    <a:pt x="2238" y="2030"/>
                    <a:pt x="2232" y="2030"/>
                    <a:pt x="2228" y="2031"/>
                  </a:cubicBezTo>
                  <a:cubicBezTo>
                    <a:pt x="2224" y="2032"/>
                    <a:pt x="2222" y="2032"/>
                    <a:pt x="2219" y="2032"/>
                  </a:cubicBezTo>
                  <a:lnTo>
                    <a:pt x="2211" y="2032"/>
                  </a:lnTo>
                  <a:lnTo>
                    <a:pt x="2189" y="2030"/>
                  </a:lnTo>
                  <a:lnTo>
                    <a:pt x="2178" y="2028"/>
                  </a:lnTo>
                  <a:lnTo>
                    <a:pt x="2168" y="2028"/>
                  </a:lnTo>
                  <a:cubicBezTo>
                    <a:pt x="2165" y="2028"/>
                    <a:pt x="2162" y="2030"/>
                    <a:pt x="2158" y="2030"/>
                  </a:cubicBezTo>
                  <a:cubicBezTo>
                    <a:pt x="2151" y="2032"/>
                    <a:pt x="2144" y="2034"/>
                    <a:pt x="2140" y="2038"/>
                  </a:cubicBezTo>
                  <a:lnTo>
                    <a:pt x="2136" y="2039"/>
                  </a:lnTo>
                  <a:lnTo>
                    <a:pt x="2118" y="2039"/>
                  </a:lnTo>
                  <a:cubicBezTo>
                    <a:pt x="2111" y="2040"/>
                    <a:pt x="2105" y="2040"/>
                    <a:pt x="2098" y="2040"/>
                  </a:cubicBezTo>
                  <a:lnTo>
                    <a:pt x="2096" y="2040"/>
                  </a:lnTo>
                  <a:cubicBezTo>
                    <a:pt x="2096" y="2040"/>
                    <a:pt x="2097" y="2040"/>
                    <a:pt x="2093" y="2038"/>
                  </a:cubicBezTo>
                  <a:cubicBezTo>
                    <a:pt x="2087" y="2033"/>
                    <a:pt x="2082" y="2030"/>
                    <a:pt x="2076" y="2027"/>
                  </a:cubicBezTo>
                  <a:cubicBezTo>
                    <a:pt x="2069" y="2025"/>
                    <a:pt x="2062" y="2024"/>
                    <a:pt x="2055" y="2024"/>
                  </a:cubicBezTo>
                  <a:cubicBezTo>
                    <a:pt x="2053" y="2024"/>
                    <a:pt x="2052" y="2023"/>
                    <a:pt x="2051" y="2023"/>
                  </a:cubicBezTo>
                  <a:cubicBezTo>
                    <a:pt x="2044" y="2023"/>
                    <a:pt x="2037" y="2025"/>
                    <a:pt x="2032" y="2027"/>
                  </a:cubicBezTo>
                  <a:cubicBezTo>
                    <a:pt x="2028" y="2030"/>
                    <a:pt x="2025" y="2031"/>
                    <a:pt x="2021" y="2033"/>
                  </a:cubicBezTo>
                  <a:lnTo>
                    <a:pt x="2017" y="2033"/>
                  </a:lnTo>
                  <a:cubicBezTo>
                    <a:pt x="2016" y="2033"/>
                    <a:pt x="2013" y="2032"/>
                    <a:pt x="2012" y="2032"/>
                  </a:cubicBezTo>
                  <a:cubicBezTo>
                    <a:pt x="2007" y="2028"/>
                    <a:pt x="2002" y="2026"/>
                    <a:pt x="1997" y="2025"/>
                  </a:cubicBezTo>
                  <a:cubicBezTo>
                    <a:pt x="1994" y="2024"/>
                    <a:pt x="1990" y="2023"/>
                    <a:pt x="1988" y="2023"/>
                  </a:cubicBezTo>
                  <a:lnTo>
                    <a:pt x="1982" y="2021"/>
                  </a:lnTo>
                  <a:cubicBezTo>
                    <a:pt x="1982" y="2021"/>
                    <a:pt x="1981" y="2021"/>
                    <a:pt x="1980" y="2020"/>
                  </a:cubicBezTo>
                  <a:lnTo>
                    <a:pt x="1975" y="2016"/>
                  </a:lnTo>
                  <a:cubicBezTo>
                    <a:pt x="1968" y="2011"/>
                    <a:pt x="1961" y="2008"/>
                    <a:pt x="1954" y="2006"/>
                  </a:cubicBezTo>
                  <a:cubicBezTo>
                    <a:pt x="1951" y="2005"/>
                    <a:pt x="1947" y="2005"/>
                    <a:pt x="1944" y="2004"/>
                  </a:cubicBezTo>
                  <a:lnTo>
                    <a:pt x="1937" y="2004"/>
                  </a:lnTo>
                  <a:cubicBezTo>
                    <a:pt x="1931" y="2004"/>
                    <a:pt x="1925" y="2005"/>
                    <a:pt x="1921" y="2005"/>
                  </a:cubicBezTo>
                  <a:cubicBezTo>
                    <a:pt x="1918" y="2006"/>
                    <a:pt x="1915" y="2006"/>
                    <a:pt x="1912" y="2006"/>
                  </a:cubicBezTo>
                  <a:lnTo>
                    <a:pt x="1904" y="2006"/>
                  </a:lnTo>
                  <a:cubicBezTo>
                    <a:pt x="1900" y="2005"/>
                    <a:pt x="1902" y="2006"/>
                    <a:pt x="1889" y="2001"/>
                  </a:cubicBezTo>
                  <a:cubicBezTo>
                    <a:pt x="1884" y="1998"/>
                    <a:pt x="1878" y="1997"/>
                    <a:pt x="1872" y="1996"/>
                  </a:cubicBezTo>
                  <a:lnTo>
                    <a:pt x="1853" y="1996"/>
                  </a:lnTo>
                  <a:cubicBezTo>
                    <a:pt x="1846" y="1997"/>
                    <a:pt x="1841" y="1999"/>
                    <a:pt x="1835" y="2002"/>
                  </a:cubicBezTo>
                  <a:cubicBezTo>
                    <a:pt x="1834" y="2003"/>
                    <a:pt x="1833" y="2003"/>
                    <a:pt x="1831" y="2003"/>
                  </a:cubicBezTo>
                  <a:lnTo>
                    <a:pt x="1823" y="2003"/>
                  </a:lnTo>
                  <a:cubicBezTo>
                    <a:pt x="1815" y="2003"/>
                    <a:pt x="1808" y="2004"/>
                    <a:pt x="1801" y="2008"/>
                  </a:cubicBezTo>
                  <a:cubicBezTo>
                    <a:pt x="1794" y="2010"/>
                    <a:pt x="1791" y="2012"/>
                    <a:pt x="1791" y="2012"/>
                  </a:cubicBezTo>
                  <a:cubicBezTo>
                    <a:pt x="1787" y="2008"/>
                    <a:pt x="1783" y="2004"/>
                    <a:pt x="1779" y="2001"/>
                  </a:cubicBezTo>
                  <a:cubicBezTo>
                    <a:pt x="1772" y="1996"/>
                    <a:pt x="1764" y="1992"/>
                    <a:pt x="1756" y="1991"/>
                  </a:cubicBezTo>
                  <a:cubicBezTo>
                    <a:pt x="1754" y="1991"/>
                    <a:pt x="1751" y="1991"/>
                    <a:pt x="1749" y="1991"/>
                  </a:cubicBezTo>
                  <a:cubicBezTo>
                    <a:pt x="1742" y="1991"/>
                    <a:pt x="1736" y="1992"/>
                    <a:pt x="1729" y="1995"/>
                  </a:cubicBezTo>
                  <a:cubicBezTo>
                    <a:pt x="1723" y="1997"/>
                    <a:pt x="1717" y="2002"/>
                    <a:pt x="1712" y="2006"/>
                  </a:cubicBezTo>
                  <a:lnTo>
                    <a:pt x="1712" y="2007"/>
                  </a:lnTo>
                  <a:lnTo>
                    <a:pt x="1712" y="2007"/>
                  </a:lnTo>
                  <a:cubicBezTo>
                    <a:pt x="1708" y="2003"/>
                    <a:pt x="1704" y="1999"/>
                    <a:pt x="1700" y="1996"/>
                  </a:cubicBezTo>
                  <a:cubicBezTo>
                    <a:pt x="1694" y="1990"/>
                    <a:pt x="1685" y="1987"/>
                    <a:pt x="1676" y="1987"/>
                  </a:cubicBezTo>
                  <a:cubicBezTo>
                    <a:pt x="1674" y="1986"/>
                    <a:pt x="1670" y="1986"/>
                    <a:pt x="1667" y="1986"/>
                  </a:cubicBezTo>
                  <a:cubicBezTo>
                    <a:pt x="1665" y="1984"/>
                    <a:pt x="1662" y="1984"/>
                    <a:pt x="1658" y="1983"/>
                  </a:cubicBezTo>
                  <a:cubicBezTo>
                    <a:pt x="1648" y="1981"/>
                    <a:pt x="1639" y="1980"/>
                    <a:pt x="1630" y="1979"/>
                  </a:cubicBezTo>
                  <a:lnTo>
                    <a:pt x="1607" y="1977"/>
                  </a:lnTo>
                  <a:lnTo>
                    <a:pt x="1594" y="1977"/>
                  </a:lnTo>
                  <a:cubicBezTo>
                    <a:pt x="1586" y="1977"/>
                    <a:pt x="1578" y="1980"/>
                    <a:pt x="1571" y="1983"/>
                  </a:cubicBezTo>
                  <a:cubicBezTo>
                    <a:pt x="1564" y="1987"/>
                    <a:pt x="1560" y="1990"/>
                    <a:pt x="1559" y="1990"/>
                  </a:cubicBezTo>
                  <a:cubicBezTo>
                    <a:pt x="1557" y="1987"/>
                    <a:pt x="1553" y="1983"/>
                    <a:pt x="1550" y="1980"/>
                  </a:cubicBezTo>
                  <a:cubicBezTo>
                    <a:pt x="1543" y="1974"/>
                    <a:pt x="1536" y="1970"/>
                    <a:pt x="1528" y="1968"/>
                  </a:cubicBezTo>
                  <a:cubicBezTo>
                    <a:pt x="1524" y="1968"/>
                    <a:pt x="1520" y="1967"/>
                    <a:pt x="1516" y="1967"/>
                  </a:cubicBezTo>
                  <a:cubicBezTo>
                    <a:pt x="1512" y="1967"/>
                    <a:pt x="1508" y="1968"/>
                    <a:pt x="1504" y="1968"/>
                  </a:cubicBezTo>
                  <a:cubicBezTo>
                    <a:pt x="1497" y="1970"/>
                    <a:pt x="1491" y="1974"/>
                    <a:pt x="1485" y="1979"/>
                  </a:cubicBezTo>
                  <a:cubicBezTo>
                    <a:pt x="1480" y="1981"/>
                    <a:pt x="1479" y="1982"/>
                    <a:pt x="1480" y="1982"/>
                  </a:cubicBezTo>
                  <a:lnTo>
                    <a:pt x="1478" y="1982"/>
                  </a:lnTo>
                  <a:cubicBezTo>
                    <a:pt x="1476" y="1981"/>
                    <a:pt x="1473" y="1980"/>
                    <a:pt x="1472" y="1979"/>
                  </a:cubicBezTo>
                  <a:cubicBezTo>
                    <a:pt x="1466" y="1975"/>
                    <a:pt x="1461" y="1973"/>
                    <a:pt x="1454" y="1972"/>
                  </a:cubicBezTo>
                  <a:cubicBezTo>
                    <a:pt x="1450" y="1970"/>
                    <a:pt x="1448" y="1970"/>
                    <a:pt x="1444" y="1969"/>
                  </a:cubicBezTo>
                  <a:lnTo>
                    <a:pt x="1440" y="1969"/>
                  </a:lnTo>
                  <a:cubicBezTo>
                    <a:pt x="1438" y="1969"/>
                    <a:pt x="1434" y="1969"/>
                    <a:pt x="1432" y="1968"/>
                  </a:cubicBezTo>
                  <a:cubicBezTo>
                    <a:pt x="1429" y="1967"/>
                    <a:pt x="1425" y="1966"/>
                    <a:pt x="1419" y="1965"/>
                  </a:cubicBezTo>
                  <a:cubicBezTo>
                    <a:pt x="1413" y="1964"/>
                    <a:pt x="1409" y="1964"/>
                    <a:pt x="1404" y="1964"/>
                  </a:cubicBezTo>
                  <a:cubicBezTo>
                    <a:pt x="1402" y="1962"/>
                    <a:pt x="1399" y="1962"/>
                    <a:pt x="1397" y="1962"/>
                  </a:cubicBezTo>
                  <a:cubicBezTo>
                    <a:pt x="1389" y="1959"/>
                    <a:pt x="1380" y="1957"/>
                    <a:pt x="1372" y="1955"/>
                  </a:cubicBezTo>
                  <a:cubicBezTo>
                    <a:pt x="1365" y="1955"/>
                    <a:pt x="1358" y="1954"/>
                    <a:pt x="1351" y="1953"/>
                  </a:cubicBezTo>
                  <a:cubicBezTo>
                    <a:pt x="1346" y="1952"/>
                    <a:pt x="1341" y="1952"/>
                    <a:pt x="1337" y="1951"/>
                  </a:cubicBezTo>
                  <a:cubicBezTo>
                    <a:pt x="1332" y="1950"/>
                    <a:pt x="1326" y="1950"/>
                    <a:pt x="1322" y="1950"/>
                  </a:cubicBezTo>
                  <a:cubicBezTo>
                    <a:pt x="1315" y="1950"/>
                    <a:pt x="1307" y="1952"/>
                    <a:pt x="1300" y="1955"/>
                  </a:cubicBezTo>
                  <a:cubicBezTo>
                    <a:pt x="1294" y="1958"/>
                    <a:pt x="1290" y="1960"/>
                    <a:pt x="1290" y="1960"/>
                  </a:cubicBezTo>
                  <a:lnTo>
                    <a:pt x="1275" y="1960"/>
                  </a:lnTo>
                  <a:cubicBezTo>
                    <a:pt x="1270" y="1961"/>
                    <a:pt x="1264" y="1964"/>
                    <a:pt x="1258" y="1966"/>
                  </a:cubicBezTo>
                  <a:cubicBezTo>
                    <a:pt x="1256" y="1967"/>
                    <a:pt x="1255" y="1967"/>
                    <a:pt x="1253" y="1968"/>
                  </a:cubicBezTo>
                  <a:lnTo>
                    <a:pt x="1250" y="1968"/>
                  </a:lnTo>
                  <a:cubicBezTo>
                    <a:pt x="1250" y="1968"/>
                    <a:pt x="1248" y="1966"/>
                    <a:pt x="1243" y="1962"/>
                  </a:cubicBezTo>
                  <a:cubicBezTo>
                    <a:pt x="1238" y="1957"/>
                    <a:pt x="1231" y="1953"/>
                    <a:pt x="1224" y="1951"/>
                  </a:cubicBezTo>
                  <a:cubicBezTo>
                    <a:pt x="1219" y="1949"/>
                    <a:pt x="1214" y="1948"/>
                    <a:pt x="1210" y="1948"/>
                  </a:cubicBezTo>
                  <a:cubicBezTo>
                    <a:pt x="1208" y="1948"/>
                    <a:pt x="1206" y="1948"/>
                    <a:pt x="1205" y="1948"/>
                  </a:cubicBezTo>
                  <a:cubicBezTo>
                    <a:pt x="1198" y="1948"/>
                    <a:pt x="1191" y="1951"/>
                    <a:pt x="1184" y="1953"/>
                  </a:cubicBezTo>
                  <a:lnTo>
                    <a:pt x="1177" y="1957"/>
                  </a:lnTo>
                  <a:lnTo>
                    <a:pt x="1171" y="1957"/>
                  </a:lnTo>
                  <a:cubicBezTo>
                    <a:pt x="1170" y="1957"/>
                    <a:pt x="1170" y="1957"/>
                    <a:pt x="1166" y="1953"/>
                  </a:cubicBezTo>
                  <a:cubicBezTo>
                    <a:pt x="1161" y="1950"/>
                    <a:pt x="1155" y="1946"/>
                    <a:pt x="1149" y="1944"/>
                  </a:cubicBezTo>
                  <a:cubicBezTo>
                    <a:pt x="1143" y="1943"/>
                    <a:pt x="1136" y="1942"/>
                    <a:pt x="1131" y="1942"/>
                  </a:cubicBezTo>
                  <a:cubicBezTo>
                    <a:pt x="1125" y="1942"/>
                    <a:pt x="1118" y="1943"/>
                    <a:pt x="1112" y="1944"/>
                  </a:cubicBezTo>
                  <a:cubicBezTo>
                    <a:pt x="1106" y="1946"/>
                    <a:pt x="1103" y="1947"/>
                    <a:pt x="1102" y="1947"/>
                  </a:cubicBezTo>
                  <a:lnTo>
                    <a:pt x="1098" y="1947"/>
                  </a:lnTo>
                  <a:lnTo>
                    <a:pt x="1089" y="1946"/>
                  </a:lnTo>
                  <a:lnTo>
                    <a:pt x="1078" y="1944"/>
                  </a:lnTo>
                  <a:cubicBezTo>
                    <a:pt x="1075" y="1943"/>
                    <a:pt x="1070" y="1942"/>
                    <a:pt x="1066" y="1942"/>
                  </a:cubicBezTo>
                  <a:lnTo>
                    <a:pt x="1059" y="1940"/>
                  </a:lnTo>
                  <a:lnTo>
                    <a:pt x="1056" y="1940"/>
                  </a:lnTo>
                  <a:cubicBezTo>
                    <a:pt x="1055" y="1940"/>
                    <a:pt x="1054" y="1940"/>
                    <a:pt x="1053" y="1939"/>
                  </a:cubicBezTo>
                  <a:cubicBezTo>
                    <a:pt x="1049" y="1937"/>
                    <a:pt x="1045" y="1933"/>
                    <a:pt x="1040" y="1931"/>
                  </a:cubicBezTo>
                  <a:cubicBezTo>
                    <a:pt x="1034" y="1929"/>
                    <a:pt x="1027" y="1928"/>
                    <a:pt x="1022" y="1926"/>
                  </a:cubicBezTo>
                  <a:cubicBezTo>
                    <a:pt x="1015" y="1926"/>
                    <a:pt x="1007" y="1926"/>
                    <a:pt x="1000" y="1930"/>
                  </a:cubicBezTo>
                  <a:cubicBezTo>
                    <a:pt x="995" y="1931"/>
                    <a:pt x="989" y="1935"/>
                    <a:pt x="985" y="1938"/>
                  </a:cubicBezTo>
                  <a:lnTo>
                    <a:pt x="982" y="1939"/>
                  </a:lnTo>
                  <a:lnTo>
                    <a:pt x="978" y="1939"/>
                  </a:lnTo>
                  <a:lnTo>
                    <a:pt x="956" y="1937"/>
                  </a:lnTo>
                  <a:lnTo>
                    <a:pt x="944" y="1936"/>
                  </a:lnTo>
                  <a:lnTo>
                    <a:pt x="929" y="1936"/>
                  </a:lnTo>
                  <a:cubicBezTo>
                    <a:pt x="924" y="1936"/>
                    <a:pt x="920" y="1937"/>
                    <a:pt x="915" y="1937"/>
                  </a:cubicBezTo>
                  <a:cubicBezTo>
                    <a:pt x="914" y="1937"/>
                    <a:pt x="913" y="1938"/>
                    <a:pt x="912" y="1938"/>
                  </a:cubicBezTo>
                  <a:cubicBezTo>
                    <a:pt x="910" y="1938"/>
                    <a:pt x="909" y="1937"/>
                    <a:pt x="908" y="1937"/>
                  </a:cubicBezTo>
                  <a:lnTo>
                    <a:pt x="904" y="1937"/>
                  </a:lnTo>
                  <a:cubicBezTo>
                    <a:pt x="901" y="1933"/>
                    <a:pt x="898" y="1931"/>
                    <a:pt x="894" y="1928"/>
                  </a:cubicBezTo>
                  <a:cubicBezTo>
                    <a:pt x="888" y="1923"/>
                    <a:pt x="882" y="1920"/>
                    <a:pt x="873" y="1917"/>
                  </a:cubicBezTo>
                  <a:lnTo>
                    <a:pt x="821" y="1917"/>
                  </a:lnTo>
                  <a:cubicBezTo>
                    <a:pt x="814" y="1917"/>
                    <a:pt x="807" y="1920"/>
                    <a:pt x="800" y="1924"/>
                  </a:cubicBezTo>
                  <a:cubicBezTo>
                    <a:pt x="796" y="1928"/>
                    <a:pt x="791" y="1930"/>
                    <a:pt x="791" y="1930"/>
                  </a:cubicBezTo>
                  <a:lnTo>
                    <a:pt x="789" y="1930"/>
                  </a:lnTo>
                  <a:cubicBezTo>
                    <a:pt x="788" y="1930"/>
                    <a:pt x="788" y="1930"/>
                    <a:pt x="787" y="1929"/>
                  </a:cubicBezTo>
                  <a:cubicBezTo>
                    <a:pt x="782" y="1925"/>
                    <a:pt x="778" y="1922"/>
                    <a:pt x="774" y="1920"/>
                  </a:cubicBezTo>
                  <a:cubicBezTo>
                    <a:pt x="767" y="1916"/>
                    <a:pt x="761" y="1914"/>
                    <a:pt x="754" y="1914"/>
                  </a:cubicBezTo>
                  <a:cubicBezTo>
                    <a:pt x="751" y="1914"/>
                    <a:pt x="747" y="1913"/>
                    <a:pt x="744" y="1913"/>
                  </a:cubicBezTo>
                  <a:cubicBezTo>
                    <a:pt x="741" y="1911"/>
                    <a:pt x="738" y="1911"/>
                    <a:pt x="733" y="1910"/>
                  </a:cubicBezTo>
                  <a:cubicBezTo>
                    <a:pt x="729" y="1909"/>
                    <a:pt x="724" y="1908"/>
                    <a:pt x="720" y="1908"/>
                  </a:cubicBezTo>
                  <a:cubicBezTo>
                    <a:pt x="715" y="1908"/>
                    <a:pt x="709" y="1907"/>
                    <a:pt x="704" y="1904"/>
                  </a:cubicBezTo>
                  <a:cubicBezTo>
                    <a:pt x="695" y="1900"/>
                    <a:pt x="685" y="1897"/>
                    <a:pt x="674" y="1897"/>
                  </a:cubicBezTo>
                  <a:cubicBezTo>
                    <a:pt x="672" y="1897"/>
                    <a:pt x="671" y="1897"/>
                    <a:pt x="669" y="1897"/>
                  </a:cubicBezTo>
                  <a:cubicBezTo>
                    <a:pt x="664" y="1897"/>
                    <a:pt x="660" y="1898"/>
                    <a:pt x="656" y="1899"/>
                  </a:cubicBezTo>
                  <a:cubicBezTo>
                    <a:pt x="650" y="1901"/>
                    <a:pt x="646" y="1903"/>
                    <a:pt x="644" y="1903"/>
                  </a:cubicBezTo>
                  <a:lnTo>
                    <a:pt x="632" y="1903"/>
                  </a:lnTo>
                  <a:cubicBezTo>
                    <a:pt x="630" y="1902"/>
                    <a:pt x="628" y="1902"/>
                    <a:pt x="625" y="1901"/>
                  </a:cubicBezTo>
                  <a:cubicBezTo>
                    <a:pt x="621" y="1899"/>
                    <a:pt x="616" y="1896"/>
                    <a:pt x="612" y="1895"/>
                  </a:cubicBezTo>
                  <a:cubicBezTo>
                    <a:pt x="602" y="1894"/>
                    <a:pt x="593" y="1893"/>
                    <a:pt x="584" y="1893"/>
                  </a:cubicBezTo>
                  <a:cubicBezTo>
                    <a:pt x="576" y="1893"/>
                    <a:pt x="570" y="1892"/>
                    <a:pt x="563" y="1892"/>
                  </a:cubicBezTo>
                  <a:cubicBezTo>
                    <a:pt x="561" y="1891"/>
                    <a:pt x="559" y="1891"/>
                    <a:pt x="557" y="1891"/>
                  </a:cubicBezTo>
                  <a:cubicBezTo>
                    <a:pt x="551" y="1891"/>
                    <a:pt x="546" y="1893"/>
                    <a:pt x="541" y="1895"/>
                  </a:cubicBezTo>
                  <a:cubicBezTo>
                    <a:pt x="535" y="1897"/>
                    <a:pt x="531" y="1902"/>
                    <a:pt x="526" y="1906"/>
                  </a:cubicBezTo>
                  <a:lnTo>
                    <a:pt x="521" y="1910"/>
                  </a:lnTo>
                  <a:cubicBezTo>
                    <a:pt x="519" y="1910"/>
                    <a:pt x="518" y="1910"/>
                    <a:pt x="515" y="1909"/>
                  </a:cubicBezTo>
                  <a:cubicBezTo>
                    <a:pt x="512" y="1908"/>
                    <a:pt x="510" y="1907"/>
                    <a:pt x="507" y="1906"/>
                  </a:cubicBezTo>
                  <a:cubicBezTo>
                    <a:pt x="498" y="1901"/>
                    <a:pt x="489" y="1899"/>
                    <a:pt x="478" y="1899"/>
                  </a:cubicBezTo>
                  <a:cubicBezTo>
                    <a:pt x="469" y="1897"/>
                    <a:pt x="461" y="1897"/>
                    <a:pt x="455" y="1897"/>
                  </a:cubicBezTo>
                  <a:lnTo>
                    <a:pt x="445" y="1897"/>
                  </a:lnTo>
                  <a:cubicBezTo>
                    <a:pt x="444" y="1897"/>
                    <a:pt x="444" y="1897"/>
                    <a:pt x="442" y="1896"/>
                  </a:cubicBezTo>
                  <a:cubicBezTo>
                    <a:pt x="440" y="1895"/>
                    <a:pt x="438" y="1893"/>
                    <a:pt x="436" y="1891"/>
                  </a:cubicBezTo>
                  <a:cubicBezTo>
                    <a:pt x="431" y="1886"/>
                    <a:pt x="425" y="1882"/>
                    <a:pt x="419" y="1881"/>
                  </a:cubicBezTo>
                  <a:cubicBezTo>
                    <a:pt x="416" y="1880"/>
                    <a:pt x="414" y="1879"/>
                    <a:pt x="410" y="1879"/>
                  </a:cubicBezTo>
                  <a:lnTo>
                    <a:pt x="404" y="1879"/>
                  </a:lnTo>
                  <a:cubicBezTo>
                    <a:pt x="401" y="1878"/>
                    <a:pt x="397" y="1878"/>
                    <a:pt x="394" y="1878"/>
                  </a:cubicBezTo>
                  <a:cubicBezTo>
                    <a:pt x="387" y="1875"/>
                    <a:pt x="378" y="1874"/>
                    <a:pt x="369" y="1874"/>
                  </a:cubicBezTo>
                  <a:cubicBezTo>
                    <a:pt x="361" y="1873"/>
                    <a:pt x="356" y="1872"/>
                    <a:pt x="347" y="1872"/>
                  </a:cubicBezTo>
                  <a:lnTo>
                    <a:pt x="335" y="1870"/>
                  </a:lnTo>
                  <a:lnTo>
                    <a:pt x="327" y="1870"/>
                  </a:lnTo>
                  <a:cubicBezTo>
                    <a:pt x="323" y="1871"/>
                    <a:pt x="320" y="1871"/>
                    <a:pt x="316" y="1872"/>
                  </a:cubicBezTo>
                  <a:cubicBezTo>
                    <a:pt x="310" y="1874"/>
                    <a:pt x="305" y="1878"/>
                    <a:pt x="300" y="1881"/>
                  </a:cubicBezTo>
                  <a:cubicBezTo>
                    <a:pt x="298" y="1884"/>
                    <a:pt x="295" y="1886"/>
                    <a:pt x="293" y="1887"/>
                  </a:cubicBezTo>
                  <a:lnTo>
                    <a:pt x="292" y="1887"/>
                  </a:lnTo>
                  <a:cubicBezTo>
                    <a:pt x="291" y="1888"/>
                    <a:pt x="291" y="1888"/>
                    <a:pt x="290" y="1888"/>
                  </a:cubicBezTo>
                  <a:cubicBezTo>
                    <a:pt x="290" y="1888"/>
                    <a:pt x="290" y="1888"/>
                    <a:pt x="290" y="1887"/>
                  </a:cubicBezTo>
                  <a:cubicBezTo>
                    <a:pt x="288" y="1887"/>
                    <a:pt x="287" y="1887"/>
                    <a:pt x="285" y="1885"/>
                  </a:cubicBezTo>
                  <a:cubicBezTo>
                    <a:pt x="283" y="1880"/>
                    <a:pt x="278" y="1877"/>
                    <a:pt x="275" y="1873"/>
                  </a:cubicBezTo>
                  <a:cubicBezTo>
                    <a:pt x="269" y="1870"/>
                    <a:pt x="262" y="1867"/>
                    <a:pt x="255" y="1867"/>
                  </a:cubicBezTo>
                  <a:cubicBezTo>
                    <a:pt x="252" y="1867"/>
                    <a:pt x="250" y="1867"/>
                    <a:pt x="247" y="1867"/>
                  </a:cubicBezTo>
                  <a:cubicBezTo>
                    <a:pt x="244" y="1867"/>
                    <a:pt x="241" y="1867"/>
                    <a:pt x="239" y="1867"/>
                  </a:cubicBezTo>
                  <a:cubicBezTo>
                    <a:pt x="234" y="1867"/>
                    <a:pt x="229" y="1870"/>
                    <a:pt x="225" y="1871"/>
                  </a:cubicBezTo>
                  <a:cubicBezTo>
                    <a:pt x="224" y="1872"/>
                    <a:pt x="221" y="1872"/>
                    <a:pt x="219" y="1872"/>
                  </a:cubicBezTo>
                  <a:lnTo>
                    <a:pt x="207" y="1872"/>
                  </a:lnTo>
                  <a:cubicBezTo>
                    <a:pt x="203" y="1872"/>
                    <a:pt x="198" y="1873"/>
                    <a:pt x="192" y="1874"/>
                  </a:cubicBezTo>
                  <a:cubicBezTo>
                    <a:pt x="190" y="1875"/>
                    <a:pt x="186" y="1875"/>
                    <a:pt x="183" y="1875"/>
                  </a:cubicBezTo>
                  <a:cubicBezTo>
                    <a:pt x="182" y="1876"/>
                    <a:pt x="181" y="1876"/>
                    <a:pt x="180" y="1876"/>
                  </a:cubicBezTo>
                  <a:cubicBezTo>
                    <a:pt x="178" y="1876"/>
                    <a:pt x="177" y="1876"/>
                    <a:pt x="176" y="1875"/>
                  </a:cubicBezTo>
                  <a:cubicBezTo>
                    <a:pt x="176" y="1876"/>
                    <a:pt x="175" y="1876"/>
                    <a:pt x="175" y="1876"/>
                  </a:cubicBezTo>
                  <a:cubicBezTo>
                    <a:pt x="174" y="1876"/>
                    <a:pt x="173" y="1875"/>
                    <a:pt x="173" y="1875"/>
                  </a:cubicBezTo>
                  <a:cubicBezTo>
                    <a:pt x="170" y="1873"/>
                    <a:pt x="169" y="1872"/>
                    <a:pt x="167" y="1870"/>
                  </a:cubicBezTo>
                  <a:cubicBezTo>
                    <a:pt x="163" y="1865"/>
                    <a:pt x="159" y="1862"/>
                    <a:pt x="153" y="1858"/>
                  </a:cubicBezTo>
                  <a:cubicBezTo>
                    <a:pt x="149" y="1857"/>
                    <a:pt x="146" y="1856"/>
                    <a:pt x="142" y="1856"/>
                  </a:cubicBezTo>
                  <a:lnTo>
                    <a:pt x="135" y="1856"/>
                  </a:lnTo>
                  <a:cubicBezTo>
                    <a:pt x="133" y="1855"/>
                    <a:pt x="130" y="1855"/>
                    <a:pt x="128" y="1855"/>
                  </a:cubicBezTo>
                  <a:cubicBezTo>
                    <a:pt x="121" y="1855"/>
                    <a:pt x="116" y="1856"/>
                    <a:pt x="110" y="1857"/>
                  </a:cubicBezTo>
                  <a:lnTo>
                    <a:pt x="87" y="1857"/>
                  </a:lnTo>
                  <a:cubicBezTo>
                    <a:pt x="82" y="1857"/>
                    <a:pt x="78" y="1858"/>
                    <a:pt x="74" y="1859"/>
                  </a:cubicBezTo>
                  <a:lnTo>
                    <a:pt x="65" y="1859"/>
                  </a:lnTo>
                  <a:cubicBezTo>
                    <a:pt x="64" y="1860"/>
                    <a:pt x="62" y="1860"/>
                    <a:pt x="61" y="1860"/>
                  </a:cubicBezTo>
                  <a:cubicBezTo>
                    <a:pt x="57" y="1860"/>
                    <a:pt x="53" y="1859"/>
                    <a:pt x="49" y="1857"/>
                  </a:cubicBezTo>
                  <a:cubicBezTo>
                    <a:pt x="45" y="1855"/>
                    <a:pt x="42" y="1853"/>
                    <a:pt x="37" y="1851"/>
                  </a:cubicBezTo>
                  <a:cubicBezTo>
                    <a:pt x="32" y="1850"/>
                    <a:pt x="28" y="1849"/>
                    <a:pt x="22" y="1849"/>
                  </a:cubicBezTo>
                  <a:cubicBezTo>
                    <a:pt x="21" y="1849"/>
                    <a:pt x="21" y="1849"/>
                    <a:pt x="20" y="1849"/>
                  </a:cubicBezTo>
                  <a:cubicBezTo>
                    <a:pt x="2" y="1849"/>
                    <a:pt x="1" y="1877"/>
                    <a:pt x="20" y="1879"/>
                  </a:cubicBezTo>
                  <a:cubicBezTo>
                    <a:pt x="22" y="1879"/>
                    <a:pt x="24" y="1879"/>
                    <a:pt x="28" y="1880"/>
                  </a:cubicBezTo>
                  <a:cubicBezTo>
                    <a:pt x="29" y="1881"/>
                    <a:pt x="31" y="1882"/>
                    <a:pt x="36" y="1885"/>
                  </a:cubicBezTo>
                  <a:cubicBezTo>
                    <a:pt x="41" y="1887"/>
                    <a:pt x="45" y="1888"/>
                    <a:pt x="51" y="1889"/>
                  </a:cubicBezTo>
                  <a:cubicBezTo>
                    <a:pt x="56" y="1891"/>
                    <a:pt x="60" y="1891"/>
                    <a:pt x="65" y="1891"/>
                  </a:cubicBezTo>
                  <a:cubicBezTo>
                    <a:pt x="69" y="1891"/>
                    <a:pt x="75" y="1891"/>
                    <a:pt x="80" y="1889"/>
                  </a:cubicBezTo>
                  <a:cubicBezTo>
                    <a:pt x="82" y="1889"/>
                    <a:pt x="86" y="1888"/>
                    <a:pt x="89" y="1888"/>
                  </a:cubicBezTo>
                  <a:lnTo>
                    <a:pt x="112" y="1888"/>
                  </a:lnTo>
                  <a:cubicBezTo>
                    <a:pt x="119" y="1887"/>
                    <a:pt x="126" y="1887"/>
                    <a:pt x="133" y="1887"/>
                  </a:cubicBezTo>
                  <a:lnTo>
                    <a:pt x="139" y="1887"/>
                  </a:lnTo>
                  <a:cubicBezTo>
                    <a:pt x="140" y="1888"/>
                    <a:pt x="141" y="1889"/>
                    <a:pt x="142" y="1891"/>
                  </a:cubicBezTo>
                  <a:cubicBezTo>
                    <a:pt x="146" y="1895"/>
                    <a:pt x="149" y="1899"/>
                    <a:pt x="153" y="1901"/>
                  </a:cubicBezTo>
                  <a:cubicBezTo>
                    <a:pt x="159" y="1906"/>
                    <a:pt x="164" y="1908"/>
                    <a:pt x="171" y="1909"/>
                  </a:cubicBezTo>
                  <a:lnTo>
                    <a:pt x="186" y="1909"/>
                  </a:lnTo>
                  <a:cubicBezTo>
                    <a:pt x="191" y="1908"/>
                    <a:pt x="196" y="1908"/>
                    <a:pt x="200" y="1906"/>
                  </a:cubicBezTo>
                  <a:lnTo>
                    <a:pt x="220" y="1906"/>
                  </a:lnTo>
                  <a:cubicBezTo>
                    <a:pt x="226" y="1906"/>
                    <a:pt x="230" y="1904"/>
                    <a:pt x="236" y="1903"/>
                  </a:cubicBezTo>
                  <a:cubicBezTo>
                    <a:pt x="239" y="1902"/>
                    <a:pt x="242" y="1901"/>
                    <a:pt x="244" y="1900"/>
                  </a:cubicBezTo>
                  <a:lnTo>
                    <a:pt x="251" y="1900"/>
                  </a:lnTo>
                  <a:cubicBezTo>
                    <a:pt x="252" y="1900"/>
                    <a:pt x="254" y="1901"/>
                    <a:pt x="254" y="1901"/>
                  </a:cubicBezTo>
                  <a:cubicBezTo>
                    <a:pt x="256" y="1903"/>
                    <a:pt x="257" y="1904"/>
                    <a:pt x="259" y="1907"/>
                  </a:cubicBezTo>
                  <a:cubicBezTo>
                    <a:pt x="263" y="1911"/>
                    <a:pt x="268" y="1915"/>
                    <a:pt x="273" y="1918"/>
                  </a:cubicBezTo>
                  <a:cubicBezTo>
                    <a:pt x="278" y="1920"/>
                    <a:pt x="284" y="1922"/>
                    <a:pt x="289" y="1922"/>
                  </a:cubicBezTo>
                  <a:cubicBezTo>
                    <a:pt x="290" y="1922"/>
                    <a:pt x="292" y="1922"/>
                    <a:pt x="293" y="1922"/>
                  </a:cubicBezTo>
                  <a:cubicBezTo>
                    <a:pt x="300" y="1922"/>
                    <a:pt x="307" y="1921"/>
                    <a:pt x="314" y="1916"/>
                  </a:cubicBezTo>
                  <a:cubicBezTo>
                    <a:pt x="317" y="1914"/>
                    <a:pt x="321" y="1910"/>
                    <a:pt x="324" y="1908"/>
                  </a:cubicBezTo>
                  <a:cubicBezTo>
                    <a:pt x="325" y="1907"/>
                    <a:pt x="327" y="1906"/>
                    <a:pt x="328" y="1906"/>
                  </a:cubicBezTo>
                  <a:cubicBezTo>
                    <a:pt x="327" y="1905"/>
                    <a:pt x="328" y="1905"/>
                    <a:pt x="329" y="1905"/>
                  </a:cubicBezTo>
                  <a:cubicBezTo>
                    <a:pt x="331" y="1905"/>
                    <a:pt x="338" y="1906"/>
                    <a:pt x="343" y="1907"/>
                  </a:cubicBezTo>
                  <a:cubicBezTo>
                    <a:pt x="350" y="1908"/>
                    <a:pt x="359" y="1909"/>
                    <a:pt x="366" y="1910"/>
                  </a:cubicBezTo>
                  <a:cubicBezTo>
                    <a:pt x="374" y="1910"/>
                    <a:pt x="380" y="1911"/>
                    <a:pt x="388" y="1913"/>
                  </a:cubicBezTo>
                  <a:cubicBezTo>
                    <a:pt x="391" y="1914"/>
                    <a:pt x="396" y="1915"/>
                    <a:pt x="401" y="1915"/>
                  </a:cubicBezTo>
                  <a:lnTo>
                    <a:pt x="408" y="1915"/>
                  </a:lnTo>
                  <a:cubicBezTo>
                    <a:pt x="409" y="1916"/>
                    <a:pt x="410" y="1916"/>
                    <a:pt x="410" y="1917"/>
                  </a:cubicBezTo>
                  <a:cubicBezTo>
                    <a:pt x="414" y="1921"/>
                    <a:pt x="417" y="1924"/>
                    <a:pt x="422" y="1926"/>
                  </a:cubicBezTo>
                  <a:cubicBezTo>
                    <a:pt x="427" y="1931"/>
                    <a:pt x="433" y="1933"/>
                    <a:pt x="440" y="1935"/>
                  </a:cubicBezTo>
                  <a:lnTo>
                    <a:pt x="476" y="1935"/>
                  </a:lnTo>
                  <a:cubicBezTo>
                    <a:pt x="481" y="1935"/>
                    <a:pt x="486" y="1936"/>
                    <a:pt x="490" y="1938"/>
                  </a:cubicBezTo>
                  <a:cubicBezTo>
                    <a:pt x="495" y="1940"/>
                    <a:pt x="499" y="1943"/>
                    <a:pt x="504" y="1945"/>
                  </a:cubicBezTo>
                  <a:cubicBezTo>
                    <a:pt x="508" y="1946"/>
                    <a:pt x="514" y="1947"/>
                    <a:pt x="520" y="1947"/>
                  </a:cubicBezTo>
                  <a:cubicBezTo>
                    <a:pt x="522" y="1948"/>
                    <a:pt x="523" y="1948"/>
                    <a:pt x="524" y="1948"/>
                  </a:cubicBezTo>
                  <a:cubicBezTo>
                    <a:pt x="531" y="1948"/>
                    <a:pt x="536" y="1946"/>
                    <a:pt x="542" y="1943"/>
                  </a:cubicBezTo>
                  <a:cubicBezTo>
                    <a:pt x="547" y="1940"/>
                    <a:pt x="551" y="1937"/>
                    <a:pt x="555" y="1933"/>
                  </a:cubicBezTo>
                  <a:cubicBezTo>
                    <a:pt x="556" y="1932"/>
                    <a:pt x="557" y="1931"/>
                    <a:pt x="559" y="1930"/>
                  </a:cubicBezTo>
                  <a:cubicBezTo>
                    <a:pt x="568" y="1931"/>
                    <a:pt x="578" y="1931"/>
                    <a:pt x="584" y="1931"/>
                  </a:cubicBezTo>
                  <a:cubicBezTo>
                    <a:pt x="591" y="1931"/>
                    <a:pt x="597" y="1932"/>
                    <a:pt x="603" y="1933"/>
                  </a:cubicBezTo>
                  <a:cubicBezTo>
                    <a:pt x="606" y="1933"/>
                    <a:pt x="607" y="1935"/>
                    <a:pt x="609" y="1936"/>
                  </a:cubicBezTo>
                  <a:cubicBezTo>
                    <a:pt x="614" y="1938"/>
                    <a:pt x="619" y="1940"/>
                    <a:pt x="624" y="1942"/>
                  </a:cubicBezTo>
                  <a:cubicBezTo>
                    <a:pt x="629" y="1943"/>
                    <a:pt x="635" y="1943"/>
                    <a:pt x="639" y="1944"/>
                  </a:cubicBezTo>
                  <a:cubicBezTo>
                    <a:pt x="646" y="1944"/>
                    <a:pt x="652" y="1943"/>
                    <a:pt x="658" y="1942"/>
                  </a:cubicBezTo>
                  <a:cubicBezTo>
                    <a:pt x="670" y="1937"/>
                    <a:pt x="667" y="1937"/>
                    <a:pt x="672" y="1937"/>
                  </a:cubicBezTo>
                  <a:cubicBezTo>
                    <a:pt x="675" y="1937"/>
                    <a:pt x="678" y="1938"/>
                    <a:pt x="680" y="1938"/>
                  </a:cubicBezTo>
                  <a:cubicBezTo>
                    <a:pt x="682" y="1939"/>
                    <a:pt x="685" y="1940"/>
                    <a:pt x="687" y="1942"/>
                  </a:cubicBezTo>
                  <a:cubicBezTo>
                    <a:pt x="696" y="1945"/>
                    <a:pt x="705" y="1948"/>
                    <a:pt x="716" y="1948"/>
                  </a:cubicBezTo>
                  <a:cubicBezTo>
                    <a:pt x="718" y="1948"/>
                    <a:pt x="722" y="1950"/>
                    <a:pt x="725" y="1950"/>
                  </a:cubicBezTo>
                  <a:cubicBezTo>
                    <a:pt x="727" y="1951"/>
                    <a:pt x="732" y="1952"/>
                    <a:pt x="737" y="1953"/>
                  </a:cubicBezTo>
                  <a:cubicBezTo>
                    <a:pt x="741" y="1954"/>
                    <a:pt x="746" y="1954"/>
                    <a:pt x="749" y="1954"/>
                  </a:cubicBezTo>
                  <a:lnTo>
                    <a:pt x="752" y="1954"/>
                  </a:lnTo>
                  <a:lnTo>
                    <a:pt x="758" y="1960"/>
                  </a:lnTo>
                  <a:cubicBezTo>
                    <a:pt x="768" y="1968"/>
                    <a:pt x="782" y="1973"/>
                    <a:pt x="795" y="1973"/>
                  </a:cubicBezTo>
                  <a:cubicBezTo>
                    <a:pt x="803" y="1972"/>
                    <a:pt x="810" y="1969"/>
                    <a:pt x="815" y="1966"/>
                  </a:cubicBezTo>
                  <a:cubicBezTo>
                    <a:pt x="821" y="1962"/>
                    <a:pt x="825" y="1959"/>
                    <a:pt x="826" y="1959"/>
                  </a:cubicBezTo>
                  <a:lnTo>
                    <a:pt x="834" y="1960"/>
                  </a:lnTo>
                  <a:lnTo>
                    <a:pt x="865" y="1960"/>
                  </a:lnTo>
                  <a:lnTo>
                    <a:pt x="871" y="1967"/>
                  </a:lnTo>
                  <a:cubicBezTo>
                    <a:pt x="877" y="1972"/>
                    <a:pt x="883" y="1976"/>
                    <a:pt x="890" y="1979"/>
                  </a:cubicBezTo>
                  <a:cubicBezTo>
                    <a:pt x="893" y="1980"/>
                    <a:pt x="897" y="1981"/>
                    <a:pt x="900" y="1981"/>
                  </a:cubicBezTo>
                  <a:lnTo>
                    <a:pt x="908" y="1981"/>
                  </a:lnTo>
                  <a:cubicBezTo>
                    <a:pt x="913" y="1981"/>
                    <a:pt x="919" y="1981"/>
                    <a:pt x="923" y="1980"/>
                  </a:cubicBezTo>
                  <a:lnTo>
                    <a:pt x="932" y="1979"/>
                  </a:lnTo>
                  <a:lnTo>
                    <a:pt x="941" y="1979"/>
                  </a:lnTo>
                  <a:lnTo>
                    <a:pt x="952" y="1980"/>
                  </a:lnTo>
                  <a:cubicBezTo>
                    <a:pt x="959" y="1981"/>
                    <a:pt x="967" y="1982"/>
                    <a:pt x="975" y="1983"/>
                  </a:cubicBezTo>
                  <a:lnTo>
                    <a:pt x="983" y="1983"/>
                  </a:lnTo>
                  <a:cubicBezTo>
                    <a:pt x="994" y="1983"/>
                    <a:pt x="1003" y="1980"/>
                    <a:pt x="1012" y="1974"/>
                  </a:cubicBezTo>
                  <a:cubicBezTo>
                    <a:pt x="1014" y="1973"/>
                    <a:pt x="1016" y="1972"/>
                    <a:pt x="1017" y="1970"/>
                  </a:cubicBezTo>
                  <a:lnTo>
                    <a:pt x="1018" y="1970"/>
                  </a:lnTo>
                  <a:cubicBezTo>
                    <a:pt x="1019" y="1970"/>
                    <a:pt x="1021" y="1972"/>
                    <a:pt x="1022" y="1972"/>
                  </a:cubicBezTo>
                  <a:cubicBezTo>
                    <a:pt x="1024" y="1973"/>
                    <a:pt x="1026" y="1975"/>
                    <a:pt x="1029" y="1976"/>
                  </a:cubicBezTo>
                  <a:cubicBezTo>
                    <a:pt x="1034" y="1980"/>
                    <a:pt x="1040" y="1982"/>
                    <a:pt x="1046" y="1984"/>
                  </a:cubicBezTo>
                  <a:cubicBezTo>
                    <a:pt x="1049" y="1984"/>
                    <a:pt x="1053" y="1986"/>
                    <a:pt x="1055" y="1986"/>
                  </a:cubicBezTo>
                  <a:lnTo>
                    <a:pt x="1060" y="1986"/>
                  </a:lnTo>
                  <a:cubicBezTo>
                    <a:pt x="1063" y="1986"/>
                    <a:pt x="1067" y="1987"/>
                    <a:pt x="1069" y="1987"/>
                  </a:cubicBezTo>
                  <a:cubicBezTo>
                    <a:pt x="1073" y="1988"/>
                    <a:pt x="1077" y="1989"/>
                    <a:pt x="1082" y="1990"/>
                  </a:cubicBezTo>
                  <a:cubicBezTo>
                    <a:pt x="1087" y="1991"/>
                    <a:pt x="1092" y="1991"/>
                    <a:pt x="1097" y="1991"/>
                  </a:cubicBezTo>
                  <a:cubicBezTo>
                    <a:pt x="1099" y="1992"/>
                    <a:pt x="1100" y="1992"/>
                    <a:pt x="1102" y="1992"/>
                  </a:cubicBezTo>
                  <a:cubicBezTo>
                    <a:pt x="1106" y="1992"/>
                    <a:pt x="1111" y="1991"/>
                    <a:pt x="1115" y="1990"/>
                  </a:cubicBezTo>
                  <a:cubicBezTo>
                    <a:pt x="1121" y="1989"/>
                    <a:pt x="1126" y="1987"/>
                    <a:pt x="1127" y="1987"/>
                  </a:cubicBezTo>
                  <a:lnTo>
                    <a:pt x="1132" y="1987"/>
                  </a:lnTo>
                  <a:cubicBezTo>
                    <a:pt x="1133" y="1987"/>
                    <a:pt x="1134" y="1987"/>
                    <a:pt x="1136" y="1988"/>
                  </a:cubicBezTo>
                  <a:cubicBezTo>
                    <a:pt x="1136" y="1988"/>
                    <a:pt x="1136" y="1988"/>
                    <a:pt x="1137" y="1988"/>
                  </a:cubicBezTo>
                  <a:cubicBezTo>
                    <a:pt x="1137" y="1988"/>
                    <a:pt x="1138" y="1988"/>
                    <a:pt x="1139" y="1989"/>
                  </a:cubicBezTo>
                  <a:cubicBezTo>
                    <a:pt x="1143" y="1992"/>
                    <a:pt x="1148" y="1996"/>
                    <a:pt x="1154" y="1998"/>
                  </a:cubicBezTo>
                  <a:cubicBezTo>
                    <a:pt x="1160" y="2001"/>
                    <a:pt x="1166" y="2003"/>
                    <a:pt x="1172" y="2003"/>
                  </a:cubicBezTo>
                  <a:cubicBezTo>
                    <a:pt x="1174" y="2003"/>
                    <a:pt x="1176" y="2003"/>
                    <a:pt x="1178" y="2003"/>
                  </a:cubicBezTo>
                  <a:cubicBezTo>
                    <a:pt x="1183" y="2003"/>
                    <a:pt x="1188" y="2002"/>
                    <a:pt x="1193" y="2001"/>
                  </a:cubicBezTo>
                  <a:cubicBezTo>
                    <a:pt x="1198" y="1999"/>
                    <a:pt x="1202" y="1997"/>
                    <a:pt x="1206" y="1995"/>
                  </a:cubicBezTo>
                  <a:lnTo>
                    <a:pt x="1210" y="1995"/>
                  </a:lnTo>
                  <a:cubicBezTo>
                    <a:pt x="1210" y="1995"/>
                    <a:pt x="1210" y="1995"/>
                    <a:pt x="1210" y="1995"/>
                  </a:cubicBezTo>
                  <a:cubicBezTo>
                    <a:pt x="1210" y="1995"/>
                    <a:pt x="1210" y="1995"/>
                    <a:pt x="1210" y="1996"/>
                  </a:cubicBezTo>
                  <a:cubicBezTo>
                    <a:pt x="1214" y="1999"/>
                    <a:pt x="1217" y="2003"/>
                    <a:pt x="1222" y="2005"/>
                  </a:cubicBezTo>
                  <a:cubicBezTo>
                    <a:pt x="1228" y="2010"/>
                    <a:pt x="1235" y="2013"/>
                    <a:pt x="1243" y="2014"/>
                  </a:cubicBezTo>
                  <a:cubicBezTo>
                    <a:pt x="1246" y="2015"/>
                    <a:pt x="1250" y="2015"/>
                    <a:pt x="1253" y="2015"/>
                  </a:cubicBezTo>
                  <a:cubicBezTo>
                    <a:pt x="1256" y="2015"/>
                    <a:pt x="1259" y="2015"/>
                    <a:pt x="1263" y="2014"/>
                  </a:cubicBezTo>
                  <a:cubicBezTo>
                    <a:pt x="1268" y="2013"/>
                    <a:pt x="1274" y="2011"/>
                    <a:pt x="1280" y="2009"/>
                  </a:cubicBezTo>
                  <a:cubicBezTo>
                    <a:pt x="1281" y="2009"/>
                    <a:pt x="1282" y="2008"/>
                    <a:pt x="1283" y="2008"/>
                  </a:cubicBezTo>
                  <a:lnTo>
                    <a:pt x="1292" y="2008"/>
                  </a:lnTo>
                  <a:cubicBezTo>
                    <a:pt x="1300" y="2008"/>
                    <a:pt x="1307" y="2006"/>
                    <a:pt x="1314" y="2003"/>
                  </a:cubicBezTo>
                  <a:cubicBezTo>
                    <a:pt x="1319" y="1999"/>
                    <a:pt x="1324" y="1997"/>
                    <a:pt x="1324" y="1997"/>
                  </a:cubicBezTo>
                  <a:lnTo>
                    <a:pt x="1332" y="1997"/>
                  </a:lnTo>
                  <a:cubicBezTo>
                    <a:pt x="1334" y="1998"/>
                    <a:pt x="1338" y="1998"/>
                    <a:pt x="1341" y="1999"/>
                  </a:cubicBezTo>
                  <a:cubicBezTo>
                    <a:pt x="1349" y="2001"/>
                    <a:pt x="1358" y="2003"/>
                    <a:pt x="1366" y="2003"/>
                  </a:cubicBezTo>
                  <a:cubicBezTo>
                    <a:pt x="1373" y="2004"/>
                    <a:pt x="1380" y="2006"/>
                    <a:pt x="1385" y="2009"/>
                  </a:cubicBezTo>
                  <a:cubicBezTo>
                    <a:pt x="1390" y="2010"/>
                    <a:pt x="1395" y="2010"/>
                    <a:pt x="1399" y="2011"/>
                  </a:cubicBezTo>
                  <a:cubicBezTo>
                    <a:pt x="1403" y="2011"/>
                    <a:pt x="1406" y="2011"/>
                    <a:pt x="1409" y="2012"/>
                  </a:cubicBezTo>
                  <a:lnTo>
                    <a:pt x="1418" y="2014"/>
                  </a:lnTo>
                  <a:cubicBezTo>
                    <a:pt x="1422" y="2016"/>
                    <a:pt x="1428" y="2017"/>
                    <a:pt x="1433" y="2018"/>
                  </a:cubicBezTo>
                  <a:lnTo>
                    <a:pt x="1442" y="2018"/>
                  </a:lnTo>
                  <a:cubicBezTo>
                    <a:pt x="1443" y="2019"/>
                    <a:pt x="1442" y="2019"/>
                    <a:pt x="1444" y="2020"/>
                  </a:cubicBezTo>
                  <a:cubicBezTo>
                    <a:pt x="1449" y="2023"/>
                    <a:pt x="1454" y="2026"/>
                    <a:pt x="1460" y="2027"/>
                  </a:cubicBezTo>
                  <a:cubicBezTo>
                    <a:pt x="1465" y="2030"/>
                    <a:pt x="1471" y="2031"/>
                    <a:pt x="1478" y="2032"/>
                  </a:cubicBezTo>
                  <a:cubicBezTo>
                    <a:pt x="1486" y="2032"/>
                    <a:pt x="1494" y="2031"/>
                    <a:pt x="1501" y="2027"/>
                  </a:cubicBezTo>
                  <a:cubicBezTo>
                    <a:pt x="1507" y="2025"/>
                    <a:pt x="1512" y="2022"/>
                    <a:pt x="1516" y="2018"/>
                  </a:cubicBezTo>
                  <a:lnTo>
                    <a:pt x="1516" y="2018"/>
                  </a:lnTo>
                  <a:lnTo>
                    <a:pt x="1521" y="2024"/>
                  </a:lnTo>
                  <a:cubicBezTo>
                    <a:pt x="1527" y="2030"/>
                    <a:pt x="1534" y="2034"/>
                    <a:pt x="1541" y="2038"/>
                  </a:cubicBezTo>
                  <a:cubicBezTo>
                    <a:pt x="1548" y="2040"/>
                    <a:pt x="1556" y="2041"/>
                    <a:pt x="1564" y="2041"/>
                  </a:cubicBezTo>
                  <a:cubicBezTo>
                    <a:pt x="1572" y="2040"/>
                    <a:pt x="1579" y="2038"/>
                    <a:pt x="1586" y="2033"/>
                  </a:cubicBezTo>
                  <a:cubicBezTo>
                    <a:pt x="1592" y="2031"/>
                    <a:pt x="1594" y="2028"/>
                    <a:pt x="1594" y="2028"/>
                  </a:cubicBezTo>
                  <a:lnTo>
                    <a:pt x="1603" y="2030"/>
                  </a:lnTo>
                  <a:lnTo>
                    <a:pt x="1625" y="2031"/>
                  </a:lnTo>
                  <a:cubicBezTo>
                    <a:pt x="1632" y="2031"/>
                    <a:pt x="1638" y="2032"/>
                    <a:pt x="1644" y="2033"/>
                  </a:cubicBezTo>
                  <a:cubicBezTo>
                    <a:pt x="1647" y="2034"/>
                    <a:pt x="1651" y="2035"/>
                    <a:pt x="1656" y="2037"/>
                  </a:cubicBezTo>
                  <a:cubicBezTo>
                    <a:pt x="1661" y="2037"/>
                    <a:pt x="1666" y="2038"/>
                    <a:pt x="1670" y="2039"/>
                  </a:cubicBezTo>
                  <a:lnTo>
                    <a:pt x="1670" y="2039"/>
                  </a:lnTo>
                  <a:cubicBezTo>
                    <a:pt x="1670" y="2039"/>
                    <a:pt x="1671" y="2040"/>
                    <a:pt x="1672" y="2041"/>
                  </a:cubicBezTo>
                  <a:cubicBezTo>
                    <a:pt x="1675" y="2047"/>
                    <a:pt x="1681" y="2052"/>
                    <a:pt x="1685" y="2055"/>
                  </a:cubicBezTo>
                  <a:cubicBezTo>
                    <a:pt x="1694" y="2060"/>
                    <a:pt x="1702" y="2063"/>
                    <a:pt x="1711" y="2063"/>
                  </a:cubicBezTo>
                  <a:cubicBezTo>
                    <a:pt x="1720" y="2063"/>
                    <a:pt x="1728" y="2061"/>
                    <a:pt x="1736" y="2056"/>
                  </a:cubicBezTo>
                  <a:cubicBezTo>
                    <a:pt x="1740" y="2053"/>
                    <a:pt x="1744" y="2050"/>
                    <a:pt x="1749" y="2046"/>
                  </a:cubicBezTo>
                  <a:lnTo>
                    <a:pt x="1749" y="2046"/>
                  </a:lnTo>
                  <a:lnTo>
                    <a:pt x="1750" y="2048"/>
                  </a:lnTo>
                  <a:cubicBezTo>
                    <a:pt x="1755" y="2054"/>
                    <a:pt x="1761" y="2059"/>
                    <a:pt x="1768" y="2061"/>
                  </a:cubicBezTo>
                  <a:cubicBezTo>
                    <a:pt x="1775" y="2064"/>
                    <a:pt x="1783" y="2065"/>
                    <a:pt x="1791" y="2065"/>
                  </a:cubicBezTo>
                  <a:cubicBezTo>
                    <a:pt x="1792" y="2066"/>
                    <a:pt x="1793" y="2066"/>
                    <a:pt x="1795" y="2066"/>
                  </a:cubicBezTo>
                  <a:cubicBezTo>
                    <a:pt x="1801" y="2066"/>
                    <a:pt x="1807" y="2064"/>
                    <a:pt x="1813" y="2062"/>
                  </a:cubicBezTo>
                  <a:cubicBezTo>
                    <a:pt x="1819" y="2059"/>
                    <a:pt x="1822" y="2056"/>
                    <a:pt x="1822" y="2056"/>
                  </a:cubicBezTo>
                  <a:lnTo>
                    <a:pt x="1827" y="2056"/>
                  </a:lnTo>
                  <a:cubicBezTo>
                    <a:pt x="1828" y="2057"/>
                    <a:pt x="1830" y="2057"/>
                    <a:pt x="1832" y="2057"/>
                  </a:cubicBezTo>
                  <a:cubicBezTo>
                    <a:pt x="1834" y="2057"/>
                    <a:pt x="1835" y="2057"/>
                    <a:pt x="1837" y="2056"/>
                  </a:cubicBezTo>
                  <a:cubicBezTo>
                    <a:pt x="1844" y="2056"/>
                    <a:pt x="1850" y="2054"/>
                    <a:pt x="1856" y="2052"/>
                  </a:cubicBezTo>
                  <a:cubicBezTo>
                    <a:pt x="1857" y="2052"/>
                    <a:pt x="1858" y="2050"/>
                    <a:pt x="1860" y="2050"/>
                  </a:cubicBezTo>
                  <a:cubicBezTo>
                    <a:pt x="1863" y="2050"/>
                    <a:pt x="1866" y="2050"/>
                    <a:pt x="1870" y="2052"/>
                  </a:cubicBezTo>
                  <a:lnTo>
                    <a:pt x="1873" y="2053"/>
                  </a:lnTo>
                  <a:lnTo>
                    <a:pt x="1880" y="2056"/>
                  </a:lnTo>
                  <a:cubicBezTo>
                    <a:pt x="1886" y="2059"/>
                    <a:pt x="1892" y="2060"/>
                    <a:pt x="1897" y="2061"/>
                  </a:cubicBezTo>
                  <a:lnTo>
                    <a:pt x="1912" y="2061"/>
                  </a:lnTo>
                  <a:cubicBezTo>
                    <a:pt x="1917" y="2061"/>
                    <a:pt x="1923" y="2061"/>
                    <a:pt x="1928" y="2060"/>
                  </a:cubicBezTo>
                  <a:lnTo>
                    <a:pt x="1940" y="2060"/>
                  </a:lnTo>
                  <a:cubicBezTo>
                    <a:pt x="1944" y="2063"/>
                    <a:pt x="1947" y="2065"/>
                    <a:pt x="1951" y="2069"/>
                  </a:cubicBezTo>
                  <a:cubicBezTo>
                    <a:pt x="1958" y="2072"/>
                    <a:pt x="1965" y="2076"/>
                    <a:pt x="1972" y="2077"/>
                  </a:cubicBezTo>
                  <a:lnTo>
                    <a:pt x="1980" y="2077"/>
                  </a:lnTo>
                  <a:cubicBezTo>
                    <a:pt x="1982" y="2077"/>
                    <a:pt x="1983" y="2078"/>
                    <a:pt x="1985" y="2079"/>
                  </a:cubicBezTo>
                  <a:cubicBezTo>
                    <a:pt x="1990" y="2083"/>
                    <a:pt x="1996" y="2085"/>
                    <a:pt x="2003" y="2086"/>
                  </a:cubicBezTo>
                  <a:cubicBezTo>
                    <a:pt x="2009" y="2087"/>
                    <a:pt x="2014" y="2089"/>
                    <a:pt x="2021" y="2089"/>
                  </a:cubicBezTo>
                  <a:cubicBezTo>
                    <a:pt x="2028" y="2089"/>
                    <a:pt x="2036" y="2086"/>
                    <a:pt x="2043" y="2083"/>
                  </a:cubicBezTo>
                  <a:cubicBezTo>
                    <a:pt x="2050" y="2081"/>
                    <a:pt x="2053" y="2078"/>
                    <a:pt x="2053" y="2078"/>
                  </a:cubicBezTo>
                  <a:lnTo>
                    <a:pt x="2055" y="2078"/>
                  </a:lnTo>
                  <a:lnTo>
                    <a:pt x="2056" y="2081"/>
                  </a:lnTo>
                  <a:cubicBezTo>
                    <a:pt x="2062" y="2084"/>
                    <a:pt x="2067" y="2087"/>
                    <a:pt x="2073" y="2091"/>
                  </a:cubicBezTo>
                  <a:cubicBezTo>
                    <a:pt x="2079" y="2093"/>
                    <a:pt x="2086" y="2094"/>
                    <a:pt x="2093" y="2094"/>
                  </a:cubicBezTo>
                  <a:cubicBezTo>
                    <a:pt x="2096" y="2095"/>
                    <a:pt x="2098" y="2095"/>
                    <a:pt x="2101" y="2095"/>
                  </a:cubicBezTo>
                  <a:cubicBezTo>
                    <a:pt x="2103" y="2095"/>
                    <a:pt x="2106" y="2095"/>
                    <a:pt x="2108" y="2094"/>
                  </a:cubicBezTo>
                  <a:lnTo>
                    <a:pt x="2120" y="2093"/>
                  </a:lnTo>
                  <a:lnTo>
                    <a:pt x="2135" y="2093"/>
                  </a:lnTo>
                  <a:cubicBezTo>
                    <a:pt x="2136" y="2094"/>
                    <a:pt x="2138" y="2094"/>
                    <a:pt x="2139" y="2094"/>
                  </a:cubicBezTo>
                  <a:cubicBezTo>
                    <a:pt x="2142" y="2094"/>
                    <a:pt x="2144" y="2093"/>
                    <a:pt x="2146" y="2093"/>
                  </a:cubicBezTo>
                  <a:cubicBezTo>
                    <a:pt x="2153" y="2091"/>
                    <a:pt x="2159" y="2089"/>
                    <a:pt x="2165" y="2085"/>
                  </a:cubicBezTo>
                  <a:lnTo>
                    <a:pt x="2168" y="2084"/>
                  </a:lnTo>
                  <a:lnTo>
                    <a:pt x="2182" y="2085"/>
                  </a:lnTo>
                  <a:lnTo>
                    <a:pt x="2206" y="2087"/>
                  </a:lnTo>
                  <a:cubicBezTo>
                    <a:pt x="2208" y="2088"/>
                    <a:pt x="2211" y="2088"/>
                    <a:pt x="2214" y="2088"/>
                  </a:cubicBezTo>
                  <a:cubicBezTo>
                    <a:pt x="2216" y="2088"/>
                    <a:pt x="2219" y="2088"/>
                    <a:pt x="2222" y="2087"/>
                  </a:cubicBezTo>
                  <a:cubicBezTo>
                    <a:pt x="2226" y="2087"/>
                    <a:pt x="2231" y="2087"/>
                    <a:pt x="2236" y="2086"/>
                  </a:cubicBezTo>
                  <a:lnTo>
                    <a:pt x="2244" y="2086"/>
                  </a:lnTo>
                  <a:cubicBezTo>
                    <a:pt x="2245" y="2086"/>
                    <a:pt x="2248" y="2090"/>
                    <a:pt x="2254" y="2096"/>
                  </a:cubicBezTo>
                  <a:cubicBezTo>
                    <a:pt x="2261" y="2100"/>
                    <a:pt x="2268" y="2104"/>
                    <a:pt x="2276" y="2106"/>
                  </a:cubicBezTo>
                  <a:lnTo>
                    <a:pt x="2283" y="2107"/>
                  </a:lnTo>
                  <a:lnTo>
                    <a:pt x="2284" y="2107"/>
                  </a:lnTo>
                  <a:cubicBezTo>
                    <a:pt x="2284" y="2107"/>
                    <a:pt x="2284" y="2107"/>
                    <a:pt x="2285" y="2107"/>
                  </a:cubicBezTo>
                  <a:cubicBezTo>
                    <a:pt x="2285" y="2107"/>
                    <a:pt x="2286" y="2107"/>
                    <a:pt x="2288" y="2108"/>
                  </a:cubicBezTo>
                  <a:cubicBezTo>
                    <a:pt x="2292" y="2112"/>
                    <a:pt x="2298" y="2115"/>
                    <a:pt x="2304" y="2118"/>
                  </a:cubicBezTo>
                  <a:cubicBezTo>
                    <a:pt x="2311" y="2120"/>
                    <a:pt x="2318" y="2121"/>
                    <a:pt x="2324" y="2121"/>
                  </a:cubicBezTo>
                  <a:cubicBezTo>
                    <a:pt x="2332" y="2121"/>
                    <a:pt x="2340" y="2120"/>
                    <a:pt x="2347" y="2118"/>
                  </a:cubicBezTo>
                  <a:cubicBezTo>
                    <a:pt x="2354" y="2114"/>
                    <a:pt x="2358" y="2111"/>
                    <a:pt x="2358" y="2111"/>
                  </a:cubicBezTo>
                  <a:lnTo>
                    <a:pt x="2362" y="2111"/>
                  </a:lnTo>
                  <a:cubicBezTo>
                    <a:pt x="2364" y="2111"/>
                    <a:pt x="2365" y="2112"/>
                    <a:pt x="2367" y="2112"/>
                  </a:cubicBezTo>
                  <a:cubicBezTo>
                    <a:pt x="2369" y="2112"/>
                    <a:pt x="2370" y="2111"/>
                    <a:pt x="2371" y="2111"/>
                  </a:cubicBezTo>
                  <a:cubicBezTo>
                    <a:pt x="2378" y="2111"/>
                    <a:pt x="2385" y="2108"/>
                    <a:pt x="2392" y="2106"/>
                  </a:cubicBezTo>
                  <a:cubicBezTo>
                    <a:pt x="2393" y="2105"/>
                    <a:pt x="2395" y="2105"/>
                    <a:pt x="2396" y="2104"/>
                  </a:cubicBezTo>
                  <a:lnTo>
                    <a:pt x="2396" y="2104"/>
                  </a:lnTo>
                  <a:cubicBezTo>
                    <a:pt x="2396" y="2104"/>
                    <a:pt x="2397" y="2105"/>
                    <a:pt x="2397" y="2105"/>
                  </a:cubicBezTo>
                  <a:cubicBezTo>
                    <a:pt x="2400" y="2111"/>
                    <a:pt x="2404" y="2115"/>
                    <a:pt x="2409" y="2120"/>
                  </a:cubicBezTo>
                  <a:cubicBezTo>
                    <a:pt x="2418" y="2127"/>
                    <a:pt x="2429" y="2131"/>
                    <a:pt x="2440" y="2131"/>
                  </a:cubicBezTo>
                  <a:cubicBezTo>
                    <a:pt x="2448" y="2131"/>
                    <a:pt x="2456" y="2129"/>
                    <a:pt x="2464" y="2125"/>
                  </a:cubicBezTo>
                  <a:cubicBezTo>
                    <a:pt x="2468" y="2121"/>
                    <a:pt x="2473" y="2118"/>
                    <a:pt x="2478" y="2113"/>
                  </a:cubicBezTo>
                  <a:lnTo>
                    <a:pt x="2478" y="2113"/>
                  </a:lnTo>
                  <a:cubicBezTo>
                    <a:pt x="2482" y="2117"/>
                    <a:pt x="2488" y="2121"/>
                    <a:pt x="2493" y="2125"/>
                  </a:cubicBezTo>
                  <a:cubicBezTo>
                    <a:pt x="2500" y="2128"/>
                    <a:pt x="2507" y="2130"/>
                    <a:pt x="2515" y="2130"/>
                  </a:cubicBezTo>
                  <a:cubicBezTo>
                    <a:pt x="2518" y="2131"/>
                    <a:pt x="2520" y="2131"/>
                    <a:pt x="2523" y="2131"/>
                  </a:cubicBezTo>
                  <a:cubicBezTo>
                    <a:pt x="2526" y="2131"/>
                    <a:pt x="2528" y="2131"/>
                    <a:pt x="2531" y="2130"/>
                  </a:cubicBezTo>
                  <a:cubicBezTo>
                    <a:pt x="2537" y="2130"/>
                    <a:pt x="2541" y="2129"/>
                    <a:pt x="2543" y="2129"/>
                  </a:cubicBezTo>
                  <a:lnTo>
                    <a:pt x="2550" y="2129"/>
                  </a:lnTo>
                  <a:lnTo>
                    <a:pt x="2559" y="2130"/>
                  </a:lnTo>
                  <a:lnTo>
                    <a:pt x="2568" y="2133"/>
                  </a:lnTo>
                  <a:cubicBezTo>
                    <a:pt x="2573" y="2134"/>
                    <a:pt x="2577" y="2134"/>
                    <a:pt x="2582" y="2135"/>
                  </a:cubicBezTo>
                  <a:cubicBezTo>
                    <a:pt x="2591" y="2136"/>
                    <a:pt x="2601" y="2136"/>
                    <a:pt x="2609" y="2137"/>
                  </a:cubicBezTo>
                  <a:cubicBezTo>
                    <a:pt x="2617" y="2137"/>
                    <a:pt x="2623" y="2137"/>
                    <a:pt x="2630" y="2138"/>
                  </a:cubicBezTo>
                  <a:cubicBezTo>
                    <a:pt x="2632" y="2138"/>
                    <a:pt x="2634" y="2138"/>
                    <a:pt x="2636" y="2140"/>
                  </a:cubicBezTo>
                  <a:lnTo>
                    <a:pt x="2646" y="2143"/>
                  </a:lnTo>
                  <a:cubicBezTo>
                    <a:pt x="2652" y="2144"/>
                    <a:pt x="2657" y="2145"/>
                    <a:pt x="2662" y="2147"/>
                  </a:cubicBezTo>
                  <a:lnTo>
                    <a:pt x="2681" y="2147"/>
                  </a:lnTo>
                  <a:cubicBezTo>
                    <a:pt x="2687" y="2145"/>
                    <a:pt x="2694" y="2143"/>
                    <a:pt x="2700" y="2141"/>
                  </a:cubicBezTo>
                  <a:lnTo>
                    <a:pt x="2705" y="2138"/>
                  </a:lnTo>
                  <a:lnTo>
                    <a:pt x="2708" y="2138"/>
                  </a:lnTo>
                  <a:cubicBezTo>
                    <a:pt x="2711" y="2139"/>
                    <a:pt x="2713" y="2139"/>
                    <a:pt x="2716" y="2139"/>
                  </a:cubicBezTo>
                  <a:cubicBezTo>
                    <a:pt x="2718" y="2139"/>
                    <a:pt x="2721" y="2139"/>
                    <a:pt x="2723" y="2138"/>
                  </a:cubicBezTo>
                  <a:lnTo>
                    <a:pt x="2743" y="2138"/>
                  </a:lnTo>
                  <a:cubicBezTo>
                    <a:pt x="2744" y="2140"/>
                    <a:pt x="2747" y="2140"/>
                    <a:pt x="2749" y="2140"/>
                  </a:cubicBezTo>
                  <a:cubicBezTo>
                    <a:pt x="2750" y="2141"/>
                    <a:pt x="2752" y="2141"/>
                    <a:pt x="2753" y="2142"/>
                  </a:cubicBezTo>
                  <a:cubicBezTo>
                    <a:pt x="2759" y="2145"/>
                    <a:pt x="2765" y="2148"/>
                    <a:pt x="2771" y="2149"/>
                  </a:cubicBezTo>
                  <a:cubicBezTo>
                    <a:pt x="2775" y="2150"/>
                    <a:pt x="2780" y="2150"/>
                    <a:pt x="2786" y="2151"/>
                  </a:cubicBezTo>
                  <a:lnTo>
                    <a:pt x="2808" y="2154"/>
                  </a:lnTo>
                  <a:lnTo>
                    <a:pt x="2820" y="2155"/>
                  </a:lnTo>
                  <a:lnTo>
                    <a:pt x="2824" y="2158"/>
                  </a:lnTo>
                  <a:cubicBezTo>
                    <a:pt x="2830" y="2163"/>
                    <a:pt x="2837" y="2166"/>
                    <a:pt x="2845" y="2169"/>
                  </a:cubicBezTo>
                  <a:cubicBezTo>
                    <a:pt x="2848" y="2170"/>
                    <a:pt x="2852" y="2171"/>
                    <a:pt x="2855" y="2171"/>
                  </a:cubicBezTo>
                  <a:cubicBezTo>
                    <a:pt x="2857" y="2171"/>
                    <a:pt x="2859" y="2172"/>
                    <a:pt x="2861" y="2172"/>
                  </a:cubicBezTo>
                  <a:cubicBezTo>
                    <a:pt x="2863" y="2172"/>
                    <a:pt x="2865" y="2171"/>
                    <a:pt x="2867" y="2171"/>
                  </a:cubicBezTo>
                  <a:cubicBezTo>
                    <a:pt x="2875" y="2170"/>
                    <a:pt x="2884" y="2167"/>
                    <a:pt x="2891" y="2163"/>
                  </a:cubicBezTo>
                  <a:cubicBezTo>
                    <a:pt x="2895" y="2160"/>
                    <a:pt x="2897" y="2158"/>
                    <a:pt x="2899" y="2157"/>
                  </a:cubicBezTo>
                  <a:lnTo>
                    <a:pt x="2899" y="2157"/>
                  </a:lnTo>
                  <a:lnTo>
                    <a:pt x="2916" y="2158"/>
                  </a:lnTo>
                  <a:lnTo>
                    <a:pt x="2935" y="2160"/>
                  </a:lnTo>
                  <a:lnTo>
                    <a:pt x="2940" y="2164"/>
                  </a:lnTo>
                  <a:cubicBezTo>
                    <a:pt x="2942" y="2165"/>
                    <a:pt x="2943" y="2166"/>
                    <a:pt x="2945" y="2166"/>
                  </a:cubicBezTo>
                  <a:cubicBezTo>
                    <a:pt x="2947" y="2169"/>
                    <a:pt x="2950" y="2170"/>
                    <a:pt x="2953" y="2170"/>
                  </a:cubicBezTo>
                  <a:cubicBezTo>
                    <a:pt x="2955" y="2170"/>
                    <a:pt x="2957" y="2171"/>
                    <a:pt x="2960" y="2171"/>
                  </a:cubicBezTo>
                  <a:cubicBezTo>
                    <a:pt x="2962" y="2171"/>
                    <a:pt x="2964" y="2170"/>
                    <a:pt x="2965" y="2170"/>
                  </a:cubicBezTo>
                  <a:cubicBezTo>
                    <a:pt x="2970" y="2170"/>
                    <a:pt x="2974" y="2167"/>
                    <a:pt x="2977" y="2166"/>
                  </a:cubicBezTo>
                  <a:cubicBezTo>
                    <a:pt x="2979" y="2165"/>
                    <a:pt x="2982" y="2163"/>
                    <a:pt x="2983" y="2162"/>
                  </a:cubicBezTo>
                  <a:cubicBezTo>
                    <a:pt x="2984" y="2160"/>
                    <a:pt x="2985" y="2159"/>
                    <a:pt x="2986" y="2157"/>
                  </a:cubicBezTo>
                  <a:cubicBezTo>
                    <a:pt x="2989" y="2156"/>
                    <a:pt x="2990" y="2154"/>
                    <a:pt x="2991" y="2152"/>
                  </a:cubicBezTo>
                  <a:lnTo>
                    <a:pt x="2993" y="2148"/>
                  </a:lnTo>
                  <a:lnTo>
                    <a:pt x="2994" y="2145"/>
                  </a:lnTo>
                  <a:cubicBezTo>
                    <a:pt x="2998" y="2141"/>
                    <a:pt x="3000" y="2135"/>
                    <a:pt x="3003" y="2129"/>
                  </a:cubicBezTo>
                  <a:cubicBezTo>
                    <a:pt x="3006" y="2119"/>
                    <a:pt x="3005" y="2107"/>
                    <a:pt x="3000" y="2097"/>
                  </a:cubicBezTo>
                  <a:cubicBezTo>
                    <a:pt x="2998" y="2092"/>
                    <a:pt x="2994" y="2087"/>
                    <a:pt x="2991" y="2083"/>
                  </a:cubicBezTo>
                  <a:cubicBezTo>
                    <a:pt x="2990" y="2081"/>
                    <a:pt x="2989" y="2079"/>
                    <a:pt x="2987" y="2078"/>
                  </a:cubicBezTo>
                  <a:cubicBezTo>
                    <a:pt x="2986" y="2076"/>
                    <a:pt x="2984" y="2074"/>
                    <a:pt x="2982" y="2072"/>
                  </a:cubicBezTo>
                  <a:cubicBezTo>
                    <a:pt x="2978" y="2069"/>
                    <a:pt x="2974" y="2067"/>
                    <a:pt x="2968" y="2064"/>
                  </a:cubicBezTo>
                  <a:cubicBezTo>
                    <a:pt x="2961" y="2062"/>
                    <a:pt x="2954" y="2061"/>
                    <a:pt x="2947" y="2061"/>
                  </a:cubicBezTo>
                  <a:lnTo>
                    <a:pt x="2941" y="2061"/>
                  </a:lnTo>
                  <a:cubicBezTo>
                    <a:pt x="2940" y="2059"/>
                    <a:pt x="2940" y="2058"/>
                    <a:pt x="2939" y="2057"/>
                  </a:cubicBezTo>
                  <a:cubicBezTo>
                    <a:pt x="2938" y="2053"/>
                    <a:pt x="2935" y="2048"/>
                    <a:pt x="2933" y="2043"/>
                  </a:cubicBezTo>
                  <a:cubicBezTo>
                    <a:pt x="2931" y="2040"/>
                    <a:pt x="2928" y="2035"/>
                    <a:pt x="2926" y="2031"/>
                  </a:cubicBezTo>
                  <a:cubicBezTo>
                    <a:pt x="2924" y="2030"/>
                    <a:pt x="2923" y="2027"/>
                    <a:pt x="2921" y="2024"/>
                  </a:cubicBezTo>
                  <a:cubicBezTo>
                    <a:pt x="2920" y="2023"/>
                    <a:pt x="2919" y="2019"/>
                    <a:pt x="2917" y="2014"/>
                  </a:cubicBezTo>
                  <a:cubicBezTo>
                    <a:pt x="2914" y="2010"/>
                    <a:pt x="2912" y="2005"/>
                    <a:pt x="2909" y="2002"/>
                  </a:cubicBezTo>
                  <a:lnTo>
                    <a:pt x="2905" y="1997"/>
                  </a:lnTo>
                  <a:lnTo>
                    <a:pt x="2904" y="1994"/>
                  </a:lnTo>
                  <a:cubicBezTo>
                    <a:pt x="2903" y="1991"/>
                    <a:pt x="2902" y="1990"/>
                    <a:pt x="2902" y="1988"/>
                  </a:cubicBezTo>
                  <a:cubicBezTo>
                    <a:pt x="2899" y="1982"/>
                    <a:pt x="2897" y="1977"/>
                    <a:pt x="2895" y="1973"/>
                  </a:cubicBezTo>
                  <a:cubicBezTo>
                    <a:pt x="2894" y="1970"/>
                    <a:pt x="2892" y="1968"/>
                    <a:pt x="2890" y="1966"/>
                  </a:cubicBezTo>
                  <a:lnTo>
                    <a:pt x="2888" y="1962"/>
                  </a:lnTo>
                  <a:cubicBezTo>
                    <a:pt x="2888" y="1961"/>
                    <a:pt x="2888" y="1961"/>
                    <a:pt x="2888" y="1960"/>
                  </a:cubicBezTo>
                  <a:cubicBezTo>
                    <a:pt x="2888" y="1960"/>
                    <a:pt x="2888" y="1955"/>
                    <a:pt x="2887" y="1948"/>
                  </a:cubicBezTo>
                  <a:cubicBezTo>
                    <a:pt x="2884" y="1942"/>
                    <a:pt x="2882" y="1935"/>
                    <a:pt x="2879" y="1929"/>
                  </a:cubicBezTo>
                  <a:cubicBezTo>
                    <a:pt x="2875" y="1924"/>
                    <a:pt x="2872" y="1918"/>
                    <a:pt x="2869" y="1913"/>
                  </a:cubicBezTo>
                  <a:cubicBezTo>
                    <a:pt x="2868" y="1908"/>
                    <a:pt x="2866" y="1903"/>
                    <a:pt x="2862" y="1899"/>
                  </a:cubicBezTo>
                  <a:cubicBezTo>
                    <a:pt x="2860" y="1894"/>
                    <a:pt x="2857" y="1889"/>
                    <a:pt x="2853" y="1886"/>
                  </a:cubicBezTo>
                  <a:cubicBezTo>
                    <a:pt x="2850" y="1881"/>
                    <a:pt x="2845" y="1877"/>
                    <a:pt x="2839" y="1872"/>
                  </a:cubicBezTo>
                  <a:cubicBezTo>
                    <a:pt x="2837" y="1871"/>
                    <a:pt x="2835" y="1870"/>
                    <a:pt x="2833" y="1867"/>
                  </a:cubicBezTo>
                  <a:cubicBezTo>
                    <a:pt x="2832" y="1866"/>
                    <a:pt x="2831" y="1865"/>
                    <a:pt x="2830" y="1864"/>
                  </a:cubicBezTo>
                  <a:cubicBezTo>
                    <a:pt x="2825" y="1858"/>
                    <a:pt x="2821" y="1853"/>
                    <a:pt x="2815" y="1849"/>
                  </a:cubicBezTo>
                  <a:cubicBezTo>
                    <a:pt x="2810" y="1847"/>
                    <a:pt x="2806" y="1843"/>
                    <a:pt x="2801" y="1841"/>
                  </a:cubicBezTo>
                  <a:cubicBezTo>
                    <a:pt x="2799" y="1840"/>
                    <a:pt x="2799" y="1840"/>
                    <a:pt x="2799" y="1840"/>
                  </a:cubicBezTo>
                  <a:cubicBezTo>
                    <a:pt x="2799" y="1840"/>
                    <a:pt x="2797" y="1838"/>
                    <a:pt x="2797" y="1838"/>
                  </a:cubicBezTo>
                  <a:lnTo>
                    <a:pt x="2793" y="1833"/>
                  </a:lnTo>
                  <a:cubicBezTo>
                    <a:pt x="2791" y="1828"/>
                    <a:pt x="2786" y="1825"/>
                    <a:pt x="2782" y="1821"/>
                  </a:cubicBezTo>
                  <a:lnTo>
                    <a:pt x="2775" y="1814"/>
                  </a:lnTo>
                  <a:lnTo>
                    <a:pt x="2773" y="1812"/>
                  </a:lnTo>
                  <a:cubicBezTo>
                    <a:pt x="2773" y="1811"/>
                    <a:pt x="2773" y="1810"/>
                    <a:pt x="2773" y="1808"/>
                  </a:cubicBezTo>
                  <a:cubicBezTo>
                    <a:pt x="2775" y="1801"/>
                    <a:pt x="2775" y="1794"/>
                    <a:pt x="2774" y="1786"/>
                  </a:cubicBezTo>
                  <a:cubicBezTo>
                    <a:pt x="2774" y="1782"/>
                    <a:pt x="2772" y="1778"/>
                    <a:pt x="2771" y="1774"/>
                  </a:cubicBezTo>
                  <a:cubicBezTo>
                    <a:pt x="2769" y="1770"/>
                    <a:pt x="2767" y="1768"/>
                    <a:pt x="2765" y="1764"/>
                  </a:cubicBezTo>
                  <a:lnTo>
                    <a:pt x="2740" y="1727"/>
                  </a:lnTo>
                  <a:lnTo>
                    <a:pt x="2734" y="1718"/>
                  </a:lnTo>
                  <a:lnTo>
                    <a:pt x="2727" y="1708"/>
                  </a:lnTo>
                  <a:lnTo>
                    <a:pt x="2723" y="1702"/>
                  </a:lnTo>
                  <a:cubicBezTo>
                    <a:pt x="2721" y="1699"/>
                    <a:pt x="2720" y="1697"/>
                    <a:pt x="2718" y="1695"/>
                  </a:cubicBezTo>
                  <a:cubicBezTo>
                    <a:pt x="2713" y="1690"/>
                    <a:pt x="2708" y="1686"/>
                    <a:pt x="2703" y="1682"/>
                  </a:cubicBezTo>
                  <a:lnTo>
                    <a:pt x="2696" y="1679"/>
                  </a:lnTo>
                  <a:cubicBezTo>
                    <a:pt x="2694" y="1677"/>
                    <a:pt x="2694" y="1676"/>
                    <a:pt x="2693" y="1675"/>
                  </a:cubicBezTo>
                  <a:cubicBezTo>
                    <a:pt x="2691" y="1673"/>
                    <a:pt x="2690" y="1670"/>
                    <a:pt x="2689" y="1668"/>
                  </a:cubicBezTo>
                  <a:cubicBezTo>
                    <a:pt x="2686" y="1666"/>
                    <a:pt x="2685" y="1662"/>
                    <a:pt x="2683" y="1659"/>
                  </a:cubicBezTo>
                  <a:cubicBezTo>
                    <a:pt x="2682" y="1654"/>
                    <a:pt x="2678" y="1651"/>
                    <a:pt x="2676" y="1646"/>
                  </a:cubicBezTo>
                  <a:lnTo>
                    <a:pt x="2674" y="1644"/>
                  </a:lnTo>
                  <a:lnTo>
                    <a:pt x="2674" y="1643"/>
                  </a:lnTo>
                  <a:lnTo>
                    <a:pt x="2671" y="1639"/>
                  </a:lnTo>
                  <a:cubicBezTo>
                    <a:pt x="2669" y="1636"/>
                    <a:pt x="2665" y="1633"/>
                    <a:pt x="2662" y="1630"/>
                  </a:cubicBezTo>
                  <a:cubicBezTo>
                    <a:pt x="2655" y="1625"/>
                    <a:pt x="2647" y="1623"/>
                    <a:pt x="2639" y="1622"/>
                  </a:cubicBezTo>
                  <a:lnTo>
                    <a:pt x="2636" y="1621"/>
                  </a:lnTo>
                  <a:lnTo>
                    <a:pt x="2636" y="1621"/>
                  </a:lnTo>
                  <a:cubicBezTo>
                    <a:pt x="2636" y="1619"/>
                    <a:pt x="2636" y="1616"/>
                    <a:pt x="2636" y="1614"/>
                  </a:cubicBezTo>
                  <a:cubicBezTo>
                    <a:pt x="2638" y="1604"/>
                    <a:pt x="2636" y="1595"/>
                    <a:pt x="2633" y="1587"/>
                  </a:cubicBezTo>
                  <a:cubicBezTo>
                    <a:pt x="2632" y="1585"/>
                    <a:pt x="2631" y="1584"/>
                    <a:pt x="2630" y="1581"/>
                  </a:cubicBezTo>
                  <a:lnTo>
                    <a:pt x="2627" y="1578"/>
                  </a:lnTo>
                  <a:lnTo>
                    <a:pt x="2625" y="1574"/>
                  </a:lnTo>
                  <a:cubicBezTo>
                    <a:pt x="2624" y="1572"/>
                    <a:pt x="2623" y="1571"/>
                    <a:pt x="2623" y="1569"/>
                  </a:cubicBezTo>
                  <a:cubicBezTo>
                    <a:pt x="2620" y="1563"/>
                    <a:pt x="2618" y="1558"/>
                    <a:pt x="2616" y="1553"/>
                  </a:cubicBezTo>
                  <a:cubicBezTo>
                    <a:pt x="2613" y="1549"/>
                    <a:pt x="2610" y="1545"/>
                    <a:pt x="2608" y="1541"/>
                  </a:cubicBezTo>
                  <a:cubicBezTo>
                    <a:pt x="2604" y="1536"/>
                    <a:pt x="2599" y="1531"/>
                    <a:pt x="2596" y="1528"/>
                  </a:cubicBezTo>
                  <a:cubicBezTo>
                    <a:pt x="2591" y="1524"/>
                    <a:pt x="2589" y="1522"/>
                    <a:pt x="2588" y="1521"/>
                  </a:cubicBezTo>
                  <a:cubicBezTo>
                    <a:pt x="2586" y="1520"/>
                    <a:pt x="2584" y="1519"/>
                    <a:pt x="2583" y="1516"/>
                  </a:cubicBezTo>
                  <a:lnTo>
                    <a:pt x="2581" y="1514"/>
                  </a:lnTo>
                  <a:cubicBezTo>
                    <a:pt x="2580" y="1512"/>
                    <a:pt x="2579" y="1511"/>
                    <a:pt x="2577" y="1509"/>
                  </a:cubicBezTo>
                  <a:cubicBezTo>
                    <a:pt x="2574" y="1506"/>
                    <a:pt x="2570" y="1504"/>
                    <a:pt x="2567" y="1501"/>
                  </a:cubicBezTo>
                  <a:cubicBezTo>
                    <a:pt x="2561" y="1498"/>
                    <a:pt x="2554" y="1496"/>
                    <a:pt x="2547" y="1494"/>
                  </a:cubicBezTo>
                  <a:cubicBezTo>
                    <a:pt x="2546" y="1494"/>
                    <a:pt x="2545" y="1494"/>
                    <a:pt x="2545" y="1494"/>
                  </a:cubicBezTo>
                  <a:lnTo>
                    <a:pt x="2545" y="1494"/>
                  </a:lnTo>
                  <a:cubicBezTo>
                    <a:pt x="2541" y="1487"/>
                    <a:pt x="2534" y="1479"/>
                    <a:pt x="2531" y="1475"/>
                  </a:cubicBezTo>
                  <a:cubicBezTo>
                    <a:pt x="2529" y="1473"/>
                    <a:pt x="2527" y="1470"/>
                    <a:pt x="2525" y="1467"/>
                  </a:cubicBezTo>
                  <a:lnTo>
                    <a:pt x="2525" y="1467"/>
                  </a:lnTo>
                  <a:cubicBezTo>
                    <a:pt x="2526" y="1465"/>
                    <a:pt x="2527" y="1462"/>
                    <a:pt x="2529" y="1456"/>
                  </a:cubicBezTo>
                  <a:cubicBezTo>
                    <a:pt x="2530" y="1448"/>
                    <a:pt x="2530" y="1439"/>
                    <a:pt x="2528" y="1431"/>
                  </a:cubicBezTo>
                  <a:cubicBezTo>
                    <a:pt x="2526" y="1426"/>
                    <a:pt x="2524" y="1421"/>
                    <a:pt x="2521" y="1418"/>
                  </a:cubicBezTo>
                  <a:cubicBezTo>
                    <a:pt x="2518" y="1414"/>
                    <a:pt x="2515" y="1411"/>
                    <a:pt x="2513" y="1407"/>
                  </a:cubicBezTo>
                  <a:cubicBezTo>
                    <a:pt x="2506" y="1403"/>
                    <a:pt x="2497" y="1399"/>
                    <a:pt x="2489" y="1397"/>
                  </a:cubicBezTo>
                  <a:cubicBezTo>
                    <a:pt x="2484" y="1396"/>
                    <a:pt x="2480" y="1396"/>
                    <a:pt x="2479" y="1396"/>
                  </a:cubicBezTo>
                  <a:lnTo>
                    <a:pt x="2479" y="1396"/>
                  </a:lnTo>
                  <a:lnTo>
                    <a:pt x="2477" y="1392"/>
                  </a:lnTo>
                  <a:cubicBezTo>
                    <a:pt x="2474" y="1389"/>
                    <a:pt x="2471" y="1385"/>
                    <a:pt x="2469" y="1382"/>
                  </a:cubicBezTo>
                  <a:cubicBezTo>
                    <a:pt x="2465" y="1380"/>
                    <a:pt x="2464" y="1377"/>
                    <a:pt x="2462" y="1375"/>
                  </a:cubicBezTo>
                  <a:cubicBezTo>
                    <a:pt x="2458" y="1369"/>
                    <a:pt x="2453" y="1363"/>
                    <a:pt x="2451" y="1359"/>
                  </a:cubicBezTo>
                  <a:cubicBezTo>
                    <a:pt x="2448" y="1354"/>
                    <a:pt x="2442" y="1344"/>
                    <a:pt x="2437" y="1337"/>
                  </a:cubicBezTo>
                  <a:cubicBezTo>
                    <a:pt x="2435" y="1333"/>
                    <a:pt x="2434" y="1332"/>
                    <a:pt x="2433" y="1330"/>
                  </a:cubicBezTo>
                  <a:cubicBezTo>
                    <a:pt x="2431" y="1328"/>
                    <a:pt x="2430" y="1324"/>
                    <a:pt x="2429" y="1322"/>
                  </a:cubicBezTo>
                  <a:cubicBezTo>
                    <a:pt x="2427" y="1317"/>
                    <a:pt x="2424" y="1311"/>
                    <a:pt x="2422" y="1308"/>
                  </a:cubicBezTo>
                  <a:cubicBezTo>
                    <a:pt x="2421" y="1306"/>
                    <a:pt x="2419" y="1302"/>
                    <a:pt x="2418" y="1301"/>
                  </a:cubicBezTo>
                  <a:lnTo>
                    <a:pt x="2418" y="1301"/>
                  </a:lnTo>
                  <a:cubicBezTo>
                    <a:pt x="2418" y="1299"/>
                    <a:pt x="2419" y="1295"/>
                    <a:pt x="2419" y="1289"/>
                  </a:cubicBezTo>
                  <a:cubicBezTo>
                    <a:pt x="2419" y="1281"/>
                    <a:pt x="2418" y="1273"/>
                    <a:pt x="2413" y="1266"/>
                  </a:cubicBezTo>
                  <a:cubicBezTo>
                    <a:pt x="2409" y="1258"/>
                    <a:pt x="2404" y="1251"/>
                    <a:pt x="2397" y="1246"/>
                  </a:cubicBezTo>
                  <a:cubicBezTo>
                    <a:pt x="2390" y="1243"/>
                    <a:pt x="2382" y="1241"/>
                    <a:pt x="2375" y="1240"/>
                  </a:cubicBezTo>
                  <a:cubicBezTo>
                    <a:pt x="2371" y="1239"/>
                    <a:pt x="2369" y="1239"/>
                    <a:pt x="2367" y="1238"/>
                  </a:cubicBezTo>
                  <a:lnTo>
                    <a:pt x="2367" y="1238"/>
                  </a:lnTo>
                  <a:cubicBezTo>
                    <a:pt x="2366" y="1237"/>
                    <a:pt x="2365" y="1236"/>
                    <a:pt x="2364" y="1235"/>
                  </a:cubicBezTo>
                  <a:lnTo>
                    <a:pt x="2352" y="1215"/>
                  </a:lnTo>
                  <a:lnTo>
                    <a:pt x="2347" y="1208"/>
                  </a:lnTo>
                  <a:cubicBezTo>
                    <a:pt x="2347" y="1207"/>
                    <a:pt x="2347" y="1207"/>
                    <a:pt x="2347" y="1206"/>
                  </a:cubicBezTo>
                  <a:cubicBezTo>
                    <a:pt x="2346" y="1206"/>
                    <a:pt x="2347" y="1201"/>
                    <a:pt x="2345" y="1194"/>
                  </a:cubicBezTo>
                  <a:cubicBezTo>
                    <a:pt x="2343" y="1187"/>
                    <a:pt x="2341" y="1180"/>
                    <a:pt x="2338" y="1175"/>
                  </a:cubicBezTo>
                  <a:cubicBezTo>
                    <a:pt x="2332" y="1164"/>
                    <a:pt x="2334" y="1170"/>
                    <a:pt x="2332" y="1162"/>
                  </a:cubicBezTo>
                  <a:cubicBezTo>
                    <a:pt x="2331" y="1156"/>
                    <a:pt x="2328" y="1150"/>
                    <a:pt x="2326" y="1145"/>
                  </a:cubicBezTo>
                  <a:cubicBezTo>
                    <a:pt x="2324" y="1140"/>
                    <a:pt x="2320" y="1135"/>
                    <a:pt x="2317" y="1131"/>
                  </a:cubicBezTo>
                  <a:cubicBezTo>
                    <a:pt x="2313" y="1126"/>
                    <a:pt x="2309" y="1121"/>
                    <a:pt x="2304" y="1118"/>
                  </a:cubicBezTo>
                  <a:cubicBezTo>
                    <a:pt x="2299" y="1114"/>
                    <a:pt x="2297" y="1112"/>
                    <a:pt x="2296" y="1112"/>
                  </a:cubicBezTo>
                  <a:cubicBezTo>
                    <a:pt x="2294" y="1110"/>
                    <a:pt x="2292" y="1106"/>
                    <a:pt x="2290" y="1104"/>
                  </a:cubicBezTo>
                  <a:cubicBezTo>
                    <a:pt x="2289" y="1103"/>
                    <a:pt x="2289" y="1103"/>
                    <a:pt x="2289" y="1098"/>
                  </a:cubicBezTo>
                  <a:cubicBezTo>
                    <a:pt x="2289" y="1091"/>
                    <a:pt x="2287" y="1085"/>
                    <a:pt x="2284" y="1078"/>
                  </a:cubicBezTo>
                  <a:cubicBezTo>
                    <a:pt x="2281" y="1074"/>
                    <a:pt x="2279" y="1069"/>
                    <a:pt x="2275" y="1065"/>
                  </a:cubicBezTo>
                  <a:cubicBezTo>
                    <a:pt x="2273" y="1061"/>
                    <a:pt x="2269" y="1058"/>
                    <a:pt x="2267" y="1054"/>
                  </a:cubicBezTo>
                  <a:cubicBezTo>
                    <a:pt x="2262" y="1048"/>
                    <a:pt x="2258" y="1044"/>
                    <a:pt x="2254" y="1038"/>
                  </a:cubicBezTo>
                  <a:cubicBezTo>
                    <a:pt x="2251" y="1033"/>
                    <a:pt x="2247" y="1029"/>
                    <a:pt x="2244" y="1025"/>
                  </a:cubicBezTo>
                  <a:cubicBezTo>
                    <a:pt x="2239" y="1021"/>
                    <a:pt x="2235" y="1018"/>
                    <a:pt x="2233" y="1017"/>
                  </a:cubicBezTo>
                  <a:cubicBezTo>
                    <a:pt x="2231" y="1015"/>
                    <a:pt x="2230" y="1014"/>
                    <a:pt x="2229" y="1012"/>
                  </a:cubicBezTo>
                  <a:cubicBezTo>
                    <a:pt x="2228" y="1010"/>
                    <a:pt x="2225" y="1008"/>
                    <a:pt x="2224" y="1007"/>
                  </a:cubicBezTo>
                  <a:cubicBezTo>
                    <a:pt x="2223" y="1004"/>
                    <a:pt x="2223" y="1002"/>
                    <a:pt x="2222" y="1000"/>
                  </a:cubicBezTo>
                  <a:cubicBezTo>
                    <a:pt x="2221" y="995"/>
                    <a:pt x="2218" y="990"/>
                    <a:pt x="2216" y="986"/>
                  </a:cubicBezTo>
                  <a:cubicBezTo>
                    <a:pt x="2215" y="984"/>
                    <a:pt x="2214" y="981"/>
                    <a:pt x="2211" y="979"/>
                  </a:cubicBezTo>
                  <a:lnTo>
                    <a:pt x="2210" y="975"/>
                  </a:lnTo>
                  <a:cubicBezTo>
                    <a:pt x="2209" y="974"/>
                    <a:pt x="2208" y="972"/>
                    <a:pt x="2207" y="971"/>
                  </a:cubicBezTo>
                  <a:cubicBezTo>
                    <a:pt x="2200" y="964"/>
                    <a:pt x="2193" y="959"/>
                    <a:pt x="2184" y="957"/>
                  </a:cubicBezTo>
                  <a:cubicBezTo>
                    <a:pt x="2179" y="956"/>
                    <a:pt x="2174" y="956"/>
                    <a:pt x="2170" y="955"/>
                  </a:cubicBezTo>
                  <a:lnTo>
                    <a:pt x="2170" y="955"/>
                  </a:lnTo>
                  <a:cubicBezTo>
                    <a:pt x="2170" y="954"/>
                    <a:pt x="2170" y="954"/>
                    <a:pt x="2170" y="953"/>
                  </a:cubicBezTo>
                  <a:cubicBezTo>
                    <a:pt x="2172" y="948"/>
                    <a:pt x="2172" y="941"/>
                    <a:pt x="2172" y="934"/>
                  </a:cubicBezTo>
                  <a:cubicBezTo>
                    <a:pt x="2171" y="926"/>
                    <a:pt x="2168" y="917"/>
                    <a:pt x="2163" y="911"/>
                  </a:cubicBezTo>
                  <a:cubicBezTo>
                    <a:pt x="2159" y="905"/>
                    <a:pt x="2155" y="900"/>
                    <a:pt x="2149" y="897"/>
                  </a:cubicBezTo>
                  <a:cubicBezTo>
                    <a:pt x="2144" y="893"/>
                    <a:pt x="2141" y="891"/>
                    <a:pt x="2136" y="890"/>
                  </a:cubicBezTo>
                  <a:cubicBezTo>
                    <a:pt x="2135" y="890"/>
                    <a:pt x="2135" y="889"/>
                    <a:pt x="2134" y="889"/>
                  </a:cubicBezTo>
                  <a:lnTo>
                    <a:pt x="2134" y="887"/>
                  </a:lnTo>
                  <a:lnTo>
                    <a:pt x="2133" y="886"/>
                  </a:lnTo>
                  <a:cubicBezTo>
                    <a:pt x="2130" y="883"/>
                    <a:pt x="2129" y="880"/>
                    <a:pt x="2127" y="878"/>
                  </a:cubicBezTo>
                  <a:cubicBezTo>
                    <a:pt x="2122" y="873"/>
                    <a:pt x="2116" y="870"/>
                    <a:pt x="2111" y="867"/>
                  </a:cubicBezTo>
                  <a:lnTo>
                    <a:pt x="2105" y="864"/>
                  </a:lnTo>
                  <a:cubicBezTo>
                    <a:pt x="2104" y="864"/>
                    <a:pt x="2104" y="863"/>
                    <a:pt x="2104" y="863"/>
                  </a:cubicBezTo>
                  <a:lnTo>
                    <a:pt x="2104" y="863"/>
                  </a:lnTo>
                  <a:cubicBezTo>
                    <a:pt x="2104" y="861"/>
                    <a:pt x="2104" y="860"/>
                    <a:pt x="2105" y="860"/>
                  </a:cubicBezTo>
                  <a:cubicBezTo>
                    <a:pt x="2107" y="854"/>
                    <a:pt x="2108" y="848"/>
                    <a:pt x="2108" y="842"/>
                  </a:cubicBezTo>
                  <a:cubicBezTo>
                    <a:pt x="2108" y="834"/>
                    <a:pt x="2106" y="825"/>
                    <a:pt x="2101" y="818"/>
                  </a:cubicBezTo>
                  <a:cubicBezTo>
                    <a:pt x="2100" y="814"/>
                    <a:pt x="2098" y="812"/>
                    <a:pt x="2097" y="810"/>
                  </a:cubicBezTo>
                  <a:cubicBezTo>
                    <a:pt x="2094" y="807"/>
                    <a:pt x="2092" y="805"/>
                    <a:pt x="2090" y="803"/>
                  </a:cubicBezTo>
                  <a:cubicBezTo>
                    <a:pt x="2086" y="799"/>
                    <a:pt x="2082" y="797"/>
                    <a:pt x="2077" y="795"/>
                  </a:cubicBezTo>
                  <a:cubicBezTo>
                    <a:pt x="2072" y="791"/>
                    <a:pt x="2072" y="791"/>
                    <a:pt x="2068" y="784"/>
                  </a:cubicBezTo>
                  <a:cubicBezTo>
                    <a:pt x="2063" y="777"/>
                    <a:pt x="2057" y="770"/>
                    <a:pt x="2053" y="766"/>
                  </a:cubicBezTo>
                  <a:lnTo>
                    <a:pt x="2047" y="758"/>
                  </a:lnTo>
                  <a:cubicBezTo>
                    <a:pt x="2046" y="755"/>
                    <a:pt x="2045" y="753"/>
                    <a:pt x="2042" y="751"/>
                  </a:cubicBezTo>
                  <a:cubicBezTo>
                    <a:pt x="2040" y="743"/>
                    <a:pt x="2035" y="734"/>
                    <a:pt x="2031" y="728"/>
                  </a:cubicBezTo>
                  <a:cubicBezTo>
                    <a:pt x="2028" y="722"/>
                    <a:pt x="2024" y="717"/>
                    <a:pt x="2019" y="712"/>
                  </a:cubicBezTo>
                  <a:cubicBezTo>
                    <a:pt x="2013" y="709"/>
                    <a:pt x="2007" y="705"/>
                    <a:pt x="2001" y="703"/>
                  </a:cubicBezTo>
                  <a:cubicBezTo>
                    <a:pt x="1999" y="703"/>
                    <a:pt x="1997" y="702"/>
                    <a:pt x="1996" y="702"/>
                  </a:cubicBezTo>
                  <a:cubicBezTo>
                    <a:pt x="1996" y="702"/>
                    <a:pt x="1996" y="702"/>
                    <a:pt x="1994" y="700"/>
                  </a:cubicBezTo>
                  <a:cubicBezTo>
                    <a:pt x="1991" y="695"/>
                    <a:pt x="1988" y="692"/>
                    <a:pt x="1984" y="688"/>
                  </a:cubicBezTo>
                  <a:cubicBezTo>
                    <a:pt x="1980" y="683"/>
                    <a:pt x="1976" y="681"/>
                    <a:pt x="1974" y="679"/>
                  </a:cubicBezTo>
                  <a:cubicBezTo>
                    <a:pt x="1970" y="675"/>
                    <a:pt x="1966" y="670"/>
                    <a:pt x="1962" y="665"/>
                  </a:cubicBezTo>
                  <a:cubicBezTo>
                    <a:pt x="1960" y="661"/>
                    <a:pt x="1958" y="658"/>
                    <a:pt x="1954" y="655"/>
                  </a:cubicBezTo>
                  <a:lnTo>
                    <a:pt x="1948" y="648"/>
                  </a:lnTo>
                  <a:lnTo>
                    <a:pt x="1943" y="639"/>
                  </a:lnTo>
                  <a:cubicBezTo>
                    <a:pt x="1941" y="638"/>
                    <a:pt x="1941" y="636"/>
                    <a:pt x="1940" y="635"/>
                  </a:cubicBezTo>
                  <a:cubicBezTo>
                    <a:pt x="1939" y="633"/>
                    <a:pt x="1939" y="628"/>
                    <a:pt x="1937" y="622"/>
                  </a:cubicBezTo>
                  <a:cubicBezTo>
                    <a:pt x="1934" y="616"/>
                    <a:pt x="1932" y="612"/>
                    <a:pt x="1929" y="607"/>
                  </a:cubicBezTo>
                  <a:cubicBezTo>
                    <a:pt x="1926" y="604"/>
                    <a:pt x="1923" y="600"/>
                    <a:pt x="1921" y="597"/>
                  </a:cubicBezTo>
                  <a:cubicBezTo>
                    <a:pt x="1917" y="593"/>
                    <a:pt x="1914" y="590"/>
                    <a:pt x="1910" y="586"/>
                  </a:cubicBezTo>
                  <a:cubicBezTo>
                    <a:pt x="1909" y="585"/>
                    <a:pt x="1907" y="583"/>
                    <a:pt x="1906" y="580"/>
                  </a:cubicBezTo>
                  <a:lnTo>
                    <a:pt x="1902" y="577"/>
                  </a:lnTo>
                  <a:cubicBezTo>
                    <a:pt x="1902" y="576"/>
                    <a:pt x="1901" y="575"/>
                    <a:pt x="1901" y="575"/>
                  </a:cubicBezTo>
                  <a:cubicBezTo>
                    <a:pt x="1900" y="572"/>
                    <a:pt x="1900" y="571"/>
                    <a:pt x="1900" y="570"/>
                  </a:cubicBezTo>
                  <a:cubicBezTo>
                    <a:pt x="1899" y="565"/>
                    <a:pt x="1897" y="560"/>
                    <a:pt x="1896" y="555"/>
                  </a:cubicBezTo>
                  <a:cubicBezTo>
                    <a:pt x="1894" y="550"/>
                    <a:pt x="1892" y="544"/>
                    <a:pt x="1888" y="540"/>
                  </a:cubicBezTo>
                  <a:cubicBezTo>
                    <a:pt x="1885" y="535"/>
                    <a:pt x="1882" y="532"/>
                    <a:pt x="1879" y="528"/>
                  </a:cubicBezTo>
                  <a:cubicBezTo>
                    <a:pt x="1875" y="525"/>
                    <a:pt x="1872" y="521"/>
                    <a:pt x="1870" y="520"/>
                  </a:cubicBezTo>
                  <a:cubicBezTo>
                    <a:pt x="1867" y="518"/>
                    <a:pt x="1866" y="516"/>
                    <a:pt x="1864" y="513"/>
                  </a:cubicBezTo>
                  <a:cubicBezTo>
                    <a:pt x="1863" y="512"/>
                    <a:pt x="1862" y="511"/>
                    <a:pt x="1862" y="510"/>
                  </a:cubicBezTo>
                  <a:lnTo>
                    <a:pt x="1862" y="506"/>
                  </a:lnTo>
                  <a:cubicBezTo>
                    <a:pt x="1862" y="500"/>
                    <a:pt x="1862" y="495"/>
                    <a:pt x="1860" y="489"/>
                  </a:cubicBezTo>
                  <a:cubicBezTo>
                    <a:pt x="1857" y="476"/>
                    <a:pt x="1849" y="465"/>
                    <a:pt x="1837" y="458"/>
                  </a:cubicBezTo>
                  <a:cubicBezTo>
                    <a:pt x="1833" y="455"/>
                    <a:pt x="1828" y="453"/>
                    <a:pt x="1822" y="451"/>
                  </a:cubicBezTo>
                  <a:cubicBezTo>
                    <a:pt x="1822" y="451"/>
                    <a:pt x="1821" y="451"/>
                    <a:pt x="1820" y="449"/>
                  </a:cubicBezTo>
                  <a:cubicBezTo>
                    <a:pt x="1819" y="448"/>
                    <a:pt x="1817" y="447"/>
                    <a:pt x="1817" y="446"/>
                  </a:cubicBezTo>
                  <a:cubicBezTo>
                    <a:pt x="1816" y="445"/>
                    <a:pt x="1816" y="445"/>
                    <a:pt x="1816" y="444"/>
                  </a:cubicBezTo>
                  <a:cubicBezTo>
                    <a:pt x="1816" y="439"/>
                    <a:pt x="1816" y="434"/>
                    <a:pt x="1816" y="430"/>
                  </a:cubicBezTo>
                  <a:cubicBezTo>
                    <a:pt x="1815" y="423"/>
                    <a:pt x="1813" y="417"/>
                    <a:pt x="1809" y="411"/>
                  </a:cubicBezTo>
                  <a:cubicBezTo>
                    <a:pt x="1808" y="409"/>
                    <a:pt x="1807" y="407"/>
                    <a:pt x="1805" y="405"/>
                  </a:cubicBezTo>
                  <a:lnTo>
                    <a:pt x="1801" y="400"/>
                  </a:lnTo>
                  <a:cubicBezTo>
                    <a:pt x="1798" y="396"/>
                    <a:pt x="1795" y="393"/>
                    <a:pt x="1792" y="390"/>
                  </a:cubicBezTo>
                  <a:cubicBezTo>
                    <a:pt x="1791" y="388"/>
                    <a:pt x="1789" y="386"/>
                    <a:pt x="1786" y="382"/>
                  </a:cubicBezTo>
                  <a:lnTo>
                    <a:pt x="1783" y="379"/>
                  </a:lnTo>
                  <a:cubicBezTo>
                    <a:pt x="1782" y="377"/>
                    <a:pt x="1780" y="374"/>
                    <a:pt x="1778" y="372"/>
                  </a:cubicBezTo>
                  <a:cubicBezTo>
                    <a:pt x="1773" y="367"/>
                    <a:pt x="1769" y="364"/>
                    <a:pt x="1763" y="361"/>
                  </a:cubicBezTo>
                  <a:cubicBezTo>
                    <a:pt x="1758" y="358"/>
                    <a:pt x="1756" y="358"/>
                    <a:pt x="1756" y="357"/>
                  </a:cubicBezTo>
                  <a:cubicBezTo>
                    <a:pt x="1754" y="356"/>
                    <a:pt x="1753" y="354"/>
                    <a:pt x="1753" y="353"/>
                  </a:cubicBezTo>
                  <a:cubicBezTo>
                    <a:pt x="1749" y="349"/>
                    <a:pt x="1746" y="345"/>
                    <a:pt x="1742" y="342"/>
                  </a:cubicBezTo>
                  <a:cubicBezTo>
                    <a:pt x="1739" y="338"/>
                    <a:pt x="1734" y="336"/>
                    <a:pt x="1731" y="334"/>
                  </a:cubicBezTo>
                  <a:cubicBezTo>
                    <a:pt x="1728" y="332"/>
                    <a:pt x="1727" y="330"/>
                    <a:pt x="1726" y="329"/>
                  </a:cubicBezTo>
                  <a:cubicBezTo>
                    <a:pt x="1725" y="328"/>
                    <a:pt x="1724" y="327"/>
                    <a:pt x="1724" y="327"/>
                  </a:cubicBezTo>
                  <a:lnTo>
                    <a:pt x="1721" y="324"/>
                  </a:lnTo>
                  <a:cubicBezTo>
                    <a:pt x="1721" y="323"/>
                    <a:pt x="1721" y="321"/>
                    <a:pt x="1721" y="320"/>
                  </a:cubicBezTo>
                  <a:cubicBezTo>
                    <a:pt x="1720" y="315"/>
                    <a:pt x="1720" y="310"/>
                    <a:pt x="1719" y="306"/>
                  </a:cubicBezTo>
                  <a:cubicBezTo>
                    <a:pt x="1718" y="299"/>
                    <a:pt x="1716" y="293"/>
                    <a:pt x="1712" y="288"/>
                  </a:cubicBezTo>
                  <a:cubicBezTo>
                    <a:pt x="1709" y="284"/>
                    <a:pt x="1705" y="279"/>
                    <a:pt x="1700" y="276"/>
                  </a:cubicBezTo>
                  <a:cubicBezTo>
                    <a:pt x="1696" y="272"/>
                    <a:pt x="1691" y="270"/>
                    <a:pt x="1687" y="268"/>
                  </a:cubicBezTo>
                  <a:cubicBezTo>
                    <a:pt x="1685" y="266"/>
                    <a:pt x="1683" y="265"/>
                    <a:pt x="1682" y="264"/>
                  </a:cubicBezTo>
                  <a:cubicBezTo>
                    <a:pt x="1681" y="262"/>
                    <a:pt x="1678" y="260"/>
                    <a:pt x="1677" y="257"/>
                  </a:cubicBezTo>
                  <a:cubicBezTo>
                    <a:pt x="1674" y="254"/>
                    <a:pt x="1670" y="250"/>
                    <a:pt x="1667" y="247"/>
                  </a:cubicBezTo>
                  <a:cubicBezTo>
                    <a:pt x="1665" y="244"/>
                    <a:pt x="1662" y="242"/>
                    <a:pt x="1660" y="240"/>
                  </a:cubicBezTo>
                  <a:cubicBezTo>
                    <a:pt x="1658" y="237"/>
                    <a:pt x="1655" y="235"/>
                    <a:pt x="1654" y="233"/>
                  </a:cubicBezTo>
                  <a:cubicBezTo>
                    <a:pt x="1654" y="231"/>
                    <a:pt x="1655" y="228"/>
                    <a:pt x="1655" y="227"/>
                  </a:cubicBezTo>
                  <a:cubicBezTo>
                    <a:pt x="1658" y="221"/>
                    <a:pt x="1659" y="217"/>
                    <a:pt x="1659" y="212"/>
                  </a:cubicBezTo>
                  <a:cubicBezTo>
                    <a:pt x="1660" y="204"/>
                    <a:pt x="1659" y="197"/>
                    <a:pt x="1655" y="190"/>
                  </a:cubicBezTo>
                  <a:cubicBezTo>
                    <a:pt x="1652" y="183"/>
                    <a:pt x="1646" y="178"/>
                    <a:pt x="1639" y="175"/>
                  </a:cubicBezTo>
                  <a:cubicBezTo>
                    <a:pt x="1633" y="173"/>
                    <a:pt x="1628" y="170"/>
                    <a:pt x="1622" y="170"/>
                  </a:cubicBezTo>
                  <a:cubicBezTo>
                    <a:pt x="1618" y="170"/>
                    <a:pt x="1616" y="170"/>
                    <a:pt x="1612" y="169"/>
                  </a:cubicBezTo>
                  <a:lnTo>
                    <a:pt x="1611" y="169"/>
                  </a:lnTo>
                  <a:cubicBezTo>
                    <a:pt x="1610" y="168"/>
                    <a:pt x="1610" y="167"/>
                    <a:pt x="1609" y="167"/>
                  </a:cubicBezTo>
                  <a:cubicBezTo>
                    <a:pt x="1609" y="165"/>
                    <a:pt x="1609" y="163"/>
                    <a:pt x="1609" y="161"/>
                  </a:cubicBezTo>
                  <a:cubicBezTo>
                    <a:pt x="1610" y="156"/>
                    <a:pt x="1610" y="151"/>
                    <a:pt x="1609" y="145"/>
                  </a:cubicBezTo>
                  <a:cubicBezTo>
                    <a:pt x="1608" y="139"/>
                    <a:pt x="1606" y="133"/>
                    <a:pt x="1602" y="129"/>
                  </a:cubicBezTo>
                  <a:cubicBezTo>
                    <a:pt x="1600" y="126"/>
                    <a:pt x="1599" y="124"/>
                    <a:pt x="1597" y="120"/>
                  </a:cubicBezTo>
                  <a:cubicBezTo>
                    <a:pt x="1596" y="118"/>
                    <a:pt x="1595" y="116"/>
                    <a:pt x="1593" y="111"/>
                  </a:cubicBezTo>
                  <a:cubicBezTo>
                    <a:pt x="1589" y="103"/>
                    <a:pt x="1585" y="96"/>
                    <a:pt x="1580" y="89"/>
                  </a:cubicBezTo>
                  <a:cubicBezTo>
                    <a:pt x="1578" y="86"/>
                    <a:pt x="1577" y="83"/>
                    <a:pt x="1574" y="80"/>
                  </a:cubicBezTo>
                  <a:cubicBezTo>
                    <a:pt x="1573" y="76"/>
                    <a:pt x="1571" y="73"/>
                    <a:pt x="1568" y="70"/>
                  </a:cubicBezTo>
                  <a:cubicBezTo>
                    <a:pt x="1563" y="61"/>
                    <a:pt x="1559" y="57"/>
                    <a:pt x="1556" y="51"/>
                  </a:cubicBezTo>
                  <a:cubicBezTo>
                    <a:pt x="1551" y="43"/>
                    <a:pt x="1548" y="36"/>
                    <a:pt x="1543" y="30"/>
                  </a:cubicBezTo>
                  <a:cubicBezTo>
                    <a:pt x="1538" y="24"/>
                    <a:pt x="1534" y="20"/>
                    <a:pt x="1527" y="17"/>
                  </a:cubicBezTo>
                  <a:cubicBezTo>
                    <a:pt x="1522" y="15"/>
                    <a:pt x="1517" y="14"/>
                    <a:pt x="1512" y="14"/>
                  </a:cubicBezTo>
                  <a:cubicBezTo>
                    <a:pt x="1509" y="14"/>
                    <a:pt x="1507" y="13"/>
                    <a:pt x="1505" y="13"/>
                  </a:cubicBezTo>
                  <a:cubicBezTo>
                    <a:pt x="1504" y="12"/>
                    <a:pt x="1502" y="12"/>
                    <a:pt x="1502" y="10"/>
                  </a:cubicBezTo>
                  <a:lnTo>
                    <a:pt x="1499" y="7"/>
                  </a:lnTo>
                  <a:cubicBezTo>
                    <a:pt x="1496" y="3"/>
                    <a:pt x="1492" y="1"/>
                    <a:pt x="14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32" name="Google Shape;1332;p40"/>
          <p:cNvGrpSpPr/>
          <p:nvPr/>
        </p:nvGrpSpPr>
        <p:grpSpPr>
          <a:xfrm rot="2327373">
            <a:off x="6092701" y="3323546"/>
            <a:ext cx="429201" cy="267866"/>
            <a:chOff x="2558225" y="5207975"/>
            <a:chExt cx="429175" cy="267850"/>
          </a:xfrm>
        </p:grpSpPr>
        <p:sp>
          <p:nvSpPr>
            <p:cNvPr id="1333" name="Google Shape;1333;p40"/>
            <p:cNvSpPr/>
            <p:nvPr/>
          </p:nvSpPr>
          <p:spPr>
            <a:xfrm>
              <a:off x="2579025" y="5207975"/>
              <a:ext cx="408375" cy="191275"/>
            </a:xfrm>
            <a:custGeom>
              <a:avLst/>
              <a:gdLst/>
              <a:ahLst/>
              <a:cxnLst/>
              <a:rect l="l" t="t" r="r" b="b"/>
              <a:pathLst>
                <a:path w="16335" h="7651" extrusionOk="0">
                  <a:moveTo>
                    <a:pt x="15588" y="874"/>
                  </a:moveTo>
                  <a:cubicBezTo>
                    <a:pt x="15595" y="878"/>
                    <a:pt x="15602" y="882"/>
                    <a:pt x="15608" y="885"/>
                  </a:cubicBezTo>
                  <a:lnTo>
                    <a:pt x="15608" y="885"/>
                  </a:lnTo>
                  <a:cubicBezTo>
                    <a:pt x="15601" y="883"/>
                    <a:pt x="15594" y="879"/>
                    <a:pt x="15587" y="875"/>
                  </a:cubicBezTo>
                  <a:lnTo>
                    <a:pt x="15588" y="874"/>
                  </a:lnTo>
                  <a:close/>
                  <a:moveTo>
                    <a:pt x="15671" y="894"/>
                  </a:moveTo>
                  <a:cubicBezTo>
                    <a:pt x="15675" y="894"/>
                    <a:pt x="15672" y="896"/>
                    <a:pt x="15661" y="896"/>
                  </a:cubicBezTo>
                  <a:lnTo>
                    <a:pt x="15661" y="896"/>
                  </a:lnTo>
                  <a:cubicBezTo>
                    <a:pt x="15663" y="895"/>
                    <a:pt x="15664" y="895"/>
                    <a:pt x="15666" y="895"/>
                  </a:cubicBezTo>
                  <a:cubicBezTo>
                    <a:pt x="15668" y="895"/>
                    <a:pt x="15670" y="894"/>
                    <a:pt x="15671" y="894"/>
                  </a:cubicBezTo>
                  <a:close/>
                  <a:moveTo>
                    <a:pt x="15672" y="0"/>
                  </a:moveTo>
                  <a:cubicBezTo>
                    <a:pt x="15590" y="0"/>
                    <a:pt x="15509" y="12"/>
                    <a:pt x="15431" y="35"/>
                  </a:cubicBezTo>
                  <a:cubicBezTo>
                    <a:pt x="15268" y="83"/>
                    <a:pt x="15154" y="152"/>
                    <a:pt x="15051" y="220"/>
                  </a:cubicBezTo>
                  <a:cubicBezTo>
                    <a:pt x="14799" y="393"/>
                    <a:pt x="14671" y="600"/>
                    <a:pt x="14561" y="749"/>
                  </a:cubicBezTo>
                  <a:lnTo>
                    <a:pt x="14404" y="979"/>
                  </a:lnTo>
                  <a:lnTo>
                    <a:pt x="14326" y="1094"/>
                  </a:lnTo>
                  <a:lnTo>
                    <a:pt x="14300" y="1130"/>
                  </a:lnTo>
                  <a:cubicBezTo>
                    <a:pt x="14293" y="1139"/>
                    <a:pt x="14286" y="1146"/>
                    <a:pt x="14279" y="1152"/>
                  </a:cubicBezTo>
                  <a:cubicBezTo>
                    <a:pt x="14244" y="1191"/>
                    <a:pt x="14164" y="1247"/>
                    <a:pt x="14065" y="1342"/>
                  </a:cubicBezTo>
                  <a:cubicBezTo>
                    <a:pt x="14037" y="1368"/>
                    <a:pt x="14011" y="1396"/>
                    <a:pt x="13987" y="1425"/>
                  </a:cubicBezTo>
                  <a:lnTo>
                    <a:pt x="13935" y="1485"/>
                  </a:lnTo>
                  <a:lnTo>
                    <a:pt x="13845" y="1591"/>
                  </a:lnTo>
                  <a:lnTo>
                    <a:pt x="13662" y="1806"/>
                  </a:lnTo>
                  <a:cubicBezTo>
                    <a:pt x="13586" y="1899"/>
                    <a:pt x="13528" y="1983"/>
                    <a:pt x="13479" y="2051"/>
                  </a:cubicBezTo>
                  <a:cubicBezTo>
                    <a:pt x="13453" y="2085"/>
                    <a:pt x="13430" y="2115"/>
                    <a:pt x="13408" y="2141"/>
                  </a:cubicBezTo>
                  <a:lnTo>
                    <a:pt x="13310" y="2257"/>
                  </a:lnTo>
                  <a:cubicBezTo>
                    <a:pt x="13245" y="2337"/>
                    <a:pt x="13189" y="2408"/>
                    <a:pt x="13138" y="2467"/>
                  </a:cubicBezTo>
                  <a:lnTo>
                    <a:pt x="13097" y="2512"/>
                  </a:lnTo>
                  <a:cubicBezTo>
                    <a:pt x="13072" y="2539"/>
                    <a:pt x="13048" y="2569"/>
                    <a:pt x="13026" y="2599"/>
                  </a:cubicBezTo>
                  <a:cubicBezTo>
                    <a:pt x="12983" y="2654"/>
                    <a:pt x="12952" y="2704"/>
                    <a:pt x="12926" y="2747"/>
                  </a:cubicBezTo>
                  <a:cubicBezTo>
                    <a:pt x="12901" y="2788"/>
                    <a:pt x="12880" y="2823"/>
                    <a:pt x="12863" y="2847"/>
                  </a:cubicBezTo>
                  <a:cubicBezTo>
                    <a:pt x="12855" y="2859"/>
                    <a:pt x="12848" y="2868"/>
                    <a:pt x="12842" y="2876"/>
                  </a:cubicBezTo>
                  <a:cubicBezTo>
                    <a:pt x="12839" y="2882"/>
                    <a:pt x="12834" y="2886"/>
                    <a:pt x="12834" y="2886"/>
                  </a:cubicBezTo>
                  <a:cubicBezTo>
                    <a:pt x="12834" y="2886"/>
                    <a:pt x="12835" y="2886"/>
                    <a:pt x="12838" y="2884"/>
                  </a:cubicBezTo>
                  <a:cubicBezTo>
                    <a:pt x="12838" y="2884"/>
                    <a:pt x="12838" y="2884"/>
                    <a:pt x="12838" y="2884"/>
                  </a:cubicBezTo>
                  <a:cubicBezTo>
                    <a:pt x="12844" y="2884"/>
                    <a:pt x="12780" y="2917"/>
                    <a:pt x="12675" y="2962"/>
                  </a:cubicBezTo>
                  <a:cubicBezTo>
                    <a:pt x="12605" y="2993"/>
                    <a:pt x="12538" y="3032"/>
                    <a:pt x="12477" y="3077"/>
                  </a:cubicBezTo>
                  <a:cubicBezTo>
                    <a:pt x="12459" y="3091"/>
                    <a:pt x="12437" y="3111"/>
                    <a:pt x="12420" y="3125"/>
                  </a:cubicBezTo>
                  <a:lnTo>
                    <a:pt x="12382" y="3164"/>
                  </a:lnTo>
                  <a:cubicBezTo>
                    <a:pt x="12358" y="3189"/>
                    <a:pt x="12336" y="3214"/>
                    <a:pt x="12316" y="3238"/>
                  </a:cubicBezTo>
                  <a:cubicBezTo>
                    <a:pt x="12239" y="3334"/>
                    <a:pt x="12190" y="3409"/>
                    <a:pt x="12152" y="3451"/>
                  </a:cubicBezTo>
                  <a:cubicBezTo>
                    <a:pt x="12127" y="3483"/>
                    <a:pt x="12080" y="3519"/>
                    <a:pt x="12006" y="3567"/>
                  </a:cubicBezTo>
                  <a:cubicBezTo>
                    <a:pt x="11933" y="3616"/>
                    <a:pt x="11836" y="3673"/>
                    <a:pt x="11732" y="3764"/>
                  </a:cubicBezTo>
                  <a:cubicBezTo>
                    <a:pt x="11630" y="3854"/>
                    <a:pt x="11564" y="3938"/>
                    <a:pt x="11510" y="3996"/>
                  </a:cubicBezTo>
                  <a:cubicBezTo>
                    <a:pt x="11487" y="4021"/>
                    <a:pt x="11464" y="4044"/>
                    <a:pt x="11439" y="4066"/>
                  </a:cubicBezTo>
                  <a:cubicBezTo>
                    <a:pt x="11438" y="4069"/>
                    <a:pt x="11400" y="4099"/>
                    <a:pt x="11377" y="4119"/>
                  </a:cubicBezTo>
                  <a:cubicBezTo>
                    <a:pt x="11351" y="4144"/>
                    <a:pt x="11329" y="4166"/>
                    <a:pt x="11308" y="4186"/>
                  </a:cubicBezTo>
                  <a:cubicBezTo>
                    <a:pt x="11226" y="4273"/>
                    <a:pt x="11170" y="4344"/>
                    <a:pt x="11129" y="4382"/>
                  </a:cubicBezTo>
                  <a:cubicBezTo>
                    <a:pt x="11114" y="4397"/>
                    <a:pt x="11096" y="4411"/>
                    <a:pt x="11077" y="4422"/>
                  </a:cubicBezTo>
                  <a:cubicBezTo>
                    <a:pt x="11047" y="4440"/>
                    <a:pt x="11015" y="4455"/>
                    <a:pt x="10984" y="4468"/>
                  </a:cubicBezTo>
                  <a:cubicBezTo>
                    <a:pt x="10944" y="4486"/>
                    <a:pt x="10896" y="4505"/>
                    <a:pt x="10842" y="4532"/>
                  </a:cubicBezTo>
                  <a:cubicBezTo>
                    <a:pt x="10814" y="4545"/>
                    <a:pt x="10786" y="4560"/>
                    <a:pt x="10756" y="4577"/>
                  </a:cubicBezTo>
                  <a:cubicBezTo>
                    <a:pt x="10728" y="4592"/>
                    <a:pt x="10686" y="4622"/>
                    <a:pt x="10672" y="4630"/>
                  </a:cubicBezTo>
                  <a:cubicBezTo>
                    <a:pt x="10515" y="4730"/>
                    <a:pt x="10356" y="4825"/>
                    <a:pt x="10201" y="4927"/>
                  </a:cubicBezTo>
                  <a:lnTo>
                    <a:pt x="9968" y="5080"/>
                  </a:lnTo>
                  <a:lnTo>
                    <a:pt x="9834" y="5167"/>
                  </a:lnTo>
                  <a:cubicBezTo>
                    <a:pt x="9787" y="5200"/>
                    <a:pt x="9747" y="5230"/>
                    <a:pt x="9709" y="5259"/>
                  </a:cubicBezTo>
                  <a:cubicBezTo>
                    <a:pt x="9631" y="5318"/>
                    <a:pt x="9575" y="5360"/>
                    <a:pt x="9513" y="5393"/>
                  </a:cubicBezTo>
                  <a:cubicBezTo>
                    <a:pt x="9446" y="5430"/>
                    <a:pt x="9364" y="5465"/>
                    <a:pt x="9274" y="5507"/>
                  </a:cubicBezTo>
                  <a:cubicBezTo>
                    <a:pt x="9228" y="5528"/>
                    <a:pt x="9181" y="5551"/>
                    <a:pt x="9131" y="5576"/>
                  </a:cubicBezTo>
                  <a:cubicBezTo>
                    <a:pt x="9094" y="5596"/>
                    <a:pt x="9062" y="5612"/>
                    <a:pt x="9021" y="5630"/>
                  </a:cubicBezTo>
                  <a:lnTo>
                    <a:pt x="8756" y="5745"/>
                  </a:lnTo>
                  <a:lnTo>
                    <a:pt x="8225" y="5977"/>
                  </a:lnTo>
                  <a:cubicBezTo>
                    <a:pt x="8125" y="6028"/>
                    <a:pt x="8042" y="6080"/>
                    <a:pt x="7970" y="6118"/>
                  </a:cubicBezTo>
                  <a:cubicBezTo>
                    <a:pt x="7935" y="6138"/>
                    <a:pt x="7901" y="6154"/>
                    <a:pt x="7864" y="6169"/>
                  </a:cubicBezTo>
                  <a:cubicBezTo>
                    <a:pt x="7812" y="6192"/>
                    <a:pt x="7760" y="6218"/>
                    <a:pt x="7710" y="6245"/>
                  </a:cubicBezTo>
                  <a:cubicBezTo>
                    <a:pt x="7619" y="6295"/>
                    <a:pt x="7546" y="6340"/>
                    <a:pt x="7485" y="6366"/>
                  </a:cubicBezTo>
                  <a:lnTo>
                    <a:pt x="7463" y="6375"/>
                  </a:lnTo>
                  <a:lnTo>
                    <a:pt x="7453" y="6378"/>
                  </a:lnTo>
                  <a:cubicBezTo>
                    <a:pt x="7443" y="6381"/>
                    <a:pt x="7431" y="6383"/>
                    <a:pt x="7421" y="6384"/>
                  </a:cubicBezTo>
                  <a:cubicBezTo>
                    <a:pt x="7383" y="6389"/>
                    <a:pt x="7345" y="6391"/>
                    <a:pt x="7307" y="6391"/>
                  </a:cubicBezTo>
                  <a:cubicBezTo>
                    <a:pt x="7249" y="6391"/>
                    <a:pt x="7192" y="6394"/>
                    <a:pt x="7135" y="6401"/>
                  </a:cubicBezTo>
                  <a:cubicBezTo>
                    <a:pt x="7064" y="6409"/>
                    <a:pt x="6995" y="6429"/>
                    <a:pt x="6930" y="6456"/>
                  </a:cubicBezTo>
                  <a:cubicBezTo>
                    <a:pt x="6814" y="6504"/>
                    <a:pt x="6730" y="6557"/>
                    <a:pt x="6661" y="6591"/>
                  </a:cubicBezTo>
                  <a:cubicBezTo>
                    <a:pt x="6632" y="6606"/>
                    <a:pt x="6603" y="6617"/>
                    <a:pt x="6572" y="6628"/>
                  </a:cubicBezTo>
                  <a:cubicBezTo>
                    <a:pt x="6544" y="6636"/>
                    <a:pt x="6514" y="6639"/>
                    <a:pt x="6485" y="6642"/>
                  </a:cubicBezTo>
                  <a:cubicBezTo>
                    <a:pt x="6409" y="6647"/>
                    <a:pt x="6306" y="6641"/>
                    <a:pt x="6172" y="6662"/>
                  </a:cubicBezTo>
                  <a:cubicBezTo>
                    <a:pt x="6155" y="6666"/>
                    <a:pt x="6137" y="6669"/>
                    <a:pt x="6120" y="6674"/>
                  </a:cubicBezTo>
                  <a:cubicBezTo>
                    <a:pt x="6103" y="6677"/>
                    <a:pt x="6076" y="6687"/>
                    <a:pt x="6055" y="6694"/>
                  </a:cubicBezTo>
                  <a:cubicBezTo>
                    <a:pt x="6018" y="6709"/>
                    <a:pt x="5981" y="6727"/>
                    <a:pt x="5948" y="6749"/>
                  </a:cubicBezTo>
                  <a:cubicBezTo>
                    <a:pt x="5899" y="6781"/>
                    <a:pt x="5852" y="6817"/>
                    <a:pt x="5808" y="6857"/>
                  </a:cubicBezTo>
                  <a:cubicBezTo>
                    <a:pt x="5780" y="6882"/>
                    <a:pt x="5752" y="6905"/>
                    <a:pt x="5722" y="6927"/>
                  </a:cubicBezTo>
                  <a:cubicBezTo>
                    <a:pt x="5698" y="6941"/>
                    <a:pt x="5700" y="6939"/>
                    <a:pt x="5698" y="6941"/>
                  </a:cubicBezTo>
                  <a:cubicBezTo>
                    <a:pt x="5697" y="6942"/>
                    <a:pt x="5694" y="6942"/>
                    <a:pt x="5690" y="6942"/>
                  </a:cubicBezTo>
                  <a:cubicBezTo>
                    <a:pt x="5663" y="6942"/>
                    <a:pt x="5590" y="6926"/>
                    <a:pt x="5497" y="6903"/>
                  </a:cubicBezTo>
                  <a:cubicBezTo>
                    <a:pt x="5436" y="6888"/>
                    <a:pt x="5372" y="6881"/>
                    <a:pt x="5309" y="6881"/>
                  </a:cubicBezTo>
                  <a:cubicBezTo>
                    <a:pt x="5304" y="6881"/>
                    <a:pt x="5299" y="6881"/>
                    <a:pt x="5294" y="6881"/>
                  </a:cubicBezTo>
                  <a:cubicBezTo>
                    <a:pt x="5218" y="6884"/>
                    <a:pt x="5143" y="6903"/>
                    <a:pt x="5073" y="6934"/>
                  </a:cubicBezTo>
                  <a:cubicBezTo>
                    <a:pt x="4958" y="6986"/>
                    <a:pt x="4880" y="7039"/>
                    <a:pt x="4825" y="7060"/>
                  </a:cubicBezTo>
                  <a:cubicBezTo>
                    <a:pt x="4805" y="7070"/>
                    <a:pt x="4783" y="7075"/>
                    <a:pt x="4761" y="7076"/>
                  </a:cubicBezTo>
                  <a:cubicBezTo>
                    <a:pt x="4754" y="7076"/>
                    <a:pt x="4746" y="7077"/>
                    <a:pt x="4739" y="7077"/>
                  </a:cubicBezTo>
                  <a:cubicBezTo>
                    <a:pt x="4712" y="7077"/>
                    <a:pt x="4686" y="7075"/>
                    <a:pt x="4660" y="7070"/>
                  </a:cubicBezTo>
                  <a:cubicBezTo>
                    <a:pt x="4592" y="7063"/>
                    <a:pt x="4506" y="7043"/>
                    <a:pt x="4398" y="7043"/>
                  </a:cubicBezTo>
                  <a:cubicBezTo>
                    <a:pt x="4374" y="7043"/>
                    <a:pt x="4349" y="7044"/>
                    <a:pt x="4322" y="7046"/>
                  </a:cubicBezTo>
                  <a:cubicBezTo>
                    <a:pt x="4191" y="7061"/>
                    <a:pt x="4091" y="7100"/>
                    <a:pt x="4007" y="7126"/>
                  </a:cubicBezTo>
                  <a:cubicBezTo>
                    <a:pt x="3970" y="7137"/>
                    <a:pt x="3933" y="7148"/>
                    <a:pt x="3896" y="7155"/>
                  </a:cubicBezTo>
                  <a:cubicBezTo>
                    <a:pt x="3873" y="7159"/>
                    <a:pt x="3849" y="7161"/>
                    <a:pt x="3826" y="7161"/>
                  </a:cubicBezTo>
                  <a:cubicBezTo>
                    <a:pt x="3817" y="7161"/>
                    <a:pt x="3809" y="7161"/>
                    <a:pt x="3801" y="7160"/>
                  </a:cubicBezTo>
                  <a:cubicBezTo>
                    <a:pt x="3728" y="7157"/>
                    <a:pt x="3637" y="7138"/>
                    <a:pt x="3524" y="7128"/>
                  </a:cubicBezTo>
                  <a:cubicBezTo>
                    <a:pt x="3496" y="7126"/>
                    <a:pt x="3469" y="7125"/>
                    <a:pt x="3441" y="7125"/>
                  </a:cubicBezTo>
                  <a:cubicBezTo>
                    <a:pt x="3408" y="7125"/>
                    <a:pt x="3374" y="7127"/>
                    <a:pt x="3340" y="7130"/>
                  </a:cubicBezTo>
                  <a:cubicBezTo>
                    <a:pt x="3286" y="7138"/>
                    <a:pt x="3232" y="7148"/>
                    <a:pt x="3177" y="7162"/>
                  </a:cubicBezTo>
                  <a:cubicBezTo>
                    <a:pt x="3080" y="7186"/>
                    <a:pt x="3001" y="7206"/>
                    <a:pt x="2940" y="7208"/>
                  </a:cubicBezTo>
                  <a:cubicBezTo>
                    <a:pt x="2816" y="7209"/>
                    <a:pt x="2713" y="7237"/>
                    <a:pt x="2626" y="7253"/>
                  </a:cubicBezTo>
                  <a:cubicBezTo>
                    <a:pt x="2567" y="7264"/>
                    <a:pt x="2523" y="7270"/>
                    <a:pt x="2480" y="7270"/>
                  </a:cubicBezTo>
                  <a:cubicBezTo>
                    <a:pt x="2457" y="7270"/>
                    <a:pt x="2433" y="7269"/>
                    <a:pt x="2408" y="7264"/>
                  </a:cubicBezTo>
                  <a:cubicBezTo>
                    <a:pt x="2334" y="7254"/>
                    <a:pt x="2244" y="7225"/>
                    <a:pt x="2134" y="7204"/>
                  </a:cubicBezTo>
                  <a:cubicBezTo>
                    <a:pt x="2081" y="7194"/>
                    <a:pt x="2026" y="7188"/>
                    <a:pt x="1971" y="7188"/>
                  </a:cubicBezTo>
                  <a:cubicBezTo>
                    <a:pt x="1966" y="7188"/>
                    <a:pt x="1961" y="7188"/>
                    <a:pt x="1956" y="7188"/>
                  </a:cubicBezTo>
                  <a:cubicBezTo>
                    <a:pt x="1902" y="7189"/>
                    <a:pt x="1848" y="7194"/>
                    <a:pt x="1793" y="7202"/>
                  </a:cubicBezTo>
                  <a:cubicBezTo>
                    <a:pt x="1708" y="7215"/>
                    <a:pt x="1635" y="7226"/>
                    <a:pt x="1576" y="7226"/>
                  </a:cubicBezTo>
                  <a:cubicBezTo>
                    <a:pt x="1567" y="7226"/>
                    <a:pt x="1557" y="7226"/>
                    <a:pt x="1548" y="7225"/>
                  </a:cubicBezTo>
                  <a:cubicBezTo>
                    <a:pt x="1460" y="7216"/>
                    <a:pt x="1374" y="7201"/>
                    <a:pt x="1287" y="7182"/>
                  </a:cubicBezTo>
                  <a:cubicBezTo>
                    <a:pt x="1197" y="7160"/>
                    <a:pt x="1078" y="7148"/>
                    <a:pt x="1008" y="7134"/>
                  </a:cubicBezTo>
                  <a:cubicBezTo>
                    <a:pt x="926" y="7117"/>
                    <a:pt x="835" y="7089"/>
                    <a:pt x="735" y="7065"/>
                  </a:cubicBezTo>
                  <a:cubicBezTo>
                    <a:pt x="687" y="7052"/>
                    <a:pt x="623" y="7043"/>
                    <a:pt x="602" y="7037"/>
                  </a:cubicBezTo>
                  <a:cubicBezTo>
                    <a:pt x="565" y="7026"/>
                    <a:pt x="528" y="7013"/>
                    <a:pt x="493" y="6995"/>
                  </a:cubicBezTo>
                  <a:cubicBezTo>
                    <a:pt x="414" y="6958"/>
                    <a:pt x="321" y="6904"/>
                    <a:pt x="196" y="6876"/>
                  </a:cubicBezTo>
                  <a:cubicBezTo>
                    <a:pt x="186" y="6874"/>
                    <a:pt x="176" y="6873"/>
                    <a:pt x="166" y="6873"/>
                  </a:cubicBezTo>
                  <a:cubicBezTo>
                    <a:pt x="97" y="6873"/>
                    <a:pt x="35" y="6921"/>
                    <a:pt x="19" y="6991"/>
                  </a:cubicBezTo>
                  <a:cubicBezTo>
                    <a:pt x="0" y="7070"/>
                    <a:pt x="49" y="7151"/>
                    <a:pt x="128" y="7172"/>
                  </a:cubicBezTo>
                  <a:lnTo>
                    <a:pt x="131" y="7172"/>
                  </a:lnTo>
                  <a:cubicBezTo>
                    <a:pt x="193" y="7187"/>
                    <a:pt x="267" y="7229"/>
                    <a:pt x="357" y="7276"/>
                  </a:cubicBezTo>
                  <a:cubicBezTo>
                    <a:pt x="407" y="7301"/>
                    <a:pt x="459" y="7323"/>
                    <a:pt x="513" y="7341"/>
                  </a:cubicBezTo>
                  <a:cubicBezTo>
                    <a:pt x="582" y="7360"/>
                    <a:pt x="614" y="7363"/>
                    <a:pt x="657" y="7377"/>
                  </a:cubicBezTo>
                  <a:cubicBezTo>
                    <a:pt x="742" y="7398"/>
                    <a:pt x="832" y="7431"/>
                    <a:pt x="935" y="7456"/>
                  </a:cubicBezTo>
                  <a:cubicBezTo>
                    <a:pt x="1050" y="7482"/>
                    <a:pt x="1121" y="7489"/>
                    <a:pt x="1216" y="7514"/>
                  </a:cubicBezTo>
                  <a:cubicBezTo>
                    <a:pt x="1314" y="7539"/>
                    <a:pt x="1413" y="7559"/>
                    <a:pt x="1515" y="7573"/>
                  </a:cubicBezTo>
                  <a:cubicBezTo>
                    <a:pt x="1545" y="7576"/>
                    <a:pt x="1575" y="7577"/>
                    <a:pt x="1603" y="7577"/>
                  </a:cubicBezTo>
                  <a:cubicBezTo>
                    <a:pt x="1692" y="7577"/>
                    <a:pt x="1770" y="7565"/>
                    <a:pt x="1837" y="7558"/>
                  </a:cubicBezTo>
                  <a:cubicBezTo>
                    <a:pt x="1878" y="7553"/>
                    <a:pt x="1918" y="7551"/>
                    <a:pt x="1957" y="7551"/>
                  </a:cubicBezTo>
                  <a:cubicBezTo>
                    <a:pt x="1993" y="7552"/>
                    <a:pt x="2028" y="7557"/>
                    <a:pt x="2062" y="7565"/>
                  </a:cubicBezTo>
                  <a:cubicBezTo>
                    <a:pt x="2140" y="7581"/>
                    <a:pt x="2231" y="7613"/>
                    <a:pt x="2343" y="7636"/>
                  </a:cubicBezTo>
                  <a:cubicBezTo>
                    <a:pt x="2393" y="7646"/>
                    <a:pt x="2444" y="7651"/>
                    <a:pt x="2495" y="7651"/>
                  </a:cubicBezTo>
                  <a:cubicBezTo>
                    <a:pt x="2505" y="7651"/>
                    <a:pt x="2516" y="7651"/>
                    <a:pt x="2526" y="7650"/>
                  </a:cubicBezTo>
                  <a:cubicBezTo>
                    <a:pt x="2581" y="7648"/>
                    <a:pt x="2637" y="7642"/>
                    <a:pt x="2692" y="7633"/>
                  </a:cubicBezTo>
                  <a:cubicBezTo>
                    <a:pt x="2786" y="7618"/>
                    <a:pt x="2865" y="7603"/>
                    <a:pt x="2929" y="7603"/>
                  </a:cubicBezTo>
                  <a:cubicBezTo>
                    <a:pt x="2933" y="7603"/>
                    <a:pt x="2937" y="7603"/>
                    <a:pt x="2942" y="7603"/>
                  </a:cubicBezTo>
                  <a:cubicBezTo>
                    <a:pt x="3072" y="7603"/>
                    <a:pt x="3179" y="7574"/>
                    <a:pt x="3265" y="7557"/>
                  </a:cubicBezTo>
                  <a:cubicBezTo>
                    <a:pt x="3304" y="7549"/>
                    <a:pt x="3344" y="7542"/>
                    <a:pt x="3383" y="7538"/>
                  </a:cubicBezTo>
                  <a:cubicBezTo>
                    <a:pt x="3397" y="7537"/>
                    <a:pt x="3412" y="7537"/>
                    <a:pt x="3426" y="7537"/>
                  </a:cubicBezTo>
                  <a:cubicBezTo>
                    <a:pt x="3445" y="7537"/>
                    <a:pt x="3465" y="7538"/>
                    <a:pt x="3485" y="7541"/>
                  </a:cubicBezTo>
                  <a:cubicBezTo>
                    <a:pt x="3560" y="7549"/>
                    <a:pt x="3655" y="7573"/>
                    <a:pt x="3772" y="7583"/>
                  </a:cubicBezTo>
                  <a:cubicBezTo>
                    <a:pt x="3796" y="7585"/>
                    <a:pt x="3820" y="7586"/>
                    <a:pt x="3843" y="7586"/>
                  </a:cubicBezTo>
                  <a:cubicBezTo>
                    <a:pt x="3883" y="7586"/>
                    <a:pt x="3922" y="7583"/>
                    <a:pt x="3962" y="7578"/>
                  </a:cubicBezTo>
                  <a:cubicBezTo>
                    <a:pt x="4017" y="7569"/>
                    <a:pt x="4073" y="7557"/>
                    <a:pt x="4127" y="7542"/>
                  </a:cubicBezTo>
                  <a:cubicBezTo>
                    <a:pt x="4225" y="7514"/>
                    <a:pt x="4307" y="7490"/>
                    <a:pt x="4365" y="7486"/>
                  </a:cubicBezTo>
                  <a:cubicBezTo>
                    <a:pt x="4369" y="7486"/>
                    <a:pt x="4374" y="7486"/>
                    <a:pt x="4379" y="7486"/>
                  </a:cubicBezTo>
                  <a:cubicBezTo>
                    <a:pt x="4425" y="7486"/>
                    <a:pt x="4499" y="7500"/>
                    <a:pt x="4593" y="7516"/>
                  </a:cubicBezTo>
                  <a:cubicBezTo>
                    <a:pt x="4653" y="7528"/>
                    <a:pt x="4714" y="7532"/>
                    <a:pt x="4775" y="7532"/>
                  </a:cubicBezTo>
                  <a:cubicBezTo>
                    <a:pt x="4849" y="7531"/>
                    <a:pt x="4921" y="7516"/>
                    <a:pt x="4989" y="7491"/>
                  </a:cubicBezTo>
                  <a:cubicBezTo>
                    <a:pt x="5111" y="7444"/>
                    <a:pt x="5193" y="7390"/>
                    <a:pt x="5254" y="7368"/>
                  </a:cubicBezTo>
                  <a:cubicBezTo>
                    <a:pt x="5271" y="7360"/>
                    <a:pt x="5289" y="7356"/>
                    <a:pt x="5309" y="7356"/>
                  </a:cubicBezTo>
                  <a:cubicBezTo>
                    <a:pt x="5334" y="7358"/>
                    <a:pt x="5361" y="7363"/>
                    <a:pt x="5386" y="7370"/>
                  </a:cubicBezTo>
                  <a:cubicBezTo>
                    <a:pt x="5459" y="7385"/>
                    <a:pt x="5552" y="7428"/>
                    <a:pt x="5706" y="7428"/>
                  </a:cubicBezTo>
                  <a:cubicBezTo>
                    <a:pt x="5719" y="7428"/>
                    <a:pt x="5731" y="7428"/>
                    <a:pt x="5745" y="7427"/>
                  </a:cubicBezTo>
                  <a:cubicBezTo>
                    <a:pt x="5830" y="7418"/>
                    <a:pt x="5913" y="7389"/>
                    <a:pt x="5986" y="7343"/>
                  </a:cubicBezTo>
                  <a:cubicBezTo>
                    <a:pt x="6035" y="7312"/>
                    <a:pt x="6082" y="7277"/>
                    <a:pt x="6126" y="7240"/>
                  </a:cubicBezTo>
                  <a:cubicBezTo>
                    <a:pt x="6154" y="7217"/>
                    <a:pt x="6182" y="7195"/>
                    <a:pt x="6213" y="7175"/>
                  </a:cubicBezTo>
                  <a:cubicBezTo>
                    <a:pt x="6218" y="7172"/>
                    <a:pt x="6225" y="7169"/>
                    <a:pt x="6232" y="7166"/>
                  </a:cubicBezTo>
                  <a:cubicBezTo>
                    <a:pt x="6234" y="7166"/>
                    <a:pt x="6232" y="7167"/>
                    <a:pt x="6233" y="7167"/>
                  </a:cubicBezTo>
                  <a:cubicBezTo>
                    <a:pt x="6233" y="7167"/>
                    <a:pt x="6234" y="7167"/>
                    <a:pt x="6236" y="7166"/>
                  </a:cubicBezTo>
                  <a:lnTo>
                    <a:pt x="6254" y="7164"/>
                  </a:lnTo>
                  <a:cubicBezTo>
                    <a:pt x="6285" y="7159"/>
                    <a:pt x="6327" y="7158"/>
                    <a:pt x="6378" y="7158"/>
                  </a:cubicBezTo>
                  <a:cubicBezTo>
                    <a:pt x="6387" y="7158"/>
                    <a:pt x="6395" y="7158"/>
                    <a:pt x="6405" y="7158"/>
                  </a:cubicBezTo>
                  <a:cubicBezTo>
                    <a:pt x="6436" y="7158"/>
                    <a:pt x="6471" y="7158"/>
                    <a:pt x="6509" y="7157"/>
                  </a:cubicBezTo>
                  <a:cubicBezTo>
                    <a:pt x="6575" y="7156"/>
                    <a:pt x="6640" y="7147"/>
                    <a:pt x="6705" y="7132"/>
                  </a:cubicBezTo>
                  <a:cubicBezTo>
                    <a:pt x="6766" y="7115"/>
                    <a:pt x="6825" y="7095"/>
                    <a:pt x="6882" y="7068"/>
                  </a:cubicBezTo>
                  <a:cubicBezTo>
                    <a:pt x="6984" y="7021"/>
                    <a:pt x="7064" y="6976"/>
                    <a:pt x="7125" y="6954"/>
                  </a:cubicBezTo>
                  <a:cubicBezTo>
                    <a:pt x="7148" y="6944"/>
                    <a:pt x="7172" y="6939"/>
                    <a:pt x="7196" y="6937"/>
                  </a:cubicBezTo>
                  <a:cubicBezTo>
                    <a:pt x="7223" y="6935"/>
                    <a:pt x="7262" y="6935"/>
                    <a:pt x="7309" y="6935"/>
                  </a:cubicBezTo>
                  <a:cubicBezTo>
                    <a:pt x="7324" y="6936"/>
                    <a:pt x="7339" y="6936"/>
                    <a:pt x="7355" y="6936"/>
                  </a:cubicBezTo>
                  <a:cubicBezTo>
                    <a:pt x="7396" y="6936"/>
                    <a:pt x="7437" y="6934"/>
                    <a:pt x="7479" y="6931"/>
                  </a:cubicBezTo>
                  <a:cubicBezTo>
                    <a:pt x="7515" y="6927"/>
                    <a:pt x="7552" y="6921"/>
                    <a:pt x="7586" y="6913"/>
                  </a:cubicBezTo>
                  <a:cubicBezTo>
                    <a:pt x="7606" y="6909"/>
                    <a:pt x="7627" y="6902"/>
                    <a:pt x="7646" y="6896"/>
                  </a:cubicBezTo>
                  <a:lnTo>
                    <a:pt x="7690" y="6880"/>
                  </a:lnTo>
                  <a:cubicBezTo>
                    <a:pt x="7806" y="6835"/>
                    <a:pt x="7896" y="6781"/>
                    <a:pt x="7972" y="6743"/>
                  </a:cubicBezTo>
                  <a:cubicBezTo>
                    <a:pt x="8006" y="6726"/>
                    <a:pt x="8040" y="6710"/>
                    <a:pt x="8076" y="6696"/>
                  </a:cubicBezTo>
                  <a:cubicBezTo>
                    <a:pt x="8124" y="6679"/>
                    <a:pt x="8184" y="6651"/>
                    <a:pt x="8230" y="6629"/>
                  </a:cubicBezTo>
                  <a:cubicBezTo>
                    <a:pt x="8327" y="6580"/>
                    <a:pt x="8407" y="6534"/>
                    <a:pt x="8477" y="6502"/>
                  </a:cubicBezTo>
                  <a:lnTo>
                    <a:pt x="8998" y="6294"/>
                  </a:lnTo>
                  <a:lnTo>
                    <a:pt x="9259" y="6191"/>
                  </a:lnTo>
                  <a:cubicBezTo>
                    <a:pt x="9307" y="6173"/>
                    <a:pt x="9361" y="6148"/>
                    <a:pt x="9407" y="6125"/>
                  </a:cubicBezTo>
                  <a:cubicBezTo>
                    <a:pt x="9443" y="6108"/>
                    <a:pt x="9482" y="6092"/>
                    <a:pt x="9523" y="6074"/>
                  </a:cubicBezTo>
                  <a:cubicBezTo>
                    <a:pt x="9606" y="6039"/>
                    <a:pt x="9702" y="6002"/>
                    <a:pt x="9802" y="5951"/>
                  </a:cubicBezTo>
                  <a:cubicBezTo>
                    <a:pt x="9910" y="5898"/>
                    <a:pt x="10008" y="5828"/>
                    <a:pt x="10084" y="5774"/>
                  </a:cubicBezTo>
                  <a:cubicBezTo>
                    <a:pt x="10124" y="5747"/>
                    <a:pt x="10159" y="5722"/>
                    <a:pt x="10192" y="5701"/>
                  </a:cubicBezTo>
                  <a:lnTo>
                    <a:pt x="10299" y="5635"/>
                  </a:lnTo>
                  <a:lnTo>
                    <a:pt x="10548" y="5485"/>
                  </a:lnTo>
                  <a:cubicBezTo>
                    <a:pt x="10713" y="5383"/>
                    <a:pt x="10883" y="5289"/>
                    <a:pt x="11050" y="5189"/>
                  </a:cubicBezTo>
                  <a:lnTo>
                    <a:pt x="11089" y="5165"/>
                  </a:lnTo>
                  <a:cubicBezTo>
                    <a:pt x="11100" y="5159"/>
                    <a:pt x="11114" y="5152"/>
                    <a:pt x="11129" y="5145"/>
                  </a:cubicBezTo>
                  <a:lnTo>
                    <a:pt x="11249" y="5097"/>
                  </a:lnTo>
                  <a:cubicBezTo>
                    <a:pt x="11305" y="5075"/>
                    <a:pt x="11360" y="5050"/>
                    <a:pt x="11414" y="5021"/>
                  </a:cubicBezTo>
                  <a:cubicBezTo>
                    <a:pt x="11478" y="4986"/>
                    <a:pt x="11538" y="4944"/>
                    <a:pt x="11592" y="4896"/>
                  </a:cubicBezTo>
                  <a:cubicBezTo>
                    <a:pt x="11693" y="4807"/>
                    <a:pt x="11756" y="4728"/>
                    <a:pt x="11808" y="4679"/>
                  </a:cubicBezTo>
                  <a:cubicBezTo>
                    <a:pt x="11821" y="4667"/>
                    <a:pt x="11832" y="4656"/>
                    <a:pt x="11843" y="4647"/>
                  </a:cubicBezTo>
                  <a:lnTo>
                    <a:pt x="11890" y="4611"/>
                  </a:lnTo>
                  <a:cubicBezTo>
                    <a:pt x="11937" y="4571"/>
                    <a:pt x="11983" y="4530"/>
                    <a:pt x="12026" y="4485"/>
                  </a:cubicBezTo>
                  <a:cubicBezTo>
                    <a:pt x="12103" y="4406"/>
                    <a:pt x="12158" y="4344"/>
                    <a:pt x="12201" y="4309"/>
                  </a:cubicBezTo>
                  <a:cubicBezTo>
                    <a:pt x="12241" y="4277"/>
                    <a:pt x="12311" y="4236"/>
                    <a:pt x="12396" y="4183"/>
                  </a:cubicBezTo>
                  <a:cubicBezTo>
                    <a:pt x="12482" y="4131"/>
                    <a:pt x="12595" y="4059"/>
                    <a:pt x="12697" y="3951"/>
                  </a:cubicBezTo>
                  <a:cubicBezTo>
                    <a:pt x="12789" y="3853"/>
                    <a:pt x="12844" y="3769"/>
                    <a:pt x="12891" y="3720"/>
                  </a:cubicBezTo>
                  <a:cubicBezTo>
                    <a:pt x="12953" y="3657"/>
                    <a:pt x="12907" y="3693"/>
                    <a:pt x="12982" y="3655"/>
                  </a:cubicBezTo>
                  <a:cubicBezTo>
                    <a:pt x="13045" y="3624"/>
                    <a:pt x="13167" y="3598"/>
                    <a:pt x="13326" y="3476"/>
                  </a:cubicBezTo>
                  <a:cubicBezTo>
                    <a:pt x="13474" y="3348"/>
                    <a:pt x="13528" y="3241"/>
                    <a:pt x="13583" y="3164"/>
                  </a:cubicBezTo>
                  <a:cubicBezTo>
                    <a:pt x="13602" y="3134"/>
                    <a:pt x="13623" y="3104"/>
                    <a:pt x="13645" y="3076"/>
                  </a:cubicBezTo>
                  <a:cubicBezTo>
                    <a:pt x="13651" y="3068"/>
                    <a:pt x="13658" y="3061"/>
                    <a:pt x="13665" y="3054"/>
                  </a:cubicBezTo>
                  <a:lnTo>
                    <a:pt x="13721" y="2995"/>
                  </a:lnTo>
                  <a:cubicBezTo>
                    <a:pt x="13798" y="2913"/>
                    <a:pt x="13860" y="2837"/>
                    <a:pt x="13918" y="2771"/>
                  </a:cubicBezTo>
                  <a:lnTo>
                    <a:pt x="14009" y="2672"/>
                  </a:lnTo>
                  <a:cubicBezTo>
                    <a:pt x="14050" y="2628"/>
                    <a:pt x="14085" y="2584"/>
                    <a:pt x="14119" y="2542"/>
                  </a:cubicBezTo>
                  <a:cubicBezTo>
                    <a:pt x="14184" y="2459"/>
                    <a:pt x="14237" y="2389"/>
                    <a:pt x="14283" y="2336"/>
                  </a:cubicBezTo>
                  <a:lnTo>
                    <a:pt x="14476" y="2123"/>
                  </a:lnTo>
                  <a:lnTo>
                    <a:pt x="14574" y="2014"/>
                  </a:lnTo>
                  <a:lnTo>
                    <a:pt x="14617" y="1968"/>
                  </a:lnTo>
                  <a:cubicBezTo>
                    <a:pt x="14621" y="1964"/>
                    <a:pt x="14630" y="1957"/>
                    <a:pt x="14638" y="1949"/>
                  </a:cubicBezTo>
                  <a:cubicBezTo>
                    <a:pt x="14676" y="1913"/>
                    <a:pt x="14754" y="1861"/>
                    <a:pt x="14857" y="1768"/>
                  </a:cubicBezTo>
                  <a:cubicBezTo>
                    <a:pt x="14885" y="1743"/>
                    <a:pt x="14910" y="1716"/>
                    <a:pt x="14936" y="1689"/>
                  </a:cubicBezTo>
                  <a:lnTo>
                    <a:pt x="14975" y="1642"/>
                  </a:lnTo>
                  <a:lnTo>
                    <a:pt x="14997" y="1613"/>
                  </a:lnTo>
                  <a:lnTo>
                    <a:pt x="15084" y="1496"/>
                  </a:lnTo>
                  <a:lnTo>
                    <a:pt x="15257" y="1261"/>
                  </a:lnTo>
                  <a:cubicBezTo>
                    <a:pt x="15371" y="1106"/>
                    <a:pt x="15467" y="994"/>
                    <a:pt x="15536" y="957"/>
                  </a:cubicBezTo>
                  <a:cubicBezTo>
                    <a:pt x="15576" y="932"/>
                    <a:pt x="15616" y="912"/>
                    <a:pt x="15642" y="902"/>
                  </a:cubicBezTo>
                  <a:lnTo>
                    <a:pt x="15642" y="902"/>
                  </a:lnTo>
                  <a:cubicBezTo>
                    <a:pt x="15700" y="927"/>
                    <a:pt x="15761" y="939"/>
                    <a:pt x="15822" y="939"/>
                  </a:cubicBezTo>
                  <a:cubicBezTo>
                    <a:pt x="15973" y="939"/>
                    <a:pt x="16120" y="864"/>
                    <a:pt x="16205" y="726"/>
                  </a:cubicBezTo>
                  <a:cubicBezTo>
                    <a:pt x="16335" y="515"/>
                    <a:pt x="16271" y="240"/>
                    <a:pt x="16061" y="108"/>
                  </a:cubicBezTo>
                  <a:cubicBezTo>
                    <a:pt x="15958" y="46"/>
                    <a:pt x="15842" y="9"/>
                    <a:pt x="15721" y="2"/>
                  </a:cubicBezTo>
                  <a:cubicBezTo>
                    <a:pt x="15705" y="1"/>
                    <a:pt x="15688" y="0"/>
                    <a:pt x="15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34" name="Google Shape;1334;p40"/>
            <p:cNvSpPr/>
            <p:nvPr/>
          </p:nvSpPr>
          <p:spPr>
            <a:xfrm>
              <a:off x="2558225" y="5346575"/>
              <a:ext cx="138950" cy="129250"/>
            </a:xfrm>
            <a:custGeom>
              <a:avLst/>
              <a:gdLst/>
              <a:ahLst/>
              <a:cxnLst/>
              <a:rect l="l" t="t" r="r" b="b"/>
              <a:pathLst>
                <a:path w="5558" h="5170" extrusionOk="0">
                  <a:moveTo>
                    <a:pt x="451" y="1538"/>
                  </a:moveTo>
                  <a:cubicBezTo>
                    <a:pt x="451" y="1538"/>
                    <a:pt x="450" y="1538"/>
                    <a:pt x="450" y="1538"/>
                  </a:cubicBezTo>
                  <a:cubicBezTo>
                    <a:pt x="450" y="1538"/>
                    <a:pt x="450" y="1538"/>
                    <a:pt x="451" y="1538"/>
                  </a:cubicBezTo>
                  <a:close/>
                  <a:moveTo>
                    <a:pt x="5391" y="0"/>
                  </a:moveTo>
                  <a:cubicBezTo>
                    <a:pt x="5382" y="0"/>
                    <a:pt x="5373" y="1"/>
                    <a:pt x="5365" y="2"/>
                  </a:cubicBezTo>
                  <a:cubicBezTo>
                    <a:pt x="5136" y="42"/>
                    <a:pt x="4914" y="90"/>
                    <a:pt x="4697" y="124"/>
                  </a:cubicBezTo>
                  <a:cubicBezTo>
                    <a:pt x="4585" y="140"/>
                    <a:pt x="4463" y="162"/>
                    <a:pt x="4351" y="184"/>
                  </a:cubicBezTo>
                  <a:lnTo>
                    <a:pt x="4016" y="253"/>
                  </a:lnTo>
                  <a:cubicBezTo>
                    <a:pt x="3794" y="294"/>
                    <a:pt x="3561" y="352"/>
                    <a:pt x="3357" y="386"/>
                  </a:cubicBezTo>
                  <a:cubicBezTo>
                    <a:pt x="3260" y="400"/>
                    <a:pt x="3121" y="418"/>
                    <a:pt x="3009" y="445"/>
                  </a:cubicBezTo>
                  <a:cubicBezTo>
                    <a:pt x="2894" y="468"/>
                    <a:pt x="2773" y="500"/>
                    <a:pt x="2671" y="522"/>
                  </a:cubicBezTo>
                  <a:cubicBezTo>
                    <a:pt x="2571" y="545"/>
                    <a:pt x="2444" y="570"/>
                    <a:pt x="2324" y="607"/>
                  </a:cubicBezTo>
                  <a:cubicBezTo>
                    <a:pt x="2213" y="641"/>
                    <a:pt x="2138" y="653"/>
                    <a:pt x="2004" y="686"/>
                  </a:cubicBezTo>
                  <a:cubicBezTo>
                    <a:pt x="1942" y="701"/>
                    <a:pt x="1873" y="724"/>
                    <a:pt x="1823" y="741"/>
                  </a:cubicBezTo>
                  <a:cubicBezTo>
                    <a:pt x="1773" y="756"/>
                    <a:pt x="1729" y="768"/>
                    <a:pt x="1679" y="780"/>
                  </a:cubicBezTo>
                  <a:cubicBezTo>
                    <a:pt x="1628" y="792"/>
                    <a:pt x="1575" y="803"/>
                    <a:pt x="1526" y="811"/>
                  </a:cubicBezTo>
                  <a:cubicBezTo>
                    <a:pt x="1479" y="820"/>
                    <a:pt x="1429" y="826"/>
                    <a:pt x="1365" y="835"/>
                  </a:cubicBezTo>
                  <a:cubicBezTo>
                    <a:pt x="1301" y="845"/>
                    <a:pt x="1238" y="857"/>
                    <a:pt x="1179" y="871"/>
                  </a:cubicBezTo>
                  <a:cubicBezTo>
                    <a:pt x="1123" y="883"/>
                    <a:pt x="1075" y="893"/>
                    <a:pt x="1024" y="901"/>
                  </a:cubicBezTo>
                  <a:lnTo>
                    <a:pt x="854" y="930"/>
                  </a:lnTo>
                  <a:lnTo>
                    <a:pt x="692" y="964"/>
                  </a:lnTo>
                  <a:cubicBezTo>
                    <a:pt x="679" y="965"/>
                    <a:pt x="665" y="966"/>
                    <a:pt x="652" y="966"/>
                  </a:cubicBezTo>
                  <a:cubicBezTo>
                    <a:pt x="636" y="966"/>
                    <a:pt x="620" y="965"/>
                    <a:pt x="606" y="962"/>
                  </a:cubicBezTo>
                  <a:lnTo>
                    <a:pt x="512" y="951"/>
                  </a:lnTo>
                  <a:cubicBezTo>
                    <a:pt x="491" y="948"/>
                    <a:pt x="471" y="947"/>
                    <a:pt x="450" y="947"/>
                  </a:cubicBezTo>
                  <a:cubicBezTo>
                    <a:pt x="406" y="947"/>
                    <a:pt x="362" y="953"/>
                    <a:pt x="319" y="965"/>
                  </a:cubicBezTo>
                  <a:cubicBezTo>
                    <a:pt x="225" y="988"/>
                    <a:pt x="126" y="1069"/>
                    <a:pt x="85" y="1142"/>
                  </a:cubicBezTo>
                  <a:cubicBezTo>
                    <a:pt x="66" y="1170"/>
                    <a:pt x="51" y="1202"/>
                    <a:pt x="38" y="1234"/>
                  </a:cubicBezTo>
                  <a:cubicBezTo>
                    <a:pt x="29" y="1259"/>
                    <a:pt x="21" y="1286"/>
                    <a:pt x="15" y="1314"/>
                  </a:cubicBezTo>
                  <a:cubicBezTo>
                    <a:pt x="7" y="1344"/>
                    <a:pt x="2" y="1375"/>
                    <a:pt x="1" y="1406"/>
                  </a:cubicBezTo>
                  <a:cubicBezTo>
                    <a:pt x="1" y="1426"/>
                    <a:pt x="0" y="1443"/>
                    <a:pt x="1" y="1464"/>
                  </a:cubicBezTo>
                  <a:cubicBezTo>
                    <a:pt x="4" y="1488"/>
                    <a:pt x="7" y="1514"/>
                    <a:pt x="13" y="1538"/>
                  </a:cubicBezTo>
                  <a:cubicBezTo>
                    <a:pt x="27" y="1593"/>
                    <a:pt x="53" y="1645"/>
                    <a:pt x="89" y="1689"/>
                  </a:cubicBezTo>
                  <a:cubicBezTo>
                    <a:pt x="105" y="1710"/>
                    <a:pt x="124" y="1729"/>
                    <a:pt x="145" y="1746"/>
                  </a:cubicBezTo>
                  <a:cubicBezTo>
                    <a:pt x="161" y="1760"/>
                    <a:pt x="178" y="1772"/>
                    <a:pt x="197" y="1783"/>
                  </a:cubicBezTo>
                  <a:cubicBezTo>
                    <a:pt x="325" y="1852"/>
                    <a:pt x="369" y="1851"/>
                    <a:pt x="407" y="1869"/>
                  </a:cubicBezTo>
                  <a:cubicBezTo>
                    <a:pt x="429" y="1876"/>
                    <a:pt x="450" y="1887"/>
                    <a:pt x="467" y="1902"/>
                  </a:cubicBezTo>
                  <a:cubicBezTo>
                    <a:pt x="552" y="1979"/>
                    <a:pt x="689" y="2069"/>
                    <a:pt x="751" y="2117"/>
                  </a:cubicBezTo>
                  <a:cubicBezTo>
                    <a:pt x="833" y="2179"/>
                    <a:pt x="911" y="2247"/>
                    <a:pt x="986" y="2319"/>
                  </a:cubicBezTo>
                  <a:cubicBezTo>
                    <a:pt x="1065" y="2397"/>
                    <a:pt x="1175" y="2490"/>
                    <a:pt x="1249" y="2553"/>
                  </a:cubicBezTo>
                  <a:cubicBezTo>
                    <a:pt x="1290" y="2589"/>
                    <a:pt x="1323" y="2622"/>
                    <a:pt x="1368" y="2663"/>
                  </a:cubicBezTo>
                  <a:cubicBezTo>
                    <a:pt x="1412" y="2705"/>
                    <a:pt x="1461" y="2746"/>
                    <a:pt x="1506" y="2785"/>
                  </a:cubicBezTo>
                  <a:cubicBezTo>
                    <a:pt x="1552" y="2823"/>
                    <a:pt x="1599" y="2862"/>
                    <a:pt x="1649" y="2900"/>
                  </a:cubicBezTo>
                  <a:lnTo>
                    <a:pt x="1789" y="3004"/>
                  </a:lnTo>
                  <a:cubicBezTo>
                    <a:pt x="1870" y="3065"/>
                    <a:pt x="1948" y="3131"/>
                    <a:pt x="2022" y="3200"/>
                  </a:cubicBezTo>
                  <a:cubicBezTo>
                    <a:pt x="2056" y="3234"/>
                    <a:pt x="2104" y="3284"/>
                    <a:pt x="2153" y="3328"/>
                  </a:cubicBezTo>
                  <a:cubicBezTo>
                    <a:pt x="2201" y="3370"/>
                    <a:pt x="2249" y="3410"/>
                    <a:pt x="2297" y="3448"/>
                  </a:cubicBezTo>
                  <a:cubicBezTo>
                    <a:pt x="2346" y="3487"/>
                    <a:pt x="2407" y="3530"/>
                    <a:pt x="2454" y="3560"/>
                  </a:cubicBezTo>
                  <a:cubicBezTo>
                    <a:pt x="2502" y="3591"/>
                    <a:pt x="2535" y="3614"/>
                    <a:pt x="2577" y="3645"/>
                  </a:cubicBezTo>
                  <a:cubicBezTo>
                    <a:pt x="2618" y="3678"/>
                    <a:pt x="2658" y="3710"/>
                    <a:pt x="2692" y="3741"/>
                  </a:cubicBezTo>
                  <a:cubicBezTo>
                    <a:pt x="2727" y="3771"/>
                    <a:pt x="2753" y="3800"/>
                    <a:pt x="2801" y="3851"/>
                  </a:cubicBezTo>
                  <a:cubicBezTo>
                    <a:pt x="3000" y="4052"/>
                    <a:pt x="3192" y="4159"/>
                    <a:pt x="3358" y="4298"/>
                  </a:cubicBezTo>
                  <a:cubicBezTo>
                    <a:pt x="3400" y="4333"/>
                    <a:pt x="3441" y="4365"/>
                    <a:pt x="3481" y="4400"/>
                  </a:cubicBezTo>
                  <a:cubicBezTo>
                    <a:pt x="3522" y="4434"/>
                    <a:pt x="3570" y="4477"/>
                    <a:pt x="3617" y="4515"/>
                  </a:cubicBezTo>
                  <a:cubicBezTo>
                    <a:pt x="3663" y="4553"/>
                    <a:pt x="3709" y="4590"/>
                    <a:pt x="3761" y="4629"/>
                  </a:cubicBezTo>
                  <a:cubicBezTo>
                    <a:pt x="3813" y="4666"/>
                    <a:pt x="3866" y="4700"/>
                    <a:pt x="3922" y="4730"/>
                  </a:cubicBezTo>
                  <a:cubicBezTo>
                    <a:pt x="3965" y="4754"/>
                    <a:pt x="4007" y="4782"/>
                    <a:pt x="4047" y="4811"/>
                  </a:cubicBezTo>
                  <a:cubicBezTo>
                    <a:pt x="4090" y="4842"/>
                    <a:pt x="4133" y="4875"/>
                    <a:pt x="4171" y="4907"/>
                  </a:cubicBezTo>
                  <a:cubicBezTo>
                    <a:pt x="4239" y="4965"/>
                    <a:pt x="4341" y="5071"/>
                    <a:pt x="4437" y="5138"/>
                  </a:cubicBezTo>
                  <a:lnTo>
                    <a:pt x="4446" y="5143"/>
                  </a:lnTo>
                  <a:cubicBezTo>
                    <a:pt x="4473" y="5161"/>
                    <a:pt x="4503" y="5170"/>
                    <a:pt x="4532" y="5170"/>
                  </a:cubicBezTo>
                  <a:cubicBezTo>
                    <a:pt x="4577" y="5170"/>
                    <a:pt x="4620" y="5150"/>
                    <a:pt x="4649" y="5114"/>
                  </a:cubicBezTo>
                  <a:cubicBezTo>
                    <a:pt x="4699" y="5053"/>
                    <a:pt x="4694" y="4962"/>
                    <a:pt x="4637" y="4908"/>
                  </a:cubicBezTo>
                  <a:cubicBezTo>
                    <a:pt x="4556" y="4832"/>
                    <a:pt x="4511" y="4761"/>
                    <a:pt x="4418" y="4656"/>
                  </a:cubicBezTo>
                  <a:cubicBezTo>
                    <a:pt x="4374" y="4609"/>
                    <a:pt x="4332" y="4567"/>
                    <a:pt x="4285" y="4526"/>
                  </a:cubicBezTo>
                  <a:cubicBezTo>
                    <a:pt x="4238" y="4482"/>
                    <a:pt x="4188" y="4441"/>
                    <a:pt x="4136" y="4404"/>
                  </a:cubicBezTo>
                  <a:cubicBezTo>
                    <a:pt x="4095" y="4374"/>
                    <a:pt x="4056" y="4343"/>
                    <a:pt x="4017" y="4310"/>
                  </a:cubicBezTo>
                  <a:cubicBezTo>
                    <a:pt x="3980" y="4276"/>
                    <a:pt x="3940" y="4238"/>
                    <a:pt x="3902" y="4200"/>
                  </a:cubicBezTo>
                  <a:cubicBezTo>
                    <a:pt x="3863" y="4162"/>
                    <a:pt x="3830" y="4126"/>
                    <a:pt x="3789" y="4082"/>
                  </a:cubicBezTo>
                  <a:cubicBezTo>
                    <a:pt x="3746" y="4038"/>
                    <a:pt x="3702" y="3994"/>
                    <a:pt x="3658" y="3954"/>
                  </a:cubicBezTo>
                  <a:cubicBezTo>
                    <a:pt x="3484" y="3787"/>
                    <a:pt x="3288" y="3646"/>
                    <a:pt x="3177" y="3510"/>
                  </a:cubicBezTo>
                  <a:cubicBezTo>
                    <a:pt x="3149" y="3477"/>
                    <a:pt x="3101" y="3419"/>
                    <a:pt x="3053" y="3370"/>
                  </a:cubicBezTo>
                  <a:cubicBezTo>
                    <a:pt x="3005" y="3322"/>
                    <a:pt x="2958" y="3280"/>
                    <a:pt x="2912" y="3239"/>
                  </a:cubicBezTo>
                  <a:cubicBezTo>
                    <a:pt x="2864" y="3198"/>
                    <a:pt x="2805" y="3153"/>
                    <a:pt x="2760" y="3120"/>
                  </a:cubicBezTo>
                  <a:cubicBezTo>
                    <a:pt x="2715" y="3087"/>
                    <a:pt x="2682" y="3061"/>
                    <a:pt x="2644" y="3027"/>
                  </a:cubicBezTo>
                  <a:cubicBezTo>
                    <a:pt x="2606" y="2994"/>
                    <a:pt x="2566" y="2957"/>
                    <a:pt x="2532" y="2923"/>
                  </a:cubicBezTo>
                  <a:cubicBezTo>
                    <a:pt x="2496" y="2889"/>
                    <a:pt x="2466" y="2855"/>
                    <a:pt x="2420" y="2808"/>
                  </a:cubicBezTo>
                  <a:cubicBezTo>
                    <a:pt x="2332" y="2718"/>
                    <a:pt x="2238" y="2633"/>
                    <a:pt x="2140" y="2553"/>
                  </a:cubicBezTo>
                  <a:cubicBezTo>
                    <a:pt x="2036" y="2474"/>
                    <a:pt x="1972" y="2423"/>
                    <a:pt x="1888" y="2345"/>
                  </a:cubicBezTo>
                  <a:cubicBezTo>
                    <a:pt x="1846" y="2310"/>
                    <a:pt x="1811" y="2275"/>
                    <a:pt x="1773" y="2238"/>
                  </a:cubicBezTo>
                  <a:cubicBezTo>
                    <a:pt x="1733" y="2200"/>
                    <a:pt x="1686" y="2155"/>
                    <a:pt x="1641" y="2113"/>
                  </a:cubicBezTo>
                  <a:cubicBezTo>
                    <a:pt x="1543" y="2027"/>
                    <a:pt x="1478" y="1972"/>
                    <a:pt x="1396" y="1890"/>
                  </a:cubicBezTo>
                  <a:cubicBezTo>
                    <a:pt x="1307" y="1804"/>
                    <a:pt x="1212" y="1720"/>
                    <a:pt x="1115" y="1643"/>
                  </a:cubicBezTo>
                  <a:cubicBezTo>
                    <a:pt x="1037" y="1585"/>
                    <a:pt x="987" y="1550"/>
                    <a:pt x="938" y="1512"/>
                  </a:cubicBezTo>
                  <a:lnTo>
                    <a:pt x="938" y="1512"/>
                  </a:lnTo>
                  <a:lnTo>
                    <a:pt x="965" y="1507"/>
                  </a:lnTo>
                  <a:lnTo>
                    <a:pt x="1130" y="1477"/>
                  </a:lnTo>
                  <a:cubicBezTo>
                    <a:pt x="1194" y="1464"/>
                    <a:pt x="1255" y="1449"/>
                    <a:pt x="1312" y="1435"/>
                  </a:cubicBezTo>
                  <a:cubicBezTo>
                    <a:pt x="1362" y="1422"/>
                    <a:pt x="1413" y="1411"/>
                    <a:pt x="1459" y="1403"/>
                  </a:cubicBezTo>
                  <a:cubicBezTo>
                    <a:pt x="1507" y="1393"/>
                    <a:pt x="1571" y="1384"/>
                    <a:pt x="1635" y="1370"/>
                  </a:cubicBezTo>
                  <a:cubicBezTo>
                    <a:pt x="1699" y="1358"/>
                    <a:pt x="1758" y="1344"/>
                    <a:pt x="1818" y="1328"/>
                  </a:cubicBezTo>
                  <a:cubicBezTo>
                    <a:pt x="1878" y="1311"/>
                    <a:pt x="1945" y="1292"/>
                    <a:pt x="2001" y="1271"/>
                  </a:cubicBezTo>
                  <a:cubicBezTo>
                    <a:pt x="2059" y="1250"/>
                    <a:pt x="2098" y="1237"/>
                    <a:pt x="2148" y="1222"/>
                  </a:cubicBezTo>
                  <a:cubicBezTo>
                    <a:pt x="2235" y="1199"/>
                    <a:pt x="2383" y="1160"/>
                    <a:pt x="2488" y="1122"/>
                  </a:cubicBezTo>
                  <a:cubicBezTo>
                    <a:pt x="2584" y="1086"/>
                    <a:pt x="2682" y="1064"/>
                    <a:pt x="2801" y="1031"/>
                  </a:cubicBezTo>
                  <a:cubicBezTo>
                    <a:pt x="2920" y="997"/>
                    <a:pt x="3017" y="968"/>
                    <a:pt x="3127" y="938"/>
                  </a:cubicBezTo>
                  <a:cubicBezTo>
                    <a:pt x="3235" y="908"/>
                    <a:pt x="3322" y="890"/>
                    <a:pt x="3450" y="863"/>
                  </a:cubicBezTo>
                  <a:cubicBezTo>
                    <a:pt x="3692" y="805"/>
                    <a:pt x="3898" y="742"/>
                    <a:pt x="4120" y="679"/>
                  </a:cubicBezTo>
                  <a:lnTo>
                    <a:pt x="4448" y="579"/>
                  </a:lnTo>
                  <a:cubicBezTo>
                    <a:pt x="4558" y="548"/>
                    <a:pt x="4660" y="520"/>
                    <a:pt x="4771" y="492"/>
                  </a:cubicBezTo>
                  <a:cubicBezTo>
                    <a:pt x="5002" y="437"/>
                    <a:pt x="5219" y="363"/>
                    <a:pt x="5435" y="297"/>
                  </a:cubicBezTo>
                  <a:cubicBezTo>
                    <a:pt x="5511" y="274"/>
                    <a:pt x="5558" y="195"/>
                    <a:pt x="5539" y="117"/>
                  </a:cubicBezTo>
                  <a:cubicBezTo>
                    <a:pt x="5523" y="48"/>
                    <a:pt x="5461" y="0"/>
                    <a:pt x="5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35" name="Google Shape;1335;p40"/>
          <p:cNvGrpSpPr/>
          <p:nvPr/>
        </p:nvGrpSpPr>
        <p:grpSpPr>
          <a:xfrm>
            <a:off x="2601889" y="1718669"/>
            <a:ext cx="429164" cy="133213"/>
            <a:chOff x="2862025" y="4335050"/>
            <a:chExt cx="264900" cy="82225"/>
          </a:xfrm>
        </p:grpSpPr>
        <p:sp>
          <p:nvSpPr>
            <p:cNvPr id="1336" name="Google Shape;1336;p40"/>
            <p:cNvSpPr/>
            <p:nvPr/>
          </p:nvSpPr>
          <p:spPr>
            <a:xfrm>
              <a:off x="2862025" y="4335050"/>
              <a:ext cx="248150" cy="64650"/>
            </a:xfrm>
            <a:custGeom>
              <a:avLst/>
              <a:gdLst/>
              <a:ahLst/>
              <a:cxnLst/>
              <a:rect l="l" t="t" r="r" b="b"/>
              <a:pathLst>
                <a:path w="9926" h="2586" extrusionOk="0">
                  <a:moveTo>
                    <a:pt x="9717" y="2517"/>
                  </a:moveTo>
                  <a:lnTo>
                    <a:pt x="9717" y="2517"/>
                  </a:lnTo>
                  <a:cubicBezTo>
                    <a:pt x="9712" y="2520"/>
                    <a:pt x="9708" y="2521"/>
                    <a:pt x="9705" y="2522"/>
                  </a:cubicBezTo>
                  <a:lnTo>
                    <a:pt x="9705" y="2522"/>
                  </a:lnTo>
                  <a:cubicBezTo>
                    <a:pt x="9709" y="2521"/>
                    <a:pt x="9713" y="2519"/>
                    <a:pt x="9717" y="2517"/>
                  </a:cubicBezTo>
                  <a:close/>
                  <a:moveTo>
                    <a:pt x="466" y="1"/>
                  </a:moveTo>
                  <a:cubicBezTo>
                    <a:pt x="230" y="1"/>
                    <a:pt x="30" y="184"/>
                    <a:pt x="16" y="425"/>
                  </a:cubicBezTo>
                  <a:cubicBezTo>
                    <a:pt x="0" y="675"/>
                    <a:pt x="195" y="890"/>
                    <a:pt x="445" y="902"/>
                  </a:cubicBezTo>
                  <a:lnTo>
                    <a:pt x="1058" y="939"/>
                  </a:lnTo>
                  <a:lnTo>
                    <a:pt x="1355" y="955"/>
                  </a:lnTo>
                  <a:cubicBezTo>
                    <a:pt x="1393" y="955"/>
                    <a:pt x="1478" y="978"/>
                    <a:pt x="1603" y="1007"/>
                  </a:cubicBezTo>
                  <a:cubicBezTo>
                    <a:pt x="1675" y="1023"/>
                    <a:pt x="1749" y="1034"/>
                    <a:pt x="1823" y="1038"/>
                  </a:cubicBezTo>
                  <a:cubicBezTo>
                    <a:pt x="1851" y="1039"/>
                    <a:pt x="1880" y="1040"/>
                    <a:pt x="1909" y="1040"/>
                  </a:cubicBezTo>
                  <a:cubicBezTo>
                    <a:pt x="1944" y="1040"/>
                    <a:pt x="1979" y="1039"/>
                    <a:pt x="2014" y="1037"/>
                  </a:cubicBezTo>
                  <a:cubicBezTo>
                    <a:pt x="2099" y="1032"/>
                    <a:pt x="2162" y="1027"/>
                    <a:pt x="2216" y="1027"/>
                  </a:cubicBezTo>
                  <a:cubicBezTo>
                    <a:pt x="2234" y="1027"/>
                    <a:pt x="2252" y="1027"/>
                    <a:pt x="2269" y="1029"/>
                  </a:cubicBezTo>
                  <a:cubicBezTo>
                    <a:pt x="2344" y="1034"/>
                    <a:pt x="2437" y="1050"/>
                    <a:pt x="2553" y="1065"/>
                  </a:cubicBezTo>
                  <a:lnTo>
                    <a:pt x="2644" y="1075"/>
                  </a:lnTo>
                  <a:lnTo>
                    <a:pt x="2731" y="1083"/>
                  </a:lnTo>
                  <a:lnTo>
                    <a:pt x="2883" y="1098"/>
                  </a:lnTo>
                  <a:cubicBezTo>
                    <a:pt x="3087" y="1117"/>
                    <a:pt x="3290" y="1135"/>
                    <a:pt x="3492" y="1150"/>
                  </a:cubicBezTo>
                  <a:lnTo>
                    <a:pt x="3643" y="1163"/>
                  </a:lnTo>
                  <a:lnTo>
                    <a:pt x="3731" y="1169"/>
                  </a:lnTo>
                  <a:lnTo>
                    <a:pt x="3825" y="1171"/>
                  </a:lnTo>
                  <a:cubicBezTo>
                    <a:pt x="3937" y="1170"/>
                    <a:pt x="4031" y="1162"/>
                    <a:pt x="4108" y="1162"/>
                  </a:cubicBezTo>
                  <a:cubicBezTo>
                    <a:pt x="4112" y="1162"/>
                    <a:pt x="4117" y="1162"/>
                    <a:pt x="4122" y="1162"/>
                  </a:cubicBezTo>
                  <a:lnTo>
                    <a:pt x="4177" y="1164"/>
                  </a:lnTo>
                  <a:lnTo>
                    <a:pt x="4267" y="1170"/>
                  </a:lnTo>
                  <a:lnTo>
                    <a:pt x="4431" y="1173"/>
                  </a:lnTo>
                  <a:cubicBezTo>
                    <a:pt x="4443" y="1173"/>
                    <a:pt x="4454" y="1173"/>
                    <a:pt x="4465" y="1173"/>
                  </a:cubicBezTo>
                  <a:cubicBezTo>
                    <a:pt x="4543" y="1173"/>
                    <a:pt x="4620" y="1177"/>
                    <a:pt x="4698" y="1184"/>
                  </a:cubicBezTo>
                  <a:cubicBezTo>
                    <a:pt x="4776" y="1193"/>
                    <a:pt x="4868" y="1215"/>
                    <a:pt x="4978" y="1238"/>
                  </a:cubicBezTo>
                  <a:cubicBezTo>
                    <a:pt x="5032" y="1248"/>
                    <a:pt x="5093" y="1260"/>
                    <a:pt x="5153" y="1267"/>
                  </a:cubicBezTo>
                  <a:cubicBezTo>
                    <a:pt x="5194" y="1272"/>
                    <a:pt x="5238" y="1278"/>
                    <a:pt x="5283" y="1288"/>
                  </a:cubicBezTo>
                  <a:cubicBezTo>
                    <a:pt x="5375" y="1304"/>
                    <a:pt x="5478" y="1329"/>
                    <a:pt x="5594" y="1348"/>
                  </a:cubicBezTo>
                  <a:lnTo>
                    <a:pt x="5898" y="1387"/>
                  </a:lnTo>
                  <a:cubicBezTo>
                    <a:pt x="6099" y="1406"/>
                    <a:pt x="6294" y="1455"/>
                    <a:pt x="6490" y="1497"/>
                  </a:cubicBezTo>
                  <a:lnTo>
                    <a:pt x="6527" y="1505"/>
                  </a:lnTo>
                  <a:lnTo>
                    <a:pt x="6575" y="1514"/>
                  </a:lnTo>
                  <a:cubicBezTo>
                    <a:pt x="6610" y="1520"/>
                    <a:pt x="6647" y="1523"/>
                    <a:pt x="6683" y="1525"/>
                  </a:cubicBezTo>
                  <a:cubicBezTo>
                    <a:pt x="6699" y="1525"/>
                    <a:pt x="6714" y="1525"/>
                    <a:pt x="6728" y="1525"/>
                  </a:cubicBezTo>
                  <a:cubicBezTo>
                    <a:pt x="6776" y="1525"/>
                    <a:pt x="6818" y="1523"/>
                    <a:pt x="6855" y="1521"/>
                  </a:cubicBezTo>
                  <a:cubicBezTo>
                    <a:pt x="6874" y="1520"/>
                    <a:pt x="6894" y="1519"/>
                    <a:pt x="6913" y="1519"/>
                  </a:cubicBezTo>
                  <a:cubicBezTo>
                    <a:pt x="6932" y="1519"/>
                    <a:pt x="6951" y="1520"/>
                    <a:pt x="6971" y="1521"/>
                  </a:cubicBezTo>
                  <a:cubicBezTo>
                    <a:pt x="6996" y="1523"/>
                    <a:pt x="7022" y="1529"/>
                    <a:pt x="7045" y="1541"/>
                  </a:cubicBezTo>
                  <a:cubicBezTo>
                    <a:pt x="7108" y="1565"/>
                    <a:pt x="7196" y="1629"/>
                    <a:pt x="7328" y="1684"/>
                  </a:cubicBezTo>
                  <a:cubicBezTo>
                    <a:pt x="7477" y="1743"/>
                    <a:pt x="7614" y="1737"/>
                    <a:pt x="7708" y="1741"/>
                  </a:cubicBezTo>
                  <a:cubicBezTo>
                    <a:pt x="7747" y="1741"/>
                    <a:pt x="7788" y="1743"/>
                    <a:pt x="7828" y="1749"/>
                  </a:cubicBezTo>
                  <a:cubicBezTo>
                    <a:pt x="7864" y="1756"/>
                    <a:pt x="7899" y="1766"/>
                    <a:pt x="7933" y="1780"/>
                  </a:cubicBezTo>
                  <a:cubicBezTo>
                    <a:pt x="8015" y="1811"/>
                    <a:pt x="8109" y="1858"/>
                    <a:pt x="8220" y="1900"/>
                  </a:cubicBezTo>
                  <a:cubicBezTo>
                    <a:pt x="8283" y="1923"/>
                    <a:pt x="8315" y="1931"/>
                    <a:pt x="8362" y="1950"/>
                  </a:cubicBezTo>
                  <a:lnTo>
                    <a:pt x="8498" y="2004"/>
                  </a:lnTo>
                  <a:lnTo>
                    <a:pt x="8649" y="2064"/>
                  </a:lnTo>
                  <a:cubicBezTo>
                    <a:pt x="8703" y="2085"/>
                    <a:pt x="8758" y="2102"/>
                    <a:pt x="8815" y="2116"/>
                  </a:cubicBezTo>
                  <a:cubicBezTo>
                    <a:pt x="8924" y="2143"/>
                    <a:pt x="9019" y="2159"/>
                    <a:pt x="9097" y="2184"/>
                  </a:cubicBezTo>
                  <a:cubicBezTo>
                    <a:pt x="9173" y="2210"/>
                    <a:pt x="9255" y="2255"/>
                    <a:pt x="9348" y="2304"/>
                  </a:cubicBezTo>
                  <a:cubicBezTo>
                    <a:pt x="9386" y="2327"/>
                    <a:pt x="9435" y="2351"/>
                    <a:pt x="9482" y="2372"/>
                  </a:cubicBezTo>
                  <a:lnTo>
                    <a:pt x="9482" y="2372"/>
                  </a:lnTo>
                  <a:cubicBezTo>
                    <a:pt x="9479" y="2390"/>
                    <a:pt x="9479" y="2408"/>
                    <a:pt x="9483" y="2427"/>
                  </a:cubicBezTo>
                  <a:cubicBezTo>
                    <a:pt x="9486" y="2447"/>
                    <a:pt x="9494" y="2465"/>
                    <a:pt x="9504" y="2482"/>
                  </a:cubicBezTo>
                  <a:cubicBezTo>
                    <a:pt x="9509" y="2492"/>
                    <a:pt x="9516" y="2500"/>
                    <a:pt x="9523" y="2508"/>
                  </a:cubicBezTo>
                  <a:cubicBezTo>
                    <a:pt x="9574" y="2560"/>
                    <a:pt x="9597" y="2560"/>
                    <a:pt x="9625" y="2572"/>
                  </a:cubicBezTo>
                  <a:cubicBezTo>
                    <a:pt x="9653" y="2581"/>
                    <a:pt x="9681" y="2585"/>
                    <a:pt x="9710" y="2585"/>
                  </a:cubicBezTo>
                  <a:cubicBezTo>
                    <a:pt x="9712" y="2585"/>
                    <a:pt x="9714" y="2585"/>
                    <a:pt x="9716" y="2585"/>
                  </a:cubicBezTo>
                  <a:cubicBezTo>
                    <a:pt x="9757" y="2585"/>
                    <a:pt x="9797" y="2573"/>
                    <a:pt x="9832" y="2551"/>
                  </a:cubicBezTo>
                  <a:cubicBezTo>
                    <a:pt x="9879" y="2518"/>
                    <a:pt x="9910" y="2469"/>
                    <a:pt x="9918" y="2413"/>
                  </a:cubicBezTo>
                  <a:cubicBezTo>
                    <a:pt x="9925" y="2369"/>
                    <a:pt x="9919" y="2324"/>
                    <a:pt x="9901" y="2285"/>
                  </a:cubicBezTo>
                  <a:cubicBezTo>
                    <a:pt x="9877" y="2235"/>
                    <a:pt x="9840" y="2194"/>
                    <a:pt x="9795" y="2165"/>
                  </a:cubicBezTo>
                  <a:cubicBezTo>
                    <a:pt x="9732" y="2122"/>
                    <a:pt x="9677" y="2100"/>
                    <a:pt x="9639" y="2080"/>
                  </a:cubicBezTo>
                  <a:cubicBezTo>
                    <a:pt x="9599" y="2061"/>
                    <a:pt x="9560" y="2036"/>
                    <a:pt x="9517" y="2010"/>
                  </a:cubicBezTo>
                  <a:cubicBezTo>
                    <a:pt x="9433" y="1958"/>
                    <a:pt x="9338" y="1894"/>
                    <a:pt x="9224" y="1849"/>
                  </a:cubicBezTo>
                  <a:cubicBezTo>
                    <a:pt x="9111" y="1803"/>
                    <a:pt x="9004" y="1781"/>
                    <a:pt x="8917" y="1752"/>
                  </a:cubicBezTo>
                  <a:cubicBezTo>
                    <a:pt x="8874" y="1739"/>
                    <a:pt x="8833" y="1723"/>
                    <a:pt x="8793" y="1706"/>
                  </a:cubicBezTo>
                  <a:lnTo>
                    <a:pt x="8661" y="1644"/>
                  </a:lnTo>
                  <a:lnTo>
                    <a:pt x="8518" y="1575"/>
                  </a:lnTo>
                  <a:cubicBezTo>
                    <a:pt x="8472" y="1553"/>
                    <a:pt x="8405" y="1529"/>
                    <a:pt x="8374" y="1514"/>
                  </a:cubicBezTo>
                  <a:cubicBezTo>
                    <a:pt x="8295" y="1481"/>
                    <a:pt x="8208" y="1430"/>
                    <a:pt x="8102" y="1381"/>
                  </a:cubicBezTo>
                  <a:cubicBezTo>
                    <a:pt x="8043" y="1352"/>
                    <a:pt x="7982" y="1330"/>
                    <a:pt x="7918" y="1315"/>
                  </a:cubicBezTo>
                  <a:cubicBezTo>
                    <a:pt x="7857" y="1302"/>
                    <a:pt x="7796" y="1293"/>
                    <a:pt x="7733" y="1289"/>
                  </a:cubicBezTo>
                  <a:cubicBezTo>
                    <a:pt x="7624" y="1281"/>
                    <a:pt x="7551" y="1273"/>
                    <a:pt x="7510" y="1250"/>
                  </a:cubicBezTo>
                  <a:cubicBezTo>
                    <a:pt x="7455" y="1224"/>
                    <a:pt x="7378" y="1163"/>
                    <a:pt x="7257" y="1098"/>
                  </a:cubicBezTo>
                  <a:cubicBezTo>
                    <a:pt x="7189" y="1064"/>
                    <a:pt x="7115" y="1039"/>
                    <a:pt x="7040" y="1028"/>
                  </a:cubicBezTo>
                  <a:cubicBezTo>
                    <a:pt x="6978" y="1019"/>
                    <a:pt x="6914" y="1014"/>
                    <a:pt x="6850" y="1014"/>
                  </a:cubicBezTo>
                  <a:cubicBezTo>
                    <a:pt x="6795" y="1013"/>
                    <a:pt x="6750" y="1013"/>
                    <a:pt x="6716" y="1008"/>
                  </a:cubicBezTo>
                  <a:cubicBezTo>
                    <a:pt x="6701" y="1007"/>
                    <a:pt x="6687" y="1005"/>
                    <a:pt x="6672" y="1001"/>
                  </a:cubicBezTo>
                  <a:lnTo>
                    <a:pt x="6608" y="984"/>
                  </a:lnTo>
                  <a:cubicBezTo>
                    <a:pt x="6407" y="927"/>
                    <a:pt x="6208" y="865"/>
                    <a:pt x="6003" y="832"/>
                  </a:cubicBezTo>
                  <a:lnTo>
                    <a:pt x="5702" y="775"/>
                  </a:lnTo>
                  <a:cubicBezTo>
                    <a:pt x="5617" y="756"/>
                    <a:pt x="5522" y="727"/>
                    <a:pt x="5415" y="701"/>
                  </a:cubicBezTo>
                  <a:cubicBezTo>
                    <a:pt x="5361" y="687"/>
                    <a:pt x="5304" y="674"/>
                    <a:pt x="5244" y="664"/>
                  </a:cubicBezTo>
                  <a:cubicBezTo>
                    <a:pt x="5203" y="657"/>
                    <a:pt x="5164" y="646"/>
                    <a:pt x="5119" y="635"/>
                  </a:cubicBezTo>
                  <a:cubicBezTo>
                    <a:pt x="5029" y="611"/>
                    <a:pt x="4925" y="577"/>
                    <a:pt x="4800" y="554"/>
                  </a:cubicBezTo>
                  <a:cubicBezTo>
                    <a:pt x="4687" y="536"/>
                    <a:pt x="4572" y="523"/>
                    <a:pt x="4457" y="517"/>
                  </a:cubicBezTo>
                  <a:lnTo>
                    <a:pt x="4315" y="506"/>
                  </a:lnTo>
                  <a:lnTo>
                    <a:pt x="4252" y="497"/>
                  </a:lnTo>
                  <a:cubicBezTo>
                    <a:pt x="4219" y="493"/>
                    <a:pt x="4185" y="489"/>
                    <a:pt x="4155" y="487"/>
                  </a:cubicBezTo>
                  <a:cubicBezTo>
                    <a:pt x="4029" y="479"/>
                    <a:pt x="3923" y="482"/>
                    <a:pt x="3839" y="477"/>
                  </a:cubicBezTo>
                  <a:lnTo>
                    <a:pt x="3779" y="472"/>
                  </a:lnTo>
                  <a:lnTo>
                    <a:pt x="3714" y="463"/>
                  </a:lnTo>
                  <a:lnTo>
                    <a:pt x="3561" y="441"/>
                  </a:lnTo>
                  <a:cubicBezTo>
                    <a:pt x="3358" y="413"/>
                    <a:pt x="3155" y="383"/>
                    <a:pt x="2952" y="351"/>
                  </a:cubicBezTo>
                  <a:lnTo>
                    <a:pt x="2801" y="328"/>
                  </a:lnTo>
                  <a:lnTo>
                    <a:pt x="2736" y="317"/>
                  </a:lnTo>
                  <a:lnTo>
                    <a:pt x="2674" y="307"/>
                  </a:lnTo>
                  <a:cubicBezTo>
                    <a:pt x="2587" y="289"/>
                    <a:pt x="2482" y="264"/>
                    <a:pt x="2354" y="246"/>
                  </a:cubicBezTo>
                  <a:cubicBezTo>
                    <a:pt x="2261" y="233"/>
                    <a:pt x="2173" y="232"/>
                    <a:pt x="2098" y="232"/>
                  </a:cubicBezTo>
                  <a:cubicBezTo>
                    <a:pt x="2073" y="232"/>
                    <a:pt x="2049" y="232"/>
                    <a:pt x="2027" y="232"/>
                  </a:cubicBezTo>
                  <a:cubicBezTo>
                    <a:pt x="2016" y="232"/>
                    <a:pt x="2006" y="232"/>
                    <a:pt x="1996" y="232"/>
                  </a:cubicBezTo>
                  <a:cubicBezTo>
                    <a:pt x="1958" y="232"/>
                    <a:pt x="1918" y="229"/>
                    <a:pt x="1880" y="226"/>
                  </a:cubicBezTo>
                  <a:cubicBezTo>
                    <a:pt x="1853" y="221"/>
                    <a:pt x="1825" y="214"/>
                    <a:pt x="1798" y="206"/>
                  </a:cubicBezTo>
                  <a:cubicBezTo>
                    <a:pt x="1725" y="187"/>
                    <a:pt x="1616" y="143"/>
                    <a:pt x="1450" y="118"/>
                  </a:cubicBezTo>
                  <a:lnTo>
                    <a:pt x="1136" y="80"/>
                  </a:lnTo>
                  <a:lnTo>
                    <a:pt x="527" y="6"/>
                  </a:lnTo>
                  <a:cubicBezTo>
                    <a:pt x="519" y="5"/>
                    <a:pt x="509" y="4"/>
                    <a:pt x="500" y="2"/>
                  </a:cubicBezTo>
                  <a:cubicBezTo>
                    <a:pt x="488" y="1"/>
                    <a:pt x="477" y="1"/>
                    <a:pt x="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37" name="Google Shape;1337;p40"/>
            <p:cNvSpPr/>
            <p:nvPr/>
          </p:nvSpPr>
          <p:spPr>
            <a:xfrm>
              <a:off x="3035100" y="4343800"/>
              <a:ext cx="91825" cy="73475"/>
            </a:xfrm>
            <a:custGeom>
              <a:avLst/>
              <a:gdLst/>
              <a:ahLst/>
              <a:cxnLst/>
              <a:rect l="l" t="t" r="r" b="b"/>
              <a:pathLst>
                <a:path w="3673" h="2939" extrusionOk="0">
                  <a:moveTo>
                    <a:pt x="3226" y="2345"/>
                  </a:moveTo>
                  <a:lnTo>
                    <a:pt x="3226" y="2345"/>
                  </a:lnTo>
                  <a:cubicBezTo>
                    <a:pt x="3230" y="2345"/>
                    <a:pt x="3232" y="2346"/>
                    <a:pt x="3231" y="2346"/>
                  </a:cubicBezTo>
                  <a:cubicBezTo>
                    <a:pt x="3231" y="2346"/>
                    <a:pt x="3229" y="2346"/>
                    <a:pt x="3226" y="2345"/>
                  </a:cubicBezTo>
                  <a:close/>
                  <a:moveTo>
                    <a:pt x="3099" y="2554"/>
                  </a:moveTo>
                  <a:cubicBezTo>
                    <a:pt x="3102" y="2556"/>
                    <a:pt x="3103" y="2558"/>
                    <a:pt x="3103" y="2558"/>
                  </a:cubicBezTo>
                  <a:cubicBezTo>
                    <a:pt x="3103" y="2558"/>
                    <a:pt x="3101" y="2557"/>
                    <a:pt x="3099" y="2554"/>
                  </a:cubicBezTo>
                  <a:close/>
                  <a:moveTo>
                    <a:pt x="2080" y="0"/>
                  </a:moveTo>
                  <a:cubicBezTo>
                    <a:pt x="2056" y="0"/>
                    <a:pt x="2031" y="6"/>
                    <a:pt x="2009" y="18"/>
                  </a:cubicBezTo>
                  <a:cubicBezTo>
                    <a:pt x="1940" y="53"/>
                    <a:pt x="1909" y="134"/>
                    <a:pt x="1936" y="205"/>
                  </a:cubicBezTo>
                  <a:cubicBezTo>
                    <a:pt x="1960" y="270"/>
                    <a:pt x="1987" y="332"/>
                    <a:pt x="2016" y="394"/>
                  </a:cubicBezTo>
                  <a:cubicBezTo>
                    <a:pt x="2048" y="455"/>
                    <a:pt x="2070" y="501"/>
                    <a:pt x="2092" y="554"/>
                  </a:cubicBezTo>
                  <a:cubicBezTo>
                    <a:pt x="2133" y="657"/>
                    <a:pt x="2191" y="792"/>
                    <a:pt x="2240" y="900"/>
                  </a:cubicBezTo>
                  <a:cubicBezTo>
                    <a:pt x="2291" y="1010"/>
                    <a:pt x="2339" y="1120"/>
                    <a:pt x="2376" y="1228"/>
                  </a:cubicBezTo>
                  <a:cubicBezTo>
                    <a:pt x="2398" y="1285"/>
                    <a:pt x="2426" y="1354"/>
                    <a:pt x="2452" y="1415"/>
                  </a:cubicBezTo>
                  <a:cubicBezTo>
                    <a:pt x="2480" y="1476"/>
                    <a:pt x="2508" y="1535"/>
                    <a:pt x="2539" y="1597"/>
                  </a:cubicBezTo>
                  <a:lnTo>
                    <a:pt x="2628" y="1763"/>
                  </a:lnTo>
                  <a:cubicBezTo>
                    <a:pt x="2654" y="1812"/>
                    <a:pt x="2679" y="1864"/>
                    <a:pt x="2706" y="1920"/>
                  </a:cubicBezTo>
                  <a:cubicBezTo>
                    <a:pt x="2757" y="2026"/>
                    <a:pt x="2807" y="2145"/>
                    <a:pt x="2867" y="2261"/>
                  </a:cubicBezTo>
                  <a:lnTo>
                    <a:pt x="2873" y="2272"/>
                  </a:lnTo>
                  <a:lnTo>
                    <a:pt x="2764" y="2272"/>
                  </a:lnTo>
                  <a:cubicBezTo>
                    <a:pt x="2638" y="2272"/>
                    <a:pt x="2514" y="2276"/>
                    <a:pt x="2389" y="2279"/>
                  </a:cubicBezTo>
                  <a:lnTo>
                    <a:pt x="2013" y="2290"/>
                  </a:lnTo>
                  <a:cubicBezTo>
                    <a:pt x="1954" y="2293"/>
                    <a:pt x="1906" y="2294"/>
                    <a:pt x="1856" y="2294"/>
                  </a:cubicBezTo>
                  <a:cubicBezTo>
                    <a:pt x="1796" y="2294"/>
                    <a:pt x="1734" y="2292"/>
                    <a:pt x="1649" y="2290"/>
                  </a:cubicBezTo>
                  <a:cubicBezTo>
                    <a:pt x="1579" y="2290"/>
                    <a:pt x="1513" y="2292"/>
                    <a:pt x="1447" y="2295"/>
                  </a:cubicBezTo>
                  <a:cubicBezTo>
                    <a:pt x="1382" y="2299"/>
                    <a:pt x="1310" y="2306"/>
                    <a:pt x="1250" y="2314"/>
                  </a:cubicBezTo>
                  <a:cubicBezTo>
                    <a:pt x="1136" y="2328"/>
                    <a:pt x="1013" y="2332"/>
                    <a:pt x="894" y="2339"/>
                  </a:cubicBezTo>
                  <a:cubicBezTo>
                    <a:pt x="775" y="2344"/>
                    <a:pt x="631" y="2350"/>
                    <a:pt x="512" y="2362"/>
                  </a:cubicBezTo>
                  <a:cubicBezTo>
                    <a:pt x="393" y="2373"/>
                    <a:pt x="263" y="2381"/>
                    <a:pt x="136" y="2396"/>
                  </a:cubicBezTo>
                  <a:lnTo>
                    <a:pt x="135" y="2396"/>
                  </a:lnTo>
                  <a:cubicBezTo>
                    <a:pt x="57" y="2406"/>
                    <a:pt x="1" y="2471"/>
                    <a:pt x="1" y="2548"/>
                  </a:cubicBezTo>
                  <a:cubicBezTo>
                    <a:pt x="2" y="2626"/>
                    <a:pt x="59" y="2690"/>
                    <a:pt x="136" y="2699"/>
                  </a:cubicBezTo>
                  <a:cubicBezTo>
                    <a:pt x="259" y="2712"/>
                    <a:pt x="377" y="2730"/>
                    <a:pt x="510" y="2742"/>
                  </a:cubicBezTo>
                  <a:cubicBezTo>
                    <a:pt x="643" y="2754"/>
                    <a:pt x="749" y="2763"/>
                    <a:pt x="881" y="2779"/>
                  </a:cubicBezTo>
                  <a:cubicBezTo>
                    <a:pt x="1012" y="2792"/>
                    <a:pt x="1140" y="2799"/>
                    <a:pt x="1276" y="2799"/>
                  </a:cubicBezTo>
                  <a:cubicBezTo>
                    <a:pt x="1341" y="2799"/>
                    <a:pt x="1394" y="2801"/>
                    <a:pt x="1454" y="2804"/>
                  </a:cubicBezTo>
                  <a:cubicBezTo>
                    <a:pt x="1514" y="2805"/>
                    <a:pt x="1573" y="2808"/>
                    <a:pt x="1627" y="2813"/>
                  </a:cubicBezTo>
                  <a:cubicBezTo>
                    <a:pt x="1723" y="2824"/>
                    <a:pt x="1894" y="2845"/>
                    <a:pt x="2013" y="2845"/>
                  </a:cubicBezTo>
                  <a:lnTo>
                    <a:pt x="2389" y="2854"/>
                  </a:lnTo>
                  <a:cubicBezTo>
                    <a:pt x="2515" y="2858"/>
                    <a:pt x="2639" y="2861"/>
                    <a:pt x="2764" y="2861"/>
                  </a:cubicBezTo>
                  <a:lnTo>
                    <a:pt x="2859" y="2863"/>
                  </a:lnTo>
                  <a:lnTo>
                    <a:pt x="2882" y="2863"/>
                  </a:lnTo>
                  <a:lnTo>
                    <a:pt x="2890" y="2864"/>
                  </a:lnTo>
                  <a:cubicBezTo>
                    <a:pt x="2896" y="2864"/>
                    <a:pt x="2902" y="2864"/>
                    <a:pt x="2906" y="2865"/>
                  </a:cubicBezTo>
                  <a:cubicBezTo>
                    <a:pt x="2931" y="2868"/>
                    <a:pt x="2953" y="2879"/>
                    <a:pt x="3038" y="2909"/>
                  </a:cubicBezTo>
                  <a:cubicBezTo>
                    <a:pt x="3071" y="2918"/>
                    <a:pt x="3122" y="2939"/>
                    <a:pt x="3199" y="2939"/>
                  </a:cubicBezTo>
                  <a:cubicBezTo>
                    <a:pt x="3223" y="2939"/>
                    <a:pt x="3249" y="2937"/>
                    <a:pt x="3278" y="2932"/>
                  </a:cubicBezTo>
                  <a:cubicBezTo>
                    <a:pt x="3377" y="2912"/>
                    <a:pt x="3466" y="2859"/>
                    <a:pt x="3529" y="2781"/>
                  </a:cubicBezTo>
                  <a:cubicBezTo>
                    <a:pt x="3568" y="2734"/>
                    <a:pt x="3601" y="2682"/>
                    <a:pt x="3624" y="2626"/>
                  </a:cubicBezTo>
                  <a:cubicBezTo>
                    <a:pt x="3664" y="2534"/>
                    <a:pt x="3672" y="2432"/>
                    <a:pt x="3646" y="2335"/>
                  </a:cubicBezTo>
                  <a:cubicBezTo>
                    <a:pt x="3609" y="2216"/>
                    <a:pt x="3546" y="2162"/>
                    <a:pt x="3516" y="2130"/>
                  </a:cubicBezTo>
                  <a:lnTo>
                    <a:pt x="3446" y="2065"/>
                  </a:lnTo>
                  <a:cubicBezTo>
                    <a:pt x="3434" y="2055"/>
                    <a:pt x="3424" y="2045"/>
                    <a:pt x="3415" y="2032"/>
                  </a:cubicBezTo>
                  <a:cubicBezTo>
                    <a:pt x="3411" y="2028"/>
                    <a:pt x="3409" y="2024"/>
                    <a:pt x="3405" y="2019"/>
                  </a:cubicBezTo>
                  <a:lnTo>
                    <a:pt x="3401" y="2011"/>
                  </a:lnTo>
                  <a:lnTo>
                    <a:pt x="3390" y="1991"/>
                  </a:lnTo>
                  <a:lnTo>
                    <a:pt x="3214" y="1660"/>
                  </a:lnTo>
                  <a:cubicBezTo>
                    <a:pt x="3152" y="1545"/>
                    <a:pt x="3085" y="1435"/>
                    <a:pt x="3013" y="1328"/>
                  </a:cubicBezTo>
                  <a:cubicBezTo>
                    <a:pt x="2983" y="1281"/>
                    <a:pt x="2953" y="1230"/>
                    <a:pt x="2923" y="1179"/>
                  </a:cubicBezTo>
                  <a:cubicBezTo>
                    <a:pt x="2894" y="1127"/>
                    <a:pt x="2869" y="1083"/>
                    <a:pt x="2842" y="1026"/>
                  </a:cubicBezTo>
                  <a:cubicBezTo>
                    <a:pt x="2779" y="902"/>
                    <a:pt x="2709" y="790"/>
                    <a:pt x="2642" y="681"/>
                  </a:cubicBezTo>
                  <a:lnTo>
                    <a:pt x="2434" y="365"/>
                  </a:lnTo>
                  <a:cubicBezTo>
                    <a:pt x="2396" y="308"/>
                    <a:pt x="2349" y="249"/>
                    <a:pt x="2312" y="206"/>
                  </a:cubicBezTo>
                  <a:cubicBezTo>
                    <a:pt x="2275" y="162"/>
                    <a:pt x="2241" y="116"/>
                    <a:pt x="2206" y="67"/>
                  </a:cubicBezTo>
                  <a:lnTo>
                    <a:pt x="2204" y="64"/>
                  </a:lnTo>
                  <a:cubicBezTo>
                    <a:pt x="2175" y="23"/>
                    <a:pt x="2128" y="0"/>
                    <a:pt x="2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38" name="Google Shape;1338;p40"/>
          <p:cNvGrpSpPr/>
          <p:nvPr/>
        </p:nvGrpSpPr>
        <p:grpSpPr>
          <a:xfrm rot="-5731622" flipH="1">
            <a:off x="6075544" y="1664557"/>
            <a:ext cx="299764" cy="563205"/>
            <a:chOff x="1724625" y="4662875"/>
            <a:chExt cx="204475" cy="384200"/>
          </a:xfrm>
        </p:grpSpPr>
        <p:sp>
          <p:nvSpPr>
            <p:cNvPr id="1339" name="Google Shape;1339;p40"/>
            <p:cNvSpPr/>
            <p:nvPr/>
          </p:nvSpPr>
          <p:spPr>
            <a:xfrm>
              <a:off x="1724625" y="4681300"/>
              <a:ext cx="185425" cy="365775"/>
            </a:xfrm>
            <a:custGeom>
              <a:avLst/>
              <a:gdLst/>
              <a:ahLst/>
              <a:cxnLst/>
              <a:rect l="l" t="t" r="r" b="b"/>
              <a:pathLst>
                <a:path w="7417" h="14631" extrusionOk="0">
                  <a:moveTo>
                    <a:pt x="6791" y="0"/>
                  </a:moveTo>
                  <a:cubicBezTo>
                    <a:pt x="6774" y="0"/>
                    <a:pt x="6757" y="3"/>
                    <a:pt x="6740" y="9"/>
                  </a:cubicBezTo>
                  <a:cubicBezTo>
                    <a:pt x="6626" y="52"/>
                    <a:pt x="6524" y="104"/>
                    <a:pt x="6428" y="147"/>
                  </a:cubicBezTo>
                  <a:lnTo>
                    <a:pt x="6358" y="178"/>
                  </a:lnTo>
                  <a:lnTo>
                    <a:pt x="6280" y="208"/>
                  </a:lnTo>
                  <a:cubicBezTo>
                    <a:pt x="6223" y="234"/>
                    <a:pt x="6167" y="264"/>
                    <a:pt x="6115" y="297"/>
                  </a:cubicBezTo>
                  <a:cubicBezTo>
                    <a:pt x="6066" y="327"/>
                    <a:pt x="6021" y="356"/>
                    <a:pt x="5979" y="379"/>
                  </a:cubicBezTo>
                  <a:cubicBezTo>
                    <a:pt x="5938" y="402"/>
                    <a:pt x="5896" y="421"/>
                    <a:pt x="5852" y="436"/>
                  </a:cubicBezTo>
                  <a:lnTo>
                    <a:pt x="5541" y="541"/>
                  </a:lnTo>
                  <a:cubicBezTo>
                    <a:pt x="5430" y="581"/>
                    <a:pt x="5323" y="631"/>
                    <a:pt x="5220" y="689"/>
                  </a:cubicBezTo>
                  <a:cubicBezTo>
                    <a:pt x="5130" y="740"/>
                    <a:pt x="5037" y="784"/>
                    <a:pt x="4941" y="819"/>
                  </a:cubicBezTo>
                  <a:cubicBezTo>
                    <a:pt x="4844" y="856"/>
                    <a:pt x="4737" y="891"/>
                    <a:pt x="4626" y="940"/>
                  </a:cubicBezTo>
                  <a:cubicBezTo>
                    <a:pt x="4512" y="988"/>
                    <a:pt x="4409" y="1053"/>
                    <a:pt x="4316" y="1106"/>
                  </a:cubicBezTo>
                  <a:cubicBezTo>
                    <a:pt x="4270" y="1134"/>
                    <a:pt x="4226" y="1159"/>
                    <a:pt x="4183" y="1181"/>
                  </a:cubicBezTo>
                  <a:cubicBezTo>
                    <a:pt x="4148" y="1197"/>
                    <a:pt x="4110" y="1210"/>
                    <a:pt x="4070" y="1218"/>
                  </a:cubicBezTo>
                  <a:cubicBezTo>
                    <a:pt x="3979" y="1241"/>
                    <a:pt x="3848" y="1252"/>
                    <a:pt x="3705" y="1329"/>
                  </a:cubicBezTo>
                  <a:cubicBezTo>
                    <a:pt x="3586" y="1396"/>
                    <a:pt x="3497" y="1474"/>
                    <a:pt x="3415" y="1533"/>
                  </a:cubicBezTo>
                  <a:lnTo>
                    <a:pt x="3356" y="1575"/>
                  </a:lnTo>
                  <a:lnTo>
                    <a:pt x="3289" y="1618"/>
                  </a:lnTo>
                  <a:cubicBezTo>
                    <a:pt x="3235" y="1654"/>
                    <a:pt x="3185" y="1691"/>
                    <a:pt x="3140" y="1728"/>
                  </a:cubicBezTo>
                  <a:lnTo>
                    <a:pt x="3014" y="1828"/>
                  </a:lnTo>
                  <a:cubicBezTo>
                    <a:pt x="2974" y="1859"/>
                    <a:pt x="2941" y="1880"/>
                    <a:pt x="2891" y="1915"/>
                  </a:cubicBezTo>
                  <a:lnTo>
                    <a:pt x="2611" y="2104"/>
                  </a:lnTo>
                  <a:cubicBezTo>
                    <a:pt x="2516" y="2165"/>
                    <a:pt x="2431" y="2241"/>
                    <a:pt x="2341" y="2309"/>
                  </a:cubicBezTo>
                  <a:lnTo>
                    <a:pt x="2207" y="2413"/>
                  </a:lnTo>
                  <a:lnTo>
                    <a:pt x="2149" y="2458"/>
                  </a:lnTo>
                  <a:cubicBezTo>
                    <a:pt x="2134" y="2469"/>
                    <a:pt x="2115" y="2482"/>
                    <a:pt x="2097" y="2495"/>
                  </a:cubicBezTo>
                  <a:cubicBezTo>
                    <a:pt x="2018" y="2546"/>
                    <a:pt x="1910" y="2598"/>
                    <a:pt x="1795" y="2698"/>
                  </a:cubicBezTo>
                  <a:cubicBezTo>
                    <a:pt x="1691" y="2795"/>
                    <a:pt x="1623" y="2884"/>
                    <a:pt x="1551" y="2971"/>
                  </a:cubicBezTo>
                  <a:cubicBezTo>
                    <a:pt x="1488" y="3052"/>
                    <a:pt x="1420" y="3129"/>
                    <a:pt x="1348" y="3202"/>
                  </a:cubicBezTo>
                  <a:cubicBezTo>
                    <a:pt x="1272" y="3282"/>
                    <a:pt x="1189" y="3361"/>
                    <a:pt x="1104" y="3484"/>
                  </a:cubicBezTo>
                  <a:cubicBezTo>
                    <a:pt x="1017" y="3622"/>
                    <a:pt x="988" y="3745"/>
                    <a:pt x="952" y="3828"/>
                  </a:cubicBezTo>
                  <a:cubicBezTo>
                    <a:pt x="943" y="3848"/>
                    <a:pt x="935" y="3868"/>
                    <a:pt x="926" y="3882"/>
                  </a:cubicBezTo>
                  <a:cubicBezTo>
                    <a:pt x="923" y="3892"/>
                    <a:pt x="918" y="3896"/>
                    <a:pt x="914" y="3904"/>
                  </a:cubicBezTo>
                  <a:lnTo>
                    <a:pt x="895" y="3935"/>
                  </a:lnTo>
                  <a:lnTo>
                    <a:pt x="807" y="4069"/>
                  </a:lnTo>
                  <a:cubicBezTo>
                    <a:pt x="745" y="4164"/>
                    <a:pt x="677" y="4274"/>
                    <a:pt x="626" y="4400"/>
                  </a:cubicBezTo>
                  <a:cubicBezTo>
                    <a:pt x="576" y="4521"/>
                    <a:pt x="546" y="4636"/>
                    <a:pt x="515" y="4733"/>
                  </a:cubicBezTo>
                  <a:cubicBezTo>
                    <a:pt x="504" y="4775"/>
                    <a:pt x="489" y="4817"/>
                    <a:pt x="471" y="4856"/>
                  </a:cubicBezTo>
                  <a:cubicBezTo>
                    <a:pt x="452" y="4897"/>
                    <a:pt x="430" y="4936"/>
                    <a:pt x="405" y="4973"/>
                  </a:cubicBezTo>
                  <a:cubicBezTo>
                    <a:pt x="352" y="5063"/>
                    <a:pt x="269" y="5179"/>
                    <a:pt x="232" y="5355"/>
                  </a:cubicBezTo>
                  <a:cubicBezTo>
                    <a:pt x="202" y="5530"/>
                    <a:pt x="227" y="5659"/>
                    <a:pt x="231" y="5752"/>
                  </a:cubicBezTo>
                  <a:cubicBezTo>
                    <a:pt x="233" y="5786"/>
                    <a:pt x="232" y="5822"/>
                    <a:pt x="227" y="5857"/>
                  </a:cubicBezTo>
                  <a:cubicBezTo>
                    <a:pt x="219" y="5896"/>
                    <a:pt x="209" y="5934"/>
                    <a:pt x="196" y="5971"/>
                  </a:cubicBezTo>
                  <a:cubicBezTo>
                    <a:pt x="166" y="6061"/>
                    <a:pt x="113" y="6177"/>
                    <a:pt x="89" y="6336"/>
                  </a:cubicBezTo>
                  <a:lnTo>
                    <a:pt x="78" y="6420"/>
                  </a:lnTo>
                  <a:lnTo>
                    <a:pt x="67" y="6488"/>
                  </a:lnTo>
                  <a:lnTo>
                    <a:pt x="36" y="6648"/>
                  </a:lnTo>
                  <a:cubicBezTo>
                    <a:pt x="22" y="6712"/>
                    <a:pt x="13" y="6775"/>
                    <a:pt x="7" y="6840"/>
                  </a:cubicBezTo>
                  <a:cubicBezTo>
                    <a:pt x="1" y="6919"/>
                    <a:pt x="4" y="6968"/>
                    <a:pt x="4" y="7026"/>
                  </a:cubicBezTo>
                  <a:lnTo>
                    <a:pt x="8" y="7369"/>
                  </a:lnTo>
                  <a:cubicBezTo>
                    <a:pt x="9" y="7482"/>
                    <a:pt x="19" y="7597"/>
                    <a:pt x="25" y="7710"/>
                  </a:cubicBezTo>
                  <a:cubicBezTo>
                    <a:pt x="34" y="7824"/>
                    <a:pt x="33" y="7939"/>
                    <a:pt x="56" y="8051"/>
                  </a:cubicBezTo>
                  <a:lnTo>
                    <a:pt x="112" y="8388"/>
                  </a:lnTo>
                  <a:lnTo>
                    <a:pt x="119" y="8431"/>
                  </a:lnTo>
                  <a:lnTo>
                    <a:pt x="129" y="8482"/>
                  </a:lnTo>
                  <a:cubicBezTo>
                    <a:pt x="137" y="8525"/>
                    <a:pt x="150" y="8565"/>
                    <a:pt x="165" y="8606"/>
                  </a:cubicBezTo>
                  <a:cubicBezTo>
                    <a:pt x="189" y="8668"/>
                    <a:pt x="217" y="8729"/>
                    <a:pt x="248" y="8788"/>
                  </a:cubicBezTo>
                  <a:cubicBezTo>
                    <a:pt x="269" y="8827"/>
                    <a:pt x="289" y="8867"/>
                    <a:pt x="305" y="8908"/>
                  </a:cubicBezTo>
                  <a:cubicBezTo>
                    <a:pt x="309" y="8921"/>
                    <a:pt x="314" y="8934"/>
                    <a:pt x="316" y="8946"/>
                  </a:cubicBezTo>
                  <a:lnTo>
                    <a:pt x="329" y="9008"/>
                  </a:lnTo>
                  <a:cubicBezTo>
                    <a:pt x="344" y="9095"/>
                    <a:pt x="352" y="9210"/>
                    <a:pt x="382" y="9347"/>
                  </a:cubicBezTo>
                  <a:cubicBezTo>
                    <a:pt x="413" y="9495"/>
                    <a:pt x="471" y="9619"/>
                    <a:pt x="519" y="9723"/>
                  </a:cubicBezTo>
                  <a:lnTo>
                    <a:pt x="583" y="9865"/>
                  </a:lnTo>
                  <a:lnTo>
                    <a:pt x="610" y="9927"/>
                  </a:lnTo>
                  <a:lnTo>
                    <a:pt x="635" y="9999"/>
                  </a:lnTo>
                  <a:cubicBezTo>
                    <a:pt x="671" y="10097"/>
                    <a:pt x="707" y="10207"/>
                    <a:pt x="755" y="10322"/>
                  </a:cubicBezTo>
                  <a:lnTo>
                    <a:pt x="889" y="10630"/>
                  </a:lnTo>
                  <a:cubicBezTo>
                    <a:pt x="914" y="10683"/>
                    <a:pt x="938" y="10737"/>
                    <a:pt x="966" y="10794"/>
                  </a:cubicBezTo>
                  <a:lnTo>
                    <a:pt x="1011" y="10879"/>
                  </a:lnTo>
                  <a:lnTo>
                    <a:pt x="1054" y="10954"/>
                  </a:lnTo>
                  <a:lnTo>
                    <a:pt x="1225" y="11255"/>
                  </a:lnTo>
                  <a:lnTo>
                    <a:pt x="1298" y="11383"/>
                  </a:lnTo>
                  <a:lnTo>
                    <a:pt x="1369" y="11518"/>
                  </a:lnTo>
                  <a:cubicBezTo>
                    <a:pt x="1396" y="11569"/>
                    <a:pt x="1424" y="11626"/>
                    <a:pt x="1461" y="11686"/>
                  </a:cubicBezTo>
                  <a:cubicBezTo>
                    <a:pt x="1481" y="11716"/>
                    <a:pt x="1501" y="11746"/>
                    <a:pt x="1524" y="11778"/>
                  </a:cubicBezTo>
                  <a:cubicBezTo>
                    <a:pt x="1540" y="11800"/>
                    <a:pt x="1558" y="11821"/>
                    <a:pt x="1577" y="11842"/>
                  </a:cubicBezTo>
                  <a:cubicBezTo>
                    <a:pt x="1595" y="11860"/>
                    <a:pt x="1615" y="11879"/>
                    <a:pt x="1635" y="11896"/>
                  </a:cubicBezTo>
                  <a:cubicBezTo>
                    <a:pt x="1696" y="11947"/>
                    <a:pt x="1762" y="11991"/>
                    <a:pt x="1832" y="12028"/>
                  </a:cubicBezTo>
                  <a:cubicBezTo>
                    <a:pt x="1872" y="12047"/>
                    <a:pt x="1909" y="12069"/>
                    <a:pt x="1945" y="12094"/>
                  </a:cubicBezTo>
                  <a:cubicBezTo>
                    <a:pt x="1951" y="12097"/>
                    <a:pt x="1957" y="12102"/>
                    <a:pt x="1962" y="12106"/>
                  </a:cubicBezTo>
                  <a:cubicBezTo>
                    <a:pt x="1961" y="12106"/>
                    <a:pt x="1960" y="12105"/>
                    <a:pt x="1960" y="12105"/>
                  </a:cubicBezTo>
                  <a:lnTo>
                    <a:pt x="1960" y="12105"/>
                  </a:lnTo>
                  <a:cubicBezTo>
                    <a:pt x="1959" y="12105"/>
                    <a:pt x="1969" y="12116"/>
                    <a:pt x="1976" y="12127"/>
                  </a:cubicBezTo>
                  <a:cubicBezTo>
                    <a:pt x="1994" y="12151"/>
                    <a:pt x="2016" y="12187"/>
                    <a:pt x="2044" y="12235"/>
                  </a:cubicBezTo>
                  <a:cubicBezTo>
                    <a:pt x="2073" y="12281"/>
                    <a:pt x="2104" y="12336"/>
                    <a:pt x="2149" y="12399"/>
                  </a:cubicBezTo>
                  <a:cubicBezTo>
                    <a:pt x="2197" y="12468"/>
                    <a:pt x="2255" y="12532"/>
                    <a:pt x="2321" y="12586"/>
                  </a:cubicBezTo>
                  <a:cubicBezTo>
                    <a:pt x="2448" y="12692"/>
                    <a:pt x="2560" y="12748"/>
                    <a:pt x="2628" y="12796"/>
                  </a:cubicBezTo>
                  <a:cubicBezTo>
                    <a:pt x="2653" y="12811"/>
                    <a:pt x="2675" y="12830"/>
                    <a:pt x="2695" y="12849"/>
                  </a:cubicBezTo>
                  <a:cubicBezTo>
                    <a:pt x="2718" y="12876"/>
                    <a:pt x="2740" y="12905"/>
                    <a:pt x="2761" y="12935"/>
                  </a:cubicBezTo>
                  <a:cubicBezTo>
                    <a:pt x="2790" y="12974"/>
                    <a:pt x="2827" y="13030"/>
                    <a:pt x="2878" y="13090"/>
                  </a:cubicBezTo>
                  <a:cubicBezTo>
                    <a:pt x="2907" y="13124"/>
                    <a:pt x="2938" y="13157"/>
                    <a:pt x="2970" y="13187"/>
                  </a:cubicBezTo>
                  <a:cubicBezTo>
                    <a:pt x="3007" y="13219"/>
                    <a:pt x="3045" y="13248"/>
                    <a:pt x="3087" y="13274"/>
                  </a:cubicBezTo>
                  <a:cubicBezTo>
                    <a:pt x="3240" y="13368"/>
                    <a:pt x="3363" y="13404"/>
                    <a:pt x="3438" y="13440"/>
                  </a:cubicBezTo>
                  <a:cubicBezTo>
                    <a:pt x="3457" y="13449"/>
                    <a:pt x="3474" y="13456"/>
                    <a:pt x="3486" y="13463"/>
                  </a:cubicBezTo>
                  <a:lnTo>
                    <a:pt x="3534" y="13492"/>
                  </a:lnTo>
                  <a:lnTo>
                    <a:pt x="3684" y="13581"/>
                  </a:lnTo>
                  <a:lnTo>
                    <a:pt x="3971" y="13747"/>
                  </a:lnTo>
                  <a:cubicBezTo>
                    <a:pt x="4024" y="13778"/>
                    <a:pt x="4103" y="13844"/>
                    <a:pt x="4224" y="13925"/>
                  </a:cubicBezTo>
                  <a:cubicBezTo>
                    <a:pt x="4254" y="13945"/>
                    <a:pt x="4287" y="13965"/>
                    <a:pt x="4324" y="13985"/>
                  </a:cubicBezTo>
                  <a:cubicBezTo>
                    <a:pt x="4360" y="14005"/>
                    <a:pt x="4412" y="14027"/>
                    <a:pt x="4418" y="14030"/>
                  </a:cubicBezTo>
                  <a:cubicBezTo>
                    <a:pt x="4452" y="14046"/>
                    <a:pt x="4492" y="14068"/>
                    <a:pt x="4538" y="14095"/>
                  </a:cubicBezTo>
                  <a:cubicBezTo>
                    <a:pt x="4628" y="14146"/>
                    <a:pt x="4754" y="14220"/>
                    <a:pt x="4902" y="14268"/>
                  </a:cubicBezTo>
                  <a:cubicBezTo>
                    <a:pt x="5030" y="14311"/>
                    <a:pt x="5148" y="14340"/>
                    <a:pt x="5253" y="14366"/>
                  </a:cubicBezTo>
                  <a:lnTo>
                    <a:pt x="5421" y="14409"/>
                  </a:lnTo>
                  <a:cubicBezTo>
                    <a:pt x="5498" y="14425"/>
                    <a:pt x="5576" y="14434"/>
                    <a:pt x="5655" y="14434"/>
                  </a:cubicBezTo>
                  <a:cubicBezTo>
                    <a:pt x="5665" y="14434"/>
                    <a:pt x="5674" y="14434"/>
                    <a:pt x="5684" y="14433"/>
                  </a:cubicBezTo>
                  <a:cubicBezTo>
                    <a:pt x="5764" y="14431"/>
                    <a:pt x="5825" y="14428"/>
                    <a:pt x="5865" y="14428"/>
                  </a:cubicBezTo>
                  <a:cubicBezTo>
                    <a:pt x="5897" y="14428"/>
                    <a:pt x="5916" y="14430"/>
                    <a:pt x="5922" y="14433"/>
                  </a:cubicBezTo>
                  <a:cubicBezTo>
                    <a:pt x="5965" y="14440"/>
                    <a:pt x="6054" y="14478"/>
                    <a:pt x="6188" y="14523"/>
                  </a:cubicBezTo>
                  <a:cubicBezTo>
                    <a:pt x="6268" y="14550"/>
                    <a:pt x="6351" y="14568"/>
                    <a:pt x="6434" y="14578"/>
                  </a:cubicBezTo>
                  <a:lnTo>
                    <a:pt x="6591" y="14597"/>
                  </a:lnTo>
                  <a:cubicBezTo>
                    <a:pt x="6701" y="14611"/>
                    <a:pt x="6825" y="14626"/>
                    <a:pt x="6961" y="14631"/>
                  </a:cubicBezTo>
                  <a:lnTo>
                    <a:pt x="6962" y="14629"/>
                  </a:lnTo>
                  <a:lnTo>
                    <a:pt x="6978" y="14629"/>
                  </a:lnTo>
                  <a:cubicBezTo>
                    <a:pt x="7221" y="14627"/>
                    <a:pt x="7416" y="14430"/>
                    <a:pt x="7415" y="14188"/>
                  </a:cubicBezTo>
                  <a:cubicBezTo>
                    <a:pt x="7415" y="13946"/>
                    <a:pt x="7219" y="13750"/>
                    <a:pt x="6978" y="13750"/>
                  </a:cubicBezTo>
                  <a:cubicBezTo>
                    <a:pt x="6977" y="13750"/>
                    <a:pt x="6977" y="13750"/>
                    <a:pt x="6976" y="13750"/>
                  </a:cubicBezTo>
                  <a:cubicBezTo>
                    <a:pt x="6893" y="13750"/>
                    <a:pt x="6797" y="13742"/>
                    <a:pt x="6689" y="13732"/>
                  </a:cubicBezTo>
                  <a:lnTo>
                    <a:pt x="6518" y="13716"/>
                  </a:lnTo>
                  <a:cubicBezTo>
                    <a:pt x="6493" y="13713"/>
                    <a:pt x="6468" y="13709"/>
                    <a:pt x="6443" y="13701"/>
                  </a:cubicBezTo>
                  <a:cubicBezTo>
                    <a:pt x="6368" y="13681"/>
                    <a:pt x="6255" y="13629"/>
                    <a:pt x="6082" y="13596"/>
                  </a:cubicBezTo>
                  <a:cubicBezTo>
                    <a:pt x="6007" y="13583"/>
                    <a:pt x="5941" y="13579"/>
                    <a:pt x="5884" y="13579"/>
                  </a:cubicBezTo>
                  <a:cubicBezTo>
                    <a:pt x="5785" y="13579"/>
                    <a:pt x="5711" y="13591"/>
                    <a:pt x="5662" y="13591"/>
                  </a:cubicBezTo>
                  <a:cubicBezTo>
                    <a:pt x="5651" y="13592"/>
                    <a:pt x="5641" y="13592"/>
                    <a:pt x="5630" y="13592"/>
                  </a:cubicBezTo>
                  <a:cubicBezTo>
                    <a:pt x="5619" y="13592"/>
                    <a:pt x="5609" y="13592"/>
                    <a:pt x="5598" y="13591"/>
                  </a:cubicBezTo>
                  <a:lnTo>
                    <a:pt x="5445" y="13555"/>
                  </a:lnTo>
                  <a:cubicBezTo>
                    <a:pt x="5337" y="13532"/>
                    <a:pt x="5239" y="13510"/>
                    <a:pt x="5159" y="13486"/>
                  </a:cubicBezTo>
                  <a:cubicBezTo>
                    <a:pt x="5097" y="13469"/>
                    <a:pt x="5030" y="13434"/>
                    <a:pt x="4928" y="13380"/>
                  </a:cubicBezTo>
                  <a:cubicBezTo>
                    <a:pt x="4877" y="13353"/>
                    <a:pt x="4820" y="13323"/>
                    <a:pt x="4754" y="13294"/>
                  </a:cubicBezTo>
                  <a:cubicBezTo>
                    <a:pt x="4710" y="13274"/>
                    <a:pt x="4713" y="13277"/>
                    <a:pt x="4699" y="13270"/>
                  </a:cubicBezTo>
                  <a:cubicBezTo>
                    <a:pt x="4685" y="13263"/>
                    <a:pt x="4671" y="13255"/>
                    <a:pt x="4657" y="13247"/>
                  </a:cubicBezTo>
                  <a:cubicBezTo>
                    <a:pt x="4592" y="13210"/>
                    <a:pt x="4502" y="13133"/>
                    <a:pt x="4365" y="13056"/>
                  </a:cubicBezTo>
                  <a:lnTo>
                    <a:pt x="4077" y="12898"/>
                  </a:lnTo>
                  <a:lnTo>
                    <a:pt x="3941" y="12824"/>
                  </a:lnTo>
                  <a:cubicBezTo>
                    <a:pt x="3925" y="12816"/>
                    <a:pt x="3882" y="12790"/>
                    <a:pt x="3846" y="12772"/>
                  </a:cubicBezTo>
                  <a:cubicBezTo>
                    <a:pt x="3810" y="12753"/>
                    <a:pt x="3777" y="12738"/>
                    <a:pt x="3744" y="12726"/>
                  </a:cubicBezTo>
                  <a:cubicBezTo>
                    <a:pt x="3618" y="12675"/>
                    <a:pt x="3531" y="12646"/>
                    <a:pt x="3495" y="12623"/>
                  </a:cubicBezTo>
                  <a:cubicBezTo>
                    <a:pt x="3489" y="12620"/>
                    <a:pt x="3484" y="12617"/>
                    <a:pt x="3480" y="12614"/>
                  </a:cubicBezTo>
                  <a:cubicBezTo>
                    <a:pt x="3472" y="12607"/>
                    <a:pt x="3464" y="12600"/>
                    <a:pt x="3458" y="12592"/>
                  </a:cubicBezTo>
                  <a:cubicBezTo>
                    <a:pt x="3437" y="12570"/>
                    <a:pt x="3411" y="12534"/>
                    <a:pt x="3375" y="12486"/>
                  </a:cubicBezTo>
                  <a:cubicBezTo>
                    <a:pt x="3331" y="12426"/>
                    <a:pt x="3282" y="12370"/>
                    <a:pt x="3230" y="12317"/>
                  </a:cubicBezTo>
                  <a:cubicBezTo>
                    <a:pt x="3171" y="12260"/>
                    <a:pt x="3107" y="12210"/>
                    <a:pt x="3038" y="12168"/>
                  </a:cubicBezTo>
                  <a:cubicBezTo>
                    <a:pt x="2923" y="12096"/>
                    <a:pt x="2836" y="12051"/>
                    <a:pt x="2795" y="12017"/>
                  </a:cubicBezTo>
                  <a:cubicBezTo>
                    <a:pt x="2775" y="12002"/>
                    <a:pt x="2758" y="11984"/>
                    <a:pt x="2744" y="11964"/>
                  </a:cubicBezTo>
                  <a:cubicBezTo>
                    <a:pt x="2723" y="11939"/>
                    <a:pt x="2699" y="11900"/>
                    <a:pt x="2669" y="11852"/>
                  </a:cubicBezTo>
                  <a:cubicBezTo>
                    <a:pt x="2638" y="11804"/>
                    <a:pt x="2603" y="11748"/>
                    <a:pt x="2554" y="11686"/>
                  </a:cubicBezTo>
                  <a:cubicBezTo>
                    <a:pt x="2525" y="11649"/>
                    <a:pt x="2494" y="11614"/>
                    <a:pt x="2461" y="11582"/>
                  </a:cubicBezTo>
                  <a:cubicBezTo>
                    <a:pt x="2425" y="11548"/>
                    <a:pt x="2387" y="11519"/>
                    <a:pt x="2348" y="11493"/>
                  </a:cubicBezTo>
                  <a:cubicBezTo>
                    <a:pt x="2291" y="11458"/>
                    <a:pt x="2233" y="11426"/>
                    <a:pt x="2174" y="11397"/>
                  </a:cubicBezTo>
                  <a:cubicBezTo>
                    <a:pt x="2147" y="11383"/>
                    <a:pt x="2120" y="11368"/>
                    <a:pt x="2095" y="11351"/>
                  </a:cubicBezTo>
                  <a:cubicBezTo>
                    <a:pt x="2093" y="11350"/>
                    <a:pt x="2092" y="11349"/>
                    <a:pt x="2092" y="11349"/>
                  </a:cubicBezTo>
                  <a:cubicBezTo>
                    <a:pt x="2091" y="11349"/>
                    <a:pt x="2094" y="11352"/>
                    <a:pt x="2094" y="11352"/>
                  </a:cubicBezTo>
                  <a:cubicBezTo>
                    <a:pt x="2094" y="11352"/>
                    <a:pt x="2093" y="11352"/>
                    <a:pt x="2092" y="11351"/>
                  </a:cubicBezTo>
                  <a:cubicBezTo>
                    <a:pt x="2082" y="11338"/>
                    <a:pt x="2071" y="11323"/>
                    <a:pt x="2061" y="11307"/>
                  </a:cubicBezTo>
                  <a:cubicBezTo>
                    <a:pt x="2039" y="11274"/>
                    <a:pt x="2016" y="11235"/>
                    <a:pt x="1991" y="11188"/>
                  </a:cubicBezTo>
                  <a:cubicBezTo>
                    <a:pt x="1965" y="11142"/>
                    <a:pt x="1937" y="11091"/>
                    <a:pt x="1904" y="11034"/>
                  </a:cubicBezTo>
                  <a:cubicBezTo>
                    <a:pt x="1888" y="11006"/>
                    <a:pt x="1868" y="10976"/>
                    <a:pt x="1850" y="10947"/>
                  </a:cubicBezTo>
                  <a:lnTo>
                    <a:pt x="1809" y="10880"/>
                  </a:lnTo>
                  <a:lnTo>
                    <a:pt x="1646" y="10611"/>
                  </a:lnTo>
                  <a:lnTo>
                    <a:pt x="1606" y="10544"/>
                  </a:lnTo>
                  <a:lnTo>
                    <a:pt x="1572" y="10485"/>
                  </a:lnTo>
                  <a:cubicBezTo>
                    <a:pt x="1550" y="10444"/>
                    <a:pt x="1528" y="10399"/>
                    <a:pt x="1506" y="10351"/>
                  </a:cubicBezTo>
                  <a:lnTo>
                    <a:pt x="1369" y="10060"/>
                  </a:lnTo>
                  <a:cubicBezTo>
                    <a:pt x="1331" y="9975"/>
                    <a:pt x="1294" y="9875"/>
                    <a:pt x="1252" y="9768"/>
                  </a:cubicBezTo>
                  <a:lnTo>
                    <a:pt x="1219" y="9686"/>
                  </a:lnTo>
                  <a:lnTo>
                    <a:pt x="1181" y="9597"/>
                  </a:lnTo>
                  <a:lnTo>
                    <a:pt x="1104" y="9442"/>
                  </a:lnTo>
                  <a:cubicBezTo>
                    <a:pt x="1057" y="9347"/>
                    <a:pt x="1021" y="9270"/>
                    <a:pt x="1005" y="9203"/>
                  </a:cubicBezTo>
                  <a:cubicBezTo>
                    <a:pt x="985" y="9127"/>
                    <a:pt x="974" y="9021"/>
                    <a:pt x="950" y="8894"/>
                  </a:cubicBezTo>
                  <a:cubicBezTo>
                    <a:pt x="944" y="8862"/>
                    <a:pt x="936" y="8829"/>
                    <a:pt x="928" y="8794"/>
                  </a:cubicBezTo>
                  <a:cubicBezTo>
                    <a:pt x="916" y="8755"/>
                    <a:pt x="903" y="8714"/>
                    <a:pt x="887" y="8676"/>
                  </a:cubicBezTo>
                  <a:cubicBezTo>
                    <a:pt x="862" y="8616"/>
                    <a:pt x="833" y="8557"/>
                    <a:pt x="800" y="8500"/>
                  </a:cubicBezTo>
                  <a:cubicBezTo>
                    <a:pt x="774" y="8451"/>
                    <a:pt x="754" y="8414"/>
                    <a:pt x="743" y="8385"/>
                  </a:cubicBezTo>
                  <a:cubicBezTo>
                    <a:pt x="738" y="8373"/>
                    <a:pt x="735" y="8362"/>
                    <a:pt x="731" y="8350"/>
                  </a:cubicBezTo>
                  <a:cubicBezTo>
                    <a:pt x="729" y="8341"/>
                    <a:pt x="727" y="8332"/>
                    <a:pt x="724" y="8321"/>
                  </a:cubicBezTo>
                  <a:lnTo>
                    <a:pt x="717" y="8283"/>
                  </a:lnTo>
                  <a:lnTo>
                    <a:pt x="656" y="7972"/>
                  </a:lnTo>
                  <a:cubicBezTo>
                    <a:pt x="631" y="7870"/>
                    <a:pt x="629" y="7763"/>
                    <a:pt x="619" y="7658"/>
                  </a:cubicBezTo>
                  <a:cubicBezTo>
                    <a:pt x="611" y="7553"/>
                    <a:pt x="597" y="7448"/>
                    <a:pt x="594" y="7343"/>
                  </a:cubicBezTo>
                  <a:lnTo>
                    <a:pt x="582" y="7026"/>
                  </a:lnTo>
                  <a:cubicBezTo>
                    <a:pt x="575" y="6906"/>
                    <a:pt x="576" y="6855"/>
                    <a:pt x="595" y="6749"/>
                  </a:cubicBezTo>
                  <a:lnTo>
                    <a:pt x="623" y="6585"/>
                  </a:lnTo>
                  <a:lnTo>
                    <a:pt x="636" y="6491"/>
                  </a:lnTo>
                  <a:lnTo>
                    <a:pt x="643" y="6410"/>
                  </a:lnTo>
                  <a:cubicBezTo>
                    <a:pt x="649" y="6351"/>
                    <a:pt x="681" y="6261"/>
                    <a:pt x="720" y="6143"/>
                  </a:cubicBezTo>
                  <a:cubicBezTo>
                    <a:pt x="740" y="6076"/>
                    <a:pt x="757" y="6008"/>
                    <a:pt x="768" y="5939"/>
                  </a:cubicBezTo>
                  <a:cubicBezTo>
                    <a:pt x="776" y="5865"/>
                    <a:pt x="777" y="5790"/>
                    <a:pt x="770" y="5715"/>
                  </a:cubicBezTo>
                  <a:cubicBezTo>
                    <a:pt x="758" y="5590"/>
                    <a:pt x="747" y="5498"/>
                    <a:pt x="755" y="5455"/>
                  </a:cubicBezTo>
                  <a:cubicBezTo>
                    <a:pt x="759" y="5414"/>
                    <a:pt x="797" y="5339"/>
                    <a:pt x="855" y="5242"/>
                  </a:cubicBezTo>
                  <a:cubicBezTo>
                    <a:pt x="888" y="5186"/>
                    <a:pt x="918" y="5128"/>
                    <a:pt x="946" y="5069"/>
                  </a:cubicBezTo>
                  <a:cubicBezTo>
                    <a:pt x="970" y="5008"/>
                    <a:pt x="991" y="4945"/>
                    <a:pt x="1008" y="4881"/>
                  </a:cubicBezTo>
                  <a:cubicBezTo>
                    <a:pt x="1040" y="4768"/>
                    <a:pt x="1064" y="4669"/>
                    <a:pt x="1095" y="4586"/>
                  </a:cubicBezTo>
                  <a:cubicBezTo>
                    <a:pt x="1124" y="4507"/>
                    <a:pt x="1169" y="4428"/>
                    <a:pt x="1226" y="4336"/>
                  </a:cubicBezTo>
                  <a:lnTo>
                    <a:pt x="1313" y="4192"/>
                  </a:lnTo>
                  <a:lnTo>
                    <a:pt x="1337" y="4153"/>
                  </a:lnTo>
                  <a:cubicBezTo>
                    <a:pt x="1346" y="4136"/>
                    <a:pt x="1356" y="4119"/>
                    <a:pt x="1363" y="4103"/>
                  </a:cubicBezTo>
                  <a:cubicBezTo>
                    <a:pt x="1380" y="4068"/>
                    <a:pt x="1393" y="4037"/>
                    <a:pt x="1405" y="4006"/>
                  </a:cubicBezTo>
                  <a:cubicBezTo>
                    <a:pt x="1449" y="3885"/>
                    <a:pt x="1475" y="3791"/>
                    <a:pt x="1505" y="3744"/>
                  </a:cubicBezTo>
                  <a:cubicBezTo>
                    <a:pt x="1543" y="3684"/>
                    <a:pt x="1615" y="3604"/>
                    <a:pt x="1689" y="3524"/>
                  </a:cubicBezTo>
                  <a:cubicBezTo>
                    <a:pt x="1769" y="3440"/>
                    <a:pt x="1843" y="3350"/>
                    <a:pt x="1913" y="3255"/>
                  </a:cubicBezTo>
                  <a:cubicBezTo>
                    <a:pt x="1978" y="3169"/>
                    <a:pt x="2044" y="3085"/>
                    <a:pt x="2099" y="3031"/>
                  </a:cubicBezTo>
                  <a:cubicBezTo>
                    <a:pt x="2148" y="2982"/>
                    <a:pt x="2237" y="2933"/>
                    <a:pt x="2341" y="2862"/>
                  </a:cubicBezTo>
                  <a:cubicBezTo>
                    <a:pt x="2367" y="2844"/>
                    <a:pt x="2394" y="2825"/>
                    <a:pt x="2421" y="2802"/>
                  </a:cubicBezTo>
                  <a:lnTo>
                    <a:pt x="2492" y="2744"/>
                  </a:lnTo>
                  <a:lnTo>
                    <a:pt x="2616" y="2643"/>
                  </a:lnTo>
                  <a:cubicBezTo>
                    <a:pt x="2699" y="2577"/>
                    <a:pt x="2776" y="2503"/>
                    <a:pt x="2865" y="2443"/>
                  </a:cubicBezTo>
                  <a:lnTo>
                    <a:pt x="3126" y="2256"/>
                  </a:lnTo>
                  <a:cubicBezTo>
                    <a:pt x="3166" y="2227"/>
                    <a:pt x="3224" y="2186"/>
                    <a:pt x="3268" y="2148"/>
                  </a:cubicBezTo>
                  <a:lnTo>
                    <a:pt x="3397" y="2039"/>
                  </a:lnTo>
                  <a:cubicBezTo>
                    <a:pt x="3434" y="2008"/>
                    <a:pt x="3471" y="1978"/>
                    <a:pt x="3511" y="1951"/>
                  </a:cubicBezTo>
                  <a:lnTo>
                    <a:pt x="3582" y="1903"/>
                  </a:lnTo>
                  <a:cubicBezTo>
                    <a:pt x="3608" y="1885"/>
                    <a:pt x="3632" y="1866"/>
                    <a:pt x="3655" y="1848"/>
                  </a:cubicBezTo>
                  <a:cubicBezTo>
                    <a:pt x="3748" y="1775"/>
                    <a:pt x="3825" y="1708"/>
                    <a:pt x="3897" y="1664"/>
                  </a:cubicBezTo>
                  <a:cubicBezTo>
                    <a:pt x="3947" y="1632"/>
                    <a:pt x="4039" y="1614"/>
                    <a:pt x="4160" y="1584"/>
                  </a:cubicBezTo>
                  <a:cubicBezTo>
                    <a:pt x="4229" y="1568"/>
                    <a:pt x="4294" y="1544"/>
                    <a:pt x="4356" y="1510"/>
                  </a:cubicBezTo>
                  <a:cubicBezTo>
                    <a:pt x="4410" y="1481"/>
                    <a:pt x="4461" y="1450"/>
                    <a:pt x="4508" y="1421"/>
                  </a:cubicBezTo>
                  <a:cubicBezTo>
                    <a:pt x="4604" y="1360"/>
                    <a:pt x="4687" y="1307"/>
                    <a:pt x="4774" y="1267"/>
                  </a:cubicBezTo>
                  <a:cubicBezTo>
                    <a:pt x="4863" y="1225"/>
                    <a:pt x="4963" y="1188"/>
                    <a:pt x="5071" y="1144"/>
                  </a:cubicBezTo>
                  <a:cubicBezTo>
                    <a:pt x="5178" y="1100"/>
                    <a:pt x="5283" y="1047"/>
                    <a:pt x="5384" y="987"/>
                  </a:cubicBezTo>
                  <a:cubicBezTo>
                    <a:pt x="5472" y="934"/>
                    <a:pt x="5563" y="889"/>
                    <a:pt x="5658" y="852"/>
                  </a:cubicBezTo>
                  <a:lnTo>
                    <a:pt x="5966" y="737"/>
                  </a:lnTo>
                  <a:cubicBezTo>
                    <a:pt x="6026" y="714"/>
                    <a:pt x="6083" y="687"/>
                    <a:pt x="6138" y="654"/>
                  </a:cubicBezTo>
                  <a:cubicBezTo>
                    <a:pt x="6190" y="623"/>
                    <a:pt x="6238" y="591"/>
                    <a:pt x="6282" y="562"/>
                  </a:cubicBezTo>
                  <a:cubicBezTo>
                    <a:pt x="6321" y="535"/>
                    <a:pt x="6361" y="512"/>
                    <a:pt x="6404" y="491"/>
                  </a:cubicBezTo>
                  <a:lnTo>
                    <a:pt x="6479" y="459"/>
                  </a:lnTo>
                  <a:lnTo>
                    <a:pt x="6558" y="422"/>
                  </a:lnTo>
                  <a:cubicBezTo>
                    <a:pt x="6661" y="372"/>
                    <a:pt x="6754" y="321"/>
                    <a:pt x="6845" y="286"/>
                  </a:cubicBezTo>
                  <a:cubicBezTo>
                    <a:pt x="6921" y="256"/>
                    <a:pt x="6958" y="171"/>
                    <a:pt x="6929" y="96"/>
                  </a:cubicBezTo>
                  <a:cubicBezTo>
                    <a:pt x="6906" y="37"/>
                    <a:pt x="6850" y="0"/>
                    <a:pt x="67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40" name="Google Shape;1340;p40"/>
            <p:cNvSpPr/>
            <p:nvPr/>
          </p:nvSpPr>
          <p:spPr>
            <a:xfrm>
              <a:off x="1803925" y="4662875"/>
              <a:ext cx="125175" cy="104925"/>
            </a:xfrm>
            <a:custGeom>
              <a:avLst/>
              <a:gdLst/>
              <a:ahLst/>
              <a:cxnLst/>
              <a:rect l="l" t="t" r="r" b="b"/>
              <a:pathLst>
                <a:path w="5007" h="4197" extrusionOk="0">
                  <a:moveTo>
                    <a:pt x="4282" y="408"/>
                  </a:moveTo>
                  <a:lnTo>
                    <a:pt x="4282" y="408"/>
                  </a:lnTo>
                  <a:cubicBezTo>
                    <a:pt x="4282" y="408"/>
                    <a:pt x="4282" y="409"/>
                    <a:pt x="4281" y="413"/>
                  </a:cubicBezTo>
                  <a:cubicBezTo>
                    <a:pt x="4280" y="412"/>
                    <a:pt x="4282" y="408"/>
                    <a:pt x="4282" y="408"/>
                  </a:cubicBezTo>
                  <a:close/>
                  <a:moveTo>
                    <a:pt x="378" y="493"/>
                  </a:moveTo>
                  <a:cubicBezTo>
                    <a:pt x="374" y="524"/>
                    <a:pt x="363" y="554"/>
                    <a:pt x="344" y="579"/>
                  </a:cubicBezTo>
                  <a:lnTo>
                    <a:pt x="344" y="579"/>
                  </a:lnTo>
                  <a:cubicBezTo>
                    <a:pt x="361" y="554"/>
                    <a:pt x="373" y="525"/>
                    <a:pt x="378" y="493"/>
                  </a:cubicBezTo>
                  <a:close/>
                  <a:moveTo>
                    <a:pt x="4637" y="724"/>
                  </a:moveTo>
                  <a:cubicBezTo>
                    <a:pt x="4637" y="724"/>
                    <a:pt x="4637" y="724"/>
                    <a:pt x="4636" y="724"/>
                  </a:cubicBezTo>
                  <a:lnTo>
                    <a:pt x="4636" y="724"/>
                  </a:lnTo>
                  <a:cubicBezTo>
                    <a:pt x="4637" y="724"/>
                    <a:pt x="4637" y="724"/>
                    <a:pt x="4637" y="724"/>
                  </a:cubicBezTo>
                  <a:close/>
                  <a:moveTo>
                    <a:pt x="4593" y="0"/>
                  </a:moveTo>
                  <a:cubicBezTo>
                    <a:pt x="4540" y="0"/>
                    <a:pt x="4488" y="9"/>
                    <a:pt x="4437" y="24"/>
                  </a:cubicBezTo>
                  <a:cubicBezTo>
                    <a:pt x="4398" y="35"/>
                    <a:pt x="4376" y="43"/>
                    <a:pt x="4352" y="51"/>
                  </a:cubicBezTo>
                  <a:cubicBezTo>
                    <a:pt x="4305" y="67"/>
                    <a:pt x="4273" y="76"/>
                    <a:pt x="4242" y="86"/>
                  </a:cubicBezTo>
                  <a:cubicBezTo>
                    <a:pt x="4218" y="93"/>
                    <a:pt x="4192" y="97"/>
                    <a:pt x="4167" y="101"/>
                  </a:cubicBezTo>
                  <a:cubicBezTo>
                    <a:pt x="4156" y="103"/>
                    <a:pt x="4149" y="102"/>
                    <a:pt x="4139" y="103"/>
                  </a:cubicBezTo>
                  <a:lnTo>
                    <a:pt x="4070" y="101"/>
                  </a:lnTo>
                  <a:cubicBezTo>
                    <a:pt x="3904" y="95"/>
                    <a:pt x="3738" y="83"/>
                    <a:pt x="3573" y="83"/>
                  </a:cubicBezTo>
                  <a:cubicBezTo>
                    <a:pt x="3554" y="83"/>
                    <a:pt x="3535" y="83"/>
                    <a:pt x="3516" y="83"/>
                  </a:cubicBezTo>
                  <a:lnTo>
                    <a:pt x="2962" y="90"/>
                  </a:lnTo>
                  <a:lnTo>
                    <a:pt x="2684" y="93"/>
                  </a:lnTo>
                  <a:cubicBezTo>
                    <a:pt x="2584" y="93"/>
                    <a:pt x="2483" y="99"/>
                    <a:pt x="2383" y="112"/>
                  </a:cubicBezTo>
                  <a:cubicBezTo>
                    <a:pt x="2288" y="121"/>
                    <a:pt x="2217" y="131"/>
                    <a:pt x="2131" y="132"/>
                  </a:cubicBezTo>
                  <a:lnTo>
                    <a:pt x="1854" y="138"/>
                  </a:lnTo>
                  <a:cubicBezTo>
                    <a:pt x="1669" y="139"/>
                    <a:pt x="1484" y="161"/>
                    <a:pt x="1299" y="176"/>
                  </a:cubicBezTo>
                  <a:cubicBezTo>
                    <a:pt x="1114" y="196"/>
                    <a:pt x="928" y="195"/>
                    <a:pt x="742" y="208"/>
                  </a:cubicBezTo>
                  <a:cubicBezTo>
                    <a:pt x="650" y="213"/>
                    <a:pt x="559" y="225"/>
                    <a:pt x="465" y="235"/>
                  </a:cubicBezTo>
                  <a:lnTo>
                    <a:pt x="323" y="253"/>
                  </a:lnTo>
                  <a:lnTo>
                    <a:pt x="248" y="265"/>
                  </a:lnTo>
                  <a:lnTo>
                    <a:pt x="204" y="273"/>
                  </a:lnTo>
                  <a:lnTo>
                    <a:pt x="171" y="280"/>
                  </a:lnTo>
                  <a:lnTo>
                    <a:pt x="160" y="283"/>
                  </a:lnTo>
                  <a:lnTo>
                    <a:pt x="139" y="290"/>
                  </a:lnTo>
                  <a:cubicBezTo>
                    <a:pt x="129" y="294"/>
                    <a:pt x="118" y="299"/>
                    <a:pt x="108" y="305"/>
                  </a:cubicBezTo>
                  <a:cubicBezTo>
                    <a:pt x="86" y="318"/>
                    <a:pt x="66" y="335"/>
                    <a:pt x="50" y="356"/>
                  </a:cubicBezTo>
                  <a:cubicBezTo>
                    <a:pt x="29" y="384"/>
                    <a:pt x="16" y="417"/>
                    <a:pt x="12" y="452"/>
                  </a:cubicBezTo>
                  <a:lnTo>
                    <a:pt x="10" y="452"/>
                  </a:lnTo>
                  <a:cubicBezTo>
                    <a:pt x="0" y="554"/>
                    <a:pt x="74" y="644"/>
                    <a:pt x="176" y="654"/>
                  </a:cubicBezTo>
                  <a:cubicBezTo>
                    <a:pt x="182" y="655"/>
                    <a:pt x="189" y="655"/>
                    <a:pt x="195" y="655"/>
                  </a:cubicBezTo>
                  <a:cubicBezTo>
                    <a:pt x="213" y="655"/>
                    <a:pt x="231" y="652"/>
                    <a:pt x="248" y="647"/>
                  </a:cubicBezTo>
                  <a:lnTo>
                    <a:pt x="248" y="647"/>
                  </a:lnTo>
                  <a:cubicBezTo>
                    <a:pt x="249" y="647"/>
                    <a:pt x="250" y="647"/>
                    <a:pt x="250" y="647"/>
                  </a:cubicBezTo>
                  <a:lnTo>
                    <a:pt x="275" y="648"/>
                  </a:lnTo>
                  <a:lnTo>
                    <a:pt x="338" y="652"/>
                  </a:lnTo>
                  <a:lnTo>
                    <a:pt x="473" y="662"/>
                  </a:lnTo>
                  <a:cubicBezTo>
                    <a:pt x="564" y="670"/>
                    <a:pt x="657" y="673"/>
                    <a:pt x="748" y="684"/>
                  </a:cubicBezTo>
                  <a:cubicBezTo>
                    <a:pt x="932" y="700"/>
                    <a:pt x="1114" y="728"/>
                    <a:pt x="1298" y="731"/>
                  </a:cubicBezTo>
                  <a:cubicBezTo>
                    <a:pt x="1482" y="737"/>
                    <a:pt x="1665" y="738"/>
                    <a:pt x="1850" y="756"/>
                  </a:cubicBezTo>
                  <a:lnTo>
                    <a:pt x="2125" y="773"/>
                  </a:lnTo>
                  <a:cubicBezTo>
                    <a:pt x="2169" y="776"/>
                    <a:pt x="2216" y="777"/>
                    <a:pt x="2261" y="777"/>
                  </a:cubicBezTo>
                  <a:cubicBezTo>
                    <a:pt x="2319" y="777"/>
                    <a:pt x="2376" y="775"/>
                    <a:pt x="2427" y="774"/>
                  </a:cubicBezTo>
                  <a:cubicBezTo>
                    <a:pt x="2479" y="773"/>
                    <a:pt x="2524" y="772"/>
                    <a:pt x="2568" y="772"/>
                  </a:cubicBezTo>
                  <a:cubicBezTo>
                    <a:pt x="2605" y="772"/>
                    <a:pt x="2640" y="773"/>
                    <a:pt x="2678" y="774"/>
                  </a:cubicBezTo>
                  <a:lnTo>
                    <a:pt x="2954" y="786"/>
                  </a:lnTo>
                  <a:cubicBezTo>
                    <a:pt x="3127" y="793"/>
                    <a:pt x="3301" y="802"/>
                    <a:pt x="3474" y="802"/>
                  </a:cubicBezTo>
                  <a:cubicBezTo>
                    <a:pt x="3485" y="802"/>
                    <a:pt x="3495" y="802"/>
                    <a:pt x="3506" y="802"/>
                  </a:cubicBezTo>
                  <a:cubicBezTo>
                    <a:pt x="3511" y="802"/>
                    <a:pt x="3517" y="802"/>
                    <a:pt x="3523" y="802"/>
                  </a:cubicBezTo>
                  <a:cubicBezTo>
                    <a:pt x="3670" y="802"/>
                    <a:pt x="3818" y="814"/>
                    <a:pt x="3965" y="822"/>
                  </a:cubicBezTo>
                  <a:lnTo>
                    <a:pt x="3965" y="822"/>
                  </a:lnTo>
                  <a:cubicBezTo>
                    <a:pt x="3940" y="855"/>
                    <a:pt x="3907" y="899"/>
                    <a:pt x="3876" y="942"/>
                  </a:cubicBezTo>
                  <a:cubicBezTo>
                    <a:pt x="3844" y="986"/>
                    <a:pt x="3817" y="1027"/>
                    <a:pt x="3789" y="1071"/>
                  </a:cubicBezTo>
                  <a:cubicBezTo>
                    <a:pt x="3761" y="1115"/>
                    <a:pt x="3734" y="1162"/>
                    <a:pt x="3707" y="1213"/>
                  </a:cubicBezTo>
                  <a:cubicBezTo>
                    <a:pt x="3679" y="1265"/>
                    <a:pt x="3657" y="1314"/>
                    <a:pt x="3642" y="1345"/>
                  </a:cubicBezTo>
                  <a:cubicBezTo>
                    <a:pt x="3612" y="1408"/>
                    <a:pt x="3573" y="1469"/>
                    <a:pt x="3519" y="1555"/>
                  </a:cubicBezTo>
                  <a:cubicBezTo>
                    <a:pt x="3465" y="1638"/>
                    <a:pt x="3420" y="1720"/>
                    <a:pt x="3377" y="1794"/>
                  </a:cubicBezTo>
                  <a:cubicBezTo>
                    <a:pt x="3330" y="1871"/>
                    <a:pt x="3284" y="1947"/>
                    <a:pt x="3240" y="2014"/>
                  </a:cubicBezTo>
                  <a:cubicBezTo>
                    <a:pt x="3195" y="2080"/>
                    <a:pt x="3130" y="2171"/>
                    <a:pt x="3080" y="2254"/>
                  </a:cubicBezTo>
                  <a:cubicBezTo>
                    <a:pt x="3029" y="2337"/>
                    <a:pt x="2995" y="2395"/>
                    <a:pt x="2942" y="2469"/>
                  </a:cubicBezTo>
                  <a:cubicBezTo>
                    <a:pt x="2884" y="2549"/>
                    <a:pt x="2824" y="2644"/>
                    <a:pt x="2779" y="2721"/>
                  </a:cubicBezTo>
                  <a:lnTo>
                    <a:pt x="2639" y="2960"/>
                  </a:lnTo>
                  <a:cubicBezTo>
                    <a:pt x="2593" y="3040"/>
                    <a:pt x="2546" y="3117"/>
                    <a:pt x="2496" y="3212"/>
                  </a:cubicBezTo>
                  <a:cubicBezTo>
                    <a:pt x="2472" y="3258"/>
                    <a:pt x="2449" y="3307"/>
                    <a:pt x="2431" y="3346"/>
                  </a:cubicBezTo>
                  <a:cubicBezTo>
                    <a:pt x="2414" y="3385"/>
                    <a:pt x="2399" y="3420"/>
                    <a:pt x="2379" y="3457"/>
                  </a:cubicBezTo>
                  <a:cubicBezTo>
                    <a:pt x="2342" y="3531"/>
                    <a:pt x="2300" y="3601"/>
                    <a:pt x="2255" y="3670"/>
                  </a:cubicBezTo>
                  <a:cubicBezTo>
                    <a:pt x="2195" y="3750"/>
                    <a:pt x="2140" y="3835"/>
                    <a:pt x="2092" y="3923"/>
                  </a:cubicBezTo>
                  <a:lnTo>
                    <a:pt x="2091" y="3925"/>
                  </a:lnTo>
                  <a:cubicBezTo>
                    <a:pt x="2047" y="4010"/>
                    <a:pt x="2074" y="4114"/>
                    <a:pt x="2154" y="4166"/>
                  </a:cubicBezTo>
                  <a:cubicBezTo>
                    <a:pt x="2186" y="4187"/>
                    <a:pt x="2221" y="4196"/>
                    <a:pt x="2256" y="4196"/>
                  </a:cubicBezTo>
                  <a:cubicBezTo>
                    <a:pt x="2311" y="4196"/>
                    <a:pt x="2364" y="4172"/>
                    <a:pt x="2400" y="4127"/>
                  </a:cubicBezTo>
                  <a:cubicBezTo>
                    <a:pt x="2455" y="4061"/>
                    <a:pt x="2513" y="3999"/>
                    <a:pt x="2576" y="3941"/>
                  </a:cubicBezTo>
                  <a:cubicBezTo>
                    <a:pt x="2646" y="3867"/>
                    <a:pt x="2712" y="3787"/>
                    <a:pt x="2772" y="3704"/>
                  </a:cubicBezTo>
                  <a:cubicBezTo>
                    <a:pt x="2802" y="3663"/>
                    <a:pt x="2832" y="3619"/>
                    <a:pt x="2859" y="3576"/>
                  </a:cubicBezTo>
                  <a:cubicBezTo>
                    <a:pt x="2885" y="3534"/>
                    <a:pt x="2905" y="3502"/>
                    <a:pt x="2928" y="3469"/>
                  </a:cubicBezTo>
                  <a:cubicBezTo>
                    <a:pt x="2973" y="3405"/>
                    <a:pt x="3031" y="3331"/>
                    <a:pt x="3088" y="3256"/>
                  </a:cubicBezTo>
                  <a:cubicBezTo>
                    <a:pt x="3201" y="3110"/>
                    <a:pt x="3306" y="2951"/>
                    <a:pt x="3410" y="2835"/>
                  </a:cubicBezTo>
                  <a:cubicBezTo>
                    <a:pt x="3476" y="2760"/>
                    <a:pt x="3538" y="2682"/>
                    <a:pt x="3595" y="2600"/>
                  </a:cubicBezTo>
                  <a:cubicBezTo>
                    <a:pt x="3648" y="2528"/>
                    <a:pt x="3692" y="2474"/>
                    <a:pt x="3758" y="2391"/>
                  </a:cubicBezTo>
                  <a:cubicBezTo>
                    <a:pt x="3821" y="2309"/>
                    <a:pt x="3877" y="2231"/>
                    <a:pt x="3931" y="2153"/>
                  </a:cubicBezTo>
                  <a:lnTo>
                    <a:pt x="4087" y="1925"/>
                  </a:lnTo>
                  <a:cubicBezTo>
                    <a:pt x="4147" y="1842"/>
                    <a:pt x="4204" y="1754"/>
                    <a:pt x="4253" y="1665"/>
                  </a:cubicBezTo>
                  <a:cubicBezTo>
                    <a:pt x="4281" y="1614"/>
                    <a:pt x="4299" y="1581"/>
                    <a:pt x="4316" y="1551"/>
                  </a:cubicBezTo>
                  <a:cubicBezTo>
                    <a:pt x="4333" y="1521"/>
                    <a:pt x="4354" y="1489"/>
                    <a:pt x="4377" y="1456"/>
                  </a:cubicBezTo>
                  <a:cubicBezTo>
                    <a:pt x="4400" y="1422"/>
                    <a:pt x="4424" y="1389"/>
                    <a:pt x="4448" y="1359"/>
                  </a:cubicBezTo>
                  <a:lnTo>
                    <a:pt x="4526" y="1263"/>
                  </a:lnTo>
                  <a:cubicBezTo>
                    <a:pt x="4560" y="1224"/>
                    <a:pt x="4594" y="1177"/>
                    <a:pt x="4623" y="1135"/>
                  </a:cubicBezTo>
                  <a:lnTo>
                    <a:pt x="4667" y="1071"/>
                  </a:lnTo>
                  <a:cubicBezTo>
                    <a:pt x="4677" y="1057"/>
                    <a:pt x="4682" y="1048"/>
                    <a:pt x="4690" y="1039"/>
                  </a:cubicBezTo>
                  <a:cubicBezTo>
                    <a:pt x="4709" y="1018"/>
                    <a:pt x="4727" y="998"/>
                    <a:pt x="4748" y="980"/>
                  </a:cubicBezTo>
                  <a:cubicBezTo>
                    <a:pt x="4766" y="965"/>
                    <a:pt x="4790" y="943"/>
                    <a:pt x="4821" y="911"/>
                  </a:cubicBezTo>
                  <a:cubicBezTo>
                    <a:pt x="4855" y="872"/>
                    <a:pt x="4884" y="832"/>
                    <a:pt x="4910" y="787"/>
                  </a:cubicBezTo>
                  <a:cubicBezTo>
                    <a:pt x="4950" y="713"/>
                    <a:pt x="4978" y="633"/>
                    <a:pt x="4993" y="550"/>
                  </a:cubicBezTo>
                  <a:cubicBezTo>
                    <a:pt x="4996" y="537"/>
                    <a:pt x="5000" y="506"/>
                    <a:pt x="5003" y="482"/>
                  </a:cubicBezTo>
                  <a:cubicBezTo>
                    <a:pt x="5004" y="469"/>
                    <a:pt x="5006" y="459"/>
                    <a:pt x="5007" y="443"/>
                  </a:cubicBezTo>
                  <a:cubicBezTo>
                    <a:pt x="5007" y="421"/>
                    <a:pt x="5006" y="398"/>
                    <a:pt x="5004" y="376"/>
                  </a:cubicBezTo>
                  <a:cubicBezTo>
                    <a:pt x="5006" y="349"/>
                    <a:pt x="4983" y="239"/>
                    <a:pt x="4927" y="165"/>
                  </a:cubicBezTo>
                  <a:cubicBezTo>
                    <a:pt x="4889" y="116"/>
                    <a:pt x="4840" y="74"/>
                    <a:pt x="4784" y="44"/>
                  </a:cubicBezTo>
                  <a:cubicBezTo>
                    <a:pt x="4741" y="23"/>
                    <a:pt x="4695" y="9"/>
                    <a:pt x="4647" y="4"/>
                  </a:cubicBezTo>
                  <a:cubicBezTo>
                    <a:pt x="4629" y="1"/>
                    <a:pt x="4611" y="0"/>
                    <a:pt x="4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41" name="Google Shape;1341;p40"/>
          <p:cNvGrpSpPr/>
          <p:nvPr/>
        </p:nvGrpSpPr>
        <p:grpSpPr>
          <a:xfrm rot="-1200895" flipH="1">
            <a:off x="2659877" y="2799799"/>
            <a:ext cx="429219" cy="267878"/>
            <a:chOff x="2558225" y="5207975"/>
            <a:chExt cx="429175" cy="267850"/>
          </a:xfrm>
        </p:grpSpPr>
        <p:sp>
          <p:nvSpPr>
            <p:cNvPr id="1342" name="Google Shape;1342;p40"/>
            <p:cNvSpPr/>
            <p:nvPr/>
          </p:nvSpPr>
          <p:spPr>
            <a:xfrm>
              <a:off x="2579025" y="5207975"/>
              <a:ext cx="408375" cy="191275"/>
            </a:xfrm>
            <a:custGeom>
              <a:avLst/>
              <a:gdLst/>
              <a:ahLst/>
              <a:cxnLst/>
              <a:rect l="l" t="t" r="r" b="b"/>
              <a:pathLst>
                <a:path w="16335" h="7651" extrusionOk="0">
                  <a:moveTo>
                    <a:pt x="15588" y="874"/>
                  </a:moveTo>
                  <a:cubicBezTo>
                    <a:pt x="15595" y="878"/>
                    <a:pt x="15602" y="882"/>
                    <a:pt x="15608" y="885"/>
                  </a:cubicBezTo>
                  <a:lnTo>
                    <a:pt x="15608" y="885"/>
                  </a:lnTo>
                  <a:cubicBezTo>
                    <a:pt x="15601" y="883"/>
                    <a:pt x="15594" y="879"/>
                    <a:pt x="15587" y="875"/>
                  </a:cubicBezTo>
                  <a:lnTo>
                    <a:pt x="15588" y="874"/>
                  </a:lnTo>
                  <a:close/>
                  <a:moveTo>
                    <a:pt x="15671" y="894"/>
                  </a:moveTo>
                  <a:cubicBezTo>
                    <a:pt x="15675" y="894"/>
                    <a:pt x="15672" y="896"/>
                    <a:pt x="15661" y="896"/>
                  </a:cubicBezTo>
                  <a:lnTo>
                    <a:pt x="15661" y="896"/>
                  </a:lnTo>
                  <a:cubicBezTo>
                    <a:pt x="15663" y="895"/>
                    <a:pt x="15664" y="895"/>
                    <a:pt x="15666" y="895"/>
                  </a:cubicBezTo>
                  <a:cubicBezTo>
                    <a:pt x="15668" y="895"/>
                    <a:pt x="15670" y="894"/>
                    <a:pt x="15671" y="894"/>
                  </a:cubicBezTo>
                  <a:close/>
                  <a:moveTo>
                    <a:pt x="15672" y="0"/>
                  </a:moveTo>
                  <a:cubicBezTo>
                    <a:pt x="15590" y="0"/>
                    <a:pt x="15509" y="12"/>
                    <a:pt x="15431" y="35"/>
                  </a:cubicBezTo>
                  <a:cubicBezTo>
                    <a:pt x="15268" y="83"/>
                    <a:pt x="15154" y="152"/>
                    <a:pt x="15051" y="220"/>
                  </a:cubicBezTo>
                  <a:cubicBezTo>
                    <a:pt x="14799" y="393"/>
                    <a:pt x="14671" y="600"/>
                    <a:pt x="14561" y="749"/>
                  </a:cubicBezTo>
                  <a:lnTo>
                    <a:pt x="14404" y="979"/>
                  </a:lnTo>
                  <a:lnTo>
                    <a:pt x="14326" y="1094"/>
                  </a:lnTo>
                  <a:lnTo>
                    <a:pt x="14300" y="1130"/>
                  </a:lnTo>
                  <a:cubicBezTo>
                    <a:pt x="14293" y="1139"/>
                    <a:pt x="14286" y="1146"/>
                    <a:pt x="14279" y="1152"/>
                  </a:cubicBezTo>
                  <a:cubicBezTo>
                    <a:pt x="14244" y="1191"/>
                    <a:pt x="14164" y="1247"/>
                    <a:pt x="14065" y="1342"/>
                  </a:cubicBezTo>
                  <a:cubicBezTo>
                    <a:pt x="14037" y="1368"/>
                    <a:pt x="14011" y="1396"/>
                    <a:pt x="13987" y="1425"/>
                  </a:cubicBezTo>
                  <a:lnTo>
                    <a:pt x="13935" y="1485"/>
                  </a:lnTo>
                  <a:lnTo>
                    <a:pt x="13845" y="1591"/>
                  </a:lnTo>
                  <a:lnTo>
                    <a:pt x="13662" y="1806"/>
                  </a:lnTo>
                  <a:cubicBezTo>
                    <a:pt x="13586" y="1899"/>
                    <a:pt x="13528" y="1983"/>
                    <a:pt x="13479" y="2051"/>
                  </a:cubicBezTo>
                  <a:cubicBezTo>
                    <a:pt x="13453" y="2085"/>
                    <a:pt x="13430" y="2115"/>
                    <a:pt x="13408" y="2141"/>
                  </a:cubicBezTo>
                  <a:lnTo>
                    <a:pt x="13310" y="2257"/>
                  </a:lnTo>
                  <a:cubicBezTo>
                    <a:pt x="13245" y="2337"/>
                    <a:pt x="13189" y="2408"/>
                    <a:pt x="13138" y="2467"/>
                  </a:cubicBezTo>
                  <a:lnTo>
                    <a:pt x="13097" y="2512"/>
                  </a:lnTo>
                  <a:cubicBezTo>
                    <a:pt x="13072" y="2539"/>
                    <a:pt x="13048" y="2569"/>
                    <a:pt x="13026" y="2599"/>
                  </a:cubicBezTo>
                  <a:cubicBezTo>
                    <a:pt x="12983" y="2654"/>
                    <a:pt x="12952" y="2704"/>
                    <a:pt x="12926" y="2747"/>
                  </a:cubicBezTo>
                  <a:cubicBezTo>
                    <a:pt x="12901" y="2788"/>
                    <a:pt x="12880" y="2823"/>
                    <a:pt x="12863" y="2847"/>
                  </a:cubicBezTo>
                  <a:cubicBezTo>
                    <a:pt x="12855" y="2859"/>
                    <a:pt x="12848" y="2868"/>
                    <a:pt x="12842" y="2876"/>
                  </a:cubicBezTo>
                  <a:cubicBezTo>
                    <a:pt x="12839" y="2882"/>
                    <a:pt x="12834" y="2886"/>
                    <a:pt x="12834" y="2886"/>
                  </a:cubicBezTo>
                  <a:cubicBezTo>
                    <a:pt x="12834" y="2886"/>
                    <a:pt x="12835" y="2886"/>
                    <a:pt x="12838" y="2884"/>
                  </a:cubicBezTo>
                  <a:cubicBezTo>
                    <a:pt x="12838" y="2884"/>
                    <a:pt x="12838" y="2884"/>
                    <a:pt x="12838" y="2884"/>
                  </a:cubicBezTo>
                  <a:cubicBezTo>
                    <a:pt x="12844" y="2884"/>
                    <a:pt x="12780" y="2917"/>
                    <a:pt x="12675" y="2962"/>
                  </a:cubicBezTo>
                  <a:cubicBezTo>
                    <a:pt x="12605" y="2993"/>
                    <a:pt x="12538" y="3032"/>
                    <a:pt x="12477" y="3077"/>
                  </a:cubicBezTo>
                  <a:cubicBezTo>
                    <a:pt x="12459" y="3091"/>
                    <a:pt x="12437" y="3111"/>
                    <a:pt x="12420" y="3125"/>
                  </a:cubicBezTo>
                  <a:lnTo>
                    <a:pt x="12382" y="3164"/>
                  </a:lnTo>
                  <a:cubicBezTo>
                    <a:pt x="12358" y="3189"/>
                    <a:pt x="12336" y="3214"/>
                    <a:pt x="12316" y="3238"/>
                  </a:cubicBezTo>
                  <a:cubicBezTo>
                    <a:pt x="12239" y="3334"/>
                    <a:pt x="12190" y="3409"/>
                    <a:pt x="12152" y="3451"/>
                  </a:cubicBezTo>
                  <a:cubicBezTo>
                    <a:pt x="12127" y="3483"/>
                    <a:pt x="12080" y="3519"/>
                    <a:pt x="12006" y="3567"/>
                  </a:cubicBezTo>
                  <a:cubicBezTo>
                    <a:pt x="11933" y="3616"/>
                    <a:pt x="11836" y="3673"/>
                    <a:pt x="11732" y="3764"/>
                  </a:cubicBezTo>
                  <a:cubicBezTo>
                    <a:pt x="11630" y="3854"/>
                    <a:pt x="11564" y="3938"/>
                    <a:pt x="11510" y="3996"/>
                  </a:cubicBezTo>
                  <a:cubicBezTo>
                    <a:pt x="11487" y="4021"/>
                    <a:pt x="11464" y="4044"/>
                    <a:pt x="11439" y="4066"/>
                  </a:cubicBezTo>
                  <a:cubicBezTo>
                    <a:pt x="11438" y="4069"/>
                    <a:pt x="11400" y="4099"/>
                    <a:pt x="11377" y="4119"/>
                  </a:cubicBezTo>
                  <a:cubicBezTo>
                    <a:pt x="11351" y="4144"/>
                    <a:pt x="11329" y="4166"/>
                    <a:pt x="11308" y="4186"/>
                  </a:cubicBezTo>
                  <a:cubicBezTo>
                    <a:pt x="11226" y="4273"/>
                    <a:pt x="11170" y="4344"/>
                    <a:pt x="11129" y="4382"/>
                  </a:cubicBezTo>
                  <a:cubicBezTo>
                    <a:pt x="11114" y="4397"/>
                    <a:pt x="11096" y="4411"/>
                    <a:pt x="11077" y="4422"/>
                  </a:cubicBezTo>
                  <a:cubicBezTo>
                    <a:pt x="11047" y="4440"/>
                    <a:pt x="11015" y="4455"/>
                    <a:pt x="10984" y="4468"/>
                  </a:cubicBezTo>
                  <a:cubicBezTo>
                    <a:pt x="10944" y="4486"/>
                    <a:pt x="10896" y="4505"/>
                    <a:pt x="10842" y="4532"/>
                  </a:cubicBezTo>
                  <a:cubicBezTo>
                    <a:pt x="10814" y="4545"/>
                    <a:pt x="10786" y="4560"/>
                    <a:pt x="10756" y="4577"/>
                  </a:cubicBezTo>
                  <a:cubicBezTo>
                    <a:pt x="10728" y="4592"/>
                    <a:pt x="10686" y="4622"/>
                    <a:pt x="10672" y="4630"/>
                  </a:cubicBezTo>
                  <a:cubicBezTo>
                    <a:pt x="10515" y="4730"/>
                    <a:pt x="10356" y="4825"/>
                    <a:pt x="10201" y="4927"/>
                  </a:cubicBezTo>
                  <a:lnTo>
                    <a:pt x="9968" y="5080"/>
                  </a:lnTo>
                  <a:lnTo>
                    <a:pt x="9834" y="5167"/>
                  </a:lnTo>
                  <a:cubicBezTo>
                    <a:pt x="9787" y="5200"/>
                    <a:pt x="9747" y="5230"/>
                    <a:pt x="9709" y="5259"/>
                  </a:cubicBezTo>
                  <a:cubicBezTo>
                    <a:pt x="9631" y="5318"/>
                    <a:pt x="9575" y="5360"/>
                    <a:pt x="9513" y="5393"/>
                  </a:cubicBezTo>
                  <a:cubicBezTo>
                    <a:pt x="9446" y="5430"/>
                    <a:pt x="9364" y="5465"/>
                    <a:pt x="9274" y="5507"/>
                  </a:cubicBezTo>
                  <a:cubicBezTo>
                    <a:pt x="9228" y="5528"/>
                    <a:pt x="9181" y="5551"/>
                    <a:pt x="9131" y="5576"/>
                  </a:cubicBezTo>
                  <a:cubicBezTo>
                    <a:pt x="9094" y="5596"/>
                    <a:pt x="9062" y="5612"/>
                    <a:pt x="9021" y="5630"/>
                  </a:cubicBezTo>
                  <a:lnTo>
                    <a:pt x="8756" y="5745"/>
                  </a:lnTo>
                  <a:lnTo>
                    <a:pt x="8225" y="5977"/>
                  </a:lnTo>
                  <a:cubicBezTo>
                    <a:pt x="8125" y="6028"/>
                    <a:pt x="8042" y="6080"/>
                    <a:pt x="7970" y="6118"/>
                  </a:cubicBezTo>
                  <a:cubicBezTo>
                    <a:pt x="7935" y="6138"/>
                    <a:pt x="7901" y="6154"/>
                    <a:pt x="7864" y="6169"/>
                  </a:cubicBezTo>
                  <a:cubicBezTo>
                    <a:pt x="7812" y="6192"/>
                    <a:pt x="7760" y="6218"/>
                    <a:pt x="7710" y="6245"/>
                  </a:cubicBezTo>
                  <a:cubicBezTo>
                    <a:pt x="7619" y="6295"/>
                    <a:pt x="7546" y="6340"/>
                    <a:pt x="7485" y="6366"/>
                  </a:cubicBezTo>
                  <a:lnTo>
                    <a:pt x="7463" y="6375"/>
                  </a:lnTo>
                  <a:lnTo>
                    <a:pt x="7453" y="6378"/>
                  </a:lnTo>
                  <a:cubicBezTo>
                    <a:pt x="7443" y="6381"/>
                    <a:pt x="7431" y="6383"/>
                    <a:pt x="7421" y="6384"/>
                  </a:cubicBezTo>
                  <a:cubicBezTo>
                    <a:pt x="7383" y="6389"/>
                    <a:pt x="7345" y="6391"/>
                    <a:pt x="7307" y="6391"/>
                  </a:cubicBezTo>
                  <a:cubicBezTo>
                    <a:pt x="7249" y="6391"/>
                    <a:pt x="7192" y="6394"/>
                    <a:pt x="7135" y="6401"/>
                  </a:cubicBezTo>
                  <a:cubicBezTo>
                    <a:pt x="7064" y="6409"/>
                    <a:pt x="6995" y="6429"/>
                    <a:pt x="6930" y="6456"/>
                  </a:cubicBezTo>
                  <a:cubicBezTo>
                    <a:pt x="6814" y="6504"/>
                    <a:pt x="6730" y="6557"/>
                    <a:pt x="6661" y="6591"/>
                  </a:cubicBezTo>
                  <a:cubicBezTo>
                    <a:pt x="6632" y="6606"/>
                    <a:pt x="6603" y="6617"/>
                    <a:pt x="6572" y="6628"/>
                  </a:cubicBezTo>
                  <a:cubicBezTo>
                    <a:pt x="6544" y="6636"/>
                    <a:pt x="6514" y="6639"/>
                    <a:pt x="6485" y="6642"/>
                  </a:cubicBezTo>
                  <a:cubicBezTo>
                    <a:pt x="6409" y="6647"/>
                    <a:pt x="6306" y="6641"/>
                    <a:pt x="6172" y="6662"/>
                  </a:cubicBezTo>
                  <a:cubicBezTo>
                    <a:pt x="6155" y="6666"/>
                    <a:pt x="6137" y="6669"/>
                    <a:pt x="6120" y="6674"/>
                  </a:cubicBezTo>
                  <a:cubicBezTo>
                    <a:pt x="6103" y="6677"/>
                    <a:pt x="6076" y="6687"/>
                    <a:pt x="6055" y="6694"/>
                  </a:cubicBezTo>
                  <a:cubicBezTo>
                    <a:pt x="6018" y="6709"/>
                    <a:pt x="5981" y="6727"/>
                    <a:pt x="5948" y="6749"/>
                  </a:cubicBezTo>
                  <a:cubicBezTo>
                    <a:pt x="5899" y="6781"/>
                    <a:pt x="5852" y="6817"/>
                    <a:pt x="5808" y="6857"/>
                  </a:cubicBezTo>
                  <a:cubicBezTo>
                    <a:pt x="5780" y="6882"/>
                    <a:pt x="5752" y="6905"/>
                    <a:pt x="5722" y="6927"/>
                  </a:cubicBezTo>
                  <a:cubicBezTo>
                    <a:pt x="5698" y="6941"/>
                    <a:pt x="5700" y="6939"/>
                    <a:pt x="5698" y="6941"/>
                  </a:cubicBezTo>
                  <a:cubicBezTo>
                    <a:pt x="5697" y="6942"/>
                    <a:pt x="5694" y="6942"/>
                    <a:pt x="5690" y="6942"/>
                  </a:cubicBezTo>
                  <a:cubicBezTo>
                    <a:pt x="5663" y="6942"/>
                    <a:pt x="5590" y="6926"/>
                    <a:pt x="5497" y="6903"/>
                  </a:cubicBezTo>
                  <a:cubicBezTo>
                    <a:pt x="5436" y="6888"/>
                    <a:pt x="5372" y="6881"/>
                    <a:pt x="5309" y="6881"/>
                  </a:cubicBezTo>
                  <a:cubicBezTo>
                    <a:pt x="5304" y="6881"/>
                    <a:pt x="5299" y="6881"/>
                    <a:pt x="5294" y="6881"/>
                  </a:cubicBezTo>
                  <a:cubicBezTo>
                    <a:pt x="5218" y="6884"/>
                    <a:pt x="5143" y="6903"/>
                    <a:pt x="5073" y="6934"/>
                  </a:cubicBezTo>
                  <a:cubicBezTo>
                    <a:pt x="4958" y="6986"/>
                    <a:pt x="4880" y="7039"/>
                    <a:pt x="4825" y="7060"/>
                  </a:cubicBezTo>
                  <a:cubicBezTo>
                    <a:pt x="4805" y="7070"/>
                    <a:pt x="4783" y="7075"/>
                    <a:pt x="4761" y="7076"/>
                  </a:cubicBezTo>
                  <a:cubicBezTo>
                    <a:pt x="4754" y="7076"/>
                    <a:pt x="4746" y="7077"/>
                    <a:pt x="4739" y="7077"/>
                  </a:cubicBezTo>
                  <a:cubicBezTo>
                    <a:pt x="4712" y="7077"/>
                    <a:pt x="4686" y="7075"/>
                    <a:pt x="4660" y="7070"/>
                  </a:cubicBezTo>
                  <a:cubicBezTo>
                    <a:pt x="4592" y="7063"/>
                    <a:pt x="4506" y="7043"/>
                    <a:pt x="4398" y="7043"/>
                  </a:cubicBezTo>
                  <a:cubicBezTo>
                    <a:pt x="4374" y="7043"/>
                    <a:pt x="4349" y="7044"/>
                    <a:pt x="4322" y="7046"/>
                  </a:cubicBezTo>
                  <a:cubicBezTo>
                    <a:pt x="4191" y="7061"/>
                    <a:pt x="4091" y="7100"/>
                    <a:pt x="4007" y="7126"/>
                  </a:cubicBezTo>
                  <a:cubicBezTo>
                    <a:pt x="3970" y="7137"/>
                    <a:pt x="3933" y="7148"/>
                    <a:pt x="3896" y="7155"/>
                  </a:cubicBezTo>
                  <a:cubicBezTo>
                    <a:pt x="3873" y="7159"/>
                    <a:pt x="3849" y="7161"/>
                    <a:pt x="3826" y="7161"/>
                  </a:cubicBezTo>
                  <a:cubicBezTo>
                    <a:pt x="3817" y="7161"/>
                    <a:pt x="3809" y="7161"/>
                    <a:pt x="3801" y="7160"/>
                  </a:cubicBezTo>
                  <a:cubicBezTo>
                    <a:pt x="3728" y="7157"/>
                    <a:pt x="3637" y="7138"/>
                    <a:pt x="3524" y="7128"/>
                  </a:cubicBezTo>
                  <a:cubicBezTo>
                    <a:pt x="3496" y="7126"/>
                    <a:pt x="3469" y="7125"/>
                    <a:pt x="3441" y="7125"/>
                  </a:cubicBezTo>
                  <a:cubicBezTo>
                    <a:pt x="3408" y="7125"/>
                    <a:pt x="3374" y="7127"/>
                    <a:pt x="3340" y="7130"/>
                  </a:cubicBezTo>
                  <a:cubicBezTo>
                    <a:pt x="3286" y="7138"/>
                    <a:pt x="3232" y="7148"/>
                    <a:pt x="3177" y="7162"/>
                  </a:cubicBezTo>
                  <a:cubicBezTo>
                    <a:pt x="3080" y="7186"/>
                    <a:pt x="3001" y="7206"/>
                    <a:pt x="2940" y="7208"/>
                  </a:cubicBezTo>
                  <a:cubicBezTo>
                    <a:pt x="2816" y="7209"/>
                    <a:pt x="2713" y="7237"/>
                    <a:pt x="2626" y="7253"/>
                  </a:cubicBezTo>
                  <a:cubicBezTo>
                    <a:pt x="2567" y="7264"/>
                    <a:pt x="2523" y="7270"/>
                    <a:pt x="2480" y="7270"/>
                  </a:cubicBezTo>
                  <a:cubicBezTo>
                    <a:pt x="2457" y="7270"/>
                    <a:pt x="2433" y="7269"/>
                    <a:pt x="2408" y="7264"/>
                  </a:cubicBezTo>
                  <a:cubicBezTo>
                    <a:pt x="2334" y="7254"/>
                    <a:pt x="2244" y="7225"/>
                    <a:pt x="2134" y="7204"/>
                  </a:cubicBezTo>
                  <a:cubicBezTo>
                    <a:pt x="2081" y="7194"/>
                    <a:pt x="2026" y="7188"/>
                    <a:pt x="1971" y="7188"/>
                  </a:cubicBezTo>
                  <a:cubicBezTo>
                    <a:pt x="1966" y="7188"/>
                    <a:pt x="1961" y="7188"/>
                    <a:pt x="1956" y="7188"/>
                  </a:cubicBezTo>
                  <a:cubicBezTo>
                    <a:pt x="1902" y="7189"/>
                    <a:pt x="1848" y="7194"/>
                    <a:pt x="1793" y="7202"/>
                  </a:cubicBezTo>
                  <a:cubicBezTo>
                    <a:pt x="1708" y="7215"/>
                    <a:pt x="1635" y="7226"/>
                    <a:pt x="1576" y="7226"/>
                  </a:cubicBezTo>
                  <a:cubicBezTo>
                    <a:pt x="1567" y="7226"/>
                    <a:pt x="1557" y="7226"/>
                    <a:pt x="1548" y="7225"/>
                  </a:cubicBezTo>
                  <a:cubicBezTo>
                    <a:pt x="1460" y="7216"/>
                    <a:pt x="1374" y="7201"/>
                    <a:pt x="1287" y="7182"/>
                  </a:cubicBezTo>
                  <a:cubicBezTo>
                    <a:pt x="1197" y="7160"/>
                    <a:pt x="1078" y="7148"/>
                    <a:pt x="1008" y="7134"/>
                  </a:cubicBezTo>
                  <a:cubicBezTo>
                    <a:pt x="926" y="7117"/>
                    <a:pt x="835" y="7089"/>
                    <a:pt x="735" y="7065"/>
                  </a:cubicBezTo>
                  <a:cubicBezTo>
                    <a:pt x="687" y="7052"/>
                    <a:pt x="623" y="7043"/>
                    <a:pt x="602" y="7037"/>
                  </a:cubicBezTo>
                  <a:cubicBezTo>
                    <a:pt x="565" y="7026"/>
                    <a:pt x="528" y="7013"/>
                    <a:pt x="493" y="6995"/>
                  </a:cubicBezTo>
                  <a:cubicBezTo>
                    <a:pt x="414" y="6958"/>
                    <a:pt x="321" y="6904"/>
                    <a:pt x="196" y="6876"/>
                  </a:cubicBezTo>
                  <a:cubicBezTo>
                    <a:pt x="186" y="6874"/>
                    <a:pt x="176" y="6873"/>
                    <a:pt x="166" y="6873"/>
                  </a:cubicBezTo>
                  <a:cubicBezTo>
                    <a:pt x="97" y="6873"/>
                    <a:pt x="35" y="6921"/>
                    <a:pt x="19" y="6991"/>
                  </a:cubicBezTo>
                  <a:cubicBezTo>
                    <a:pt x="0" y="7070"/>
                    <a:pt x="49" y="7151"/>
                    <a:pt x="128" y="7172"/>
                  </a:cubicBezTo>
                  <a:lnTo>
                    <a:pt x="131" y="7172"/>
                  </a:lnTo>
                  <a:cubicBezTo>
                    <a:pt x="193" y="7187"/>
                    <a:pt x="267" y="7229"/>
                    <a:pt x="357" y="7276"/>
                  </a:cubicBezTo>
                  <a:cubicBezTo>
                    <a:pt x="407" y="7301"/>
                    <a:pt x="459" y="7323"/>
                    <a:pt x="513" y="7341"/>
                  </a:cubicBezTo>
                  <a:cubicBezTo>
                    <a:pt x="582" y="7360"/>
                    <a:pt x="614" y="7363"/>
                    <a:pt x="657" y="7377"/>
                  </a:cubicBezTo>
                  <a:cubicBezTo>
                    <a:pt x="742" y="7398"/>
                    <a:pt x="832" y="7431"/>
                    <a:pt x="935" y="7456"/>
                  </a:cubicBezTo>
                  <a:cubicBezTo>
                    <a:pt x="1050" y="7482"/>
                    <a:pt x="1121" y="7489"/>
                    <a:pt x="1216" y="7514"/>
                  </a:cubicBezTo>
                  <a:cubicBezTo>
                    <a:pt x="1314" y="7539"/>
                    <a:pt x="1413" y="7559"/>
                    <a:pt x="1515" y="7573"/>
                  </a:cubicBezTo>
                  <a:cubicBezTo>
                    <a:pt x="1545" y="7576"/>
                    <a:pt x="1575" y="7577"/>
                    <a:pt x="1603" y="7577"/>
                  </a:cubicBezTo>
                  <a:cubicBezTo>
                    <a:pt x="1692" y="7577"/>
                    <a:pt x="1770" y="7565"/>
                    <a:pt x="1837" y="7558"/>
                  </a:cubicBezTo>
                  <a:cubicBezTo>
                    <a:pt x="1878" y="7553"/>
                    <a:pt x="1918" y="7551"/>
                    <a:pt x="1957" y="7551"/>
                  </a:cubicBezTo>
                  <a:cubicBezTo>
                    <a:pt x="1993" y="7552"/>
                    <a:pt x="2028" y="7557"/>
                    <a:pt x="2062" y="7565"/>
                  </a:cubicBezTo>
                  <a:cubicBezTo>
                    <a:pt x="2140" y="7581"/>
                    <a:pt x="2231" y="7613"/>
                    <a:pt x="2343" y="7636"/>
                  </a:cubicBezTo>
                  <a:cubicBezTo>
                    <a:pt x="2393" y="7646"/>
                    <a:pt x="2444" y="7651"/>
                    <a:pt x="2495" y="7651"/>
                  </a:cubicBezTo>
                  <a:cubicBezTo>
                    <a:pt x="2505" y="7651"/>
                    <a:pt x="2516" y="7651"/>
                    <a:pt x="2526" y="7650"/>
                  </a:cubicBezTo>
                  <a:cubicBezTo>
                    <a:pt x="2581" y="7648"/>
                    <a:pt x="2637" y="7642"/>
                    <a:pt x="2692" y="7633"/>
                  </a:cubicBezTo>
                  <a:cubicBezTo>
                    <a:pt x="2786" y="7618"/>
                    <a:pt x="2865" y="7603"/>
                    <a:pt x="2929" y="7603"/>
                  </a:cubicBezTo>
                  <a:cubicBezTo>
                    <a:pt x="2933" y="7603"/>
                    <a:pt x="2937" y="7603"/>
                    <a:pt x="2942" y="7603"/>
                  </a:cubicBezTo>
                  <a:cubicBezTo>
                    <a:pt x="3072" y="7603"/>
                    <a:pt x="3179" y="7574"/>
                    <a:pt x="3265" y="7557"/>
                  </a:cubicBezTo>
                  <a:cubicBezTo>
                    <a:pt x="3304" y="7549"/>
                    <a:pt x="3344" y="7542"/>
                    <a:pt x="3383" y="7538"/>
                  </a:cubicBezTo>
                  <a:cubicBezTo>
                    <a:pt x="3397" y="7537"/>
                    <a:pt x="3412" y="7537"/>
                    <a:pt x="3426" y="7537"/>
                  </a:cubicBezTo>
                  <a:cubicBezTo>
                    <a:pt x="3445" y="7537"/>
                    <a:pt x="3465" y="7538"/>
                    <a:pt x="3485" y="7541"/>
                  </a:cubicBezTo>
                  <a:cubicBezTo>
                    <a:pt x="3560" y="7549"/>
                    <a:pt x="3655" y="7573"/>
                    <a:pt x="3772" y="7583"/>
                  </a:cubicBezTo>
                  <a:cubicBezTo>
                    <a:pt x="3796" y="7585"/>
                    <a:pt x="3820" y="7586"/>
                    <a:pt x="3843" y="7586"/>
                  </a:cubicBezTo>
                  <a:cubicBezTo>
                    <a:pt x="3883" y="7586"/>
                    <a:pt x="3922" y="7583"/>
                    <a:pt x="3962" y="7578"/>
                  </a:cubicBezTo>
                  <a:cubicBezTo>
                    <a:pt x="4017" y="7569"/>
                    <a:pt x="4073" y="7557"/>
                    <a:pt x="4127" y="7542"/>
                  </a:cubicBezTo>
                  <a:cubicBezTo>
                    <a:pt x="4225" y="7514"/>
                    <a:pt x="4307" y="7490"/>
                    <a:pt x="4365" y="7486"/>
                  </a:cubicBezTo>
                  <a:cubicBezTo>
                    <a:pt x="4369" y="7486"/>
                    <a:pt x="4374" y="7486"/>
                    <a:pt x="4379" y="7486"/>
                  </a:cubicBezTo>
                  <a:cubicBezTo>
                    <a:pt x="4425" y="7486"/>
                    <a:pt x="4499" y="7500"/>
                    <a:pt x="4593" y="7516"/>
                  </a:cubicBezTo>
                  <a:cubicBezTo>
                    <a:pt x="4653" y="7528"/>
                    <a:pt x="4714" y="7532"/>
                    <a:pt x="4775" y="7532"/>
                  </a:cubicBezTo>
                  <a:cubicBezTo>
                    <a:pt x="4849" y="7531"/>
                    <a:pt x="4921" y="7516"/>
                    <a:pt x="4989" y="7491"/>
                  </a:cubicBezTo>
                  <a:cubicBezTo>
                    <a:pt x="5111" y="7444"/>
                    <a:pt x="5193" y="7390"/>
                    <a:pt x="5254" y="7368"/>
                  </a:cubicBezTo>
                  <a:cubicBezTo>
                    <a:pt x="5271" y="7360"/>
                    <a:pt x="5289" y="7356"/>
                    <a:pt x="5309" y="7356"/>
                  </a:cubicBezTo>
                  <a:cubicBezTo>
                    <a:pt x="5334" y="7358"/>
                    <a:pt x="5361" y="7363"/>
                    <a:pt x="5386" y="7370"/>
                  </a:cubicBezTo>
                  <a:cubicBezTo>
                    <a:pt x="5459" y="7385"/>
                    <a:pt x="5552" y="7428"/>
                    <a:pt x="5706" y="7428"/>
                  </a:cubicBezTo>
                  <a:cubicBezTo>
                    <a:pt x="5719" y="7428"/>
                    <a:pt x="5731" y="7428"/>
                    <a:pt x="5745" y="7427"/>
                  </a:cubicBezTo>
                  <a:cubicBezTo>
                    <a:pt x="5830" y="7418"/>
                    <a:pt x="5913" y="7389"/>
                    <a:pt x="5986" y="7343"/>
                  </a:cubicBezTo>
                  <a:cubicBezTo>
                    <a:pt x="6035" y="7312"/>
                    <a:pt x="6082" y="7277"/>
                    <a:pt x="6126" y="7240"/>
                  </a:cubicBezTo>
                  <a:cubicBezTo>
                    <a:pt x="6154" y="7217"/>
                    <a:pt x="6182" y="7195"/>
                    <a:pt x="6213" y="7175"/>
                  </a:cubicBezTo>
                  <a:cubicBezTo>
                    <a:pt x="6218" y="7172"/>
                    <a:pt x="6225" y="7169"/>
                    <a:pt x="6232" y="7166"/>
                  </a:cubicBezTo>
                  <a:cubicBezTo>
                    <a:pt x="6234" y="7166"/>
                    <a:pt x="6232" y="7167"/>
                    <a:pt x="6233" y="7167"/>
                  </a:cubicBezTo>
                  <a:cubicBezTo>
                    <a:pt x="6233" y="7167"/>
                    <a:pt x="6234" y="7167"/>
                    <a:pt x="6236" y="7166"/>
                  </a:cubicBezTo>
                  <a:lnTo>
                    <a:pt x="6254" y="7164"/>
                  </a:lnTo>
                  <a:cubicBezTo>
                    <a:pt x="6285" y="7159"/>
                    <a:pt x="6327" y="7158"/>
                    <a:pt x="6378" y="7158"/>
                  </a:cubicBezTo>
                  <a:cubicBezTo>
                    <a:pt x="6387" y="7158"/>
                    <a:pt x="6395" y="7158"/>
                    <a:pt x="6405" y="7158"/>
                  </a:cubicBezTo>
                  <a:cubicBezTo>
                    <a:pt x="6436" y="7158"/>
                    <a:pt x="6471" y="7158"/>
                    <a:pt x="6509" y="7157"/>
                  </a:cubicBezTo>
                  <a:cubicBezTo>
                    <a:pt x="6575" y="7156"/>
                    <a:pt x="6640" y="7147"/>
                    <a:pt x="6705" y="7132"/>
                  </a:cubicBezTo>
                  <a:cubicBezTo>
                    <a:pt x="6766" y="7115"/>
                    <a:pt x="6825" y="7095"/>
                    <a:pt x="6882" y="7068"/>
                  </a:cubicBezTo>
                  <a:cubicBezTo>
                    <a:pt x="6984" y="7021"/>
                    <a:pt x="7064" y="6976"/>
                    <a:pt x="7125" y="6954"/>
                  </a:cubicBezTo>
                  <a:cubicBezTo>
                    <a:pt x="7148" y="6944"/>
                    <a:pt x="7172" y="6939"/>
                    <a:pt x="7196" y="6937"/>
                  </a:cubicBezTo>
                  <a:cubicBezTo>
                    <a:pt x="7223" y="6935"/>
                    <a:pt x="7262" y="6935"/>
                    <a:pt x="7309" y="6935"/>
                  </a:cubicBezTo>
                  <a:cubicBezTo>
                    <a:pt x="7324" y="6936"/>
                    <a:pt x="7339" y="6936"/>
                    <a:pt x="7355" y="6936"/>
                  </a:cubicBezTo>
                  <a:cubicBezTo>
                    <a:pt x="7396" y="6936"/>
                    <a:pt x="7437" y="6934"/>
                    <a:pt x="7479" y="6931"/>
                  </a:cubicBezTo>
                  <a:cubicBezTo>
                    <a:pt x="7515" y="6927"/>
                    <a:pt x="7552" y="6921"/>
                    <a:pt x="7586" y="6913"/>
                  </a:cubicBezTo>
                  <a:cubicBezTo>
                    <a:pt x="7606" y="6909"/>
                    <a:pt x="7627" y="6902"/>
                    <a:pt x="7646" y="6896"/>
                  </a:cubicBezTo>
                  <a:lnTo>
                    <a:pt x="7690" y="6880"/>
                  </a:lnTo>
                  <a:cubicBezTo>
                    <a:pt x="7806" y="6835"/>
                    <a:pt x="7896" y="6781"/>
                    <a:pt x="7972" y="6743"/>
                  </a:cubicBezTo>
                  <a:cubicBezTo>
                    <a:pt x="8006" y="6726"/>
                    <a:pt x="8040" y="6710"/>
                    <a:pt x="8076" y="6696"/>
                  </a:cubicBezTo>
                  <a:cubicBezTo>
                    <a:pt x="8124" y="6679"/>
                    <a:pt x="8184" y="6651"/>
                    <a:pt x="8230" y="6629"/>
                  </a:cubicBezTo>
                  <a:cubicBezTo>
                    <a:pt x="8327" y="6580"/>
                    <a:pt x="8407" y="6534"/>
                    <a:pt x="8477" y="6502"/>
                  </a:cubicBezTo>
                  <a:lnTo>
                    <a:pt x="8998" y="6294"/>
                  </a:lnTo>
                  <a:lnTo>
                    <a:pt x="9259" y="6191"/>
                  </a:lnTo>
                  <a:cubicBezTo>
                    <a:pt x="9307" y="6173"/>
                    <a:pt x="9361" y="6148"/>
                    <a:pt x="9407" y="6125"/>
                  </a:cubicBezTo>
                  <a:cubicBezTo>
                    <a:pt x="9443" y="6108"/>
                    <a:pt x="9482" y="6092"/>
                    <a:pt x="9523" y="6074"/>
                  </a:cubicBezTo>
                  <a:cubicBezTo>
                    <a:pt x="9606" y="6039"/>
                    <a:pt x="9702" y="6002"/>
                    <a:pt x="9802" y="5951"/>
                  </a:cubicBezTo>
                  <a:cubicBezTo>
                    <a:pt x="9910" y="5898"/>
                    <a:pt x="10008" y="5828"/>
                    <a:pt x="10084" y="5774"/>
                  </a:cubicBezTo>
                  <a:cubicBezTo>
                    <a:pt x="10124" y="5747"/>
                    <a:pt x="10159" y="5722"/>
                    <a:pt x="10192" y="5701"/>
                  </a:cubicBezTo>
                  <a:lnTo>
                    <a:pt x="10299" y="5635"/>
                  </a:lnTo>
                  <a:lnTo>
                    <a:pt x="10548" y="5485"/>
                  </a:lnTo>
                  <a:cubicBezTo>
                    <a:pt x="10713" y="5383"/>
                    <a:pt x="10883" y="5289"/>
                    <a:pt x="11050" y="5189"/>
                  </a:cubicBezTo>
                  <a:lnTo>
                    <a:pt x="11089" y="5165"/>
                  </a:lnTo>
                  <a:cubicBezTo>
                    <a:pt x="11100" y="5159"/>
                    <a:pt x="11114" y="5152"/>
                    <a:pt x="11129" y="5145"/>
                  </a:cubicBezTo>
                  <a:lnTo>
                    <a:pt x="11249" y="5097"/>
                  </a:lnTo>
                  <a:cubicBezTo>
                    <a:pt x="11305" y="5075"/>
                    <a:pt x="11360" y="5050"/>
                    <a:pt x="11414" y="5021"/>
                  </a:cubicBezTo>
                  <a:cubicBezTo>
                    <a:pt x="11478" y="4986"/>
                    <a:pt x="11538" y="4944"/>
                    <a:pt x="11592" y="4896"/>
                  </a:cubicBezTo>
                  <a:cubicBezTo>
                    <a:pt x="11693" y="4807"/>
                    <a:pt x="11756" y="4728"/>
                    <a:pt x="11808" y="4679"/>
                  </a:cubicBezTo>
                  <a:cubicBezTo>
                    <a:pt x="11821" y="4667"/>
                    <a:pt x="11832" y="4656"/>
                    <a:pt x="11843" y="4647"/>
                  </a:cubicBezTo>
                  <a:lnTo>
                    <a:pt x="11890" y="4611"/>
                  </a:lnTo>
                  <a:cubicBezTo>
                    <a:pt x="11937" y="4571"/>
                    <a:pt x="11983" y="4530"/>
                    <a:pt x="12026" y="4485"/>
                  </a:cubicBezTo>
                  <a:cubicBezTo>
                    <a:pt x="12103" y="4406"/>
                    <a:pt x="12158" y="4344"/>
                    <a:pt x="12201" y="4309"/>
                  </a:cubicBezTo>
                  <a:cubicBezTo>
                    <a:pt x="12241" y="4277"/>
                    <a:pt x="12311" y="4236"/>
                    <a:pt x="12396" y="4183"/>
                  </a:cubicBezTo>
                  <a:cubicBezTo>
                    <a:pt x="12482" y="4131"/>
                    <a:pt x="12595" y="4059"/>
                    <a:pt x="12697" y="3951"/>
                  </a:cubicBezTo>
                  <a:cubicBezTo>
                    <a:pt x="12789" y="3853"/>
                    <a:pt x="12844" y="3769"/>
                    <a:pt x="12891" y="3720"/>
                  </a:cubicBezTo>
                  <a:cubicBezTo>
                    <a:pt x="12953" y="3657"/>
                    <a:pt x="12907" y="3693"/>
                    <a:pt x="12982" y="3655"/>
                  </a:cubicBezTo>
                  <a:cubicBezTo>
                    <a:pt x="13045" y="3624"/>
                    <a:pt x="13167" y="3598"/>
                    <a:pt x="13326" y="3476"/>
                  </a:cubicBezTo>
                  <a:cubicBezTo>
                    <a:pt x="13474" y="3348"/>
                    <a:pt x="13528" y="3241"/>
                    <a:pt x="13583" y="3164"/>
                  </a:cubicBezTo>
                  <a:cubicBezTo>
                    <a:pt x="13602" y="3134"/>
                    <a:pt x="13623" y="3104"/>
                    <a:pt x="13645" y="3076"/>
                  </a:cubicBezTo>
                  <a:cubicBezTo>
                    <a:pt x="13651" y="3068"/>
                    <a:pt x="13658" y="3061"/>
                    <a:pt x="13665" y="3054"/>
                  </a:cubicBezTo>
                  <a:lnTo>
                    <a:pt x="13721" y="2995"/>
                  </a:lnTo>
                  <a:cubicBezTo>
                    <a:pt x="13798" y="2913"/>
                    <a:pt x="13860" y="2837"/>
                    <a:pt x="13918" y="2771"/>
                  </a:cubicBezTo>
                  <a:lnTo>
                    <a:pt x="14009" y="2672"/>
                  </a:lnTo>
                  <a:cubicBezTo>
                    <a:pt x="14050" y="2628"/>
                    <a:pt x="14085" y="2584"/>
                    <a:pt x="14119" y="2542"/>
                  </a:cubicBezTo>
                  <a:cubicBezTo>
                    <a:pt x="14184" y="2459"/>
                    <a:pt x="14237" y="2389"/>
                    <a:pt x="14283" y="2336"/>
                  </a:cubicBezTo>
                  <a:lnTo>
                    <a:pt x="14476" y="2123"/>
                  </a:lnTo>
                  <a:lnTo>
                    <a:pt x="14574" y="2014"/>
                  </a:lnTo>
                  <a:lnTo>
                    <a:pt x="14617" y="1968"/>
                  </a:lnTo>
                  <a:cubicBezTo>
                    <a:pt x="14621" y="1964"/>
                    <a:pt x="14630" y="1957"/>
                    <a:pt x="14638" y="1949"/>
                  </a:cubicBezTo>
                  <a:cubicBezTo>
                    <a:pt x="14676" y="1913"/>
                    <a:pt x="14754" y="1861"/>
                    <a:pt x="14857" y="1768"/>
                  </a:cubicBezTo>
                  <a:cubicBezTo>
                    <a:pt x="14885" y="1743"/>
                    <a:pt x="14910" y="1716"/>
                    <a:pt x="14936" y="1689"/>
                  </a:cubicBezTo>
                  <a:lnTo>
                    <a:pt x="14975" y="1642"/>
                  </a:lnTo>
                  <a:lnTo>
                    <a:pt x="14997" y="1613"/>
                  </a:lnTo>
                  <a:lnTo>
                    <a:pt x="15084" y="1496"/>
                  </a:lnTo>
                  <a:lnTo>
                    <a:pt x="15257" y="1261"/>
                  </a:lnTo>
                  <a:cubicBezTo>
                    <a:pt x="15371" y="1106"/>
                    <a:pt x="15467" y="994"/>
                    <a:pt x="15536" y="957"/>
                  </a:cubicBezTo>
                  <a:cubicBezTo>
                    <a:pt x="15576" y="932"/>
                    <a:pt x="15616" y="912"/>
                    <a:pt x="15642" y="902"/>
                  </a:cubicBezTo>
                  <a:lnTo>
                    <a:pt x="15642" y="902"/>
                  </a:lnTo>
                  <a:cubicBezTo>
                    <a:pt x="15700" y="927"/>
                    <a:pt x="15761" y="939"/>
                    <a:pt x="15822" y="939"/>
                  </a:cubicBezTo>
                  <a:cubicBezTo>
                    <a:pt x="15973" y="939"/>
                    <a:pt x="16120" y="864"/>
                    <a:pt x="16205" y="726"/>
                  </a:cubicBezTo>
                  <a:cubicBezTo>
                    <a:pt x="16335" y="515"/>
                    <a:pt x="16271" y="240"/>
                    <a:pt x="16061" y="108"/>
                  </a:cubicBezTo>
                  <a:cubicBezTo>
                    <a:pt x="15958" y="46"/>
                    <a:pt x="15842" y="9"/>
                    <a:pt x="15721" y="2"/>
                  </a:cubicBezTo>
                  <a:cubicBezTo>
                    <a:pt x="15705" y="1"/>
                    <a:pt x="15688" y="0"/>
                    <a:pt x="15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43" name="Google Shape;1343;p40"/>
            <p:cNvSpPr/>
            <p:nvPr/>
          </p:nvSpPr>
          <p:spPr>
            <a:xfrm>
              <a:off x="2558225" y="5346575"/>
              <a:ext cx="138950" cy="129250"/>
            </a:xfrm>
            <a:custGeom>
              <a:avLst/>
              <a:gdLst/>
              <a:ahLst/>
              <a:cxnLst/>
              <a:rect l="l" t="t" r="r" b="b"/>
              <a:pathLst>
                <a:path w="5558" h="5170" extrusionOk="0">
                  <a:moveTo>
                    <a:pt x="451" y="1538"/>
                  </a:moveTo>
                  <a:cubicBezTo>
                    <a:pt x="451" y="1538"/>
                    <a:pt x="450" y="1538"/>
                    <a:pt x="450" y="1538"/>
                  </a:cubicBezTo>
                  <a:cubicBezTo>
                    <a:pt x="450" y="1538"/>
                    <a:pt x="450" y="1538"/>
                    <a:pt x="451" y="1538"/>
                  </a:cubicBezTo>
                  <a:close/>
                  <a:moveTo>
                    <a:pt x="5391" y="0"/>
                  </a:moveTo>
                  <a:cubicBezTo>
                    <a:pt x="5382" y="0"/>
                    <a:pt x="5373" y="1"/>
                    <a:pt x="5365" y="2"/>
                  </a:cubicBezTo>
                  <a:cubicBezTo>
                    <a:pt x="5136" y="42"/>
                    <a:pt x="4914" y="90"/>
                    <a:pt x="4697" y="124"/>
                  </a:cubicBezTo>
                  <a:cubicBezTo>
                    <a:pt x="4585" y="140"/>
                    <a:pt x="4463" y="162"/>
                    <a:pt x="4351" y="184"/>
                  </a:cubicBezTo>
                  <a:lnTo>
                    <a:pt x="4016" y="253"/>
                  </a:lnTo>
                  <a:cubicBezTo>
                    <a:pt x="3794" y="294"/>
                    <a:pt x="3561" y="352"/>
                    <a:pt x="3357" y="386"/>
                  </a:cubicBezTo>
                  <a:cubicBezTo>
                    <a:pt x="3260" y="400"/>
                    <a:pt x="3121" y="418"/>
                    <a:pt x="3009" y="445"/>
                  </a:cubicBezTo>
                  <a:cubicBezTo>
                    <a:pt x="2894" y="468"/>
                    <a:pt x="2773" y="500"/>
                    <a:pt x="2671" y="522"/>
                  </a:cubicBezTo>
                  <a:cubicBezTo>
                    <a:pt x="2571" y="545"/>
                    <a:pt x="2444" y="570"/>
                    <a:pt x="2324" y="607"/>
                  </a:cubicBezTo>
                  <a:cubicBezTo>
                    <a:pt x="2213" y="641"/>
                    <a:pt x="2138" y="653"/>
                    <a:pt x="2004" y="686"/>
                  </a:cubicBezTo>
                  <a:cubicBezTo>
                    <a:pt x="1942" y="701"/>
                    <a:pt x="1873" y="724"/>
                    <a:pt x="1823" y="741"/>
                  </a:cubicBezTo>
                  <a:cubicBezTo>
                    <a:pt x="1773" y="756"/>
                    <a:pt x="1729" y="768"/>
                    <a:pt x="1679" y="780"/>
                  </a:cubicBezTo>
                  <a:cubicBezTo>
                    <a:pt x="1628" y="792"/>
                    <a:pt x="1575" y="803"/>
                    <a:pt x="1526" y="811"/>
                  </a:cubicBezTo>
                  <a:cubicBezTo>
                    <a:pt x="1479" y="820"/>
                    <a:pt x="1429" y="826"/>
                    <a:pt x="1365" y="835"/>
                  </a:cubicBezTo>
                  <a:cubicBezTo>
                    <a:pt x="1301" y="845"/>
                    <a:pt x="1238" y="857"/>
                    <a:pt x="1179" y="871"/>
                  </a:cubicBezTo>
                  <a:cubicBezTo>
                    <a:pt x="1123" y="883"/>
                    <a:pt x="1075" y="893"/>
                    <a:pt x="1024" y="901"/>
                  </a:cubicBezTo>
                  <a:lnTo>
                    <a:pt x="854" y="930"/>
                  </a:lnTo>
                  <a:lnTo>
                    <a:pt x="692" y="964"/>
                  </a:lnTo>
                  <a:cubicBezTo>
                    <a:pt x="679" y="965"/>
                    <a:pt x="665" y="966"/>
                    <a:pt x="652" y="966"/>
                  </a:cubicBezTo>
                  <a:cubicBezTo>
                    <a:pt x="636" y="966"/>
                    <a:pt x="620" y="965"/>
                    <a:pt x="606" y="962"/>
                  </a:cubicBezTo>
                  <a:lnTo>
                    <a:pt x="512" y="951"/>
                  </a:lnTo>
                  <a:cubicBezTo>
                    <a:pt x="491" y="948"/>
                    <a:pt x="471" y="947"/>
                    <a:pt x="450" y="947"/>
                  </a:cubicBezTo>
                  <a:cubicBezTo>
                    <a:pt x="406" y="947"/>
                    <a:pt x="362" y="953"/>
                    <a:pt x="319" y="965"/>
                  </a:cubicBezTo>
                  <a:cubicBezTo>
                    <a:pt x="225" y="988"/>
                    <a:pt x="126" y="1069"/>
                    <a:pt x="85" y="1142"/>
                  </a:cubicBezTo>
                  <a:cubicBezTo>
                    <a:pt x="66" y="1170"/>
                    <a:pt x="51" y="1202"/>
                    <a:pt x="38" y="1234"/>
                  </a:cubicBezTo>
                  <a:cubicBezTo>
                    <a:pt x="29" y="1259"/>
                    <a:pt x="21" y="1286"/>
                    <a:pt x="15" y="1314"/>
                  </a:cubicBezTo>
                  <a:cubicBezTo>
                    <a:pt x="7" y="1344"/>
                    <a:pt x="2" y="1375"/>
                    <a:pt x="1" y="1406"/>
                  </a:cubicBezTo>
                  <a:cubicBezTo>
                    <a:pt x="1" y="1426"/>
                    <a:pt x="0" y="1443"/>
                    <a:pt x="1" y="1464"/>
                  </a:cubicBezTo>
                  <a:cubicBezTo>
                    <a:pt x="4" y="1488"/>
                    <a:pt x="7" y="1514"/>
                    <a:pt x="13" y="1538"/>
                  </a:cubicBezTo>
                  <a:cubicBezTo>
                    <a:pt x="27" y="1593"/>
                    <a:pt x="53" y="1645"/>
                    <a:pt x="89" y="1689"/>
                  </a:cubicBezTo>
                  <a:cubicBezTo>
                    <a:pt x="105" y="1710"/>
                    <a:pt x="124" y="1729"/>
                    <a:pt x="145" y="1746"/>
                  </a:cubicBezTo>
                  <a:cubicBezTo>
                    <a:pt x="161" y="1760"/>
                    <a:pt x="178" y="1772"/>
                    <a:pt x="197" y="1783"/>
                  </a:cubicBezTo>
                  <a:cubicBezTo>
                    <a:pt x="325" y="1852"/>
                    <a:pt x="369" y="1851"/>
                    <a:pt x="407" y="1869"/>
                  </a:cubicBezTo>
                  <a:cubicBezTo>
                    <a:pt x="429" y="1876"/>
                    <a:pt x="450" y="1887"/>
                    <a:pt x="467" y="1902"/>
                  </a:cubicBezTo>
                  <a:cubicBezTo>
                    <a:pt x="552" y="1979"/>
                    <a:pt x="689" y="2069"/>
                    <a:pt x="751" y="2117"/>
                  </a:cubicBezTo>
                  <a:cubicBezTo>
                    <a:pt x="833" y="2179"/>
                    <a:pt x="911" y="2247"/>
                    <a:pt x="986" y="2319"/>
                  </a:cubicBezTo>
                  <a:cubicBezTo>
                    <a:pt x="1065" y="2397"/>
                    <a:pt x="1175" y="2490"/>
                    <a:pt x="1249" y="2553"/>
                  </a:cubicBezTo>
                  <a:cubicBezTo>
                    <a:pt x="1290" y="2589"/>
                    <a:pt x="1323" y="2622"/>
                    <a:pt x="1368" y="2663"/>
                  </a:cubicBezTo>
                  <a:cubicBezTo>
                    <a:pt x="1412" y="2705"/>
                    <a:pt x="1461" y="2746"/>
                    <a:pt x="1506" y="2785"/>
                  </a:cubicBezTo>
                  <a:cubicBezTo>
                    <a:pt x="1552" y="2823"/>
                    <a:pt x="1599" y="2862"/>
                    <a:pt x="1649" y="2900"/>
                  </a:cubicBezTo>
                  <a:lnTo>
                    <a:pt x="1789" y="3004"/>
                  </a:lnTo>
                  <a:cubicBezTo>
                    <a:pt x="1870" y="3065"/>
                    <a:pt x="1948" y="3131"/>
                    <a:pt x="2022" y="3200"/>
                  </a:cubicBezTo>
                  <a:cubicBezTo>
                    <a:pt x="2056" y="3234"/>
                    <a:pt x="2104" y="3284"/>
                    <a:pt x="2153" y="3328"/>
                  </a:cubicBezTo>
                  <a:cubicBezTo>
                    <a:pt x="2201" y="3370"/>
                    <a:pt x="2249" y="3410"/>
                    <a:pt x="2297" y="3448"/>
                  </a:cubicBezTo>
                  <a:cubicBezTo>
                    <a:pt x="2346" y="3487"/>
                    <a:pt x="2407" y="3530"/>
                    <a:pt x="2454" y="3560"/>
                  </a:cubicBezTo>
                  <a:cubicBezTo>
                    <a:pt x="2502" y="3591"/>
                    <a:pt x="2535" y="3614"/>
                    <a:pt x="2577" y="3645"/>
                  </a:cubicBezTo>
                  <a:cubicBezTo>
                    <a:pt x="2618" y="3678"/>
                    <a:pt x="2658" y="3710"/>
                    <a:pt x="2692" y="3741"/>
                  </a:cubicBezTo>
                  <a:cubicBezTo>
                    <a:pt x="2727" y="3771"/>
                    <a:pt x="2753" y="3800"/>
                    <a:pt x="2801" y="3851"/>
                  </a:cubicBezTo>
                  <a:cubicBezTo>
                    <a:pt x="3000" y="4052"/>
                    <a:pt x="3192" y="4159"/>
                    <a:pt x="3358" y="4298"/>
                  </a:cubicBezTo>
                  <a:cubicBezTo>
                    <a:pt x="3400" y="4333"/>
                    <a:pt x="3441" y="4365"/>
                    <a:pt x="3481" y="4400"/>
                  </a:cubicBezTo>
                  <a:cubicBezTo>
                    <a:pt x="3522" y="4434"/>
                    <a:pt x="3570" y="4477"/>
                    <a:pt x="3617" y="4515"/>
                  </a:cubicBezTo>
                  <a:cubicBezTo>
                    <a:pt x="3663" y="4553"/>
                    <a:pt x="3709" y="4590"/>
                    <a:pt x="3761" y="4629"/>
                  </a:cubicBezTo>
                  <a:cubicBezTo>
                    <a:pt x="3813" y="4666"/>
                    <a:pt x="3866" y="4700"/>
                    <a:pt x="3922" y="4730"/>
                  </a:cubicBezTo>
                  <a:cubicBezTo>
                    <a:pt x="3965" y="4754"/>
                    <a:pt x="4007" y="4782"/>
                    <a:pt x="4047" y="4811"/>
                  </a:cubicBezTo>
                  <a:cubicBezTo>
                    <a:pt x="4090" y="4842"/>
                    <a:pt x="4133" y="4875"/>
                    <a:pt x="4171" y="4907"/>
                  </a:cubicBezTo>
                  <a:cubicBezTo>
                    <a:pt x="4239" y="4965"/>
                    <a:pt x="4341" y="5071"/>
                    <a:pt x="4437" y="5138"/>
                  </a:cubicBezTo>
                  <a:lnTo>
                    <a:pt x="4446" y="5143"/>
                  </a:lnTo>
                  <a:cubicBezTo>
                    <a:pt x="4473" y="5161"/>
                    <a:pt x="4503" y="5170"/>
                    <a:pt x="4532" y="5170"/>
                  </a:cubicBezTo>
                  <a:cubicBezTo>
                    <a:pt x="4577" y="5170"/>
                    <a:pt x="4620" y="5150"/>
                    <a:pt x="4649" y="5114"/>
                  </a:cubicBezTo>
                  <a:cubicBezTo>
                    <a:pt x="4699" y="5053"/>
                    <a:pt x="4694" y="4962"/>
                    <a:pt x="4637" y="4908"/>
                  </a:cubicBezTo>
                  <a:cubicBezTo>
                    <a:pt x="4556" y="4832"/>
                    <a:pt x="4511" y="4761"/>
                    <a:pt x="4418" y="4656"/>
                  </a:cubicBezTo>
                  <a:cubicBezTo>
                    <a:pt x="4374" y="4609"/>
                    <a:pt x="4332" y="4567"/>
                    <a:pt x="4285" y="4526"/>
                  </a:cubicBezTo>
                  <a:cubicBezTo>
                    <a:pt x="4238" y="4482"/>
                    <a:pt x="4188" y="4441"/>
                    <a:pt x="4136" y="4404"/>
                  </a:cubicBezTo>
                  <a:cubicBezTo>
                    <a:pt x="4095" y="4374"/>
                    <a:pt x="4056" y="4343"/>
                    <a:pt x="4017" y="4310"/>
                  </a:cubicBezTo>
                  <a:cubicBezTo>
                    <a:pt x="3980" y="4276"/>
                    <a:pt x="3940" y="4238"/>
                    <a:pt x="3902" y="4200"/>
                  </a:cubicBezTo>
                  <a:cubicBezTo>
                    <a:pt x="3863" y="4162"/>
                    <a:pt x="3830" y="4126"/>
                    <a:pt x="3789" y="4082"/>
                  </a:cubicBezTo>
                  <a:cubicBezTo>
                    <a:pt x="3746" y="4038"/>
                    <a:pt x="3702" y="3994"/>
                    <a:pt x="3658" y="3954"/>
                  </a:cubicBezTo>
                  <a:cubicBezTo>
                    <a:pt x="3484" y="3787"/>
                    <a:pt x="3288" y="3646"/>
                    <a:pt x="3177" y="3510"/>
                  </a:cubicBezTo>
                  <a:cubicBezTo>
                    <a:pt x="3149" y="3477"/>
                    <a:pt x="3101" y="3419"/>
                    <a:pt x="3053" y="3370"/>
                  </a:cubicBezTo>
                  <a:cubicBezTo>
                    <a:pt x="3005" y="3322"/>
                    <a:pt x="2958" y="3280"/>
                    <a:pt x="2912" y="3239"/>
                  </a:cubicBezTo>
                  <a:cubicBezTo>
                    <a:pt x="2864" y="3198"/>
                    <a:pt x="2805" y="3153"/>
                    <a:pt x="2760" y="3120"/>
                  </a:cubicBezTo>
                  <a:cubicBezTo>
                    <a:pt x="2715" y="3087"/>
                    <a:pt x="2682" y="3061"/>
                    <a:pt x="2644" y="3027"/>
                  </a:cubicBezTo>
                  <a:cubicBezTo>
                    <a:pt x="2606" y="2994"/>
                    <a:pt x="2566" y="2957"/>
                    <a:pt x="2532" y="2923"/>
                  </a:cubicBezTo>
                  <a:cubicBezTo>
                    <a:pt x="2496" y="2889"/>
                    <a:pt x="2466" y="2855"/>
                    <a:pt x="2420" y="2808"/>
                  </a:cubicBezTo>
                  <a:cubicBezTo>
                    <a:pt x="2332" y="2718"/>
                    <a:pt x="2238" y="2633"/>
                    <a:pt x="2140" y="2553"/>
                  </a:cubicBezTo>
                  <a:cubicBezTo>
                    <a:pt x="2036" y="2474"/>
                    <a:pt x="1972" y="2423"/>
                    <a:pt x="1888" y="2345"/>
                  </a:cubicBezTo>
                  <a:cubicBezTo>
                    <a:pt x="1846" y="2310"/>
                    <a:pt x="1811" y="2275"/>
                    <a:pt x="1773" y="2238"/>
                  </a:cubicBezTo>
                  <a:cubicBezTo>
                    <a:pt x="1733" y="2200"/>
                    <a:pt x="1686" y="2155"/>
                    <a:pt x="1641" y="2113"/>
                  </a:cubicBezTo>
                  <a:cubicBezTo>
                    <a:pt x="1543" y="2027"/>
                    <a:pt x="1478" y="1972"/>
                    <a:pt x="1396" y="1890"/>
                  </a:cubicBezTo>
                  <a:cubicBezTo>
                    <a:pt x="1307" y="1804"/>
                    <a:pt x="1212" y="1720"/>
                    <a:pt x="1115" y="1643"/>
                  </a:cubicBezTo>
                  <a:cubicBezTo>
                    <a:pt x="1037" y="1585"/>
                    <a:pt x="987" y="1550"/>
                    <a:pt x="938" y="1512"/>
                  </a:cubicBezTo>
                  <a:lnTo>
                    <a:pt x="938" y="1512"/>
                  </a:lnTo>
                  <a:lnTo>
                    <a:pt x="965" y="1507"/>
                  </a:lnTo>
                  <a:lnTo>
                    <a:pt x="1130" y="1477"/>
                  </a:lnTo>
                  <a:cubicBezTo>
                    <a:pt x="1194" y="1464"/>
                    <a:pt x="1255" y="1449"/>
                    <a:pt x="1312" y="1435"/>
                  </a:cubicBezTo>
                  <a:cubicBezTo>
                    <a:pt x="1362" y="1422"/>
                    <a:pt x="1413" y="1411"/>
                    <a:pt x="1459" y="1403"/>
                  </a:cubicBezTo>
                  <a:cubicBezTo>
                    <a:pt x="1507" y="1393"/>
                    <a:pt x="1571" y="1384"/>
                    <a:pt x="1635" y="1370"/>
                  </a:cubicBezTo>
                  <a:cubicBezTo>
                    <a:pt x="1699" y="1358"/>
                    <a:pt x="1758" y="1344"/>
                    <a:pt x="1818" y="1328"/>
                  </a:cubicBezTo>
                  <a:cubicBezTo>
                    <a:pt x="1878" y="1311"/>
                    <a:pt x="1945" y="1292"/>
                    <a:pt x="2001" y="1271"/>
                  </a:cubicBezTo>
                  <a:cubicBezTo>
                    <a:pt x="2059" y="1250"/>
                    <a:pt x="2098" y="1237"/>
                    <a:pt x="2148" y="1222"/>
                  </a:cubicBezTo>
                  <a:cubicBezTo>
                    <a:pt x="2235" y="1199"/>
                    <a:pt x="2383" y="1160"/>
                    <a:pt x="2488" y="1122"/>
                  </a:cubicBezTo>
                  <a:cubicBezTo>
                    <a:pt x="2584" y="1086"/>
                    <a:pt x="2682" y="1064"/>
                    <a:pt x="2801" y="1031"/>
                  </a:cubicBezTo>
                  <a:cubicBezTo>
                    <a:pt x="2920" y="997"/>
                    <a:pt x="3017" y="968"/>
                    <a:pt x="3127" y="938"/>
                  </a:cubicBezTo>
                  <a:cubicBezTo>
                    <a:pt x="3235" y="908"/>
                    <a:pt x="3322" y="890"/>
                    <a:pt x="3450" y="863"/>
                  </a:cubicBezTo>
                  <a:cubicBezTo>
                    <a:pt x="3692" y="805"/>
                    <a:pt x="3898" y="742"/>
                    <a:pt x="4120" y="679"/>
                  </a:cubicBezTo>
                  <a:lnTo>
                    <a:pt x="4448" y="579"/>
                  </a:lnTo>
                  <a:cubicBezTo>
                    <a:pt x="4558" y="548"/>
                    <a:pt x="4660" y="520"/>
                    <a:pt x="4771" y="492"/>
                  </a:cubicBezTo>
                  <a:cubicBezTo>
                    <a:pt x="5002" y="437"/>
                    <a:pt x="5219" y="363"/>
                    <a:pt x="5435" y="297"/>
                  </a:cubicBezTo>
                  <a:cubicBezTo>
                    <a:pt x="5511" y="274"/>
                    <a:pt x="5558" y="195"/>
                    <a:pt x="5539" y="117"/>
                  </a:cubicBezTo>
                  <a:cubicBezTo>
                    <a:pt x="5523" y="48"/>
                    <a:pt x="5461" y="0"/>
                    <a:pt x="5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>
          <a:extLst>
            <a:ext uri="{FF2B5EF4-FFF2-40B4-BE49-F238E27FC236}">
              <a16:creationId xmlns:a16="http://schemas.microsoft.com/office/drawing/2014/main" id="{114DC86A-0BF0-E590-8213-638071F4D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40">
            <a:extLst>
              <a:ext uri="{FF2B5EF4-FFF2-40B4-BE49-F238E27FC236}">
                <a16:creationId xmlns:a16="http://schemas.microsoft.com/office/drawing/2014/main" id="{F6843FCA-8988-C108-0B72-A2C5ED663C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6325" y="354225"/>
            <a:ext cx="70914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bg1"/>
                </a:solidFill>
              </a:rPr>
              <a:t>Features von Angular</a:t>
            </a:r>
            <a:endParaRPr sz="3000" b="1" dirty="0">
              <a:solidFill>
                <a:schemeClr val="bg1"/>
              </a:solidFill>
            </a:endParaRPr>
          </a:p>
        </p:txBody>
      </p:sp>
      <p:grpSp>
        <p:nvGrpSpPr>
          <p:cNvPr id="1273" name="Google Shape;1273;p40">
            <a:extLst>
              <a:ext uri="{FF2B5EF4-FFF2-40B4-BE49-F238E27FC236}">
                <a16:creationId xmlns:a16="http://schemas.microsoft.com/office/drawing/2014/main" id="{0C34F839-95DC-A01C-D0D6-29CF80E512A9}"/>
              </a:ext>
            </a:extLst>
          </p:cNvPr>
          <p:cNvGrpSpPr/>
          <p:nvPr/>
        </p:nvGrpSpPr>
        <p:grpSpPr>
          <a:xfrm>
            <a:off x="11217813" y="5054571"/>
            <a:ext cx="333809" cy="373277"/>
            <a:chOff x="861113" y="2885746"/>
            <a:chExt cx="333809" cy="373277"/>
          </a:xfrm>
        </p:grpSpPr>
        <p:sp>
          <p:nvSpPr>
            <p:cNvPr id="1274" name="Google Shape;1274;p40">
              <a:extLst>
                <a:ext uri="{FF2B5EF4-FFF2-40B4-BE49-F238E27FC236}">
                  <a16:creationId xmlns:a16="http://schemas.microsoft.com/office/drawing/2014/main" id="{2FD0B837-A606-E83B-0813-8D3ADB64E224}"/>
                </a:ext>
              </a:extLst>
            </p:cNvPr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0">
              <a:extLst>
                <a:ext uri="{FF2B5EF4-FFF2-40B4-BE49-F238E27FC236}">
                  <a16:creationId xmlns:a16="http://schemas.microsoft.com/office/drawing/2014/main" id="{A3580FAE-1C60-8132-9020-F85EDF027D09}"/>
                </a:ext>
              </a:extLst>
            </p:cNvPr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0">
              <a:extLst>
                <a:ext uri="{FF2B5EF4-FFF2-40B4-BE49-F238E27FC236}">
                  <a16:creationId xmlns:a16="http://schemas.microsoft.com/office/drawing/2014/main" id="{DDE55AB9-21EE-4BDF-04C7-B714F37E9833}"/>
                </a:ext>
              </a:extLst>
            </p:cNvPr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40">
            <a:extLst>
              <a:ext uri="{FF2B5EF4-FFF2-40B4-BE49-F238E27FC236}">
                <a16:creationId xmlns:a16="http://schemas.microsoft.com/office/drawing/2014/main" id="{53594A5A-7515-5BAA-4E5A-2A37E8EF8278}"/>
              </a:ext>
            </a:extLst>
          </p:cNvPr>
          <p:cNvGrpSpPr/>
          <p:nvPr/>
        </p:nvGrpSpPr>
        <p:grpSpPr>
          <a:xfrm>
            <a:off x="3502332" y="3493931"/>
            <a:ext cx="2004317" cy="1100952"/>
            <a:chOff x="5870050" y="2908925"/>
            <a:chExt cx="1185075" cy="650950"/>
          </a:xfrm>
        </p:grpSpPr>
        <p:sp>
          <p:nvSpPr>
            <p:cNvPr id="1278" name="Google Shape;1278;p40">
              <a:extLst>
                <a:ext uri="{FF2B5EF4-FFF2-40B4-BE49-F238E27FC236}">
                  <a16:creationId xmlns:a16="http://schemas.microsoft.com/office/drawing/2014/main" id="{F5349A35-E7D3-59EC-E322-305C1C448CAE}"/>
                </a:ext>
              </a:extLst>
            </p:cNvPr>
            <p:cNvSpPr/>
            <p:nvPr/>
          </p:nvSpPr>
          <p:spPr>
            <a:xfrm>
              <a:off x="5870050" y="2999625"/>
              <a:ext cx="1185075" cy="560250"/>
            </a:xfrm>
            <a:custGeom>
              <a:avLst/>
              <a:gdLst/>
              <a:ahLst/>
              <a:cxnLst/>
              <a:rect l="l" t="t" r="r" b="b"/>
              <a:pathLst>
                <a:path w="47403" h="22410" extrusionOk="0">
                  <a:moveTo>
                    <a:pt x="5" y="0"/>
                  </a:moveTo>
                  <a:cubicBezTo>
                    <a:pt x="3" y="118"/>
                    <a:pt x="0" y="234"/>
                    <a:pt x="0" y="352"/>
                  </a:cubicBezTo>
                  <a:cubicBezTo>
                    <a:pt x="0" y="12534"/>
                    <a:pt x="10610" y="22410"/>
                    <a:pt x="23702" y="22410"/>
                  </a:cubicBezTo>
                  <a:cubicBezTo>
                    <a:pt x="36792" y="22410"/>
                    <a:pt x="47402" y="12534"/>
                    <a:pt x="47402" y="352"/>
                  </a:cubicBezTo>
                  <a:cubicBezTo>
                    <a:pt x="47402" y="234"/>
                    <a:pt x="47399" y="118"/>
                    <a:pt x="47397" y="2"/>
                  </a:cubicBezTo>
                  <a:cubicBezTo>
                    <a:pt x="47197" y="1947"/>
                    <a:pt x="36665" y="3515"/>
                    <a:pt x="23702" y="3515"/>
                  </a:cubicBezTo>
                  <a:cubicBezTo>
                    <a:pt x="10738" y="3515"/>
                    <a:pt x="207" y="1947"/>
                    <a:pt x="5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0">
              <a:extLst>
                <a:ext uri="{FF2B5EF4-FFF2-40B4-BE49-F238E27FC236}">
                  <a16:creationId xmlns:a16="http://schemas.microsoft.com/office/drawing/2014/main" id="{FDB6D580-1A7B-E93C-F2F2-74F6589D966B}"/>
                </a:ext>
              </a:extLst>
            </p:cNvPr>
            <p:cNvSpPr/>
            <p:nvPr/>
          </p:nvSpPr>
          <p:spPr>
            <a:xfrm>
              <a:off x="5870150" y="2908925"/>
              <a:ext cx="1184850" cy="178575"/>
            </a:xfrm>
            <a:custGeom>
              <a:avLst/>
              <a:gdLst/>
              <a:ahLst/>
              <a:cxnLst/>
              <a:rect l="l" t="t" r="r" b="b"/>
              <a:pathLst>
                <a:path w="47394" h="7143" extrusionOk="0">
                  <a:moveTo>
                    <a:pt x="23698" y="1"/>
                  </a:moveTo>
                  <a:cubicBezTo>
                    <a:pt x="10783" y="1"/>
                    <a:pt x="281" y="1559"/>
                    <a:pt x="3" y="3493"/>
                  </a:cubicBezTo>
                  <a:cubicBezTo>
                    <a:pt x="3" y="3539"/>
                    <a:pt x="3" y="3584"/>
                    <a:pt x="1" y="3628"/>
                  </a:cubicBezTo>
                  <a:cubicBezTo>
                    <a:pt x="203" y="5575"/>
                    <a:pt x="10734" y="7143"/>
                    <a:pt x="23698" y="7143"/>
                  </a:cubicBezTo>
                  <a:cubicBezTo>
                    <a:pt x="36661" y="7143"/>
                    <a:pt x="47192" y="5575"/>
                    <a:pt x="47393" y="3628"/>
                  </a:cubicBezTo>
                  <a:cubicBezTo>
                    <a:pt x="47393" y="3584"/>
                    <a:pt x="47393" y="3539"/>
                    <a:pt x="47392" y="3493"/>
                  </a:cubicBezTo>
                  <a:cubicBezTo>
                    <a:pt x="47114" y="1559"/>
                    <a:pt x="36613" y="1"/>
                    <a:pt x="23698" y="1"/>
                  </a:cubicBezTo>
                  <a:close/>
                </a:path>
              </a:pathLst>
            </a:custGeom>
            <a:solidFill>
              <a:srgbClr val="BA8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0">
              <a:extLst>
                <a:ext uri="{FF2B5EF4-FFF2-40B4-BE49-F238E27FC236}">
                  <a16:creationId xmlns:a16="http://schemas.microsoft.com/office/drawing/2014/main" id="{09730BCD-024F-3E02-53BE-7EEB7EDD08AC}"/>
                </a:ext>
              </a:extLst>
            </p:cNvPr>
            <p:cNvSpPr/>
            <p:nvPr/>
          </p:nvSpPr>
          <p:spPr>
            <a:xfrm>
              <a:off x="6650550" y="3131700"/>
              <a:ext cx="276150" cy="268350"/>
            </a:xfrm>
            <a:custGeom>
              <a:avLst/>
              <a:gdLst/>
              <a:ahLst/>
              <a:cxnLst/>
              <a:rect l="l" t="t" r="r" b="b"/>
              <a:pathLst>
                <a:path w="11046" h="10734" extrusionOk="0">
                  <a:moveTo>
                    <a:pt x="10643" y="1"/>
                  </a:moveTo>
                  <a:cubicBezTo>
                    <a:pt x="10639" y="1"/>
                    <a:pt x="10635" y="1"/>
                    <a:pt x="10631" y="1"/>
                  </a:cubicBezTo>
                  <a:cubicBezTo>
                    <a:pt x="10401" y="12"/>
                    <a:pt x="10259" y="176"/>
                    <a:pt x="10237" y="397"/>
                  </a:cubicBezTo>
                  <a:cubicBezTo>
                    <a:pt x="10231" y="456"/>
                    <a:pt x="10226" y="513"/>
                    <a:pt x="10217" y="570"/>
                  </a:cubicBezTo>
                  <a:cubicBezTo>
                    <a:pt x="10215" y="580"/>
                    <a:pt x="10214" y="589"/>
                    <a:pt x="10213" y="598"/>
                  </a:cubicBezTo>
                  <a:lnTo>
                    <a:pt x="10213" y="598"/>
                  </a:lnTo>
                  <a:cubicBezTo>
                    <a:pt x="10210" y="619"/>
                    <a:pt x="10207" y="640"/>
                    <a:pt x="10204" y="661"/>
                  </a:cubicBezTo>
                  <a:cubicBezTo>
                    <a:pt x="10186" y="778"/>
                    <a:pt x="10164" y="894"/>
                    <a:pt x="10139" y="1012"/>
                  </a:cubicBezTo>
                  <a:cubicBezTo>
                    <a:pt x="10091" y="1238"/>
                    <a:pt x="10031" y="1460"/>
                    <a:pt x="9957" y="1679"/>
                  </a:cubicBezTo>
                  <a:cubicBezTo>
                    <a:pt x="9923" y="1788"/>
                    <a:pt x="9884" y="1894"/>
                    <a:pt x="9843" y="1999"/>
                  </a:cubicBezTo>
                  <a:cubicBezTo>
                    <a:pt x="9824" y="2051"/>
                    <a:pt x="9802" y="2104"/>
                    <a:pt x="9779" y="2156"/>
                  </a:cubicBezTo>
                  <a:cubicBezTo>
                    <a:pt x="9775" y="2169"/>
                    <a:pt x="9773" y="2174"/>
                    <a:pt x="9772" y="2175"/>
                  </a:cubicBezTo>
                  <a:lnTo>
                    <a:pt x="9772" y="2175"/>
                  </a:lnTo>
                  <a:cubicBezTo>
                    <a:pt x="9762" y="2197"/>
                    <a:pt x="9752" y="2218"/>
                    <a:pt x="9743" y="2241"/>
                  </a:cubicBezTo>
                  <a:cubicBezTo>
                    <a:pt x="9648" y="2452"/>
                    <a:pt x="9544" y="2657"/>
                    <a:pt x="9430" y="2859"/>
                  </a:cubicBezTo>
                  <a:cubicBezTo>
                    <a:pt x="9315" y="3062"/>
                    <a:pt x="9191" y="3261"/>
                    <a:pt x="9059" y="3455"/>
                  </a:cubicBezTo>
                  <a:cubicBezTo>
                    <a:pt x="8996" y="3552"/>
                    <a:pt x="8927" y="3646"/>
                    <a:pt x="8859" y="3740"/>
                  </a:cubicBezTo>
                  <a:cubicBezTo>
                    <a:pt x="8824" y="3787"/>
                    <a:pt x="8791" y="3833"/>
                    <a:pt x="8754" y="3879"/>
                  </a:cubicBezTo>
                  <a:cubicBezTo>
                    <a:pt x="8745" y="3889"/>
                    <a:pt x="8737" y="3900"/>
                    <a:pt x="8729" y="3911"/>
                  </a:cubicBezTo>
                  <a:lnTo>
                    <a:pt x="8729" y="3911"/>
                  </a:lnTo>
                  <a:cubicBezTo>
                    <a:pt x="8715" y="3930"/>
                    <a:pt x="8700" y="3948"/>
                    <a:pt x="8686" y="3967"/>
                  </a:cubicBezTo>
                  <a:cubicBezTo>
                    <a:pt x="8385" y="4342"/>
                    <a:pt x="8061" y="4700"/>
                    <a:pt x="7718" y="5035"/>
                  </a:cubicBezTo>
                  <a:cubicBezTo>
                    <a:pt x="7363" y="5385"/>
                    <a:pt x="6988" y="5714"/>
                    <a:pt x="6602" y="6028"/>
                  </a:cubicBezTo>
                  <a:cubicBezTo>
                    <a:pt x="6507" y="6106"/>
                    <a:pt x="6410" y="6184"/>
                    <a:pt x="6313" y="6261"/>
                  </a:cubicBezTo>
                  <a:lnTo>
                    <a:pt x="6238" y="6318"/>
                  </a:lnTo>
                  <a:lnTo>
                    <a:pt x="6239" y="6317"/>
                  </a:lnTo>
                  <a:lnTo>
                    <a:pt x="6239" y="6317"/>
                  </a:lnTo>
                  <a:cubicBezTo>
                    <a:pt x="6234" y="6321"/>
                    <a:pt x="6229" y="6325"/>
                    <a:pt x="6224" y="6329"/>
                  </a:cubicBezTo>
                  <a:cubicBezTo>
                    <a:pt x="6171" y="6369"/>
                    <a:pt x="6117" y="6410"/>
                    <a:pt x="6065" y="6450"/>
                  </a:cubicBezTo>
                  <a:cubicBezTo>
                    <a:pt x="5863" y="6602"/>
                    <a:pt x="5656" y="6752"/>
                    <a:pt x="5450" y="6896"/>
                  </a:cubicBezTo>
                  <a:cubicBezTo>
                    <a:pt x="4632" y="7470"/>
                    <a:pt x="3782" y="7996"/>
                    <a:pt x="2921" y="8499"/>
                  </a:cubicBezTo>
                  <a:cubicBezTo>
                    <a:pt x="2129" y="8960"/>
                    <a:pt x="1326" y="9400"/>
                    <a:pt x="527" y="9847"/>
                  </a:cubicBezTo>
                  <a:cubicBezTo>
                    <a:pt x="438" y="9897"/>
                    <a:pt x="347" y="9947"/>
                    <a:pt x="258" y="9998"/>
                  </a:cubicBezTo>
                  <a:cubicBezTo>
                    <a:pt x="77" y="10099"/>
                    <a:pt x="1" y="10362"/>
                    <a:pt x="115" y="10540"/>
                  </a:cubicBezTo>
                  <a:cubicBezTo>
                    <a:pt x="195" y="10663"/>
                    <a:pt x="326" y="10734"/>
                    <a:pt x="461" y="10734"/>
                  </a:cubicBezTo>
                  <a:cubicBezTo>
                    <a:pt x="527" y="10734"/>
                    <a:pt x="594" y="10717"/>
                    <a:pt x="657" y="10681"/>
                  </a:cubicBezTo>
                  <a:cubicBezTo>
                    <a:pt x="1452" y="10234"/>
                    <a:pt x="2253" y="9797"/>
                    <a:pt x="3043" y="9343"/>
                  </a:cubicBezTo>
                  <a:cubicBezTo>
                    <a:pt x="3919" y="8837"/>
                    <a:pt x="4784" y="8313"/>
                    <a:pt x="5618" y="7740"/>
                  </a:cubicBezTo>
                  <a:cubicBezTo>
                    <a:pt x="6475" y="7152"/>
                    <a:pt x="7306" y="6516"/>
                    <a:pt x="8063" y="5803"/>
                  </a:cubicBezTo>
                  <a:cubicBezTo>
                    <a:pt x="8784" y="5122"/>
                    <a:pt x="9446" y="4361"/>
                    <a:pt x="9964" y="3514"/>
                  </a:cubicBezTo>
                  <a:cubicBezTo>
                    <a:pt x="10463" y="2697"/>
                    <a:pt x="10830" y="1784"/>
                    <a:pt x="10972" y="835"/>
                  </a:cubicBezTo>
                  <a:cubicBezTo>
                    <a:pt x="10994" y="689"/>
                    <a:pt x="11011" y="543"/>
                    <a:pt x="11027" y="398"/>
                  </a:cubicBezTo>
                  <a:cubicBezTo>
                    <a:pt x="11046" y="194"/>
                    <a:pt x="10839" y="1"/>
                    <a:pt x="10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0">
            <a:extLst>
              <a:ext uri="{FF2B5EF4-FFF2-40B4-BE49-F238E27FC236}">
                <a16:creationId xmlns:a16="http://schemas.microsoft.com/office/drawing/2014/main" id="{F7A3E36E-8CD1-E9BA-2C73-56CFDAA8691F}"/>
              </a:ext>
            </a:extLst>
          </p:cNvPr>
          <p:cNvGrpSpPr/>
          <p:nvPr/>
        </p:nvGrpSpPr>
        <p:grpSpPr>
          <a:xfrm>
            <a:off x="3031054" y="1718667"/>
            <a:ext cx="1144587" cy="918883"/>
            <a:chOff x="5744775" y="1926625"/>
            <a:chExt cx="676750" cy="543300"/>
          </a:xfrm>
        </p:grpSpPr>
        <p:sp>
          <p:nvSpPr>
            <p:cNvPr id="1282" name="Google Shape;1282;p40">
              <a:extLst>
                <a:ext uri="{FF2B5EF4-FFF2-40B4-BE49-F238E27FC236}">
                  <a16:creationId xmlns:a16="http://schemas.microsoft.com/office/drawing/2014/main" id="{4E861424-0AAE-E5F5-95B9-CE517C997019}"/>
                </a:ext>
              </a:extLst>
            </p:cNvPr>
            <p:cNvSpPr/>
            <p:nvPr/>
          </p:nvSpPr>
          <p:spPr>
            <a:xfrm>
              <a:off x="5744775" y="1926625"/>
              <a:ext cx="676750" cy="543300"/>
            </a:xfrm>
            <a:custGeom>
              <a:avLst/>
              <a:gdLst/>
              <a:ahLst/>
              <a:cxnLst/>
              <a:rect l="l" t="t" r="r" b="b"/>
              <a:pathLst>
                <a:path w="27070" h="21732" extrusionOk="0">
                  <a:moveTo>
                    <a:pt x="6076" y="2277"/>
                  </a:moveTo>
                  <a:cubicBezTo>
                    <a:pt x="6076" y="2277"/>
                    <a:pt x="7650" y="2387"/>
                    <a:pt x="7992" y="3337"/>
                  </a:cubicBezTo>
                  <a:cubicBezTo>
                    <a:pt x="7992" y="3337"/>
                    <a:pt x="5342" y="10861"/>
                    <a:pt x="4483" y="10861"/>
                  </a:cubicBezTo>
                  <a:cubicBezTo>
                    <a:pt x="4481" y="10861"/>
                    <a:pt x="4479" y="10861"/>
                    <a:pt x="4477" y="10861"/>
                  </a:cubicBezTo>
                  <a:cubicBezTo>
                    <a:pt x="3627" y="10824"/>
                    <a:pt x="2212" y="11021"/>
                    <a:pt x="2811" y="8958"/>
                  </a:cubicBezTo>
                  <a:cubicBezTo>
                    <a:pt x="3409" y="6895"/>
                    <a:pt x="6076" y="2277"/>
                    <a:pt x="6076" y="2277"/>
                  </a:cubicBezTo>
                  <a:close/>
                  <a:moveTo>
                    <a:pt x="10341" y="0"/>
                  </a:moveTo>
                  <a:cubicBezTo>
                    <a:pt x="10318" y="0"/>
                    <a:pt x="10296" y="1"/>
                    <a:pt x="10276" y="1"/>
                  </a:cubicBezTo>
                  <a:cubicBezTo>
                    <a:pt x="9394" y="23"/>
                    <a:pt x="9114" y="1511"/>
                    <a:pt x="9114" y="1511"/>
                  </a:cubicBezTo>
                  <a:cubicBezTo>
                    <a:pt x="9114" y="1511"/>
                    <a:pt x="7925" y="907"/>
                    <a:pt x="7698" y="726"/>
                  </a:cubicBezTo>
                  <a:cubicBezTo>
                    <a:pt x="7506" y="572"/>
                    <a:pt x="6760" y="153"/>
                    <a:pt x="5805" y="153"/>
                  </a:cubicBezTo>
                  <a:cubicBezTo>
                    <a:pt x="5633" y="153"/>
                    <a:pt x="5454" y="167"/>
                    <a:pt x="5270" y="198"/>
                  </a:cubicBezTo>
                  <a:cubicBezTo>
                    <a:pt x="4067" y="402"/>
                    <a:pt x="1958" y="6962"/>
                    <a:pt x="980" y="8923"/>
                  </a:cubicBezTo>
                  <a:cubicBezTo>
                    <a:pt x="1" y="10885"/>
                    <a:pt x="538" y="11292"/>
                    <a:pt x="1233" y="12004"/>
                  </a:cubicBezTo>
                  <a:cubicBezTo>
                    <a:pt x="1926" y="12714"/>
                    <a:pt x="3722" y="13600"/>
                    <a:pt x="3722" y="13600"/>
                  </a:cubicBezTo>
                  <a:lnTo>
                    <a:pt x="3687" y="14452"/>
                  </a:lnTo>
                  <a:cubicBezTo>
                    <a:pt x="3651" y="15302"/>
                    <a:pt x="4984" y="17020"/>
                    <a:pt x="9231" y="19373"/>
                  </a:cubicBezTo>
                  <a:cubicBezTo>
                    <a:pt x="12696" y="21293"/>
                    <a:pt x="14663" y="21731"/>
                    <a:pt x="15738" y="21731"/>
                  </a:cubicBezTo>
                  <a:cubicBezTo>
                    <a:pt x="15981" y="21731"/>
                    <a:pt x="16178" y="21709"/>
                    <a:pt x="16337" y="21676"/>
                  </a:cubicBezTo>
                  <a:cubicBezTo>
                    <a:pt x="17197" y="21500"/>
                    <a:pt x="23021" y="11773"/>
                    <a:pt x="23021" y="11773"/>
                  </a:cubicBezTo>
                  <a:cubicBezTo>
                    <a:pt x="25462" y="11493"/>
                    <a:pt x="27069" y="9772"/>
                    <a:pt x="27069" y="9772"/>
                  </a:cubicBezTo>
                  <a:cubicBezTo>
                    <a:pt x="27069" y="9772"/>
                    <a:pt x="25337" y="6416"/>
                    <a:pt x="19923" y="3417"/>
                  </a:cubicBezTo>
                  <a:cubicBezTo>
                    <a:pt x="14633" y="486"/>
                    <a:pt x="11314" y="0"/>
                    <a:pt x="10341" y="0"/>
                  </a:cubicBezTo>
                  <a:close/>
                </a:path>
              </a:pathLst>
            </a:custGeom>
            <a:solidFill>
              <a:srgbClr val="F3ED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0">
              <a:extLst>
                <a:ext uri="{FF2B5EF4-FFF2-40B4-BE49-F238E27FC236}">
                  <a16:creationId xmlns:a16="http://schemas.microsoft.com/office/drawing/2014/main" id="{723DE156-B5B5-3E99-2B95-2DFB0BDBD019}"/>
                </a:ext>
              </a:extLst>
            </p:cNvPr>
            <p:cNvSpPr/>
            <p:nvPr/>
          </p:nvSpPr>
          <p:spPr>
            <a:xfrm>
              <a:off x="5983350" y="1948750"/>
              <a:ext cx="393825" cy="219200"/>
            </a:xfrm>
            <a:custGeom>
              <a:avLst/>
              <a:gdLst/>
              <a:ahLst/>
              <a:cxnLst/>
              <a:rect l="l" t="t" r="r" b="b"/>
              <a:pathLst>
                <a:path w="15753" h="8768" extrusionOk="0">
                  <a:moveTo>
                    <a:pt x="2018" y="1"/>
                  </a:moveTo>
                  <a:cubicBezTo>
                    <a:pt x="1684" y="1"/>
                    <a:pt x="1414" y="57"/>
                    <a:pt x="1230" y="184"/>
                  </a:cubicBezTo>
                  <a:cubicBezTo>
                    <a:pt x="0" y="1036"/>
                    <a:pt x="3815" y="3575"/>
                    <a:pt x="5900" y="5058"/>
                  </a:cubicBezTo>
                  <a:cubicBezTo>
                    <a:pt x="7988" y="6541"/>
                    <a:pt x="11523" y="7738"/>
                    <a:pt x="12898" y="8008"/>
                  </a:cubicBezTo>
                  <a:cubicBezTo>
                    <a:pt x="14271" y="8278"/>
                    <a:pt x="15741" y="8768"/>
                    <a:pt x="15741" y="8768"/>
                  </a:cubicBezTo>
                  <a:cubicBezTo>
                    <a:pt x="15752" y="7351"/>
                    <a:pt x="11082" y="4010"/>
                    <a:pt x="9356" y="2836"/>
                  </a:cubicBezTo>
                  <a:cubicBezTo>
                    <a:pt x="7887" y="1837"/>
                    <a:pt x="3925" y="1"/>
                    <a:pt x="2018" y="1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0">
              <a:extLst>
                <a:ext uri="{FF2B5EF4-FFF2-40B4-BE49-F238E27FC236}">
                  <a16:creationId xmlns:a16="http://schemas.microsoft.com/office/drawing/2014/main" id="{A3E8ABA5-AFA5-5780-5420-6CB67D7F5E0B}"/>
                </a:ext>
              </a:extLst>
            </p:cNvPr>
            <p:cNvSpPr/>
            <p:nvPr/>
          </p:nvSpPr>
          <p:spPr>
            <a:xfrm>
              <a:off x="6015375" y="2116625"/>
              <a:ext cx="159700" cy="97800"/>
            </a:xfrm>
            <a:custGeom>
              <a:avLst/>
              <a:gdLst/>
              <a:ahLst/>
              <a:cxnLst/>
              <a:rect l="l" t="t" r="r" b="b"/>
              <a:pathLst>
                <a:path w="6388" h="3912" extrusionOk="0">
                  <a:moveTo>
                    <a:pt x="655" y="1"/>
                  </a:moveTo>
                  <a:cubicBezTo>
                    <a:pt x="312" y="1"/>
                    <a:pt x="1" y="478"/>
                    <a:pt x="304" y="822"/>
                  </a:cubicBezTo>
                  <a:cubicBezTo>
                    <a:pt x="1676" y="2382"/>
                    <a:pt x="3688" y="3293"/>
                    <a:pt x="5640" y="3889"/>
                  </a:cubicBezTo>
                  <a:cubicBezTo>
                    <a:pt x="5690" y="3904"/>
                    <a:pt x="5738" y="3911"/>
                    <a:pt x="5783" y="3911"/>
                  </a:cubicBezTo>
                  <a:cubicBezTo>
                    <a:pt x="6251" y="3911"/>
                    <a:pt x="6387" y="3137"/>
                    <a:pt x="5859" y="2976"/>
                  </a:cubicBezTo>
                  <a:cubicBezTo>
                    <a:pt x="4063" y="2426"/>
                    <a:pt x="2221" y="1587"/>
                    <a:pt x="960" y="152"/>
                  </a:cubicBezTo>
                  <a:cubicBezTo>
                    <a:pt x="867" y="45"/>
                    <a:pt x="759" y="1"/>
                    <a:pt x="655" y="1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0">
              <a:extLst>
                <a:ext uri="{FF2B5EF4-FFF2-40B4-BE49-F238E27FC236}">
                  <a16:creationId xmlns:a16="http://schemas.microsoft.com/office/drawing/2014/main" id="{F3159157-8DE3-7872-77F0-3FF821B463F5}"/>
                </a:ext>
              </a:extLst>
            </p:cNvPr>
            <p:cNvSpPr/>
            <p:nvPr/>
          </p:nvSpPr>
          <p:spPr>
            <a:xfrm>
              <a:off x="5985275" y="2180625"/>
              <a:ext cx="149100" cy="92750"/>
            </a:xfrm>
            <a:custGeom>
              <a:avLst/>
              <a:gdLst/>
              <a:ahLst/>
              <a:cxnLst/>
              <a:rect l="l" t="t" r="r" b="b"/>
              <a:pathLst>
                <a:path w="5964" h="3710" extrusionOk="0">
                  <a:moveTo>
                    <a:pt x="675" y="1"/>
                  </a:moveTo>
                  <a:cubicBezTo>
                    <a:pt x="330" y="1"/>
                    <a:pt x="1" y="338"/>
                    <a:pt x="263" y="675"/>
                  </a:cubicBezTo>
                  <a:cubicBezTo>
                    <a:pt x="1459" y="2212"/>
                    <a:pt x="3366" y="3166"/>
                    <a:pt x="5210" y="3689"/>
                  </a:cubicBezTo>
                  <a:cubicBezTo>
                    <a:pt x="5258" y="3703"/>
                    <a:pt x="5303" y="3709"/>
                    <a:pt x="5346" y="3709"/>
                  </a:cubicBezTo>
                  <a:cubicBezTo>
                    <a:pt x="5822" y="3709"/>
                    <a:pt x="5963" y="2927"/>
                    <a:pt x="5431" y="2777"/>
                  </a:cubicBezTo>
                  <a:cubicBezTo>
                    <a:pt x="3864" y="2332"/>
                    <a:pt x="2093" y="1511"/>
                    <a:pt x="1069" y="195"/>
                  </a:cubicBezTo>
                  <a:cubicBezTo>
                    <a:pt x="962" y="58"/>
                    <a:pt x="817" y="1"/>
                    <a:pt x="675" y="1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0">
              <a:extLst>
                <a:ext uri="{FF2B5EF4-FFF2-40B4-BE49-F238E27FC236}">
                  <a16:creationId xmlns:a16="http://schemas.microsoft.com/office/drawing/2014/main" id="{41D42680-4EF7-CB7D-1AF1-5A17F3F0AF85}"/>
                </a:ext>
              </a:extLst>
            </p:cNvPr>
            <p:cNvSpPr/>
            <p:nvPr/>
          </p:nvSpPr>
          <p:spPr>
            <a:xfrm>
              <a:off x="5946000" y="2251900"/>
              <a:ext cx="156600" cy="83925"/>
            </a:xfrm>
            <a:custGeom>
              <a:avLst/>
              <a:gdLst/>
              <a:ahLst/>
              <a:cxnLst/>
              <a:rect l="l" t="t" r="r" b="b"/>
              <a:pathLst>
                <a:path w="6264" h="3357" extrusionOk="0">
                  <a:moveTo>
                    <a:pt x="699" y="0"/>
                  </a:moveTo>
                  <a:cubicBezTo>
                    <a:pt x="325" y="0"/>
                    <a:pt x="1" y="479"/>
                    <a:pt x="351" y="797"/>
                  </a:cubicBezTo>
                  <a:cubicBezTo>
                    <a:pt x="1785" y="2095"/>
                    <a:pt x="3686" y="3256"/>
                    <a:pt x="5660" y="3356"/>
                  </a:cubicBezTo>
                  <a:cubicBezTo>
                    <a:pt x="5670" y="3357"/>
                    <a:pt x="5680" y="3357"/>
                    <a:pt x="5690" y="3357"/>
                  </a:cubicBezTo>
                  <a:cubicBezTo>
                    <a:pt x="6263" y="3357"/>
                    <a:pt x="6230" y="2449"/>
                    <a:pt x="5638" y="2418"/>
                  </a:cubicBezTo>
                  <a:cubicBezTo>
                    <a:pt x="3937" y="2331"/>
                    <a:pt x="2238" y="1239"/>
                    <a:pt x="1009" y="126"/>
                  </a:cubicBezTo>
                  <a:cubicBezTo>
                    <a:pt x="911" y="38"/>
                    <a:pt x="803" y="0"/>
                    <a:pt x="699" y="0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" name="Google Shape;1287;p40">
            <a:extLst>
              <a:ext uri="{FF2B5EF4-FFF2-40B4-BE49-F238E27FC236}">
                <a16:creationId xmlns:a16="http://schemas.microsoft.com/office/drawing/2014/main" id="{D40E40FB-4782-238E-315E-D3D9D0328B23}"/>
              </a:ext>
            </a:extLst>
          </p:cNvPr>
          <p:cNvGrpSpPr/>
          <p:nvPr/>
        </p:nvGrpSpPr>
        <p:grpSpPr>
          <a:xfrm>
            <a:off x="3453235" y="3067918"/>
            <a:ext cx="700240" cy="585739"/>
            <a:chOff x="5917175" y="2580250"/>
            <a:chExt cx="414025" cy="346325"/>
          </a:xfrm>
        </p:grpSpPr>
        <p:sp>
          <p:nvSpPr>
            <p:cNvPr id="1288" name="Google Shape;1288;p40">
              <a:extLst>
                <a:ext uri="{FF2B5EF4-FFF2-40B4-BE49-F238E27FC236}">
                  <a16:creationId xmlns:a16="http://schemas.microsoft.com/office/drawing/2014/main" id="{172ABD19-09C5-3818-FE9F-B46E1871C330}"/>
                </a:ext>
              </a:extLst>
            </p:cNvPr>
            <p:cNvSpPr/>
            <p:nvPr/>
          </p:nvSpPr>
          <p:spPr>
            <a:xfrm>
              <a:off x="5975875" y="2580250"/>
              <a:ext cx="355325" cy="265675"/>
            </a:xfrm>
            <a:custGeom>
              <a:avLst/>
              <a:gdLst/>
              <a:ahLst/>
              <a:cxnLst/>
              <a:rect l="l" t="t" r="r" b="b"/>
              <a:pathLst>
                <a:path w="14213" h="10627" extrusionOk="0">
                  <a:moveTo>
                    <a:pt x="4831" y="1"/>
                  </a:moveTo>
                  <a:lnTo>
                    <a:pt x="0" y="850"/>
                  </a:lnTo>
                  <a:lnTo>
                    <a:pt x="9104" y="10627"/>
                  </a:lnTo>
                  <a:lnTo>
                    <a:pt x="14212" y="9152"/>
                  </a:lnTo>
                  <a:lnTo>
                    <a:pt x="4831" y="1"/>
                  </a:lnTo>
                  <a:close/>
                </a:path>
              </a:pathLst>
            </a:custGeom>
            <a:solidFill>
              <a:srgbClr val="E0D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0">
              <a:extLst>
                <a:ext uri="{FF2B5EF4-FFF2-40B4-BE49-F238E27FC236}">
                  <a16:creationId xmlns:a16="http://schemas.microsoft.com/office/drawing/2014/main" id="{D2306440-BEF2-AEEF-FD55-25ADFF281F6D}"/>
                </a:ext>
              </a:extLst>
            </p:cNvPr>
            <p:cNvSpPr/>
            <p:nvPr/>
          </p:nvSpPr>
          <p:spPr>
            <a:xfrm>
              <a:off x="5917175" y="2601475"/>
              <a:ext cx="287650" cy="324575"/>
            </a:xfrm>
            <a:custGeom>
              <a:avLst/>
              <a:gdLst/>
              <a:ahLst/>
              <a:cxnLst/>
              <a:rect l="l" t="t" r="r" b="b"/>
              <a:pathLst>
                <a:path w="11506" h="12983" extrusionOk="0">
                  <a:moveTo>
                    <a:pt x="2348" y="1"/>
                  </a:moveTo>
                  <a:lnTo>
                    <a:pt x="0" y="3585"/>
                  </a:lnTo>
                  <a:lnTo>
                    <a:pt x="9166" y="12982"/>
                  </a:lnTo>
                  <a:lnTo>
                    <a:pt x="11506" y="9716"/>
                  </a:lnTo>
                  <a:lnTo>
                    <a:pt x="2348" y="1"/>
                  </a:lnTo>
                  <a:close/>
                </a:path>
              </a:pathLst>
            </a:custGeom>
            <a:solidFill>
              <a:srgbClr val="CCB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0">
              <a:extLst>
                <a:ext uri="{FF2B5EF4-FFF2-40B4-BE49-F238E27FC236}">
                  <a16:creationId xmlns:a16="http://schemas.microsoft.com/office/drawing/2014/main" id="{947472A2-23A2-3F1B-DA50-9E8ED2603149}"/>
                </a:ext>
              </a:extLst>
            </p:cNvPr>
            <p:cNvSpPr/>
            <p:nvPr/>
          </p:nvSpPr>
          <p:spPr>
            <a:xfrm>
              <a:off x="6143575" y="2809025"/>
              <a:ext cx="187625" cy="117550"/>
            </a:xfrm>
            <a:custGeom>
              <a:avLst/>
              <a:gdLst/>
              <a:ahLst/>
              <a:cxnLst/>
              <a:rect l="l" t="t" r="r" b="b"/>
              <a:pathLst>
                <a:path w="7505" h="4702" extrusionOk="0">
                  <a:moveTo>
                    <a:pt x="7504" y="1"/>
                  </a:moveTo>
                  <a:lnTo>
                    <a:pt x="2450" y="1414"/>
                  </a:lnTo>
                  <a:lnTo>
                    <a:pt x="0" y="4701"/>
                  </a:lnTo>
                  <a:lnTo>
                    <a:pt x="0" y="4701"/>
                  </a:lnTo>
                  <a:lnTo>
                    <a:pt x="4904" y="4016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C1B4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0">
              <a:extLst>
                <a:ext uri="{FF2B5EF4-FFF2-40B4-BE49-F238E27FC236}">
                  <a16:creationId xmlns:a16="http://schemas.microsoft.com/office/drawing/2014/main" id="{47FE1E66-4F69-647C-240C-82AEB88A6464}"/>
                </a:ext>
              </a:extLst>
            </p:cNvPr>
            <p:cNvSpPr/>
            <p:nvPr/>
          </p:nvSpPr>
          <p:spPr>
            <a:xfrm>
              <a:off x="6076250" y="2668825"/>
              <a:ext cx="147650" cy="123500"/>
            </a:xfrm>
            <a:custGeom>
              <a:avLst/>
              <a:gdLst/>
              <a:ahLst/>
              <a:cxnLst/>
              <a:rect l="l" t="t" r="r" b="b"/>
              <a:pathLst>
                <a:path w="5906" h="4940" extrusionOk="0">
                  <a:moveTo>
                    <a:pt x="283" y="1"/>
                  </a:moveTo>
                  <a:cubicBezTo>
                    <a:pt x="241" y="1"/>
                    <a:pt x="210" y="11"/>
                    <a:pt x="191" y="33"/>
                  </a:cubicBezTo>
                  <a:cubicBezTo>
                    <a:pt x="0" y="251"/>
                    <a:pt x="1081" y="1517"/>
                    <a:pt x="2606" y="2864"/>
                  </a:cubicBezTo>
                  <a:cubicBezTo>
                    <a:pt x="3980" y="4077"/>
                    <a:pt x="5245" y="4940"/>
                    <a:pt x="5623" y="4940"/>
                  </a:cubicBezTo>
                  <a:cubicBezTo>
                    <a:pt x="5665" y="4940"/>
                    <a:pt x="5696" y="4929"/>
                    <a:pt x="5715" y="4908"/>
                  </a:cubicBezTo>
                  <a:cubicBezTo>
                    <a:pt x="5906" y="4692"/>
                    <a:pt x="4825" y="3423"/>
                    <a:pt x="3300" y="2077"/>
                  </a:cubicBezTo>
                  <a:cubicBezTo>
                    <a:pt x="1926" y="864"/>
                    <a:pt x="661" y="1"/>
                    <a:pt x="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0">
              <a:extLst>
                <a:ext uri="{FF2B5EF4-FFF2-40B4-BE49-F238E27FC236}">
                  <a16:creationId xmlns:a16="http://schemas.microsoft.com/office/drawing/2014/main" id="{41A4ABA9-26BD-E296-77F6-EB24FE815CFB}"/>
                </a:ext>
              </a:extLst>
            </p:cNvPr>
            <p:cNvSpPr/>
            <p:nvPr/>
          </p:nvSpPr>
          <p:spPr>
            <a:xfrm>
              <a:off x="6037700" y="2632350"/>
              <a:ext cx="33650" cy="27750"/>
            </a:xfrm>
            <a:custGeom>
              <a:avLst/>
              <a:gdLst/>
              <a:ahLst/>
              <a:cxnLst/>
              <a:rect l="l" t="t" r="r" b="b"/>
              <a:pathLst>
                <a:path w="1346" h="1110" extrusionOk="0">
                  <a:moveTo>
                    <a:pt x="392" y="1"/>
                  </a:moveTo>
                  <a:cubicBezTo>
                    <a:pt x="292" y="1"/>
                    <a:pt x="207" y="31"/>
                    <a:pt x="152" y="95"/>
                  </a:cubicBezTo>
                  <a:cubicBezTo>
                    <a:pt x="1" y="265"/>
                    <a:pt x="113" y="610"/>
                    <a:pt x="399" y="864"/>
                  </a:cubicBezTo>
                  <a:cubicBezTo>
                    <a:pt x="580" y="1024"/>
                    <a:pt x="789" y="1110"/>
                    <a:pt x="955" y="1110"/>
                  </a:cubicBezTo>
                  <a:cubicBezTo>
                    <a:pt x="1054" y="1110"/>
                    <a:pt x="1139" y="1080"/>
                    <a:pt x="1194" y="1016"/>
                  </a:cubicBezTo>
                  <a:cubicBezTo>
                    <a:pt x="1345" y="846"/>
                    <a:pt x="1234" y="500"/>
                    <a:pt x="946" y="246"/>
                  </a:cubicBezTo>
                  <a:cubicBezTo>
                    <a:pt x="766" y="86"/>
                    <a:pt x="558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" name="Google Shape;1293;p40">
            <a:extLst>
              <a:ext uri="{FF2B5EF4-FFF2-40B4-BE49-F238E27FC236}">
                <a16:creationId xmlns:a16="http://schemas.microsoft.com/office/drawing/2014/main" id="{81FE253E-D29B-6554-E8C9-A6AFA4796720}"/>
              </a:ext>
            </a:extLst>
          </p:cNvPr>
          <p:cNvGrpSpPr/>
          <p:nvPr/>
        </p:nvGrpSpPr>
        <p:grpSpPr>
          <a:xfrm>
            <a:off x="4194370" y="2461689"/>
            <a:ext cx="514197" cy="557452"/>
            <a:chOff x="6279225" y="2298600"/>
            <a:chExt cx="304025" cy="329600"/>
          </a:xfrm>
        </p:grpSpPr>
        <p:sp>
          <p:nvSpPr>
            <p:cNvPr id="1294" name="Google Shape;1294;p40">
              <a:extLst>
                <a:ext uri="{FF2B5EF4-FFF2-40B4-BE49-F238E27FC236}">
                  <a16:creationId xmlns:a16="http://schemas.microsoft.com/office/drawing/2014/main" id="{F5A25DB5-2BD0-D23B-F565-5D87AECD512B}"/>
                </a:ext>
              </a:extLst>
            </p:cNvPr>
            <p:cNvSpPr/>
            <p:nvPr/>
          </p:nvSpPr>
          <p:spPr>
            <a:xfrm>
              <a:off x="6279225" y="2298600"/>
              <a:ext cx="304025" cy="329600"/>
            </a:xfrm>
            <a:custGeom>
              <a:avLst/>
              <a:gdLst/>
              <a:ahLst/>
              <a:cxnLst/>
              <a:rect l="l" t="t" r="r" b="b"/>
              <a:pathLst>
                <a:path w="12161" h="13184" extrusionOk="0">
                  <a:moveTo>
                    <a:pt x="4102" y="1"/>
                  </a:moveTo>
                  <a:cubicBezTo>
                    <a:pt x="3736" y="1"/>
                    <a:pt x="3379" y="64"/>
                    <a:pt x="3034" y="194"/>
                  </a:cubicBezTo>
                  <a:cubicBezTo>
                    <a:pt x="977" y="968"/>
                    <a:pt x="1" y="4019"/>
                    <a:pt x="727" y="8328"/>
                  </a:cubicBezTo>
                  <a:cubicBezTo>
                    <a:pt x="1241" y="11377"/>
                    <a:pt x="3956" y="13183"/>
                    <a:pt x="6348" y="13183"/>
                  </a:cubicBezTo>
                  <a:cubicBezTo>
                    <a:pt x="6863" y="13183"/>
                    <a:pt x="7363" y="13100"/>
                    <a:pt x="7823" y="12926"/>
                  </a:cubicBezTo>
                  <a:cubicBezTo>
                    <a:pt x="10419" y="11950"/>
                    <a:pt x="12161" y="7951"/>
                    <a:pt x="10129" y="4793"/>
                  </a:cubicBezTo>
                  <a:cubicBezTo>
                    <a:pt x="8169" y="1743"/>
                    <a:pt x="6017" y="1"/>
                    <a:pt x="4102" y="1"/>
                  </a:cubicBezTo>
                  <a:close/>
                </a:path>
              </a:pathLst>
            </a:custGeom>
            <a:solidFill>
              <a:srgbClr val="F9F6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0">
              <a:extLst>
                <a:ext uri="{FF2B5EF4-FFF2-40B4-BE49-F238E27FC236}">
                  <a16:creationId xmlns:a16="http://schemas.microsoft.com/office/drawing/2014/main" id="{EB2A175E-CA0D-4783-1FFA-1F4C8911EFF9}"/>
                </a:ext>
              </a:extLst>
            </p:cNvPr>
            <p:cNvSpPr/>
            <p:nvPr/>
          </p:nvSpPr>
          <p:spPr>
            <a:xfrm>
              <a:off x="6437550" y="2327175"/>
              <a:ext cx="134075" cy="301000"/>
            </a:xfrm>
            <a:custGeom>
              <a:avLst/>
              <a:gdLst/>
              <a:ahLst/>
              <a:cxnLst/>
              <a:rect l="l" t="t" r="r" b="b"/>
              <a:pathLst>
                <a:path w="5363" h="12040" extrusionOk="0">
                  <a:moveTo>
                    <a:pt x="624" y="0"/>
                  </a:moveTo>
                  <a:lnTo>
                    <a:pt x="624" y="0"/>
                  </a:lnTo>
                  <a:cubicBezTo>
                    <a:pt x="1498" y="822"/>
                    <a:pt x="2367" y="1898"/>
                    <a:pt x="3205" y="3201"/>
                  </a:cubicBezTo>
                  <a:cubicBezTo>
                    <a:pt x="5362" y="6555"/>
                    <a:pt x="3512" y="10799"/>
                    <a:pt x="756" y="11836"/>
                  </a:cubicBezTo>
                  <a:cubicBezTo>
                    <a:pt x="511" y="11928"/>
                    <a:pt x="258" y="11996"/>
                    <a:pt x="1" y="12039"/>
                  </a:cubicBezTo>
                  <a:lnTo>
                    <a:pt x="12" y="12039"/>
                  </a:lnTo>
                  <a:cubicBezTo>
                    <a:pt x="528" y="12039"/>
                    <a:pt x="1029" y="11957"/>
                    <a:pt x="1490" y="11783"/>
                  </a:cubicBezTo>
                  <a:cubicBezTo>
                    <a:pt x="3293" y="11105"/>
                    <a:pt x="4683" y="8970"/>
                    <a:pt x="4687" y="6671"/>
                  </a:cubicBezTo>
                  <a:cubicBezTo>
                    <a:pt x="4688" y="5598"/>
                    <a:pt x="4380" y="4549"/>
                    <a:pt x="3798" y="3650"/>
                  </a:cubicBezTo>
                  <a:cubicBezTo>
                    <a:pt x="2771" y="2054"/>
                    <a:pt x="1693" y="817"/>
                    <a:pt x="624" y="0"/>
                  </a:cubicBezTo>
                  <a:close/>
                </a:path>
              </a:pathLst>
            </a:custGeom>
            <a:solidFill>
              <a:srgbClr val="F3ED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" name="Google Shape;1296;p40">
            <a:extLst>
              <a:ext uri="{FF2B5EF4-FFF2-40B4-BE49-F238E27FC236}">
                <a16:creationId xmlns:a16="http://schemas.microsoft.com/office/drawing/2014/main" id="{23ECDBB9-B4C5-6947-E047-C9E0F3DCFA30}"/>
              </a:ext>
            </a:extLst>
          </p:cNvPr>
          <p:cNvSpPr/>
          <p:nvPr/>
        </p:nvSpPr>
        <p:spPr>
          <a:xfrm>
            <a:off x="4252066" y="2543020"/>
            <a:ext cx="93317" cy="169637"/>
          </a:xfrm>
          <a:custGeom>
            <a:avLst/>
            <a:gdLst/>
            <a:ahLst/>
            <a:cxnLst/>
            <a:rect l="l" t="t" r="r" b="b"/>
            <a:pathLst>
              <a:path w="2207" h="4012" extrusionOk="0">
                <a:moveTo>
                  <a:pt x="1129" y="0"/>
                </a:moveTo>
                <a:cubicBezTo>
                  <a:pt x="534" y="0"/>
                  <a:pt x="38" y="885"/>
                  <a:pt x="19" y="1987"/>
                </a:cubicBezTo>
                <a:cubicBezTo>
                  <a:pt x="0" y="3095"/>
                  <a:pt x="471" y="4001"/>
                  <a:pt x="1068" y="4011"/>
                </a:cubicBezTo>
                <a:cubicBezTo>
                  <a:pt x="1072" y="4011"/>
                  <a:pt x="1076" y="4011"/>
                  <a:pt x="1079" y="4011"/>
                </a:cubicBezTo>
                <a:cubicBezTo>
                  <a:pt x="1674" y="4011"/>
                  <a:pt x="2168" y="3125"/>
                  <a:pt x="2187" y="2024"/>
                </a:cubicBezTo>
                <a:cubicBezTo>
                  <a:pt x="2206" y="916"/>
                  <a:pt x="1736" y="10"/>
                  <a:pt x="1138" y="1"/>
                </a:cubicBezTo>
                <a:cubicBezTo>
                  <a:pt x="1135" y="0"/>
                  <a:pt x="1132" y="0"/>
                  <a:pt x="11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" name="Google Shape;1297;p40">
            <a:extLst>
              <a:ext uri="{FF2B5EF4-FFF2-40B4-BE49-F238E27FC236}">
                <a16:creationId xmlns:a16="http://schemas.microsoft.com/office/drawing/2014/main" id="{25EE387E-85EA-F9A5-3026-8617ABAC7DBA}"/>
              </a:ext>
            </a:extLst>
          </p:cNvPr>
          <p:cNvGrpSpPr/>
          <p:nvPr/>
        </p:nvGrpSpPr>
        <p:grpSpPr>
          <a:xfrm>
            <a:off x="4492715" y="1769862"/>
            <a:ext cx="895078" cy="580285"/>
            <a:chOff x="6455625" y="1889550"/>
            <a:chExt cx="529225" cy="343100"/>
          </a:xfrm>
        </p:grpSpPr>
        <p:sp>
          <p:nvSpPr>
            <p:cNvPr id="1298" name="Google Shape;1298;p40">
              <a:extLst>
                <a:ext uri="{FF2B5EF4-FFF2-40B4-BE49-F238E27FC236}">
                  <a16:creationId xmlns:a16="http://schemas.microsoft.com/office/drawing/2014/main" id="{35D808BF-E620-563A-5CD9-15C8260A5D1D}"/>
                </a:ext>
              </a:extLst>
            </p:cNvPr>
            <p:cNvSpPr/>
            <p:nvPr/>
          </p:nvSpPr>
          <p:spPr>
            <a:xfrm>
              <a:off x="6455625" y="1889550"/>
              <a:ext cx="529225" cy="343100"/>
            </a:xfrm>
            <a:custGeom>
              <a:avLst/>
              <a:gdLst/>
              <a:ahLst/>
              <a:cxnLst/>
              <a:rect l="l" t="t" r="r" b="b"/>
              <a:pathLst>
                <a:path w="21169" h="13724" extrusionOk="0">
                  <a:moveTo>
                    <a:pt x="19681" y="748"/>
                  </a:moveTo>
                  <a:cubicBezTo>
                    <a:pt x="19763" y="748"/>
                    <a:pt x="19821" y="768"/>
                    <a:pt x="19845" y="810"/>
                  </a:cubicBezTo>
                  <a:cubicBezTo>
                    <a:pt x="19924" y="950"/>
                    <a:pt x="19608" y="1281"/>
                    <a:pt x="19137" y="1546"/>
                  </a:cubicBezTo>
                  <a:cubicBezTo>
                    <a:pt x="18811" y="1731"/>
                    <a:pt x="18497" y="1836"/>
                    <a:pt x="18308" y="1836"/>
                  </a:cubicBezTo>
                  <a:cubicBezTo>
                    <a:pt x="18226" y="1836"/>
                    <a:pt x="18168" y="1816"/>
                    <a:pt x="18144" y="1773"/>
                  </a:cubicBezTo>
                  <a:cubicBezTo>
                    <a:pt x="18064" y="1633"/>
                    <a:pt x="18382" y="1304"/>
                    <a:pt x="18851" y="1039"/>
                  </a:cubicBezTo>
                  <a:cubicBezTo>
                    <a:pt x="19178" y="853"/>
                    <a:pt x="19493" y="748"/>
                    <a:pt x="19681" y="748"/>
                  </a:cubicBezTo>
                  <a:close/>
                  <a:moveTo>
                    <a:pt x="19927" y="1"/>
                  </a:moveTo>
                  <a:cubicBezTo>
                    <a:pt x="19619" y="1"/>
                    <a:pt x="19189" y="132"/>
                    <a:pt x="18562" y="487"/>
                  </a:cubicBezTo>
                  <a:lnTo>
                    <a:pt x="7855" y="6550"/>
                  </a:lnTo>
                  <a:cubicBezTo>
                    <a:pt x="7855" y="6550"/>
                    <a:pt x="5765" y="6825"/>
                    <a:pt x="3719" y="7936"/>
                  </a:cubicBezTo>
                  <a:cubicBezTo>
                    <a:pt x="1673" y="9047"/>
                    <a:pt x="1" y="10589"/>
                    <a:pt x="368" y="11888"/>
                  </a:cubicBezTo>
                  <a:cubicBezTo>
                    <a:pt x="622" y="12793"/>
                    <a:pt x="1406" y="13724"/>
                    <a:pt x="2931" y="13724"/>
                  </a:cubicBezTo>
                  <a:cubicBezTo>
                    <a:pt x="3760" y="13724"/>
                    <a:pt x="4807" y="13449"/>
                    <a:pt x="6108" y="12746"/>
                  </a:cubicBezTo>
                  <a:cubicBezTo>
                    <a:pt x="9802" y="10749"/>
                    <a:pt x="9233" y="8731"/>
                    <a:pt x="9233" y="8731"/>
                  </a:cubicBezTo>
                  <a:cubicBezTo>
                    <a:pt x="9233" y="8731"/>
                    <a:pt x="19775" y="2714"/>
                    <a:pt x="20369" y="2330"/>
                  </a:cubicBezTo>
                  <a:cubicBezTo>
                    <a:pt x="20964" y="1945"/>
                    <a:pt x="21169" y="1209"/>
                    <a:pt x="20845" y="723"/>
                  </a:cubicBezTo>
                  <a:cubicBezTo>
                    <a:pt x="20638" y="412"/>
                    <a:pt x="20473" y="1"/>
                    <a:pt x="19927" y="1"/>
                  </a:cubicBezTo>
                  <a:close/>
                </a:path>
              </a:pathLst>
            </a:custGeom>
            <a:solidFill>
              <a:srgbClr val="808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0">
              <a:extLst>
                <a:ext uri="{FF2B5EF4-FFF2-40B4-BE49-F238E27FC236}">
                  <a16:creationId xmlns:a16="http://schemas.microsoft.com/office/drawing/2014/main" id="{F4504C6C-7565-9FE0-CBFE-1DA455B76645}"/>
                </a:ext>
              </a:extLst>
            </p:cNvPr>
            <p:cNvSpPr/>
            <p:nvPr/>
          </p:nvSpPr>
          <p:spPr>
            <a:xfrm>
              <a:off x="6469225" y="2073800"/>
              <a:ext cx="191450" cy="113350"/>
            </a:xfrm>
            <a:custGeom>
              <a:avLst/>
              <a:gdLst/>
              <a:ahLst/>
              <a:cxnLst/>
              <a:rect l="l" t="t" r="r" b="b"/>
              <a:pathLst>
                <a:path w="7658" h="4534" extrusionOk="0">
                  <a:moveTo>
                    <a:pt x="6540" y="0"/>
                  </a:moveTo>
                  <a:cubicBezTo>
                    <a:pt x="5750" y="0"/>
                    <a:pt x="4490" y="412"/>
                    <a:pt x="3194" y="1146"/>
                  </a:cubicBezTo>
                  <a:cubicBezTo>
                    <a:pt x="1274" y="2233"/>
                    <a:pt x="0" y="3616"/>
                    <a:pt x="350" y="4236"/>
                  </a:cubicBezTo>
                  <a:cubicBezTo>
                    <a:pt x="464" y="4437"/>
                    <a:pt x="736" y="4533"/>
                    <a:pt x="1118" y="4533"/>
                  </a:cubicBezTo>
                  <a:cubicBezTo>
                    <a:pt x="1908" y="4533"/>
                    <a:pt x="3167" y="4122"/>
                    <a:pt x="4464" y="3387"/>
                  </a:cubicBezTo>
                  <a:cubicBezTo>
                    <a:pt x="6384" y="2300"/>
                    <a:pt x="7657" y="916"/>
                    <a:pt x="7308" y="297"/>
                  </a:cubicBezTo>
                  <a:cubicBezTo>
                    <a:pt x="7193" y="96"/>
                    <a:pt x="6921" y="0"/>
                    <a:pt x="6540" y="0"/>
                  </a:cubicBez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0">
              <a:extLst>
                <a:ext uri="{FF2B5EF4-FFF2-40B4-BE49-F238E27FC236}">
                  <a16:creationId xmlns:a16="http://schemas.microsoft.com/office/drawing/2014/main" id="{70EDC116-2544-E943-986F-699E6DDA0637}"/>
                </a:ext>
              </a:extLst>
            </p:cNvPr>
            <p:cNvSpPr/>
            <p:nvPr/>
          </p:nvSpPr>
          <p:spPr>
            <a:xfrm>
              <a:off x="6479875" y="2025825"/>
              <a:ext cx="171775" cy="161725"/>
            </a:xfrm>
            <a:custGeom>
              <a:avLst/>
              <a:gdLst/>
              <a:ahLst/>
              <a:cxnLst/>
              <a:rect l="l" t="t" r="r" b="b"/>
              <a:pathLst>
                <a:path w="6871" h="6469" extrusionOk="0">
                  <a:moveTo>
                    <a:pt x="2109" y="1"/>
                  </a:moveTo>
                  <a:cubicBezTo>
                    <a:pt x="1729" y="1"/>
                    <a:pt x="1451" y="648"/>
                    <a:pt x="1428" y="762"/>
                  </a:cubicBezTo>
                  <a:cubicBezTo>
                    <a:pt x="1396" y="907"/>
                    <a:pt x="1414" y="1368"/>
                    <a:pt x="1336" y="1455"/>
                  </a:cubicBezTo>
                  <a:cubicBezTo>
                    <a:pt x="1256" y="1542"/>
                    <a:pt x="1080" y="1984"/>
                    <a:pt x="903" y="2127"/>
                  </a:cubicBezTo>
                  <a:cubicBezTo>
                    <a:pt x="728" y="2269"/>
                    <a:pt x="786" y="2749"/>
                    <a:pt x="748" y="2984"/>
                  </a:cubicBezTo>
                  <a:cubicBezTo>
                    <a:pt x="711" y="3219"/>
                    <a:pt x="659" y="3504"/>
                    <a:pt x="631" y="3684"/>
                  </a:cubicBezTo>
                  <a:cubicBezTo>
                    <a:pt x="606" y="3869"/>
                    <a:pt x="515" y="4040"/>
                    <a:pt x="376" y="4165"/>
                  </a:cubicBezTo>
                  <a:cubicBezTo>
                    <a:pt x="217" y="4313"/>
                    <a:pt x="234" y="4685"/>
                    <a:pt x="234" y="4685"/>
                  </a:cubicBezTo>
                  <a:lnTo>
                    <a:pt x="366" y="4919"/>
                  </a:lnTo>
                  <a:lnTo>
                    <a:pt x="318" y="5321"/>
                  </a:lnTo>
                  <a:lnTo>
                    <a:pt x="0" y="6292"/>
                  </a:lnTo>
                  <a:cubicBezTo>
                    <a:pt x="142" y="6411"/>
                    <a:pt x="372" y="6469"/>
                    <a:pt x="667" y="6469"/>
                  </a:cubicBezTo>
                  <a:cubicBezTo>
                    <a:pt x="1457" y="6469"/>
                    <a:pt x="2715" y="6058"/>
                    <a:pt x="4011" y="5324"/>
                  </a:cubicBezTo>
                  <a:cubicBezTo>
                    <a:pt x="5538" y="4459"/>
                    <a:pt x="6653" y="3407"/>
                    <a:pt x="6870" y="2701"/>
                  </a:cubicBezTo>
                  <a:lnTo>
                    <a:pt x="6742" y="2475"/>
                  </a:lnTo>
                  <a:lnTo>
                    <a:pt x="6438" y="2466"/>
                  </a:lnTo>
                  <a:cubicBezTo>
                    <a:pt x="6438" y="2466"/>
                    <a:pt x="6160" y="2353"/>
                    <a:pt x="6009" y="2310"/>
                  </a:cubicBezTo>
                  <a:cubicBezTo>
                    <a:pt x="5856" y="2269"/>
                    <a:pt x="5654" y="2213"/>
                    <a:pt x="5317" y="2032"/>
                  </a:cubicBezTo>
                  <a:cubicBezTo>
                    <a:pt x="5225" y="1982"/>
                    <a:pt x="5156" y="1966"/>
                    <a:pt x="5101" y="1966"/>
                  </a:cubicBezTo>
                  <a:cubicBezTo>
                    <a:pt x="5009" y="1966"/>
                    <a:pt x="4954" y="2010"/>
                    <a:pt x="4883" y="2010"/>
                  </a:cubicBezTo>
                  <a:cubicBezTo>
                    <a:pt x="4843" y="2010"/>
                    <a:pt x="4798" y="1996"/>
                    <a:pt x="4737" y="1951"/>
                  </a:cubicBezTo>
                  <a:cubicBezTo>
                    <a:pt x="4507" y="1781"/>
                    <a:pt x="4459" y="1733"/>
                    <a:pt x="3890" y="1512"/>
                  </a:cubicBezTo>
                  <a:cubicBezTo>
                    <a:pt x="3323" y="1293"/>
                    <a:pt x="3661" y="1334"/>
                    <a:pt x="3453" y="1194"/>
                  </a:cubicBezTo>
                  <a:cubicBezTo>
                    <a:pt x="3246" y="1056"/>
                    <a:pt x="2998" y="768"/>
                    <a:pt x="2452" y="182"/>
                  </a:cubicBezTo>
                  <a:cubicBezTo>
                    <a:pt x="2332" y="52"/>
                    <a:pt x="2216" y="1"/>
                    <a:pt x="2109" y="1"/>
                  </a:cubicBezTo>
                  <a:close/>
                </a:path>
              </a:pathLst>
            </a:custGeom>
            <a:solidFill>
              <a:srgbClr val="F8F4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0">
            <a:extLst>
              <a:ext uri="{FF2B5EF4-FFF2-40B4-BE49-F238E27FC236}">
                <a16:creationId xmlns:a16="http://schemas.microsoft.com/office/drawing/2014/main" id="{3F9E41D6-885B-DF26-E547-424E9FCC449A}"/>
              </a:ext>
            </a:extLst>
          </p:cNvPr>
          <p:cNvGrpSpPr/>
          <p:nvPr/>
        </p:nvGrpSpPr>
        <p:grpSpPr>
          <a:xfrm>
            <a:off x="3086007" y="2545263"/>
            <a:ext cx="944676" cy="467518"/>
            <a:chOff x="5696500" y="2294875"/>
            <a:chExt cx="558550" cy="276425"/>
          </a:xfrm>
        </p:grpSpPr>
        <p:sp>
          <p:nvSpPr>
            <p:cNvPr id="1302" name="Google Shape;1302;p40">
              <a:extLst>
                <a:ext uri="{FF2B5EF4-FFF2-40B4-BE49-F238E27FC236}">
                  <a16:creationId xmlns:a16="http://schemas.microsoft.com/office/drawing/2014/main" id="{FE9C6B55-1685-FAD7-3261-5EE30F35CB63}"/>
                </a:ext>
              </a:extLst>
            </p:cNvPr>
            <p:cNvSpPr/>
            <p:nvPr/>
          </p:nvSpPr>
          <p:spPr>
            <a:xfrm>
              <a:off x="5696500" y="2294875"/>
              <a:ext cx="558550" cy="276425"/>
            </a:xfrm>
            <a:custGeom>
              <a:avLst/>
              <a:gdLst/>
              <a:ahLst/>
              <a:cxnLst/>
              <a:rect l="l" t="t" r="r" b="b"/>
              <a:pathLst>
                <a:path w="22342" h="11057" extrusionOk="0">
                  <a:moveTo>
                    <a:pt x="1507" y="709"/>
                  </a:moveTo>
                  <a:cubicBezTo>
                    <a:pt x="1698" y="709"/>
                    <a:pt x="1974" y="767"/>
                    <a:pt x="2266" y="879"/>
                  </a:cubicBezTo>
                  <a:cubicBezTo>
                    <a:pt x="2771" y="1071"/>
                    <a:pt x="3132" y="1348"/>
                    <a:pt x="3075" y="1497"/>
                  </a:cubicBezTo>
                  <a:cubicBezTo>
                    <a:pt x="3051" y="1560"/>
                    <a:pt x="2956" y="1591"/>
                    <a:pt x="2816" y="1591"/>
                  </a:cubicBezTo>
                  <a:cubicBezTo>
                    <a:pt x="2625" y="1591"/>
                    <a:pt x="2350" y="1533"/>
                    <a:pt x="2059" y="1422"/>
                  </a:cubicBezTo>
                  <a:cubicBezTo>
                    <a:pt x="1555" y="1230"/>
                    <a:pt x="1193" y="953"/>
                    <a:pt x="1250" y="802"/>
                  </a:cubicBezTo>
                  <a:cubicBezTo>
                    <a:pt x="1274" y="740"/>
                    <a:pt x="1368" y="709"/>
                    <a:pt x="1507" y="709"/>
                  </a:cubicBezTo>
                  <a:close/>
                  <a:moveTo>
                    <a:pt x="1240" y="0"/>
                  </a:moveTo>
                  <a:cubicBezTo>
                    <a:pt x="528" y="0"/>
                    <a:pt x="422" y="491"/>
                    <a:pt x="247" y="866"/>
                  </a:cubicBezTo>
                  <a:cubicBezTo>
                    <a:pt x="1" y="1395"/>
                    <a:pt x="314" y="2093"/>
                    <a:pt x="959" y="2382"/>
                  </a:cubicBezTo>
                  <a:cubicBezTo>
                    <a:pt x="1606" y="2673"/>
                    <a:pt x="12936" y="7027"/>
                    <a:pt x="12936" y="7027"/>
                  </a:cubicBezTo>
                  <a:cubicBezTo>
                    <a:pt x="12936" y="7027"/>
                    <a:pt x="12679" y="9108"/>
                    <a:pt x="16632" y="10524"/>
                  </a:cubicBezTo>
                  <a:cubicBezTo>
                    <a:pt x="17684" y="10900"/>
                    <a:pt x="18556" y="11057"/>
                    <a:pt x="19273" y="11057"/>
                  </a:cubicBezTo>
                  <a:cubicBezTo>
                    <a:pt x="21251" y="11057"/>
                    <a:pt x="22047" y="9865"/>
                    <a:pt x="22176" y="8807"/>
                  </a:cubicBezTo>
                  <a:cubicBezTo>
                    <a:pt x="22342" y="7469"/>
                    <a:pt x="20457" y="6196"/>
                    <a:pt x="18266" y="5407"/>
                  </a:cubicBezTo>
                  <a:cubicBezTo>
                    <a:pt x="16297" y="4699"/>
                    <a:pt x="14396" y="4663"/>
                    <a:pt x="14031" y="4663"/>
                  </a:cubicBezTo>
                  <a:cubicBezTo>
                    <a:pt x="13990" y="4663"/>
                    <a:pt x="13968" y="4663"/>
                    <a:pt x="13968" y="4663"/>
                  </a:cubicBezTo>
                  <a:lnTo>
                    <a:pt x="2469" y="289"/>
                  </a:lnTo>
                  <a:cubicBezTo>
                    <a:pt x="1927" y="82"/>
                    <a:pt x="1533" y="0"/>
                    <a:pt x="1240" y="0"/>
                  </a:cubicBezTo>
                  <a:close/>
                </a:path>
              </a:pathLst>
            </a:custGeom>
            <a:solidFill>
              <a:srgbClr val="808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0">
              <a:extLst>
                <a:ext uri="{FF2B5EF4-FFF2-40B4-BE49-F238E27FC236}">
                  <a16:creationId xmlns:a16="http://schemas.microsoft.com/office/drawing/2014/main" id="{6460365E-41E4-E725-2EED-79B3B52F01C2}"/>
                </a:ext>
              </a:extLst>
            </p:cNvPr>
            <p:cNvSpPr/>
            <p:nvPr/>
          </p:nvSpPr>
          <p:spPr>
            <a:xfrm>
              <a:off x="6043700" y="2428000"/>
              <a:ext cx="199525" cy="93125"/>
            </a:xfrm>
            <a:custGeom>
              <a:avLst/>
              <a:gdLst/>
              <a:ahLst/>
              <a:cxnLst/>
              <a:rect l="l" t="t" r="r" b="b"/>
              <a:pathLst>
                <a:path w="7981" h="3725" extrusionOk="0">
                  <a:moveTo>
                    <a:pt x="1434" y="0"/>
                  </a:moveTo>
                  <a:cubicBezTo>
                    <a:pt x="802" y="0"/>
                    <a:pt x="366" y="145"/>
                    <a:pt x="253" y="442"/>
                  </a:cubicBezTo>
                  <a:cubicBezTo>
                    <a:pt x="1" y="1106"/>
                    <a:pt x="1468" y="2282"/>
                    <a:pt x="3533" y="3066"/>
                  </a:cubicBezTo>
                  <a:cubicBezTo>
                    <a:pt x="4676" y="3501"/>
                    <a:pt x="5762" y="3725"/>
                    <a:pt x="6546" y="3725"/>
                  </a:cubicBezTo>
                  <a:cubicBezTo>
                    <a:pt x="7177" y="3725"/>
                    <a:pt x="7613" y="3580"/>
                    <a:pt x="7726" y="3284"/>
                  </a:cubicBezTo>
                  <a:cubicBezTo>
                    <a:pt x="7980" y="2618"/>
                    <a:pt x="6511" y="1443"/>
                    <a:pt x="4448" y="658"/>
                  </a:cubicBezTo>
                  <a:cubicBezTo>
                    <a:pt x="3305" y="224"/>
                    <a:pt x="2219" y="0"/>
                    <a:pt x="1434" y="0"/>
                  </a:cubicBez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0">
              <a:extLst>
                <a:ext uri="{FF2B5EF4-FFF2-40B4-BE49-F238E27FC236}">
                  <a16:creationId xmlns:a16="http://schemas.microsoft.com/office/drawing/2014/main" id="{85E8FEB4-807B-FF32-F523-C84FB48E2FF1}"/>
                </a:ext>
              </a:extLst>
            </p:cNvPr>
            <p:cNvSpPr/>
            <p:nvPr/>
          </p:nvSpPr>
          <p:spPr>
            <a:xfrm>
              <a:off x="6070800" y="2418875"/>
              <a:ext cx="136175" cy="102575"/>
            </a:xfrm>
            <a:custGeom>
              <a:avLst/>
              <a:gdLst/>
              <a:ahLst/>
              <a:cxnLst/>
              <a:rect l="l" t="t" r="r" b="b"/>
              <a:pathLst>
                <a:path w="5447" h="4103" extrusionOk="0">
                  <a:moveTo>
                    <a:pt x="3210" y="1"/>
                  </a:moveTo>
                  <a:cubicBezTo>
                    <a:pt x="3134" y="1"/>
                    <a:pt x="3056" y="41"/>
                    <a:pt x="2984" y="147"/>
                  </a:cubicBezTo>
                  <a:cubicBezTo>
                    <a:pt x="2704" y="560"/>
                    <a:pt x="2579" y="759"/>
                    <a:pt x="2464" y="864"/>
                  </a:cubicBezTo>
                  <a:cubicBezTo>
                    <a:pt x="2350" y="970"/>
                    <a:pt x="2555" y="912"/>
                    <a:pt x="2226" y="1101"/>
                  </a:cubicBezTo>
                  <a:cubicBezTo>
                    <a:pt x="1897" y="1290"/>
                    <a:pt x="1872" y="1325"/>
                    <a:pt x="1746" y="1450"/>
                  </a:cubicBezTo>
                  <a:cubicBezTo>
                    <a:pt x="1705" y="1492"/>
                    <a:pt x="1674" y="1502"/>
                    <a:pt x="1644" y="1502"/>
                  </a:cubicBezTo>
                  <a:cubicBezTo>
                    <a:pt x="1615" y="1502"/>
                    <a:pt x="1587" y="1492"/>
                    <a:pt x="1552" y="1492"/>
                  </a:cubicBezTo>
                  <a:cubicBezTo>
                    <a:pt x="1513" y="1492"/>
                    <a:pt x="1464" y="1504"/>
                    <a:pt x="1396" y="1555"/>
                  </a:cubicBezTo>
                  <a:cubicBezTo>
                    <a:pt x="1274" y="1651"/>
                    <a:pt x="1140" y="1730"/>
                    <a:pt x="997" y="1792"/>
                  </a:cubicBezTo>
                  <a:cubicBezTo>
                    <a:pt x="908" y="1832"/>
                    <a:pt x="748" y="1929"/>
                    <a:pt x="748" y="1929"/>
                  </a:cubicBezTo>
                  <a:lnTo>
                    <a:pt x="562" y="1961"/>
                  </a:lnTo>
                  <a:lnTo>
                    <a:pt x="1" y="2062"/>
                  </a:lnTo>
                  <a:cubicBezTo>
                    <a:pt x="199" y="2476"/>
                    <a:pt x="1479" y="3092"/>
                    <a:pt x="2511" y="3455"/>
                  </a:cubicBezTo>
                  <a:cubicBezTo>
                    <a:pt x="3489" y="3798"/>
                    <a:pt x="4603" y="4103"/>
                    <a:pt x="5238" y="4103"/>
                  </a:cubicBezTo>
                  <a:cubicBezTo>
                    <a:pt x="5315" y="4103"/>
                    <a:pt x="5385" y="4098"/>
                    <a:pt x="5446" y="4089"/>
                  </a:cubicBezTo>
                  <a:lnTo>
                    <a:pt x="4779" y="3105"/>
                  </a:lnTo>
                  <a:lnTo>
                    <a:pt x="4712" y="2863"/>
                  </a:lnTo>
                  <a:lnTo>
                    <a:pt x="4772" y="2706"/>
                  </a:lnTo>
                  <a:cubicBezTo>
                    <a:pt x="4772" y="2706"/>
                    <a:pt x="4747" y="2477"/>
                    <a:pt x="4636" y="2401"/>
                  </a:cubicBezTo>
                  <a:cubicBezTo>
                    <a:pt x="4537" y="2337"/>
                    <a:pt x="4466" y="2240"/>
                    <a:pt x="4434" y="2128"/>
                  </a:cubicBezTo>
                  <a:cubicBezTo>
                    <a:pt x="4400" y="2021"/>
                    <a:pt x="4340" y="1851"/>
                    <a:pt x="4296" y="1709"/>
                  </a:cubicBezTo>
                  <a:cubicBezTo>
                    <a:pt x="4251" y="1568"/>
                    <a:pt x="4242" y="1268"/>
                    <a:pt x="4119" y="1196"/>
                  </a:cubicBezTo>
                  <a:cubicBezTo>
                    <a:pt x="3998" y="1126"/>
                    <a:pt x="3847" y="870"/>
                    <a:pt x="3790" y="824"/>
                  </a:cubicBezTo>
                  <a:cubicBezTo>
                    <a:pt x="3734" y="778"/>
                    <a:pt x="3703" y="493"/>
                    <a:pt x="3669" y="408"/>
                  </a:cubicBezTo>
                  <a:cubicBezTo>
                    <a:pt x="3644" y="343"/>
                    <a:pt x="3433" y="1"/>
                    <a:pt x="3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0">
            <a:extLst>
              <a:ext uri="{FF2B5EF4-FFF2-40B4-BE49-F238E27FC236}">
                <a16:creationId xmlns:a16="http://schemas.microsoft.com/office/drawing/2014/main" id="{8FECE3A6-80F0-E1F8-D379-9B4A4F09FC17}"/>
              </a:ext>
            </a:extLst>
          </p:cNvPr>
          <p:cNvGrpSpPr/>
          <p:nvPr/>
        </p:nvGrpSpPr>
        <p:grpSpPr>
          <a:xfrm rot="364519">
            <a:off x="4750791" y="2013581"/>
            <a:ext cx="1086237" cy="1650835"/>
            <a:chOff x="6556125" y="1908800"/>
            <a:chExt cx="642250" cy="976075"/>
          </a:xfrm>
        </p:grpSpPr>
        <p:sp>
          <p:nvSpPr>
            <p:cNvPr id="1306" name="Google Shape;1306;p40">
              <a:extLst>
                <a:ext uri="{FF2B5EF4-FFF2-40B4-BE49-F238E27FC236}">
                  <a16:creationId xmlns:a16="http://schemas.microsoft.com/office/drawing/2014/main" id="{006D7457-DFCC-A488-F360-3A3C2C2CD49F}"/>
                </a:ext>
              </a:extLst>
            </p:cNvPr>
            <p:cNvSpPr/>
            <p:nvPr/>
          </p:nvSpPr>
          <p:spPr>
            <a:xfrm>
              <a:off x="6925475" y="1908800"/>
              <a:ext cx="272900" cy="163175"/>
            </a:xfrm>
            <a:custGeom>
              <a:avLst/>
              <a:gdLst/>
              <a:ahLst/>
              <a:cxnLst/>
              <a:rect l="l" t="t" r="r" b="b"/>
              <a:pathLst>
                <a:path w="10916" h="6527" extrusionOk="0">
                  <a:moveTo>
                    <a:pt x="997" y="0"/>
                  </a:moveTo>
                  <a:lnTo>
                    <a:pt x="0" y="2305"/>
                  </a:lnTo>
                  <a:lnTo>
                    <a:pt x="9763" y="6527"/>
                  </a:lnTo>
                  <a:lnTo>
                    <a:pt x="10915" y="3861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819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0">
              <a:extLst>
                <a:ext uri="{FF2B5EF4-FFF2-40B4-BE49-F238E27FC236}">
                  <a16:creationId xmlns:a16="http://schemas.microsoft.com/office/drawing/2014/main" id="{D8066314-8B60-8DB1-E181-612CF452C828}"/>
                </a:ext>
              </a:extLst>
            </p:cNvPr>
            <p:cNvSpPr/>
            <p:nvPr/>
          </p:nvSpPr>
          <p:spPr>
            <a:xfrm>
              <a:off x="6887950" y="1966425"/>
              <a:ext cx="293925" cy="244575"/>
            </a:xfrm>
            <a:custGeom>
              <a:avLst/>
              <a:gdLst/>
              <a:ahLst/>
              <a:cxnLst/>
              <a:rect l="l" t="t" r="r" b="b"/>
              <a:pathLst>
                <a:path w="11757" h="9783" extrusionOk="0">
                  <a:moveTo>
                    <a:pt x="1501" y="0"/>
                  </a:moveTo>
                  <a:lnTo>
                    <a:pt x="1" y="5146"/>
                  </a:lnTo>
                  <a:lnTo>
                    <a:pt x="11757" y="9782"/>
                  </a:lnTo>
                  <a:lnTo>
                    <a:pt x="11264" y="4222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A1C4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0">
              <a:extLst>
                <a:ext uri="{FF2B5EF4-FFF2-40B4-BE49-F238E27FC236}">
                  <a16:creationId xmlns:a16="http://schemas.microsoft.com/office/drawing/2014/main" id="{B5A5ADBC-1FED-6804-D066-2895441CD9D6}"/>
                </a:ext>
              </a:extLst>
            </p:cNvPr>
            <p:cNvSpPr/>
            <p:nvPr/>
          </p:nvSpPr>
          <p:spPr>
            <a:xfrm>
              <a:off x="6591900" y="2095050"/>
              <a:ext cx="589975" cy="789825"/>
            </a:xfrm>
            <a:custGeom>
              <a:avLst/>
              <a:gdLst/>
              <a:ahLst/>
              <a:cxnLst/>
              <a:rect l="l" t="t" r="r" b="b"/>
              <a:pathLst>
                <a:path w="23599" h="31593" extrusionOk="0">
                  <a:moveTo>
                    <a:pt x="11843" y="1"/>
                  </a:moveTo>
                  <a:lnTo>
                    <a:pt x="0" y="27393"/>
                  </a:lnTo>
                  <a:lnTo>
                    <a:pt x="11946" y="31593"/>
                  </a:lnTo>
                  <a:lnTo>
                    <a:pt x="23599" y="4637"/>
                  </a:lnTo>
                  <a:lnTo>
                    <a:pt x="11843" y="1"/>
                  </a:lnTo>
                  <a:close/>
                </a:path>
              </a:pathLst>
            </a:custGeom>
            <a:solidFill>
              <a:srgbClr val="819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0">
              <a:extLst>
                <a:ext uri="{FF2B5EF4-FFF2-40B4-BE49-F238E27FC236}">
                  <a16:creationId xmlns:a16="http://schemas.microsoft.com/office/drawing/2014/main" id="{00DAA030-B925-F422-4A86-E5EE2DA2AEB6}"/>
                </a:ext>
              </a:extLst>
            </p:cNvPr>
            <p:cNvSpPr/>
            <p:nvPr/>
          </p:nvSpPr>
          <p:spPr>
            <a:xfrm>
              <a:off x="6829250" y="1966425"/>
              <a:ext cx="96250" cy="128650"/>
            </a:xfrm>
            <a:custGeom>
              <a:avLst/>
              <a:gdLst/>
              <a:ahLst/>
              <a:cxnLst/>
              <a:rect l="l" t="t" r="r" b="b"/>
              <a:pathLst>
                <a:path w="3850" h="5146" extrusionOk="0">
                  <a:moveTo>
                    <a:pt x="3849" y="0"/>
                  </a:moveTo>
                  <a:lnTo>
                    <a:pt x="1" y="2199"/>
                  </a:lnTo>
                  <a:lnTo>
                    <a:pt x="2349" y="5146"/>
                  </a:lnTo>
                  <a:lnTo>
                    <a:pt x="3849" y="0"/>
                  </a:ln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0">
              <a:extLst>
                <a:ext uri="{FF2B5EF4-FFF2-40B4-BE49-F238E27FC236}">
                  <a16:creationId xmlns:a16="http://schemas.microsoft.com/office/drawing/2014/main" id="{06BB59A4-861E-073A-7EC7-82431380A7F3}"/>
                </a:ext>
              </a:extLst>
            </p:cNvPr>
            <p:cNvSpPr/>
            <p:nvPr/>
          </p:nvSpPr>
          <p:spPr>
            <a:xfrm>
              <a:off x="6556125" y="2021375"/>
              <a:ext cx="331850" cy="758525"/>
            </a:xfrm>
            <a:custGeom>
              <a:avLst/>
              <a:gdLst/>
              <a:ahLst/>
              <a:cxnLst/>
              <a:rect l="l" t="t" r="r" b="b"/>
              <a:pathLst>
                <a:path w="13274" h="30341" extrusionOk="0">
                  <a:moveTo>
                    <a:pt x="10926" y="1"/>
                  </a:moveTo>
                  <a:lnTo>
                    <a:pt x="1" y="26261"/>
                  </a:lnTo>
                  <a:lnTo>
                    <a:pt x="1431" y="30340"/>
                  </a:lnTo>
                  <a:lnTo>
                    <a:pt x="13274" y="2948"/>
                  </a:lnTo>
                  <a:lnTo>
                    <a:pt x="10926" y="1"/>
                  </a:ln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0">
              <a:extLst>
                <a:ext uri="{FF2B5EF4-FFF2-40B4-BE49-F238E27FC236}">
                  <a16:creationId xmlns:a16="http://schemas.microsoft.com/office/drawing/2014/main" id="{63B99916-552D-C448-ABF6-8CE116974425}"/>
                </a:ext>
              </a:extLst>
            </p:cNvPr>
            <p:cNvSpPr/>
            <p:nvPr/>
          </p:nvSpPr>
          <p:spPr>
            <a:xfrm>
              <a:off x="6786175" y="2318625"/>
              <a:ext cx="273875" cy="251850"/>
            </a:xfrm>
            <a:custGeom>
              <a:avLst/>
              <a:gdLst/>
              <a:ahLst/>
              <a:cxnLst/>
              <a:rect l="l" t="t" r="r" b="b"/>
              <a:pathLst>
                <a:path w="10955" h="10074" extrusionOk="0">
                  <a:moveTo>
                    <a:pt x="4305" y="0"/>
                  </a:moveTo>
                  <a:cubicBezTo>
                    <a:pt x="2892" y="172"/>
                    <a:pt x="2765" y="2014"/>
                    <a:pt x="2765" y="2014"/>
                  </a:cubicBezTo>
                  <a:cubicBezTo>
                    <a:pt x="2103" y="1331"/>
                    <a:pt x="1482" y="1141"/>
                    <a:pt x="997" y="1141"/>
                  </a:cubicBezTo>
                  <a:cubicBezTo>
                    <a:pt x="394" y="1141"/>
                    <a:pt x="1" y="1434"/>
                    <a:pt x="1" y="1434"/>
                  </a:cubicBezTo>
                  <a:cubicBezTo>
                    <a:pt x="374" y="2768"/>
                    <a:pt x="2431" y="3043"/>
                    <a:pt x="2431" y="3043"/>
                  </a:cubicBezTo>
                  <a:cubicBezTo>
                    <a:pt x="2431" y="3043"/>
                    <a:pt x="1708" y="4461"/>
                    <a:pt x="1233" y="5818"/>
                  </a:cubicBezTo>
                  <a:cubicBezTo>
                    <a:pt x="757" y="7177"/>
                    <a:pt x="1007" y="8792"/>
                    <a:pt x="3151" y="9774"/>
                  </a:cubicBezTo>
                  <a:cubicBezTo>
                    <a:pt x="3618" y="9988"/>
                    <a:pt x="4044" y="10074"/>
                    <a:pt x="4429" y="10074"/>
                  </a:cubicBezTo>
                  <a:cubicBezTo>
                    <a:pt x="5811" y="10074"/>
                    <a:pt x="6650" y="8969"/>
                    <a:pt x="6834" y="8743"/>
                  </a:cubicBezTo>
                  <a:cubicBezTo>
                    <a:pt x="7071" y="8455"/>
                    <a:pt x="8319" y="5309"/>
                    <a:pt x="8319" y="5309"/>
                  </a:cubicBezTo>
                  <a:cubicBezTo>
                    <a:pt x="9030" y="6171"/>
                    <a:pt x="9636" y="6407"/>
                    <a:pt x="10087" y="6407"/>
                  </a:cubicBezTo>
                  <a:cubicBezTo>
                    <a:pt x="10635" y="6407"/>
                    <a:pt x="10954" y="6058"/>
                    <a:pt x="10954" y="6058"/>
                  </a:cubicBezTo>
                  <a:cubicBezTo>
                    <a:pt x="10700" y="4512"/>
                    <a:pt x="9192" y="4449"/>
                    <a:pt x="8948" y="4449"/>
                  </a:cubicBezTo>
                  <a:cubicBezTo>
                    <a:pt x="8927" y="4449"/>
                    <a:pt x="8915" y="4449"/>
                    <a:pt x="8915" y="4449"/>
                  </a:cubicBezTo>
                  <a:cubicBezTo>
                    <a:pt x="9814" y="2885"/>
                    <a:pt x="9104" y="2075"/>
                    <a:pt x="9104" y="2075"/>
                  </a:cubicBezTo>
                  <a:lnTo>
                    <a:pt x="9104" y="2075"/>
                  </a:lnTo>
                  <a:cubicBezTo>
                    <a:pt x="9104" y="2075"/>
                    <a:pt x="8214" y="4503"/>
                    <a:pt x="6319" y="4503"/>
                  </a:cubicBezTo>
                  <a:cubicBezTo>
                    <a:pt x="5981" y="4503"/>
                    <a:pt x="5610" y="4426"/>
                    <a:pt x="5206" y="4243"/>
                  </a:cubicBezTo>
                  <a:cubicBezTo>
                    <a:pt x="2546" y="3036"/>
                    <a:pt x="4305" y="0"/>
                    <a:pt x="4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0">
              <a:extLst>
                <a:ext uri="{FF2B5EF4-FFF2-40B4-BE49-F238E27FC236}">
                  <a16:creationId xmlns:a16="http://schemas.microsoft.com/office/drawing/2014/main" id="{8CBB9938-A569-66CC-F1A9-24BC875BCA5F}"/>
                </a:ext>
              </a:extLst>
            </p:cNvPr>
            <p:cNvSpPr/>
            <p:nvPr/>
          </p:nvSpPr>
          <p:spPr>
            <a:xfrm>
              <a:off x="6929350" y="2451175"/>
              <a:ext cx="64800" cy="80425"/>
            </a:xfrm>
            <a:custGeom>
              <a:avLst/>
              <a:gdLst/>
              <a:ahLst/>
              <a:cxnLst/>
              <a:rect l="l" t="t" r="r" b="b"/>
              <a:pathLst>
                <a:path w="2592" h="3217" extrusionOk="0">
                  <a:moveTo>
                    <a:pt x="2164" y="0"/>
                  </a:moveTo>
                  <a:cubicBezTo>
                    <a:pt x="1423" y="0"/>
                    <a:pt x="0" y="63"/>
                    <a:pt x="241" y="554"/>
                  </a:cubicBezTo>
                  <a:cubicBezTo>
                    <a:pt x="562" y="1215"/>
                    <a:pt x="117" y="1215"/>
                    <a:pt x="247" y="1816"/>
                  </a:cubicBezTo>
                  <a:cubicBezTo>
                    <a:pt x="378" y="2419"/>
                    <a:pt x="1708" y="3217"/>
                    <a:pt x="1708" y="3217"/>
                  </a:cubicBezTo>
                  <a:lnTo>
                    <a:pt x="2592" y="7"/>
                  </a:lnTo>
                  <a:cubicBezTo>
                    <a:pt x="2592" y="7"/>
                    <a:pt x="2418" y="0"/>
                    <a:pt x="216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0">
              <a:extLst>
                <a:ext uri="{FF2B5EF4-FFF2-40B4-BE49-F238E27FC236}">
                  <a16:creationId xmlns:a16="http://schemas.microsoft.com/office/drawing/2014/main" id="{3841AEE6-601C-B5DF-50F1-63EB00460265}"/>
                </a:ext>
              </a:extLst>
            </p:cNvPr>
            <p:cNvSpPr/>
            <p:nvPr/>
          </p:nvSpPr>
          <p:spPr>
            <a:xfrm>
              <a:off x="6830575" y="2471900"/>
              <a:ext cx="105200" cy="65500"/>
            </a:xfrm>
            <a:custGeom>
              <a:avLst/>
              <a:gdLst/>
              <a:ahLst/>
              <a:cxnLst/>
              <a:rect l="l" t="t" r="r" b="b"/>
              <a:pathLst>
                <a:path w="4208" h="2620" extrusionOk="0">
                  <a:moveTo>
                    <a:pt x="1322" y="0"/>
                  </a:moveTo>
                  <a:cubicBezTo>
                    <a:pt x="802" y="0"/>
                    <a:pt x="392" y="175"/>
                    <a:pt x="248" y="507"/>
                  </a:cubicBezTo>
                  <a:cubicBezTo>
                    <a:pt x="0" y="1079"/>
                    <a:pt x="633" y="1900"/>
                    <a:pt x="1658" y="2345"/>
                  </a:cubicBezTo>
                  <a:cubicBezTo>
                    <a:pt x="2087" y="2530"/>
                    <a:pt x="2516" y="2620"/>
                    <a:pt x="2889" y="2620"/>
                  </a:cubicBezTo>
                  <a:cubicBezTo>
                    <a:pt x="3408" y="2620"/>
                    <a:pt x="3817" y="2446"/>
                    <a:pt x="3961" y="2113"/>
                  </a:cubicBezTo>
                  <a:cubicBezTo>
                    <a:pt x="4208" y="1542"/>
                    <a:pt x="3578" y="719"/>
                    <a:pt x="2553" y="275"/>
                  </a:cubicBezTo>
                  <a:cubicBezTo>
                    <a:pt x="2124" y="90"/>
                    <a:pt x="1695" y="0"/>
                    <a:pt x="132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0">
              <a:extLst>
                <a:ext uri="{FF2B5EF4-FFF2-40B4-BE49-F238E27FC236}">
                  <a16:creationId xmlns:a16="http://schemas.microsoft.com/office/drawing/2014/main" id="{A2015E65-C37D-348A-3D22-8DD3D88410FA}"/>
                </a:ext>
              </a:extLst>
            </p:cNvPr>
            <p:cNvSpPr/>
            <p:nvPr/>
          </p:nvSpPr>
          <p:spPr>
            <a:xfrm>
              <a:off x="6856725" y="2484925"/>
              <a:ext cx="12325" cy="10550"/>
            </a:xfrm>
            <a:custGeom>
              <a:avLst/>
              <a:gdLst/>
              <a:ahLst/>
              <a:cxnLst/>
              <a:rect l="l" t="t" r="r" b="b"/>
              <a:pathLst>
                <a:path w="493" h="422" extrusionOk="0">
                  <a:moveTo>
                    <a:pt x="253" y="0"/>
                  </a:moveTo>
                  <a:cubicBezTo>
                    <a:pt x="114" y="0"/>
                    <a:pt x="0" y="144"/>
                    <a:pt x="57" y="288"/>
                  </a:cubicBezTo>
                  <a:cubicBezTo>
                    <a:pt x="93" y="377"/>
                    <a:pt x="173" y="421"/>
                    <a:pt x="254" y="421"/>
                  </a:cubicBezTo>
                  <a:cubicBezTo>
                    <a:pt x="332" y="421"/>
                    <a:pt x="410" y="379"/>
                    <a:pt x="447" y="295"/>
                  </a:cubicBezTo>
                  <a:cubicBezTo>
                    <a:pt x="493" y="188"/>
                    <a:pt x="444" y="64"/>
                    <a:pt x="337" y="18"/>
                  </a:cubicBezTo>
                  <a:cubicBezTo>
                    <a:pt x="309" y="6"/>
                    <a:pt x="280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0">
              <a:extLst>
                <a:ext uri="{FF2B5EF4-FFF2-40B4-BE49-F238E27FC236}">
                  <a16:creationId xmlns:a16="http://schemas.microsoft.com/office/drawing/2014/main" id="{186932AC-E96E-6301-911F-2C15AA00B381}"/>
                </a:ext>
              </a:extLst>
            </p:cNvPr>
            <p:cNvSpPr/>
            <p:nvPr/>
          </p:nvSpPr>
          <p:spPr>
            <a:xfrm>
              <a:off x="6901550" y="2510025"/>
              <a:ext cx="12325" cy="10575"/>
            </a:xfrm>
            <a:custGeom>
              <a:avLst/>
              <a:gdLst/>
              <a:ahLst/>
              <a:cxnLst/>
              <a:rect l="l" t="t" r="r" b="b"/>
              <a:pathLst>
                <a:path w="493" h="423" extrusionOk="0">
                  <a:moveTo>
                    <a:pt x="252" y="1"/>
                  </a:moveTo>
                  <a:cubicBezTo>
                    <a:pt x="113" y="1"/>
                    <a:pt x="0" y="144"/>
                    <a:pt x="57" y="290"/>
                  </a:cubicBezTo>
                  <a:cubicBezTo>
                    <a:pt x="92" y="378"/>
                    <a:pt x="172" y="423"/>
                    <a:pt x="253" y="423"/>
                  </a:cubicBezTo>
                  <a:cubicBezTo>
                    <a:pt x="331" y="423"/>
                    <a:pt x="410" y="381"/>
                    <a:pt x="447" y="295"/>
                  </a:cubicBezTo>
                  <a:cubicBezTo>
                    <a:pt x="493" y="189"/>
                    <a:pt x="444" y="65"/>
                    <a:pt x="337" y="19"/>
                  </a:cubicBezTo>
                  <a:cubicBezTo>
                    <a:pt x="309" y="6"/>
                    <a:pt x="280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40">
            <a:extLst>
              <a:ext uri="{FF2B5EF4-FFF2-40B4-BE49-F238E27FC236}">
                <a16:creationId xmlns:a16="http://schemas.microsoft.com/office/drawing/2014/main" id="{D377E2D3-2943-B024-7910-80070A84E8EF}"/>
              </a:ext>
            </a:extLst>
          </p:cNvPr>
          <p:cNvGrpSpPr/>
          <p:nvPr/>
        </p:nvGrpSpPr>
        <p:grpSpPr>
          <a:xfrm>
            <a:off x="5566606" y="2637541"/>
            <a:ext cx="518637" cy="1772398"/>
            <a:chOff x="7090575" y="2402575"/>
            <a:chExt cx="306650" cy="1047950"/>
          </a:xfrm>
        </p:grpSpPr>
        <p:sp>
          <p:nvSpPr>
            <p:cNvPr id="1317" name="Google Shape;1317;p40">
              <a:extLst>
                <a:ext uri="{FF2B5EF4-FFF2-40B4-BE49-F238E27FC236}">
                  <a16:creationId xmlns:a16="http://schemas.microsoft.com/office/drawing/2014/main" id="{A0106E3A-F8E8-3914-5045-5E2C69B9FDA4}"/>
                </a:ext>
              </a:extLst>
            </p:cNvPr>
            <p:cNvSpPr/>
            <p:nvPr/>
          </p:nvSpPr>
          <p:spPr>
            <a:xfrm>
              <a:off x="7090575" y="2826150"/>
              <a:ext cx="245050" cy="624375"/>
            </a:xfrm>
            <a:custGeom>
              <a:avLst/>
              <a:gdLst/>
              <a:ahLst/>
              <a:cxnLst/>
              <a:rect l="l" t="t" r="r" b="b"/>
              <a:pathLst>
                <a:path w="9802" h="24975" extrusionOk="0">
                  <a:moveTo>
                    <a:pt x="6882" y="746"/>
                  </a:moveTo>
                  <a:cubicBezTo>
                    <a:pt x="6095" y="2975"/>
                    <a:pt x="2329" y="13736"/>
                    <a:pt x="951" y="19257"/>
                  </a:cubicBezTo>
                  <a:cubicBezTo>
                    <a:pt x="567" y="17920"/>
                    <a:pt x="724" y="16408"/>
                    <a:pt x="876" y="15534"/>
                  </a:cubicBezTo>
                  <a:cubicBezTo>
                    <a:pt x="1363" y="12755"/>
                    <a:pt x="6211" y="2048"/>
                    <a:pt x="6798" y="758"/>
                  </a:cubicBezTo>
                  <a:lnTo>
                    <a:pt x="6882" y="746"/>
                  </a:lnTo>
                  <a:close/>
                  <a:moveTo>
                    <a:pt x="7417" y="738"/>
                  </a:moveTo>
                  <a:lnTo>
                    <a:pt x="7618" y="781"/>
                  </a:lnTo>
                  <a:cubicBezTo>
                    <a:pt x="6856" y="2937"/>
                    <a:pt x="2196" y="16430"/>
                    <a:pt x="2979" y="21631"/>
                  </a:cubicBezTo>
                  <a:cubicBezTo>
                    <a:pt x="2153" y="21294"/>
                    <a:pt x="1611" y="20725"/>
                    <a:pt x="1266" y="20055"/>
                  </a:cubicBezTo>
                  <a:cubicBezTo>
                    <a:pt x="2340" y="15450"/>
                    <a:pt x="5809" y="5277"/>
                    <a:pt x="7417" y="738"/>
                  </a:cubicBezTo>
                  <a:close/>
                  <a:moveTo>
                    <a:pt x="8279" y="567"/>
                  </a:moveTo>
                  <a:cubicBezTo>
                    <a:pt x="8424" y="2167"/>
                    <a:pt x="9177" y="10679"/>
                    <a:pt x="9199" y="13250"/>
                  </a:cubicBezTo>
                  <a:lnTo>
                    <a:pt x="9204" y="13630"/>
                  </a:lnTo>
                  <a:cubicBezTo>
                    <a:pt x="9236" y="16507"/>
                    <a:pt x="9292" y="21207"/>
                    <a:pt x="5829" y="21876"/>
                  </a:cubicBezTo>
                  <a:cubicBezTo>
                    <a:pt x="6112" y="21317"/>
                    <a:pt x="6394" y="20684"/>
                    <a:pt x="6675" y="19975"/>
                  </a:cubicBezTo>
                  <a:cubicBezTo>
                    <a:pt x="9624" y="12538"/>
                    <a:pt x="8238" y="886"/>
                    <a:pt x="8200" y="576"/>
                  </a:cubicBezTo>
                  <a:lnTo>
                    <a:pt x="8279" y="567"/>
                  </a:lnTo>
                  <a:close/>
                  <a:moveTo>
                    <a:pt x="7813" y="1753"/>
                  </a:moveTo>
                  <a:cubicBezTo>
                    <a:pt x="8088" y="4865"/>
                    <a:pt x="8598" y="13758"/>
                    <a:pt x="6208" y="19791"/>
                  </a:cubicBezTo>
                  <a:cubicBezTo>
                    <a:pt x="5864" y="20655"/>
                    <a:pt x="5537" y="21364"/>
                    <a:pt x="5227" y="21948"/>
                  </a:cubicBezTo>
                  <a:cubicBezTo>
                    <a:pt x="5198" y="21949"/>
                    <a:pt x="5173" y="21953"/>
                    <a:pt x="5144" y="21954"/>
                  </a:cubicBezTo>
                  <a:cubicBezTo>
                    <a:pt x="5050" y="21958"/>
                    <a:pt x="4957" y="21959"/>
                    <a:pt x="4866" y="21959"/>
                  </a:cubicBezTo>
                  <a:cubicBezTo>
                    <a:pt x="4424" y="21959"/>
                    <a:pt x="4014" y="21918"/>
                    <a:pt x="3644" y="21838"/>
                  </a:cubicBezTo>
                  <a:cubicBezTo>
                    <a:pt x="3596" y="21827"/>
                    <a:pt x="3553" y="21814"/>
                    <a:pt x="3507" y="21803"/>
                  </a:cubicBezTo>
                  <a:cubicBezTo>
                    <a:pt x="2606" y="17527"/>
                    <a:pt x="6558" y="5428"/>
                    <a:pt x="7813" y="1753"/>
                  </a:cubicBezTo>
                  <a:close/>
                  <a:moveTo>
                    <a:pt x="3668" y="22352"/>
                  </a:moveTo>
                  <a:cubicBezTo>
                    <a:pt x="4056" y="22424"/>
                    <a:pt x="4450" y="22460"/>
                    <a:pt x="4846" y="22460"/>
                  </a:cubicBezTo>
                  <a:cubicBezTo>
                    <a:pt x="4878" y="22460"/>
                    <a:pt x="4909" y="22460"/>
                    <a:pt x="4941" y="22460"/>
                  </a:cubicBezTo>
                  <a:lnTo>
                    <a:pt x="4941" y="22460"/>
                  </a:lnTo>
                  <a:cubicBezTo>
                    <a:pt x="4776" y="22739"/>
                    <a:pt x="4617" y="22983"/>
                    <a:pt x="4462" y="23192"/>
                  </a:cubicBezTo>
                  <a:lnTo>
                    <a:pt x="4462" y="23194"/>
                  </a:lnTo>
                  <a:cubicBezTo>
                    <a:pt x="4203" y="23122"/>
                    <a:pt x="3994" y="22959"/>
                    <a:pt x="3828" y="22685"/>
                  </a:cubicBezTo>
                  <a:cubicBezTo>
                    <a:pt x="3765" y="22579"/>
                    <a:pt x="3711" y="22468"/>
                    <a:pt x="3668" y="22352"/>
                  </a:cubicBezTo>
                  <a:close/>
                  <a:moveTo>
                    <a:pt x="1109" y="20768"/>
                  </a:moveTo>
                  <a:cubicBezTo>
                    <a:pt x="1705" y="21593"/>
                    <a:pt x="2483" y="22003"/>
                    <a:pt x="3097" y="22207"/>
                  </a:cubicBezTo>
                  <a:cubicBezTo>
                    <a:pt x="3175" y="22490"/>
                    <a:pt x="3274" y="22738"/>
                    <a:pt x="3397" y="22944"/>
                  </a:cubicBezTo>
                  <a:cubicBezTo>
                    <a:pt x="3590" y="23262"/>
                    <a:pt x="3835" y="23483"/>
                    <a:pt x="4129" y="23612"/>
                  </a:cubicBezTo>
                  <a:cubicBezTo>
                    <a:pt x="3535" y="24288"/>
                    <a:pt x="3049" y="24470"/>
                    <a:pt x="2700" y="24470"/>
                  </a:cubicBezTo>
                  <a:cubicBezTo>
                    <a:pt x="2626" y="24470"/>
                    <a:pt x="2558" y="24462"/>
                    <a:pt x="2496" y="24448"/>
                  </a:cubicBezTo>
                  <a:cubicBezTo>
                    <a:pt x="1709" y="24276"/>
                    <a:pt x="1148" y="23176"/>
                    <a:pt x="958" y="22229"/>
                  </a:cubicBezTo>
                  <a:cubicBezTo>
                    <a:pt x="908" y="21981"/>
                    <a:pt x="967" y="21474"/>
                    <a:pt x="1109" y="20768"/>
                  </a:cubicBezTo>
                  <a:close/>
                  <a:moveTo>
                    <a:pt x="8732" y="1"/>
                  </a:moveTo>
                  <a:lnTo>
                    <a:pt x="7266" y="190"/>
                  </a:lnTo>
                  <a:lnTo>
                    <a:pt x="7092" y="152"/>
                  </a:lnTo>
                  <a:lnTo>
                    <a:pt x="7069" y="214"/>
                  </a:lnTo>
                  <a:lnTo>
                    <a:pt x="6456" y="293"/>
                  </a:lnTo>
                  <a:lnTo>
                    <a:pt x="6399" y="421"/>
                  </a:lnTo>
                  <a:cubicBezTo>
                    <a:pt x="6174" y="910"/>
                    <a:pt x="908" y="12441"/>
                    <a:pt x="382" y="15447"/>
                  </a:cubicBezTo>
                  <a:cubicBezTo>
                    <a:pt x="1" y="17624"/>
                    <a:pt x="239" y="19122"/>
                    <a:pt x="740" y="20150"/>
                  </a:cubicBezTo>
                  <a:cubicBezTo>
                    <a:pt x="505" y="21202"/>
                    <a:pt x="395" y="21975"/>
                    <a:pt x="465" y="22328"/>
                  </a:cubicBezTo>
                  <a:cubicBezTo>
                    <a:pt x="694" y="23467"/>
                    <a:pt x="1377" y="24718"/>
                    <a:pt x="2390" y="24939"/>
                  </a:cubicBezTo>
                  <a:cubicBezTo>
                    <a:pt x="2499" y="24963"/>
                    <a:pt x="2609" y="24975"/>
                    <a:pt x="2719" y="24975"/>
                  </a:cubicBezTo>
                  <a:cubicBezTo>
                    <a:pt x="3652" y="24975"/>
                    <a:pt x="4594" y="24120"/>
                    <a:pt x="5537" y="22428"/>
                  </a:cubicBezTo>
                  <a:cubicBezTo>
                    <a:pt x="9802" y="21973"/>
                    <a:pt x="9740" y="16566"/>
                    <a:pt x="9705" y="13623"/>
                  </a:cubicBezTo>
                  <a:lnTo>
                    <a:pt x="9702" y="13245"/>
                  </a:lnTo>
                  <a:cubicBezTo>
                    <a:pt x="9676" y="10398"/>
                    <a:pt x="8765" y="362"/>
                    <a:pt x="8756" y="262"/>
                  </a:cubicBezTo>
                  <a:lnTo>
                    <a:pt x="87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0">
              <a:extLst>
                <a:ext uri="{FF2B5EF4-FFF2-40B4-BE49-F238E27FC236}">
                  <a16:creationId xmlns:a16="http://schemas.microsoft.com/office/drawing/2014/main" id="{671B8B6D-58B6-DD70-5956-188001407569}"/>
                </a:ext>
              </a:extLst>
            </p:cNvPr>
            <p:cNvSpPr/>
            <p:nvPr/>
          </p:nvSpPr>
          <p:spPr>
            <a:xfrm>
              <a:off x="7247775" y="2402575"/>
              <a:ext cx="149450" cy="445975"/>
            </a:xfrm>
            <a:custGeom>
              <a:avLst/>
              <a:gdLst/>
              <a:ahLst/>
              <a:cxnLst/>
              <a:rect l="l" t="t" r="r" b="b"/>
              <a:pathLst>
                <a:path w="5978" h="17839" extrusionOk="0">
                  <a:moveTo>
                    <a:pt x="4091" y="1735"/>
                  </a:moveTo>
                  <a:cubicBezTo>
                    <a:pt x="4096" y="1735"/>
                    <a:pt x="4101" y="1736"/>
                    <a:pt x="4107" y="1737"/>
                  </a:cubicBezTo>
                  <a:cubicBezTo>
                    <a:pt x="4283" y="1775"/>
                    <a:pt x="4286" y="2446"/>
                    <a:pt x="4115" y="3236"/>
                  </a:cubicBezTo>
                  <a:cubicBezTo>
                    <a:pt x="3948" y="4002"/>
                    <a:pt x="3677" y="4596"/>
                    <a:pt x="3500" y="4596"/>
                  </a:cubicBezTo>
                  <a:cubicBezTo>
                    <a:pt x="3494" y="4596"/>
                    <a:pt x="3489" y="4596"/>
                    <a:pt x="3484" y="4595"/>
                  </a:cubicBezTo>
                  <a:cubicBezTo>
                    <a:pt x="3306" y="4557"/>
                    <a:pt x="3302" y="3886"/>
                    <a:pt x="3476" y="3096"/>
                  </a:cubicBezTo>
                  <a:cubicBezTo>
                    <a:pt x="3642" y="2331"/>
                    <a:pt x="3913" y="1735"/>
                    <a:pt x="4091" y="1735"/>
                  </a:cubicBezTo>
                  <a:close/>
                  <a:moveTo>
                    <a:pt x="4231" y="1"/>
                  </a:moveTo>
                  <a:cubicBezTo>
                    <a:pt x="4121" y="1"/>
                    <a:pt x="4001" y="27"/>
                    <a:pt x="3873" y="82"/>
                  </a:cubicBezTo>
                  <a:cubicBezTo>
                    <a:pt x="1719" y="1002"/>
                    <a:pt x="1236" y="12177"/>
                    <a:pt x="1236" y="12177"/>
                  </a:cubicBezTo>
                  <a:lnTo>
                    <a:pt x="1" y="17244"/>
                  </a:lnTo>
                  <a:lnTo>
                    <a:pt x="2727" y="17839"/>
                  </a:lnTo>
                  <a:lnTo>
                    <a:pt x="3884" y="11973"/>
                  </a:lnTo>
                  <a:cubicBezTo>
                    <a:pt x="5549" y="6582"/>
                    <a:pt x="5978" y="1"/>
                    <a:pt x="4231" y="1"/>
                  </a:cubicBezTo>
                  <a:close/>
                </a:path>
              </a:pathLst>
            </a:custGeom>
            <a:solidFill>
              <a:srgbClr val="446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9" name="Google Shape;1319;p40">
            <a:extLst>
              <a:ext uri="{FF2B5EF4-FFF2-40B4-BE49-F238E27FC236}">
                <a16:creationId xmlns:a16="http://schemas.microsoft.com/office/drawing/2014/main" id="{4294239A-3610-DC91-9CC3-10A0B2122A5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720000" y="1561933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-GB" sz="1800" dirty="0">
                <a:solidFill>
                  <a:schemeClr val="tx1"/>
                </a:solidFill>
              </a:rPr>
              <a:t>Event Handling &amp; Lifecycle </a:t>
            </a:r>
            <a:r>
              <a:rPr lang="en-GB" sz="1800" dirty="0" err="1">
                <a:solidFill>
                  <a:schemeClr val="tx1"/>
                </a:solidFill>
              </a:rPr>
              <a:t>Methoden</a:t>
            </a:r>
            <a:br>
              <a:rPr lang="en-GB" sz="1800" dirty="0">
                <a:solidFill>
                  <a:schemeClr val="lt1"/>
                </a:solidFill>
              </a:rPr>
            </a:br>
            <a:endParaRPr lang="en-GB" sz="1800" dirty="0">
              <a:solidFill>
                <a:schemeClr val="lt1"/>
              </a:solidFill>
            </a:endParaRPr>
          </a:p>
        </p:txBody>
      </p:sp>
      <p:sp>
        <p:nvSpPr>
          <p:cNvPr id="1321" name="Google Shape;1321;p40">
            <a:extLst>
              <a:ext uri="{FF2B5EF4-FFF2-40B4-BE49-F238E27FC236}">
                <a16:creationId xmlns:a16="http://schemas.microsoft.com/office/drawing/2014/main" id="{7862BE8A-44BB-792C-97FB-24EB703D7E1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406400" y="2618496"/>
            <a:ext cx="2137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tx1"/>
                </a:solidFill>
              </a:rPr>
              <a:t>Reaktive</a:t>
            </a:r>
            <a:r>
              <a:rPr lang="en" sz="1800" dirty="0">
                <a:solidFill>
                  <a:schemeClr val="tx1"/>
                </a:solidFill>
              </a:rPr>
              <a:t> </a:t>
            </a:r>
            <a:r>
              <a:rPr lang="en" sz="1800" dirty="0" err="1">
                <a:solidFill>
                  <a:schemeClr val="tx1"/>
                </a:solidFill>
              </a:rPr>
              <a:t>Programmierung</a:t>
            </a:r>
            <a:r>
              <a:rPr lang="en" sz="1800" dirty="0">
                <a:solidFill>
                  <a:schemeClr val="tx1"/>
                </a:solidFill>
              </a:rPr>
              <a:t> (</a:t>
            </a:r>
            <a:r>
              <a:rPr lang="en" sz="1800" dirty="0" err="1">
                <a:solidFill>
                  <a:schemeClr val="tx1"/>
                </a:solidFill>
              </a:rPr>
              <a:t>RxJS</a:t>
            </a:r>
            <a:r>
              <a:rPr lang="en" sz="1800" dirty="0">
                <a:solidFill>
                  <a:schemeClr val="tx1"/>
                </a:solidFill>
              </a:rPr>
              <a:t>)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1323" name="Google Shape;1323;p40">
            <a:extLst>
              <a:ext uri="{FF2B5EF4-FFF2-40B4-BE49-F238E27FC236}">
                <a16:creationId xmlns:a16="http://schemas.microsoft.com/office/drawing/2014/main" id="{02653F53-CB86-5354-1FC8-18098EBD7E9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6557132" y="1960713"/>
            <a:ext cx="1856618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>
                <a:solidFill>
                  <a:schemeClr val="tx1"/>
                </a:solidFill>
              </a:rPr>
              <a:t>Two Way Databinding</a:t>
            </a:r>
          </a:p>
        </p:txBody>
      </p:sp>
      <p:sp>
        <p:nvSpPr>
          <p:cNvPr id="1325" name="Google Shape;1325;p40">
            <a:extLst>
              <a:ext uri="{FF2B5EF4-FFF2-40B4-BE49-F238E27FC236}">
                <a16:creationId xmlns:a16="http://schemas.microsoft.com/office/drawing/2014/main" id="{20157727-F661-4BFC-3820-B2B4E9CB2E6B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720000" y="3690289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 sz="1800" dirty="0" err="1">
                <a:solidFill>
                  <a:schemeClr val="tx1"/>
                </a:solidFill>
              </a:rPr>
              <a:t>Webcomponents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327" name="Google Shape;1327;p40">
            <a:extLst>
              <a:ext uri="{FF2B5EF4-FFF2-40B4-BE49-F238E27FC236}">
                <a16:creationId xmlns:a16="http://schemas.microsoft.com/office/drawing/2014/main" id="{07731BDD-0DA0-3C8F-043E-27122D1134C7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6557132" y="3250382"/>
            <a:ext cx="1856618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dirty="0">
                <a:solidFill>
                  <a:schemeClr val="tx1"/>
                </a:solidFill>
              </a:rPr>
              <a:t>Forms</a:t>
            </a:r>
            <a:endParaRPr sz="1800" dirty="0">
              <a:solidFill>
                <a:schemeClr val="tx1"/>
              </a:solidFill>
            </a:endParaRPr>
          </a:p>
        </p:txBody>
      </p:sp>
      <p:grpSp>
        <p:nvGrpSpPr>
          <p:cNvPr id="1329" name="Google Shape;1329;p40">
            <a:extLst>
              <a:ext uri="{FF2B5EF4-FFF2-40B4-BE49-F238E27FC236}">
                <a16:creationId xmlns:a16="http://schemas.microsoft.com/office/drawing/2014/main" id="{DEC1A426-E17C-534B-B2F5-FEAE1E518FBE}"/>
              </a:ext>
            </a:extLst>
          </p:cNvPr>
          <p:cNvGrpSpPr/>
          <p:nvPr/>
        </p:nvGrpSpPr>
        <p:grpSpPr>
          <a:xfrm rot="9699561" flipH="1">
            <a:off x="2646535" y="3637448"/>
            <a:ext cx="704145" cy="266588"/>
            <a:chOff x="6009520" y="1223940"/>
            <a:chExt cx="990480" cy="244328"/>
          </a:xfrm>
        </p:grpSpPr>
        <p:sp>
          <p:nvSpPr>
            <p:cNvPr id="1330" name="Google Shape;1330;p40">
              <a:extLst>
                <a:ext uri="{FF2B5EF4-FFF2-40B4-BE49-F238E27FC236}">
                  <a16:creationId xmlns:a16="http://schemas.microsoft.com/office/drawing/2014/main" id="{712EDCDE-EC3A-0A09-94B6-E641643BA8C3}"/>
                </a:ext>
              </a:extLst>
            </p:cNvPr>
            <p:cNvSpPr/>
            <p:nvPr/>
          </p:nvSpPr>
          <p:spPr>
            <a:xfrm>
              <a:off x="6009520" y="1274448"/>
              <a:ext cx="989125" cy="191908"/>
            </a:xfrm>
            <a:custGeom>
              <a:avLst/>
              <a:gdLst/>
              <a:ahLst/>
              <a:cxnLst/>
              <a:rect l="l" t="t" r="r" b="b"/>
              <a:pathLst>
                <a:path w="8793" h="1706" extrusionOk="0">
                  <a:moveTo>
                    <a:pt x="3377" y="42"/>
                  </a:moveTo>
                  <a:cubicBezTo>
                    <a:pt x="3377" y="42"/>
                    <a:pt x="3377" y="43"/>
                    <a:pt x="3377" y="43"/>
                  </a:cubicBezTo>
                  <a:cubicBezTo>
                    <a:pt x="3377" y="43"/>
                    <a:pt x="3377" y="42"/>
                    <a:pt x="3377" y="42"/>
                  </a:cubicBezTo>
                  <a:close/>
                  <a:moveTo>
                    <a:pt x="2942" y="53"/>
                  </a:moveTo>
                  <a:cubicBezTo>
                    <a:pt x="2945" y="53"/>
                    <a:pt x="2943" y="53"/>
                    <a:pt x="2940" y="53"/>
                  </a:cubicBezTo>
                  <a:lnTo>
                    <a:pt x="2940" y="53"/>
                  </a:lnTo>
                  <a:cubicBezTo>
                    <a:pt x="2941" y="53"/>
                    <a:pt x="2942" y="53"/>
                    <a:pt x="2942" y="53"/>
                  </a:cubicBezTo>
                  <a:close/>
                  <a:moveTo>
                    <a:pt x="3233" y="54"/>
                  </a:moveTo>
                  <a:lnTo>
                    <a:pt x="3233" y="54"/>
                  </a:lnTo>
                  <a:cubicBezTo>
                    <a:pt x="3233" y="54"/>
                    <a:pt x="3233" y="54"/>
                    <a:pt x="3233" y="55"/>
                  </a:cubicBezTo>
                  <a:lnTo>
                    <a:pt x="3233" y="55"/>
                  </a:lnTo>
                  <a:lnTo>
                    <a:pt x="3233" y="54"/>
                  </a:lnTo>
                  <a:close/>
                  <a:moveTo>
                    <a:pt x="3064" y="64"/>
                  </a:moveTo>
                  <a:cubicBezTo>
                    <a:pt x="3065" y="65"/>
                    <a:pt x="3065" y="65"/>
                    <a:pt x="3065" y="65"/>
                  </a:cubicBezTo>
                  <a:cubicBezTo>
                    <a:pt x="3065" y="65"/>
                    <a:pt x="3064" y="65"/>
                    <a:pt x="3063" y="64"/>
                  </a:cubicBezTo>
                  <a:close/>
                  <a:moveTo>
                    <a:pt x="3910" y="67"/>
                  </a:moveTo>
                  <a:cubicBezTo>
                    <a:pt x="3908" y="67"/>
                    <a:pt x="3906" y="67"/>
                    <a:pt x="3905" y="67"/>
                  </a:cubicBezTo>
                  <a:lnTo>
                    <a:pt x="3905" y="67"/>
                  </a:lnTo>
                  <a:cubicBezTo>
                    <a:pt x="3905" y="67"/>
                    <a:pt x="3906" y="67"/>
                    <a:pt x="3906" y="67"/>
                  </a:cubicBezTo>
                  <a:close/>
                  <a:moveTo>
                    <a:pt x="3416" y="67"/>
                  </a:moveTo>
                  <a:cubicBezTo>
                    <a:pt x="3417" y="67"/>
                    <a:pt x="3418" y="68"/>
                    <a:pt x="3418" y="68"/>
                  </a:cubicBezTo>
                  <a:cubicBezTo>
                    <a:pt x="3418" y="68"/>
                    <a:pt x="3417" y="68"/>
                    <a:pt x="3417" y="68"/>
                  </a:cubicBezTo>
                  <a:cubicBezTo>
                    <a:pt x="3417" y="67"/>
                    <a:pt x="3416" y="67"/>
                    <a:pt x="3416" y="67"/>
                  </a:cubicBezTo>
                  <a:close/>
                  <a:moveTo>
                    <a:pt x="3800" y="67"/>
                  </a:moveTo>
                  <a:cubicBezTo>
                    <a:pt x="3801" y="68"/>
                    <a:pt x="3802" y="68"/>
                    <a:pt x="3802" y="68"/>
                  </a:cubicBezTo>
                  <a:cubicBezTo>
                    <a:pt x="3802" y="68"/>
                    <a:pt x="3801" y="68"/>
                    <a:pt x="3800" y="67"/>
                  </a:cubicBezTo>
                  <a:close/>
                  <a:moveTo>
                    <a:pt x="2760" y="57"/>
                  </a:moveTo>
                  <a:cubicBezTo>
                    <a:pt x="2769" y="60"/>
                    <a:pt x="2776" y="62"/>
                    <a:pt x="2781" y="68"/>
                  </a:cubicBezTo>
                  <a:cubicBezTo>
                    <a:pt x="2782" y="68"/>
                    <a:pt x="2782" y="68"/>
                    <a:pt x="2783" y="68"/>
                  </a:cubicBezTo>
                  <a:lnTo>
                    <a:pt x="2783" y="68"/>
                  </a:lnTo>
                  <a:cubicBezTo>
                    <a:pt x="2783" y="68"/>
                    <a:pt x="2783" y="67"/>
                    <a:pt x="2784" y="66"/>
                  </a:cubicBezTo>
                  <a:lnTo>
                    <a:pt x="2784" y="66"/>
                  </a:lnTo>
                  <a:cubicBezTo>
                    <a:pt x="2777" y="62"/>
                    <a:pt x="2770" y="59"/>
                    <a:pt x="2760" y="57"/>
                  </a:cubicBezTo>
                  <a:close/>
                  <a:moveTo>
                    <a:pt x="3247" y="70"/>
                  </a:moveTo>
                  <a:cubicBezTo>
                    <a:pt x="3247" y="70"/>
                    <a:pt x="3247" y="70"/>
                    <a:pt x="3247" y="70"/>
                  </a:cubicBezTo>
                  <a:cubicBezTo>
                    <a:pt x="3249" y="70"/>
                    <a:pt x="3250" y="70"/>
                    <a:pt x="3249" y="70"/>
                  </a:cubicBezTo>
                  <a:cubicBezTo>
                    <a:pt x="3249" y="70"/>
                    <a:pt x="3248" y="70"/>
                    <a:pt x="3247" y="70"/>
                  </a:cubicBezTo>
                  <a:close/>
                  <a:moveTo>
                    <a:pt x="3579" y="70"/>
                  </a:moveTo>
                  <a:lnTo>
                    <a:pt x="3579" y="70"/>
                  </a:lnTo>
                  <a:cubicBezTo>
                    <a:pt x="3580" y="70"/>
                    <a:pt x="3580" y="71"/>
                    <a:pt x="3580" y="71"/>
                  </a:cubicBezTo>
                  <a:lnTo>
                    <a:pt x="3580" y="71"/>
                  </a:lnTo>
                  <a:cubicBezTo>
                    <a:pt x="3579" y="71"/>
                    <a:pt x="3579" y="70"/>
                    <a:pt x="3579" y="70"/>
                  </a:cubicBezTo>
                  <a:close/>
                  <a:moveTo>
                    <a:pt x="2430" y="69"/>
                  </a:moveTo>
                  <a:lnTo>
                    <a:pt x="2430" y="69"/>
                  </a:lnTo>
                  <a:cubicBezTo>
                    <a:pt x="2429" y="70"/>
                    <a:pt x="2429" y="71"/>
                    <a:pt x="2428" y="71"/>
                  </a:cubicBezTo>
                  <a:cubicBezTo>
                    <a:pt x="2428" y="70"/>
                    <a:pt x="2429" y="70"/>
                    <a:pt x="2430" y="69"/>
                  </a:cubicBezTo>
                  <a:close/>
                  <a:moveTo>
                    <a:pt x="3655" y="70"/>
                  </a:moveTo>
                  <a:lnTo>
                    <a:pt x="3656" y="71"/>
                  </a:lnTo>
                  <a:cubicBezTo>
                    <a:pt x="3656" y="72"/>
                    <a:pt x="3656" y="72"/>
                    <a:pt x="3656" y="72"/>
                  </a:cubicBezTo>
                  <a:cubicBezTo>
                    <a:pt x="3656" y="72"/>
                    <a:pt x="3655" y="71"/>
                    <a:pt x="3655" y="70"/>
                  </a:cubicBezTo>
                  <a:close/>
                  <a:moveTo>
                    <a:pt x="3187" y="80"/>
                  </a:moveTo>
                  <a:cubicBezTo>
                    <a:pt x="3187" y="81"/>
                    <a:pt x="3188" y="81"/>
                    <a:pt x="3188" y="81"/>
                  </a:cubicBezTo>
                  <a:lnTo>
                    <a:pt x="3188" y="81"/>
                  </a:lnTo>
                  <a:cubicBezTo>
                    <a:pt x="3188" y="81"/>
                    <a:pt x="3187" y="81"/>
                    <a:pt x="3187" y="80"/>
                  </a:cubicBezTo>
                  <a:close/>
                  <a:moveTo>
                    <a:pt x="2843" y="86"/>
                  </a:moveTo>
                  <a:cubicBezTo>
                    <a:pt x="2843" y="86"/>
                    <a:pt x="2843" y="86"/>
                    <a:pt x="2843" y="87"/>
                  </a:cubicBezTo>
                  <a:lnTo>
                    <a:pt x="2843" y="87"/>
                  </a:lnTo>
                  <a:cubicBezTo>
                    <a:pt x="2843" y="87"/>
                    <a:pt x="2843" y="87"/>
                    <a:pt x="2843" y="87"/>
                  </a:cubicBezTo>
                  <a:lnTo>
                    <a:pt x="2843" y="87"/>
                  </a:lnTo>
                  <a:cubicBezTo>
                    <a:pt x="2843" y="86"/>
                    <a:pt x="2843" y="86"/>
                    <a:pt x="2843" y="86"/>
                  </a:cubicBezTo>
                  <a:close/>
                  <a:moveTo>
                    <a:pt x="2927" y="88"/>
                  </a:moveTo>
                  <a:cubicBezTo>
                    <a:pt x="2927" y="88"/>
                    <a:pt x="2927" y="88"/>
                    <a:pt x="2927" y="89"/>
                  </a:cubicBezTo>
                  <a:lnTo>
                    <a:pt x="2927" y="90"/>
                  </a:lnTo>
                  <a:cubicBezTo>
                    <a:pt x="2927" y="89"/>
                    <a:pt x="2927" y="89"/>
                    <a:pt x="2927" y="88"/>
                  </a:cubicBezTo>
                  <a:close/>
                  <a:moveTo>
                    <a:pt x="2968" y="90"/>
                  </a:moveTo>
                  <a:lnTo>
                    <a:pt x="2968" y="90"/>
                  </a:lnTo>
                  <a:cubicBezTo>
                    <a:pt x="2968" y="90"/>
                    <a:pt x="2969" y="91"/>
                    <a:pt x="2969" y="91"/>
                  </a:cubicBezTo>
                  <a:cubicBezTo>
                    <a:pt x="2969" y="91"/>
                    <a:pt x="2969" y="91"/>
                    <a:pt x="2969" y="91"/>
                  </a:cubicBezTo>
                  <a:lnTo>
                    <a:pt x="2969" y="91"/>
                  </a:lnTo>
                  <a:cubicBezTo>
                    <a:pt x="2968" y="91"/>
                    <a:pt x="2968" y="90"/>
                    <a:pt x="2968" y="90"/>
                  </a:cubicBezTo>
                  <a:close/>
                  <a:moveTo>
                    <a:pt x="3090" y="96"/>
                  </a:moveTo>
                  <a:cubicBezTo>
                    <a:pt x="3090" y="96"/>
                    <a:pt x="3090" y="96"/>
                    <a:pt x="3090" y="96"/>
                  </a:cubicBezTo>
                  <a:lnTo>
                    <a:pt x="3090" y="96"/>
                  </a:lnTo>
                  <a:cubicBezTo>
                    <a:pt x="3090" y="96"/>
                    <a:pt x="3089" y="96"/>
                    <a:pt x="3090" y="96"/>
                  </a:cubicBezTo>
                  <a:close/>
                  <a:moveTo>
                    <a:pt x="3732" y="99"/>
                  </a:moveTo>
                  <a:cubicBezTo>
                    <a:pt x="3732" y="100"/>
                    <a:pt x="3732" y="99"/>
                    <a:pt x="3732" y="100"/>
                  </a:cubicBezTo>
                  <a:cubicBezTo>
                    <a:pt x="3732" y="100"/>
                    <a:pt x="3732" y="100"/>
                    <a:pt x="3732" y="99"/>
                  </a:cubicBezTo>
                  <a:close/>
                  <a:moveTo>
                    <a:pt x="3359" y="102"/>
                  </a:moveTo>
                  <a:cubicBezTo>
                    <a:pt x="3361" y="102"/>
                    <a:pt x="3362" y="102"/>
                    <a:pt x="3364" y="102"/>
                  </a:cubicBezTo>
                  <a:lnTo>
                    <a:pt x="3359" y="102"/>
                  </a:lnTo>
                  <a:cubicBezTo>
                    <a:pt x="3359" y="102"/>
                    <a:pt x="3359" y="102"/>
                    <a:pt x="3359" y="102"/>
                  </a:cubicBezTo>
                  <a:close/>
                  <a:moveTo>
                    <a:pt x="2210" y="102"/>
                  </a:moveTo>
                  <a:cubicBezTo>
                    <a:pt x="2211" y="102"/>
                    <a:pt x="2210" y="102"/>
                    <a:pt x="2207" y="102"/>
                  </a:cubicBezTo>
                  <a:cubicBezTo>
                    <a:pt x="2207" y="102"/>
                    <a:pt x="2207" y="102"/>
                    <a:pt x="2207" y="102"/>
                  </a:cubicBezTo>
                  <a:lnTo>
                    <a:pt x="2207" y="102"/>
                  </a:lnTo>
                  <a:cubicBezTo>
                    <a:pt x="2208" y="102"/>
                    <a:pt x="2210" y="102"/>
                    <a:pt x="2210" y="102"/>
                  </a:cubicBezTo>
                  <a:close/>
                  <a:moveTo>
                    <a:pt x="3744" y="102"/>
                  </a:moveTo>
                  <a:lnTo>
                    <a:pt x="3744" y="102"/>
                  </a:lnTo>
                  <a:cubicBezTo>
                    <a:pt x="3744" y="102"/>
                    <a:pt x="3744" y="102"/>
                    <a:pt x="3745" y="103"/>
                  </a:cubicBezTo>
                  <a:lnTo>
                    <a:pt x="3745" y="103"/>
                  </a:lnTo>
                  <a:cubicBezTo>
                    <a:pt x="3744" y="103"/>
                    <a:pt x="3744" y="102"/>
                    <a:pt x="3744" y="102"/>
                  </a:cubicBezTo>
                  <a:cubicBezTo>
                    <a:pt x="3744" y="102"/>
                    <a:pt x="3743" y="102"/>
                    <a:pt x="3744" y="102"/>
                  </a:cubicBezTo>
                  <a:close/>
                  <a:moveTo>
                    <a:pt x="2771" y="102"/>
                  </a:moveTo>
                  <a:lnTo>
                    <a:pt x="2771" y="102"/>
                  </a:lnTo>
                  <a:cubicBezTo>
                    <a:pt x="2771" y="103"/>
                    <a:pt x="2770" y="104"/>
                    <a:pt x="2770" y="105"/>
                  </a:cubicBezTo>
                  <a:lnTo>
                    <a:pt x="2771" y="104"/>
                  </a:lnTo>
                  <a:lnTo>
                    <a:pt x="2771" y="102"/>
                  </a:lnTo>
                  <a:close/>
                  <a:moveTo>
                    <a:pt x="4130" y="111"/>
                  </a:moveTo>
                  <a:cubicBezTo>
                    <a:pt x="4130" y="111"/>
                    <a:pt x="4129" y="111"/>
                    <a:pt x="4129" y="111"/>
                  </a:cubicBezTo>
                  <a:cubicBezTo>
                    <a:pt x="4129" y="111"/>
                    <a:pt x="4129" y="111"/>
                    <a:pt x="4130" y="111"/>
                  </a:cubicBezTo>
                  <a:close/>
                  <a:moveTo>
                    <a:pt x="2726" y="97"/>
                  </a:moveTo>
                  <a:lnTo>
                    <a:pt x="2726" y="97"/>
                  </a:lnTo>
                  <a:cubicBezTo>
                    <a:pt x="2726" y="97"/>
                    <a:pt x="2726" y="98"/>
                    <a:pt x="2723" y="100"/>
                  </a:cubicBezTo>
                  <a:cubicBezTo>
                    <a:pt x="2721" y="101"/>
                    <a:pt x="2718" y="102"/>
                    <a:pt x="2715" y="104"/>
                  </a:cubicBezTo>
                  <a:lnTo>
                    <a:pt x="2706" y="104"/>
                  </a:lnTo>
                  <a:cubicBezTo>
                    <a:pt x="2704" y="102"/>
                    <a:pt x="2701" y="102"/>
                    <a:pt x="2699" y="101"/>
                  </a:cubicBezTo>
                  <a:lnTo>
                    <a:pt x="2699" y="101"/>
                  </a:lnTo>
                  <a:cubicBezTo>
                    <a:pt x="2700" y="102"/>
                    <a:pt x="2700" y="103"/>
                    <a:pt x="2701" y="104"/>
                  </a:cubicBezTo>
                  <a:lnTo>
                    <a:pt x="2712" y="112"/>
                  </a:lnTo>
                  <a:cubicBezTo>
                    <a:pt x="2713" y="113"/>
                    <a:pt x="2714" y="114"/>
                    <a:pt x="2716" y="114"/>
                  </a:cubicBezTo>
                  <a:lnTo>
                    <a:pt x="2716" y="114"/>
                  </a:lnTo>
                  <a:cubicBezTo>
                    <a:pt x="2720" y="107"/>
                    <a:pt x="2723" y="102"/>
                    <a:pt x="2726" y="99"/>
                  </a:cubicBezTo>
                  <a:cubicBezTo>
                    <a:pt x="2726" y="98"/>
                    <a:pt x="2726" y="97"/>
                    <a:pt x="2726" y="97"/>
                  </a:cubicBezTo>
                  <a:close/>
                  <a:moveTo>
                    <a:pt x="2953" y="117"/>
                  </a:moveTo>
                  <a:lnTo>
                    <a:pt x="2953" y="117"/>
                  </a:lnTo>
                  <a:cubicBezTo>
                    <a:pt x="2953" y="117"/>
                    <a:pt x="2953" y="118"/>
                    <a:pt x="2952" y="118"/>
                  </a:cubicBezTo>
                  <a:lnTo>
                    <a:pt x="2952" y="118"/>
                  </a:lnTo>
                  <a:cubicBezTo>
                    <a:pt x="2953" y="118"/>
                    <a:pt x="2953" y="118"/>
                    <a:pt x="2953" y="117"/>
                  </a:cubicBezTo>
                  <a:close/>
                  <a:moveTo>
                    <a:pt x="3814" y="118"/>
                  </a:moveTo>
                  <a:cubicBezTo>
                    <a:pt x="3815" y="118"/>
                    <a:pt x="3815" y="118"/>
                    <a:pt x="3816" y="119"/>
                  </a:cubicBezTo>
                  <a:lnTo>
                    <a:pt x="3816" y="119"/>
                  </a:lnTo>
                  <a:lnTo>
                    <a:pt x="3816" y="119"/>
                  </a:lnTo>
                  <a:cubicBezTo>
                    <a:pt x="3814" y="118"/>
                    <a:pt x="3814" y="118"/>
                    <a:pt x="3814" y="118"/>
                  </a:cubicBezTo>
                  <a:close/>
                  <a:moveTo>
                    <a:pt x="2429" y="120"/>
                  </a:moveTo>
                  <a:lnTo>
                    <a:pt x="2429" y="120"/>
                  </a:lnTo>
                  <a:cubicBezTo>
                    <a:pt x="2430" y="120"/>
                    <a:pt x="2430" y="121"/>
                    <a:pt x="2430" y="121"/>
                  </a:cubicBezTo>
                  <a:cubicBezTo>
                    <a:pt x="2430" y="121"/>
                    <a:pt x="2430" y="120"/>
                    <a:pt x="2429" y="120"/>
                  </a:cubicBezTo>
                  <a:close/>
                  <a:moveTo>
                    <a:pt x="2743" y="126"/>
                  </a:moveTo>
                  <a:cubicBezTo>
                    <a:pt x="2745" y="126"/>
                    <a:pt x="2747" y="126"/>
                    <a:pt x="2748" y="126"/>
                  </a:cubicBezTo>
                  <a:cubicBezTo>
                    <a:pt x="2750" y="126"/>
                    <a:pt x="2749" y="126"/>
                    <a:pt x="2743" y="126"/>
                  </a:cubicBezTo>
                  <a:close/>
                  <a:moveTo>
                    <a:pt x="3904" y="127"/>
                  </a:moveTo>
                  <a:cubicBezTo>
                    <a:pt x="3905" y="127"/>
                    <a:pt x="3906" y="127"/>
                    <a:pt x="3907" y="128"/>
                  </a:cubicBezTo>
                  <a:lnTo>
                    <a:pt x="3907" y="128"/>
                  </a:lnTo>
                  <a:cubicBezTo>
                    <a:pt x="3907" y="128"/>
                    <a:pt x="3907" y="128"/>
                    <a:pt x="3906" y="128"/>
                  </a:cubicBezTo>
                  <a:cubicBezTo>
                    <a:pt x="3905" y="128"/>
                    <a:pt x="3904" y="127"/>
                    <a:pt x="3904" y="127"/>
                  </a:cubicBezTo>
                  <a:close/>
                  <a:moveTo>
                    <a:pt x="2167" y="132"/>
                  </a:moveTo>
                  <a:lnTo>
                    <a:pt x="2167" y="132"/>
                  </a:lnTo>
                  <a:cubicBezTo>
                    <a:pt x="2166" y="132"/>
                    <a:pt x="2165" y="134"/>
                    <a:pt x="2165" y="134"/>
                  </a:cubicBezTo>
                  <a:cubicBezTo>
                    <a:pt x="2165" y="134"/>
                    <a:pt x="2165" y="133"/>
                    <a:pt x="2165" y="133"/>
                  </a:cubicBezTo>
                  <a:cubicBezTo>
                    <a:pt x="2166" y="132"/>
                    <a:pt x="2166" y="132"/>
                    <a:pt x="2167" y="132"/>
                  </a:cubicBezTo>
                  <a:close/>
                  <a:moveTo>
                    <a:pt x="2057" y="136"/>
                  </a:moveTo>
                  <a:cubicBezTo>
                    <a:pt x="2057" y="136"/>
                    <a:pt x="2057" y="136"/>
                    <a:pt x="2057" y="136"/>
                  </a:cubicBezTo>
                  <a:lnTo>
                    <a:pt x="2057" y="136"/>
                  </a:lnTo>
                  <a:cubicBezTo>
                    <a:pt x="2057" y="136"/>
                    <a:pt x="2057" y="136"/>
                    <a:pt x="2057" y="136"/>
                  </a:cubicBezTo>
                  <a:close/>
                  <a:moveTo>
                    <a:pt x="1878" y="139"/>
                  </a:move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close/>
                  <a:moveTo>
                    <a:pt x="4183" y="140"/>
                  </a:moveTo>
                  <a:lnTo>
                    <a:pt x="4183" y="140"/>
                  </a:lnTo>
                  <a:cubicBezTo>
                    <a:pt x="4183" y="140"/>
                    <a:pt x="4183" y="140"/>
                    <a:pt x="4182" y="140"/>
                  </a:cubicBezTo>
                  <a:lnTo>
                    <a:pt x="4182" y="140"/>
                  </a:lnTo>
                  <a:cubicBezTo>
                    <a:pt x="4182" y="140"/>
                    <a:pt x="4183" y="140"/>
                    <a:pt x="4183" y="140"/>
                  </a:cubicBezTo>
                  <a:close/>
                  <a:moveTo>
                    <a:pt x="4273" y="138"/>
                  </a:moveTo>
                  <a:cubicBezTo>
                    <a:pt x="4274" y="139"/>
                    <a:pt x="4274" y="140"/>
                    <a:pt x="4274" y="141"/>
                  </a:cubicBezTo>
                  <a:lnTo>
                    <a:pt x="4274" y="141"/>
                  </a:lnTo>
                  <a:cubicBezTo>
                    <a:pt x="4274" y="140"/>
                    <a:pt x="4274" y="140"/>
                    <a:pt x="4273" y="139"/>
                  </a:cubicBezTo>
                  <a:lnTo>
                    <a:pt x="4273" y="138"/>
                  </a:lnTo>
                  <a:close/>
                  <a:moveTo>
                    <a:pt x="1959" y="147"/>
                  </a:moveTo>
                  <a:cubicBezTo>
                    <a:pt x="1959" y="147"/>
                    <a:pt x="1959" y="148"/>
                    <a:pt x="1959" y="148"/>
                  </a:cubicBezTo>
                  <a:lnTo>
                    <a:pt x="1959" y="147"/>
                  </a:lnTo>
                  <a:close/>
                  <a:moveTo>
                    <a:pt x="4565" y="149"/>
                  </a:moveTo>
                  <a:cubicBezTo>
                    <a:pt x="4566" y="149"/>
                    <a:pt x="4566" y="149"/>
                    <a:pt x="4566" y="149"/>
                  </a:cubicBezTo>
                  <a:cubicBezTo>
                    <a:pt x="4566" y="149"/>
                    <a:pt x="4565" y="149"/>
                    <a:pt x="4565" y="149"/>
                  </a:cubicBezTo>
                  <a:close/>
                  <a:moveTo>
                    <a:pt x="1717" y="153"/>
                  </a:moveTo>
                  <a:cubicBezTo>
                    <a:pt x="1718" y="153"/>
                    <a:pt x="1719" y="153"/>
                    <a:pt x="1719" y="153"/>
                  </a:cubicBezTo>
                  <a:lnTo>
                    <a:pt x="1719" y="153"/>
                  </a:lnTo>
                  <a:cubicBezTo>
                    <a:pt x="1717" y="153"/>
                    <a:pt x="1716" y="153"/>
                    <a:pt x="1714" y="153"/>
                  </a:cubicBezTo>
                  <a:cubicBezTo>
                    <a:pt x="1711" y="153"/>
                    <a:pt x="1714" y="153"/>
                    <a:pt x="1717" y="153"/>
                  </a:cubicBezTo>
                  <a:close/>
                  <a:moveTo>
                    <a:pt x="4371" y="155"/>
                  </a:moveTo>
                  <a:lnTo>
                    <a:pt x="4371" y="155"/>
                  </a:lnTo>
                  <a:cubicBezTo>
                    <a:pt x="4372" y="155"/>
                    <a:pt x="4372" y="155"/>
                    <a:pt x="4372" y="155"/>
                  </a:cubicBezTo>
                  <a:cubicBezTo>
                    <a:pt x="4372" y="155"/>
                    <a:pt x="4371" y="155"/>
                    <a:pt x="4371" y="155"/>
                  </a:cubicBezTo>
                  <a:close/>
                  <a:moveTo>
                    <a:pt x="1729" y="156"/>
                  </a:moveTo>
                  <a:cubicBezTo>
                    <a:pt x="1730" y="156"/>
                    <a:pt x="1730" y="156"/>
                    <a:pt x="1730" y="156"/>
                  </a:cubicBezTo>
                  <a:cubicBezTo>
                    <a:pt x="1730" y="156"/>
                    <a:pt x="1729" y="156"/>
                    <a:pt x="1729" y="156"/>
                  </a:cubicBezTo>
                  <a:close/>
                  <a:moveTo>
                    <a:pt x="1789" y="167"/>
                  </a:moveTo>
                  <a:cubicBezTo>
                    <a:pt x="1788" y="167"/>
                    <a:pt x="1788" y="167"/>
                    <a:pt x="1787" y="167"/>
                  </a:cubicBezTo>
                  <a:lnTo>
                    <a:pt x="1787" y="167"/>
                  </a:lnTo>
                  <a:cubicBezTo>
                    <a:pt x="1788" y="167"/>
                    <a:pt x="1788" y="167"/>
                    <a:pt x="1789" y="167"/>
                  </a:cubicBezTo>
                  <a:close/>
                  <a:moveTo>
                    <a:pt x="2227" y="169"/>
                  </a:moveTo>
                  <a:cubicBezTo>
                    <a:pt x="2228" y="169"/>
                    <a:pt x="2227" y="169"/>
                    <a:pt x="2227" y="169"/>
                  </a:cubicBezTo>
                  <a:lnTo>
                    <a:pt x="2227" y="169"/>
                  </a:lnTo>
                  <a:cubicBezTo>
                    <a:pt x="2227" y="169"/>
                    <a:pt x="2227" y="169"/>
                    <a:pt x="2227" y="169"/>
                  </a:cubicBezTo>
                  <a:close/>
                  <a:moveTo>
                    <a:pt x="2222" y="172"/>
                  </a:moveTo>
                  <a:lnTo>
                    <a:pt x="2218" y="173"/>
                  </a:lnTo>
                  <a:cubicBezTo>
                    <a:pt x="2214" y="173"/>
                    <a:pt x="2217" y="173"/>
                    <a:pt x="2222" y="172"/>
                  </a:cubicBezTo>
                  <a:close/>
                  <a:moveTo>
                    <a:pt x="1561" y="175"/>
                  </a:moveTo>
                  <a:cubicBezTo>
                    <a:pt x="1561" y="175"/>
                    <a:pt x="1561" y="175"/>
                    <a:pt x="1562" y="175"/>
                  </a:cubicBezTo>
                  <a:lnTo>
                    <a:pt x="1562" y="175"/>
                  </a:lnTo>
                  <a:cubicBezTo>
                    <a:pt x="1560" y="175"/>
                    <a:pt x="1559" y="175"/>
                    <a:pt x="1558" y="175"/>
                  </a:cubicBezTo>
                  <a:cubicBezTo>
                    <a:pt x="1559" y="175"/>
                    <a:pt x="1560" y="175"/>
                    <a:pt x="1561" y="175"/>
                  </a:cubicBezTo>
                  <a:close/>
                  <a:moveTo>
                    <a:pt x="1849" y="181"/>
                  </a:moveTo>
                  <a:lnTo>
                    <a:pt x="1849" y="182"/>
                  </a:lnTo>
                  <a:cubicBezTo>
                    <a:pt x="1849" y="182"/>
                    <a:pt x="1849" y="183"/>
                    <a:pt x="1849" y="183"/>
                  </a:cubicBezTo>
                  <a:lnTo>
                    <a:pt x="1849" y="183"/>
                  </a:lnTo>
                  <a:lnTo>
                    <a:pt x="1849" y="181"/>
                  </a:lnTo>
                  <a:close/>
                  <a:moveTo>
                    <a:pt x="1816" y="190"/>
                  </a:moveTo>
                  <a:lnTo>
                    <a:pt x="1818" y="191"/>
                  </a:lnTo>
                  <a:lnTo>
                    <a:pt x="1818" y="191"/>
                  </a:lnTo>
                  <a:cubicBezTo>
                    <a:pt x="1815" y="191"/>
                    <a:pt x="1816" y="190"/>
                    <a:pt x="1816" y="190"/>
                  </a:cubicBezTo>
                  <a:close/>
                  <a:moveTo>
                    <a:pt x="1892" y="191"/>
                  </a:moveTo>
                  <a:cubicBezTo>
                    <a:pt x="1892" y="191"/>
                    <a:pt x="1894" y="192"/>
                    <a:pt x="1895" y="193"/>
                  </a:cubicBezTo>
                  <a:lnTo>
                    <a:pt x="1896" y="193"/>
                  </a:lnTo>
                  <a:lnTo>
                    <a:pt x="1896" y="193"/>
                  </a:lnTo>
                  <a:lnTo>
                    <a:pt x="1894" y="193"/>
                  </a:lnTo>
                  <a:cubicBezTo>
                    <a:pt x="1893" y="192"/>
                    <a:pt x="1892" y="191"/>
                    <a:pt x="1892" y="191"/>
                  </a:cubicBezTo>
                  <a:close/>
                  <a:moveTo>
                    <a:pt x="4319" y="194"/>
                  </a:moveTo>
                  <a:cubicBezTo>
                    <a:pt x="4319" y="194"/>
                    <a:pt x="4319" y="194"/>
                    <a:pt x="4320" y="194"/>
                  </a:cubicBezTo>
                  <a:cubicBezTo>
                    <a:pt x="4319" y="194"/>
                    <a:pt x="4319" y="194"/>
                    <a:pt x="4319" y="194"/>
                  </a:cubicBezTo>
                  <a:close/>
                  <a:moveTo>
                    <a:pt x="5021" y="199"/>
                  </a:moveTo>
                  <a:cubicBezTo>
                    <a:pt x="5022" y="199"/>
                    <a:pt x="5023" y="199"/>
                    <a:pt x="5024" y="200"/>
                  </a:cubicBezTo>
                  <a:lnTo>
                    <a:pt x="5021" y="199"/>
                  </a:lnTo>
                  <a:close/>
                  <a:moveTo>
                    <a:pt x="2067" y="210"/>
                  </a:move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7" y="210"/>
                    <a:pt x="2067" y="210"/>
                  </a:cubicBezTo>
                  <a:close/>
                  <a:moveTo>
                    <a:pt x="4824" y="210"/>
                  </a:moveTo>
                  <a:lnTo>
                    <a:pt x="4828" y="211"/>
                  </a:lnTo>
                  <a:lnTo>
                    <a:pt x="4828" y="211"/>
                  </a:lnTo>
                  <a:cubicBezTo>
                    <a:pt x="4827" y="211"/>
                    <a:pt x="4827" y="211"/>
                    <a:pt x="4827" y="211"/>
                  </a:cubicBezTo>
                  <a:cubicBezTo>
                    <a:pt x="4823" y="211"/>
                    <a:pt x="4819" y="210"/>
                    <a:pt x="4821" y="210"/>
                  </a:cubicBezTo>
                  <a:close/>
                  <a:moveTo>
                    <a:pt x="4935" y="215"/>
                  </a:moveTo>
                  <a:lnTo>
                    <a:pt x="4935" y="215"/>
                  </a:lnTo>
                  <a:cubicBezTo>
                    <a:pt x="4935" y="215"/>
                    <a:pt x="4935" y="215"/>
                    <a:pt x="4935" y="215"/>
                  </a:cubicBezTo>
                  <a:cubicBezTo>
                    <a:pt x="4935" y="215"/>
                    <a:pt x="4935" y="215"/>
                    <a:pt x="4935" y="215"/>
                  </a:cubicBezTo>
                  <a:close/>
                  <a:moveTo>
                    <a:pt x="4773" y="214"/>
                  </a:moveTo>
                  <a:lnTo>
                    <a:pt x="4771" y="215"/>
                  </a:lnTo>
                  <a:cubicBezTo>
                    <a:pt x="4771" y="214"/>
                    <a:pt x="4772" y="214"/>
                    <a:pt x="4773" y="214"/>
                  </a:cubicBezTo>
                  <a:close/>
                  <a:moveTo>
                    <a:pt x="5041" y="223"/>
                  </a:moveTo>
                  <a:lnTo>
                    <a:pt x="5042" y="224"/>
                  </a:lnTo>
                  <a:lnTo>
                    <a:pt x="5042" y="224"/>
                  </a:lnTo>
                  <a:cubicBezTo>
                    <a:pt x="5042" y="224"/>
                    <a:pt x="5041" y="223"/>
                    <a:pt x="5041" y="223"/>
                  </a:cubicBezTo>
                  <a:close/>
                  <a:moveTo>
                    <a:pt x="5100" y="222"/>
                  </a:moveTo>
                  <a:lnTo>
                    <a:pt x="5100" y="222"/>
                  </a:lnTo>
                  <a:cubicBezTo>
                    <a:pt x="5101" y="222"/>
                    <a:pt x="5102" y="223"/>
                    <a:pt x="5104" y="224"/>
                  </a:cubicBezTo>
                  <a:cubicBezTo>
                    <a:pt x="5101" y="223"/>
                    <a:pt x="5100" y="222"/>
                    <a:pt x="5100" y="222"/>
                  </a:cubicBezTo>
                  <a:close/>
                  <a:moveTo>
                    <a:pt x="1695" y="224"/>
                  </a:moveTo>
                  <a:cubicBezTo>
                    <a:pt x="1695" y="224"/>
                    <a:pt x="1696" y="225"/>
                    <a:pt x="1697" y="226"/>
                  </a:cubicBezTo>
                  <a:cubicBezTo>
                    <a:pt x="1695" y="225"/>
                    <a:pt x="1695" y="224"/>
                    <a:pt x="1695" y="224"/>
                  </a:cubicBezTo>
                  <a:close/>
                  <a:moveTo>
                    <a:pt x="5109" y="227"/>
                  </a:moveTo>
                  <a:cubicBezTo>
                    <a:pt x="5109" y="227"/>
                    <a:pt x="5109" y="227"/>
                    <a:pt x="5110" y="228"/>
                  </a:cubicBezTo>
                  <a:cubicBezTo>
                    <a:pt x="5110" y="228"/>
                    <a:pt x="5110" y="228"/>
                    <a:pt x="5110" y="228"/>
                  </a:cubicBezTo>
                  <a:cubicBezTo>
                    <a:pt x="5109" y="228"/>
                    <a:pt x="5109" y="227"/>
                    <a:pt x="5109" y="227"/>
                  </a:cubicBezTo>
                  <a:close/>
                  <a:moveTo>
                    <a:pt x="1717" y="230"/>
                  </a:moveTo>
                  <a:cubicBezTo>
                    <a:pt x="1715" y="230"/>
                    <a:pt x="1714" y="230"/>
                    <a:pt x="1713" y="230"/>
                  </a:cubicBezTo>
                  <a:cubicBezTo>
                    <a:pt x="1711" y="230"/>
                    <a:pt x="1710" y="230"/>
                    <a:pt x="1708" y="230"/>
                  </a:cubicBezTo>
                  <a:close/>
                  <a:moveTo>
                    <a:pt x="1432" y="236"/>
                  </a:moveTo>
                  <a:cubicBezTo>
                    <a:pt x="1432" y="236"/>
                    <a:pt x="1432" y="237"/>
                    <a:pt x="1432" y="237"/>
                  </a:cubicBezTo>
                  <a:cubicBezTo>
                    <a:pt x="1432" y="237"/>
                    <a:pt x="1432" y="237"/>
                    <a:pt x="1432" y="237"/>
                  </a:cubicBezTo>
                  <a:lnTo>
                    <a:pt x="1432" y="237"/>
                  </a:lnTo>
                  <a:cubicBezTo>
                    <a:pt x="1432" y="237"/>
                    <a:pt x="1432" y="236"/>
                    <a:pt x="1432" y="236"/>
                  </a:cubicBezTo>
                  <a:close/>
                  <a:moveTo>
                    <a:pt x="1801" y="241"/>
                  </a:moveTo>
                  <a:cubicBezTo>
                    <a:pt x="1801" y="241"/>
                    <a:pt x="1800" y="241"/>
                    <a:pt x="1800" y="241"/>
                  </a:cubicBezTo>
                  <a:cubicBezTo>
                    <a:pt x="1800" y="241"/>
                    <a:pt x="1801" y="241"/>
                    <a:pt x="1801" y="241"/>
                  </a:cubicBezTo>
                  <a:close/>
                  <a:moveTo>
                    <a:pt x="4980" y="245"/>
                  </a:moveTo>
                  <a:cubicBezTo>
                    <a:pt x="4980" y="245"/>
                    <a:pt x="4980" y="245"/>
                    <a:pt x="4980" y="245"/>
                  </a:cubicBezTo>
                  <a:lnTo>
                    <a:pt x="4980" y="245"/>
                  </a:lnTo>
                  <a:cubicBezTo>
                    <a:pt x="4980" y="245"/>
                    <a:pt x="4980" y="245"/>
                    <a:pt x="4980" y="245"/>
                  </a:cubicBezTo>
                  <a:close/>
                  <a:moveTo>
                    <a:pt x="1583" y="246"/>
                  </a:moveTo>
                  <a:cubicBezTo>
                    <a:pt x="1583" y="246"/>
                    <a:pt x="1584" y="246"/>
                    <a:pt x="1585" y="247"/>
                  </a:cubicBezTo>
                  <a:lnTo>
                    <a:pt x="1585" y="247"/>
                  </a:lnTo>
                  <a:cubicBezTo>
                    <a:pt x="1584" y="247"/>
                    <a:pt x="1584" y="246"/>
                    <a:pt x="1584" y="246"/>
                  </a:cubicBezTo>
                  <a:cubicBezTo>
                    <a:pt x="1583" y="246"/>
                    <a:pt x="1583" y="246"/>
                    <a:pt x="1583" y="246"/>
                  </a:cubicBezTo>
                  <a:close/>
                  <a:moveTo>
                    <a:pt x="1391" y="248"/>
                  </a:moveTo>
                  <a:cubicBezTo>
                    <a:pt x="1391" y="249"/>
                    <a:pt x="1392" y="249"/>
                    <a:pt x="1392" y="250"/>
                  </a:cubicBezTo>
                  <a:lnTo>
                    <a:pt x="1391" y="248"/>
                  </a:lnTo>
                  <a:close/>
                  <a:moveTo>
                    <a:pt x="1352" y="263"/>
                  </a:moveTo>
                  <a:cubicBezTo>
                    <a:pt x="1352" y="264"/>
                    <a:pt x="1352" y="264"/>
                    <a:pt x="1352" y="264"/>
                  </a:cubicBezTo>
                  <a:cubicBezTo>
                    <a:pt x="1352" y="264"/>
                    <a:pt x="1352" y="264"/>
                    <a:pt x="1352" y="264"/>
                  </a:cubicBezTo>
                  <a:lnTo>
                    <a:pt x="1352" y="264"/>
                  </a:lnTo>
                  <a:cubicBezTo>
                    <a:pt x="1352" y="264"/>
                    <a:pt x="1352" y="264"/>
                    <a:pt x="1352" y="265"/>
                  </a:cubicBezTo>
                  <a:cubicBezTo>
                    <a:pt x="1352" y="264"/>
                    <a:pt x="1352" y="264"/>
                    <a:pt x="1352" y="263"/>
                  </a:cubicBezTo>
                  <a:close/>
                  <a:moveTo>
                    <a:pt x="5080" y="275"/>
                  </a:moveTo>
                  <a:cubicBezTo>
                    <a:pt x="5083" y="275"/>
                    <a:pt x="5084" y="275"/>
                    <a:pt x="5081" y="275"/>
                  </a:cubicBezTo>
                  <a:lnTo>
                    <a:pt x="5080" y="275"/>
                  </a:lnTo>
                  <a:close/>
                  <a:moveTo>
                    <a:pt x="1267" y="280"/>
                  </a:moveTo>
                  <a:lnTo>
                    <a:pt x="1265" y="281"/>
                  </a:lnTo>
                  <a:lnTo>
                    <a:pt x="1264" y="281"/>
                  </a:lnTo>
                  <a:cubicBezTo>
                    <a:pt x="1265" y="281"/>
                    <a:pt x="1266" y="280"/>
                    <a:pt x="1267" y="280"/>
                  </a:cubicBezTo>
                  <a:close/>
                  <a:moveTo>
                    <a:pt x="5400" y="283"/>
                  </a:moveTo>
                  <a:cubicBezTo>
                    <a:pt x="5400" y="284"/>
                    <a:pt x="5399" y="284"/>
                    <a:pt x="5399" y="284"/>
                  </a:cubicBezTo>
                  <a:cubicBezTo>
                    <a:pt x="5399" y="284"/>
                    <a:pt x="5399" y="283"/>
                    <a:pt x="5400" y="283"/>
                  </a:cubicBezTo>
                  <a:close/>
                  <a:moveTo>
                    <a:pt x="1358" y="295"/>
                  </a:moveTo>
                  <a:cubicBezTo>
                    <a:pt x="1358" y="295"/>
                    <a:pt x="1358" y="295"/>
                    <a:pt x="1358" y="296"/>
                  </a:cubicBezTo>
                  <a:lnTo>
                    <a:pt x="1358" y="296"/>
                  </a:lnTo>
                  <a:cubicBezTo>
                    <a:pt x="1358" y="295"/>
                    <a:pt x="1358" y="295"/>
                    <a:pt x="1358" y="295"/>
                  </a:cubicBezTo>
                  <a:close/>
                  <a:moveTo>
                    <a:pt x="1324" y="304"/>
                  </a:moveTo>
                  <a:cubicBezTo>
                    <a:pt x="1324" y="304"/>
                    <a:pt x="1325" y="304"/>
                    <a:pt x="1325" y="304"/>
                  </a:cubicBezTo>
                  <a:lnTo>
                    <a:pt x="1326" y="305"/>
                  </a:lnTo>
                  <a:lnTo>
                    <a:pt x="1326" y="305"/>
                  </a:lnTo>
                  <a:cubicBezTo>
                    <a:pt x="1324" y="304"/>
                    <a:pt x="1324" y="304"/>
                    <a:pt x="1324" y="304"/>
                  </a:cubicBezTo>
                  <a:close/>
                  <a:moveTo>
                    <a:pt x="1132" y="321"/>
                  </a:moveTo>
                  <a:cubicBezTo>
                    <a:pt x="1132" y="321"/>
                    <a:pt x="1132" y="321"/>
                    <a:pt x="1133" y="321"/>
                  </a:cubicBezTo>
                  <a:lnTo>
                    <a:pt x="1133" y="321"/>
                  </a:lnTo>
                  <a:cubicBezTo>
                    <a:pt x="1132" y="321"/>
                    <a:pt x="1132" y="321"/>
                    <a:pt x="1132" y="321"/>
                  </a:cubicBezTo>
                  <a:close/>
                  <a:moveTo>
                    <a:pt x="804" y="356"/>
                  </a:moveTo>
                  <a:cubicBezTo>
                    <a:pt x="805" y="356"/>
                    <a:pt x="802" y="357"/>
                    <a:pt x="800" y="358"/>
                  </a:cubicBezTo>
                  <a:lnTo>
                    <a:pt x="800" y="358"/>
                  </a:lnTo>
                  <a:cubicBezTo>
                    <a:pt x="801" y="357"/>
                    <a:pt x="802" y="357"/>
                    <a:pt x="804" y="356"/>
                  </a:cubicBezTo>
                  <a:close/>
                  <a:moveTo>
                    <a:pt x="949" y="369"/>
                  </a:moveTo>
                  <a:cubicBezTo>
                    <a:pt x="950" y="369"/>
                    <a:pt x="950" y="369"/>
                    <a:pt x="950" y="369"/>
                  </a:cubicBezTo>
                  <a:cubicBezTo>
                    <a:pt x="950" y="369"/>
                    <a:pt x="950" y="369"/>
                    <a:pt x="949" y="369"/>
                  </a:cubicBezTo>
                  <a:close/>
                  <a:moveTo>
                    <a:pt x="5821" y="378"/>
                  </a:moveTo>
                  <a:cubicBezTo>
                    <a:pt x="5822" y="378"/>
                    <a:pt x="5823" y="378"/>
                    <a:pt x="5824" y="379"/>
                  </a:cubicBezTo>
                  <a:cubicBezTo>
                    <a:pt x="5825" y="379"/>
                    <a:pt x="5825" y="380"/>
                    <a:pt x="5825" y="380"/>
                  </a:cubicBezTo>
                  <a:lnTo>
                    <a:pt x="5825" y="380"/>
                  </a:lnTo>
                  <a:cubicBezTo>
                    <a:pt x="5824" y="379"/>
                    <a:pt x="5823" y="379"/>
                    <a:pt x="5821" y="378"/>
                  </a:cubicBezTo>
                  <a:close/>
                  <a:moveTo>
                    <a:pt x="5735" y="384"/>
                  </a:moveTo>
                  <a:cubicBezTo>
                    <a:pt x="5737" y="384"/>
                    <a:pt x="5737" y="384"/>
                    <a:pt x="5736" y="384"/>
                  </a:cubicBezTo>
                  <a:cubicBezTo>
                    <a:pt x="5735" y="384"/>
                    <a:pt x="5735" y="384"/>
                    <a:pt x="5735" y="384"/>
                  </a:cubicBezTo>
                  <a:lnTo>
                    <a:pt x="5735" y="384"/>
                  </a:lnTo>
                  <a:cubicBezTo>
                    <a:pt x="5735" y="384"/>
                    <a:pt x="5735" y="384"/>
                    <a:pt x="5735" y="384"/>
                  </a:cubicBezTo>
                  <a:close/>
                  <a:moveTo>
                    <a:pt x="767" y="384"/>
                  </a:moveTo>
                  <a:cubicBezTo>
                    <a:pt x="766" y="384"/>
                    <a:pt x="766" y="385"/>
                    <a:pt x="766" y="385"/>
                  </a:cubicBezTo>
                  <a:cubicBezTo>
                    <a:pt x="766" y="384"/>
                    <a:pt x="766" y="384"/>
                    <a:pt x="767" y="384"/>
                  </a:cubicBezTo>
                  <a:close/>
                  <a:moveTo>
                    <a:pt x="988" y="385"/>
                  </a:moveTo>
                  <a:cubicBezTo>
                    <a:pt x="988" y="385"/>
                    <a:pt x="988" y="386"/>
                    <a:pt x="987" y="387"/>
                  </a:cubicBezTo>
                  <a:lnTo>
                    <a:pt x="987" y="387"/>
                  </a:lnTo>
                  <a:cubicBezTo>
                    <a:pt x="987" y="387"/>
                    <a:pt x="987" y="386"/>
                    <a:pt x="987" y="386"/>
                  </a:cubicBezTo>
                  <a:cubicBezTo>
                    <a:pt x="987" y="386"/>
                    <a:pt x="988" y="385"/>
                    <a:pt x="988" y="385"/>
                  </a:cubicBezTo>
                  <a:close/>
                  <a:moveTo>
                    <a:pt x="5603" y="391"/>
                  </a:moveTo>
                  <a:lnTo>
                    <a:pt x="5603" y="391"/>
                  </a:lnTo>
                  <a:cubicBezTo>
                    <a:pt x="5604" y="392"/>
                    <a:pt x="5606" y="393"/>
                    <a:pt x="5608" y="394"/>
                  </a:cubicBezTo>
                  <a:cubicBezTo>
                    <a:pt x="5606" y="393"/>
                    <a:pt x="5604" y="393"/>
                    <a:pt x="5603" y="392"/>
                  </a:cubicBezTo>
                  <a:cubicBezTo>
                    <a:pt x="5603" y="392"/>
                    <a:pt x="5603" y="392"/>
                    <a:pt x="5603" y="391"/>
                  </a:cubicBezTo>
                  <a:close/>
                  <a:moveTo>
                    <a:pt x="5690" y="396"/>
                  </a:moveTo>
                  <a:cubicBezTo>
                    <a:pt x="5691" y="396"/>
                    <a:pt x="5692" y="396"/>
                    <a:pt x="5694" y="397"/>
                  </a:cubicBezTo>
                  <a:cubicBezTo>
                    <a:pt x="5690" y="397"/>
                    <a:pt x="5689" y="396"/>
                    <a:pt x="5690" y="396"/>
                  </a:cubicBezTo>
                  <a:close/>
                  <a:moveTo>
                    <a:pt x="975" y="396"/>
                  </a:moveTo>
                  <a:lnTo>
                    <a:pt x="975" y="396"/>
                  </a:lnTo>
                  <a:cubicBezTo>
                    <a:pt x="974" y="397"/>
                    <a:pt x="972" y="398"/>
                    <a:pt x="971" y="398"/>
                  </a:cubicBezTo>
                  <a:cubicBezTo>
                    <a:pt x="972" y="397"/>
                    <a:pt x="974" y="397"/>
                    <a:pt x="975" y="396"/>
                  </a:cubicBezTo>
                  <a:close/>
                  <a:moveTo>
                    <a:pt x="841" y="411"/>
                  </a:moveTo>
                  <a:lnTo>
                    <a:pt x="843" y="412"/>
                  </a:lnTo>
                  <a:lnTo>
                    <a:pt x="843" y="412"/>
                  </a:lnTo>
                  <a:cubicBezTo>
                    <a:pt x="840" y="412"/>
                    <a:pt x="840" y="411"/>
                    <a:pt x="841" y="411"/>
                  </a:cubicBezTo>
                  <a:close/>
                  <a:moveTo>
                    <a:pt x="5852" y="413"/>
                  </a:moveTo>
                  <a:cubicBezTo>
                    <a:pt x="5853" y="413"/>
                    <a:pt x="5854" y="414"/>
                    <a:pt x="5855" y="414"/>
                  </a:cubicBezTo>
                  <a:lnTo>
                    <a:pt x="5855" y="414"/>
                  </a:lnTo>
                  <a:cubicBezTo>
                    <a:pt x="5853" y="414"/>
                    <a:pt x="5851" y="413"/>
                    <a:pt x="5852" y="413"/>
                  </a:cubicBezTo>
                  <a:close/>
                  <a:moveTo>
                    <a:pt x="894" y="421"/>
                  </a:moveTo>
                  <a:cubicBezTo>
                    <a:pt x="892" y="422"/>
                    <a:pt x="890" y="422"/>
                    <a:pt x="889" y="422"/>
                  </a:cubicBezTo>
                  <a:lnTo>
                    <a:pt x="889" y="422"/>
                  </a:lnTo>
                  <a:cubicBezTo>
                    <a:pt x="891" y="422"/>
                    <a:pt x="893" y="421"/>
                    <a:pt x="894" y="421"/>
                  </a:cubicBezTo>
                  <a:close/>
                  <a:moveTo>
                    <a:pt x="5800" y="424"/>
                  </a:moveTo>
                  <a:cubicBezTo>
                    <a:pt x="5800" y="424"/>
                    <a:pt x="5801" y="424"/>
                    <a:pt x="5801" y="424"/>
                  </a:cubicBezTo>
                  <a:cubicBezTo>
                    <a:pt x="5801" y="424"/>
                    <a:pt x="5800" y="424"/>
                    <a:pt x="5800" y="424"/>
                  </a:cubicBezTo>
                  <a:close/>
                  <a:moveTo>
                    <a:pt x="5886" y="435"/>
                  </a:moveTo>
                  <a:cubicBezTo>
                    <a:pt x="5886" y="435"/>
                    <a:pt x="5886" y="435"/>
                    <a:pt x="5886" y="435"/>
                  </a:cubicBezTo>
                  <a:cubicBezTo>
                    <a:pt x="5885" y="435"/>
                    <a:pt x="5885" y="435"/>
                    <a:pt x="5885" y="435"/>
                  </a:cubicBezTo>
                  <a:close/>
                  <a:moveTo>
                    <a:pt x="825" y="436"/>
                  </a:moveTo>
                  <a:cubicBezTo>
                    <a:pt x="824" y="437"/>
                    <a:pt x="822" y="438"/>
                    <a:pt x="822" y="438"/>
                  </a:cubicBezTo>
                  <a:cubicBezTo>
                    <a:pt x="822" y="438"/>
                    <a:pt x="822" y="438"/>
                    <a:pt x="822" y="437"/>
                  </a:cubicBezTo>
                  <a:cubicBezTo>
                    <a:pt x="823" y="437"/>
                    <a:pt x="824" y="437"/>
                    <a:pt x="825" y="436"/>
                  </a:cubicBezTo>
                  <a:close/>
                  <a:moveTo>
                    <a:pt x="609" y="439"/>
                  </a:moveTo>
                  <a:cubicBezTo>
                    <a:pt x="609" y="439"/>
                    <a:pt x="609" y="440"/>
                    <a:pt x="608" y="441"/>
                  </a:cubicBezTo>
                  <a:cubicBezTo>
                    <a:pt x="608" y="440"/>
                    <a:pt x="608" y="440"/>
                    <a:pt x="609" y="439"/>
                  </a:cubicBezTo>
                  <a:close/>
                  <a:moveTo>
                    <a:pt x="525" y="446"/>
                  </a:moveTo>
                  <a:cubicBezTo>
                    <a:pt x="525" y="447"/>
                    <a:pt x="525" y="447"/>
                    <a:pt x="525" y="447"/>
                  </a:cubicBezTo>
                  <a:cubicBezTo>
                    <a:pt x="525" y="447"/>
                    <a:pt x="525" y="447"/>
                    <a:pt x="524" y="446"/>
                  </a:cubicBezTo>
                  <a:close/>
                  <a:moveTo>
                    <a:pt x="513" y="447"/>
                  </a:moveTo>
                  <a:lnTo>
                    <a:pt x="513" y="447"/>
                  </a:lnTo>
                  <a:cubicBezTo>
                    <a:pt x="512" y="447"/>
                    <a:pt x="512" y="447"/>
                    <a:pt x="511" y="448"/>
                  </a:cubicBezTo>
                  <a:lnTo>
                    <a:pt x="507" y="449"/>
                  </a:lnTo>
                  <a:cubicBezTo>
                    <a:pt x="510" y="448"/>
                    <a:pt x="511" y="447"/>
                    <a:pt x="513" y="447"/>
                  </a:cubicBezTo>
                  <a:close/>
                  <a:moveTo>
                    <a:pt x="533" y="446"/>
                  </a:moveTo>
                  <a:lnTo>
                    <a:pt x="533" y="446"/>
                  </a:lnTo>
                  <a:cubicBezTo>
                    <a:pt x="533" y="447"/>
                    <a:pt x="532" y="448"/>
                    <a:pt x="532" y="449"/>
                  </a:cubicBezTo>
                  <a:cubicBezTo>
                    <a:pt x="532" y="448"/>
                    <a:pt x="532" y="448"/>
                    <a:pt x="532" y="448"/>
                  </a:cubicBezTo>
                  <a:cubicBezTo>
                    <a:pt x="533" y="447"/>
                    <a:pt x="533" y="447"/>
                    <a:pt x="533" y="446"/>
                  </a:cubicBezTo>
                  <a:close/>
                  <a:moveTo>
                    <a:pt x="423" y="460"/>
                  </a:moveTo>
                  <a:lnTo>
                    <a:pt x="423" y="460"/>
                  </a:lnTo>
                  <a:cubicBezTo>
                    <a:pt x="422" y="460"/>
                    <a:pt x="422" y="461"/>
                    <a:pt x="422" y="461"/>
                  </a:cubicBezTo>
                  <a:cubicBezTo>
                    <a:pt x="422" y="461"/>
                    <a:pt x="422" y="461"/>
                    <a:pt x="423" y="460"/>
                  </a:cubicBezTo>
                  <a:close/>
                  <a:moveTo>
                    <a:pt x="687" y="461"/>
                  </a:moveTo>
                  <a:cubicBezTo>
                    <a:pt x="687" y="461"/>
                    <a:pt x="687" y="461"/>
                    <a:pt x="687" y="462"/>
                  </a:cubicBezTo>
                  <a:lnTo>
                    <a:pt x="687" y="462"/>
                  </a:lnTo>
                  <a:cubicBezTo>
                    <a:pt x="687" y="462"/>
                    <a:pt x="687" y="462"/>
                    <a:pt x="687" y="462"/>
                  </a:cubicBezTo>
                  <a:cubicBezTo>
                    <a:pt x="687" y="461"/>
                    <a:pt x="687" y="461"/>
                    <a:pt x="687" y="461"/>
                  </a:cubicBezTo>
                  <a:close/>
                  <a:moveTo>
                    <a:pt x="5909" y="467"/>
                  </a:moveTo>
                  <a:cubicBezTo>
                    <a:pt x="5909" y="467"/>
                    <a:pt x="5911" y="467"/>
                    <a:pt x="5911" y="467"/>
                  </a:cubicBezTo>
                  <a:cubicBezTo>
                    <a:pt x="5912" y="467"/>
                    <a:pt x="5912" y="467"/>
                    <a:pt x="5912" y="467"/>
                  </a:cubicBezTo>
                  <a:lnTo>
                    <a:pt x="5912" y="467"/>
                  </a:lnTo>
                  <a:cubicBezTo>
                    <a:pt x="5912" y="468"/>
                    <a:pt x="5912" y="468"/>
                    <a:pt x="5911" y="468"/>
                  </a:cubicBezTo>
                  <a:cubicBezTo>
                    <a:pt x="5910" y="468"/>
                    <a:pt x="5910" y="468"/>
                    <a:pt x="5909" y="467"/>
                  </a:cubicBezTo>
                  <a:cubicBezTo>
                    <a:pt x="5908" y="467"/>
                    <a:pt x="5908" y="467"/>
                    <a:pt x="5909" y="467"/>
                  </a:cubicBezTo>
                  <a:close/>
                  <a:moveTo>
                    <a:pt x="5977" y="469"/>
                  </a:moveTo>
                  <a:cubicBezTo>
                    <a:pt x="5978" y="469"/>
                    <a:pt x="5978" y="470"/>
                    <a:pt x="5978" y="470"/>
                  </a:cubicBezTo>
                  <a:lnTo>
                    <a:pt x="5978" y="470"/>
                  </a:lnTo>
                  <a:cubicBezTo>
                    <a:pt x="5978" y="470"/>
                    <a:pt x="5977" y="469"/>
                    <a:pt x="5977" y="469"/>
                  </a:cubicBezTo>
                  <a:close/>
                  <a:moveTo>
                    <a:pt x="674" y="471"/>
                  </a:moveTo>
                  <a:cubicBezTo>
                    <a:pt x="673" y="471"/>
                    <a:pt x="672" y="471"/>
                    <a:pt x="672" y="471"/>
                  </a:cubicBezTo>
                  <a:cubicBezTo>
                    <a:pt x="671" y="471"/>
                    <a:pt x="673" y="471"/>
                    <a:pt x="672" y="471"/>
                  </a:cubicBezTo>
                  <a:close/>
                  <a:moveTo>
                    <a:pt x="6020" y="484"/>
                  </a:moveTo>
                  <a:cubicBezTo>
                    <a:pt x="6020" y="484"/>
                    <a:pt x="6020" y="484"/>
                    <a:pt x="6020" y="484"/>
                  </a:cubicBezTo>
                  <a:cubicBezTo>
                    <a:pt x="6020" y="484"/>
                    <a:pt x="6020" y="484"/>
                    <a:pt x="6020" y="484"/>
                  </a:cubicBezTo>
                  <a:close/>
                  <a:moveTo>
                    <a:pt x="6040" y="487"/>
                  </a:moveTo>
                  <a:cubicBezTo>
                    <a:pt x="6040" y="488"/>
                    <a:pt x="6040" y="488"/>
                    <a:pt x="6040" y="488"/>
                  </a:cubicBezTo>
                  <a:lnTo>
                    <a:pt x="6040" y="489"/>
                  </a:lnTo>
                  <a:cubicBezTo>
                    <a:pt x="6040" y="489"/>
                    <a:pt x="6040" y="488"/>
                    <a:pt x="6040" y="487"/>
                  </a:cubicBezTo>
                  <a:close/>
                  <a:moveTo>
                    <a:pt x="6073" y="495"/>
                  </a:moveTo>
                  <a:cubicBezTo>
                    <a:pt x="6073" y="495"/>
                    <a:pt x="6073" y="495"/>
                    <a:pt x="6071" y="495"/>
                  </a:cubicBezTo>
                  <a:cubicBezTo>
                    <a:pt x="6072" y="495"/>
                    <a:pt x="6072" y="495"/>
                    <a:pt x="6073" y="495"/>
                  </a:cubicBezTo>
                  <a:close/>
                  <a:moveTo>
                    <a:pt x="6206" y="503"/>
                  </a:moveTo>
                  <a:lnTo>
                    <a:pt x="6206" y="506"/>
                  </a:lnTo>
                  <a:cubicBezTo>
                    <a:pt x="6204" y="504"/>
                    <a:pt x="6204" y="504"/>
                    <a:pt x="6206" y="503"/>
                  </a:cubicBezTo>
                  <a:close/>
                  <a:moveTo>
                    <a:pt x="214" y="530"/>
                  </a:moveTo>
                  <a:cubicBezTo>
                    <a:pt x="216" y="530"/>
                    <a:pt x="216" y="530"/>
                    <a:pt x="215" y="530"/>
                  </a:cubicBezTo>
                  <a:cubicBezTo>
                    <a:pt x="214" y="530"/>
                    <a:pt x="213" y="530"/>
                    <a:pt x="213" y="530"/>
                  </a:cubicBezTo>
                  <a:lnTo>
                    <a:pt x="213" y="530"/>
                  </a:lnTo>
                  <a:cubicBezTo>
                    <a:pt x="213" y="530"/>
                    <a:pt x="214" y="530"/>
                    <a:pt x="214" y="530"/>
                  </a:cubicBezTo>
                  <a:close/>
                  <a:moveTo>
                    <a:pt x="212" y="530"/>
                  </a:moveTo>
                  <a:lnTo>
                    <a:pt x="212" y="530"/>
                  </a:lnTo>
                  <a:cubicBezTo>
                    <a:pt x="209" y="531"/>
                    <a:pt x="207" y="532"/>
                    <a:pt x="207" y="532"/>
                  </a:cubicBezTo>
                  <a:cubicBezTo>
                    <a:pt x="207" y="532"/>
                    <a:pt x="207" y="532"/>
                    <a:pt x="209" y="531"/>
                  </a:cubicBezTo>
                  <a:cubicBezTo>
                    <a:pt x="209" y="531"/>
                    <a:pt x="210" y="531"/>
                    <a:pt x="212" y="530"/>
                  </a:cubicBezTo>
                  <a:close/>
                  <a:moveTo>
                    <a:pt x="264" y="537"/>
                  </a:moveTo>
                  <a:cubicBezTo>
                    <a:pt x="266" y="537"/>
                    <a:pt x="266" y="537"/>
                    <a:pt x="266" y="537"/>
                  </a:cubicBezTo>
                  <a:cubicBezTo>
                    <a:pt x="266" y="537"/>
                    <a:pt x="265" y="537"/>
                    <a:pt x="264" y="537"/>
                  </a:cubicBezTo>
                  <a:close/>
                  <a:moveTo>
                    <a:pt x="348" y="539"/>
                  </a:moveTo>
                  <a:cubicBezTo>
                    <a:pt x="348" y="539"/>
                    <a:pt x="348" y="539"/>
                    <a:pt x="348" y="539"/>
                  </a:cubicBezTo>
                  <a:lnTo>
                    <a:pt x="348" y="539"/>
                  </a:lnTo>
                  <a:cubicBezTo>
                    <a:pt x="347" y="539"/>
                    <a:pt x="347" y="539"/>
                    <a:pt x="346" y="539"/>
                  </a:cubicBezTo>
                  <a:close/>
                  <a:moveTo>
                    <a:pt x="6366" y="570"/>
                  </a:moveTo>
                  <a:cubicBezTo>
                    <a:pt x="6367" y="570"/>
                    <a:pt x="6367" y="570"/>
                    <a:pt x="6367" y="570"/>
                  </a:cubicBezTo>
                  <a:lnTo>
                    <a:pt x="6366" y="570"/>
                  </a:lnTo>
                  <a:close/>
                  <a:moveTo>
                    <a:pt x="6426" y="576"/>
                  </a:moveTo>
                  <a:cubicBezTo>
                    <a:pt x="6426" y="576"/>
                    <a:pt x="6426" y="577"/>
                    <a:pt x="6426" y="577"/>
                  </a:cubicBezTo>
                  <a:lnTo>
                    <a:pt x="6426" y="577"/>
                  </a:lnTo>
                  <a:cubicBezTo>
                    <a:pt x="6425" y="576"/>
                    <a:pt x="6426" y="576"/>
                    <a:pt x="6426" y="576"/>
                  </a:cubicBezTo>
                  <a:close/>
                  <a:moveTo>
                    <a:pt x="6400" y="576"/>
                  </a:moveTo>
                  <a:lnTo>
                    <a:pt x="6403" y="577"/>
                  </a:lnTo>
                  <a:lnTo>
                    <a:pt x="6403" y="577"/>
                  </a:lnTo>
                  <a:cubicBezTo>
                    <a:pt x="6402" y="577"/>
                    <a:pt x="6401" y="577"/>
                    <a:pt x="6400" y="576"/>
                  </a:cubicBezTo>
                  <a:close/>
                  <a:moveTo>
                    <a:pt x="6435" y="585"/>
                  </a:moveTo>
                  <a:cubicBezTo>
                    <a:pt x="6436" y="586"/>
                    <a:pt x="6437" y="586"/>
                    <a:pt x="6436" y="586"/>
                  </a:cubicBezTo>
                  <a:cubicBezTo>
                    <a:pt x="6436" y="586"/>
                    <a:pt x="6435" y="586"/>
                    <a:pt x="6434" y="585"/>
                  </a:cubicBezTo>
                  <a:close/>
                  <a:moveTo>
                    <a:pt x="183" y="616"/>
                  </a:moveTo>
                  <a:lnTo>
                    <a:pt x="184" y="616"/>
                  </a:lnTo>
                  <a:lnTo>
                    <a:pt x="184" y="616"/>
                  </a:lnTo>
                  <a:cubicBezTo>
                    <a:pt x="184" y="616"/>
                    <a:pt x="184" y="616"/>
                    <a:pt x="184" y="616"/>
                  </a:cubicBezTo>
                  <a:cubicBezTo>
                    <a:pt x="182" y="616"/>
                    <a:pt x="182" y="616"/>
                    <a:pt x="183" y="616"/>
                  </a:cubicBezTo>
                  <a:close/>
                  <a:moveTo>
                    <a:pt x="220" y="616"/>
                  </a:moveTo>
                  <a:cubicBezTo>
                    <a:pt x="220" y="616"/>
                    <a:pt x="220" y="616"/>
                    <a:pt x="221" y="617"/>
                  </a:cubicBezTo>
                  <a:lnTo>
                    <a:pt x="221" y="617"/>
                  </a:lnTo>
                  <a:cubicBezTo>
                    <a:pt x="219" y="617"/>
                    <a:pt x="219" y="616"/>
                    <a:pt x="220" y="616"/>
                  </a:cubicBezTo>
                  <a:close/>
                  <a:moveTo>
                    <a:pt x="6511" y="625"/>
                  </a:moveTo>
                  <a:cubicBezTo>
                    <a:pt x="6512" y="625"/>
                    <a:pt x="6512" y="625"/>
                    <a:pt x="6512" y="625"/>
                  </a:cubicBezTo>
                  <a:cubicBezTo>
                    <a:pt x="6511" y="625"/>
                    <a:pt x="6511" y="625"/>
                    <a:pt x="6511" y="625"/>
                  </a:cubicBezTo>
                  <a:close/>
                  <a:moveTo>
                    <a:pt x="152" y="653"/>
                  </a:moveTo>
                  <a:cubicBezTo>
                    <a:pt x="152" y="653"/>
                    <a:pt x="152" y="654"/>
                    <a:pt x="152" y="654"/>
                  </a:cubicBezTo>
                  <a:lnTo>
                    <a:pt x="152" y="654"/>
                  </a:lnTo>
                  <a:cubicBezTo>
                    <a:pt x="152" y="654"/>
                    <a:pt x="152" y="654"/>
                    <a:pt x="152" y="654"/>
                  </a:cubicBezTo>
                  <a:cubicBezTo>
                    <a:pt x="152" y="654"/>
                    <a:pt x="152" y="653"/>
                    <a:pt x="152" y="653"/>
                  </a:cubicBezTo>
                  <a:close/>
                  <a:moveTo>
                    <a:pt x="6616" y="661"/>
                  </a:moveTo>
                  <a:lnTo>
                    <a:pt x="6616" y="661"/>
                  </a:lnTo>
                  <a:lnTo>
                    <a:pt x="6616" y="661"/>
                  </a:lnTo>
                  <a:cubicBezTo>
                    <a:pt x="6616" y="661"/>
                    <a:pt x="6616" y="661"/>
                    <a:pt x="6616" y="661"/>
                  </a:cubicBezTo>
                  <a:close/>
                  <a:moveTo>
                    <a:pt x="6623" y="661"/>
                  </a:moveTo>
                  <a:cubicBezTo>
                    <a:pt x="6622" y="661"/>
                    <a:pt x="6621" y="661"/>
                    <a:pt x="6620" y="662"/>
                  </a:cubicBezTo>
                  <a:lnTo>
                    <a:pt x="6620" y="662"/>
                  </a:lnTo>
                  <a:cubicBezTo>
                    <a:pt x="6621" y="661"/>
                    <a:pt x="6621" y="661"/>
                    <a:pt x="6621" y="661"/>
                  </a:cubicBezTo>
                  <a:close/>
                  <a:moveTo>
                    <a:pt x="64" y="662"/>
                  </a:moveTo>
                  <a:cubicBezTo>
                    <a:pt x="64" y="663"/>
                    <a:pt x="64" y="664"/>
                    <a:pt x="64" y="664"/>
                  </a:cubicBezTo>
                  <a:lnTo>
                    <a:pt x="64" y="663"/>
                  </a:lnTo>
                  <a:cubicBezTo>
                    <a:pt x="64" y="663"/>
                    <a:pt x="64" y="662"/>
                    <a:pt x="64" y="662"/>
                  </a:cubicBezTo>
                  <a:close/>
                  <a:moveTo>
                    <a:pt x="6649" y="673"/>
                  </a:moveTo>
                  <a:lnTo>
                    <a:pt x="6652" y="674"/>
                  </a:lnTo>
                  <a:cubicBezTo>
                    <a:pt x="6652" y="674"/>
                    <a:pt x="6652" y="674"/>
                    <a:pt x="6652" y="674"/>
                  </a:cubicBezTo>
                  <a:cubicBezTo>
                    <a:pt x="6651" y="674"/>
                    <a:pt x="6650" y="673"/>
                    <a:pt x="6649" y="673"/>
                  </a:cubicBezTo>
                  <a:close/>
                  <a:moveTo>
                    <a:pt x="6696" y="686"/>
                  </a:moveTo>
                  <a:cubicBezTo>
                    <a:pt x="6697" y="686"/>
                    <a:pt x="6700" y="687"/>
                    <a:pt x="6700" y="687"/>
                  </a:cubicBezTo>
                  <a:lnTo>
                    <a:pt x="6697" y="686"/>
                  </a:lnTo>
                  <a:cubicBezTo>
                    <a:pt x="6696" y="686"/>
                    <a:pt x="6696" y="686"/>
                    <a:pt x="6696" y="686"/>
                  </a:cubicBezTo>
                  <a:close/>
                  <a:moveTo>
                    <a:pt x="6804" y="740"/>
                  </a:moveTo>
                  <a:lnTo>
                    <a:pt x="6804" y="740"/>
                  </a:lnTo>
                  <a:cubicBezTo>
                    <a:pt x="6804" y="740"/>
                    <a:pt x="6804" y="740"/>
                    <a:pt x="6804" y="741"/>
                  </a:cubicBezTo>
                  <a:cubicBezTo>
                    <a:pt x="6804" y="741"/>
                    <a:pt x="6804" y="741"/>
                    <a:pt x="6804" y="741"/>
                  </a:cubicBezTo>
                  <a:cubicBezTo>
                    <a:pt x="6804" y="741"/>
                    <a:pt x="6804" y="741"/>
                    <a:pt x="6804" y="740"/>
                  </a:cubicBezTo>
                  <a:close/>
                  <a:moveTo>
                    <a:pt x="2633" y="31"/>
                  </a:moveTo>
                  <a:cubicBezTo>
                    <a:pt x="2630" y="31"/>
                    <a:pt x="2627" y="31"/>
                    <a:pt x="2624" y="32"/>
                  </a:cubicBezTo>
                  <a:cubicBezTo>
                    <a:pt x="2616" y="34"/>
                    <a:pt x="2609" y="38"/>
                    <a:pt x="2602" y="42"/>
                  </a:cubicBezTo>
                  <a:lnTo>
                    <a:pt x="2593" y="50"/>
                  </a:lnTo>
                  <a:cubicBezTo>
                    <a:pt x="2591" y="51"/>
                    <a:pt x="2590" y="51"/>
                    <a:pt x="2590" y="51"/>
                  </a:cubicBezTo>
                  <a:lnTo>
                    <a:pt x="2590" y="51"/>
                  </a:lnTo>
                  <a:cubicBezTo>
                    <a:pt x="2590" y="51"/>
                    <a:pt x="2590" y="51"/>
                    <a:pt x="2590" y="51"/>
                  </a:cubicBezTo>
                  <a:cubicBezTo>
                    <a:pt x="2583" y="53"/>
                    <a:pt x="2576" y="56"/>
                    <a:pt x="2570" y="61"/>
                  </a:cubicBezTo>
                  <a:cubicBezTo>
                    <a:pt x="2565" y="65"/>
                    <a:pt x="2560" y="71"/>
                    <a:pt x="2555" y="77"/>
                  </a:cubicBezTo>
                  <a:cubicBezTo>
                    <a:pt x="2554" y="78"/>
                    <a:pt x="2553" y="79"/>
                    <a:pt x="2552" y="81"/>
                  </a:cubicBezTo>
                  <a:lnTo>
                    <a:pt x="2552" y="81"/>
                  </a:lnTo>
                  <a:cubicBezTo>
                    <a:pt x="2547" y="78"/>
                    <a:pt x="2541" y="76"/>
                    <a:pt x="2535" y="75"/>
                  </a:cubicBezTo>
                  <a:lnTo>
                    <a:pt x="2535" y="75"/>
                  </a:lnTo>
                  <a:cubicBezTo>
                    <a:pt x="2532" y="71"/>
                    <a:pt x="2528" y="65"/>
                    <a:pt x="2523" y="58"/>
                  </a:cubicBezTo>
                  <a:cubicBezTo>
                    <a:pt x="2518" y="51"/>
                    <a:pt x="2513" y="47"/>
                    <a:pt x="2507" y="42"/>
                  </a:cubicBezTo>
                  <a:cubicBezTo>
                    <a:pt x="2498" y="37"/>
                    <a:pt x="2489" y="34"/>
                    <a:pt x="2480" y="34"/>
                  </a:cubicBezTo>
                  <a:cubicBezTo>
                    <a:pt x="2475" y="34"/>
                    <a:pt x="2470" y="35"/>
                    <a:pt x="2465" y="36"/>
                  </a:cubicBezTo>
                  <a:cubicBezTo>
                    <a:pt x="2462" y="38"/>
                    <a:pt x="2458" y="40"/>
                    <a:pt x="2456" y="42"/>
                  </a:cubicBezTo>
                  <a:cubicBezTo>
                    <a:pt x="2449" y="46"/>
                    <a:pt x="2443" y="51"/>
                    <a:pt x="2438" y="57"/>
                  </a:cubicBezTo>
                  <a:lnTo>
                    <a:pt x="2432" y="68"/>
                  </a:lnTo>
                  <a:lnTo>
                    <a:pt x="2432" y="68"/>
                  </a:lnTo>
                  <a:cubicBezTo>
                    <a:pt x="2429" y="68"/>
                    <a:pt x="2426" y="70"/>
                    <a:pt x="2423" y="71"/>
                  </a:cubicBezTo>
                  <a:cubicBezTo>
                    <a:pt x="2420" y="73"/>
                    <a:pt x="2418" y="76"/>
                    <a:pt x="2414" y="78"/>
                  </a:cubicBezTo>
                  <a:cubicBezTo>
                    <a:pt x="2412" y="80"/>
                    <a:pt x="2411" y="81"/>
                    <a:pt x="2409" y="83"/>
                  </a:cubicBezTo>
                  <a:lnTo>
                    <a:pt x="2409" y="83"/>
                  </a:lnTo>
                  <a:cubicBezTo>
                    <a:pt x="2409" y="83"/>
                    <a:pt x="2409" y="82"/>
                    <a:pt x="2408" y="82"/>
                  </a:cubicBezTo>
                  <a:cubicBezTo>
                    <a:pt x="2406" y="79"/>
                    <a:pt x="2404" y="76"/>
                    <a:pt x="2403" y="73"/>
                  </a:cubicBezTo>
                  <a:cubicBezTo>
                    <a:pt x="2400" y="71"/>
                    <a:pt x="2399" y="70"/>
                    <a:pt x="2397" y="68"/>
                  </a:cubicBezTo>
                  <a:cubicBezTo>
                    <a:pt x="2394" y="65"/>
                    <a:pt x="2391" y="63"/>
                    <a:pt x="2387" y="61"/>
                  </a:cubicBezTo>
                  <a:cubicBezTo>
                    <a:pt x="2382" y="57"/>
                    <a:pt x="2375" y="55"/>
                    <a:pt x="2368" y="55"/>
                  </a:cubicBezTo>
                  <a:cubicBezTo>
                    <a:pt x="2363" y="55"/>
                    <a:pt x="2360" y="56"/>
                    <a:pt x="2355" y="56"/>
                  </a:cubicBezTo>
                  <a:cubicBezTo>
                    <a:pt x="2350" y="57"/>
                    <a:pt x="2346" y="60"/>
                    <a:pt x="2341" y="62"/>
                  </a:cubicBezTo>
                  <a:cubicBezTo>
                    <a:pt x="2335" y="65"/>
                    <a:pt x="2331" y="69"/>
                    <a:pt x="2326" y="72"/>
                  </a:cubicBezTo>
                  <a:cubicBezTo>
                    <a:pt x="2324" y="74"/>
                    <a:pt x="2322" y="75"/>
                    <a:pt x="2321" y="76"/>
                  </a:cubicBezTo>
                  <a:lnTo>
                    <a:pt x="2321" y="76"/>
                  </a:lnTo>
                  <a:cubicBezTo>
                    <a:pt x="2317" y="77"/>
                    <a:pt x="2313" y="78"/>
                    <a:pt x="2309" y="82"/>
                  </a:cubicBezTo>
                  <a:cubicBezTo>
                    <a:pt x="2305" y="83"/>
                    <a:pt x="2303" y="85"/>
                    <a:pt x="2299" y="87"/>
                  </a:cubicBezTo>
                  <a:cubicBezTo>
                    <a:pt x="2299" y="88"/>
                    <a:pt x="2298" y="88"/>
                    <a:pt x="2298" y="88"/>
                  </a:cubicBezTo>
                  <a:lnTo>
                    <a:pt x="2298" y="88"/>
                  </a:lnTo>
                  <a:cubicBezTo>
                    <a:pt x="2296" y="85"/>
                    <a:pt x="2294" y="80"/>
                    <a:pt x="2291" y="76"/>
                  </a:cubicBezTo>
                  <a:cubicBezTo>
                    <a:pt x="2289" y="73"/>
                    <a:pt x="2287" y="70"/>
                    <a:pt x="2284" y="68"/>
                  </a:cubicBezTo>
                  <a:cubicBezTo>
                    <a:pt x="2283" y="65"/>
                    <a:pt x="2281" y="64"/>
                    <a:pt x="2280" y="63"/>
                  </a:cubicBezTo>
                  <a:cubicBezTo>
                    <a:pt x="2276" y="60"/>
                    <a:pt x="2273" y="57"/>
                    <a:pt x="2269" y="55"/>
                  </a:cubicBezTo>
                  <a:cubicBezTo>
                    <a:pt x="2263" y="52"/>
                    <a:pt x="2256" y="50"/>
                    <a:pt x="2249" y="50"/>
                  </a:cubicBezTo>
                  <a:cubicBezTo>
                    <a:pt x="2248" y="50"/>
                    <a:pt x="2246" y="50"/>
                    <a:pt x="2245" y="50"/>
                  </a:cubicBezTo>
                  <a:cubicBezTo>
                    <a:pt x="2239" y="51"/>
                    <a:pt x="2232" y="54"/>
                    <a:pt x="2226" y="57"/>
                  </a:cubicBezTo>
                  <a:cubicBezTo>
                    <a:pt x="2223" y="58"/>
                    <a:pt x="2221" y="62"/>
                    <a:pt x="2217" y="64"/>
                  </a:cubicBezTo>
                  <a:cubicBezTo>
                    <a:pt x="2216" y="67"/>
                    <a:pt x="2214" y="69"/>
                    <a:pt x="2213" y="71"/>
                  </a:cubicBezTo>
                  <a:cubicBezTo>
                    <a:pt x="2209" y="76"/>
                    <a:pt x="2206" y="82"/>
                    <a:pt x="2203" y="87"/>
                  </a:cubicBezTo>
                  <a:lnTo>
                    <a:pt x="2195" y="107"/>
                  </a:lnTo>
                  <a:lnTo>
                    <a:pt x="2195" y="107"/>
                  </a:lnTo>
                  <a:cubicBezTo>
                    <a:pt x="2188" y="110"/>
                    <a:pt x="2182" y="115"/>
                    <a:pt x="2177" y="119"/>
                  </a:cubicBezTo>
                  <a:lnTo>
                    <a:pt x="2177" y="119"/>
                  </a:lnTo>
                  <a:cubicBezTo>
                    <a:pt x="2174" y="117"/>
                    <a:pt x="2171" y="115"/>
                    <a:pt x="2167" y="113"/>
                  </a:cubicBezTo>
                  <a:cubicBezTo>
                    <a:pt x="2163" y="111"/>
                    <a:pt x="2158" y="108"/>
                    <a:pt x="2153" y="106"/>
                  </a:cubicBezTo>
                  <a:cubicBezTo>
                    <a:pt x="2149" y="105"/>
                    <a:pt x="2145" y="104"/>
                    <a:pt x="2141" y="104"/>
                  </a:cubicBezTo>
                  <a:lnTo>
                    <a:pt x="2131" y="104"/>
                  </a:lnTo>
                  <a:cubicBezTo>
                    <a:pt x="2121" y="106"/>
                    <a:pt x="2112" y="108"/>
                    <a:pt x="2102" y="112"/>
                  </a:cubicBezTo>
                  <a:lnTo>
                    <a:pt x="2097" y="113"/>
                  </a:lnTo>
                  <a:lnTo>
                    <a:pt x="2094" y="113"/>
                  </a:lnTo>
                  <a:cubicBezTo>
                    <a:pt x="2091" y="114"/>
                    <a:pt x="2087" y="114"/>
                    <a:pt x="2084" y="115"/>
                  </a:cubicBezTo>
                  <a:cubicBezTo>
                    <a:pt x="2079" y="117"/>
                    <a:pt x="2075" y="120"/>
                    <a:pt x="2071" y="122"/>
                  </a:cubicBezTo>
                  <a:cubicBezTo>
                    <a:pt x="2065" y="126"/>
                    <a:pt x="2062" y="129"/>
                    <a:pt x="2057" y="134"/>
                  </a:cubicBezTo>
                  <a:lnTo>
                    <a:pt x="2054" y="137"/>
                  </a:lnTo>
                  <a:lnTo>
                    <a:pt x="2054" y="137"/>
                  </a:lnTo>
                  <a:cubicBezTo>
                    <a:pt x="2047" y="138"/>
                    <a:pt x="2041" y="140"/>
                    <a:pt x="2035" y="143"/>
                  </a:cubicBezTo>
                  <a:cubicBezTo>
                    <a:pt x="2031" y="145"/>
                    <a:pt x="2027" y="147"/>
                    <a:pt x="2024" y="148"/>
                  </a:cubicBezTo>
                  <a:lnTo>
                    <a:pt x="2024" y="148"/>
                  </a:lnTo>
                  <a:cubicBezTo>
                    <a:pt x="2021" y="146"/>
                    <a:pt x="2016" y="144"/>
                    <a:pt x="2010" y="142"/>
                  </a:cubicBezTo>
                  <a:cubicBezTo>
                    <a:pt x="2006" y="141"/>
                    <a:pt x="2002" y="139"/>
                    <a:pt x="1998" y="138"/>
                  </a:cubicBezTo>
                  <a:lnTo>
                    <a:pt x="1981" y="138"/>
                  </a:lnTo>
                  <a:cubicBezTo>
                    <a:pt x="1972" y="139"/>
                    <a:pt x="1964" y="142"/>
                    <a:pt x="1955" y="144"/>
                  </a:cubicBezTo>
                  <a:lnTo>
                    <a:pt x="1955" y="144"/>
                  </a:lnTo>
                  <a:lnTo>
                    <a:pt x="1947" y="137"/>
                  </a:lnTo>
                  <a:cubicBezTo>
                    <a:pt x="1941" y="133"/>
                    <a:pt x="1936" y="128"/>
                    <a:pt x="1929" y="124"/>
                  </a:cubicBezTo>
                  <a:cubicBezTo>
                    <a:pt x="1926" y="123"/>
                    <a:pt x="1923" y="122"/>
                    <a:pt x="1919" y="121"/>
                  </a:cubicBezTo>
                  <a:cubicBezTo>
                    <a:pt x="1915" y="120"/>
                    <a:pt x="1910" y="120"/>
                    <a:pt x="1907" y="120"/>
                  </a:cubicBezTo>
                  <a:cubicBezTo>
                    <a:pt x="1902" y="120"/>
                    <a:pt x="1899" y="120"/>
                    <a:pt x="1896" y="121"/>
                  </a:cubicBezTo>
                  <a:cubicBezTo>
                    <a:pt x="1893" y="122"/>
                    <a:pt x="1891" y="123"/>
                    <a:pt x="1888" y="123"/>
                  </a:cubicBezTo>
                  <a:cubicBezTo>
                    <a:pt x="1881" y="126"/>
                    <a:pt x="1875" y="129"/>
                    <a:pt x="1868" y="133"/>
                  </a:cubicBezTo>
                  <a:lnTo>
                    <a:pt x="1868" y="133"/>
                  </a:lnTo>
                  <a:cubicBezTo>
                    <a:pt x="1866" y="131"/>
                    <a:pt x="1863" y="129"/>
                    <a:pt x="1860" y="127"/>
                  </a:cubicBezTo>
                  <a:cubicBezTo>
                    <a:pt x="1851" y="121"/>
                    <a:pt x="1840" y="117"/>
                    <a:pt x="1829" y="117"/>
                  </a:cubicBezTo>
                  <a:cubicBezTo>
                    <a:pt x="1823" y="117"/>
                    <a:pt x="1818" y="117"/>
                    <a:pt x="1813" y="120"/>
                  </a:cubicBezTo>
                  <a:cubicBezTo>
                    <a:pt x="1805" y="123"/>
                    <a:pt x="1798" y="128"/>
                    <a:pt x="1792" y="135"/>
                  </a:cubicBezTo>
                  <a:cubicBezTo>
                    <a:pt x="1790" y="137"/>
                    <a:pt x="1789" y="139"/>
                    <a:pt x="1787" y="141"/>
                  </a:cubicBezTo>
                  <a:cubicBezTo>
                    <a:pt x="1784" y="146"/>
                    <a:pt x="1782" y="152"/>
                    <a:pt x="1779" y="157"/>
                  </a:cubicBezTo>
                  <a:lnTo>
                    <a:pt x="1775" y="168"/>
                  </a:lnTo>
                  <a:cubicBezTo>
                    <a:pt x="1774" y="170"/>
                    <a:pt x="1774" y="171"/>
                    <a:pt x="1773" y="173"/>
                  </a:cubicBezTo>
                  <a:lnTo>
                    <a:pt x="1773" y="173"/>
                  </a:lnTo>
                  <a:cubicBezTo>
                    <a:pt x="1771" y="174"/>
                    <a:pt x="1768" y="176"/>
                    <a:pt x="1765" y="178"/>
                  </a:cubicBezTo>
                  <a:cubicBezTo>
                    <a:pt x="1765" y="178"/>
                    <a:pt x="1764" y="179"/>
                    <a:pt x="1763" y="180"/>
                  </a:cubicBezTo>
                  <a:lnTo>
                    <a:pt x="1763" y="180"/>
                  </a:lnTo>
                  <a:cubicBezTo>
                    <a:pt x="1763" y="179"/>
                    <a:pt x="1762" y="178"/>
                    <a:pt x="1761" y="177"/>
                  </a:cubicBezTo>
                  <a:cubicBezTo>
                    <a:pt x="1756" y="171"/>
                    <a:pt x="1750" y="165"/>
                    <a:pt x="1745" y="162"/>
                  </a:cubicBezTo>
                  <a:cubicBezTo>
                    <a:pt x="1741" y="159"/>
                    <a:pt x="1738" y="157"/>
                    <a:pt x="1733" y="156"/>
                  </a:cubicBezTo>
                  <a:cubicBezTo>
                    <a:pt x="1731" y="155"/>
                    <a:pt x="1730" y="154"/>
                    <a:pt x="1728" y="154"/>
                  </a:cubicBezTo>
                  <a:lnTo>
                    <a:pt x="1728" y="154"/>
                  </a:lnTo>
                  <a:lnTo>
                    <a:pt x="1721" y="148"/>
                  </a:lnTo>
                  <a:cubicBezTo>
                    <a:pt x="1718" y="144"/>
                    <a:pt x="1714" y="141"/>
                    <a:pt x="1710" y="137"/>
                  </a:cubicBezTo>
                  <a:cubicBezTo>
                    <a:pt x="1707" y="135"/>
                    <a:pt x="1704" y="133"/>
                    <a:pt x="1701" y="130"/>
                  </a:cubicBezTo>
                  <a:cubicBezTo>
                    <a:pt x="1697" y="129"/>
                    <a:pt x="1695" y="128"/>
                    <a:pt x="1692" y="127"/>
                  </a:cubicBezTo>
                  <a:cubicBezTo>
                    <a:pt x="1688" y="126"/>
                    <a:pt x="1683" y="124"/>
                    <a:pt x="1679" y="123"/>
                  </a:cubicBezTo>
                  <a:cubicBezTo>
                    <a:pt x="1672" y="123"/>
                    <a:pt x="1663" y="124"/>
                    <a:pt x="1657" y="128"/>
                  </a:cubicBezTo>
                  <a:cubicBezTo>
                    <a:pt x="1650" y="130"/>
                    <a:pt x="1644" y="135"/>
                    <a:pt x="1639" y="142"/>
                  </a:cubicBezTo>
                  <a:cubicBezTo>
                    <a:pt x="1636" y="145"/>
                    <a:pt x="1633" y="151"/>
                    <a:pt x="1631" y="156"/>
                  </a:cubicBezTo>
                  <a:cubicBezTo>
                    <a:pt x="1629" y="162"/>
                    <a:pt x="1628" y="167"/>
                    <a:pt x="1626" y="173"/>
                  </a:cubicBezTo>
                  <a:cubicBezTo>
                    <a:pt x="1626" y="174"/>
                    <a:pt x="1626" y="175"/>
                    <a:pt x="1626" y="176"/>
                  </a:cubicBezTo>
                  <a:lnTo>
                    <a:pt x="1626" y="176"/>
                  </a:lnTo>
                  <a:cubicBezTo>
                    <a:pt x="1626" y="176"/>
                    <a:pt x="1625" y="175"/>
                    <a:pt x="1625" y="175"/>
                  </a:cubicBezTo>
                  <a:cubicBezTo>
                    <a:pt x="1622" y="173"/>
                    <a:pt x="1617" y="172"/>
                    <a:pt x="1612" y="171"/>
                  </a:cubicBezTo>
                  <a:lnTo>
                    <a:pt x="1595" y="171"/>
                  </a:lnTo>
                  <a:cubicBezTo>
                    <a:pt x="1592" y="172"/>
                    <a:pt x="1589" y="172"/>
                    <a:pt x="1586" y="172"/>
                  </a:cubicBezTo>
                  <a:cubicBezTo>
                    <a:pt x="1580" y="173"/>
                    <a:pt x="1573" y="173"/>
                    <a:pt x="1567" y="174"/>
                  </a:cubicBezTo>
                  <a:lnTo>
                    <a:pt x="1567" y="174"/>
                  </a:lnTo>
                  <a:lnTo>
                    <a:pt x="1564" y="172"/>
                  </a:lnTo>
                  <a:cubicBezTo>
                    <a:pt x="1559" y="168"/>
                    <a:pt x="1555" y="166"/>
                    <a:pt x="1549" y="164"/>
                  </a:cubicBezTo>
                  <a:lnTo>
                    <a:pt x="1543" y="162"/>
                  </a:lnTo>
                  <a:lnTo>
                    <a:pt x="1535" y="159"/>
                  </a:lnTo>
                  <a:lnTo>
                    <a:pt x="1523" y="159"/>
                  </a:lnTo>
                  <a:cubicBezTo>
                    <a:pt x="1520" y="159"/>
                    <a:pt x="1516" y="160"/>
                    <a:pt x="1513" y="162"/>
                  </a:cubicBezTo>
                  <a:cubicBezTo>
                    <a:pt x="1505" y="163"/>
                    <a:pt x="1497" y="167"/>
                    <a:pt x="1490" y="172"/>
                  </a:cubicBezTo>
                  <a:cubicBezTo>
                    <a:pt x="1485" y="175"/>
                    <a:pt x="1482" y="178"/>
                    <a:pt x="1479" y="179"/>
                  </a:cubicBezTo>
                  <a:cubicBezTo>
                    <a:pt x="1479" y="179"/>
                    <a:pt x="1479" y="179"/>
                    <a:pt x="1479" y="179"/>
                  </a:cubicBezTo>
                  <a:lnTo>
                    <a:pt x="1479" y="179"/>
                  </a:lnTo>
                  <a:cubicBezTo>
                    <a:pt x="1476" y="178"/>
                    <a:pt x="1470" y="177"/>
                    <a:pt x="1463" y="177"/>
                  </a:cubicBezTo>
                  <a:cubicBezTo>
                    <a:pt x="1461" y="176"/>
                    <a:pt x="1459" y="176"/>
                    <a:pt x="1457" y="176"/>
                  </a:cubicBezTo>
                  <a:cubicBezTo>
                    <a:pt x="1455" y="176"/>
                    <a:pt x="1453" y="176"/>
                    <a:pt x="1451" y="177"/>
                  </a:cubicBezTo>
                  <a:cubicBezTo>
                    <a:pt x="1450" y="176"/>
                    <a:pt x="1449" y="176"/>
                    <a:pt x="1448" y="176"/>
                  </a:cubicBezTo>
                  <a:cubicBezTo>
                    <a:pt x="1447" y="176"/>
                    <a:pt x="1446" y="176"/>
                    <a:pt x="1445" y="177"/>
                  </a:cubicBezTo>
                  <a:lnTo>
                    <a:pt x="1440" y="177"/>
                  </a:lnTo>
                  <a:cubicBezTo>
                    <a:pt x="1429" y="174"/>
                    <a:pt x="1419" y="173"/>
                    <a:pt x="1409" y="173"/>
                  </a:cubicBezTo>
                  <a:cubicBezTo>
                    <a:pt x="1406" y="173"/>
                    <a:pt x="1404" y="173"/>
                    <a:pt x="1402" y="174"/>
                  </a:cubicBezTo>
                  <a:cubicBezTo>
                    <a:pt x="1395" y="175"/>
                    <a:pt x="1387" y="179"/>
                    <a:pt x="1381" y="184"/>
                  </a:cubicBezTo>
                  <a:cubicBezTo>
                    <a:pt x="1377" y="187"/>
                    <a:pt x="1374" y="190"/>
                    <a:pt x="1370" y="195"/>
                  </a:cubicBezTo>
                  <a:cubicBezTo>
                    <a:pt x="1369" y="197"/>
                    <a:pt x="1368" y="200"/>
                    <a:pt x="1367" y="203"/>
                  </a:cubicBezTo>
                  <a:cubicBezTo>
                    <a:pt x="1365" y="209"/>
                    <a:pt x="1362" y="215"/>
                    <a:pt x="1361" y="222"/>
                  </a:cubicBezTo>
                  <a:cubicBezTo>
                    <a:pt x="1361" y="224"/>
                    <a:pt x="1360" y="226"/>
                    <a:pt x="1360" y="229"/>
                  </a:cubicBezTo>
                  <a:lnTo>
                    <a:pt x="1360" y="229"/>
                  </a:lnTo>
                  <a:cubicBezTo>
                    <a:pt x="1357" y="228"/>
                    <a:pt x="1355" y="227"/>
                    <a:pt x="1352" y="226"/>
                  </a:cubicBezTo>
                  <a:cubicBezTo>
                    <a:pt x="1349" y="226"/>
                    <a:pt x="1345" y="225"/>
                    <a:pt x="1342" y="225"/>
                  </a:cubicBezTo>
                  <a:cubicBezTo>
                    <a:pt x="1335" y="225"/>
                    <a:pt x="1329" y="226"/>
                    <a:pt x="1323" y="229"/>
                  </a:cubicBezTo>
                  <a:cubicBezTo>
                    <a:pt x="1316" y="232"/>
                    <a:pt x="1309" y="237"/>
                    <a:pt x="1303" y="244"/>
                  </a:cubicBezTo>
                  <a:cubicBezTo>
                    <a:pt x="1299" y="250"/>
                    <a:pt x="1295" y="255"/>
                    <a:pt x="1292" y="262"/>
                  </a:cubicBezTo>
                  <a:lnTo>
                    <a:pt x="1288" y="273"/>
                  </a:lnTo>
                  <a:lnTo>
                    <a:pt x="1288" y="273"/>
                  </a:lnTo>
                  <a:cubicBezTo>
                    <a:pt x="1284" y="274"/>
                    <a:pt x="1280" y="275"/>
                    <a:pt x="1276" y="276"/>
                  </a:cubicBezTo>
                  <a:lnTo>
                    <a:pt x="1276" y="276"/>
                  </a:lnTo>
                  <a:lnTo>
                    <a:pt x="1273" y="274"/>
                  </a:lnTo>
                  <a:cubicBezTo>
                    <a:pt x="1268" y="269"/>
                    <a:pt x="1263" y="266"/>
                    <a:pt x="1258" y="262"/>
                  </a:cubicBezTo>
                  <a:cubicBezTo>
                    <a:pt x="1256" y="261"/>
                    <a:pt x="1253" y="260"/>
                    <a:pt x="1251" y="259"/>
                  </a:cubicBezTo>
                  <a:cubicBezTo>
                    <a:pt x="1249" y="258"/>
                    <a:pt x="1245" y="256"/>
                    <a:pt x="1242" y="255"/>
                  </a:cubicBezTo>
                  <a:cubicBezTo>
                    <a:pt x="1239" y="255"/>
                    <a:pt x="1235" y="254"/>
                    <a:pt x="1232" y="254"/>
                  </a:cubicBezTo>
                  <a:cubicBezTo>
                    <a:pt x="1230" y="254"/>
                    <a:pt x="1228" y="254"/>
                    <a:pt x="1227" y="254"/>
                  </a:cubicBezTo>
                  <a:cubicBezTo>
                    <a:pt x="1224" y="254"/>
                    <a:pt x="1221" y="254"/>
                    <a:pt x="1219" y="255"/>
                  </a:cubicBezTo>
                  <a:cubicBezTo>
                    <a:pt x="1214" y="256"/>
                    <a:pt x="1207" y="256"/>
                    <a:pt x="1198" y="258"/>
                  </a:cubicBezTo>
                  <a:cubicBezTo>
                    <a:pt x="1196" y="258"/>
                    <a:pt x="1194" y="258"/>
                    <a:pt x="1192" y="259"/>
                  </a:cubicBezTo>
                  <a:lnTo>
                    <a:pt x="1192" y="259"/>
                  </a:lnTo>
                  <a:cubicBezTo>
                    <a:pt x="1188" y="256"/>
                    <a:pt x="1185" y="254"/>
                    <a:pt x="1180" y="251"/>
                  </a:cubicBezTo>
                  <a:cubicBezTo>
                    <a:pt x="1171" y="246"/>
                    <a:pt x="1161" y="243"/>
                    <a:pt x="1151" y="243"/>
                  </a:cubicBezTo>
                  <a:cubicBezTo>
                    <a:pt x="1150" y="242"/>
                    <a:pt x="1148" y="242"/>
                    <a:pt x="1147" y="242"/>
                  </a:cubicBezTo>
                  <a:cubicBezTo>
                    <a:pt x="1143" y="242"/>
                    <a:pt x="1140" y="243"/>
                    <a:pt x="1136" y="244"/>
                  </a:cubicBezTo>
                  <a:cubicBezTo>
                    <a:pt x="1127" y="246"/>
                    <a:pt x="1119" y="251"/>
                    <a:pt x="1113" y="256"/>
                  </a:cubicBezTo>
                  <a:cubicBezTo>
                    <a:pt x="1110" y="260"/>
                    <a:pt x="1107" y="265"/>
                    <a:pt x="1105" y="268"/>
                  </a:cubicBezTo>
                  <a:cubicBezTo>
                    <a:pt x="1104" y="272"/>
                    <a:pt x="1103" y="273"/>
                    <a:pt x="1102" y="275"/>
                  </a:cubicBezTo>
                  <a:cubicBezTo>
                    <a:pt x="1101" y="278"/>
                    <a:pt x="1100" y="280"/>
                    <a:pt x="1100" y="283"/>
                  </a:cubicBezTo>
                  <a:lnTo>
                    <a:pt x="1100" y="283"/>
                  </a:lnTo>
                  <a:cubicBezTo>
                    <a:pt x="1097" y="282"/>
                    <a:pt x="1094" y="281"/>
                    <a:pt x="1090" y="280"/>
                  </a:cubicBezTo>
                  <a:cubicBezTo>
                    <a:pt x="1085" y="278"/>
                    <a:pt x="1080" y="277"/>
                    <a:pt x="1075" y="277"/>
                  </a:cubicBezTo>
                  <a:cubicBezTo>
                    <a:pt x="1073" y="277"/>
                    <a:pt x="1071" y="277"/>
                    <a:pt x="1069" y="277"/>
                  </a:cubicBezTo>
                  <a:cubicBezTo>
                    <a:pt x="1065" y="279"/>
                    <a:pt x="1061" y="279"/>
                    <a:pt x="1058" y="281"/>
                  </a:cubicBezTo>
                  <a:cubicBezTo>
                    <a:pt x="1054" y="282"/>
                    <a:pt x="1052" y="283"/>
                    <a:pt x="1050" y="284"/>
                  </a:cubicBezTo>
                  <a:cubicBezTo>
                    <a:pt x="1045" y="287"/>
                    <a:pt x="1041" y="289"/>
                    <a:pt x="1038" y="292"/>
                  </a:cubicBezTo>
                  <a:cubicBezTo>
                    <a:pt x="1035" y="296"/>
                    <a:pt x="1032" y="299"/>
                    <a:pt x="1029" y="302"/>
                  </a:cubicBezTo>
                  <a:lnTo>
                    <a:pt x="1029" y="302"/>
                  </a:lnTo>
                  <a:lnTo>
                    <a:pt x="1022" y="301"/>
                  </a:lnTo>
                  <a:cubicBezTo>
                    <a:pt x="1017" y="299"/>
                    <a:pt x="1012" y="299"/>
                    <a:pt x="1007" y="299"/>
                  </a:cubicBezTo>
                  <a:cubicBezTo>
                    <a:pt x="1004" y="299"/>
                    <a:pt x="1001" y="299"/>
                    <a:pt x="997" y="299"/>
                  </a:cubicBezTo>
                  <a:cubicBezTo>
                    <a:pt x="992" y="301"/>
                    <a:pt x="987" y="302"/>
                    <a:pt x="982" y="303"/>
                  </a:cubicBezTo>
                  <a:cubicBezTo>
                    <a:pt x="979" y="304"/>
                    <a:pt x="975" y="306"/>
                    <a:pt x="973" y="307"/>
                  </a:cubicBezTo>
                  <a:cubicBezTo>
                    <a:pt x="961" y="314"/>
                    <a:pt x="956" y="319"/>
                    <a:pt x="955" y="319"/>
                  </a:cubicBezTo>
                  <a:cubicBezTo>
                    <a:pt x="950" y="320"/>
                    <a:pt x="945" y="323"/>
                    <a:pt x="942" y="325"/>
                  </a:cubicBezTo>
                  <a:cubicBezTo>
                    <a:pt x="937" y="327"/>
                    <a:pt x="934" y="331"/>
                    <a:pt x="930" y="334"/>
                  </a:cubicBezTo>
                  <a:cubicBezTo>
                    <a:pt x="927" y="338"/>
                    <a:pt x="924" y="342"/>
                    <a:pt x="921" y="347"/>
                  </a:cubicBezTo>
                  <a:lnTo>
                    <a:pt x="921" y="347"/>
                  </a:lnTo>
                  <a:lnTo>
                    <a:pt x="920" y="346"/>
                  </a:lnTo>
                  <a:cubicBezTo>
                    <a:pt x="917" y="345"/>
                    <a:pt x="915" y="343"/>
                    <a:pt x="913" y="342"/>
                  </a:cubicBezTo>
                  <a:cubicBezTo>
                    <a:pt x="908" y="340"/>
                    <a:pt x="905" y="340"/>
                    <a:pt x="900" y="339"/>
                  </a:cubicBezTo>
                  <a:cubicBezTo>
                    <a:pt x="897" y="338"/>
                    <a:pt x="894" y="338"/>
                    <a:pt x="891" y="338"/>
                  </a:cubicBezTo>
                  <a:cubicBezTo>
                    <a:pt x="891" y="338"/>
                    <a:pt x="890" y="338"/>
                    <a:pt x="889" y="338"/>
                  </a:cubicBezTo>
                  <a:lnTo>
                    <a:pt x="889" y="338"/>
                  </a:lnTo>
                  <a:cubicBezTo>
                    <a:pt x="889" y="338"/>
                    <a:pt x="889" y="338"/>
                    <a:pt x="888" y="338"/>
                  </a:cubicBezTo>
                  <a:cubicBezTo>
                    <a:pt x="885" y="336"/>
                    <a:pt x="882" y="334"/>
                    <a:pt x="875" y="332"/>
                  </a:cubicBezTo>
                  <a:cubicBezTo>
                    <a:pt x="868" y="329"/>
                    <a:pt x="861" y="327"/>
                    <a:pt x="853" y="327"/>
                  </a:cubicBezTo>
                  <a:cubicBezTo>
                    <a:pt x="850" y="327"/>
                    <a:pt x="846" y="328"/>
                    <a:pt x="842" y="328"/>
                  </a:cubicBezTo>
                  <a:cubicBezTo>
                    <a:pt x="831" y="329"/>
                    <a:pt x="820" y="335"/>
                    <a:pt x="811" y="345"/>
                  </a:cubicBezTo>
                  <a:cubicBezTo>
                    <a:pt x="806" y="348"/>
                    <a:pt x="803" y="351"/>
                    <a:pt x="799" y="356"/>
                  </a:cubicBezTo>
                  <a:lnTo>
                    <a:pt x="797" y="359"/>
                  </a:lnTo>
                  <a:lnTo>
                    <a:pt x="797" y="359"/>
                  </a:lnTo>
                  <a:cubicBezTo>
                    <a:pt x="797" y="359"/>
                    <a:pt x="796" y="359"/>
                    <a:pt x="796" y="360"/>
                  </a:cubicBezTo>
                  <a:cubicBezTo>
                    <a:pt x="788" y="363"/>
                    <a:pt x="781" y="369"/>
                    <a:pt x="774" y="376"/>
                  </a:cubicBezTo>
                  <a:cubicBezTo>
                    <a:pt x="772" y="379"/>
                    <a:pt x="770" y="381"/>
                    <a:pt x="768" y="383"/>
                  </a:cubicBezTo>
                  <a:lnTo>
                    <a:pt x="751" y="383"/>
                  </a:lnTo>
                  <a:cubicBezTo>
                    <a:pt x="747" y="383"/>
                    <a:pt x="744" y="383"/>
                    <a:pt x="739" y="384"/>
                  </a:cubicBezTo>
                  <a:cubicBezTo>
                    <a:pt x="738" y="384"/>
                    <a:pt x="737" y="384"/>
                    <a:pt x="735" y="384"/>
                  </a:cubicBezTo>
                  <a:lnTo>
                    <a:pt x="735" y="384"/>
                  </a:lnTo>
                  <a:lnTo>
                    <a:pt x="729" y="383"/>
                  </a:lnTo>
                  <a:cubicBezTo>
                    <a:pt x="723" y="381"/>
                    <a:pt x="717" y="380"/>
                    <a:pt x="711" y="380"/>
                  </a:cubicBezTo>
                  <a:cubicBezTo>
                    <a:pt x="709" y="380"/>
                    <a:pt x="706" y="380"/>
                    <a:pt x="704" y="380"/>
                  </a:cubicBezTo>
                  <a:cubicBezTo>
                    <a:pt x="702" y="380"/>
                    <a:pt x="699" y="380"/>
                    <a:pt x="696" y="382"/>
                  </a:cubicBezTo>
                  <a:lnTo>
                    <a:pt x="690" y="383"/>
                  </a:lnTo>
                  <a:lnTo>
                    <a:pt x="688" y="383"/>
                  </a:lnTo>
                  <a:lnTo>
                    <a:pt x="679" y="384"/>
                  </a:lnTo>
                  <a:lnTo>
                    <a:pt x="665" y="386"/>
                  </a:lnTo>
                  <a:lnTo>
                    <a:pt x="656" y="387"/>
                  </a:lnTo>
                  <a:cubicBezTo>
                    <a:pt x="653" y="389"/>
                    <a:pt x="651" y="390"/>
                    <a:pt x="649" y="390"/>
                  </a:cubicBezTo>
                  <a:cubicBezTo>
                    <a:pt x="644" y="392"/>
                    <a:pt x="639" y="394"/>
                    <a:pt x="636" y="398"/>
                  </a:cubicBezTo>
                  <a:cubicBezTo>
                    <a:pt x="631" y="402"/>
                    <a:pt x="626" y="406"/>
                    <a:pt x="622" y="412"/>
                  </a:cubicBezTo>
                  <a:lnTo>
                    <a:pt x="622" y="412"/>
                  </a:lnTo>
                  <a:cubicBezTo>
                    <a:pt x="621" y="411"/>
                    <a:pt x="620" y="410"/>
                    <a:pt x="619" y="409"/>
                  </a:cubicBezTo>
                  <a:cubicBezTo>
                    <a:pt x="614" y="406"/>
                    <a:pt x="609" y="404"/>
                    <a:pt x="604" y="402"/>
                  </a:cubicBezTo>
                  <a:cubicBezTo>
                    <a:pt x="599" y="402"/>
                    <a:pt x="596" y="401"/>
                    <a:pt x="592" y="401"/>
                  </a:cubicBezTo>
                  <a:cubicBezTo>
                    <a:pt x="591" y="401"/>
                    <a:pt x="589" y="401"/>
                    <a:pt x="587" y="401"/>
                  </a:cubicBezTo>
                  <a:cubicBezTo>
                    <a:pt x="582" y="401"/>
                    <a:pt x="576" y="402"/>
                    <a:pt x="570" y="405"/>
                  </a:cubicBezTo>
                  <a:cubicBezTo>
                    <a:pt x="565" y="407"/>
                    <a:pt x="562" y="408"/>
                    <a:pt x="558" y="412"/>
                  </a:cubicBezTo>
                  <a:cubicBezTo>
                    <a:pt x="556" y="413"/>
                    <a:pt x="554" y="415"/>
                    <a:pt x="551" y="418"/>
                  </a:cubicBezTo>
                  <a:cubicBezTo>
                    <a:pt x="548" y="421"/>
                    <a:pt x="546" y="424"/>
                    <a:pt x="543" y="428"/>
                  </a:cubicBezTo>
                  <a:cubicBezTo>
                    <a:pt x="540" y="433"/>
                    <a:pt x="538" y="438"/>
                    <a:pt x="536" y="442"/>
                  </a:cubicBezTo>
                  <a:lnTo>
                    <a:pt x="536" y="442"/>
                  </a:lnTo>
                  <a:cubicBezTo>
                    <a:pt x="532" y="443"/>
                    <a:pt x="527" y="443"/>
                    <a:pt x="521" y="445"/>
                  </a:cubicBezTo>
                  <a:lnTo>
                    <a:pt x="521" y="445"/>
                  </a:lnTo>
                  <a:lnTo>
                    <a:pt x="511" y="440"/>
                  </a:lnTo>
                  <a:cubicBezTo>
                    <a:pt x="503" y="435"/>
                    <a:pt x="495" y="433"/>
                    <a:pt x="487" y="430"/>
                  </a:cubicBezTo>
                  <a:lnTo>
                    <a:pt x="474" y="430"/>
                  </a:lnTo>
                  <a:cubicBezTo>
                    <a:pt x="468" y="431"/>
                    <a:pt x="463" y="433"/>
                    <a:pt x="459" y="434"/>
                  </a:cubicBezTo>
                  <a:cubicBezTo>
                    <a:pt x="454" y="436"/>
                    <a:pt x="449" y="438"/>
                    <a:pt x="445" y="442"/>
                  </a:cubicBezTo>
                  <a:cubicBezTo>
                    <a:pt x="439" y="445"/>
                    <a:pt x="433" y="450"/>
                    <a:pt x="430" y="455"/>
                  </a:cubicBezTo>
                  <a:cubicBezTo>
                    <a:pt x="427" y="457"/>
                    <a:pt x="425" y="459"/>
                    <a:pt x="423" y="460"/>
                  </a:cubicBezTo>
                  <a:lnTo>
                    <a:pt x="425" y="459"/>
                  </a:lnTo>
                  <a:lnTo>
                    <a:pt x="427" y="459"/>
                  </a:lnTo>
                  <a:cubicBezTo>
                    <a:pt x="419" y="462"/>
                    <a:pt x="411" y="467"/>
                    <a:pt x="404" y="472"/>
                  </a:cubicBezTo>
                  <a:lnTo>
                    <a:pt x="404" y="472"/>
                  </a:lnTo>
                  <a:cubicBezTo>
                    <a:pt x="403" y="471"/>
                    <a:pt x="401" y="470"/>
                    <a:pt x="400" y="468"/>
                  </a:cubicBezTo>
                  <a:cubicBezTo>
                    <a:pt x="397" y="467"/>
                    <a:pt x="394" y="464"/>
                    <a:pt x="392" y="463"/>
                  </a:cubicBezTo>
                  <a:cubicBezTo>
                    <a:pt x="389" y="462"/>
                    <a:pt x="388" y="462"/>
                    <a:pt x="386" y="460"/>
                  </a:cubicBezTo>
                  <a:cubicBezTo>
                    <a:pt x="382" y="459"/>
                    <a:pt x="380" y="458"/>
                    <a:pt x="376" y="457"/>
                  </a:cubicBezTo>
                  <a:cubicBezTo>
                    <a:pt x="372" y="456"/>
                    <a:pt x="367" y="455"/>
                    <a:pt x="361" y="455"/>
                  </a:cubicBezTo>
                  <a:cubicBezTo>
                    <a:pt x="353" y="455"/>
                    <a:pt x="344" y="458"/>
                    <a:pt x="336" y="463"/>
                  </a:cubicBezTo>
                  <a:cubicBezTo>
                    <a:pt x="329" y="467"/>
                    <a:pt x="323" y="474"/>
                    <a:pt x="320" y="481"/>
                  </a:cubicBezTo>
                  <a:cubicBezTo>
                    <a:pt x="317" y="485"/>
                    <a:pt x="316" y="489"/>
                    <a:pt x="315" y="493"/>
                  </a:cubicBezTo>
                  <a:cubicBezTo>
                    <a:pt x="314" y="500"/>
                    <a:pt x="313" y="507"/>
                    <a:pt x="313" y="514"/>
                  </a:cubicBezTo>
                  <a:lnTo>
                    <a:pt x="313" y="525"/>
                  </a:lnTo>
                  <a:lnTo>
                    <a:pt x="313" y="525"/>
                  </a:lnTo>
                  <a:cubicBezTo>
                    <a:pt x="311" y="525"/>
                    <a:pt x="309" y="525"/>
                    <a:pt x="308" y="525"/>
                  </a:cubicBezTo>
                  <a:cubicBezTo>
                    <a:pt x="306" y="525"/>
                    <a:pt x="305" y="525"/>
                    <a:pt x="304" y="525"/>
                  </a:cubicBezTo>
                  <a:cubicBezTo>
                    <a:pt x="298" y="525"/>
                    <a:pt x="293" y="526"/>
                    <a:pt x="288" y="529"/>
                  </a:cubicBezTo>
                  <a:lnTo>
                    <a:pt x="286" y="529"/>
                  </a:lnTo>
                  <a:lnTo>
                    <a:pt x="281" y="530"/>
                  </a:lnTo>
                  <a:cubicBezTo>
                    <a:pt x="276" y="532"/>
                    <a:pt x="269" y="533"/>
                    <a:pt x="261" y="536"/>
                  </a:cubicBezTo>
                  <a:lnTo>
                    <a:pt x="261" y="536"/>
                  </a:lnTo>
                  <a:lnTo>
                    <a:pt x="254" y="533"/>
                  </a:lnTo>
                  <a:cubicBezTo>
                    <a:pt x="246" y="530"/>
                    <a:pt x="237" y="529"/>
                    <a:pt x="228" y="528"/>
                  </a:cubicBezTo>
                  <a:cubicBezTo>
                    <a:pt x="225" y="528"/>
                    <a:pt x="220" y="529"/>
                    <a:pt x="217" y="529"/>
                  </a:cubicBezTo>
                  <a:cubicBezTo>
                    <a:pt x="215" y="529"/>
                    <a:pt x="214" y="530"/>
                    <a:pt x="212" y="530"/>
                  </a:cubicBezTo>
                  <a:lnTo>
                    <a:pt x="212" y="530"/>
                  </a:lnTo>
                  <a:cubicBezTo>
                    <a:pt x="212" y="530"/>
                    <a:pt x="212" y="530"/>
                    <a:pt x="212" y="530"/>
                  </a:cubicBezTo>
                  <a:cubicBezTo>
                    <a:pt x="210" y="530"/>
                    <a:pt x="206" y="529"/>
                    <a:pt x="199" y="528"/>
                  </a:cubicBezTo>
                  <a:cubicBezTo>
                    <a:pt x="196" y="527"/>
                    <a:pt x="192" y="526"/>
                    <a:pt x="188" y="526"/>
                  </a:cubicBezTo>
                  <a:cubicBezTo>
                    <a:pt x="181" y="526"/>
                    <a:pt x="175" y="528"/>
                    <a:pt x="168" y="530"/>
                  </a:cubicBezTo>
                  <a:cubicBezTo>
                    <a:pt x="161" y="532"/>
                    <a:pt x="154" y="536"/>
                    <a:pt x="148" y="541"/>
                  </a:cubicBezTo>
                  <a:cubicBezTo>
                    <a:pt x="144" y="545"/>
                    <a:pt x="140" y="550"/>
                    <a:pt x="138" y="555"/>
                  </a:cubicBezTo>
                  <a:cubicBezTo>
                    <a:pt x="137" y="559"/>
                    <a:pt x="136" y="562"/>
                    <a:pt x="134" y="566"/>
                  </a:cubicBezTo>
                  <a:cubicBezTo>
                    <a:pt x="133" y="568"/>
                    <a:pt x="133" y="570"/>
                    <a:pt x="132" y="573"/>
                  </a:cubicBezTo>
                  <a:cubicBezTo>
                    <a:pt x="131" y="576"/>
                    <a:pt x="131" y="580"/>
                    <a:pt x="131" y="584"/>
                  </a:cubicBezTo>
                  <a:lnTo>
                    <a:pt x="131" y="584"/>
                  </a:lnTo>
                  <a:cubicBezTo>
                    <a:pt x="128" y="584"/>
                    <a:pt x="125" y="583"/>
                    <a:pt x="122" y="583"/>
                  </a:cubicBezTo>
                  <a:cubicBezTo>
                    <a:pt x="119" y="583"/>
                    <a:pt x="116" y="584"/>
                    <a:pt x="114" y="584"/>
                  </a:cubicBezTo>
                  <a:cubicBezTo>
                    <a:pt x="107" y="585"/>
                    <a:pt x="100" y="588"/>
                    <a:pt x="94" y="591"/>
                  </a:cubicBezTo>
                  <a:cubicBezTo>
                    <a:pt x="90" y="595"/>
                    <a:pt x="86" y="598"/>
                    <a:pt x="82" y="602"/>
                  </a:cubicBezTo>
                  <a:cubicBezTo>
                    <a:pt x="80" y="605"/>
                    <a:pt x="78" y="609"/>
                    <a:pt x="76" y="612"/>
                  </a:cubicBezTo>
                  <a:cubicBezTo>
                    <a:pt x="74" y="614"/>
                    <a:pt x="73" y="617"/>
                    <a:pt x="73" y="619"/>
                  </a:cubicBezTo>
                  <a:lnTo>
                    <a:pt x="71" y="626"/>
                  </a:lnTo>
                  <a:lnTo>
                    <a:pt x="68" y="631"/>
                  </a:lnTo>
                  <a:cubicBezTo>
                    <a:pt x="67" y="636"/>
                    <a:pt x="67" y="642"/>
                    <a:pt x="66" y="647"/>
                  </a:cubicBezTo>
                  <a:lnTo>
                    <a:pt x="66" y="652"/>
                  </a:lnTo>
                  <a:lnTo>
                    <a:pt x="66" y="652"/>
                  </a:lnTo>
                  <a:cubicBezTo>
                    <a:pt x="65" y="652"/>
                    <a:pt x="64" y="652"/>
                    <a:pt x="64" y="653"/>
                  </a:cubicBezTo>
                  <a:cubicBezTo>
                    <a:pt x="60" y="655"/>
                    <a:pt x="57" y="658"/>
                    <a:pt x="53" y="661"/>
                  </a:cubicBezTo>
                  <a:lnTo>
                    <a:pt x="52" y="662"/>
                  </a:lnTo>
                  <a:lnTo>
                    <a:pt x="52" y="662"/>
                  </a:lnTo>
                  <a:cubicBezTo>
                    <a:pt x="51" y="662"/>
                    <a:pt x="51" y="663"/>
                    <a:pt x="50" y="663"/>
                  </a:cubicBezTo>
                  <a:lnTo>
                    <a:pt x="46" y="667"/>
                  </a:lnTo>
                  <a:cubicBezTo>
                    <a:pt x="1" y="690"/>
                    <a:pt x="24" y="752"/>
                    <a:pt x="65" y="752"/>
                  </a:cubicBezTo>
                  <a:cubicBezTo>
                    <a:pt x="72" y="752"/>
                    <a:pt x="79" y="750"/>
                    <a:pt x="87" y="746"/>
                  </a:cubicBezTo>
                  <a:cubicBezTo>
                    <a:pt x="94" y="743"/>
                    <a:pt x="100" y="740"/>
                    <a:pt x="105" y="735"/>
                  </a:cubicBezTo>
                  <a:cubicBezTo>
                    <a:pt x="110" y="732"/>
                    <a:pt x="112" y="729"/>
                    <a:pt x="112" y="729"/>
                  </a:cubicBezTo>
                  <a:lnTo>
                    <a:pt x="112" y="729"/>
                  </a:lnTo>
                  <a:lnTo>
                    <a:pt x="111" y="730"/>
                  </a:lnTo>
                  <a:cubicBezTo>
                    <a:pt x="112" y="729"/>
                    <a:pt x="114" y="728"/>
                    <a:pt x="116" y="728"/>
                  </a:cubicBezTo>
                  <a:lnTo>
                    <a:pt x="119" y="726"/>
                  </a:lnTo>
                  <a:cubicBezTo>
                    <a:pt x="126" y="722"/>
                    <a:pt x="133" y="716"/>
                    <a:pt x="138" y="709"/>
                  </a:cubicBezTo>
                  <a:cubicBezTo>
                    <a:pt x="140" y="706"/>
                    <a:pt x="142" y="701"/>
                    <a:pt x="144" y="698"/>
                  </a:cubicBezTo>
                  <a:cubicBezTo>
                    <a:pt x="144" y="696"/>
                    <a:pt x="145" y="694"/>
                    <a:pt x="146" y="692"/>
                  </a:cubicBezTo>
                  <a:lnTo>
                    <a:pt x="146" y="692"/>
                  </a:lnTo>
                  <a:cubicBezTo>
                    <a:pt x="147" y="693"/>
                    <a:pt x="148" y="693"/>
                    <a:pt x="149" y="693"/>
                  </a:cubicBezTo>
                  <a:cubicBezTo>
                    <a:pt x="154" y="694"/>
                    <a:pt x="158" y="694"/>
                    <a:pt x="161" y="694"/>
                  </a:cubicBezTo>
                  <a:cubicBezTo>
                    <a:pt x="162" y="695"/>
                    <a:pt x="164" y="695"/>
                    <a:pt x="165" y="695"/>
                  </a:cubicBezTo>
                  <a:cubicBezTo>
                    <a:pt x="169" y="695"/>
                    <a:pt x="173" y="694"/>
                    <a:pt x="176" y="693"/>
                  </a:cubicBezTo>
                  <a:cubicBezTo>
                    <a:pt x="185" y="691"/>
                    <a:pt x="193" y="686"/>
                    <a:pt x="200" y="679"/>
                  </a:cubicBezTo>
                  <a:cubicBezTo>
                    <a:pt x="204" y="675"/>
                    <a:pt x="207" y="669"/>
                    <a:pt x="210" y="663"/>
                  </a:cubicBezTo>
                  <a:cubicBezTo>
                    <a:pt x="211" y="660"/>
                    <a:pt x="212" y="656"/>
                    <a:pt x="213" y="654"/>
                  </a:cubicBezTo>
                  <a:cubicBezTo>
                    <a:pt x="214" y="652"/>
                    <a:pt x="214" y="648"/>
                    <a:pt x="214" y="647"/>
                  </a:cubicBezTo>
                  <a:cubicBezTo>
                    <a:pt x="215" y="638"/>
                    <a:pt x="215" y="628"/>
                    <a:pt x="215" y="620"/>
                  </a:cubicBezTo>
                  <a:lnTo>
                    <a:pt x="215" y="620"/>
                  </a:lnTo>
                  <a:cubicBezTo>
                    <a:pt x="219" y="619"/>
                    <a:pt x="222" y="619"/>
                    <a:pt x="225" y="618"/>
                  </a:cubicBezTo>
                  <a:lnTo>
                    <a:pt x="225" y="618"/>
                  </a:lnTo>
                  <a:lnTo>
                    <a:pt x="232" y="620"/>
                  </a:lnTo>
                  <a:cubicBezTo>
                    <a:pt x="240" y="624"/>
                    <a:pt x="248" y="625"/>
                    <a:pt x="256" y="626"/>
                  </a:cubicBezTo>
                  <a:cubicBezTo>
                    <a:pt x="264" y="626"/>
                    <a:pt x="271" y="625"/>
                    <a:pt x="279" y="623"/>
                  </a:cubicBezTo>
                  <a:lnTo>
                    <a:pt x="283" y="620"/>
                  </a:lnTo>
                  <a:lnTo>
                    <a:pt x="299" y="615"/>
                  </a:lnTo>
                  <a:lnTo>
                    <a:pt x="299" y="615"/>
                  </a:lnTo>
                  <a:cubicBezTo>
                    <a:pt x="302" y="617"/>
                    <a:pt x="305" y="619"/>
                    <a:pt x="309" y="623"/>
                  </a:cubicBezTo>
                  <a:cubicBezTo>
                    <a:pt x="316" y="627"/>
                    <a:pt x="324" y="631"/>
                    <a:pt x="334" y="633"/>
                  </a:cubicBezTo>
                  <a:cubicBezTo>
                    <a:pt x="337" y="634"/>
                    <a:pt x="342" y="634"/>
                    <a:pt x="346" y="634"/>
                  </a:cubicBezTo>
                  <a:cubicBezTo>
                    <a:pt x="352" y="634"/>
                    <a:pt x="359" y="633"/>
                    <a:pt x="365" y="631"/>
                  </a:cubicBezTo>
                  <a:cubicBezTo>
                    <a:pt x="375" y="626"/>
                    <a:pt x="383" y="619"/>
                    <a:pt x="389" y="609"/>
                  </a:cubicBezTo>
                  <a:cubicBezTo>
                    <a:pt x="390" y="605"/>
                    <a:pt x="393" y="601"/>
                    <a:pt x="394" y="597"/>
                  </a:cubicBezTo>
                  <a:cubicBezTo>
                    <a:pt x="395" y="589"/>
                    <a:pt x="396" y="582"/>
                    <a:pt x="396" y="575"/>
                  </a:cubicBezTo>
                  <a:lnTo>
                    <a:pt x="396" y="566"/>
                  </a:lnTo>
                  <a:lnTo>
                    <a:pt x="396" y="566"/>
                  </a:lnTo>
                  <a:cubicBezTo>
                    <a:pt x="398" y="567"/>
                    <a:pt x="400" y="567"/>
                    <a:pt x="402" y="567"/>
                  </a:cubicBezTo>
                  <a:cubicBezTo>
                    <a:pt x="408" y="567"/>
                    <a:pt x="415" y="567"/>
                    <a:pt x="420" y="565"/>
                  </a:cubicBezTo>
                  <a:cubicBezTo>
                    <a:pt x="426" y="562"/>
                    <a:pt x="431" y="560"/>
                    <a:pt x="437" y="557"/>
                  </a:cubicBezTo>
                  <a:cubicBezTo>
                    <a:pt x="441" y="553"/>
                    <a:pt x="447" y="548"/>
                    <a:pt x="452" y="543"/>
                  </a:cubicBezTo>
                  <a:cubicBezTo>
                    <a:pt x="454" y="541"/>
                    <a:pt x="455" y="539"/>
                    <a:pt x="457" y="537"/>
                  </a:cubicBezTo>
                  <a:lnTo>
                    <a:pt x="457" y="537"/>
                  </a:lnTo>
                  <a:cubicBezTo>
                    <a:pt x="456" y="538"/>
                    <a:pt x="455" y="539"/>
                    <a:pt x="453" y="539"/>
                  </a:cubicBezTo>
                  <a:cubicBezTo>
                    <a:pt x="454" y="538"/>
                    <a:pt x="456" y="538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9" y="537"/>
                    <a:pt x="460" y="536"/>
                    <a:pt x="461" y="536"/>
                  </a:cubicBezTo>
                  <a:cubicBezTo>
                    <a:pt x="463" y="535"/>
                    <a:pt x="466" y="533"/>
                    <a:pt x="468" y="532"/>
                  </a:cubicBezTo>
                  <a:cubicBezTo>
                    <a:pt x="470" y="530"/>
                    <a:pt x="474" y="526"/>
                    <a:pt x="477" y="524"/>
                  </a:cubicBezTo>
                  <a:cubicBezTo>
                    <a:pt x="478" y="523"/>
                    <a:pt x="479" y="523"/>
                    <a:pt x="479" y="522"/>
                  </a:cubicBezTo>
                  <a:lnTo>
                    <a:pt x="479" y="522"/>
                  </a:lnTo>
                  <a:cubicBezTo>
                    <a:pt x="484" y="525"/>
                    <a:pt x="490" y="527"/>
                    <a:pt x="495" y="529"/>
                  </a:cubicBezTo>
                  <a:cubicBezTo>
                    <a:pt x="497" y="530"/>
                    <a:pt x="500" y="530"/>
                    <a:pt x="503" y="531"/>
                  </a:cubicBezTo>
                  <a:cubicBezTo>
                    <a:pt x="506" y="531"/>
                    <a:pt x="511" y="532"/>
                    <a:pt x="514" y="532"/>
                  </a:cubicBezTo>
                  <a:cubicBezTo>
                    <a:pt x="519" y="532"/>
                    <a:pt x="524" y="531"/>
                    <a:pt x="528" y="530"/>
                  </a:cubicBezTo>
                  <a:lnTo>
                    <a:pt x="531" y="529"/>
                  </a:lnTo>
                  <a:cubicBezTo>
                    <a:pt x="535" y="528"/>
                    <a:pt x="542" y="526"/>
                    <a:pt x="551" y="524"/>
                  </a:cubicBezTo>
                  <a:cubicBezTo>
                    <a:pt x="555" y="523"/>
                    <a:pt x="560" y="522"/>
                    <a:pt x="565" y="521"/>
                  </a:cubicBezTo>
                  <a:cubicBezTo>
                    <a:pt x="569" y="519"/>
                    <a:pt x="572" y="517"/>
                    <a:pt x="576" y="516"/>
                  </a:cubicBezTo>
                  <a:cubicBezTo>
                    <a:pt x="579" y="514"/>
                    <a:pt x="583" y="511"/>
                    <a:pt x="586" y="509"/>
                  </a:cubicBezTo>
                  <a:cubicBezTo>
                    <a:pt x="588" y="507"/>
                    <a:pt x="590" y="504"/>
                    <a:pt x="592" y="502"/>
                  </a:cubicBezTo>
                  <a:cubicBezTo>
                    <a:pt x="592" y="502"/>
                    <a:pt x="593" y="501"/>
                    <a:pt x="593" y="501"/>
                  </a:cubicBezTo>
                  <a:lnTo>
                    <a:pt x="593" y="501"/>
                  </a:lnTo>
                  <a:cubicBezTo>
                    <a:pt x="595" y="502"/>
                    <a:pt x="597" y="503"/>
                    <a:pt x="599" y="504"/>
                  </a:cubicBezTo>
                  <a:lnTo>
                    <a:pt x="605" y="507"/>
                  </a:lnTo>
                  <a:cubicBezTo>
                    <a:pt x="607" y="508"/>
                    <a:pt x="609" y="510"/>
                    <a:pt x="613" y="510"/>
                  </a:cubicBezTo>
                  <a:cubicBezTo>
                    <a:pt x="616" y="511"/>
                    <a:pt x="621" y="513"/>
                    <a:pt x="626" y="514"/>
                  </a:cubicBezTo>
                  <a:cubicBezTo>
                    <a:pt x="632" y="514"/>
                    <a:pt x="638" y="513"/>
                    <a:pt x="645" y="511"/>
                  </a:cubicBezTo>
                  <a:cubicBezTo>
                    <a:pt x="653" y="508"/>
                    <a:pt x="661" y="503"/>
                    <a:pt x="667" y="496"/>
                  </a:cubicBezTo>
                  <a:cubicBezTo>
                    <a:pt x="671" y="493"/>
                    <a:pt x="674" y="488"/>
                    <a:pt x="677" y="485"/>
                  </a:cubicBezTo>
                  <a:cubicBezTo>
                    <a:pt x="679" y="479"/>
                    <a:pt x="681" y="474"/>
                    <a:pt x="683" y="470"/>
                  </a:cubicBezTo>
                  <a:cubicBezTo>
                    <a:pt x="688" y="470"/>
                    <a:pt x="693" y="468"/>
                    <a:pt x="699" y="467"/>
                  </a:cubicBezTo>
                  <a:lnTo>
                    <a:pt x="705" y="465"/>
                  </a:lnTo>
                  <a:lnTo>
                    <a:pt x="716" y="468"/>
                  </a:lnTo>
                  <a:cubicBezTo>
                    <a:pt x="722" y="469"/>
                    <a:pt x="728" y="470"/>
                    <a:pt x="735" y="470"/>
                  </a:cubicBezTo>
                  <a:cubicBezTo>
                    <a:pt x="737" y="470"/>
                    <a:pt x="740" y="470"/>
                    <a:pt x="743" y="470"/>
                  </a:cubicBezTo>
                  <a:cubicBezTo>
                    <a:pt x="745" y="470"/>
                    <a:pt x="751" y="467"/>
                    <a:pt x="751" y="467"/>
                  </a:cubicBezTo>
                  <a:cubicBezTo>
                    <a:pt x="752" y="467"/>
                    <a:pt x="756" y="468"/>
                    <a:pt x="763" y="468"/>
                  </a:cubicBezTo>
                  <a:cubicBezTo>
                    <a:pt x="767" y="468"/>
                    <a:pt x="771" y="468"/>
                    <a:pt x="776" y="467"/>
                  </a:cubicBezTo>
                  <a:cubicBezTo>
                    <a:pt x="780" y="466"/>
                    <a:pt x="783" y="466"/>
                    <a:pt x="787" y="465"/>
                  </a:cubicBezTo>
                  <a:cubicBezTo>
                    <a:pt x="790" y="464"/>
                    <a:pt x="794" y="463"/>
                    <a:pt x="796" y="462"/>
                  </a:cubicBezTo>
                  <a:cubicBezTo>
                    <a:pt x="799" y="460"/>
                    <a:pt x="802" y="459"/>
                    <a:pt x="804" y="457"/>
                  </a:cubicBezTo>
                  <a:cubicBezTo>
                    <a:pt x="811" y="453"/>
                    <a:pt x="817" y="448"/>
                    <a:pt x="821" y="442"/>
                  </a:cubicBezTo>
                  <a:lnTo>
                    <a:pt x="828" y="435"/>
                  </a:lnTo>
                  <a:lnTo>
                    <a:pt x="828" y="435"/>
                  </a:lnTo>
                  <a:cubicBezTo>
                    <a:pt x="830" y="435"/>
                    <a:pt x="831" y="434"/>
                    <a:pt x="833" y="433"/>
                  </a:cubicBezTo>
                  <a:cubicBezTo>
                    <a:pt x="835" y="431"/>
                    <a:pt x="838" y="430"/>
                    <a:pt x="840" y="428"/>
                  </a:cubicBezTo>
                  <a:cubicBezTo>
                    <a:pt x="842" y="427"/>
                    <a:pt x="843" y="426"/>
                    <a:pt x="846" y="424"/>
                  </a:cubicBezTo>
                  <a:cubicBezTo>
                    <a:pt x="848" y="422"/>
                    <a:pt x="850" y="419"/>
                    <a:pt x="853" y="416"/>
                  </a:cubicBezTo>
                  <a:lnTo>
                    <a:pt x="853" y="416"/>
                  </a:lnTo>
                  <a:cubicBezTo>
                    <a:pt x="857" y="418"/>
                    <a:pt x="862" y="420"/>
                    <a:pt x="868" y="421"/>
                  </a:cubicBezTo>
                  <a:cubicBezTo>
                    <a:pt x="871" y="422"/>
                    <a:pt x="875" y="422"/>
                    <a:pt x="879" y="423"/>
                  </a:cubicBezTo>
                  <a:lnTo>
                    <a:pt x="879" y="423"/>
                  </a:lnTo>
                  <a:cubicBezTo>
                    <a:pt x="879" y="423"/>
                    <a:pt x="879" y="423"/>
                    <a:pt x="879" y="423"/>
                  </a:cubicBezTo>
                  <a:cubicBezTo>
                    <a:pt x="883" y="427"/>
                    <a:pt x="886" y="429"/>
                    <a:pt x="890" y="433"/>
                  </a:cubicBezTo>
                  <a:cubicBezTo>
                    <a:pt x="897" y="438"/>
                    <a:pt x="904" y="442"/>
                    <a:pt x="911" y="445"/>
                  </a:cubicBezTo>
                  <a:cubicBezTo>
                    <a:pt x="916" y="448"/>
                    <a:pt x="923" y="449"/>
                    <a:pt x="929" y="449"/>
                  </a:cubicBezTo>
                  <a:cubicBezTo>
                    <a:pt x="933" y="449"/>
                    <a:pt x="936" y="448"/>
                    <a:pt x="939" y="448"/>
                  </a:cubicBezTo>
                  <a:cubicBezTo>
                    <a:pt x="946" y="446"/>
                    <a:pt x="952" y="444"/>
                    <a:pt x="958" y="440"/>
                  </a:cubicBezTo>
                  <a:cubicBezTo>
                    <a:pt x="961" y="437"/>
                    <a:pt x="965" y="434"/>
                    <a:pt x="968" y="430"/>
                  </a:cubicBezTo>
                  <a:cubicBezTo>
                    <a:pt x="973" y="423"/>
                    <a:pt x="977" y="416"/>
                    <a:pt x="980" y="408"/>
                  </a:cubicBezTo>
                  <a:cubicBezTo>
                    <a:pt x="982" y="401"/>
                    <a:pt x="984" y="396"/>
                    <a:pt x="985" y="392"/>
                  </a:cubicBezTo>
                  <a:lnTo>
                    <a:pt x="985" y="392"/>
                  </a:lnTo>
                  <a:cubicBezTo>
                    <a:pt x="995" y="387"/>
                    <a:pt x="1000" y="383"/>
                    <a:pt x="1003" y="381"/>
                  </a:cubicBezTo>
                  <a:lnTo>
                    <a:pt x="1003" y="381"/>
                  </a:lnTo>
                  <a:lnTo>
                    <a:pt x="1010" y="383"/>
                  </a:lnTo>
                  <a:cubicBezTo>
                    <a:pt x="1015" y="384"/>
                    <a:pt x="1021" y="384"/>
                    <a:pt x="1026" y="384"/>
                  </a:cubicBezTo>
                  <a:cubicBezTo>
                    <a:pt x="1029" y="384"/>
                    <a:pt x="1031" y="384"/>
                    <a:pt x="1033" y="384"/>
                  </a:cubicBezTo>
                  <a:cubicBezTo>
                    <a:pt x="1039" y="384"/>
                    <a:pt x="1045" y="383"/>
                    <a:pt x="1051" y="380"/>
                  </a:cubicBezTo>
                  <a:cubicBezTo>
                    <a:pt x="1053" y="379"/>
                    <a:pt x="1055" y="378"/>
                    <a:pt x="1059" y="377"/>
                  </a:cubicBezTo>
                  <a:cubicBezTo>
                    <a:pt x="1061" y="376"/>
                    <a:pt x="1063" y="373"/>
                    <a:pt x="1065" y="372"/>
                  </a:cubicBezTo>
                  <a:cubicBezTo>
                    <a:pt x="1065" y="372"/>
                    <a:pt x="1065" y="372"/>
                    <a:pt x="1066" y="371"/>
                  </a:cubicBezTo>
                  <a:lnTo>
                    <a:pt x="1066" y="371"/>
                  </a:lnTo>
                  <a:cubicBezTo>
                    <a:pt x="1067" y="373"/>
                    <a:pt x="1069" y="375"/>
                    <a:pt x="1070" y="377"/>
                  </a:cubicBezTo>
                  <a:cubicBezTo>
                    <a:pt x="1075" y="382"/>
                    <a:pt x="1080" y="386"/>
                    <a:pt x="1085" y="391"/>
                  </a:cubicBezTo>
                  <a:cubicBezTo>
                    <a:pt x="1088" y="392"/>
                    <a:pt x="1090" y="394"/>
                    <a:pt x="1092" y="396"/>
                  </a:cubicBezTo>
                  <a:cubicBezTo>
                    <a:pt x="1097" y="398"/>
                    <a:pt x="1103" y="399"/>
                    <a:pt x="1107" y="400"/>
                  </a:cubicBezTo>
                  <a:cubicBezTo>
                    <a:pt x="1110" y="401"/>
                    <a:pt x="1113" y="401"/>
                    <a:pt x="1116" y="401"/>
                  </a:cubicBezTo>
                  <a:cubicBezTo>
                    <a:pt x="1121" y="401"/>
                    <a:pt x="1127" y="400"/>
                    <a:pt x="1132" y="398"/>
                  </a:cubicBezTo>
                  <a:cubicBezTo>
                    <a:pt x="1140" y="396"/>
                    <a:pt x="1147" y="390"/>
                    <a:pt x="1151" y="384"/>
                  </a:cubicBezTo>
                  <a:cubicBezTo>
                    <a:pt x="1155" y="380"/>
                    <a:pt x="1157" y="377"/>
                    <a:pt x="1158" y="372"/>
                  </a:cubicBezTo>
                  <a:cubicBezTo>
                    <a:pt x="1160" y="370"/>
                    <a:pt x="1161" y="369"/>
                    <a:pt x="1162" y="367"/>
                  </a:cubicBezTo>
                  <a:cubicBezTo>
                    <a:pt x="1162" y="363"/>
                    <a:pt x="1163" y="360"/>
                    <a:pt x="1164" y="356"/>
                  </a:cubicBezTo>
                  <a:lnTo>
                    <a:pt x="1165" y="348"/>
                  </a:lnTo>
                  <a:lnTo>
                    <a:pt x="1167" y="341"/>
                  </a:lnTo>
                  <a:lnTo>
                    <a:pt x="1167" y="339"/>
                  </a:lnTo>
                  <a:lnTo>
                    <a:pt x="1167" y="339"/>
                  </a:lnTo>
                  <a:cubicBezTo>
                    <a:pt x="1169" y="339"/>
                    <a:pt x="1171" y="339"/>
                    <a:pt x="1173" y="340"/>
                  </a:cubicBezTo>
                  <a:lnTo>
                    <a:pt x="1186" y="340"/>
                  </a:lnTo>
                  <a:cubicBezTo>
                    <a:pt x="1189" y="339"/>
                    <a:pt x="1191" y="339"/>
                    <a:pt x="1192" y="339"/>
                  </a:cubicBezTo>
                  <a:lnTo>
                    <a:pt x="1201" y="336"/>
                  </a:lnTo>
                  <a:cubicBezTo>
                    <a:pt x="1205" y="336"/>
                    <a:pt x="1209" y="336"/>
                    <a:pt x="1214" y="335"/>
                  </a:cubicBezTo>
                  <a:lnTo>
                    <a:pt x="1214" y="335"/>
                  </a:lnTo>
                  <a:lnTo>
                    <a:pt x="1222" y="342"/>
                  </a:lnTo>
                  <a:cubicBezTo>
                    <a:pt x="1227" y="346"/>
                    <a:pt x="1233" y="350"/>
                    <a:pt x="1238" y="353"/>
                  </a:cubicBezTo>
                  <a:cubicBezTo>
                    <a:pt x="1241" y="355"/>
                    <a:pt x="1243" y="356"/>
                    <a:pt x="1246" y="357"/>
                  </a:cubicBezTo>
                  <a:cubicBezTo>
                    <a:pt x="1250" y="358"/>
                    <a:pt x="1253" y="358"/>
                    <a:pt x="1258" y="360"/>
                  </a:cubicBezTo>
                  <a:cubicBezTo>
                    <a:pt x="1260" y="360"/>
                    <a:pt x="1261" y="360"/>
                    <a:pt x="1263" y="360"/>
                  </a:cubicBezTo>
                  <a:cubicBezTo>
                    <a:pt x="1267" y="360"/>
                    <a:pt x="1270" y="359"/>
                    <a:pt x="1274" y="358"/>
                  </a:cubicBezTo>
                  <a:lnTo>
                    <a:pt x="1279" y="358"/>
                  </a:lnTo>
                  <a:cubicBezTo>
                    <a:pt x="1285" y="356"/>
                    <a:pt x="1289" y="355"/>
                    <a:pt x="1293" y="354"/>
                  </a:cubicBezTo>
                  <a:cubicBezTo>
                    <a:pt x="1299" y="351"/>
                    <a:pt x="1304" y="349"/>
                    <a:pt x="1310" y="347"/>
                  </a:cubicBezTo>
                  <a:cubicBezTo>
                    <a:pt x="1316" y="346"/>
                    <a:pt x="1321" y="345"/>
                    <a:pt x="1325" y="342"/>
                  </a:cubicBezTo>
                  <a:cubicBezTo>
                    <a:pt x="1329" y="340"/>
                    <a:pt x="1332" y="338"/>
                    <a:pt x="1336" y="334"/>
                  </a:cubicBezTo>
                  <a:cubicBezTo>
                    <a:pt x="1338" y="332"/>
                    <a:pt x="1339" y="329"/>
                    <a:pt x="1341" y="327"/>
                  </a:cubicBezTo>
                  <a:lnTo>
                    <a:pt x="1345" y="323"/>
                  </a:lnTo>
                  <a:cubicBezTo>
                    <a:pt x="1345" y="322"/>
                    <a:pt x="1346" y="321"/>
                    <a:pt x="1347" y="320"/>
                  </a:cubicBezTo>
                  <a:lnTo>
                    <a:pt x="1347" y="320"/>
                  </a:lnTo>
                  <a:cubicBezTo>
                    <a:pt x="1347" y="320"/>
                    <a:pt x="1347" y="320"/>
                    <a:pt x="1347" y="320"/>
                  </a:cubicBezTo>
                  <a:cubicBezTo>
                    <a:pt x="1352" y="323"/>
                    <a:pt x="1358" y="325"/>
                    <a:pt x="1362" y="326"/>
                  </a:cubicBezTo>
                  <a:cubicBezTo>
                    <a:pt x="1367" y="327"/>
                    <a:pt x="1372" y="327"/>
                    <a:pt x="1375" y="327"/>
                  </a:cubicBezTo>
                  <a:cubicBezTo>
                    <a:pt x="1382" y="327"/>
                    <a:pt x="1390" y="325"/>
                    <a:pt x="1396" y="323"/>
                  </a:cubicBezTo>
                  <a:cubicBezTo>
                    <a:pt x="1402" y="319"/>
                    <a:pt x="1407" y="314"/>
                    <a:pt x="1411" y="309"/>
                  </a:cubicBezTo>
                  <a:cubicBezTo>
                    <a:pt x="1413" y="306"/>
                    <a:pt x="1416" y="303"/>
                    <a:pt x="1417" y="301"/>
                  </a:cubicBezTo>
                  <a:cubicBezTo>
                    <a:pt x="1418" y="298"/>
                    <a:pt x="1419" y="296"/>
                    <a:pt x="1419" y="294"/>
                  </a:cubicBezTo>
                  <a:lnTo>
                    <a:pt x="1421" y="289"/>
                  </a:lnTo>
                  <a:cubicBezTo>
                    <a:pt x="1424" y="280"/>
                    <a:pt x="1426" y="270"/>
                    <a:pt x="1427" y="260"/>
                  </a:cubicBezTo>
                  <a:cubicBezTo>
                    <a:pt x="1427" y="259"/>
                    <a:pt x="1428" y="257"/>
                    <a:pt x="1428" y="256"/>
                  </a:cubicBezTo>
                  <a:lnTo>
                    <a:pt x="1428" y="256"/>
                  </a:lnTo>
                  <a:cubicBezTo>
                    <a:pt x="1429" y="256"/>
                    <a:pt x="1431" y="256"/>
                    <a:pt x="1432" y="256"/>
                  </a:cubicBezTo>
                  <a:cubicBezTo>
                    <a:pt x="1436" y="256"/>
                    <a:pt x="1440" y="256"/>
                    <a:pt x="1443" y="255"/>
                  </a:cubicBezTo>
                  <a:lnTo>
                    <a:pt x="1446" y="255"/>
                  </a:lnTo>
                  <a:cubicBezTo>
                    <a:pt x="1454" y="256"/>
                    <a:pt x="1463" y="259"/>
                    <a:pt x="1471" y="259"/>
                  </a:cubicBezTo>
                  <a:cubicBezTo>
                    <a:pt x="1473" y="259"/>
                    <a:pt x="1475" y="259"/>
                    <a:pt x="1477" y="259"/>
                  </a:cubicBezTo>
                  <a:cubicBezTo>
                    <a:pt x="1485" y="259"/>
                    <a:pt x="1493" y="257"/>
                    <a:pt x="1500" y="254"/>
                  </a:cubicBezTo>
                  <a:cubicBezTo>
                    <a:pt x="1507" y="252"/>
                    <a:pt x="1513" y="248"/>
                    <a:pt x="1519" y="244"/>
                  </a:cubicBezTo>
                  <a:lnTo>
                    <a:pt x="1520" y="243"/>
                  </a:lnTo>
                  <a:lnTo>
                    <a:pt x="1520" y="243"/>
                  </a:lnTo>
                  <a:cubicBezTo>
                    <a:pt x="1524" y="245"/>
                    <a:pt x="1528" y="246"/>
                    <a:pt x="1531" y="248"/>
                  </a:cubicBezTo>
                  <a:cubicBezTo>
                    <a:pt x="1536" y="251"/>
                    <a:pt x="1541" y="252"/>
                    <a:pt x="1545" y="253"/>
                  </a:cubicBezTo>
                  <a:cubicBezTo>
                    <a:pt x="1549" y="254"/>
                    <a:pt x="1552" y="254"/>
                    <a:pt x="1556" y="254"/>
                  </a:cubicBezTo>
                  <a:cubicBezTo>
                    <a:pt x="1559" y="254"/>
                    <a:pt x="1563" y="254"/>
                    <a:pt x="1566" y="253"/>
                  </a:cubicBezTo>
                  <a:cubicBezTo>
                    <a:pt x="1572" y="252"/>
                    <a:pt x="1579" y="252"/>
                    <a:pt x="1586" y="251"/>
                  </a:cubicBezTo>
                  <a:cubicBezTo>
                    <a:pt x="1587" y="251"/>
                    <a:pt x="1587" y="251"/>
                    <a:pt x="1588" y="251"/>
                  </a:cubicBezTo>
                  <a:lnTo>
                    <a:pt x="1588" y="251"/>
                  </a:lnTo>
                  <a:cubicBezTo>
                    <a:pt x="1590" y="252"/>
                    <a:pt x="1591" y="254"/>
                    <a:pt x="1593" y="256"/>
                  </a:cubicBezTo>
                  <a:cubicBezTo>
                    <a:pt x="1595" y="259"/>
                    <a:pt x="1599" y="262"/>
                    <a:pt x="1603" y="267"/>
                  </a:cubicBezTo>
                  <a:lnTo>
                    <a:pt x="1607" y="270"/>
                  </a:lnTo>
                  <a:lnTo>
                    <a:pt x="1611" y="274"/>
                  </a:lnTo>
                  <a:cubicBezTo>
                    <a:pt x="1617" y="277"/>
                    <a:pt x="1623" y="281"/>
                    <a:pt x="1630" y="282"/>
                  </a:cubicBezTo>
                  <a:cubicBezTo>
                    <a:pt x="1636" y="284"/>
                    <a:pt x="1641" y="284"/>
                    <a:pt x="1647" y="284"/>
                  </a:cubicBezTo>
                  <a:cubicBezTo>
                    <a:pt x="1657" y="282"/>
                    <a:pt x="1666" y="279"/>
                    <a:pt x="1673" y="272"/>
                  </a:cubicBezTo>
                  <a:cubicBezTo>
                    <a:pt x="1677" y="266"/>
                    <a:pt x="1682" y="260"/>
                    <a:pt x="1684" y="253"/>
                  </a:cubicBezTo>
                  <a:cubicBezTo>
                    <a:pt x="1687" y="247"/>
                    <a:pt x="1688" y="241"/>
                    <a:pt x="1689" y="236"/>
                  </a:cubicBezTo>
                  <a:cubicBezTo>
                    <a:pt x="1690" y="232"/>
                    <a:pt x="1691" y="229"/>
                    <a:pt x="1691" y="226"/>
                  </a:cubicBezTo>
                  <a:lnTo>
                    <a:pt x="1691" y="226"/>
                  </a:lnTo>
                  <a:cubicBezTo>
                    <a:pt x="1692" y="226"/>
                    <a:pt x="1692" y="226"/>
                    <a:pt x="1692" y="226"/>
                  </a:cubicBezTo>
                  <a:cubicBezTo>
                    <a:pt x="1695" y="228"/>
                    <a:pt x="1697" y="228"/>
                    <a:pt x="1699" y="229"/>
                  </a:cubicBezTo>
                  <a:lnTo>
                    <a:pt x="1699" y="229"/>
                  </a:lnTo>
                  <a:cubicBezTo>
                    <a:pt x="1703" y="232"/>
                    <a:pt x="1706" y="237"/>
                    <a:pt x="1711" y="244"/>
                  </a:cubicBezTo>
                  <a:cubicBezTo>
                    <a:pt x="1714" y="248"/>
                    <a:pt x="1719" y="253"/>
                    <a:pt x="1724" y="256"/>
                  </a:cubicBezTo>
                  <a:cubicBezTo>
                    <a:pt x="1725" y="259"/>
                    <a:pt x="1727" y="260"/>
                    <a:pt x="1729" y="261"/>
                  </a:cubicBezTo>
                  <a:cubicBezTo>
                    <a:pt x="1732" y="263"/>
                    <a:pt x="1735" y="265"/>
                    <a:pt x="1739" y="266"/>
                  </a:cubicBezTo>
                  <a:cubicBezTo>
                    <a:pt x="1743" y="268"/>
                    <a:pt x="1749" y="270"/>
                    <a:pt x="1755" y="270"/>
                  </a:cubicBezTo>
                  <a:cubicBezTo>
                    <a:pt x="1761" y="270"/>
                    <a:pt x="1765" y="269"/>
                    <a:pt x="1771" y="268"/>
                  </a:cubicBezTo>
                  <a:cubicBezTo>
                    <a:pt x="1780" y="265"/>
                    <a:pt x="1790" y="259"/>
                    <a:pt x="1797" y="252"/>
                  </a:cubicBezTo>
                  <a:cubicBezTo>
                    <a:pt x="1801" y="247"/>
                    <a:pt x="1804" y="244"/>
                    <a:pt x="1806" y="240"/>
                  </a:cubicBezTo>
                  <a:cubicBezTo>
                    <a:pt x="1806" y="240"/>
                    <a:pt x="1806" y="240"/>
                    <a:pt x="1807" y="240"/>
                  </a:cubicBezTo>
                  <a:lnTo>
                    <a:pt x="1807" y="240"/>
                  </a:lnTo>
                  <a:cubicBezTo>
                    <a:pt x="1810" y="238"/>
                    <a:pt x="1814" y="237"/>
                    <a:pt x="1818" y="234"/>
                  </a:cubicBezTo>
                  <a:cubicBezTo>
                    <a:pt x="1823" y="230"/>
                    <a:pt x="1828" y="225"/>
                    <a:pt x="1831" y="219"/>
                  </a:cubicBezTo>
                  <a:lnTo>
                    <a:pt x="1835" y="215"/>
                  </a:lnTo>
                  <a:lnTo>
                    <a:pt x="1837" y="210"/>
                  </a:lnTo>
                  <a:cubicBezTo>
                    <a:pt x="1838" y="209"/>
                    <a:pt x="1839" y="207"/>
                    <a:pt x="1839" y="206"/>
                  </a:cubicBezTo>
                  <a:lnTo>
                    <a:pt x="1839" y="206"/>
                  </a:lnTo>
                  <a:lnTo>
                    <a:pt x="1844" y="208"/>
                  </a:lnTo>
                  <a:cubicBezTo>
                    <a:pt x="1846" y="209"/>
                    <a:pt x="1849" y="210"/>
                    <a:pt x="1852" y="211"/>
                  </a:cubicBezTo>
                  <a:cubicBezTo>
                    <a:pt x="1856" y="211"/>
                    <a:pt x="1859" y="212"/>
                    <a:pt x="1863" y="212"/>
                  </a:cubicBezTo>
                  <a:cubicBezTo>
                    <a:pt x="1867" y="212"/>
                    <a:pt x="1871" y="212"/>
                    <a:pt x="1874" y="211"/>
                  </a:cubicBezTo>
                  <a:cubicBezTo>
                    <a:pt x="1884" y="210"/>
                    <a:pt x="1891" y="207"/>
                    <a:pt x="1897" y="203"/>
                  </a:cubicBezTo>
                  <a:lnTo>
                    <a:pt x="1902" y="200"/>
                  </a:lnTo>
                  <a:lnTo>
                    <a:pt x="1902" y="200"/>
                  </a:lnTo>
                  <a:lnTo>
                    <a:pt x="1903" y="201"/>
                  </a:lnTo>
                  <a:cubicBezTo>
                    <a:pt x="1908" y="206"/>
                    <a:pt x="1913" y="209"/>
                    <a:pt x="1918" y="212"/>
                  </a:cubicBezTo>
                  <a:cubicBezTo>
                    <a:pt x="1924" y="216"/>
                    <a:pt x="1930" y="217"/>
                    <a:pt x="1937" y="219"/>
                  </a:cubicBezTo>
                  <a:lnTo>
                    <a:pt x="1955" y="219"/>
                  </a:lnTo>
                  <a:cubicBezTo>
                    <a:pt x="1960" y="218"/>
                    <a:pt x="1965" y="217"/>
                    <a:pt x="1969" y="216"/>
                  </a:cubicBezTo>
                  <a:cubicBezTo>
                    <a:pt x="1975" y="214"/>
                    <a:pt x="1980" y="213"/>
                    <a:pt x="1984" y="212"/>
                  </a:cubicBezTo>
                  <a:lnTo>
                    <a:pt x="1984" y="212"/>
                  </a:lnTo>
                  <a:lnTo>
                    <a:pt x="1989" y="215"/>
                  </a:lnTo>
                  <a:cubicBezTo>
                    <a:pt x="1995" y="217"/>
                    <a:pt x="2001" y="219"/>
                    <a:pt x="2006" y="222"/>
                  </a:cubicBezTo>
                  <a:cubicBezTo>
                    <a:pt x="2012" y="223"/>
                    <a:pt x="2017" y="224"/>
                    <a:pt x="2023" y="224"/>
                  </a:cubicBezTo>
                  <a:cubicBezTo>
                    <a:pt x="2027" y="224"/>
                    <a:pt x="2033" y="223"/>
                    <a:pt x="2038" y="222"/>
                  </a:cubicBezTo>
                  <a:cubicBezTo>
                    <a:pt x="2047" y="218"/>
                    <a:pt x="2056" y="215"/>
                    <a:pt x="2065" y="210"/>
                  </a:cubicBezTo>
                  <a:cubicBezTo>
                    <a:pt x="2066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6" y="210"/>
                    <a:pt x="2066" y="210"/>
                    <a:pt x="2067" y="210"/>
                  </a:cubicBez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5" y="210"/>
                    <a:pt x="2069" y="209"/>
                    <a:pt x="2072" y="208"/>
                  </a:cubicBezTo>
                  <a:cubicBezTo>
                    <a:pt x="2076" y="208"/>
                    <a:pt x="2078" y="207"/>
                    <a:pt x="2082" y="206"/>
                  </a:cubicBezTo>
                  <a:cubicBezTo>
                    <a:pt x="2085" y="203"/>
                    <a:pt x="2090" y="201"/>
                    <a:pt x="2093" y="199"/>
                  </a:cubicBezTo>
                  <a:cubicBezTo>
                    <a:pt x="2098" y="195"/>
                    <a:pt x="2101" y="192"/>
                    <a:pt x="2105" y="188"/>
                  </a:cubicBezTo>
                  <a:lnTo>
                    <a:pt x="2107" y="186"/>
                  </a:lnTo>
                  <a:lnTo>
                    <a:pt x="2106" y="186"/>
                  </a:lnTo>
                  <a:cubicBezTo>
                    <a:pt x="2112" y="186"/>
                    <a:pt x="2116" y="184"/>
                    <a:pt x="2122" y="182"/>
                  </a:cubicBezTo>
                  <a:cubicBezTo>
                    <a:pt x="2125" y="181"/>
                    <a:pt x="2127" y="180"/>
                    <a:pt x="2130" y="180"/>
                  </a:cubicBezTo>
                  <a:lnTo>
                    <a:pt x="2130" y="180"/>
                  </a:lnTo>
                  <a:cubicBezTo>
                    <a:pt x="2132" y="182"/>
                    <a:pt x="2135" y="184"/>
                    <a:pt x="2138" y="187"/>
                  </a:cubicBezTo>
                  <a:cubicBezTo>
                    <a:pt x="2144" y="193"/>
                    <a:pt x="2152" y="196"/>
                    <a:pt x="2160" y="200"/>
                  </a:cubicBezTo>
                  <a:cubicBezTo>
                    <a:pt x="2164" y="201"/>
                    <a:pt x="2169" y="202"/>
                    <a:pt x="2173" y="202"/>
                  </a:cubicBezTo>
                  <a:cubicBezTo>
                    <a:pt x="2177" y="202"/>
                    <a:pt x="2181" y="202"/>
                    <a:pt x="2186" y="201"/>
                  </a:cubicBezTo>
                  <a:cubicBezTo>
                    <a:pt x="2193" y="199"/>
                    <a:pt x="2199" y="196"/>
                    <a:pt x="2204" y="193"/>
                  </a:cubicBezTo>
                  <a:cubicBezTo>
                    <a:pt x="2210" y="188"/>
                    <a:pt x="2215" y="184"/>
                    <a:pt x="2219" y="178"/>
                  </a:cubicBezTo>
                  <a:lnTo>
                    <a:pt x="2226" y="170"/>
                  </a:lnTo>
                  <a:lnTo>
                    <a:pt x="2226" y="170"/>
                  </a:lnTo>
                  <a:cubicBezTo>
                    <a:pt x="2226" y="170"/>
                    <a:pt x="2227" y="170"/>
                    <a:pt x="2228" y="170"/>
                  </a:cubicBezTo>
                  <a:cubicBezTo>
                    <a:pt x="2234" y="167"/>
                    <a:pt x="2241" y="162"/>
                    <a:pt x="2246" y="157"/>
                  </a:cubicBezTo>
                  <a:lnTo>
                    <a:pt x="2246" y="157"/>
                  </a:lnTo>
                  <a:lnTo>
                    <a:pt x="2247" y="158"/>
                  </a:lnTo>
                  <a:lnTo>
                    <a:pt x="2251" y="163"/>
                  </a:lnTo>
                  <a:cubicBezTo>
                    <a:pt x="2253" y="166"/>
                    <a:pt x="2255" y="168"/>
                    <a:pt x="2259" y="172"/>
                  </a:cubicBezTo>
                  <a:cubicBezTo>
                    <a:pt x="2262" y="174"/>
                    <a:pt x="2266" y="177"/>
                    <a:pt x="2269" y="179"/>
                  </a:cubicBezTo>
                  <a:cubicBezTo>
                    <a:pt x="2275" y="183"/>
                    <a:pt x="2282" y="184"/>
                    <a:pt x="2289" y="184"/>
                  </a:cubicBezTo>
                  <a:cubicBezTo>
                    <a:pt x="2296" y="184"/>
                    <a:pt x="2302" y="183"/>
                    <a:pt x="2308" y="180"/>
                  </a:cubicBezTo>
                  <a:cubicBezTo>
                    <a:pt x="2311" y="179"/>
                    <a:pt x="2314" y="177"/>
                    <a:pt x="2317" y="174"/>
                  </a:cubicBezTo>
                  <a:cubicBezTo>
                    <a:pt x="2324" y="170"/>
                    <a:pt x="2328" y="163"/>
                    <a:pt x="2333" y="157"/>
                  </a:cubicBezTo>
                  <a:cubicBezTo>
                    <a:pt x="2335" y="152"/>
                    <a:pt x="2338" y="149"/>
                    <a:pt x="2340" y="145"/>
                  </a:cubicBezTo>
                  <a:lnTo>
                    <a:pt x="2342" y="143"/>
                  </a:lnTo>
                  <a:lnTo>
                    <a:pt x="2342" y="143"/>
                  </a:lnTo>
                  <a:cubicBezTo>
                    <a:pt x="2342" y="142"/>
                    <a:pt x="2343" y="142"/>
                    <a:pt x="2343" y="142"/>
                  </a:cubicBezTo>
                  <a:cubicBezTo>
                    <a:pt x="2346" y="141"/>
                    <a:pt x="2349" y="139"/>
                    <a:pt x="2352" y="137"/>
                  </a:cubicBezTo>
                  <a:lnTo>
                    <a:pt x="2352" y="137"/>
                  </a:lnTo>
                  <a:cubicBezTo>
                    <a:pt x="2357" y="145"/>
                    <a:pt x="2361" y="153"/>
                    <a:pt x="2367" y="160"/>
                  </a:cubicBezTo>
                  <a:lnTo>
                    <a:pt x="2369" y="165"/>
                  </a:lnTo>
                  <a:cubicBezTo>
                    <a:pt x="2371" y="166"/>
                    <a:pt x="2372" y="168"/>
                    <a:pt x="2374" y="170"/>
                  </a:cubicBezTo>
                  <a:cubicBezTo>
                    <a:pt x="2377" y="173"/>
                    <a:pt x="2379" y="174"/>
                    <a:pt x="2383" y="177"/>
                  </a:cubicBezTo>
                  <a:cubicBezTo>
                    <a:pt x="2387" y="180"/>
                    <a:pt x="2393" y="182"/>
                    <a:pt x="2400" y="184"/>
                  </a:cubicBezTo>
                  <a:cubicBezTo>
                    <a:pt x="2407" y="184"/>
                    <a:pt x="2414" y="184"/>
                    <a:pt x="2421" y="180"/>
                  </a:cubicBezTo>
                  <a:cubicBezTo>
                    <a:pt x="2426" y="179"/>
                    <a:pt x="2429" y="177"/>
                    <a:pt x="2433" y="173"/>
                  </a:cubicBezTo>
                  <a:cubicBezTo>
                    <a:pt x="2437" y="170"/>
                    <a:pt x="2441" y="166"/>
                    <a:pt x="2443" y="162"/>
                  </a:cubicBezTo>
                  <a:cubicBezTo>
                    <a:pt x="2447" y="157"/>
                    <a:pt x="2450" y="152"/>
                    <a:pt x="2452" y="148"/>
                  </a:cubicBezTo>
                  <a:lnTo>
                    <a:pt x="2457" y="136"/>
                  </a:lnTo>
                  <a:cubicBezTo>
                    <a:pt x="2458" y="135"/>
                    <a:pt x="2459" y="133"/>
                    <a:pt x="2460" y="132"/>
                  </a:cubicBezTo>
                  <a:lnTo>
                    <a:pt x="2460" y="132"/>
                  </a:lnTo>
                  <a:cubicBezTo>
                    <a:pt x="2464" y="130"/>
                    <a:pt x="2467" y="127"/>
                    <a:pt x="2471" y="124"/>
                  </a:cubicBezTo>
                  <a:cubicBezTo>
                    <a:pt x="2472" y="123"/>
                    <a:pt x="2474" y="122"/>
                    <a:pt x="2475" y="120"/>
                  </a:cubicBezTo>
                  <a:lnTo>
                    <a:pt x="2475" y="120"/>
                  </a:lnTo>
                  <a:cubicBezTo>
                    <a:pt x="2479" y="126"/>
                    <a:pt x="2484" y="130"/>
                    <a:pt x="2489" y="135"/>
                  </a:cubicBezTo>
                  <a:cubicBezTo>
                    <a:pt x="2496" y="139"/>
                    <a:pt x="2506" y="143"/>
                    <a:pt x="2514" y="144"/>
                  </a:cubicBezTo>
                  <a:lnTo>
                    <a:pt x="2516" y="144"/>
                  </a:lnTo>
                  <a:cubicBezTo>
                    <a:pt x="2516" y="144"/>
                    <a:pt x="2517" y="145"/>
                    <a:pt x="2518" y="145"/>
                  </a:cubicBezTo>
                  <a:cubicBezTo>
                    <a:pt x="2521" y="146"/>
                    <a:pt x="2524" y="148"/>
                    <a:pt x="2530" y="150"/>
                  </a:cubicBezTo>
                  <a:cubicBezTo>
                    <a:pt x="2538" y="153"/>
                    <a:pt x="2546" y="156"/>
                    <a:pt x="2554" y="156"/>
                  </a:cubicBezTo>
                  <a:cubicBezTo>
                    <a:pt x="2558" y="156"/>
                    <a:pt x="2562" y="156"/>
                    <a:pt x="2566" y="155"/>
                  </a:cubicBezTo>
                  <a:cubicBezTo>
                    <a:pt x="2570" y="153"/>
                    <a:pt x="2574" y="152"/>
                    <a:pt x="2577" y="150"/>
                  </a:cubicBezTo>
                  <a:cubicBezTo>
                    <a:pt x="2583" y="148"/>
                    <a:pt x="2587" y="144"/>
                    <a:pt x="2591" y="139"/>
                  </a:cubicBezTo>
                  <a:cubicBezTo>
                    <a:pt x="2597" y="133"/>
                    <a:pt x="2602" y="126"/>
                    <a:pt x="2607" y="119"/>
                  </a:cubicBezTo>
                  <a:lnTo>
                    <a:pt x="2607" y="119"/>
                  </a:lnTo>
                  <a:cubicBezTo>
                    <a:pt x="2608" y="118"/>
                    <a:pt x="2609" y="118"/>
                    <a:pt x="2610" y="117"/>
                  </a:cubicBezTo>
                  <a:cubicBezTo>
                    <a:pt x="2615" y="116"/>
                    <a:pt x="2619" y="113"/>
                    <a:pt x="2624" y="111"/>
                  </a:cubicBezTo>
                  <a:lnTo>
                    <a:pt x="2624" y="111"/>
                  </a:lnTo>
                  <a:cubicBezTo>
                    <a:pt x="2625" y="113"/>
                    <a:pt x="2627" y="115"/>
                    <a:pt x="2628" y="117"/>
                  </a:cubicBezTo>
                  <a:cubicBezTo>
                    <a:pt x="2633" y="123"/>
                    <a:pt x="2638" y="129"/>
                    <a:pt x="2643" y="134"/>
                  </a:cubicBezTo>
                  <a:cubicBezTo>
                    <a:pt x="2646" y="136"/>
                    <a:pt x="2649" y="138"/>
                    <a:pt x="2652" y="139"/>
                  </a:cubicBezTo>
                  <a:cubicBezTo>
                    <a:pt x="2656" y="142"/>
                    <a:pt x="2662" y="144"/>
                    <a:pt x="2668" y="144"/>
                  </a:cubicBezTo>
                  <a:cubicBezTo>
                    <a:pt x="2674" y="144"/>
                    <a:pt x="2679" y="144"/>
                    <a:pt x="2685" y="142"/>
                  </a:cubicBezTo>
                  <a:cubicBezTo>
                    <a:pt x="2690" y="141"/>
                    <a:pt x="2693" y="138"/>
                    <a:pt x="2697" y="136"/>
                  </a:cubicBezTo>
                  <a:cubicBezTo>
                    <a:pt x="2697" y="136"/>
                    <a:pt x="2697" y="136"/>
                    <a:pt x="2697" y="136"/>
                  </a:cubicBezTo>
                  <a:lnTo>
                    <a:pt x="2697" y="136"/>
                  </a:lnTo>
                  <a:cubicBezTo>
                    <a:pt x="2704" y="154"/>
                    <a:pt x="2719" y="169"/>
                    <a:pt x="2744" y="172"/>
                  </a:cubicBezTo>
                  <a:cubicBezTo>
                    <a:pt x="2747" y="172"/>
                    <a:pt x="2750" y="172"/>
                    <a:pt x="2753" y="172"/>
                  </a:cubicBezTo>
                  <a:cubicBezTo>
                    <a:pt x="2765" y="172"/>
                    <a:pt x="2776" y="169"/>
                    <a:pt x="2784" y="163"/>
                  </a:cubicBezTo>
                  <a:lnTo>
                    <a:pt x="2784" y="163"/>
                  </a:lnTo>
                  <a:cubicBezTo>
                    <a:pt x="2781" y="163"/>
                    <a:pt x="2778" y="162"/>
                    <a:pt x="2774" y="162"/>
                  </a:cubicBezTo>
                  <a:cubicBezTo>
                    <a:pt x="2771" y="160"/>
                    <a:pt x="2767" y="158"/>
                    <a:pt x="2764" y="156"/>
                  </a:cubicBezTo>
                  <a:cubicBezTo>
                    <a:pt x="2762" y="155"/>
                    <a:pt x="2759" y="153"/>
                    <a:pt x="2758" y="151"/>
                  </a:cubicBezTo>
                  <a:cubicBezTo>
                    <a:pt x="2755" y="149"/>
                    <a:pt x="2752" y="146"/>
                    <a:pt x="2750" y="144"/>
                  </a:cubicBezTo>
                  <a:cubicBezTo>
                    <a:pt x="2747" y="139"/>
                    <a:pt x="2743" y="135"/>
                    <a:pt x="2741" y="131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8" y="125"/>
                    <a:pt x="2741" y="126"/>
                    <a:pt x="2743" y="126"/>
                  </a:cubicBezTo>
                  <a:cubicBezTo>
                    <a:pt x="2740" y="124"/>
                    <a:pt x="2736" y="123"/>
                    <a:pt x="2733" y="121"/>
                  </a:cubicBezTo>
                  <a:lnTo>
                    <a:pt x="2733" y="121"/>
                  </a:lnTo>
                  <a:cubicBezTo>
                    <a:pt x="2733" y="121"/>
                    <a:pt x="2734" y="122"/>
                    <a:pt x="2735" y="123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5" y="124"/>
                    <a:pt x="2734" y="124"/>
                    <a:pt x="2733" y="123"/>
                  </a:cubicBezTo>
                  <a:cubicBezTo>
                    <a:pt x="2727" y="121"/>
                    <a:pt x="2721" y="118"/>
                    <a:pt x="2716" y="114"/>
                  </a:cubicBezTo>
                  <a:lnTo>
                    <a:pt x="2716" y="114"/>
                  </a:lnTo>
                  <a:cubicBezTo>
                    <a:pt x="2715" y="116"/>
                    <a:pt x="2714" y="117"/>
                    <a:pt x="2713" y="119"/>
                  </a:cubicBezTo>
                  <a:cubicBezTo>
                    <a:pt x="2710" y="124"/>
                    <a:pt x="2704" y="131"/>
                    <a:pt x="2697" y="136"/>
                  </a:cubicBezTo>
                  <a:lnTo>
                    <a:pt x="2697" y="136"/>
                  </a:lnTo>
                  <a:cubicBezTo>
                    <a:pt x="2685" y="102"/>
                    <a:pt x="2703" y="57"/>
                    <a:pt x="2750" y="57"/>
                  </a:cubicBezTo>
                  <a:cubicBezTo>
                    <a:pt x="2752" y="57"/>
                    <a:pt x="2753" y="57"/>
                    <a:pt x="2755" y="57"/>
                  </a:cubicBezTo>
                  <a:cubicBezTo>
                    <a:pt x="2756" y="57"/>
                    <a:pt x="2757" y="57"/>
                    <a:pt x="2759" y="58"/>
                  </a:cubicBezTo>
                  <a:cubicBezTo>
                    <a:pt x="2762" y="59"/>
                    <a:pt x="2762" y="59"/>
                    <a:pt x="2762" y="59"/>
                  </a:cubicBezTo>
                  <a:cubicBezTo>
                    <a:pt x="2762" y="59"/>
                    <a:pt x="2762" y="59"/>
                    <a:pt x="2760" y="58"/>
                  </a:cubicBezTo>
                  <a:lnTo>
                    <a:pt x="2752" y="51"/>
                  </a:lnTo>
                  <a:cubicBezTo>
                    <a:pt x="2748" y="47"/>
                    <a:pt x="2742" y="42"/>
                    <a:pt x="2736" y="40"/>
                  </a:cubicBezTo>
                  <a:cubicBezTo>
                    <a:pt x="2730" y="36"/>
                    <a:pt x="2725" y="35"/>
                    <a:pt x="2718" y="34"/>
                  </a:cubicBezTo>
                  <a:cubicBezTo>
                    <a:pt x="2713" y="34"/>
                    <a:pt x="2708" y="34"/>
                    <a:pt x="2704" y="35"/>
                  </a:cubicBezTo>
                  <a:cubicBezTo>
                    <a:pt x="2699" y="36"/>
                    <a:pt x="2694" y="39"/>
                    <a:pt x="2691" y="41"/>
                  </a:cubicBezTo>
                  <a:cubicBezTo>
                    <a:pt x="2685" y="44"/>
                    <a:pt x="2680" y="49"/>
                    <a:pt x="2676" y="54"/>
                  </a:cubicBezTo>
                  <a:lnTo>
                    <a:pt x="2676" y="54"/>
                  </a:lnTo>
                  <a:cubicBezTo>
                    <a:pt x="2674" y="51"/>
                    <a:pt x="2672" y="48"/>
                    <a:pt x="2669" y="45"/>
                  </a:cubicBezTo>
                  <a:cubicBezTo>
                    <a:pt x="2667" y="42"/>
                    <a:pt x="2664" y="41"/>
                    <a:pt x="2662" y="40"/>
                  </a:cubicBezTo>
                  <a:cubicBezTo>
                    <a:pt x="2659" y="36"/>
                    <a:pt x="2655" y="35"/>
                    <a:pt x="2652" y="33"/>
                  </a:cubicBezTo>
                  <a:cubicBezTo>
                    <a:pt x="2646" y="31"/>
                    <a:pt x="2640" y="31"/>
                    <a:pt x="2633" y="31"/>
                  </a:cubicBezTo>
                  <a:close/>
                  <a:moveTo>
                    <a:pt x="6878" y="763"/>
                  </a:moveTo>
                  <a:cubicBezTo>
                    <a:pt x="6878" y="764"/>
                    <a:pt x="6879" y="764"/>
                    <a:pt x="6878" y="764"/>
                  </a:cubicBezTo>
                  <a:cubicBezTo>
                    <a:pt x="6878" y="764"/>
                    <a:pt x="6878" y="764"/>
                    <a:pt x="6878" y="763"/>
                  </a:cubicBezTo>
                  <a:close/>
                  <a:moveTo>
                    <a:pt x="6977" y="797"/>
                  </a:moveTo>
                  <a:cubicBezTo>
                    <a:pt x="6977" y="797"/>
                    <a:pt x="6977" y="797"/>
                    <a:pt x="6977" y="797"/>
                  </a:cubicBezTo>
                  <a:lnTo>
                    <a:pt x="6977" y="797"/>
                  </a:lnTo>
                  <a:cubicBezTo>
                    <a:pt x="6977" y="797"/>
                    <a:pt x="6976" y="797"/>
                    <a:pt x="6976" y="797"/>
                  </a:cubicBezTo>
                  <a:cubicBezTo>
                    <a:pt x="6976" y="797"/>
                    <a:pt x="6977" y="797"/>
                    <a:pt x="6977" y="797"/>
                  </a:cubicBezTo>
                  <a:close/>
                  <a:moveTo>
                    <a:pt x="7015" y="813"/>
                  </a:moveTo>
                  <a:cubicBezTo>
                    <a:pt x="7015" y="813"/>
                    <a:pt x="7016" y="814"/>
                    <a:pt x="7018" y="815"/>
                  </a:cubicBezTo>
                  <a:lnTo>
                    <a:pt x="7018" y="815"/>
                  </a:lnTo>
                  <a:cubicBezTo>
                    <a:pt x="7017" y="815"/>
                    <a:pt x="7016" y="814"/>
                    <a:pt x="7015" y="814"/>
                  </a:cubicBezTo>
                  <a:cubicBezTo>
                    <a:pt x="7015" y="813"/>
                    <a:pt x="7015" y="813"/>
                    <a:pt x="7015" y="813"/>
                  </a:cubicBezTo>
                  <a:close/>
                  <a:moveTo>
                    <a:pt x="7125" y="836"/>
                  </a:moveTo>
                  <a:cubicBezTo>
                    <a:pt x="7125" y="836"/>
                    <a:pt x="7125" y="837"/>
                    <a:pt x="7126" y="837"/>
                  </a:cubicBezTo>
                  <a:lnTo>
                    <a:pt x="7126" y="837"/>
                  </a:lnTo>
                  <a:cubicBezTo>
                    <a:pt x="7125" y="837"/>
                    <a:pt x="7125" y="836"/>
                    <a:pt x="7125" y="836"/>
                  </a:cubicBezTo>
                  <a:close/>
                  <a:moveTo>
                    <a:pt x="7150" y="878"/>
                  </a:moveTo>
                  <a:lnTo>
                    <a:pt x="7150" y="878"/>
                  </a:lnTo>
                  <a:cubicBezTo>
                    <a:pt x="7150" y="878"/>
                    <a:pt x="7151" y="878"/>
                    <a:pt x="7151" y="879"/>
                  </a:cubicBezTo>
                  <a:cubicBezTo>
                    <a:pt x="7153" y="880"/>
                    <a:pt x="7153" y="880"/>
                    <a:pt x="7153" y="880"/>
                  </a:cubicBezTo>
                  <a:cubicBezTo>
                    <a:pt x="7153" y="880"/>
                    <a:pt x="7151" y="880"/>
                    <a:pt x="7150" y="878"/>
                  </a:cubicBezTo>
                  <a:close/>
                  <a:moveTo>
                    <a:pt x="7264" y="891"/>
                  </a:moveTo>
                  <a:cubicBezTo>
                    <a:pt x="7264" y="892"/>
                    <a:pt x="7265" y="892"/>
                    <a:pt x="7265" y="892"/>
                  </a:cubicBezTo>
                  <a:lnTo>
                    <a:pt x="7265" y="892"/>
                  </a:lnTo>
                  <a:cubicBezTo>
                    <a:pt x="7264" y="892"/>
                    <a:pt x="7264" y="892"/>
                    <a:pt x="7264" y="891"/>
                  </a:cubicBezTo>
                  <a:close/>
                  <a:moveTo>
                    <a:pt x="7227" y="910"/>
                  </a:moveTo>
                  <a:cubicBezTo>
                    <a:pt x="7227" y="910"/>
                    <a:pt x="7229" y="910"/>
                    <a:pt x="7231" y="911"/>
                  </a:cubicBezTo>
                  <a:lnTo>
                    <a:pt x="7228" y="911"/>
                  </a:lnTo>
                  <a:cubicBezTo>
                    <a:pt x="7226" y="910"/>
                    <a:pt x="7226" y="910"/>
                    <a:pt x="7227" y="910"/>
                  </a:cubicBezTo>
                  <a:close/>
                  <a:moveTo>
                    <a:pt x="7449" y="984"/>
                  </a:moveTo>
                  <a:cubicBezTo>
                    <a:pt x="7448" y="984"/>
                    <a:pt x="7448" y="984"/>
                    <a:pt x="7449" y="984"/>
                  </a:cubicBezTo>
                  <a:lnTo>
                    <a:pt x="7449" y="984"/>
                  </a:lnTo>
                  <a:cubicBezTo>
                    <a:pt x="7449" y="984"/>
                    <a:pt x="7449" y="984"/>
                    <a:pt x="7449" y="984"/>
                  </a:cubicBezTo>
                  <a:close/>
                  <a:moveTo>
                    <a:pt x="7479" y="1012"/>
                  </a:moveTo>
                  <a:cubicBezTo>
                    <a:pt x="7479" y="1012"/>
                    <a:pt x="7479" y="1012"/>
                    <a:pt x="7478" y="1012"/>
                  </a:cubicBezTo>
                  <a:cubicBezTo>
                    <a:pt x="7478" y="1012"/>
                    <a:pt x="7477" y="1012"/>
                    <a:pt x="7477" y="1012"/>
                  </a:cubicBezTo>
                  <a:close/>
                  <a:moveTo>
                    <a:pt x="7670" y="1143"/>
                  </a:moveTo>
                  <a:cubicBezTo>
                    <a:pt x="7670" y="1143"/>
                    <a:pt x="7670" y="1143"/>
                    <a:pt x="7670" y="1143"/>
                  </a:cubicBezTo>
                  <a:cubicBezTo>
                    <a:pt x="7670" y="1143"/>
                    <a:pt x="7670" y="1143"/>
                    <a:pt x="7670" y="1143"/>
                  </a:cubicBezTo>
                  <a:close/>
                  <a:moveTo>
                    <a:pt x="7897" y="1206"/>
                  </a:moveTo>
                  <a:cubicBezTo>
                    <a:pt x="7897" y="1206"/>
                    <a:pt x="7897" y="1207"/>
                    <a:pt x="7896" y="1207"/>
                  </a:cubicBezTo>
                  <a:cubicBezTo>
                    <a:pt x="7896" y="1207"/>
                    <a:pt x="7896" y="1207"/>
                    <a:pt x="7895" y="1207"/>
                  </a:cubicBezTo>
                  <a:lnTo>
                    <a:pt x="7895" y="1207"/>
                  </a:lnTo>
                  <a:cubicBezTo>
                    <a:pt x="7896" y="1207"/>
                    <a:pt x="7896" y="1206"/>
                    <a:pt x="7897" y="1206"/>
                  </a:cubicBezTo>
                  <a:close/>
                  <a:moveTo>
                    <a:pt x="7969" y="1221"/>
                  </a:moveTo>
                  <a:cubicBezTo>
                    <a:pt x="7969" y="1222"/>
                    <a:pt x="7969" y="1223"/>
                    <a:pt x="7969" y="1223"/>
                  </a:cubicBezTo>
                  <a:lnTo>
                    <a:pt x="7969" y="1223"/>
                  </a:lnTo>
                  <a:cubicBezTo>
                    <a:pt x="7969" y="1223"/>
                    <a:pt x="7969" y="1223"/>
                    <a:pt x="7969" y="1223"/>
                  </a:cubicBezTo>
                  <a:lnTo>
                    <a:pt x="7969" y="1221"/>
                  </a:lnTo>
                  <a:close/>
                  <a:moveTo>
                    <a:pt x="8007" y="1249"/>
                  </a:moveTo>
                  <a:cubicBezTo>
                    <a:pt x="8007" y="1249"/>
                    <a:pt x="8008" y="1249"/>
                    <a:pt x="8008" y="1249"/>
                  </a:cubicBezTo>
                  <a:cubicBezTo>
                    <a:pt x="8008" y="1249"/>
                    <a:pt x="8008" y="1249"/>
                    <a:pt x="8008" y="1249"/>
                  </a:cubicBezTo>
                  <a:lnTo>
                    <a:pt x="8008" y="1249"/>
                  </a:lnTo>
                  <a:cubicBezTo>
                    <a:pt x="8008" y="1249"/>
                    <a:pt x="8007" y="1249"/>
                    <a:pt x="8007" y="1249"/>
                  </a:cubicBezTo>
                  <a:close/>
                  <a:moveTo>
                    <a:pt x="8010" y="1251"/>
                  </a:moveTo>
                  <a:cubicBezTo>
                    <a:pt x="8010" y="1251"/>
                    <a:pt x="8010" y="1251"/>
                    <a:pt x="8010" y="1252"/>
                  </a:cubicBezTo>
                  <a:cubicBezTo>
                    <a:pt x="8010" y="1253"/>
                    <a:pt x="8010" y="1253"/>
                    <a:pt x="8010" y="1253"/>
                  </a:cubicBezTo>
                  <a:cubicBezTo>
                    <a:pt x="8010" y="1252"/>
                    <a:pt x="8010" y="1251"/>
                    <a:pt x="8010" y="1251"/>
                  </a:cubicBezTo>
                  <a:close/>
                  <a:moveTo>
                    <a:pt x="8147" y="1313"/>
                  </a:moveTo>
                  <a:cubicBezTo>
                    <a:pt x="8147" y="1313"/>
                    <a:pt x="8148" y="1314"/>
                    <a:pt x="8148" y="1314"/>
                  </a:cubicBezTo>
                  <a:cubicBezTo>
                    <a:pt x="8147" y="1314"/>
                    <a:pt x="8147" y="1313"/>
                    <a:pt x="8147" y="1313"/>
                  </a:cubicBezTo>
                  <a:close/>
                  <a:moveTo>
                    <a:pt x="8380" y="1441"/>
                  </a:moveTo>
                  <a:cubicBezTo>
                    <a:pt x="8380" y="1441"/>
                    <a:pt x="8380" y="1441"/>
                    <a:pt x="8381" y="1442"/>
                  </a:cubicBezTo>
                  <a:lnTo>
                    <a:pt x="8379" y="1442"/>
                  </a:lnTo>
                  <a:cubicBezTo>
                    <a:pt x="8379" y="1441"/>
                    <a:pt x="8380" y="1441"/>
                    <a:pt x="8380" y="1441"/>
                  </a:cubicBezTo>
                  <a:close/>
                  <a:moveTo>
                    <a:pt x="8508" y="1538"/>
                  </a:moveTo>
                  <a:cubicBezTo>
                    <a:pt x="8508" y="1538"/>
                    <a:pt x="8509" y="1538"/>
                    <a:pt x="8510" y="1539"/>
                  </a:cubicBezTo>
                  <a:lnTo>
                    <a:pt x="8510" y="1539"/>
                  </a:lnTo>
                  <a:cubicBezTo>
                    <a:pt x="8509" y="1539"/>
                    <a:pt x="8509" y="1539"/>
                    <a:pt x="8508" y="1539"/>
                  </a:cubicBezTo>
                  <a:cubicBezTo>
                    <a:pt x="8508" y="1538"/>
                    <a:pt x="8507" y="1538"/>
                    <a:pt x="8508" y="1538"/>
                  </a:cubicBezTo>
                  <a:close/>
                  <a:moveTo>
                    <a:pt x="8584" y="1553"/>
                  </a:moveTo>
                  <a:cubicBezTo>
                    <a:pt x="8584" y="1553"/>
                    <a:pt x="8585" y="1554"/>
                    <a:pt x="8585" y="1554"/>
                  </a:cubicBezTo>
                  <a:cubicBezTo>
                    <a:pt x="8586" y="1554"/>
                    <a:pt x="8586" y="1555"/>
                    <a:pt x="8586" y="1555"/>
                  </a:cubicBezTo>
                  <a:cubicBezTo>
                    <a:pt x="8586" y="1555"/>
                    <a:pt x="8585" y="1555"/>
                    <a:pt x="8584" y="1553"/>
                  </a:cubicBezTo>
                  <a:close/>
                  <a:moveTo>
                    <a:pt x="8734" y="1621"/>
                  </a:moveTo>
                  <a:cubicBezTo>
                    <a:pt x="8735" y="1621"/>
                    <a:pt x="8735" y="1622"/>
                    <a:pt x="8733" y="1622"/>
                  </a:cubicBezTo>
                  <a:cubicBezTo>
                    <a:pt x="8733" y="1622"/>
                    <a:pt x="8733" y="1622"/>
                    <a:pt x="8733" y="1622"/>
                  </a:cubicBezTo>
                  <a:lnTo>
                    <a:pt x="8733" y="1622"/>
                  </a:lnTo>
                  <a:cubicBezTo>
                    <a:pt x="8733" y="1622"/>
                    <a:pt x="8734" y="1621"/>
                    <a:pt x="8734" y="1621"/>
                  </a:cubicBezTo>
                  <a:close/>
                  <a:moveTo>
                    <a:pt x="3214" y="1"/>
                  </a:moveTo>
                  <a:cubicBezTo>
                    <a:pt x="3213" y="1"/>
                    <a:pt x="3211" y="1"/>
                    <a:pt x="3210" y="2"/>
                  </a:cubicBezTo>
                  <a:cubicBezTo>
                    <a:pt x="3202" y="2"/>
                    <a:pt x="3195" y="5"/>
                    <a:pt x="3189" y="10"/>
                  </a:cubicBezTo>
                  <a:cubicBezTo>
                    <a:pt x="3184" y="14"/>
                    <a:pt x="3181" y="18"/>
                    <a:pt x="3179" y="24"/>
                  </a:cubicBezTo>
                  <a:cubicBezTo>
                    <a:pt x="3176" y="26"/>
                    <a:pt x="3175" y="29"/>
                    <a:pt x="3174" y="32"/>
                  </a:cubicBezTo>
                  <a:cubicBezTo>
                    <a:pt x="3172" y="36"/>
                    <a:pt x="3169" y="41"/>
                    <a:pt x="3168" y="46"/>
                  </a:cubicBezTo>
                  <a:lnTo>
                    <a:pt x="3164" y="57"/>
                  </a:lnTo>
                  <a:lnTo>
                    <a:pt x="3164" y="57"/>
                  </a:lnTo>
                  <a:cubicBezTo>
                    <a:pt x="3163" y="56"/>
                    <a:pt x="3162" y="55"/>
                    <a:pt x="3161" y="55"/>
                  </a:cubicBezTo>
                  <a:cubicBezTo>
                    <a:pt x="3158" y="53"/>
                    <a:pt x="3155" y="51"/>
                    <a:pt x="3152" y="50"/>
                  </a:cubicBezTo>
                  <a:cubicBezTo>
                    <a:pt x="3149" y="49"/>
                    <a:pt x="3146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2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2" y="48"/>
                    <a:pt x="3141" y="48"/>
                    <a:pt x="3140" y="48"/>
                  </a:cubicBezTo>
                  <a:lnTo>
                    <a:pt x="3142" y="48"/>
                  </a:lnTo>
                  <a:cubicBezTo>
                    <a:pt x="3142" y="48"/>
                    <a:pt x="3141" y="47"/>
                    <a:pt x="3140" y="47"/>
                  </a:cubicBezTo>
                  <a:cubicBezTo>
                    <a:pt x="3138" y="46"/>
                    <a:pt x="3135" y="43"/>
                    <a:pt x="3130" y="40"/>
                  </a:cubicBezTo>
                  <a:cubicBezTo>
                    <a:pt x="3122" y="35"/>
                    <a:pt x="3115" y="33"/>
                    <a:pt x="3107" y="32"/>
                  </a:cubicBezTo>
                  <a:cubicBezTo>
                    <a:pt x="3105" y="31"/>
                    <a:pt x="3103" y="31"/>
                    <a:pt x="3102" y="31"/>
                  </a:cubicBezTo>
                  <a:cubicBezTo>
                    <a:pt x="3100" y="31"/>
                    <a:pt x="3098" y="31"/>
                    <a:pt x="3096" y="32"/>
                  </a:cubicBezTo>
                  <a:cubicBezTo>
                    <a:pt x="3092" y="32"/>
                    <a:pt x="3087" y="33"/>
                    <a:pt x="3083" y="34"/>
                  </a:cubicBezTo>
                  <a:cubicBezTo>
                    <a:pt x="3080" y="35"/>
                    <a:pt x="3077" y="38"/>
                    <a:pt x="3074" y="39"/>
                  </a:cubicBezTo>
                  <a:cubicBezTo>
                    <a:pt x="3072" y="41"/>
                    <a:pt x="3070" y="42"/>
                    <a:pt x="3069" y="43"/>
                  </a:cubicBezTo>
                  <a:cubicBezTo>
                    <a:pt x="3064" y="48"/>
                    <a:pt x="3059" y="51"/>
                    <a:pt x="3056" y="57"/>
                  </a:cubicBezTo>
                  <a:lnTo>
                    <a:pt x="3054" y="59"/>
                  </a:lnTo>
                  <a:lnTo>
                    <a:pt x="3051" y="57"/>
                  </a:lnTo>
                  <a:cubicBezTo>
                    <a:pt x="3044" y="54"/>
                    <a:pt x="3037" y="51"/>
                    <a:pt x="3029" y="50"/>
                  </a:cubicBezTo>
                  <a:lnTo>
                    <a:pt x="3029" y="50"/>
                  </a:lnTo>
                  <a:cubicBezTo>
                    <a:pt x="3029" y="50"/>
                    <a:pt x="3028" y="50"/>
                    <a:pt x="3028" y="49"/>
                  </a:cubicBezTo>
                  <a:cubicBezTo>
                    <a:pt x="3026" y="47"/>
                    <a:pt x="3022" y="43"/>
                    <a:pt x="3018" y="40"/>
                  </a:cubicBezTo>
                  <a:cubicBezTo>
                    <a:pt x="3011" y="33"/>
                    <a:pt x="3003" y="29"/>
                    <a:pt x="2993" y="27"/>
                  </a:cubicBezTo>
                  <a:cubicBezTo>
                    <a:pt x="2990" y="26"/>
                    <a:pt x="2986" y="26"/>
                    <a:pt x="2982" y="26"/>
                  </a:cubicBezTo>
                  <a:cubicBezTo>
                    <a:pt x="2978" y="26"/>
                    <a:pt x="2974" y="26"/>
                    <a:pt x="2970" y="28"/>
                  </a:cubicBezTo>
                  <a:cubicBezTo>
                    <a:pt x="2967" y="28"/>
                    <a:pt x="2963" y="29"/>
                    <a:pt x="2961" y="32"/>
                  </a:cubicBezTo>
                  <a:cubicBezTo>
                    <a:pt x="2959" y="33"/>
                    <a:pt x="2956" y="34"/>
                    <a:pt x="2955" y="35"/>
                  </a:cubicBezTo>
                  <a:cubicBezTo>
                    <a:pt x="2949" y="39"/>
                    <a:pt x="2946" y="43"/>
                    <a:pt x="2941" y="48"/>
                  </a:cubicBezTo>
                  <a:lnTo>
                    <a:pt x="2935" y="54"/>
                  </a:lnTo>
                  <a:lnTo>
                    <a:pt x="2935" y="54"/>
                  </a:lnTo>
                  <a:cubicBezTo>
                    <a:pt x="2932" y="55"/>
                    <a:pt x="2928" y="56"/>
                    <a:pt x="2925" y="57"/>
                  </a:cubicBezTo>
                  <a:cubicBezTo>
                    <a:pt x="2923" y="60"/>
                    <a:pt x="2920" y="61"/>
                    <a:pt x="2918" y="62"/>
                  </a:cubicBezTo>
                  <a:cubicBezTo>
                    <a:pt x="2917" y="63"/>
                    <a:pt x="2916" y="64"/>
                    <a:pt x="2915" y="64"/>
                  </a:cubicBezTo>
                  <a:lnTo>
                    <a:pt x="2915" y="64"/>
                  </a:lnTo>
                  <a:cubicBezTo>
                    <a:pt x="2913" y="62"/>
                    <a:pt x="2912" y="59"/>
                    <a:pt x="2910" y="56"/>
                  </a:cubicBezTo>
                  <a:cubicBezTo>
                    <a:pt x="2909" y="54"/>
                    <a:pt x="2908" y="51"/>
                    <a:pt x="2905" y="49"/>
                  </a:cubicBezTo>
                  <a:lnTo>
                    <a:pt x="2903" y="45"/>
                  </a:lnTo>
                  <a:lnTo>
                    <a:pt x="2898" y="39"/>
                  </a:lnTo>
                  <a:cubicBezTo>
                    <a:pt x="2895" y="36"/>
                    <a:pt x="2893" y="34"/>
                    <a:pt x="2889" y="32"/>
                  </a:cubicBezTo>
                  <a:cubicBezTo>
                    <a:pt x="2883" y="28"/>
                    <a:pt x="2876" y="27"/>
                    <a:pt x="2871" y="26"/>
                  </a:cubicBezTo>
                  <a:lnTo>
                    <a:pt x="2864" y="26"/>
                  </a:lnTo>
                  <a:cubicBezTo>
                    <a:pt x="2859" y="26"/>
                    <a:pt x="2852" y="25"/>
                    <a:pt x="2842" y="24"/>
                  </a:cubicBezTo>
                  <a:lnTo>
                    <a:pt x="2830" y="24"/>
                  </a:lnTo>
                  <a:cubicBezTo>
                    <a:pt x="2824" y="24"/>
                    <a:pt x="2818" y="25"/>
                    <a:pt x="2814" y="27"/>
                  </a:cubicBezTo>
                  <a:cubicBezTo>
                    <a:pt x="2809" y="29"/>
                    <a:pt x="2804" y="33"/>
                    <a:pt x="2800" y="36"/>
                  </a:cubicBezTo>
                  <a:cubicBezTo>
                    <a:pt x="2798" y="39"/>
                    <a:pt x="2796" y="41"/>
                    <a:pt x="2794" y="43"/>
                  </a:cubicBezTo>
                  <a:cubicBezTo>
                    <a:pt x="2793" y="46"/>
                    <a:pt x="2791" y="48"/>
                    <a:pt x="2791" y="49"/>
                  </a:cubicBezTo>
                  <a:lnTo>
                    <a:pt x="2789" y="54"/>
                  </a:lnTo>
                  <a:cubicBezTo>
                    <a:pt x="2787" y="58"/>
                    <a:pt x="2785" y="62"/>
                    <a:pt x="2784" y="66"/>
                  </a:cubicBezTo>
                  <a:lnTo>
                    <a:pt x="2784" y="66"/>
                  </a:lnTo>
                  <a:cubicBezTo>
                    <a:pt x="2795" y="73"/>
                    <a:pt x="2803" y="84"/>
                    <a:pt x="2807" y="96"/>
                  </a:cubicBezTo>
                  <a:lnTo>
                    <a:pt x="2807" y="96"/>
                  </a:lnTo>
                  <a:lnTo>
                    <a:pt x="2803" y="92"/>
                  </a:lnTo>
                  <a:lnTo>
                    <a:pt x="2796" y="82"/>
                  </a:lnTo>
                  <a:cubicBezTo>
                    <a:pt x="2792" y="77"/>
                    <a:pt x="2788" y="72"/>
                    <a:pt x="2783" y="68"/>
                  </a:cubicBezTo>
                  <a:lnTo>
                    <a:pt x="2783" y="68"/>
                  </a:lnTo>
                  <a:cubicBezTo>
                    <a:pt x="2781" y="72"/>
                    <a:pt x="2780" y="76"/>
                    <a:pt x="2779" y="79"/>
                  </a:cubicBezTo>
                  <a:cubicBezTo>
                    <a:pt x="2777" y="87"/>
                    <a:pt x="2774" y="94"/>
                    <a:pt x="2772" y="100"/>
                  </a:cubicBezTo>
                  <a:lnTo>
                    <a:pt x="2771" y="102"/>
                  </a:lnTo>
                  <a:lnTo>
                    <a:pt x="2771" y="102"/>
                  </a:lnTo>
                  <a:cubicBezTo>
                    <a:pt x="2772" y="101"/>
                    <a:pt x="2773" y="101"/>
                    <a:pt x="2774" y="100"/>
                  </a:cubicBezTo>
                  <a:cubicBezTo>
                    <a:pt x="2778" y="97"/>
                    <a:pt x="2784" y="94"/>
                    <a:pt x="2789" y="94"/>
                  </a:cubicBezTo>
                  <a:cubicBezTo>
                    <a:pt x="2790" y="94"/>
                    <a:pt x="2792" y="94"/>
                    <a:pt x="2793" y="94"/>
                  </a:cubicBezTo>
                  <a:cubicBezTo>
                    <a:pt x="2796" y="94"/>
                    <a:pt x="2799" y="95"/>
                    <a:pt x="2801" y="95"/>
                  </a:cubicBezTo>
                  <a:cubicBezTo>
                    <a:pt x="2803" y="95"/>
                    <a:pt x="2804" y="97"/>
                    <a:pt x="2807" y="98"/>
                  </a:cubicBezTo>
                  <a:cubicBezTo>
                    <a:pt x="2807" y="98"/>
                    <a:pt x="2807" y="98"/>
                    <a:pt x="2807" y="98"/>
                  </a:cubicBezTo>
                  <a:lnTo>
                    <a:pt x="2807" y="98"/>
                  </a:lnTo>
                  <a:cubicBezTo>
                    <a:pt x="2813" y="122"/>
                    <a:pt x="2805" y="149"/>
                    <a:pt x="2784" y="163"/>
                  </a:cubicBezTo>
                  <a:lnTo>
                    <a:pt x="2784" y="163"/>
                  </a:lnTo>
                  <a:cubicBezTo>
                    <a:pt x="2785" y="163"/>
                    <a:pt x="2786" y="163"/>
                    <a:pt x="2787" y="163"/>
                  </a:cubicBezTo>
                  <a:cubicBezTo>
                    <a:pt x="2789" y="163"/>
                    <a:pt x="2791" y="163"/>
                    <a:pt x="2793" y="163"/>
                  </a:cubicBezTo>
                  <a:cubicBezTo>
                    <a:pt x="2800" y="163"/>
                    <a:pt x="2807" y="159"/>
                    <a:pt x="2813" y="155"/>
                  </a:cubicBezTo>
                  <a:cubicBezTo>
                    <a:pt x="2816" y="152"/>
                    <a:pt x="2820" y="149"/>
                    <a:pt x="2822" y="146"/>
                  </a:cubicBezTo>
                  <a:cubicBezTo>
                    <a:pt x="2823" y="144"/>
                    <a:pt x="2824" y="142"/>
                    <a:pt x="2825" y="141"/>
                  </a:cubicBezTo>
                  <a:cubicBezTo>
                    <a:pt x="2827" y="137"/>
                    <a:pt x="2829" y="135"/>
                    <a:pt x="2830" y="131"/>
                  </a:cubicBezTo>
                  <a:lnTo>
                    <a:pt x="2832" y="124"/>
                  </a:lnTo>
                  <a:cubicBezTo>
                    <a:pt x="2836" y="115"/>
                    <a:pt x="2838" y="107"/>
                    <a:pt x="2840" y="100"/>
                  </a:cubicBezTo>
                  <a:cubicBezTo>
                    <a:pt x="2841" y="98"/>
                    <a:pt x="2842" y="96"/>
                    <a:pt x="2843" y="94"/>
                  </a:cubicBezTo>
                  <a:lnTo>
                    <a:pt x="2843" y="94"/>
                  </a:lnTo>
                  <a:cubicBezTo>
                    <a:pt x="2844" y="94"/>
                    <a:pt x="2846" y="94"/>
                    <a:pt x="2847" y="94"/>
                  </a:cubicBezTo>
                  <a:lnTo>
                    <a:pt x="2847" y="94"/>
                  </a:lnTo>
                  <a:cubicBezTo>
                    <a:pt x="2849" y="98"/>
                    <a:pt x="2851" y="103"/>
                    <a:pt x="2854" y="108"/>
                  </a:cubicBezTo>
                  <a:cubicBezTo>
                    <a:pt x="2855" y="112"/>
                    <a:pt x="2858" y="115"/>
                    <a:pt x="2860" y="120"/>
                  </a:cubicBezTo>
                  <a:cubicBezTo>
                    <a:pt x="2861" y="122"/>
                    <a:pt x="2864" y="124"/>
                    <a:pt x="2865" y="128"/>
                  </a:cubicBezTo>
                  <a:lnTo>
                    <a:pt x="2868" y="131"/>
                  </a:lnTo>
                  <a:cubicBezTo>
                    <a:pt x="2869" y="134"/>
                    <a:pt x="2872" y="135"/>
                    <a:pt x="2873" y="137"/>
                  </a:cubicBezTo>
                  <a:cubicBezTo>
                    <a:pt x="2876" y="139"/>
                    <a:pt x="2879" y="142"/>
                    <a:pt x="2882" y="144"/>
                  </a:cubicBezTo>
                  <a:cubicBezTo>
                    <a:pt x="2888" y="148"/>
                    <a:pt x="2895" y="149"/>
                    <a:pt x="2901" y="150"/>
                  </a:cubicBezTo>
                  <a:cubicBezTo>
                    <a:pt x="2910" y="150"/>
                    <a:pt x="2917" y="148"/>
                    <a:pt x="2925" y="144"/>
                  </a:cubicBezTo>
                  <a:cubicBezTo>
                    <a:pt x="2931" y="139"/>
                    <a:pt x="2938" y="135"/>
                    <a:pt x="2942" y="129"/>
                  </a:cubicBezTo>
                  <a:lnTo>
                    <a:pt x="2950" y="120"/>
                  </a:lnTo>
                  <a:cubicBezTo>
                    <a:pt x="2951" y="119"/>
                    <a:pt x="2951" y="119"/>
                    <a:pt x="2951" y="119"/>
                  </a:cubicBezTo>
                  <a:lnTo>
                    <a:pt x="2951" y="119"/>
                  </a:lnTo>
                  <a:cubicBezTo>
                    <a:pt x="2953" y="118"/>
                    <a:pt x="2954" y="118"/>
                    <a:pt x="2956" y="117"/>
                  </a:cubicBezTo>
                  <a:cubicBezTo>
                    <a:pt x="2964" y="114"/>
                    <a:pt x="2971" y="109"/>
                    <a:pt x="2977" y="102"/>
                  </a:cubicBezTo>
                  <a:cubicBezTo>
                    <a:pt x="2978" y="102"/>
                    <a:pt x="2979" y="101"/>
                    <a:pt x="2980" y="100"/>
                  </a:cubicBezTo>
                  <a:lnTo>
                    <a:pt x="2980" y="100"/>
                  </a:lnTo>
                  <a:cubicBezTo>
                    <a:pt x="2983" y="103"/>
                    <a:pt x="2987" y="106"/>
                    <a:pt x="2991" y="108"/>
                  </a:cubicBezTo>
                  <a:cubicBezTo>
                    <a:pt x="2992" y="109"/>
                    <a:pt x="2994" y="111"/>
                    <a:pt x="2997" y="112"/>
                  </a:cubicBezTo>
                  <a:cubicBezTo>
                    <a:pt x="2999" y="113"/>
                    <a:pt x="3003" y="114"/>
                    <a:pt x="3005" y="115"/>
                  </a:cubicBezTo>
                  <a:cubicBezTo>
                    <a:pt x="3008" y="115"/>
                    <a:pt x="3012" y="116"/>
                    <a:pt x="3015" y="116"/>
                  </a:cubicBezTo>
                  <a:lnTo>
                    <a:pt x="3015" y="116"/>
                  </a:lnTo>
                  <a:cubicBezTo>
                    <a:pt x="3014" y="116"/>
                    <a:pt x="3014" y="115"/>
                    <a:pt x="3014" y="115"/>
                  </a:cubicBezTo>
                  <a:lnTo>
                    <a:pt x="3014" y="115"/>
                  </a:lnTo>
                  <a:cubicBezTo>
                    <a:pt x="3014" y="115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6" y="116"/>
                    <a:pt x="3016" y="116"/>
                    <a:pt x="3016" y="116"/>
                  </a:cubicBezTo>
                  <a:lnTo>
                    <a:pt x="3015" y="116"/>
                  </a:lnTo>
                  <a:lnTo>
                    <a:pt x="3026" y="122"/>
                  </a:lnTo>
                  <a:cubicBezTo>
                    <a:pt x="3032" y="126"/>
                    <a:pt x="3038" y="128"/>
                    <a:pt x="3045" y="129"/>
                  </a:cubicBezTo>
                  <a:cubicBezTo>
                    <a:pt x="3048" y="130"/>
                    <a:pt x="3051" y="130"/>
                    <a:pt x="3054" y="130"/>
                  </a:cubicBezTo>
                  <a:cubicBezTo>
                    <a:pt x="3057" y="130"/>
                    <a:pt x="3062" y="130"/>
                    <a:pt x="3065" y="129"/>
                  </a:cubicBezTo>
                  <a:cubicBezTo>
                    <a:pt x="3072" y="128"/>
                    <a:pt x="3079" y="124"/>
                    <a:pt x="3084" y="121"/>
                  </a:cubicBezTo>
                  <a:cubicBezTo>
                    <a:pt x="3089" y="116"/>
                    <a:pt x="3094" y="112"/>
                    <a:pt x="3099" y="106"/>
                  </a:cubicBezTo>
                  <a:lnTo>
                    <a:pt x="3101" y="103"/>
                  </a:lnTo>
                  <a:lnTo>
                    <a:pt x="3101" y="103"/>
                  </a:lnTo>
                  <a:cubicBezTo>
                    <a:pt x="3106" y="106"/>
                    <a:pt x="3113" y="110"/>
                    <a:pt x="3118" y="112"/>
                  </a:cubicBezTo>
                  <a:cubicBezTo>
                    <a:pt x="3121" y="112"/>
                    <a:pt x="3122" y="113"/>
                    <a:pt x="3124" y="113"/>
                  </a:cubicBezTo>
                  <a:lnTo>
                    <a:pt x="3124" y="113"/>
                  </a:lnTo>
                  <a:lnTo>
                    <a:pt x="3131" y="121"/>
                  </a:lnTo>
                  <a:cubicBezTo>
                    <a:pt x="3136" y="126"/>
                    <a:pt x="3140" y="129"/>
                    <a:pt x="3145" y="134"/>
                  </a:cubicBezTo>
                  <a:cubicBezTo>
                    <a:pt x="3147" y="135"/>
                    <a:pt x="3150" y="136"/>
                    <a:pt x="3152" y="137"/>
                  </a:cubicBezTo>
                  <a:cubicBezTo>
                    <a:pt x="3155" y="139"/>
                    <a:pt x="3159" y="141"/>
                    <a:pt x="3162" y="141"/>
                  </a:cubicBezTo>
                  <a:cubicBezTo>
                    <a:pt x="3166" y="142"/>
                    <a:pt x="3169" y="143"/>
                    <a:pt x="3173" y="143"/>
                  </a:cubicBezTo>
                  <a:cubicBezTo>
                    <a:pt x="3175" y="143"/>
                    <a:pt x="3177" y="142"/>
                    <a:pt x="3180" y="142"/>
                  </a:cubicBezTo>
                  <a:cubicBezTo>
                    <a:pt x="3187" y="141"/>
                    <a:pt x="3194" y="137"/>
                    <a:pt x="3198" y="133"/>
                  </a:cubicBezTo>
                  <a:cubicBezTo>
                    <a:pt x="3203" y="129"/>
                    <a:pt x="3206" y="124"/>
                    <a:pt x="3209" y="120"/>
                  </a:cubicBezTo>
                  <a:cubicBezTo>
                    <a:pt x="3211" y="116"/>
                    <a:pt x="3212" y="114"/>
                    <a:pt x="3213" y="112"/>
                  </a:cubicBezTo>
                  <a:cubicBezTo>
                    <a:pt x="3217" y="101"/>
                    <a:pt x="3219" y="93"/>
                    <a:pt x="3223" y="86"/>
                  </a:cubicBezTo>
                  <a:lnTo>
                    <a:pt x="3229" y="68"/>
                  </a:lnTo>
                  <a:lnTo>
                    <a:pt x="3229" y="68"/>
                  </a:lnTo>
                  <a:cubicBezTo>
                    <a:pt x="3230" y="68"/>
                    <a:pt x="3232" y="68"/>
                    <a:pt x="3234" y="69"/>
                  </a:cubicBezTo>
                  <a:lnTo>
                    <a:pt x="3234" y="69"/>
                  </a:lnTo>
                  <a:cubicBezTo>
                    <a:pt x="3235" y="69"/>
                    <a:pt x="3235" y="70"/>
                    <a:pt x="3235" y="71"/>
                  </a:cubicBezTo>
                  <a:cubicBezTo>
                    <a:pt x="3238" y="78"/>
                    <a:pt x="3241" y="85"/>
                    <a:pt x="3245" y="94"/>
                  </a:cubicBezTo>
                  <a:cubicBezTo>
                    <a:pt x="3248" y="99"/>
                    <a:pt x="3250" y="104"/>
                    <a:pt x="3254" y="108"/>
                  </a:cubicBezTo>
                  <a:lnTo>
                    <a:pt x="3259" y="114"/>
                  </a:lnTo>
                  <a:cubicBezTo>
                    <a:pt x="3261" y="116"/>
                    <a:pt x="3264" y="119"/>
                    <a:pt x="3267" y="121"/>
                  </a:cubicBezTo>
                  <a:cubicBezTo>
                    <a:pt x="3274" y="125"/>
                    <a:pt x="3282" y="128"/>
                    <a:pt x="3289" y="128"/>
                  </a:cubicBezTo>
                  <a:cubicBezTo>
                    <a:pt x="3294" y="128"/>
                    <a:pt x="3299" y="127"/>
                    <a:pt x="3304" y="124"/>
                  </a:cubicBezTo>
                  <a:cubicBezTo>
                    <a:pt x="3307" y="123"/>
                    <a:pt x="3311" y="121"/>
                    <a:pt x="3314" y="119"/>
                  </a:cubicBezTo>
                  <a:cubicBezTo>
                    <a:pt x="3319" y="114"/>
                    <a:pt x="3323" y="109"/>
                    <a:pt x="3326" y="105"/>
                  </a:cubicBezTo>
                  <a:cubicBezTo>
                    <a:pt x="3329" y="101"/>
                    <a:pt x="3332" y="97"/>
                    <a:pt x="3334" y="92"/>
                  </a:cubicBezTo>
                  <a:cubicBezTo>
                    <a:pt x="3334" y="92"/>
                    <a:pt x="3334" y="92"/>
                    <a:pt x="3334" y="91"/>
                  </a:cubicBezTo>
                  <a:lnTo>
                    <a:pt x="3334" y="91"/>
                  </a:lnTo>
                  <a:cubicBezTo>
                    <a:pt x="3335" y="92"/>
                    <a:pt x="3335" y="92"/>
                    <a:pt x="3335" y="92"/>
                  </a:cubicBezTo>
                  <a:cubicBezTo>
                    <a:pt x="3342" y="97"/>
                    <a:pt x="3349" y="101"/>
                    <a:pt x="3357" y="102"/>
                  </a:cubicBezTo>
                  <a:lnTo>
                    <a:pt x="3357" y="102"/>
                  </a:lnTo>
                  <a:cubicBezTo>
                    <a:pt x="3359" y="104"/>
                    <a:pt x="3364" y="109"/>
                    <a:pt x="3373" y="116"/>
                  </a:cubicBezTo>
                  <a:cubicBezTo>
                    <a:pt x="3383" y="124"/>
                    <a:pt x="3393" y="128"/>
                    <a:pt x="3405" y="128"/>
                  </a:cubicBezTo>
                  <a:cubicBezTo>
                    <a:pt x="3413" y="128"/>
                    <a:pt x="3421" y="126"/>
                    <a:pt x="3428" y="121"/>
                  </a:cubicBezTo>
                  <a:cubicBezTo>
                    <a:pt x="3431" y="117"/>
                    <a:pt x="3435" y="115"/>
                    <a:pt x="3438" y="112"/>
                  </a:cubicBezTo>
                  <a:cubicBezTo>
                    <a:pt x="3444" y="105"/>
                    <a:pt x="3448" y="99"/>
                    <a:pt x="3453" y="92"/>
                  </a:cubicBezTo>
                  <a:lnTo>
                    <a:pt x="3453" y="92"/>
                  </a:lnTo>
                  <a:lnTo>
                    <a:pt x="3469" y="93"/>
                  </a:lnTo>
                  <a:lnTo>
                    <a:pt x="3481" y="93"/>
                  </a:lnTo>
                  <a:cubicBezTo>
                    <a:pt x="3479" y="93"/>
                    <a:pt x="3479" y="93"/>
                    <a:pt x="3479" y="93"/>
                  </a:cubicBezTo>
                  <a:lnTo>
                    <a:pt x="3479" y="93"/>
                  </a:lnTo>
                  <a:cubicBezTo>
                    <a:pt x="3480" y="93"/>
                    <a:pt x="3480" y="93"/>
                    <a:pt x="3481" y="93"/>
                  </a:cubicBezTo>
                  <a:cubicBezTo>
                    <a:pt x="3489" y="97"/>
                    <a:pt x="3498" y="100"/>
                    <a:pt x="3506" y="104"/>
                  </a:cubicBezTo>
                  <a:lnTo>
                    <a:pt x="3512" y="105"/>
                  </a:lnTo>
                  <a:lnTo>
                    <a:pt x="3512" y="105"/>
                  </a:lnTo>
                  <a:cubicBezTo>
                    <a:pt x="3512" y="105"/>
                    <a:pt x="3512" y="105"/>
                    <a:pt x="3512" y="105"/>
                  </a:cubicBezTo>
                  <a:lnTo>
                    <a:pt x="3522" y="113"/>
                  </a:lnTo>
                  <a:cubicBezTo>
                    <a:pt x="3526" y="119"/>
                    <a:pt x="3533" y="123"/>
                    <a:pt x="3540" y="126"/>
                  </a:cubicBezTo>
                  <a:cubicBezTo>
                    <a:pt x="3542" y="127"/>
                    <a:pt x="3546" y="128"/>
                    <a:pt x="3549" y="129"/>
                  </a:cubicBezTo>
                  <a:cubicBezTo>
                    <a:pt x="3552" y="130"/>
                    <a:pt x="3554" y="130"/>
                    <a:pt x="3556" y="130"/>
                  </a:cubicBezTo>
                  <a:cubicBezTo>
                    <a:pt x="3559" y="130"/>
                    <a:pt x="3561" y="130"/>
                    <a:pt x="3563" y="129"/>
                  </a:cubicBezTo>
                  <a:cubicBezTo>
                    <a:pt x="3569" y="128"/>
                    <a:pt x="3574" y="126"/>
                    <a:pt x="3578" y="123"/>
                  </a:cubicBezTo>
                  <a:cubicBezTo>
                    <a:pt x="3581" y="121"/>
                    <a:pt x="3583" y="120"/>
                    <a:pt x="3585" y="117"/>
                  </a:cubicBezTo>
                  <a:cubicBezTo>
                    <a:pt x="3589" y="113"/>
                    <a:pt x="3594" y="108"/>
                    <a:pt x="3597" y="103"/>
                  </a:cubicBezTo>
                  <a:lnTo>
                    <a:pt x="3597" y="103"/>
                  </a:lnTo>
                  <a:cubicBezTo>
                    <a:pt x="3599" y="106"/>
                    <a:pt x="3601" y="109"/>
                    <a:pt x="3604" y="112"/>
                  </a:cubicBezTo>
                  <a:cubicBezTo>
                    <a:pt x="3610" y="117"/>
                    <a:pt x="3615" y="122"/>
                    <a:pt x="3622" y="124"/>
                  </a:cubicBezTo>
                  <a:cubicBezTo>
                    <a:pt x="3626" y="125"/>
                    <a:pt x="3629" y="126"/>
                    <a:pt x="3633" y="126"/>
                  </a:cubicBezTo>
                  <a:cubicBezTo>
                    <a:pt x="3635" y="126"/>
                    <a:pt x="3636" y="126"/>
                    <a:pt x="3637" y="126"/>
                  </a:cubicBezTo>
                  <a:cubicBezTo>
                    <a:pt x="3641" y="126"/>
                    <a:pt x="3644" y="126"/>
                    <a:pt x="3647" y="124"/>
                  </a:cubicBezTo>
                  <a:cubicBezTo>
                    <a:pt x="3654" y="122"/>
                    <a:pt x="3660" y="120"/>
                    <a:pt x="3665" y="115"/>
                  </a:cubicBezTo>
                  <a:lnTo>
                    <a:pt x="3665" y="115"/>
                  </a:lnTo>
                  <a:cubicBezTo>
                    <a:pt x="3668" y="122"/>
                    <a:pt x="3671" y="128"/>
                    <a:pt x="3676" y="134"/>
                  </a:cubicBezTo>
                  <a:cubicBezTo>
                    <a:pt x="3677" y="135"/>
                    <a:pt x="3678" y="137"/>
                    <a:pt x="3680" y="138"/>
                  </a:cubicBezTo>
                  <a:cubicBezTo>
                    <a:pt x="3681" y="141"/>
                    <a:pt x="3684" y="143"/>
                    <a:pt x="3686" y="144"/>
                  </a:cubicBezTo>
                  <a:cubicBezTo>
                    <a:pt x="3690" y="148"/>
                    <a:pt x="3694" y="150"/>
                    <a:pt x="3699" y="151"/>
                  </a:cubicBezTo>
                  <a:cubicBezTo>
                    <a:pt x="3702" y="152"/>
                    <a:pt x="3706" y="153"/>
                    <a:pt x="3709" y="153"/>
                  </a:cubicBezTo>
                  <a:cubicBezTo>
                    <a:pt x="3712" y="153"/>
                    <a:pt x="3714" y="153"/>
                    <a:pt x="3717" y="152"/>
                  </a:cubicBezTo>
                  <a:cubicBezTo>
                    <a:pt x="3722" y="151"/>
                    <a:pt x="3727" y="150"/>
                    <a:pt x="3731" y="146"/>
                  </a:cubicBezTo>
                  <a:cubicBezTo>
                    <a:pt x="3734" y="145"/>
                    <a:pt x="3736" y="143"/>
                    <a:pt x="3738" y="142"/>
                  </a:cubicBezTo>
                  <a:cubicBezTo>
                    <a:pt x="3742" y="138"/>
                    <a:pt x="3744" y="136"/>
                    <a:pt x="3746" y="133"/>
                  </a:cubicBezTo>
                  <a:cubicBezTo>
                    <a:pt x="3750" y="127"/>
                    <a:pt x="3755" y="121"/>
                    <a:pt x="3758" y="114"/>
                  </a:cubicBezTo>
                  <a:lnTo>
                    <a:pt x="3758" y="114"/>
                  </a:lnTo>
                  <a:cubicBezTo>
                    <a:pt x="3763" y="118"/>
                    <a:pt x="3768" y="121"/>
                    <a:pt x="3775" y="123"/>
                  </a:cubicBezTo>
                  <a:cubicBezTo>
                    <a:pt x="3780" y="126"/>
                    <a:pt x="3786" y="127"/>
                    <a:pt x="3791" y="127"/>
                  </a:cubicBezTo>
                  <a:lnTo>
                    <a:pt x="3801" y="127"/>
                  </a:lnTo>
                  <a:cubicBezTo>
                    <a:pt x="3807" y="126"/>
                    <a:pt x="3811" y="124"/>
                    <a:pt x="3816" y="123"/>
                  </a:cubicBezTo>
                  <a:lnTo>
                    <a:pt x="3819" y="123"/>
                  </a:lnTo>
                  <a:lnTo>
                    <a:pt x="3822" y="127"/>
                  </a:lnTo>
                  <a:cubicBezTo>
                    <a:pt x="3824" y="130"/>
                    <a:pt x="3827" y="135"/>
                    <a:pt x="3831" y="138"/>
                  </a:cubicBezTo>
                  <a:cubicBezTo>
                    <a:pt x="3834" y="142"/>
                    <a:pt x="3837" y="144"/>
                    <a:pt x="3840" y="146"/>
                  </a:cubicBezTo>
                  <a:cubicBezTo>
                    <a:pt x="3847" y="151"/>
                    <a:pt x="3853" y="153"/>
                    <a:pt x="3861" y="155"/>
                  </a:cubicBezTo>
                  <a:lnTo>
                    <a:pt x="3874" y="155"/>
                  </a:lnTo>
                  <a:cubicBezTo>
                    <a:pt x="3876" y="153"/>
                    <a:pt x="3879" y="152"/>
                    <a:pt x="3883" y="151"/>
                  </a:cubicBezTo>
                  <a:cubicBezTo>
                    <a:pt x="3886" y="150"/>
                    <a:pt x="3890" y="148"/>
                    <a:pt x="3893" y="144"/>
                  </a:cubicBezTo>
                  <a:cubicBezTo>
                    <a:pt x="3898" y="141"/>
                    <a:pt x="3901" y="137"/>
                    <a:pt x="3905" y="134"/>
                  </a:cubicBezTo>
                  <a:cubicBezTo>
                    <a:pt x="3907" y="132"/>
                    <a:pt x="3909" y="129"/>
                    <a:pt x="3911" y="127"/>
                  </a:cubicBezTo>
                  <a:lnTo>
                    <a:pt x="3911" y="127"/>
                  </a:lnTo>
                  <a:cubicBezTo>
                    <a:pt x="3912" y="127"/>
                    <a:pt x="3913" y="127"/>
                    <a:pt x="3913" y="127"/>
                  </a:cubicBezTo>
                  <a:cubicBezTo>
                    <a:pt x="3918" y="126"/>
                    <a:pt x="3924" y="124"/>
                    <a:pt x="3928" y="122"/>
                  </a:cubicBezTo>
                  <a:cubicBezTo>
                    <a:pt x="3931" y="120"/>
                    <a:pt x="3934" y="118"/>
                    <a:pt x="3938" y="115"/>
                  </a:cubicBezTo>
                  <a:lnTo>
                    <a:pt x="3938" y="115"/>
                  </a:lnTo>
                  <a:cubicBezTo>
                    <a:pt x="3939" y="118"/>
                    <a:pt x="3940" y="120"/>
                    <a:pt x="3942" y="122"/>
                  </a:cubicBezTo>
                  <a:cubicBezTo>
                    <a:pt x="3946" y="129"/>
                    <a:pt x="3950" y="135"/>
                    <a:pt x="3956" y="139"/>
                  </a:cubicBezTo>
                  <a:cubicBezTo>
                    <a:pt x="3959" y="142"/>
                    <a:pt x="3962" y="144"/>
                    <a:pt x="3965" y="146"/>
                  </a:cubicBezTo>
                  <a:cubicBezTo>
                    <a:pt x="3970" y="148"/>
                    <a:pt x="3974" y="149"/>
                    <a:pt x="3979" y="150"/>
                  </a:cubicBezTo>
                  <a:lnTo>
                    <a:pt x="4013" y="150"/>
                  </a:lnTo>
                  <a:lnTo>
                    <a:pt x="4018" y="156"/>
                  </a:lnTo>
                  <a:cubicBezTo>
                    <a:pt x="4023" y="160"/>
                    <a:pt x="4028" y="165"/>
                    <a:pt x="4034" y="168"/>
                  </a:cubicBezTo>
                  <a:cubicBezTo>
                    <a:pt x="4038" y="171"/>
                    <a:pt x="4044" y="173"/>
                    <a:pt x="4050" y="174"/>
                  </a:cubicBezTo>
                  <a:cubicBezTo>
                    <a:pt x="4054" y="174"/>
                    <a:pt x="4060" y="174"/>
                    <a:pt x="4065" y="173"/>
                  </a:cubicBezTo>
                  <a:cubicBezTo>
                    <a:pt x="4069" y="172"/>
                    <a:pt x="4073" y="170"/>
                    <a:pt x="4076" y="168"/>
                  </a:cubicBezTo>
                  <a:cubicBezTo>
                    <a:pt x="4083" y="164"/>
                    <a:pt x="4088" y="158"/>
                    <a:pt x="4093" y="152"/>
                  </a:cubicBezTo>
                  <a:cubicBezTo>
                    <a:pt x="4094" y="150"/>
                    <a:pt x="4096" y="148"/>
                    <a:pt x="4097" y="147"/>
                  </a:cubicBezTo>
                  <a:lnTo>
                    <a:pt x="4097" y="147"/>
                  </a:lnTo>
                  <a:cubicBezTo>
                    <a:pt x="4099" y="149"/>
                    <a:pt x="4100" y="151"/>
                    <a:pt x="4102" y="153"/>
                  </a:cubicBezTo>
                  <a:cubicBezTo>
                    <a:pt x="4103" y="155"/>
                    <a:pt x="4104" y="157"/>
                    <a:pt x="4105" y="158"/>
                  </a:cubicBezTo>
                  <a:cubicBezTo>
                    <a:pt x="4108" y="160"/>
                    <a:pt x="4110" y="162"/>
                    <a:pt x="4112" y="164"/>
                  </a:cubicBezTo>
                  <a:cubicBezTo>
                    <a:pt x="4119" y="168"/>
                    <a:pt x="4127" y="170"/>
                    <a:pt x="4134" y="170"/>
                  </a:cubicBezTo>
                  <a:cubicBezTo>
                    <a:pt x="4135" y="170"/>
                    <a:pt x="4136" y="170"/>
                    <a:pt x="4138" y="170"/>
                  </a:cubicBezTo>
                  <a:cubicBezTo>
                    <a:pt x="4145" y="170"/>
                    <a:pt x="4151" y="167"/>
                    <a:pt x="4156" y="164"/>
                  </a:cubicBezTo>
                  <a:cubicBezTo>
                    <a:pt x="4159" y="163"/>
                    <a:pt x="4162" y="160"/>
                    <a:pt x="4164" y="158"/>
                  </a:cubicBezTo>
                  <a:cubicBezTo>
                    <a:pt x="4172" y="151"/>
                    <a:pt x="4177" y="146"/>
                    <a:pt x="4180" y="142"/>
                  </a:cubicBezTo>
                  <a:lnTo>
                    <a:pt x="4180" y="142"/>
                  </a:lnTo>
                  <a:cubicBezTo>
                    <a:pt x="4186" y="143"/>
                    <a:pt x="4192" y="145"/>
                    <a:pt x="4202" y="146"/>
                  </a:cubicBezTo>
                  <a:cubicBezTo>
                    <a:pt x="4210" y="148"/>
                    <a:pt x="4219" y="149"/>
                    <a:pt x="4228" y="149"/>
                  </a:cubicBezTo>
                  <a:lnTo>
                    <a:pt x="4251" y="149"/>
                  </a:lnTo>
                  <a:cubicBezTo>
                    <a:pt x="4259" y="149"/>
                    <a:pt x="4268" y="148"/>
                    <a:pt x="4277" y="146"/>
                  </a:cubicBezTo>
                  <a:lnTo>
                    <a:pt x="4277" y="146"/>
                  </a:lnTo>
                  <a:cubicBezTo>
                    <a:pt x="4278" y="148"/>
                    <a:pt x="4279" y="151"/>
                    <a:pt x="4280" y="153"/>
                  </a:cubicBezTo>
                  <a:cubicBezTo>
                    <a:pt x="4281" y="157"/>
                    <a:pt x="4284" y="160"/>
                    <a:pt x="4286" y="165"/>
                  </a:cubicBezTo>
                  <a:cubicBezTo>
                    <a:pt x="4288" y="172"/>
                    <a:pt x="4293" y="178"/>
                    <a:pt x="4298" y="184"/>
                  </a:cubicBezTo>
                  <a:cubicBezTo>
                    <a:pt x="4301" y="186"/>
                    <a:pt x="4305" y="188"/>
                    <a:pt x="4307" y="189"/>
                  </a:cubicBezTo>
                  <a:cubicBezTo>
                    <a:pt x="4311" y="191"/>
                    <a:pt x="4314" y="192"/>
                    <a:pt x="4317" y="193"/>
                  </a:cubicBezTo>
                  <a:lnTo>
                    <a:pt x="4317" y="193"/>
                  </a:lnTo>
                  <a:cubicBezTo>
                    <a:pt x="4319" y="194"/>
                    <a:pt x="4320" y="194"/>
                    <a:pt x="4321" y="195"/>
                  </a:cubicBezTo>
                  <a:cubicBezTo>
                    <a:pt x="4323" y="197"/>
                    <a:pt x="4327" y="201"/>
                    <a:pt x="4331" y="204"/>
                  </a:cubicBezTo>
                  <a:cubicBezTo>
                    <a:pt x="4341" y="211"/>
                    <a:pt x="4351" y="215"/>
                    <a:pt x="4363" y="215"/>
                  </a:cubicBezTo>
                  <a:cubicBezTo>
                    <a:pt x="4366" y="215"/>
                    <a:pt x="4368" y="214"/>
                    <a:pt x="4371" y="214"/>
                  </a:cubicBezTo>
                  <a:cubicBezTo>
                    <a:pt x="4374" y="212"/>
                    <a:pt x="4379" y="211"/>
                    <a:pt x="4382" y="210"/>
                  </a:cubicBezTo>
                  <a:cubicBezTo>
                    <a:pt x="4387" y="208"/>
                    <a:pt x="4392" y="206"/>
                    <a:pt x="4395" y="203"/>
                  </a:cubicBezTo>
                  <a:lnTo>
                    <a:pt x="4400" y="200"/>
                  </a:lnTo>
                  <a:lnTo>
                    <a:pt x="4400" y="200"/>
                  </a:lnTo>
                  <a:cubicBezTo>
                    <a:pt x="4401" y="201"/>
                    <a:pt x="4401" y="201"/>
                    <a:pt x="4402" y="201"/>
                  </a:cubicBezTo>
                  <a:cubicBezTo>
                    <a:pt x="4404" y="201"/>
                    <a:pt x="4406" y="200"/>
                    <a:pt x="4408" y="200"/>
                  </a:cubicBezTo>
                  <a:cubicBezTo>
                    <a:pt x="4417" y="199"/>
                    <a:pt x="4425" y="194"/>
                    <a:pt x="4432" y="189"/>
                  </a:cubicBezTo>
                  <a:cubicBezTo>
                    <a:pt x="4436" y="186"/>
                    <a:pt x="4439" y="182"/>
                    <a:pt x="4442" y="180"/>
                  </a:cubicBezTo>
                  <a:cubicBezTo>
                    <a:pt x="4443" y="178"/>
                    <a:pt x="4445" y="177"/>
                    <a:pt x="4447" y="175"/>
                  </a:cubicBezTo>
                  <a:lnTo>
                    <a:pt x="4455" y="175"/>
                  </a:lnTo>
                  <a:cubicBezTo>
                    <a:pt x="4460" y="175"/>
                    <a:pt x="4464" y="174"/>
                    <a:pt x="4468" y="174"/>
                  </a:cubicBezTo>
                  <a:lnTo>
                    <a:pt x="4480" y="174"/>
                  </a:lnTo>
                  <a:cubicBezTo>
                    <a:pt x="4482" y="175"/>
                    <a:pt x="4489" y="179"/>
                    <a:pt x="4499" y="184"/>
                  </a:cubicBezTo>
                  <a:cubicBezTo>
                    <a:pt x="4503" y="184"/>
                    <a:pt x="4505" y="185"/>
                    <a:pt x="4508" y="186"/>
                  </a:cubicBezTo>
                  <a:lnTo>
                    <a:pt x="4512" y="187"/>
                  </a:lnTo>
                  <a:lnTo>
                    <a:pt x="4512" y="187"/>
                  </a:lnTo>
                  <a:cubicBezTo>
                    <a:pt x="4512" y="186"/>
                    <a:pt x="4512" y="186"/>
                    <a:pt x="4512" y="186"/>
                  </a:cubicBezTo>
                  <a:lnTo>
                    <a:pt x="4512" y="186"/>
                  </a:lnTo>
                  <a:cubicBezTo>
                    <a:pt x="4512" y="186"/>
                    <a:pt x="4512" y="186"/>
                    <a:pt x="4513" y="187"/>
                  </a:cubicBezTo>
                  <a:lnTo>
                    <a:pt x="4513" y="187"/>
                  </a:lnTo>
                  <a:lnTo>
                    <a:pt x="4512" y="187"/>
                  </a:lnTo>
                  <a:lnTo>
                    <a:pt x="4512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lnTo>
                    <a:pt x="4514" y="187"/>
                  </a:ln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4" y="188"/>
                    <a:pt x="4514" y="188"/>
                  </a:cubicBezTo>
                  <a:lnTo>
                    <a:pt x="4522" y="195"/>
                  </a:lnTo>
                  <a:cubicBezTo>
                    <a:pt x="4528" y="199"/>
                    <a:pt x="4534" y="202"/>
                    <a:pt x="4540" y="204"/>
                  </a:cubicBezTo>
                  <a:cubicBezTo>
                    <a:pt x="4542" y="206"/>
                    <a:pt x="4544" y="207"/>
                    <a:pt x="4547" y="207"/>
                  </a:cubicBezTo>
                  <a:cubicBezTo>
                    <a:pt x="4549" y="207"/>
                    <a:pt x="4551" y="208"/>
                    <a:pt x="4554" y="208"/>
                  </a:cubicBezTo>
                  <a:cubicBezTo>
                    <a:pt x="4556" y="208"/>
                    <a:pt x="4558" y="207"/>
                    <a:pt x="4559" y="207"/>
                  </a:cubicBezTo>
                  <a:cubicBezTo>
                    <a:pt x="4564" y="207"/>
                    <a:pt x="4569" y="204"/>
                    <a:pt x="4572" y="203"/>
                  </a:cubicBezTo>
                  <a:cubicBezTo>
                    <a:pt x="4575" y="202"/>
                    <a:pt x="4577" y="200"/>
                    <a:pt x="4579" y="199"/>
                  </a:cubicBezTo>
                  <a:cubicBezTo>
                    <a:pt x="4583" y="196"/>
                    <a:pt x="4586" y="193"/>
                    <a:pt x="4589" y="189"/>
                  </a:cubicBezTo>
                  <a:lnTo>
                    <a:pt x="4589" y="189"/>
                  </a:lnTo>
                  <a:cubicBezTo>
                    <a:pt x="4590" y="192"/>
                    <a:pt x="4591" y="196"/>
                    <a:pt x="4592" y="200"/>
                  </a:cubicBezTo>
                  <a:cubicBezTo>
                    <a:pt x="4592" y="202"/>
                    <a:pt x="4593" y="204"/>
                    <a:pt x="4594" y="208"/>
                  </a:cubicBezTo>
                  <a:cubicBezTo>
                    <a:pt x="4595" y="211"/>
                    <a:pt x="4598" y="214"/>
                    <a:pt x="4600" y="217"/>
                  </a:cubicBezTo>
                  <a:cubicBezTo>
                    <a:pt x="4601" y="221"/>
                    <a:pt x="4603" y="223"/>
                    <a:pt x="4607" y="225"/>
                  </a:cubicBezTo>
                  <a:cubicBezTo>
                    <a:pt x="4612" y="230"/>
                    <a:pt x="4617" y="232"/>
                    <a:pt x="4623" y="234"/>
                  </a:cubicBezTo>
                  <a:cubicBezTo>
                    <a:pt x="4629" y="234"/>
                    <a:pt x="4634" y="234"/>
                    <a:pt x="4639" y="233"/>
                  </a:cubicBezTo>
                  <a:cubicBezTo>
                    <a:pt x="4642" y="232"/>
                    <a:pt x="4645" y="231"/>
                    <a:pt x="4649" y="229"/>
                  </a:cubicBezTo>
                  <a:cubicBezTo>
                    <a:pt x="4654" y="225"/>
                    <a:pt x="4660" y="221"/>
                    <a:pt x="4665" y="216"/>
                  </a:cubicBezTo>
                  <a:cubicBezTo>
                    <a:pt x="4668" y="212"/>
                    <a:pt x="4670" y="208"/>
                    <a:pt x="4673" y="205"/>
                  </a:cubicBezTo>
                  <a:lnTo>
                    <a:pt x="4673" y="205"/>
                  </a:lnTo>
                  <a:cubicBezTo>
                    <a:pt x="4677" y="210"/>
                    <a:pt x="4681" y="214"/>
                    <a:pt x="4687" y="217"/>
                  </a:cubicBezTo>
                  <a:cubicBezTo>
                    <a:pt x="4689" y="218"/>
                    <a:pt x="4692" y="219"/>
                    <a:pt x="4694" y="221"/>
                  </a:cubicBezTo>
                  <a:cubicBezTo>
                    <a:pt x="4695" y="221"/>
                    <a:pt x="4697" y="221"/>
                    <a:pt x="4698" y="221"/>
                  </a:cubicBezTo>
                  <a:lnTo>
                    <a:pt x="4698" y="221"/>
                  </a:lnTo>
                  <a:cubicBezTo>
                    <a:pt x="4699" y="222"/>
                    <a:pt x="4700" y="223"/>
                    <a:pt x="4701" y="224"/>
                  </a:cubicBezTo>
                  <a:cubicBezTo>
                    <a:pt x="4703" y="226"/>
                    <a:pt x="4705" y="229"/>
                    <a:pt x="4710" y="233"/>
                  </a:cubicBezTo>
                  <a:cubicBezTo>
                    <a:pt x="4716" y="238"/>
                    <a:pt x="4722" y="243"/>
                    <a:pt x="4730" y="245"/>
                  </a:cubicBezTo>
                  <a:cubicBezTo>
                    <a:pt x="4732" y="246"/>
                    <a:pt x="4738" y="247"/>
                    <a:pt x="4737" y="247"/>
                  </a:cubicBezTo>
                  <a:lnTo>
                    <a:pt x="4736" y="247"/>
                  </a:lnTo>
                  <a:cubicBezTo>
                    <a:pt x="4739" y="248"/>
                    <a:pt x="4745" y="254"/>
                    <a:pt x="4755" y="260"/>
                  </a:cubicBezTo>
                  <a:cubicBezTo>
                    <a:pt x="4759" y="262"/>
                    <a:pt x="4762" y="263"/>
                    <a:pt x="4767" y="265"/>
                  </a:cubicBezTo>
                  <a:cubicBezTo>
                    <a:pt x="4769" y="266"/>
                    <a:pt x="4771" y="266"/>
                    <a:pt x="4774" y="267"/>
                  </a:cubicBezTo>
                  <a:cubicBezTo>
                    <a:pt x="4780" y="267"/>
                    <a:pt x="4785" y="267"/>
                    <a:pt x="4791" y="265"/>
                  </a:cubicBezTo>
                  <a:cubicBezTo>
                    <a:pt x="4795" y="262"/>
                    <a:pt x="4798" y="261"/>
                    <a:pt x="4800" y="259"/>
                  </a:cubicBezTo>
                  <a:lnTo>
                    <a:pt x="4805" y="254"/>
                  </a:lnTo>
                  <a:cubicBezTo>
                    <a:pt x="4809" y="252"/>
                    <a:pt x="4810" y="250"/>
                    <a:pt x="4812" y="247"/>
                  </a:cubicBezTo>
                  <a:cubicBezTo>
                    <a:pt x="4818" y="239"/>
                    <a:pt x="4821" y="232"/>
                    <a:pt x="4826" y="225"/>
                  </a:cubicBezTo>
                  <a:cubicBezTo>
                    <a:pt x="4828" y="221"/>
                    <a:pt x="4831" y="217"/>
                    <a:pt x="4834" y="213"/>
                  </a:cubicBezTo>
                  <a:lnTo>
                    <a:pt x="4834" y="213"/>
                  </a:lnTo>
                  <a:cubicBezTo>
                    <a:pt x="4838" y="215"/>
                    <a:pt x="4843" y="216"/>
                    <a:pt x="4848" y="217"/>
                  </a:cubicBezTo>
                  <a:lnTo>
                    <a:pt x="4848" y="217"/>
                  </a:lnTo>
                  <a:lnTo>
                    <a:pt x="4857" y="237"/>
                  </a:lnTo>
                  <a:cubicBezTo>
                    <a:pt x="4859" y="243"/>
                    <a:pt x="4863" y="248"/>
                    <a:pt x="4866" y="254"/>
                  </a:cubicBezTo>
                  <a:cubicBezTo>
                    <a:pt x="4869" y="256"/>
                    <a:pt x="4871" y="258"/>
                    <a:pt x="4873" y="260"/>
                  </a:cubicBezTo>
                  <a:cubicBezTo>
                    <a:pt x="4877" y="262"/>
                    <a:pt x="4880" y="265"/>
                    <a:pt x="4885" y="266"/>
                  </a:cubicBezTo>
                  <a:cubicBezTo>
                    <a:pt x="4887" y="267"/>
                    <a:pt x="4890" y="268"/>
                    <a:pt x="4892" y="268"/>
                  </a:cubicBezTo>
                  <a:lnTo>
                    <a:pt x="4897" y="268"/>
                  </a:lnTo>
                  <a:cubicBezTo>
                    <a:pt x="4900" y="268"/>
                    <a:pt x="4904" y="269"/>
                    <a:pt x="4907" y="269"/>
                  </a:cubicBezTo>
                  <a:cubicBezTo>
                    <a:pt x="4913" y="269"/>
                    <a:pt x="4918" y="268"/>
                    <a:pt x="4922" y="268"/>
                  </a:cubicBezTo>
                  <a:lnTo>
                    <a:pt x="4932" y="268"/>
                  </a:lnTo>
                  <a:cubicBezTo>
                    <a:pt x="4934" y="268"/>
                    <a:pt x="4935" y="269"/>
                    <a:pt x="4936" y="269"/>
                  </a:cubicBezTo>
                  <a:cubicBezTo>
                    <a:pt x="4938" y="269"/>
                    <a:pt x="4941" y="268"/>
                    <a:pt x="4943" y="268"/>
                  </a:cubicBezTo>
                  <a:cubicBezTo>
                    <a:pt x="4945" y="267"/>
                    <a:pt x="4948" y="267"/>
                    <a:pt x="4950" y="266"/>
                  </a:cubicBezTo>
                  <a:cubicBezTo>
                    <a:pt x="4953" y="263"/>
                    <a:pt x="4957" y="262"/>
                    <a:pt x="4960" y="260"/>
                  </a:cubicBezTo>
                  <a:cubicBezTo>
                    <a:pt x="4969" y="254"/>
                    <a:pt x="4974" y="249"/>
                    <a:pt x="4978" y="247"/>
                  </a:cubicBezTo>
                  <a:lnTo>
                    <a:pt x="4978" y="247"/>
                  </a:lnTo>
                  <a:lnTo>
                    <a:pt x="4980" y="247"/>
                  </a:lnTo>
                  <a:lnTo>
                    <a:pt x="5003" y="252"/>
                  </a:lnTo>
                  <a:lnTo>
                    <a:pt x="5010" y="253"/>
                  </a:lnTo>
                  <a:cubicBezTo>
                    <a:pt x="5012" y="253"/>
                    <a:pt x="5013" y="253"/>
                    <a:pt x="5015" y="253"/>
                  </a:cubicBezTo>
                  <a:cubicBezTo>
                    <a:pt x="5020" y="253"/>
                    <a:pt x="5025" y="252"/>
                    <a:pt x="5030" y="251"/>
                  </a:cubicBezTo>
                  <a:cubicBezTo>
                    <a:pt x="5036" y="248"/>
                    <a:pt x="5041" y="245"/>
                    <a:pt x="5047" y="241"/>
                  </a:cubicBezTo>
                  <a:cubicBezTo>
                    <a:pt x="5048" y="241"/>
                    <a:pt x="5048" y="240"/>
                    <a:pt x="5049" y="240"/>
                  </a:cubicBezTo>
                  <a:lnTo>
                    <a:pt x="5049" y="240"/>
                  </a:lnTo>
                  <a:cubicBezTo>
                    <a:pt x="5049" y="242"/>
                    <a:pt x="5050" y="243"/>
                    <a:pt x="5051" y="245"/>
                  </a:cubicBezTo>
                  <a:cubicBezTo>
                    <a:pt x="5054" y="251"/>
                    <a:pt x="5056" y="255"/>
                    <a:pt x="5060" y="260"/>
                  </a:cubicBezTo>
                  <a:cubicBezTo>
                    <a:pt x="5065" y="266"/>
                    <a:pt x="5069" y="269"/>
                    <a:pt x="5075" y="273"/>
                  </a:cubicBezTo>
                  <a:cubicBezTo>
                    <a:pt x="5076" y="273"/>
                    <a:pt x="5076" y="273"/>
                    <a:pt x="5077" y="274"/>
                  </a:cubicBezTo>
                  <a:lnTo>
                    <a:pt x="5077" y="274"/>
                  </a:lnTo>
                  <a:cubicBezTo>
                    <a:pt x="5077" y="274"/>
                    <a:pt x="5078" y="274"/>
                    <a:pt x="5078" y="275"/>
                  </a:cubicBezTo>
                  <a:lnTo>
                    <a:pt x="5084" y="283"/>
                  </a:lnTo>
                  <a:cubicBezTo>
                    <a:pt x="5088" y="288"/>
                    <a:pt x="5092" y="292"/>
                    <a:pt x="5097" y="297"/>
                  </a:cubicBezTo>
                  <a:cubicBezTo>
                    <a:pt x="5102" y="301"/>
                    <a:pt x="5106" y="303"/>
                    <a:pt x="5112" y="304"/>
                  </a:cubicBezTo>
                  <a:lnTo>
                    <a:pt x="5118" y="306"/>
                  </a:lnTo>
                  <a:lnTo>
                    <a:pt x="5120" y="306"/>
                  </a:lnTo>
                  <a:lnTo>
                    <a:pt x="5143" y="311"/>
                  </a:lnTo>
                  <a:lnTo>
                    <a:pt x="5149" y="312"/>
                  </a:lnTo>
                  <a:lnTo>
                    <a:pt x="5151" y="312"/>
                  </a:lnTo>
                  <a:lnTo>
                    <a:pt x="5156" y="313"/>
                  </a:lnTo>
                  <a:cubicBezTo>
                    <a:pt x="5163" y="313"/>
                    <a:pt x="5170" y="313"/>
                    <a:pt x="5177" y="312"/>
                  </a:cubicBezTo>
                  <a:cubicBezTo>
                    <a:pt x="5181" y="311"/>
                    <a:pt x="5186" y="310"/>
                    <a:pt x="5190" y="310"/>
                  </a:cubicBezTo>
                  <a:lnTo>
                    <a:pt x="5190" y="310"/>
                  </a:lnTo>
                  <a:cubicBezTo>
                    <a:pt x="5190" y="310"/>
                    <a:pt x="5190" y="310"/>
                    <a:pt x="5191" y="311"/>
                  </a:cubicBezTo>
                  <a:lnTo>
                    <a:pt x="5198" y="320"/>
                  </a:lnTo>
                  <a:cubicBezTo>
                    <a:pt x="5201" y="326"/>
                    <a:pt x="5206" y="331"/>
                    <a:pt x="5212" y="335"/>
                  </a:cubicBezTo>
                  <a:cubicBezTo>
                    <a:pt x="5214" y="336"/>
                    <a:pt x="5216" y="338"/>
                    <a:pt x="5220" y="339"/>
                  </a:cubicBezTo>
                  <a:cubicBezTo>
                    <a:pt x="5222" y="340"/>
                    <a:pt x="5224" y="341"/>
                    <a:pt x="5227" y="341"/>
                  </a:cubicBezTo>
                  <a:lnTo>
                    <a:pt x="5235" y="342"/>
                  </a:lnTo>
                  <a:lnTo>
                    <a:pt x="5248" y="345"/>
                  </a:lnTo>
                  <a:lnTo>
                    <a:pt x="5258" y="346"/>
                  </a:lnTo>
                  <a:lnTo>
                    <a:pt x="5266" y="346"/>
                  </a:lnTo>
                  <a:cubicBezTo>
                    <a:pt x="5268" y="346"/>
                    <a:pt x="5270" y="347"/>
                    <a:pt x="5271" y="347"/>
                  </a:cubicBezTo>
                  <a:cubicBezTo>
                    <a:pt x="5273" y="347"/>
                    <a:pt x="5275" y="346"/>
                    <a:pt x="5277" y="346"/>
                  </a:cubicBezTo>
                  <a:cubicBezTo>
                    <a:pt x="5285" y="345"/>
                    <a:pt x="5293" y="341"/>
                    <a:pt x="5299" y="336"/>
                  </a:cubicBezTo>
                  <a:cubicBezTo>
                    <a:pt x="5303" y="334"/>
                    <a:pt x="5307" y="331"/>
                    <a:pt x="5310" y="328"/>
                  </a:cubicBezTo>
                  <a:cubicBezTo>
                    <a:pt x="5312" y="327"/>
                    <a:pt x="5313" y="326"/>
                    <a:pt x="5314" y="325"/>
                  </a:cubicBezTo>
                  <a:lnTo>
                    <a:pt x="5314" y="325"/>
                  </a:lnTo>
                  <a:lnTo>
                    <a:pt x="5324" y="329"/>
                  </a:lnTo>
                  <a:cubicBezTo>
                    <a:pt x="5329" y="332"/>
                    <a:pt x="5333" y="333"/>
                    <a:pt x="5338" y="335"/>
                  </a:cubicBezTo>
                  <a:lnTo>
                    <a:pt x="5343" y="336"/>
                  </a:lnTo>
                  <a:lnTo>
                    <a:pt x="5348" y="338"/>
                  </a:lnTo>
                  <a:lnTo>
                    <a:pt x="5360" y="338"/>
                  </a:lnTo>
                  <a:cubicBezTo>
                    <a:pt x="5373" y="335"/>
                    <a:pt x="5381" y="333"/>
                    <a:pt x="5384" y="333"/>
                  </a:cubicBezTo>
                  <a:lnTo>
                    <a:pt x="5390" y="333"/>
                  </a:lnTo>
                  <a:cubicBezTo>
                    <a:pt x="5398" y="333"/>
                    <a:pt x="5406" y="332"/>
                    <a:pt x="5414" y="328"/>
                  </a:cubicBezTo>
                  <a:cubicBezTo>
                    <a:pt x="5417" y="327"/>
                    <a:pt x="5419" y="326"/>
                    <a:pt x="5420" y="325"/>
                  </a:cubicBezTo>
                  <a:lnTo>
                    <a:pt x="5420" y="325"/>
                  </a:lnTo>
                  <a:cubicBezTo>
                    <a:pt x="5421" y="328"/>
                    <a:pt x="5422" y="330"/>
                    <a:pt x="5422" y="333"/>
                  </a:cubicBezTo>
                  <a:cubicBezTo>
                    <a:pt x="5424" y="338"/>
                    <a:pt x="5425" y="341"/>
                    <a:pt x="5426" y="346"/>
                  </a:cubicBezTo>
                  <a:cubicBezTo>
                    <a:pt x="5428" y="353"/>
                    <a:pt x="5432" y="360"/>
                    <a:pt x="5436" y="365"/>
                  </a:cubicBezTo>
                  <a:cubicBezTo>
                    <a:pt x="5441" y="371"/>
                    <a:pt x="5449" y="376"/>
                    <a:pt x="5457" y="377"/>
                  </a:cubicBezTo>
                  <a:cubicBezTo>
                    <a:pt x="5460" y="378"/>
                    <a:pt x="5462" y="378"/>
                    <a:pt x="5464" y="378"/>
                  </a:cubicBezTo>
                  <a:cubicBezTo>
                    <a:pt x="5467" y="378"/>
                    <a:pt x="5469" y="378"/>
                    <a:pt x="5472" y="377"/>
                  </a:cubicBezTo>
                  <a:cubicBezTo>
                    <a:pt x="5478" y="376"/>
                    <a:pt x="5483" y="375"/>
                    <a:pt x="5489" y="372"/>
                  </a:cubicBezTo>
                  <a:cubicBezTo>
                    <a:pt x="5493" y="370"/>
                    <a:pt x="5495" y="368"/>
                    <a:pt x="5498" y="368"/>
                  </a:cubicBezTo>
                  <a:lnTo>
                    <a:pt x="5502" y="369"/>
                  </a:lnTo>
                  <a:lnTo>
                    <a:pt x="5511" y="370"/>
                  </a:lnTo>
                  <a:lnTo>
                    <a:pt x="5536" y="370"/>
                  </a:lnTo>
                  <a:cubicBezTo>
                    <a:pt x="5539" y="370"/>
                    <a:pt x="5541" y="371"/>
                    <a:pt x="5544" y="371"/>
                  </a:cubicBezTo>
                  <a:cubicBezTo>
                    <a:pt x="5548" y="371"/>
                    <a:pt x="5552" y="370"/>
                    <a:pt x="5557" y="368"/>
                  </a:cubicBezTo>
                  <a:cubicBezTo>
                    <a:pt x="5563" y="365"/>
                    <a:pt x="5568" y="362"/>
                    <a:pt x="5573" y="358"/>
                  </a:cubicBezTo>
                  <a:cubicBezTo>
                    <a:pt x="5574" y="357"/>
                    <a:pt x="5576" y="356"/>
                    <a:pt x="5577" y="354"/>
                  </a:cubicBezTo>
                  <a:lnTo>
                    <a:pt x="5577" y="354"/>
                  </a:lnTo>
                  <a:cubicBezTo>
                    <a:pt x="5578" y="359"/>
                    <a:pt x="5580" y="363"/>
                    <a:pt x="5582" y="369"/>
                  </a:cubicBezTo>
                  <a:cubicBezTo>
                    <a:pt x="5583" y="371"/>
                    <a:pt x="5585" y="375"/>
                    <a:pt x="5587" y="377"/>
                  </a:cubicBezTo>
                  <a:cubicBezTo>
                    <a:pt x="5588" y="379"/>
                    <a:pt x="5589" y="380"/>
                    <a:pt x="5590" y="383"/>
                  </a:cubicBezTo>
                  <a:cubicBezTo>
                    <a:pt x="5593" y="385"/>
                    <a:pt x="5595" y="387"/>
                    <a:pt x="5597" y="389"/>
                  </a:cubicBezTo>
                  <a:cubicBezTo>
                    <a:pt x="5599" y="389"/>
                    <a:pt x="5600" y="390"/>
                    <a:pt x="5601" y="391"/>
                  </a:cubicBezTo>
                  <a:lnTo>
                    <a:pt x="5601" y="391"/>
                  </a:lnTo>
                  <a:cubicBezTo>
                    <a:pt x="5603" y="394"/>
                    <a:pt x="5606" y="400"/>
                    <a:pt x="5610" y="407"/>
                  </a:cubicBezTo>
                  <a:cubicBezTo>
                    <a:pt x="5612" y="413"/>
                    <a:pt x="5616" y="418"/>
                    <a:pt x="5621" y="422"/>
                  </a:cubicBezTo>
                  <a:cubicBezTo>
                    <a:pt x="5622" y="424"/>
                    <a:pt x="5623" y="427"/>
                    <a:pt x="5625" y="428"/>
                  </a:cubicBezTo>
                  <a:cubicBezTo>
                    <a:pt x="5629" y="430"/>
                    <a:pt x="5631" y="431"/>
                    <a:pt x="5634" y="433"/>
                  </a:cubicBezTo>
                  <a:cubicBezTo>
                    <a:pt x="5639" y="435"/>
                    <a:pt x="5644" y="435"/>
                    <a:pt x="5650" y="435"/>
                  </a:cubicBezTo>
                  <a:cubicBezTo>
                    <a:pt x="5653" y="435"/>
                    <a:pt x="5656" y="434"/>
                    <a:pt x="5660" y="433"/>
                  </a:cubicBezTo>
                  <a:cubicBezTo>
                    <a:pt x="5667" y="429"/>
                    <a:pt x="5673" y="426"/>
                    <a:pt x="5677" y="420"/>
                  </a:cubicBezTo>
                  <a:cubicBezTo>
                    <a:pt x="5681" y="416"/>
                    <a:pt x="5684" y="413"/>
                    <a:pt x="5687" y="411"/>
                  </a:cubicBezTo>
                  <a:cubicBezTo>
                    <a:pt x="5692" y="405"/>
                    <a:pt x="5696" y="400"/>
                    <a:pt x="5699" y="397"/>
                  </a:cubicBezTo>
                  <a:lnTo>
                    <a:pt x="5702" y="397"/>
                  </a:lnTo>
                  <a:cubicBezTo>
                    <a:pt x="5706" y="397"/>
                    <a:pt x="5710" y="396"/>
                    <a:pt x="5713" y="394"/>
                  </a:cubicBezTo>
                  <a:cubicBezTo>
                    <a:pt x="5723" y="390"/>
                    <a:pt x="5732" y="386"/>
                    <a:pt x="5735" y="384"/>
                  </a:cubicBezTo>
                  <a:lnTo>
                    <a:pt x="5735" y="384"/>
                  </a:lnTo>
                  <a:lnTo>
                    <a:pt x="5743" y="386"/>
                  </a:lnTo>
                  <a:lnTo>
                    <a:pt x="5765" y="392"/>
                  </a:lnTo>
                  <a:cubicBezTo>
                    <a:pt x="5766" y="392"/>
                    <a:pt x="5766" y="392"/>
                    <a:pt x="5766" y="392"/>
                  </a:cubicBezTo>
                  <a:lnTo>
                    <a:pt x="5766" y="392"/>
                  </a:lnTo>
                  <a:cubicBezTo>
                    <a:pt x="5767" y="393"/>
                    <a:pt x="5768" y="395"/>
                    <a:pt x="5769" y="396"/>
                  </a:cubicBezTo>
                  <a:cubicBezTo>
                    <a:pt x="5771" y="399"/>
                    <a:pt x="5773" y="402"/>
                    <a:pt x="5776" y="406"/>
                  </a:cubicBezTo>
                  <a:cubicBezTo>
                    <a:pt x="5780" y="413"/>
                    <a:pt x="5786" y="418"/>
                    <a:pt x="5793" y="421"/>
                  </a:cubicBezTo>
                  <a:cubicBezTo>
                    <a:pt x="5794" y="422"/>
                    <a:pt x="5796" y="423"/>
                    <a:pt x="5797" y="424"/>
                  </a:cubicBezTo>
                  <a:lnTo>
                    <a:pt x="5797" y="424"/>
                  </a:lnTo>
                  <a:cubicBezTo>
                    <a:pt x="5798" y="425"/>
                    <a:pt x="5799" y="426"/>
                    <a:pt x="5800" y="428"/>
                  </a:cubicBezTo>
                  <a:cubicBezTo>
                    <a:pt x="5801" y="430"/>
                    <a:pt x="5804" y="435"/>
                    <a:pt x="5806" y="438"/>
                  </a:cubicBezTo>
                  <a:cubicBezTo>
                    <a:pt x="5811" y="445"/>
                    <a:pt x="5815" y="451"/>
                    <a:pt x="5821" y="455"/>
                  </a:cubicBezTo>
                  <a:cubicBezTo>
                    <a:pt x="5824" y="457"/>
                    <a:pt x="5827" y="458"/>
                    <a:pt x="5830" y="459"/>
                  </a:cubicBezTo>
                  <a:lnTo>
                    <a:pt x="5831" y="459"/>
                  </a:lnTo>
                  <a:cubicBezTo>
                    <a:pt x="5834" y="460"/>
                    <a:pt x="5836" y="462"/>
                    <a:pt x="5837" y="464"/>
                  </a:cubicBezTo>
                  <a:cubicBezTo>
                    <a:pt x="5841" y="467"/>
                    <a:pt x="5845" y="470"/>
                    <a:pt x="5849" y="473"/>
                  </a:cubicBezTo>
                  <a:cubicBezTo>
                    <a:pt x="5852" y="475"/>
                    <a:pt x="5855" y="477"/>
                    <a:pt x="5858" y="478"/>
                  </a:cubicBezTo>
                  <a:cubicBezTo>
                    <a:pt x="5863" y="480"/>
                    <a:pt x="5867" y="481"/>
                    <a:pt x="5872" y="482"/>
                  </a:cubicBezTo>
                  <a:cubicBezTo>
                    <a:pt x="5880" y="482"/>
                    <a:pt x="5888" y="480"/>
                    <a:pt x="5895" y="477"/>
                  </a:cubicBezTo>
                  <a:cubicBezTo>
                    <a:pt x="5901" y="474"/>
                    <a:pt x="5904" y="472"/>
                    <a:pt x="5908" y="471"/>
                  </a:cubicBezTo>
                  <a:lnTo>
                    <a:pt x="5913" y="468"/>
                  </a:lnTo>
                  <a:lnTo>
                    <a:pt x="5913" y="468"/>
                  </a:lnTo>
                  <a:cubicBezTo>
                    <a:pt x="5921" y="469"/>
                    <a:pt x="5929" y="470"/>
                    <a:pt x="5938" y="471"/>
                  </a:cubicBezTo>
                  <a:cubicBezTo>
                    <a:pt x="5940" y="471"/>
                    <a:pt x="5943" y="472"/>
                    <a:pt x="5946" y="472"/>
                  </a:cubicBezTo>
                  <a:lnTo>
                    <a:pt x="5948" y="473"/>
                  </a:lnTo>
                  <a:lnTo>
                    <a:pt x="5954" y="474"/>
                  </a:lnTo>
                  <a:lnTo>
                    <a:pt x="5979" y="474"/>
                  </a:lnTo>
                  <a:cubicBezTo>
                    <a:pt x="5980" y="480"/>
                    <a:pt x="5982" y="487"/>
                    <a:pt x="5984" y="494"/>
                  </a:cubicBezTo>
                  <a:cubicBezTo>
                    <a:pt x="5985" y="500"/>
                    <a:pt x="5988" y="506"/>
                    <a:pt x="5990" y="510"/>
                  </a:cubicBezTo>
                  <a:cubicBezTo>
                    <a:pt x="5991" y="513"/>
                    <a:pt x="5992" y="514"/>
                    <a:pt x="5995" y="516"/>
                  </a:cubicBezTo>
                  <a:cubicBezTo>
                    <a:pt x="5996" y="518"/>
                    <a:pt x="5999" y="521"/>
                    <a:pt x="6002" y="523"/>
                  </a:cubicBezTo>
                  <a:cubicBezTo>
                    <a:pt x="6005" y="525"/>
                    <a:pt x="6010" y="528"/>
                    <a:pt x="6014" y="528"/>
                  </a:cubicBezTo>
                  <a:cubicBezTo>
                    <a:pt x="6017" y="528"/>
                    <a:pt x="6019" y="528"/>
                    <a:pt x="6021" y="528"/>
                  </a:cubicBezTo>
                  <a:cubicBezTo>
                    <a:pt x="6023" y="528"/>
                    <a:pt x="6025" y="528"/>
                    <a:pt x="6027" y="528"/>
                  </a:cubicBezTo>
                  <a:cubicBezTo>
                    <a:pt x="6029" y="528"/>
                    <a:pt x="6032" y="526"/>
                    <a:pt x="6035" y="525"/>
                  </a:cubicBezTo>
                  <a:cubicBezTo>
                    <a:pt x="6036" y="524"/>
                    <a:pt x="6039" y="523"/>
                    <a:pt x="6040" y="523"/>
                  </a:cubicBezTo>
                  <a:cubicBezTo>
                    <a:pt x="6042" y="521"/>
                    <a:pt x="6045" y="519"/>
                    <a:pt x="6047" y="517"/>
                  </a:cubicBezTo>
                  <a:cubicBezTo>
                    <a:pt x="6051" y="514"/>
                    <a:pt x="6054" y="511"/>
                    <a:pt x="6057" y="508"/>
                  </a:cubicBezTo>
                  <a:cubicBezTo>
                    <a:pt x="6060" y="505"/>
                    <a:pt x="6063" y="502"/>
                    <a:pt x="6066" y="499"/>
                  </a:cubicBezTo>
                  <a:lnTo>
                    <a:pt x="6066" y="499"/>
                  </a:lnTo>
                  <a:cubicBezTo>
                    <a:pt x="6073" y="504"/>
                    <a:pt x="6079" y="509"/>
                    <a:pt x="6086" y="514"/>
                  </a:cubicBezTo>
                  <a:cubicBezTo>
                    <a:pt x="6090" y="515"/>
                    <a:pt x="6093" y="517"/>
                    <a:pt x="6097" y="517"/>
                  </a:cubicBezTo>
                  <a:cubicBezTo>
                    <a:pt x="6100" y="518"/>
                    <a:pt x="6102" y="519"/>
                    <a:pt x="6106" y="519"/>
                  </a:cubicBezTo>
                  <a:cubicBezTo>
                    <a:pt x="6111" y="519"/>
                    <a:pt x="6115" y="521"/>
                    <a:pt x="6120" y="521"/>
                  </a:cubicBezTo>
                  <a:lnTo>
                    <a:pt x="6134" y="521"/>
                  </a:lnTo>
                  <a:cubicBezTo>
                    <a:pt x="6136" y="521"/>
                    <a:pt x="6138" y="522"/>
                    <a:pt x="6142" y="522"/>
                  </a:cubicBezTo>
                  <a:cubicBezTo>
                    <a:pt x="6143" y="522"/>
                    <a:pt x="6145" y="522"/>
                    <a:pt x="6147" y="522"/>
                  </a:cubicBezTo>
                  <a:cubicBezTo>
                    <a:pt x="6151" y="522"/>
                    <a:pt x="6156" y="521"/>
                    <a:pt x="6162" y="519"/>
                  </a:cubicBezTo>
                  <a:lnTo>
                    <a:pt x="6173" y="517"/>
                  </a:lnTo>
                  <a:cubicBezTo>
                    <a:pt x="6174" y="516"/>
                    <a:pt x="6177" y="516"/>
                    <a:pt x="6178" y="516"/>
                  </a:cubicBezTo>
                  <a:lnTo>
                    <a:pt x="6177" y="516"/>
                  </a:lnTo>
                  <a:cubicBezTo>
                    <a:pt x="6177" y="516"/>
                    <a:pt x="6176" y="515"/>
                    <a:pt x="6177" y="515"/>
                  </a:cubicBezTo>
                  <a:cubicBezTo>
                    <a:pt x="6177" y="515"/>
                    <a:pt x="6178" y="516"/>
                    <a:pt x="6179" y="516"/>
                  </a:cubicBezTo>
                  <a:cubicBezTo>
                    <a:pt x="6182" y="516"/>
                    <a:pt x="6186" y="517"/>
                    <a:pt x="6189" y="517"/>
                  </a:cubicBezTo>
                  <a:cubicBezTo>
                    <a:pt x="6194" y="517"/>
                    <a:pt x="6200" y="517"/>
                    <a:pt x="6206" y="516"/>
                  </a:cubicBezTo>
                  <a:lnTo>
                    <a:pt x="6206" y="516"/>
                  </a:lnTo>
                  <a:cubicBezTo>
                    <a:pt x="6206" y="519"/>
                    <a:pt x="6206" y="523"/>
                    <a:pt x="6206" y="526"/>
                  </a:cubicBezTo>
                  <a:lnTo>
                    <a:pt x="6206" y="550"/>
                  </a:lnTo>
                  <a:cubicBezTo>
                    <a:pt x="6206" y="559"/>
                    <a:pt x="6207" y="569"/>
                    <a:pt x="6209" y="579"/>
                  </a:cubicBezTo>
                  <a:cubicBezTo>
                    <a:pt x="6210" y="584"/>
                    <a:pt x="6213" y="589"/>
                    <a:pt x="6215" y="594"/>
                  </a:cubicBezTo>
                  <a:cubicBezTo>
                    <a:pt x="6219" y="598"/>
                    <a:pt x="6224" y="602"/>
                    <a:pt x="6230" y="603"/>
                  </a:cubicBezTo>
                  <a:cubicBezTo>
                    <a:pt x="6232" y="604"/>
                    <a:pt x="6235" y="604"/>
                    <a:pt x="6237" y="604"/>
                  </a:cubicBezTo>
                  <a:cubicBezTo>
                    <a:pt x="6239" y="604"/>
                    <a:pt x="6241" y="604"/>
                    <a:pt x="6243" y="604"/>
                  </a:cubicBezTo>
                  <a:cubicBezTo>
                    <a:pt x="6248" y="604"/>
                    <a:pt x="6252" y="604"/>
                    <a:pt x="6257" y="603"/>
                  </a:cubicBezTo>
                  <a:lnTo>
                    <a:pt x="6268" y="598"/>
                  </a:lnTo>
                  <a:lnTo>
                    <a:pt x="6272" y="598"/>
                  </a:lnTo>
                  <a:cubicBezTo>
                    <a:pt x="6272" y="598"/>
                    <a:pt x="6271" y="598"/>
                    <a:pt x="6272" y="598"/>
                  </a:cubicBezTo>
                  <a:cubicBezTo>
                    <a:pt x="6272" y="598"/>
                    <a:pt x="6273" y="598"/>
                    <a:pt x="6274" y="598"/>
                  </a:cubicBezTo>
                  <a:lnTo>
                    <a:pt x="6289" y="598"/>
                  </a:lnTo>
                  <a:cubicBezTo>
                    <a:pt x="6294" y="597"/>
                    <a:pt x="6299" y="596"/>
                    <a:pt x="6305" y="594"/>
                  </a:cubicBezTo>
                  <a:lnTo>
                    <a:pt x="6314" y="590"/>
                  </a:lnTo>
                  <a:cubicBezTo>
                    <a:pt x="6315" y="590"/>
                    <a:pt x="6316" y="590"/>
                    <a:pt x="6316" y="589"/>
                  </a:cubicBezTo>
                  <a:lnTo>
                    <a:pt x="6316" y="589"/>
                  </a:lnTo>
                  <a:cubicBezTo>
                    <a:pt x="6316" y="590"/>
                    <a:pt x="6316" y="590"/>
                    <a:pt x="6317" y="590"/>
                  </a:cubicBezTo>
                  <a:cubicBezTo>
                    <a:pt x="6318" y="591"/>
                    <a:pt x="6321" y="594"/>
                    <a:pt x="6324" y="596"/>
                  </a:cubicBezTo>
                  <a:cubicBezTo>
                    <a:pt x="6328" y="599"/>
                    <a:pt x="6332" y="602"/>
                    <a:pt x="6336" y="604"/>
                  </a:cubicBezTo>
                  <a:cubicBezTo>
                    <a:pt x="6339" y="606"/>
                    <a:pt x="6342" y="607"/>
                    <a:pt x="6346" y="609"/>
                  </a:cubicBezTo>
                  <a:cubicBezTo>
                    <a:pt x="6348" y="610"/>
                    <a:pt x="6352" y="611"/>
                    <a:pt x="6355" y="611"/>
                  </a:cubicBezTo>
                  <a:cubicBezTo>
                    <a:pt x="6358" y="611"/>
                    <a:pt x="6362" y="611"/>
                    <a:pt x="6367" y="610"/>
                  </a:cubicBezTo>
                  <a:cubicBezTo>
                    <a:pt x="6372" y="607"/>
                    <a:pt x="6379" y="604"/>
                    <a:pt x="6384" y="599"/>
                  </a:cubicBezTo>
                  <a:cubicBezTo>
                    <a:pt x="6387" y="596"/>
                    <a:pt x="6391" y="594"/>
                    <a:pt x="6394" y="590"/>
                  </a:cubicBezTo>
                  <a:cubicBezTo>
                    <a:pt x="6399" y="585"/>
                    <a:pt x="6403" y="581"/>
                    <a:pt x="6406" y="578"/>
                  </a:cubicBezTo>
                  <a:lnTo>
                    <a:pt x="6406" y="578"/>
                  </a:lnTo>
                  <a:lnTo>
                    <a:pt x="6412" y="580"/>
                  </a:lnTo>
                  <a:cubicBezTo>
                    <a:pt x="6417" y="581"/>
                    <a:pt x="6421" y="582"/>
                    <a:pt x="6426" y="583"/>
                  </a:cubicBezTo>
                  <a:lnTo>
                    <a:pt x="6426" y="583"/>
                  </a:lnTo>
                  <a:cubicBezTo>
                    <a:pt x="6427" y="597"/>
                    <a:pt x="6427" y="612"/>
                    <a:pt x="6427" y="629"/>
                  </a:cubicBezTo>
                  <a:cubicBezTo>
                    <a:pt x="6428" y="634"/>
                    <a:pt x="6428" y="640"/>
                    <a:pt x="6429" y="645"/>
                  </a:cubicBezTo>
                  <a:cubicBezTo>
                    <a:pt x="6430" y="649"/>
                    <a:pt x="6431" y="654"/>
                    <a:pt x="6435" y="657"/>
                  </a:cubicBezTo>
                  <a:cubicBezTo>
                    <a:pt x="6437" y="662"/>
                    <a:pt x="6442" y="667"/>
                    <a:pt x="6447" y="669"/>
                  </a:cubicBezTo>
                  <a:cubicBezTo>
                    <a:pt x="6450" y="670"/>
                    <a:pt x="6452" y="670"/>
                    <a:pt x="6456" y="671"/>
                  </a:cubicBezTo>
                  <a:cubicBezTo>
                    <a:pt x="6462" y="671"/>
                    <a:pt x="6469" y="671"/>
                    <a:pt x="6475" y="670"/>
                  </a:cubicBezTo>
                  <a:lnTo>
                    <a:pt x="6487" y="667"/>
                  </a:lnTo>
                  <a:cubicBezTo>
                    <a:pt x="6489" y="667"/>
                    <a:pt x="6491" y="667"/>
                    <a:pt x="6493" y="665"/>
                  </a:cubicBezTo>
                  <a:lnTo>
                    <a:pt x="6494" y="665"/>
                  </a:lnTo>
                  <a:cubicBezTo>
                    <a:pt x="6497" y="666"/>
                    <a:pt x="6501" y="667"/>
                    <a:pt x="6504" y="667"/>
                  </a:cubicBezTo>
                  <a:cubicBezTo>
                    <a:pt x="6505" y="667"/>
                    <a:pt x="6507" y="667"/>
                    <a:pt x="6508" y="667"/>
                  </a:cubicBezTo>
                  <a:cubicBezTo>
                    <a:pt x="6516" y="665"/>
                    <a:pt x="6525" y="663"/>
                    <a:pt x="6535" y="660"/>
                  </a:cubicBezTo>
                  <a:lnTo>
                    <a:pt x="6536" y="660"/>
                  </a:lnTo>
                  <a:lnTo>
                    <a:pt x="6538" y="661"/>
                  </a:lnTo>
                  <a:cubicBezTo>
                    <a:pt x="6544" y="663"/>
                    <a:pt x="6550" y="669"/>
                    <a:pt x="6559" y="675"/>
                  </a:cubicBezTo>
                  <a:cubicBezTo>
                    <a:pt x="6562" y="676"/>
                    <a:pt x="6565" y="677"/>
                    <a:pt x="6567" y="678"/>
                  </a:cubicBezTo>
                  <a:cubicBezTo>
                    <a:pt x="6570" y="679"/>
                    <a:pt x="6574" y="679"/>
                    <a:pt x="6577" y="679"/>
                  </a:cubicBezTo>
                  <a:cubicBezTo>
                    <a:pt x="6579" y="680"/>
                    <a:pt x="6580" y="680"/>
                    <a:pt x="6581" y="680"/>
                  </a:cubicBezTo>
                  <a:cubicBezTo>
                    <a:pt x="6582" y="680"/>
                    <a:pt x="6584" y="680"/>
                    <a:pt x="6586" y="679"/>
                  </a:cubicBezTo>
                  <a:cubicBezTo>
                    <a:pt x="6591" y="678"/>
                    <a:pt x="6597" y="676"/>
                    <a:pt x="6603" y="672"/>
                  </a:cubicBezTo>
                  <a:cubicBezTo>
                    <a:pt x="6609" y="669"/>
                    <a:pt x="6615" y="665"/>
                    <a:pt x="6619" y="662"/>
                  </a:cubicBezTo>
                  <a:lnTo>
                    <a:pt x="6619" y="662"/>
                  </a:lnTo>
                  <a:lnTo>
                    <a:pt x="6626" y="665"/>
                  </a:lnTo>
                  <a:lnTo>
                    <a:pt x="6646" y="672"/>
                  </a:lnTo>
                  <a:lnTo>
                    <a:pt x="6646" y="672"/>
                  </a:lnTo>
                  <a:cubicBezTo>
                    <a:pt x="6647" y="673"/>
                    <a:pt x="6647" y="674"/>
                    <a:pt x="6647" y="676"/>
                  </a:cubicBezTo>
                  <a:cubicBezTo>
                    <a:pt x="6649" y="683"/>
                    <a:pt x="6650" y="690"/>
                    <a:pt x="6654" y="700"/>
                  </a:cubicBezTo>
                  <a:cubicBezTo>
                    <a:pt x="6655" y="702"/>
                    <a:pt x="6656" y="706"/>
                    <a:pt x="6657" y="708"/>
                  </a:cubicBezTo>
                  <a:cubicBezTo>
                    <a:pt x="6658" y="711"/>
                    <a:pt x="6660" y="712"/>
                    <a:pt x="6661" y="714"/>
                  </a:cubicBezTo>
                  <a:cubicBezTo>
                    <a:pt x="6663" y="716"/>
                    <a:pt x="6664" y="719"/>
                    <a:pt x="6668" y="720"/>
                  </a:cubicBezTo>
                  <a:cubicBezTo>
                    <a:pt x="6670" y="722"/>
                    <a:pt x="6672" y="723"/>
                    <a:pt x="6676" y="724"/>
                  </a:cubicBezTo>
                  <a:lnTo>
                    <a:pt x="6678" y="726"/>
                  </a:lnTo>
                  <a:lnTo>
                    <a:pt x="6682" y="728"/>
                  </a:lnTo>
                  <a:cubicBezTo>
                    <a:pt x="6689" y="730"/>
                    <a:pt x="6696" y="734"/>
                    <a:pt x="6704" y="738"/>
                  </a:cubicBezTo>
                  <a:lnTo>
                    <a:pt x="6711" y="741"/>
                  </a:lnTo>
                  <a:cubicBezTo>
                    <a:pt x="6715" y="742"/>
                    <a:pt x="6720" y="743"/>
                    <a:pt x="6725" y="743"/>
                  </a:cubicBezTo>
                  <a:cubicBezTo>
                    <a:pt x="6730" y="743"/>
                    <a:pt x="6736" y="742"/>
                    <a:pt x="6742" y="740"/>
                  </a:cubicBezTo>
                  <a:lnTo>
                    <a:pt x="6750" y="738"/>
                  </a:lnTo>
                  <a:lnTo>
                    <a:pt x="6750" y="738"/>
                  </a:lnTo>
                  <a:cubicBezTo>
                    <a:pt x="6751" y="738"/>
                    <a:pt x="6751" y="739"/>
                    <a:pt x="6751" y="740"/>
                  </a:cubicBezTo>
                  <a:lnTo>
                    <a:pt x="6756" y="751"/>
                  </a:lnTo>
                  <a:cubicBezTo>
                    <a:pt x="6758" y="756"/>
                    <a:pt x="6762" y="762"/>
                    <a:pt x="6765" y="766"/>
                  </a:cubicBezTo>
                  <a:cubicBezTo>
                    <a:pt x="6769" y="771"/>
                    <a:pt x="6773" y="774"/>
                    <a:pt x="6778" y="777"/>
                  </a:cubicBezTo>
                  <a:cubicBezTo>
                    <a:pt x="6781" y="778"/>
                    <a:pt x="6785" y="779"/>
                    <a:pt x="6788" y="779"/>
                  </a:cubicBezTo>
                  <a:lnTo>
                    <a:pt x="6796" y="779"/>
                  </a:lnTo>
                  <a:cubicBezTo>
                    <a:pt x="6802" y="778"/>
                    <a:pt x="6808" y="774"/>
                    <a:pt x="6814" y="772"/>
                  </a:cubicBezTo>
                  <a:cubicBezTo>
                    <a:pt x="6818" y="769"/>
                    <a:pt x="6823" y="767"/>
                    <a:pt x="6826" y="764"/>
                  </a:cubicBezTo>
                  <a:lnTo>
                    <a:pt x="6826" y="764"/>
                  </a:lnTo>
                  <a:cubicBezTo>
                    <a:pt x="6828" y="768"/>
                    <a:pt x="6830" y="773"/>
                    <a:pt x="6832" y="778"/>
                  </a:cubicBezTo>
                  <a:cubicBezTo>
                    <a:pt x="6835" y="785"/>
                    <a:pt x="6840" y="792"/>
                    <a:pt x="6846" y="796"/>
                  </a:cubicBezTo>
                  <a:cubicBezTo>
                    <a:pt x="6848" y="797"/>
                    <a:pt x="6851" y="799"/>
                    <a:pt x="6854" y="800"/>
                  </a:cubicBezTo>
                  <a:cubicBezTo>
                    <a:pt x="6857" y="801"/>
                    <a:pt x="6858" y="801"/>
                    <a:pt x="6860" y="802"/>
                  </a:cubicBezTo>
                  <a:lnTo>
                    <a:pt x="6870" y="802"/>
                  </a:lnTo>
                  <a:cubicBezTo>
                    <a:pt x="6882" y="802"/>
                    <a:pt x="6890" y="800"/>
                    <a:pt x="6894" y="800"/>
                  </a:cubicBezTo>
                  <a:lnTo>
                    <a:pt x="6896" y="800"/>
                  </a:lnTo>
                  <a:cubicBezTo>
                    <a:pt x="6898" y="801"/>
                    <a:pt x="6901" y="802"/>
                    <a:pt x="6903" y="804"/>
                  </a:cubicBezTo>
                  <a:cubicBezTo>
                    <a:pt x="6910" y="809"/>
                    <a:pt x="6918" y="815"/>
                    <a:pt x="6926" y="818"/>
                  </a:cubicBezTo>
                  <a:lnTo>
                    <a:pt x="6932" y="821"/>
                  </a:lnTo>
                  <a:lnTo>
                    <a:pt x="6937" y="823"/>
                  </a:lnTo>
                  <a:lnTo>
                    <a:pt x="6946" y="828"/>
                  </a:lnTo>
                  <a:cubicBezTo>
                    <a:pt x="6950" y="830"/>
                    <a:pt x="6954" y="831"/>
                    <a:pt x="6957" y="833"/>
                  </a:cubicBezTo>
                  <a:lnTo>
                    <a:pt x="6961" y="835"/>
                  </a:lnTo>
                  <a:cubicBezTo>
                    <a:pt x="6963" y="836"/>
                    <a:pt x="6964" y="836"/>
                    <a:pt x="6967" y="837"/>
                  </a:cubicBezTo>
                  <a:cubicBezTo>
                    <a:pt x="6969" y="838"/>
                    <a:pt x="6974" y="838"/>
                    <a:pt x="6977" y="838"/>
                  </a:cubicBezTo>
                  <a:cubicBezTo>
                    <a:pt x="6979" y="837"/>
                    <a:pt x="6982" y="837"/>
                    <a:pt x="6984" y="836"/>
                  </a:cubicBezTo>
                  <a:cubicBezTo>
                    <a:pt x="6990" y="835"/>
                    <a:pt x="6996" y="831"/>
                    <a:pt x="7000" y="829"/>
                  </a:cubicBezTo>
                  <a:cubicBezTo>
                    <a:pt x="7004" y="825"/>
                    <a:pt x="7007" y="823"/>
                    <a:pt x="7011" y="821"/>
                  </a:cubicBezTo>
                  <a:cubicBezTo>
                    <a:pt x="7014" y="818"/>
                    <a:pt x="7016" y="817"/>
                    <a:pt x="7019" y="816"/>
                  </a:cubicBezTo>
                  <a:cubicBezTo>
                    <a:pt x="7019" y="816"/>
                    <a:pt x="7019" y="815"/>
                    <a:pt x="7020" y="815"/>
                  </a:cubicBezTo>
                  <a:lnTo>
                    <a:pt x="7020" y="815"/>
                  </a:lnTo>
                  <a:cubicBezTo>
                    <a:pt x="7024" y="816"/>
                    <a:pt x="7027" y="816"/>
                    <a:pt x="7030" y="816"/>
                  </a:cubicBezTo>
                  <a:cubicBezTo>
                    <a:pt x="7036" y="816"/>
                    <a:pt x="7041" y="815"/>
                    <a:pt x="7045" y="814"/>
                  </a:cubicBezTo>
                  <a:cubicBezTo>
                    <a:pt x="7050" y="813"/>
                    <a:pt x="7054" y="813"/>
                    <a:pt x="7056" y="813"/>
                  </a:cubicBezTo>
                  <a:lnTo>
                    <a:pt x="7056" y="813"/>
                  </a:lnTo>
                  <a:cubicBezTo>
                    <a:pt x="7061" y="815"/>
                    <a:pt x="7065" y="818"/>
                    <a:pt x="7069" y="822"/>
                  </a:cubicBezTo>
                  <a:cubicBezTo>
                    <a:pt x="7072" y="825"/>
                    <a:pt x="7076" y="829"/>
                    <a:pt x="7080" y="832"/>
                  </a:cubicBezTo>
                  <a:cubicBezTo>
                    <a:pt x="7086" y="836"/>
                    <a:pt x="7093" y="838"/>
                    <a:pt x="7100" y="839"/>
                  </a:cubicBezTo>
                  <a:lnTo>
                    <a:pt x="7126" y="839"/>
                  </a:lnTo>
                  <a:cubicBezTo>
                    <a:pt x="7128" y="843"/>
                    <a:pt x="7130" y="851"/>
                    <a:pt x="7135" y="860"/>
                  </a:cubicBezTo>
                  <a:cubicBezTo>
                    <a:pt x="7137" y="866"/>
                    <a:pt x="7141" y="871"/>
                    <a:pt x="7146" y="875"/>
                  </a:cubicBezTo>
                  <a:lnTo>
                    <a:pt x="7146" y="875"/>
                  </a:lnTo>
                  <a:cubicBezTo>
                    <a:pt x="7147" y="882"/>
                    <a:pt x="7148" y="888"/>
                    <a:pt x="7148" y="894"/>
                  </a:cubicBezTo>
                  <a:cubicBezTo>
                    <a:pt x="7148" y="902"/>
                    <a:pt x="7148" y="910"/>
                    <a:pt x="7150" y="920"/>
                  </a:cubicBezTo>
                  <a:cubicBezTo>
                    <a:pt x="7151" y="923"/>
                    <a:pt x="7152" y="926"/>
                    <a:pt x="7152" y="928"/>
                  </a:cubicBezTo>
                  <a:cubicBezTo>
                    <a:pt x="7153" y="931"/>
                    <a:pt x="7154" y="933"/>
                    <a:pt x="7155" y="935"/>
                  </a:cubicBezTo>
                  <a:cubicBezTo>
                    <a:pt x="7157" y="938"/>
                    <a:pt x="7159" y="941"/>
                    <a:pt x="7161" y="943"/>
                  </a:cubicBezTo>
                  <a:cubicBezTo>
                    <a:pt x="7166" y="947"/>
                    <a:pt x="7173" y="949"/>
                    <a:pt x="7179" y="949"/>
                  </a:cubicBezTo>
                  <a:cubicBezTo>
                    <a:pt x="7181" y="949"/>
                    <a:pt x="7183" y="949"/>
                    <a:pt x="7186" y="948"/>
                  </a:cubicBezTo>
                  <a:cubicBezTo>
                    <a:pt x="7188" y="948"/>
                    <a:pt x="7190" y="947"/>
                    <a:pt x="7193" y="946"/>
                  </a:cubicBezTo>
                  <a:cubicBezTo>
                    <a:pt x="7194" y="945"/>
                    <a:pt x="7195" y="945"/>
                    <a:pt x="7197" y="943"/>
                  </a:cubicBezTo>
                  <a:cubicBezTo>
                    <a:pt x="7204" y="938"/>
                    <a:pt x="7211" y="932"/>
                    <a:pt x="7218" y="926"/>
                  </a:cubicBezTo>
                  <a:cubicBezTo>
                    <a:pt x="7224" y="920"/>
                    <a:pt x="7230" y="916"/>
                    <a:pt x="7233" y="912"/>
                  </a:cubicBezTo>
                  <a:lnTo>
                    <a:pt x="7234" y="912"/>
                  </a:lnTo>
                  <a:lnTo>
                    <a:pt x="7234" y="912"/>
                  </a:lnTo>
                  <a:cubicBezTo>
                    <a:pt x="7235" y="912"/>
                    <a:pt x="7237" y="912"/>
                    <a:pt x="7239" y="912"/>
                  </a:cubicBezTo>
                  <a:cubicBezTo>
                    <a:pt x="7242" y="912"/>
                    <a:pt x="7246" y="911"/>
                    <a:pt x="7249" y="910"/>
                  </a:cubicBezTo>
                  <a:cubicBezTo>
                    <a:pt x="7256" y="908"/>
                    <a:pt x="7261" y="905"/>
                    <a:pt x="7265" y="903"/>
                  </a:cubicBezTo>
                  <a:lnTo>
                    <a:pt x="7265" y="903"/>
                  </a:lnTo>
                  <a:lnTo>
                    <a:pt x="7265" y="910"/>
                  </a:lnTo>
                  <a:lnTo>
                    <a:pt x="7265" y="934"/>
                  </a:lnTo>
                  <a:cubicBezTo>
                    <a:pt x="7265" y="939"/>
                    <a:pt x="7267" y="945"/>
                    <a:pt x="7269" y="950"/>
                  </a:cubicBezTo>
                  <a:cubicBezTo>
                    <a:pt x="7269" y="953"/>
                    <a:pt x="7270" y="954"/>
                    <a:pt x="7271" y="956"/>
                  </a:cubicBezTo>
                  <a:cubicBezTo>
                    <a:pt x="7272" y="960"/>
                    <a:pt x="7275" y="962"/>
                    <a:pt x="7278" y="964"/>
                  </a:cubicBezTo>
                  <a:cubicBezTo>
                    <a:pt x="7281" y="967"/>
                    <a:pt x="7282" y="968"/>
                    <a:pt x="7285" y="969"/>
                  </a:cubicBezTo>
                  <a:lnTo>
                    <a:pt x="7286" y="970"/>
                  </a:lnTo>
                  <a:cubicBezTo>
                    <a:pt x="7291" y="972"/>
                    <a:pt x="7298" y="977"/>
                    <a:pt x="7306" y="980"/>
                  </a:cubicBezTo>
                  <a:lnTo>
                    <a:pt x="7312" y="984"/>
                  </a:lnTo>
                  <a:lnTo>
                    <a:pt x="7315" y="986"/>
                  </a:lnTo>
                  <a:cubicBezTo>
                    <a:pt x="7316" y="986"/>
                    <a:pt x="7319" y="988"/>
                    <a:pt x="7318" y="988"/>
                  </a:cubicBezTo>
                  <a:cubicBezTo>
                    <a:pt x="7318" y="988"/>
                    <a:pt x="7318" y="988"/>
                    <a:pt x="7318" y="987"/>
                  </a:cubicBezTo>
                  <a:cubicBezTo>
                    <a:pt x="7317" y="987"/>
                    <a:pt x="7316" y="987"/>
                    <a:pt x="7316" y="987"/>
                  </a:cubicBezTo>
                  <a:lnTo>
                    <a:pt x="7316" y="987"/>
                  </a:lnTo>
                  <a:cubicBezTo>
                    <a:pt x="7316" y="987"/>
                    <a:pt x="7317" y="987"/>
                    <a:pt x="7318" y="989"/>
                  </a:cubicBezTo>
                  <a:cubicBezTo>
                    <a:pt x="7321" y="996"/>
                    <a:pt x="7326" y="1003"/>
                    <a:pt x="7332" y="1009"/>
                  </a:cubicBezTo>
                  <a:cubicBezTo>
                    <a:pt x="7334" y="1013"/>
                    <a:pt x="7336" y="1015"/>
                    <a:pt x="7340" y="1018"/>
                  </a:cubicBezTo>
                  <a:cubicBezTo>
                    <a:pt x="7342" y="1019"/>
                    <a:pt x="7344" y="1020"/>
                    <a:pt x="7347" y="1021"/>
                  </a:cubicBezTo>
                  <a:cubicBezTo>
                    <a:pt x="7351" y="1022"/>
                    <a:pt x="7355" y="1022"/>
                    <a:pt x="7358" y="1022"/>
                  </a:cubicBezTo>
                  <a:cubicBezTo>
                    <a:pt x="7366" y="1021"/>
                    <a:pt x="7372" y="1018"/>
                    <a:pt x="7378" y="1014"/>
                  </a:cubicBezTo>
                  <a:cubicBezTo>
                    <a:pt x="7386" y="1008"/>
                    <a:pt x="7392" y="1003"/>
                    <a:pt x="7398" y="998"/>
                  </a:cubicBezTo>
                  <a:cubicBezTo>
                    <a:pt x="7399" y="996"/>
                    <a:pt x="7402" y="994"/>
                    <a:pt x="7404" y="993"/>
                  </a:cubicBezTo>
                  <a:lnTo>
                    <a:pt x="7404" y="993"/>
                  </a:lnTo>
                  <a:cubicBezTo>
                    <a:pt x="7404" y="994"/>
                    <a:pt x="7404" y="994"/>
                    <a:pt x="7405" y="994"/>
                  </a:cubicBezTo>
                  <a:cubicBezTo>
                    <a:pt x="7407" y="998"/>
                    <a:pt x="7408" y="1001"/>
                    <a:pt x="7411" y="1006"/>
                  </a:cubicBezTo>
                  <a:cubicBezTo>
                    <a:pt x="7415" y="1012"/>
                    <a:pt x="7421" y="1016"/>
                    <a:pt x="7428" y="1020"/>
                  </a:cubicBezTo>
                  <a:cubicBezTo>
                    <a:pt x="7428" y="1020"/>
                    <a:pt x="7429" y="1021"/>
                    <a:pt x="7429" y="1021"/>
                  </a:cubicBezTo>
                  <a:lnTo>
                    <a:pt x="7429" y="1021"/>
                  </a:lnTo>
                  <a:lnTo>
                    <a:pt x="7430" y="1023"/>
                  </a:lnTo>
                  <a:cubicBezTo>
                    <a:pt x="7432" y="1025"/>
                    <a:pt x="7435" y="1027"/>
                    <a:pt x="7437" y="1030"/>
                  </a:cubicBezTo>
                  <a:cubicBezTo>
                    <a:pt x="7439" y="1035"/>
                    <a:pt x="7443" y="1038"/>
                    <a:pt x="7447" y="1042"/>
                  </a:cubicBezTo>
                  <a:cubicBezTo>
                    <a:pt x="7450" y="1044"/>
                    <a:pt x="7453" y="1047"/>
                    <a:pt x="7455" y="1048"/>
                  </a:cubicBezTo>
                  <a:cubicBezTo>
                    <a:pt x="7458" y="1049"/>
                    <a:pt x="7460" y="1050"/>
                    <a:pt x="7462" y="1050"/>
                  </a:cubicBezTo>
                  <a:cubicBezTo>
                    <a:pt x="7465" y="1051"/>
                    <a:pt x="7467" y="1051"/>
                    <a:pt x="7469" y="1051"/>
                  </a:cubicBezTo>
                  <a:cubicBezTo>
                    <a:pt x="7471" y="1051"/>
                    <a:pt x="7473" y="1052"/>
                    <a:pt x="7474" y="1052"/>
                  </a:cubicBezTo>
                  <a:cubicBezTo>
                    <a:pt x="7479" y="1052"/>
                    <a:pt x="7483" y="1051"/>
                    <a:pt x="7487" y="1050"/>
                  </a:cubicBezTo>
                  <a:lnTo>
                    <a:pt x="7498" y="1047"/>
                  </a:lnTo>
                  <a:cubicBezTo>
                    <a:pt x="7501" y="1045"/>
                    <a:pt x="7502" y="1045"/>
                    <a:pt x="7504" y="1045"/>
                  </a:cubicBezTo>
                  <a:cubicBezTo>
                    <a:pt x="7506" y="1047"/>
                    <a:pt x="7510" y="1048"/>
                    <a:pt x="7513" y="1048"/>
                  </a:cubicBezTo>
                  <a:cubicBezTo>
                    <a:pt x="7524" y="1051"/>
                    <a:pt x="7532" y="1050"/>
                    <a:pt x="7538" y="1051"/>
                  </a:cubicBezTo>
                  <a:lnTo>
                    <a:pt x="7541" y="1051"/>
                  </a:lnTo>
                  <a:lnTo>
                    <a:pt x="7546" y="1052"/>
                  </a:lnTo>
                  <a:cubicBezTo>
                    <a:pt x="7549" y="1053"/>
                    <a:pt x="7553" y="1054"/>
                    <a:pt x="7557" y="1054"/>
                  </a:cubicBezTo>
                  <a:cubicBezTo>
                    <a:pt x="7561" y="1054"/>
                    <a:pt x="7564" y="1053"/>
                    <a:pt x="7568" y="1052"/>
                  </a:cubicBezTo>
                  <a:cubicBezTo>
                    <a:pt x="7577" y="1050"/>
                    <a:pt x="7585" y="1048"/>
                    <a:pt x="7588" y="1048"/>
                  </a:cubicBezTo>
                  <a:lnTo>
                    <a:pt x="7620" y="1064"/>
                  </a:lnTo>
                  <a:cubicBezTo>
                    <a:pt x="7621" y="1064"/>
                    <a:pt x="7625" y="1067"/>
                    <a:pt x="7629" y="1074"/>
                  </a:cubicBezTo>
                  <a:cubicBezTo>
                    <a:pt x="7632" y="1078"/>
                    <a:pt x="7635" y="1081"/>
                    <a:pt x="7639" y="1086"/>
                  </a:cubicBezTo>
                  <a:cubicBezTo>
                    <a:pt x="7641" y="1088"/>
                    <a:pt x="7643" y="1089"/>
                    <a:pt x="7646" y="1091"/>
                  </a:cubicBezTo>
                  <a:lnTo>
                    <a:pt x="7646" y="1091"/>
                  </a:lnTo>
                  <a:cubicBezTo>
                    <a:pt x="7647" y="1091"/>
                    <a:pt x="7647" y="1092"/>
                    <a:pt x="7647" y="1093"/>
                  </a:cubicBezTo>
                  <a:cubicBezTo>
                    <a:pt x="7648" y="1096"/>
                    <a:pt x="7649" y="1100"/>
                    <a:pt x="7649" y="1103"/>
                  </a:cubicBezTo>
                  <a:cubicBezTo>
                    <a:pt x="7650" y="1108"/>
                    <a:pt x="7650" y="1111"/>
                    <a:pt x="7651" y="1116"/>
                  </a:cubicBezTo>
                  <a:cubicBezTo>
                    <a:pt x="7654" y="1123"/>
                    <a:pt x="7656" y="1129"/>
                    <a:pt x="7659" y="1135"/>
                  </a:cubicBezTo>
                  <a:cubicBezTo>
                    <a:pt x="7661" y="1137"/>
                    <a:pt x="7669" y="1142"/>
                    <a:pt x="7670" y="1143"/>
                  </a:cubicBezTo>
                  <a:lnTo>
                    <a:pt x="7671" y="1143"/>
                  </a:lnTo>
                  <a:cubicBezTo>
                    <a:pt x="7672" y="1145"/>
                    <a:pt x="7674" y="1147"/>
                    <a:pt x="7676" y="1150"/>
                  </a:cubicBezTo>
                  <a:cubicBezTo>
                    <a:pt x="7678" y="1153"/>
                    <a:pt x="7680" y="1157"/>
                    <a:pt x="7685" y="1160"/>
                  </a:cubicBezTo>
                  <a:cubicBezTo>
                    <a:pt x="7686" y="1162"/>
                    <a:pt x="7688" y="1165"/>
                    <a:pt x="7691" y="1167"/>
                  </a:cubicBezTo>
                  <a:cubicBezTo>
                    <a:pt x="7693" y="1168"/>
                    <a:pt x="7694" y="1169"/>
                    <a:pt x="7695" y="1169"/>
                  </a:cubicBezTo>
                  <a:cubicBezTo>
                    <a:pt x="7699" y="1172"/>
                    <a:pt x="7702" y="1173"/>
                    <a:pt x="7707" y="1174"/>
                  </a:cubicBezTo>
                  <a:cubicBezTo>
                    <a:pt x="7713" y="1174"/>
                    <a:pt x="7718" y="1172"/>
                    <a:pt x="7723" y="1169"/>
                  </a:cubicBezTo>
                  <a:cubicBezTo>
                    <a:pt x="7725" y="1167"/>
                    <a:pt x="7728" y="1166"/>
                    <a:pt x="7730" y="1164"/>
                  </a:cubicBezTo>
                  <a:cubicBezTo>
                    <a:pt x="7733" y="1161"/>
                    <a:pt x="7737" y="1158"/>
                    <a:pt x="7740" y="1155"/>
                  </a:cubicBezTo>
                  <a:cubicBezTo>
                    <a:pt x="7746" y="1148"/>
                    <a:pt x="7752" y="1143"/>
                    <a:pt x="7757" y="1138"/>
                  </a:cubicBezTo>
                  <a:cubicBezTo>
                    <a:pt x="7762" y="1133"/>
                    <a:pt x="7766" y="1127"/>
                    <a:pt x="7770" y="1123"/>
                  </a:cubicBezTo>
                  <a:lnTo>
                    <a:pt x="7770" y="1123"/>
                  </a:lnTo>
                  <a:cubicBezTo>
                    <a:pt x="7772" y="1126"/>
                    <a:pt x="7773" y="1128"/>
                    <a:pt x="7774" y="1131"/>
                  </a:cubicBezTo>
                  <a:cubicBezTo>
                    <a:pt x="7778" y="1136"/>
                    <a:pt x="7780" y="1140"/>
                    <a:pt x="7784" y="1145"/>
                  </a:cubicBezTo>
                  <a:cubicBezTo>
                    <a:pt x="7786" y="1146"/>
                    <a:pt x="7788" y="1148"/>
                    <a:pt x="7789" y="1150"/>
                  </a:cubicBezTo>
                  <a:cubicBezTo>
                    <a:pt x="7791" y="1151"/>
                    <a:pt x="7794" y="1152"/>
                    <a:pt x="7793" y="1152"/>
                  </a:cubicBezTo>
                  <a:cubicBezTo>
                    <a:pt x="7795" y="1157"/>
                    <a:pt x="7798" y="1162"/>
                    <a:pt x="7801" y="1169"/>
                  </a:cubicBezTo>
                  <a:cubicBezTo>
                    <a:pt x="7803" y="1175"/>
                    <a:pt x="7808" y="1180"/>
                    <a:pt x="7812" y="1184"/>
                  </a:cubicBezTo>
                  <a:cubicBezTo>
                    <a:pt x="7813" y="1186"/>
                    <a:pt x="7816" y="1187"/>
                    <a:pt x="7818" y="1188"/>
                  </a:cubicBezTo>
                  <a:lnTo>
                    <a:pt x="7820" y="1189"/>
                  </a:lnTo>
                  <a:lnTo>
                    <a:pt x="7825" y="1191"/>
                  </a:lnTo>
                  <a:cubicBezTo>
                    <a:pt x="7830" y="1195"/>
                    <a:pt x="7837" y="1199"/>
                    <a:pt x="7845" y="1204"/>
                  </a:cubicBezTo>
                  <a:cubicBezTo>
                    <a:pt x="7847" y="1205"/>
                    <a:pt x="7848" y="1206"/>
                    <a:pt x="7850" y="1208"/>
                  </a:cubicBezTo>
                  <a:cubicBezTo>
                    <a:pt x="7853" y="1209"/>
                    <a:pt x="7854" y="1209"/>
                    <a:pt x="7856" y="1210"/>
                  </a:cubicBezTo>
                  <a:cubicBezTo>
                    <a:pt x="7857" y="1211"/>
                    <a:pt x="7860" y="1211"/>
                    <a:pt x="7862" y="1211"/>
                  </a:cubicBezTo>
                  <a:cubicBezTo>
                    <a:pt x="7864" y="1211"/>
                    <a:pt x="7865" y="1211"/>
                    <a:pt x="7867" y="1211"/>
                  </a:cubicBezTo>
                  <a:cubicBezTo>
                    <a:pt x="7871" y="1211"/>
                    <a:pt x="7875" y="1211"/>
                    <a:pt x="7879" y="1210"/>
                  </a:cubicBezTo>
                  <a:cubicBezTo>
                    <a:pt x="7884" y="1209"/>
                    <a:pt x="7889" y="1208"/>
                    <a:pt x="7894" y="1207"/>
                  </a:cubicBezTo>
                  <a:lnTo>
                    <a:pt x="7894" y="1207"/>
                  </a:lnTo>
                  <a:cubicBezTo>
                    <a:pt x="7894" y="1208"/>
                    <a:pt x="7895" y="1210"/>
                    <a:pt x="7895" y="1211"/>
                  </a:cubicBezTo>
                  <a:cubicBezTo>
                    <a:pt x="7897" y="1219"/>
                    <a:pt x="7899" y="1227"/>
                    <a:pt x="7901" y="1235"/>
                  </a:cubicBezTo>
                  <a:cubicBezTo>
                    <a:pt x="7903" y="1239"/>
                    <a:pt x="7904" y="1242"/>
                    <a:pt x="7906" y="1245"/>
                  </a:cubicBezTo>
                  <a:cubicBezTo>
                    <a:pt x="7910" y="1250"/>
                    <a:pt x="7915" y="1254"/>
                    <a:pt x="7921" y="1255"/>
                  </a:cubicBezTo>
                  <a:cubicBezTo>
                    <a:pt x="7923" y="1256"/>
                    <a:pt x="7924" y="1256"/>
                    <a:pt x="7926" y="1256"/>
                  </a:cubicBezTo>
                  <a:cubicBezTo>
                    <a:pt x="7927" y="1256"/>
                    <a:pt x="7929" y="1256"/>
                    <a:pt x="7930" y="1255"/>
                  </a:cubicBezTo>
                  <a:cubicBezTo>
                    <a:pt x="7933" y="1255"/>
                    <a:pt x="7935" y="1255"/>
                    <a:pt x="7937" y="1254"/>
                  </a:cubicBezTo>
                  <a:cubicBezTo>
                    <a:pt x="7940" y="1253"/>
                    <a:pt x="7943" y="1252"/>
                    <a:pt x="7945" y="1250"/>
                  </a:cubicBezTo>
                  <a:cubicBezTo>
                    <a:pt x="7952" y="1246"/>
                    <a:pt x="7959" y="1241"/>
                    <a:pt x="7966" y="1235"/>
                  </a:cubicBezTo>
                  <a:lnTo>
                    <a:pt x="7970" y="1233"/>
                  </a:lnTo>
                  <a:lnTo>
                    <a:pt x="7972" y="1252"/>
                  </a:lnTo>
                  <a:cubicBezTo>
                    <a:pt x="7972" y="1257"/>
                    <a:pt x="7974" y="1262"/>
                    <a:pt x="7977" y="1268"/>
                  </a:cubicBezTo>
                  <a:cubicBezTo>
                    <a:pt x="7977" y="1270"/>
                    <a:pt x="7978" y="1272"/>
                    <a:pt x="7980" y="1274"/>
                  </a:cubicBezTo>
                  <a:cubicBezTo>
                    <a:pt x="7981" y="1276"/>
                    <a:pt x="7984" y="1278"/>
                    <a:pt x="7987" y="1281"/>
                  </a:cubicBezTo>
                  <a:cubicBezTo>
                    <a:pt x="7989" y="1282"/>
                    <a:pt x="7989" y="1282"/>
                    <a:pt x="7989" y="1282"/>
                  </a:cubicBezTo>
                  <a:cubicBezTo>
                    <a:pt x="7989" y="1282"/>
                    <a:pt x="7988" y="1282"/>
                    <a:pt x="7988" y="1282"/>
                  </a:cubicBezTo>
                  <a:lnTo>
                    <a:pt x="7988" y="1282"/>
                  </a:lnTo>
                  <a:cubicBezTo>
                    <a:pt x="7992" y="1286"/>
                    <a:pt x="7995" y="1292"/>
                    <a:pt x="7999" y="1298"/>
                  </a:cubicBezTo>
                  <a:cubicBezTo>
                    <a:pt x="8002" y="1303"/>
                    <a:pt x="8007" y="1307"/>
                    <a:pt x="8012" y="1311"/>
                  </a:cubicBezTo>
                  <a:cubicBezTo>
                    <a:pt x="8015" y="1313"/>
                    <a:pt x="8020" y="1315"/>
                    <a:pt x="8024" y="1315"/>
                  </a:cubicBezTo>
                  <a:cubicBezTo>
                    <a:pt x="8026" y="1316"/>
                    <a:pt x="8028" y="1316"/>
                    <a:pt x="8029" y="1316"/>
                  </a:cubicBezTo>
                  <a:cubicBezTo>
                    <a:pt x="8031" y="1316"/>
                    <a:pt x="8033" y="1316"/>
                    <a:pt x="8035" y="1315"/>
                  </a:cubicBezTo>
                  <a:cubicBezTo>
                    <a:pt x="8043" y="1314"/>
                    <a:pt x="8051" y="1312"/>
                    <a:pt x="8059" y="1309"/>
                  </a:cubicBezTo>
                  <a:lnTo>
                    <a:pt x="8062" y="1309"/>
                  </a:lnTo>
                  <a:cubicBezTo>
                    <a:pt x="8065" y="1311"/>
                    <a:pt x="8067" y="1312"/>
                    <a:pt x="8071" y="1312"/>
                  </a:cubicBezTo>
                  <a:cubicBezTo>
                    <a:pt x="8072" y="1312"/>
                    <a:pt x="8074" y="1313"/>
                    <a:pt x="8076" y="1313"/>
                  </a:cubicBezTo>
                  <a:cubicBezTo>
                    <a:pt x="8078" y="1313"/>
                    <a:pt x="8079" y="1312"/>
                    <a:pt x="8081" y="1312"/>
                  </a:cubicBezTo>
                  <a:cubicBezTo>
                    <a:pt x="8089" y="1311"/>
                    <a:pt x="8097" y="1308"/>
                    <a:pt x="8105" y="1306"/>
                  </a:cubicBezTo>
                  <a:lnTo>
                    <a:pt x="8105" y="1306"/>
                  </a:lnTo>
                  <a:cubicBezTo>
                    <a:pt x="8107" y="1311"/>
                    <a:pt x="8109" y="1317"/>
                    <a:pt x="8112" y="1326"/>
                  </a:cubicBezTo>
                  <a:cubicBezTo>
                    <a:pt x="8115" y="1331"/>
                    <a:pt x="8118" y="1337"/>
                    <a:pt x="8123" y="1342"/>
                  </a:cubicBezTo>
                  <a:cubicBezTo>
                    <a:pt x="8123" y="1343"/>
                    <a:pt x="8125" y="1344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4"/>
                    <a:pt x="8126" y="1344"/>
                  </a:cubicBezTo>
                  <a:lnTo>
                    <a:pt x="8126" y="1344"/>
                  </a:lnTo>
                  <a:cubicBezTo>
                    <a:pt x="8126" y="1344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45"/>
                    <a:pt x="8127" y="1345"/>
                    <a:pt x="8127" y="1345"/>
                  </a:cubicBezTo>
                  <a:lnTo>
                    <a:pt x="8127" y="1345"/>
                  </a:lnTo>
                  <a:cubicBezTo>
                    <a:pt x="8127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50"/>
                    <a:pt x="8129" y="1357"/>
                    <a:pt x="8130" y="1364"/>
                  </a:cubicBezTo>
                  <a:cubicBezTo>
                    <a:pt x="8131" y="1369"/>
                    <a:pt x="8132" y="1373"/>
                    <a:pt x="8134" y="1378"/>
                  </a:cubicBezTo>
                  <a:cubicBezTo>
                    <a:pt x="8135" y="1382"/>
                    <a:pt x="8138" y="1386"/>
                    <a:pt x="8140" y="1388"/>
                  </a:cubicBezTo>
                  <a:cubicBezTo>
                    <a:pt x="8145" y="1394"/>
                    <a:pt x="8153" y="1396"/>
                    <a:pt x="8160" y="1396"/>
                  </a:cubicBezTo>
                  <a:cubicBezTo>
                    <a:pt x="8162" y="1395"/>
                    <a:pt x="8164" y="1395"/>
                    <a:pt x="8167" y="1394"/>
                  </a:cubicBezTo>
                  <a:lnTo>
                    <a:pt x="8171" y="1392"/>
                  </a:lnTo>
                  <a:cubicBezTo>
                    <a:pt x="8174" y="1391"/>
                    <a:pt x="8176" y="1389"/>
                    <a:pt x="8178" y="1388"/>
                  </a:cubicBezTo>
                  <a:cubicBezTo>
                    <a:pt x="8183" y="1385"/>
                    <a:pt x="8185" y="1382"/>
                    <a:pt x="8189" y="1380"/>
                  </a:cubicBezTo>
                  <a:lnTo>
                    <a:pt x="8207" y="1365"/>
                  </a:lnTo>
                  <a:cubicBezTo>
                    <a:pt x="8210" y="1363"/>
                    <a:pt x="8212" y="1362"/>
                    <a:pt x="8215" y="1359"/>
                  </a:cubicBezTo>
                  <a:lnTo>
                    <a:pt x="8215" y="1359"/>
                  </a:lnTo>
                  <a:cubicBezTo>
                    <a:pt x="8217" y="1361"/>
                    <a:pt x="8218" y="1363"/>
                    <a:pt x="8220" y="1365"/>
                  </a:cubicBezTo>
                  <a:cubicBezTo>
                    <a:pt x="8223" y="1369"/>
                    <a:pt x="8228" y="1373"/>
                    <a:pt x="8229" y="1376"/>
                  </a:cubicBezTo>
                  <a:cubicBezTo>
                    <a:pt x="8232" y="1377"/>
                    <a:pt x="8234" y="1379"/>
                    <a:pt x="8236" y="1380"/>
                  </a:cubicBezTo>
                  <a:lnTo>
                    <a:pt x="8238" y="1381"/>
                  </a:lnTo>
                  <a:lnTo>
                    <a:pt x="8238" y="1381"/>
                  </a:lnTo>
                  <a:cubicBezTo>
                    <a:pt x="8238" y="1382"/>
                    <a:pt x="8239" y="1383"/>
                    <a:pt x="8240" y="1385"/>
                  </a:cubicBezTo>
                  <a:cubicBezTo>
                    <a:pt x="8241" y="1388"/>
                    <a:pt x="8242" y="1392"/>
                    <a:pt x="8243" y="1395"/>
                  </a:cubicBezTo>
                  <a:cubicBezTo>
                    <a:pt x="8244" y="1400"/>
                    <a:pt x="8246" y="1404"/>
                    <a:pt x="8248" y="1409"/>
                  </a:cubicBezTo>
                  <a:cubicBezTo>
                    <a:pt x="8251" y="1416"/>
                    <a:pt x="8257" y="1422"/>
                    <a:pt x="8264" y="1425"/>
                  </a:cubicBezTo>
                  <a:cubicBezTo>
                    <a:pt x="8272" y="1429"/>
                    <a:pt x="8280" y="1432"/>
                    <a:pt x="8287" y="1435"/>
                  </a:cubicBezTo>
                  <a:cubicBezTo>
                    <a:pt x="8290" y="1436"/>
                    <a:pt x="8294" y="1437"/>
                    <a:pt x="8296" y="1439"/>
                  </a:cubicBezTo>
                  <a:lnTo>
                    <a:pt x="8296" y="1440"/>
                  </a:lnTo>
                  <a:cubicBezTo>
                    <a:pt x="8300" y="1444"/>
                    <a:pt x="8301" y="1452"/>
                    <a:pt x="8306" y="1461"/>
                  </a:cubicBezTo>
                  <a:cubicBezTo>
                    <a:pt x="8309" y="1467"/>
                    <a:pt x="8314" y="1473"/>
                    <a:pt x="8321" y="1476"/>
                  </a:cubicBezTo>
                  <a:cubicBezTo>
                    <a:pt x="8325" y="1479"/>
                    <a:pt x="8330" y="1480"/>
                    <a:pt x="8335" y="1480"/>
                  </a:cubicBezTo>
                  <a:cubicBezTo>
                    <a:pt x="8337" y="1480"/>
                    <a:pt x="8340" y="1479"/>
                    <a:pt x="8343" y="1479"/>
                  </a:cubicBezTo>
                  <a:cubicBezTo>
                    <a:pt x="8353" y="1477"/>
                    <a:pt x="8360" y="1474"/>
                    <a:pt x="8366" y="1473"/>
                  </a:cubicBez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68" y="1473"/>
                    <a:pt x="8368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70" y="1474"/>
                    <a:pt x="8372" y="1474"/>
                    <a:pt x="8375" y="1475"/>
                  </a:cubicBezTo>
                  <a:lnTo>
                    <a:pt x="8382" y="1475"/>
                  </a:lnTo>
                  <a:lnTo>
                    <a:pt x="8387" y="1474"/>
                  </a:lnTo>
                  <a:lnTo>
                    <a:pt x="8391" y="1473"/>
                  </a:lnTo>
                  <a:cubicBezTo>
                    <a:pt x="8400" y="1469"/>
                    <a:pt x="8407" y="1465"/>
                    <a:pt x="8415" y="1460"/>
                  </a:cubicBezTo>
                  <a:cubicBezTo>
                    <a:pt x="8417" y="1459"/>
                    <a:pt x="8420" y="1457"/>
                    <a:pt x="8423" y="1457"/>
                  </a:cubicBezTo>
                  <a:cubicBezTo>
                    <a:pt x="8425" y="1459"/>
                    <a:pt x="8426" y="1462"/>
                    <a:pt x="8427" y="1466"/>
                  </a:cubicBezTo>
                  <a:cubicBezTo>
                    <a:pt x="8430" y="1469"/>
                    <a:pt x="8433" y="1474"/>
                    <a:pt x="8435" y="1477"/>
                  </a:cubicBezTo>
                  <a:cubicBezTo>
                    <a:pt x="8438" y="1480"/>
                    <a:pt x="8440" y="1482"/>
                    <a:pt x="8442" y="1484"/>
                  </a:cubicBezTo>
                  <a:lnTo>
                    <a:pt x="8442" y="1484"/>
                  </a:lnTo>
                  <a:lnTo>
                    <a:pt x="8442" y="1487"/>
                  </a:lnTo>
                  <a:lnTo>
                    <a:pt x="8442" y="1497"/>
                  </a:lnTo>
                  <a:lnTo>
                    <a:pt x="8439" y="1520"/>
                  </a:lnTo>
                  <a:cubicBezTo>
                    <a:pt x="8439" y="1525"/>
                    <a:pt x="8439" y="1528"/>
                    <a:pt x="8439" y="1533"/>
                  </a:cubicBezTo>
                  <a:cubicBezTo>
                    <a:pt x="8439" y="1535"/>
                    <a:pt x="8439" y="1539"/>
                    <a:pt x="8439" y="1541"/>
                  </a:cubicBezTo>
                  <a:cubicBezTo>
                    <a:pt x="8439" y="1543"/>
                    <a:pt x="8440" y="1545"/>
                    <a:pt x="8440" y="1547"/>
                  </a:cubicBezTo>
                  <a:cubicBezTo>
                    <a:pt x="8441" y="1549"/>
                    <a:pt x="8442" y="1552"/>
                    <a:pt x="8444" y="1554"/>
                  </a:cubicBezTo>
                  <a:cubicBezTo>
                    <a:pt x="8447" y="1560"/>
                    <a:pt x="8454" y="1563"/>
                    <a:pt x="8462" y="1563"/>
                  </a:cubicBezTo>
                  <a:cubicBezTo>
                    <a:pt x="8466" y="1563"/>
                    <a:pt x="8469" y="1562"/>
                    <a:pt x="8474" y="1561"/>
                  </a:cubicBezTo>
                  <a:cubicBezTo>
                    <a:pt x="8478" y="1560"/>
                    <a:pt x="8482" y="1557"/>
                    <a:pt x="8486" y="1555"/>
                  </a:cubicBezTo>
                  <a:cubicBezTo>
                    <a:pt x="8493" y="1550"/>
                    <a:pt x="8500" y="1546"/>
                    <a:pt x="8506" y="1542"/>
                  </a:cubicBezTo>
                  <a:cubicBezTo>
                    <a:pt x="8508" y="1541"/>
                    <a:pt x="8511" y="1540"/>
                    <a:pt x="8513" y="1540"/>
                  </a:cubicBezTo>
                  <a:lnTo>
                    <a:pt x="8512" y="1540"/>
                  </a:lnTo>
                  <a:cubicBezTo>
                    <a:pt x="8512" y="1540"/>
                    <a:pt x="8511" y="1540"/>
                    <a:pt x="8511" y="1539"/>
                  </a:cubicBezTo>
                  <a:lnTo>
                    <a:pt x="8511" y="1539"/>
                  </a:lnTo>
                  <a:cubicBezTo>
                    <a:pt x="8512" y="1540"/>
                    <a:pt x="8513" y="1540"/>
                    <a:pt x="8513" y="1540"/>
                  </a:cubicBezTo>
                  <a:cubicBezTo>
                    <a:pt x="8515" y="1541"/>
                    <a:pt x="8518" y="1541"/>
                    <a:pt x="8520" y="1541"/>
                  </a:cubicBezTo>
                  <a:cubicBezTo>
                    <a:pt x="8526" y="1541"/>
                    <a:pt x="8532" y="1540"/>
                    <a:pt x="8536" y="1538"/>
                  </a:cubicBezTo>
                  <a:lnTo>
                    <a:pt x="8548" y="1533"/>
                  </a:lnTo>
                  <a:cubicBezTo>
                    <a:pt x="8551" y="1532"/>
                    <a:pt x="8555" y="1532"/>
                    <a:pt x="8557" y="1531"/>
                  </a:cubicBezTo>
                  <a:cubicBezTo>
                    <a:pt x="8558" y="1531"/>
                    <a:pt x="8558" y="1530"/>
                    <a:pt x="8558" y="1530"/>
                  </a:cubicBezTo>
                  <a:lnTo>
                    <a:pt x="8558" y="1530"/>
                  </a:lnTo>
                  <a:cubicBezTo>
                    <a:pt x="8563" y="1534"/>
                    <a:pt x="8567" y="1537"/>
                    <a:pt x="8571" y="1542"/>
                  </a:cubicBezTo>
                  <a:cubicBezTo>
                    <a:pt x="8574" y="1546"/>
                    <a:pt x="8578" y="1548"/>
                    <a:pt x="8581" y="1552"/>
                  </a:cubicBezTo>
                  <a:cubicBezTo>
                    <a:pt x="8582" y="1552"/>
                    <a:pt x="8582" y="1552"/>
                    <a:pt x="8583" y="1552"/>
                  </a:cubicBezTo>
                  <a:lnTo>
                    <a:pt x="8583" y="1552"/>
                  </a:lnTo>
                  <a:cubicBezTo>
                    <a:pt x="8582" y="1558"/>
                    <a:pt x="8581" y="1564"/>
                    <a:pt x="8580" y="1569"/>
                  </a:cubicBezTo>
                  <a:lnTo>
                    <a:pt x="8577" y="1592"/>
                  </a:lnTo>
                  <a:cubicBezTo>
                    <a:pt x="8577" y="1597"/>
                    <a:pt x="8577" y="1600"/>
                    <a:pt x="8577" y="1605"/>
                  </a:cubicBezTo>
                  <a:cubicBezTo>
                    <a:pt x="8576" y="1608"/>
                    <a:pt x="8576" y="1611"/>
                    <a:pt x="8577" y="1613"/>
                  </a:cubicBezTo>
                  <a:cubicBezTo>
                    <a:pt x="8576" y="1615"/>
                    <a:pt x="8576" y="1616"/>
                    <a:pt x="8577" y="1619"/>
                  </a:cubicBezTo>
                  <a:cubicBezTo>
                    <a:pt x="8577" y="1621"/>
                    <a:pt x="8578" y="1623"/>
                    <a:pt x="8579" y="1626"/>
                  </a:cubicBezTo>
                  <a:cubicBezTo>
                    <a:pt x="8583" y="1632"/>
                    <a:pt x="8590" y="1635"/>
                    <a:pt x="8598" y="1635"/>
                  </a:cubicBezTo>
                  <a:cubicBezTo>
                    <a:pt x="8601" y="1635"/>
                    <a:pt x="8605" y="1635"/>
                    <a:pt x="8608" y="1634"/>
                  </a:cubicBezTo>
                  <a:cubicBezTo>
                    <a:pt x="8613" y="1632"/>
                    <a:pt x="8617" y="1629"/>
                    <a:pt x="8622" y="1627"/>
                  </a:cubicBezTo>
                  <a:cubicBezTo>
                    <a:pt x="8629" y="1623"/>
                    <a:pt x="8636" y="1619"/>
                    <a:pt x="8642" y="1616"/>
                  </a:cubicBezTo>
                  <a:cubicBezTo>
                    <a:pt x="8643" y="1620"/>
                    <a:pt x="8642" y="1623"/>
                    <a:pt x="8643" y="1628"/>
                  </a:cubicBezTo>
                  <a:cubicBezTo>
                    <a:pt x="8643" y="1632"/>
                    <a:pt x="8644" y="1636"/>
                    <a:pt x="8644" y="1641"/>
                  </a:cubicBezTo>
                  <a:cubicBezTo>
                    <a:pt x="8644" y="1647"/>
                    <a:pt x="8646" y="1654"/>
                    <a:pt x="8651" y="1658"/>
                  </a:cubicBezTo>
                  <a:cubicBezTo>
                    <a:pt x="8652" y="1660"/>
                    <a:pt x="8654" y="1663"/>
                    <a:pt x="8657" y="1664"/>
                  </a:cubicBezTo>
                  <a:cubicBezTo>
                    <a:pt x="8660" y="1666"/>
                    <a:pt x="8663" y="1667"/>
                    <a:pt x="8666" y="1667"/>
                  </a:cubicBezTo>
                  <a:cubicBezTo>
                    <a:pt x="8667" y="1667"/>
                    <a:pt x="8668" y="1667"/>
                    <a:pt x="8669" y="1666"/>
                  </a:cubicBezTo>
                  <a:cubicBezTo>
                    <a:pt x="8673" y="1666"/>
                    <a:pt x="8676" y="1665"/>
                    <a:pt x="8680" y="1663"/>
                  </a:cubicBezTo>
                  <a:cubicBezTo>
                    <a:pt x="8685" y="1660"/>
                    <a:pt x="8688" y="1658"/>
                    <a:pt x="8693" y="1656"/>
                  </a:cubicBezTo>
                  <a:cubicBezTo>
                    <a:pt x="8700" y="1650"/>
                    <a:pt x="8705" y="1645"/>
                    <a:pt x="8711" y="1640"/>
                  </a:cubicBezTo>
                  <a:cubicBezTo>
                    <a:pt x="8717" y="1634"/>
                    <a:pt x="8723" y="1629"/>
                    <a:pt x="8729" y="1626"/>
                  </a:cubicBezTo>
                  <a:cubicBezTo>
                    <a:pt x="8729" y="1625"/>
                    <a:pt x="8730" y="1624"/>
                    <a:pt x="8731" y="1623"/>
                  </a:cubicBezTo>
                  <a:lnTo>
                    <a:pt x="8731" y="1623"/>
                  </a:lnTo>
                  <a:cubicBezTo>
                    <a:pt x="8734" y="1627"/>
                    <a:pt x="8738" y="1632"/>
                    <a:pt x="8745" y="1637"/>
                  </a:cubicBezTo>
                  <a:cubicBezTo>
                    <a:pt x="8746" y="1640"/>
                    <a:pt x="8748" y="1641"/>
                    <a:pt x="8751" y="1643"/>
                  </a:cubicBezTo>
                  <a:lnTo>
                    <a:pt x="8753" y="1645"/>
                  </a:lnTo>
                  <a:lnTo>
                    <a:pt x="8754" y="1647"/>
                  </a:lnTo>
                  <a:cubicBezTo>
                    <a:pt x="8753" y="1645"/>
                    <a:pt x="8753" y="1644"/>
                    <a:pt x="8753" y="1644"/>
                  </a:cubicBezTo>
                  <a:lnTo>
                    <a:pt x="8753" y="1644"/>
                  </a:lnTo>
                  <a:cubicBezTo>
                    <a:pt x="8753" y="1644"/>
                    <a:pt x="8754" y="1645"/>
                    <a:pt x="8754" y="1647"/>
                  </a:cubicBezTo>
                  <a:cubicBezTo>
                    <a:pt x="8754" y="1652"/>
                    <a:pt x="8754" y="1660"/>
                    <a:pt x="8754" y="1669"/>
                  </a:cubicBezTo>
                  <a:cubicBezTo>
                    <a:pt x="8754" y="1673"/>
                    <a:pt x="8755" y="1678"/>
                    <a:pt x="8755" y="1682"/>
                  </a:cubicBezTo>
                  <a:cubicBezTo>
                    <a:pt x="8756" y="1685"/>
                    <a:pt x="8756" y="1688"/>
                    <a:pt x="8758" y="1692"/>
                  </a:cubicBezTo>
                  <a:cubicBezTo>
                    <a:pt x="8759" y="1693"/>
                    <a:pt x="8760" y="1695"/>
                    <a:pt x="8761" y="1698"/>
                  </a:cubicBezTo>
                  <a:cubicBezTo>
                    <a:pt x="8763" y="1700"/>
                    <a:pt x="8764" y="1701"/>
                    <a:pt x="8768" y="1703"/>
                  </a:cubicBezTo>
                  <a:cubicBezTo>
                    <a:pt x="8770" y="1705"/>
                    <a:pt x="8773" y="1706"/>
                    <a:pt x="8776" y="1706"/>
                  </a:cubicBezTo>
                  <a:cubicBezTo>
                    <a:pt x="8781" y="1706"/>
                    <a:pt x="8785" y="1703"/>
                    <a:pt x="8788" y="1698"/>
                  </a:cubicBezTo>
                  <a:cubicBezTo>
                    <a:pt x="8792" y="1691"/>
                    <a:pt x="8790" y="1681"/>
                    <a:pt x="8783" y="1678"/>
                  </a:cubicBezTo>
                  <a:cubicBezTo>
                    <a:pt x="8784" y="1678"/>
                    <a:pt x="8784" y="1678"/>
                    <a:pt x="8785" y="1679"/>
                  </a:cubicBezTo>
                  <a:lnTo>
                    <a:pt x="8785" y="1678"/>
                  </a:lnTo>
                  <a:cubicBezTo>
                    <a:pt x="8785" y="1674"/>
                    <a:pt x="8785" y="1671"/>
                    <a:pt x="8785" y="1667"/>
                  </a:cubicBezTo>
                  <a:cubicBezTo>
                    <a:pt x="8785" y="1660"/>
                    <a:pt x="8785" y="1652"/>
                    <a:pt x="8784" y="1643"/>
                  </a:cubicBezTo>
                  <a:cubicBezTo>
                    <a:pt x="8784" y="1640"/>
                    <a:pt x="8783" y="1637"/>
                    <a:pt x="8782" y="1635"/>
                  </a:cubicBezTo>
                  <a:cubicBezTo>
                    <a:pt x="8782" y="1633"/>
                    <a:pt x="8781" y="1630"/>
                    <a:pt x="8780" y="1629"/>
                  </a:cubicBezTo>
                  <a:cubicBezTo>
                    <a:pt x="8778" y="1627"/>
                    <a:pt x="8776" y="1625"/>
                    <a:pt x="8775" y="1622"/>
                  </a:cubicBezTo>
                  <a:lnTo>
                    <a:pt x="8769" y="1619"/>
                  </a:lnTo>
                  <a:cubicBezTo>
                    <a:pt x="8768" y="1619"/>
                    <a:pt x="8768" y="1618"/>
                    <a:pt x="8767" y="1616"/>
                  </a:cubicBezTo>
                  <a:cubicBezTo>
                    <a:pt x="8762" y="1612"/>
                    <a:pt x="8758" y="1605"/>
                    <a:pt x="8749" y="1599"/>
                  </a:cubicBezTo>
                  <a:cubicBezTo>
                    <a:pt x="8747" y="1597"/>
                    <a:pt x="8745" y="1596"/>
                    <a:pt x="8742" y="1593"/>
                  </a:cubicBezTo>
                  <a:cubicBezTo>
                    <a:pt x="8739" y="1592"/>
                    <a:pt x="8734" y="1591"/>
                    <a:pt x="8731" y="1591"/>
                  </a:cubicBezTo>
                  <a:cubicBezTo>
                    <a:pt x="8729" y="1591"/>
                    <a:pt x="8726" y="1592"/>
                    <a:pt x="8724" y="1593"/>
                  </a:cubicBezTo>
                  <a:cubicBezTo>
                    <a:pt x="8719" y="1594"/>
                    <a:pt x="8715" y="1598"/>
                    <a:pt x="8710" y="1600"/>
                  </a:cubicBezTo>
                  <a:cubicBezTo>
                    <a:pt x="8703" y="1606"/>
                    <a:pt x="8697" y="1611"/>
                    <a:pt x="8691" y="1616"/>
                  </a:cubicBezTo>
                  <a:cubicBezTo>
                    <a:pt x="8686" y="1621"/>
                    <a:pt x="8680" y="1626"/>
                    <a:pt x="8674" y="1630"/>
                  </a:cubicBezTo>
                  <a:lnTo>
                    <a:pt x="8674" y="1630"/>
                  </a:lnTo>
                  <a:cubicBezTo>
                    <a:pt x="8674" y="1628"/>
                    <a:pt x="8674" y="1626"/>
                    <a:pt x="8674" y="1625"/>
                  </a:cubicBezTo>
                  <a:cubicBezTo>
                    <a:pt x="8674" y="1621"/>
                    <a:pt x="8673" y="1616"/>
                    <a:pt x="8673" y="1613"/>
                  </a:cubicBezTo>
                  <a:cubicBezTo>
                    <a:pt x="8672" y="1607"/>
                    <a:pt x="8671" y="1601"/>
                    <a:pt x="8669" y="1597"/>
                  </a:cubicBezTo>
                  <a:cubicBezTo>
                    <a:pt x="8667" y="1592"/>
                    <a:pt x="8664" y="1588"/>
                    <a:pt x="8659" y="1585"/>
                  </a:cubicBezTo>
                  <a:cubicBezTo>
                    <a:pt x="8657" y="1583"/>
                    <a:pt x="8653" y="1582"/>
                    <a:pt x="8650" y="1582"/>
                  </a:cubicBezTo>
                  <a:lnTo>
                    <a:pt x="8643" y="1582"/>
                  </a:lnTo>
                  <a:cubicBezTo>
                    <a:pt x="8638" y="1583"/>
                    <a:pt x="8632" y="1585"/>
                    <a:pt x="8628" y="1588"/>
                  </a:cubicBezTo>
                  <a:cubicBezTo>
                    <a:pt x="8620" y="1592"/>
                    <a:pt x="8613" y="1595"/>
                    <a:pt x="8608" y="1599"/>
                  </a:cubicBezTo>
                  <a:lnTo>
                    <a:pt x="8608" y="1599"/>
                  </a:lnTo>
                  <a:cubicBezTo>
                    <a:pt x="8608" y="1598"/>
                    <a:pt x="8608" y="1597"/>
                    <a:pt x="8608" y="1596"/>
                  </a:cubicBezTo>
                  <a:lnTo>
                    <a:pt x="8612" y="1572"/>
                  </a:lnTo>
                  <a:cubicBezTo>
                    <a:pt x="8613" y="1563"/>
                    <a:pt x="8614" y="1554"/>
                    <a:pt x="8613" y="1545"/>
                  </a:cubicBezTo>
                  <a:cubicBezTo>
                    <a:pt x="8613" y="1542"/>
                    <a:pt x="8612" y="1541"/>
                    <a:pt x="8612" y="1539"/>
                  </a:cubicBezTo>
                  <a:cubicBezTo>
                    <a:pt x="8610" y="1535"/>
                    <a:pt x="8609" y="1533"/>
                    <a:pt x="8607" y="1531"/>
                  </a:cubicBezTo>
                  <a:cubicBezTo>
                    <a:pt x="8605" y="1530"/>
                    <a:pt x="8603" y="1527"/>
                    <a:pt x="8601" y="1526"/>
                  </a:cubicBezTo>
                  <a:lnTo>
                    <a:pt x="8600" y="1525"/>
                  </a:lnTo>
                  <a:cubicBezTo>
                    <a:pt x="8598" y="1524"/>
                    <a:pt x="8595" y="1521"/>
                    <a:pt x="8593" y="1519"/>
                  </a:cubicBezTo>
                  <a:cubicBezTo>
                    <a:pt x="8587" y="1512"/>
                    <a:pt x="8580" y="1505"/>
                    <a:pt x="8572" y="1501"/>
                  </a:cubicBezTo>
                  <a:cubicBezTo>
                    <a:pt x="8570" y="1499"/>
                    <a:pt x="8568" y="1498"/>
                    <a:pt x="8565" y="1498"/>
                  </a:cubicBezTo>
                  <a:cubicBezTo>
                    <a:pt x="8564" y="1498"/>
                    <a:pt x="8563" y="1497"/>
                    <a:pt x="8562" y="1497"/>
                  </a:cubicBezTo>
                  <a:cubicBezTo>
                    <a:pt x="8561" y="1497"/>
                    <a:pt x="8559" y="1498"/>
                    <a:pt x="8558" y="1498"/>
                  </a:cubicBezTo>
                  <a:cubicBezTo>
                    <a:pt x="8556" y="1498"/>
                    <a:pt x="8552" y="1498"/>
                    <a:pt x="8549" y="1499"/>
                  </a:cubicBezTo>
                  <a:cubicBezTo>
                    <a:pt x="8544" y="1501"/>
                    <a:pt x="8541" y="1502"/>
                    <a:pt x="8536" y="1503"/>
                  </a:cubicBezTo>
                  <a:lnTo>
                    <a:pt x="8526" y="1508"/>
                  </a:lnTo>
                  <a:cubicBezTo>
                    <a:pt x="8524" y="1509"/>
                    <a:pt x="8522" y="1509"/>
                    <a:pt x="8520" y="1509"/>
                  </a:cubicBezTo>
                  <a:lnTo>
                    <a:pt x="8521" y="1509"/>
                  </a:lnTo>
                  <a:cubicBezTo>
                    <a:pt x="8520" y="1509"/>
                    <a:pt x="8523" y="1510"/>
                    <a:pt x="8523" y="1510"/>
                  </a:cubicBezTo>
                  <a:cubicBezTo>
                    <a:pt x="8523" y="1510"/>
                    <a:pt x="8522" y="1510"/>
                    <a:pt x="8520" y="1509"/>
                  </a:cubicBezTo>
                  <a:cubicBezTo>
                    <a:pt x="8518" y="1508"/>
                    <a:pt x="8514" y="1508"/>
                    <a:pt x="8511" y="1508"/>
                  </a:cubicBezTo>
                  <a:cubicBezTo>
                    <a:pt x="8508" y="1508"/>
                    <a:pt x="8507" y="1508"/>
                    <a:pt x="8505" y="1509"/>
                  </a:cubicBezTo>
                  <a:cubicBezTo>
                    <a:pt x="8499" y="1510"/>
                    <a:pt x="8495" y="1512"/>
                    <a:pt x="8490" y="1515"/>
                  </a:cubicBezTo>
                  <a:cubicBezTo>
                    <a:pt x="8483" y="1519"/>
                    <a:pt x="8477" y="1523"/>
                    <a:pt x="8471" y="1527"/>
                  </a:cubicBezTo>
                  <a:lnTo>
                    <a:pt x="8471" y="1527"/>
                  </a:lnTo>
                  <a:lnTo>
                    <a:pt x="8471" y="1524"/>
                  </a:lnTo>
                  <a:lnTo>
                    <a:pt x="8475" y="1501"/>
                  </a:lnTo>
                  <a:cubicBezTo>
                    <a:pt x="8475" y="1496"/>
                    <a:pt x="8475" y="1491"/>
                    <a:pt x="8475" y="1487"/>
                  </a:cubicBezTo>
                  <a:cubicBezTo>
                    <a:pt x="8476" y="1481"/>
                    <a:pt x="8475" y="1474"/>
                    <a:pt x="8473" y="1468"/>
                  </a:cubicBezTo>
                  <a:cubicBezTo>
                    <a:pt x="8471" y="1465"/>
                    <a:pt x="8469" y="1462"/>
                    <a:pt x="8466" y="1460"/>
                  </a:cubicBezTo>
                  <a:lnTo>
                    <a:pt x="8463" y="1458"/>
                  </a:lnTo>
                  <a:lnTo>
                    <a:pt x="8462" y="1457"/>
                  </a:lnTo>
                  <a:cubicBezTo>
                    <a:pt x="8460" y="1454"/>
                    <a:pt x="8459" y="1452"/>
                    <a:pt x="8457" y="1450"/>
                  </a:cubicBezTo>
                  <a:cubicBezTo>
                    <a:pt x="8455" y="1445"/>
                    <a:pt x="8453" y="1442"/>
                    <a:pt x="8451" y="1438"/>
                  </a:cubicBezTo>
                  <a:cubicBezTo>
                    <a:pt x="8447" y="1432"/>
                    <a:pt x="8442" y="1428"/>
                    <a:pt x="8435" y="1424"/>
                  </a:cubicBezTo>
                  <a:cubicBezTo>
                    <a:pt x="8433" y="1423"/>
                    <a:pt x="8430" y="1422"/>
                    <a:pt x="8427" y="1422"/>
                  </a:cubicBezTo>
                  <a:cubicBezTo>
                    <a:pt x="8424" y="1422"/>
                    <a:pt x="8422" y="1423"/>
                    <a:pt x="8420" y="1423"/>
                  </a:cubicBezTo>
                  <a:cubicBezTo>
                    <a:pt x="8417" y="1423"/>
                    <a:pt x="8415" y="1424"/>
                    <a:pt x="8411" y="1425"/>
                  </a:cubicBezTo>
                  <a:cubicBezTo>
                    <a:pt x="8408" y="1426"/>
                    <a:pt x="8403" y="1429"/>
                    <a:pt x="8400" y="1431"/>
                  </a:cubicBezTo>
                  <a:cubicBezTo>
                    <a:pt x="8394" y="1434"/>
                    <a:pt x="8388" y="1438"/>
                    <a:pt x="8382" y="1441"/>
                  </a:cubicBezTo>
                  <a:lnTo>
                    <a:pt x="8382" y="1441"/>
                  </a:lnTo>
                  <a:cubicBezTo>
                    <a:pt x="8383" y="1441"/>
                    <a:pt x="8384" y="1442"/>
                    <a:pt x="8383" y="1442"/>
                  </a:cubicBezTo>
                  <a:cubicBezTo>
                    <a:pt x="8383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1" y="1441"/>
                    <a:pt x="8381" y="1442"/>
                  </a:cubicBezTo>
                  <a:cubicBezTo>
                    <a:pt x="8381" y="1441"/>
                    <a:pt x="8381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77" y="1440"/>
                    <a:pt x="8372" y="1439"/>
                    <a:pt x="8367" y="1439"/>
                  </a:cubicBezTo>
                  <a:cubicBezTo>
                    <a:pt x="8365" y="1439"/>
                    <a:pt x="8363" y="1439"/>
                    <a:pt x="8361" y="1439"/>
                  </a:cubicBezTo>
                  <a:cubicBezTo>
                    <a:pt x="8351" y="1441"/>
                    <a:pt x="8344" y="1444"/>
                    <a:pt x="8339" y="1445"/>
                  </a:cubicBezTo>
                  <a:lnTo>
                    <a:pt x="8339" y="1445"/>
                  </a:lnTo>
                  <a:cubicBezTo>
                    <a:pt x="8339" y="1445"/>
                    <a:pt x="8338" y="1444"/>
                    <a:pt x="8338" y="1444"/>
                  </a:cubicBezTo>
                  <a:cubicBezTo>
                    <a:pt x="8336" y="1439"/>
                    <a:pt x="8335" y="1432"/>
                    <a:pt x="8329" y="1422"/>
                  </a:cubicBezTo>
                  <a:cubicBezTo>
                    <a:pt x="8327" y="1420"/>
                    <a:pt x="8325" y="1416"/>
                    <a:pt x="8323" y="1414"/>
                  </a:cubicBezTo>
                  <a:cubicBezTo>
                    <a:pt x="8320" y="1411"/>
                    <a:pt x="8317" y="1409"/>
                    <a:pt x="8314" y="1408"/>
                  </a:cubicBezTo>
                  <a:cubicBezTo>
                    <a:pt x="8309" y="1406"/>
                    <a:pt x="8306" y="1403"/>
                    <a:pt x="8301" y="1402"/>
                  </a:cubicBezTo>
                  <a:cubicBezTo>
                    <a:pt x="8294" y="1399"/>
                    <a:pt x="8287" y="1396"/>
                    <a:pt x="8281" y="1394"/>
                  </a:cubicBezTo>
                  <a:cubicBezTo>
                    <a:pt x="8280" y="1391"/>
                    <a:pt x="8279" y="1388"/>
                    <a:pt x="8279" y="1386"/>
                  </a:cubicBezTo>
                  <a:cubicBezTo>
                    <a:pt x="8278" y="1382"/>
                    <a:pt x="8277" y="1378"/>
                    <a:pt x="8276" y="1373"/>
                  </a:cubicBezTo>
                  <a:cubicBezTo>
                    <a:pt x="8273" y="1367"/>
                    <a:pt x="8270" y="1362"/>
                    <a:pt x="8266" y="1357"/>
                  </a:cubicBezTo>
                  <a:cubicBezTo>
                    <a:pt x="8264" y="1355"/>
                    <a:pt x="8262" y="1354"/>
                    <a:pt x="8261" y="1352"/>
                  </a:cubicBezTo>
                  <a:lnTo>
                    <a:pt x="8258" y="1351"/>
                  </a:lnTo>
                  <a:cubicBezTo>
                    <a:pt x="8257" y="1350"/>
                    <a:pt x="8257" y="1350"/>
                    <a:pt x="8256" y="1349"/>
                  </a:cubicBezTo>
                  <a:cubicBezTo>
                    <a:pt x="8254" y="1347"/>
                    <a:pt x="8251" y="1344"/>
                    <a:pt x="8249" y="1342"/>
                  </a:cubicBezTo>
                  <a:cubicBezTo>
                    <a:pt x="8247" y="1340"/>
                    <a:pt x="8243" y="1336"/>
                    <a:pt x="8240" y="1333"/>
                  </a:cubicBezTo>
                  <a:cubicBezTo>
                    <a:pt x="8237" y="1330"/>
                    <a:pt x="8235" y="1328"/>
                    <a:pt x="8233" y="1327"/>
                  </a:cubicBezTo>
                  <a:cubicBezTo>
                    <a:pt x="8232" y="1326"/>
                    <a:pt x="8230" y="1325"/>
                    <a:pt x="8228" y="1325"/>
                  </a:cubicBezTo>
                  <a:cubicBezTo>
                    <a:pt x="8225" y="1322"/>
                    <a:pt x="8220" y="1322"/>
                    <a:pt x="8217" y="1322"/>
                  </a:cubicBezTo>
                  <a:cubicBezTo>
                    <a:pt x="8214" y="1322"/>
                    <a:pt x="8212" y="1323"/>
                    <a:pt x="8210" y="1325"/>
                  </a:cubicBezTo>
                  <a:lnTo>
                    <a:pt x="8205" y="1326"/>
                  </a:lnTo>
                  <a:lnTo>
                    <a:pt x="8198" y="1330"/>
                  </a:lnTo>
                  <a:cubicBezTo>
                    <a:pt x="8195" y="1333"/>
                    <a:pt x="8191" y="1335"/>
                    <a:pt x="8188" y="1338"/>
                  </a:cubicBezTo>
                  <a:lnTo>
                    <a:pt x="8169" y="1352"/>
                  </a:lnTo>
                  <a:lnTo>
                    <a:pt x="8167" y="1354"/>
                  </a:lnTo>
                  <a:lnTo>
                    <a:pt x="8167" y="1354"/>
                  </a:lnTo>
                  <a:cubicBezTo>
                    <a:pt x="8165" y="1346"/>
                    <a:pt x="8164" y="1338"/>
                    <a:pt x="8161" y="1330"/>
                  </a:cubicBezTo>
                  <a:cubicBezTo>
                    <a:pt x="8161" y="1328"/>
                    <a:pt x="8160" y="1327"/>
                    <a:pt x="8159" y="1326"/>
                  </a:cubicBezTo>
                  <a:cubicBezTo>
                    <a:pt x="8156" y="1321"/>
                    <a:pt x="8153" y="1317"/>
                    <a:pt x="8149" y="1314"/>
                  </a:cubicBezTo>
                  <a:lnTo>
                    <a:pt x="8149" y="1314"/>
                  </a:lnTo>
                  <a:cubicBezTo>
                    <a:pt x="8148" y="1314"/>
                    <a:pt x="8148" y="1313"/>
                    <a:pt x="8147" y="1311"/>
                  </a:cubicBezTo>
                  <a:cubicBezTo>
                    <a:pt x="8145" y="1303"/>
                    <a:pt x="8142" y="1296"/>
                    <a:pt x="8139" y="1287"/>
                  </a:cubicBezTo>
                  <a:cubicBezTo>
                    <a:pt x="8137" y="1284"/>
                    <a:pt x="8135" y="1282"/>
                    <a:pt x="8133" y="1279"/>
                  </a:cubicBezTo>
                  <a:cubicBezTo>
                    <a:pt x="8130" y="1275"/>
                    <a:pt x="8125" y="1272"/>
                    <a:pt x="8120" y="1271"/>
                  </a:cubicBezTo>
                  <a:cubicBezTo>
                    <a:pt x="8117" y="1270"/>
                    <a:pt x="8113" y="1270"/>
                    <a:pt x="8110" y="1270"/>
                  </a:cubicBezTo>
                  <a:cubicBezTo>
                    <a:pt x="8106" y="1270"/>
                    <a:pt x="8103" y="1270"/>
                    <a:pt x="8100" y="1271"/>
                  </a:cubicBezTo>
                  <a:cubicBezTo>
                    <a:pt x="8090" y="1274"/>
                    <a:pt x="8082" y="1276"/>
                    <a:pt x="8079" y="1276"/>
                  </a:cubicBezTo>
                  <a:lnTo>
                    <a:pt x="8078" y="1276"/>
                  </a:lnTo>
                  <a:lnTo>
                    <a:pt x="8074" y="1275"/>
                  </a:lnTo>
                  <a:cubicBezTo>
                    <a:pt x="8071" y="1274"/>
                    <a:pt x="8068" y="1274"/>
                    <a:pt x="8064" y="1274"/>
                  </a:cubicBezTo>
                  <a:cubicBezTo>
                    <a:pt x="8061" y="1274"/>
                    <a:pt x="8057" y="1274"/>
                    <a:pt x="8054" y="1275"/>
                  </a:cubicBezTo>
                  <a:cubicBezTo>
                    <a:pt x="8045" y="1277"/>
                    <a:pt x="8037" y="1281"/>
                    <a:pt x="8034" y="1281"/>
                  </a:cubicBezTo>
                  <a:lnTo>
                    <a:pt x="8033" y="1281"/>
                  </a:lnTo>
                  <a:cubicBezTo>
                    <a:pt x="8032" y="1280"/>
                    <a:pt x="8032" y="1279"/>
                    <a:pt x="8031" y="1277"/>
                  </a:cubicBezTo>
                  <a:cubicBezTo>
                    <a:pt x="8027" y="1269"/>
                    <a:pt x="8022" y="1262"/>
                    <a:pt x="8015" y="1255"/>
                  </a:cubicBezTo>
                  <a:lnTo>
                    <a:pt x="8012" y="1252"/>
                  </a:lnTo>
                  <a:cubicBezTo>
                    <a:pt x="8011" y="1251"/>
                    <a:pt x="8011" y="1251"/>
                    <a:pt x="8010" y="1250"/>
                  </a:cubicBezTo>
                  <a:lnTo>
                    <a:pt x="8010" y="1250"/>
                  </a:lnTo>
                  <a:cubicBezTo>
                    <a:pt x="8010" y="1249"/>
                    <a:pt x="8009" y="1248"/>
                    <a:pt x="8009" y="1247"/>
                  </a:cubicBezTo>
                  <a:lnTo>
                    <a:pt x="8007" y="1224"/>
                  </a:lnTo>
                  <a:cubicBezTo>
                    <a:pt x="8007" y="1218"/>
                    <a:pt x="8006" y="1212"/>
                    <a:pt x="8003" y="1208"/>
                  </a:cubicBezTo>
                  <a:cubicBezTo>
                    <a:pt x="8002" y="1205"/>
                    <a:pt x="8001" y="1203"/>
                    <a:pt x="8000" y="1202"/>
                  </a:cubicBezTo>
                  <a:cubicBezTo>
                    <a:pt x="7996" y="1195"/>
                    <a:pt x="7989" y="1191"/>
                    <a:pt x="7983" y="1190"/>
                  </a:cubicBezTo>
                  <a:lnTo>
                    <a:pt x="7974" y="1190"/>
                  </a:lnTo>
                  <a:cubicBezTo>
                    <a:pt x="7969" y="1192"/>
                    <a:pt x="7963" y="1195"/>
                    <a:pt x="7958" y="1198"/>
                  </a:cubicBezTo>
                  <a:cubicBezTo>
                    <a:pt x="7954" y="1201"/>
                    <a:pt x="7950" y="1203"/>
                    <a:pt x="7947" y="1205"/>
                  </a:cubicBezTo>
                  <a:cubicBezTo>
                    <a:pt x="7943" y="1208"/>
                    <a:pt x="7939" y="1211"/>
                    <a:pt x="7935" y="1213"/>
                  </a:cubicBezTo>
                  <a:lnTo>
                    <a:pt x="7935" y="1213"/>
                  </a:lnTo>
                  <a:cubicBezTo>
                    <a:pt x="7934" y="1209"/>
                    <a:pt x="7933" y="1205"/>
                    <a:pt x="7933" y="1201"/>
                  </a:cubicBezTo>
                  <a:cubicBezTo>
                    <a:pt x="7932" y="1195"/>
                    <a:pt x="7929" y="1190"/>
                    <a:pt x="7927" y="1184"/>
                  </a:cubicBezTo>
                  <a:cubicBezTo>
                    <a:pt x="7926" y="1183"/>
                    <a:pt x="7925" y="1181"/>
                    <a:pt x="7923" y="1180"/>
                  </a:cubicBezTo>
                  <a:cubicBezTo>
                    <a:pt x="7921" y="1177"/>
                    <a:pt x="7919" y="1175"/>
                    <a:pt x="7917" y="1174"/>
                  </a:cubicBezTo>
                  <a:cubicBezTo>
                    <a:pt x="7913" y="1172"/>
                    <a:pt x="7908" y="1169"/>
                    <a:pt x="7904" y="1169"/>
                  </a:cubicBezTo>
                  <a:cubicBezTo>
                    <a:pt x="7895" y="1169"/>
                    <a:pt x="7884" y="1170"/>
                    <a:pt x="7875" y="1173"/>
                  </a:cubicBezTo>
                  <a:cubicBezTo>
                    <a:pt x="7872" y="1174"/>
                    <a:pt x="7871" y="1174"/>
                    <a:pt x="7869" y="1174"/>
                  </a:cubicBezTo>
                  <a:lnTo>
                    <a:pt x="7866" y="1172"/>
                  </a:lnTo>
                  <a:lnTo>
                    <a:pt x="7846" y="1159"/>
                  </a:lnTo>
                  <a:cubicBezTo>
                    <a:pt x="7833" y="1151"/>
                    <a:pt x="7840" y="1158"/>
                    <a:pt x="7837" y="1151"/>
                  </a:cubicBezTo>
                  <a:cubicBezTo>
                    <a:pt x="7832" y="1143"/>
                    <a:pt x="7828" y="1135"/>
                    <a:pt x="7823" y="1128"/>
                  </a:cubicBezTo>
                  <a:cubicBezTo>
                    <a:pt x="7820" y="1124"/>
                    <a:pt x="7817" y="1121"/>
                    <a:pt x="7813" y="1118"/>
                  </a:cubicBezTo>
                  <a:cubicBezTo>
                    <a:pt x="7813" y="1118"/>
                    <a:pt x="7812" y="1118"/>
                    <a:pt x="7812" y="1118"/>
                  </a:cubicBezTo>
                  <a:lnTo>
                    <a:pt x="7812" y="1118"/>
                  </a:lnTo>
                  <a:cubicBezTo>
                    <a:pt x="7811" y="1116"/>
                    <a:pt x="7810" y="1115"/>
                    <a:pt x="7809" y="1113"/>
                  </a:cubicBezTo>
                  <a:lnTo>
                    <a:pt x="7804" y="1102"/>
                  </a:lnTo>
                  <a:cubicBezTo>
                    <a:pt x="7802" y="1097"/>
                    <a:pt x="7798" y="1092"/>
                    <a:pt x="7794" y="1088"/>
                  </a:cubicBezTo>
                  <a:cubicBezTo>
                    <a:pt x="7793" y="1086"/>
                    <a:pt x="7791" y="1085"/>
                    <a:pt x="7789" y="1084"/>
                  </a:cubicBezTo>
                  <a:cubicBezTo>
                    <a:pt x="7786" y="1081"/>
                    <a:pt x="7782" y="1080"/>
                    <a:pt x="7779" y="1080"/>
                  </a:cubicBezTo>
                  <a:cubicBezTo>
                    <a:pt x="7778" y="1080"/>
                    <a:pt x="7777" y="1080"/>
                    <a:pt x="7775" y="1080"/>
                  </a:cubicBezTo>
                  <a:cubicBezTo>
                    <a:pt x="7773" y="1080"/>
                    <a:pt x="7770" y="1080"/>
                    <a:pt x="7767" y="1081"/>
                  </a:cubicBezTo>
                  <a:cubicBezTo>
                    <a:pt x="7765" y="1081"/>
                    <a:pt x="7762" y="1082"/>
                    <a:pt x="7761" y="1084"/>
                  </a:cubicBezTo>
                  <a:cubicBezTo>
                    <a:pt x="7757" y="1086"/>
                    <a:pt x="7752" y="1089"/>
                    <a:pt x="7749" y="1093"/>
                  </a:cubicBezTo>
                  <a:cubicBezTo>
                    <a:pt x="7742" y="1100"/>
                    <a:pt x="7736" y="1106"/>
                    <a:pt x="7731" y="1110"/>
                  </a:cubicBezTo>
                  <a:cubicBezTo>
                    <a:pt x="7725" y="1116"/>
                    <a:pt x="7721" y="1122"/>
                    <a:pt x="7715" y="1128"/>
                  </a:cubicBezTo>
                  <a:cubicBezTo>
                    <a:pt x="7714" y="1128"/>
                    <a:pt x="7713" y="1129"/>
                    <a:pt x="7711" y="1130"/>
                  </a:cubicBezTo>
                  <a:lnTo>
                    <a:pt x="7711" y="1130"/>
                  </a:lnTo>
                  <a:lnTo>
                    <a:pt x="7709" y="1128"/>
                  </a:lnTo>
                  <a:cubicBezTo>
                    <a:pt x="7706" y="1123"/>
                    <a:pt x="7703" y="1120"/>
                    <a:pt x="7700" y="1116"/>
                  </a:cubicBezTo>
                  <a:cubicBezTo>
                    <a:pt x="7697" y="1114"/>
                    <a:pt x="7695" y="1112"/>
                    <a:pt x="7693" y="1110"/>
                  </a:cubicBezTo>
                  <a:lnTo>
                    <a:pt x="7693" y="1110"/>
                  </a:lnTo>
                  <a:cubicBezTo>
                    <a:pt x="7693" y="1109"/>
                    <a:pt x="7692" y="1108"/>
                    <a:pt x="7692" y="1107"/>
                  </a:cubicBezTo>
                  <a:cubicBezTo>
                    <a:pt x="7691" y="1104"/>
                    <a:pt x="7691" y="1101"/>
                    <a:pt x="7689" y="1097"/>
                  </a:cubicBezTo>
                  <a:cubicBezTo>
                    <a:pt x="7689" y="1093"/>
                    <a:pt x="7688" y="1088"/>
                    <a:pt x="7687" y="1085"/>
                  </a:cubicBezTo>
                  <a:cubicBezTo>
                    <a:pt x="7686" y="1078"/>
                    <a:pt x="7684" y="1072"/>
                    <a:pt x="7679" y="1066"/>
                  </a:cubicBezTo>
                  <a:cubicBezTo>
                    <a:pt x="7678" y="1064"/>
                    <a:pt x="7676" y="1062"/>
                    <a:pt x="7673" y="1060"/>
                  </a:cubicBezTo>
                  <a:lnTo>
                    <a:pt x="7670" y="1058"/>
                  </a:lnTo>
                  <a:lnTo>
                    <a:pt x="7669" y="1057"/>
                  </a:lnTo>
                  <a:cubicBezTo>
                    <a:pt x="7666" y="1055"/>
                    <a:pt x="7665" y="1052"/>
                    <a:pt x="7663" y="1051"/>
                  </a:cubicBezTo>
                  <a:cubicBezTo>
                    <a:pt x="7661" y="1048"/>
                    <a:pt x="7658" y="1044"/>
                    <a:pt x="7655" y="1040"/>
                  </a:cubicBezTo>
                  <a:cubicBezTo>
                    <a:pt x="7652" y="1037"/>
                    <a:pt x="7651" y="1035"/>
                    <a:pt x="7649" y="1034"/>
                  </a:cubicBezTo>
                  <a:cubicBezTo>
                    <a:pt x="7647" y="1033"/>
                    <a:pt x="7645" y="1031"/>
                    <a:pt x="7644" y="1030"/>
                  </a:cubicBezTo>
                  <a:lnTo>
                    <a:pt x="7640" y="1028"/>
                  </a:lnTo>
                  <a:lnTo>
                    <a:pt x="7619" y="1018"/>
                  </a:lnTo>
                  <a:lnTo>
                    <a:pt x="7608" y="1012"/>
                  </a:lnTo>
                  <a:lnTo>
                    <a:pt x="7605" y="1011"/>
                  </a:lnTo>
                  <a:cubicBezTo>
                    <a:pt x="7603" y="1009"/>
                    <a:pt x="7600" y="1009"/>
                    <a:pt x="7598" y="1008"/>
                  </a:cubicBezTo>
                  <a:lnTo>
                    <a:pt x="7586" y="1008"/>
                  </a:lnTo>
                  <a:cubicBezTo>
                    <a:pt x="7580" y="1009"/>
                    <a:pt x="7574" y="1011"/>
                    <a:pt x="7567" y="1013"/>
                  </a:cubicBezTo>
                  <a:lnTo>
                    <a:pt x="7567" y="1013"/>
                  </a:lnTo>
                  <a:cubicBezTo>
                    <a:pt x="7574" y="1007"/>
                    <a:pt x="7571" y="993"/>
                    <a:pt x="7560" y="993"/>
                  </a:cubicBezTo>
                  <a:cubicBezTo>
                    <a:pt x="7548" y="993"/>
                    <a:pt x="7545" y="1008"/>
                    <a:pt x="7553" y="1013"/>
                  </a:cubicBezTo>
                  <a:lnTo>
                    <a:pt x="7553" y="1013"/>
                  </a:lnTo>
                  <a:cubicBezTo>
                    <a:pt x="7551" y="1013"/>
                    <a:pt x="7549" y="1012"/>
                    <a:pt x="7547" y="1012"/>
                  </a:cubicBezTo>
                  <a:cubicBezTo>
                    <a:pt x="7537" y="1011"/>
                    <a:pt x="7528" y="1011"/>
                    <a:pt x="7525" y="1009"/>
                  </a:cubicBezTo>
                  <a:cubicBezTo>
                    <a:pt x="7524" y="1009"/>
                    <a:pt x="7523" y="1008"/>
                    <a:pt x="7523" y="1008"/>
                  </a:cubicBezTo>
                  <a:cubicBezTo>
                    <a:pt x="7520" y="1007"/>
                    <a:pt x="7518" y="1007"/>
                    <a:pt x="7516" y="1006"/>
                  </a:cubicBezTo>
                  <a:lnTo>
                    <a:pt x="7510" y="1006"/>
                  </a:lnTo>
                  <a:cubicBezTo>
                    <a:pt x="7508" y="1006"/>
                    <a:pt x="7507" y="1006"/>
                    <a:pt x="7505" y="1006"/>
                  </a:cubicBezTo>
                  <a:cubicBezTo>
                    <a:pt x="7501" y="1006"/>
                    <a:pt x="7497" y="1007"/>
                    <a:pt x="7493" y="1008"/>
                  </a:cubicBezTo>
                  <a:lnTo>
                    <a:pt x="7481" y="1011"/>
                  </a:lnTo>
                  <a:cubicBezTo>
                    <a:pt x="7480" y="1011"/>
                    <a:pt x="7479" y="1012"/>
                    <a:pt x="7477" y="1012"/>
                  </a:cubicBezTo>
                  <a:lnTo>
                    <a:pt x="7477" y="1012"/>
                  </a:lnTo>
                  <a:cubicBezTo>
                    <a:pt x="7475" y="1009"/>
                    <a:pt x="7474" y="1008"/>
                    <a:pt x="7472" y="1006"/>
                  </a:cubicBezTo>
                  <a:cubicBezTo>
                    <a:pt x="7469" y="1003"/>
                    <a:pt x="7467" y="999"/>
                    <a:pt x="7464" y="996"/>
                  </a:cubicBezTo>
                  <a:cubicBezTo>
                    <a:pt x="7461" y="993"/>
                    <a:pt x="7459" y="991"/>
                    <a:pt x="7457" y="990"/>
                  </a:cubicBezTo>
                  <a:lnTo>
                    <a:pt x="7452" y="986"/>
                  </a:lnTo>
                  <a:cubicBezTo>
                    <a:pt x="7452" y="985"/>
                    <a:pt x="7450" y="985"/>
                    <a:pt x="7449" y="984"/>
                  </a:cubicBezTo>
                  <a:lnTo>
                    <a:pt x="7449" y="984"/>
                  </a:lnTo>
                  <a:cubicBezTo>
                    <a:pt x="7449" y="985"/>
                    <a:pt x="7449" y="985"/>
                    <a:pt x="7449" y="985"/>
                  </a:cubicBezTo>
                  <a:cubicBezTo>
                    <a:pt x="7449" y="985"/>
                    <a:pt x="7448" y="984"/>
                    <a:pt x="7447" y="983"/>
                  </a:cubicBezTo>
                  <a:cubicBezTo>
                    <a:pt x="7446" y="980"/>
                    <a:pt x="7444" y="977"/>
                    <a:pt x="7443" y="974"/>
                  </a:cubicBezTo>
                  <a:cubicBezTo>
                    <a:pt x="7439" y="969"/>
                    <a:pt x="7437" y="965"/>
                    <a:pt x="7433" y="961"/>
                  </a:cubicBezTo>
                  <a:cubicBezTo>
                    <a:pt x="7430" y="958"/>
                    <a:pt x="7428" y="956"/>
                    <a:pt x="7424" y="954"/>
                  </a:cubicBezTo>
                  <a:cubicBezTo>
                    <a:pt x="7421" y="953"/>
                    <a:pt x="7418" y="952"/>
                    <a:pt x="7415" y="950"/>
                  </a:cubicBezTo>
                  <a:cubicBezTo>
                    <a:pt x="7413" y="950"/>
                    <a:pt x="7411" y="950"/>
                    <a:pt x="7410" y="950"/>
                  </a:cubicBezTo>
                  <a:cubicBezTo>
                    <a:pt x="7408" y="950"/>
                    <a:pt x="7406" y="950"/>
                    <a:pt x="7405" y="950"/>
                  </a:cubicBezTo>
                  <a:cubicBezTo>
                    <a:pt x="7398" y="952"/>
                    <a:pt x="7392" y="955"/>
                    <a:pt x="7386" y="960"/>
                  </a:cubicBezTo>
                  <a:cubicBezTo>
                    <a:pt x="7382" y="962"/>
                    <a:pt x="7379" y="964"/>
                    <a:pt x="7376" y="968"/>
                  </a:cubicBezTo>
                  <a:cubicBezTo>
                    <a:pt x="7371" y="971"/>
                    <a:pt x="7366" y="975"/>
                    <a:pt x="7362" y="978"/>
                  </a:cubicBezTo>
                  <a:lnTo>
                    <a:pt x="7362" y="978"/>
                  </a:lnTo>
                  <a:cubicBezTo>
                    <a:pt x="7360" y="975"/>
                    <a:pt x="7358" y="971"/>
                    <a:pt x="7355" y="965"/>
                  </a:cubicBezTo>
                  <a:cubicBezTo>
                    <a:pt x="7350" y="960"/>
                    <a:pt x="7345" y="955"/>
                    <a:pt x="7338" y="952"/>
                  </a:cubicBezTo>
                  <a:lnTo>
                    <a:pt x="7334" y="949"/>
                  </a:lnTo>
                  <a:lnTo>
                    <a:pt x="7329" y="947"/>
                  </a:lnTo>
                  <a:cubicBezTo>
                    <a:pt x="7324" y="944"/>
                    <a:pt x="7317" y="939"/>
                    <a:pt x="7310" y="935"/>
                  </a:cubicBezTo>
                  <a:lnTo>
                    <a:pt x="7310" y="935"/>
                  </a:lnTo>
                  <a:cubicBezTo>
                    <a:pt x="7310" y="934"/>
                    <a:pt x="7310" y="933"/>
                    <a:pt x="7310" y="932"/>
                  </a:cubicBezTo>
                  <a:lnTo>
                    <a:pt x="7310" y="910"/>
                  </a:lnTo>
                  <a:lnTo>
                    <a:pt x="7310" y="897"/>
                  </a:lnTo>
                  <a:cubicBezTo>
                    <a:pt x="7308" y="891"/>
                    <a:pt x="7308" y="887"/>
                    <a:pt x="7307" y="881"/>
                  </a:cubicBezTo>
                  <a:cubicBezTo>
                    <a:pt x="7306" y="879"/>
                    <a:pt x="7305" y="876"/>
                    <a:pt x="7305" y="875"/>
                  </a:cubicBezTo>
                  <a:cubicBezTo>
                    <a:pt x="7303" y="872"/>
                    <a:pt x="7301" y="869"/>
                    <a:pt x="7299" y="867"/>
                  </a:cubicBezTo>
                  <a:cubicBezTo>
                    <a:pt x="7296" y="863"/>
                    <a:pt x="7292" y="861"/>
                    <a:pt x="7288" y="860"/>
                  </a:cubicBezTo>
                  <a:cubicBezTo>
                    <a:pt x="7285" y="860"/>
                    <a:pt x="7282" y="859"/>
                    <a:pt x="7279" y="859"/>
                  </a:cubicBezTo>
                  <a:cubicBezTo>
                    <a:pt x="7272" y="859"/>
                    <a:pt x="7265" y="861"/>
                    <a:pt x="7260" y="863"/>
                  </a:cubicBezTo>
                  <a:cubicBezTo>
                    <a:pt x="7250" y="867"/>
                    <a:pt x="7245" y="872"/>
                    <a:pt x="7240" y="872"/>
                  </a:cubicBezTo>
                  <a:lnTo>
                    <a:pt x="7242" y="872"/>
                  </a:lnTo>
                  <a:cubicBezTo>
                    <a:pt x="7243" y="872"/>
                    <a:pt x="7244" y="872"/>
                    <a:pt x="7244" y="872"/>
                  </a:cubicBezTo>
                  <a:cubicBezTo>
                    <a:pt x="7244" y="872"/>
                    <a:pt x="7242" y="872"/>
                    <a:pt x="7239" y="872"/>
                  </a:cubicBezTo>
                  <a:cubicBezTo>
                    <a:pt x="7237" y="871"/>
                    <a:pt x="7235" y="871"/>
                    <a:pt x="7233" y="871"/>
                  </a:cubicBezTo>
                  <a:cubicBezTo>
                    <a:pt x="7231" y="871"/>
                    <a:pt x="7229" y="871"/>
                    <a:pt x="7227" y="872"/>
                  </a:cubicBezTo>
                  <a:cubicBezTo>
                    <a:pt x="7225" y="872"/>
                    <a:pt x="7223" y="873"/>
                    <a:pt x="7220" y="874"/>
                  </a:cubicBezTo>
                  <a:cubicBezTo>
                    <a:pt x="7218" y="875"/>
                    <a:pt x="7216" y="876"/>
                    <a:pt x="7212" y="879"/>
                  </a:cubicBezTo>
                  <a:cubicBezTo>
                    <a:pt x="7206" y="883"/>
                    <a:pt x="7200" y="888"/>
                    <a:pt x="7194" y="895"/>
                  </a:cubicBezTo>
                  <a:lnTo>
                    <a:pt x="7194" y="895"/>
                  </a:lnTo>
                  <a:cubicBezTo>
                    <a:pt x="7194" y="894"/>
                    <a:pt x="7194" y="893"/>
                    <a:pt x="7194" y="892"/>
                  </a:cubicBezTo>
                  <a:cubicBezTo>
                    <a:pt x="7194" y="883"/>
                    <a:pt x="7194" y="875"/>
                    <a:pt x="7191" y="866"/>
                  </a:cubicBezTo>
                  <a:cubicBezTo>
                    <a:pt x="7191" y="863"/>
                    <a:pt x="7191" y="862"/>
                    <a:pt x="7190" y="861"/>
                  </a:cubicBezTo>
                  <a:cubicBezTo>
                    <a:pt x="7190" y="859"/>
                    <a:pt x="7189" y="857"/>
                    <a:pt x="7188" y="854"/>
                  </a:cubicBezTo>
                  <a:cubicBezTo>
                    <a:pt x="7187" y="852"/>
                    <a:pt x="7184" y="848"/>
                    <a:pt x="7182" y="846"/>
                  </a:cubicBezTo>
                  <a:cubicBezTo>
                    <a:pt x="7181" y="845"/>
                    <a:pt x="7179" y="844"/>
                    <a:pt x="7178" y="843"/>
                  </a:cubicBezTo>
                  <a:lnTo>
                    <a:pt x="7178" y="843"/>
                  </a:lnTo>
                  <a:cubicBezTo>
                    <a:pt x="7177" y="843"/>
                    <a:pt x="7177" y="843"/>
                    <a:pt x="7177" y="843"/>
                  </a:cubicBezTo>
                  <a:cubicBezTo>
                    <a:pt x="7175" y="838"/>
                    <a:pt x="7173" y="830"/>
                    <a:pt x="7168" y="821"/>
                  </a:cubicBezTo>
                  <a:cubicBezTo>
                    <a:pt x="7165" y="813"/>
                    <a:pt x="7158" y="807"/>
                    <a:pt x="7151" y="802"/>
                  </a:cubicBezTo>
                  <a:cubicBezTo>
                    <a:pt x="7145" y="800"/>
                    <a:pt x="7138" y="797"/>
                    <a:pt x="7130" y="797"/>
                  </a:cubicBezTo>
                  <a:cubicBezTo>
                    <a:pt x="7123" y="797"/>
                    <a:pt x="7117" y="798"/>
                    <a:pt x="7113" y="798"/>
                  </a:cubicBezTo>
                  <a:cubicBezTo>
                    <a:pt x="7111" y="798"/>
                    <a:pt x="7110" y="798"/>
                    <a:pt x="7109" y="797"/>
                  </a:cubicBezTo>
                  <a:lnTo>
                    <a:pt x="7107" y="797"/>
                  </a:lnTo>
                  <a:cubicBezTo>
                    <a:pt x="7104" y="796"/>
                    <a:pt x="7103" y="794"/>
                    <a:pt x="7101" y="793"/>
                  </a:cubicBezTo>
                  <a:cubicBezTo>
                    <a:pt x="7094" y="785"/>
                    <a:pt x="7086" y="779"/>
                    <a:pt x="7077" y="774"/>
                  </a:cubicBezTo>
                  <a:cubicBezTo>
                    <a:pt x="7071" y="772"/>
                    <a:pt x="7066" y="770"/>
                    <a:pt x="7060" y="770"/>
                  </a:cubicBezTo>
                  <a:cubicBezTo>
                    <a:pt x="7058" y="770"/>
                    <a:pt x="7056" y="771"/>
                    <a:pt x="7055" y="771"/>
                  </a:cubicBezTo>
                  <a:cubicBezTo>
                    <a:pt x="7050" y="772"/>
                    <a:pt x="7045" y="772"/>
                    <a:pt x="7041" y="773"/>
                  </a:cubicBezTo>
                  <a:cubicBezTo>
                    <a:pt x="7038" y="774"/>
                    <a:pt x="7036" y="774"/>
                    <a:pt x="7034" y="774"/>
                  </a:cubicBezTo>
                  <a:cubicBezTo>
                    <a:pt x="7032" y="774"/>
                    <a:pt x="7034" y="775"/>
                    <a:pt x="7034" y="775"/>
                  </a:cubicBezTo>
                  <a:cubicBezTo>
                    <a:pt x="7034" y="775"/>
                    <a:pt x="7033" y="775"/>
                    <a:pt x="7031" y="774"/>
                  </a:cubicBezTo>
                  <a:cubicBezTo>
                    <a:pt x="7028" y="773"/>
                    <a:pt x="7025" y="773"/>
                    <a:pt x="7021" y="773"/>
                  </a:cubicBezTo>
                  <a:cubicBezTo>
                    <a:pt x="7014" y="774"/>
                    <a:pt x="7007" y="777"/>
                    <a:pt x="7001" y="781"/>
                  </a:cubicBezTo>
                  <a:cubicBezTo>
                    <a:pt x="6997" y="784"/>
                    <a:pt x="6993" y="786"/>
                    <a:pt x="6990" y="788"/>
                  </a:cubicBezTo>
                  <a:lnTo>
                    <a:pt x="6981" y="794"/>
                  </a:lnTo>
                  <a:cubicBezTo>
                    <a:pt x="6980" y="794"/>
                    <a:pt x="6980" y="795"/>
                    <a:pt x="6979" y="796"/>
                  </a:cubicBezTo>
                  <a:lnTo>
                    <a:pt x="6979" y="796"/>
                  </a:lnTo>
                  <a:lnTo>
                    <a:pt x="6971" y="792"/>
                  </a:lnTo>
                  <a:lnTo>
                    <a:pt x="6960" y="786"/>
                  </a:lnTo>
                  <a:lnTo>
                    <a:pt x="6954" y="782"/>
                  </a:lnTo>
                  <a:lnTo>
                    <a:pt x="6948" y="780"/>
                  </a:lnTo>
                  <a:cubicBezTo>
                    <a:pt x="6942" y="778"/>
                    <a:pt x="6938" y="774"/>
                    <a:pt x="6932" y="770"/>
                  </a:cubicBezTo>
                  <a:cubicBezTo>
                    <a:pt x="6928" y="767"/>
                    <a:pt x="6924" y="765"/>
                    <a:pt x="6919" y="763"/>
                  </a:cubicBezTo>
                  <a:lnTo>
                    <a:pt x="6914" y="760"/>
                  </a:lnTo>
                  <a:cubicBezTo>
                    <a:pt x="6912" y="760"/>
                    <a:pt x="6911" y="759"/>
                    <a:pt x="6909" y="759"/>
                  </a:cubicBezTo>
                  <a:cubicBezTo>
                    <a:pt x="6905" y="758"/>
                    <a:pt x="6902" y="758"/>
                    <a:pt x="6898" y="758"/>
                  </a:cubicBezTo>
                  <a:cubicBezTo>
                    <a:pt x="6888" y="759"/>
                    <a:pt x="6881" y="760"/>
                    <a:pt x="6877" y="760"/>
                  </a:cubicBezTo>
                  <a:lnTo>
                    <a:pt x="6877" y="760"/>
                  </a:lnTo>
                  <a:cubicBezTo>
                    <a:pt x="6874" y="755"/>
                    <a:pt x="6872" y="748"/>
                    <a:pt x="6867" y="738"/>
                  </a:cubicBezTo>
                  <a:cubicBezTo>
                    <a:pt x="6866" y="735"/>
                    <a:pt x="6864" y="733"/>
                    <a:pt x="6861" y="730"/>
                  </a:cubicBezTo>
                  <a:cubicBezTo>
                    <a:pt x="6858" y="726"/>
                    <a:pt x="6853" y="722"/>
                    <a:pt x="6847" y="720"/>
                  </a:cubicBezTo>
                  <a:cubicBezTo>
                    <a:pt x="6843" y="719"/>
                    <a:pt x="6839" y="718"/>
                    <a:pt x="6835" y="718"/>
                  </a:cubicBezTo>
                  <a:cubicBezTo>
                    <a:pt x="6833" y="718"/>
                    <a:pt x="6832" y="718"/>
                    <a:pt x="6830" y="719"/>
                  </a:cubicBezTo>
                  <a:cubicBezTo>
                    <a:pt x="6826" y="720"/>
                    <a:pt x="6823" y="721"/>
                    <a:pt x="6820" y="722"/>
                  </a:cubicBezTo>
                  <a:cubicBezTo>
                    <a:pt x="6811" y="727"/>
                    <a:pt x="6806" y="731"/>
                    <a:pt x="6801" y="733"/>
                  </a:cubicBezTo>
                  <a:lnTo>
                    <a:pt x="6801" y="733"/>
                  </a:lnTo>
                  <a:lnTo>
                    <a:pt x="6799" y="726"/>
                  </a:lnTo>
                  <a:cubicBezTo>
                    <a:pt x="6796" y="721"/>
                    <a:pt x="6794" y="716"/>
                    <a:pt x="6792" y="712"/>
                  </a:cubicBezTo>
                  <a:cubicBezTo>
                    <a:pt x="6789" y="708"/>
                    <a:pt x="6786" y="705"/>
                    <a:pt x="6782" y="701"/>
                  </a:cubicBezTo>
                  <a:cubicBezTo>
                    <a:pt x="6780" y="700"/>
                    <a:pt x="6777" y="698"/>
                    <a:pt x="6774" y="697"/>
                  </a:cubicBezTo>
                  <a:cubicBezTo>
                    <a:pt x="6771" y="697"/>
                    <a:pt x="6769" y="696"/>
                    <a:pt x="6766" y="696"/>
                  </a:cubicBezTo>
                  <a:cubicBezTo>
                    <a:pt x="6764" y="695"/>
                    <a:pt x="6762" y="695"/>
                    <a:pt x="6760" y="695"/>
                  </a:cubicBezTo>
                  <a:cubicBezTo>
                    <a:pt x="6755" y="695"/>
                    <a:pt x="6751" y="696"/>
                    <a:pt x="6747" y="697"/>
                  </a:cubicBezTo>
                  <a:cubicBezTo>
                    <a:pt x="6742" y="698"/>
                    <a:pt x="6737" y="699"/>
                    <a:pt x="6735" y="700"/>
                  </a:cubicBezTo>
                  <a:cubicBezTo>
                    <a:pt x="6734" y="701"/>
                    <a:pt x="6732" y="701"/>
                    <a:pt x="6731" y="701"/>
                  </a:cubicBezTo>
                  <a:lnTo>
                    <a:pt x="6731" y="701"/>
                  </a:lnTo>
                  <a:lnTo>
                    <a:pt x="6727" y="700"/>
                  </a:lnTo>
                  <a:cubicBezTo>
                    <a:pt x="6721" y="698"/>
                    <a:pt x="6714" y="693"/>
                    <a:pt x="6706" y="690"/>
                  </a:cubicBezTo>
                  <a:lnTo>
                    <a:pt x="6701" y="688"/>
                  </a:lnTo>
                  <a:lnTo>
                    <a:pt x="6701" y="688"/>
                  </a:lnTo>
                  <a:cubicBezTo>
                    <a:pt x="6701" y="688"/>
                    <a:pt x="6701" y="688"/>
                    <a:pt x="6701" y="687"/>
                  </a:cubicBezTo>
                  <a:cubicBezTo>
                    <a:pt x="6700" y="683"/>
                    <a:pt x="6698" y="675"/>
                    <a:pt x="6697" y="667"/>
                  </a:cubicBezTo>
                  <a:cubicBezTo>
                    <a:pt x="6694" y="661"/>
                    <a:pt x="6693" y="656"/>
                    <a:pt x="6691" y="652"/>
                  </a:cubicBezTo>
                  <a:cubicBezTo>
                    <a:pt x="6690" y="649"/>
                    <a:pt x="6689" y="647"/>
                    <a:pt x="6687" y="646"/>
                  </a:cubicBezTo>
                  <a:cubicBezTo>
                    <a:pt x="6685" y="643"/>
                    <a:pt x="6683" y="641"/>
                    <a:pt x="6681" y="639"/>
                  </a:cubicBezTo>
                  <a:cubicBezTo>
                    <a:pt x="6678" y="636"/>
                    <a:pt x="6675" y="635"/>
                    <a:pt x="6672" y="634"/>
                  </a:cubicBezTo>
                  <a:lnTo>
                    <a:pt x="6669" y="633"/>
                  </a:lnTo>
                  <a:lnTo>
                    <a:pt x="6647" y="626"/>
                  </a:lnTo>
                  <a:lnTo>
                    <a:pt x="6635" y="621"/>
                  </a:lnTo>
                  <a:cubicBezTo>
                    <a:pt x="6632" y="620"/>
                    <a:pt x="6629" y="619"/>
                    <a:pt x="6625" y="619"/>
                  </a:cubicBezTo>
                  <a:cubicBezTo>
                    <a:pt x="6623" y="619"/>
                    <a:pt x="6620" y="620"/>
                    <a:pt x="6618" y="620"/>
                  </a:cubicBezTo>
                  <a:cubicBezTo>
                    <a:pt x="6614" y="621"/>
                    <a:pt x="6611" y="623"/>
                    <a:pt x="6608" y="625"/>
                  </a:cubicBezTo>
                  <a:cubicBezTo>
                    <a:pt x="6597" y="629"/>
                    <a:pt x="6591" y="634"/>
                    <a:pt x="6586" y="638"/>
                  </a:cubicBezTo>
                  <a:cubicBezTo>
                    <a:pt x="6582" y="636"/>
                    <a:pt x="6576" y="631"/>
                    <a:pt x="6567" y="626"/>
                  </a:cubicBezTo>
                  <a:cubicBezTo>
                    <a:pt x="6565" y="624"/>
                    <a:pt x="6562" y="623"/>
                    <a:pt x="6560" y="621"/>
                  </a:cubicBezTo>
                  <a:cubicBezTo>
                    <a:pt x="6557" y="620"/>
                    <a:pt x="6553" y="619"/>
                    <a:pt x="6548" y="618"/>
                  </a:cubicBezTo>
                  <a:cubicBezTo>
                    <a:pt x="6547" y="618"/>
                    <a:pt x="6545" y="617"/>
                    <a:pt x="6543" y="617"/>
                  </a:cubicBezTo>
                  <a:cubicBezTo>
                    <a:pt x="6538" y="617"/>
                    <a:pt x="6533" y="619"/>
                    <a:pt x="6528" y="620"/>
                  </a:cubicBezTo>
                  <a:cubicBezTo>
                    <a:pt x="6520" y="622"/>
                    <a:pt x="6513" y="624"/>
                    <a:pt x="6510" y="625"/>
                  </a:cubicBezTo>
                  <a:lnTo>
                    <a:pt x="6510" y="625"/>
                  </a:lnTo>
                  <a:cubicBezTo>
                    <a:pt x="6509" y="624"/>
                    <a:pt x="6508" y="624"/>
                    <a:pt x="6507" y="624"/>
                  </a:cubicBezTo>
                  <a:lnTo>
                    <a:pt x="6501" y="624"/>
                  </a:lnTo>
                  <a:cubicBezTo>
                    <a:pt x="6494" y="624"/>
                    <a:pt x="6488" y="625"/>
                    <a:pt x="6482" y="626"/>
                  </a:cubicBezTo>
                  <a:cubicBezTo>
                    <a:pt x="6481" y="626"/>
                    <a:pt x="6480" y="627"/>
                    <a:pt x="6479" y="627"/>
                  </a:cubicBezTo>
                  <a:lnTo>
                    <a:pt x="6479" y="627"/>
                  </a:lnTo>
                  <a:cubicBezTo>
                    <a:pt x="6478" y="615"/>
                    <a:pt x="6479" y="600"/>
                    <a:pt x="6478" y="584"/>
                  </a:cubicBezTo>
                  <a:cubicBezTo>
                    <a:pt x="6478" y="579"/>
                    <a:pt x="6477" y="573"/>
                    <a:pt x="6475" y="568"/>
                  </a:cubicBezTo>
                  <a:cubicBezTo>
                    <a:pt x="6474" y="561"/>
                    <a:pt x="6471" y="557"/>
                    <a:pt x="6466" y="552"/>
                  </a:cubicBezTo>
                  <a:cubicBezTo>
                    <a:pt x="6463" y="548"/>
                    <a:pt x="6459" y="547"/>
                    <a:pt x="6455" y="546"/>
                  </a:cubicBezTo>
                  <a:lnTo>
                    <a:pt x="6451" y="545"/>
                  </a:lnTo>
                  <a:cubicBezTo>
                    <a:pt x="6442" y="541"/>
                    <a:pt x="6435" y="540"/>
                    <a:pt x="6428" y="539"/>
                  </a:cubicBezTo>
                  <a:lnTo>
                    <a:pt x="6416" y="536"/>
                  </a:lnTo>
                  <a:cubicBezTo>
                    <a:pt x="6414" y="535"/>
                    <a:pt x="6412" y="535"/>
                    <a:pt x="6410" y="535"/>
                  </a:cubicBezTo>
                  <a:cubicBezTo>
                    <a:pt x="6408" y="535"/>
                    <a:pt x="6406" y="535"/>
                    <a:pt x="6404" y="536"/>
                  </a:cubicBezTo>
                  <a:cubicBezTo>
                    <a:pt x="6401" y="536"/>
                    <a:pt x="6398" y="537"/>
                    <a:pt x="6396" y="538"/>
                  </a:cubicBezTo>
                  <a:cubicBezTo>
                    <a:pt x="6392" y="539"/>
                    <a:pt x="6390" y="541"/>
                    <a:pt x="6386" y="544"/>
                  </a:cubicBezTo>
                  <a:cubicBezTo>
                    <a:pt x="6379" y="548"/>
                    <a:pt x="6372" y="554"/>
                    <a:pt x="6367" y="561"/>
                  </a:cubicBezTo>
                  <a:cubicBezTo>
                    <a:pt x="6365" y="563"/>
                    <a:pt x="6362" y="565"/>
                    <a:pt x="6361" y="566"/>
                  </a:cubicBezTo>
                  <a:lnTo>
                    <a:pt x="6361" y="566"/>
                  </a:lnTo>
                  <a:cubicBezTo>
                    <a:pt x="6360" y="565"/>
                    <a:pt x="6359" y="564"/>
                    <a:pt x="6358" y="563"/>
                  </a:cubicBezTo>
                  <a:cubicBezTo>
                    <a:pt x="6356" y="561"/>
                    <a:pt x="6353" y="559"/>
                    <a:pt x="6348" y="555"/>
                  </a:cubicBezTo>
                  <a:cubicBezTo>
                    <a:pt x="6346" y="554"/>
                    <a:pt x="6342" y="552"/>
                    <a:pt x="6340" y="551"/>
                  </a:cubicBezTo>
                  <a:cubicBezTo>
                    <a:pt x="6335" y="548"/>
                    <a:pt x="6332" y="547"/>
                    <a:pt x="6327" y="547"/>
                  </a:cubicBezTo>
                  <a:cubicBezTo>
                    <a:pt x="6325" y="547"/>
                    <a:pt x="6323" y="547"/>
                    <a:pt x="6321" y="547"/>
                  </a:cubicBezTo>
                  <a:cubicBezTo>
                    <a:pt x="6316" y="547"/>
                    <a:pt x="6310" y="548"/>
                    <a:pt x="6305" y="550"/>
                  </a:cubicBezTo>
                  <a:cubicBezTo>
                    <a:pt x="6301" y="551"/>
                    <a:pt x="6297" y="553"/>
                    <a:pt x="6294" y="554"/>
                  </a:cubicBezTo>
                  <a:cubicBezTo>
                    <a:pt x="6291" y="554"/>
                    <a:pt x="6289" y="555"/>
                    <a:pt x="6288" y="555"/>
                  </a:cubicBezTo>
                  <a:lnTo>
                    <a:pt x="6290" y="555"/>
                  </a:lnTo>
                  <a:cubicBezTo>
                    <a:pt x="6291" y="556"/>
                    <a:pt x="6291" y="556"/>
                    <a:pt x="6290" y="556"/>
                  </a:cubicBezTo>
                  <a:cubicBezTo>
                    <a:pt x="6290" y="556"/>
                    <a:pt x="6288" y="555"/>
                    <a:pt x="6287" y="555"/>
                  </a:cubicBezTo>
                  <a:cubicBezTo>
                    <a:pt x="6284" y="554"/>
                    <a:pt x="6282" y="554"/>
                    <a:pt x="6280" y="554"/>
                  </a:cubicBezTo>
                  <a:cubicBezTo>
                    <a:pt x="6273" y="554"/>
                    <a:pt x="6267" y="555"/>
                    <a:pt x="6261" y="557"/>
                  </a:cubicBezTo>
                  <a:lnTo>
                    <a:pt x="6259" y="557"/>
                  </a:lnTo>
                  <a:lnTo>
                    <a:pt x="6259" y="557"/>
                  </a:lnTo>
                  <a:cubicBezTo>
                    <a:pt x="6259" y="556"/>
                    <a:pt x="6259" y="554"/>
                    <a:pt x="6259" y="553"/>
                  </a:cubicBezTo>
                  <a:lnTo>
                    <a:pt x="6259" y="530"/>
                  </a:lnTo>
                  <a:cubicBezTo>
                    <a:pt x="6259" y="521"/>
                    <a:pt x="6259" y="513"/>
                    <a:pt x="6258" y="503"/>
                  </a:cubicBezTo>
                  <a:cubicBezTo>
                    <a:pt x="6258" y="501"/>
                    <a:pt x="6257" y="497"/>
                    <a:pt x="6255" y="494"/>
                  </a:cubicBezTo>
                  <a:cubicBezTo>
                    <a:pt x="6255" y="492"/>
                    <a:pt x="6254" y="489"/>
                    <a:pt x="6253" y="487"/>
                  </a:cubicBezTo>
                  <a:cubicBezTo>
                    <a:pt x="6251" y="484"/>
                    <a:pt x="6247" y="479"/>
                    <a:pt x="6244" y="477"/>
                  </a:cubicBezTo>
                  <a:cubicBezTo>
                    <a:pt x="6240" y="474"/>
                    <a:pt x="6236" y="472"/>
                    <a:pt x="6232" y="472"/>
                  </a:cubicBezTo>
                  <a:lnTo>
                    <a:pt x="6226" y="471"/>
                  </a:lnTo>
                  <a:lnTo>
                    <a:pt x="6217" y="471"/>
                  </a:lnTo>
                  <a:cubicBezTo>
                    <a:pt x="6206" y="472"/>
                    <a:pt x="6199" y="473"/>
                    <a:pt x="6195" y="473"/>
                  </a:cubicBezTo>
                  <a:cubicBezTo>
                    <a:pt x="6194" y="473"/>
                    <a:pt x="6193" y="473"/>
                    <a:pt x="6192" y="472"/>
                  </a:cubicBezTo>
                  <a:lnTo>
                    <a:pt x="6185" y="472"/>
                  </a:lnTo>
                  <a:cubicBezTo>
                    <a:pt x="6178" y="472"/>
                    <a:pt x="6172" y="472"/>
                    <a:pt x="6166" y="474"/>
                  </a:cubicBezTo>
                  <a:lnTo>
                    <a:pt x="6156" y="478"/>
                  </a:lnTo>
                  <a:lnTo>
                    <a:pt x="6153" y="478"/>
                  </a:lnTo>
                  <a:lnTo>
                    <a:pt x="6149" y="477"/>
                  </a:lnTo>
                  <a:cubicBezTo>
                    <a:pt x="6146" y="475"/>
                    <a:pt x="6143" y="474"/>
                    <a:pt x="6141" y="474"/>
                  </a:cubicBezTo>
                  <a:lnTo>
                    <a:pt x="6128" y="474"/>
                  </a:lnTo>
                  <a:cubicBezTo>
                    <a:pt x="6124" y="473"/>
                    <a:pt x="6121" y="473"/>
                    <a:pt x="6119" y="473"/>
                  </a:cubicBezTo>
                  <a:lnTo>
                    <a:pt x="6115" y="473"/>
                  </a:lnTo>
                  <a:cubicBezTo>
                    <a:pt x="6111" y="470"/>
                    <a:pt x="6105" y="465"/>
                    <a:pt x="6101" y="462"/>
                  </a:cubicBezTo>
                  <a:cubicBezTo>
                    <a:pt x="6096" y="457"/>
                    <a:pt x="6090" y="453"/>
                    <a:pt x="6084" y="451"/>
                  </a:cubicBezTo>
                  <a:cubicBezTo>
                    <a:pt x="6079" y="450"/>
                    <a:pt x="6076" y="450"/>
                    <a:pt x="6072" y="450"/>
                  </a:cubicBezTo>
                  <a:cubicBezTo>
                    <a:pt x="6069" y="450"/>
                    <a:pt x="6065" y="450"/>
                    <a:pt x="6062" y="451"/>
                  </a:cubicBezTo>
                  <a:cubicBezTo>
                    <a:pt x="6058" y="452"/>
                    <a:pt x="6054" y="455"/>
                    <a:pt x="6051" y="457"/>
                  </a:cubicBezTo>
                  <a:cubicBezTo>
                    <a:pt x="6045" y="461"/>
                    <a:pt x="6040" y="466"/>
                    <a:pt x="6035" y="471"/>
                  </a:cubicBezTo>
                  <a:lnTo>
                    <a:pt x="6035" y="471"/>
                  </a:lnTo>
                  <a:cubicBezTo>
                    <a:pt x="6034" y="467"/>
                    <a:pt x="6033" y="464"/>
                    <a:pt x="6032" y="460"/>
                  </a:cubicBezTo>
                  <a:cubicBezTo>
                    <a:pt x="6031" y="455"/>
                    <a:pt x="6027" y="448"/>
                    <a:pt x="6024" y="443"/>
                  </a:cubicBezTo>
                  <a:cubicBezTo>
                    <a:pt x="6021" y="441"/>
                    <a:pt x="6019" y="438"/>
                    <a:pt x="6017" y="436"/>
                  </a:cubicBezTo>
                  <a:cubicBezTo>
                    <a:pt x="6013" y="434"/>
                    <a:pt x="6010" y="431"/>
                    <a:pt x="6005" y="430"/>
                  </a:cubicBezTo>
                  <a:cubicBezTo>
                    <a:pt x="6003" y="429"/>
                    <a:pt x="5999" y="429"/>
                    <a:pt x="5996" y="428"/>
                  </a:cubicBezTo>
                  <a:cubicBezTo>
                    <a:pt x="5992" y="428"/>
                    <a:pt x="5989" y="427"/>
                    <a:pt x="5985" y="427"/>
                  </a:cubicBezTo>
                  <a:cubicBezTo>
                    <a:pt x="5979" y="427"/>
                    <a:pt x="5974" y="428"/>
                    <a:pt x="5970" y="428"/>
                  </a:cubicBezTo>
                  <a:lnTo>
                    <a:pt x="5966" y="428"/>
                  </a:lnTo>
                  <a:cubicBezTo>
                    <a:pt x="5960" y="427"/>
                    <a:pt x="5955" y="427"/>
                    <a:pt x="5951" y="426"/>
                  </a:cubicBezTo>
                  <a:cubicBezTo>
                    <a:pt x="5944" y="426"/>
                    <a:pt x="5937" y="424"/>
                    <a:pt x="5931" y="423"/>
                  </a:cubicBezTo>
                  <a:lnTo>
                    <a:pt x="5926" y="422"/>
                  </a:lnTo>
                  <a:cubicBezTo>
                    <a:pt x="5924" y="421"/>
                    <a:pt x="5921" y="421"/>
                    <a:pt x="5918" y="421"/>
                  </a:cubicBezTo>
                  <a:cubicBezTo>
                    <a:pt x="5914" y="422"/>
                    <a:pt x="5909" y="422"/>
                    <a:pt x="5906" y="424"/>
                  </a:cubicBezTo>
                  <a:cubicBezTo>
                    <a:pt x="5900" y="426"/>
                    <a:pt x="5895" y="428"/>
                    <a:pt x="5890" y="430"/>
                  </a:cubicBezTo>
                  <a:lnTo>
                    <a:pt x="5884" y="434"/>
                  </a:lnTo>
                  <a:lnTo>
                    <a:pt x="5884" y="434"/>
                  </a:lnTo>
                  <a:cubicBezTo>
                    <a:pt x="5882" y="432"/>
                    <a:pt x="5880" y="431"/>
                    <a:pt x="5878" y="429"/>
                  </a:cubicBezTo>
                  <a:cubicBezTo>
                    <a:pt x="5874" y="426"/>
                    <a:pt x="5870" y="422"/>
                    <a:pt x="5866" y="420"/>
                  </a:cubicBezTo>
                  <a:cubicBezTo>
                    <a:pt x="5863" y="418"/>
                    <a:pt x="5860" y="417"/>
                    <a:pt x="5857" y="415"/>
                  </a:cubicBezTo>
                  <a:lnTo>
                    <a:pt x="5857" y="415"/>
                  </a:lnTo>
                  <a:cubicBezTo>
                    <a:pt x="5856" y="414"/>
                    <a:pt x="5856" y="414"/>
                    <a:pt x="5856" y="413"/>
                  </a:cubicBezTo>
                  <a:cubicBezTo>
                    <a:pt x="5853" y="412"/>
                    <a:pt x="5852" y="408"/>
                    <a:pt x="5850" y="405"/>
                  </a:cubicBezTo>
                  <a:cubicBezTo>
                    <a:pt x="5848" y="399"/>
                    <a:pt x="5844" y="394"/>
                    <a:pt x="5841" y="391"/>
                  </a:cubicBezTo>
                  <a:cubicBezTo>
                    <a:pt x="5837" y="387"/>
                    <a:pt x="5834" y="384"/>
                    <a:pt x="5830" y="382"/>
                  </a:cubicBezTo>
                  <a:cubicBezTo>
                    <a:pt x="5829" y="381"/>
                    <a:pt x="5827" y="380"/>
                    <a:pt x="5826" y="380"/>
                  </a:cubicBezTo>
                  <a:lnTo>
                    <a:pt x="5826" y="380"/>
                  </a:lnTo>
                  <a:cubicBezTo>
                    <a:pt x="5825" y="380"/>
                    <a:pt x="5825" y="379"/>
                    <a:pt x="5824" y="378"/>
                  </a:cubicBezTo>
                  <a:lnTo>
                    <a:pt x="5819" y="370"/>
                  </a:lnTo>
                  <a:cubicBezTo>
                    <a:pt x="5815" y="364"/>
                    <a:pt x="5812" y="361"/>
                    <a:pt x="5807" y="356"/>
                  </a:cubicBezTo>
                  <a:lnTo>
                    <a:pt x="5802" y="353"/>
                  </a:lnTo>
                  <a:cubicBezTo>
                    <a:pt x="5800" y="350"/>
                    <a:pt x="5798" y="349"/>
                    <a:pt x="5795" y="348"/>
                  </a:cubicBezTo>
                  <a:cubicBezTo>
                    <a:pt x="5792" y="347"/>
                    <a:pt x="5790" y="346"/>
                    <a:pt x="5786" y="345"/>
                  </a:cubicBezTo>
                  <a:lnTo>
                    <a:pt x="5763" y="340"/>
                  </a:lnTo>
                  <a:lnTo>
                    <a:pt x="5751" y="336"/>
                  </a:lnTo>
                  <a:cubicBezTo>
                    <a:pt x="5748" y="336"/>
                    <a:pt x="5745" y="336"/>
                    <a:pt x="5741" y="336"/>
                  </a:cubicBezTo>
                  <a:cubicBezTo>
                    <a:pt x="5736" y="336"/>
                    <a:pt x="5730" y="337"/>
                    <a:pt x="5725" y="339"/>
                  </a:cubicBezTo>
                  <a:cubicBezTo>
                    <a:pt x="5714" y="343"/>
                    <a:pt x="5707" y="348"/>
                    <a:pt x="5704" y="348"/>
                  </a:cubicBezTo>
                  <a:lnTo>
                    <a:pt x="5706" y="348"/>
                  </a:lnTo>
                  <a:cubicBezTo>
                    <a:pt x="5707" y="348"/>
                    <a:pt x="5707" y="348"/>
                    <a:pt x="5708" y="348"/>
                  </a:cubicBezTo>
                  <a:lnTo>
                    <a:pt x="5708" y="348"/>
                  </a:lnTo>
                  <a:cubicBezTo>
                    <a:pt x="5707" y="348"/>
                    <a:pt x="5705" y="348"/>
                    <a:pt x="5700" y="348"/>
                  </a:cubicBezTo>
                  <a:cubicBezTo>
                    <a:pt x="5697" y="348"/>
                    <a:pt x="5692" y="349"/>
                    <a:pt x="5689" y="350"/>
                  </a:cubicBezTo>
                  <a:cubicBezTo>
                    <a:pt x="5687" y="351"/>
                    <a:pt x="5684" y="353"/>
                    <a:pt x="5682" y="354"/>
                  </a:cubicBezTo>
                  <a:cubicBezTo>
                    <a:pt x="5678" y="355"/>
                    <a:pt x="5676" y="357"/>
                    <a:pt x="5674" y="360"/>
                  </a:cubicBezTo>
                  <a:cubicBezTo>
                    <a:pt x="5667" y="366"/>
                    <a:pt x="5662" y="371"/>
                    <a:pt x="5658" y="376"/>
                  </a:cubicBezTo>
                  <a:lnTo>
                    <a:pt x="5658" y="376"/>
                  </a:lnTo>
                  <a:cubicBezTo>
                    <a:pt x="5656" y="371"/>
                    <a:pt x="5653" y="367"/>
                    <a:pt x="5651" y="363"/>
                  </a:cubicBezTo>
                  <a:lnTo>
                    <a:pt x="5647" y="357"/>
                  </a:lnTo>
                  <a:cubicBezTo>
                    <a:pt x="5645" y="356"/>
                    <a:pt x="5643" y="354"/>
                    <a:pt x="5640" y="353"/>
                  </a:cubicBezTo>
                  <a:cubicBezTo>
                    <a:pt x="5639" y="352"/>
                    <a:pt x="5639" y="351"/>
                    <a:pt x="5638" y="351"/>
                  </a:cubicBezTo>
                  <a:lnTo>
                    <a:pt x="5638" y="351"/>
                  </a:lnTo>
                  <a:cubicBezTo>
                    <a:pt x="5635" y="346"/>
                    <a:pt x="5633" y="339"/>
                    <a:pt x="5631" y="332"/>
                  </a:cubicBezTo>
                  <a:cubicBezTo>
                    <a:pt x="5629" y="326"/>
                    <a:pt x="5628" y="321"/>
                    <a:pt x="5624" y="317"/>
                  </a:cubicBezTo>
                  <a:cubicBezTo>
                    <a:pt x="5624" y="314"/>
                    <a:pt x="5623" y="313"/>
                    <a:pt x="5622" y="312"/>
                  </a:cubicBezTo>
                  <a:cubicBezTo>
                    <a:pt x="5619" y="310"/>
                    <a:pt x="5618" y="307"/>
                    <a:pt x="5616" y="305"/>
                  </a:cubicBezTo>
                  <a:cubicBezTo>
                    <a:pt x="5614" y="303"/>
                    <a:pt x="5610" y="301"/>
                    <a:pt x="5607" y="299"/>
                  </a:cubicBezTo>
                  <a:cubicBezTo>
                    <a:pt x="5602" y="297"/>
                    <a:pt x="5597" y="296"/>
                    <a:pt x="5593" y="296"/>
                  </a:cubicBezTo>
                  <a:cubicBezTo>
                    <a:pt x="5587" y="296"/>
                    <a:pt x="5581" y="297"/>
                    <a:pt x="5577" y="301"/>
                  </a:cubicBezTo>
                  <a:cubicBezTo>
                    <a:pt x="5573" y="302"/>
                    <a:pt x="5570" y="303"/>
                    <a:pt x="5567" y="305"/>
                  </a:cubicBezTo>
                  <a:cubicBezTo>
                    <a:pt x="5563" y="309"/>
                    <a:pt x="5559" y="312"/>
                    <a:pt x="5556" y="314"/>
                  </a:cubicBezTo>
                  <a:lnTo>
                    <a:pt x="5548" y="321"/>
                  </a:lnTo>
                  <a:cubicBezTo>
                    <a:pt x="5548" y="321"/>
                    <a:pt x="5548" y="321"/>
                    <a:pt x="5547" y="321"/>
                  </a:cubicBezTo>
                  <a:lnTo>
                    <a:pt x="5547" y="321"/>
                  </a:lnTo>
                  <a:cubicBezTo>
                    <a:pt x="5547" y="321"/>
                    <a:pt x="5547" y="321"/>
                    <a:pt x="5546" y="321"/>
                  </a:cubicBezTo>
                  <a:cubicBezTo>
                    <a:pt x="5541" y="320"/>
                    <a:pt x="5536" y="320"/>
                    <a:pt x="5533" y="320"/>
                  </a:cubicBezTo>
                  <a:lnTo>
                    <a:pt x="5517" y="320"/>
                  </a:lnTo>
                  <a:cubicBezTo>
                    <a:pt x="5515" y="320"/>
                    <a:pt x="5519" y="320"/>
                    <a:pt x="5511" y="319"/>
                  </a:cubicBezTo>
                  <a:cubicBezTo>
                    <a:pt x="5502" y="319"/>
                    <a:pt x="5494" y="320"/>
                    <a:pt x="5487" y="323"/>
                  </a:cubicBezTo>
                  <a:cubicBezTo>
                    <a:pt x="5485" y="323"/>
                    <a:pt x="5483" y="324"/>
                    <a:pt x="5482" y="325"/>
                  </a:cubicBezTo>
                  <a:lnTo>
                    <a:pt x="5482" y="325"/>
                  </a:lnTo>
                  <a:cubicBezTo>
                    <a:pt x="5479" y="318"/>
                    <a:pt x="5478" y="310"/>
                    <a:pt x="5475" y="299"/>
                  </a:cubicBezTo>
                  <a:cubicBezTo>
                    <a:pt x="5473" y="297"/>
                    <a:pt x="5472" y="294"/>
                    <a:pt x="5471" y="291"/>
                  </a:cubicBezTo>
                  <a:cubicBezTo>
                    <a:pt x="5470" y="289"/>
                    <a:pt x="5469" y="287"/>
                    <a:pt x="5468" y="285"/>
                  </a:cubicBezTo>
                  <a:cubicBezTo>
                    <a:pt x="5465" y="282"/>
                    <a:pt x="5463" y="280"/>
                    <a:pt x="5461" y="277"/>
                  </a:cubicBezTo>
                  <a:cubicBezTo>
                    <a:pt x="5456" y="275"/>
                    <a:pt x="5451" y="273"/>
                    <a:pt x="5447" y="272"/>
                  </a:cubicBezTo>
                  <a:cubicBezTo>
                    <a:pt x="5443" y="270"/>
                    <a:pt x="5440" y="270"/>
                    <a:pt x="5438" y="270"/>
                  </a:cubicBezTo>
                  <a:cubicBezTo>
                    <a:pt x="5433" y="270"/>
                    <a:pt x="5428" y="272"/>
                    <a:pt x="5424" y="273"/>
                  </a:cubicBezTo>
                  <a:cubicBezTo>
                    <a:pt x="5416" y="276"/>
                    <a:pt x="5409" y="280"/>
                    <a:pt x="5400" y="283"/>
                  </a:cubicBezTo>
                  <a:lnTo>
                    <a:pt x="5384" y="283"/>
                  </a:lnTo>
                  <a:cubicBezTo>
                    <a:pt x="5373" y="285"/>
                    <a:pt x="5363" y="288"/>
                    <a:pt x="5363" y="288"/>
                  </a:cubicBezTo>
                  <a:lnTo>
                    <a:pt x="5362" y="288"/>
                  </a:lnTo>
                  <a:cubicBezTo>
                    <a:pt x="5359" y="287"/>
                    <a:pt x="5356" y="285"/>
                    <a:pt x="5354" y="284"/>
                  </a:cubicBezTo>
                  <a:lnTo>
                    <a:pt x="5343" y="280"/>
                  </a:lnTo>
                  <a:cubicBezTo>
                    <a:pt x="5340" y="279"/>
                    <a:pt x="5338" y="277"/>
                    <a:pt x="5336" y="276"/>
                  </a:cubicBezTo>
                  <a:lnTo>
                    <a:pt x="5331" y="275"/>
                  </a:lnTo>
                  <a:cubicBezTo>
                    <a:pt x="5330" y="275"/>
                    <a:pt x="5327" y="274"/>
                    <a:pt x="5325" y="274"/>
                  </a:cubicBezTo>
                  <a:lnTo>
                    <a:pt x="5315" y="274"/>
                  </a:lnTo>
                  <a:cubicBezTo>
                    <a:pt x="5312" y="275"/>
                    <a:pt x="5309" y="275"/>
                    <a:pt x="5307" y="276"/>
                  </a:cubicBezTo>
                  <a:cubicBezTo>
                    <a:pt x="5304" y="277"/>
                    <a:pt x="5303" y="277"/>
                    <a:pt x="5301" y="279"/>
                  </a:cubicBezTo>
                  <a:lnTo>
                    <a:pt x="5296" y="281"/>
                  </a:lnTo>
                  <a:cubicBezTo>
                    <a:pt x="5292" y="283"/>
                    <a:pt x="5288" y="287"/>
                    <a:pt x="5285" y="290"/>
                  </a:cubicBezTo>
                  <a:lnTo>
                    <a:pt x="5277" y="295"/>
                  </a:lnTo>
                  <a:lnTo>
                    <a:pt x="5277" y="295"/>
                  </a:lnTo>
                  <a:lnTo>
                    <a:pt x="5273" y="295"/>
                  </a:lnTo>
                  <a:lnTo>
                    <a:pt x="5260" y="294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3"/>
                    <a:pt x="5252" y="294"/>
                    <a:pt x="5251" y="294"/>
                  </a:cubicBezTo>
                  <a:cubicBezTo>
                    <a:pt x="5251" y="294"/>
                    <a:pt x="5251" y="293"/>
                    <a:pt x="5251" y="292"/>
                  </a:cubicBezTo>
                  <a:lnTo>
                    <a:pt x="5251" y="292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2"/>
                    <a:pt x="5251" y="292"/>
                    <a:pt x="5251" y="292"/>
                  </a:cubicBezTo>
                  <a:cubicBezTo>
                    <a:pt x="5251" y="292"/>
                    <a:pt x="5251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1" y="292"/>
                    <a:pt x="5251" y="292"/>
                  </a:cubicBezTo>
                  <a:lnTo>
                    <a:pt x="5251" y="292"/>
                  </a:lnTo>
                  <a:lnTo>
                    <a:pt x="5250" y="292"/>
                  </a:lnTo>
                  <a:lnTo>
                    <a:pt x="5245" y="291"/>
                  </a:lnTo>
                  <a:cubicBezTo>
                    <a:pt x="5245" y="291"/>
                    <a:pt x="5245" y="291"/>
                    <a:pt x="5245" y="291"/>
                  </a:cubicBezTo>
                  <a:lnTo>
                    <a:pt x="5245" y="291"/>
                  </a:lnTo>
                  <a:cubicBezTo>
                    <a:pt x="5246" y="291"/>
                    <a:pt x="5247" y="291"/>
                    <a:pt x="5248" y="291"/>
                  </a:cubicBezTo>
                  <a:cubicBezTo>
                    <a:pt x="5249" y="291"/>
                    <a:pt x="5249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0" y="292"/>
                    <a:pt x="5250" y="291"/>
                  </a:cubicBezTo>
                  <a:lnTo>
                    <a:pt x="5243" y="282"/>
                  </a:lnTo>
                  <a:cubicBezTo>
                    <a:pt x="5239" y="276"/>
                    <a:pt x="5236" y="272"/>
                    <a:pt x="5231" y="267"/>
                  </a:cubicBezTo>
                  <a:cubicBezTo>
                    <a:pt x="5227" y="263"/>
                    <a:pt x="5222" y="260"/>
                    <a:pt x="5216" y="259"/>
                  </a:cubicBezTo>
                  <a:cubicBezTo>
                    <a:pt x="5214" y="258"/>
                    <a:pt x="5212" y="256"/>
                    <a:pt x="5208" y="256"/>
                  </a:cubicBezTo>
                  <a:lnTo>
                    <a:pt x="5202" y="256"/>
                  </a:lnTo>
                  <a:cubicBezTo>
                    <a:pt x="5193" y="256"/>
                    <a:pt x="5183" y="259"/>
                    <a:pt x="5173" y="261"/>
                  </a:cubicBezTo>
                  <a:lnTo>
                    <a:pt x="5171" y="261"/>
                  </a:lnTo>
                  <a:lnTo>
                    <a:pt x="5161" y="259"/>
                  </a:lnTo>
                  <a:lnTo>
                    <a:pt x="5138" y="254"/>
                  </a:lnTo>
                  <a:lnTo>
                    <a:pt x="5138" y="254"/>
                  </a:lnTo>
                  <a:cubicBezTo>
                    <a:pt x="5137" y="253"/>
                    <a:pt x="5136" y="253"/>
                    <a:pt x="5136" y="252"/>
                  </a:cubicBezTo>
                  <a:lnTo>
                    <a:pt x="5128" y="241"/>
                  </a:lnTo>
                  <a:cubicBezTo>
                    <a:pt x="5124" y="236"/>
                    <a:pt x="5119" y="231"/>
                    <a:pt x="5112" y="228"/>
                  </a:cubicBezTo>
                  <a:cubicBezTo>
                    <a:pt x="5111" y="226"/>
                    <a:pt x="5110" y="225"/>
                    <a:pt x="5108" y="225"/>
                  </a:cubicBezTo>
                  <a:lnTo>
                    <a:pt x="5108" y="225"/>
                  </a:lnTo>
                  <a:cubicBezTo>
                    <a:pt x="5108" y="224"/>
                    <a:pt x="5108" y="224"/>
                    <a:pt x="5107" y="223"/>
                  </a:cubicBezTo>
                  <a:cubicBezTo>
                    <a:pt x="5105" y="217"/>
                    <a:pt x="5103" y="210"/>
                    <a:pt x="5097" y="201"/>
                  </a:cubicBezTo>
                  <a:cubicBezTo>
                    <a:pt x="5096" y="197"/>
                    <a:pt x="5093" y="195"/>
                    <a:pt x="5092" y="192"/>
                  </a:cubicBezTo>
                  <a:cubicBezTo>
                    <a:pt x="5091" y="190"/>
                    <a:pt x="5089" y="188"/>
                    <a:pt x="5088" y="187"/>
                  </a:cubicBezTo>
                  <a:cubicBezTo>
                    <a:pt x="5085" y="185"/>
                    <a:pt x="5082" y="182"/>
                    <a:pt x="5080" y="180"/>
                  </a:cubicBezTo>
                  <a:cubicBezTo>
                    <a:pt x="5074" y="178"/>
                    <a:pt x="5068" y="176"/>
                    <a:pt x="5062" y="176"/>
                  </a:cubicBezTo>
                  <a:cubicBezTo>
                    <a:pt x="5060" y="176"/>
                    <a:pt x="5058" y="176"/>
                    <a:pt x="5055" y="177"/>
                  </a:cubicBezTo>
                  <a:cubicBezTo>
                    <a:pt x="5053" y="177"/>
                    <a:pt x="5049" y="178"/>
                    <a:pt x="5047" y="179"/>
                  </a:cubicBezTo>
                  <a:cubicBezTo>
                    <a:pt x="5045" y="179"/>
                    <a:pt x="5044" y="180"/>
                    <a:pt x="5041" y="181"/>
                  </a:cubicBezTo>
                  <a:cubicBezTo>
                    <a:pt x="5033" y="186"/>
                    <a:pt x="5026" y="192"/>
                    <a:pt x="5019" y="197"/>
                  </a:cubicBezTo>
                  <a:cubicBezTo>
                    <a:pt x="5019" y="198"/>
                    <a:pt x="5018" y="198"/>
                    <a:pt x="5018" y="198"/>
                  </a:cubicBezTo>
                  <a:lnTo>
                    <a:pt x="5018" y="198"/>
                  </a:lnTo>
                  <a:lnTo>
                    <a:pt x="4996" y="193"/>
                  </a:lnTo>
                  <a:lnTo>
                    <a:pt x="4990" y="192"/>
                  </a:lnTo>
                  <a:lnTo>
                    <a:pt x="4988" y="192"/>
                  </a:lnTo>
                  <a:cubicBezTo>
                    <a:pt x="4986" y="191"/>
                    <a:pt x="4985" y="191"/>
                    <a:pt x="4983" y="191"/>
                  </a:cubicBezTo>
                  <a:cubicBezTo>
                    <a:pt x="4981" y="191"/>
                    <a:pt x="4980" y="191"/>
                    <a:pt x="4979" y="192"/>
                  </a:cubicBezTo>
                  <a:cubicBezTo>
                    <a:pt x="4970" y="192"/>
                    <a:pt x="4961" y="195"/>
                    <a:pt x="4953" y="200"/>
                  </a:cubicBezTo>
                  <a:cubicBezTo>
                    <a:pt x="4944" y="207"/>
                    <a:pt x="4937" y="212"/>
                    <a:pt x="4936" y="214"/>
                  </a:cubicBezTo>
                  <a:lnTo>
                    <a:pt x="4914" y="214"/>
                  </a:lnTo>
                  <a:cubicBezTo>
                    <a:pt x="4912" y="208"/>
                    <a:pt x="4909" y="202"/>
                    <a:pt x="4906" y="194"/>
                  </a:cubicBezTo>
                  <a:cubicBezTo>
                    <a:pt x="4904" y="187"/>
                    <a:pt x="4899" y="181"/>
                    <a:pt x="4895" y="177"/>
                  </a:cubicBezTo>
                  <a:cubicBezTo>
                    <a:pt x="4893" y="174"/>
                    <a:pt x="4890" y="172"/>
                    <a:pt x="4887" y="170"/>
                  </a:cubicBezTo>
                  <a:cubicBezTo>
                    <a:pt x="4883" y="167"/>
                    <a:pt x="4879" y="165"/>
                    <a:pt x="4873" y="165"/>
                  </a:cubicBezTo>
                  <a:lnTo>
                    <a:pt x="4870" y="164"/>
                  </a:lnTo>
                  <a:cubicBezTo>
                    <a:pt x="4863" y="163"/>
                    <a:pt x="4856" y="160"/>
                    <a:pt x="4848" y="158"/>
                  </a:cubicBezTo>
                  <a:lnTo>
                    <a:pt x="4841" y="157"/>
                  </a:lnTo>
                  <a:lnTo>
                    <a:pt x="4837" y="157"/>
                  </a:lnTo>
                  <a:cubicBezTo>
                    <a:pt x="4835" y="156"/>
                    <a:pt x="4832" y="156"/>
                    <a:pt x="4829" y="156"/>
                  </a:cubicBezTo>
                  <a:cubicBezTo>
                    <a:pt x="4826" y="156"/>
                    <a:pt x="4824" y="156"/>
                    <a:pt x="4821" y="157"/>
                  </a:cubicBezTo>
                  <a:cubicBezTo>
                    <a:pt x="4818" y="158"/>
                    <a:pt x="4813" y="160"/>
                    <a:pt x="4811" y="163"/>
                  </a:cubicBezTo>
                  <a:cubicBezTo>
                    <a:pt x="4809" y="164"/>
                    <a:pt x="4806" y="165"/>
                    <a:pt x="4805" y="167"/>
                  </a:cubicBezTo>
                  <a:cubicBezTo>
                    <a:pt x="4804" y="168"/>
                    <a:pt x="4803" y="170"/>
                    <a:pt x="4802" y="171"/>
                  </a:cubicBezTo>
                  <a:lnTo>
                    <a:pt x="4798" y="174"/>
                  </a:lnTo>
                  <a:cubicBezTo>
                    <a:pt x="4792" y="181"/>
                    <a:pt x="4788" y="189"/>
                    <a:pt x="4784" y="196"/>
                  </a:cubicBezTo>
                  <a:cubicBezTo>
                    <a:pt x="4782" y="199"/>
                    <a:pt x="4780" y="202"/>
                    <a:pt x="4779" y="204"/>
                  </a:cubicBezTo>
                  <a:lnTo>
                    <a:pt x="4779" y="204"/>
                  </a:lnTo>
                  <a:cubicBezTo>
                    <a:pt x="4776" y="203"/>
                    <a:pt x="4774" y="201"/>
                    <a:pt x="4770" y="199"/>
                  </a:cubicBezTo>
                  <a:cubicBezTo>
                    <a:pt x="4767" y="196"/>
                    <a:pt x="4763" y="195"/>
                    <a:pt x="4760" y="194"/>
                  </a:cubicBezTo>
                  <a:cubicBezTo>
                    <a:pt x="4758" y="193"/>
                    <a:pt x="4757" y="193"/>
                    <a:pt x="4755" y="193"/>
                  </a:cubicBezTo>
                  <a:lnTo>
                    <a:pt x="4755" y="193"/>
                  </a:lnTo>
                  <a:cubicBezTo>
                    <a:pt x="4756" y="193"/>
                    <a:pt x="4756" y="193"/>
                    <a:pt x="4756" y="193"/>
                  </a:cubicBezTo>
                  <a:lnTo>
                    <a:pt x="4756" y="193"/>
                  </a:lnTo>
                  <a:cubicBezTo>
                    <a:pt x="4756" y="193"/>
                    <a:pt x="4756" y="193"/>
                    <a:pt x="4755" y="192"/>
                  </a:cubicBezTo>
                  <a:lnTo>
                    <a:pt x="4755" y="192"/>
                  </a:lnTo>
                  <a:cubicBezTo>
                    <a:pt x="4755" y="192"/>
                    <a:pt x="4755" y="192"/>
                    <a:pt x="4755" y="193"/>
                  </a:cubicBezTo>
                  <a:lnTo>
                    <a:pt x="4755" y="193"/>
                  </a:lnTo>
                  <a:cubicBezTo>
                    <a:pt x="4755" y="192"/>
                    <a:pt x="4755" y="192"/>
                    <a:pt x="4754" y="192"/>
                  </a:cubicBezTo>
                  <a:lnTo>
                    <a:pt x="4754" y="192"/>
                  </a:lnTo>
                  <a:cubicBezTo>
                    <a:pt x="4754" y="192"/>
                    <a:pt x="4755" y="192"/>
                    <a:pt x="4755" y="192"/>
                  </a:cubicBezTo>
                  <a:lnTo>
                    <a:pt x="4755" y="192"/>
                  </a:lnTo>
                  <a:cubicBezTo>
                    <a:pt x="4754" y="192"/>
                    <a:pt x="4754" y="192"/>
                    <a:pt x="4753" y="192"/>
                  </a:cubicBezTo>
                  <a:lnTo>
                    <a:pt x="4754" y="192"/>
                  </a:lnTo>
                  <a:lnTo>
                    <a:pt x="4747" y="185"/>
                  </a:lnTo>
                  <a:cubicBezTo>
                    <a:pt x="4742" y="180"/>
                    <a:pt x="4738" y="175"/>
                    <a:pt x="4732" y="172"/>
                  </a:cubicBezTo>
                  <a:cubicBezTo>
                    <a:pt x="4729" y="170"/>
                    <a:pt x="4723" y="167"/>
                    <a:pt x="4718" y="167"/>
                  </a:cubicBezTo>
                  <a:cubicBezTo>
                    <a:pt x="4718" y="167"/>
                    <a:pt x="4718" y="167"/>
                    <a:pt x="4718" y="167"/>
                  </a:cubicBezTo>
                  <a:cubicBezTo>
                    <a:pt x="4719" y="167"/>
                    <a:pt x="4720" y="167"/>
                    <a:pt x="4720" y="167"/>
                  </a:cubicBezTo>
                  <a:lnTo>
                    <a:pt x="4722" y="167"/>
                  </a:lnTo>
                  <a:cubicBezTo>
                    <a:pt x="4722" y="168"/>
                    <a:pt x="4723" y="168"/>
                    <a:pt x="4723" y="168"/>
                  </a:cubicBezTo>
                  <a:cubicBezTo>
                    <a:pt x="4723" y="168"/>
                    <a:pt x="4721" y="167"/>
                    <a:pt x="4719" y="165"/>
                  </a:cubicBezTo>
                  <a:lnTo>
                    <a:pt x="4711" y="157"/>
                  </a:lnTo>
                  <a:cubicBezTo>
                    <a:pt x="4707" y="151"/>
                    <a:pt x="4701" y="146"/>
                    <a:pt x="4694" y="143"/>
                  </a:cubicBezTo>
                  <a:cubicBezTo>
                    <a:pt x="4692" y="142"/>
                    <a:pt x="4688" y="141"/>
                    <a:pt x="4686" y="141"/>
                  </a:cubicBezTo>
                  <a:cubicBezTo>
                    <a:pt x="4683" y="140"/>
                    <a:pt x="4681" y="140"/>
                    <a:pt x="4679" y="140"/>
                  </a:cubicBezTo>
                  <a:cubicBezTo>
                    <a:pt x="4676" y="140"/>
                    <a:pt x="4674" y="140"/>
                    <a:pt x="4672" y="141"/>
                  </a:cubicBezTo>
                  <a:cubicBezTo>
                    <a:pt x="4668" y="141"/>
                    <a:pt x="4664" y="142"/>
                    <a:pt x="4660" y="144"/>
                  </a:cubicBezTo>
                  <a:cubicBezTo>
                    <a:pt x="4658" y="145"/>
                    <a:pt x="4656" y="146"/>
                    <a:pt x="4654" y="148"/>
                  </a:cubicBezTo>
                  <a:cubicBezTo>
                    <a:pt x="4651" y="150"/>
                    <a:pt x="4648" y="152"/>
                    <a:pt x="4645" y="155"/>
                  </a:cubicBezTo>
                  <a:lnTo>
                    <a:pt x="4645" y="155"/>
                  </a:lnTo>
                  <a:lnTo>
                    <a:pt x="4644" y="151"/>
                  </a:lnTo>
                  <a:cubicBezTo>
                    <a:pt x="4643" y="146"/>
                    <a:pt x="4642" y="142"/>
                    <a:pt x="4641" y="137"/>
                  </a:cubicBezTo>
                  <a:cubicBezTo>
                    <a:pt x="4639" y="134"/>
                    <a:pt x="4637" y="130"/>
                    <a:pt x="4636" y="128"/>
                  </a:cubicBezTo>
                  <a:cubicBezTo>
                    <a:pt x="4632" y="122"/>
                    <a:pt x="4629" y="116"/>
                    <a:pt x="4623" y="113"/>
                  </a:cubicBezTo>
                  <a:cubicBezTo>
                    <a:pt x="4617" y="109"/>
                    <a:pt x="4612" y="107"/>
                    <a:pt x="4605" y="107"/>
                  </a:cubicBezTo>
                  <a:cubicBezTo>
                    <a:pt x="4599" y="107"/>
                    <a:pt x="4594" y="108"/>
                    <a:pt x="4590" y="109"/>
                  </a:cubicBezTo>
                  <a:cubicBezTo>
                    <a:pt x="4587" y="111"/>
                    <a:pt x="4584" y="113"/>
                    <a:pt x="4581" y="114"/>
                  </a:cubicBezTo>
                  <a:cubicBezTo>
                    <a:pt x="4579" y="115"/>
                    <a:pt x="4578" y="116"/>
                    <a:pt x="4577" y="119"/>
                  </a:cubicBezTo>
                  <a:cubicBezTo>
                    <a:pt x="4572" y="122"/>
                    <a:pt x="4569" y="127"/>
                    <a:pt x="4565" y="130"/>
                  </a:cubicBezTo>
                  <a:lnTo>
                    <a:pt x="4556" y="142"/>
                  </a:lnTo>
                  <a:lnTo>
                    <a:pt x="4553" y="139"/>
                  </a:lnTo>
                  <a:cubicBezTo>
                    <a:pt x="4547" y="135"/>
                    <a:pt x="4541" y="131"/>
                    <a:pt x="4534" y="129"/>
                  </a:cubicBezTo>
                  <a:cubicBezTo>
                    <a:pt x="4532" y="129"/>
                    <a:pt x="4527" y="128"/>
                    <a:pt x="4527" y="128"/>
                  </a:cubicBezTo>
                  <a:lnTo>
                    <a:pt x="4525" y="128"/>
                  </a:lnTo>
                  <a:cubicBezTo>
                    <a:pt x="4521" y="126"/>
                    <a:pt x="4514" y="122"/>
                    <a:pt x="4503" y="117"/>
                  </a:cubicBezTo>
                  <a:cubicBezTo>
                    <a:pt x="4496" y="115"/>
                    <a:pt x="4489" y="114"/>
                    <a:pt x="4483" y="114"/>
                  </a:cubicBezTo>
                  <a:lnTo>
                    <a:pt x="4467" y="114"/>
                  </a:lnTo>
                  <a:lnTo>
                    <a:pt x="4456" y="115"/>
                  </a:lnTo>
                  <a:lnTo>
                    <a:pt x="4448" y="115"/>
                  </a:lnTo>
                  <a:cubicBezTo>
                    <a:pt x="4445" y="115"/>
                    <a:pt x="4441" y="115"/>
                    <a:pt x="4437" y="116"/>
                  </a:cubicBezTo>
                  <a:cubicBezTo>
                    <a:pt x="4432" y="117"/>
                    <a:pt x="4427" y="120"/>
                    <a:pt x="4423" y="122"/>
                  </a:cubicBezTo>
                  <a:lnTo>
                    <a:pt x="4418" y="126"/>
                  </a:lnTo>
                  <a:cubicBezTo>
                    <a:pt x="4415" y="128"/>
                    <a:pt x="4410" y="131"/>
                    <a:pt x="4407" y="135"/>
                  </a:cubicBezTo>
                  <a:lnTo>
                    <a:pt x="4400" y="141"/>
                  </a:lnTo>
                  <a:cubicBezTo>
                    <a:pt x="4395" y="142"/>
                    <a:pt x="4390" y="142"/>
                    <a:pt x="4386" y="144"/>
                  </a:cubicBezTo>
                  <a:cubicBezTo>
                    <a:pt x="4381" y="145"/>
                    <a:pt x="4376" y="148"/>
                    <a:pt x="4372" y="151"/>
                  </a:cubicBezTo>
                  <a:cubicBezTo>
                    <a:pt x="4371" y="152"/>
                    <a:pt x="4370" y="152"/>
                    <a:pt x="4368" y="153"/>
                  </a:cubicBezTo>
                  <a:lnTo>
                    <a:pt x="4368" y="153"/>
                  </a:lnTo>
                  <a:lnTo>
                    <a:pt x="4364" y="149"/>
                  </a:lnTo>
                  <a:cubicBezTo>
                    <a:pt x="4359" y="145"/>
                    <a:pt x="4353" y="142"/>
                    <a:pt x="4347" y="138"/>
                  </a:cubicBezTo>
                  <a:cubicBezTo>
                    <a:pt x="4346" y="138"/>
                    <a:pt x="4345" y="137"/>
                    <a:pt x="4344" y="137"/>
                  </a:cubicBezTo>
                  <a:lnTo>
                    <a:pt x="4344" y="137"/>
                  </a:lnTo>
                  <a:cubicBezTo>
                    <a:pt x="4343" y="134"/>
                    <a:pt x="4342" y="132"/>
                    <a:pt x="4341" y="129"/>
                  </a:cubicBezTo>
                  <a:cubicBezTo>
                    <a:pt x="4337" y="120"/>
                    <a:pt x="4331" y="111"/>
                    <a:pt x="4327" y="102"/>
                  </a:cubicBezTo>
                  <a:cubicBezTo>
                    <a:pt x="4324" y="100"/>
                    <a:pt x="4323" y="98"/>
                    <a:pt x="4321" y="97"/>
                  </a:cubicBezTo>
                  <a:cubicBezTo>
                    <a:pt x="4319" y="94"/>
                    <a:pt x="4316" y="92"/>
                    <a:pt x="4313" y="90"/>
                  </a:cubicBezTo>
                  <a:cubicBezTo>
                    <a:pt x="4308" y="87"/>
                    <a:pt x="4303" y="86"/>
                    <a:pt x="4299" y="85"/>
                  </a:cubicBezTo>
                  <a:lnTo>
                    <a:pt x="4293" y="85"/>
                  </a:lnTo>
                  <a:cubicBezTo>
                    <a:pt x="4287" y="85"/>
                    <a:pt x="4281" y="85"/>
                    <a:pt x="4276" y="86"/>
                  </a:cubicBezTo>
                  <a:cubicBezTo>
                    <a:pt x="4271" y="87"/>
                    <a:pt x="4265" y="89"/>
                    <a:pt x="4259" y="89"/>
                  </a:cubicBezTo>
                  <a:lnTo>
                    <a:pt x="4235" y="89"/>
                  </a:lnTo>
                  <a:cubicBezTo>
                    <a:pt x="4229" y="89"/>
                    <a:pt x="4222" y="89"/>
                    <a:pt x="4217" y="87"/>
                  </a:cubicBezTo>
                  <a:lnTo>
                    <a:pt x="4193" y="83"/>
                  </a:lnTo>
                  <a:lnTo>
                    <a:pt x="4186" y="82"/>
                  </a:lnTo>
                  <a:lnTo>
                    <a:pt x="4182" y="82"/>
                  </a:lnTo>
                  <a:cubicBezTo>
                    <a:pt x="4180" y="81"/>
                    <a:pt x="4178" y="81"/>
                    <a:pt x="4176" y="81"/>
                  </a:cubicBezTo>
                  <a:cubicBezTo>
                    <a:pt x="4174" y="81"/>
                    <a:pt x="4171" y="81"/>
                    <a:pt x="4169" y="82"/>
                  </a:cubicBezTo>
                  <a:cubicBezTo>
                    <a:pt x="4161" y="84"/>
                    <a:pt x="4153" y="89"/>
                    <a:pt x="4146" y="94"/>
                  </a:cubicBezTo>
                  <a:cubicBezTo>
                    <a:pt x="4145" y="95"/>
                    <a:pt x="4144" y="96"/>
                    <a:pt x="4144" y="97"/>
                  </a:cubicBezTo>
                  <a:lnTo>
                    <a:pt x="4144" y="97"/>
                  </a:lnTo>
                  <a:cubicBezTo>
                    <a:pt x="4141" y="92"/>
                    <a:pt x="4139" y="88"/>
                    <a:pt x="4135" y="84"/>
                  </a:cubicBezTo>
                  <a:cubicBezTo>
                    <a:pt x="4132" y="80"/>
                    <a:pt x="4129" y="77"/>
                    <a:pt x="4125" y="75"/>
                  </a:cubicBezTo>
                  <a:cubicBezTo>
                    <a:pt x="4122" y="71"/>
                    <a:pt x="4118" y="70"/>
                    <a:pt x="4115" y="69"/>
                  </a:cubicBezTo>
                  <a:cubicBezTo>
                    <a:pt x="4111" y="67"/>
                    <a:pt x="4107" y="66"/>
                    <a:pt x="4103" y="66"/>
                  </a:cubicBezTo>
                  <a:cubicBezTo>
                    <a:pt x="4102" y="66"/>
                    <a:pt x="4100" y="66"/>
                    <a:pt x="4098" y="67"/>
                  </a:cubicBezTo>
                  <a:cubicBezTo>
                    <a:pt x="4094" y="67"/>
                    <a:pt x="4088" y="69"/>
                    <a:pt x="4085" y="71"/>
                  </a:cubicBezTo>
                  <a:cubicBezTo>
                    <a:pt x="4081" y="72"/>
                    <a:pt x="4079" y="73"/>
                    <a:pt x="4076" y="76"/>
                  </a:cubicBezTo>
                  <a:cubicBezTo>
                    <a:pt x="4073" y="78"/>
                    <a:pt x="4071" y="82"/>
                    <a:pt x="4068" y="84"/>
                  </a:cubicBezTo>
                  <a:cubicBezTo>
                    <a:pt x="4065" y="89"/>
                    <a:pt x="4063" y="92"/>
                    <a:pt x="4059" y="97"/>
                  </a:cubicBezTo>
                  <a:cubicBezTo>
                    <a:pt x="4058" y="98"/>
                    <a:pt x="4057" y="100"/>
                    <a:pt x="4056" y="102"/>
                  </a:cubicBezTo>
                  <a:lnTo>
                    <a:pt x="4056" y="102"/>
                  </a:lnTo>
                  <a:cubicBezTo>
                    <a:pt x="4049" y="96"/>
                    <a:pt x="4043" y="92"/>
                    <a:pt x="4036" y="90"/>
                  </a:cubicBezTo>
                  <a:cubicBezTo>
                    <a:pt x="4032" y="89"/>
                    <a:pt x="4029" y="89"/>
                    <a:pt x="4025" y="87"/>
                  </a:cubicBezTo>
                  <a:lnTo>
                    <a:pt x="3998" y="87"/>
                  </a:lnTo>
                  <a:lnTo>
                    <a:pt x="3990" y="71"/>
                  </a:lnTo>
                  <a:cubicBezTo>
                    <a:pt x="3986" y="65"/>
                    <a:pt x="3983" y="60"/>
                    <a:pt x="3978" y="55"/>
                  </a:cubicBezTo>
                  <a:cubicBezTo>
                    <a:pt x="3976" y="53"/>
                    <a:pt x="3973" y="50"/>
                    <a:pt x="3971" y="49"/>
                  </a:cubicBezTo>
                  <a:cubicBezTo>
                    <a:pt x="3968" y="47"/>
                    <a:pt x="3963" y="45"/>
                    <a:pt x="3958" y="43"/>
                  </a:cubicBezTo>
                  <a:cubicBezTo>
                    <a:pt x="3955" y="42"/>
                    <a:pt x="3952" y="42"/>
                    <a:pt x="3949" y="42"/>
                  </a:cubicBezTo>
                  <a:cubicBezTo>
                    <a:pt x="3944" y="42"/>
                    <a:pt x="3939" y="43"/>
                    <a:pt x="3935" y="45"/>
                  </a:cubicBezTo>
                  <a:cubicBezTo>
                    <a:pt x="3928" y="47"/>
                    <a:pt x="3921" y="51"/>
                    <a:pt x="3915" y="56"/>
                  </a:cubicBezTo>
                  <a:lnTo>
                    <a:pt x="3906" y="64"/>
                  </a:lnTo>
                  <a:cubicBezTo>
                    <a:pt x="3904" y="65"/>
                    <a:pt x="3903" y="67"/>
                    <a:pt x="3901" y="68"/>
                  </a:cubicBezTo>
                  <a:lnTo>
                    <a:pt x="3902" y="68"/>
                  </a:lnTo>
                  <a:cubicBezTo>
                    <a:pt x="3900" y="68"/>
                    <a:pt x="3899" y="68"/>
                    <a:pt x="3898" y="69"/>
                  </a:cubicBezTo>
                  <a:cubicBezTo>
                    <a:pt x="3889" y="71"/>
                    <a:pt x="3882" y="76"/>
                    <a:pt x="3875" y="82"/>
                  </a:cubicBezTo>
                  <a:cubicBezTo>
                    <a:pt x="3874" y="83"/>
                    <a:pt x="3873" y="83"/>
                    <a:pt x="3872" y="84"/>
                  </a:cubicBezTo>
                  <a:lnTo>
                    <a:pt x="3872" y="84"/>
                  </a:lnTo>
                  <a:cubicBezTo>
                    <a:pt x="3871" y="83"/>
                    <a:pt x="3870" y="82"/>
                    <a:pt x="3869" y="80"/>
                  </a:cubicBezTo>
                  <a:cubicBezTo>
                    <a:pt x="3863" y="73"/>
                    <a:pt x="3856" y="68"/>
                    <a:pt x="3848" y="64"/>
                  </a:cubicBezTo>
                  <a:cubicBezTo>
                    <a:pt x="3845" y="63"/>
                    <a:pt x="3840" y="62"/>
                    <a:pt x="3837" y="61"/>
                  </a:cubicBezTo>
                  <a:lnTo>
                    <a:pt x="3830" y="61"/>
                  </a:lnTo>
                  <a:cubicBezTo>
                    <a:pt x="3826" y="61"/>
                    <a:pt x="3823" y="62"/>
                    <a:pt x="3820" y="62"/>
                  </a:cubicBezTo>
                  <a:cubicBezTo>
                    <a:pt x="3813" y="63"/>
                    <a:pt x="3809" y="64"/>
                    <a:pt x="3805" y="64"/>
                  </a:cubicBezTo>
                  <a:lnTo>
                    <a:pt x="3799" y="66"/>
                  </a:lnTo>
                  <a:lnTo>
                    <a:pt x="3799" y="66"/>
                  </a:lnTo>
                  <a:lnTo>
                    <a:pt x="3791" y="60"/>
                  </a:lnTo>
                  <a:cubicBezTo>
                    <a:pt x="3787" y="55"/>
                    <a:pt x="3780" y="51"/>
                    <a:pt x="3774" y="48"/>
                  </a:cubicBezTo>
                  <a:cubicBezTo>
                    <a:pt x="3768" y="46"/>
                    <a:pt x="3761" y="45"/>
                    <a:pt x="3754" y="45"/>
                  </a:cubicBezTo>
                  <a:cubicBezTo>
                    <a:pt x="3749" y="45"/>
                    <a:pt x="3743" y="46"/>
                    <a:pt x="3738" y="49"/>
                  </a:cubicBezTo>
                  <a:cubicBezTo>
                    <a:pt x="3735" y="50"/>
                    <a:pt x="3732" y="51"/>
                    <a:pt x="3730" y="55"/>
                  </a:cubicBezTo>
                  <a:cubicBezTo>
                    <a:pt x="3724" y="58"/>
                    <a:pt x="3720" y="64"/>
                    <a:pt x="3716" y="69"/>
                  </a:cubicBezTo>
                  <a:lnTo>
                    <a:pt x="3716" y="69"/>
                  </a:lnTo>
                  <a:cubicBezTo>
                    <a:pt x="3713" y="64"/>
                    <a:pt x="3708" y="59"/>
                    <a:pt x="3703" y="54"/>
                  </a:cubicBezTo>
                  <a:cubicBezTo>
                    <a:pt x="3700" y="51"/>
                    <a:pt x="3696" y="49"/>
                    <a:pt x="3693" y="47"/>
                  </a:cubicBezTo>
                  <a:cubicBezTo>
                    <a:pt x="3687" y="46"/>
                    <a:pt x="3683" y="45"/>
                    <a:pt x="3677" y="45"/>
                  </a:cubicBezTo>
                  <a:cubicBezTo>
                    <a:pt x="3673" y="45"/>
                    <a:pt x="3670" y="45"/>
                    <a:pt x="3666" y="46"/>
                  </a:cubicBezTo>
                  <a:cubicBezTo>
                    <a:pt x="3664" y="46"/>
                    <a:pt x="3662" y="47"/>
                    <a:pt x="3658" y="48"/>
                  </a:cubicBezTo>
                  <a:cubicBezTo>
                    <a:pt x="3654" y="50"/>
                    <a:pt x="3650" y="53"/>
                    <a:pt x="3647" y="55"/>
                  </a:cubicBezTo>
                  <a:lnTo>
                    <a:pt x="3647" y="55"/>
                  </a:lnTo>
                  <a:lnTo>
                    <a:pt x="3643" y="48"/>
                  </a:lnTo>
                  <a:cubicBezTo>
                    <a:pt x="3641" y="42"/>
                    <a:pt x="3637" y="38"/>
                    <a:pt x="3634" y="33"/>
                  </a:cubicBezTo>
                  <a:cubicBezTo>
                    <a:pt x="3633" y="32"/>
                    <a:pt x="3630" y="29"/>
                    <a:pt x="3629" y="28"/>
                  </a:cubicBezTo>
                  <a:cubicBezTo>
                    <a:pt x="3627" y="25"/>
                    <a:pt x="3623" y="24"/>
                    <a:pt x="3620" y="21"/>
                  </a:cubicBezTo>
                  <a:cubicBezTo>
                    <a:pt x="3615" y="19"/>
                    <a:pt x="3610" y="17"/>
                    <a:pt x="3604" y="17"/>
                  </a:cubicBezTo>
                  <a:cubicBezTo>
                    <a:pt x="3603" y="16"/>
                    <a:pt x="3601" y="16"/>
                    <a:pt x="3600" y="16"/>
                  </a:cubicBezTo>
                  <a:cubicBezTo>
                    <a:pt x="3595" y="16"/>
                    <a:pt x="3590" y="18"/>
                    <a:pt x="3585" y="20"/>
                  </a:cubicBezTo>
                  <a:cubicBezTo>
                    <a:pt x="3582" y="21"/>
                    <a:pt x="3578" y="24"/>
                    <a:pt x="3575" y="26"/>
                  </a:cubicBezTo>
                  <a:cubicBezTo>
                    <a:pt x="3574" y="28"/>
                    <a:pt x="3571" y="29"/>
                    <a:pt x="3570" y="32"/>
                  </a:cubicBezTo>
                  <a:cubicBezTo>
                    <a:pt x="3568" y="34"/>
                    <a:pt x="3566" y="36"/>
                    <a:pt x="3564" y="40"/>
                  </a:cubicBezTo>
                  <a:cubicBezTo>
                    <a:pt x="3561" y="45"/>
                    <a:pt x="3559" y="48"/>
                    <a:pt x="3556" y="53"/>
                  </a:cubicBezTo>
                  <a:cubicBezTo>
                    <a:pt x="3556" y="54"/>
                    <a:pt x="3555" y="54"/>
                    <a:pt x="3555" y="55"/>
                  </a:cubicBezTo>
                  <a:lnTo>
                    <a:pt x="3555" y="55"/>
                  </a:lnTo>
                  <a:cubicBezTo>
                    <a:pt x="3552" y="53"/>
                    <a:pt x="3548" y="51"/>
                    <a:pt x="3545" y="49"/>
                  </a:cubicBezTo>
                  <a:cubicBezTo>
                    <a:pt x="3542" y="47"/>
                    <a:pt x="3540" y="46"/>
                    <a:pt x="3538" y="46"/>
                  </a:cubicBezTo>
                  <a:cubicBezTo>
                    <a:pt x="3534" y="43"/>
                    <a:pt x="3531" y="43"/>
                    <a:pt x="3527" y="43"/>
                  </a:cubicBezTo>
                  <a:lnTo>
                    <a:pt x="3525" y="43"/>
                  </a:lnTo>
                  <a:cubicBezTo>
                    <a:pt x="3526" y="43"/>
                    <a:pt x="3524" y="42"/>
                    <a:pt x="3522" y="41"/>
                  </a:cubicBezTo>
                  <a:cubicBezTo>
                    <a:pt x="3517" y="39"/>
                    <a:pt x="3513" y="38"/>
                    <a:pt x="3509" y="35"/>
                  </a:cubicBezTo>
                  <a:cubicBezTo>
                    <a:pt x="3502" y="32"/>
                    <a:pt x="3494" y="31"/>
                    <a:pt x="3487" y="31"/>
                  </a:cubicBezTo>
                  <a:lnTo>
                    <a:pt x="3474" y="31"/>
                  </a:lnTo>
                  <a:lnTo>
                    <a:pt x="3451" y="29"/>
                  </a:lnTo>
                  <a:lnTo>
                    <a:pt x="3449" y="29"/>
                  </a:lnTo>
                  <a:cubicBezTo>
                    <a:pt x="3444" y="29"/>
                    <a:pt x="3440" y="29"/>
                    <a:pt x="3436" y="31"/>
                  </a:cubicBezTo>
                  <a:cubicBezTo>
                    <a:pt x="3432" y="32"/>
                    <a:pt x="3429" y="33"/>
                    <a:pt x="3425" y="35"/>
                  </a:cubicBezTo>
                  <a:cubicBezTo>
                    <a:pt x="3423" y="36"/>
                    <a:pt x="3421" y="38"/>
                    <a:pt x="3418" y="40"/>
                  </a:cubicBezTo>
                  <a:cubicBezTo>
                    <a:pt x="3414" y="43"/>
                    <a:pt x="3409" y="48"/>
                    <a:pt x="3406" y="54"/>
                  </a:cubicBezTo>
                  <a:cubicBezTo>
                    <a:pt x="3405" y="54"/>
                    <a:pt x="3405" y="55"/>
                    <a:pt x="3404" y="56"/>
                  </a:cubicBezTo>
                  <a:lnTo>
                    <a:pt x="3404" y="56"/>
                  </a:lnTo>
                  <a:cubicBezTo>
                    <a:pt x="3403" y="54"/>
                    <a:pt x="3401" y="53"/>
                    <a:pt x="3400" y="51"/>
                  </a:cubicBezTo>
                  <a:cubicBezTo>
                    <a:pt x="3396" y="49"/>
                    <a:pt x="3392" y="47"/>
                    <a:pt x="3388" y="46"/>
                  </a:cubicBezTo>
                  <a:cubicBezTo>
                    <a:pt x="3384" y="43"/>
                    <a:pt x="3380" y="42"/>
                    <a:pt x="3376" y="41"/>
                  </a:cubicBezTo>
                  <a:lnTo>
                    <a:pt x="3376" y="41"/>
                  </a:lnTo>
                  <a:lnTo>
                    <a:pt x="3371" y="36"/>
                  </a:lnTo>
                  <a:cubicBezTo>
                    <a:pt x="3366" y="33"/>
                    <a:pt x="3362" y="29"/>
                    <a:pt x="3357" y="27"/>
                  </a:cubicBezTo>
                  <a:cubicBezTo>
                    <a:pt x="3354" y="24"/>
                    <a:pt x="3349" y="22"/>
                    <a:pt x="3344" y="20"/>
                  </a:cubicBezTo>
                  <a:cubicBezTo>
                    <a:pt x="3341" y="19"/>
                    <a:pt x="3337" y="19"/>
                    <a:pt x="3334" y="19"/>
                  </a:cubicBezTo>
                  <a:cubicBezTo>
                    <a:pt x="3332" y="19"/>
                    <a:pt x="3331" y="19"/>
                    <a:pt x="3329" y="19"/>
                  </a:cubicBezTo>
                  <a:cubicBezTo>
                    <a:pt x="3321" y="19"/>
                    <a:pt x="3313" y="21"/>
                    <a:pt x="3306" y="27"/>
                  </a:cubicBezTo>
                  <a:cubicBezTo>
                    <a:pt x="3304" y="28"/>
                    <a:pt x="3303" y="29"/>
                    <a:pt x="3300" y="32"/>
                  </a:cubicBezTo>
                  <a:cubicBezTo>
                    <a:pt x="3299" y="33"/>
                    <a:pt x="3297" y="35"/>
                    <a:pt x="3296" y="36"/>
                  </a:cubicBezTo>
                  <a:cubicBezTo>
                    <a:pt x="3295" y="37"/>
                    <a:pt x="3295" y="37"/>
                    <a:pt x="3295" y="38"/>
                  </a:cubicBezTo>
                  <a:lnTo>
                    <a:pt x="3295" y="38"/>
                  </a:lnTo>
                  <a:cubicBezTo>
                    <a:pt x="3294" y="37"/>
                    <a:pt x="3294" y="36"/>
                    <a:pt x="3293" y="35"/>
                  </a:cubicBezTo>
                  <a:cubicBezTo>
                    <a:pt x="3290" y="27"/>
                    <a:pt x="3285" y="21"/>
                    <a:pt x="3278" y="16"/>
                  </a:cubicBezTo>
                  <a:cubicBezTo>
                    <a:pt x="3275" y="12"/>
                    <a:pt x="3269" y="10"/>
                    <a:pt x="3264" y="9"/>
                  </a:cubicBezTo>
                  <a:cubicBezTo>
                    <a:pt x="3261" y="7"/>
                    <a:pt x="3256" y="6"/>
                    <a:pt x="3253" y="6"/>
                  </a:cubicBezTo>
                  <a:lnTo>
                    <a:pt x="3250" y="6"/>
                  </a:lnTo>
                  <a:lnTo>
                    <a:pt x="3241" y="5"/>
                  </a:lnTo>
                  <a:cubicBezTo>
                    <a:pt x="3237" y="4"/>
                    <a:pt x="3232" y="3"/>
                    <a:pt x="3227" y="2"/>
                  </a:cubicBezTo>
                  <a:lnTo>
                    <a:pt x="3218" y="2"/>
                  </a:lnTo>
                  <a:cubicBezTo>
                    <a:pt x="3217" y="1"/>
                    <a:pt x="3215" y="1"/>
                    <a:pt x="32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0">
              <a:extLst>
                <a:ext uri="{FF2B5EF4-FFF2-40B4-BE49-F238E27FC236}">
                  <a16:creationId xmlns:a16="http://schemas.microsoft.com/office/drawing/2014/main" id="{A95516CC-7456-127F-E1E1-20F8C3DAEDFA}"/>
                </a:ext>
              </a:extLst>
            </p:cNvPr>
            <p:cNvSpPr/>
            <p:nvPr/>
          </p:nvSpPr>
          <p:spPr>
            <a:xfrm>
              <a:off x="6661855" y="1223940"/>
              <a:ext cx="338145" cy="244328"/>
            </a:xfrm>
            <a:custGeom>
              <a:avLst/>
              <a:gdLst/>
              <a:ahLst/>
              <a:cxnLst/>
              <a:rect l="l" t="t" r="r" b="b"/>
              <a:pathLst>
                <a:path w="3006" h="2172" extrusionOk="0">
                  <a:moveTo>
                    <a:pt x="2060" y="838"/>
                  </a:moveTo>
                  <a:lnTo>
                    <a:pt x="2060" y="838"/>
                  </a:lnTo>
                  <a:cubicBezTo>
                    <a:pt x="2060" y="839"/>
                    <a:pt x="2061" y="840"/>
                    <a:pt x="2061" y="840"/>
                  </a:cubicBezTo>
                  <a:cubicBezTo>
                    <a:pt x="2060" y="839"/>
                    <a:pt x="2060" y="839"/>
                    <a:pt x="2060" y="838"/>
                  </a:cubicBezTo>
                  <a:close/>
                  <a:moveTo>
                    <a:pt x="2365" y="1238"/>
                  </a:move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close/>
                  <a:moveTo>
                    <a:pt x="2368" y="1240"/>
                  </a:moveTo>
                  <a:lnTo>
                    <a:pt x="2368" y="1240"/>
                  </a:lnTo>
                  <a:cubicBezTo>
                    <a:pt x="2368" y="1240"/>
                    <a:pt x="2369" y="1240"/>
                    <a:pt x="2369" y="1241"/>
                  </a:cubicBezTo>
                  <a:cubicBezTo>
                    <a:pt x="2369" y="1241"/>
                    <a:pt x="2369" y="1241"/>
                    <a:pt x="2369" y="1241"/>
                  </a:cubicBezTo>
                  <a:cubicBezTo>
                    <a:pt x="2369" y="1241"/>
                    <a:pt x="2369" y="1241"/>
                    <a:pt x="2368" y="1240"/>
                  </a:cubicBezTo>
                  <a:close/>
                  <a:moveTo>
                    <a:pt x="2368" y="1289"/>
                  </a:moveTo>
                  <a:lnTo>
                    <a:pt x="2368" y="1289"/>
                  </a:lnTo>
                  <a:cubicBezTo>
                    <a:pt x="2368" y="1289"/>
                    <a:pt x="2369" y="1289"/>
                    <a:pt x="2369" y="1289"/>
                  </a:cubicBezTo>
                  <a:cubicBezTo>
                    <a:pt x="2368" y="1289"/>
                    <a:pt x="2368" y="1289"/>
                    <a:pt x="2368" y="1289"/>
                  </a:cubicBezTo>
                  <a:close/>
                  <a:moveTo>
                    <a:pt x="2479" y="1397"/>
                  </a:moveTo>
                  <a:lnTo>
                    <a:pt x="2479" y="1397"/>
                  </a:lnTo>
                  <a:cubicBezTo>
                    <a:pt x="2480" y="1397"/>
                    <a:pt x="2480" y="1397"/>
                    <a:pt x="2480" y="1397"/>
                  </a:cubicBezTo>
                  <a:lnTo>
                    <a:pt x="2480" y="1398"/>
                  </a:lnTo>
                  <a:lnTo>
                    <a:pt x="2479" y="1397"/>
                  </a:lnTo>
                  <a:close/>
                  <a:moveTo>
                    <a:pt x="2523" y="1464"/>
                  </a:moveTo>
                  <a:cubicBezTo>
                    <a:pt x="2523" y="1464"/>
                    <a:pt x="2524" y="1465"/>
                    <a:pt x="2524" y="1466"/>
                  </a:cubicBezTo>
                  <a:lnTo>
                    <a:pt x="2524" y="1466"/>
                  </a:lnTo>
                  <a:cubicBezTo>
                    <a:pt x="2523" y="1465"/>
                    <a:pt x="2523" y="1464"/>
                    <a:pt x="2523" y="1464"/>
                  </a:cubicBezTo>
                  <a:close/>
                  <a:moveTo>
                    <a:pt x="2544" y="1493"/>
                  </a:moveTo>
                  <a:cubicBezTo>
                    <a:pt x="2544" y="1493"/>
                    <a:pt x="2544" y="1493"/>
                    <a:pt x="2545" y="1494"/>
                  </a:cubicBezTo>
                  <a:lnTo>
                    <a:pt x="2545" y="1494"/>
                  </a:lnTo>
                  <a:cubicBezTo>
                    <a:pt x="2543" y="1493"/>
                    <a:pt x="2542" y="1493"/>
                    <a:pt x="2544" y="1493"/>
                  </a:cubicBezTo>
                  <a:close/>
                  <a:moveTo>
                    <a:pt x="904" y="1937"/>
                  </a:moveTo>
                  <a:cubicBezTo>
                    <a:pt x="904" y="1937"/>
                    <a:pt x="905" y="1938"/>
                    <a:pt x="905" y="1938"/>
                  </a:cubicBezTo>
                  <a:cubicBezTo>
                    <a:pt x="905" y="1938"/>
                    <a:pt x="904" y="1938"/>
                    <a:pt x="904" y="1937"/>
                  </a:cubicBezTo>
                  <a:close/>
                  <a:moveTo>
                    <a:pt x="1790" y="2012"/>
                  </a:moveTo>
                  <a:lnTo>
                    <a:pt x="1790" y="2012"/>
                  </a:lnTo>
                  <a:cubicBezTo>
                    <a:pt x="1790" y="2012"/>
                    <a:pt x="1790" y="2012"/>
                    <a:pt x="1791" y="2012"/>
                  </a:cubicBezTo>
                  <a:cubicBezTo>
                    <a:pt x="1790" y="2012"/>
                    <a:pt x="1790" y="2012"/>
                    <a:pt x="1790" y="2012"/>
                  </a:cubicBezTo>
                  <a:close/>
                  <a:moveTo>
                    <a:pt x="1791" y="2012"/>
                  </a:moveTo>
                  <a:cubicBezTo>
                    <a:pt x="1792" y="2013"/>
                    <a:pt x="1792" y="2014"/>
                    <a:pt x="1792" y="2014"/>
                  </a:cubicBezTo>
                  <a:cubicBezTo>
                    <a:pt x="1792" y="2014"/>
                    <a:pt x="1791" y="2013"/>
                    <a:pt x="1791" y="2012"/>
                  </a:cubicBezTo>
                  <a:close/>
                  <a:moveTo>
                    <a:pt x="1668" y="2037"/>
                  </a:moveTo>
                  <a:cubicBezTo>
                    <a:pt x="1668" y="2037"/>
                    <a:pt x="1669" y="2037"/>
                    <a:pt x="1669" y="2038"/>
                  </a:cubicBezTo>
                  <a:lnTo>
                    <a:pt x="1669" y="2038"/>
                  </a:lnTo>
                  <a:cubicBezTo>
                    <a:pt x="1669" y="2038"/>
                    <a:pt x="1668" y="2038"/>
                    <a:pt x="1668" y="2038"/>
                  </a:cubicBezTo>
                  <a:cubicBezTo>
                    <a:pt x="1668" y="2037"/>
                    <a:pt x="1668" y="2037"/>
                    <a:pt x="1668" y="2037"/>
                  </a:cubicBezTo>
                  <a:close/>
                  <a:moveTo>
                    <a:pt x="1752" y="2043"/>
                  </a:moveTo>
                  <a:lnTo>
                    <a:pt x="1752" y="2043"/>
                  </a:lnTo>
                  <a:cubicBezTo>
                    <a:pt x="1752" y="2043"/>
                    <a:pt x="1752" y="2043"/>
                    <a:pt x="1751" y="2043"/>
                  </a:cubicBezTo>
                  <a:cubicBezTo>
                    <a:pt x="1751" y="2043"/>
                    <a:pt x="1751" y="2043"/>
                    <a:pt x="1751" y="2044"/>
                  </a:cubicBezTo>
                  <a:lnTo>
                    <a:pt x="1751" y="2044"/>
                  </a:lnTo>
                  <a:cubicBezTo>
                    <a:pt x="1751" y="2043"/>
                    <a:pt x="1752" y="2043"/>
                    <a:pt x="1752" y="2043"/>
                  </a:cubicBezTo>
                  <a:close/>
                  <a:moveTo>
                    <a:pt x="2519" y="2072"/>
                  </a:moveTo>
                  <a:cubicBezTo>
                    <a:pt x="2519" y="2072"/>
                    <a:pt x="2520" y="2072"/>
                    <a:pt x="2521" y="2072"/>
                  </a:cubicBezTo>
                  <a:cubicBezTo>
                    <a:pt x="2519" y="2072"/>
                    <a:pt x="2519" y="2072"/>
                    <a:pt x="2519" y="2072"/>
                  </a:cubicBezTo>
                  <a:close/>
                  <a:moveTo>
                    <a:pt x="2447" y="2074"/>
                  </a:moveTo>
                  <a:lnTo>
                    <a:pt x="2447" y="2074"/>
                  </a:lnTo>
                  <a:cubicBezTo>
                    <a:pt x="2447" y="2074"/>
                    <a:pt x="2447" y="2075"/>
                    <a:pt x="2448" y="2075"/>
                  </a:cubicBezTo>
                  <a:cubicBezTo>
                    <a:pt x="2448" y="2075"/>
                    <a:pt x="2448" y="2075"/>
                    <a:pt x="2448" y="2075"/>
                  </a:cubicBezTo>
                  <a:cubicBezTo>
                    <a:pt x="2448" y="2075"/>
                    <a:pt x="2447" y="2075"/>
                    <a:pt x="2447" y="2074"/>
                  </a:cubicBezTo>
                  <a:close/>
                  <a:moveTo>
                    <a:pt x="2393" y="2101"/>
                  </a:moveTo>
                  <a:cubicBezTo>
                    <a:pt x="2394" y="2101"/>
                    <a:pt x="2394" y="2101"/>
                    <a:pt x="2395" y="2102"/>
                  </a:cubicBezTo>
                  <a:lnTo>
                    <a:pt x="2395" y="2102"/>
                  </a:lnTo>
                  <a:cubicBezTo>
                    <a:pt x="2394" y="2102"/>
                    <a:pt x="2394" y="2102"/>
                    <a:pt x="2393" y="2101"/>
                  </a:cubicBezTo>
                  <a:cubicBezTo>
                    <a:pt x="2393" y="2101"/>
                    <a:pt x="2393" y="2101"/>
                    <a:pt x="2393" y="2101"/>
                  </a:cubicBezTo>
                  <a:close/>
                  <a:moveTo>
                    <a:pt x="2901" y="2156"/>
                  </a:moveTo>
                  <a:lnTo>
                    <a:pt x="2901" y="2156"/>
                  </a:lnTo>
                  <a:cubicBezTo>
                    <a:pt x="2900" y="2156"/>
                    <a:pt x="2900" y="2156"/>
                    <a:pt x="2899" y="2157"/>
                  </a:cubicBezTo>
                  <a:lnTo>
                    <a:pt x="2899" y="2157"/>
                  </a:lnTo>
                  <a:cubicBezTo>
                    <a:pt x="2900" y="2156"/>
                    <a:pt x="2901" y="2156"/>
                    <a:pt x="2901" y="2156"/>
                  </a:cubicBezTo>
                  <a:close/>
                  <a:moveTo>
                    <a:pt x="1488" y="1"/>
                  </a:moveTo>
                  <a:cubicBezTo>
                    <a:pt x="1485" y="1"/>
                    <a:pt x="1482" y="2"/>
                    <a:pt x="1479" y="3"/>
                  </a:cubicBezTo>
                  <a:cubicBezTo>
                    <a:pt x="1473" y="8"/>
                    <a:pt x="1471" y="17"/>
                    <a:pt x="1476" y="24"/>
                  </a:cubicBezTo>
                  <a:cubicBezTo>
                    <a:pt x="1479" y="30"/>
                    <a:pt x="1485" y="35"/>
                    <a:pt x="1491" y="37"/>
                  </a:cubicBezTo>
                  <a:cubicBezTo>
                    <a:pt x="1495" y="39"/>
                    <a:pt x="1500" y="41"/>
                    <a:pt x="1506" y="41"/>
                  </a:cubicBezTo>
                  <a:cubicBezTo>
                    <a:pt x="1508" y="41"/>
                    <a:pt x="1511" y="42"/>
                    <a:pt x="1513" y="42"/>
                  </a:cubicBezTo>
                  <a:cubicBezTo>
                    <a:pt x="1513" y="43"/>
                    <a:pt x="1513" y="43"/>
                    <a:pt x="1514" y="44"/>
                  </a:cubicBezTo>
                  <a:cubicBezTo>
                    <a:pt x="1519" y="50"/>
                    <a:pt x="1522" y="57"/>
                    <a:pt x="1526" y="63"/>
                  </a:cubicBezTo>
                  <a:cubicBezTo>
                    <a:pt x="1529" y="71"/>
                    <a:pt x="1535" y="78"/>
                    <a:pt x="1538" y="83"/>
                  </a:cubicBezTo>
                  <a:cubicBezTo>
                    <a:pt x="1539" y="86"/>
                    <a:pt x="1542" y="89"/>
                    <a:pt x="1543" y="92"/>
                  </a:cubicBezTo>
                  <a:cubicBezTo>
                    <a:pt x="1544" y="95"/>
                    <a:pt x="1546" y="100"/>
                    <a:pt x="1549" y="103"/>
                  </a:cubicBezTo>
                  <a:cubicBezTo>
                    <a:pt x="1553" y="109"/>
                    <a:pt x="1557" y="115"/>
                    <a:pt x="1559" y="120"/>
                  </a:cubicBezTo>
                  <a:cubicBezTo>
                    <a:pt x="1560" y="124"/>
                    <a:pt x="1563" y="127"/>
                    <a:pt x="1564" y="132"/>
                  </a:cubicBezTo>
                  <a:cubicBezTo>
                    <a:pt x="1566" y="137"/>
                    <a:pt x="1568" y="141"/>
                    <a:pt x="1571" y="145"/>
                  </a:cubicBezTo>
                  <a:cubicBezTo>
                    <a:pt x="1573" y="149"/>
                    <a:pt x="1573" y="147"/>
                    <a:pt x="1573" y="156"/>
                  </a:cubicBezTo>
                  <a:cubicBezTo>
                    <a:pt x="1572" y="162"/>
                    <a:pt x="1573" y="168"/>
                    <a:pt x="1574" y="174"/>
                  </a:cubicBezTo>
                  <a:cubicBezTo>
                    <a:pt x="1575" y="177"/>
                    <a:pt x="1577" y="180"/>
                    <a:pt x="1579" y="182"/>
                  </a:cubicBezTo>
                  <a:cubicBezTo>
                    <a:pt x="1580" y="185"/>
                    <a:pt x="1582" y="188"/>
                    <a:pt x="1585" y="190"/>
                  </a:cubicBezTo>
                  <a:cubicBezTo>
                    <a:pt x="1589" y="196"/>
                    <a:pt x="1596" y="199"/>
                    <a:pt x="1603" y="200"/>
                  </a:cubicBezTo>
                  <a:cubicBezTo>
                    <a:pt x="1608" y="202"/>
                    <a:pt x="1612" y="203"/>
                    <a:pt x="1617" y="203"/>
                  </a:cubicBezTo>
                  <a:cubicBezTo>
                    <a:pt x="1619" y="203"/>
                    <a:pt x="1621" y="203"/>
                    <a:pt x="1622" y="204"/>
                  </a:cubicBezTo>
                  <a:cubicBezTo>
                    <a:pt x="1622" y="206"/>
                    <a:pt x="1621" y="209"/>
                    <a:pt x="1619" y="211"/>
                  </a:cubicBezTo>
                  <a:cubicBezTo>
                    <a:pt x="1618" y="217"/>
                    <a:pt x="1617" y="222"/>
                    <a:pt x="1616" y="228"/>
                  </a:cubicBezTo>
                  <a:cubicBezTo>
                    <a:pt x="1616" y="235"/>
                    <a:pt x="1618" y="243"/>
                    <a:pt x="1623" y="249"/>
                  </a:cubicBezTo>
                  <a:cubicBezTo>
                    <a:pt x="1625" y="254"/>
                    <a:pt x="1629" y="257"/>
                    <a:pt x="1631" y="261"/>
                  </a:cubicBezTo>
                  <a:cubicBezTo>
                    <a:pt x="1634" y="264"/>
                    <a:pt x="1638" y="268"/>
                    <a:pt x="1640" y="270"/>
                  </a:cubicBezTo>
                  <a:cubicBezTo>
                    <a:pt x="1643" y="272"/>
                    <a:pt x="1645" y="273"/>
                    <a:pt x="1646" y="276"/>
                  </a:cubicBezTo>
                  <a:cubicBezTo>
                    <a:pt x="1648" y="280"/>
                    <a:pt x="1652" y="284"/>
                    <a:pt x="1654" y="287"/>
                  </a:cubicBezTo>
                  <a:cubicBezTo>
                    <a:pt x="1659" y="292"/>
                    <a:pt x="1663" y="295"/>
                    <a:pt x="1669" y="298"/>
                  </a:cubicBezTo>
                  <a:cubicBezTo>
                    <a:pt x="1672" y="299"/>
                    <a:pt x="1674" y="300"/>
                    <a:pt x="1675" y="301"/>
                  </a:cubicBezTo>
                  <a:cubicBezTo>
                    <a:pt x="1677" y="302"/>
                    <a:pt x="1678" y="304"/>
                    <a:pt x="1678" y="306"/>
                  </a:cubicBezTo>
                  <a:cubicBezTo>
                    <a:pt x="1680" y="307"/>
                    <a:pt x="1681" y="308"/>
                    <a:pt x="1681" y="309"/>
                  </a:cubicBezTo>
                  <a:lnTo>
                    <a:pt x="1681" y="317"/>
                  </a:lnTo>
                  <a:cubicBezTo>
                    <a:pt x="1681" y="324"/>
                    <a:pt x="1683" y="330"/>
                    <a:pt x="1685" y="336"/>
                  </a:cubicBezTo>
                  <a:cubicBezTo>
                    <a:pt x="1687" y="339"/>
                    <a:pt x="1688" y="342"/>
                    <a:pt x="1690" y="344"/>
                  </a:cubicBezTo>
                  <a:cubicBezTo>
                    <a:pt x="1691" y="346"/>
                    <a:pt x="1692" y="349"/>
                    <a:pt x="1695" y="350"/>
                  </a:cubicBezTo>
                  <a:cubicBezTo>
                    <a:pt x="1698" y="354"/>
                    <a:pt x="1703" y="358"/>
                    <a:pt x="1707" y="361"/>
                  </a:cubicBezTo>
                  <a:cubicBezTo>
                    <a:pt x="1710" y="363"/>
                    <a:pt x="1712" y="365"/>
                    <a:pt x="1714" y="366"/>
                  </a:cubicBezTo>
                  <a:cubicBezTo>
                    <a:pt x="1716" y="368"/>
                    <a:pt x="1717" y="371"/>
                    <a:pt x="1719" y="372"/>
                  </a:cubicBezTo>
                  <a:cubicBezTo>
                    <a:pt x="1723" y="378"/>
                    <a:pt x="1726" y="382"/>
                    <a:pt x="1731" y="386"/>
                  </a:cubicBezTo>
                  <a:cubicBezTo>
                    <a:pt x="1735" y="388"/>
                    <a:pt x="1739" y="390"/>
                    <a:pt x="1743" y="393"/>
                  </a:cubicBezTo>
                  <a:cubicBezTo>
                    <a:pt x="1747" y="395"/>
                    <a:pt x="1746" y="394"/>
                    <a:pt x="1753" y="403"/>
                  </a:cubicBezTo>
                  <a:cubicBezTo>
                    <a:pt x="1755" y="407"/>
                    <a:pt x="1758" y="410"/>
                    <a:pt x="1761" y="414"/>
                  </a:cubicBezTo>
                  <a:lnTo>
                    <a:pt x="1768" y="421"/>
                  </a:lnTo>
                  <a:lnTo>
                    <a:pt x="1771" y="425"/>
                  </a:lnTo>
                  <a:lnTo>
                    <a:pt x="1773" y="429"/>
                  </a:lnTo>
                  <a:cubicBezTo>
                    <a:pt x="1773" y="430"/>
                    <a:pt x="1773" y="430"/>
                    <a:pt x="1773" y="431"/>
                  </a:cubicBezTo>
                  <a:lnTo>
                    <a:pt x="1773" y="441"/>
                  </a:lnTo>
                  <a:cubicBezTo>
                    <a:pt x="1775" y="447"/>
                    <a:pt x="1776" y="454"/>
                    <a:pt x="1779" y="460"/>
                  </a:cubicBezTo>
                  <a:cubicBezTo>
                    <a:pt x="1782" y="466"/>
                    <a:pt x="1785" y="471"/>
                    <a:pt x="1790" y="475"/>
                  </a:cubicBezTo>
                  <a:cubicBezTo>
                    <a:pt x="1794" y="480"/>
                    <a:pt x="1800" y="484"/>
                    <a:pt x="1806" y="487"/>
                  </a:cubicBezTo>
                  <a:cubicBezTo>
                    <a:pt x="1815" y="490"/>
                    <a:pt x="1813" y="489"/>
                    <a:pt x="1815" y="491"/>
                  </a:cubicBezTo>
                  <a:cubicBezTo>
                    <a:pt x="1816" y="492"/>
                    <a:pt x="1816" y="494"/>
                    <a:pt x="1816" y="495"/>
                  </a:cubicBezTo>
                  <a:cubicBezTo>
                    <a:pt x="1817" y="497"/>
                    <a:pt x="1817" y="499"/>
                    <a:pt x="1816" y="500"/>
                  </a:cubicBezTo>
                  <a:cubicBezTo>
                    <a:pt x="1816" y="507"/>
                    <a:pt x="1817" y="514"/>
                    <a:pt x="1820" y="520"/>
                  </a:cubicBezTo>
                  <a:cubicBezTo>
                    <a:pt x="1822" y="526"/>
                    <a:pt x="1824" y="531"/>
                    <a:pt x="1828" y="535"/>
                  </a:cubicBezTo>
                  <a:cubicBezTo>
                    <a:pt x="1831" y="540"/>
                    <a:pt x="1835" y="543"/>
                    <a:pt x="1838" y="547"/>
                  </a:cubicBezTo>
                  <a:cubicBezTo>
                    <a:pt x="1842" y="550"/>
                    <a:pt x="1844" y="553"/>
                    <a:pt x="1845" y="554"/>
                  </a:cubicBezTo>
                  <a:cubicBezTo>
                    <a:pt x="1848" y="556"/>
                    <a:pt x="1849" y="558"/>
                    <a:pt x="1851" y="561"/>
                  </a:cubicBezTo>
                  <a:cubicBezTo>
                    <a:pt x="1852" y="563"/>
                    <a:pt x="1852" y="564"/>
                    <a:pt x="1853" y="565"/>
                  </a:cubicBezTo>
                  <a:cubicBezTo>
                    <a:pt x="1853" y="568"/>
                    <a:pt x="1855" y="571"/>
                    <a:pt x="1855" y="573"/>
                  </a:cubicBezTo>
                  <a:cubicBezTo>
                    <a:pt x="1856" y="579"/>
                    <a:pt x="1858" y="585"/>
                    <a:pt x="1860" y="591"/>
                  </a:cubicBezTo>
                  <a:cubicBezTo>
                    <a:pt x="1862" y="593"/>
                    <a:pt x="1863" y="595"/>
                    <a:pt x="1865" y="598"/>
                  </a:cubicBezTo>
                  <a:lnTo>
                    <a:pt x="1868" y="604"/>
                  </a:lnTo>
                  <a:cubicBezTo>
                    <a:pt x="1872" y="608"/>
                    <a:pt x="1875" y="612"/>
                    <a:pt x="1879" y="615"/>
                  </a:cubicBezTo>
                  <a:cubicBezTo>
                    <a:pt x="1881" y="617"/>
                    <a:pt x="1884" y="620"/>
                    <a:pt x="1885" y="622"/>
                  </a:cubicBezTo>
                  <a:cubicBezTo>
                    <a:pt x="1887" y="623"/>
                    <a:pt x="1889" y="627"/>
                    <a:pt x="1890" y="629"/>
                  </a:cubicBezTo>
                  <a:cubicBezTo>
                    <a:pt x="1892" y="630"/>
                    <a:pt x="1893" y="633"/>
                    <a:pt x="1893" y="635"/>
                  </a:cubicBezTo>
                  <a:cubicBezTo>
                    <a:pt x="1894" y="636"/>
                    <a:pt x="1894" y="638"/>
                    <a:pt x="1896" y="644"/>
                  </a:cubicBezTo>
                  <a:cubicBezTo>
                    <a:pt x="1897" y="650"/>
                    <a:pt x="1900" y="655"/>
                    <a:pt x="1903" y="660"/>
                  </a:cubicBezTo>
                  <a:cubicBezTo>
                    <a:pt x="1906" y="665"/>
                    <a:pt x="1908" y="667"/>
                    <a:pt x="1911" y="671"/>
                  </a:cubicBezTo>
                  <a:cubicBezTo>
                    <a:pt x="1914" y="675"/>
                    <a:pt x="1916" y="678"/>
                    <a:pt x="1919" y="681"/>
                  </a:cubicBezTo>
                  <a:cubicBezTo>
                    <a:pt x="1922" y="685"/>
                    <a:pt x="1923" y="687"/>
                    <a:pt x="1925" y="689"/>
                  </a:cubicBezTo>
                  <a:cubicBezTo>
                    <a:pt x="1930" y="697"/>
                    <a:pt x="1936" y="704"/>
                    <a:pt x="1943" y="710"/>
                  </a:cubicBezTo>
                  <a:cubicBezTo>
                    <a:pt x="1947" y="715"/>
                    <a:pt x="1950" y="716"/>
                    <a:pt x="1951" y="717"/>
                  </a:cubicBezTo>
                  <a:cubicBezTo>
                    <a:pt x="1952" y="719"/>
                    <a:pt x="1954" y="722"/>
                    <a:pt x="1955" y="723"/>
                  </a:cubicBezTo>
                  <a:cubicBezTo>
                    <a:pt x="1959" y="729"/>
                    <a:pt x="1965" y="734"/>
                    <a:pt x="1969" y="738"/>
                  </a:cubicBezTo>
                  <a:cubicBezTo>
                    <a:pt x="1975" y="741"/>
                    <a:pt x="1980" y="744"/>
                    <a:pt x="1985" y="745"/>
                  </a:cubicBezTo>
                  <a:lnTo>
                    <a:pt x="1989" y="746"/>
                  </a:lnTo>
                  <a:cubicBezTo>
                    <a:pt x="1990" y="747"/>
                    <a:pt x="1990" y="748"/>
                    <a:pt x="1991" y="750"/>
                  </a:cubicBezTo>
                  <a:cubicBezTo>
                    <a:pt x="1995" y="755"/>
                    <a:pt x="1997" y="761"/>
                    <a:pt x="1999" y="768"/>
                  </a:cubicBezTo>
                  <a:cubicBezTo>
                    <a:pt x="2002" y="773"/>
                    <a:pt x="2004" y="776"/>
                    <a:pt x="2007" y="781"/>
                  </a:cubicBezTo>
                  <a:lnTo>
                    <a:pt x="2014" y="791"/>
                  </a:lnTo>
                  <a:cubicBezTo>
                    <a:pt x="2020" y="798"/>
                    <a:pt x="2024" y="803"/>
                    <a:pt x="2028" y="809"/>
                  </a:cubicBezTo>
                  <a:lnTo>
                    <a:pt x="2032" y="813"/>
                  </a:lnTo>
                  <a:cubicBezTo>
                    <a:pt x="2033" y="816"/>
                    <a:pt x="2035" y="818"/>
                    <a:pt x="2036" y="820"/>
                  </a:cubicBezTo>
                  <a:cubicBezTo>
                    <a:pt x="2041" y="825"/>
                    <a:pt x="2046" y="829"/>
                    <a:pt x="2051" y="832"/>
                  </a:cubicBezTo>
                  <a:cubicBezTo>
                    <a:pt x="2054" y="833"/>
                    <a:pt x="2055" y="834"/>
                    <a:pt x="2057" y="836"/>
                  </a:cubicBezTo>
                  <a:lnTo>
                    <a:pt x="2058" y="838"/>
                  </a:lnTo>
                  <a:cubicBezTo>
                    <a:pt x="2059" y="838"/>
                    <a:pt x="2059" y="838"/>
                    <a:pt x="2059" y="838"/>
                  </a:cubicBezTo>
                  <a:lnTo>
                    <a:pt x="2059" y="838"/>
                  </a:lnTo>
                  <a:cubicBezTo>
                    <a:pt x="2059" y="839"/>
                    <a:pt x="2058" y="840"/>
                    <a:pt x="2057" y="842"/>
                  </a:cubicBezTo>
                  <a:cubicBezTo>
                    <a:pt x="2056" y="848"/>
                    <a:pt x="2055" y="854"/>
                    <a:pt x="2054" y="860"/>
                  </a:cubicBezTo>
                  <a:cubicBezTo>
                    <a:pt x="2054" y="868"/>
                    <a:pt x="2056" y="877"/>
                    <a:pt x="2061" y="884"/>
                  </a:cubicBezTo>
                  <a:cubicBezTo>
                    <a:pt x="2064" y="890"/>
                    <a:pt x="2069" y="894"/>
                    <a:pt x="2075" y="899"/>
                  </a:cubicBezTo>
                  <a:cubicBezTo>
                    <a:pt x="2079" y="902"/>
                    <a:pt x="2084" y="905"/>
                    <a:pt x="2089" y="907"/>
                  </a:cubicBezTo>
                  <a:cubicBezTo>
                    <a:pt x="2090" y="908"/>
                    <a:pt x="2091" y="908"/>
                    <a:pt x="2092" y="909"/>
                  </a:cubicBezTo>
                  <a:lnTo>
                    <a:pt x="2093" y="912"/>
                  </a:lnTo>
                  <a:lnTo>
                    <a:pt x="2096" y="914"/>
                  </a:lnTo>
                  <a:cubicBezTo>
                    <a:pt x="2096" y="915"/>
                    <a:pt x="2097" y="916"/>
                    <a:pt x="2098" y="917"/>
                  </a:cubicBezTo>
                  <a:cubicBezTo>
                    <a:pt x="2102" y="923"/>
                    <a:pt x="2108" y="927"/>
                    <a:pt x="2114" y="930"/>
                  </a:cubicBezTo>
                  <a:cubicBezTo>
                    <a:pt x="2118" y="931"/>
                    <a:pt x="2120" y="933"/>
                    <a:pt x="2122" y="935"/>
                  </a:cubicBezTo>
                  <a:cubicBezTo>
                    <a:pt x="2123" y="935"/>
                    <a:pt x="2123" y="935"/>
                    <a:pt x="2124" y="936"/>
                  </a:cubicBezTo>
                  <a:lnTo>
                    <a:pt x="2124" y="936"/>
                  </a:lnTo>
                  <a:cubicBezTo>
                    <a:pt x="2124" y="936"/>
                    <a:pt x="2123" y="937"/>
                    <a:pt x="2123" y="937"/>
                  </a:cubicBezTo>
                  <a:cubicBezTo>
                    <a:pt x="2122" y="942"/>
                    <a:pt x="2121" y="948"/>
                    <a:pt x="2120" y="953"/>
                  </a:cubicBezTo>
                  <a:cubicBezTo>
                    <a:pt x="2119" y="971"/>
                    <a:pt x="2129" y="988"/>
                    <a:pt x="2144" y="996"/>
                  </a:cubicBezTo>
                  <a:cubicBezTo>
                    <a:pt x="2151" y="1000"/>
                    <a:pt x="2158" y="1001"/>
                    <a:pt x="2165" y="1002"/>
                  </a:cubicBezTo>
                  <a:lnTo>
                    <a:pt x="2171" y="1003"/>
                  </a:lnTo>
                  <a:lnTo>
                    <a:pt x="2171" y="1003"/>
                  </a:lnTo>
                  <a:lnTo>
                    <a:pt x="2172" y="1006"/>
                  </a:lnTo>
                  <a:cubicBezTo>
                    <a:pt x="2173" y="1008"/>
                    <a:pt x="2173" y="1010"/>
                    <a:pt x="2174" y="1012"/>
                  </a:cubicBezTo>
                  <a:cubicBezTo>
                    <a:pt x="2175" y="1017"/>
                    <a:pt x="2178" y="1023"/>
                    <a:pt x="2181" y="1028"/>
                  </a:cubicBezTo>
                  <a:cubicBezTo>
                    <a:pt x="2184" y="1032"/>
                    <a:pt x="2186" y="1037"/>
                    <a:pt x="2189" y="1040"/>
                  </a:cubicBezTo>
                  <a:cubicBezTo>
                    <a:pt x="2193" y="1045"/>
                    <a:pt x="2196" y="1050"/>
                    <a:pt x="2201" y="1053"/>
                  </a:cubicBezTo>
                  <a:cubicBezTo>
                    <a:pt x="2206" y="1056"/>
                    <a:pt x="2208" y="1058"/>
                    <a:pt x="2209" y="1059"/>
                  </a:cubicBezTo>
                  <a:cubicBezTo>
                    <a:pt x="2210" y="1061"/>
                    <a:pt x="2211" y="1062"/>
                    <a:pt x="2213" y="1065"/>
                  </a:cubicBezTo>
                  <a:cubicBezTo>
                    <a:pt x="2217" y="1072"/>
                    <a:pt x="2223" y="1078"/>
                    <a:pt x="2229" y="1084"/>
                  </a:cubicBezTo>
                  <a:cubicBezTo>
                    <a:pt x="2230" y="1087"/>
                    <a:pt x="2232" y="1089"/>
                    <a:pt x="2235" y="1092"/>
                  </a:cubicBezTo>
                  <a:cubicBezTo>
                    <a:pt x="2236" y="1094"/>
                    <a:pt x="2237" y="1096"/>
                    <a:pt x="2238" y="1097"/>
                  </a:cubicBezTo>
                  <a:lnTo>
                    <a:pt x="2238" y="1101"/>
                  </a:lnTo>
                  <a:cubicBezTo>
                    <a:pt x="2238" y="1106"/>
                    <a:pt x="2239" y="1112"/>
                    <a:pt x="2241" y="1118"/>
                  </a:cubicBezTo>
                  <a:cubicBezTo>
                    <a:pt x="2244" y="1124"/>
                    <a:pt x="2246" y="1129"/>
                    <a:pt x="2251" y="1134"/>
                  </a:cubicBezTo>
                  <a:cubicBezTo>
                    <a:pt x="2253" y="1139"/>
                    <a:pt x="2258" y="1143"/>
                    <a:pt x="2261" y="1147"/>
                  </a:cubicBezTo>
                  <a:cubicBezTo>
                    <a:pt x="2267" y="1151"/>
                    <a:pt x="2270" y="1154"/>
                    <a:pt x="2272" y="1155"/>
                  </a:cubicBezTo>
                  <a:cubicBezTo>
                    <a:pt x="2273" y="1156"/>
                    <a:pt x="2274" y="1157"/>
                    <a:pt x="2275" y="1160"/>
                  </a:cubicBezTo>
                  <a:cubicBezTo>
                    <a:pt x="2276" y="1161"/>
                    <a:pt x="2277" y="1162"/>
                    <a:pt x="2279" y="1164"/>
                  </a:cubicBezTo>
                  <a:cubicBezTo>
                    <a:pt x="2279" y="1165"/>
                    <a:pt x="2280" y="1167"/>
                    <a:pt x="2280" y="1169"/>
                  </a:cubicBezTo>
                  <a:cubicBezTo>
                    <a:pt x="2281" y="1175"/>
                    <a:pt x="2282" y="1180"/>
                    <a:pt x="2284" y="1185"/>
                  </a:cubicBezTo>
                  <a:cubicBezTo>
                    <a:pt x="2287" y="1189"/>
                    <a:pt x="2288" y="1191"/>
                    <a:pt x="2289" y="1194"/>
                  </a:cubicBezTo>
                  <a:lnTo>
                    <a:pt x="2292" y="1199"/>
                  </a:lnTo>
                  <a:cubicBezTo>
                    <a:pt x="2294" y="1201"/>
                    <a:pt x="2292" y="1195"/>
                    <a:pt x="2294" y="1211"/>
                  </a:cubicBezTo>
                  <a:cubicBezTo>
                    <a:pt x="2295" y="1218"/>
                    <a:pt x="2297" y="1224"/>
                    <a:pt x="2301" y="1231"/>
                  </a:cubicBezTo>
                  <a:cubicBezTo>
                    <a:pt x="2305" y="1237"/>
                    <a:pt x="2306" y="1238"/>
                    <a:pt x="2309" y="1242"/>
                  </a:cubicBezTo>
                  <a:lnTo>
                    <a:pt x="2321" y="1262"/>
                  </a:lnTo>
                  <a:cubicBezTo>
                    <a:pt x="2324" y="1266"/>
                    <a:pt x="2327" y="1271"/>
                    <a:pt x="2332" y="1275"/>
                  </a:cubicBezTo>
                  <a:cubicBezTo>
                    <a:pt x="2338" y="1281"/>
                    <a:pt x="2346" y="1286"/>
                    <a:pt x="2355" y="1287"/>
                  </a:cubicBezTo>
                  <a:cubicBezTo>
                    <a:pt x="2360" y="1289"/>
                    <a:pt x="2364" y="1289"/>
                    <a:pt x="2366" y="1289"/>
                  </a:cubicBezTo>
                  <a:lnTo>
                    <a:pt x="2366" y="1289"/>
                  </a:lnTo>
                  <a:lnTo>
                    <a:pt x="2365" y="1296"/>
                  </a:lnTo>
                  <a:cubicBezTo>
                    <a:pt x="2365" y="1304"/>
                    <a:pt x="2367" y="1312"/>
                    <a:pt x="2370" y="1321"/>
                  </a:cubicBezTo>
                  <a:cubicBezTo>
                    <a:pt x="2371" y="1323"/>
                    <a:pt x="2374" y="1326"/>
                    <a:pt x="2376" y="1330"/>
                  </a:cubicBezTo>
                  <a:lnTo>
                    <a:pt x="2378" y="1333"/>
                  </a:lnTo>
                  <a:cubicBezTo>
                    <a:pt x="2379" y="1336"/>
                    <a:pt x="2380" y="1338"/>
                    <a:pt x="2382" y="1339"/>
                  </a:cubicBezTo>
                  <a:cubicBezTo>
                    <a:pt x="2383" y="1344"/>
                    <a:pt x="2385" y="1348"/>
                    <a:pt x="2387" y="1353"/>
                  </a:cubicBezTo>
                  <a:cubicBezTo>
                    <a:pt x="2390" y="1358"/>
                    <a:pt x="2393" y="1362"/>
                    <a:pt x="2394" y="1365"/>
                  </a:cubicBezTo>
                  <a:cubicBezTo>
                    <a:pt x="2399" y="1370"/>
                    <a:pt x="2402" y="1376"/>
                    <a:pt x="2406" y="1383"/>
                  </a:cubicBezTo>
                  <a:cubicBezTo>
                    <a:pt x="2409" y="1390"/>
                    <a:pt x="2415" y="1398"/>
                    <a:pt x="2420" y="1405"/>
                  </a:cubicBezTo>
                  <a:cubicBezTo>
                    <a:pt x="2422" y="1409"/>
                    <a:pt x="2426" y="1412"/>
                    <a:pt x="2428" y="1414"/>
                  </a:cubicBezTo>
                  <a:cubicBezTo>
                    <a:pt x="2430" y="1418"/>
                    <a:pt x="2433" y="1420"/>
                    <a:pt x="2434" y="1423"/>
                  </a:cubicBezTo>
                  <a:lnTo>
                    <a:pt x="2437" y="1427"/>
                  </a:lnTo>
                  <a:cubicBezTo>
                    <a:pt x="2440" y="1431"/>
                    <a:pt x="2442" y="1433"/>
                    <a:pt x="2445" y="1436"/>
                  </a:cubicBezTo>
                  <a:cubicBezTo>
                    <a:pt x="2452" y="1442"/>
                    <a:pt x="2460" y="1446"/>
                    <a:pt x="2469" y="1447"/>
                  </a:cubicBezTo>
                  <a:cubicBezTo>
                    <a:pt x="2471" y="1448"/>
                    <a:pt x="2472" y="1448"/>
                    <a:pt x="2474" y="1448"/>
                  </a:cubicBezTo>
                  <a:lnTo>
                    <a:pt x="2474" y="1448"/>
                  </a:lnTo>
                  <a:lnTo>
                    <a:pt x="2473" y="1450"/>
                  </a:lnTo>
                  <a:cubicBezTo>
                    <a:pt x="2471" y="1458"/>
                    <a:pt x="2470" y="1467"/>
                    <a:pt x="2471" y="1475"/>
                  </a:cubicBezTo>
                  <a:cubicBezTo>
                    <a:pt x="2473" y="1483"/>
                    <a:pt x="2477" y="1490"/>
                    <a:pt x="2481" y="1496"/>
                  </a:cubicBezTo>
                  <a:cubicBezTo>
                    <a:pt x="2484" y="1499"/>
                    <a:pt x="2486" y="1502"/>
                    <a:pt x="2489" y="1506"/>
                  </a:cubicBezTo>
                  <a:cubicBezTo>
                    <a:pt x="2495" y="1513"/>
                    <a:pt x="2497" y="1518"/>
                    <a:pt x="2502" y="1523"/>
                  </a:cubicBezTo>
                  <a:cubicBezTo>
                    <a:pt x="2507" y="1530"/>
                    <a:pt x="2514" y="1536"/>
                    <a:pt x="2521" y="1540"/>
                  </a:cubicBezTo>
                  <a:cubicBezTo>
                    <a:pt x="2526" y="1543"/>
                    <a:pt x="2532" y="1544"/>
                    <a:pt x="2539" y="1545"/>
                  </a:cubicBezTo>
                  <a:lnTo>
                    <a:pt x="2540" y="1545"/>
                  </a:lnTo>
                  <a:lnTo>
                    <a:pt x="2540" y="1546"/>
                  </a:lnTo>
                  <a:cubicBezTo>
                    <a:pt x="2544" y="1551"/>
                    <a:pt x="2547" y="1555"/>
                    <a:pt x="2552" y="1559"/>
                  </a:cubicBezTo>
                  <a:cubicBezTo>
                    <a:pt x="2557" y="1563"/>
                    <a:pt x="2560" y="1566"/>
                    <a:pt x="2561" y="1567"/>
                  </a:cubicBezTo>
                  <a:cubicBezTo>
                    <a:pt x="2562" y="1569"/>
                    <a:pt x="2564" y="1570"/>
                    <a:pt x="2565" y="1571"/>
                  </a:cubicBezTo>
                  <a:cubicBezTo>
                    <a:pt x="2567" y="1573"/>
                    <a:pt x="2568" y="1575"/>
                    <a:pt x="2569" y="1578"/>
                  </a:cubicBezTo>
                  <a:cubicBezTo>
                    <a:pt x="2570" y="1580"/>
                    <a:pt x="2572" y="1582"/>
                    <a:pt x="2573" y="1585"/>
                  </a:cubicBezTo>
                  <a:cubicBezTo>
                    <a:pt x="2574" y="1589"/>
                    <a:pt x="2576" y="1595"/>
                    <a:pt x="2580" y="1600"/>
                  </a:cubicBezTo>
                  <a:lnTo>
                    <a:pt x="2583" y="1605"/>
                  </a:lnTo>
                  <a:lnTo>
                    <a:pt x="2583" y="1605"/>
                  </a:lnTo>
                  <a:cubicBezTo>
                    <a:pt x="2583" y="1607"/>
                    <a:pt x="2583" y="1609"/>
                    <a:pt x="2582" y="1613"/>
                  </a:cubicBezTo>
                  <a:cubicBezTo>
                    <a:pt x="2580" y="1621"/>
                    <a:pt x="2580" y="1629"/>
                    <a:pt x="2582" y="1637"/>
                  </a:cubicBezTo>
                  <a:cubicBezTo>
                    <a:pt x="2584" y="1646"/>
                    <a:pt x="2589" y="1653"/>
                    <a:pt x="2595" y="1660"/>
                  </a:cubicBezTo>
                  <a:cubicBezTo>
                    <a:pt x="2602" y="1666"/>
                    <a:pt x="2610" y="1670"/>
                    <a:pt x="2619" y="1672"/>
                  </a:cubicBezTo>
                  <a:cubicBezTo>
                    <a:pt x="2622" y="1673"/>
                    <a:pt x="2626" y="1674"/>
                    <a:pt x="2630" y="1674"/>
                  </a:cubicBezTo>
                  <a:lnTo>
                    <a:pt x="2630" y="1674"/>
                  </a:lnTo>
                  <a:lnTo>
                    <a:pt x="2631" y="1675"/>
                  </a:lnTo>
                  <a:cubicBezTo>
                    <a:pt x="2633" y="1677"/>
                    <a:pt x="2634" y="1680"/>
                    <a:pt x="2635" y="1682"/>
                  </a:cubicBezTo>
                  <a:cubicBezTo>
                    <a:pt x="2636" y="1684"/>
                    <a:pt x="2639" y="1689"/>
                    <a:pt x="2641" y="1694"/>
                  </a:cubicBezTo>
                  <a:cubicBezTo>
                    <a:pt x="2643" y="1697"/>
                    <a:pt x="2647" y="1702"/>
                    <a:pt x="2649" y="1705"/>
                  </a:cubicBezTo>
                  <a:cubicBezTo>
                    <a:pt x="2653" y="1711"/>
                    <a:pt x="2657" y="1716"/>
                    <a:pt x="2662" y="1719"/>
                  </a:cubicBezTo>
                  <a:cubicBezTo>
                    <a:pt x="2667" y="1723"/>
                    <a:pt x="2670" y="1725"/>
                    <a:pt x="2675" y="1727"/>
                  </a:cubicBezTo>
                  <a:cubicBezTo>
                    <a:pt x="2677" y="1730"/>
                    <a:pt x="2676" y="1728"/>
                    <a:pt x="2682" y="1736"/>
                  </a:cubicBezTo>
                  <a:cubicBezTo>
                    <a:pt x="2684" y="1739"/>
                    <a:pt x="2685" y="1741"/>
                    <a:pt x="2687" y="1745"/>
                  </a:cubicBezTo>
                  <a:lnTo>
                    <a:pt x="2693" y="1755"/>
                  </a:lnTo>
                  <a:lnTo>
                    <a:pt x="2720" y="1794"/>
                  </a:lnTo>
                  <a:cubicBezTo>
                    <a:pt x="2720" y="1794"/>
                    <a:pt x="2720" y="1793"/>
                    <a:pt x="2720" y="1793"/>
                  </a:cubicBezTo>
                  <a:cubicBezTo>
                    <a:pt x="2720" y="1792"/>
                    <a:pt x="2720" y="1792"/>
                    <a:pt x="2720" y="1792"/>
                  </a:cubicBezTo>
                  <a:lnTo>
                    <a:pt x="2720" y="1792"/>
                  </a:lnTo>
                  <a:cubicBezTo>
                    <a:pt x="2720" y="1792"/>
                    <a:pt x="2721" y="1792"/>
                    <a:pt x="2720" y="1794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5"/>
                    <a:pt x="2720" y="1795"/>
                    <a:pt x="2720" y="1794"/>
                  </a:cubicBezTo>
                  <a:cubicBezTo>
                    <a:pt x="2719" y="1800"/>
                    <a:pt x="2719" y="1806"/>
                    <a:pt x="2719" y="1812"/>
                  </a:cubicBezTo>
                  <a:cubicBezTo>
                    <a:pt x="2719" y="1821"/>
                    <a:pt x="2721" y="1830"/>
                    <a:pt x="2726" y="1837"/>
                  </a:cubicBezTo>
                  <a:cubicBezTo>
                    <a:pt x="2728" y="1840"/>
                    <a:pt x="2729" y="1842"/>
                    <a:pt x="2730" y="1844"/>
                  </a:cubicBezTo>
                  <a:cubicBezTo>
                    <a:pt x="2733" y="1847"/>
                    <a:pt x="2733" y="1847"/>
                    <a:pt x="2736" y="1851"/>
                  </a:cubicBezTo>
                  <a:cubicBezTo>
                    <a:pt x="2740" y="1855"/>
                    <a:pt x="2744" y="1859"/>
                    <a:pt x="2747" y="1860"/>
                  </a:cubicBezTo>
                  <a:cubicBezTo>
                    <a:pt x="2748" y="1862"/>
                    <a:pt x="2750" y="1864"/>
                    <a:pt x="2751" y="1865"/>
                  </a:cubicBezTo>
                  <a:lnTo>
                    <a:pt x="2753" y="1869"/>
                  </a:lnTo>
                  <a:cubicBezTo>
                    <a:pt x="2756" y="1872"/>
                    <a:pt x="2757" y="1874"/>
                    <a:pt x="2759" y="1877"/>
                  </a:cubicBezTo>
                  <a:cubicBezTo>
                    <a:pt x="2765" y="1881"/>
                    <a:pt x="2770" y="1886"/>
                    <a:pt x="2777" y="1889"/>
                  </a:cubicBezTo>
                  <a:cubicBezTo>
                    <a:pt x="2779" y="1891"/>
                    <a:pt x="2780" y="1891"/>
                    <a:pt x="2782" y="1892"/>
                  </a:cubicBezTo>
                  <a:cubicBezTo>
                    <a:pt x="2782" y="1893"/>
                    <a:pt x="2784" y="1894"/>
                    <a:pt x="2784" y="1894"/>
                  </a:cubicBezTo>
                  <a:cubicBezTo>
                    <a:pt x="2787" y="1900"/>
                    <a:pt x="2792" y="1903"/>
                    <a:pt x="2795" y="1908"/>
                  </a:cubicBezTo>
                  <a:cubicBezTo>
                    <a:pt x="2800" y="1911"/>
                    <a:pt x="2803" y="1914"/>
                    <a:pt x="2807" y="1917"/>
                  </a:cubicBezTo>
                  <a:cubicBezTo>
                    <a:pt x="2808" y="1917"/>
                    <a:pt x="2809" y="1918"/>
                    <a:pt x="2810" y="1920"/>
                  </a:cubicBezTo>
                  <a:cubicBezTo>
                    <a:pt x="2811" y="1922"/>
                    <a:pt x="2814" y="1924"/>
                    <a:pt x="2815" y="1925"/>
                  </a:cubicBezTo>
                  <a:cubicBezTo>
                    <a:pt x="2816" y="1928"/>
                    <a:pt x="2817" y="1930"/>
                    <a:pt x="2817" y="1932"/>
                  </a:cubicBezTo>
                  <a:cubicBezTo>
                    <a:pt x="2820" y="1937"/>
                    <a:pt x="2821" y="1942"/>
                    <a:pt x="2823" y="1946"/>
                  </a:cubicBezTo>
                  <a:cubicBezTo>
                    <a:pt x="2825" y="1948"/>
                    <a:pt x="2826" y="1951"/>
                    <a:pt x="2828" y="1953"/>
                  </a:cubicBezTo>
                  <a:lnTo>
                    <a:pt x="2831" y="1958"/>
                  </a:lnTo>
                  <a:cubicBezTo>
                    <a:pt x="2832" y="1961"/>
                    <a:pt x="2831" y="1954"/>
                    <a:pt x="2832" y="1969"/>
                  </a:cubicBezTo>
                  <a:cubicBezTo>
                    <a:pt x="2835" y="1976"/>
                    <a:pt x="2837" y="1983"/>
                    <a:pt x="2840" y="1989"/>
                  </a:cubicBezTo>
                  <a:cubicBezTo>
                    <a:pt x="2845" y="1996"/>
                    <a:pt x="2845" y="1996"/>
                    <a:pt x="2846" y="1998"/>
                  </a:cubicBezTo>
                  <a:cubicBezTo>
                    <a:pt x="2847" y="2001"/>
                    <a:pt x="2848" y="2003"/>
                    <a:pt x="2848" y="2004"/>
                  </a:cubicBezTo>
                  <a:cubicBezTo>
                    <a:pt x="2851" y="2010"/>
                    <a:pt x="2852" y="2014"/>
                    <a:pt x="2855" y="2019"/>
                  </a:cubicBezTo>
                  <a:cubicBezTo>
                    <a:pt x="2857" y="2021"/>
                    <a:pt x="2858" y="2024"/>
                    <a:pt x="2859" y="2026"/>
                  </a:cubicBezTo>
                  <a:lnTo>
                    <a:pt x="2862" y="2031"/>
                  </a:lnTo>
                  <a:cubicBezTo>
                    <a:pt x="2864" y="2033"/>
                    <a:pt x="2866" y="2035"/>
                    <a:pt x="2867" y="2038"/>
                  </a:cubicBezTo>
                  <a:cubicBezTo>
                    <a:pt x="2867" y="2040"/>
                    <a:pt x="2869" y="2043"/>
                    <a:pt x="2872" y="2049"/>
                  </a:cubicBezTo>
                  <a:cubicBezTo>
                    <a:pt x="2874" y="2053"/>
                    <a:pt x="2876" y="2057"/>
                    <a:pt x="2880" y="2062"/>
                  </a:cubicBezTo>
                  <a:cubicBezTo>
                    <a:pt x="2881" y="2064"/>
                    <a:pt x="2882" y="2067"/>
                    <a:pt x="2884" y="2069"/>
                  </a:cubicBezTo>
                  <a:cubicBezTo>
                    <a:pt x="2886" y="2071"/>
                    <a:pt x="2887" y="2074"/>
                    <a:pt x="2887" y="2077"/>
                  </a:cubicBezTo>
                  <a:cubicBezTo>
                    <a:pt x="2889" y="2082"/>
                    <a:pt x="2891" y="2086"/>
                    <a:pt x="2895" y="2091"/>
                  </a:cubicBezTo>
                  <a:lnTo>
                    <a:pt x="2898" y="2097"/>
                  </a:lnTo>
                  <a:lnTo>
                    <a:pt x="2896" y="2097"/>
                  </a:lnTo>
                  <a:cubicBezTo>
                    <a:pt x="2887" y="2097"/>
                    <a:pt x="2879" y="2100"/>
                    <a:pt x="2872" y="2105"/>
                  </a:cubicBezTo>
                  <a:cubicBezTo>
                    <a:pt x="2868" y="2107"/>
                    <a:pt x="2866" y="2109"/>
                    <a:pt x="2864" y="2110"/>
                  </a:cubicBezTo>
                  <a:lnTo>
                    <a:pt x="2864" y="2110"/>
                  </a:lnTo>
                  <a:cubicBezTo>
                    <a:pt x="2859" y="2107"/>
                    <a:pt x="2855" y="2104"/>
                    <a:pt x="2850" y="2101"/>
                  </a:cubicBezTo>
                  <a:cubicBezTo>
                    <a:pt x="2843" y="2098"/>
                    <a:pt x="2836" y="2096"/>
                    <a:pt x="2828" y="2094"/>
                  </a:cubicBezTo>
                  <a:lnTo>
                    <a:pt x="2817" y="2093"/>
                  </a:lnTo>
                  <a:lnTo>
                    <a:pt x="2794" y="2091"/>
                  </a:lnTo>
                  <a:cubicBezTo>
                    <a:pt x="2784" y="2090"/>
                    <a:pt x="2786" y="2091"/>
                    <a:pt x="2781" y="2089"/>
                  </a:cubicBezTo>
                  <a:cubicBezTo>
                    <a:pt x="2777" y="2086"/>
                    <a:pt x="2771" y="2084"/>
                    <a:pt x="2765" y="2083"/>
                  </a:cubicBezTo>
                  <a:cubicBezTo>
                    <a:pt x="2760" y="2081"/>
                    <a:pt x="2755" y="2081"/>
                    <a:pt x="2749" y="2079"/>
                  </a:cubicBezTo>
                  <a:cubicBezTo>
                    <a:pt x="2740" y="2079"/>
                    <a:pt x="2730" y="2079"/>
                    <a:pt x="2722" y="2081"/>
                  </a:cubicBezTo>
                  <a:lnTo>
                    <a:pt x="2706" y="2081"/>
                  </a:lnTo>
                  <a:cubicBezTo>
                    <a:pt x="2703" y="2081"/>
                    <a:pt x="2699" y="2081"/>
                    <a:pt x="2696" y="2082"/>
                  </a:cubicBezTo>
                  <a:cubicBezTo>
                    <a:pt x="2690" y="2083"/>
                    <a:pt x="2683" y="2084"/>
                    <a:pt x="2678" y="2087"/>
                  </a:cubicBezTo>
                  <a:lnTo>
                    <a:pt x="2675" y="2087"/>
                  </a:lnTo>
                  <a:cubicBezTo>
                    <a:pt x="2674" y="2088"/>
                    <a:pt x="2674" y="2088"/>
                    <a:pt x="2673" y="2088"/>
                  </a:cubicBezTo>
                  <a:cubicBezTo>
                    <a:pt x="2672" y="2088"/>
                    <a:pt x="2672" y="2088"/>
                    <a:pt x="2671" y="2087"/>
                  </a:cubicBezTo>
                  <a:cubicBezTo>
                    <a:pt x="2669" y="2087"/>
                    <a:pt x="2667" y="2087"/>
                    <a:pt x="2664" y="2086"/>
                  </a:cubicBezTo>
                  <a:cubicBezTo>
                    <a:pt x="2662" y="2086"/>
                    <a:pt x="2657" y="2084"/>
                    <a:pt x="2652" y="2083"/>
                  </a:cubicBezTo>
                  <a:cubicBezTo>
                    <a:pt x="2647" y="2082"/>
                    <a:pt x="2641" y="2081"/>
                    <a:pt x="2636" y="2081"/>
                  </a:cubicBezTo>
                  <a:cubicBezTo>
                    <a:pt x="2628" y="2079"/>
                    <a:pt x="2617" y="2078"/>
                    <a:pt x="2611" y="2078"/>
                  </a:cubicBezTo>
                  <a:cubicBezTo>
                    <a:pt x="2605" y="2078"/>
                    <a:pt x="2597" y="2077"/>
                    <a:pt x="2591" y="2077"/>
                  </a:cubicBezTo>
                  <a:cubicBezTo>
                    <a:pt x="2588" y="2077"/>
                    <a:pt x="2586" y="2076"/>
                    <a:pt x="2582" y="2075"/>
                  </a:cubicBezTo>
                  <a:cubicBezTo>
                    <a:pt x="2579" y="2075"/>
                    <a:pt x="2574" y="2074"/>
                    <a:pt x="2569" y="2072"/>
                  </a:cubicBezTo>
                  <a:cubicBezTo>
                    <a:pt x="2564" y="2072"/>
                    <a:pt x="2560" y="2071"/>
                    <a:pt x="2555" y="2071"/>
                  </a:cubicBezTo>
                  <a:lnTo>
                    <a:pt x="2539" y="2071"/>
                  </a:lnTo>
                  <a:lnTo>
                    <a:pt x="2529" y="2072"/>
                  </a:lnTo>
                  <a:lnTo>
                    <a:pt x="2521" y="2072"/>
                  </a:lnTo>
                  <a:cubicBezTo>
                    <a:pt x="2521" y="2072"/>
                    <a:pt x="2520" y="2071"/>
                    <a:pt x="2519" y="2070"/>
                  </a:cubicBezTo>
                  <a:cubicBezTo>
                    <a:pt x="2514" y="2065"/>
                    <a:pt x="2509" y="2061"/>
                    <a:pt x="2502" y="2057"/>
                  </a:cubicBezTo>
                  <a:cubicBezTo>
                    <a:pt x="2495" y="2054"/>
                    <a:pt x="2487" y="2052"/>
                    <a:pt x="2479" y="2052"/>
                  </a:cubicBezTo>
                  <a:cubicBezTo>
                    <a:pt x="2469" y="2052"/>
                    <a:pt x="2459" y="2055"/>
                    <a:pt x="2451" y="2060"/>
                  </a:cubicBezTo>
                  <a:cubicBezTo>
                    <a:pt x="2448" y="2062"/>
                    <a:pt x="2445" y="2065"/>
                    <a:pt x="2442" y="2068"/>
                  </a:cubicBezTo>
                  <a:lnTo>
                    <a:pt x="2442" y="2068"/>
                  </a:lnTo>
                  <a:cubicBezTo>
                    <a:pt x="2440" y="2064"/>
                    <a:pt x="2437" y="2061"/>
                    <a:pt x="2434" y="2057"/>
                  </a:cubicBezTo>
                  <a:cubicBezTo>
                    <a:pt x="2427" y="2052"/>
                    <a:pt x="2418" y="2047"/>
                    <a:pt x="2408" y="2046"/>
                  </a:cubicBezTo>
                  <a:lnTo>
                    <a:pt x="2398" y="2046"/>
                  </a:lnTo>
                  <a:cubicBezTo>
                    <a:pt x="2394" y="2046"/>
                    <a:pt x="2391" y="2046"/>
                    <a:pt x="2387" y="2047"/>
                  </a:cubicBezTo>
                  <a:cubicBezTo>
                    <a:pt x="2382" y="2048"/>
                    <a:pt x="2376" y="2050"/>
                    <a:pt x="2371" y="2053"/>
                  </a:cubicBezTo>
                  <a:lnTo>
                    <a:pt x="2358" y="2053"/>
                  </a:lnTo>
                  <a:cubicBezTo>
                    <a:pt x="2350" y="2053"/>
                    <a:pt x="2342" y="2055"/>
                    <a:pt x="2335" y="2059"/>
                  </a:cubicBezTo>
                  <a:lnTo>
                    <a:pt x="2327" y="2063"/>
                  </a:lnTo>
                  <a:lnTo>
                    <a:pt x="2325" y="2063"/>
                  </a:lnTo>
                  <a:cubicBezTo>
                    <a:pt x="2324" y="2062"/>
                    <a:pt x="2323" y="2062"/>
                    <a:pt x="2321" y="2061"/>
                  </a:cubicBezTo>
                  <a:cubicBezTo>
                    <a:pt x="2316" y="2057"/>
                    <a:pt x="2310" y="2054"/>
                    <a:pt x="2304" y="2052"/>
                  </a:cubicBezTo>
                  <a:cubicBezTo>
                    <a:pt x="2301" y="2050"/>
                    <a:pt x="2297" y="2050"/>
                    <a:pt x="2294" y="2049"/>
                  </a:cubicBezTo>
                  <a:lnTo>
                    <a:pt x="2290" y="2049"/>
                  </a:lnTo>
                  <a:lnTo>
                    <a:pt x="2284" y="2043"/>
                  </a:lnTo>
                  <a:cubicBezTo>
                    <a:pt x="2279" y="2038"/>
                    <a:pt x="2270" y="2034"/>
                    <a:pt x="2263" y="2032"/>
                  </a:cubicBezTo>
                  <a:cubicBezTo>
                    <a:pt x="2259" y="2031"/>
                    <a:pt x="2255" y="2030"/>
                    <a:pt x="2252" y="2030"/>
                  </a:cubicBezTo>
                  <a:lnTo>
                    <a:pt x="2244" y="2030"/>
                  </a:lnTo>
                  <a:cubicBezTo>
                    <a:pt x="2238" y="2030"/>
                    <a:pt x="2232" y="2030"/>
                    <a:pt x="2228" y="2031"/>
                  </a:cubicBezTo>
                  <a:cubicBezTo>
                    <a:pt x="2224" y="2032"/>
                    <a:pt x="2222" y="2032"/>
                    <a:pt x="2219" y="2032"/>
                  </a:cubicBezTo>
                  <a:lnTo>
                    <a:pt x="2211" y="2032"/>
                  </a:lnTo>
                  <a:lnTo>
                    <a:pt x="2189" y="2030"/>
                  </a:lnTo>
                  <a:lnTo>
                    <a:pt x="2178" y="2028"/>
                  </a:lnTo>
                  <a:lnTo>
                    <a:pt x="2168" y="2028"/>
                  </a:lnTo>
                  <a:cubicBezTo>
                    <a:pt x="2165" y="2028"/>
                    <a:pt x="2162" y="2030"/>
                    <a:pt x="2158" y="2030"/>
                  </a:cubicBezTo>
                  <a:cubicBezTo>
                    <a:pt x="2151" y="2032"/>
                    <a:pt x="2144" y="2034"/>
                    <a:pt x="2140" y="2038"/>
                  </a:cubicBezTo>
                  <a:lnTo>
                    <a:pt x="2136" y="2039"/>
                  </a:lnTo>
                  <a:lnTo>
                    <a:pt x="2118" y="2039"/>
                  </a:lnTo>
                  <a:cubicBezTo>
                    <a:pt x="2111" y="2040"/>
                    <a:pt x="2105" y="2040"/>
                    <a:pt x="2098" y="2040"/>
                  </a:cubicBezTo>
                  <a:lnTo>
                    <a:pt x="2096" y="2040"/>
                  </a:lnTo>
                  <a:cubicBezTo>
                    <a:pt x="2096" y="2040"/>
                    <a:pt x="2097" y="2040"/>
                    <a:pt x="2093" y="2038"/>
                  </a:cubicBezTo>
                  <a:cubicBezTo>
                    <a:pt x="2087" y="2033"/>
                    <a:pt x="2082" y="2030"/>
                    <a:pt x="2076" y="2027"/>
                  </a:cubicBezTo>
                  <a:cubicBezTo>
                    <a:pt x="2069" y="2025"/>
                    <a:pt x="2062" y="2024"/>
                    <a:pt x="2055" y="2024"/>
                  </a:cubicBezTo>
                  <a:cubicBezTo>
                    <a:pt x="2053" y="2024"/>
                    <a:pt x="2052" y="2023"/>
                    <a:pt x="2051" y="2023"/>
                  </a:cubicBezTo>
                  <a:cubicBezTo>
                    <a:pt x="2044" y="2023"/>
                    <a:pt x="2037" y="2025"/>
                    <a:pt x="2032" y="2027"/>
                  </a:cubicBezTo>
                  <a:cubicBezTo>
                    <a:pt x="2028" y="2030"/>
                    <a:pt x="2025" y="2031"/>
                    <a:pt x="2021" y="2033"/>
                  </a:cubicBezTo>
                  <a:lnTo>
                    <a:pt x="2017" y="2033"/>
                  </a:lnTo>
                  <a:cubicBezTo>
                    <a:pt x="2016" y="2033"/>
                    <a:pt x="2013" y="2032"/>
                    <a:pt x="2012" y="2032"/>
                  </a:cubicBezTo>
                  <a:cubicBezTo>
                    <a:pt x="2007" y="2028"/>
                    <a:pt x="2002" y="2026"/>
                    <a:pt x="1997" y="2025"/>
                  </a:cubicBezTo>
                  <a:cubicBezTo>
                    <a:pt x="1994" y="2024"/>
                    <a:pt x="1990" y="2023"/>
                    <a:pt x="1988" y="2023"/>
                  </a:cubicBezTo>
                  <a:lnTo>
                    <a:pt x="1982" y="2021"/>
                  </a:lnTo>
                  <a:cubicBezTo>
                    <a:pt x="1982" y="2021"/>
                    <a:pt x="1981" y="2021"/>
                    <a:pt x="1980" y="2020"/>
                  </a:cubicBezTo>
                  <a:lnTo>
                    <a:pt x="1975" y="2016"/>
                  </a:lnTo>
                  <a:cubicBezTo>
                    <a:pt x="1968" y="2011"/>
                    <a:pt x="1961" y="2008"/>
                    <a:pt x="1954" y="2006"/>
                  </a:cubicBezTo>
                  <a:cubicBezTo>
                    <a:pt x="1951" y="2005"/>
                    <a:pt x="1947" y="2005"/>
                    <a:pt x="1944" y="2004"/>
                  </a:cubicBezTo>
                  <a:lnTo>
                    <a:pt x="1937" y="2004"/>
                  </a:lnTo>
                  <a:cubicBezTo>
                    <a:pt x="1931" y="2004"/>
                    <a:pt x="1925" y="2005"/>
                    <a:pt x="1921" y="2005"/>
                  </a:cubicBezTo>
                  <a:cubicBezTo>
                    <a:pt x="1918" y="2006"/>
                    <a:pt x="1915" y="2006"/>
                    <a:pt x="1912" y="2006"/>
                  </a:cubicBezTo>
                  <a:lnTo>
                    <a:pt x="1904" y="2006"/>
                  </a:lnTo>
                  <a:cubicBezTo>
                    <a:pt x="1900" y="2005"/>
                    <a:pt x="1902" y="2006"/>
                    <a:pt x="1889" y="2001"/>
                  </a:cubicBezTo>
                  <a:cubicBezTo>
                    <a:pt x="1884" y="1998"/>
                    <a:pt x="1878" y="1997"/>
                    <a:pt x="1872" y="1996"/>
                  </a:cubicBezTo>
                  <a:lnTo>
                    <a:pt x="1853" y="1996"/>
                  </a:lnTo>
                  <a:cubicBezTo>
                    <a:pt x="1846" y="1997"/>
                    <a:pt x="1841" y="1999"/>
                    <a:pt x="1835" y="2002"/>
                  </a:cubicBezTo>
                  <a:cubicBezTo>
                    <a:pt x="1834" y="2003"/>
                    <a:pt x="1833" y="2003"/>
                    <a:pt x="1831" y="2003"/>
                  </a:cubicBezTo>
                  <a:lnTo>
                    <a:pt x="1823" y="2003"/>
                  </a:lnTo>
                  <a:cubicBezTo>
                    <a:pt x="1815" y="2003"/>
                    <a:pt x="1808" y="2004"/>
                    <a:pt x="1801" y="2008"/>
                  </a:cubicBezTo>
                  <a:cubicBezTo>
                    <a:pt x="1794" y="2010"/>
                    <a:pt x="1791" y="2012"/>
                    <a:pt x="1791" y="2012"/>
                  </a:cubicBezTo>
                  <a:cubicBezTo>
                    <a:pt x="1787" y="2008"/>
                    <a:pt x="1783" y="2004"/>
                    <a:pt x="1779" y="2001"/>
                  </a:cubicBezTo>
                  <a:cubicBezTo>
                    <a:pt x="1772" y="1996"/>
                    <a:pt x="1764" y="1992"/>
                    <a:pt x="1756" y="1991"/>
                  </a:cubicBezTo>
                  <a:cubicBezTo>
                    <a:pt x="1754" y="1991"/>
                    <a:pt x="1751" y="1991"/>
                    <a:pt x="1749" y="1991"/>
                  </a:cubicBezTo>
                  <a:cubicBezTo>
                    <a:pt x="1742" y="1991"/>
                    <a:pt x="1736" y="1992"/>
                    <a:pt x="1729" y="1995"/>
                  </a:cubicBezTo>
                  <a:cubicBezTo>
                    <a:pt x="1723" y="1997"/>
                    <a:pt x="1717" y="2002"/>
                    <a:pt x="1712" y="2006"/>
                  </a:cubicBezTo>
                  <a:lnTo>
                    <a:pt x="1712" y="2007"/>
                  </a:lnTo>
                  <a:lnTo>
                    <a:pt x="1712" y="2007"/>
                  </a:lnTo>
                  <a:cubicBezTo>
                    <a:pt x="1708" y="2003"/>
                    <a:pt x="1704" y="1999"/>
                    <a:pt x="1700" y="1996"/>
                  </a:cubicBezTo>
                  <a:cubicBezTo>
                    <a:pt x="1694" y="1990"/>
                    <a:pt x="1685" y="1987"/>
                    <a:pt x="1676" y="1987"/>
                  </a:cubicBezTo>
                  <a:cubicBezTo>
                    <a:pt x="1674" y="1986"/>
                    <a:pt x="1670" y="1986"/>
                    <a:pt x="1667" y="1986"/>
                  </a:cubicBezTo>
                  <a:cubicBezTo>
                    <a:pt x="1665" y="1984"/>
                    <a:pt x="1662" y="1984"/>
                    <a:pt x="1658" y="1983"/>
                  </a:cubicBezTo>
                  <a:cubicBezTo>
                    <a:pt x="1648" y="1981"/>
                    <a:pt x="1639" y="1980"/>
                    <a:pt x="1630" y="1979"/>
                  </a:cubicBezTo>
                  <a:lnTo>
                    <a:pt x="1607" y="1977"/>
                  </a:lnTo>
                  <a:lnTo>
                    <a:pt x="1594" y="1977"/>
                  </a:lnTo>
                  <a:cubicBezTo>
                    <a:pt x="1586" y="1977"/>
                    <a:pt x="1578" y="1980"/>
                    <a:pt x="1571" y="1983"/>
                  </a:cubicBezTo>
                  <a:cubicBezTo>
                    <a:pt x="1564" y="1987"/>
                    <a:pt x="1560" y="1990"/>
                    <a:pt x="1559" y="1990"/>
                  </a:cubicBezTo>
                  <a:cubicBezTo>
                    <a:pt x="1557" y="1987"/>
                    <a:pt x="1553" y="1983"/>
                    <a:pt x="1550" y="1980"/>
                  </a:cubicBezTo>
                  <a:cubicBezTo>
                    <a:pt x="1543" y="1974"/>
                    <a:pt x="1536" y="1970"/>
                    <a:pt x="1528" y="1968"/>
                  </a:cubicBezTo>
                  <a:cubicBezTo>
                    <a:pt x="1524" y="1968"/>
                    <a:pt x="1520" y="1967"/>
                    <a:pt x="1516" y="1967"/>
                  </a:cubicBezTo>
                  <a:cubicBezTo>
                    <a:pt x="1512" y="1967"/>
                    <a:pt x="1508" y="1968"/>
                    <a:pt x="1504" y="1968"/>
                  </a:cubicBezTo>
                  <a:cubicBezTo>
                    <a:pt x="1497" y="1970"/>
                    <a:pt x="1491" y="1974"/>
                    <a:pt x="1485" y="1979"/>
                  </a:cubicBezTo>
                  <a:cubicBezTo>
                    <a:pt x="1480" y="1981"/>
                    <a:pt x="1479" y="1982"/>
                    <a:pt x="1480" y="1982"/>
                  </a:cubicBezTo>
                  <a:lnTo>
                    <a:pt x="1478" y="1982"/>
                  </a:lnTo>
                  <a:cubicBezTo>
                    <a:pt x="1476" y="1981"/>
                    <a:pt x="1473" y="1980"/>
                    <a:pt x="1472" y="1979"/>
                  </a:cubicBezTo>
                  <a:cubicBezTo>
                    <a:pt x="1466" y="1975"/>
                    <a:pt x="1461" y="1973"/>
                    <a:pt x="1454" y="1972"/>
                  </a:cubicBezTo>
                  <a:cubicBezTo>
                    <a:pt x="1450" y="1970"/>
                    <a:pt x="1448" y="1970"/>
                    <a:pt x="1444" y="1969"/>
                  </a:cubicBezTo>
                  <a:lnTo>
                    <a:pt x="1440" y="1969"/>
                  </a:lnTo>
                  <a:cubicBezTo>
                    <a:pt x="1438" y="1969"/>
                    <a:pt x="1434" y="1969"/>
                    <a:pt x="1432" y="1968"/>
                  </a:cubicBezTo>
                  <a:cubicBezTo>
                    <a:pt x="1429" y="1967"/>
                    <a:pt x="1425" y="1966"/>
                    <a:pt x="1419" y="1965"/>
                  </a:cubicBezTo>
                  <a:cubicBezTo>
                    <a:pt x="1413" y="1964"/>
                    <a:pt x="1409" y="1964"/>
                    <a:pt x="1404" y="1964"/>
                  </a:cubicBezTo>
                  <a:cubicBezTo>
                    <a:pt x="1402" y="1962"/>
                    <a:pt x="1399" y="1962"/>
                    <a:pt x="1397" y="1962"/>
                  </a:cubicBezTo>
                  <a:cubicBezTo>
                    <a:pt x="1389" y="1959"/>
                    <a:pt x="1380" y="1957"/>
                    <a:pt x="1372" y="1955"/>
                  </a:cubicBezTo>
                  <a:cubicBezTo>
                    <a:pt x="1365" y="1955"/>
                    <a:pt x="1358" y="1954"/>
                    <a:pt x="1351" y="1953"/>
                  </a:cubicBezTo>
                  <a:cubicBezTo>
                    <a:pt x="1346" y="1952"/>
                    <a:pt x="1341" y="1952"/>
                    <a:pt x="1337" y="1951"/>
                  </a:cubicBezTo>
                  <a:cubicBezTo>
                    <a:pt x="1332" y="1950"/>
                    <a:pt x="1326" y="1950"/>
                    <a:pt x="1322" y="1950"/>
                  </a:cubicBezTo>
                  <a:cubicBezTo>
                    <a:pt x="1315" y="1950"/>
                    <a:pt x="1307" y="1952"/>
                    <a:pt x="1300" y="1955"/>
                  </a:cubicBezTo>
                  <a:cubicBezTo>
                    <a:pt x="1294" y="1958"/>
                    <a:pt x="1290" y="1960"/>
                    <a:pt x="1290" y="1960"/>
                  </a:cubicBezTo>
                  <a:lnTo>
                    <a:pt x="1275" y="1960"/>
                  </a:lnTo>
                  <a:cubicBezTo>
                    <a:pt x="1270" y="1961"/>
                    <a:pt x="1264" y="1964"/>
                    <a:pt x="1258" y="1966"/>
                  </a:cubicBezTo>
                  <a:cubicBezTo>
                    <a:pt x="1256" y="1967"/>
                    <a:pt x="1255" y="1967"/>
                    <a:pt x="1253" y="1968"/>
                  </a:cubicBezTo>
                  <a:lnTo>
                    <a:pt x="1250" y="1968"/>
                  </a:lnTo>
                  <a:cubicBezTo>
                    <a:pt x="1250" y="1968"/>
                    <a:pt x="1248" y="1966"/>
                    <a:pt x="1243" y="1962"/>
                  </a:cubicBezTo>
                  <a:cubicBezTo>
                    <a:pt x="1238" y="1957"/>
                    <a:pt x="1231" y="1953"/>
                    <a:pt x="1224" y="1951"/>
                  </a:cubicBezTo>
                  <a:cubicBezTo>
                    <a:pt x="1219" y="1949"/>
                    <a:pt x="1214" y="1948"/>
                    <a:pt x="1210" y="1948"/>
                  </a:cubicBezTo>
                  <a:cubicBezTo>
                    <a:pt x="1208" y="1948"/>
                    <a:pt x="1206" y="1948"/>
                    <a:pt x="1205" y="1948"/>
                  </a:cubicBezTo>
                  <a:cubicBezTo>
                    <a:pt x="1198" y="1948"/>
                    <a:pt x="1191" y="1951"/>
                    <a:pt x="1184" y="1953"/>
                  </a:cubicBezTo>
                  <a:lnTo>
                    <a:pt x="1177" y="1957"/>
                  </a:lnTo>
                  <a:lnTo>
                    <a:pt x="1171" y="1957"/>
                  </a:lnTo>
                  <a:cubicBezTo>
                    <a:pt x="1170" y="1957"/>
                    <a:pt x="1170" y="1957"/>
                    <a:pt x="1166" y="1953"/>
                  </a:cubicBezTo>
                  <a:cubicBezTo>
                    <a:pt x="1161" y="1950"/>
                    <a:pt x="1155" y="1946"/>
                    <a:pt x="1149" y="1944"/>
                  </a:cubicBezTo>
                  <a:cubicBezTo>
                    <a:pt x="1143" y="1943"/>
                    <a:pt x="1136" y="1942"/>
                    <a:pt x="1131" y="1942"/>
                  </a:cubicBezTo>
                  <a:cubicBezTo>
                    <a:pt x="1125" y="1942"/>
                    <a:pt x="1118" y="1943"/>
                    <a:pt x="1112" y="1944"/>
                  </a:cubicBezTo>
                  <a:cubicBezTo>
                    <a:pt x="1106" y="1946"/>
                    <a:pt x="1103" y="1947"/>
                    <a:pt x="1102" y="1947"/>
                  </a:cubicBezTo>
                  <a:lnTo>
                    <a:pt x="1098" y="1947"/>
                  </a:lnTo>
                  <a:lnTo>
                    <a:pt x="1089" y="1946"/>
                  </a:lnTo>
                  <a:lnTo>
                    <a:pt x="1078" y="1944"/>
                  </a:lnTo>
                  <a:cubicBezTo>
                    <a:pt x="1075" y="1943"/>
                    <a:pt x="1070" y="1942"/>
                    <a:pt x="1066" y="1942"/>
                  </a:cubicBezTo>
                  <a:lnTo>
                    <a:pt x="1059" y="1940"/>
                  </a:lnTo>
                  <a:lnTo>
                    <a:pt x="1056" y="1940"/>
                  </a:lnTo>
                  <a:cubicBezTo>
                    <a:pt x="1055" y="1940"/>
                    <a:pt x="1054" y="1940"/>
                    <a:pt x="1053" y="1939"/>
                  </a:cubicBezTo>
                  <a:cubicBezTo>
                    <a:pt x="1049" y="1937"/>
                    <a:pt x="1045" y="1933"/>
                    <a:pt x="1040" y="1931"/>
                  </a:cubicBezTo>
                  <a:cubicBezTo>
                    <a:pt x="1034" y="1929"/>
                    <a:pt x="1027" y="1928"/>
                    <a:pt x="1022" y="1926"/>
                  </a:cubicBezTo>
                  <a:cubicBezTo>
                    <a:pt x="1015" y="1926"/>
                    <a:pt x="1007" y="1926"/>
                    <a:pt x="1000" y="1930"/>
                  </a:cubicBezTo>
                  <a:cubicBezTo>
                    <a:pt x="995" y="1931"/>
                    <a:pt x="989" y="1935"/>
                    <a:pt x="985" y="1938"/>
                  </a:cubicBezTo>
                  <a:lnTo>
                    <a:pt x="982" y="1939"/>
                  </a:lnTo>
                  <a:lnTo>
                    <a:pt x="978" y="1939"/>
                  </a:lnTo>
                  <a:lnTo>
                    <a:pt x="956" y="1937"/>
                  </a:lnTo>
                  <a:lnTo>
                    <a:pt x="944" y="1936"/>
                  </a:lnTo>
                  <a:lnTo>
                    <a:pt x="929" y="1936"/>
                  </a:lnTo>
                  <a:cubicBezTo>
                    <a:pt x="924" y="1936"/>
                    <a:pt x="920" y="1937"/>
                    <a:pt x="915" y="1937"/>
                  </a:cubicBezTo>
                  <a:cubicBezTo>
                    <a:pt x="914" y="1937"/>
                    <a:pt x="913" y="1938"/>
                    <a:pt x="912" y="1938"/>
                  </a:cubicBezTo>
                  <a:cubicBezTo>
                    <a:pt x="910" y="1938"/>
                    <a:pt x="909" y="1937"/>
                    <a:pt x="908" y="1937"/>
                  </a:cubicBezTo>
                  <a:lnTo>
                    <a:pt x="904" y="1937"/>
                  </a:lnTo>
                  <a:cubicBezTo>
                    <a:pt x="901" y="1933"/>
                    <a:pt x="898" y="1931"/>
                    <a:pt x="894" y="1928"/>
                  </a:cubicBezTo>
                  <a:cubicBezTo>
                    <a:pt x="888" y="1923"/>
                    <a:pt x="882" y="1920"/>
                    <a:pt x="873" y="1917"/>
                  </a:cubicBezTo>
                  <a:lnTo>
                    <a:pt x="821" y="1917"/>
                  </a:lnTo>
                  <a:cubicBezTo>
                    <a:pt x="814" y="1917"/>
                    <a:pt x="807" y="1920"/>
                    <a:pt x="800" y="1924"/>
                  </a:cubicBezTo>
                  <a:cubicBezTo>
                    <a:pt x="796" y="1928"/>
                    <a:pt x="791" y="1930"/>
                    <a:pt x="791" y="1930"/>
                  </a:cubicBezTo>
                  <a:lnTo>
                    <a:pt x="789" y="1930"/>
                  </a:lnTo>
                  <a:cubicBezTo>
                    <a:pt x="788" y="1930"/>
                    <a:pt x="788" y="1930"/>
                    <a:pt x="787" y="1929"/>
                  </a:cubicBezTo>
                  <a:cubicBezTo>
                    <a:pt x="782" y="1925"/>
                    <a:pt x="778" y="1922"/>
                    <a:pt x="774" y="1920"/>
                  </a:cubicBezTo>
                  <a:cubicBezTo>
                    <a:pt x="767" y="1916"/>
                    <a:pt x="761" y="1914"/>
                    <a:pt x="754" y="1914"/>
                  </a:cubicBezTo>
                  <a:cubicBezTo>
                    <a:pt x="751" y="1914"/>
                    <a:pt x="747" y="1913"/>
                    <a:pt x="744" y="1913"/>
                  </a:cubicBezTo>
                  <a:cubicBezTo>
                    <a:pt x="741" y="1911"/>
                    <a:pt x="738" y="1911"/>
                    <a:pt x="733" y="1910"/>
                  </a:cubicBezTo>
                  <a:cubicBezTo>
                    <a:pt x="729" y="1909"/>
                    <a:pt x="724" y="1908"/>
                    <a:pt x="720" y="1908"/>
                  </a:cubicBezTo>
                  <a:cubicBezTo>
                    <a:pt x="715" y="1908"/>
                    <a:pt x="709" y="1907"/>
                    <a:pt x="704" y="1904"/>
                  </a:cubicBezTo>
                  <a:cubicBezTo>
                    <a:pt x="695" y="1900"/>
                    <a:pt x="685" y="1897"/>
                    <a:pt x="674" y="1897"/>
                  </a:cubicBezTo>
                  <a:cubicBezTo>
                    <a:pt x="672" y="1897"/>
                    <a:pt x="671" y="1897"/>
                    <a:pt x="669" y="1897"/>
                  </a:cubicBezTo>
                  <a:cubicBezTo>
                    <a:pt x="664" y="1897"/>
                    <a:pt x="660" y="1898"/>
                    <a:pt x="656" y="1899"/>
                  </a:cubicBezTo>
                  <a:cubicBezTo>
                    <a:pt x="650" y="1901"/>
                    <a:pt x="646" y="1903"/>
                    <a:pt x="644" y="1903"/>
                  </a:cubicBezTo>
                  <a:lnTo>
                    <a:pt x="632" y="1903"/>
                  </a:lnTo>
                  <a:cubicBezTo>
                    <a:pt x="630" y="1902"/>
                    <a:pt x="628" y="1902"/>
                    <a:pt x="625" y="1901"/>
                  </a:cubicBezTo>
                  <a:cubicBezTo>
                    <a:pt x="621" y="1899"/>
                    <a:pt x="616" y="1896"/>
                    <a:pt x="612" y="1895"/>
                  </a:cubicBezTo>
                  <a:cubicBezTo>
                    <a:pt x="602" y="1894"/>
                    <a:pt x="593" y="1893"/>
                    <a:pt x="584" y="1893"/>
                  </a:cubicBezTo>
                  <a:cubicBezTo>
                    <a:pt x="576" y="1893"/>
                    <a:pt x="570" y="1892"/>
                    <a:pt x="563" y="1892"/>
                  </a:cubicBezTo>
                  <a:cubicBezTo>
                    <a:pt x="561" y="1891"/>
                    <a:pt x="559" y="1891"/>
                    <a:pt x="557" y="1891"/>
                  </a:cubicBezTo>
                  <a:cubicBezTo>
                    <a:pt x="551" y="1891"/>
                    <a:pt x="546" y="1893"/>
                    <a:pt x="541" y="1895"/>
                  </a:cubicBezTo>
                  <a:cubicBezTo>
                    <a:pt x="535" y="1897"/>
                    <a:pt x="531" y="1902"/>
                    <a:pt x="526" y="1906"/>
                  </a:cubicBezTo>
                  <a:lnTo>
                    <a:pt x="521" y="1910"/>
                  </a:lnTo>
                  <a:cubicBezTo>
                    <a:pt x="519" y="1910"/>
                    <a:pt x="518" y="1910"/>
                    <a:pt x="515" y="1909"/>
                  </a:cubicBezTo>
                  <a:cubicBezTo>
                    <a:pt x="512" y="1908"/>
                    <a:pt x="510" y="1907"/>
                    <a:pt x="507" y="1906"/>
                  </a:cubicBezTo>
                  <a:cubicBezTo>
                    <a:pt x="498" y="1901"/>
                    <a:pt x="489" y="1899"/>
                    <a:pt x="478" y="1899"/>
                  </a:cubicBezTo>
                  <a:cubicBezTo>
                    <a:pt x="469" y="1897"/>
                    <a:pt x="461" y="1897"/>
                    <a:pt x="455" y="1897"/>
                  </a:cubicBezTo>
                  <a:lnTo>
                    <a:pt x="445" y="1897"/>
                  </a:lnTo>
                  <a:cubicBezTo>
                    <a:pt x="444" y="1897"/>
                    <a:pt x="444" y="1897"/>
                    <a:pt x="442" y="1896"/>
                  </a:cubicBezTo>
                  <a:cubicBezTo>
                    <a:pt x="440" y="1895"/>
                    <a:pt x="438" y="1893"/>
                    <a:pt x="436" y="1891"/>
                  </a:cubicBezTo>
                  <a:cubicBezTo>
                    <a:pt x="431" y="1886"/>
                    <a:pt x="425" y="1882"/>
                    <a:pt x="419" y="1881"/>
                  </a:cubicBezTo>
                  <a:cubicBezTo>
                    <a:pt x="416" y="1880"/>
                    <a:pt x="414" y="1879"/>
                    <a:pt x="410" y="1879"/>
                  </a:cubicBezTo>
                  <a:lnTo>
                    <a:pt x="404" y="1879"/>
                  </a:lnTo>
                  <a:cubicBezTo>
                    <a:pt x="401" y="1878"/>
                    <a:pt x="397" y="1878"/>
                    <a:pt x="394" y="1878"/>
                  </a:cubicBezTo>
                  <a:cubicBezTo>
                    <a:pt x="387" y="1875"/>
                    <a:pt x="378" y="1874"/>
                    <a:pt x="369" y="1874"/>
                  </a:cubicBezTo>
                  <a:cubicBezTo>
                    <a:pt x="361" y="1873"/>
                    <a:pt x="356" y="1872"/>
                    <a:pt x="347" y="1872"/>
                  </a:cubicBezTo>
                  <a:lnTo>
                    <a:pt x="335" y="1870"/>
                  </a:lnTo>
                  <a:lnTo>
                    <a:pt x="327" y="1870"/>
                  </a:lnTo>
                  <a:cubicBezTo>
                    <a:pt x="323" y="1871"/>
                    <a:pt x="320" y="1871"/>
                    <a:pt x="316" y="1872"/>
                  </a:cubicBezTo>
                  <a:cubicBezTo>
                    <a:pt x="310" y="1874"/>
                    <a:pt x="305" y="1878"/>
                    <a:pt x="300" y="1881"/>
                  </a:cubicBezTo>
                  <a:cubicBezTo>
                    <a:pt x="298" y="1884"/>
                    <a:pt x="295" y="1886"/>
                    <a:pt x="293" y="1887"/>
                  </a:cubicBezTo>
                  <a:lnTo>
                    <a:pt x="292" y="1887"/>
                  </a:lnTo>
                  <a:cubicBezTo>
                    <a:pt x="291" y="1888"/>
                    <a:pt x="291" y="1888"/>
                    <a:pt x="290" y="1888"/>
                  </a:cubicBezTo>
                  <a:cubicBezTo>
                    <a:pt x="290" y="1888"/>
                    <a:pt x="290" y="1888"/>
                    <a:pt x="290" y="1887"/>
                  </a:cubicBezTo>
                  <a:cubicBezTo>
                    <a:pt x="288" y="1887"/>
                    <a:pt x="287" y="1887"/>
                    <a:pt x="285" y="1885"/>
                  </a:cubicBezTo>
                  <a:cubicBezTo>
                    <a:pt x="283" y="1880"/>
                    <a:pt x="278" y="1877"/>
                    <a:pt x="275" y="1873"/>
                  </a:cubicBezTo>
                  <a:cubicBezTo>
                    <a:pt x="269" y="1870"/>
                    <a:pt x="262" y="1867"/>
                    <a:pt x="255" y="1867"/>
                  </a:cubicBezTo>
                  <a:cubicBezTo>
                    <a:pt x="252" y="1867"/>
                    <a:pt x="250" y="1867"/>
                    <a:pt x="247" y="1867"/>
                  </a:cubicBezTo>
                  <a:cubicBezTo>
                    <a:pt x="244" y="1867"/>
                    <a:pt x="241" y="1867"/>
                    <a:pt x="239" y="1867"/>
                  </a:cubicBezTo>
                  <a:cubicBezTo>
                    <a:pt x="234" y="1867"/>
                    <a:pt x="229" y="1870"/>
                    <a:pt x="225" y="1871"/>
                  </a:cubicBezTo>
                  <a:cubicBezTo>
                    <a:pt x="224" y="1872"/>
                    <a:pt x="221" y="1872"/>
                    <a:pt x="219" y="1872"/>
                  </a:cubicBezTo>
                  <a:lnTo>
                    <a:pt x="207" y="1872"/>
                  </a:lnTo>
                  <a:cubicBezTo>
                    <a:pt x="203" y="1872"/>
                    <a:pt x="198" y="1873"/>
                    <a:pt x="192" y="1874"/>
                  </a:cubicBezTo>
                  <a:cubicBezTo>
                    <a:pt x="190" y="1875"/>
                    <a:pt x="186" y="1875"/>
                    <a:pt x="183" y="1875"/>
                  </a:cubicBezTo>
                  <a:cubicBezTo>
                    <a:pt x="182" y="1876"/>
                    <a:pt x="181" y="1876"/>
                    <a:pt x="180" y="1876"/>
                  </a:cubicBezTo>
                  <a:cubicBezTo>
                    <a:pt x="178" y="1876"/>
                    <a:pt x="177" y="1876"/>
                    <a:pt x="176" y="1875"/>
                  </a:cubicBezTo>
                  <a:cubicBezTo>
                    <a:pt x="176" y="1876"/>
                    <a:pt x="175" y="1876"/>
                    <a:pt x="175" y="1876"/>
                  </a:cubicBezTo>
                  <a:cubicBezTo>
                    <a:pt x="174" y="1876"/>
                    <a:pt x="173" y="1875"/>
                    <a:pt x="173" y="1875"/>
                  </a:cubicBezTo>
                  <a:cubicBezTo>
                    <a:pt x="170" y="1873"/>
                    <a:pt x="169" y="1872"/>
                    <a:pt x="167" y="1870"/>
                  </a:cubicBezTo>
                  <a:cubicBezTo>
                    <a:pt x="163" y="1865"/>
                    <a:pt x="159" y="1862"/>
                    <a:pt x="153" y="1858"/>
                  </a:cubicBezTo>
                  <a:cubicBezTo>
                    <a:pt x="149" y="1857"/>
                    <a:pt x="146" y="1856"/>
                    <a:pt x="142" y="1856"/>
                  </a:cubicBezTo>
                  <a:lnTo>
                    <a:pt x="135" y="1856"/>
                  </a:lnTo>
                  <a:cubicBezTo>
                    <a:pt x="133" y="1855"/>
                    <a:pt x="130" y="1855"/>
                    <a:pt x="128" y="1855"/>
                  </a:cubicBezTo>
                  <a:cubicBezTo>
                    <a:pt x="121" y="1855"/>
                    <a:pt x="116" y="1856"/>
                    <a:pt x="110" y="1857"/>
                  </a:cubicBezTo>
                  <a:lnTo>
                    <a:pt x="87" y="1857"/>
                  </a:lnTo>
                  <a:cubicBezTo>
                    <a:pt x="82" y="1857"/>
                    <a:pt x="78" y="1858"/>
                    <a:pt x="74" y="1859"/>
                  </a:cubicBezTo>
                  <a:lnTo>
                    <a:pt x="65" y="1859"/>
                  </a:lnTo>
                  <a:cubicBezTo>
                    <a:pt x="64" y="1860"/>
                    <a:pt x="62" y="1860"/>
                    <a:pt x="61" y="1860"/>
                  </a:cubicBezTo>
                  <a:cubicBezTo>
                    <a:pt x="57" y="1860"/>
                    <a:pt x="53" y="1859"/>
                    <a:pt x="49" y="1857"/>
                  </a:cubicBezTo>
                  <a:cubicBezTo>
                    <a:pt x="45" y="1855"/>
                    <a:pt x="42" y="1853"/>
                    <a:pt x="37" y="1851"/>
                  </a:cubicBezTo>
                  <a:cubicBezTo>
                    <a:pt x="32" y="1850"/>
                    <a:pt x="28" y="1849"/>
                    <a:pt x="22" y="1849"/>
                  </a:cubicBezTo>
                  <a:cubicBezTo>
                    <a:pt x="21" y="1849"/>
                    <a:pt x="21" y="1849"/>
                    <a:pt x="20" y="1849"/>
                  </a:cubicBezTo>
                  <a:cubicBezTo>
                    <a:pt x="2" y="1849"/>
                    <a:pt x="1" y="1877"/>
                    <a:pt x="20" y="1879"/>
                  </a:cubicBezTo>
                  <a:cubicBezTo>
                    <a:pt x="22" y="1879"/>
                    <a:pt x="24" y="1879"/>
                    <a:pt x="28" y="1880"/>
                  </a:cubicBezTo>
                  <a:cubicBezTo>
                    <a:pt x="29" y="1881"/>
                    <a:pt x="31" y="1882"/>
                    <a:pt x="36" y="1885"/>
                  </a:cubicBezTo>
                  <a:cubicBezTo>
                    <a:pt x="41" y="1887"/>
                    <a:pt x="45" y="1888"/>
                    <a:pt x="51" y="1889"/>
                  </a:cubicBezTo>
                  <a:cubicBezTo>
                    <a:pt x="56" y="1891"/>
                    <a:pt x="60" y="1891"/>
                    <a:pt x="65" y="1891"/>
                  </a:cubicBezTo>
                  <a:cubicBezTo>
                    <a:pt x="69" y="1891"/>
                    <a:pt x="75" y="1891"/>
                    <a:pt x="80" y="1889"/>
                  </a:cubicBezTo>
                  <a:cubicBezTo>
                    <a:pt x="82" y="1889"/>
                    <a:pt x="86" y="1888"/>
                    <a:pt x="89" y="1888"/>
                  </a:cubicBezTo>
                  <a:lnTo>
                    <a:pt x="112" y="1888"/>
                  </a:lnTo>
                  <a:cubicBezTo>
                    <a:pt x="119" y="1887"/>
                    <a:pt x="126" y="1887"/>
                    <a:pt x="133" y="1887"/>
                  </a:cubicBezTo>
                  <a:lnTo>
                    <a:pt x="139" y="1887"/>
                  </a:lnTo>
                  <a:cubicBezTo>
                    <a:pt x="140" y="1888"/>
                    <a:pt x="141" y="1889"/>
                    <a:pt x="142" y="1891"/>
                  </a:cubicBezTo>
                  <a:cubicBezTo>
                    <a:pt x="146" y="1895"/>
                    <a:pt x="149" y="1899"/>
                    <a:pt x="153" y="1901"/>
                  </a:cubicBezTo>
                  <a:cubicBezTo>
                    <a:pt x="159" y="1906"/>
                    <a:pt x="164" y="1908"/>
                    <a:pt x="171" y="1909"/>
                  </a:cubicBezTo>
                  <a:lnTo>
                    <a:pt x="186" y="1909"/>
                  </a:lnTo>
                  <a:cubicBezTo>
                    <a:pt x="191" y="1908"/>
                    <a:pt x="196" y="1908"/>
                    <a:pt x="200" y="1906"/>
                  </a:cubicBezTo>
                  <a:lnTo>
                    <a:pt x="220" y="1906"/>
                  </a:lnTo>
                  <a:cubicBezTo>
                    <a:pt x="226" y="1906"/>
                    <a:pt x="230" y="1904"/>
                    <a:pt x="236" y="1903"/>
                  </a:cubicBezTo>
                  <a:cubicBezTo>
                    <a:pt x="239" y="1902"/>
                    <a:pt x="242" y="1901"/>
                    <a:pt x="244" y="1900"/>
                  </a:cubicBezTo>
                  <a:lnTo>
                    <a:pt x="251" y="1900"/>
                  </a:lnTo>
                  <a:cubicBezTo>
                    <a:pt x="252" y="1900"/>
                    <a:pt x="254" y="1901"/>
                    <a:pt x="254" y="1901"/>
                  </a:cubicBezTo>
                  <a:cubicBezTo>
                    <a:pt x="256" y="1903"/>
                    <a:pt x="257" y="1904"/>
                    <a:pt x="259" y="1907"/>
                  </a:cubicBezTo>
                  <a:cubicBezTo>
                    <a:pt x="263" y="1911"/>
                    <a:pt x="268" y="1915"/>
                    <a:pt x="273" y="1918"/>
                  </a:cubicBezTo>
                  <a:cubicBezTo>
                    <a:pt x="278" y="1920"/>
                    <a:pt x="284" y="1922"/>
                    <a:pt x="289" y="1922"/>
                  </a:cubicBezTo>
                  <a:cubicBezTo>
                    <a:pt x="290" y="1922"/>
                    <a:pt x="292" y="1922"/>
                    <a:pt x="293" y="1922"/>
                  </a:cubicBezTo>
                  <a:cubicBezTo>
                    <a:pt x="300" y="1922"/>
                    <a:pt x="307" y="1921"/>
                    <a:pt x="314" y="1916"/>
                  </a:cubicBezTo>
                  <a:cubicBezTo>
                    <a:pt x="317" y="1914"/>
                    <a:pt x="321" y="1910"/>
                    <a:pt x="324" y="1908"/>
                  </a:cubicBezTo>
                  <a:cubicBezTo>
                    <a:pt x="325" y="1907"/>
                    <a:pt x="327" y="1906"/>
                    <a:pt x="328" y="1906"/>
                  </a:cubicBezTo>
                  <a:cubicBezTo>
                    <a:pt x="327" y="1905"/>
                    <a:pt x="328" y="1905"/>
                    <a:pt x="329" y="1905"/>
                  </a:cubicBezTo>
                  <a:cubicBezTo>
                    <a:pt x="331" y="1905"/>
                    <a:pt x="338" y="1906"/>
                    <a:pt x="343" y="1907"/>
                  </a:cubicBezTo>
                  <a:cubicBezTo>
                    <a:pt x="350" y="1908"/>
                    <a:pt x="359" y="1909"/>
                    <a:pt x="366" y="1910"/>
                  </a:cubicBezTo>
                  <a:cubicBezTo>
                    <a:pt x="374" y="1910"/>
                    <a:pt x="380" y="1911"/>
                    <a:pt x="388" y="1913"/>
                  </a:cubicBezTo>
                  <a:cubicBezTo>
                    <a:pt x="391" y="1914"/>
                    <a:pt x="396" y="1915"/>
                    <a:pt x="401" y="1915"/>
                  </a:cubicBezTo>
                  <a:lnTo>
                    <a:pt x="408" y="1915"/>
                  </a:lnTo>
                  <a:cubicBezTo>
                    <a:pt x="409" y="1916"/>
                    <a:pt x="410" y="1916"/>
                    <a:pt x="410" y="1917"/>
                  </a:cubicBezTo>
                  <a:cubicBezTo>
                    <a:pt x="414" y="1921"/>
                    <a:pt x="417" y="1924"/>
                    <a:pt x="422" y="1926"/>
                  </a:cubicBezTo>
                  <a:cubicBezTo>
                    <a:pt x="427" y="1931"/>
                    <a:pt x="433" y="1933"/>
                    <a:pt x="440" y="1935"/>
                  </a:cubicBezTo>
                  <a:lnTo>
                    <a:pt x="476" y="1935"/>
                  </a:lnTo>
                  <a:cubicBezTo>
                    <a:pt x="481" y="1935"/>
                    <a:pt x="486" y="1936"/>
                    <a:pt x="490" y="1938"/>
                  </a:cubicBezTo>
                  <a:cubicBezTo>
                    <a:pt x="495" y="1940"/>
                    <a:pt x="499" y="1943"/>
                    <a:pt x="504" y="1945"/>
                  </a:cubicBezTo>
                  <a:cubicBezTo>
                    <a:pt x="508" y="1946"/>
                    <a:pt x="514" y="1947"/>
                    <a:pt x="520" y="1947"/>
                  </a:cubicBezTo>
                  <a:cubicBezTo>
                    <a:pt x="522" y="1948"/>
                    <a:pt x="523" y="1948"/>
                    <a:pt x="524" y="1948"/>
                  </a:cubicBezTo>
                  <a:cubicBezTo>
                    <a:pt x="531" y="1948"/>
                    <a:pt x="536" y="1946"/>
                    <a:pt x="542" y="1943"/>
                  </a:cubicBezTo>
                  <a:cubicBezTo>
                    <a:pt x="547" y="1940"/>
                    <a:pt x="551" y="1937"/>
                    <a:pt x="555" y="1933"/>
                  </a:cubicBezTo>
                  <a:cubicBezTo>
                    <a:pt x="556" y="1932"/>
                    <a:pt x="557" y="1931"/>
                    <a:pt x="559" y="1930"/>
                  </a:cubicBezTo>
                  <a:cubicBezTo>
                    <a:pt x="568" y="1931"/>
                    <a:pt x="578" y="1931"/>
                    <a:pt x="584" y="1931"/>
                  </a:cubicBezTo>
                  <a:cubicBezTo>
                    <a:pt x="591" y="1931"/>
                    <a:pt x="597" y="1932"/>
                    <a:pt x="603" y="1933"/>
                  </a:cubicBezTo>
                  <a:cubicBezTo>
                    <a:pt x="606" y="1933"/>
                    <a:pt x="607" y="1935"/>
                    <a:pt x="609" y="1936"/>
                  </a:cubicBezTo>
                  <a:cubicBezTo>
                    <a:pt x="614" y="1938"/>
                    <a:pt x="619" y="1940"/>
                    <a:pt x="624" y="1942"/>
                  </a:cubicBezTo>
                  <a:cubicBezTo>
                    <a:pt x="629" y="1943"/>
                    <a:pt x="635" y="1943"/>
                    <a:pt x="639" y="1944"/>
                  </a:cubicBezTo>
                  <a:cubicBezTo>
                    <a:pt x="646" y="1944"/>
                    <a:pt x="652" y="1943"/>
                    <a:pt x="658" y="1942"/>
                  </a:cubicBezTo>
                  <a:cubicBezTo>
                    <a:pt x="670" y="1937"/>
                    <a:pt x="667" y="1937"/>
                    <a:pt x="672" y="1937"/>
                  </a:cubicBezTo>
                  <a:cubicBezTo>
                    <a:pt x="675" y="1937"/>
                    <a:pt x="678" y="1938"/>
                    <a:pt x="680" y="1938"/>
                  </a:cubicBezTo>
                  <a:cubicBezTo>
                    <a:pt x="682" y="1939"/>
                    <a:pt x="685" y="1940"/>
                    <a:pt x="687" y="1942"/>
                  </a:cubicBezTo>
                  <a:cubicBezTo>
                    <a:pt x="696" y="1945"/>
                    <a:pt x="705" y="1948"/>
                    <a:pt x="716" y="1948"/>
                  </a:cubicBezTo>
                  <a:cubicBezTo>
                    <a:pt x="718" y="1948"/>
                    <a:pt x="722" y="1950"/>
                    <a:pt x="725" y="1950"/>
                  </a:cubicBezTo>
                  <a:cubicBezTo>
                    <a:pt x="727" y="1951"/>
                    <a:pt x="732" y="1952"/>
                    <a:pt x="737" y="1953"/>
                  </a:cubicBezTo>
                  <a:cubicBezTo>
                    <a:pt x="741" y="1954"/>
                    <a:pt x="746" y="1954"/>
                    <a:pt x="749" y="1954"/>
                  </a:cubicBezTo>
                  <a:lnTo>
                    <a:pt x="752" y="1954"/>
                  </a:lnTo>
                  <a:lnTo>
                    <a:pt x="758" y="1960"/>
                  </a:lnTo>
                  <a:cubicBezTo>
                    <a:pt x="768" y="1968"/>
                    <a:pt x="782" y="1973"/>
                    <a:pt x="795" y="1973"/>
                  </a:cubicBezTo>
                  <a:cubicBezTo>
                    <a:pt x="803" y="1972"/>
                    <a:pt x="810" y="1969"/>
                    <a:pt x="815" y="1966"/>
                  </a:cubicBezTo>
                  <a:cubicBezTo>
                    <a:pt x="821" y="1962"/>
                    <a:pt x="825" y="1959"/>
                    <a:pt x="826" y="1959"/>
                  </a:cubicBezTo>
                  <a:lnTo>
                    <a:pt x="834" y="1960"/>
                  </a:lnTo>
                  <a:lnTo>
                    <a:pt x="865" y="1960"/>
                  </a:lnTo>
                  <a:lnTo>
                    <a:pt x="871" y="1967"/>
                  </a:lnTo>
                  <a:cubicBezTo>
                    <a:pt x="877" y="1972"/>
                    <a:pt x="883" y="1976"/>
                    <a:pt x="890" y="1979"/>
                  </a:cubicBezTo>
                  <a:cubicBezTo>
                    <a:pt x="893" y="1980"/>
                    <a:pt x="897" y="1981"/>
                    <a:pt x="900" y="1981"/>
                  </a:cubicBezTo>
                  <a:lnTo>
                    <a:pt x="908" y="1981"/>
                  </a:lnTo>
                  <a:cubicBezTo>
                    <a:pt x="913" y="1981"/>
                    <a:pt x="919" y="1981"/>
                    <a:pt x="923" y="1980"/>
                  </a:cubicBezTo>
                  <a:lnTo>
                    <a:pt x="932" y="1979"/>
                  </a:lnTo>
                  <a:lnTo>
                    <a:pt x="941" y="1979"/>
                  </a:lnTo>
                  <a:lnTo>
                    <a:pt x="952" y="1980"/>
                  </a:lnTo>
                  <a:cubicBezTo>
                    <a:pt x="959" y="1981"/>
                    <a:pt x="967" y="1982"/>
                    <a:pt x="975" y="1983"/>
                  </a:cubicBezTo>
                  <a:lnTo>
                    <a:pt x="983" y="1983"/>
                  </a:lnTo>
                  <a:cubicBezTo>
                    <a:pt x="994" y="1983"/>
                    <a:pt x="1003" y="1980"/>
                    <a:pt x="1012" y="1974"/>
                  </a:cubicBezTo>
                  <a:cubicBezTo>
                    <a:pt x="1014" y="1973"/>
                    <a:pt x="1016" y="1972"/>
                    <a:pt x="1017" y="1970"/>
                  </a:cubicBezTo>
                  <a:lnTo>
                    <a:pt x="1018" y="1970"/>
                  </a:lnTo>
                  <a:cubicBezTo>
                    <a:pt x="1019" y="1970"/>
                    <a:pt x="1021" y="1972"/>
                    <a:pt x="1022" y="1972"/>
                  </a:cubicBezTo>
                  <a:cubicBezTo>
                    <a:pt x="1024" y="1973"/>
                    <a:pt x="1026" y="1975"/>
                    <a:pt x="1029" y="1976"/>
                  </a:cubicBezTo>
                  <a:cubicBezTo>
                    <a:pt x="1034" y="1980"/>
                    <a:pt x="1040" y="1982"/>
                    <a:pt x="1046" y="1984"/>
                  </a:cubicBezTo>
                  <a:cubicBezTo>
                    <a:pt x="1049" y="1984"/>
                    <a:pt x="1053" y="1986"/>
                    <a:pt x="1055" y="1986"/>
                  </a:cubicBezTo>
                  <a:lnTo>
                    <a:pt x="1060" y="1986"/>
                  </a:lnTo>
                  <a:cubicBezTo>
                    <a:pt x="1063" y="1986"/>
                    <a:pt x="1067" y="1987"/>
                    <a:pt x="1069" y="1987"/>
                  </a:cubicBezTo>
                  <a:cubicBezTo>
                    <a:pt x="1073" y="1988"/>
                    <a:pt x="1077" y="1989"/>
                    <a:pt x="1082" y="1990"/>
                  </a:cubicBezTo>
                  <a:cubicBezTo>
                    <a:pt x="1087" y="1991"/>
                    <a:pt x="1092" y="1991"/>
                    <a:pt x="1097" y="1991"/>
                  </a:cubicBezTo>
                  <a:cubicBezTo>
                    <a:pt x="1099" y="1992"/>
                    <a:pt x="1100" y="1992"/>
                    <a:pt x="1102" y="1992"/>
                  </a:cubicBezTo>
                  <a:cubicBezTo>
                    <a:pt x="1106" y="1992"/>
                    <a:pt x="1111" y="1991"/>
                    <a:pt x="1115" y="1990"/>
                  </a:cubicBezTo>
                  <a:cubicBezTo>
                    <a:pt x="1121" y="1989"/>
                    <a:pt x="1126" y="1987"/>
                    <a:pt x="1127" y="1987"/>
                  </a:cubicBezTo>
                  <a:lnTo>
                    <a:pt x="1132" y="1987"/>
                  </a:lnTo>
                  <a:cubicBezTo>
                    <a:pt x="1133" y="1987"/>
                    <a:pt x="1134" y="1987"/>
                    <a:pt x="1136" y="1988"/>
                  </a:cubicBezTo>
                  <a:cubicBezTo>
                    <a:pt x="1136" y="1988"/>
                    <a:pt x="1136" y="1988"/>
                    <a:pt x="1137" y="1988"/>
                  </a:cubicBezTo>
                  <a:cubicBezTo>
                    <a:pt x="1137" y="1988"/>
                    <a:pt x="1138" y="1988"/>
                    <a:pt x="1139" y="1989"/>
                  </a:cubicBezTo>
                  <a:cubicBezTo>
                    <a:pt x="1143" y="1992"/>
                    <a:pt x="1148" y="1996"/>
                    <a:pt x="1154" y="1998"/>
                  </a:cubicBezTo>
                  <a:cubicBezTo>
                    <a:pt x="1160" y="2001"/>
                    <a:pt x="1166" y="2003"/>
                    <a:pt x="1172" y="2003"/>
                  </a:cubicBezTo>
                  <a:cubicBezTo>
                    <a:pt x="1174" y="2003"/>
                    <a:pt x="1176" y="2003"/>
                    <a:pt x="1178" y="2003"/>
                  </a:cubicBezTo>
                  <a:cubicBezTo>
                    <a:pt x="1183" y="2003"/>
                    <a:pt x="1188" y="2002"/>
                    <a:pt x="1193" y="2001"/>
                  </a:cubicBezTo>
                  <a:cubicBezTo>
                    <a:pt x="1198" y="1999"/>
                    <a:pt x="1202" y="1997"/>
                    <a:pt x="1206" y="1995"/>
                  </a:cubicBezTo>
                  <a:lnTo>
                    <a:pt x="1210" y="1995"/>
                  </a:lnTo>
                  <a:cubicBezTo>
                    <a:pt x="1210" y="1995"/>
                    <a:pt x="1210" y="1995"/>
                    <a:pt x="1210" y="1995"/>
                  </a:cubicBezTo>
                  <a:cubicBezTo>
                    <a:pt x="1210" y="1995"/>
                    <a:pt x="1210" y="1995"/>
                    <a:pt x="1210" y="1996"/>
                  </a:cubicBezTo>
                  <a:cubicBezTo>
                    <a:pt x="1214" y="1999"/>
                    <a:pt x="1217" y="2003"/>
                    <a:pt x="1222" y="2005"/>
                  </a:cubicBezTo>
                  <a:cubicBezTo>
                    <a:pt x="1228" y="2010"/>
                    <a:pt x="1235" y="2013"/>
                    <a:pt x="1243" y="2014"/>
                  </a:cubicBezTo>
                  <a:cubicBezTo>
                    <a:pt x="1246" y="2015"/>
                    <a:pt x="1250" y="2015"/>
                    <a:pt x="1253" y="2015"/>
                  </a:cubicBezTo>
                  <a:cubicBezTo>
                    <a:pt x="1256" y="2015"/>
                    <a:pt x="1259" y="2015"/>
                    <a:pt x="1263" y="2014"/>
                  </a:cubicBezTo>
                  <a:cubicBezTo>
                    <a:pt x="1268" y="2013"/>
                    <a:pt x="1274" y="2011"/>
                    <a:pt x="1280" y="2009"/>
                  </a:cubicBezTo>
                  <a:cubicBezTo>
                    <a:pt x="1281" y="2009"/>
                    <a:pt x="1282" y="2008"/>
                    <a:pt x="1283" y="2008"/>
                  </a:cubicBezTo>
                  <a:lnTo>
                    <a:pt x="1292" y="2008"/>
                  </a:lnTo>
                  <a:cubicBezTo>
                    <a:pt x="1300" y="2008"/>
                    <a:pt x="1307" y="2006"/>
                    <a:pt x="1314" y="2003"/>
                  </a:cubicBezTo>
                  <a:cubicBezTo>
                    <a:pt x="1319" y="1999"/>
                    <a:pt x="1324" y="1997"/>
                    <a:pt x="1324" y="1997"/>
                  </a:cubicBezTo>
                  <a:lnTo>
                    <a:pt x="1332" y="1997"/>
                  </a:lnTo>
                  <a:cubicBezTo>
                    <a:pt x="1334" y="1998"/>
                    <a:pt x="1338" y="1998"/>
                    <a:pt x="1341" y="1999"/>
                  </a:cubicBezTo>
                  <a:cubicBezTo>
                    <a:pt x="1349" y="2001"/>
                    <a:pt x="1358" y="2003"/>
                    <a:pt x="1366" y="2003"/>
                  </a:cubicBezTo>
                  <a:cubicBezTo>
                    <a:pt x="1373" y="2004"/>
                    <a:pt x="1380" y="2006"/>
                    <a:pt x="1385" y="2009"/>
                  </a:cubicBezTo>
                  <a:cubicBezTo>
                    <a:pt x="1390" y="2010"/>
                    <a:pt x="1395" y="2010"/>
                    <a:pt x="1399" y="2011"/>
                  </a:cubicBezTo>
                  <a:cubicBezTo>
                    <a:pt x="1403" y="2011"/>
                    <a:pt x="1406" y="2011"/>
                    <a:pt x="1409" y="2012"/>
                  </a:cubicBezTo>
                  <a:lnTo>
                    <a:pt x="1418" y="2014"/>
                  </a:lnTo>
                  <a:cubicBezTo>
                    <a:pt x="1422" y="2016"/>
                    <a:pt x="1428" y="2017"/>
                    <a:pt x="1433" y="2018"/>
                  </a:cubicBezTo>
                  <a:lnTo>
                    <a:pt x="1442" y="2018"/>
                  </a:lnTo>
                  <a:cubicBezTo>
                    <a:pt x="1443" y="2019"/>
                    <a:pt x="1442" y="2019"/>
                    <a:pt x="1444" y="2020"/>
                  </a:cubicBezTo>
                  <a:cubicBezTo>
                    <a:pt x="1449" y="2023"/>
                    <a:pt x="1454" y="2026"/>
                    <a:pt x="1460" y="2027"/>
                  </a:cubicBezTo>
                  <a:cubicBezTo>
                    <a:pt x="1465" y="2030"/>
                    <a:pt x="1471" y="2031"/>
                    <a:pt x="1478" y="2032"/>
                  </a:cubicBezTo>
                  <a:cubicBezTo>
                    <a:pt x="1486" y="2032"/>
                    <a:pt x="1494" y="2031"/>
                    <a:pt x="1501" y="2027"/>
                  </a:cubicBezTo>
                  <a:cubicBezTo>
                    <a:pt x="1507" y="2025"/>
                    <a:pt x="1512" y="2022"/>
                    <a:pt x="1516" y="2018"/>
                  </a:cubicBezTo>
                  <a:lnTo>
                    <a:pt x="1516" y="2018"/>
                  </a:lnTo>
                  <a:lnTo>
                    <a:pt x="1521" y="2024"/>
                  </a:lnTo>
                  <a:cubicBezTo>
                    <a:pt x="1527" y="2030"/>
                    <a:pt x="1534" y="2034"/>
                    <a:pt x="1541" y="2038"/>
                  </a:cubicBezTo>
                  <a:cubicBezTo>
                    <a:pt x="1548" y="2040"/>
                    <a:pt x="1556" y="2041"/>
                    <a:pt x="1564" y="2041"/>
                  </a:cubicBezTo>
                  <a:cubicBezTo>
                    <a:pt x="1572" y="2040"/>
                    <a:pt x="1579" y="2038"/>
                    <a:pt x="1586" y="2033"/>
                  </a:cubicBezTo>
                  <a:cubicBezTo>
                    <a:pt x="1592" y="2031"/>
                    <a:pt x="1594" y="2028"/>
                    <a:pt x="1594" y="2028"/>
                  </a:cubicBezTo>
                  <a:lnTo>
                    <a:pt x="1603" y="2030"/>
                  </a:lnTo>
                  <a:lnTo>
                    <a:pt x="1625" y="2031"/>
                  </a:lnTo>
                  <a:cubicBezTo>
                    <a:pt x="1632" y="2031"/>
                    <a:pt x="1638" y="2032"/>
                    <a:pt x="1644" y="2033"/>
                  </a:cubicBezTo>
                  <a:cubicBezTo>
                    <a:pt x="1647" y="2034"/>
                    <a:pt x="1651" y="2035"/>
                    <a:pt x="1656" y="2037"/>
                  </a:cubicBezTo>
                  <a:cubicBezTo>
                    <a:pt x="1661" y="2037"/>
                    <a:pt x="1666" y="2038"/>
                    <a:pt x="1670" y="2039"/>
                  </a:cubicBezTo>
                  <a:lnTo>
                    <a:pt x="1670" y="2039"/>
                  </a:lnTo>
                  <a:cubicBezTo>
                    <a:pt x="1670" y="2039"/>
                    <a:pt x="1671" y="2040"/>
                    <a:pt x="1672" y="2041"/>
                  </a:cubicBezTo>
                  <a:cubicBezTo>
                    <a:pt x="1675" y="2047"/>
                    <a:pt x="1681" y="2052"/>
                    <a:pt x="1685" y="2055"/>
                  </a:cubicBezTo>
                  <a:cubicBezTo>
                    <a:pt x="1694" y="2060"/>
                    <a:pt x="1702" y="2063"/>
                    <a:pt x="1711" y="2063"/>
                  </a:cubicBezTo>
                  <a:cubicBezTo>
                    <a:pt x="1720" y="2063"/>
                    <a:pt x="1728" y="2061"/>
                    <a:pt x="1736" y="2056"/>
                  </a:cubicBezTo>
                  <a:cubicBezTo>
                    <a:pt x="1740" y="2053"/>
                    <a:pt x="1744" y="2050"/>
                    <a:pt x="1749" y="2046"/>
                  </a:cubicBezTo>
                  <a:lnTo>
                    <a:pt x="1749" y="2046"/>
                  </a:lnTo>
                  <a:lnTo>
                    <a:pt x="1750" y="2048"/>
                  </a:lnTo>
                  <a:cubicBezTo>
                    <a:pt x="1755" y="2054"/>
                    <a:pt x="1761" y="2059"/>
                    <a:pt x="1768" y="2061"/>
                  </a:cubicBezTo>
                  <a:cubicBezTo>
                    <a:pt x="1775" y="2064"/>
                    <a:pt x="1783" y="2065"/>
                    <a:pt x="1791" y="2065"/>
                  </a:cubicBezTo>
                  <a:cubicBezTo>
                    <a:pt x="1792" y="2066"/>
                    <a:pt x="1793" y="2066"/>
                    <a:pt x="1795" y="2066"/>
                  </a:cubicBezTo>
                  <a:cubicBezTo>
                    <a:pt x="1801" y="2066"/>
                    <a:pt x="1807" y="2064"/>
                    <a:pt x="1813" y="2062"/>
                  </a:cubicBezTo>
                  <a:cubicBezTo>
                    <a:pt x="1819" y="2059"/>
                    <a:pt x="1822" y="2056"/>
                    <a:pt x="1822" y="2056"/>
                  </a:cubicBezTo>
                  <a:lnTo>
                    <a:pt x="1827" y="2056"/>
                  </a:lnTo>
                  <a:cubicBezTo>
                    <a:pt x="1828" y="2057"/>
                    <a:pt x="1830" y="2057"/>
                    <a:pt x="1832" y="2057"/>
                  </a:cubicBezTo>
                  <a:cubicBezTo>
                    <a:pt x="1834" y="2057"/>
                    <a:pt x="1835" y="2057"/>
                    <a:pt x="1837" y="2056"/>
                  </a:cubicBezTo>
                  <a:cubicBezTo>
                    <a:pt x="1844" y="2056"/>
                    <a:pt x="1850" y="2054"/>
                    <a:pt x="1856" y="2052"/>
                  </a:cubicBezTo>
                  <a:cubicBezTo>
                    <a:pt x="1857" y="2052"/>
                    <a:pt x="1858" y="2050"/>
                    <a:pt x="1860" y="2050"/>
                  </a:cubicBezTo>
                  <a:cubicBezTo>
                    <a:pt x="1863" y="2050"/>
                    <a:pt x="1866" y="2050"/>
                    <a:pt x="1870" y="2052"/>
                  </a:cubicBezTo>
                  <a:lnTo>
                    <a:pt x="1873" y="2053"/>
                  </a:lnTo>
                  <a:lnTo>
                    <a:pt x="1880" y="2056"/>
                  </a:lnTo>
                  <a:cubicBezTo>
                    <a:pt x="1886" y="2059"/>
                    <a:pt x="1892" y="2060"/>
                    <a:pt x="1897" y="2061"/>
                  </a:cubicBezTo>
                  <a:lnTo>
                    <a:pt x="1912" y="2061"/>
                  </a:lnTo>
                  <a:cubicBezTo>
                    <a:pt x="1917" y="2061"/>
                    <a:pt x="1923" y="2061"/>
                    <a:pt x="1928" y="2060"/>
                  </a:cubicBezTo>
                  <a:lnTo>
                    <a:pt x="1940" y="2060"/>
                  </a:lnTo>
                  <a:cubicBezTo>
                    <a:pt x="1944" y="2063"/>
                    <a:pt x="1947" y="2065"/>
                    <a:pt x="1951" y="2069"/>
                  </a:cubicBezTo>
                  <a:cubicBezTo>
                    <a:pt x="1958" y="2072"/>
                    <a:pt x="1965" y="2076"/>
                    <a:pt x="1972" y="2077"/>
                  </a:cubicBezTo>
                  <a:lnTo>
                    <a:pt x="1980" y="2077"/>
                  </a:lnTo>
                  <a:cubicBezTo>
                    <a:pt x="1982" y="2077"/>
                    <a:pt x="1983" y="2078"/>
                    <a:pt x="1985" y="2079"/>
                  </a:cubicBezTo>
                  <a:cubicBezTo>
                    <a:pt x="1990" y="2083"/>
                    <a:pt x="1996" y="2085"/>
                    <a:pt x="2003" y="2086"/>
                  </a:cubicBezTo>
                  <a:cubicBezTo>
                    <a:pt x="2009" y="2087"/>
                    <a:pt x="2014" y="2089"/>
                    <a:pt x="2021" y="2089"/>
                  </a:cubicBezTo>
                  <a:cubicBezTo>
                    <a:pt x="2028" y="2089"/>
                    <a:pt x="2036" y="2086"/>
                    <a:pt x="2043" y="2083"/>
                  </a:cubicBezTo>
                  <a:cubicBezTo>
                    <a:pt x="2050" y="2081"/>
                    <a:pt x="2053" y="2078"/>
                    <a:pt x="2053" y="2078"/>
                  </a:cubicBezTo>
                  <a:lnTo>
                    <a:pt x="2055" y="2078"/>
                  </a:lnTo>
                  <a:lnTo>
                    <a:pt x="2056" y="2081"/>
                  </a:lnTo>
                  <a:cubicBezTo>
                    <a:pt x="2062" y="2084"/>
                    <a:pt x="2067" y="2087"/>
                    <a:pt x="2073" y="2091"/>
                  </a:cubicBezTo>
                  <a:cubicBezTo>
                    <a:pt x="2079" y="2093"/>
                    <a:pt x="2086" y="2094"/>
                    <a:pt x="2093" y="2094"/>
                  </a:cubicBezTo>
                  <a:cubicBezTo>
                    <a:pt x="2096" y="2095"/>
                    <a:pt x="2098" y="2095"/>
                    <a:pt x="2101" y="2095"/>
                  </a:cubicBezTo>
                  <a:cubicBezTo>
                    <a:pt x="2103" y="2095"/>
                    <a:pt x="2106" y="2095"/>
                    <a:pt x="2108" y="2094"/>
                  </a:cubicBezTo>
                  <a:lnTo>
                    <a:pt x="2120" y="2093"/>
                  </a:lnTo>
                  <a:lnTo>
                    <a:pt x="2135" y="2093"/>
                  </a:lnTo>
                  <a:cubicBezTo>
                    <a:pt x="2136" y="2094"/>
                    <a:pt x="2138" y="2094"/>
                    <a:pt x="2139" y="2094"/>
                  </a:cubicBezTo>
                  <a:cubicBezTo>
                    <a:pt x="2142" y="2094"/>
                    <a:pt x="2144" y="2093"/>
                    <a:pt x="2146" y="2093"/>
                  </a:cubicBezTo>
                  <a:cubicBezTo>
                    <a:pt x="2153" y="2091"/>
                    <a:pt x="2159" y="2089"/>
                    <a:pt x="2165" y="2085"/>
                  </a:cubicBezTo>
                  <a:lnTo>
                    <a:pt x="2168" y="2084"/>
                  </a:lnTo>
                  <a:lnTo>
                    <a:pt x="2182" y="2085"/>
                  </a:lnTo>
                  <a:lnTo>
                    <a:pt x="2206" y="2087"/>
                  </a:lnTo>
                  <a:cubicBezTo>
                    <a:pt x="2208" y="2088"/>
                    <a:pt x="2211" y="2088"/>
                    <a:pt x="2214" y="2088"/>
                  </a:cubicBezTo>
                  <a:cubicBezTo>
                    <a:pt x="2216" y="2088"/>
                    <a:pt x="2219" y="2088"/>
                    <a:pt x="2222" y="2087"/>
                  </a:cubicBezTo>
                  <a:cubicBezTo>
                    <a:pt x="2226" y="2087"/>
                    <a:pt x="2231" y="2087"/>
                    <a:pt x="2236" y="2086"/>
                  </a:cubicBezTo>
                  <a:lnTo>
                    <a:pt x="2244" y="2086"/>
                  </a:lnTo>
                  <a:cubicBezTo>
                    <a:pt x="2245" y="2086"/>
                    <a:pt x="2248" y="2090"/>
                    <a:pt x="2254" y="2096"/>
                  </a:cubicBezTo>
                  <a:cubicBezTo>
                    <a:pt x="2261" y="2100"/>
                    <a:pt x="2268" y="2104"/>
                    <a:pt x="2276" y="2106"/>
                  </a:cubicBezTo>
                  <a:lnTo>
                    <a:pt x="2283" y="2107"/>
                  </a:lnTo>
                  <a:lnTo>
                    <a:pt x="2284" y="2107"/>
                  </a:lnTo>
                  <a:cubicBezTo>
                    <a:pt x="2284" y="2107"/>
                    <a:pt x="2284" y="2107"/>
                    <a:pt x="2285" y="2107"/>
                  </a:cubicBezTo>
                  <a:cubicBezTo>
                    <a:pt x="2285" y="2107"/>
                    <a:pt x="2286" y="2107"/>
                    <a:pt x="2288" y="2108"/>
                  </a:cubicBezTo>
                  <a:cubicBezTo>
                    <a:pt x="2292" y="2112"/>
                    <a:pt x="2298" y="2115"/>
                    <a:pt x="2304" y="2118"/>
                  </a:cubicBezTo>
                  <a:cubicBezTo>
                    <a:pt x="2311" y="2120"/>
                    <a:pt x="2318" y="2121"/>
                    <a:pt x="2324" y="2121"/>
                  </a:cubicBezTo>
                  <a:cubicBezTo>
                    <a:pt x="2332" y="2121"/>
                    <a:pt x="2340" y="2120"/>
                    <a:pt x="2347" y="2118"/>
                  </a:cubicBezTo>
                  <a:cubicBezTo>
                    <a:pt x="2354" y="2114"/>
                    <a:pt x="2358" y="2111"/>
                    <a:pt x="2358" y="2111"/>
                  </a:cubicBezTo>
                  <a:lnTo>
                    <a:pt x="2362" y="2111"/>
                  </a:lnTo>
                  <a:cubicBezTo>
                    <a:pt x="2364" y="2111"/>
                    <a:pt x="2365" y="2112"/>
                    <a:pt x="2367" y="2112"/>
                  </a:cubicBezTo>
                  <a:cubicBezTo>
                    <a:pt x="2369" y="2112"/>
                    <a:pt x="2370" y="2111"/>
                    <a:pt x="2371" y="2111"/>
                  </a:cubicBezTo>
                  <a:cubicBezTo>
                    <a:pt x="2378" y="2111"/>
                    <a:pt x="2385" y="2108"/>
                    <a:pt x="2392" y="2106"/>
                  </a:cubicBezTo>
                  <a:cubicBezTo>
                    <a:pt x="2393" y="2105"/>
                    <a:pt x="2395" y="2105"/>
                    <a:pt x="2396" y="2104"/>
                  </a:cubicBezTo>
                  <a:lnTo>
                    <a:pt x="2396" y="2104"/>
                  </a:lnTo>
                  <a:cubicBezTo>
                    <a:pt x="2396" y="2104"/>
                    <a:pt x="2397" y="2105"/>
                    <a:pt x="2397" y="2105"/>
                  </a:cubicBezTo>
                  <a:cubicBezTo>
                    <a:pt x="2400" y="2111"/>
                    <a:pt x="2404" y="2115"/>
                    <a:pt x="2409" y="2120"/>
                  </a:cubicBezTo>
                  <a:cubicBezTo>
                    <a:pt x="2418" y="2127"/>
                    <a:pt x="2429" y="2131"/>
                    <a:pt x="2440" y="2131"/>
                  </a:cubicBezTo>
                  <a:cubicBezTo>
                    <a:pt x="2448" y="2131"/>
                    <a:pt x="2456" y="2129"/>
                    <a:pt x="2464" y="2125"/>
                  </a:cubicBezTo>
                  <a:cubicBezTo>
                    <a:pt x="2468" y="2121"/>
                    <a:pt x="2473" y="2118"/>
                    <a:pt x="2478" y="2113"/>
                  </a:cubicBezTo>
                  <a:lnTo>
                    <a:pt x="2478" y="2113"/>
                  </a:lnTo>
                  <a:cubicBezTo>
                    <a:pt x="2482" y="2117"/>
                    <a:pt x="2488" y="2121"/>
                    <a:pt x="2493" y="2125"/>
                  </a:cubicBezTo>
                  <a:cubicBezTo>
                    <a:pt x="2500" y="2128"/>
                    <a:pt x="2507" y="2130"/>
                    <a:pt x="2515" y="2130"/>
                  </a:cubicBezTo>
                  <a:cubicBezTo>
                    <a:pt x="2518" y="2131"/>
                    <a:pt x="2520" y="2131"/>
                    <a:pt x="2523" y="2131"/>
                  </a:cubicBezTo>
                  <a:cubicBezTo>
                    <a:pt x="2526" y="2131"/>
                    <a:pt x="2528" y="2131"/>
                    <a:pt x="2531" y="2130"/>
                  </a:cubicBezTo>
                  <a:cubicBezTo>
                    <a:pt x="2537" y="2130"/>
                    <a:pt x="2541" y="2129"/>
                    <a:pt x="2543" y="2129"/>
                  </a:cubicBezTo>
                  <a:lnTo>
                    <a:pt x="2550" y="2129"/>
                  </a:lnTo>
                  <a:lnTo>
                    <a:pt x="2559" y="2130"/>
                  </a:lnTo>
                  <a:lnTo>
                    <a:pt x="2568" y="2133"/>
                  </a:lnTo>
                  <a:cubicBezTo>
                    <a:pt x="2573" y="2134"/>
                    <a:pt x="2577" y="2134"/>
                    <a:pt x="2582" y="2135"/>
                  </a:cubicBezTo>
                  <a:cubicBezTo>
                    <a:pt x="2591" y="2136"/>
                    <a:pt x="2601" y="2136"/>
                    <a:pt x="2609" y="2137"/>
                  </a:cubicBezTo>
                  <a:cubicBezTo>
                    <a:pt x="2617" y="2137"/>
                    <a:pt x="2623" y="2137"/>
                    <a:pt x="2630" y="2138"/>
                  </a:cubicBezTo>
                  <a:cubicBezTo>
                    <a:pt x="2632" y="2138"/>
                    <a:pt x="2634" y="2138"/>
                    <a:pt x="2636" y="2140"/>
                  </a:cubicBezTo>
                  <a:lnTo>
                    <a:pt x="2646" y="2143"/>
                  </a:lnTo>
                  <a:cubicBezTo>
                    <a:pt x="2652" y="2144"/>
                    <a:pt x="2657" y="2145"/>
                    <a:pt x="2662" y="2147"/>
                  </a:cubicBezTo>
                  <a:lnTo>
                    <a:pt x="2681" y="2147"/>
                  </a:lnTo>
                  <a:cubicBezTo>
                    <a:pt x="2687" y="2145"/>
                    <a:pt x="2694" y="2143"/>
                    <a:pt x="2700" y="2141"/>
                  </a:cubicBezTo>
                  <a:lnTo>
                    <a:pt x="2705" y="2138"/>
                  </a:lnTo>
                  <a:lnTo>
                    <a:pt x="2708" y="2138"/>
                  </a:lnTo>
                  <a:cubicBezTo>
                    <a:pt x="2711" y="2139"/>
                    <a:pt x="2713" y="2139"/>
                    <a:pt x="2716" y="2139"/>
                  </a:cubicBezTo>
                  <a:cubicBezTo>
                    <a:pt x="2718" y="2139"/>
                    <a:pt x="2721" y="2139"/>
                    <a:pt x="2723" y="2138"/>
                  </a:cubicBezTo>
                  <a:lnTo>
                    <a:pt x="2743" y="2138"/>
                  </a:lnTo>
                  <a:cubicBezTo>
                    <a:pt x="2744" y="2140"/>
                    <a:pt x="2747" y="2140"/>
                    <a:pt x="2749" y="2140"/>
                  </a:cubicBezTo>
                  <a:cubicBezTo>
                    <a:pt x="2750" y="2141"/>
                    <a:pt x="2752" y="2141"/>
                    <a:pt x="2753" y="2142"/>
                  </a:cubicBezTo>
                  <a:cubicBezTo>
                    <a:pt x="2759" y="2145"/>
                    <a:pt x="2765" y="2148"/>
                    <a:pt x="2771" y="2149"/>
                  </a:cubicBezTo>
                  <a:cubicBezTo>
                    <a:pt x="2775" y="2150"/>
                    <a:pt x="2780" y="2150"/>
                    <a:pt x="2786" y="2151"/>
                  </a:cubicBezTo>
                  <a:lnTo>
                    <a:pt x="2808" y="2154"/>
                  </a:lnTo>
                  <a:lnTo>
                    <a:pt x="2820" y="2155"/>
                  </a:lnTo>
                  <a:lnTo>
                    <a:pt x="2824" y="2158"/>
                  </a:lnTo>
                  <a:cubicBezTo>
                    <a:pt x="2830" y="2163"/>
                    <a:pt x="2837" y="2166"/>
                    <a:pt x="2845" y="2169"/>
                  </a:cubicBezTo>
                  <a:cubicBezTo>
                    <a:pt x="2848" y="2170"/>
                    <a:pt x="2852" y="2171"/>
                    <a:pt x="2855" y="2171"/>
                  </a:cubicBezTo>
                  <a:cubicBezTo>
                    <a:pt x="2857" y="2171"/>
                    <a:pt x="2859" y="2172"/>
                    <a:pt x="2861" y="2172"/>
                  </a:cubicBezTo>
                  <a:cubicBezTo>
                    <a:pt x="2863" y="2172"/>
                    <a:pt x="2865" y="2171"/>
                    <a:pt x="2867" y="2171"/>
                  </a:cubicBezTo>
                  <a:cubicBezTo>
                    <a:pt x="2875" y="2170"/>
                    <a:pt x="2884" y="2167"/>
                    <a:pt x="2891" y="2163"/>
                  </a:cubicBezTo>
                  <a:cubicBezTo>
                    <a:pt x="2895" y="2160"/>
                    <a:pt x="2897" y="2158"/>
                    <a:pt x="2899" y="2157"/>
                  </a:cubicBezTo>
                  <a:lnTo>
                    <a:pt x="2899" y="2157"/>
                  </a:lnTo>
                  <a:lnTo>
                    <a:pt x="2916" y="2158"/>
                  </a:lnTo>
                  <a:lnTo>
                    <a:pt x="2935" y="2160"/>
                  </a:lnTo>
                  <a:lnTo>
                    <a:pt x="2940" y="2164"/>
                  </a:lnTo>
                  <a:cubicBezTo>
                    <a:pt x="2942" y="2165"/>
                    <a:pt x="2943" y="2166"/>
                    <a:pt x="2945" y="2166"/>
                  </a:cubicBezTo>
                  <a:cubicBezTo>
                    <a:pt x="2947" y="2169"/>
                    <a:pt x="2950" y="2170"/>
                    <a:pt x="2953" y="2170"/>
                  </a:cubicBezTo>
                  <a:cubicBezTo>
                    <a:pt x="2955" y="2170"/>
                    <a:pt x="2957" y="2171"/>
                    <a:pt x="2960" y="2171"/>
                  </a:cubicBezTo>
                  <a:cubicBezTo>
                    <a:pt x="2962" y="2171"/>
                    <a:pt x="2964" y="2170"/>
                    <a:pt x="2965" y="2170"/>
                  </a:cubicBezTo>
                  <a:cubicBezTo>
                    <a:pt x="2970" y="2170"/>
                    <a:pt x="2974" y="2167"/>
                    <a:pt x="2977" y="2166"/>
                  </a:cubicBezTo>
                  <a:cubicBezTo>
                    <a:pt x="2979" y="2165"/>
                    <a:pt x="2982" y="2163"/>
                    <a:pt x="2983" y="2162"/>
                  </a:cubicBezTo>
                  <a:cubicBezTo>
                    <a:pt x="2984" y="2160"/>
                    <a:pt x="2985" y="2159"/>
                    <a:pt x="2986" y="2157"/>
                  </a:cubicBezTo>
                  <a:cubicBezTo>
                    <a:pt x="2989" y="2156"/>
                    <a:pt x="2990" y="2154"/>
                    <a:pt x="2991" y="2152"/>
                  </a:cubicBezTo>
                  <a:lnTo>
                    <a:pt x="2993" y="2148"/>
                  </a:lnTo>
                  <a:lnTo>
                    <a:pt x="2994" y="2145"/>
                  </a:lnTo>
                  <a:cubicBezTo>
                    <a:pt x="2998" y="2141"/>
                    <a:pt x="3000" y="2135"/>
                    <a:pt x="3003" y="2129"/>
                  </a:cubicBezTo>
                  <a:cubicBezTo>
                    <a:pt x="3006" y="2119"/>
                    <a:pt x="3005" y="2107"/>
                    <a:pt x="3000" y="2097"/>
                  </a:cubicBezTo>
                  <a:cubicBezTo>
                    <a:pt x="2998" y="2092"/>
                    <a:pt x="2994" y="2087"/>
                    <a:pt x="2991" y="2083"/>
                  </a:cubicBezTo>
                  <a:cubicBezTo>
                    <a:pt x="2990" y="2081"/>
                    <a:pt x="2989" y="2079"/>
                    <a:pt x="2987" y="2078"/>
                  </a:cubicBezTo>
                  <a:cubicBezTo>
                    <a:pt x="2986" y="2076"/>
                    <a:pt x="2984" y="2074"/>
                    <a:pt x="2982" y="2072"/>
                  </a:cubicBezTo>
                  <a:cubicBezTo>
                    <a:pt x="2978" y="2069"/>
                    <a:pt x="2974" y="2067"/>
                    <a:pt x="2968" y="2064"/>
                  </a:cubicBezTo>
                  <a:cubicBezTo>
                    <a:pt x="2961" y="2062"/>
                    <a:pt x="2954" y="2061"/>
                    <a:pt x="2947" y="2061"/>
                  </a:cubicBezTo>
                  <a:lnTo>
                    <a:pt x="2941" y="2061"/>
                  </a:lnTo>
                  <a:cubicBezTo>
                    <a:pt x="2940" y="2059"/>
                    <a:pt x="2940" y="2058"/>
                    <a:pt x="2939" y="2057"/>
                  </a:cubicBezTo>
                  <a:cubicBezTo>
                    <a:pt x="2938" y="2053"/>
                    <a:pt x="2935" y="2048"/>
                    <a:pt x="2933" y="2043"/>
                  </a:cubicBezTo>
                  <a:cubicBezTo>
                    <a:pt x="2931" y="2040"/>
                    <a:pt x="2928" y="2035"/>
                    <a:pt x="2926" y="2031"/>
                  </a:cubicBezTo>
                  <a:cubicBezTo>
                    <a:pt x="2924" y="2030"/>
                    <a:pt x="2923" y="2027"/>
                    <a:pt x="2921" y="2024"/>
                  </a:cubicBezTo>
                  <a:cubicBezTo>
                    <a:pt x="2920" y="2023"/>
                    <a:pt x="2919" y="2019"/>
                    <a:pt x="2917" y="2014"/>
                  </a:cubicBezTo>
                  <a:cubicBezTo>
                    <a:pt x="2914" y="2010"/>
                    <a:pt x="2912" y="2005"/>
                    <a:pt x="2909" y="2002"/>
                  </a:cubicBezTo>
                  <a:lnTo>
                    <a:pt x="2905" y="1997"/>
                  </a:lnTo>
                  <a:lnTo>
                    <a:pt x="2904" y="1994"/>
                  </a:lnTo>
                  <a:cubicBezTo>
                    <a:pt x="2903" y="1991"/>
                    <a:pt x="2902" y="1990"/>
                    <a:pt x="2902" y="1988"/>
                  </a:cubicBezTo>
                  <a:cubicBezTo>
                    <a:pt x="2899" y="1982"/>
                    <a:pt x="2897" y="1977"/>
                    <a:pt x="2895" y="1973"/>
                  </a:cubicBezTo>
                  <a:cubicBezTo>
                    <a:pt x="2894" y="1970"/>
                    <a:pt x="2892" y="1968"/>
                    <a:pt x="2890" y="1966"/>
                  </a:cubicBezTo>
                  <a:lnTo>
                    <a:pt x="2888" y="1962"/>
                  </a:lnTo>
                  <a:cubicBezTo>
                    <a:pt x="2888" y="1961"/>
                    <a:pt x="2888" y="1961"/>
                    <a:pt x="2888" y="1960"/>
                  </a:cubicBezTo>
                  <a:cubicBezTo>
                    <a:pt x="2888" y="1960"/>
                    <a:pt x="2888" y="1955"/>
                    <a:pt x="2887" y="1948"/>
                  </a:cubicBezTo>
                  <a:cubicBezTo>
                    <a:pt x="2884" y="1942"/>
                    <a:pt x="2882" y="1935"/>
                    <a:pt x="2879" y="1929"/>
                  </a:cubicBezTo>
                  <a:cubicBezTo>
                    <a:pt x="2875" y="1924"/>
                    <a:pt x="2872" y="1918"/>
                    <a:pt x="2869" y="1913"/>
                  </a:cubicBezTo>
                  <a:cubicBezTo>
                    <a:pt x="2868" y="1908"/>
                    <a:pt x="2866" y="1903"/>
                    <a:pt x="2862" y="1899"/>
                  </a:cubicBezTo>
                  <a:cubicBezTo>
                    <a:pt x="2860" y="1894"/>
                    <a:pt x="2857" y="1889"/>
                    <a:pt x="2853" y="1886"/>
                  </a:cubicBezTo>
                  <a:cubicBezTo>
                    <a:pt x="2850" y="1881"/>
                    <a:pt x="2845" y="1877"/>
                    <a:pt x="2839" y="1872"/>
                  </a:cubicBezTo>
                  <a:cubicBezTo>
                    <a:pt x="2837" y="1871"/>
                    <a:pt x="2835" y="1870"/>
                    <a:pt x="2833" y="1867"/>
                  </a:cubicBezTo>
                  <a:cubicBezTo>
                    <a:pt x="2832" y="1866"/>
                    <a:pt x="2831" y="1865"/>
                    <a:pt x="2830" y="1864"/>
                  </a:cubicBezTo>
                  <a:cubicBezTo>
                    <a:pt x="2825" y="1858"/>
                    <a:pt x="2821" y="1853"/>
                    <a:pt x="2815" y="1849"/>
                  </a:cubicBezTo>
                  <a:cubicBezTo>
                    <a:pt x="2810" y="1847"/>
                    <a:pt x="2806" y="1843"/>
                    <a:pt x="2801" y="1841"/>
                  </a:cubicBezTo>
                  <a:cubicBezTo>
                    <a:pt x="2799" y="1840"/>
                    <a:pt x="2799" y="1840"/>
                    <a:pt x="2799" y="1840"/>
                  </a:cubicBezTo>
                  <a:cubicBezTo>
                    <a:pt x="2799" y="1840"/>
                    <a:pt x="2797" y="1838"/>
                    <a:pt x="2797" y="1838"/>
                  </a:cubicBezTo>
                  <a:lnTo>
                    <a:pt x="2793" y="1833"/>
                  </a:lnTo>
                  <a:cubicBezTo>
                    <a:pt x="2791" y="1828"/>
                    <a:pt x="2786" y="1825"/>
                    <a:pt x="2782" y="1821"/>
                  </a:cubicBezTo>
                  <a:lnTo>
                    <a:pt x="2775" y="1814"/>
                  </a:lnTo>
                  <a:lnTo>
                    <a:pt x="2773" y="1812"/>
                  </a:lnTo>
                  <a:cubicBezTo>
                    <a:pt x="2773" y="1811"/>
                    <a:pt x="2773" y="1810"/>
                    <a:pt x="2773" y="1808"/>
                  </a:cubicBezTo>
                  <a:cubicBezTo>
                    <a:pt x="2775" y="1801"/>
                    <a:pt x="2775" y="1794"/>
                    <a:pt x="2774" y="1786"/>
                  </a:cubicBezTo>
                  <a:cubicBezTo>
                    <a:pt x="2774" y="1782"/>
                    <a:pt x="2772" y="1778"/>
                    <a:pt x="2771" y="1774"/>
                  </a:cubicBezTo>
                  <a:cubicBezTo>
                    <a:pt x="2769" y="1770"/>
                    <a:pt x="2767" y="1768"/>
                    <a:pt x="2765" y="1764"/>
                  </a:cubicBezTo>
                  <a:lnTo>
                    <a:pt x="2740" y="1727"/>
                  </a:lnTo>
                  <a:lnTo>
                    <a:pt x="2734" y="1718"/>
                  </a:lnTo>
                  <a:lnTo>
                    <a:pt x="2727" y="1708"/>
                  </a:lnTo>
                  <a:lnTo>
                    <a:pt x="2723" y="1702"/>
                  </a:lnTo>
                  <a:cubicBezTo>
                    <a:pt x="2721" y="1699"/>
                    <a:pt x="2720" y="1697"/>
                    <a:pt x="2718" y="1695"/>
                  </a:cubicBezTo>
                  <a:cubicBezTo>
                    <a:pt x="2713" y="1690"/>
                    <a:pt x="2708" y="1686"/>
                    <a:pt x="2703" y="1682"/>
                  </a:cubicBezTo>
                  <a:lnTo>
                    <a:pt x="2696" y="1679"/>
                  </a:lnTo>
                  <a:cubicBezTo>
                    <a:pt x="2694" y="1677"/>
                    <a:pt x="2694" y="1676"/>
                    <a:pt x="2693" y="1675"/>
                  </a:cubicBezTo>
                  <a:cubicBezTo>
                    <a:pt x="2691" y="1673"/>
                    <a:pt x="2690" y="1670"/>
                    <a:pt x="2689" y="1668"/>
                  </a:cubicBezTo>
                  <a:cubicBezTo>
                    <a:pt x="2686" y="1666"/>
                    <a:pt x="2685" y="1662"/>
                    <a:pt x="2683" y="1659"/>
                  </a:cubicBezTo>
                  <a:cubicBezTo>
                    <a:pt x="2682" y="1654"/>
                    <a:pt x="2678" y="1651"/>
                    <a:pt x="2676" y="1646"/>
                  </a:cubicBezTo>
                  <a:lnTo>
                    <a:pt x="2674" y="1644"/>
                  </a:lnTo>
                  <a:lnTo>
                    <a:pt x="2674" y="1643"/>
                  </a:lnTo>
                  <a:lnTo>
                    <a:pt x="2671" y="1639"/>
                  </a:lnTo>
                  <a:cubicBezTo>
                    <a:pt x="2669" y="1636"/>
                    <a:pt x="2665" y="1633"/>
                    <a:pt x="2662" y="1630"/>
                  </a:cubicBezTo>
                  <a:cubicBezTo>
                    <a:pt x="2655" y="1625"/>
                    <a:pt x="2647" y="1623"/>
                    <a:pt x="2639" y="1622"/>
                  </a:cubicBezTo>
                  <a:lnTo>
                    <a:pt x="2636" y="1621"/>
                  </a:lnTo>
                  <a:lnTo>
                    <a:pt x="2636" y="1621"/>
                  </a:lnTo>
                  <a:cubicBezTo>
                    <a:pt x="2636" y="1619"/>
                    <a:pt x="2636" y="1616"/>
                    <a:pt x="2636" y="1614"/>
                  </a:cubicBezTo>
                  <a:cubicBezTo>
                    <a:pt x="2638" y="1604"/>
                    <a:pt x="2636" y="1595"/>
                    <a:pt x="2633" y="1587"/>
                  </a:cubicBezTo>
                  <a:cubicBezTo>
                    <a:pt x="2632" y="1585"/>
                    <a:pt x="2631" y="1584"/>
                    <a:pt x="2630" y="1581"/>
                  </a:cubicBezTo>
                  <a:lnTo>
                    <a:pt x="2627" y="1578"/>
                  </a:lnTo>
                  <a:lnTo>
                    <a:pt x="2625" y="1574"/>
                  </a:lnTo>
                  <a:cubicBezTo>
                    <a:pt x="2624" y="1572"/>
                    <a:pt x="2623" y="1571"/>
                    <a:pt x="2623" y="1569"/>
                  </a:cubicBezTo>
                  <a:cubicBezTo>
                    <a:pt x="2620" y="1563"/>
                    <a:pt x="2618" y="1558"/>
                    <a:pt x="2616" y="1553"/>
                  </a:cubicBezTo>
                  <a:cubicBezTo>
                    <a:pt x="2613" y="1549"/>
                    <a:pt x="2610" y="1545"/>
                    <a:pt x="2608" y="1541"/>
                  </a:cubicBezTo>
                  <a:cubicBezTo>
                    <a:pt x="2604" y="1536"/>
                    <a:pt x="2599" y="1531"/>
                    <a:pt x="2596" y="1528"/>
                  </a:cubicBezTo>
                  <a:cubicBezTo>
                    <a:pt x="2591" y="1524"/>
                    <a:pt x="2589" y="1522"/>
                    <a:pt x="2588" y="1521"/>
                  </a:cubicBezTo>
                  <a:cubicBezTo>
                    <a:pt x="2586" y="1520"/>
                    <a:pt x="2584" y="1519"/>
                    <a:pt x="2583" y="1516"/>
                  </a:cubicBezTo>
                  <a:lnTo>
                    <a:pt x="2581" y="1514"/>
                  </a:lnTo>
                  <a:cubicBezTo>
                    <a:pt x="2580" y="1512"/>
                    <a:pt x="2579" y="1511"/>
                    <a:pt x="2577" y="1509"/>
                  </a:cubicBezTo>
                  <a:cubicBezTo>
                    <a:pt x="2574" y="1506"/>
                    <a:pt x="2570" y="1504"/>
                    <a:pt x="2567" y="1501"/>
                  </a:cubicBezTo>
                  <a:cubicBezTo>
                    <a:pt x="2561" y="1498"/>
                    <a:pt x="2554" y="1496"/>
                    <a:pt x="2547" y="1494"/>
                  </a:cubicBezTo>
                  <a:cubicBezTo>
                    <a:pt x="2546" y="1494"/>
                    <a:pt x="2545" y="1494"/>
                    <a:pt x="2545" y="1494"/>
                  </a:cubicBezTo>
                  <a:lnTo>
                    <a:pt x="2545" y="1494"/>
                  </a:lnTo>
                  <a:cubicBezTo>
                    <a:pt x="2541" y="1487"/>
                    <a:pt x="2534" y="1479"/>
                    <a:pt x="2531" y="1475"/>
                  </a:cubicBezTo>
                  <a:cubicBezTo>
                    <a:pt x="2529" y="1473"/>
                    <a:pt x="2527" y="1470"/>
                    <a:pt x="2525" y="1467"/>
                  </a:cubicBezTo>
                  <a:lnTo>
                    <a:pt x="2525" y="1467"/>
                  </a:lnTo>
                  <a:cubicBezTo>
                    <a:pt x="2526" y="1465"/>
                    <a:pt x="2527" y="1462"/>
                    <a:pt x="2529" y="1456"/>
                  </a:cubicBezTo>
                  <a:cubicBezTo>
                    <a:pt x="2530" y="1448"/>
                    <a:pt x="2530" y="1439"/>
                    <a:pt x="2528" y="1431"/>
                  </a:cubicBezTo>
                  <a:cubicBezTo>
                    <a:pt x="2526" y="1426"/>
                    <a:pt x="2524" y="1421"/>
                    <a:pt x="2521" y="1418"/>
                  </a:cubicBezTo>
                  <a:cubicBezTo>
                    <a:pt x="2518" y="1414"/>
                    <a:pt x="2515" y="1411"/>
                    <a:pt x="2513" y="1407"/>
                  </a:cubicBezTo>
                  <a:cubicBezTo>
                    <a:pt x="2506" y="1403"/>
                    <a:pt x="2497" y="1399"/>
                    <a:pt x="2489" y="1397"/>
                  </a:cubicBezTo>
                  <a:cubicBezTo>
                    <a:pt x="2484" y="1396"/>
                    <a:pt x="2480" y="1396"/>
                    <a:pt x="2479" y="1396"/>
                  </a:cubicBezTo>
                  <a:lnTo>
                    <a:pt x="2479" y="1396"/>
                  </a:lnTo>
                  <a:lnTo>
                    <a:pt x="2477" y="1392"/>
                  </a:lnTo>
                  <a:cubicBezTo>
                    <a:pt x="2474" y="1389"/>
                    <a:pt x="2471" y="1385"/>
                    <a:pt x="2469" y="1382"/>
                  </a:cubicBezTo>
                  <a:cubicBezTo>
                    <a:pt x="2465" y="1380"/>
                    <a:pt x="2464" y="1377"/>
                    <a:pt x="2462" y="1375"/>
                  </a:cubicBezTo>
                  <a:cubicBezTo>
                    <a:pt x="2458" y="1369"/>
                    <a:pt x="2453" y="1363"/>
                    <a:pt x="2451" y="1359"/>
                  </a:cubicBezTo>
                  <a:cubicBezTo>
                    <a:pt x="2448" y="1354"/>
                    <a:pt x="2442" y="1344"/>
                    <a:pt x="2437" y="1337"/>
                  </a:cubicBezTo>
                  <a:cubicBezTo>
                    <a:pt x="2435" y="1333"/>
                    <a:pt x="2434" y="1332"/>
                    <a:pt x="2433" y="1330"/>
                  </a:cubicBezTo>
                  <a:cubicBezTo>
                    <a:pt x="2431" y="1328"/>
                    <a:pt x="2430" y="1324"/>
                    <a:pt x="2429" y="1322"/>
                  </a:cubicBezTo>
                  <a:cubicBezTo>
                    <a:pt x="2427" y="1317"/>
                    <a:pt x="2424" y="1311"/>
                    <a:pt x="2422" y="1308"/>
                  </a:cubicBezTo>
                  <a:cubicBezTo>
                    <a:pt x="2421" y="1306"/>
                    <a:pt x="2419" y="1302"/>
                    <a:pt x="2418" y="1301"/>
                  </a:cubicBezTo>
                  <a:lnTo>
                    <a:pt x="2418" y="1301"/>
                  </a:lnTo>
                  <a:cubicBezTo>
                    <a:pt x="2418" y="1299"/>
                    <a:pt x="2419" y="1295"/>
                    <a:pt x="2419" y="1289"/>
                  </a:cubicBezTo>
                  <a:cubicBezTo>
                    <a:pt x="2419" y="1281"/>
                    <a:pt x="2418" y="1273"/>
                    <a:pt x="2413" y="1266"/>
                  </a:cubicBezTo>
                  <a:cubicBezTo>
                    <a:pt x="2409" y="1258"/>
                    <a:pt x="2404" y="1251"/>
                    <a:pt x="2397" y="1246"/>
                  </a:cubicBezTo>
                  <a:cubicBezTo>
                    <a:pt x="2390" y="1243"/>
                    <a:pt x="2382" y="1241"/>
                    <a:pt x="2375" y="1240"/>
                  </a:cubicBezTo>
                  <a:cubicBezTo>
                    <a:pt x="2371" y="1239"/>
                    <a:pt x="2369" y="1239"/>
                    <a:pt x="2367" y="1238"/>
                  </a:cubicBezTo>
                  <a:lnTo>
                    <a:pt x="2367" y="1238"/>
                  </a:lnTo>
                  <a:cubicBezTo>
                    <a:pt x="2366" y="1237"/>
                    <a:pt x="2365" y="1236"/>
                    <a:pt x="2364" y="1235"/>
                  </a:cubicBezTo>
                  <a:lnTo>
                    <a:pt x="2352" y="1215"/>
                  </a:lnTo>
                  <a:lnTo>
                    <a:pt x="2347" y="1208"/>
                  </a:lnTo>
                  <a:cubicBezTo>
                    <a:pt x="2347" y="1207"/>
                    <a:pt x="2347" y="1207"/>
                    <a:pt x="2347" y="1206"/>
                  </a:cubicBezTo>
                  <a:cubicBezTo>
                    <a:pt x="2346" y="1206"/>
                    <a:pt x="2347" y="1201"/>
                    <a:pt x="2345" y="1194"/>
                  </a:cubicBezTo>
                  <a:cubicBezTo>
                    <a:pt x="2343" y="1187"/>
                    <a:pt x="2341" y="1180"/>
                    <a:pt x="2338" y="1175"/>
                  </a:cubicBezTo>
                  <a:cubicBezTo>
                    <a:pt x="2332" y="1164"/>
                    <a:pt x="2334" y="1170"/>
                    <a:pt x="2332" y="1162"/>
                  </a:cubicBezTo>
                  <a:cubicBezTo>
                    <a:pt x="2331" y="1156"/>
                    <a:pt x="2328" y="1150"/>
                    <a:pt x="2326" y="1145"/>
                  </a:cubicBezTo>
                  <a:cubicBezTo>
                    <a:pt x="2324" y="1140"/>
                    <a:pt x="2320" y="1135"/>
                    <a:pt x="2317" y="1131"/>
                  </a:cubicBezTo>
                  <a:cubicBezTo>
                    <a:pt x="2313" y="1126"/>
                    <a:pt x="2309" y="1121"/>
                    <a:pt x="2304" y="1118"/>
                  </a:cubicBezTo>
                  <a:cubicBezTo>
                    <a:pt x="2299" y="1114"/>
                    <a:pt x="2297" y="1112"/>
                    <a:pt x="2296" y="1112"/>
                  </a:cubicBezTo>
                  <a:cubicBezTo>
                    <a:pt x="2294" y="1110"/>
                    <a:pt x="2292" y="1106"/>
                    <a:pt x="2290" y="1104"/>
                  </a:cubicBezTo>
                  <a:cubicBezTo>
                    <a:pt x="2289" y="1103"/>
                    <a:pt x="2289" y="1103"/>
                    <a:pt x="2289" y="1098"/>
                  </a:cubicBezTo>
                  <a:cubicBezTo>
                    <a:pt x="2289" y="1091"/>
                    <a:pt x="2287" y="1085"/>
                    <a:pt x="2284" y="1078"/>
                  </a:cubicBezTo>
                  <a:cubicBezTo>
                    <a:pt x="2281" y="1074"/>
                    <a:pt x="2279" y="1069"/>
                    <a:pt x="2275" y="1065"/>
                  </a:cubicBezTo>
                  <a:cubicBezTo>
                    <a:pt x="2273" y="1061"/>
                    <a:pt x="2269" y="1058"/>
                    <a:pt x="2267" y="1054"/>
                  </a:cubicBezTo>
                  <a:cubicBezTo>
                    <a:pt x="2262" y="1048"/>
                    <a:pt x="2258" y="1044"/>
                    <a:pt x="2254" y="1038"/>
                  </a:cubicBezTo>
                  <a:cubicBezTo>
                    <a:pt x="2251" y="1033"/>
                    <a:pt x="2247" y="1029"/>
                    <a:pt x="2244" y="1025"/>
                  </a:cubicBezTo>
                  <a:cubicBezTo>
                    <a:pt x="2239" y="1021"/>
                    <a:pt x="2235" y="1018"/>
                    <a:pt x="2233" y="1017"/>
                  </a:cubicBezTo>
                  <a:cubicBezTo>
                    <a:pt x="2231" y="1015"/>
                    <a:pt x="2230" y="1014"/>
                    <a:pt x="2229" y="1012"/>
                  </a:cubicBezTo>
                  <a:cubicBezTo>
                    <a:pt x="2228" y="1010"/>
                    <a:pt x="2225" y="1008"/>
                    <a:pt x="2224" y="1007"/>
                  </a:cubicBezTo>
                  <a:cubicBezTo>
                    <a:pt x="2223" y="1004"/>
                    <a:pt x="2223" y="1002"/>
                    <a:pt x="2222" y="1000"/>
                  </a:cubicBezTo>
                  <a:cubicBezTo>
                    <a:pt x="2221" y="995"/>
                    <a:pt x="2218" y="990"/>
                    <a:pt x="2216" y="986"/>
                  </a:cubicBezTo>
                  <a:cubicBezTo>
                    <a:pt x="2215" y="984"/>
                    <a:pt x="2214" y="981"/>
                    <a:pt x="2211" y="979"/>
                  </a:cubicBezTo>
                  <a:lnTo>
                    <a:pt x="2210" y="975"/>
                  </a:lnTo>
                  <a:cubicBezTo>
                    <a:pt x="2209" y="974"/>
                    <a:pt x="2208" y="972"/>
                    <a:pt x="2207" y="971"/>
                  </a:cubicBezTo>
                  <a:cubicBezTo>
                    <a:pt x="2200" y="964"/>
                    <a:pt x="2193" y="959"/>
                    <a:pt x="2184" y="957"/>
                  </a:cubicBezTo>
                  <a:cubicBezTo>
                    <a:pt x="2179" y="956"/>
                    <a:pt x="2174" y="956"/>
                    <a:pt x="2170" y="955"/>
                  </a:cubicBezTo>
                  <a:lnTo>
                    <a:pt x="2170" y="955"/>
                  </a:lnTo>
                  <a:cubicBezTo>
                    <a:pt x="2170" y="954"/>
                    <a:pt x="2170" y="954"/>
                    <a:pt x="2170" y="953"/>
                  </a:cubicBezTo>
                  <a:cubicBezTo>
                    <a:pt x="2172" y="948"/>
                    <a:pt x="2172" y="941"/>
                    <a:pt x="2172" y="934"/>
                  </a:cubicBezTo>
                  <a:cubicBezTo>
                    <a:pt x="2171" y="926"/>
                    <a:pt x="2168" y="917"/>
                    <a:pt x="2163" y="911"/>
                  </a:cubicBezTo>
                  <a:cubicBezTo>
                    <a:pt x="2159" y="905"/>
                    <a:pt x="2155" y="900"/>
                    <a:pt x="2149" y="897"/>
                  </a:cubicBezTo>
                  <a:cubicBezTo>
                    <a:pt x="2144" y="893"/>
                    <a:pt x="2141" y="891"/>
                    <a:pt x="2136" y="890"/>
                  </a:cubicBezTo>
                  <a:cubicBezTo>
                    <a:pt x="2135" y="890"/>
                    <a:pt x="2135" y="889"/>
                    <a:pt x="2134" y="889"/>
                  </a:cubicBezTo>
                  <a:lnTo>
                    <a:pt x="2134" y="887"/>
                  </a:lnTo>
                  <a:lnTo>
                    <a:pt x="2133" y="886"/>
                  </a:lnTo>
                  <a:cubicBezTo>
                    <a:pt x="2130" y="883"/>
                    <a:pt x="2129" y="880"/>
                    <a:pt x="2127" y="878"/>
                  </a:cubicBezTo>
                  <a:cubicBezTo>
                    <a:pt x="2122" y="873"/>
                    <a:pt x="2116" y="870"/>
                    <a:pt x="2111" y="867"/>
                  </a:cubicBezTo>
                  <a:lnTo>
                    <a:pt x="2105" y="864"/>
                  </a:lnTo>
                  <a:cubicBezTo>
                    <a:pt x="2104" y="864"/>
                    <a:pt x="2104" y="863"/>
                    <a:pt x="2104" y="863"/>
                  </a:cubicBezTo>
                  <a:lnTo>
                    <a:pt x="2104" y="863"/>
                  </a:lnTo>
                  <a:cubicBezTo>
                    <a:pt x="2104" y="861"/>
                    <a:pt x="2104" y="860"/>
                    <a:pt x="2105" y="860"/>
                  </a:cubicBezTo>
                  <a:cubicBezTo>
                    <a:pt x="2107" y="854"/>
                    <a:pt x="2108" y="848"/>
                    <a:pt x="2108" y="842"/>
                  </a:cubicBezTo>
                  <a:cubicBezTo>
                    <a:pt x="2108" y="834"/>
                    <a:pt x="2106" y="825"/>
                    <a:pt x="2101" y="818"/>
                  </a:cubicBezTo>
                  <a:cubicBezTo>
                    <a:pt x="2100" y="814"/>
                    <a:pt x="2098" y="812"/>
                    <a:pt x="2097" y="810"/>
                  </a:cubicBezTo>
                  <a:cubicBezTo>
                    <a:pt x="2094" y="807"/>
                    <a:pt x="2092" y="805"/>
                    <a:pt x="2090" y="803"/>
                  </a:cubicBezTo>
                  <a:cubicBezTo>
                    <a:pt x="2086" y="799"/>
                    <a:pt x="2082" y="797"/>
                    <a:pt x="2077" y="795"/>
                  </a:cubicBezTo>
                  <a:cubicBezTo>
                    <a:pt x="2072" y="791"/>
                    <a:pt x="2072" y="791"/>
                    <a:pt x="2068" y="784"/>
                  </a:cubicBezTo>
                  <a:cubicBezTo>
                    <a:pt x="2063" y="777"/>
                    <a:pt x="2057" y="770"/>
                    <a:pt x="2053" y="766"/>
                  </a:cubicBezTo>
                  <a:lnTo>
                    <a:pt x="2047" y="758"/>
                  </a:lnTo>
                  <a:cubicBezTo>
                    <a:pt x="2046" y="755"/>
                    <a:pt x="2045" y="753"/>
                    <a:pt x="2042" y="751"/>
                  </a:cubicBezTo>
                  <a:cubicBezTo>
                    <a:pt x="2040" y="743"/>
                    <a:pt x="2035" y="734"/>
                    <a:pt x="2031" y="728"/>
                  </a:cubicBezTo>
                  <a:cubicBezTo>
                    <a:pt x="2028" y="722"/>
                    <a:pt x="2024" y="717"/>
                    <a:pt x="2019" y="712"/>
                  </a:cubicBezTo>
                  <a:cubicBezTo>
                    <a:pt x="2013" y="709"/>
                    <a:pt x="2007" y="705"/>
                    <a:pt x="2001" y="703"/>
                  </a:cubicBezTo>
                  <a:cubicBezTo>
                    <a:pt x="1999" y="703"/>
                    <a:pt x="1997" y="702"/>
                    <a:pt x="1996" y="702"/>
                  </a:cubicBezTo>
                  <a:cubicBezTo>
                    <a:pt x="1996" y="702"/>
                    <a:pt x="1996" y="702"/>
                    <a:pt x="1994" y="700"/>
                  </a:cubicBezTo>
                  <a:cubicBezTo>
                    <a:pt x="1991" y="695"/>
                    <a:pt x="1988" y="692"/>
                    <a:pt x="1984" y="688"/>
                  </a:cubicBezTo>
                  <a:cubicBezTo>
                    <a:pt x="1980" y="683"/>
                    <a:pt x="1976" y="681"/>
                    <a:pt x="1974" y="679"/>
                  </a:cubicBezTo>
                  <a:cubicBezTo>
                    <a:pt x="1970" y="675"/>
                    <a:pt x="1966" y="670"/>
                    <a:pt x="1962" y="665"/>
                  </a:cubicBezTo>
                  <a:cubicBezTo>
                    <a:pt x="1960" y="661"/>
                    <a:pt x="1958" y="658"/>
                    <a:pt x="1954" y="655"/>
                  </a:cubicBezTo>
                  <a:lnTo>
                    <a:pt x="1948" y="648"/>
                  </a:lnTo>
                  <a:lnTo>
                    <a:pt x="1943" y="639"/>
                  </a:lnTo>
                  <a:cubicBezTo>
                    <a:pt x="1941" y="638"/>
                    <a:pt x="1941" y="636"/>
                    <a:pt x="1940" y="635"/>
                  </a:cubicBezTo>
                  <a:cubicBezTo>
                    <a:pt x="1939" y="633"/>
                    <a:pt x="1939" y="628"/>
                    <a:pt x="1937" y="622"/>
                  </a:cubicBezTo>
                  <a:cubicBezTo>
                    <a:pt x="1934" y="616"/>
                    <a:pt x="1932" y="612"/>
                    <a:pt x="1929" y="607"/>
                  </a:cubicBezTo>
                  <a:cubicBezTo>
                    <a:pt x="1926" y="604"/>
                    <a:pt x="1923" y="600"/>
                    <a:pt x="1921" y="597"/>
                  </a:cubicBezTo>
                  <a:cubicBezTo>
                    <a:pt x="1917" y="593"/>
                    <a:pt x="1914" y="590"/>
                    <a:pt x="1910" y="586"/>
                  </a:cubicBezTo>
                  <a:cubicBezTo>
                    <a:pt x="1909" y="585"/>
                    <a:pt x="1907" y="583"/>
                    <a:pt x="1906" y="580"/>
                  </a:cubicBezTo>
                  <a:lnTo>
                    <a:pt x="1902" y="577"/>
                  </a:lnTo>
                  <a:cubicBezTo>
                    <a:pt x="1902" y="576"/>
                    <a:pt x="1901" y="575"/>
                    <a:pt x="1901" y="575"/>
                  </a:cubicBezTo>
                  <a:cubicBezTo>
                    <a:pt x="1900" y="572"/>
                    <a:pt x="1900" y="571"/>
                    <a:pt x="1900" y="570"/>
                  </a:cubicBezTo>
                  <a:cubicBezTo>
                    <a:pt x="1899" y="565"/>
                    <a:pt x="1897" y="560"/>
                    <a:pt x="1896" y="555"/>
                  </a:cubicBezTo>
                  <a:cubicBezTo>
                    <a:pt x="1894" y="550"/>
                    <a:pt x="1892" y="544"/>
                    <a:pt x="1888" y="540"/>
                  </a:cubicBezTo>
                  <a:cubicBezTo>
                    <a:pt x="1885" y="535"/>
                    <a:pt x="1882" y="532"/>
                    <a:pt x="1879" y="528"/>
                  </a:cubicBezTo>
                  <a:cubicBezTo>
                    <a:pt x="1875" y="525"/>
                    <a:pt x="1872" y="521"/>
                    <a:pt x="1870" y="520"/>
                  </a:cubicBezTo>
                  <a:cubicBezTo>
                    <a:pt x="1867" y="518"/>
                    <a:pt x="1866" y="516"/>
                    <a:pt x="1864" y="513"/>
                  </a:cubicBezTo>
                  <a:cubicBezTo>
                    <a:pt x="1863" y="512"/>
                    <a:pt x="1862" y="511"/>
                    <a:pt x="1862" y="510"/>
                  </a:cubicBezTo>
                  <a:lnTo>
                    <a:pt x="1862" y="506"/>
                  </a:lnTo>
                  <a:cubicBezTo>
                    <a:pt x="1862" y="500"/>
                    <a:pt x="1862" y="495"/>
                    <a:pt x="1860" y="489"/>
                  </a:cubicBezTo>
                  <a:cubicBezTo>
                    <a:pt x="1857" y="476"/>
                    <a:pt x="1849" y="465"/>
                    <a:pt x="1837" y="458"/>
                  </a:cubicBezTo>
                  <a:cubicBezTo>
                    <a:pt x="1833" y="455"/>
                    <a:pt x="1828" y="453"/>
                    <a:pt x="1822" y="451"/>
                  </a:cubicBezTo>
                  <a:cubicBezTo>
                    <a:pt x="1822" y="451"/>
                    <a:pt x="1821" y="451"/>
                    <a:pt x="1820" y="449"/>
                  </a:cubicBezTo>
                  <a:cubicBezTo>
                    <a:pt x="1819" y="448"/>
                    <a:pt x="1817" y="447"/>
                    <a:pt x="1817" y="446"/>
                  </a:cubicBezTo>
                  <a:cubicBezTo>
                    <a:pt x="1816" y="445"/>
                    <a:pt x="1816" y="445"/>
                    <a:pt x="1816" y="444"/>
                  </a:cubicBezTo>
                  <a:cubicBezTo>
                    <a:pt x="1816" y="439"/>
                    <a:pt x="1816" y="434"/>
                    <a:pt x="1816" y="430"/>
                  </a:cubicBezTo>
                  <a:cubicBezTo>
                    <a:pt x="1815" y="423"/>
                    <a:pt x="1813" y="417"/>
                    <a:pt x="1809" y="411"/>
                  </a:cubicBezTo>
                  <a:cubicBezTo>
                    <a:pt x="1808" y="409"/>
                    <a:pt x="1807" y="407"/>
                    <a:pt x="1805" y="405"/>
                  </a:cubicBezTo>
                  <a:lnTo>
                    <a:pt x="1801" y="400"/>
                  </a:lnTo>
                  <a:cubicBezTo>
                    <a:pt x="1798" y="396"/>
                    <a:pt x="1795" y="393"/>
                    <a:pt x="1792" y="390"/>
                  </a:cubicBezTo>
                  <a:cubicBezTo>
                    <a:pt x="1791" y="388"/>
                    <a:pt x="1789" y="386"/>
                    <a:pt x="1786" y="382"/>
                  </a:cubicBezTo>
                  <a:lnTo>
                    <a:pt x="1783" y="379"/>
                  </a:lnTo>
                  <a:cubicBezTo>
                    <a:pt x="1782" y="377"/>
                    <a:pt x="1780" y="374"/>
                    <a:pt x="1778" y="372"/>
                  </a:cubicBezTo>
                  <a:cubicBezTo>
                    <a:pt x="1773" y="367"/>
                    <a:pt x="1769" y="364"/>
                    <a:pt x="1763" y="361"/>
                  </a:cubicBezTo>
                  <a:cubicBezTo>
                    <a:pt x="1758" y="358"/>
                    <a:pt x="1756" y="358"/>
                    <a:pt x="1756" y="357"/>
                  </a:cubicBezTo>
                  <a:cubicBezTo>
                    <a:pt x="1754" y="356"/>
                    <a:pt x="1753" y="354"/>
                    <a:pt x="1753" y="353"/>
                  </a:cubicBezTo>
                  <a:cubicBezTo>
                    <a:pt x="1749" y="349"/>
                    <a:pt x="1746" y="345"/>
                    <a:pt x="1742" y="342"/>
                  </a:cubicBezTo>
                  <a:cubicBezTo>
                    <a:pt x="1739" y="338"/>
                    <a:pt x="1734" y="336"/>
                    <a:pt x="1731" y="334"/>
                  </a:cubicBezTo>
                  <a:cubicBezTo>
                    <a:pt x="1728" y="332"/>
                    <a:pt x="1727" y="330"/>
                    <a:pt x="1726" y="329"/>
                  </a:cubicBezTo>
                  <a:cubicBezTo>
                    <a:pt x="1725" y="328"/>
                    <a:pt x="1724" y="327"/>
                    <a:pt x="1724" y="327"/>
                  </a:cubicBezTo>
                  <a:lnTo>
                    <a:pt x="1721" y="324"/>
                  </a:lnTo>
                  <a:cubicBezTo>
                    <a:pt x="1721" y="323"/>
                    <a:pt x="1721" y="321"/>
                    <a:pt x="1721" y="320"/>
                  </a:cubicBezTo>
                  <a:cubicBezTo>
                    <a:pt x="1720" y="315"/>
                    <a:pt x="1720" y="310"/>
                    <a:pt x="1719" y="306"/>
                  </a:cubicBezTo>
                  <a:cubicBezTo>
                    <a:pt x="1718" y="299"/>
                    <a:pt x="1716" y="293"/>
                    <a:pt x="1712" y="288"/>
                  </a:cubicBezTo>
                  <a:cubicBezTo>
                    <a:pt x="1709" y="284"/>
                    <a:pt x="1705" y="279"/>
                    <a:pt x="1700" y="276"/>
                  </a:cubicBezTo>
                  <a:cubicBezTo>
                    <a:pt x="1696" y="272"/>
                    <a:pt x="1691" y="270"/>
                    <a:pt x="1687" y="268"/>
                  </a:cubicBezTo>
                  <a:cubicBezTo>
                    <a:pt x="1685" y="266"/>
                    <a:pt x="1683" y="265"/>
                    <a:pt x="1682" y="264"/>
                  </a:cubicBezTo>
                  <a:cubicBezTo>
                    <a:pt x="1681" y="262"/>
                    <a:pt x="1678" y="260"/>
                    <a:pt x="1677" y="257"/>
                  </a:cubicBezTo>
                  <a:cubicBezTo>
                    <a:pt x="1674" y="254"/>
                    <a:pt x="1670" y="250"/>
                    <a:pt x="1667" y="247"/>
                  </a:cubicBezTo>
                  <a:cubicBezTo>
                    <a:pt x="1665" y="244"/>
                    <a:pt x="1662" y="242"/>
                    <a:pt x="1660" y="240"/>
                  </a:cubicBezTo>
                  <a:cubicBezTo>
                    <a:pt x="1658" y="237"/>
                    <a:pt x="1655" y="235"/>
                    <a:pt x="1654" y="233"/>
                  </a:cubicBezTo>
                  <a:cubicBezTo>
                    <a:pt x="1654" y="231"/>
                    <a:pt x="1655" y="228"/>
                    <a:pt x="1655" y="227"/>
                  </a:cubicBezTo>
                  <a:cubicBezTo>
                    <a:pt x="1658" y="221"/>
                    <a:pt x="1659" y="217"/>
                    <a:pt x="1659" y="212"/>
                  </a:cubicBezTo>
                  <a:cubicBezTo>
                    <a:pt x="1660" y="204"/>
                    <a:pt x="1659" y="197"/>
                    <a:pt x="1655" y="190"/>
                  </a:cubicBezTo>
                  <a:cubicBezTo>
                    <a:pt x="1652" y="183"/>
                    <a:pt x="1646" y="178"/>
                    <a:pt x="1639" y="175"/>
                  </a:cubicBezTo>
                  <a:cubicBezTo>
                    <a:pt x="1633" y="173"/>
                    <a:pt x="1628" y="170"/>
                    <a:pt x="1622" y="170"/>
                  </a:cubicBezTo>
                  <a:cubicBezTo>
                    <a:pt x="1618" y="170"/>
                    <a:pt x="1616" y="170"/>
                    <a:pt x="1612" y="169"/>
                  </a:cubicBezTo>
                  <a:lnTo>
                    <a:pt x="1611" y="169"/>
                  </a:lnTo>
                  <a:cubicBezTo>
                    <a:pt x="1610" y="168"/>
                    <a:pt x="1610" y="167"/>
                    <a:pt x="1609" y="167"/>
                  </a:cubicBezTo>
                  <a:cubicBezTo>
                    <a:pt x="1609" y="165"/>
                    <a:pt x="1609" y="163"/>
                    <a:pt x="1609" y="161"/>
                  </a:cubicBezTo>
                  <a:cubicBezTo>
                    <a:pt x="1610" y="156"/>
                    <a:pt x="1610" y="151"/>
                    <a:pt x="1609" y="145"/>
                  </a:cubicBezTo>
                  <a:cubicBezTo>
                    <a:pt x="1608" y="139"/>
                    <a:pt x="1606" y="133"/>
                    <a:pt x="1602" y="129"/>
                  </a:cubicBezTo>
                  <a:cubicBezTo>
                    <a:pt x="1600" y="126"/>
                    <a:pt x="1599" y="124"/>
                    <a:pt x="1597" y="120"/>
                  </a:cubicBezTo>
                  <a:cubicBezTo>
                    <a:pt x="1596" y="118"/>
                    <a:pt x="1595" y="116"/>
                    <a:pt x="1593" y="111"/>
                  </a:cubicBezTo>
                  <a:cubicBezTo>
                    <a:pt x="1589" y="103"/>
                    <a:pt x="1585" y="96"/>
                    <a:pt x="1580" y="89"/>
                  </a:cubicBezTo>
                  <a:cubicBezTo>
                    <a:pt x="1578" y="86"/>
                    <a:pt x="1577" y="83"/>
                    <a:pt x="1574" y="80"/>
                  </a:cubicBezTo>
                  <a:cubicBezTo>
                    <a:pt x="1573" y="76"/>
                    <a:pt x="1571" y="73"/>
                    <a:pt x="1568" y="70"/>
                  </a:cubicBezTo>
                  <a:cubicBezTo>
                    <a:pt x="1563" y="61"/>
                    <a:pt x="1559" y="57"/>
                    <a:pt x="1556" y="51"/>
                  </a:cubicBezTo>
                  <a:cubicBezTo>
                    <a:pt x="1551" y="43"/>
                    <a:pt x="1548" y="36"/>
                    <a:pt x="1543" y="30"/>
                  </a:cubicBezTo>
                  <a:cubicBezTo>
                    <a:pt x="1538" y="24"/>
                    <a:pt x="1534" y="20"/>
                    <a:pt x="1527" y="17"/>
                  </a:cubicBezTo>
                  <a:cubicBezTo>
                    <a:pt x="1522" y="15"/>
                    <a:pt x="1517" y="14"/>
                    <a:pt x="1512" y="14"/>
                  </a:cubicBezTo>
                  <a:cubicBezTo>
                    <a:pt x="1509" y="14"/>
                    <a:pt x="1507" y="13"/>
                    <a:pt x="1505" y="13"/>
                  </a:cubicBezTo>
                  <a:cubicBezTo>
                    <a:pt x="1504" y="12"/>
                    <a:pt x="1502" y="12"/>
                    <a:pt x="1502" y="10"/>
                  </a:cubicBezTo>
                  <a:lnTo>
                    <a:pt x="1499" y="7"/>
                  </a:lnTo>
                  <a:cubicBezTo>
                    <a:pt x="1496" y="3"/>
                    <a:pt x="1492" y="1"/>
                    <a:pt x="14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" name="Google Shape;1332;p40">
            <a:extLst>
              <a:ext uri="{FF2B5EF4-FFF2-40B4-BE49-F238E27FC236}">
                <a16:creationId xmlns:a16="http://schemas.microsoft.com/office/drawing/2014/main" id="{4C960D11-99C1-70DA-8B0D-F7294B46DDAC}"/>
              </a:ext>
            </a:extLst>
          </p:cNvPr>
          <p:cNvGrpSpPr/>
          <p:nvPr/>
        </p:nvGrpSpPr>
        <p:grpSpPr>
          <a:xfrm rot="2327373">
            <a:off x="6092701" y="3323546"/>
            <a:ext cx="429201" cy="267866"/>
            <a:chOff x="2558225" y="5207975"/>
            <a:chExt cx="429175" cy="267850"/>
          </a:xfrm>
        </p:grpSpPr>
        <p:sp>
          <p:nvSpPr>
            <p:cNvPr id="1333" name="Google Shape;1333;p40">
              <a:extLst>
                <a:ext uri="{FF2B5EF4-FFF2-40B4-BE49-F238E27FC236}">
                  <a16:creationId xmlns:a16="http://schemas.microsoft.com/office/drawing/2014/main" id="{F50F19BB-F2C0-58BB-C9CC-D8FC5816D0E3}"/>
                </a:ext>
              </a:extLst>
            </p:cNvPr>
            <p:cNvSpPr/>
            <p:nvPr/>
          </p:nvSpPr>
          <p:spPr>
            <a:xfrm>
              <a:off x="2579025" y="5207975"/>
              <a:ext cx="408375" cy="191275"/>
            </a:xfrm>
            <a:custGeom>
              <a:avLst/>
              <a:gdLst/>
              <a:ahLst/>
              <a:cxnLst/>
              <a:rect l="l" t="t" r="r" b="b"/>
              <a:pathLst>
                <a:path w="16335" h="7651" extrusionOk="0">
                  <a:moveTo>
                    <a:pt x="15588" y="874"/>
                  </a:moveTo>
                  <a:cubicBezTo>
                    <a:pt x="15595" y="878"/>
                    <a:pt x="15602" y="882"/>
                    <a:pt x="15608" y="885"/>
                  </a:cubicBezTo>
                  <a:lnTo>
                    <a:pt x="15608" y="885"/>
                  </a:lnTo>
                  <a:cubicBezTo>
                    <a:pt x="15601" y="883"/>
                    <a:pt x="15594" y="879"/>
                    <a:pt x="15587" y="875"/>
                  </a:cubicBezTo>
                  <a:lnTo>
                    <a:pt x="15588" y="874"/>
                  </a:lnTo>
                  <a:close/>
                  <a:moveTo>
                    <a:pt x="15671" y="894"/>
                  </a:moveTo>
                  <a:cubicBezTo>
                    <a:pt x="15675" y="894"/>
                    <a:pt x="15672" y="896"/>
                    <a:pt x="15661" y="896"/>
                  </a:cubicBezTo>
                  <a:lnTo>
                    <a:pt x="15661" y="896"/>
                  </a:lnTo>
                  <a:cubicBezTo>
                    <a:pt x="15663" y="895"/>
                    <a:pt x="15664" y="895"/>
                    <a:pt x="15666" y="895"/>
                  </a:cubicBezTo>
                  <a:cubicBezTo>
                    <a:pt x="15668" y="895"/>
                    <a:pt x="15670" y="894"/>
                    <a:pt x="15671" y="894"/>
                  </a:cubicBezTo>
                  <a:close/>
                  <a:moveTo>
                    <a:pt x="15672" y="0"/>
                  </a:moveTo>
                  <a:cubicBezTo>
                    <a:pt x="15590" y="0"/>
                    <a:pt x="15509" y="12"/>
                    <a:pt x="15431" y="35"/>
                  </a:cubicBezTo>
                  <a:cubicBezTo>
                    <a:pt x="15268" y="83"/>
                    <a:pt x="15154" y="152"/>
                    <a:pt x="15051" y="220"/>
                  </a:cubicBezTo>
                  <a:cubicBezTo>
                    <a:pt x="14799" y="393"/>
                    <a:pt x="14671" y="600"/>
                    <a:pt x="14561" y="749"/>
                  </a:cubicBezTo>
                  <a:lnTo>
                    <a:pt x="14404" y="979"/>
                  </a:lnTo>
                  <a:lnTo>
                    <a:pt x="14326" y="1094"/>
                  </a:lnTo>
                  <a:lnTo>
                    <a:pt x="14300" y="1130"/>
                  </a:lnTo>
                  <a:cubicBezTo>
                    <a:pt x="14293" y="1139"/>
                    <a:pt x="14286" y="1146"/>
                    <a:pt x="14279" y="1152"/>
                  </a:cubicBezTo>
                  <a:cubicBezTo>
                    <a:pt x="14244" y="1191"/>
                    <a:pt x="14164" y="1247"/>
                    <a:pt x="14065" y="1342"/>
                  </a:cubicBezTo>
                  <a:cubicBezTo>
                    <a:pt x="14037" y="1368"/>
                    <a:pt x="14011" y="1396"/>
                    <a:pt x="13987" y="1425"/>
                  </a:cubicBezTo>
                  <a:lnTo>
                    <a:pt x="13935" y="1485"/>
                  </a:lnTo>
                  <a:lnTo>
                    <a:pt x="13845" y="1591"/>
                  </a:lnTo>
                  <a:lnTo>
                    <a:pt x="13662" y="1806"/>
                  </a:lnTo>
                  <a:cubicBezTo>
                    <a:pt x="13586" y="1899"/>
                    <a:pt x="13528" y="1983"/>
                    <a:pt x="13479" y="2051"/>
                  </a:cubicBezTo>
                  <a:cubicBezTo>
                    <a:pt x="13453" y="2085"/>
                    <a:pt x="13430" y="2115"/>
                    <a:pt x="13408" y="2141"/>
                  </a:cubicBezTo>
                  <a:lnTo>
                    <a:pt x="13310" y="2257"/>
                  </a:lnTo>
                  <a:cubicBezTo>
                    <a:pt x="13245" y="2337"/>
                    <a:pt x="13189" y="2408"/>
                    <a:pt x="13138" y="2467"/>
                  </a:cubicBezTo>
                  <a:lnTo>
                    <a:pt x="13097" y="2512"/>
                  </a:lnTo>
                  <a:cubicBezTo>
                    <a:pt x="13072" y="2539"/>
                    <a:pt x="13048" y="2569"/>
                    <a:pt x="13026" y="2599"/>
                  </a:cubicBezTo>
                  <a:cubicBezTo>
                    <a:pt x="12983" y="2654"/>
                    <a:pt x="12952" y="2704"/>
                    <a:pt x="12926" y="2747"/>
                  </a:cubicBezTo>
                  <a:cubicBezTo>
                    <a:pt x="12901" y="2788"/>
                    <a:pt x="12880" y="2823"/>
                    <a:pt x="12863" y="2847"/>
                  </a:cubicBezTo>
                  <a:cubicBezTo>
                    <a:pt x="12855" y="2859"/>
                    <a:pt x="12848" y="2868"/>
                    <a:pt x="12842" y="2876"/>
                  </a:cubicBezTo>
                  <a:cubicBezTo>
                    <a:pt x="12839" y="2882"/>
                    <a:pt x="12834" y="2886"/>
                    <a:pt x="12834" y="2886"/>
                  </a:cubicBezTo>
                  <a:cubicBezTo>
                    <a:pt x="12834" y="2886"/>
                    <a:pt x="12835" y="2886"/>
                    <a:pt x="12838" y="2884"/>
                  </a:cubicBezTo>
                  <a:cubicBezTo>
                    <a:pt x="12838" y="2884"/>
                    <a:pt x="12838" y="2884"/>
                    <a:pt x="12838" y="2884"/>
                  </a:cubicBezTo>
                  <a:cubicBezTo>
                    <a:pt x="12844" y="2884"/>
                    <a:pt x="12780" y="2917"/>
                    <a:pt x="12675" y="2962"/>
                  </a:cubicBezTo>
                  <a:cubicBezTo>
                    <a:pt x="12605" y="2993"/>
                    <a:pt x="12538" y="3032"/>
                    <a:pt x="12477" y="3077"/>
                  </a:cubicBezTo>
                  <a:cubicBezTo>
                    <a:pt x="12459" y="3091"/>
                    <a:pt x="12437" y="3111"/>
                    <a:pt x="12420" y="3125"/>
                  </a:cubicBezTo>
                  <a:lnTo>
                    <a:pt x="12382" y="3164"/>
                  </a:lnTo>
                  <a:cubicBezTo>
                    <a:pt x="12358" y="3189"/>
                    <a:pt x="12336" y="3214"/>
                    <a:pt x="12316" y="3238"/>
                  </a:cubicBezTo>
                  <a:cubicBezTo>
                    <a:pt x="12239" y="3334"/>
                    <a:pt x="12190" y="3409"/>
                    <a:pt x="12152" y="3451"/>
                  </a:cubicBezTo>
                  <a:cubicBezTo>
                    <a:pt x="12127" y="3483"/>
                    <a:pt x="12080" y="3519"/>
                    <a:pt x="12006" y="3567"/>
                  </a:cubicBezTo>
                  <a:cubicBezTo>
                    <a:pt x="11933" y="3616"/>
                    <a:pt x="11836" y="3673"/>
                    <a:pt x="11732" y="3764"/>
                  </a:cubicBezTo>
                  <a:cubicBezTo>
                    <a:pt x="11630" y="3854"/>
                    <a:pt x="11564" y="3938"/>
                    <a:pt x="11510" y="3996"/>
                  </a:cubicBezTo>
                  <a:cubicBezTo>
                    <a:pt x="11487" y="4021"/>
                    <a:pt x="11464" y="4044"/>
                    <a:pt x="11439" y="4066"/>
                  </a:cubicBezTo>
                  <a:cubicBezTo>
                    <a:pt x="11438" y="4069"/>
                    <a:pt x="11400" y="4099"/>
                    <a:pt x="11377" y="4119"/>
                  </a:cubicBezTo>
                  <a:cubicBezTo>
                    <a:pt x="11351" y="4144"/>
                    <a:pt x="11329" y="4166"/>
                    <a:pt x="11308" y="4186"/>
                  </a:cubicBezTo>
                  <a:cubicBezTo>
                    <a:pt x="11226" y="4273"/>
                    <a:pt x="11170" y="4344"/>
                    <a:pt x="11129" y="4382"/>
                  </a:cubicBezTo>
                  <a:cubicBezTo>
                    <a:pt x="11114" y="4397"/>
                    <a:pt x="11096" y="4411"/>
                    <a:pt x="11077" y="4422"/>
                  </a:cubicBezTo>
                  <a:cubicBezTo>
                    <a:pt x="11047" y="4440"/>
                    <a:pt x="11015" y="4455"/>
                    <a:pt x="10984" y="4468"/>
                  </a:cubicBezTo>
                  <a:cubicBezTo>
                    <a:pt x="10944" y="4486"/>
                    <a:pt x="10896" y="4505"/>
                    <a:pt x="10842" y="4532"/>
                  </a:cubicBezTo>
                  <a:cubicBezTo>
                    <a:pt x="10814" y="4545"/>
                    <a:pt x="10786" y="4560"/>
                    <a:pt x="10756" y="4577"/>
                  </a:cubicBezTo>
                  <a:cubicBezTo>
                    <a:pt x="10728" y="4592"/>
                    <a:pt x="10686" y="4622"/>
                    <a:pt x="10672" y="4630"/>
                  </a:cubicBezTo>
                  <a:cubicBezTo>
                    <a:pt x="10515" y="4730"/>
                    <a:pt x="10356" y="4825"/>
                    <a:pt x="10201" y="4927"/>
                  </a:cubicBezTo>
                  <a:lnTo>
                    <a:pt x="9968" y="5080"/>
                  </a:lnTo>
                  <a:lnTo>
                    <a:pt x="9834" y="5167"/>
                  </a:lnTo>
                  <a:cubicBezTo>
                    <a:pt x="9787" y="5200"/>
                    <a:pt x="9747" y="5230"/>
                    <a:pt x="9709" y="5259"/>
                  </a:cubicBezTo>
                  <a:cubicBezTo>
                    <a:pt x="9631" y="5318"/>
                    <a:pt x="9575" y="5360"/>
                    <a:pt x="9513" y="5393"/>
                  </a:cubicBezTo>
                  <a:cubicBezTo>
                    <a:pt x="9446" y="5430"/>
                    <a:pt x="9364" y="5465"/>
                    <a:pt x="9274" y="5507"/>
                  </a:cubicBezTo>
                  <a:cubicBezTo>
                    <a:pt x="9228" y="5528"/>
                    <a:pt x="9181" y="5551"/>
                    <a:pt x="9131" y="5576"/>
                  </a:cubicBezTo>
                  <a:cubicBezTo>
                    <a:pt x="9094" y="5596"/>
                    <a:pt x="9062" y="5612"/>
                    <a:pt x="9021" y="5630"/>
                  </a:cubicBezTo>
                  <a:lnTo>
                    <a:pt x="8756" y="5745"/>
                  </a:lnTo>
                  <a:lnTo>
                    <a:pt x="8225" y="5977"/>
                  </a:lnTo>
                  <a:cubicBezTo>
                    <a:pt x="8125" y="6028"/>
                    <a:pt x="8042" y="6080"/>
                    <a:pt x="7970" y="6118"/>
                  </a:cubicBezTo>
                  <a:cubicBezTo>
                    <a:pt x="7935" y="6138"/>
                    <a:pt x="7901" y="6154"/>
                    <a:pt x="7864" y="6169"/>
                  </a:cubicBezTo>
                  <a:cubicBezTo>
                    <a:pt x="7812" y="6192"/>
                    <a:pt x="7760" y="6218"/>
                    <a:pt x="7710" y="6245"/>
                  </a:cubicBezTo>
                  <a:cubicBezTo>
                    <a:pt x="7619" y="6295"/>
                    <a:pt x="7546" y="6340"/>
                    <a:pt x="7485" y="6366"/>
                  </a:cubicBezTo>
                  <a:lnTo>
                    <a:pt x="7463" y="6375"/>
                  </a:lnTo>
                  <a:lnTo>
                    <a:pt x="7453" y="6378"/>
                  </a:lnTo>
                  <a:cubicBezTo>
                    <a:pt x="7443" y="6381"/>
                    <a:pt x="7431" y="6383"/>
                    <a:pt x="7421" y="6384"/>
                  </a:cubicBezTo>
                  <a:cubicBezTo>
                    <a:pt x="7383" y="6389"/>
                    <a:pt x="7345" y="6391"/>
                    <a:pt x="7307" y="6391"/>
                  </a:cubicBezTo>
                  <a:cubicBezTo>
                    <a:pt x="7249" y="6391"/>
                    <a:pt x="7192" y="6394"/>
                    <a:pt x="7135" y="6401"/>
                  </a:cubicBezTo>
                  <a:cubicBezTo>
                    <a:pt x="7064" y="6409"/>
                    <a:pt x="6995" y="6429"/>
                    <a:pt x="6930" y="6456"/>
                  </a:cubicBezTo>
                  <a:cubicBezTo>
                    <a:pt x="6814" y="6504"/>
                    <a:pt x="6730" y="6557"/>
                    <a:pt x="6661" y="6591"/>
                  </a:cubicBezTo>
                  <a:cubicBezTo>
                    <a:pt x="6632" y="6606"/>
                    <a:pt x="6603" y="6617"/>
                    <a:pt x="6572" y="6628"/>
                  </a:cubicBezTo>
                  <a:cubicBezTo>
                    <a:pt x="6544" y="6636"/>
                    <a:pt x="6514" y="6639"/>
                    <a:pt x="6485" y="6642"/>
                  </a:cubicBezTo>
                  <a:cubicBezTo>
                    <a:pt x="6409" y="6647"/>
                    <a:pt x="6306" y="6641"/>
                    <a:pt x="6172" y="6662"/>
                  </a:cubicBezTo>
                  <a:cubicBezTo>
                    <a:pt x="6155" y="6666"/>
                    <a:pt x="6137" y="6669"/>
                    <a:pt x="6120" y="6674"/>
                  </a:cubicBezTo>
                  <a:cubicBezTo>
                    <a:pt x="6103" y="6677"/>
                    <a:pt x="6076" y="6687"/>
                    <a:pt x="6055" y="6694"/>
                  </a:cubicBezTo>
                  <a:cubicBezTo>
                    <a:pt x="6018" y="6709"/>
                    <a:pt x="5981" y="6727"/>
                    <a:pt x="5948" y="6749"/>
                  </a:cubicBezTo>
                  <a:cubicBezTo>
                    <a:pt x="5899" y="6781"/>
                    <a:pt x="5852" y="6817"/>
                    <a:pt x="5808" y="6857"/>
                  </a:cubicBezTo>
                  <a:cubicBezTo>
                    <a:pt x="5780" y="6882"/>
                    <a:pt x="5752" y="6905"/>
                    <a:pt x="5722" y="6927"/>
                  </a:cubicBezTo>
                  <a:cubicBezTo>
                    <a:pt x="5698" y="6941"/>
                    <a:pt x="5700" y="6939"/>
                    <a:pt x="5698" y="6941"/>
                  </a:cubicBezTo>
                  <a:cubicBezTo>
                    <a:pt x="5697" y="6942"/>
                    <a:pt x="5694" y="6942"/>
                    <a:pt x="5690" y="6942"/>
                  </a:cubicBezTo>
                  <a:cubicBezTo>
                    <a:pt x="5663" y="6942"/>
                    <a:pt x="5590" y="6926"/>
                    <a:pt x="5497" y="6903"/>
                  </a:cubicBezTo>
                  <a:cubicBezTo>
                    <a:pt x="5436" y="6888"/>
                    <a:pt x="5372" y="6881"/>
                    <a:pt x="5309" y="6881"/>
                  </a:cubicBezTo>
                  <a:cubicBezTo>
                    <a:pt x="5304" y="6881"/>
                    <a:pt x="5299" y="6881"/>
                    <a:pt x="5294" y="6881"/>
                  </a:cubicBezTo>
                  <a:cubicBezTo>
                    <a:pt x="5218" y="6884"/>
                    <a:pt x="5143" y="6903"/>
                    <a:pt x="5073" y="6934"/>
                  </a:cubicBezTo>
                  <a:cubicBezTo>
                    <a:pt x="4958" y="6986"/>
                    <a:pt x="4880" y="7039"/>
                    <a:pt x="4825" y="7060"/>
                  </a:cubicBezTo>
                  <a:cubicBezTo>
                    <a:pt x="4805" y="7070"/>
                    <a:pt x="4783" y="7075"/>
                    <a:pt x="4761" y="7076"/>
                  </a:cubicBezTo>
                  <a:cubicBezTo>
                    <a:pt x="4754" y="7076"/>
                    <a:pt x="4746" y="7077"/>
                    <a:pt x="4739" y="7077"/>
                  </a:cubicBezTo>
                  <a:cubicBezTo>
                    <a:pt x="4712" y="7077"/>
                    <a:pt x="4686" y="7075"/>
                    <a:pt x="4660" y="7070"/>
                  </a:cubicBezTo>
                  <a:cubicBezTo>
                    <a:pt x="4592" y="7063"/>
                    <a:pt x="4506" y="7043"/>
                    <a:pt x="4398" y="7043"/>
                  </a:cubicBezTo>
                  <a:cubicBezTo>
                    <a:pt x="4374" y="7043"/>
                    <a:pt x="4349" y="7044"/>
                    <a:pt x="4322" y="7046"/>
                  </a:cubicBezTo>
                  <a:cubicBezTo>
                    <a:pt x="4191" y="7061"/>
                    <a:pt x="4091" y="7100"/>
                    <a:pt x="4007" y="7126"/>
                  </a:cubicBezTo>
                  <a:cubicBezTo>
                    <a:pt x="3970" y="7137"/>
                    <a:pt x="3933" y="7148"/>
                    <a:pt x="3896" y="7155"/>
                  </a:cubicBezTo>
                  <a:cubicBezTo>
                    <a:pt x="3873" y="7159"/>
                    <a:pt x="3849" y="7161"/>
                    <a:pt x="3826" y="7161"/>
                  </a:cubicBezTo>
                  <a:cubicBezTo>
                    <a:pt x="3817" y="7161"/>
                    <a:pt x="3809" y="7161"/>
                    <a:pt x="3801" y="7160"/>
                  </a:cubicBezTo>
                  <a:cubicBezTo>
                    <a:pt x="3728" y="7157"/>
                    <a:pt x="3637" y="7138"/>
                    <a:pt x="3524" y="7128"/>
                  </a:cubicBezTo>
                  <a:cubicBezTo>
                    <a:pt x="3496" y="7126"/>
                    <a:pt x="3469" y="7125"/>
                    <a:pt x="3441" y="7125"/>
                  </a:cubicBezTo>
                  <a:cubicBezTo>
                    <a:pt x="3408" y="7125"/>
                    <a:pt x="3374" y="7127"/>
                    <a:pt x="3340" y="7130"/>
                  </a:cubicBezTo>
                  <a:cubicBezTo>
                    <a:pt x="3286" y="7138"/>
                    <a:pt x="3232" y="7148"/>
                    <a:pt x="3177" y="7162"/>
                  </a:cubicBezTo>
                  <a:cubicBezTo>
                    <a:pt x="3080" y="7186"/>
                    <a:pt x="3001" y="7206"/>
                    <a:pt x="2940" y="7208"/>
                  </a:cubicBezTo>
                  <a:cubicBezTo>
                    <a:pt x="2816" y="7209"/>
                    <a:pt x="2713" y="7237"/>
                    <a:pt x="2626" y="7253"/>
                  </a:cubicBezTo>
                  <a:cubicBezTo>
                    <a:pt x="2567" y="7264"/>
                    <a:pt x="2523" y="7270"/>
                    <a:pt x="2480" y="7270"/>
                  </a:cubicBezTo>
                  <a:cubicBezTo>
                    <a:pt x="2457" y="7270"/>
                    <a:pt x="2433" y="7269"/>
                    <a:pt x="2408" y="7264"/>
                  </a:cubicBezTo>
                  <a:cubicBezTo>
                    <a:pt x="2334" y="7254"/>
                    <a:pt x="2244" y="7225"/>
                    <a:pt x="2134" y="7204"/>
                  </a:cubicBezTo>
                  <a:cubicBezTo>
                    <a:pt x="2081" y="7194"/>
                    <a:pt x="2026" y="7188"/>
                    <a:pt x="1971" y="7188"/>
                  </a:cubicBezTo>
                  <a:cubicBezTo>
                    <a:pt x="1966" y="7188"/>
                    <a:pt x="1961" y="7188"/>
                    <a:pt x="1956" y="7188"/>
                  </a:cubicBezTo>
                  <a:cubicBezTo>
                    <a:pt x="1902" y="7189"/>
                    <a:pt x="1848" y="7194"/>
                    <a:pt x="1793" y="7202"/>
                  </a:cubicBezTo>
                  <a:cubicBezTo>
                    <a:pt x="1708" y="7215"/>
                    <a:pt x="1635" y="7226"/>
                    <a:pt x="1576" y="7226"/>
                  </a:cubicBezTo>
                  <a:cubicBezTo>
                    <a:pt x="1567" y="7226"/>
                    <a:pt x="1557" y="7226"/>
                    <a:pt x="1548" y="7225"/>
                  </a:cubicBezTo>
                  <a:cubicBezTo>
                    <a:pt x="1460" y="7216"/>
                    <a:pt x="1374" y="7201"/>
                    <a:pt x="1287" y="7182"/>
                  </a:cubicBezTo>
                  <a:cubicBezTo>
                    <a:pt x="1197" y="7160"/>
                    <a:pt x="1078" y="7148"/>
                    <a:pt x="1008" y="7134"/>
                  </a:cubicBezTo>
                  <a:cubicBezTo>
                    <a:pt x="926" y="7117"/>
                    <a:pt x="835" y="7089"/>
                    <a:pt x="735" y="7065"/>
                  </a:cubicBezTo>
                  <a:cubicBezTo>
                    <a:pt x="687" y="7052"/>
                    <a:pt x="623" y="7043"/>
                    <a:pt x="602" y="7037"/>
                  </a:cubicBezTo>
                  <a:cubicBezTo>
                    <a:pt x="565" y="7026"/>
                    <a:pt x="528" y="7013"/>
                    <a:pt x="493" y="6995"/>
                  </a:cubicBezTo>
                  <a:cubicBezTo>
                    <a:pt x="414" y="6958"/>
                    <a:pt x="321" y="6904"/>
                    <a:pt x="196" y="6876"/>
                  </a:cubicBezTo>
                  <a:cubicBezTo>
                    <a:pt x="186" y="6874"/>
                    <a:pt x="176" y="6873"/>
                    <a:pt x="166" y="6873"/>
                  </a:cubicBezTo>
                  <a:cubicBezTo>
                    <a:pt x="97" y="6873"/>
                    <a:pt x="35" y="6921"/>
                    <a:pt x="19" y="6991"/>
                  </a:cubicBezTo>
                  <a:cubicBezTo>
                    <a:pt x="0" y="7070"/>
                    <a:pt x="49" y="7151"/>
                    <a:pt x="128" y="7172"/>
                  </a:cubicBezTo>
                  <a:lnTo>
                    <a:pt x="131" y="7172"/>
                  </a:lnTo>
                  <a:cubicBezTo>
                    <a:pt x="193" y="7187"/>
                    <a:pt x="267" y="7229"/>
                    <a:pt x="357" y="7276"/>
                  </a:cubicBezTo>
                  <a:cubicBezTo>
                    <a:pt x="407" y="7301"/>
                    <a:pt x="459" y="7323"/>
                    <a:pt x="513" y="7341"/>
                  </a:cubicBezTo>
                  <a:cubicBezTo>
                    <a:pt x="582" y="7360"/>
                    <a:pt x="614" y="7363"/>
                    <a:pt x="657" y="7377"/>
                  </a:cubicBezTo>
                  <a:cubicBezTo>
                    <a:pt x="742" y="7398"/>
                    <a:pt x="832" y="7431"/>
                    <a:pt x="935" y="7456"/>
                  </a:cubicBezTo>
                  <a:cubicBezTo>
                    <a:pt x="1050" y="7482"/>
                    <a:pt x="1121" y="7489"/>
                    <a:pt x="1216" y="7514"/>
                  </a:cubicBezTo>
                  <a:cubicBezTo>
                    <a:pt x="1314" y="7539"/>
                    <a:pt x="1413" y="7559"/>
                    <a:pt x="1515" y="7573"/>
                  </a:cubicBezTo>
                  <a:cubicBezTo>
                    <a:pt x="1545" y="7576"/>
                    <a:pt x="1575" y="7577"/>
                    <a:pt x="1603" y="7577"/>
                  </a:cubicBezTo>
                  <a:cubicBezTo>
                    <a:pt x="1692" y="7577"/>
                    <a:pt x="1770" y="7565"/>
                    <a:pt x="1837" y="7558"/>
                  </a:cubicBezTo>
                  <a:cubicBezTo>
                    <a:pt x="1878" y="7553"/>
                    <a:pt x="1918" y="7551"/>
                    <a:pt x="1957" y="7551"/>
                  </a:cubicBezTo>
                  <a:cubicBezTo>
                    <a:pt x="1993" y="7552"/>
                    <a:pt x="2028" y="7557"/>
                    <a:pt x="2062" y="7565"/>
                  </a:cubicBezTo>
                  <a:cubicBezTo>
                    <a:pt x="2140" y="7581"/>
                    <a:pt x="2231" y="7613"/>
                    <a:pt x="2343" y="7636"/>
                  </a:cubicBezTo>
                  <a:cubicBezTo>
                    <a:pt x="2393" y="7646"/>
                    <a:pt x="2444" y="7651"/>
                    <a:pt x="2495" y="7651"/>
                  </a:cubicBezTo>
                  <a:cubicBezTo>
                    <a:pt x="2505" y="7651"/>
                    <a:pt x="2516" y="7651"/>
                    <a:pt x="2526" y="7650"/>
                  </a:cubicBezTo>
                  <a:cubicBezTo>
                    <a:pt x="2581" y="7648"/>
                    <a:pt x="2637" y="7642"/>
                    <a:pt x="2692" y="7633"/>
                  </a:cubicBezTo>
                  <a:cubicBezTo>
                    <a:pt x="2786" y="7618"/>
                    <a:pt x="2865" y="7603"/>
                    <a:pt x="2929" y="7603"/>
                  </a:cubicBezTo>
                  <a:cubicBezTo>
                    <a:pt x="2933" y="7603"/>
                    <a:pt x="2937" y="7603"/>
                    <a:pt x="2942" y="7603"/>
                  </a:cubicBezTo>
                  <a:cubicBezTo>
                    <a:pt x="3072" y="7603"/>
                    <a:pt x="3179" y="7574"/>
                    <a:pt x="3265" y="7557"/>
                  </a:cubicBezTo>
                  <a:cubicBezTo>
                    <a:pt x="3304" y="7549"/>
                    <a:pt x="3344" y="7542"/>
                    <a:pt x="3383" y="7538"/>
                  </a:cubicBezTo>
                  <a:cubicBezTo>
                    <a:pt x="3397" y="7537"/>
                    <a:pt x="3412" y="7537"/>
                    <a:pt x="3426" y="7537"/>
                  </a:cubicBezTo>
                  <a:cubicBezTo>
                    <a:pt x="3445" y="7537"/>
                    <a:pt x="3465" y="7538"/>
                    <a:pt x="3485" y="7541"/>
                  </a:cubicBezTo>
                  <a:cubicBezTo>
                    <a:pt x="3560" y="7549"/>
                    <a:pt x="3655" y="7573"/>
                    <a:pt x="3772" y="7583"/>
                  </a:cubicBezTo>
                  <a:cubicBezTo>
                    <a:pt x="3796" y="7585"/>
                    <a:pt x="3820" y="7586"/>
                    <a:pt x="3843" y="7586"/>
                  </a:cubicBezTo>
                  <a:cubicBezTo>
                    <a:pt x="3883" y="7586"/>
                    <a:pt x="3922" y="7583"/>
                    <a:pt x="3962" y="7578"/>
                  </a:cubicBezTo>
                  <a:cubicBezTo>
                    <a:pt x="4017" y="7569"/>
                    <a:pt x="4073" y="7557"/>
                    <a:pt x="4127" y="7542"/>
                  </a:cubicBezTo>
                  <a:cubicBezTo>
                    <a:pt x="4225" y="7514"/>
                    <a:pt x="4307" y="7490"/>
                    <a:pt x="4365" y="7486"/>
                  </a:cubicBezTo>
                  <a:cubicBezTo>
                    <a:pt x="4369" y="7486"/>
                    <a:pt x="4374" y="7486"/>
                    <a:pt x="4379" y="7486"/>
                  </a:cubicBezTo>
                  <a:cubicBezTo>
                    <a:pt x="4425" y="7486"/>
                    <a:pt x="4499" y="7500"/>
                    <a:pt x="4593" y="7516"/>
                  </a:cubicBezTo>
                  <a:cubicBezTo>
                    <a:pt x="4653" y="7528"/>
                    <a:pt x="4714" y="7532"/>
                    <a:pt x="4775" y="7532"/>
                  </a:cubicBezTo>
                  <a:cubicBezTo>
                    <a:pt x="4849" y="7531"/>
                    <a:pt x="4921" y="7516"/>
                    <a:pt x="4989" y="7491"/>
                  </a:cubicBezTo>
                  <a:cubicBezTo>
                    <a:pt x="5111" y="7444"/>
                    <a:pt x="5193" y="7390"/>
                    <a:pt x="5254" y="7368"/>
                  </a:cubicBezTo>
                  <a:cubicBezTo>
                    <a:pt x="5271" y="7360"/>
                    <a:pt x="5289" y="7356"/>
                    <a:pt x="5309" y="7356"/>
                  </a:cubicBezTo>
                  <a:cubicBezTo>
                    <a:pt x="5334" y="7358"/>
                    <a:pt x="5361" y="7363"/>
                    <a:pt x="5386" y="7370"/>
                  </a:cubicBezTo>
                  <a:cubicBezTo>
                    <a:pt x="5459" y="7385"/>
                    <a:pt x="5552" y="7428"/>
                    <a:pt x="5706" y="7428"/>
                  </a:cubicBezTo>
                  <a:cubicBezTo>
                    <a:pt x="5719" y="7428"/>
                    <a:pt x="5731" y="7428"/>
                    <a:pt x="5745" y="7427"/>
                  </a:cubicBezTo>
                  <a:cubicBezTo>
                    <a:pt x="5830" y="7418"/>
                    <a:pt x="5913" y="7389"/>
                    <a:pt x="5986" y="7343"/>
                  </a:cubicBezTo>
                  <a:cubicBezTo>
                    <a:pt x="6035" y="7312"/>
                    <a:pt x="6082" y="7277"/>
                    <a:pt x="6126" y="7240"/>
                  </a:cubicBezTo>
                  <a:cubicBezTo>
                    <a:pt x="6154" y="7217"/>
                    <a:pt x="6182" y="7195"/>
                    <a:pt x="6213" y="7175"/>
                  </a:cubicBezTo>
                  <a:cubicBezTo>
                    <a:pt x="6218" y="7172"/>
                    <a:pt x="6225" y="7169"/>
                    <a:pt x="6232" y="7166"/>
                  </a:cubicBezTo>
                  <a:cubicBezTo>
                    <a:pt x="6234" y="7166"/>
                    <a:pt x="6232" y="7167"/>
                    <a:pt x="6233" y="7167"/>
                  </a:cubicBezTo>
                  <a:cubicBezTo>
                    <a:pt x="6233" y="7167"/>
                    <a:pt x="6234" y="7167"/>
                    <a:pt x="6236" y="7166"/>
                  </a:cubicBezTo>
                  <a:lnTo>
                    <a:pt x="6254" y="7164"/>
                  </a:lnTo>
                  <a:cubicBezTo>
                    <a:pt x="6285" y="7159"/>
                    <a:pt x="6327" y="7158"/>
                    <a:pt x="6378" y="7158"/>
                  </a:cubicBezTo>
                  <a:cubicBezTo>
                    <a:pt x="6387" y="7158"/>
                    <a:pt x="6395" y="7158"/>
                    <a:pt x="6405" y="7158"/>
                  </a:cubicBezTo>
                  <a:cubicBezTo>
                    <a:pt x="6436" y="7158"/>
                    <a:pt x="6471" y="7158"/>
                    <a:pt x="6509" y="7157"/>
                  </a:cubicBezTo>
                  <a:cubicBezTo>
                    <a:pt x="6575" y="7156"/>
                    <a:pt x="6640" y="7147"/>
                    <a:pt x="6705" y="7132"/>
                  </a:cubicBezTo>
                  <a:cubicBezTo>
                    <a:pt x="6766" y="7115"/>
                    <a:pt x="6825" y="7095"/>
                    <a:pt x="6882" y="7068"/>
                  </a:cubicBezTo>
                  <a:cubicBezTo>
                    <a:pt x="6984" y="7021"/>
                    <a:pt x="7064" y="6976"/>
                    <a:pt x="7125" y="6954"/>
                  </a:cubicBezTo>
                  <a:cubicBezTo>
                    <a:pt x="7148" y="6944"/>
                    <a:pt x="7172" y="6939"/>
                    <a:pt x="7196" y="6937"/>
                  </a:cubicBezTo>
                  <a:cubicBezTo>
                    <a:pt x="7223" y="6935"/>
                    <a:pt x="7262" y="6935"/>
                    <a:pt x="7309" y="6935"/>
                  </a:cubicBezTo>
                  <a:cubicBezTo>
                    <a:pt x="7324" y="6936"/>
                    <a:pt x="7339" y="6936"/>
                    <a:pt x="7355" y="6936"/>
                  </a:cubicBezTo>
                  <a:cubicBezTo>
                    <a:pt x="7396" y="6936"/>
                    <a:pt x="7437" y="6934"/>
                    <a:pt x="7479" y="6931"/>
                  </a:cubicBezTo>
                  <a:cubicBezTo>
                    <a:pt x="7515" y="6927"/>
                    <a:pt x="7552" y="6921"/>
                    <a:pt x="7586" y="6913"/>
                  </a:cubicBezTo>
                  <a:cubicBezTo>
                    <a:pt x="7606" y="6909"/>
                    <a:pt x="7627" y="6902"/>
                    <a:pt x="7646" y="6896"/>
                  </a:cubicBezTo>
                  <a:lnTo>
                    <a:pt x="7690" y="6880"/>
                  </a:lnTo>
                  <a:cubicBezTo>
                    <a:pt x="7806" y="6835"/>
                    <a:pt x="7896" y="6781"/>
                    <a:pt x="7972" y="6743"/>
                  </a:cubicBezTo>
                  <a:cubicBezTo>
                    <a:pt x="8006" y="6726"/>
                    <a:pt x="8040" y="6710"/>
                    <a:pt x="8076" y="6696"/>
                  </a:cubicBezTo>
                  <a:cubicBezTo>
                    <a:pt x="8124" y="6679"/>
                    <a:pt x="8184" y="6651"/>
                    <a:pt x="8230" y="6629"/>
                  </a:cubicBezTo>
                  <a:cubicBezTo>
                    <a:pt x="8327" y="6580"/>
                    <a:pt x="8407" y="6534"/>
                    <a:pt x="8477" y="6502"/>
                  </a:cubicBezTo>
                  <a:lnTo>
                    <a:pt x="8998" y="6294"/>
                  </a:lnTo>
                  <a:lnTo>
                    <a:pt x="9259" y="6191"/>
                  </a:lnTo>
                  <a:cubicBezTo>
                    <a:pt x="9307" y="6173"/>
                    <a:pt x="9361" y="6148"/>
                    <a:pt x="9407" y="6125"/>
                  </a:cubicBezTo>
                  <a:cubicBezTo>
                    <a:pt x="9443" y="6108"/>
                    <a:pt x="9482" y="6092"/>
                    <a:pt x="9523" y="6074"/>
                  </a:cubicBezTo>
                  <a:cubicBezTo>
                    <a:pt x="9606" y="6039"/>
                    <a:pt x="9702" y="6002"/>
                    <a:pt x="9802" y="5951"/>
                  </a:cubicBezTo>
                  <a:cubicBezTo>
                    <a:pt x="9910" y="5898"/>
                    <a:pt x="10008" y="5828"/>
                    <a:pt x="10084" y="5774"/>
                  </a:cubicBezTo>
                  <a:cubicBezTo>
                    <a:pt x="10124" y="5747"/>
                    <a:pt x="10159" y="5722"/>
                    <a:pt x="10192" y="5701"/>
                  </a:cubicBezTo>
                  <a:lnTo>
                    <a:pt x="10299" y="5635"/>
                  </a:lnTo>
                  <a:lnTo>
                    <a:pt x="10548" y="5485"/>
                  </a:lnTo>
                  <a:cubicBezTo>
                    <a:pt x="10713" y="5383"/>
                    <a:pt x="10883" y="5289"/>
                    <a:pt x="11050" y="5189"/>
                  </a:cubicBezTo>
                  <a:lnTo>
                    <a:pt x="11089" y="5165"/>
                  </a:lnTo>
                  <a:cubicBezTo>
                    <a:pt x="11100" y="5159"/>
                    <a:pt x="11114" y="5152"/>
                    <a:pt x="11129" y="5145"/>
                  </a:cubicBezTo>
                  <a:lnTo>
                    <a:pt x="11249" y="5097"/>
                  </a:lnTo>
                  <a:cubicBezTo>
                    <a:pt x="11305" y="5075"/>
                    <a:pt x="11360" y="5050"/>
                    <a:pt x="11414" y="5021"/>
                  </a:cubicBezTo>
                  <a:cubicBezTo>
                    <a:pt x="11478" y="4986"/>
                    <a:pt x="11538" y="4944"/>
                    <a:pt x="11592" y="4896"/>
                  </a:cubicBezTo>
                  <a:cubicBezTo>
                    <a:pt x="11693" y="4807"/>
                    <a:pt x="11756" y="4728"/>
                    <a:pt x="11808" y="4679"/>
                  </a:cubicBezTo>
                  <a:cubicBezTo>
                    <a:pt x="11821" y="4667"/>
                    <a:pt x="11832" y="4656"/>
                    <a:pt x="11843" y="4647"/>
                  </a:cubicBezTo>
                  <a:lnTo>
                    <a:pt x="11890" y="4611"/>
                  </a:lnTo>
                  <a:cubicBezTo>
                    <a:pt x="11937" y="4571"/>
                    <a:pt x="11983" y="4530"/>
                    <a:pt x="12026" y="4485"/>
                  </a:cubicBezTo>
                  <a:cubicBezTo>
                    <a:pt x="12103" y="4406"/>
                    <a:pt x="12158" y="4344"/>
                    <a:pt x="12201" y="4309"/>
                  </a:cubicBezTo>
                  <a:cubicBezTo>
                    <a:pt x="12241" y="4277"/>
                    <a:pt x="12311" y="4236"/>
                    <a:pt x="12396" y="4183"/>
                  </a:cubicBezTo>
                  <a:cubicBezTo>
                    <a:pt x="12482" y="4131"/>
                    <a:pt x="12595" y="4059"/>
                    <a:pt x="12697" y="3951"/>
                  </a:cubicBezTo>
                  <a:cubicBezTo>
                    <a:pt x="12789" y="3853"/>
                    <a:pt x="12844" y="3769"/>
                    <a:pt x="12891" y="3720"/>
                  </a:cubicBezTo>
                  <a:cubicBezTo>
                    <a:pt x="12953" y="3657"/>
                    <a:pt x="12907" y="3693"/>
                    <a:pt x="12982" y="3655"/>
                  </a:cubicBezTo>
                  <a:cubicBezTo>
                    <a:pt x="13045" y="3624"/>
                    <a:pt x="13167" y="3598"/>
                    <a:pt x="13326" y="3476"/>
                  </a:cubicBezTo>
                  <a:cubicBezTo>
                    <a:pt x="13474" y="3348"/>
                    <a:pt x="13528" y="3241"/>
                    <a:pt x="13583" y="3164"/>
                  </a:cubicBezTo>
                  <a:cubicBezTo>
                    <a:pt x="13602" y="3134"/>
                    <a:pt x="13623" y="3104"/>
                    <a:pt x="13645" y="3076"/>
                  </a:cubicBezTo>
                  <a:cubicBezTo>
                    <a:pt x="13651" y="3068"/>
                    <a:pt x="13658" y="3061"/>
                    <a:pt x="13665" y="3054"/>
                  </a:cubicBezTo>
                  <a:lnTo>
                    <a:pt x="13721" y="2995"/>
                  </a:lnTo>
                  <a:cubicBezTo>
                    <a:pt x="13798" y="2913"/>
                    <a:pt x="13860" y="2837"/>
                    <a:pt x="13918" y="2771"/>
                  </a:cubicBezTo>
                  <a:lnTo>
                    <a:pt x="14009" y="2672"/>
                  </a:lnTo>
                  <a:cubicBezTo>
                    <a:pt x="14050" y="2628"/>
                    <a:pt x="14085" y="2584"/>
                    <a:pt x="14119" y="2542"/>
                  </a:cubicBezTo>
                  <a:cubicBezTo>
                    <a:pt x="14184" y="2459"/>
                    <a:pt x="14237" y="2389"/>
                    <a:pt x="14283" y="2336"/>
                  </a:cubicBezTo>
                  <a:lnTo>
                    <a:pt x="14476" y="2123"/>
                  </a:lnTo>
                  <a:lnTo>
                    <a:pt x="14574" y="2014"/>
                  </a:lnTo>
                  <a:lnTo>
                    <a:pt x="14617" y="1968"/>
                  </a:lnTo>
                  <a:cubicBezTo>
                    <a:pt x="14621" y="1964"/>
                    <a:pt x="14630" y="1957"/>
                    <a:pt x="14638" y="1949"/>
                  </a:cubicBezTo>
                  <a:cubicBezTo>
                    <a:pt x="14676" y="1913"/>
                    <a:pt x="14754" y="1861"/>
                    <a:pt x="14857" y="1768"/>
                  </a:cubicBezTo>
                  <a:cubicBezTo>
                    <a:pt x="14885" y="1743"/>
                    <a:pt x="14910" y="1716"/>
                    <a:pt x="14936" y="1689"/>
                  </a:cubicBezTo>
                  <a:lnTo>
                    <a:pt x="14975" y="1642"/>
                  </a:lnTo>
                  <a:lnTo>
                    <a:pt x="14997" y="1613"/>
                  </a:lnTo>
                  <a:lnTo>
                    <a:pt x="15084" y="1496"/>
                  </a:lnTo>
                  <a:lnTo>
                    <a:pt x="15257" y="1261"/>
                  </a:lnTo>
                  <a:cubicBezTo>
                    <a:pt x="15371" y="1106"/>
                    <a:pt x="15467" y="994"/>
                    <a:pt x="15536" y="957"/>
                  </a:cubicBezTo>
                  <a:cubicBezTo>
                    <a:pt x="15576" y="932"/>
                    <a:pt x="15616" y="912"/>
                    <a:pt x="15642" y="902"/>
                  </a:cubicBezTo>
                  <a:lnTo>
                    <a:pt x="15642" y="902"/>
                  </a:lnTo>
                  <a:cubicBezTo>
                    <a:pt x="15700" y="927"/>
                    <a:pt x="15761" y="939"/>
                    <a:pt x="15822" y="939"/>
                  </a:cubicBezTo>
                  <a:cubicBezTo>
                    <a:pt x="15973" y="939"/>
                    <a:pt x="16120" y="864"/>
                    <a:pt x="16205" y="726"/>
                  </a:cubicBezTo>
                  <a:cubicBezTo>
                    <a:pt x="16335" y="515"/>
                    <a:pt x="16271" y="240"/>
                    <a:pt x="16061" y="108"/>
                  </a:cubicBezTo>
                  <a:cubicBezTo>
                    <a:pt x="15958" y="46"/>
                    <a:pt x="15842" y="9"/>
                    <a:pt x="15721" y="2"/>
                  </a:cubicBezTo>
                  <a:cubicBezTo>
                    <a:pt x="15705" y="1"/>
                    <a:pt x="15688" y="0"/>
                    <a:pt x="15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0">
              <a:extLst>
                <a:ext uri="{FF2B5EF4-FFF2-40B4-BE49-F238E27FC236}">
                  <a16:creationId xmlns:a16="http://schemas.microsoft.com/office/drawing/2014/main" id="{B17BE711-E7A8-24CB-14CF-0096ECFA6BEC}"/>
                </a:ext>
              </a:extLst>
            </p:cNvPr>
            <p:cNvSpPr/>
            <p:nvPr/>
          </p:nvSpPr>
          <p:spPr>
            <a:xfrm>
              <a:off x="2558225" y="5346575"/>
              <a:ext cx="138950" cy="129250"/>
            </a:xfrm>
            <a:custGeom>
              <a:avLst/>
              <a:gdLst/>
              <a:ahLst/>
              <a:cxnLst/>
              <a:rect l="l" t="t" r="r" b="b"/>
              <a:pathLst>
                <a:path w="5558" h="5170" extrusionOk="0">
                  <a:moveTo>
                    <a:pt x="451" y="1538"/>
                  </a:moveTo>
                  <a:cubicBezTo>
                    <a:pt x="451" y="1538"/>
                    <a:pt x="450" y="1538"/>
                    <a:pt x="450" y="1538"/>
                  </a:cubicBezTo>
                  <a:cubicBezTo>
                    <a:pt x="450" y="1538"/>
                    <a:pt x="450" y="1538"/>
                    <a:pt x="451" y="1538"/>
                  </a:cubicBezTo>
                  <a:close/>
                  <a:moveTo>
                    <a:pt x="5391" y="0"/>
                  </a:moveTo>
                  <a:cubicBezTo>
                    <a:pt x="5382" y="0"/>
                    <a:pt x="5373" y="1"/>
                    <a:pt x="5365" y="2"/>
                  </a:cubicBezTo>
                  <a:cubicBezTo>
                    <a:pt x="5136" y="42"/>
                    <a:pt x="4914" y="90"/>
                    <a:pt x="4697" y="124"/>
                  </a:cubicBezTo>
                  <a:cubicBezTo>
                    <a:pt x="4585" y="140"/>
                    <a:pt x="4463" y="162"/>
                    <a:pt x="4351" y="184"/>
                  </a:cubicBezTo>
                  <a:lnTo>
                    <a:pt x="4016" y="253"/>
                  </a:lnTo>
                  <a:cubicBezTo>
                    <a:pt x="3794" y="294"/>
                    <a:pt x="3561" y="352"/>
                    <a:pt x="3357" y="386"/>
                  </a:cubicBezTo>
                  <a:cubicBezTo>
                    <a:pt x="3260" y="400"/>
                    <a:pt x="3121" y="418"/>
                    <a:pt x="3009" y="445"/>
                  </a:cubicBezTo>
                  <a:cubicBezTo>
                    <a:pt x="2894" y="468"/>
                    <a:pt x="2773" y="500"/>
                    <a:pt x="2671" y="522"/>
                  </a:cubicBezTo>
                  <a:cubicBezTo>
                    <a:pt x="2571" y="545"/>
                    <a:pt x="2444" y="570"/>
                    <a:pt x="2324" y="607"/>
                  </a:cubicBezTo>
                  <a:cubicBezTo>
                    <a:pt x="2213" y="641"/>
                    <a:pt x="2138" y="653"/>
                    <a:pt x="2004" y="686"/>
                  </a:cubicBezTo>
                  <a:cubicBezTo>
                    <a:pt x="1942" y="701"/>
                    <a:pt x="1873" y="724"/>
                    <a:pt x="1823" y="741"/>
                  </a:cubicBezTo>
                  <a:cubicBezTo>
                    <a:pt x="1773" y="756"/>
                    <a:pt x="1729" y="768"/>
                    <a:pt x="1679" y="780"/>
                  </a:cubicBezTo>
                  <a:cubicBezTo>
                    <a:pt x="1628" y="792"/>
                    <a:pt x="1575" y="803"/>
                    <a:pt x="1526" y="811"/>
                  </a:cubicBezTo>
                  <a:cubicBezTo>
                    <a:pt x="1479" y="820"/>
                    <a:pt x="1429" y="826"/>
                    <a:pt x="1365" y="835"/>
                  </a:cubicBezTo>
                  <a:cubicBezTo>
                    <a:pt x="1301" y="845"/>
                    <a:pt x="1238" y="857"/>
                    <a:pt x="1179" y="871"/>
                  </a:cubicBezTo>
                  <a:cubicBezTo>
                    <a:pt x="1123" y="883"/>
                    <a:pt x="1075" y="893"/>
                    <a:pt x="1024" y="901"/>
                  </a:cubicBezTo>
                  <a:lnTo>
                    <a:pt x="854" y="930"/>
                  </a:lnTo>
                  <a:lnTo>
                    <a:pt x="692" y="964"/>
                  </a:lnTo>
                  <a:cubicBezTo>
                    <a:pt x="679" y="965"/>
                    <a:pt x="665" y="966"/>
                    <a:pt x="652" y="966"/>
                  </a:cubicBezTo>
                  <a:cubicBezTo>
                    <a:pt x="636" y="966"/>
                    <a:pt x="620" y="965"/>
                    <a:pt x="606" y="962"/>
                  </a:cubicBezTo>
                  <a:lnTo>
                    <a:pt x="512" y="951"/>
                  </a:lnTo>
                  <a:cubicBezTo>
                    <a:pt x="491" y="948"/>
                    <a:pt x="471" y="947"/>
                    <a:pt x="450" y="947"/>
                  </a:cubicBezTo>
                  <a:cubicBezTo>
                    <a:pt x="406" y="947"/>
                    <a:pt x="362" y="953"/>
                    <a:pt x="319" y="965"/>
                  </a:cubicBezTo>
                  <a:cubicBezTo>
                    <a:pt x="225" y="988"/>
                    <a:pt x="126" y="1069"/>
                    <a:pt x="85" y="1142"/>
                  </a:cubicBezTo>
                  <a:cubicBezTo>
                    <a:pt x="66" y="1170"/>
                    <a:pt x="51" y="1202"/>
                    <a:pt x="38" y="1234"/>
                  </a:cubicBezTo>
                  <a:cubicBezTo>
                    <a:pt x="29" y="1259"/>
                    <a:pt x="21" y="1286"/>
                    <a:pt x="15" y="1314"/>
                  </a:cubicBezTo>
                  <a:cubicBezTo>
                    <a:pt x="7" y="1344"/>
                    <a:pt x="2" y="1375"/>
                    <a:pt x="1" y="1406"/>
                  </a:cubicBezTo>
                  <a:cubicBezTo>
                    <a:pt x="1" y="1426"/>
                    <a:pt x="0" y="1443"/>
                    <a:pt x="1" y="1464"/>
                  </a:cubicBezTo>
                  <a:cubicBezTo>
                    <a:pt x="4" y="1488"/>
                    <a:pt x="7" y="1514"/>
                    <a:pt x="13" y="1538"/>
                  </a:cubicBezTo>
                  <a:cubicBezTo>
                    <a:pt x="27" y="1593"/>
                    <a:pt x="53" y="1645"/>
                    <a:pt x="89" y="1689"/>
                  </a:cubicBezTo>
                  <a:cubicBezTo>
                    <a:pt x="105" y="1710"/>
                    <a:pt x="124" y="1729"/>
                    <a:pt x="145" y="1746"/>
                  </a:cubicBezTo>
                  <a:cubicBezTo>
                    <a:pt x="161" y="1760"/>
                    <a:pt x="178" y="1772"/>
                    <a:pt x="197" y="1783"/>
                  </a:cubicBezTo>
                  <a:cubicBezTo>
                    <a:pt x="325" y="1852"/>
                    <a:pt x="369" y="1851"/>
                    <a:pt x="407" y="1869"/>
                  </a:cubicBezTo>
                  <a:cubicBezTo>
                    <a:pt x="429" y="1876"/>
                    <a:pt x="450" y="1887"/>
                    <a:pt x="467" y="1902"/>
                  </a:cubicBezTo>
                  <a:cubicBezTo>
                    <a:pt x="552" y="1979"/>
                    <a:pt x="689" y="2069"/>
                    <a:pt x="751" y="2117"/>
                  </a:cubicBezTo>
                  <a:cubicBezTo>
                    <a:pt x="833" y="2179"/>
                    <a:pt x="911" y="2247"/>
                    <a:pt x="986" y="2319"/>
                  </a:cubicBezTo>
                  <a:cubicBezTo>
                    <a:pt x="1065" y="2397"/>
                    <a:pt x="1175" y="2490"/>
                    <a:pt x="1249" y="2553"/>
                  </a:cubicBezTo>
                  <a:cubicBezTo>
                    <a:pt x="1290" y="2589"/>
                    <a:pt x="1323" y="2622"/>
                    <a:pt x="1368" y="2663"/>
                  </a:cubicBezTo>
                  <a:cubicBezTo>
                    <a:pt x="1412" y="2705"/>
                    <a:pt x="1461" y="2746"/>
                    <a:pt x="1506" y="2785"/>
                  </a:cubicBezTo>
                  <a:cubicBezTo>
                    <a:pt x="1552" y="2823"/>
                    <a:pt x="1599" y="2862"/>
                    <a:pt x="1649" y="2900"/>
                  </a:cubicBezTo>
                  <a:lnTo>
                    <a:pt x="1789" y="3004"/>
                  </a:lnTo>
                  <a:cubicBezTo>
                    <a:pt x="1870" y="3065"/>
                    <a:pt x="1948" y="3131"/>
                    <a:pt x="2022" y="3200"/>
                  </a:cubicBezTo>
                  <a:cubicBezTo>
                    <a:pt x="2056" y="3234"/>
                    <a:pt x="2104" y="3284"/>
                    <a:pt x="2153" y="3328"/>
                  </a:cubicBezTo>
                  <a:cubicBezTo>
                    <a:pt x="2201" y="3370"/>
                    <a:pt x="2249" y="3410"/>
                    <a:pt x="2297" y="3448"/>
                  </a:cubicBezTo>
                  <a:cubicBezTo>
                    <a:pt x="2346" y="3487"/>
                    <a:pt x="2407" y="3530"/>
                    <a:pt x="2454" y="3560"/>
                  </a:cubicBezTo>
                  <a:cubicBezTo>
                    <a:pt x="2502" y="3591"/>
                    <a:pt x="2535" y="3614"/>
                    <a:pt x="2577" y="3645"/>
                  </a:cubicBezTo>
                  <a:cubicBezTo>
                    <a:pt x="2618" y="3678"/>
                    <a:pt x="2658" y="3710"/>
                    <a:pt x="2692" y="3741"/>
                  </a:cubicBezTo>
                  <a:cubicBezTo>
                    <a:pt x="2727" y="3771"/>
                    <a:pt x="2753" y="3800"/>
                    <a:pt x="2801" y="3851"/>
                  </a:cubicBezTo>
                  <a:cubicBezTo>
                    <a:pt x="3000" y="4052"/>
                    <a:pt x="3192" y="4159"/>
                    <a:pt x="3358" y="4298"/>
                  </a:cubicBezTo>
                  <a:cubicBezTo>
                    <a:pt x="3400" y="4333"/>
                    <a:pt x="3441" y="4365"/>
                    <a:pt x="3481" y="4400"/>
                  </a:cubicBezTo>
                  <a:cubicBezTo>
                    <a:pt x="3522" y="4434"/>
                    <a:pt x="3570" y="4477"/>
                    <a:pt x="3617" y="4515"/>
                  </a:cubicBezTo>
                  <a:cubicBezTo>
                    <a:pt x="3663" y="4553"/>
                    <a:pt x="3709" y="4590"/>
                    <a:pt x="3761" y="4629"/>
                  </a:cubicBezTo>
                  <a:cubicBezTo>
                    <a:pt x="3813" y="4666"/>
                    <a:pt x="3866" y="4700"/>
                    <a:pt x="3922" y="4730"/>
                  </a:cubicBezTo>
                  <a:cubicBezTo>
                    <a:pt x="3965" y="4754"/>
                    <a:pt x="4007" y="4782"/>
                    <a:pt x="4047" y="4811"/>
                  </a:cubicBezTo>
                  <a:cubicBezTo>
                    <a:pt x="4090" y="4842"/>
                    <a:pt x="4133" y="4875"/>
                    <a:pt x="4171" y="4907"/>
                  </a:cubicBezTo>
                  <a:cubicBezTo>
                    <a:pt x="4239" y="4965"/>
                    <a:pt x="4341" y="5071"/>
                    <a:pt x="4437" y="5138"/>
                  </a:cubicBezTo>
                  <a:lnTo>
                    <a:pt x="4446" y="5143"/>
                  </a:lnTo>
                  <a:cubicBezTo>
                    <a:pt x="4473" y="5161"/>
                    <a:pt x="4503" y="5170"/>
                    <a:pt x="4532" y="5170"/>
                  </a:cubicBezTo>
                  <a:cubicBezTo>
                    <a:pt x="4577" y="5170"/>
                    <a:pt x="4620" y="5150"/>
                    <a:pt x="4649" y="5114"/>
                  </a:cubicBezTo>
                  <a:cubicBezTo>
                    <a:pt x="4699" y="5053"/>
                    <a:pt x="4694" y="4962"/>
                    <a:pt x="4637" y="4908"/>
                  </a:cubicBezTo>
                  <a:cubicBezTo>
                    <a:pt x="4556" y="4832"/>
                    <a:pt x="4511" y="4761"/>
                    <a:pt x="4418" y="4656"/>
                  </a:cubicBezTo>
                  <a:cubicBezTo>
                    <a:pt x="4374" y="4609"/>
                    <a:pt x="4332" y="4567"/>
                    <a:pt x="4285" y="4526"/>
                  </a:cubicBezTo>
                  <a:cubicBezTo>
                    <a:pt x="4238" y="4482"/>
                    <a:pt x="4188" y="4441"/>
                    <a:pt x="4136" y="4404"/>
                  </a:cubicBezTo>
                  <a:cubicBezTo>
                    <a:pt x="4095" y="4374"/>
                    <a:pt x="4056" y="4343"/>
                    <a:pt x="4017" y="4310"/>
                  </a:cubicBezTo>
                  <a:cubicBezTo>
                    <a:pt x="3980" y="4276"/>
                    <a:pt x="3940" y="4238"/>
                    <a:pt x="3902" y="4200"/>
                  </a:cubicBezTo>
                  <a:cubicBezTo>
                    <a:pt x="3863" y="4162"/>
                    <a:pt x="3830" y="4126"/>
                    <a:pt x="3789" y="4082"/>
                  </a:cubicBezTo>
                  <a:cubicBezTo>
                    <a:pt x="3746" y="4038"/>
                    <a:pt x="3702" y="3994"/>
                    <a:pt x="3658" y="3954"/>
                  </a:cubicBezTo>
                  <a:cubicBezTo>
                    <a:pt x="3484" y="3787"/>
                    <a:pt x="3288" y="3646"/>
                    <a:pt x="3177" y="3510"/>
                  </a:cubicBezTo>
                  <a:cubicBezTo>
                    <a:pt x="3149" y="3477"/>
                    <a:pt x="3101" y="3419"/>
                    <a:pt x="3053" y="3370"/>
                  </a:cubicBezTo>
                  <a:cubicBezTo>
                    <a:pt x="3005" y="3322"/>
                    <a:pt x="2958" y="3280"/>
                    <a:pt x="2912" y="3239"/>
                  </a:cubicBezTo>
                  <a:cubicBezTo>
                    <a:pt x="2864" y="3198"/>
                    <a:pt x="2805" y="3153"/>
                    <a:pt x="2760" y="3120"/>
                  </a:cubicBezTo>
                  <a:cubicBezTo>
                    <a:pt x="2715" y="3087"/>
                    <a:pt x="2682" y="3061"/>
                    <a:pt x="2644" y="3027"/>
                  </a:cubicBezTo>
                  <a:cubicBezTo>
                    <a:pt x="2606" y="2994"/>
                    <a:pt x="2566" y="2957"/>
                    <a:pt x="2532" y="2923"/>
                  </a:cubicBezTo>
                  <a:cubicBezTo>
                    <a:pt x="2496" y="2889"/>
                    <a:pt x="2466" y="2855"/>
                    <a:pt x="2420" y="2808"/>
                  </a:cubicBezTo>
                  <a:cubicBezTo>
                    <a:pt x="2332" y="2718"/>
                    <a:pt x="2238" y="2633"/>
                    <a:pt x="2140" y="2553"/>
                  </a:cubicBezTo>
                  <a:cubicBezTo>
                    <a:pt x="2036" y="2474"/>
                    <a:pt x="1972" y="2423"/>
                    <a:pt x="1888" y="2345"/>
                  </a:cubicBezTo>
                  <a:cubicBezTo>
                    <a:pt x="1846" y="2310"/>
                    <a:pt x="1811" y="2275"/>
                    <a:pt x="1773" y="2238"/>
                  </a:cubicBezTo>
                  <a:cubicBezTo>
                    <a:pt x="1733" y="2200"/>
                    <a:pt x="1686" y="2155"/>
                    <a:pt x="1641" y="2113"/>
                  </a:cubicBezTo>
                  <a:cubicBezTo>
                    <a:pt x="1543" y="2027"/>
                    <a:pt x="1478" y="1972"/>
                    <a:pt x="1396" y="1890"/>
                  </a:cubicBezTo>
                  <a:cubicBezTo>
                    <a:pt x="1307" y="1804"/>
                    <a:pt x="1212" y="1720"/>
                    <a:pt x="1115" y="1643"/>
                  </a:cubicBezTo>
                  <a:cubicBezTo>
                    <a:pt x="1037" y="1585"/>
                    <a:pt x="987" y="1550"/>
                    <a:pt x="938" y="1512"/>
                  </a:cubicBezTo>
                  <a:lnTo>
                    <a:pt x="938" y="1512"/>
                  </a:lnTo>
                  <a:lnTo>
                    <a:pt x="965" y="1507"/>
                  </a:lnTo>
                  <a:lnTo>
                    <a:pt x="1130" y="1477"/>
                  </a:lnTo>
                  <a:cubicBezTo>
                    <a:pt x="1194" y="1464"/>
                    <a:pt x="1255" y="1449"/>
                    <a:pt x="1312" y="1435"/>
                  </a:cubicBezTo>
                  <a:cubicBezTo>
                    <a:pt x="1362" y="1422"/>
                    <a:pt x="1413" y="1411"/>
                    <a:pt x="1459" y="1403"/>
                  </a:cubicBezTo>
                  <a:cubicBezTo>
                    <a:pt x="1507" y="1393"/>
                    <a:pt x="1571" y="1384"/>
                    <a:pt x="1635" y="1370"/>
                  </a:cubicBezTo>
                  <a:cubicBezTo>
                    <a:pt x="1699" y="1358"/>
                    <a:pt x="1758" y="1344"/>
                    <a:pt x="1818" y="1328"/>
                  </a:cubicBezTo>
                  <a:cubicBezTo>
                    <a:pt x="1878" y="1311"/>
                    <a:pt x="1945" y="1292"/>
                    <a:pt x="2001" y="1271"/>
                  </a:cubicBezTo>
                  <a:cubicBezTo>
                    <a:pt x="2059" y="1250"/>
                    <a:pt x="2098" y="1237"/>
                    <a:pt x="2148" y="1222"/>
                  </a:cubicBezTo>
                  <a:cubicBezTo>
                    <a:pt x="2235" y="1199"/>
                    <a:pt x="2383" y="1160"/>
                    <a:pt x="2488" y="1122"/>
                  </a:cubicBezTo>
                  <a:cubicBezTo>
                    <a:pt x="2584" y="1086"/>
                    <a:pt x="2682" y="1064"/>
                    <a:pt x="2801" y="1031"/>
                  </a:cubicBezTo>
                  <a:cubicBezTo>
                    <a:pt x="2920" y="997"/>
                    <a:pt x="3017" y="968"/>
                    <a:pt x="3127" y="938"/>
                  </a:cubicBezTo>
                  <a:cubicBezTo>
                    <a:pt x="3235" y="908"/>
                    <a:pt x="3322" y="890"/>
                    <a:pt x="3450" y="863"/>
                  </a:cubicBezTo>
                  <a:cubicBezTo>
                    <a:pt x="3692" y="805"/>
                    <a:pt x="3898" y="742"/>
                    <a:pt x="4120" y="679"/>
                  </a:cubicBezTo>
                  <a:lnTo>
                    <a:pt x="4448" y="579"/>
                  </a:lnTo>
                  <a:cubicBezTo>
                    <a:pt x="4558" y="548"/>
                    <a:pt x="4660" y="520"/>
                    <a:pt x="4771" y="492"/>
                  </a:cubicBezTo>
                  <a:cubicBezTo>
                    <a:pt x="5002" y="437"/>
                    <a:pt x="5219" y="363"/>
                    <a:pt x="5435" y="297"/>
                  </a:cubicBezTo>
                  <a:cubicBezTo>
                    <a:pt x="5511" y="274"/>
                    <a:pt x="5558" y="195"/>
                    <a:pt x="5539" y="117"/>
                  </a:cubicBezTo>
                  <a:cubicBezTo>
                    <a:pt x="5523" y="48"/>
                    <a:pt x="5461" y="0"/>
                    <a:pt x="5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" name="Google Shape;1335;p40">
            <a:extLst>
              <a:ext uri="{FF2B5EF4-FFF2-40B4-BE49-F238E27FC236}">
                <a16:creationId xmlns:a16="http://schemas.microsoft.com/office/drawing/2014/main" id="{3277D83C-CE8E-695D-B9D7-DCC1F99AF111}"/>
              </a:ext>
            </a:extLst>
          </p:cNvPr>
          <p:cNvGrpSpPr/>
          <p:nvPr/>
        </p:nvGrpSpPr>
        <p:grpSpPr>
          <a:xfrm>
            <a:off x="2601889" y="1718669"/>
            <a:ext cx="429164" cy="133213"/>
            <a:chOff x="2862025" y="4335050"/>
            <a:chExt cx="264900" cy="82225"/>
          </a:xfrm>
        </p:grpSpPr>
        <p:sp>
          <p:nvSpPr>
            <p:cNvPr id="1336" name="Google Shape;1336;p40">
              <a:extLst>
                <a:ext uri="{FF2B5EF4-FFF2-40B4-BE49-F238E27FC236}">
                  <a16:creationId xmlns:a16="http://schemas.microsoft.com/office/drawing/2014/main" id="{B2E3628A-0306-2FF0-7BEA-E0D2E290CCF9}"/>
                </a:ext>
              </a:extLst>
            </p:cNvPr>
            <p:cNvSpPr/>
            <p:nvPr/>
          </p:nvSpPr>
          <p:spPr>
            <a:xfrm>
              <a:off x="2862025" y="4335050"/>
              <a:ext cx="248150" cy="64650"/>
            </a:xfrm>
            <a:custGeom>
              <a:avLst/>
              <a:gdLst/>
              <a:ahLst/>
              <a:cxnLst/>
              <a:rect l="l" t="t" r="r" b="b"/>
              <a:pathLst>
                <a:path w="9926" h="2586" extrusionOk="0">
                  <a:moveTo>
                    <a:pt x="9717" y="2517"/>
                  </a:moveTo>
                  <a:lnTo>
                    <a:pt x="9717" y="2517"/>
                  </a:lnTo>
                  <a:cubicBezTo>
                    <a:pt x="9712" y="2520"/>
                    <a:pt x="9708" y="2521"/>
                    <a:pt x="9705" y="2522"/>
                  </a:cubicBezTo>
                  <a:lnTo>
                    <a:pt x="9705" y="2522"/>
                  </a:lnTo>
                  <a:cubicBezTo>
                    <a:pt x="9709" y="2521"/>
                    <a:pt x="9713" y="2519"/>
                    <a:pt x="9717" y="2517"/>
                  </a:cubicBezTo>
                  <a:close/>
                  <a:moveTo>
                    <a:pt x="466" y="1"/>
                  </a:moveTo>
                  <a:cubicBezTo>
                    <a:pt x="230" y="1"/>
                    <a:pt x="30" y="184"/>
                    <a:pt x="16" y="425"/>
                  </a:cubicBezTo>
                  <a:cubicBezTo>
                    <a:pt x="0" y="675"/>
                    <a:pt x="195" y="890"/>
                    <a:pt x="445" y="902"/>
                  </a:cubicBezTo>
                  <a:lnTo>
                    <a:pt x="1058" y="939"/>
                  </a:lnTo>
                  <a:lnTo>
                    <a:pt x="1355" y="955"/>
                  </a:lnTo>
                  <a:cubicBezTo>
                    <a:pt x="1393" y="955"/>
                    <a:pt x="1478" y="978"/>
                    <a:pt x="1603" y="1007"/>
                  </a:cubicBezTo>
                  <a:cubicBezTo>
                    <a:pt x="1675" y="1023"/>
                    <a:pt x="1749" y="1034"/>
                    <a:pt x="1823" y="1038"/>
                  </a:cubicBezTo>
                  <a:cubicBezTo>
                    <a:pt x="1851" y="1039"/>
                    <a:pt x="1880" y="1040"/>
                    <a:pt x="1909" y="1040"/>
                  </a:cubicBezTo>
                  <a:cubicBezTo>
                    <a:pt x="1944" y="1040"/>
                    <a:pt x="1979" y="1039"/>
                    <a:pt x="2014" y="1037"/>
                  </a:cubicBezTo>
                  <a:cubicBezTo>
                    <a:pt x="2099" y="1032"/>
                    <a:pt x="2162" y="1027"/>
                    <a:pt x="2216" y="1027"/>
                  </a:cubicBezTo>
                  <a:cubicBezTo>
                    <a:pt x="2234" y="1027"/>
                    <a:pt x="2252" y="1027"/>
                    <a:pt x="2269" y="1029"/>
                  </a:cubicBezTo>
                  <a:cubicBezTo>
                    <a:pt x="2344" y="1034"/>
                    <a:pt x="2437" y="1050"/>
                    <a:pt x="2553" y="1065"/>
                  </a:cubicBezTo>
                  <a:lnTo>
                    <a:pt x="2644" y="1075"/>
                  </a:lnTo>
                  <a:lnTo>
                    <a:pt x="2731" y="1083"/>
                  </a:lnTo>
                  <a:lnTo>
                    <a:pt x="2883" y="1098"/>
                  </a:lnTo>
                  <a:cubicBezTo>
                    <a:pt x="3087" y="1117"/>
                    <a:pt x="3290" y="1135"/>
                    <a:pt x="3492" y="1150"/>
                  </a:cubicBezTo>
                  <a:lnTo>
                    <a:pt x="3643" y="1163"/>
                  </a:lnTo>
                  <a:lnTo>
                    <a:pt x="3731" y="1169"/>
                  </a:lnTo>
                  <a:lnTo>
                    <a:pt x="3825" y="1171"/>
                  </a:lnTo>
                  <a:cubicBezTo>
                    <a:pt x="3937" y="1170"/>
                    <a:pt x="4031" y="1162"/>
                    <a:pt x="4108" y="1162"/>
                  </a:cubicBezTo>
                  <a:cubicBezTo>
                    <a:pt x="4112" y="1162"/>
                    <a:pt x="4117" y="1162"/>
                    <a:pt x="4122" y="1162"/>
                  </a:cubicBezTo>
                  <a:lnTo>
                    <a:pt x="4177" y="1164"/>
                  </a:lnTo>
                  <a:lnTo>
                    <a:pt x="4267" y="1170"/>
                  </a:lnTo>
                  <a:lnTo>
                    <a:pt x="4431" y="1173"/>
                  </a:lnTo>
                  <a:cubicBezTo>
                    <a:pt x="4443" y="1173"/>
                    <a:pt x="4454" y="1173"/>
                    <a:pt x="4465" y="1173"/>
                  </a:cubicBezTo>
                  <a:cubicBezTo>
                    <a:pt x="4543" y="1173"/>
                    <a:pt x="4620" y="1177"/>
                    <a:pt x="4698" y="1184"/>
                  </a:cubicBezTo>
                  <a:cubicBezTo>
                    <a:pt x="4776" y="1193"/>
                    <a:pt x="4868" y="1215"/>
                    <a:pt x="4978" y="1238"/>
                  </a:cubicBezTo>
                  <a:cubicBezTo>
                    <a:pt x="5032" y="1248"/>
                    <a:pt x="5093" y="1260"/>
                    <a:pt x="5153" y="1267"/>
                  </a:cubicBezTo>
                  <a:cubicBezTo>
                    <a:pt x="5194" y="1272"/>
                    <a:pt x="5238" y="1278"/>
                    <a:pt x="5283" y="1288"/>
                  </a:cubicBezTo>
                  <a:cubicBezTo>
                    <a:pt x="5375" y="1304"/>
                    <a:pt x="5478" y="1329"/>
                    <a:pt x="5594" y="1348"/>
                  </a:cubicBezTo>
                  <a:lnTo>
                    <a:pt x="5898" y="1387"/>
                  </a:lnTo>
                  <a:cubicBezTo>
                    <a:pt x="6099" y="1406"/>
                    <a:pt x="6294" y="1455"/>
                    <a:pt x="6490" y="1497"/>
                  </a:cubicBezTo>
                  <a:lnTo>
                    <a:pt x="6527" y="1505"/>
                  </a:lnTo>
                  <a:lnTo>
                    <a:pt x="6575" y="1514"/>
                  </a:lnTo>
                  <a:cubicBezTo>
                    <a:pt x="6610" y="1520"/>
                    <a:pt x="6647" y="1523"/>
                    <a:pt x="6683" y="1525"/>
                  </a:cubicBezTo>
                  <a:cubicBezTo>
                    <a:pt x="6699" y="1525"/>
                    <a:pt x="6714" y="1525"/>
                    <a:pt x="6728" y="1525"/>
                  </a:cubicBezTo>
                  <a:cubicBezTo>
                    <a:pt x="6776" y="1525"/>
                    <a:pt x="6818" y="1523"/>
                    <a:pt x="6855" y="1521"/>
                  </a:cubicBezTo>
                  <a:cubicBezTo>
                    <a:pt x="6874" y="1520"/>
                    <a:pt x="6894" y="1519"/>
                    <a:pt x="6913" y="1519"/>
                  </a:cubicBezTo>
                  <a:cubicBezTo>
                    <a:pt x="6932" y="1519"/>
                    <a:pt x="6951" y="1520"/>
                    <a:pt x="6971" y="1521"/>
                  </a:cubicBezTo>
                  <a:cubicBezTo>
                    <a:pt x="6996" y="1523"/>
                    <a:pt x="7022" y="1529"/>
                    <a:pt x="7045" y="1541"/>
                  </a:cubicBezTo>
                  <a:cubicBezTo>
                    <a:pt x="7108" y="1565"/>
                    <a:pt x="7196" y="1629"/>
                    <a:pt x="7328" y="1684"/>
                  </a:cubicBezTo>
                  <a:cubicBezTo>
                    <a:pt x="7477" y="1743"/>
                    <a:pt x="7614" y="1737"/>
                    <a:pt x="7708" y="1741"/>
                  </a:cubicBezTo>
                  <a:cubicBezTo>
                    <a:pt x="7747" y="1741"/>
                    <a:pt x="7788" y="1743"/>
                    <a:pt x="7828" y="1749"/>
                  </a:cubicBezTo>
                  <a:cubicBezTo>
                    <a:pt x="7864" y="1756"/>
                    <a:pt x="7899" y="1766"/>
                    <a:pt x="7933" y="1780"/>
                  </a:cubicBezTo>
                  <a:cubicBezTo>
                    <a:pt x="8015" y="1811"/>
                    <a:pt x="8109" y="1858"/>
                    <a:pt x="8220" y="1900"/>
                  </a:cubicBezTo>
                  <a:cubicBezTo>
                    <a:pt x="8283" y="1923"/>
                    <a:pt x="8315" y="1931"/>
                    <a:pt x="8362" y="1950"/>
                  </a:cubicBezTo>
                  <a:lnTo>
                    <a:pt x="8498" y="2004"/>
                  </a:lnTo>
                  <a:lnTo>
                    <a:pt x="8649" y="2064"/>
                  </a:lnTo>
                  <a:cubicBezTo>
                    <a:pt x="8703" y="2085"/>
                    <a:pt x="8758" y="2102"/>
                    <a:pt x="8815" y="2116"/>
                  </a:cubicBezTo>
                  <a:cubicBezTo>
                    <a:pt x="8924" y="2143"/>
                    <a:pt x="9019" y="2159"/>
                    <a:pt x="9097" y="2184"/>
                  </a:cubicBezTo>
                  <a:cubicBezTo>
                    <a:pt x="9173" y="2210"/>
                    <a:pt x="9255" y="2255"/>
                    <a:pt x="9348" y="2304"/>
                  </a:cubicBezTo>
                  <a:cubicBezTo>
                    <a:pt x="9386" y="2327"/>
                    <a:pt x="9435" y="2351"/>
                    <a:pt x="9482" y="2372"/>
                  </a:cubicBezTo>
                  <a:lnTo>
                    <a:pt x="9482" y="2372"/>
                  </a:lnTo>
                  <a:cubicBezTo>
                    <a:pt x="9479" y="2390"/>
                    <a:pt x="9479" y="2408"/>
                    <a:pt x="9483" y="2427"/>
                  </a:cubicBezTo>
                  <a:cubicBezTo>
                    <a:pt x="9486" y="2447"/>
                    <a:pt x="9494" y="2465"/>
                    <a:pt x="9504" y="2482"/>
                  </a:cubicBezTo>
                  <a:cubicBezTo>
                    <a:pt x="9509" y="2492"/>
                    <a:pt x="9516" y="2500"/>
                    <a:pt x="9523" y="2508"/>
                  </a:cubicBezTo>
                  <a:cubicBezTo>
                    <a:pt x="9574" y="2560"/>
                    <a:pt x="9597" y="2560"/>
                    <a:pt x="9625" y="2572"/>
                  </a:cubicBezTo>
                  <a:cubicBezTo>
                    <a:pt x="9653" y="2581"/>
                    <a:pt x="9681" y="2585"/>
                    <a:pt x="9710" y="2585"/>
                  </a:cubicBezTo>
                  <a:cubicBezTo>
                    <a:pt x="9712" y="2585"/>
                    <a:pt x="9714" y="2585"/>
                    <a:pt x="9716" y="2585"/>
                  </a:cubicBezTo>
                  <a:cubicBezTo>
                    <a:pt x="9757" y="2585"/>
                    <a:pt x="9797" y="2573"/>
                    <a:pt x="9832" y="2551"/>
                  </a:cubicBezTo>
                  <a:cubicBezTo>
                    <a:pt x="9879" y="2518"/>
                    <a:pt x="9910" y="2469"/>
                    <a:pt x="9918" y="2413"/>
                  </a:cubicBezTo>
                  <a:cubicBezTo>
                    <a:pt x="9925" y="2369"/>
                    <a:pt x="9919" y="2324"/>
                    <a:pt x="9901" y="2285"/>
                  </a:cubicBezTo>
                  <a:cubicBezTo>
                    <a:pt x="9877" y="2235"/>
                    <a:pt x="9840" y="2194"/>
                    <a:pt x="9795" y="2165"/>
                  </a:cubicBezTo>
                  <a:cubicBezTo>
                    <a:pt x="9732" y="2122"/>
                    <a:pt x="9677" y="2100"/>
                    <a:pt x="9639" y="2080"/>
                  </a:cubicBezTo>
                  <a:cubicBezTo>
                    <a:pt x="9599" y="2061"/>
                    <a:pt x="9560" y="2036"/>
                    <a:pt x="9517" y="2010"/>
                  </a:cubicBezTo>
                  <a:cubicBezTo>
                    <a:pt x="9433" y="1958"/>
                    <a:pt x="9338" y="1894"/>
                    <a:pt x="9224" y="1849"/>
                  </a:cubicBezTo>
                  <a:cubicBezTo>
                    <a:pt x="9111" y="1803"/>
                    <a:pt x="9004" y="1781"/>
                    <a:pt x="8917" y="1752"/>
                  </a:cubicBezTo>
                  <a:cubicBezTo>
                    <a:pt x="8874" y="1739"/>
                    <a:pt x="8833" y="1723"/>
                    <a:pt x="8793" y="1706"/>
                  </a:cubicBezTo>
                  <a:lnTo>
                    <a:pt x="8661" y="1644"/>
                  </a:lnTo>
                  <a:lnTo>
                    <a:pt x="8518" y="1575"/>
                  </a:lnTo>
                  <a:cubicBezTo>
                    <a:pt x="8472" y="1553"/>
                    <a:pt x="8405" y="1529"/>
                    <a:pt x="8374" y="1514"/>
                  </a:cubicBezTo>
                  <a:cubicBezTo>
                    <a:pt x="8295" y="1481"/>
                    <a:pt x="8208" y="1430"/>
                    <a:pt x="8102" y="1381"/>
                  </a:cubicBezTo>
                  <a:cubicBezTo>
                    <a:pt x="8043" y="1352"/>
                    <a:pt x="7982" y="1330"/>
                    <a:pt x="7918" y="1315"/>
                  </a:cubicBezTo>
                  <a:cubicBezTo>
                    <a:pt x="7857" y="1302"/>
                    <a:pt x="7796" y="1293"/>
                    <a:pt x="7733" y="1289"/>
                  </a:cubicBezTo>
                  <a:cubicBezTo>
                    <a:pt x="7624" y="1281"/>
                    <a:pt x="7551" y="1273"/>
                    <a:pt x="7510" y="1250"/>
                  </a:cubicBezTo>
                  <a:cubicBezTo>
                    <a:pt x="7455" y="1224"/>
                    <a:pt x="7378" y="1163"/>
                    <a:pt x="7257" y="1098"/>
                  </a:cubicBezTo>
                  <a:cubicBezTo>
                    <a:pt x="7189" y="1064"/>
                    <a:pt x="7115" y="1039"/>
                    <a:pt x="7040" y="1028"/>
                  </a:cubicBezTo>
                  <a:cubicBezTo>
                    <a:pt x="6978" y="1019"/>
                    <a:pt x="6914" y="1014"/>
                    <a:pt x="6850" y="1014"/>
                  </a:cubicBezTo>
                  <a:cubicBezTo>
                    <a:pt x="6795" y="1013"/>
                    <a:pt x="6750" y="1013"/>
                    <a:pt x="6716" y="1008"/>
                  </a:cubicBezTo>
                  <a:cubicBezTo>
                    <a:pt x="6701" y="1007"/>
                    <a:pt x="6687" y="1005"/>
                    <a:pt x="6672" y="1001"/>
                  </a:cubicBezTo>
                  <a:lnTo>
                    <a:pt x="6608" y="984"/>
                  </a:lnTo>
                  <a:cubicBezTo>
                    <a:pt x="6407" y="927"/>
                    <a:pt x="6208" y="865"/>
                    <a:pt x="6003" y="832"/>
                  </a:cubicBezTo>
                  <a:lnTo>
                    <a:pt x="5702" y="775"/>
                  </a:lnTo>
                  <a:cubicBezTo>
                    <a:pt x="5617" y="756"/>
                    <a:pt x="5522" y="727"/>
                    <a:pt x="5415" y="701"/>
                  </a:cubicBezTo>
                  <a:cubicBezTo>
                    <a:pt x="5361" y="687"/>
                    <a:pt x="5304" y="674"/>
                    <a:pt x="5244" y="664"/>
                  </a:cubicBezTo>
                  <a:cubicBezTo>
                    <a:pt x="5203" y="657"/>
                    <a:pt x="5164" y="646"/>
                    <a:pt x="5119" y="635"/>
                  </a:cubicBezTo>
                  <a:cubicBezTo>
                    <a:pt x="5029" y="611"/>
                    <a:pt x="4925" y="577"/>
                    <a:pt x="4800" y="554"/>
                  </a:cubicBezTo>
                  <a:cubicBezTo>
                    <a:pt x="4687" y="536"/>
                    <a:pt x="4572" y="523"/>
                    <a:pt x="4457" y="517"/>
                  </a:cubicBezTo>
                  <a:lnTo>
                    <a:pt x="4315" y="506"/>
                  </a:lnTo>
                  <a:lnTo>
                    <a:pt x="4252" y="497"/>
                  </a:lnTo>
                  <a:cubicBezTo>
                    <a:pt x="4219" y="493"/>
                    <a:pt x="4185" y="489"/>
                    <a:pt x="4155" y="487"/>
                  </a:cubicBezTo>
                  <a:cubicBezTo>
                    <a:pt x="4029" y="479"/>
                    <a:pt x="3923" y="482"/>
                    <a:pt x="3839" y="477"/>
                  </a:cubicBezTo>
                  <a:lnTo>
                    <a:pt x="3779" y="472"/>
                  </a:lnTo>
                  <a:lnTo>
                    <a:pt x="3714" y="463"/>
                  </a:lnTo>
                  <a:lnTo>
                    <a:pt x="3561" y="441"/>
                  </a:lnTo>
                  <a:cubicBezTo>
                    <a:pt x="3358" y="413"/>
                    <a:pt x="3155" y="383"/>
                    <a:pt x="2952" y="351"/>
                  </a:cubicBezTo>
                  <a:lnTo>
                    <a:pt x="2801" y="328"/>
                  </a:lnTo>
                  <a:lnTo>
                    <a:pt x="2736" y="317"/>
                  </a:lnTo>
                  <a:lnTo>
                    <a:pt x="2674" y="307"/>
                  </a:lnTo>
                  <a:cubicBezTo>
                    <a:pt x="2587" y="289"/>
                    <a:pt x="2482" y="264"/>
                    <a:pt x="2354" y="246"/>
                  </a:cubicBezTo>
                  <a:cubicBezTo>
                    <a:pt x="2261" y="233"/>
                    <a:pt x="2173" y="232"/>
                    <a:pt x="2098" y="232"/>
                  </a:cubicBezTo>
                  <a:cubicBezTo>
                    <a:pt x="2073" y="232"/>
                    <a:pt x="2049" y="232"/>
                    <a:pt x="2027" y="232"/>
                  </a:cubicBezTo>
                  <a:cubicBezTo>
                    <a:pt x="2016" y="232"/>
                    <a:pt x="2006" y="232"/>
                    <a:pt x="1996" y="232"/>
                  </a:cubicBezTo>
                  <a:cubicBezTo>
                    <a:pt x="1958" y="232"/>
                    <a:pt x="1918" y="229"/>
                    <a:pt x="1880" y="226"/>
                  </a:cubicBezTo>
                  <a:cubicBezTo>
                    <a:pt x="1853" y="221"/>
                    <a:pt x="1825" y="214"/>
                    <a:pt x="1798" y="206"/>
                  </a:cubicBezTo>
                  <a:cubicBezTo>
                    <a:pt x="1725" y="187"/>
                    <a:pt x="1616" y="143"/>
                    <a:pt x="1450" y="118"/>
                  </a:cubicBezTo>
                  <a:lnTo>
                    <a:pt x="1136" y="80"/>
                  </a:lnTo>
                  <a:lnTo>
                    <a:pt x="527" y="6"/>
                  </a:lnTo>
                  <a:cubicBezTo>
                    <a:pt x="519" y="5"/>
                    <a:pt x="509" y="4"/>
                    <a:pt x="500" y="2"/>
                  </a:cubicBezTo>
                  <a:cubicBezTo>
                    <a:pt x="488" y="1"/>
                    <a:pt x="477" y="1"/>
                    <a:pt x="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0">
              <a:extLst>
                <a:ext uri="{FF2B5EF4-FFF2-40B4-BE49-F238E27FC236}">
                  <a16:creationId xmlns:a16="http://schemas.microsoft.com/office/drawing/2014/main" id="{F0AF8EE3-9818-DFD9-9D92-BCB8A773F0AC}"/>
                </a:ext>
              </a:extLst>
            </p:cNvPr>
            <p:cNvSpPr/>
            <p:nvPr/>
          </p:nvSpPr>
          <p:spPr>
            <a:xfrm>
              <a:off x="3035100" y="4343800"/>
              <a:ext cx="91825" cy="73475"/>
            </a:xfrm>
            <a:custGeom>
              <a:avLst/>
              <a:gdLst/>
              <a:ahLst/>
              <a:cxnLst/>
              <a:rect l="l" t="t" r="r" b="b"/>
              <a:pathLst>
                <a:path w="3673" h="2939" extrusionOk="0">
                  <a:moveTo>
                    <a:pt x="3226" y="2345"/>
                  </a:moveTo>
                  <a:lnTo>
                    <a:pt x="3226" y="2345"/>
                  </a:lnTo>
                  <a:cubicBezTo>
                    <a:pt x="3230" y="2345"/>
                    <a:pt x="3232" y="2346"/>
                    <a:pt x="3231" y="2346"/>
                  </a:cubicBezTo>
                  <a:cubicBezTo>
                    <a:pt x="3231" y="2346"/>
                    <a:pt x="3229" y="2346"/>
                    <a:pt x="3226" y="2345"/>
                  </a:cubicBezTo>
                  <a:close/>
                  <a:moveTo>
                    <a:pt x="3099" y="2554"/>
                  </a:moveTo>
                  <a:cubicBezTo>
                    <a:pt x="3102" y="2556"/>
                    <a:pt x="3103" y="2558"/>
                    <a:pt x="3103" y="2558"/>
                  </a:cubicBezTo>
                  <a:cubicBezTo>
                    <a:pt x="3103" y="2558"/>
                    <a:pt x="3101" y="2557"/>
                    <a:pt x="3099" y="2554"/>
                  </a:cubicBezTo>
                  <a:close/>
                  <a:moveTo>
                    <a:pt x="2080" y="0"/>
                  </a:moveTo>
                  <a:cubicBezTo>
                    <a:pt x="2056" y="0"/>
                    <a:pt x="2031" y="6"/>
                    <a:pt x="2009" y="18"/>
                  </a:cubicBezTo>
                  <a:cubicBezTo>
                    <a:pt x="1940" y="53"/>
                    <a:pt x="1909" y="134"/>
                    <a:pt x="1936" y="205"/>
                  </a:cubicBezTo>
                  <a:cubicBezTo>
                    <a:pt x="1960" y="270"/>
                    <a:pt x="1987" y="332"/>
                    <a:pt x="2016" y="394"/>
                  </a:cubicBezTo>
                  <a:cubicBezTo>
                    <a:pt x="2048" y="455"/>
                    <a:pt x="2070" y="501"/>
                    <a:pt x="2092" y="554"/>
                  </a:cubicBezTo>
                  <a:cubicBezTo>
                    <a:pt x="2133" y="657"/>
                    <a:pt x="2191" y="792"/>
                    <a:pt x="2240" y="900"/>
                  </a:cubicBezTo>
                  <a:cubicBezTo>
                    <a:pt x="2291" y="1010"/>
                    <a:pt x="2339" y="1120"/>
                    <a:pt x="2376" y="1228"/>
                  </a:cubicBezTo>
                  <a:cubicBezTo>
                    <a:pt x="2398" y="1285"/>
                    <a:pt x="2426" y="1354"/>
                    <a:pt x="2452" y="1415"/>
                  </a:cubicBezTo>
                  <a:cubicBezTo>
                    <a:pt x="2480" y="1476"/>
                    <a:pt x="2508" y="1535"/>
                    <a:pt x="2539" y="1597"/>
                  </a:cubicBezTo>
                  <a:lnTo>
                    <a:pt x="2628" y="1763"/>
                  </a:lnTo>
                  <a:cubicBezTo>
                    <a:pt x="2654" y="1812"/>
                    <a:pt x="2679" y="1864"/>
                    <a:pt x="2706" y="1920"/>
                  </a:cubicBezTo>
                  <a:cubicBezTo>
                    <a:pt x="2757" y="2026"/>
                    <a:pt x="2807" y="2145"/>
                    <a:pt x="2867" y="2261"/>
                  </a:cubicBezTo>
                  <a:lnTo>
                    <a:pt x="2873" y="2272"/>
                  </a:lnTo>
                  <a:lnTo>
                    <a:pt x="2764" y="2272"/>
                  </a:lnTo>
                  <a:cubicBezTo>
                    <a:pt x="2638" y="2272"/>
                    <a:pt x="2514" y="2276"/>
                    <a:pt x="2389" y="2279"/>
                  </a:cubicBezTo>
                  <a:lnTo>
                    <a:pt x="2013" y="2290"/>
                  </a:lnTo>
                  <a:cubicBezTo>
                    <a:pt x="1954" y="2293"/>
                    <a:pt x="1906" y="2294"/>
                    <a:pt x="1856" y="2294"/>
                  </a:cubicBezTo>
                  <a:cubicBezTo>
                    <a:pt x="1796" y="2294"/>
                    <a:pt x="1734" y="2292"/>
                    <a:pt x="1649" y="2290"/>
                  </a:cubicBezTo>
                  <a:cubicBezTo>
                    <a:pt x="1579" y="2290"/>
                    <a:pt x="1513" y="2292"/>
                    <a:pt x="1447" y="2295"/>
                  </a:cubicBezTo>
                  <a:cubicBezTo>
                    <a:pt x="1382" y="2299"/>
                    <a:pt x="1310" y="2306"/>
                    <a:pt x="1250" y="2314"/>
                  </a:cubicBezTo>
                  <a:cubicBezTo>
                    <a:pt x="1136" y="2328"/>
                    <a:pt x="1013" y="2332"/>
                    <a:pt x="894" y="2339"/>
                  </a:cubicBezTo>
                  <a:cubicBezTo>
                    <a:pt x="775" y="2344"/>
                    <a:pt x="631" y="2350"/>
                    <a:pt x="512" y="2362"/>
                  </a:cubicBezTo>
                  <a:cubicBezTo>
                    <a:pt x="393" y="2373"/>
                    <a:pt x="263" y="2381"/>
                    <a:pt x="136" y="2396"/>
                  </a:cubicBezTo>
                  <a:lnTo>
                    <a:pt x="135" y="2396"/>
                  </a:lnTo>
                  <a:cubicBezTo>
                    <a:pt x="57" y="2406"/>
                    <a:pt x="1" y="2471"/>
                    <a:pt x="1" y="2548"/>
                  </a:cubicBezTo>
                  <a:cubicBezTo>
                    <a:pt x="2" y="2626"/>
                    <a:pt x="59" y="2690"/>
                    <a:pt x="136" y="2699"/>
                  </a:cubicBezTo>
                  <a:cubicBezTo>
                    <a:pt x="259" y="2712"/>
                    <a:pt x="377" y="2730"/>
                    <a:pt x="510" y="2742"/>
                  </a:cubicBezTo>
                  <a:cubicBezTo>
                    <a:pt x="643" y="2754"/>
                    <a:pt x="749" y="2763"/>
                    <a:pt x="881" y="2779"/>
                  </a:cubicBezTo>
                  <a:cubicBezTo>
                    <a:pt x="1012" y="2792"/>
                    <a:pt x="1140" y="2799"/>
                    <a:pt x="1276" y="2799"/>
                  </a:cubicBezTo>
                  <a:cubicBezTo>
                    <a:pt x="1341" y="2799"/>
                    <a:pt x="1394" y="2801"/>
                    <a:pt x="1454" y="2804"/>
                  </a:cubicBezTo>
                  <a:cubicBezTo>
                    <a:pt x="1514" y="2805"/>
                    <a:pt x="1573" y="2808"/>
                    <a:pt x="1627" y="2813"/>
                  </a:cubicBezTo>
                  <a:cubicBezTo>
                    <a:pt x="1723" y="2824"/>
                    <a:pt x="1894" y="2845"/>
                    <a:pt x="2013" y="2845"/>
                  </a:cubicBezTo>
                  <a:lnTo>
                    <a:pt x="2389" y="2854"/>
                  </a:lnTo>
                  <a:cubicBezTo>
                    <a:pt x="2515" y="2858"/>
                    <a:pt x="2639" y="2861"/>
                    <a:pt x="2764" y="2861"/>
                  </a:cubicBezTo>
                  <a:lnTo>
                    <a:pt x="2859" y="2863"/>
                  </a:lnTo>
                  <a:lnTo>
                    <a:pt x="2882" y="2863"/>
                  </a:lnTo>
                  <a:lnTo>
                    <a:pt x="2890" y="2864"/>
                  </a:lnTo>
                  <a:cubicBezTo>
                    <a:pt x="2896" y="2864"/>
                    <a:pt x="2902" y="2864"/>
                    <a:pt x="2906" y="2865"/>
                  </a:cubicBezTo>
                  <a:cubicBezTo>
                    <a:pt x="2931" y="2868"/>
                    <a:pt x="2953" y="2879"/>
                    <a:pt x="3038" y="2909"/>
                  </a:cubicBezTo>
                  <a:cubicBezTo>
                    <a:pt x="3071" y="2918"/>
                    <a:pt x="3122" y="2939"/>
                    <a:pt x="3199" y="2939"/>
                  </a:cubicBezTo>
                  <a:cubicBezTo>
                    <a:pt x="3223" y="2939"/>
                    <a:pt x="3249" y="2937"/>
                    <a:pt x="3278" y="2932"/>
                  </a:cubicBezTo>
                  <a:cubicBezTo>
                    <a:pt x="3377" y="2912"/>
                    <a:pt x="3466" y="2859"/>
                    <a:pt x="3529" y="2781"/>
                  </a:cubicBezTo>
                  <a:cubicBezTo>
                    <a:pt x="3568" y="2734"/>
                    <a:pt x="3601" y="2682"/>
                    <a:pt x="3624" y="2626"/>
                  </a:cubicBezTo>
                  <a:cubicBezTo>
                    <a:pt x="3664" y="2534"/>
                    <a:pt x="3672" y="2432"/>
                    <a:pt x="3646" y="2335"/>
                  </a:cubicBezTo>
                  <a:cubicBezTo>
                    <a:pt x="3609" y="2216"/>
                    <a:pt x="3546" y="2162"/>
                    <a:pt x="3516" y="2130"/>
                  </a:cubicBezTo>
                  <a:lnTo>
                    <a:pt x="3446" y="2065"/>
                  </a:lnTo>
                  <a:cubicBezTo>
                    <a:pt x="3434" y="2055"/>
                    <a:pt x="3424" y="2045"/>
                    <a:pt x="3415" y="2032"/>
                  </a:cubicBezTo>
                  <a:cubicBezTo>
                    <a:pt x="3411" y="2028"/>
                    <a:pt x="3409" y="2024"/>
                    <a:pt x="3405" y="2019"/>
                  </a:cubicBezTo>
                  <a:lnTo>
                    <a:pt x="3401" y="2011"/>
                  </a:lnTo>
                  <a:lnTo>
                    <a:pt x="3390" y="1991"/>
                  </a:lnTo>
                  <a:lnTo>
                    <a:pt x="3214" y="1660"/>
                  </a:lnTo>
                  <a:cubicBezTo>
                    <a:pt x="3152" y="1545"/>
                    <a:pt x="3085" y="1435"/>
                    <a:pt x="3013" y="1328"/>
                  </a:cubicBezTo>
                  <a:cubicBezTo>
                    <a:pt x="2983" y="1281"/>
                    <a:pt x="2953" y="1230"/>
                    <a:pt x="2923" y="1179"/>
                  </a:cubicBezTo>
                  <a:cubicBezTo>
                    <a:pt x="2894" y="1127"/>
                    <a:pt x="2869" y="1083"/>
                    <a:pt x="2842" y="1026"/>
                  </a:cubicBezTo>
                  <a:cubicBezTo>
                    <a:pt x="2779" y="902"/>
                    <a:pt x="2709" y="790"/>
                    <a:pt x="2642" y="681"/>
                  </a:cubicBezTo>
                  <a:lnTo>
                    <a:pt x="2434" y="365"/>
                  </a:lnTo>
                  <a:cubicBezTo>
                    <a:pt x="2396" y="308"/>
                    <a:pt x="2349" y="249"/>
                    <a:pt x="2312" y="206"/>
                  </a:cubicBezTo>
                  <a:cubicBezTo>
                    <a:pt x="2275" y="162"/>
                    <a:pt x="2241" y="116"/>
                    <a:pt x="2206" y="67"/>
                  </a:cubicBezTo>
                  <a:lnTo>
                    <a:pt x="2204" y="64"/>
                  </a:lnTo>
                  <a:cubicBezTo>
                    <a:pt x="2175" y="23"/>
                    <a:pt x="2128" y="0"/>
                    <a:pt x="2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40">
            <a:extLst>
              <a:ext uri="{FF2B5EF4-FFF2-40B4-BE49-F238E27FC236}">
                <a16:creationId xmlns:a16="http://schemas.microsoft.com/office/drawing/2014/main" id="{5504563F-A559-6458-7CC9-CE0FB00A7A62}"/>
              </a:ext>
            </a:extLst>
          </p:cNvPr>
          <p:cNvGrpSpPr/>
          <p:nvPr/>
        </p:nvGrpSpPr>
        <p:grpSpPr>
          <a:xfrm rot="-5731622" flipH="1">
            <a:off x="6075544" y="1664557"/>
            <a:ext cx="299764" cy="563205"/>
            <a:chOff x="1724625" y="4662875"/>
            <a:chExt cx="204475" cy="384200"/>
          </a:xfrm>
        </p:grpSpPr>
        <p:sp>
          <p:nvSpPr>
            <p:cNvPr id="1339" name="Google Shape;1339;p40">
              <a:extLst>
                <a:ext uri="{FF2B5EF4-FFF2-40B4-BE49-F238E27FC236}">
                  <a16:creationId xmlns:a16="http://schemas.microsoft.com/office/drawing/2014/main" id="{6C2B07B1-AF7D-7D35-55A0-0C33091E6FAE}"/>
                </a:ext>
              </a:extLst>
            </p:cNvPr>
            <p:cNvSpPr/>
            <p:nvPr/>
          </p:nvSpPr>
          <p:spPr>
            <a:xfrm>
              <a:off x="1724625" y="4681300"/>
              <a:ext cx="185425" cy="365775"/>
            </a:xfrm>
            <a:custGeom>
              <a:avLst/>
              <a:gdLst/>
              <a:ahLst/>
              <a:cxnLst/>
              <a:rect l="l" t="t" r="r" b="b"/>
              <a:pathLst>
                <a:path w="7417" h="14631" extrusionOk="0">
                  <a:moveTo>
                    <a:pt x="6791" y="0"/>
                  </a:moveTo>
                  <a:cubicBezTo>
                    <a:pt x="6774" y="0"/>
                    <a:pt x="6757" y="3"/>
                    <a:pt x="6740" y="9"/>
                  </a:cubicBezTo>
                  <a:cubicBezTo>
                    <a:pt x="6626" y="52"/>
                    <a:pt x="6524" y="104"/>
                    <a:pt x="6428" y="147"/>
                  </a:cubicBezTo>
                  <a:lnTo>
                    <a:pt x="6358" y="178"/>
                  </a:lnTo>
                  <a:lnTo>
                    <a:pt x="6280" y="208"/>
                  </a:lnTo>
                  <a:cubicBezTo>
                    <a:pt x="6223" y="234"/>
                    <a:pt x="6167" y="264"/>
                    <a:pt x="6115" y="297"/>
                  </a:cubicBezTo>
                  <a:cubicBezTo>
                    <a:pt x="6066" y="327"/>
                    <a:pt x="6021" y="356"/>
                    <a:pt x="5979" y="379"/>
                  </a:cubicBezTo>
                  <a:cubicBezTo>
                    <a:pt x="5938" y="402"/>
                    <a:pt x="5896" y="421"/>
                    <a:pt x="5852" y="436"/>
                  </a:cubicBezTo>
                  <a:lnTo>
                    <a:pt x="5541" y="541"/>
                  </a:lnTo>
                  <a:cubicBezTo>
                    <a:pt x="5430" y="581"/>
                    <a:pt x="5323" y="631"/>
                    <a:pt x="5220" y="689"/>
                  </a:cubicBezTo>
                  <a:cubicBezTo>
                    <a:pt x="5130" y="740"/>
                    <a:pt x="5037" y="784"/>
                    <a:pt x="4941" y="819"/>
                  </a:cubicBezTo>
                  <a:cubicBezTo>
                    <a:pt x="4844" y="856"/>
                    <a:pt x="4737" y="891"/>
                    <a:pt x="4626" y="940"/>
                  </a:cubicBezTo>
                  <a:cubicBezTo>
                    <a:pt x="4512" y="988"/>
                    <a:pt x="4409" y="1053"/>
                    <a:pt x="4316" y="1106"/>
                  </a:cubicBezTo>
                  <a:cubicBezTo>
                    <a:pt x="4270" y="1134"/>
                    <a:pt x="4226" y="1159"/>
                    <a:pt x="4183" y="1181"/>
                  </a:cubicBezTo>
                  <a:cubicBezTo>
                    <a:pt x="4148" y="1197"/>
                    <a:pt x="4110" y="1210"/>
                    <a:pt x="4070" y="1218"/>
                  </a:cubicBezTo>
                  <a:cubicBezTo>
                    <a:pt x="3979" y="1241"/>
                    <a:pt x="3848" y="1252"/>
                    <a:pt x="3705" y="1329"/>
                  </a:cubicBezTo>
                  <a:cubicBezTo>
                    <a:pt x="3586" y="1396"/>
                    <a:pt x="3497" y="1474"/>
                    <a:pt x="3415" y="1533"/>
                  </a:cubicBezTo>
                  <a:lnTo>
                    <a:pt x="3356" y="1575"/>
                  </a:lnTo>
                  <a:lnTo>
                    <a:pt x="3289" y="1618"/>
                  </a:lnTo>
                  <a:cubicBezTo>
                    <a:pt x="3235" y="1654"/>
                    <a:pt x="3185" y="1691"/>
                    <a:pt x="3140" y="1728"/>
                  </a:cubicBezTo>
                  <a:lnTo>
                    <a:pt x="3014" y="1828"/>
                  </a:lnTo>
                  <a:cubicBezTo>
                    <a:pt x="2974" y="1859"/>
                    <a:pt x="2941" y="1880"/>
                    <a:pt x="2891" y="1915"/>
                  </a:cubicBezTo>
                  <a:lnTo>
                    <a:pt x="2611" y="2104"/>
                  </a:lnTo>
                  <a:cubicBezTo>
                    <a:pt x="2516" y="2165"/>
                    <a:pt x="2431" y="2241"/>
                    <a:pt x="2341" y="2309"/>
                  </a:cubicBezTo>
                  <a:lnTo>
                    <a:pt x="2207" y="2413"/>
                  </a:lnTo>
                  <a:lnTo>
                    <a:pt x="2149" y="2458"/>
                  </a:lnTo>
                  <a:cubicBezTo>
                    <a:pt x="2134" y="2469"/>
                    <a:pt x="2115" y="2482"/>
                    <a:pt x="2097" y="2495"/>
                  </a:cubicBezTo>
                  <a:cubicBezTo>
                    <a:pt x="2018" y="2546"/>
                    <a:pt x="1910" y="2598"/>
                    <a:pt x="1795" y="2698"/>
                  </a:cubicBezTo>
                  <a:cubicBezTo>
                    <a:pt x="1691" y="2795"/>
                    <a:pt x="1623" y="2884"/>
                    <a:pt x="1551" y="2971"/>
                  </a:cubicBezTo>
                  <a:cubicBezTo>
                    <a:pt x="1488" y="3052"/>
                    <a:pt x="1420" y="3129"/>
                    <a:pt x="1348" y="3202"/>
                  </a:cubicBezTo>
                  <a:cubicBezTo>
                    <a:pt x="1272" y="3282"/>
                    <a:pt x="1189" y="3361"/>
                    <a:pt x="1104" y="3484"/>
                  </a:cubicBezTo>
                  <a:cubicBezTo>
                    <a:pt x="1017" y="3622"/>
                    <a:pt x="988" y="3745"/>
                    <a:pt x="952" y="3828"/>
                  </a:cubicBezTo>
                  <a:cubicBezTo>
                    <a:pt x="943" y="3848"/>
                    <a:pt x="935" y="3868"/>
                    <a:pt x="926" y="3882"/>
                  </a:cubicBezTo>
                  <a:cubicBezTo>
                    <a:pt x="923" y="3892"/>
                    <a:pt x="918" y="3896"/>
                    <a:pt x="914" y="3904"/>
                  </a:cubicBezTo>
                  <a:lnTo>
                    <a:pt x="895" y="3935"/>
                  </a:lnTo>
                  <a:lnTo>
                    <a:pt x="807" y="4069"/>
                  </a:lnTo>
                  <a:cubicBezTo>
                    <a:pt x="745" y="4164"/>
                    <a:pt x="677" y="4274"/>
                    <a:pt x="626" y="4400"/>
                  </a:cubicBezTo>
                  <a:cubicBezTo>
                    <a:pt x="576" y="4521"/>
                    <a:pt x="546" y="4636"/>
                    <a:pt x="515" y="4733"/>
                  </a:cubicBezTo>
                  <a:cubicBezTo>
                    <a:pt x="504" y="4775"/>
                    <a:pt x="489" y="4817"/>
                    <a:pt x="471" y="4856"/>
                  </a:cubicBezTo>
                  <a:cubicBezTo>
                    <a:pt x="452" y="4897"/>
                    <a:pt x="430" y="4936"/>
                    <a:pt x="405" y="4973"/>
                  </a:cubicBezTo>
                  <a:cubicBezTo>
                    <a:pt x="352" y="5063"/>
                    <a:pt x="269" y="5179"/>
                    <a:pt x="232" y="5355"/>
                  </a:cubicBezTo>
                  <a:cubicBezTo>
                    <a:pt x="202" y="5530"/>
                    <a:pt x="227" y="5659"/>
                    <a:pt x="231" y="5752"/>
                  </a:cubicBezTo>
                  <a:cubicBezTo>
                    <a:pt x="233" y="5786"/>
                    <a:pt x="232" y="5822"/>
                    <a:pt x="227" y="5857"/>
                  </a:cubicBezTo>
                  <a:cubicBezTo>
                    <a:pt x="219" y="5896"/>
                    <a:pt x="209" y="5934"/>
                    <a:pt x="196" y="5971"/>
                  </a:cubicBezTo>
                  <a:cubicBezTo>
                    <a:pt x="166" y="6061"/>
                    <a:pt x="113" y="6177"/>
                    <a:pt x="89" y="6336"/>
                  </a:cubicBezTo>
                  <a:lnTo>
                    <a:pt x="78" y="6420"/>
                  </a:lnTo>
                  <a:lnTo>
                    <a:pt x="67" y="6488"/>
                  </a:lnTo>
                  <a:lnTo>
                    <a:pt x="36" y="6648"/>
                  </a:lnTo>
                  <a:cubicBezTo>
                    <a:pt x="22" y="6712"/>
                    <a:pt x="13" y="6775"/>
                    <a:pt x="7" y="6840"/>
                  </a:cubicBezTo>
                  <a:cubicBezTo>
                    <a:pt x="1" y="6919"/>
                    <a:pt x="4" y="6968"/>
                    <a:pt x="4" y="7026"/>
                  </a:cubicBezTo>
                  <a:lnTo>
                    <a:pt x="8" y="7369"/>
                  </a:lnTo>
                  <a:cubicBezTo>
                    <a:pt x="9" y="7482"/>
                    <a:pt x="19" y="7597"/>
                    <a:pt x="25" y="7710"/>
                  </a:cubicBezTo>
                  <a:cubicBezTo>
                    <a:pt x="34" y="7824"/>
                    <a:pt x="33" y="7939"/>
                    <a:pt x="56" y="8051"/>
                  </a:cubicBezTo>
                  <a:lnTo>
                    <a:pt x="112" y="8388"/>
                  </a:lnTo>
                  <a:lnTo>
                    <a:pt x="119" y="8431"/>
                  </a:lnTo>
                  <a:lnTo>
                    <a:pt x="129" y="8482"/>
                  </a:lnTo>
                  <a:cubicBezTo>
                    <a:pt x="137" y="8525"/>
                    <a:pt x="150" y="8565"/>
                    <a:pt x="165" y="8606"/>
                  </a:cubicBezTo>
                  <a:cubicBezTo>
                    <a:pt x="189" y="8668"/>
                    <a:pt x="217" y="8729"/>
                    <a:pt x="248" y="8788"/>
                  </a:cubicBezTo>
                  <a:cubicBezTo>
                    <a:pt x="269" y="8827"/>
                    <a:pt x="289" y="8867"/>
                    <a:pt x="305" y="8908"/>
                  </a:cubicBezTo>
                  <a:cubicBezTo>
                    <a:pt x="309" y="8921"/>
                    <a:pt x="314" y="8934"/>
                    <a:pt x="316" y="8946"/>
                  </a:cubicBezTo>
                  <a:lnTo>
                    <a:pt x="329" y="9008"/>
                  </a:lnTo>
                  <a:cubicBezTo>
                    <a:pt x="344" y="9095"/>
                    <a:pt x="352" y="9210"/>
                    <a:pt x="382" y="9347"/>
                  </a:cubicBezTo>
                  <a:cubicBezTo>
                    <a:pt x="413" y="9495"/>
                    <a:pt x="471" y="9619"/>
                    <a:pt x="519" y="9723"/>
                  </a:cubicBezTo>
                  <a:lnTo>
                    <a:pt x="583" y="9865"/>
                  </a:lnTo>
                  <a:lnTo>
                    <a:pt x="610" y="9927"/>
                  </a:lnTo>
                  <a:lnTo>
                    <a:pt x="635" y="9999"/>
                  </a:lnTo>
                  <a:cubicBezTo>
                    <a:pt x="671" y="10097"/>
                    <a:pt x="707" y="10207"/>
                    <a:pt x="755" y="10322"/>
                  </a:cubicBezTo>
                  <a:lnTo>
                    <a:pt x="889" y="10630"/>
                  </a:lnTo>
                  <a:cubicBezTo>
                    <a:pt x="914" y="10683"/>
                    <a:pt x="938" y="10737"/>
                    <a:pt x="966" y="10794"/>
                  </a:cubicBezTo>
                  <a:lnTo>
                    <a:pt x="1011" y="10879"/>
                  </a:lnTo>
                  <a:lnTo>
                    <a:pt x="1054" y="10954"/>
                  </a:lnTo>
                  <a:lnTo>
                    <a:pt x="1225" y="11255"/>
                  </a:lnTo>
                  <a:lnTo>
                    <a:pt x="1298" y="11383"/>
                  </a:lnTo>
                  <a:lnTo>
                    <a:pt x="1369" y="11518"/>
                  </a:lnTo>
                  <a:cubicBezTo>
                    <a:pt x="1396" y="11569"/>
                    <a:pt x="1424" y="11626"/>
                    <a:pt x="1461" y="11686"/>
                  </a:cubicBezTo>
                  <a:cubicBezTo>
                    <a:pt x="1481" y="11716"/>
                    <a:pt x="1501" y="11746"/>
                    <a:pt x="1524" y="11778"/>
                  </a:cubicBezTo>
                  <a:cubicBezTo>
                    <a:pt x="1540" y="11800"/>
                    <a:pt x="1558" y="11821"/>
                    <a:pt x="1577" y="11842"/>
                  </a:cubicBezTo>
                  <a:cubicBezTo>
                    <a:pt x="1595" y="11860"/>
                    <a:pt x="1615" y="11879"/>
                    <a:pt x="1635" y="11896"/>
                  </a:cubicBezTo>
                  <a:cubicBezTo>
                    <a:pt x="1696" y="11947"/>
                    <a:pt x="1762" y="11991"/>
                    <a:pt x="1832" y="12028"/>
                  </a:cubicBezTo>
                  <a:cubicBezTo>
                    <a:pt x="1872" y="12047"/>
                    <a:pt x="1909" y="12069"/>
                    <a:pt x="1945" y="12094"/>
                  </a:cubicBezTo>
                  <a:cubicBezTo>
                    <a:pt x="1951" y="12097"/>
                    <a:pt x="1957" y="12102"/>
                    <a:pt x="1962" y="12106"/>
                  </a:cubicBezTo>
                  <a:cubicBezTo>
                    <a:pt x="1961" y="12106"/>
                    <a:pt x="1960" y="12105"/>
                    <a:pt x="1960" y="12105"/>
                  </a:cubicBezTo>
                  <a:lnTo>
                    <a:pt x="1960" y="12105"/>
                  </a:lnTo>
                  <a:cubicBezTo>
                    <a:pt x="1959" y="12105"/>
                    <a:pt x="1969" y="12116"/>
                    <a:pt x="1976" y="12127"/>
                  </a:cubicBezTo>
                  <a:cubicBezTo>
                    <a:pt x="1994" y="12151"/>
                    <a:pt x="2016" y="12187"/>
                    <a:pt x="2044" y="12235"/>
                  </a:cubicBezTo>
                  <a:cubicBezTo>
                    <a:pt x="2073" y="12281"/>
                    <a:pt x="2104" y="12336"/>
                    <a:pt x="2149" y="12399"/>
                  </a:cubicBezTo>
                  <a:cubicBezTo>
                    <a:pt x="2197" y="12468"/>
                    <a:pt x="2255" y="12532"/>
                    <a:pt x="2321" y="12586"/>
                  </a:cubicBezTo>
                  <a:cubicBezTo>
                    <a:pt x="2448" y="12692"/>
                    <a:pt x="2560" y="12748"/>
                    <a:pt x="2628" y="12796"/>
                  </a:cubicBezTo>
                  <a:cubicBezTo>
                    <a:pt x="2653" y="12811"/>
                    <a:pt x="2675" y="12830"/>
                    <a:pt x="2695" y="12849"/>
                  </a:cubicBezTo>
                  <a:cubicBezTo>
                    <a:pt x="2718" y="12876"/>
                    <a:pt x="2740" y="12905"/>
                    <a:pt x="2761" y="12935"/>
                  </a:cubicBezTo>
                  <a:cubicBezTo>
                    <a:pt x="2790" y="12974"/>
                    <a:pt x="2827" y="13030"/>
                    <a:pt x="2878" y="13090"/>
                  </a:cubicBezTo>
                  <a:cubicBezTo>
                    <a:pt x="2907" y="13124"/>
                    <a:pt x="2938" y="13157"/>
                    <a:pt x="2970" y="13187"/>
                  </a:cubicBezTo>
                  <a:cubicBezTo>
                    <a:pt x="3007" y="13219"/>
                    <a:pt x="3045" y="13248"/>
                    <a:pt x="3087" y="13274"/>
                  </a:cubicBezTo>
                  <a:cubicBezTo>
                    <a:pt x="3240" y="13368"/>
                    <a:pt x="3363" y="13404"/>
                    <a:pt x="3438" y="13440"/>
                  </a:cubicBezTo>
                  <a:cubicBezTo>
                    <a:pt x="3457" y="13449"/>
                    <a:pt x="3474" y="13456"/>
                    <a:pt x="3486" y="13463"/>
                  </a:cubicBezTo>
                  <a:lnTo>
                    <a:pt x="3534" y="13492"/>
                  </a:lnTo>
                  <a:lnTo>
                    <a:pt x="3684" y="13581"/>
                  </a:lnTo>
                  <a:lnTo>
                    <a:pt x="3971" y="13747"/>
                  </a:lnTo>
                  <a:cubicBezTo>
                    <a:pt x="4024" y="13778"/>
                    <a:pt x="4103" y="13844"/>
                    <a:pt x="4224" y="13925"/>
                  </a:cubicBezTo>
                  <a:cubicBezTo>
                    <a:pt x="4254" y="13945"/>
                    <a:pt x="4287" y="13965"/>
                    <a:pt x="4324" y="13985"/>
                  </a:cubicBezTo>
                  <a:cubicBezTo>
                    <a:pt x="4360" y="14005"/>
                    <a:pt x="4412" y="14027"/>
                    <a:pt x="4418" y="14030"/>
                  </a:cubicBezTo>
                  <a:cubicBezTo>
                    <a:pt x="4452" y="14046"/>
                    <a:pt x="4492" y="14068"/>
                    <a:pt x="4538" y="14095"/>
                  </a:cubicBezTo>
                  <a:cubicBezTo>
                    <a:pt x="4628" y="14146"/>
                    <a:pt x="4754" y="14220"/>
                    <a:pt x="4902" y="14268"/>
                  </a:cubicBezTo>
                  <a:cubicBezTo>
                    <a:pt x="5030" y="14311"/>
                    <a:pt x="5148" y="14340"/>
                    <a:pt x="5253" y="14366"/>
                  </a:cubicBezTo>
                  <a:lnTo>
                    <a:pt x="5421" y="14409"/>
                  </a:lnTo>
                  <a:cubicBezTo>
                    <a:pt x="5498" y="14425"/>
                    <a:pt x="5576" y="14434"/>
                    <a:pt x="5655" y="14434"/>
                  </a:cubicBezTo>
                  <a:cubicBezTo>
                    <a:pt x="5665" y="14434"/>
                    <a:pt x="5674" y="14434"/>
                    <a:pt x="5684" y="14433"/>
                  </a:cubicBezTo>
                  <a:cubicBezTo>
                    <a:pt x="5764" y="14431"/>
                    <a:pt x="5825" y="14428"/>
                    <a:pt x="5865" y="14428"/>
                  </a:cubicBezTo>
                  <a:cubicBezTo>
                    <a:pt x="5897" y="14428"/>
                    <a:pt x="5916" y="14430"/>
                    <a:pt x="5922" y="14433"/>
                  </a:cubicBezTo>
                  <a:cubicBezTo>
                    <a:pt x="5965" y="14440"/>
                    <a:pt x="6054" y="14478"/>
                    <a:pt x="6188" y="14523"/>
                  </a:cubicBezTo>
                  <a:cubicBezTo>
                    <a:pt x="6268" y="14550"/>
                    <a:pt x="6351" y="14568"/>
                    <a:pt x="6434" y="14578"/>
                  </a:cubicBezTo>
                  <a:lnTo>
                    <a:pt x="6591" y="14597"/>
                  </a:lnTo>
                  <a:cubicBezTo>
                    <a:pt x="6701" y="14611"/>
                    <a:pt x="6825" y="14626"/>
                    <a:pt x="6961" y="14631"/>
                  </a:cubicBezTo>
                  <a:lnTo>
                    <a:pt x="6962" y="14629"/>
                  </a:lnTo>
                  <a:lnTo>
                    <a:pt x="6978" y="14629"/>
                  </a:lnTo>
                  <a:cubicBezTo>
                    <a:pt x="7221" y="14627"/>
                    <a:pt x="7416" y="14430"/>
                    <a:pt x="7415" y="14188"/>
                  </a:cubicBezTo>
                  <a:cubicBezTo>
                    <a:pt x="7415" y="13946"/>
                    <a:pt x="7219" y="13750"/>
                    <a:pt x="6978" y="13750"/>
                  </a:cubicBezTo>
                  <a:cubicBezTo>
                    <a:pt x="6977" y="13750"/>
                    <a:pt x="6977" y="13750"/>
                    <a:pt x="6976" y="13750"/>
                  </a:cubicBezTo>
                  <a:cubicBezTo>
                    <a:pt x="6893" y="13750"/>
                    <a:pt x="6797" y="13742"/>
                    <a:pt x="6689" y="13732"/>
                  </a:cubicBezTo>
                  <a:lnTo>
                    <a:pt x="6518" y="13716"/>
                  </a:lnTo>
                  <a:cubicBezTo>
                    <a:pt x="6493" y="13713"/>
                    <a:pt x="6468" y="13709"/>
                    <a:pt x="6443" y="13701"/>
                  </a:cubicBezTo>
                  <a:cubicBezTo>
                    <a:pt x="6368" y="13681"/>
                    <a:pt x="6255" y="13629"/>
                    <a:pt x="6082" y="13596"/>
                  </a:cubicBezTo>
                  <a:cubicBezTo>
                    <a:pt x="6007" y="13583"/>
                    <a:pt x="5941" y="13579"/>
                    <a:pt x="5884" y="13579"/>
                  </a:cubicBezTo>
                  <a:cubicBezTo>
                    <a:pt x="5785" y="13579"/>
                    <a:pt x="5711" y="13591"/>
                    <a:pt x="5662" y="13591"/>
                  </a:cubicBezTo>
                  <a:cubicBezTo>
                    <a:pt x="5651" y="13592"/>
                    <a:pt x="5641" y="13592"/>
                    <a:pt x="5630" y="13592"/>
                  </a:cubicBezTo>
                  <a:cubicBezTo>
                    <a:pt x="5619" y="13592"/>
                    <a:pt x="5609" y="13592"/>
                    <a:pt x="5598" y="13591"/>
                  </a:cubicBezTo>
                  <a:lnTo>
                    <a:pt x="5445" y="13555"/>
                  </a:lnTo>
                  <a:cubicBezTo>
                    <a:pt x="5337" y="13532"/>
                    <a:pt x="5239" y="13510"/>
                    <a:pt x="5159" y="13486"/>
                  </a:cubicBezTo>
                  <a:cubicBezTo>
                    <a:pt x="5097" y="13469"/>
                    <a:pt x="5030" y="13434"/>
                    <a:pt x="4928" y="13380"/>
                  </a:cubicBezTo>
                  <a:cubicBezTo>
                    <a:pt x="4877" y="13353"/>
                    <a:pt x="4820" y="13323"/>
                    <a:pt x="4754" y="13294"/>
                  </a:cubicBezTo>
                  <a:cubicBezTo>
                    <a:pt x="4710" y="13274"/>
                    <a:pt x="4713" y="13277"/>
                    <a:pt x="4699" y="13270"/>
                  </a:cubicBezTo>
                  <a:cubicBezTo>
                    <a:pt x="4685" y="13263"/>
                    <a:pt x="4671" y="13255"/>
                    <a:pt x="4657" y="13247"/>
                  </a:cubicBezTo>
                  <a:cubicBezTo>
                    <a:pt x="4592" y="13210"/>
                    <a:pt x="4502" y="13133"/>
                    <a:pt x="4365" y="13056"/>
                  </a:cubicBezTo>
                  <a:lnTo>
                    <a:pt x="4077" y="12898"/>
                  </a:lnTo>
                  <a:lnTo>
                    <a:pt x="3941" y="12824"/>
                  </a:lnTo>
                  <a:cubicBezTo>
                    <a:pt x="3925" y="12816"/>
                    <a:pt x="3882" y="12790"/>
                    <a:pt x="3846" y="12772"/>
                  </a:cubicBezTo>
                  <a:cubicBezTo>
                    <a:pt x="3810" y="12753"/>
                    <a:pt x="3777" y="12738"/>
                    <a:pt x="3744" y="12726"/>
                  </a:cubicBezTo>
                  <a:cubicBezTo>
                    <a:pt x="3618" y="12675"/>
                    <a:pt x="3531" y="12646"/>
                    <a:pt x="3495" y="12623"/>
                  </a:cubicBezTo>
                  <a:cubicBezTo>
                    <a:pt x="3489" y="12620"/>
                    <a:pt x="3484" y="12617"/>
                    <a:pt x="3480" y="12614"/>
                  </a:cubicBezTo>
                  <a:cubicBezTo>
                    <a:pt x="3472" y="12607"/>
                    <a:pt x="3464" y="12600"/>
                    <a:pt x="3458" y="12592"/>
                  </a:cubicBezTo>
                  <a:cubicBezTo>
                    <a:pt x="3437" y="12570"/>
                    <a:pt x="3411" y="12534"/>
                    <a:pt x="3375" y="12486"/>
                  </a:cubicBezTo>
                  <a:cubicBezTo>
                    <a:pt x="3331" y="12426"/>
                    <a:pt x="3282" y="12370"/>
                    <a:pt x="3230" y="12317"/>
                  </a:cubicBezTo>
                  <a:cubicBezTo>
                    <a:pt x="3171" y="12260"/>
                    <a:pt x="3107" y="12210"/>
                    <a:pt x="3038" y="12168"/>
                  </a:cubicBezTo>
                  <a:cubicBezTo>
                    <a:pt x="2923" y="12096"/>
                    <a:pt x="2836" y="12051"/>
                    <a:pt x="2795" y="12017"/>
                  </a:cubicBezTo>
                  <a:cubicBezTo>
                    <a:pt x="2775" y="12002"/>
                    <a:pt x="2758" y="11984"/>
                    <a:pt x="2744" y="11964"/>
                  </a:cubicBezTo>
                  <a:cubicBezTo>
                    <a:pt x="2723" y="11939"/>
                    <a:pt x="2699" y="11900"/>
                    <a:pt x="2669" y="11852"/>
                  </a:cubicBezTo>
                  <a:cubicBezTo>
                    <a:pt x="2638" y="11804"/>
                    <a:pt x="2603" y="11748"/>
                    <a:pt x="2554" y="11686"/>
                  </a:cubicBezTo>
                  <a:cubicBezTo>
                    <a:pt x="2525" y="11649"/>
                    <a:pt x="2494" y="11614"/>
                    <a:pt x="2461" y="11582"/>
                  </a:cubicBezTo>
                  <a:cubicBezTo>
                    <a:pt x="2425" y="11548"/>
                    <a:pt x="2387" y="11519"/>
                    <a:pt x="2348" y="11493"/>
                  </a:cubicBezTo>
                  <a:cubicBezTo>
                    <a:pt x="2291" y="11458"/>
                    <a:pt x="2233" y="11426"/>
                    <a:pt x="2174" y="11397"/>
                  </a:cubicBezTo>
                  <a:cubicBezTo>
                    <a:pt x="2147" y="11383"/>
                    <a:pt x="2120" y="11368"/>
                    <a:pt x="2095" y="11351"/>
                  </a:cubicBezTo>
                  <a:cubicBezTo>
                    <a:pt x="2093" y="11350"/>
                    <a:pt x="2092" y="11349"/>
                    <a:pt x="2092" y="11349"/>
                  </a:cubicBezTo>
                  <a:cubicBezTo>
                    <a:pt x="2091" y="11349"/>
                    <a:pt x="2094" y="11352"/>
                    <a:pt x="2094" y="11352"/>
                  </a:cubicBezTo>
                  <a:cubicBezTo>
                    <a:pt x="2094" y="11352"/>
                    <a:pt x="2093" y="11352"/>
                    <a:pt x="2092" y="11351"/>
                  </a:cubicBezTo>
                  <a:cubicBezTo>
                    <a:pt x="2082" y="11338"/>
                    <a:pt x="2071" y="11323"/>
                    <a:pt x="2061" y="11307"/>
                  </a:cubicBezTo>
                  <a:cubicBezTo>
                    <a:pt x="2039" y="11274"/>
                    <a:pt x="2016" y="11235"/>
                    <a:pt x="1991" y="11188"/>
                  </a:cubicBezTo>
                  <a:cubicBezTo>
                    <a:pt x="1965" y="11142"/>
                    <a:pt x="1937" y="11091"/>
                    <a:pt x="1904" y="11034"/>
                  </a:cubicBezTo>
                  <a:cubicBezTo>
                    <a:pt x="1888" y="11006"/>
                    <a:pt x="1868" y="10976"/>
                    <a:pt x="1850" y="10947"/>
                  </a:cubicBezTo>
                  <a:lnTo>
                    <a:pt x="1809" y="10880"/>
                  </a:lnTo>
                  <a:lnTo>
                    <a:pt x="1646" y="10611"/>
                  </a:lnTo>
                  <a:lnTo>
                    <a:pt x="1606" y="10544"/>
                  </a:lnTo>
                  <a:lnTo>
                    <a:pt x="1572" y="10485"/>
                  </a:lnTo>
                  <a:cubicBezTo>
                    <a:pt x="1550" y="10444"/>
                    <a:pt x="1528" y="10399"/>
                    <a:pt x="1506" y="10351"/>
                  </a:cubicBezTo>
                  <a:lnTo>
                    <a:pt x="1369" y="10060"/>
                  </a:lnTo>
                  <a:cubicBezTo>
                    <a:pt x="1331" y="9975"/>
                    <a:pt x="1294" y="9875"/>
                    <a:pt x="1252" y="9768"/>
                  </a:cubicBezTo>
                  <a:lnTo>
                    <a:pt x="1219" y="9686"/>
                  </a:lnTo>
                  <a:lnTo>
                    <a:pt x="1181" y="9597"/>
                  </a:lnTo>
                  <a:lnTo>
                    <a:pt x="1104" y="9442"/>
                  </a:lnTo>
                  <a:cubicBezTo>
                    <a:pt x="1057" y="9347"/>
                    <a:pt x="1021" y="9270"/>
                    <a:pt x="1005" y="9203"/>
                  </a:cubicBezTo>
                  <a:cubicBezTo>
                    <a:pt x="985" y="9127"/>
                    <a:pt x="974" y="9021"/>
                    <a:pt x="950" y="8894"/>
                  </a:cubicBezTo>
                  <a:cubicBezTo>
                    <a:pt x="944" y="8862"/>
                    <a:pt x="936" y="8829"/>
                    <a:pt x="928" y="8794"/>
                  </a:cubicBezTo>
                  <a:cubicBezTo>
                    <a:pt x="916" y="8755"/>
                    <a:pt x="903" y="8714"/>
                    <a:pt x="887" y="8676"/>
                  </a:cubicBezTo>
                  <a:cubicBezTo>
                    <a:pt x="862" y="8616"/>
                    <a:pt x="833" y="8557"/>
                    <a:pt x="800" y="8500"/>
                  </a:cubicBezTo>
                  <a:cubicBezTo>
                    <a:pt x="774" y="8451"/>
                    <a:pt x="754" y="8414"/>
                    <a:pt x="743" y="8385"/>
                  </a:cubicBezTo>
                  <a:cubicBezTo>
                    <a:pt x="738" y="8373"/>
                    <a:pt x="735" y="8362"/>
                    <a:pt x="731" y="8350"/>
                  </a:cubicBezTo>
                  <a:cubicBezTo>
                    <a:pt x="729" y="8341"/>
                    <a:pt x="727" y="8332"/>
                    <a:pt x="724" y="8321"/>
                  </a:cubicBezTo>
                  <a:lnTo>
                    <a:pt x="717" y="8283"/>
                  </a:lnTo>
                  <a:lnTo>
                    <a:pt x="656" y="7972"/>
                  </a:lnTo>
                  <a:cubicBezTo>
                    <a:pt x="631" y="7870"/>
                    <a:pt x="629" y="7763"/>
                    <a:pt x="619" y="7658"/>
                  </a:cubicBezTo>
                  <a:cubicBezTo>
                    <a:pt x="611" y="7553"/>
                    <a:pt x="597" y="7448"/>
                    <a:pt x="594" y="7343"/>
                  </a:cubicBezTo>
                  <a:lnTo>
                    <a:pt x="582" y="7026"/>
                  </a:lnTo>
                  <a:cubicBezTo>
                    <a:pt x="575" y="6906"/>
                    <a:pt x="576" y="6855"/>
                    <a:pt x="595" y="6749"/>
                  </a:cubicBezTo>
                  <a:lnTo>
                    <a:pt x="623" y="6585"/>
                  </a:lnTo>
                  <a:lnTo>
                    <a:pt x="636" y="6491"/>
                  </a:lnTo>
                  <a:lnTo>
                    <a:pt x="643" y="6410"/>
                  </a:lnTo>
                  <a:cubicBezTo>
                    <a:pt x="649" y="6351"/>
                    <a:pt x="681" y="6261"/>
                    <a:pt x="720" y="6143"/>
                  </a:cubicBezTo>
                  <a:cubicBezTo>
                    <a:pt x="740" y="6076"/>
                    <a:pt x="757" y="6008"/>
                    <a:pt x="768" y="5939"/>
                  </a:cubicBezTo>
                  <a:cubicBezTo>
                    <a:pt x="776" y="5865"/>
                    <a:pt x="777" y="5790"/>
                    <a:pt x="770" y="5715"/>
                  </a:cubicBezTo>
                  <a:cubicBezTo>
                    <a:pt x="758" y="5590"/>
                    <a:pt x="747" y="5498"/>
                    <a:pt x="755" y="5455"/>
                  </a:cubicBezTo>
                  <a:cubicBezTo>
                    <a:pt x="759" y="5414"/>
                    <a:pt x="797" y="5339"/>
                    <a:pt x="855" y="5242"/>
                  </a:cubicBezTo>
                  <a:cubicBezTo>
                    <a:pt x="888" y="5186"/>
                    <a:pt x="918" y="5128"/>
                    <a:pt x="946" y="5069"/>
                  </a:cubicBezTo>
                  <a:cubicBezTo>
                    <a:pt x="970" y="5008"/>
                    <a:pt x="991" y="4945"/>
                    <a:pt x="1008" y="4881"/>
                  </a:cubicBezTo>
                  <a:cubicBezTo>
                    <a:pt x="1040" y="4768"/>
                    <a:pt x="1064" y="4669"/>
                    <a:pt x="1095" y="4586"/>
                  </a:cubicBezTo>
                  <a:cubicBezTo>
                    <a:pt x="1124" y="4507"/>
                    <a:pt x="1169" y="4428"/>
                    <a:pt x="1226" y="4336"/>
                  </a:cubicBezTo>
                  <a:lnTo>
                    <a:pt x="1313" y="4192"/>
                  </a:lnTo>
                  <a:lnTo>
                    <a:pt x="1337" y="4153"/>
                  </a:lnTo>
                  <a:cubicBezTo>
                    <a:pt x="1346" y="4136"/>
                    <a:pt x="1356" y="4119"/>
                    <a:pt x="1363" y="4103"/>
                  </a:cubicBezTo>
                  <a:cubicBezTo>
                    <a:pt x="1380" y="4068"/>
                    <a:pt x="1393" y="4037"/>
                    <a:pt x="1405" y="4006"/>
                  </a:cubicBezTo>
                  <a:cubicBezTo>
                    <a:pt x="1449" y="3885"/>
                    <a:pt x="1475" y="3791"/>
                    <a:pt x="1505" y="3744"/>
                  </a:cubicBezTo>
                  <a:cubicBezTo>
                    <a:pt x="1543" y="3684"/>
                    <a:pt x="1615" y="3604"/>
                    <a:pt x="1689" y="3524"/>
                  </a:cubicBezTo>
                  <a:cubicBezTo>
                    <a:pt x="1769" y="3440"/>
                    <a:pt x="1843" y="3350"/>
                    <a:pt x="1913" y="3255"/>
                  </a:cubicBezTo>
                  <a:cubicBezTo>
                    <a:pt x="1978" y="3169"/>
                    <a:pt x="2044" y="3085"/>
                    <a:pt x="2099" y="3031"/>
                  </a:cubicBezTo>
                  <a:cubicBezTo>
                    <a:pt x="2148" y="2982"/>
                    <a:pt x="2237" y="2933"/>
                    <a:pt x="2341" y="2862"/>
                  </a:cubicBezTo>
                  <a:cubicBezTo>
                    <a:pt x="2367" y="2844"/>
                    <a:pt x="2394" y="2825"/>
                    <a:pt x="2421" y="2802"/>
                  </a:cubicBezTo>
                  <a:lnTo>
                    <a:pt x="2492" y="2744"/>
                  </a:lnTo>
                  <a:lnTo>
                    <a:pt x="2616" y="2643"/>
                  </a:lnTo>
                  <a:cubicBezTo>
                    <a:pt x="2699" y="2577"/>
                    <a:pt x="2776" y="2503"/>
                    <a:pt x="2865" y="2443"/>
                  </a:cubicBezTo>
                  <a:lnTo>
                    <a:pt x="3126" y="2256"/>
                  </a:lnTo>
                  <a:cubicBezTo>
                    <a:pt x="3166" y="2227"/>
                    <a:pt x="3224" y="2186"/>
                    <a:pt x="3268" y="2148"/>
                  </a:cubicBezTo>
                  <a:lnTo>
                    <a:pt x="3397" y="2039"/>
                  </a:lnTo>
                  <a:cubicBezTo>
                    <a:pt x="3434" y="2008"/>
                    <a:pt x="3471" y="1978"/>
                    <a:pt x="3511" y="1951"/>
                  </a:cubicBezTo>
                  <a:lnTo>
                    <a:pt x="3582" y="1903"/>
                  </a:lnTo>
                  <a:cubicBezTo>
                    <a:pt x="3608" y="1885"/>
                    <a:pt x="3632" y="1866"/>
                    <a:pt x="3655" y="1848"/>
                  </a:cubicBezTo>
                  <a:cubicBezTo>
                    <a:pt x="3748" y="1775"/>
                    <a:pt x="3825" y="1708"/>
                    <a:pt x="3897" y="1664"/>
                  </a:cubicBezTo>
                  <a:cubicBezTo>
                    <a:pt x="3947" y="1632"/>
                    <a:pt x="4039" y="1614"/>
                    <a:pt x="4160" y="1584"/>
                  </a:cubicBezTo>
                  <a:cubicBezTo>
                    <a:pt x="4229" y="1568"/>
                    <a:pt x="4294" y="1544"/>
                    <a:pt x="4356" y="1510"/>
                  </a:cubicBezTo>
                  <a:cubicBezTo>
                    <a:pt x="4410" y="1481"/>
                    <a:pt x="4461" y="1450"/>
                    <a:pt x="4508" y="1421"/>
                  </a:cubicBezTo>
                  <a:cubicBezTo>
                    <a:pt x="4604" y="1360"/>
                    <a:pt x="4687" y="1307"/>
                    <a:pt x="4774" y="1267"/>
                  </a:cubicBezTo>
                  <a:cubicBezTo>
                    <a:pt x="4863" y="1225"/>
                    <a:pt x="4963" y="1188"/>
                    <a:pt x="5071" y="1144"/>
                  </a:cubicBezTo>
                  <a:cubicBezTo>
                    <a:pt x="5178" y="1100"/>
                    <a:pt x="5283" y="1047"/>
                    <a:pt x="5384" y="987"/>
                  </a:cubicBezTo>
                  <a:cubicBezTo>
                    <a:pt x="5472" y="934"/>
                    <a:pt x="5563" y="889"/>
                    <a:pt x="5658" y="852"/>
                  </a:cubicBezTo>
                  <a:lnTo>
                    <a:pt x="5966" y="737"/>
                  </a:lnTo>
                  <a:cubicBezTo>
                    <a:pt x="6026" y="714"/>
                    <a:pt x="6083" y="687"/>
                    <a:pt x="6138" y="654"/>
                  </a:cubicBezTo>
                  <a:cubicBezTo>
                    <a:pt x="6190" y="623"/>
                    <a:pt x="6238" y="591"/>
                    <a:pt x="6282" y="562"/>
                  </a:cubicBezTo>
                  <a:cubicBezTo>
                    <a:pt x="6321" y="535"/>
                    <a:pt x="6361" y="512"/>
                    <a:pt x="6404" y="491"/>
                  </a:cubicBezTo>
                  <a:lnTo>
                    <a:pt x="6479" y="459"/>
                  </a:lnTo>
                  <a:lnTo>
                    <a:pt x="6558" y="422"/>
                  </a:lnTo>
                  <a:cubicBezTo>
                    <a:pt x="6661" y="372"/>
                    <a:pt x="6754" y="321"/>
                    <a:pt x="6845" y="286"/>
                  </a:cubicBezTo>
                  <a:cubicBezTo>
                    <a:pt x="6921" y="256"/>
                    <a:pt x="6958" y="171"/>
                    <a:pt x="6929" y="96"/>
                  </a:cubicBezTo>
                  <a:cubicBezTo>
                    <a:pt x="6906" y="37"/>
                    <a:pt x="6850" y="0"/>
                    <a:pt x="67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0">
              <a:extLst>
                <a:ext uri="{FF2B5EF4-FFF2-40B4-BE49-F238E27FC236}">
                  <a16:creationId xmlns:a16="http://schemas.microsoft.com/office/drawing/2014/main" id="{6E7FCEA4-9862-D3E6-C9B4-822732ED5536}"/>
                </a:ext>
              </a:extLst>
            </p:cNvPr>
            <p:cNvSpPr/>
            <p:nvPr/>
          </p:nvSpPr>
          <p:spPr>
            <a:xfrm>
              <a:off x="1803925" y="4662875"/>
              <a:ext cx="125175" cy="104925"/>
            </a:xfrm>
            <a:custGeom>
              <a:avLst/>
              <a:gdLst/>
              <a:ahLst/>
              <a:cxnLst/>
              <a:rect l="l" t="t" r="r" b="b"/>
              <a:pathLst>
                <a:path w="5007" h="4197" extrusionOk="0">
                  <a:moveTo>
                    <a:pt x="4282" y="408"/>
                  </a:moveTo>
                  <a:lnTo>
                    <a:pt x="4282" y="408"/>
                  </a:lnTo>
                  <a:cubicBezTo>
                    <a:pt x="4282" y="408"/>
                    <a:pt x="4282" y="409"/>
                    <a:pt x="4281" y="413"/>
                  </a:cubicBezTo>
                  <a:cubicBezTo>
                    <a:pt x="4280" y="412"/>
                    <a:pt x="4282" y="408"/>
                    <a:pt x="4282" y="408"/>
                  </a:cubicBezTo>
                  <a:close/>
                  <a:moveTo>
                    <a:pt x="378" y="493"/>
                  </a:moveTo>
                  <a:cubicBezTo>
                    <a:pt x="374" y="524"/>
                    <a:pt x="363" y="554"/>
                    <a:pt x="344" y="579"/>
                  </a:cubicBezTo>
                  <a:lnTo>
                    <a:pt x="344" y="579"/>
                  </a:lnTo>
                  <a:cubicBezTo>
                    <a:pt x="361" y="554"/>
                    <a:pt x="373" y="525"/>
                    <a:pt x="378" y="493"/>
                  </a:cubicBezTo>
                  <a:close/>
                  <a:moveTo>
                    <a:pt x="4637" y="724"/>
                  </a:moveTo>
                  <a:cubicBezTo>
                    <a:pt x="4637" y="724"/>
                    <a:pt x="4637" y="724"/>
                    <a:pt x="4636" y="724"/>
                  </a:cubicBezTo>
                  <a:lnTo>
                    <a:pt x="4636" y="724"/>
                  </a:lnTo>
                  <a:cubicBezTo>
                    <a:pt x="4637" y="724"/>
                    <a:pt x="4637" y="724"/>
                    <a:pt x="4637" y="724"/>
                  </a:cubicBezTo>
                  <a:close/>
                  <a:moveTo>
                    <a:pt x="4593" y="0"/>
                  </a:moveTo>
                  <a:cubicBezTo>
                    <a:pt x="4540" y="0"/>
                    <a:pt x="4488" y="9"/>
                    <a:pt x="4437" y="24"/>
                  </a:cubicBezTo>
                  <a:cubicBezTo>
                    <a:pt x="4398" y="35"/>
                    <a:pt x="4376" y="43"/>
                    <a:pt x="4352" y="51"/>
                  </a:cubicBezTo>
                  <a:cubicBezTo>
                    <a:pt x="4305" y="67"/>
                    <a:pt x="4273" y="76"/>
                    <a:pt x="4242" y="86"/>
                  </a:cubicBezTo>
                  <a:cubicBezTo>
                    <a:pt x="4218" y="93"/>
                    <a:pt x="4192" y="97"/>
                    <a:pt x="4167" y="101"/>
                  </a:cubicBezTo>
                  <a:cubicBezTo>
                    <a:pt x="4156" y="103"/>
                    <a:pt x="4149" y="102"/>
                    <a:pt x="4139" y="103"/>
                  </a:cubicBezTo>
                  <a:lnTo>
                    <a:pt x="4070" y="101"/>
                  </a:lnTo>
                  <a:cubicBezTo>
                    <a:pt x="3904" y="95"/>
                    <a:pt x="3738" y="83"/>
                    <a:pt x="3573" y="83"/>
                  </a:cubicBezTo>
                  <a:cubicBezTo>
                    <a:pt x="3554" y="83"/>
                    <a:pt x="3535" y="83"/>
                    <a:pt x="3516" y="83"/>
                  </a:cubicBezTo>
                  <a:lnTo>
                    <a:pt x="2962" y="90"/>
                  </a:lnTo>
                  <a:lnTo>
                    <a:pt x="2684" y="93"/>
                  </a:lnTo>
                  <a:cubicBezTo>
                    <a:pt x="2584" y="93"/>
                    <a:pt x="2483" y="99"/>
                    <a:pt x="2383" y="112"/>
                  </a:cubicBezTo>
                  <a:cubicBezTo>
                    <a:pt x="2288" y="121"/>
                    <a:pt x="2217" y="131"/>
                    <a:pt x="2131" y="132"/>
                  </a:cubicBezTo>
                  <a:lnTo>
                    <a:pt x="1854" y="138"/>
                  </a:lnTo>
                  <a:cubicBezTo>
                    <a:pt x="1669" y="139"/>
                    <a:pt x="1484" y="161"/>
                    <a:pt x="1299" y="176"/>
                  </a:cubicBezTo>
                  <a:cubicBezTo>
                    <a:pt x="1114" y="196"/>
                    <a:pt x="928" y="195"/>
                    <a:pt x="742" y="208"/>
                  </a:cubicBezTo>
                  <a:cubicBezTo>
                    <a:pt x="650" y="213"/>
                    <a:pt x="559" y="225"/>
                    <a:pt x="465" y="235"/>
                  </a:cubicBezTo>
                  <a:lnTo>
                    <a:pt x="323" y="253"/>
                  </a:lnTo>
                  <a:lnTo>
                    <a:pt x="248" y="265"/>
                  </a:lnTo>
                  <a:lnTo>
                    <a:pt x="204" y="273"/>
                  </a:lnTo>
                  <a:lnTo>
                    <a:pt x="171" y="280"/>
                  </a:lnTo>
                  <a:lnTo>
                    <a:pt x="160" y="283"/>
                  </a:lnTo>
                  <a:lnTo>
                    <a:pt x="139" y="290"/>
                  </a:lnTo>
                  <a:cubicBezTo>
                    <a:pt x="129" y="294"/>
                    <a:pt x="118" y="299"/>
                    <a:pt x="108" y="305"/>
                  </a:cubicBezTo>
                  <a:cubicBezTo>
                    <a:pt x="86" y="318"/>
                    <a:pt x="66" y="335"/>
                    <a:pt x="50" y="356"/>
                  </a:cubicBezTo>
                  <a:cubicBezTo>
                    <a:pt x="29" y="384"/>
                    <a:pt x="16" y="417"/>
                    <a:pt x="12" y="452"/>
                  </a:cubicBezTo>
                  <a:lnTo>
                    <a:pt x="10" y="452"/>
                  </a:lnTo>
                  <a:cubicBezTo>
                    <a:pt x="0" y="554"/>
                    <a:pt x="74" y="644"/>
                    <a:pt x="176" y="654"/>
                  </a:cubicBezTo>
                  <a:cubicBezTo>
                    <a:pt x="182" y="655"/>
                    <a:pt x="189" y="655"/>
                    <a:pt x="195" y="655"/>
                  </a:cubicBezTo>
                  <a:cubicBezTo>
                    <a:pt x="213" y="655"/>
                    <a:pt x="231" y="652"/>
                    <a:pt x="248" y="647"/>
                  </a:cubicBezTo>
                  <a:lnTo>
                    <a:pt x="248" y="647"/>
                  </a:lnTo>
                  <a:cubicBezTo>
                    <a:pt x="249" y="647"/>
                    <a:pt x="250" y="647"/>
                    <a:pt x="250" y="647"/>
                  </a:cubicBezTo>
                  <a:lnTo>
                    <a:pt x="275" y="648"/>
                  </a:lnTo>
                  <a:lnTo>
                    <a:pt x="338" y="652"/>
                  </a:lnTo>
                  <a:lnTo>
                    <a:pt x="473" y="662"/>
                  </a:lnTo>
                  <a:cubicBezTo>
                    <a:pt x="564" y="670"/>
                    <a:pt x="657" y="673"/>
                    <a:pt x="748" y="684"/>
                  </a:cubicBezTo>
                  <a:cubicBezTo>
                    <a:pt x="932" y="700"/>
                    <a:pt x="1114" y="728"/>
                    <a:pt x="1298" y="731"/>
                  </a:cubicBezTo>
                  <a:cubicBezTo>
                    <a:pt x="1482" y="737"/>
                    <a:pt x="1665" y="738"/>
                    <a:pt x="1850" y="756"/>
                  </a:cubicBezTo>
                  <a:lnTo>
                    <a:pt x="2125" y="773"/>
                  </a:lnTo>
                  <a:cubicBezTo>
                    <a:pt x="2169" y="776"/>
                    <a:pt x="2216" y="777"/>
                    <a:pt x="2261" y="777"/>
                  </a:cubicBezTo>
                  <a:cubicBezTo>
                    <a:pt x="2319" y="777"/>
                    <a:pt x="2376" y="775"/>
                    <a:pt x="2427" y="774"/>
                  </a:cubicBezTo>
                  <a:cubicBezTo>
                    <a:pt x="2479" y="773"/>
                    <a:pt x="2524" y="772"/>
                    <a:pt x="2568" y="772"/>
                  </a:cubicBezTo>
                  <a:cubicBezTo>
                    <a:pt x="2605" y="772"/>
                    <a:pt x="2640" y="773"/>
                    <a:pt x="2678" y="774"/>
                  </a:cubicBezTo>
                  <a:lnTo>
                    <a:pt x="2954" y="786"/>
                  </a:lnTo>
                  <a:cubicBezTo>
                    <a:pt x="3127" y="793"/>
                    <a:pt x="3301" y="802"/>
                    <a:pt x="3474" y="802"/>
                  </a:cubicBezTo>
                  <a:cubicBezTo>
                    <a:pt x="3485" y="802"/>
                    <a:pt x="3495" y="802"/>
                    <a:pt x="3506" y="802"/>
                  </a:cubicBezTo>
                  <a:cubicBezTo>
                    <a:pt x="3511" y="802"/>
                    <a:pt x="3517" y="802"/>
                    <a:pt x="3523" y="802"/>
                  </a:cubicBezTo>
                  <a:cubicBezTo>
                    <a:pt x="3670" y="802"/>
                    <a:pt x="3818" y="814"/>
                    <a:pt x="3965" y="822"/>
                  </a:cubicBezTo>
                  <a:lnTo>
                    <a:pt x="3965" y="822"/>
                  </a:lnTo>
                  <a:cubicBezTo>
                    <a:pt x="3940" y="855"/>
                    <a:pt x="3907" y="899"/>
                    <a:pt x="3876" y="942"/>
                  </a:cubicBezTo>
                  <a:cubicBezTo>
                    <a:pt x="3844" y="986"/>
                    <a:pt x="3817" y="1027"/>
                    <a:pt x="3789" y="1071"/>
                  </a:cubicBezTo>
                  <a:cubicBezTo>
                    <a:pt x="3761" y="1115"/>
                    <a:pt x="3734" y="1162"/>
                    <a:pt x="3707" y="1213"/>
                  </a:cubicBezTo>
                  <a:cubicBezTo>
                    <a:pt x="3679" y="1265"/>
                    <a:pt x="3657" y="1314"/>
                    <a:pt x="3642" y="1345"/>
                  </a:cubicBezTo>
                  <a:cubicBezTo>
                    <a:pt x="3612" y="1408"/>
                    <a:pt x="3573" y="1469"/>
                    <a:pt x="3519" y="1555"/>
                  </a:cubicBezTo>
                  <a:cubicBezTo>
                    <a:pt x="3465" y="1638"/>
                    <a:pt x="3420" y="1720"/>
                    <a:pt x="3377" y="1794"/>
                  </a:cubicBezTo>
                  <a:cubicBezTo>
                    <a:pt x="3330" y="1871"/>
                    <a:pt x="3284" y="1947"/>
                    <a:pt x="3240" y="2014"/>
                  </a:cubicBezTo>
                  <a:cubicBezTo>
                    <a:pt x="3195" y="2080"/>
                    <a:pt x="3130" y="2171"/>
                    <a:pt x="3080" y="2254"/>
                  </a:cubicBezTo>
                  <a:cubicBezTo>
                    <a:pt x="3029" y="2337"/>
                    <a:pt x="2995" y="2395"/>
                    <a:pt x="2942" y="2469"/>
                  </a:cubicBezTo>
                  <a:cubicBezTo>
                    <a:pt x="2884" y="2549"/>
                    <a:pt x="2824" y="2644"/>
                    <a:pt x="2779" y="2721"/>
                  </a:cubicBezTo>
                  <a:lnTo>
                    <a:pt x="2639" y="2960"/>
                  </a:lnTo>
                  <a:cubicBezTo>
                    <a:pt x="2593" y="3040"/>
                    <a:pt x="2546" y="3117"/>
                    <a:pt x="2496" y="3212"/>
                  </a:cubicBezTo>
                  <a:cubicBezTo>
                    <a:pt x="2472" y="3258"/>
                    <a:pt x="2449" y="3307"/>
                    <a:pt x="2431" y="3346"/>
                  </a:cubicBezTo>
                  <a:cubicBezTo>
                    <a:pt x="2414" y="3385"/>
                    <a:pt x="2399" y="3420"/>
                    <a:pt x="2379" y="3457"/>
                  </a:cubicBezTo>
                  <a:cubicBezTo>
                    <a:pt x="2342" y="3531"/>
                    <a:pt x="2300" y="3601"/>
                    <a:pt x="2255" y="3670"/>
                  </a:cubicBezTo>
                  <a:cubicBezTo>
                    <a:pt x="2195" y="3750"/>
                    <a:pt x="2140" y="3835"/>
                    <a:pt x="2092" y="3923"/>
                  </a:cubicBezTo>
                  <a:lnTo>
                    <a:pt x="2091" y="3925"/>
                  </a:lnTo>
                  <a:cubicBezTo>
                    <a:pt x="2047" y="4010"/>
                    <a:pt x="2074" y="4114"/>
                    <a:pt x="2154" y="4166"/>
                  </a:cubicBezTo>
                  <a:cubicBezTo>
                    <a:pt x="2186" y="4187"/>
                    <a:pt x="2221" y="4196"/>
                    <a:pt x="2256" y="4196"/>
                  </a:cubicBezTo>
                  <a:cubicBezTo>
                    <a:pt x="2311" y="4196"/>
                    <a:pt x="2364" y="4172"/>
                    <a:pt x="2400" y="4127"/>
                  </a:cubicBezTo>
                  <a:cubicBezTo>
                    <a:pt x="2455" y="4061"/>
                    <a:pt x="2513" y="3999"/>
                    <a:pt x="2576" y="3941"/>
                  </a:cubicBezTo>
                  <a:cubicBezTo>
                    <a:pt x="2646" y="3867"/>
                    <a:pt x="2712" y="3787"/>
                    <a:pt x="2772" y="3704"/>
                  </a:cubicBezTo>
                  <a:cubicBezTo>
                    <a:pt x="2802" y="3663"/>
                    <a:pt x="2832" y="3619"/>
                    <a:pt x="2859" y="3576"/>
                  </a:cubicBezTo>
                  <a:cubicBezTo>
                    <a:pt x="2885" y="3534"/>
                    <a:pt x="2905" y="3502"/>
                    <a:pt x="2928" y="3469"/>
                  </a:cubicBezTo>
                  <a:cubicBezTo>
                    <a:pt x="2973" y="3405"/>
                    <a:pt x="3031" y="3331"/>
                    <a:pt x="3088" y="3256"/>
                  </a:cubicBezTo>
                  <a:cubicBezTo>
                    <a:pt x="3201" y="3110"/>
                    <a:pt x="3306" y="2951"/>
                    <a:pt x="3410" y="2835"/>
                  </a:cubicBezTo>
                  <a:cubicBezTo>
                    <a:pt x="3476" y="2760"/>
                    <a:pt x="3538" y="2682"/>
                    <a:pt x="3595" y="2600"/>
                  </a:cubicBezTo>
                  <a:cubicBezTo>
                    <a:pt x="3648" y="2528"/>
                    <a:pt x="3692" y="2474"/>
                    <a:pt x="3758" y="2391"/>
                  </a:cubicBezTo>
                  <a:cubicBezTo>
                    <a:pt x="3821" y="2309"/>
                    <a:pt x="3877" y="2231"/>
                    <a:pt x="3931" y="2153"/>
                  </a:cubicBezTo>
                  <a:lnTo>
                    <a:pt x="4087" y="1925"/>
                  </a:lnTo>
                  <a:cubicBezTo>
                    <a:pt x="4147" y="1842"/>
                    <a:pt x="4204" y="1754"/>
                    <a:pt x="4253" y="1665"/>
                  </a:cubicBezTo>
                  <a:cubicBezTo>
                    <a:pt x="4281" y="1614"/>
                    <a:pt x="4299" y="1581"/>
                    <a:pt x="4316" y="1551"/>
                  </a:cubicBezTo>
                  <a:cubicBezTo>
                    <a:pt x="4333" y="1521"/>
                    <a:pt x="4354" y="1489"/>
                    <a:pt x="4377" y="1456"/>
                  </a:cubicBezTo>
                  <a:cubicBezTo>
                    <a:pt x="4400" y="1422"/>
                    <a:pt x="4424" y="1389"/>
                    <a:pt x="4448" y="1359"/>
                  </a:cubicBezTo>
                  <a:lnTo>
                    <a:pt x="4526" y="1263"/>
                  </a:lnTo>
                  <a:cubicBezTo>
                    <a:pt x="4560" y="1224"/>
                    <a:pt x="4594" y="1177"/>
                    <a:pt x="4623" y="1135"/>
                  </a:cubicBezTo>
                  <a:lnTo>
                    <a:pt x="4667" y="1071"/>
                  </a:lnTo>
                  <a:cubicBezTo>
                    <a:pt x="4677" y="1057"/>
                    <a:pt x="4682" y="1048"/>
                    <a:pt x="4690" y="1039"/>
                  </a:cubicBezTo>
                  <a:cubicBezTo>
                    <a:pt x="4709" y="1018"/>
                    <a:pt x="4727" y="998"/>
                    <a:pt x="4748" y="980"/>
                  </a:cubicBezTo>
                  <a:cubicBezTo>
                    <a:pt x="4766" y="965"/>
                    <a:pt x="4790" y="943"/>
                    <a:pt x="4821" y="911"/>
                  </a:cubicBezTo>
                  <a:cubicBezTo>
                    <a:pt x="4855" y="872"/>
                    <a:pt x="4884" y="832"/>
                    <a:pt x="4910" y="787"/>
                  </a:cubicBezTo>
                  <a:cubicBezTo>
                    <a:pt x="4950" y="713"/>
                    <a:pt x="4978" y="633"/>
                    <a:pt x="4993" y="550"/>
                  </a:cubicBezTo>
                  <a:cubicBezTo>
                    <a:pt x="4996" y="537"/>
                    <a:pt x="5000" y="506"/>
                    <a:pt x="5003" y="482"/>
                  </a:cubicBezTo>
                  <a:cubicBezTo>
                    <a:pt x="5004" y="469"/>
                    <a:pt x="5006" y="459"/>
                    <a:pt x="5007" y="443"/>
                  </a:cubicBezTo>
                  <a:cubicBezTo>
                    <a:pt x="5007" y="421"/>
                    <a:pt x="5006" y="398"/>
                    <a:pt x="5004" y="376"/>
                  </a:cubicBezTo>
                  <a:cubicBezTo>
                    <a:pt x="5006" y="349"/>
                    <a:pt x="4983" y="239"/>
                    <a:pt x="4927" y="165"/>
                  </a:cubicBezTo>
                  <a:cubicBezTo>
                    <a:pt x="4889" y="116"/>
                    <a:pt x="4840" y="74"/>
                    <a:pt x="4784" y="44"/>
                  </a:cubicBezTo>
                  <a:cubicBezTo>
                    <a:pt x="4741" y="23"/>
                    <a:pt x="4695" y="9"/>
                    <a:pt x="4647" y="4"/>
                  </a:cubicBezTo>
                  <a:cubicBezTo>
                    <a:pt x="4629" y="1"/>
                    <a:pt x="4611" y="0"/>
                    <a:pt x="4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" name="Google Shape;1341;p40">
            <a:extLst>
              <a:ext uri="{FF2B5EF4-FFF2-40B4-BE49-F238E27FC236}">
                <a16:creationId xmlns:a16="http://schemas.microsoft.com/office/drawing/2014/main" id="{94181D61-35C1-347A-C3F9-80F751B3AAAA}"/>
              </a:ext>
            </a:extLst>
          </p:cNvPr>
          <p:cNvGrpSpPr/>
          <p:nvPr/>
        </p:nvGrpSpPr>
        <p:grpSpPr>
          <a:xfrm rot="-1200895" flipH="1">
            <a:off x="2659877" y="2799799"/>
            <a:ext cx="429219" cy="267878"/>
            <a:chOff x="2558225" y="5207975"/>
            <a:chExt cx="429175" cy="267850"/>
          </a:xfrm>
        </p:grpSpPr>
        <p:sp>
          <p:nvSpPr>
            <p:cNvPr id="1342" name="Google Shape;1342;p40">
              <a:extLst>
                <a:ext uri="{FF2B5EF4-FFF2-40B4-BE49-F238E27FC236}">
                  <a16:creationId xmlns:a16="http://schemas.microsoft.com/office/drawing/2014/main" id="{F6C0377F-B95D-87FB-E36E-C3F87CC050FC}"/>
                </a:ext>
              </a:extLst>
            </p:cNvPr>
            <p:cNvSpPr/>
            <p:nvPr/>
          </p:nvSpPr>
          <p:spPr>
            <a:xfrm>
              <a:off x="2579025" y="5207975"/>
              <a:ext cx="408375" cy="191275"/>
            </a:xfrm>
            <a:custGeom>
              <a:avLst/>
              <a:gdLst/>
              <a:ahLst/>
              <a:cxnLst/>
              <a:rect l="l" t="t" r="r" b="b"/>
              <a:pathLst>
                <a:path w="16335" h="7651" extrusionOk="0">
                  <a:moveTo>
                    <a:pt x="15588" y="874"/>
                  </a:moveTo>
                  <a:cubicBezTo>
                    <a:pt x="15595" y="878"/>
                    <a:pt x="15602" y="882"/>
                    <a:pt x="15608" y="885"/>
                  </a:cubicBezTo>
                  <a:lnTo>
                    <a:pt x="15608" y="885"/>
                  </a:lnTo>
                  <a:cubicBezTo>
                    <a:pt x="15601" y="883"/>
                    <a:pt x="15594" y="879"/>
                    <a:pt x="15587" y="875"/>
                  </a:cubicBezTo>
                  <a:lnTo>
                    <a:pt x="15588" y="874"/>
                  </a:lnTo>
                  <a:close/>
                  <a:moveTo>
                    <a:pt x="15671" y="894"/>
                  </a:moveTo>
                  <a:cubicBezTo>
                    <a:pt x="15675" y="894"/>
                    <a:pt x="15672" y="896"/>
                    <a:pt x="15661" y="896"/>
                  </a:cubicBezTo>
                  <a:lnTo>
                    <a:pt x="15661" y="896"/>
                  </a:lnTo>
                  <a:cubicBezTo>
                    <a:pt x="15663" y="895"/>
                    <a:pt x="15664" y="895"/>
                    <a:pt x="15666" y="895"/>
                  </a:cubicBezTo>
                  <a:cubicBezTo>
                    <a:pt x="15668" y="895"/>
                    <a:pt x="15670" y="894"/>
                    <a:pt x="15671" y="894"/>
                  </a:cubicBezTo>
                  <a:close/>
                  <a:moveTo>
                    <a:pt x="15672" y="0"/>
                  </a:moveTo>
                  <a:cubicBezTo>
                    <a:pt x="15590" y="0"/>
                    <a:pt x="15509" y="12"/>
                    <a:pt x="15431" y="35"/>
                  </a:cubicBezTo>
                  <a:cubicBezTo>
                    <a:pt x="15268" y="83"/>
                    <a:pt x="15154" y="152"/>
                    <a:pt x="15051" y="220"/>
                  </a:cubicBezTo>
                  <a:cubicBezTo>
                    <a:pt x="14799" y="393"/>
                    <a:pt x="14671" y="600"/>
                    <a:pt x="14561" y="749"/>
                  </a:cubicBezTo>
                  <a:lnTo>
                    <a:pt x="14404" y="979"/>
                  </a:lnTo>
                  <a:lnTo>
                    <a:pt x="14326" y="1094"/>
                  </a:lnTo>
                  <a:lnTo>
                    <a:pt x="14300" y="1130"/>
                  </a:lnTo>
                  <a:cubicBezTo>
                    <a:pt x="14293" y="1139"/>
                    <a:pt x="14286" y="1146"/>
                    <a:pt x="14279" y="1152"/>
                  </a:cubicBezTo>
                  <a:cubicBezTo>
                    <a:pt x="14244" y="1191"/>
                    <a:pt x="14164" y="1247"/>
                    <a:pt x="14065" y="1342"/>
                  </a:cubicBezTo>
                  <a:cubicBezTo>
                    <a:pt x="14037" y="1368"/>
                    <a:pt x="14011" y="1396"/>
                    <a:pt x="13987" y="1425"/>
                  </a:cubicBezTo>
                  <a:lnTo>
                    <a:pt x="13935" y="1485"/>
                  </a:lnTo>
                  <a:lnTo>
                    <a:pt x="13845" y="1591"/>
                  </a:lnTo>
                  <a:lnTo>
                    <a:pt x="13662" y="1806"/>
                  </a:lnTo>
                  <a:cubicBezTo>
                    <a:pt x="13586" y="1899"/>
                    <a:pt x="13528" y="1983"/>
                    <a:pt x="13479" y="2051"/>
                  </a:cubicBezTo>
                  <a:cubicBezTo>
                    <a:pt x="13453" y="2085"/>
                    <a:pt x="13430" y="2115"/>
                    <a:pt x="13408" y="2141"/>
                  </a:cubicBezTo>
                  <a:lnTo>
                    <a:pt x="13310" y="2257"/>
                  </a:lnTo>
                  <a:cubicBezTo>
                    <a:pt x="13245" y="2337"/>
                    <a:pt x="13189" y="2408"/>
                    <a:pt x="13138" y="2467"/>
                  </a:cubicBezTo>
                  <a:lnTo>
                    <a:pt x="13097" y="2512"/>
                  </a:lnTo>
                  <a:cubicBezTo>
                    <a:pt x="13072" y="2539"/>
                    <a:pt x="13048" y="2569"/>
                    <a:pt x="13026" y="2599"/>
                  </a:cubicBezTo>
                  <a:cubicBezTo>
                    <a:pt x="12983" y="2654"/>
                    <a:pt x="12952" y="2704"/>
                    <a:pt x="12926" y="2747"/>
                  </a:cubicBezTo>
                  <a:cubicBezTo>
                    <a:pt x="12901" y="2788"/>
                    <a:pt x="12880" y="2823"/>
                    <a:pt x="12863" y="2847"/>
                  </a:cubicBezTo>
                  <a:cubicBezTo>
                    <a:pt x="12855" y="2859"/>
                    <a:pt x="12848" y="2868"/>
                    <a:pt x="12842" y="2876"/>
                  </a:cubicBezTo>
                  <a:cubicBezTo>
                    <a:pt x="12839" y="2882"/>
                    <a:pt x="12834" y="2886"/>
                    <a:pt x="12834" y="2886"/>
                  </a:cubicBezTo>
                  <a:cubicBezTo>
                    <a:pt x="12834" y="2886"/>
                    <a:pt x="12835" y="2886"/>
                    <a:pt x="12838" y="2884"/>
                  </a:cubicBezTo>
                  <a:cubicBezTo>
                    <a:pt x="12838" y="2884"/>
                    <a:pt x="12838" y="2884"/>
                    <a:pt x="12838" y="2884"/>
                  </a:cubicBezTo>
                  <a:cubicBezTo>
                    <a:pt x="12844" y="2884"/>
                    <a:pt x="12780" y="2917"/>
                    <a:pt x="12675" y="2962"/>
                  </a:cubicBezTo>
                  <a:cubicBezTo>
                    <a:pt x="12605" y="2993"/>
                    <a:pt x="12538" y="3032"/>
                    <a:pt x="12477" y="3077"/>
                  </a:cubicBezTo>
                  <a:cubicBezTo>
                    <a:pt x="12459" y="3091"/>
                    <a:pt x="12437" y="3111"/>
                    <a:pt x="12420" y="3125"/>
                  </a:cubicBezTo>
                  <a:lnTo>
                    <a:pt x="12382" y="3164"/>
                  </a:lnTo>
                  <a:cubicBezTo>
                    <a:pt x="12358" y="3189"/>
                    <a:pt x="12336" y="3214"/>
                    <a:pt x="12316" y="3238"/>
                  </a:cubicBezTo>
                  <a:cubicBezTo>
                    <a:pt x="12239" y="3334"/>
                    <a:pt x="12190" y="3409"/>
                    <a:pt x="12152" y="3451"/>
                  </a:cubicBezTo>
                  <a:cubicBezTo>
                    <a:pt x="12127" y="3483"/>
                    <a:pt x="12080" y="3519"/>
                    <a:pt x="12006" y="3567"/>
                  </a:cubicBezTo>
                  <a:cubicBezTo>
                    <a:pt x="11933" y="3616"/>
                    <a:pt x="11836" y="3673"/>
                    <a:pt x="11732" y="3764"/>
                  </a:cubicBezTo>
                  <a:cubicBezTo>
                    <a:pt x="11630" y="3854"/>
                    <a:pt x="11564" y="3938"/>
                    <a:pt x="11510" y="3996"/>
                  </a:cubicBezTo>
                  <a:cubicBezTo>
                    <a:pt x="11487" y="4021"/>
                    <a:pt x="11464" y="4044"/>
                    <a:pt x="11439" y="4066"/>
                  </a:cubicBezTo>
                  <a:cubicBezTo>
                    <a:pt x="11438" y="4069"/>
                    <a:pt x="11400" y="4099"/>
                    <a:pt x="11377" y="4119"/>
                  </a:cubicBezTo>
                  <a:cubicBezTo>
                    <a:pt x="11351" y="4144"/>
                    <a:pt x="11329" y="4166"/>
                    <a:pt x="11308" y="4186"/>
                  </a:cubicBezTo>
                  <a:cubicBezTo>
                    <a:pt x="11226" y="4273"/>
                    <a:pt x="11170" y="4344"/>
                    <a:pt x="11129" y="4382"/>
                  </a:cubicBezTo>
                  <a:cubicBezTo>
                    <a:pt x="11114" y="4397"/>
                    <a:pt x="11096" y="4411"/>
                    <a:pt x="11077" y="4422"/>
                  </a:cubicBezTo>
                  <a:cubicBezTo>
                    <a:pt x="11047" y="4440"/>
                    <a:pt x="11015" y="4455"/>
                    <a:pt x="10984" y="4468"/>
                  </a:cubicBezTo>
                  <a:cubicBezTo>
                    <a:pt x="10944" y="4486"/>
                    <a:pt x="10896" y="4505"/>
                    <a:pt x="10842" y="4532"/>
                  </a:cubicBezTo>
                  <a:cubicBezTo>
                    <a:pt x="10814" y="4545"/>
                    <a:pt x="10786" y="4560"/>
                    <a:pt x="10756" y="4577"/>
                  </a:cubicBezTo>
                  <a:cubicBezTo>
                    <a:pt x="10728" y="4592"/>
                    <a:pt x="10686" y="4622"/>
                    <a:pt x="10672" y="4630"/>
                  </a:cubicBezTo>
                  <a:cubicBezTo>
                    <a:pt x="10515" y="4730"/>
                    <a:pt x="10356" y="4825"/>
                    <a:pt x="10201" y="4927"/>
                  </a:cubicBezTo>
                  <a:lnTo>
                    <a:pt x="9968" y="5080"/>
                  </a:lnTo>
                  <a:lnTo>
                    <a:pt x="9834" y="5167"/>
                  </a:lnTo>
                  <a:cubicBezTo>
                    <a:pt x="9787" y="5200"/>
                    <a:pt x="9747" y="5230"/>
                    <a:pt x="9709" y="5259"/>
                  </a:cubicBezTo>
                  <a:cubicBezTo>
                    <a:pt x="9631" y="5318"/>
                    <a:pt x="9575" y="5360"/>
                    <a:pt x="9513" y="5393"/>
                  </a:cubicBezTo>
                  <a:cubicBezTo>
                    <a:pt x="9446" y="5430"/>
                    <a:pt x="9364" y="5465"/>
                    <a:pt x="9274" y="5507"/>
                  </a:cubicBezTo>
                  <a:cubicBezTo>
                    <a:pt x="9228" y="5528"/>
                    <a:pt x="9181" y="5551"/>
                    <a:pt x="9131" y="5576"/>
                  </a:cubicBezTo>
                  <a:cubicBezTo>
                    <a:pt x="9094" y="5596"/>
                    <a:pt x="9062" y="5612"/>
                    <a:pt x="9021" y="5630"/>
                  </a:cubicBezTo>
                  <a:lnTo>
                    <a:pt x="8756" y="5745"/>
                  </a:lnTo>
                  <a:lnTo>
                    <a:pt x="8225" y="5977"/>
                  </a:lnTo>
                  <a:cubicBezTo>
                    <a:pt x="8125" y="6028"/>
                    <a:pt x="8042" y="6080"/>
                    <a:pt x="7970" y="6118"/>
                  </a:cubicBezTo>
                  <a:cubicBezTo>
                    <a:pt x="7935" y="6138"/>
                    <a:pt x="7901" y="6154"/>
                    <a:pt x="7864" y="6169"/>
                  </a:cubicBezTo>
                  <a:cubicBezTo>
                    <a:pt x="7812" y="6192"/>
                    <a:pt x="7760" y="6218"/>
                    <a:pt x="7710" y="6245"/>
                  </a:cubicBezTo>
                  <a:cubicBezTo>
                    <a:pt x="7619" y="6295"/>
                    <a:pt x="7546" y="6340"/>
                    <a:pt x="7485" y="6366"/>
                  </a:cubicBezTo>
                  <a:lnTo>
                    <a:pt x="7463" y="6375"/>
                  </a:lnTo>
                  <a:lnTo>
                    <a:pt x="7453" y="6378"/>
                  </a:lnTo>
                  <a:cubicBezTo>
                    <a:pt x="7443" y="6381"/>
                    <a:pt x="7431" y="6383"/>
                    <a:pt x="7421" y="6384"/>
                  </a:cubicBezTo>
                  <a:cubicBezTo>
                    <a:pt x="7383" y="6389"/>
                    <a:pt x="7345" y="6391"/>
                    <a:pt x="7307" y="6391"/>
                  </a:cubicBezTo>
                  <a:cubicBezTo>
                    <a:pt x="7249" y="6391"/>
                    <a:pt x="7192" y="6394"/>
                    <a:pt x="7135" y="6401"/>
                  </a:cubicBezTo>
                  <a:cubicBezTo>
                    <a:pt x="7064" y="6409"/>
                    <a:pt x="6995" y="6429"/>
                    <a:pt x="6930" y="6456"/>
                  </a:cubicBezTo>
                  <a:cubicBezTo>
                    <a:pt x="6814" y="6504"/>
                    <a:pt x="6730" y="6557"/>
                    <a:pt x="6661" y="6591"/>
                  </a:cubicBezTo>
                  <a:cubicBezTo>
                    <a:pt x="6632" y="6606"/>
                    <a:pt x="6603" y="6617"/>
                    <a:pt x="6572" y="6628"/>
                  </a:cubicBezTo>
                  <a:cubicBezTo>
                    <a:pt x="6544" y="6636"/>
                    <a:pt x="6514" y="6639"/>
                    <a:pt x="6485" y="6642"/>
                  </a:cubicBezTo>
                  <a:cubicBezTo>
                    <a:pt x="6409" y="6647"/>
                    <a:pt x="6306" y="6641"/>
                    <a:pt x="6172" y="6662"/>
                  </a:cubicBezTo>
                  <a:cubicBezTo>
                    <a:pt x="6155" y="6666"/>
                    <a:pt x="6137" y="6669"/>
                    <a:pt x="6120" y="6674"/>
                  </a:cubicBezTo>
                  <a:cubicBezTo>
                    <a:pt x="6103" y="6677"/>
                    <a:pt x="6076" y="6687"/>
                    <a:pt x="6055" y="6694"/>
                  </a:cubicBezTo>
                  <a:cubicBezTo>
                    <a:pt x="6018" y="6709"/>
                    <a:pt x="5981" y="6727"/>
                    <a:pt x="5948" y="6749"/>
                  </a:cubicBezTo>
                  <a:cubicBezTo>
                    <a:pt x="5899" y="6781"/>
                    <a:pt x="5852" y="6817"/>
                    <a:pt x="5808" y="6857"/>
                  </a:cubicBezTo>
                  <a:cubicBezTo>
                    <a:pt x="5780" y="6882"/>
                    <a:pt x="5752" y="6905"/>
                    <a:pt x="5722" y="6927"/>
                  </a:cubicBezTo>
                  <a:cubicBezTo>
                    <a:pt x="5698" y="6941"/>
                    <a:pt x="5700" y="6939"/>
                    <a:pt x="5698" y="6941"/>
                  </a:cubicBezTo>
                  <a:cubicBezTo>
                    <a:pt x="5697" y="6942"/>
                    <a:pt x="5694" y="6942"/>
                    <a:pt x="5690" y="6942"/>
                  </a:cubicBezTo>
                  <a:cubicBezTo>
                    <a:pt x="5663" y="6942"/>
                    <a:pt x="5590" y="6926"/>
                    <a:pt x="5497" y="6903"/>
                  </a:cubicBezTo>
                  <a:cubicBezTo>
                    <a:pt x="5436" y="6888"/>
                    <a:pt x="5372" y="6881"/>
                    <a:pt x="5309" y="6881"/>
                  </a:cubicBezTo>
                  <a:cubicBezTo>
                    <a:pt x="5304" y="6881"/>
                    <a:pt x="5299" y="6881"/>
                    <a:pt x="5294" y="6881"/>
                  </a:cubicBezTo>
                  <a:cubicBezTo>
                    <a:pt x="5218" y="6884"/>
                    <a:pt x="5143" y="6903"/>
                    <a:pt x="5073" y="6934"/>
                  </a:cubicBezTo>
                  <a:cubicBezTo>
                    <a:pt x="4958" y="6986"/>
                    <a:pt x="4880" y="7039"/>
                    <a:pt x="4825" y="7060"/>
                  </a:cubicBezTo>
                  <a:cubicBezTo>
                    <a:pt x="4805" y="7070"/>
                    <a:pt x="4783" y="7075"/>
                    <a:pt x="4761" y="7076"/>
                  </a:cubicBezTo>
                  <a:cubicBezTo>
                    <a:pt x="4754" y="7076"/>
                    <a:pt x="4746" y="7077"/>
                    <a:pt x="4739" y="7077"/>
                  </a:cubicBezTo>
                  <a:cubicBezTo>
                    <a:pt x="4712" y="7077"/>
                    <a:pt x="4686" y="7075"/>
                    <a:pt x="4660" y="7070"/>
                  </a:cubicBezTo>
                  <a:cubicBezTo>
                    <a:pt x="4592" y="7063"/>
                    <a:pt x="4506" y="7043"/>
                    <a:pt x="4398" y="7043"/>
                  </a:cubicBezTo>
                  <a:cubicBezTo>
                    <a:pt x="4374" y="7043"/>
                    <a:pt x="4349" y="7044"/>
                    <a:pt x="4322" y="7046"/>
                  </a:cubicBezTo>
                  <a:cubicBezTo>
                    <a:pt x="4191" y="7061"/>
                    <a:pt x="4091" y="7100"/>
                    <a:pt x="4007" y="7126"/>
                  </a:cubicBezTo>
                  <a:cubicBezTo>
                    <a:pt x="3970" y="7137"/>
                    <a:pt x="3933" y="7148"/>
                    <a:pt x="3896" y="7155"/>
                  </a:cubicBezTo>
                  <a:cubicBezTo>
                    <a:pt x="3873" y="7159"/>
                    <a:pt x="3849" y="7161"/>
                    <a:pt x="3826" y="7161"/>
                  </a:cubicBezTo>
                  <a:cubicBezTo>
                    <a:pt x="3817" y="7161"/>
                    <a:pt x="3809" y="7161"/>
                    <a:pt x="3801" y="7160"/>
                  </a:cubicBezTo>
                  <a:cubicBezTo>
                    <a:pt x="3728" y="7157"/>
                    <a:pt x="3637" y="7138"/>
                    <a:pt x="3524" y="7128"/>
                  </a:cubicBezTo>
                  <a:cubicBezTo>
                    <a:pt x="3496" y="7126"/>
                    <a:pt x="3469" y="7125"/>
                    <a:pt x="3441" y="7125"/>
                  </a:cubicBezTo>
                  <a:cubicBezTo>
                    <a:pt x="3408" y="7125"/>
                    <a:pt x="3374" y="7127"/>
                    <a:pt x="3340" y="7130"/>
                  </a:cubicBezTo>
                  <a:cubicBezTo>
                    <a:pt x="3286" y="7138"/>
                    <a:pt x="3232" y="7148"/>
                    <a:pt x="3177" y="7162"/>
                  </a:cubicBezTo>
                  <a:cubicBezTo>
                    <a:pt x="3080" y="7186"/>
                    <a:pt x="3001" y="7206"/>
                    <a:pt x="2940" y="7208"/>
                  </a:cubicBezTo>
                  <a:cubicBezTo>
                    <a:pt x="2816" y="7209"/>
                    <a:pt x="2713" y="7237"/>
                    <a:pt x="2626" y="7253"/>
                  </a:cubicBezTo>
                  <a:cubicBezTo>
                    <a:pt x="2567" y="7264"/>
                    <a:pt x="2523" y="7270"/>
                    <a:pt x="2480" y="7270"/>
                  </a:cubicBezTo>
                  <a:cubicBezTo>
                    <a:pt x="2457" y="7270"/>
                    <a:pt x="2433" y="7269"/>
                    <a:pt x="2408" y="7264"/>
                  </a:cubicBezTo>
                  <a:cubicBezTo>
                    <a:pt x="2334" y="7254"/>
                    <a:pt x="2244" y="7225"/>
                    <a:pt x="2134" y="7204"/>
                  </a:cubicBezTo>
                  <a:cubicBezTo>
                    <a:pt x="2081" y="7194"/>
                    <a:pt x="2026" y="7188"/>
                    <a:pt x="1971" y="7188"/>
                  </a:cubicBezTo>
                  <a:cubicBezTo>
                    <a:pt x="1966" y="7188"/>
                    <a:pt x="1961" y="7188"/>
                    <a:pt x="1956" y="7188"/>
                  </a:cubicBezTo>
                  <a:cubicBezTo>
                    <a:pt x="1902" y="7189"/>
                    <a:pt x="1848" y="7194"/>
                    <a:pt x="1793" y="7202"/>
                  </a:cubicBezTo>
                  <a:cubicBezTo>
                    <a:pt x="1708" y="7215"/>
                    <a:pt x="1635" y="7226"/>
                    <a:pt x="1576" y="7226"/>
                  </a:cubicBezTo>
                  <a:cubicBezTo>
                    <a:pt x="1567" y="7226"/>
                    <a:pt x="1557" y="7226"/>
                    <a:pt x="1548" y="7225"/>
                  </a:cubicBezTo>
                  <a:cubicBezTo>
                    <a:pt x="1460" y="7216"/>
                    <a:pt x="1374" y="7201"/>
                    <a:pt x="1287" y="7182"/>
                  </a:cubicBezTo>
                  <a:cubicBezTo>
                    <a:pt x="1197" y="7160"/>
                    <a:pt x="1078" y="7148"/>
                    <a:pt x="1008" y="7134"/>
                  </a:cubicBezTo>
                  <a:cubicBezTo>
                    <a:pt x="926" y="7117"/>
                    <a:pt x="835" y="7089"/>
                    <a:pt x="735" y="7065"/>
                  </a:cubicBezTo>
                  <a:cubicBezTo>
                    <a:pt x="687" y="7052"/>
                    <a:pt x="623" y="7043"/>
                    <a:pt x="602" y="7037"/>
                  </a:cubicBezTo>
                  <a:cubicBezTo>
                    <a:pt x="565" y="7026"/>
                    <a:pt x="528" y="7013"/>
                    <a:pt x="493" y="6995"/>
                  </a:cubicBezTo>
                  <a:cubicBezTo>
                    <a:pt x="414" y="6958"/>
                    <a:pt x="321" y="6904"/>
                    <a:pt x="196" y="6876"/>
                  </a:cubicBezTo>
                  <a:cubicBezTo>
                    <a:pt x="186" y="6874"/>
                    <a:pt x="176" y="6873"/>
                    <a:pt x="166" y="6873"/>
                  </a:cubicBezTo>
                  <a:cubicBezTo>
                    <a:pt x="97" y="6873"/>
                    <a:pt x="35" y="6921"/>
                    <a:pt x="19" y="6991"/>
                  </a:cubicBezTo>
                  <a:cubicBezTo>
                    <a:pt x="0" y="7070"/>
                    <a:pt x="49" y="7151"/>
                    <a:pt x="128" y="7172"/>
                  </a:cubicBezTo>
                  <a:lnTo>
                    <a:pt x="131" y="7172"/>
                  </a:lnTo>
                  <a:cubicBezTo>
                    <a:pt x="193" y="7187"/>
                    <a:pt x="267" y="7229"/>
                    <a:pt x="357" y="7276"/>
                  </a:cubicBezTo>
                  <a:cubicBezTo>
                    <a:pt x="407" y="7301"/>
                    <a:pt x="459" y="7323"/>
                    <a:pt x="513" y="7341"/>
                  </a:cubicBezTo>
                  <a:cubicBezTo>
                    <a:pt x="582" y="7360"/>
                    <a:pt x="614" y="7363"/>
                    <a:pt x="657" y="7377"/>
                  </a:cubicBezTo>
                  <a:cubicBezTo>
                    <a:pt x="742" y="7398"/>
                    <a:pt x="832" y="7431"/>
                    <a:pt x="935" y="7456"/>
                  </a:cubicBezTo>
                  <a:cubicBezTo>
                    <a:pt x="1050" y="7482"/>
                    <a:pt x="1121" y="7489"/>
                    <a:pt x="1216" y="7514"/>
                  </a:cubicBezTo>
                  <a:cubicBezTo>
                    <a:pt x="1314" y="7539"/>
                    <a:pt x="1413" y="7559"/>
                    <a:pt x="1515" y="7573"/>
                  </a:cubicBezTo>
                  <a:cubicBezTo>
                    <a:pt x="1545" y="7576"/>
                    <a:pt x="1575" y="7577"/>
                    <a:pt x="1603" y="7577"/>
                  </a:cubicBezTo>
                  <a:cubicBezTo>
                    <a:pt x="1692" y="7577"/>
                    <a:pt x="1770" y="7565"/>
                    <a:pt x="1837" y="7558"/>
                  </a:cubicBezTo>
                  <a:cubicBezTo>
                    <a:pt x="1878" y="7553"/>
                    <a:pt x="1918" y="7551"/>
                    <a:pt x="1957" y="7551"/>
                  </a:cubicBezTo>
                  <a:cubicBezTo>
                    <a:pt x="1993" y="7552"/>
                    <a:pt x="2028" y="7557"/>
                    <a:pt x="2062" y="7565"/>
                  </a:cubicBezTo>
                  <a:cubicBezTo>
                    <a:pt x="2140" y="7581"/>
                    <a:pt x="2231" y="7613"/>
                    <a:pt x="2343" y="7636"/>
                  </a:cubicBezTo>
                  <a:cubicBezTo>
                    <a:pt x="2393" y="7646"/>
                    <a:pt x="2444" y="7651"/>
                    <a:pt x="2495" y="7651"/>
                  </a:cubicBezTo>
                  <a:cubicBezTo>
                    <a:pt x="2505" y="7651"/>
                    <a:pt x="2516" y="7651"/>
                    <a:pt x="2526" y="7650"/>
                  </a:cubicBezTo>
                  <a:cubicBezTo>
                    <a:pt x="2581" y="7648"/>
                    <a:pt x="2637" y="7642"/>
                    <a:pt x="2692" y="7633"/>
                  </a:cubicBezTo>
                  <a:cubicBezTo>
                    <a:pt x="2786" y="7618"/>
                    <a:pt x="2865" y="7603"/>
                    <a:pt x="2929" y="7603"/>
                  </a:cubicBezTo>
                  <a:cubicBezTo>
                    <a:pt x="2933" y="7603"/>
                    <a:pt x="2937" y="7603"/>
                    <a:pt x="2942" y="7603"/>
                  </a:cubicBezTo>
                  <a:cubicBezTo>
                    <a:pt x="3072" y="7603"/>
                    <a:pt x="3179" y="7574"/>
                    <a:pt x="3265" y="7557"/>
                  </a:cubicBezTo>
                  <a:cubicBezTo>
                    <a:pt x="3304" y="7549"/>
                    <a:pt x="3344" y="7542"/>
                    <a:pt x="3383" y="7538"/>
                  </a:cubicBezTo>
                  <a:cubicBezTo>
                    <a:pt x="3397" y="7537"/>
                    <a:pt x="3412" y="7537"/>
                    <a:pt x="3426" y="7537"/>
                  </a:cubicBezTo>
                  <a:cubicBezTo>
                    <a:pt x="3445" y="7537"/>
                    <a:pt x="3465" y="7538"/>
                    <a:pt x="3485" y="7541"/>
                  </a:cubicBezTo>
                  <a:cubicBezTo>
                    <a:pt x="3560" y="7549"/>
                    <a:pt x="3655" y="7573"/>
                    <a:pt x="3772" y="7583"/>
                  </a:cubicBezTo>
                  <a:cubicBezTo>
                    <a:pt x="3796" y="7585"/>
                    <a:pt x="3820" y="7586"/>
                    <a:pt x="3843" y="7586"/>
                  </a:cubicBezTo>
                  <a:cubicBezTo>
                    <a:pt x="3883" y="7586"/>
                    <a:pt x="3922" y="7583"/>
                    <a:pt x="3962" y="7578"/>
                  </a:cubicBezTo>
                  <a:cubicBezTo>
                    <a:pt x="4017" y="7569"/>
                    <a:pt x="4073" y="7557"/>
                    <a:pt x="4127" y="7542"/>
                  </a:cubicBezTo>
                  <a:cubicBezTo>
                    <a:pt x="4225" y="7514"/>
                    <a:pt x="4307" y="7490"/>
                    <a:pt x="4365" y="7486"/>
                  </a:cubicBezTo>
                  <a:cubicBezTo>
                    <a:pt x="4369" y="7486"/>
                    <a:pt x="4374" y="7486"/>
                    <a:pt x="4379" y="7486"/>
                  </a:cubicBezTo>
                  <a:cubicBezTo>
                    <a:pt x="4425" y="7486"/>
                    <a:pt x="4499" y="7500"/>
                    <a:pt x="4593" y="7516"/>
                  </a:cubicBezTo>
                  <a:cubicBezTo>
                    <a:pt x="4653" y="7528"/>
                    <a:pt x="4714" y="7532"/>
                    <a:pt x="4775" y="7532"/>
                  </a:cubicBezTo>
                  <a:cubicBezTo>
                    <a:pt x="4849" y="7531"/>
                    <a:pt x="4921" y="7516"/>
                    <a:pt x="4989" y="7491"/>
                  </a:cubicBezTo>
                  <a:cubicBezTo>
                    <a:pt x="5111" y="7444"/>
                    <a:pt x="5193" y="7390"/>
                    <a:pt x="5254" y="7368"/>
                  </a:cubicBezTo>
                  <a:cubicBezTo>
                    <a:pt x="5271" y="7360"/>
                    <a:pt x="5289" y="7356"/>
                    <a:pt x="5309" y="7356"/>
                  </a:cubicBezTo>
                  <a:cubicBezTo>
                    <a:pt x="5334" y="7358"/>
                    <a:pt x="5361" y="7363"/>
                    <a:pt x="5386" y="7370"/>
                  </a:cubicBezTo>
                  <a:cubicBezTo>
                    <a:pt x="5459" y="7385"/>
                    <a:pt x="5552" y="7428"/>
                    <a:pt x="5706" y="7428"/>
                  </a:cubicBezTo>
                  <a:cubicBezTo>
                    <a:pt x="5719" y="7428"/>
                    <a:pt x="5731" y="7428"/>
                    <a:pt x="5745" y="7427"/>
                  </a:cubicBezTo>
                  <a:cubicBezTo>
                    <a:pt x="5830" y="7418"/>
                    <a:pt x="5913" y="7389"/>
                    <a:pt x="5986" y="7343"/>
                  </a:cubicBezTo>
                  <a:cubicBezTo>
                    <a:pt x="6035" y="7312"/>
                    <a:pt x="6082" y="7277"/>
                    <a:pt x="6126" y="7240"/>
                  </a:cubicBezTo>
                  <a:cubicBezTo>
                    <a:pt x="6154" y="7217"/>
                    <a:pt x="6182" y="7195"/>
                    <a:pt x="6213" y="7175"/>
                  </a:cubicBezTo>
                  <a:cubicBezTo>
                    <a:pt x="6218" y="7172"/>
                    <a:pt x="6225" y="7169"/>
                    <a:pt x="6232" y="7166"/>
                  </a:cubicBezTo>
                  <a:cubicBezTo>
                    <a:pt x="6234" y="7166"/>
                    <a:pt x="6232" y="7167"/>
                    <a:pt x="6233" y="7167"/>
                  </a:cubicBezTo>
                  <a:cubicBezTo>
                    <a:pt x="6233" y="7167"/>
                    <a:pt x="6234" y="7167"/>
                    <a:pt x="6236" y="7166"/>
                  </a:cubicBezTo>
                  <a:lnTo>
                    <a:pt x="6254" y="7164"/>
                  </a:lnTo>
                  <a:cubicBezTo>
                    <a:pt x="6285" y="7159"/>
                    <a:pt x="6327" y="7158"/>
                    <a:pt x="6378" y="7158"/>
                  </a:cubicBezTo>
                  <a:cubicBezTo>
                    <a:pt x="6387" y="7158"/>
                    <a:pt x="6395" y="7158"/>
                    <a:pt x="6405" y="7158"/>
                  </a:cubicBezTo>
                  <a:cubicBezTo>
                    <a:pt x="6436" y="7158"/>
                    <a:pt x="6471" y="7158"/>
                    <a:pt x="6509" y="7157"/>
                  </a:cubicBezTo>
                  <a:cubicBezTo>
                    <a:pt x="6575" y="7156"/>
                    <a:pt x="6640" y="7147"/>
                    <a:pt x="6705" y="7132"/>
                  </a:cubicBezTo>
                  <a:cubicBezTo>
                    <a:pt x="6766" y="7115"/>
                    <a:pt x="6825" y="7095"/>
                    <a:pt x="6882" y="7068"/>
                  </a:cubicBezTo>
                  <a:cubicBezTo>
                    <a:pt x="6984" y="7021"/>
                    <a:pt x="7064" y="6976"/>
                    <a:pt x="7125" y="6954"/>
                  </a:cubicBezTo>
                  <a:cubicBezTo>
                    <a:pt x="7148" y="6944"/>
                    <a:pt x="7172" y="6939"/>
                    <a:pt x="7196" y="6937"/>
                  </a:cubicBezTo>
                  <a:cubicBezTo>
                    <a:pt x="7223" y="6935"/>
                    <a:pt x="7262" y="6935"/>
                    <a:pt x="7309" y="6935"/>
                  </a:cubicBezTo>
                  <a:cubicBezTo>
                    <a:pt x="7324" y="6936"/>
                    <a:pt x="7339" y="6936"/>
                    <a:pt x="7355" y="6936"/>
                  </a:cubicBezTo>
                  <a:cubicBezTo>
                    <a:pt x="7396" y="6936"/>
                    <a:pt x="7437" y="6934"/>
                    <a:pt x="7479" y="6931"/>
                  </a:cubicBezTo>
                  <a:cubicBezTo>
                    <a:pt x="7515" y="6927"/>
                    <a:pt x="7552" y="6921"/>
                    <a:pt x="7586" y="6913"/>
                  </a:cubicBezTo>
                  <a:cubicBezTo>
                    <a:pt x="7606" y="6909"/>
                    <a:pt x="7627" y="6902"/>
                    <a:pt x="7646" y="6896"/>
                  </a:cubicBezTo>
                  <a:lnTo>
                    <a:pt x="7690" y="6880"/>
                  </a:lnTo>
                  <a:cubicBezTo>
                    <a:pt x="7806" y="6835"/>
                    <a:pt x="7896" y="6781"/>
                    <a:pt x="7972" y="6743"/>
                  </a:cubicBezTo>
                  <a:cubicBezTo>
                    <a:pt x="8006" y="6726"/>
                    <a:pt x="8040" y="6710"/>
                    <a:pt x="8076" y="6696"/>
                  </a:cubicBezTo>
                  <a:cubicBezTo>
                    <a:pt x="8124" y="6679"/>
                    <a:pt x="8184" y="6651"/>
                    <a:pt x="8230" y="6629"/>
                  </a:cubicBezTo>
                  <a:cubicBezTo>
                    <a:pt x="8327" y="6580"/>
                    <a:pt x="8407" y="6534"/>
                    <a:pt x="8477" y="6502"/>
                  </a:cubicBezTo>
                  <a:lnTo>
                    <a:pt x="8998" y="6294"/>
                  </a:lnTo>
                  <a:lnTo>
                    <a:pt x="9259" y="6191"/>
                  </a:lnTo>
                  <a:cubicBezTo>
                    <a:pt x="9307" y="6173"/>
                    <a:pt x="9361" y="6148"/>
                    <a:pt x="9407" y="6125"/>
                  </a:cubicBezTo>
                  <a:cubicBezTo>
                    <a:pt x="9443" y="6108"/>
                    <a:pt x="9482" y="6092"/>
                    <a:pt x="9523" y="6074"/>
                  </a:cubicBezTo>
                  <a:cubicBezTo>
                    <a:pt x="9606" y="6039"/>
                    <a:pt x="9702" y="6002"/>
                    <a:pt x="9802" y="5951"/>
                  </a:cubicBezTo>
                  <a:cubicBezTo>
                    <a:pt x="9910" y="5898"/>
                    <a:pt x="10008" y="5828"/>
                    <a:pt x="10084" y="5774"/>
                  </a:cubicBezTo>
                  <a:cubicBezTo>
                    <a:pt x="10124" y="5747"/>
                    <a:pt x="10159" y="5722"/>
                    <a:pt x="10192" y="5701"/>
                  </a:cubicBezTo>
                  <a:lnTo>
                    <a:pt x="10299" y="5635"/>
                  </a:lnTo>
                  <a:lnTo>
                    <a:pt x="10548" y="5485"/>
                  </a:lnTo>
                  <a:cubicBezTo>
                    <a:pt x="10713" y="5383"/>
                    <a:pt x="10883" y="5289"/>
                    <a:pt x="11050" y="5189"/>
                  </a:cubicBezTo>
                  <a:lnTo>
                    <a:pt x="11089" y="5165"/>
                  </a:lnTo>
                  <a:cubicBezTo>
                    <a:pt x="11100" y="5159"/>
                    <a:pt x="11114" y="5152"/>
                    <a:pt x="11129" y="5145"/>
                  </a:cubicBezTo>
                  <a:lnTo>
                    <a:pt x="11249" y="5097"/>
                  </a:lnTo>
                  <a:cubicBezTo>
                    <a:pt x="11305" y="5075"/>
                    <a:pt x="11360" y="5050"/>
                    <a:pt x="11414" y="5021"/>
                  </a:cubicBezTo>
                  <a:cubicBezTo>
                    <a:pt x="11478" y="4986"/>
                    <a:pt x="11538" y="4944"/>
                    <a:pt x="11592" y="4896"/>
                  </a:cubicBezTo>
                  <a:cubicBezTo>
                    <a:pt x="11693" y="4807"/>
                    <a:pt x="11756" y="4728"/>
                    <a:pt x="11808" y="4679"/>
                  </a:cubicBezTo>
                  <a:cubicBezTo>
                    <a:pt x="11821" y="4667"/>
                    <a:pt x="11832" y="4656"/>
                    <a:pt x="11843" y="4647"/>
                  </a:cubicBezTo>
                  <a:lnTo>
                    <a:pt x="11890" y="4611"/>
                  </a:lnTo>
                  <a:cubicBezTo>
                    <a:pt x="11937" y="4571"/>
                    <a:pt x="11983" y="4530"/>
                    <a:pt x="12026" y="4485"/>
                  </a:cubicBezTo>
                  <a:cubicBezTo>
                    <a:pt x="12103" y="4406"/>
                    <a:pt x="12158" y="4344"/>
                    <a:pt x="12201" y="4309"/>
                  </a:cubicBezTo>
                  <a:cubicBezTo>
                    <a:pt x="12241" y="4277"/>
                    <a:pt x="12311" y="4236"/>
                    <a:pt x="12396" y="4183"/>
                  </a:cubicBezTo>
                  <a:cubicBezTo>
                    <a:pt x="12482" y="4131"/>
                    <a:pt x="12595" y="4059"/>
                    <a:pt x="12697" y="3951"/>
                  </a:cubicBezTo>
                  <a:cubicBezTo>
                    <a:pt x="12789" y="3853"/>
                    <a:pt x="12844" y="3769"/>
                    <a:pt x="12891" y="3720"/>
                  </a:cubicBezTo>
                  <a:cubicBezTo>
                    <a:pt x="12953" y="3657"/>
                    <a:pt x="12907" y="3693"/>
                    <a:pt x="12982" y="3655"/>
                  </a:cubicBezTo>
                  <a:cubicBezTo>
                    <a:pt x="13045" y="3624"/>
                    <a:pt x="13167" y="3598"/>
                    <a:pt x="13326" y="3476"/>
                  </a:cubicBezTo>
                  <a:cubicBezTo>
                    <a:pt x="13474" y="3348"/>
                    <a:pt x="13528" y="3241"/>
                    <a:pt x="13583" y="3164"/>
                  </a:cubicBezTo>
                  <a:cubicBezTo>
                    <a:pt x="13602" y="3134"/>
                    <a:pt x="13623" y="3104"/>
                    <a:pt x="13645" y="3076"/>
                  </a:cubicBezTo>
                  <a:cubicBezTo>
                    <a:pt x="13651" y="3068"/>
                    <a:pt x="13658" y="3061"/>
                    <a:pt x="13665" y="3054"/>
                  </a:cubicBezTo>
                  <a:lnTo>
                    <a:pt x="13721" y="2995"/>
                  </a:lnTo>
                  <a:cubicBezTo>
                    <a:pt x="13798" y="2913"/>
                    <a:pt x="13860" y="2837"/>
                    <a:pt x="13918" y="2771"/>
                  </a:cubicBezTo>
                  <a:lnTo>
                    <a:pt x="14009" y="2672"/>
                  </a:lnTo>
                  <a:cubicBezTo>
                    <a:pt x="14050" y="2628"/>
                    <a:pt x="14085" y="2584"/>
                    <a:pt x="14119" y="2542"/>
                  </a:cubicBezTo>
                  <a:cubicBezTo>
                    <a:pt x="14184" y="2459"/>
                    <a:pt x="14237" y="2389"/>
                    <a:pt x="14283" y="2336"/>
                  </a:cubicBezTo>
                  <a:lnTo>
                    <a:pt x="14476" y="2123"/>
                  </a:lnTo>
                  <a:lnTo>
                    <a:pt x="14574" y="2014"/>
                  </a:lnTo>
                  <a:lnTo>
                    <a:pt x="14617" y="1968"/>
                  </a:lnTo>
                  <a:cubicBezTo>
                    <a:pt x="14621" y="1964"/>
                    <a:pt x="14630" y="1957"/>
                    <a:pt x="14638" y="1949"/>
                  </a:cubicBezTo>
                  <a:cubicBezTo>
                    <a:pt x="14676" y="1913"/>
                    <a:pt x="14754" y="1861"/>
                    <a:pt x="14857" y="1768"/>
                  </a:cubicBezTo>
                  <a:cubicBezTo>
                    <a:pt x="14885" y="1743"/>
                    <a:pt x="14910" y="1716"/>
                    <a:pt x="14936" y="1689"/>
                  </a:cubicBezTo>
                  <a:lnTo>
                    <a:pt x="14975" y="1642"/>
                  </a:lnTo>
                  <a:lnTo>
                    <a:pt x="14997" y="1613"/>
                  </a:lnTo>
                  <a:lnTo>
                    <a:pt x="15084" y="1496"/>
                  </a:lnTo>
                  <a:lnTo>
                    <a:pt x="15257" y="1261"/>
                  </a:lnTo>
                  <a:cubicBezTo>
                    <a:pt x="15371" y="1106"/>
                    <a:pt x="15467" y="994"/>
                    <a:pt x="15536" y="957"/>
                  </a:cubicBezTo>
                  <a:cubicBezTo>
                    <a:pt x="15576" y="932"/>
                    <a:pt x="15616" y="912"/>
                    <a:pt x="15642" y="902"/>
                  </a:cubicBezTo>
                  <a:lnTo>
                    <a:pt x="15642" y="902"/>
                  </a:lnTo>
                  <a:cubicBezTo>
                    <a:pt x="15700" y="927"/>
                    <a:pt x="15761" y="939"/>
                    <a:pt x="15822" y="939"/>
                  </a:cubicBezTo>
                  <a:cubicBezTo>
                    <a:pt x="15973" y="939"/>
                    <a:pt x="16120" y="864"/>
                    <a:pt x="16205" y="726"/>
                  </a:cubicBezTo>
                  <a:cubicBezTo>
                    <a:pt x="16335" y="515"/>
                    <a:pt x="16271" y="240"/>
                    <a:pt x="16061" y="108"/>
                  </a:cubicBezTo>
                  <a:cubicBezTo>
                    <a:pt x="15958" y="46"/>
                    <a:pt x="15842" y="9"/>
                    <a:pt x="15721" y="2"/>
                  </a:cubicBezTo>
                  <a:cubicBezTo>
                    <a:pt x="15705" y="1"/>
                    <a:pt x="15688" y="0"/>
                    <a:pt x="15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0">
              <a:extLst>
                <a:ext uri="{FF2B5EF4-FFF2-40B4-BE49-F238E27FC236}">
                  <a16:creationId xmlns:a16="http://schemas.microsoft.com/office/drawing/2014/main" id="{638FA4C2-4660-CB46-6709-06929F35F442}"/>
                </a:ext>
              </a:extLst>
            </p:cNvPr>
            <p:cNvSpPr/>
            <p:nvPr/>
          </p:nvSpPr>
          <p:spPr>
            <a:xfrm>
              <a:off x="2558225" y="5346575"/>
              <a:ext cx="138950" cy="129250"/>
            </a:xfrm>
            <a:custGeom>
              <a:avLst/>
              <a:gdLst/>
              <a:ahLst/>
              <a:cxnLst/>
              <a:rect l="l" t="t" r="r" b="b"/>
              <a:pathLst>
                <a:path w="5558" h="5170" extrusionOk="0">
                  <a:moveTo>
                    <a:pt x="451" y="1538"/>
                  </a:moveTo>
                  <a:cubicBezTo>
                    <a:pt x="451" y="1538"/>
                    <a:pt x="450" y="1538"/>
                    <a:pt x="450" y="1538"/>
                  </a:cubicBezTo>
                  <a:cubicBezTo>
                    <a:pt x="450" y="1538"/>
                    <a:pt x="450" y="1538"/>
                    <a:pt x="451" y="1538"/>
                  </a:cubicBezTo>
                  <a:close/>
                  <a:moveTo>
                    <a:pt x="5391" y="0"/>
                  </a:moveTo>
                  <a:cubicBezTo>
                    <a:pt x="5382" y="0"/>
                    <a:pt x="5373" y="1"/>
                    <a:pt x="5365" y="2"/>
                  </a:cubicBezTo>
                  <a:cubicBezTo>
                    <a:pt x="5136" y="42"/>
                    <a:pt x="4914" y="90"/>
                    <a:pt x="4697" y="124"/>
                  </a:cubicBezTo>
                  <a:cubicBezTo>
                    <a:pt x="4585" y="140"/>
                    <a:pt x="4463" y="162"/>
                    <a:pt x="4351" y="184"/>
                  </a:cubicBezTo>
                  <a:lnTo>
                    <a:pt x="4016" y="253"/>
                  </a:lnTo>
                  <a:cubicBezTo>
                    <a:pt x="3794" y="294"/>
                    <a:pt x="3561" y="352"/>
                    <a:pt x="3357" y="386"/>
                  </a:cubicBezTo>
                  <a:cubicBezTo>
                    <a:pt x="3260" y="400"/>
                    <a:pt x="3121" y="418"/>
                    <a:pt x="3009" y="445"/>
                  </a:cubicBezTo>
                  <a:cubicBezTo>
                    <a:pt x="2894" y="468"/>
                    <a:pt x="2773" y="500"/>
                    <a:pt x="2671" y="522"/>
                  </a:cubicBezTo>
                  <a:cubicBezTo>
                    <a:pt x="2571" y="545"/>
                    <a:pt x="2444" y="570"/>
                    <a:pt x="2324" y="607"/>
                  </a:cubicBezTo>
                  <a:cubicBezTo>
                    <a:pt x="2213" y="641"/>
                    <a:pt x="2138" y="653"/>
                    <a:pt x="2004" y="686"/>
                  </a:cubicBezTo>
                  <a:cubicBezTo>
                    <a:pt x="1942" y="701"/>
                    <a:pt x="1873" y="724"/>
                    <a:pt x="1823" y="741"/>
                  </a:cubicBezTo>
                  <a:cubicBezTo>
                    <a:pt x="1773" y="756"/>
                    <a:pt x="1729" y="768"/>
                    <a:pt x="1679" y="780"/>
                  </a:cubicBezTo>
                  <a:cubicBezTo>
                    <a:pt x="1628" y="792"/>
                    <a:pt x="1575" y="803"/>
                    <a:pt x="1526" y="811"/>
                  </a:cubicBezTo>
                  <a:cubicBezTo>
                    <a:pt x="1479" y="820"/>
                    <a:pt x="1429" y="826"/>
                    <a:pt x="1365" y="835"/>
                  </a:cubicBezTo>
                  <a:cubicBezTo>
                    <a:pt x="1301" y="845"/>
                    <a:pt x="1238" y="857"/>
                    <a:pt x="1179" y="871"/>
                  </a:cubicBezTo>
                  <a:cubicBezTo>
                    <a:pt x="1123" y="883"/>
                    <a:pt x="1075" y="893"/>
                    <a:pt x="1024" y="901"/>
                  </a:cubicBezTo>
                  <a:lnTo>
                    <a:pt x="854" y="930"/>
                  </a:lnTo>
                  <a:lnTo>
                    <a:pt x="692" y="964"/>
                  </a:lnTo>
                  <a:cubicBezTo>
                    <a:pt x="679" y="965"/>
                    <a:pt x="665" y="966"/>
                    <a:pt x="652" y="966"/>
                  </a:cubicBezTo>
                  <a:cubicBezTo>
                    <a:pt x="636" y="966"/>
                    <a:pt x="620" y="965"/>
                    <a:pt x="606" y="962"/>
                  </a:cubicBezTo>
                  <a:lnTo>
                    <a:pt x="512" y="951"/>
                  </a:lnTo>
                  <a:cubicBezTo>
                    <a:pt x="491" y="948"/>
                    <a:pt x="471" y="947"/>
                    <a:pt x="450" y="947"/>
                  </a:cubicBezTo>
                  <a:cubicBezTo>
                    <a:pt x="406" y="947"/>
                    <a:pt x="362" y="953"/>
                    <a:pt x="319" y="965"/>
                  </a:cubicBezTo>
                  <a:cubicBezTo>
                    <a:pt x="225" y="988"/>
                    <a:pt x="126" y="1069"/>
                    <a:pt x="85" y="1142"/>
                  </a:cubicBezTo>
                  <a:cubicBezTo>
                    <a:pt x="66" y="1170"/>
                    <a:pt x="51" y="1202"/>
                    <a:pt x="38" y="1234"/>
                  </a:cubicBezTo>
                  <a:cubicBezTo>
                    <a:pt x="29" y="1259"/>
                    <a:pt x="21" y="1286"/>
                    <a:pt x="15" y="1314"/>
                  </a:cubicBezTo>
                  <a:cubicBezTo>
                    <a:pt x="7" y="1344"/>
                    <a:pt x="2" y="1375"/>
                    <a:pt x="1" y="1406"/>
                  </a:cubicBezTo>
                  <a:cubicBezTo>
                    <a:pt x="1" y="1426"/>
                    <a:pt x="0" y="1443"/>
                    <a:pt x="1" y="1464"/>
                  </a:cubicBezTo>
                  <a:cubicBezTo>
                    <a:pt x="4" y="1488"/>
                    <a:pt x="7" y="1514"/>
                    <a:pt x="13" y="1538"/>
                  </a:cubicBezTo>
                  <a:cubicBezTo>
                    <a:pt x="27" y="1593"/>
                    <a:pt x="53" y="1645"/>
                    <a:pt x="89" y="1689"/>
                  </a:cubicBezTo>
                  <a:cubicBezTo>
                    <a:pt x="105" y="1710"/>
                    <a:pt x="124" y="1729"/>
                    <a:pt x="145" y="1746"/>
                  </a:cubicBezTo>
                  <a:cubicBezTo>
                    <a:pt x="161" y="1760"/>
                    <a:pt x="178" y="1772"/>
                    <a:pt x="197" y="1783"/>
                  </a:cubicBezTo>
                  <a:cubicBezTo>
                    <a:pt x="325" y="1852"/>
                    <a:pt x="369" y="1851"/>
                    <a:pt x="407" y="1869"/>
                  </a:cubicBezTo>
                  <a:cubicBezTo>
                    <a:pt x="429" y="1876"/>
                    <a:pt x="450" y="1887"/>
                    <a:pt x="467" y="1902"/>
                  </a:cubicBezTo>
                  <a:cubicBezTo>
                    <a:pt x="552" y="1979"/>
                    <a:pt x="689" y="2069"/>
                    <a:pt x="751" y="2117"/>
                  </a:cubicBezTo>
                  <a:cubicBezTo>
                    <a:pt x="833" y="2179"/>
                    <a:pt x="911" y="2247"/>
                    <a:pt x="986" y="2319"/>
                  </a:cubicBezTo>
                  <a:cubicBezTo>
                    <a:pt x="1065" y="2397"/>
                    <a:pt x="1175" y="2490"/>
                    <a:pt x="1249" y="2553"/>
                  </a:cubicBezTo>
                  <a:cubicBezTo>
                    <a:pt x="1290" y="2589"/>
                    <a:pt x="1323" y="2622"/>
                    <a:pt x="1368" y="2663"/>
                  </a:cubicBezTo>
                  <a:cubicBezTo>
                    <a:pt x="1412" y="2705"/>
                    <a:pt x="1461" y="2746"/>
                    <a:pt x="1506" y="2785"/>
                  </a:cubicBezTo>
                  <a:cubicBezTo>
                    <a:pt x="1552" y="2823"/>
                    <a:pt x="1599" y="2862"/>
                    <a:pt x="1649" y="2900"/>
                  </a:cubicBezTo>
                  <a:lnTo>
                    <a:pt x="1789" y="3004"/>
                  </a:lnTo>
                  <a:cubicBezTo>
                    <a:pt x="1870" y="3065"/>
                    <a:pt x="1948" y="3131"/>
                    <a:pt x="2022" y="3200"/>
                  </a:cubicBezTo>
                  <a:cubicBezTo>
                    <a:pt x="2056" y="3234"/>
                    <a:pt x="2104" y="3284"/>
                    <a:pt x="2153" y="3328"/>
                  </a:cubicBezTo>
                  <a:cubicBezTo>
                    <a:pt x="2201" y="3370"/>
                    <a:pt x="2249" y="3410"/>
                    <a:pt x="2297" y="3448"/>
                  </a:cubicBezTo>
                  <a:cubicBezTo>
                    <a:pt x="2346" y="3487"/>
                    <a:pt x="2407" y="3530"/>
                    <a:pt x="2454" y="3560"/>
                  </a:cubicBezTo>
                  <a:cubicBezTo>
                    <a:pt x="2502" y="3591"/>
                    <a:pt x="2535" y="3614"/>
                    <a:pt x="2577" y="3645"/>
                  </a:cubicBezTo>
                  <a:cubicBezTo>
                    <a:pt x="2618" y="3678"/>
                    <a:pt x="2658" y="3710"/>
                    <a:pt x="2692" y="3741"/>
                  </a:cubicBezTo>
                  <a:cubicBezTo>
                    <a:pt x="2727" y="3771"/>
                    <a:pt x="2753" y="3800"/>
                    <a:pt x="2801" y="3851"/>
                  </a:cubicBezTo>
                  <a:cubicBezTo>
                    <a:pt x="3000" y="4052"/>
                    <a:pt x="3192" y="4159"/>
                    <a:pt x="3358" y="4298"/>
                  </a:cubicBezTo>
                  <a:cubicBezTo>
                    <a:pt x="3400" y="4333"/>
                    <a:pt x="3441" y="4365"/>
                    <a:pt x="3481" y="4400"/>
                  </a:cubicBezTo>
                  <a:cubicBezTo>
                    <a:pt x="3522" y="4434"/>
                    <a:pt x="3570" y="4477"/>
                    <a:pt x="3617" y="4515"/>
                  </a:cubicBezTo>
                  <a:cubicBezTo>
                    <a:pt x="3663" y="4553"/>
                    <a:pt x="3709" y="4590"/>
                    <a:pt x="3761" y="4629"/>
                  </a:cubicBezTo>
                  <a:cubicBezTo>
                    <a:pt x="3813" y="4666"/>
                    <a:pt x="3866" y="4700"/>
                    <a:pt x="3922" y="4730"/>
                  </a:cubicBezTo>
                  <a:cubicBezTo>
                    <a:pt x="3965" y="4754"/>
                    <a:pt x="4007" y="4782"/>
                    <a:pt x="4047" y="4811"/>
                  </a:cubicBezTo>
                  <a:cubicBezTo>
                    <a:pt x="4090" y="4842"/>
                    <a:pt x="4133" y="4875"/>
                    <a:pt x="4171" y="4907"/>
                  </a:cubicBezTo>
                  <a:cubicBezTo>
                    <a:pt x="4239" y="4965"/>
                    <a:pt x="4341" y="5071"/>
                    <a:pt x="4437" y="5138"/>
                  </a:cubicBezTo>
                  <a:lnTo>
                    <a:pt x="4446" y="5143"/>
                  </a:lnTo>
                  <a:cubicBezTo>
                    <a:pt x="4473" y="5161"/>
                    <a:pt x="4503" y="5170"/>
                    <a:pt x="4532" y="5170"/>
                  </a:cubicBezTo>
                  <a:cubicBezTo>
                    <a:pt x="4577" y="5170"/>
                    <a:pt x="4620" y="5150"/>
                    <a:pt x="4649" y="5114"/>
                  </a:cubicBezTo>
                  <a:cubicBezTo>
                    <a:pt x="4699" y="5053"/>
                    <a:pt x="4694" y="4962"/>
                    <a:pt x="4637" y="4908"/>
                  </a:cubicBezTo>
                  <a:cubicBezTo>
                    <a:pt x="4556" y="4832"/>
                    <a:pt x="4511" y="4761"/>
                    <a:pt x="4418" y="4656"/>
                  </a:cubicBezTo>
                  <a:cubicBezTo>
                    <a:pt x="4374" y="4609"/>
                    <a:pt x="4332" y="4567"/>
                    <a:pt x="4285" y="4526"/>
                  </a:cubicBezTo>
                  <a:cubicBezTo>
                    <a:pt x="4238" y="4482"/>
                    <a:pt x="4188" y="4441"/>
                    <a:pt x="4136" y="4404"/>
                  </a:cubicBezTo>
                  <a:cubicBezTo>
                    <a:pt x="4095" y="4374"/>
                    <a:pt x="4056" y="4343"/>
                    <a:pt x="4017" y="4310"/>
                  </a:cubicBezTo>
                  <a:cubicBezTo>
                    <a:pt x="3980" y="4276"/>
                    <a:pt x="3940" y="4238"/>
                    <a:pt x="3902" y="4200"/>
                  </a:cubicBezTo>
                  <a:cubicBezTo>
                    <a:pt x="3863" y="4162"/>
                    <a:pt x="3830" y="4126"/>
                    <a:pt x="3789" y="4082"/>
                  </a:cubicBezTo>
                  <a:cubicBezTo>
                    <a:pt x="3746" y="4038"/>
                    <a:pt x="3702" y="3994"/>
                    <a:pt x="3658" y="3954"/>
                  </a:cubicBezTo>
                  <a:cubicBezTo>
                    <a:pt x="3484" y="3787"/>
                    <a:pt x="3288" y="3646"/>
                    <a:pt x="3177" y="3510"/>
                  </a:cubicBezTo>
                  <a:cubicBezTo>
                    <a:pt x="3149" y="3477"/>
                    <a:pt x="3101" y="3419"/>
                    <a:pt x="3053" y="3370"/>
                  </a:cubicBezTo>
                  <a:cubicBezTo>
                    <a:pt x="3005" y="3322"/>
                    <a:pt x="2958" y="3280"/>
                    <a:pt x="2912" y="3239"/>
                  </a:cubicBezTo>
                  <a:cubicBezTo>
                    <a:pt x="2864" y="3198"/>
                    <a:pt x="2805" y="3153"/>
                    <a:pt x="2760" y="3120"/>
                  </a:cubicBezTo>
                  <a:cubicBezTo>
                    <a:pt x="2715" y="3087"/>
                    <a:pt x="2682" y="3061"/>
                    <a:pt x="2644" y="3027"/>
                  </a:cubicBezTo>
                  <a:cubicBezTo>
                    <a:pt x="2606" y="2994"/>
                    <a:pt x="2566" y="2957"/>
                    <a:pt x="2532" y="2923"/>
                  </a:cubicBezTo>
                  <a:cubicBezTo>
                    <a:pt x="2496" y="2889"/>
                    <a:pt x="2466" y="2855"/>
                    <a:pt x="2420" y="2808"/>
                  </a:cubicBezTo>
                  <a:cubicBezTo>
                    <a:pt x="2332" y="2718"/>
                    <a:pt x="2238" y="2633"/>
                    <a:pt x="2140" y="2553"/>
                  </a:cubicBezTo>
                  <a:cubicBezTo>
                    <a:pt x="2036" y="2474"/>
                    <a:pt x="1972" y="2423"/>
                    <a:pt x="1888" y="2345"/>
                  </a:cubicBezTo>
                  <a:cubicBezTo>
                    <a:pt x="1846" y="2310"/>
                    <a:pt x="1811" y="2275"/>
                    <a:pt x="1773" y="2238"/>
                  </a:cubicBezTo>
                  <a:cubicBezTo>
                    <a:pt x="1733" y="2200"/>
                    <a:pt x="1686" y="2155"/>
                    <a:pt x="1641" y="2113"/>
                  </a:cubicBezTo>
                  <a:cubicBezTo>
                    <a:pt x="1543" y="2027"/>
                    <a:pt x="1478" y="1972"/>
                    <a:pt x="1396" y="1890"/>
                  </a:cubicBezTo>
                  <a:cubicBezTo>
                    <a:pt x="1307" y="1804"/>
                    <a:pt x="1212" y="1720"/>
                    <a:pt x="1115" y="1643"/>
                  </a:cubicBezTo>
                  <a:cubicBezTo>
                    <a:pt x="1037" y="1585"/>
                    <a:pt x="987" y="1550"/>
                    <a:pt x="938" y="1512"/>
                  </a:cubicBezTo>
                  <a:lnTo>
                    <a:pt x="938" y="1512"/>
                  </a:lnTo>
                  <a:lnTo>
                    <a:pt x="965" y="1507"/>
                  </a:lnTo>
                  <a:lnTo>
                    <a:pt x="1130" y="1477"/>
                  </a:lnTo>
                  <a:cubicBezTo>
                    <a:pt x="1194" y="1464"/>
                    <a:pt x="1255" y="1449"/>
                    <a:pt x="1312" y="1435"/>
                  </a:cubicBezTo>
                  <a:cubicBezTo>
                    <a:pt x="1362" y="1422"/>
                    <a:pt x="1413" y="1411"/>
                    <a:pt x="1459" y="1403"/>
                  </a:cubicBezTo>
                  <a:cubicBezTo>
                    <a:pt x="1507" y="1393"/>
                    <a:pt x="1571" y="1384"/>
                    <a:pt x="1635" y="1370"/>
                  </a:cubicBezTo>
                  <a:cubicBezTo>
                    <a:pt x="1699" y="1358"/>
                    <a:pt x="1758" y="1344"/>
                    <a:pt x="1818" y="1328"/>
                  </a:cubicBezTo>
                  <a:cubicBezTo>
                    <a:pt x="1878" y="1311"/>
                    <a:pt x="1945" y="1292"/>
                    <a:pt x="2001" y="1271"/>
                  </a:cubicBezTo>
                  <a:cubicBezTo>
                    <a:pt x="2059" y="1250"/>
                    <a:pt x="2098" y="1237"/>
                    <a:pt x="2148" y="1222"/>
                  </a:cubicBezTo>
                  <a:cubicBezTo>
                    <a:pt x="2235" y="1199"/>
                    <a:pt x="2383" y="1160"/>
                    <a:pt x="2488" y="1122"/>
                  </a:cubicBezTo>
                  <a:cubicBezTo>
                    <a:pt x="2584" y="1086"/>
                    <a:pt x="2682" y="1064"/>
                    <a:pt x="2801" y="1031"/>
                  </a:cubicBezTo>
                  <a:cubicBezTo>
                    <a:pt x="2920" y="997"/>
                    <a:pt x="3017" y="968"/>
                    <a:pt x="3127" y="938"/>
                  </a:cubicBezTo>
                  <a:cubicBezTo>
                    <a:pt x="3235" y="908"/>
                    <a:pt x="3322" y="890"/>
                    <a:pt x="3450" y="863"/>
                  </a:cubicBezTo>
                  <a:cubicBezTo>
                    <a:pt x="3692" y="805"/>
                    <a:pt x="3898" y="742"/>
                    <a:pt x="4120" y="679"/>
                  </a:cubicBezTo>
                  <a:lnTo>
                    <a:pt x="4448" y="579"/>
                  </a:lnTo>
                  <a:cubicBezTo>
                    <a:pt x="4558" y="548"/>
                    <a:pt x="4660" y="520"/>
                    <a:pt x="4771" y="492"/>
                  </a:cubicBezTo>
                  <a:cubicBezTo>
                    <a:pt x="5002" y="437"/>
                    <a:pt x="5219" y="363"/>
                    <a:pt x="5435" y="297"/>
                  </a:cubicBezTo>
                  <a:cubicBezTo>
                    <a:pt x="5511" y="274"/>
                    <a:pt x="5558" y="195"/>
                    <a:pt x="5539" y="117"/>
                  </a:cubicBezTo>
                  <a:cubicBezTo>
                    <a:pt x="5523" y="48"/>
                    <a:pt x="5461" y="0"/>
                    <a:pt x="5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55781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">
          <a:extLst>
            <a:ext uri="{FF2B5EF4-FFF2-40B4-BE49-F238E27FC236}">
              <a16:creationId xmlns:a16="http://schemas.microsoft.com/office/drawing/2014/main" id="{B900092E-E565-E199-3EFF-45A8C58D7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40">
            <a:extLst>
              <a:ext uri="{FF2B5EF4-FFF2-40B4-BE49-F238E27FC236}">
                <a16:creationId xmlns:a16="http://schemas.microsoft.com/office/drawing/2014/main" id="{ADCA01F0-46A6-DE1B-29F8-DC3A2EEFFB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6325" y="354225"/>
            <a:ext cx="70914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bg1"/>
                </a:solidFill>
              </a:rPr>
              <a:t>Features von React</a:t>
            </a:r>
            <a:endParaRPr sz="3000" b="1" dirty="0">
              <a:solidFill>
                <a:schemeClr val="bg1"/>
              </a:solidFill>
            </a:endParaRPr>
          </a:p>
        </p:txBody>
      </p:sp>
      <p:grpSp>
        <p:nvGrpSpPr>
          <p:cNvPr id="1273" name="Google Shape;1273;p40">
            <a:extLst>
              <a:ext uri="{FF2B5EF4-FFF2-40B4-BE49-F238E27FC236}">
                <a16:creationId xmlns:a16="http://schemas.microsoft.com/office/drawing/2014/main" id="{58FB73F2-3D4D-4F10-DAE1-DD356FDD3D2E}"/>
              </a:ext>
            </a:extLst>
          </p:cNvPr>
          <p:cNvGrpSpPr/>
          <p:nvPr/>
        </p:nvGrpSpPr>
        <p:grpSpPr>
          <a:xfrm>
            <a:off x="11217813" y="5054571"/>
            <a:ext cx="333809" cy="373277"/>
            <a:chOff x="861113" y="2885746"/>
            <a:chExt cx="333809" cy="373277"/>
          </a:xfrm>
        </p:grpSpPr>
        <p:sp>
          <p:nvSpPr>
            <p:cNvPr id="1274" name="Google Shape;1274;p40">
              <a:extLst>
                <a:ext uri="{FF2B5EF4-FFF2-40B4-BE49-F238E27FC236}">
                  <a16:creationId xmlns:a16="http://schemas.microsoft.com/office/drawing/2014/main" id="{7F35A418-86C1-9CFF-528A-6174E9BCD69D}"/>
                </a:ext>
              </a:extLst>
            </p:cNvPr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0">
              <a:extLst>
                <a:ext uri="{FF2B5EF4-FFF2-40B4-BE49-F238E27FC236}">
                  <a16:creationId xmlns:a16="http://schemas.microsoft.com/office/drawing/2014/main" id="{2C551B47-8253-9CBB-60FB-D0672F43381D}"/>
                </a:ext>
              </a:extLst>
            </p:cNvPr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0">
              <a:extLst>
                <a:ext uri="{FF2B5EF4-FFF2-40B4-BE49-F238E27FC236}">
                  <a16:creationId xmlns:a16="http://schemas.microsoft.com/office/drawing/2014/main" id="{67E647DA-732C-7106-579B-83E2483CB00A}"/>
                </a:ext>
              </a:extLst>
            </p:cNvPr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40">
            <a:extLst>
              <a:ext uri="{FF2B5EF4-FFF2-40B4-BE49-F238E27FC236}">
                <a16:creationId xmlns:a16="http://schemas.microsoft.com/office/drawing/2014/main" id="{FCDA3371-A0DE-E1C1-5B71-01C35716499F}"/>
              </a:ext>
            </a:extLst>
          </p:cNvPr>
          <p:cNvGrpSpPr/>
          <p:nvPr/>
        </p:nvGrpSpPr>
        <p:grpSpPr>
          <a:xfrm>
            <a:off x="3502332" y="3493931"/>
            <a:ext cx="2004317" cy="1100952"/>
            <a:chOff x="5870050" y="2908925"/>
            <a:chExt cx="1185075" cy="650950"/>
          </a:xfrm>
        </p:grpSpPr>
        <p:sp>
          <p:nvSpPr>
            <p:cNvPr id="1278" name="Google Shape;1278;p40">
              <a:extLst>
                <a:ext uri="{FF2B5EF4-FFF2-40B4-BE49-F238E27FC236}">
                  <a16:creationId xmlns:a16="http://schemas.microsoft.com/office/drawing/2014/main" id="{87817FBD-6658-05AB-2A41-8507FAC150CD}"/>
                </a:ext>
              </a:extLst>
            </p:cNvPr>
            <p:cNvSpPr/>
            <p:nvPr/>
          </p:nvSpPr>
          <p:spPr>
            <a:xfrm>
              <a:off x="5870050" y="2999625"/>
              <a:ext cx="1185075" cy="560250"/>
            </a:xfrm>
            <a:custGeom>
              <a:avLst/>
              <a:gdLst/>
              <a:ahLst/>
              <a:cxnLst/>
              <a:rect l="l" t="t" r="r" b="b"/>
              <a:pathLst>
                <a:path w="47403" h="22410" extrusionOk="0">
                  <a:moveTo>
                    <a:pt x="5" y="0"/>
                  </a:moveTo>
                  <a:cubicBezTo>
                    <a:pt x="3" y="118"/>
                    <a:pt x="0" y="234"/>
                    <a:pt x="0" y="352"/>
                  </a:cubicBezTo>
                  <a:cubicBezTo>
                    <a:pt x="0" y="12534"/>
                    <a:pt x="10610" y="22410"/>
                    <a:pt x="23702" y="22410"/>
                  </a:cubicBezTo>
                  <a:cubicBezTo>
                    <a:pt x="36792" y="22410"/>
                    <a:pt x="47402" y="12534"/>
                    <a:pt x="47402" y="352"/>
                  </a:cubicBezTo>
                  <a:cubicBezTo>
                    <a:pt x="47402" y="234"/>
                    <a:pt x="47399" y="118"/>
                    <a:pt x="47397" y="2"/>
                  </a:cubicBezTo>
                  <a:cubicBezTo>
                    <a:pt x="47197" y="1947"/>
                    <a:pt x="36665" y="3515"/>
                    <a:pt x="23702" y="3515"/>
                  </a:cubicBezTo>
                  <a:cubicBezTo>
                    <a:pt x="10738" y="3515"/>
                    <a:pt x="207" y="1947"/>
                    <a:pt x="5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79" name="Google Shape;1279;p40">
              <a:extLst>
                <a:ext uri="{FF2B5EF4-FFF2-40B4-BE49-F238E27FC236}">
                  <a16:creationId xmlns:a16="http://schemas.microsoft.com/office/drawing/2014/main" id="{D83A2EC5-13A7-D3EC-1807-FBEE628F4B67}"/>
                </a:ext>
              </a:extLst>
            </p:cNvPr>
            <p:cNvSpPr/>
            <p:nvPr/>
          </p:nvSpPr>
          <p:spPr>
            <a:xfrm>
              <a:off x="5870150" y="2908925"/>
              <a:ext cx="1184850" cy="178575"/>
            </a:xfrm>
            <a:custGeom>
              <a:avLst/>
              <a:gdLst/>
              <a:ahLst/>
              <a:cxnLst/>
              <a:rect l="l" t="t" r="r" b="b"/>
              <a:pathLst>
                <a:path w="47394" h="7143" extrusionOk="0">
                  <a:moveTo>
                    <a:pt x="23698" y="1"/>
                  </a:moveTo>
                  <a:cubicBezTo>
                    <a:pt x="10783" y="1"/>
                    <a:pt x="281" y="1559"/>
                    <a:pt x="3" y="3493"/>
                  </a:cubicBezTo>
                  <a:cubicBezTo>
                    <a:pt x="3" y="3539"/>
                    <a:pt x="3" y="3584"/>
                    <a:pt x="1" y="3628"/>
                  </a:cubicBezTo>
                  <a:cubicBezTo>
                    <a:pt x="203" y="5575"/>
                    <a:pt x="10734" y="7143"/>
                    <a:pt x="23698" y="7143"/>
                  </a:cubicBezTo>
                  <a:cubicBezTo>
                    <a:pt x="36661" y="7143"/>
                    <a:pt x="47192" y="5575"/>
                    <a:pt x="47393" y="3628"/>
                  </a:cubicBezTo>
                  <a:cubicBezTo>
                    <a:pt x="47393" y="3584"/>
                    <a:pt x="47393" y="3539"/>
                    <a:pt x="47392" y="3493"/>
                  </a:cubicBezTo>
                  <a:cubicBezTo>
                    <a:pt x="47114" y="1559"/>
                    <a:pt x="36613" y="1"/>
                    <a:pt x="23698" y="1"/>
                  </a:cubicBezTo>
                  <a:close/>
                </a:path>
              </a:pathLst>
            </a:custGeom>
            <a:solidFill>
              <a:srgbClr val="BA85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0" name="Google Shape;1280;p40">
              <a:extLst>
                <a:ext uri="{FF2B5EF4-FFF2-40B4-BE49-F238E27FC236}">
                  <a16:creationId xmlns:a16="http://schemas.microsoft.com/office/drawing/2014/main" id="{BB76EE52-4050-3070-4F26-F4B89F401043}"/>
                </a:ext>
              </a:extLst>
            </p:cNvPr>
            <p:cNvSpPr/>
            <p:nvPr/>
          </p:nvSpPr>
          <p:spPr>
            <a:xfrm>
              <a:off x="6650550" y="3131700"/>
              <a:ext cx="276150" cy="268350"/>
            </a:xfrm>
            <a:custGeom>
              <a:avLst/>
              <a:gdLst/>
              <a:ahLst/>
              <a:cxnLst/>
              <a:rect l="l" t="t" r="r" b="b"/>
              <a:pathLst>
                <a:path w="11046" h="10734" extrusionOk="0">
                  <a:moveTo>
                    <a:pt x="10643" y="1"/>
                  </a:moveTo>
                  <a:cubicBezTo>
                    <a:pt x="10639" y="1"/>
                    <a:pt x="10635" y="1"/>
                    <a:pt x="10631" y="1"/>
                  </a:cubicBezTo>
                  <a:cubicBezTo>
                    <a:pt x="10401" y="12"/>
                    <a:pt x="10259" y="176"/>
                    <a:pt x="10237" y="397"/>
                  </a:cubicBezTo>
                  <a:cubicBezTo>
                    <a:pt x="10231" y="456"/>
                    <a:pt x="10226" y="513"/>
                    <a:pt x="10217" y="570"/>
                  </a:cubicBezTo>
                  <a:cubicBezTo>
                    <a:pt x="10215" y="580"/>
                    <a:pt x="10214" y="589"/>
                    <a:pt x="10213" y="598"/>
                  </a:cubicBezTo>
                  <a:lnTo>
                    <a:pt x="10213" y="598"/>
                  </a:lnTo>
                  <a:cubicBezTo>
                    <a:pt x="10210" y="619"/>
                    <a:pt x="10207" y="640"/>
                    <a:pt x="10204" y="661"/>
                  </a:cubicBezTo>
                  <a:cubicBezTo>
                    <a:pt x="10186" y="778"/>
                    <a:pt x="10164" y="894"/>
                    <a:pt x="10139" y="1012"/>
                  </a:cubicBezTo>
                  <a:cubicBezTo>
                    <a:pt x="10091" y="1238"/>
                    <a:pt x="10031" y="1460"/>
                    <a:pt x="9957" y="1679"/>
                  </a:cubicBezTo>
                  <a:cubicBezTo>
                    <a:pt x="9923" y="1788"/>
                    <a:pt x="9884" y="1894"/>
                    <a:pt x="9843" y="1999"/>
                  </a:cubicBezTo>
                  <a:cubicBezTo>
                    <a:pt x="9824" y="2051"/>
                    <a:pt x="9802" y="2104"/>
                    <a:pt x="9779" y="2156"/>
                  </a:cubicBezTo>
                  <a:cubicBezTo>
                    <a:pt x="9775" y="2169"/>
                    <a:pt x="9773" y="2174"/>
                    <a:pt x="9772" y="2175"/>
                  </a:cubicBezTo>
                  <a:lnTo>
                    <a:pt x="9772" y="2175"/>
                  </a:lnTo>
                  <a:cubicBezTo>
                    <a:pt x="9762" y="2197"/>
                    <a:pt x="9752" y="2218"/>
                    <a:pt x="9743" y="2241"/>
                  </a:cubicBezTo>
                  <a:cubicBezTo>
                    <a:pt x="9648" y="2452"/>
                    <a:pt x="9544" y="2657"/>
                    <a:pt x="9430" y="2859"/>
                  </a:cubicBezTo>
                  <a:cubicBezTo>
                    <a:pt x="9315" y="3062"/>
                    <a:pt x="9191" y="3261"/>
                    <a:pt x="9059" y="3455"/>
                  </a:cubicBezTo>
                  <a:cubicBezTo>
                    <a:pt x="8996" y="3552"/>
                    <a:pt x="8927" y="3646"/>
                    <a:pt x="8859" y="3740"/>
                  </a:cubicBezTo>
                  <a:cubicBezTo>
                    <a:pt x="8824" y="3787"/>
                    <a:pt x="8791" y="3833"/>
                    <a:pt x="8754" y="3879"/>
                  </a:cubicBezTo>
                  <a:cubicBezTo>
                    <a:pt x="8745" y="3889"/>
                    <a:pt x="8737" y="3900"/>
                    <a:pt x="8729" y="3911"/>
                  </a:cubicBezTo>
                  <a:lnTo>
                    <a:pt x="8729" y="3911"/>
                  </a:lnTo>
                  <a:cubicBezTo>
                    <a:pt x="8715" y="3930"/>
                    <a:pt x="8700" y="3948"/>
                    <a:pt x="8686" y="3967"/>
                  </a:cubicBezTo>
                  <a:cubicBezTo>
                    <a:pt x="8385" y="4342"/>
                    <a:pt x="8061" y="4700"/>
                    <a:pt x="7718" y="5035"/>
                  </a:cubicBezTo>
                  <a:cubicBezTo>
                    <a:pt x="7363" y="5385"/>
                    <a:pt x="6988" y="5714"/>
                    <a:pt x="6602" y="6028"/>
                  </a:cubicBezTo>
                  <a:cubicBezTo>
                    <a:pt x="6507" y="6106"/>
                    <a:pt x="6410" y="6184"/>
                    <a:pt x="6313" y="6261"/>
                  </a:cubicBezTo>
                  <a:lnTo>
                    <a:pt x="6238" y="6318"/>
                  </a:lnTo>
                  <a:lnTo>
                    <a:pt x="6239" y="6317"/>
                  </a:lnTo>
                  <a:lnTo>
                    <a:pt x="6239" y="6317"/>
                  </a:lnTo>
                  <a:cubicBezTo>
                    <a:pt x="6234" y="6321"/>
                    <a:pt x="6229" y="6325"/>
                    <a:pt x="6224" y="6329"/>
                  </a:cubicBezTo>
                  <a:cubicBezTo>
                    <a:pt x="6171" y="6369"/>
                    <a:pt x="6117" y="6410"/>
                    <a:pt x="6065" y="6450"/>
                  </a:cubicBezTo>
                  <a:cubicBezTo>
                    <a:pt x="5863" y="6602"/>
                    <a:pt x="5656" y="6752"/>
                    <a:pt x="5450" y="6896"/>
                  </a:cubicBezTo>
                  <a:cubicBezTo>
                    <a:pt x="4632" y="7470"/>
                    <a:pt x="3782" y="7996"/>
                    <a:pt x="2921" y="8499"/>
                  </a:cubicBezTo>
                  <a:cubicBezTo>
                    <a:pt x="2129" y="8960"/>
                    <a:pt x="1326" y="9400"/>
                    <a:pt x="527" y="9847"/>
                  </a:cubicBezTo>
                  <a:cubicBezTo>
                    <a:pt x="438" y="9897"/>
                    <a:pt x="347" y="9947"/>
                    <a:pt x="258" y="9998"/>
                  </a:cubicBezTo>
                  <a:cubicBezTo>
                    <a:pt x="77" y="10099"/>
                    <a:pt x="1" y="10362"/>
                    <a:pt x="115" y="10540"/>
                  </a:cubicBezTo>
                  <a:cubicBezTo>
                    <a:pt x="195" y="10663"/>
                    <a:pt x="326" y="10734"/>
                    <a:pt x="461" y="10734"/>
                  </a:cubicBezTo>
                  <a:cubicBezTo>
                    <a:pt x="527" y="10734"/>
                    <a:pt x="594" y="10717"/>
                    <a:pt x="657" y="10681"/>
                  </a:cubicBezTo>
                  <a:cubicBezTo>
                    <a:pt x="1452" y="10234"/>
                    <a:pt x="2253" y="9797"/>
                    <a:pt x="3043" y="9343"/>
                  </a:cubicBezTo>
                  <a:cubicBezTo>
                    <a:pt x="3919" y="8837"/>
                    <a:pt x="4784" y="8313"/>
                    <a:pt x="5618" y="7740"/>
                  </a:cubicBezTo>
                  <a:cubicBezTo>
                    <a:pt x="6475" y="7152"/>
                    <a:pt x="7306" y="6516"/>
                    <a:pt x="8063" y="5803"/>
                  </a:cubicBezTo>
                  <a:cubicBezTo>
                    <a:pt x="8784" y="5122"/>
                    <a:pt x="9446" y="4361"/>
                    <a:pt x="9964" y="3514"/>
                  </a:cubicBezTo>
                  <a:cubicBezTo>
                    <a:pt x="10463" y="2697"/>
                    <a:pt x="10830" y="1784"/>
                    <a:pt x="10972" y="835"/>
                  </a:cubicBezTo>
                  <a:cubicBezTo>
                    <a:pt x="10994" y="689"/>
                    <a:pt x="11011" y="543"/>
                    <a:pt x="11027" y="398"/>
                  </a:cubicBezTo>
                  <a:cubicBezTo>
                    <a:pt x="11046" y="194"/>
                    <a:pt x="10839" y="1"/>
                    <a:pt x="10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281" name="Google Shape;1281;p40">
            <a:extLst>
              <a:ext uri="{FF2B5EF4-FFF2-40B4-BE49-F238E27FC236}">
                <a16:creationId xmlns:a16="http://schemas.microsoft.com/office/drawing/2014/main" id="{DE9DEDA3-0D47-0F90-BF91-2C56E9260DE6}"/>
              </a:ext>
            </a:extLst>
          </p:cNvPr>
          <p:cNvGrpSpPr/>
          <p:nvPr/>
        </p:nvGrpSpPr>
        <p:grpSpPr>
          <a:xfrm>
            <a:off x="3031054" y="1718667"/>
            <a:ext cx="1144587" cy="918883"/>
            <a:chOff x="5744775" y="1926625"/>
            <a:chExt cx="676750" cy="543300"/>
          </a:xfrm>
        </p:grpSpPr>
        <p:sp>
          <p:nvSpPr>
            <p:cNvPr id="1282" name="Google Shape;1282;p40">
              <a:extLst>
                <a:ext uri="{FF2B5EF4-FFF2-40B4-BE49-F238E27FC236}">
                  <a16:creationId xmlns:a16="http://schemas.microsoft.com/office/drawing/2014/main" id="{B9DBE8FB-42B2-783A-E863-92104ED0229C}"/>
                </a:ext>
              </a:extLst>
            </p:cNvPr>
            <p:cNvSpPr/>
            <p:nvPr/>
          </p:nvSpPr>
          <p:spPr>
            <a:xfrm>
              <a:off x="5744775" y="1926625"/>
              <a:ext cx="676750" cy="543300"/>
            </a:xfrm>
            <a:custGeom>
              <a:avLst/>
              <a:gdLst/>
              <a:ahLst/>
              <a:cxnLst/>
              <a:rect l="l" t="t" r="r" b="b"/>
              <a:pathLst>
                <a:path w="27070" h="21732" extrusionOk="0">
                  <a:moveTo>
                    <a:pt x="6076" y="2277"/>
                  </a:moveTo>
                  <a:cubicBezTo>
                    <a:pt x="6076" y="2277"/>
                    <a:pt x="7650" y="2387"/>
                    <a:pt x="7992" y="3337"/>
                  </a:cubicBezTo>
                  <a:cubicBezTo>
                    <a:pt x="7992" y="3337"/>
                    <a:pt x="5342" y="10861"/>
                    <a:pt x="4483" y="10861"/>
                  </a:cubicBezTo>
                  <a:cubicBezTo>
                    <a:pt x="4481" y="10861"/>
                    <a:pt x="4479" y="10861"/>
                    <a:pt x="4477" y="10861"/>
                  </a:cubicBezTo>
                  <a:cubicBezTo>
                    <a:pt x="3627" y="10824"/>
                    <a:pt x="2212" y="11021"/>
                    <a:pt x="2811" y="8958"/>
                  </a:cubicBezTo>
                  <a:cubicBezTo>
                    <a:pt x="3409" y="6895"/>
                    <a:pt x="6076" y="2277"/>
                    <a:pt x="6076" y="2277"/>
                  </a:cubicBezTo>
                  <a:close/>
                  <a:moveTo>
                    <a:pt x="10341" y="0"/>
                  </a:moveTo>
                  <a:cubicBezTo>
                    <a:pt x="10318" y="0"/>
                    <a:pt x="10296" y="1"/>
                    <a:pt x="10276" y="1"/>
                  </a:cubicBezTo>
                  <a:cubicBezTo>
                    <a:pt x="9394" y="23"/>
                    <a:pt x="9114" y="1511"/>
                    <a:pt x="9114" y="1511"/>
                  </a:cubicBezTo>
                  <a:cubicBezTo>
                    <a:pt x="9114" y="1511"/>
                    <a:pt x="7925" y="907"/>
                    <a:pt x="7698" y="726"/>
                  </a:cubicBezTo>
                  <a:cubicBezTo>
                    <a:pt x="7506" y="572"/>
                    <a:pt x="6760" y="153"/>
                    <a:pt x="5805" y="153"/>
                  </a:cubicBezTo>
                  <a:cubicBezTo>
                    <a:pt x="5633" y="153"/>
                    <a:pt x="5454" y="167"/>
                    <a:pt x="5270" y="198"/>
                  </a:cubicBezTo>
                  <a:cubicBezTo>
                    <a:pt x="4067" y="402"/>
                    <a:pt x="1958" y="6962"/>
                    <a:pt x="980" y="8923"/>
                  </a:cubicBezTo>
                  <a:cubicBezTo>
                    <a:pt x="1" y="10885"/>
                    <a:pt x="538" y="11292"/>
                    <a:pt x="1233" y="12004"/>
                  </a:cubicBezTo>
                  <a:cubicBezTo>
                    <a:pt x="1926" y="12714"/>
                    <a:pt x="3722" y="13600"/>
                    <a:pt x="3722" y="13600"/>
                  </a:cubicBezTo>
                  <a:lnTo>
                    <a:pt x="3687" y="14452"/>
                  </a:lnTo>
                  <a:cubicBezTo>
                    <a:pt x="3651" y="15302"/>
                    <a:pt x="4984" y="17020"/>
                    <a:pt x="9231" y="19373"/>
                  </a:cubicBezTo>
                  <a:cubicBezTo>
                    <a:pt x="12696" y="21293"/>
                    <a:pt x="14663" y="21731"/>
                    <a:pt x="15738" y="21731"/>
                  </a:cubicBezTo>
                  <a:cubicBezTo>
                    <a:pt x="15981" y="21731"/>
                    <a:pt x="16178" y="21709"/>
                    <a:pt x="16337" y="21676"/>
                  </a:cubicBezTo>
                  <a:cubicBezTo>
                    <a:pt x="17197" y="21500"/>
                    <a:pt x="23021" y="11773"/>
                    <a:pt x="23021" y="11773"/>
                  </a:cubicBezTo>
                  <a:cubicBezTo>
                    <a:pt x="25462" y="11493"/>
                    <a:pt x="27069" y="9772"/>
                    <a:pt x="27069" y="9772"/>
                  </a:cubicBezTo>
                  <a:cubicBezTo>
                    <a:pt x="27069" y="9772"/>
                    <a:pt x="25337" y="6416"/>
                    <a:pt x="19923" y="3417"/>
                  </a:cubicBezTo>
                  <a:cubicBezTo>
                    <a:pt x="14633" y="486"/>
                    <a:pt x="11314" y="0"/>
                    <a:pt x="10341" y="0"/>
                  </a:cubicBezTo>
                  <a:close/>
                </a:path>
              </a:pathLst>
            </a:custGeom>
            <a:solidFill>
              <a:srgbClr val="F3ED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3" name="Google Shape;1283;p40">
              <a:extLst>
                <a:ext uri="{FF2B5EF4-FFF2-40B4-BE49-F238E27FC236}">
                  <a16:creationId xmlns:a16="http://schemas.microsoft.com/office/drawing/2014/main" id="{94F2B0E0-EB60-BBC4-E73E-DF8C08C55B1B}"/>
                </a:ext>
              </a:extLst>
            </p:cNvPr>
            <p:cNvSpPr/>
            <p:nvPr/>
          </p:nvSpPr>
          <p:spPr>
            <a:xfrm>
              <a:off x="5983350" y="1948750"/>
              <a:ext cx="393825" cy="219200"/>
            </a:xfrm>
            <a:custGeom>
              <a:avLst/>
              <a:gdLst/>
              <a:ahLst/>
              <a:cxnLst/>
              <a:rect l="l" t="t" r="r" b="b"/>
              <a:pathLst>
                <a:path w="15753" h="8768" extrusionOk="0">
                  <a:moveTo>
                    <a:pt x="2018" y="1"/>
                  </a:moveTo>
                  <a:cubicBezTo>
                    <a:pt x="1684" y="1"/>
                    <a:pt x="1414" y="57"/>
                    <a:pt x="1230" y="184"/>
                  </a:cubicBezTo>
                  <a:cubicBezTo>
                    <a:pt x="0" y="1036"/>
                    <a:pt x="3815" y="3575"/>
                    <a:pt x="5900" y="5058"/>
                  </a:cubicBezTo>
                  <a:cubicBezTo>
                    <a:pt x="7988" y="6541"/>
                    <a:pt x="11523" y="7738"/>
                    <a:pt x="12898" y="8008"/>
                  </a:cubicBezTo>
                  <a:cubicBezTo>
                    <a:pt x="14271" y="8278"/>
                    <a:pt x="15741" y="8768"/>
                    <a:pt x="15741" y="8768"/>
                  </a:cubicBezTo>
                  <a:cubicBezTo>
                    <a:pt x="15752" y="7351"/>
                    <a:pt x="11082" y="4010"/>
                    <a:pt x="9356" y="2836"/>
                  </a:cubicBezTo>
                  <a:cubicBezTo>
                    <a:pt x="7887" y="1837"/>
                    <a:pt x="3925" y="1"/>
                    <a:pt x="2018" y="1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4" name="Google Shape;1284;p40">
              <a:extLst>
                <a:ext uri="{FF2B5EF4-FFF2-40B4-BE49-F238E27FC236}">
                  <a16:creationId xmlns:a16="http://schemas.microsoft.com/office/drawing/2014/main" id="{108596C2-164A-0769-D999-CDF3041A010B}"/>
                </a:ext>
              </a:extLst>
            </p:cNvPr>
            <p:cNvSpPr/>
            <p:nvPr/>
          </p:nvSpPr>
          <p:spPr>
            <a:xfrm>
              <a:off x="6015375" y="2116625"/>
              <a:ext cx="159700" cy="97800"/>
            </a:xfrm>
            <a:custGeom>
              <a:avLst/>
              <a:gdLst/>
              <a:ahLst/>
              <a:cxnLst/>
              <a:rect l="l" t="t" r="r" b="b"/>
              <a:pathLst>
                <a:path w="6388" h="3912" extrusionOk="0">
                  <a:moveTo>
                    <a:pt x="655" y="1"/>
                  </a:moveTo>
                  <a:cubicBezTo>
                    <a:pt x="312" y="1"/>
                    <a:pt x="1" y="478"/>
                    <a:pt x="304" y="822"/>
                  </a:cubicBezTo>
                  <a:cubicBezTo>
                    <a:pt x="1676" y="2382"/>
                    <a:pt x="3688" y="3293"/>
                    <a:pt x="5640" y="3889"/>
                  </a:cubicBezTo>
                  <a:cubicBezTo>
                    <a:pt x="5690" y="3904"/>
                    <a:pt x="5738" y="3911"/>
                    <a:pt x="5783" y="3911"/>
                  </a:cubicBezTo>
                  <a:cubicBezTo>
                    <a:pt x="6251" y="3911"/>
                    <a:pt x="6387" y="3137"/>
                    <a:pt x="5859" y="2976"/>
                  </a:cubicBezTo>
                  <a:cubicBezTo>
                    <a:pt x="4063" y="2426"/>
                    <a:pt x="2221" y="1587"/>
                    <a:pt x="960" y="152"/>
                  </a:cubicBezTo>
                  <a:cubicBezTo>
                    <a:pt x="867" y="45"/>
                    <a:pt x="759" y="1"/>
                    <a:pt x="655" y="1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5" name="Google Shape;1285;p40">
              <a:extLst>
                <a:ext uri="{FF2B5EF4-FFF2-40B4-BE49-F238E27FC236}">
                  <a16:creationId xmlns:a16="http://schemas.microsoft.com/office/drawing/2014/main" id="{9F0FEB8C-B425-AEBD-8BCE-D47C70A74C3D}"/>
                </a:ext>
              </a:extLst>
            </p:cNvPr>
            <p:cNvSpPr/>
            <p:nvPr/>
          </p:nvSpPr>
          <p:spPr>
            <a:xfrm>
              <a:off x="5985275" y="2180625"/>
              <a:ext cx="149100" cy="92750"/>
            </a:xfrm>
            <a:custGeom>
              <a:avLst/>
              <a:gdLst/>
              <a:ahLst/>
              <a:cxnLst/>
              <a:rect l="l" t="t" r="r" b="b"/>
              <a:pathLst>
                <a:path w="5964" h="3710" extrusionOk="0">
                  <a:moveTo>
                    <a:pt x="675" y="1"/>
                  </a:moveTo>
                  <a:cubicBezTo>
                    <a:pt x="330" y="1"/>
                    <a:pt x="1" y="338"/>
                    <a:pt x="263" y="675"/>
                  </a:cubicBezTo>
                  <a:cubicBezTo>
                    <a:pt x="1459" y="2212"/>
                    <a:pt x="3366" y="3166"/>
                    <a:pt x="5210" y="3689"/>
                  </a:cubicBezTo>
                  <a:cubicBezTo>
                    <a:pt x="5258" y="3703"/>
                    <a:pt x="5303" y="3709"/>
                    <a:pt x="5346" y="3709"/>
                  </a:cubicBezTo>
                  <a:cubicBezTo>
                    <a:pt x="5822" y="3709"/>
                    <a:pt x="5963" y="2927"/>
                    <a:pt x="5431" y="2777"/>
                  </a:cubicBezTo>
                  <a:cubicBezTo>
                    <a:pt x="3864" y="2332"/>
                    <a:pt x="2093" y="1511"/>
                    <a:pt x="1069" y="195"/>
                  </a:cubicBezTo>
                  <a:cubicBezTo>
                    <a:pt x="962" y="58"/>
                    <a:pt x="817" y="1"/>
                    <a:pt x="675" y="1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6" name="Google Shape;1286;p40">
              <a:extLst>
                <a:ext uri="{FF2B5EF4-FFF2-40B4-BE49-F238E27FC236}">
                  <a16:creationId xmlns:a16="http://schemas.microsoft.com/office/drawing/2014/main" id="{52B72112-976F-D993-0A26-F24ED9F72601}"/>
                </a:ext>
              </a:extLst>
            </p:cNvPr>
            <p:cNvSpPr/>
            <p:nvPr/>
          </p:nvSpPr>
          <p:spPr>
            <a:xfrm>
              <a:off x="5946000" y="2251900"/>
              <a:ext cx="156600" cy="83925"/>
            </a:xfrm>
            <a:custGeom>
              <a:avLst/>
              <a:gdLst/>
              <a:ahLst/>
              <a:cxnLst/>
              <a:rect l="l" t="t" r="r" b="b"/>
              <a:pathLst>
                <a:path w="6264" h="3357" extrusionOk="0">
                  <a:moveTo>
                    <a:pt x="699" y="0"/>
                  </a:moveTo>
                  <a:cubicBezTo>
                    <a:pt x="325" y="0"/>
                    <a:pt x="1" y="479"/>
                    <a:pt x="351" y="797"/>
                  </a:cubicBezTo>
                  <a:cubicBezTo>
                    <a:pt x="1785" y="2095"/>
                    <a:pt x="3686" y="3256"/>
                    <a:pt x="5660" y="3356"/>
                  </a:cubicBezTo>
                  <a:cubicBezTo>
                    <a:pt x="5670" y="3357"/>
                    <a:pt x="5680" y="3357"/>
                    <a:pt x="5690" y="3357"/>
                  </a:cubicBezTo>
                  <a:cubicBezTo>
                    <a:pt x="6263" y="3357"/>
                    <a:pt x="6230" y="2449"/>
                    <a:pt x="5638" y="2418"/>
                  </a:cubicBezTo>
                  <a:cubicBezTo>
                    <a:pt x="3937" y="2331"/>
                    <a:pt x="2238" y="1239"/>
                    <a:pt x="1009" y="126"/>
                  </a:cubicBezTo>
                  <a:cubicBezTo>
                    <a:pt x="911" y="38"/>
                    <a:pt x="803" y="0"/>
                    <a:pt x="699" y="0"/>
                  </a:cubicBezTo>
                  <a:close/>
                </a:path>
              </a:pathLst>
            </a:custGeom>
            <a:solidFill>
              <a:srgbClr val="D9CB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287" name="Google Shape;1287;p40">
            <a:extLst>
              <a:ext uri="{FF2B5EF4-FFF2-40B4-BE49-F238E27FC236}">
                <a16:creationId xmlns:a16="http://schemas.microsoft.com/office/drawing/2014/main" id="{D0B9A189-176F-4657-8E65-0718150AF9D7}"/>
              </a:ext>
            </a:extLst>
          </p:cNvPr>
          <p:cNvGrpSpPr/>
          <p:nvPr/>
        </p:nvGrpSpPr>
        <p:grpSpPr>
          <a:xfrm>
            <a:off x="3453235" y="3067918"/>
            <a:ext cx="700240" cy="585739"/>
            <a:chOff x="5917175" y="2580250"/>
            <a:chExt cx="414025" cy="346325"/>
          </a:xfrm>
        </p:grpSpPr>
        <p:sp>
          <p:nvSpPr>
            <p:cNvPr id="1288" name="Google Shape;1288;p40">
              <a:extLst>
                <a:ext uri="{FF2B5EF4-FFF2-40B4-BE49-F238E27FC236}">
                  <a16:creationId xmlns:a16="http://schemas.microsoft.com/office/drawing/2014/main" id="{8D1F138B-FC7B-CB7A-8637-BB5DDEA93940}"/>
                </a:ext>
              </a:extLst>
            </p:cNvPr>
            <p:cNvSpPr/>
            <p:nvPr/>
          </p:nvSpPr>
          <p:spPr>
            <a:xfrm>
              <a:off x="5975875" y="2580250"/>
              <a:ext cx="355325" cy="265675"/>
            </a:xfrm>
            <a:custGeom>
              <a:avLst/>
              <a:gdLst/>
              <a:ahLst/>
              <a:cxnLst/>
              <a:rect l="l" t="t" r="r" b="b"/>
              <a:pathLst>
                <a:path w="14213" h="10627" extrusionOk="0">
                  <a:moveTo>
                    <a:pt x="4831" y="1"/>
                  </a:moveTo>
                  <a:lnTo>
                    <a:pt x="0" y="850"/>
                  </a:lnTo>
                  <a:lnTo>
                    <a:pt x="9104" y="10627"/>
                  </a:lnTo>
                  <a:lnTo>
                    <a:pt x="14212" y="9152"/>
                  </a:lnTo>
                  <a:lnTo>
                    <a:pt x="4831" y="1"/>
                  </a:lnTo>
                  <a:close/>
                </a:path>
              </a:pathLst>
            </a:custGeom>
            <a:solidFill>
              <a:srgbClr val="E0D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89" name="Google Shape;1289;p40">
              <a:extLst>
                <a:ext uri="{FF2B5EF4-FFF2-40B4-BE49-F238E27FC236}">
                  <a16:creationId xmlns:a16="http://schemas.microsoft.com/office/drawing/2014/main" id="{9BCD4CB0-886F-2EF4-F468-F3CD58CB6710}"/>
                </a:ext>
              </a:extLst>
            </p:cNvPr>
            <p:cNvSpPr/>
            <p:nvPr/>
          </p:nvSpPr>
          <p:spPr>
            <a:xfrm>
              <a:off x="5917175" y="2601475"/>
              <a:ext cx="287650" cy="324575"/>
            </a:xfrm>
            <a:custGeom>
              <a:avLst/>
              <a:gdLst/>
              <a:ahLst/>
              <a:cxnLst/>
              <a:rect l="l" t="t" r="r" b="b"/>
              <a:pathLst>
                <a:path w="11506" h="12983" extrusionOk="0">
                  <a:moveTo>
                    <a:pt x="2348" y="1"/>
                  </a:moveTo>
                  <a:lnTo>
                    <a:pt x="0" y="3585"/>
                  </a:lnTo>
                  <a:lnTo>
                    <a:pt x="9166" y="12982"/>
                  </a:lnTo>
                  <a:lnTo>
                    <a:pt x="11506" y="9716"/>
                  </a:lnTo>
                  <a:lnTo>
                    <a:pt x="2348" y="1"/>
                  </a:lnTo>
                  <a:close/>
                </a:path>
              </a:pathLst>
            </a:custGeom>
            <a:solidFill>
              <a:srgbClr val="CCB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0" name="Google Shape;1290;p40">
              <a:extLst>
                <a:ext uri="{FF2B5EF4-FFF2-40B4-BE49-F238E27FC236}">
                  <a16:creationId xmlns:a16="http://schemas.microsoft.com/office/drawing/2014/main" id="{2851BAB2-B85B-A6CD-0667-256167768750}"/>
                </a:ext>
              </a:extLst>
            </p:cNvPr>
            <p:cNvSpPr/>
            <p:nvPr/>
          </p:nvSpPr>
          <p:spPr>
            <a:xfrm>
              <a:off x="6143575" y="2809025"/>
              <a:ext cx="187625" cy="117550"/>
            </a:xfrm>
            <a:custGeom>
              <a:avLst/>
              <a:gdLst/>
              <a:ahLst/>
              <a:cxnLst/>
              <a:rect l="l" t="t" r="r" b="b"/>
              <a:pathLst>
                <a:path w="7505" h="4702" extrusionOk="0">
                  <a:moveTo>
                    <a:pt x="7504" y="1"/>
                  </a:moveTo>
                  <a:lnTo>
                    <a:pt x="2450" y="1414"/>
                  </a:lnTo>
                  <a:lnTo>
                    <a:pt x="0" y="4701"/>
                  </a:lnTo>
                  <a:lnTo>
                    <a:pt x="0" y="4701"/>
                  </a:lnTo>
                  <a:lnTo>
                    <a:pt x="4904" y="4016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C1B4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1" name="Google Shape;1291;p40">
              <a:extLst>
                <a:ext uri="{FF2B5EF4-FFF2-40B4-BE49-F238E27FC236}">
                  <a16:creationId xmlns:a16="http://schemas.microsoft.com/office/drawing/2014/main" id="{DC60F978-456C-45B5-F247-74643CA5F28B}"/>
                </a:ext>
              </a:extLst>
            </p:cNvPr>
            <p:cNvSpPr/>
            <p:nvPr/>
          </p:nvSpPr>
          <p:spPr>
            <a:xfrm>
              <a:off x="6076250" y="2668825"/>
              <a:ext cx="147650" cy="123500"/>
            </a:xfrm>
            <a:custGeom>
              <a:avLst/>
              <a:gdLst/>
              <a:ahLst/>
              <a:cxnLst/>
              <a:rect l="l" t="t" r="r" b="b"/>
              <a:pathLst>
                <a:path w="5906" h="4940" extrusionOk="0">
                  <a:moveTo>
                    <a:pt x="283" y="1"/>
                  </a:moveTo>
                  <a:cubicBezTo>
                    <a:pt x="241" y="1"/>
                    <a:pt x="210" y="11"/>
                    <a:pt x="191" y="33"/>
                  </a:cubicBezTo>
                  <a:cubicBezTo>
                    <a:pt x="0" y="251"/>
                    <a:pt x="1081" y="1517"/>
                    <a:pt x="2606" y="2864"/>
                  </a:cubicBezTo>
                  <a:cubicBezTo>
                    <a:pt x="3980" y="4077"/>
                    <a:pt x="5245" y="4940"/>
                    <a:pt x="5623" y="4940"/>
                  </a:cubicBezTo>
                  <a:cubicBezTo>
                    <a:pt x="5665" y="4940"/>
                    <a:pt x="5696" y="4929"/>
                    <a:pt x="5715" y="4908"/>
                  </a:cubicBezTo>
                  <a:cubicBezTo>
                    <a:pt x="5906" y="4692"/>
                    <a:pt x="4825" y="3423"/>
                    <a:pt x="3300" y="2077"/>
                  </a:cubicBezTo>
                  <a:cubicBezTo>
                    <a:pt x="1926" y="864"/>
                    <a:pt x="661" y="1"/>
                    <a:pt x="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2" name="Google Shape;1292;p40">
              <a:extLst>
                <a:ext uri="{FF2B5EF4-FFF2-40B4-BE49-F238E27FC236}">
                  <a16:creationId xmlns:a16="http://schemas.microsoft.com/office/drawing/2014/main" id="{F358CCA8-2FDF-6EF3-3AEB-761259EDFC04}"/>
                </a:ext>
              </a:extLst>
            </p:cNvPr>
            <p:cNvSpPr/>
            <p:nvPr/>
          </p:nvSpPr>
          <p:spPr>
            <a:xfrm>
              <a:off x="6037700" y="2632350"/>
              <a:ext cx="33650" cy="27750"/>
            </a:xfrm>
            <a:custGeom>
              <a:avLst/>
              <a:gdLst/>
              <a:ahLst/>
              <a:cxnLst/>
              <a:rect l="l" t="t" r="r" b="b"/>
              <a:pathLst>
                <a:path w="1346" h="1110" extrusionOk="0">
                  <a:moveTo>
                    <a:pt x="392" y="1"/>
                  </a:moveTo>
                  <a:cubicBezTo>
                    <a:pt x="292" y="1"/>
                    <a:pt x="207" y="31"/>
                    <a:pt x="152" y="95"/>
                  </a:cubicBezTo>
                  <a:cubicBezTo>
                    <a:pt x="1" y="265"/>
                    <a:pt x="113" y="610"/>
                    <a:pt x="399" y="864"/>
                  </a:cubicBezTo>
                  <a:cubicBezTo>
                    <a:pt x="580" y="1024"/>
                    <a:pt x="789" y="1110"/>
                    <a:pt x="955" y="1110"/>
                  </a:cubicBezTo>
                  <a:cubicBezTo>
                    <a:pt x="1054" y="1110"/>
                    <a:pt x="1139" y="1080"/>
                    <a:pt x="1194" y="1016"/>
                  </a:cubicBezTo>
                  <a:cubicBezTo>
                    <a:pt x="1345" y="846"/>
                    <a:pt x="1234" y="500"/>
                    <a:pt x="946" y="246"/>
                  </a:cubicBezTo>
                  <a:cubicBezTo>
                    <a:pt x="766" y="86"/>
                    <a:pt x="558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293" name="Google Shape;1293;p40">
            <a:extLst>
              <a:ext uri="{FF2B5EF4-FFF2-40B4-BE49-F238E27FC236}">
                <a16:creationId xmlns:a16="http://schemas.microsoft.com/office/drawing/2014/main" id="{BE6896F5-71C6-9D52-3FD9-30005D3A354F}"/>
              </a:ext>
            </a:extLst>
          </p:cNvPr>
          <p:cNvGrpSpPr/>
          <p:nvPr/>
        </p:nvGrpSpPr>
        <p:grpSpPr>
          <a:xfrm>
            <a:off x="4194370" y="2461689"/>
            <a:ext cx="514197" cy="557452"/>
            <a:chOff x="6279225" y="2298600"/>
            <a:chExt cx="304025" cy="329600"/>
          </a:xfrm>
        </p:grpSpPr>
        <p:sp>
          <p:nvSpPr>
            <p:cNvPr id="1294" name="Google Shape;1294;p40">
              <a:extLst>
                <a:ext uri="{FF2B5EF4-FFF2-40B4-BE49-F238E27FC236}">
                  <a16:creationId xmlns:a16="http://schemas.microsoft.com/office/drawing/2014/main" id="{9326EEC2-03E8-2817-92B2-6EEAD47D5C3F}"/>
                </a:ext>
              </a:extLst>
            </p:cNvPr>
            <p:cNvSpPr/>
            <p:nvPr/>
          </p:nvSpPr>
          <p:spPr>
            <a:xfrm>
              <a:off x="6279225" y="2298600"/>
              <a:ext cx="304025" cy="329600"/>
            </a:xfrm>
            <a:custGeom>
              <a:avLst/>
              <a:gdLst/>
              <a:ahLst/>
              <a:cxnLst/>
              <a:rect l="l" t="t" r="r" b="b"/>
              <a:pathLst>
                <a:path w="12161" h="13184" extrusionOk="0">
                  <a:moveTo>
                    <a:pt x="4102" y="1"/>
                  </a:moveTo>
                  <a:cubicBezTo>
                    <a:pt x="3736" y="1"/>
                    <a:pt x="3379" y="64"/>
                    <a:pt x="3034" y="194"/>
                  </a:cubicBezTo>
                  <a:cubicBezTo>
                    <a:pt x="977" y="968"/>
                    <a:pt x="1" y="4019"/>
                    <a:pt x="727" y="8328"/>
                  </a:cubicBezTo>
                  <a:cubicBezTo>
                    <a:pt x="1241" y="11377"/>
                    <a:pt x="3956" y="13183"/>
                    <a:pt x="6348" y="13183"/>
                  </a:cubicBezTo>
                  <a:cubicBezTo>
                    <a:pt x="6863" y="13183"/>
                    <a:pt x="7363" y="13100"/>
                    <a:pt x="7823" y="12926"/>
                  </a:cubicBezTo>
                  <a:cubicBezTo>
                    <a:pt x="10419" y="11950"/>
                    <a:pt x="12161" y="7951"/>
                    <a:pt x="10129" y="4793"/>
                  </a:cubicBezTo>
                  <a:cubicBezTo>
                    <a:pt x="8169" y="1743"/>
                    <a:pt x="6017" y="1"/>
                    <a:pt x="4102" y="1"/>
                  </a:cubicBezTo>
                  <a:close/>
                </a:path>
              </a:pathLst>
            </a:custGeom>
            <a:solidFill>
              <a:srgbClr val="F9F6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5" name="Google Shape;1295;p40">
              <a:extLst>
                <a:ext uri="{FF2B5EF4-FFF2-40B4-BE49-F238E27FC236}">
                  <a16:creationId xmlns:a16="http://schemas.microsoft.com/office/drawing/2014/main" id="{3BC1ABBA-8626-4328-8F1B-22FBA372AF05}"/>
                </a:ext>
              </a:extLst>
            </p:cNvPr>
            <p:cNvSpPr/>
            <p:nvPr/>
          </p:nvSpPr>
          <p:spPr>
            <a:xfrm>
              <a:off x="6437550" y="2327175"/>
              <a:ext cx="134075" cy="301000"/>
            </a:xfrm>
            <a:custGeom>
              <a:avLst/>
              <a:gdLst/>
              <a:ahLst/>
              <a:cxnLst/>
              <a:rect l="l" t="t" r="r" b="b"/>
              <a:pathLst>
                <a:path w="5363" h="12040" extrusionOk="0">
                  <a:moveTo>
                    <a:pt x="624" y="0"/>
                  </a:moveTo>
                  <a:lnTo>
                    <a:pt x="624" y="0"/>
                  </a:lnTo>
                  <a:cubicBezTo>
                    <a:pt x="1498" y="822"/>
                    <a:pt x="2367" y="1898"/>
                    <a:pt x="3205" y="3201"/>
                  </a:cubicBezTo>
                  <a:cubicBezTo>
                    <a:pt x="5362" y="6555"/>
                    <a:pt x="3512" y="10799"/>
                    <a:pt x="756" y="11836"/>
                  </a:cubicBezTo>
                  <a:cubicBezTo>
                    <a:pt x="511" y="11928"/>
                    <a:pt x="258" y="11996"/>
                    <a:pt x="1" y="12039"/>
                  </a:cubicBezTo>
                  <a:lnTo>
                    <a:pt x="12" y="12039"/>
                  </a:lnTo>
                  <a:cubicBezTo>
                    <a:pt x="528" y="12039"/>
                    <a:pt x="1029" y="11957"/>
                    <a:pt x="1490" y="11783"/>
                  </a:cubicBezTo>
                  <a:cubicBezTo>
                    <a:pt x="3293" y="11105"/>
                    <a:pt x="4683" y="8970"/>
                    <a:pt x="4687" y="6671"/>
                  </a:cubicBezTo>
                  <a:cubicBezTo>
                    <a:pt x="4688" y="5598"/>
                    <a:pt x="4380" y="4549"/>
                    <a:pt x="3798" y="3650"/>
                  </a:cubicBezTo>
                  <a:cubicBezTo>
                    <a:pt x="2771" y="2054"/>
                    <a:pt x="1693" y="817"/>
                    <a:pt x="624" y="0"/>
                  </a:cubicBezTo>
                  <a:close/>
                </a:path>
              </a:pathLst>
            </a:custGeom>
            <a:solidFill>
              <a:srgbClr val="F3ED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1296" name="Google Shape;1296;p40">
            <a:extLst>
              <a:ext uri="{FF2B5EF4-FFF2-40B4-BE49-F238E27FC236}">
                <a16:creationId xmlns:a16="http://schemas.microsoft.com/office/drawing/2014/main" id="{312A00D0-855E-1C7E-E459-1DC7CBF2E73F}"/>
              </a:ext>
            </a:extLst>
          </p:cNvPr>
          <p:cNvSpPr/>
          <p:nvPr/>
        </p:nvSpPr>
        <p:spPr>
          <a:xfrm>
            <a:off x="4252066" y="2543020"/>
            <a:ext cx="93317" cy="169637"/>
          </a:xfrm>
          <a:custGeom>
            <a:avLst/>
            <a:gdLst/>
            <a:ahLst/>
            <a:cxnLst/>
            <a:rect l="l" t="t" r="r" b="b"/>
            <a:pathLst>
              <a:path w="2207" h="4012" extrusionOk="0">
                <a:moveTo>
                  <a:pt x="1129" y="0"/>
                </a:moveTo>
                <a:cubicBezTo>
                  <a:pt x="534" y="0"/>
                  <a:pt x="38" y="885"/>
                  <a:pt x="19" y="1987"/>
                </a:cubicBezTo>
                <a:cubicBezTo>
                  <a:pt x="0" y="3095"/>
                  <a:pt x="471" y="4001"/>
                  <a:pt x="1068" y="4011"/>
                </a:cubicBezTo>
                <a:cubicBezTo>
                  <a:pt x="1072" y="4011"/>
                  <a:pt x="1076" y="4011"/>
                  <a:pt x="1079" y="4011"/>
                </a:cubicBezTo>
                <a:cubicBezTo>
                  <a:pt x="1674" y="4011"/>
                  <a:pt x="2168" y="3125"/>
                  <a:pt x="2187" y="2024"/>
                </a:cubicBezTo>
                <a:cubicBezTo>
                  <a:pt x="2206" y="916"/>
                  <a:pt x="1736" y="10"/>
                  <a:pt x="1138" y="1"/>
                </a:cubicBezTo>
                <a:cubicBezTo>
                  <a:pt x="1135" y="0"/>
                  <a:pt x="1132" y="0"/>
                  <a:pt x="11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grpSp>
        <p:nvGrpSpPr>
          <p:cNvPr id="1297" name="Google Shape;1297;p40">
            <a:extLst>
              <a:ext uri="{FF2B5EF4-FFF2-40B4-BE49-F238E27FC236}">
                <a16:creationId xmlns:a16="http://schemas.microsoft.com/office/drawing/2014/main" id="{6F694876-4806-37DD-4772-E8183CA5AA04}"/>
              </a:ext>
            </a:extLst>
          </p:cNvPr>
          <p:cNvGrpSpPr/>
          <p:nvPr/>
        </p:nvGrpSpPr>
        <p:grpSpPr>
          <a:xfrm>
            <a:off x="4492715" y="1769862"/>
            <a:ext cx="895078" cy="580285"/>
            <a:chOff x="6455625" y="1889550"/>
            <a:chExt cx="529225" cy="343100"/>
          </a:xfrm>
        </p:grpSpPr>
        <p:sp>
          <p:nvSpPr>
            <p:cNvPr id="1298" name="Google Shape;1298;p40">
              <a:extLst>
                <a:ext uri="{FF2B5EF4-FFF2-40B4-BE49-F238E27FC236}">
                  <a16:creationId xmlns:a16="http://schemas.microsoft.com/office/drawing/2014/main" id="{77502E2C-FA44-4B84-4426-996BF90C8066}"/>
                </a:ext>
              </a:extLst>
            </p:cNvPr>
            <p:cNvSpPr/>
            <p:nvPr/>
          </p:nvSpPr>
          <p:spPr>
            <a:xfrm>
              <a:off x="6455625" y="1889550"/>
              <a:ext cx="529225" cy="343100"/>
            </a:xfrm>
            <a:custGeom>
              <a:avLst/>
              <a:gdLst/>
              <a:ahLst/>
              <a:cxnLst/>
              <a:rect l="l" t="t" r="r" b="b"/>
              <a:pathLst>
                <a:path w="21169" h="13724" extrusionOk="0">
                  <a:moveTo>
                    <a:pt x="19681" y="748"/>
                  </a:moveTo>
                  <a:cubicBezTo>
                    <a:pt x="19763" y="748"/>
                    <a:pt x="19821" y="768"/>
                    <a:pt x="19845" y="810"/>
                  </a:cubicBezTo>
                  <a:cubicBezTo>
                    <a:pt x="19924" y="950"/>
                    <a:pt x="19608" y="1281"/>
                    <a:pt x="19137" y="1546"/>
                  </a:cubicBezTo>
                  <a:cubicBezTo>
                    <a:pt x="18811" y="1731"/>
                    <a:pt x="18497" y="1836"/>
                    <a:pt x="18308" y="1836"/>
                  </a:cubicBezTo>
                  <a:cubicBezTo>
                    <a:pt x="18226" y="1836"/>
                    <a:pt x="18168" y="1816"/>
                    <a:pt x="18144" y="1773"/>
                  </a:cubicBezTo>
                  <a:cubicBezTo>
                    <a:pt x="18064" y="1633"/>
                    <a:pt x="18382" y="1304"/>
                    <a:pt x="18851" y="1039"/>
                  </a:cubicBezTo>
                  <a:cubicBezTo>
                    <a:pt x="19178" y="853"/>
                    <a:pt x="19493" y="748"/>
                    <a:pt x="19681" y="748"/>
                  </a:cubicBezTo>
                  <a:close/>
                  <a:moveTo>
                    <a:pt x="19927" y="1"/>
                  </a:moveTo>
                  <a:cubicBezTo>
                    <a:pt x="19619" y="1"/>
                    <a:pt x="19189" y="132"/>
                    <a:pt x="18562" y="487"/>
                  </a:cubicBezTo>
                  <a:lnTo>
                    <a:pt x="7855" y="6550"/>
                  </a:lnTo>
                  <a:cubicBezTo>
                    <a:pt x="7855" y="6550"/>
                    <a:pt x="5765" y="6825"/>
                    <a:pt x="3719" y="7936"/>
                  </a:cubicBezTo>
                  <a:cubicBezTo>
                    <a:pt x="1673" y="9047"/>
                    <a:pt x="1" y="10589"/>
                    <a:pt x="368" y="11888"/>
                  </a:cubicBezTo>
                  <a:cubicBezTo>
                    <a:pt x="622" y="12793"/>
                    <a:pt x="1406" y="13724"/>
                    <a:pt x="2931" y="13724"/>
                  </a:cubicBezTo>
                  <a:cubicBezTo>
                    <a:pt x="3760" y="13724"/>
                    <a:pt x="4807" y="13449"/>
                    <a:pt x="6108" y="12746"/>
                  </a:cubicBezTo>
                  <a:cubicBezTo>
                    <a:pt x="9802" y="10749"/>
                    <a:pt x="9233" y="8731"/>
                    <a:pt x="9233" y="8731"/>
                  </a:cubicBezTo>
                  <a:cubicBezTo>
                    <a:pt x="9233" y="8731"/>
                    <a:pt x="19775" y="2714"/>
                    <a:pt x="20369" y="2330"/>
                  </a:cubicBezTo>
                  <a:cubicBezTo>
                    <a:pt x="20964" y="1945"/>
                    <a:pt x="21169" y="1209"/>
                    <a:pt x="20845" y="723"/>
                  </a:cubicBezTo>
                  <a:cubicBezTo>
                    <a:pt x="20638" y="412"/>
                    <a:pt x="20473" y="1"/>
                    <a:pt x="19927" y="1"/>
                  </a:cubicBezTo>
                  <a:close/>
                </a:path>
              </a:pathLst>
            </a:custGeom>
            <a:solidFill>
              <a:srgbClr val="808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299" name="Google Shape;1299;p40">
              <a:extLst>
                <a:ext uri="{FF2B5EF4-FFF2-40B4-BE49-F238E27FC236}">
                  <a16:creationId xmlns:a16="http://schemas.microsoft.com/office/drawing/2014/main" id="{78265BE2-3B3D-CDDC-D4EF-7172C71819FB}"/>
                </a:ext>
              </a:extLst>
            </p:cNvPr>
            <p:cNvSpPr/>
            <p:nvPr/>
          </p:nvSpPr>
          <p:spPr>
            <a:xfrm>
              <a:off x="6469225" y="2073800"/>
              <a:ext cx="191450" cy="113350"/>
            </a:xfrm>
            <a:custGeom>
              <a:avLst/>
              <a:gdLst/>
              <a:ahLst/>
              <a:cxnLst/>
              <a:rect l="l" t="t" r="r" b="b"/>
              <a:pathLst>
                <a:path w="7658" h="4534" extrusionOk="0">
                  <a:moveTo>
                    <a:pt x="6540" y="0"/>
                  </a:moveTo>
                  <a:cubicBezTo>
                    <a:pt x="5750" y="0"/>
                    <a:pt x="4490" y="412"/>
                    <a:pt x="3194" y="1146"/>
                  </a:cubicBezTo>
                  <a:cubicBezTo>
                    <a:pt x="1274" y="2233"/>
                    <a:pt x="0" y="3616"/>
                    <a:pt x="350" y="4236"/>
                  </a:cubicBezTo>
                  <a:cubicBezTo>
                    <a:pt x="464" y="4437"/>
                    <a:pt x="736" y="4533"/>
                    <a:pt x="1118" y="4533"/>
                  </a:cubicBezTo>
                  <a:cubicBezTo>
                    <a:pt x="1908" y="4533"/>
                    <a:pt x="3167" y="4122"/>
                    <a:pt x="4464" y="3387"/>
                  </a:cubicBezTo>
                  <a:cubicBezTo>
                    <a:pt x="6384" y="2300"/>
                    <a:pt x="7657" y="916"/>
                    <a:pt x="7308" y="297"/>
                  </a:cubicBezTo>
                  <a:cubicBezTo>
                    <a:pt x="7193" y="96"/>
                    <a:pt x="6921" y="0"/>
                    <a:pt x="6540" y="0"/>
                  </a:cubicBez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0" name="Google Shape;1300;p40">
              <a:extLst>
                <a:ext uri="{FF2B5EF4-FFF2-40B4-BE49-F238E27FC236}">
                  <a16:creationId xmlns:a16="http://schemas.microsoft.com/office/drawing/2014/main" id="{B80E33A1-6A93-AB3B-E051-EA83044EF3D6}"/>
                </a:ext>
              </a:extLst>
            </p:cNvPr>
            <p:cNvSpPr/>
            <p:nvPr/>
          </p:nvSpPr>
          <p:spPr>
            <a:xfrm>
              <a:off x="6479875" y="2025825"/>
              <a:ext cx="171775" cy="161725"/>
            </a:xfrm>
            <a:custGeom>
              <a:avLst/>
              <a:gdLst/>
              <a:ahLst/>
              <a:cxnLst/>
              <a:rect l="l" t="t" r="r" b="b"/>
              <a:pathLst>
                <a:path w="6871" h="6469" extrusionOk="0">
                  <a:moveTo>
                    <a:pt x="2109" y="1"/>
                  </a:moveTo>
                  <a:cubicBezTo>
                    <a:pt x="1729" y="1"/>
                    <a:pt x="1451" y="648"/>
                    <a:pt x="1428" y="762"/>
                  </a:cubicBezTo>
                  <a:cubicBezTo>
                    <a:pt x="1396" y="907"/>
                    <a:pt x="1414" y="1368"/>
                    <a:pt x="1336" y="1455"/>
                  </a:cubicBezTo>
                  <a:cubicBezTo>
                    <a:pt x="1256" y="1542"/>
                    <a:pt x="1080" y="1984"/>
                    <a:pt x="903" y="2127"/>
                  </a:cubicBezTo>
                  <a:cubicBezTo>
                    <a:pt x="728" y="2269"/>
                    <a:pt x="786" y="2749"/>
                    <a:pt x="748" y="2984"/>
                  </a:cubicBezTo>
                  <a:cubicBezTo>
                    <a:pt x="711" y="3219"/>
                    <a:pt x="659" y="3504"/>
                    <a:pt x="631" y="3684"/>
                  </a:cubicBezTo>
                  <a:cubicBezTo>
                    <a:pt x="606" y="3869"/>
                    <a:pt x="515" y="4040"/>
                    <a:pt x="376" y="4165"/>
                  </a:cubicBezTo>
                  <a:cubicBezTo>
                    <a:pt x="217" y="4313"/>
                    <a:pt x="234" y="4685"/>
                    <a:pt x="234" y="4685"/>
                  </a:cubicBezTo>
                  <a:lnTo>
                    <a:pt x="366" y="4919"/>
                  </a:lnTo>
                  <a:lnTo>
                    <a:pt x="318" y="5321"/>
                  </a:lnTo>
                  <a:lnTo>
                    <a:pt x="0" y="6292"/>
                  </a:lnTo>
                  <a:cubicBezTo>
                    <a:pt x="142" y="6411"/>
                    <a:pt x="372" y="6469"/>
                    <a:pt x="667" y="6469"/>
                  </a:cubicBezTo>
                  <a:cubicBezTo>
                    <a:pt x="1457" y="6469"/>
                    <a:pt x="2715" y="6058"/>
                    <a:pt x="4011" y="5324"/>
                  </a:cubicBezTo>
                  <a:cubicBezTo>
                    <a:pt x="5538" y="4459"/>
                    <a:pt x="6653" y="3407"/>
                    <a:pt x="6870" y="2701"/>
                  </a:cubicBezTo>
                  <a:lnTo>
                    <a:pt x="6742" y="2475"/>
                  </a:lnTo>
                  <a:lnTo>
                    <a:pt x="6438" y="2466"/>
                  </a:lnTo>
                  <a:cubicBezTo>
                    <a:pt x="6438" y="2466"/>
                    <a:pt x="6160" y="2353"/>
                    <a:pt x="6009" y="2310"/>
                  </a:cubicBezTo>
                  <a:cubicBezTo>
                    <a:pt x="5856" y="2269"/>
                    <a:pt x="5654" y="2213"/>
                    <a:pt x="5317" y="2032"/>
                  </a:cubicBezTo>
                  <a:cubicBezTo>
                    <a:pt x="5225" y="1982"/>
                    <a:pt x="5156" y="1966"/>
                    <a:pt x="5101" y="1966"/>
                  </a:cubicBezTo>
                  <a:cubicBezTo>
                    <a:pt x="5009" y="1966"/>
                    <a:pt x="4954" y="2010"/>
                    <a:pt x="4883" y="2010"/>
                  </a:cubicBezTo>
                  <a:cubicBezTo>
                    <a:pt x="4843" y="2010"/>
                    <a:pt x="4798" y="1996"/>
                    <a:pt x="4737" y="1951"/>
                  </a:cubicBezTo>
                  <a:cubicBezTo>
                    <a:pt x="4507" y="1781"/>
                    <a:pt x="4459" y="1733"/>
                    <a:pt x="3890" y="1512"/>
                  </a:cubicBezTo>
                  <a:cubicBezTo>
                    <a:pt x="3323" y="1293"/>
                    <a:pt x="3661" y="1334"/>
                    <a:pt x="3453" y="1194"/>
                  </a:cubicBezTo>
                  <a:cubicBezTo>
                    <a:pt x="3246" y="1056"/>
                    <a:pt x="2998" y="768"/>
                    <a:pt x="2452" y="182"/>
                  </a:cubicBezTo>
                  <a:cubicBezTo>
                    <a:pt x="2332" y="52"/>
                    <a:pt x="2216" y="1"/>
                    <a:pt x="2109" y="1"/>
                  </a:cubicBezTo>
                  <a:close/>
                </a:path>
              </a:pathLst>
            </a:custGeom>
            <a:solidFill>
              <a:srgbClr val="F8F4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01" name="Google Shape;1301;p40">
            <a:extLst>
              <a:ext uri="{FF2B5EF4-FFF2-40B4-BE49-F238E27FC236}">
                <a16:creationId xmlns:a16="http://schemas.microsoft.com/office/drawing/2014/main" id="{032D0329-F237-265C-F1B5-3D1D97CD8FD5}"/>
              </a:ext>
            </a:extLst>
          </p:cNvPr>
          <p:cNvGrpSpPr/>
          <p:nvPr/>
        </p:nvGrpSpPr>
        <p:grpSpPr>
          <a:xfrm>
            <a:off x="3086007" y="2545263"/>
            <a:ext cx="944676" cy="467518"/>
            <a:chOff x="5696500" y="2294875"/>
            <a:chExt cx="558550" cy="276425"/>
          </a:xfrm>
        </p:grpSpPr>
        <p:sp>
          <p:nvSpPr>
            <p:cNvPr id="1302" name="Google Shape;1302;p40">
              <a:extLst>
                <a:ext uri="{FF2B5EF4-FFF2-40B4-BE49-F238E27FC236}">
                  <a16:creationId xmlns:a16="http://schemas.microsoft.com/office/drawing/2014/main" id="{AFFDB8B7-D02F-4421-9753-64CD38EB6614}"/>
                </a:ext>
              </a:extLst>
            </p:cNvPr>
            <p:cNvSpPr/>
            <p:nvPr/>
          </p:nvSpPr>
          <p:spPr>
            <a:xfrm>
              <a:off x="5696500" y="2294875"/>
              <a:ext cx="558550" cy="276425"/>
            </a:xfrm>
            <a:custGeom>
              <a:avLst/>
              <a:gdLst/>
              <a:ahLst/>
              <a:cxnLst/>
              <a:rect l="l" t="t" r="r" b="b"/>
              <a:pathLst>
                <a:path w="22342" h="11057" extrusionOk="0">
                  <a:moveTo>
                    <a:pt x="1507" y="709"/>
                  </a:moveTo>
                  <a:cubicBezTo>
                    <a:pt x="1698" y="709"/>
                    <a:pt x="1974" y="767"/>
                    <a:pt x="2266" y="879"/>
                  </a:cubicBezTo>
                  <a:cubicBezTo>
                    <a:pt x="2771" y="1071"/>
                    <a:pt x="3132" y="1348"/>
                    <a:pt x="3075" y="1497"/>
                  </a:cubicBezTo>
                  <a:cubicBezTo>
                    <a:pt x="3051" y="1560"/>
                    <a:pt x="2956" y="1591"/>
                    <a:pt x="2816" y="1591"/>
                  </a:cubicBezTo>
                  <a:cubicBezTo>
                    <a:pt x="2625" y="1591"/>
                    <a:pt x="2350" y="1533"/>
                    <a:pt x="2059" y="1422"/>
                  </a:cubicBezTo>
                  <a:cubicBezTo>
                    <a:pt x="1555" y="1230"/>
                    <a:pt x="1193" y="953"/>
                    <a:pt x="1250" y="802"/>
                  </a:cubicBezTo>
                  <a:cubicBezTo>
                    <a:pt x="1274" y="740"/>
                    <a:pt x="1368" y="709"/>
                    <a:pt x="1507" y="709"/>
                  </a:cubicBezTo>
                  <a:close/>
                  <a:moveTo>
                    <a:pt x="1240" y="0"/>
                  </a:moveTo>
                  <a:cubicBezTo>
                    <a:pt x="528" y="0"/>
                    <a:pt x="422" y="491"/>
                    <a:pt x="247" y="866"/>
                  </a:cubicBezTo>
                  <a:cubicBezTo>
                    <a:pt x="1" y="1395"/>
                    <a:pt x="314" y="2093"/>
                    <a:pt x="959" y="2382"/>
                  </a:cubicBezTo>
                  <a:cubicBezTo>
                    <a:pt x="1606" y="2673"/>
                    <a:pt x="12936" y="7027"/>
                    <a:pt x="12936" y="7027"/>
                  </a:cubicBezTo>
                  <a:cubicBezTo>
                    <a:pt x="12936" y="7027"/>
                    <a:pt x="12679" y="9108"/>
                    <a:pt x="16632" y="10524"/>
                  </a:cubicBezTo>
                  <a:cubicBezTo>
                    <a:pt x="17684" y="10900"/>
                    <a:pt x="18556" y="11057"/>
                    <a:pt x="19273" y="11057"/>
                  </a:cubicBezTo>
                  <a:cubicBezTo>
                    <a:pt x="21251" y="11057"/>
                    <a:pt x="22047" y="9865"/>
                    <a:pt x="22176" y="8807"/>
                  </a:cubicBezTo>
                  <a:cubicBezTo>
                    <a:pt x="22342" y="7469"/>
                    <a:pt x="20457" y="6196"/>
                    <a:pt x="18266" y="5407"/>
                  </a:cubicBezTo>
                  <a:cubicBezTo>
                    <a:pt x="16297" y="4699"/>
                    <a:pt x="14396" y="4663"/>
                    <a:pt x="14031" y="4663"/>
                  </a:cubicBezTo>
                  <a:cubicBezTo>
                    <a:pt x="13990" y="4663"/>
                    <a:pt x="13968" y="4663"/>
                    <a:pt x="13968" y="4663"/>
                  </a:cubicBezTo>
                  <a:lnTo>
                    <a:pt x="2469" y="289"/>
                  </a:lnTo>
                  <a:cubicBezTo>
                    <a:pt x="1927" y="82"/>
                    <a:pt x="1533" y="0"/>
                    <a:pt x="1240" y="0"/>
                  </a:cubicBezTo>
                  <a:close/>
                </a:path>
              </a:pathLst>
            </a:custGeom>
            <a:solidFill>
              <a:srgbClr val="8081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3" name="Google Shape;1303;p40">
              <a:extLst>
                <a:ext uri="{FF2B5EF4-FFF2-40B4-BE49-F238E27FC236}">
                  <a16:creationId xmlns:a16="http://schemas.microsoft.com/office/drawing/2014/main" id="{D7AFA915-CB65-76FF-0E4B-46EB798B977B}"/>
                </a:ext>
              </a:extLst>
            </p:cNvPr>
            <p:cNvSpPr/>
            <p:nvPr/>
          </p:nvSpPr>
          <p:spPr>
            <a:xfrm>
              <a:off x="6043700" y="2428000"/>
              <a:ext cx="199525" cy="93125"/>
            </a:xfrm>
            <a:custGeom>
              <a:avLst/>
              <a:gdLst/>
              <a:ahLst/>
              <a:cxnLst/>
              <a:rect l="l" t="t" r="r" b="b"/>
              <a:pathLst>
                <a:path w="7981" h="3725" extrusionOk="0">
                  <a:moveTo>
                    <a:pt x="1434" y="0"/>
                  </a:moveTo>
                  <a:cubicBezTo>
                    <a:pt x="802" y="0"/>
                    <a:pt x="366" y="145"/>
                    <a:pt x="253" y="442"/>
                  </a:cubicBezTo>
                  <a:cubicBezTo>
                    <a:pt x="1" y="1106"/>
                    <a:pt x="1468" y="2282"/>
                    <a:pt x="3533" y="3066"/>
                  </a:cubicBezTo>
                  <a:cubicBezTo>
                    <a:pt x="4676" y="3501"/>
                    <a:pt x="5762" y="3725"/>
                    <a:pt x="6546" y="3725"/>
                  </a:cubicBezTo>
                  <a:cubicBezTo>
                    <a:pt x="7177" y="3725"/>
                    <a:pt x="7613" y="3580"/>
                    <a:pt x="7726" y="3284"/>
                  </a:cubicBezTo>
                  <a:cubicBezTo>
                    <a:pt x="7980" y="2618"/>
                    <a:pt x="6511" y="1443"/>
                    <a:pt x="4448" y="658"/>
                  </a:cubicBezTo>
                  <a:cubicBezTo>
                    <a:pt x="3305" y="224"/>
                    <a:pt x="2219" y="0"/>
                    <a:pt x="1434" y="0"/>
                  </a:cubicBezTo>
                  <a:close/>
                </a:path>
              </a:pathLst>
            </a:custGeom>
            <a:solidFill>
              <a:srgbClr val="6D6E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4" name="Google Shape;1304;p40">
              <a:extLst>
                <a:ext uri="{FF2B5EF4-FFF2-40B4-BE49-F238E27FC236}">
                  <a16:creationId xmlns:a16="http://schemas.microsoft.com/office/drawing/2014/main" id="{AE7AED22-6CD2-DD80-0C26-A2269F853B0F}"/>
                </a:ext>
              </a:extLst>
            </p:cNvPr>
            <p:cNvSpPr/>
            <p:nvPr/>
          </p:nvSpPr>
          <p:spPr>
            <a:xfrm>
              <a:off x="6070800" y="2418875"/>
              <a:ext cx="136175" cy="102575"/>
            </a:xfrm>
            <a:custGeom>
              <a:avLst/>
              <a:gdLst/>
              <a:ahLst/>
              <a:cxnLst/>
              <a:rect l="l" t="t" r="r" b="b"/>
              <a:pathLst>
                <a:path w="5447" h="4103" extrusionOk="0">
                  <a:moveTo>
                    <a:pt x="3210" y="1"/>
                  </a:moveTo>
                  <a:cubicBezTo>
                    <a:pt x="3134" y="1"/>
                    <a:pt x="3056" y="41"/>
                    <a:pt x="2984" y="147"/>
                  </a:cubicBezTo>
                  <a:cubicBezTo>
                    <a:pt x="2704" y="560"/>
                    <a:pt x="2579" y="759"/>
                    <a:pt x="2464" y="864"/>
                  </a:cubicBezTo>
                  <a:cubicBezTo>
                    <a:pt x="2350" y="970"/>
                    <a:pt x="2555" y="912"/>
                    <a:pt x="2226" y="1101"/>
                  </a:cubicBezTo>
                  <a:cubicBezTo>
                    <a:pt x="1897" y="1290"/>
                    <a:pt x="1872" y="1325"/>
                    <a:pt x="1746" y="1450"/>
                  </a:cubicBezTo>
                  <a:cubicBezTo>
                    <a:pt x="1705" y="1492"/>
                    <a:pt x="1674" y="1502"/>
                    <a:pt x="1644" y="1502"/>
                  </a:cubicBezTo>
                  <a:cubicBezTo>
                    <a:pt x="1615" y="1502"/>
                    <a:pt x="1587" y="1492"/>
                    <a:pt x="1552" y="1492"/>
                  </a:cubicBezTo>
                  <a:cubicBezTo>
                    <a:pt x="1513" y="1492"/>
                    <a:pt x="1464" y="1504"/>
                    <a:pt x="1396" y="1555"/>
                  </a:cubicBezTo>
                  <a:cubicBezTo>
                    <a:pt x="1274" y="1651"/>
                    <a:pt x="1140" y="1730"/>
                    <a:pt x="997" y="1792"/>
                  </a:cubicBezTo>
                  <a:cubicBezTo>
                    <a:pt x="908" y="1832"/>
                    <a:pt x="748" y="1929"/>
                    <a:pt x="748" y="1929"/>
                  </a:cubicBezTo>
                  <a:lnTo>
                    <a:pt x="562" y="1961"/>
                  </a:lnTo>
                  <a:lnTo>
                    <a:pt x="1" y="2062"/>
                  </a:lnTo>
                  <a:cubicBezTo>
                    <a:pt x="199" y="2476"/>
                    <a:pt x="1479" y="3092"/>
                    <a:pt x="2511" y="3455"/>
                  </a:cubicBezTo>
                  <a:cubicBezTo>
                    <a:pt x="3489" y="3798"/>
                    <a:pt x="4603" y="4103"/>
                    <a:pt x="5238" y="4103"/>
                  </a:cubicBezTo>
                  <a:cubicBezTo>
                    <a:pt x="5315" y="4103"/>
                    <a:pt x="5385" y="4098"/>
                    <a:pt x="5446" y="4089"/>
                  </a:cubicBezTo>
                  <a:lnTo>
                    <a:pt x="4779" y="3105"/>
                  </a:lnTo>
                  <a:lnTo>
                    <a:pt x="4712" y="2863"/>
                  </a:lnTo>
                  <a:lnTo>
                    <a:pt x="4772" y="2706"/>
                  </a:lnTo>
                  <a:cubicBezTo>
                    <a:pt x="4772" y="2706"/>
                    <a:pt x="4747" y="2477"/>
                    <a:pt x="4636" y="2401"/>
                  </a:cubicBezTo>
                  <a:cubicBezTo>
                    <a:pt x="4537" y="2337"/>
                    <a:pt x="4466" y="2240"/>
                    <a:pt x="4434" y="2128"/>
                  </a:cubicBezTo>
                  <a:cubicBezTo>
                    <a:pt x="4400" y="2021"/>
                    <a:pt x="4340" y="1851"/>
                    <a:pt x="4296" y="1709"/>
                  </a:cubicBezTo>
                  <a:cubicBezTo>
                    <a:pt x="4251" y="1568"/>
                    <a:pt x="4242" y="1268"/>
                    <a:pt x="4119" y="1196"/>
                  </a:cubicBezTo>
                  <a:cubicBezTo>
                    <a:pt x="3998" y="1126"/>
                    <a:pt x="3847" y="870"/>
                    <a:pt x="3790" y="824"/>
                  </a:cubicBezTo>
                  <a:cubicBezTo>
                    <a:pt x="3734" y="778"/>
                    <a:pt x="3703" y="493"/>
                    <a:pt x="3669" y="408"/>
                  </a:cubicBezTo>
                  <a:cubicBezTo>
                    <a:pt x="3644" y="343"/>
                    <a:pt x="3433" y="1"/>
                    <a:pt x="3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05" name="Google Shape;1305;p40">
            <a:extLst>
              <a:ext uri="{FF2B5EF4-FFF2-40B4-BE49-F238E27FC236}">
                <a16:creationId xmlns:a16="http://schemas.microsoft.com/office/drawing/2014/main" id="{7FBC1381-5866-DB21-1599-0417E8CF8BCD}"/>
              </a:ext>
            </a:extLst>
          </p:cNvPr>
          <p:cNvGrpSpPr/>
          <p:nvPr/>
        </p:nvGrpSpPr>
        <p:grpSpPr>
          <a:xfrm rot="364519">
            <a:off x="4750791" y="2013581"/>
            <a:ext cx="1086237" cy="1650835"/>
            <a:chOff x="6556125" y="1908800"/>
            <a:chExt cx="642250" cy="976075"/>
          </a:xfrm>
        </p:grpSpPr>
        <p:sp>
          <p:nvSpPr>
            <p:cNvPr id="1306" name="Google Shape;1306;p40">
              <a:extLst>
                <a:ext uri="{FF2B5EF4-FFF2-40B4-BE49-F238E27FC236}">
                  <a16:creationId xmlns:a16="http://schemas.microsoft.com/office/drawing/2014/main" id="{8C082187-8DBE-F1A5-2B2D-9F53D7AFA044}"/>
                </a:ext>
              </a:extLst>
            </p:cNvPr>
            <p:cNvSpPr/>
            <p:nvPr/>
          </p:nvSpPr>
          <p:spPr>
            <a:xfrm>
              <a:off x="6925475" y="1908800"/>
              <a:ext cx="272900" cy="163175"/>
            </a:xfrm>
            <a:custGeom>
              <a:avLst/>
              <a:gdLst/>
              <a:ahLst/>
              <a:cxnLst/>
              <a:rect l="l" t="t" r="r" b="b"/>
              <a:pathLst>
                <a:path w="10916" h="6527" extrusionOk="0">
                  <a:moveTo>
                    <a:pt x="997" y="0"/>
                  </a:moveTo>
                  <a:lnTo>
                    <a:pt x="0" y="2305"/>
                  </a:lnTo>
                  <a:lnTo>
                    <a:pt x="9763" y="6527"/>
                  </a:lnTo>
                  <a:lnTo>
                    <a:pt x="10915" y="3861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819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7" name="Google Shape;1307;p40">
              <a:extLst>
                <a:ext uri="{FF2B5EF4-FFF2-40B4-BE49-F238E27FC236}">
                  <a16:creationId xmlns:a16="http://schemas.microsoft.com/office/drawing/2014/main" id="{2CBB669C-8371-06D1-2B58-0BCA25CCCFDC}"/>
                </a:ext>
              </a:extLst>
            </p:cNvPr>
            <p:cNvSpPr/>
            <p:nvPr/>
          </p:nvSpPr>
          <p:spPr>
            <a:xfrm>
              <a:off x="6887950" y="1966425"/>
              <a:ext cx="293925" cy="244575"/>
            </a:xfrm>
            <a:custGeom>
              <a:avLst/>
              <a:gdLst/>
              <a:ahLst/>
              <a:cxnLst/>
              <a:rect l="l" t="t" r="r" b="b"/>
              <a:pathLst>
                <a:path w="11757" h="9783" extrusionOk="0">
                  <a:moveTo>
                    <a:pt x="1501" y="0"/>
                  </a:moveTo>
                  <a:lnTo>
                    <a:pt x="1" y="5146"/>
                  </a:lnTo>
                  <a:lnTo>
                    <a:pt x="11757" y="9782"/>
                  </a:lnTo>
                  <a:lnTo>
                    <a:pt x="11264" y="4222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A1C4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8" name="Google Shape;1308;p40">
              <a:extLst>
                <a:ext uri="{FF2B5EF4-FFF2-40B4-BE49-F238E27FC236}">
                  <a16:creationId xmlns:a16="http://schemas.microsoft.com/office/drawing/2014/main" id="{130767CE-29A1-E2D9-E4F4-13BA08780CE7}"/>
                </a:ext>
              </a:extLst>
            </p:cNvPr>
            <p:cNvSpPr/>
            <p:nvPr/>
          </p:nvSpPr>
          <p:spPr>
            <a:xfrm>
              <a:off x="6591900" y="2095050"/>
              <a:ext cx="589975" cy="789825"/>
            </a:xfrm>
            <a:custGeom>
              <a:avLst/>
              <a:gdLst/>
              <a:ahLst/>
              <a:cxnLst/>
              <a:rect l="l" t="t" r="r" b="b"/>
              <a:pathLst>
                <a:path w="23599" h="31593" extrusionOk="0">
                  <a:moveTo>
                    <a:pt x="11843" y="1"/>
                  </a:moveTo>
                  <a:lnTo>
                    <a:pt x="0" y="27393"/>
                  </a:lnTo>
                  <a:lnTo>
                    <a:pt x="11946" y="31593"/>
                  </a:lnTo>
                  <a:lnTo>
                    <a:pt x="23599" y="4637"/>
                  </a:lnTo>
                  <a:lnTo>
                    <a:pt x="11843" y="1"/>
                  </a:lnTo>
                  <a:close/>
                </a:path>
              </a:pathLst>
            </a:custGeom>
            <a:solidFill>
              <a:srgbClr val="819D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09" name="Google Shape;1309;p40">
              <a:extLst>
                <a:ext uri="{FF2B5EF4-FFF2-40B4-BE49-F238E27FC236}">
                  <a16:creationId xmlns:a16="http://schemas.microsoft.com/office/drawing/2014/main" id="{15B94CD7-7127-56E8-F50D-7CC80536EAB9}"/>
                </a:ext>
              </a:extLst>
            </p:cNvPr>
            <p:cNvSpPr/>
            <p:nvPr/>
          </p:nvSpPr>
          <p:spPr>
            <a:xfrm>
              <a:off x="6829250" y="1966425"/>
              <a:ext cx="96250" cy="128650"/>
            </a:xfrm>
            <a:custGeom>
              <a:avLst/>
              <a:gdLst/>
              <a:ahLst/>
              <a:cxnLst/>
              <a:rect l="l" t="t" r="r" b="b"/>
              <a:pathLst>
                <a:path w="3850" h="5146" extrusionOk="0">
                  <a:moveTo>
                    <a:pt x="3849" y="0"/>
                  </a:moveTo>
                  <a:lnTo>
                    <a:pt x="1" y="2199"/>
                  </a:lnTo>
                  <a:lnTo>
                    <a:pt x="2349" y="5146"/>
                  </a:lnTo>
                  <a:lnTo>
                    <a:pt x="3849" y="0"/>
                  </a:ln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0" name="Google Shape;1310;p40">
              <a:extLst>
                <a:ext uri="{FF2B5EF4-FFF2-40B4-BE49-F238E27FC236}">
                  <a16:creationId xmlns:a16="http://schemas.microsoft.com/office/drawing/2014/main" id="{8ABC6DE5-8EE2-17F3-979A-FDD9E9A13FAB}"/>
                </a:ext>
              </a:extLst>
            </p:cNvPr>
            <p:cNvSpPr/>
            <p:nvPr/>
          </p:nvSpPr>
          <p:spPr>
            <a:xfrm>
              <a:off x="6556125" y="2021375"/>
              <a:ext cx="331850" cy="758525"/>
            </a:xfrm>
            <a:custGeom>
              <a:avLst/>
              <a:gdLst/>
              <a:ahLst/>
              <a:cxnLst/>
              <a:rect l="l" t="t" r="r" b="b"/>
              <a:pathLst>
                <a:path w="13274" h="30341" extrusionOk="0">
                  <a:moveTo>
                    <a:pt x="10926" y="1"/>
                  </a:moveTo>
                  <a:lnTo>
                    <a:pt x="1" y="26261"/>
                  </a:lnTo>
                  <a:lnTo>
                    <a:pt x="1431" y="30340"/>
                  </a:lnTo>
                  <a:lnTo>
                    <a:pt x="13274" y="2948"/>
                  </a:lnTo>
                  <a:lnTo>
                    <a:pt x="10926" y="1"/>
                  </a:ln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1" name="Google Shape;1311;p40">
              <a:extLst>
                <a:ext uri="{FF2B5EF4-FFF2-40B4-BE49-F238E27FC236}">
                  <a16:creationId xmlns:a16="http://schemas.microsoft.com/office/drawing/2014/main" id="{03245D23-5152-87F2-5AD2-D6609F47A263}"/>
                </a:ext>
              </a:extLst>
            </p:cNvPr>
            <p:cNvSpPr/>
            <p:nvPr/>
          </p:nvSpPr>
          <p:spPr>
            <a:xfrm>
              <a:off x="6786175" y="2318625"/>
              <a:ext cx="273875" cy="251850"/>
            </a:xfrm>
            <a:custGeom>
              <a:avLst/>
              <a:gdLst/>
              <a:ahLst/>
              <a:cxnLst/>
              <a:rect l="l" t="t" r="r" b="b"/>
              <a:pathLst>
                <a:path w="10955" h="10074" extrusionOk="0">
                  <a:moveTo>
                    <a:pt x="4305" y="0"/>
                  </a:moveTo>
                  <a:cubicBezTo>
                    <a:pt x="2892" y="172"/>
                    <a:pt x="2765" y="2014"/>
                    <a:pt x="2765" y="2014"/>
                  </a:cubicBezTo>
                  <a:cubicBezTo>
                    <a:pt x="2103" y="1331"/>
                    <a:pt x="1482" y="1141"/>
                    <a:pt x="997" y="1141"/>
                  </a:cubicBezTo>
                  <a:cubicBezTo>
                    <a:pt x="394" y="1141"/>
                    <a:pt x="1" y="1434"/>
                    <a:pt x="1" y="1434"/>
                  </a:cubicBezTo>
                  <a:cubicBezTo>
                    <a:pt x="374" y="2768"/>
                    <a:pt x="2431" y="3043"/>
                    <a:pt x="2431" y="3043"/>
                  </a:cubicBezTo>
                  <a:cubicBezTo>
                    <a:pt x="2431" y="3043"/>
                    <a:pt x="1708" y="4461"/>
                    <a:pt x="1233" y="5818"/>
                  </a:cubicBezTo>
                  <a:cubicBezTo>
                    <a:pt x="757" y="7177"/>
                    <a:pt x="1007" y="8792"/>
                    <a:pt x="3151" y="9774"/>
                  </a:cubicBezTo>
                  <a:cubicBezTo>
                    <a:pt x="3618" y="9988"/>
                    <a:pt x="4044" y="10074"/>
                    <a:pt x="4429" y="10074"/>
                  </a:cubicBezTo>
                  <a:cubicBezTo>
                    <a:pt x="5811" y="10074"/>
                    <a:pt x="6650" y="8969"/>
                    <a:pt x="6834" y="8743"/>
                  </a:cubicBezTo>
                  <a:cubicBezTo>
                    <a:pt x="7071" y="8455"/>
                    <a:pt x="8319" y="5309"/>
                    <a:pt x="8319" y="5309"/>
                  </a:cubicBezTo>
                  <a:cubicBezTo>
                    <a:pt x="9030" y="6171"/>
                    <a:pt x="9636" y="6407"/>
                    <a:pt x="10087" y="6407"/>
                  </a:cubicBezTo>
                  <a:cubicBezTo>
                    <a:pt x="10635" y="6407"/>
                    <a:pt x="10954" y="6058"/>
                    <a:pt x="10954" y="6058"/>
                  </a:cubicBezTo>
                  <a:cubicBezTo>
                    <a:pt x="10700" y="4512"/>
                    <a:pt x="9192" y="4449"/>
                    <a:pt x="8948" y="4449"/>
                  </a:cubicBezTo>
                  <a:cubicBezTo>
                    <a:pt x="8927" y="4449"/>
                    <a:pt x="8915" y="4449"/>
                    <a:pt x="8915" y="4449"/>
                  </a:cubicBezTo>
                  <a:cubicBezTo>
                    <a:pt x="9814" y="2885"/>
                    <a:pt x="9104" y="2075"/>
                    <a:pt x="9104" y="2075"/>
                  </a:cubicBezTo>
                  <a:lnTo>
                    <a:pt x="9104" y="2075"/>
                  </a:lnTo>
                  <a:cubicBezTo>
                    <a:pt x="9104" y="2075"/>
                    <a:pt x="8214" y="4503"/>
                    <a:pt x="6319" y="4503"/>
                  </a:cubicBezTo>
                  <a:cubicBezTo>
                    <a:pt x="5981" y="4503"/>
                    <a:pt x="5610" y="4426"/>
                    <a:pt x="5206" y="4243"/>
                  </a:cubicBezTo>
                  <a:cubicBezTo>
                    <a:pt x="2546" y="3036"/>
                    <a:pt x="4305" y="0"/>
                    <a:pt x="4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2" name="Google Shape;1312;p40">
              <a:extLst>
                <a:ext uri="{FF2B5EF4-FFF2-40B4-BE49-F238E27FC236}">
                  <a16:creationId xmlns:a16="http://schemas.microsoft.com/office/drawing/2014/main" id="{7C05A954-4A3B-BEB4-883B-310B9ED751D8}"/>
                </a:ext>
              </a:extLst>
            </p:cNvPr>
            <p:cNvSpPr/>
            <p:nvPr/>
          </p:nvSpPr>
          <p:spPr>
            <a:xfrm>
              <a:off x="6929350" y="2451175"/>
              <a:ext cx="64800" cy="80425"/>
            </a:xfrm>
            <a:custGeom>
              <a:avLst/>
              <a:gdLst/>
              <a:ahLst/>
              <a:cxnLst/>
              <a:rect l="l" t="t" r="r" b="b"/>
              <a:pathLst>
                <a:path w="2592" h="3217" extrusionOk="0">
                  <a:moveTo>
                    <a:pt x="2164" y="0"/>
                  </a:moveTo>
                  <a:cubicBezTo>
                    <a:pt x="1423" y="0"/>
                    <a:pt x="0" y="63"/>
                    <a:pt x="241" y="554"/>
                  </a:cubicBezTo>
                  <a:cubicBezTo>
                    <a:pt x="562" y="1215"/>
                    <a:pt x="117" y="1215"/>
                    <a:pt x="247" y="1816"/>
                  </a:cubicBezTo>
                  <a:cubicBezTo>
                    <a:pt x="378" y="2419"/>
                    <a:pt x="1708" y="3217"/>
                    <a:pt x="1708" y="3217"/>
                  </a:cubicBezTo>
                  <a:lnTo>
                    <a:pt x="2592" y="7"/>
                  </a:lnTo>
                  <a:cubicBezTo>
                    <a:pt x="2592" y="7"/>
                    <a:pt x="2418" y="0"/>
                    <a:pt x="2164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3" name="Google Shape;1313;p40">
              <a:extLst>
                <a:ext uri="{FF2B5EF4-FFF2-40B4-BE49-F238E27FC236}">
                  <a16:creationId xmlns:a16="http://schemas.microsoft.com/office/drawing/2014/main" id="{57AE039C-A61B-3958-BC18-8F66B16A9B39}"/>
                </a:ext>
              </a:extLst>
            </p:cNvPr>
            <p:cNvSpPr/>
            <p:nvPr/>
          </p:nvSpPr>
          <p:spPr>
            <a:xfrm>
              <a:off x="6830575" y="2471900"/>
              <a:ext cx="105200" cy="65500"/>
            </a:xfrm>
            <a:custGeom>
              <a:avLst/>
              <a:gdLst/>
              <a:ahLst/>
              <a:cxnLst/>
              <a:rect l="l" t="t" r="r" b="b"/>
              <a:pathLst>
                <a:path w="4208" h="2620" extrusionOk="0">
                  <a:moveTo>
                    <a:pt x="1322" y="0"/>
                  </a:moveTo>
                  <a:cubicBezTo>
                    <a:pt x="802" y="0"/>
                    <a:pt x="392" y="175"/>
                    <a:pt x="248" y="507"/>
                  </a:cubicBezTo>
                  <a:cubicBezTo>
                    <a:pt x="0" y="1079"/>
                    <a:pt x="633" y="1900"/>
                    <a:pt x="1658" y="2345"/>
                  </a:cubicBezTo>
                  <a:cubicBezTo>
                    <a:pt x="2087" y="2530"/>
                    <a:pt x="2516" y="2620"/>
                    <a:pt x="2889" y="2620"/>
                  </a:cubicBezTo>
                  <a:cubicBezTo>
                    <a:pt x="3408" y="2620"/>
                    <a:pt x="3817" y="2446"/>
                    <a:pt x="3961" y="2113"/>
                  </a:cubicBezTo>
                  <a:cubicBezTo>
                    <a:pt x="4208" y="1542"/>
                    <a:pt x="3578" y="719"/>
                    <a:pt x="2553" y="275"/>
                  </a:cubicBezTo>
                  <a:cubicBezTo>
                    <a:pt x="2124" y="90"/>
                    <a:pt x="1695" y="0"/>
                    <a:pt x="1322" y="0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4" name="Google Shape;1314;p40">
              <a:extLst>
                <a:ext uri="{FF2B5EF4-FFF2-40B4-BE49-F238E27FC236}">
                  <a16:creationId xmlns:a16="http://schemas.microsoft.com/office/drawing/2014/main" id="{B2204E4B-B2AB-112E-98D1-11EECA854FA3}"/>
                </a:ext>
              </a:extLst>
            </p:cNvPr>
            <p:cNvSpPr/>
            <p:nvPr/>
          </p:nvSpPr>
          <p:spPr>
            <a:xfrm>
              <a:off x="6856725" y="2484925"/>
              <a:ext cx="12325" cy="10550"/>
            </a:xfrm>
            <a:custGeom>
              <a:avLst/>
              <a:gdLst/>
              <a:ahLst/>
              <a:cxnLst/>
              <a:rect l="l" t="t" r="r" b="b"/>
              <a:pathLst>
                <a:path w="493" h="422" extrusionOk="0">
                  <a:moveTo>
                    <a:pt x="253" y="0"/>
                  </a:moveTo>
                  <a:cubicBezTo>
                    <a:pt x="114" y="0"/>
                    <a:pt x="0" y="144"/>
                    <a:pt x="57" y="288"/>
                  </a:cubicBezTo>
                  <a:cubicBezTo>
                    <a:pt x="93" y="377"/>
                    <a:pt x="173" y="421"/>
                    <a:pt x="254" y="421"/>
                  </a:cubicBezTo>
                  <a:cubicBezTo>
                    <a:pt x="332" y="421"/>
                    <a:pt x="410" y="379"/>
                    <a:pt x="447" y="295"/>
                  </a:cubicBezTo>
                  <a:cubicBezTo>
                    <a:pt x="493" y="188"/>
                    <a:pt x="444" y="64"/>
                    <a:pt x="337" y="18"/>
                  </a:cubicBezTo>
                  <a:cubicBezTo>
                    <a:pt x="309" y="6"/>
                    <a:pt x="280" y="0"/>
                    <a:pt x="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5" name="Google Shape;1315;p40">
              <a:extLst>
                <a:ext uri="{FF2B5EF4-FFF2-40B4-BE49-F238E27FC236}">
                  <a16:creationId xmlns:a16="http://schemas.microsoft.com/office/drawing/2014/main" id="{457DA2FA-2854-68B2-2928-DBD2DC42B989}"/>
                </a:ext>
              </a:extLst>
            </p:cNvPr>
            <p:cNvSpPr/>
            <p:nvPr/>
          </p:nvSpPr>
          <p:spPr>
            <a:xfrm>
              <a:off x="6901550" y="2510025"/>
              <a:ext cx="12325" cy="10575"/>
            </a:xfrm>
            <a:custGeom>
              <a:avLst/>
              <a:gdLst/>
              <a:ahLst/>
              <a:cxnLst/>
              <a:rect l="l" t="t" r="r" b="b"/>
              <a:pathLst>
                <a:path w="493" h="423" extrusionOk="0">
                  <a:moveTo>
                    <a:pt x="252" y="1"/>
                  </a:moveTo>
                  <a:cubicBezTo>
                    <a:pt x="113" y="1"/>
                    <a:pt x="0" y="144"/>
                    <a:pt x="57" y="290"/>
                  </a:cubicBezTo>
                  <a:cubicBezTo>
                    <a:pt x="92" y="378"/>
                    <a:pt x="172" y="423"/>
                    <a:pt x="253" y="423"/>
                  </a:cubicBezTo>
                  <a:cubicBezTo>
                    <a:pt x="331" y="423"/>
                    <a:pt x="410" y="381"/>
                    <a:pt x="447" y="295"/>
                  </a:cubicBezTo>
                  <a:cubicBezTo>
                    <a:pt x="493" y="189"/>
                    <a:pt x="444" y="65"/>
                    <a:pt x="337" y="19"/>
                  </a:cubicBezTo>
                  <a:cubicBezTo>
                    <a:pt x="309" y="6"/>
                    <a:pt x="280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16" name="Google Shape;1316;p40">
            <a:extLst>
              <a:ext uri="{FF2B5EF4-FFF2-40B4-BE49-F238E27FC236}">
                <a16:creationId xmlns:a16="http://schemas.microsoft.com/office/drawing/2014/main" id="{4918DB00-11FC-27E8-F3B4-AA5A6632D757}"/>
              </a:ext>
            </a:extLst>
          </p:cNvPr>
          <p:cNvGrpSpPr/>
          <p:nvPr/>
        </p:nvGrpSpPr>
        <p:grpSpPr>
          <a:xfrm>
            <a:off x="5566606" y="2637541"/>
            <a:ext cx="518637" cy="1772398"/>
            <a:chOff x="7090575" y="2402575"/>
            <a:chExt cx="306650" cy="1047950"/>
          </a:xfrm>
        </p:grpSpPr>
        <p:sp>
          <p:nvSpPr>
            <p:cNvPr id="1317" name="Google Shape;1317;p40">
              <a:extLst>
                <a:ext uri="{FF2B5EF4-FFF2-40B4-BE49-F238E27FC236}">
                  <a16:creationId xmlns:a16="http://schemas.microsoft.com/office/drawing/2014/main" id="{D191C277-4BA1-8EF2-4811-C160ADDF3E2B}"/>
                </a:ext>
              </a:extLst>
            </p:cNvPr>
            <p:cNvSpPr/>
            <p:nvPr/>
          </p:nvSpPr>
          <p:spPr>
            <a:xfrm>
              <a:off x="7090575" y="2826150"/>
              <a:ext cx="245050" cy="624375"/>
            </a:xfrm>
            <a:custGeom>
              <a:avLst/>
              <a:gdLst/>
              <a:ahLst/>
              <a:cxnLst/>
              <a:rect l="l" t="t" r="r" b="b"/>
              <a:pathLst>
                <a:path w="9802" h="24975" extrusionOk="0">
                  <a:moveTo>
                    <a:pt x="6882" y="746"/>
                  </a:moveTo>
                  <a:cubicBezTo>
                    <a:pt x="6095" y="2975"/>
                    <a:pt x="2329" y="13736"/>
                    <a:pt x="951" y="19257"/>
                  </a:cubicBezTo>
                  <a:cubicBezTo>
                    <a:pt x="567" y="17920"/>
                    <a:pt x="724" y="16408"/>
                    <a:pt x="876" y="15534"/>
                  </a:cubicBezTo>
                  <a:cubicBezTo>
                    <a:pt x="1363" y="12755"/>
                    <a:pt x="6211" y="2048"/>
                    <a:pt x="6798" y="758"/>
                  </a:cubicBezTo>
                  <a:lnTo>
                    <a:pt x="6882" y="746"/>
                  </a:lnTo>
                  <a:close/>
                  <a:moveTo>
                    <a:pt x="7417" y="738"/>
                  </a:moveTo>
                  <a:lnTo>
                    <a:pt x="7618" y="781"/>
                  </a:lnTo>
                  <a:cubicBezTo>
                    <a:pt x="6856" y="2937"/>
                    <a:pt x="2196" y="16430"/>
                    <a:pt x="2979" y="21631"/>
                  </a:cubicBezTo>
                  <a:cubicBezTo>
                    <a:pt x="2153" y="21294"/>
                    <a:pt x="1611" y="20725"/>
                    <a:pt x="1266" y="20055"/>
                  </a:cubicBezTo>
                  <a:cubicBezTo>
                    <a:pt x="2340" y="15450"/>
                    <a:pt x="5809" y="5277"/>
                    <a:pt x="7417" y="738"/>
                  </a:cubicBezTo>
                  <a:close/>
                  <a:moveTo>
                    <a:pt x="8279" y="567"/>
                  </a:moveTo>
                  <a:cubicBezTo>
                    <a:pt x="8424" y="2167"/>
                    <a:pt x="9177" y="10679"/>
                    <a:pt x="9199" y="13250"/>
                  </a:cubicBezTo>
                  <a:lnTo>
                    <a:pt x="9204" y="13630"/>
                  </a:lnTo>
                  <a:cubicBezTo>
                    <a:pt x="9236" y="16507"/>
                    <a:pt x="9292" y="21207"/>
                    <a:pt x="5829" y="21876"/>
                  </a:cubicBezTo>
                  <a:cubicBezTo>
                    <a:pt x="6112" y="21317"/>
                    <a:pt x="6394" y="20684"/>
                    <a:pt x="6675" y="19975"/>
                  </a:cubicBezTo>
                  <a:cubicBezTo>
                    <a:pt x="9624" y="12538"/>
                    <a:pt x="8238" y="886"/>
                    <a:pt x="8200" y="576"/>
                  </a:cubicBezTo>
                  <a:lnTo>
                    <a:pt x="8279" y="567"/>
                  </a:lnTo>
                  <a:close/>
                  <a:moveTo>
                    <a:pt x="7813" y="1753"/>
                  </a:moveTo>
                  <a:cubicBezTo>
                    <a:pt x="8088" y="4865"/>
                    <a:pt x="8598" y="13758"/>
                    <a:pt x="6208" y="19791"/>
                  </a:cubicBezTo>
                  <a:cubicBezTo>
                    <a:pt x="5864" y="20655"/>
                    <a:pt x="5537" y="21364"/>
                    <a:pt x="5227" y="21948"/>
                  </a:cubicBezTo>
                  <a:cubicBezTo>
                    <a:pt x="5198" y="21949"/>
                    <a:pt x="5173" y="21953"/>
                    <a:pt x="5144" y="21954"/>
                  </a:cubicBezTo>
                  <a:cubicBezTo>
                    <a:pt x="5050" y="21958"/>
                    <a:pt x="4957" y="21959"/>
                    <a:pt x="4866" y="21959"/>
                  </a:cubicBezTo>
                  <a:cubicBezTo>
                    <a:pt x="4424" y="21959"/>
                    <a:pt x="4014" y="21918"/>
                    <a:pt x="3644" y="21838"/>
                  </a:cubicBezTo>
                  <a:cubicBezTo>
                    <a:pt x="3596" y="21827"/>
                    <a:pt x="3553" y="21814"/>
                    <a:pt x="3507" y="21803"/>
                  </a:cubicBezTo>
                  <a:cubicBezTo>
                    <a:pt x="2606" y="17527"/>
                    <a:pt x="6558" y="5428"/>
                    <a:pt x="7813" y="1753"/>
                  </a:cubicBezTo>
                  <a:close/>
                  <a:moveTo>
                    <a:pt x="3668" y="22352"/>
                  </a:moveTo>
                  <a:cubicBezTo>
                    <a:pt x="4056" y="22424"/>
                    <a:pt x="4450" y="22460"/>
                    <a:pt x="4846" y="22460"/>
                  </a:cubicBezTo>
                  <a:cubicBezTo>
                    <a:pt x="4878" y="22460"/>
                    <a:pt x="4909" y="22460"/>
                    <a:pt x="4941" y="22460"/>
                  </a:cubicBezTo>
                  <a:lnTo>
                    <a:pt x="4941" y="22460"/>
                  </a:lnTo>
                  <a:cubicBezTo>
                    <a:pt x="4776" y="22739"/>
                    <a:pt x="4617" y="22983"/>
                    <a:pt x="4462" y="23192"/>
                  </a:cubicBezTo>
                  <a:lnTo>
                    <a:pt x="4462" y="23194"/>
                  </a:lnTo>
                  <a:cubicBezTo>
                    <a:pt x="4203" y="23122"/>
                    <a:pt x="3994" y="22959"/>
                    <a:pt x="3828" y="22685"/>
                  </a:cubicBezTo>
                  <a:cubicBezTo>
                    <a:pt x="3765" y="22579"/>
                    <a:pt x="3711" y="22468"/>
                    <a:pt x="3668" y="22352"/>
                  </a:cubicBezTo>
                  <a:close/>
                  <a:moveTo>
                    <a:pt x="1109" y="20768"/>
                  </a:moveTo>
                  <a:cubicBezTo>
                    <a:pt x="1705" y="21593"/>
                    <a:pt x="2483" y="22003"/>
                    <a:pt x="3097" y="22207"/>
                  </a:cubicBezTo>
                  <a:cubicBezTo>
                    <a:pt x="3175" y="22490"/>
                    <a:pt x="3274" y="22738"/>
                    <a:pt x="3397" y="22944"/>
                  </a:cubicBezTo>
                  <a:cubicBezTo>
                    <a:pt x="3590" y="23262"/>
                    <a:pt x="3835" y="23483"/>
                    <a:pt x="4129" y="23612"/>
                  </a:cubicBezTo>
                  <a:cubicBezTo>
                    <a:pt x="3535" y="24288"/>
                    <a:pt x="3049" y="24470"/>
                    <a:pt x="2700" y="24470"/>
                  </a:cubicBezTo>
                  <a:cubicBezTo>
                    <a:pt x="2626" y="24470"/>
                    <a:pt x="2558" y="24462"/>
                    <a:pt x="2496" y="24448"/>
                  </a:cubicBezTo>
                  <a:cubicBezTo>
                    <a:pt x="1709" y="24276"/>
                    <a:pt x="1148" y="23176"/>
                    <a:pt x="958" y="22229"/>
                  </a:cubicBezTo>
                  <a:cubicBezTo>
                    <a:pt x="908" y="21981"/>
                    <a:pt x="967" y="21474"/>
                    <a:pt x="1109" y="20768"/>
                  </a:cubicBezTo>
                  <a:close/>
                  <a:moveTo>
                    <a:pt x="8732" y="1"/>
                  </a:moveTo>
                  <a:lnTo>
                    <a:pt x="7266" y="190"/>
                  </a:lnTo>
                  <a:lnTo>
                    <a:pt x="7092" y="152"/>
                  </a:lnTo>
                  <a:lnTo>
                    <a:pt x="7069" y="214"/>
                  </a:lnTo>
                  <a:lnTo>
                    <a:pt x="6456" y="293"/>
                  </a:lnTo>
                  <a:lnTo>
                    <a:pt x="6399" y="421"/>
                  </a:lnTo>
                  <a:cubicBezTo>
                    <a:pt x="6174" y="910"/>
                    <a:pt x="908" y="12441"/>
                    <a:pt x="382" y="15447"/>
                  </a:cubicBezTo>
                  <a:cubicBezTo>
                    <a:pt x="1" y="17624"/>
                    <a:pt x="239" y="19122"/>
                    <a:pt x="740" y="20150"/>
                  </a:cubicBezTo>
                  <a:cubicBezTo>
                    <a:pt x="505" y="21202"/>
                    <a:pt x="395" y="21975"/>
                    <a:pt x="465" y="22328"/>
                  </a:cubicBezTo>
                  <a:cubicBezTo>
                    <a:pt x="694" y="23467"/>
                    <a:pt x="1377" y="24718"/>
                    <a:pt x="2390" y="24939"/>
                  </a:cubicBezTo>
                  <a:cubicBezTo>
                    <a:pt x="2499" y="24963"/>
                    <a:pt x="2609" y="24975"/>
                    <a:pt x="2719" y="24975"/>
                  </a:cubicBezTo>
                  <a:cubicBezTo>
                    <a:pt x="3652" y="24975"/>
                    <a:pt x="4594" y="24120"/>
                    <a:pt x="5537" y="22428"/>
                  </a:cubicBezTo>
                  <a:cubicBezTo>
                    <a:pt x="9802" y="21973"/>
                    <a:pt x="9740" y="16566"/>
                    <a:pt x="9705" y="13623"/>
                  </a:cubicBezTo>
                  <a:lnTo>
                    <a:pt x="9702" y="13245"/>
                  </a:lnTo>
                  <a:cubicBezTo>
                    <a:pt x="9676" y="10398"/>
                    <a:pt x="8765" y="362"/>
                    <a:pt x="8756" y="262"/>
                  </a:cubicBezTo>
                  <a:lnTo>
                    <a:pt x="87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18" name="Google Shape;1318;p40">
              <a:extLst>
                <a:ext uri="{FF2B5EF4-FFF2-40B4-BE49-F238E27FC236}">
                  <a16:creationId xmlns:a16="http://schemas.microsoft.com/office/drawing/2014/main" id="{CF6DB531-3D7C-0C80-9A08-D3C51B1AD73F}"/>
                </a:ext>
              </a:extLst>
            </p:cNvPr>
            <p:cNvSpPr/>
            <p:nvPr/>
          </p:nvSpPr>
          <p:spPr>
            <a:xfrm>
              <a:off x="7247775" y="2402575"/>
              <a:ext cx="149450" cy="445975"/>
            </a:xfrm>
            <a:custGeom>
              <a:avLst/>
              <a:gdLst/>
              <a:ahLst/>
              <a:cxnLst/>
              <a:rect l="l" t="t" r="r" b="b"/>
              <a:pathLst>
                <a:path w="5978" h="17839" extrusionOk="0">
                  <a:moveTo>
                    <a:pt x="4091" y="1735"/>
                  </a:moveTo>
                  <a:cubicBezTo>
                    <a:pt x="4096" y="1735"/>
                    <a:pt x="4101" y="1736"/>
                    <a:pt x="4107" y="1737"/>
                  </a:cubicBezTo>
                  <a:cubicBezTo>
                    <a:pt x="4283" y="1775"/>
                    <a:pt x="4286" y="2446"/>
                    <a:pt x="4115" y="3236"/>
                  </a:cubicBezTo>
                  <a:cubicBezTo>
                    <a:pt x="3948" y="4002"/>
                    <a:pt x="3677" y="4596"/>
                    <a:pt x="3500" y="4596"/>
                  </a:cubicBezTo>
                  <a:cubicBezTo>
                    <a:pt x="3494" y="4596"/>
                    <a:pt x="3489" y="4596"/>
                    <a:pt x="3484" y="4595"/>
                  </a:cubicBezTo>
                  <a:cubicBezTo>
                    <a:pt x="3306" y="4557"/>
                    <a:pt x="3302" y="3886"/>
                    <a:pt x="3476" y="3096"/>
                  </a:cubicBezTo>
                  <a:cubicBezTo>
                    <a:pt x="3642" y="2331"/>
                    <a:pt x="3913" y="1735"/>
                    <a:pt x="4091" y="1735"/>
                  </a:cubicBezTo>
                  <a:close/>
                  <a:moveTo>
                    <a:pt x="4231" y="1"/>
                  </a:moveTo>
                  <a:cubicBezTo>
                    <a:pt x="4121" y="1"/>
                    <a:pt x="4001" y="27"/>
                    <a:pt x="3873" y="82"/>
                  </a:cubicBezTo>
                  <a:cubicBezTo>
                    <a:pt x="1719" y="1002"/>
                    <a:pt x="1236" y="12177"/>
                    <a:pt x="1236" y="12177"/>
                  </a:cubicBezTo>
                  <a:lnTo>
                    <a:pt x="1" y="17244"/>
                  </a:lnTo>
                  <a:lnTo>
                    <a:pt x="2727" y="17839"/>
                  </a:lnTo>
                  <a:lnTo>
                    <a:pt x="3884" y="11973"/>
                  </a:lnTo>
                  <a:cubicBezTo>
                    <a:pt x="5549" y="6582"/>
                    <a:pt x="5978" y="1"/>
                    <a:pt x="4231" y="1"/>
                  </a:cubicBezTo>
                  <a:close/>
                </a:path>
              </a:pathLst>
            </a:custGeom>
            <a:solidFill>
              <a:srgbClr val="446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1319" name="Google Shape;1319;p40">
            <a:extLst>
              <a:ext uri="{FF2B5EF4-FFF2-40B4-BE49-F238E27FC236}">
                <a16:creationId xmlns:a16="http://schemas.microsoft.com/office/drawing/2014/main" id="{05F17074-4DB4-12A1-98C6-B0BCB960C25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720000" y="1561933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tx1"/>
                </a:solidFill>
              </a:rPr>
              <a:t>Komponenten</a:t>
            </a:r>
            <a:r>
              <a:rPr lang="en" sz="1800" dirty="0">
                <a:solidFill>
                  <a:schemeClr val="tx1"/>
                </a:solidFill>
              </a:rPr>
              <a:t> </a:t>
            </a:r>
            <a:r>
              <a:rPr lang="en" sz="1800" dirty="0" err="1">
                <a:solidFill>
                  <a:schemeClr val="tx1"/>
                </a:solidFill>
              </a:rPr>
              <a:t>mit</a:t>
            </a:r>
            <a:r>
              <a:rPr lang="en" sz="1800" dirty="0">
                <a:solidFill>
                  <a:schemeClr val="tx1"/>
                </a:solidFill>
              </a:rPr>
              <a:t> JSX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321" name="Google Shape;1321;p40">
            <a:extLst>
              <a:ext uri="{FF2B5EF4-FFF2-40B4-BE49-F238E27FC236}">
                <a16:creationId xmlns:a16="http://schemas.microsoft.com/office/drawing/2014/main" id="{1A745FD7-B203-943B-848C-AB16BFFEADF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406400" y="2618496"/>
            <a:ext cx="2137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State u. Props Management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1323" name="Google Shape;1323;p40">
            <a:extLst>
              <a:ext uri="{FF2B5EF4-FFF2-40B4-BE49-F238E27FC236}">
                <a16:creationId xmlns:a16="http://schemas.microsoft.com/office/drawing/2014/main" id="{0ED97A7E-09D1-B926-3ADF-08292495DD28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6557132" y="1960713"/>
            <a:ext cx="1866868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solidFill>
                  <a:schemeClr val="tx1"/>
                </a:solidFill>
              </a:rPr>
              <a:t>Webcomponents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325" name="Google Shape;1325;p40">
            <a:extLst>
              <a:ext uri="{FF2B5EF4-FFF2-40B4-BE49-F238E27FC236}">
                <a16:creationId xmlns:a16="http://schemas.microsoft.com/office/drawing/2014/main" id="{C615C6C3-541B-766A-54F8-85C5782BD13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720000" y="3690289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>
                <a:solidFill>
                  <a:schemeClr val="tx1"/>
                </a:solidFill>
              </a:rPr>
              <a:t>Event Handling &amp; Lifecycle </a:t>
            </a:r>
            <a:r>
              <a:rPr lang="en-GB" sz="1800" dirty="0" err="1">
                <a:solidFill>
                  <a:schemeClr val="tx1"/>
                </a:solidFill>
              </a:rPr>
              <a:t>Methoden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327" name="Google Shape;1327;p40">
            <a:extLst>
              <a:ext uri="{FF2B5EF4-FFF2-40B4-BE49-F238E27FC236}">
                <a16:creationId xmlns:a16="http://schemas.microsoft.com/office/drawing/2014/main" id="{DCE09C0D-03F0-23B7-E2A9-9997B88B552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 flipH="1">
            <a:off x="6557132" y="3250382"/>
            <a:ext cx="1856618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>
                <a:solidFill>
                  <a:schemeClr val="tx1"/>
                </a:solidFill>
              </a:rPr>
              <a:t>Versioning &amp; Release Cycle</a:t>
            </a:r>
            <a:br>
              <a:rPr lang="en-GB" sz="1800" dirty="0">
                <a:solidFill>
                  <a:schemeClr val="tx1"/>
                </a:solidFill>
              </a:rPr>
            </a:br>
            <a:endParaRPr sz="1800" dirty="0">
              <a:solidFill>
                <a:schemeClr val="tx1"/>
              </a:solidFill>
            </a:endParaRPr>
          </a:p>
        </p:txBody>
      </p:sp>
      <p:grpSp>
        <p:nvGrpSpPr>
          <p:cNvPr id="1329" name="Google Shape;1329;p40">
            <a:extLst>
              <a:ext uri="{FF2B5EF4-FFF2-40B4-BE49-F238E27FC236}">
                <a16:creationId xmlns:a16="http://schemas.microsoft.com/office/drawing/2014/main" id="{32DF4F35-DC2F-9719-287E-DF4F51FC1A49}"/>
              </a:ext>
            </a:extLst>
          </p:cNvPr>
          <p:cNvGrpSpPr/>
          <p:nvPr/>
        </p:nvGrpSpPr>
        <p:grpSpPr>
          <a:xfrm rot="9699561" flipH="1">
            <a:off x="2646535" y="3637448"/>
            <a:ext cx="704145" cy="266588"/>
            <a:chOff x="6009520" y="1223940"/>
            <a:chExt cx="990480" cy="244328"/>
          </a:xfrm>
        </p:grpSpPr>
        <p:sp>
          <p:nvSpPr>
            <p:cNvPr id="1330" name="Google Shape;1330;p40">
              <a:extLst>
                <a:ext uri="{FF2B5EF4-FFF2-40B4-BE49-F238E27FC236}">
                  <a16:creationId xmlns:a16="http://schemas.microsoft.com/office/drawing/2014/main" id="{5A30BF2E-2661-9FBF-1B0C-261348EA1B86}"/>
                </a:ext>
              </a:extLst>
            </p:cNvPr>
            <p:cNvSpPr/>
            <p:nvPr/>
          </p:nvSpPr>
          <p:spPr>
            <a:xfrm>
              <a:off x="6009520" y="1274448"/>
              <a:ext cx="989125" cy="191908"/>
            </a:xfrm>
            <a:custGeom>
              <a:avLst/>
              <a:gdLst/>
              <a:ahLst/>
              <a:cxnLst/>
              <a:rect l="l" t="t" r="r" b="b"/>
              <a:pathLst>
                <a:path w="8793" h="1706" extrusionOk="0">
                  <a:moveTo>
                    <a:pt x="3377" y="42"/>
                  </a:moveTo>
                  <a:cubicBezTo>
                    <a:pt x="3377" y="42"/>
                    <a:pt x="3377" y="43"/>
                    <a:pt x="3377" y="43"/>
                  </a:cubicBezTo>
                  <a:cubicBezTo>
                    <a:pt x="3377" y="43"/>
                    <a:pt x="3377" y="42"/>
                    <a:pt x="3377" y="42"/>
                  </a:cubicBezTo>
                  <a:close/>
                  <a:moveTo>
                    <a:pt x="2942" y="53"/>
                  </a:moveTo>
                  <a:cubicBezTo>
                    <a:pt x="2945" y="53"/>
                    <a:pt x="2943" y="53"/>
                    <a:pt x="2940" y="53"/>
                  </a:cubicBezTo>
                  <a:lnTo>
                    <a:pt x="2940" y="53"/>
                  </a:lnTo>
                  <a:cubicBezTo>
                    <a:pt x="2941" y="53"/>
                    <a:pt x="2942" y="53"/>
                    <a:pt x="2942" y="53"/>
                  </a:cubicBezTo>
                  <a:close/>
                  <a:moveTo>
                    <a:pt x="3233" y="54"/>
                  </a:moveTo>
                  <a:lnTo>
                    <a:pt x="3233" y="54"/>
                  </a:lnTo>
                  <a:cubicBezTo>
                    <a:pt x="3233" y="54"/>
                    <a:pt x="3233" y="54"/>
                    <a:pt x="3233" y="55"/>
                  </a:cubicBezTo>
                  <a:lnTo>
                    <a:pt x="3233" y="55"/>
                  </a:lnTo>
                  <a:lnTo>
                    <a:pt x="3233" y="54"/>
                  </a:lnTo>
                  <a:close/>
                  <a:moveTo>
                    <a:pt x="3064" y="64"/>
                  </a:moveTo>
                  <a:cubicBezTo>
                    <a:pt x="3065" y="65"/>
                    <a:pt x="3065" y="65"/>
                    <a:pt x="3065" y="65"/>
                  </a:cubicBezTo>
                  <a:cubicBezTo>
                    <a:pt x="3065" y="65"/>
                    <a:pt x="3064" y="65"/>
                    <a:pt x="3063" y="64"/>
                  </a:cubicBezTo>
                  <a:close/>
                  <a:moveTo>
                    <a:pt x="3910" y="67"/>
                  </a:moveTo>
                  <a:cubicBezTo>
                    <a:pt x="3908" y="67"/>
                    <a:pt x="3906" y="67"/>
                    <a:pt x="3905" y="67"/>
                  </a:cubicBezTo>
                  <a:lnTo>
                    <a:pt x="3905" y="67"/>
                  </a:lnTo>
                  <a:cubicBezTo>
                    <a:pt x="3905" y="67"/>
                    <a:pt x="3906" y="67"/>
                    <a:pt x="3906" y="67"/>
                  </a:cubicBezTo>
                  <a:close/>
                  <a:moveTo>
                    <a:pt x="3416" y="67"/>
                  </a:moveTo>
                  <a:cubicBezTo>
                    <a:pt x="3417" y="67"/>
                    <a:pt x="3418" y="68"/>
                    <a:pt x="3418" y="68"/>
                  </a:cubicBezTo>
                  <a:cubicBezTo>
                    <a:pt x="3418" y="68"/>
                    <a:pt x="3417" y="68"/>
                    <a:pt x="3417" y="68"/>
                  </a:cubicBezTo>
                  <a:cubicBezTo>
                    <a:pt x="3417" y="67"/>
                    <a:pt x="3416" y="67"/>
                    <a:pt x="3416" y="67"/>
                  </a:cubicBezTo>
                  <a:close/>
                  <a:moveTo>
                    <a:pt x="3800" y="67"/>
                  </a:moveTo>
                  <a:cubicBezTo>
                    <a:pt x="3801" y="68"/>
                    <a:pt x="3802" y="68"/>
                    <a:pt x="3802" y="68"/>
                  </a:cubicBezTo>
                  <a:cubicBezTo>
                    <a:pt x="3802" y="68"/>
                    <a:pt x="3801" y="68"/>
                    <a:pt x="3800" y="67"/>
                  </a:cubicBezTo>
                  <a:close/>
                  <a:moveTo>
                    <a:pt x="2760" y="57"/>
                  </a:moveTo>
                  <a:cubicBezTo>
                    <a:pt x="2769" y="60"/>
                    <a:pt x="2776" y="62"/>
                    <a:pt x="2781" y="68"/>
                  </a:cubicBezTo>
                  <a:cubicBezTo>
                    <a:pt x="2782" y="68"/>
                    <a:pt x="2782" y="68"/>
                    <a:pt x="2783" y="68"/>
                  </a:cubicBezTo>
                  <a:lnTo>
                    <a:pt x="2783" y="68"/>
                  </a:lnTo>
                  <a:cubicBezTo>
                    <a:pt x="2783" y="68"/>
                    <a:pt x="2783" y="67"/>
                    <a:pt x="2784" y="66"/>
                  </a:cubicBezTo>
                  <a:lnTo>
                    <a:pt x="2784" y="66"/>
                  </a:lnTo>
                  <a:cubicBezTo>
                    <a:pt x="2777" y="62"/>
                    <a:pt x="2770" y="59"/>
                    <a:pt x="2760" y="57"/>
                  </a:cubicBezTo>
                  <a:close/>
                  <a:moveTo>
                    <a:pt x="3247" y="70"/>
                  </a:moveTo>
                  <a:cubicBezTo>
                    <a:pt x="3247" y="70"/>
                    <a:pt x="3247" y="70"/>
                    <a:pt x="3247" y="70"/>
                  </a:cubicBezTo>
                  <a:cubicBezTo>
                    <a:pt x="3249" y="70"/>
                    <a:pt x="3250" y="70"/>
                    <a:pt x="3249" y="70"/>
                  </a:cubicBezTo>
                  <a:cubicBezTo>
                    <a:pt x="3249" y="70"/>
                    <a:pt x="3248" y="70"/>
                    <a:pt x="3247" y="70"/>
                  </a:cubicBezTo>
                  <a:close/>
                  <a:moveTo>
                    <a:pt x="3579" y="70"/>
                  </a:moveTo>
                  <a:lnTo>
                    <a:pt x="3579" y="70"/>
                  </a:lnTo>
                  <a:cubicBezTo>
                    <a:pt x="3580" y="70"/>
                    <a:pt x="3580" y="71"/>
                    <a:pt x="3580" y="71"/>
                  </a:cubicBezTo>
                  <a:lnTo>
                    <a:pt x="3580" y="71"/>
                  </a:lnTo>
                  <a:cubicBezTo>
                    <a:pt x="3579" y="71"/>
                    <a:pt x="3579" y="70"/>
                    <a:pt x="3579" y="70"/>
                  </a:cubicBezTo>
                  <a:close/>
                  <a:moveTo>
                    <a:pt x="2430" y="69"/>
                  </a:moveTo>
                  <a:lnTo>
                    <a:pt x="2430" y="69"/>
                  </a:lnTo>
                  <a:cubicBezTo>
                    <a:pt x="2429" y="70"/>
                    <a:pt x="2429" y="71"/>
                    <a:pt x="2428" y="71"/>
                  </a:cubicBezTo>
                  <a:cubicBezTo>
                    <a:pt x="2428" y="70"/>
                    <a:pt x="2429" y="70"/>
                    <a:pt x="2430" y="69"/>
                  </a:cubicBezTo>
                  <a:close/>
                  <a:moveTo>
                    <a:pt x="3655" y="70"/>
                  </a:moveTo>
                  <a:lnTo>
                    <a:pt x="3656" y="71"/>
                  </a:lnTo>
                  <a:cubicBezTo>
                    <a:pt x="3656" y="72"/>
                    <a:pt x="3656" y="72"/>
                    <a:pt x="3656" y="72"/>
                  </a:cubicBezTo>
                  <a:cubicBezTo>
                    <a:pt x="3656" y="72"/>
                    <a:pt x="3655" y="71"/>
                    <a:pt x="3655" y="70"/>
                  </a:cubicBezTo>
                  <a:close/>
                  <a:moveTo>
                    <a:pt x="3187" y="80"/>
                  </a:moveTo>
                  <a:cubicBezTo>
                    <a:pt x="3187" y="81"/>
                    <a:pt x="3188" y="81"/>
                    <a:pt x="3188" y="81"/>
                  </a:cubicBezTo>
                  <a:lnTo>
                    <a:pt x="3188" y="81"/>
                  </a:lnTo>
                  <a:cubicBezTo>
                    <a:pt x="3188" y="81"/>
                    <a:pt x="3187" y="81"/>
                    <a:pt x="3187" y="80"/>
                  </a:cubicBezTo>
                  <a:close/>
                  <a:moveTo>
                    <a:pt x="2843" y="86"/>
                  </a:moveTo>
                  <a:cubicBezTo>
                    <a:pt x="2843" y="86"/>
                    <a:pt x="2843" y="86"/>
                    <a:pt x="2843" y="87"/>
                  </a:cubicBezTo>
                  <a:lnTo>
                    <a:pt x="2843" y="87"/>
                  </a:lnTo>
                  <a:cubicBezTo>
                    <a:pt x="2843" y="87"/>
                    <a:pt x="2843" y="87"/>
                    <a:pt x="2843" y="87"/>
                  </a:cubicBezTo>
                  <a:lnTo>
                    <a:pt x="2843" y="87"/>
                  </a:lnTo>
                  <a:cubicBezTo>
                    <a:pt x="2843" y="86"/>
                    <a:pt x="2843" y="86"/>
                    <a:pt x="2843" y="86"/>
                  </a:cubicBezTo>
                  <a:close/>
                  <a:moveTo>
                    <a:pt x="2927" y="88"/>
                  </a:moveTo>
                  <a:cubicBezTo>
                    <a:pt x="2927" y="88"/>
                    <a:pt x="2927" y="88"/>
                    <a:pt x="2927" y="89"/>
                  </a:cubicBezTo>
                  <a:lnTo>
                    <a:pt x="2927" y="90"/>
                  </a:lnTo>
                  <a:cubicBezTo>
                    <a:pt x="2927" y="89"/>
                    <a:pt x="2927" y="89"/>
                    <a:pt x="2927" y="88"/>
                  </a:cubicBezTo>
                  <a:close/>
                  <a:moveTo>
                    <a:pt x="2968" y="90"/>
                  </a:moveTo>
                  <a:lnTo>
                    <a:pt x="2968" y="90"/>
                  </a:lnTo>
                  <a:cubicBezTo>
                    <a:pt x="2968" y="90"/>
                    <a:pt x="2969" y="91"/>
                    <a:pt x="2969" y="91"/>
                  </a:cubicBezTo>
                  <a:cubicBezTo>
                    <a:pt x="2969" y="91"/>
                    <a:pt x="2969" y="91"/>
                    <a:pt x="2969" y="91"/>
                  </a:cubicBezTo>
                  <a:lnTo>
                    <a:pt x="2969" y="91"/>
                  </a:lnTo>
                  <a:cubicBezTo>
                    <a:pt x="2968" y="91"/>
                    <a:pt x="2968" y="90"/>
                    <a:pt x="2968" y="90"/>
                  </a:cubicBezTo>
                  <a:close/>
                  <a:moveTo>
                    <a:pt x="3090" y="96"/>
                  </a:moveTo>
                  <a:cubicBezTo>
                    <a:pt x="3090" y="96"/>
                    <a:pt x="3090" y="96"/>
                    <a:pt x="3090" y="96"/>
                  </a:cubicBezTo>
                  <a:lnTo>
                    <a:pt x="3090" y="96"/>
                  </a:lnTo>
                  <a:cubicBezTo>
                    <a:pt x="3090" y="96"/>
                    <a:pt x="3089" y="96"/>
                    <a:pt x="3090" y="96"/>
                  </a:cubicBezTo>
                  <a:close/>
                  <a:moveTo>
                    <a:pt x="3732" y="99"/>
                  </a:moveTo>
                  <a:cubicBezTo>
                    <a:pt x="3732" y="100"/>
                    <a:pt x="3732" y="99"/>
                    <a:pt x="3732" y="100"/>
                  </a:cubicBezTo>
                  <a:cubicBezTo>
                    <a:pt x="3732" y="100"/>
                    <a:pt x="3732" y="100"/>
                    <a:pt x="3732" y="99"/>
                  </a:cubicBezTo>
                  <a:close/>
                  <a:moveTo>
                    <a:pt x="3359" y="102"/>
                  </a:moveTo>
                  <a:cubicBezTo>
                    <a:pt x="3361" y="102"/>
                    <a:pt x="3362" y="102"/>
                    <a:pt x="3364" y="102"/>
                  </a:cubicBezTo>
                  <a:lnTo>
                    <a:pt x="3359" y="102"/>
                  </a:lnTo>
                  <a:cubicBezTo>
                    <a:pt x="3359" y="102"/>
                    <a:pt x="3359" y="102"/>
                    <a:pt x="3359" y="102"/>
                  </a:cubicBezTo>
                  <a:close/>
                  <a:moveTo>
                    <a:pt x="2210" y="102"/>
                  </a:moveTo>
                  <a:cubicBezTo>
                    <a:pt x="2211" y="102"/>
                    <a:pt x="2210" y="102"/>
                    <a:pt x="2207" y="102"/>
                  </a:cubicBezTo>
                  <a:cubicBezTo>
                    <a:pt x="2207" y="102"/>
                    <a:pt x="2207" y="102"/>
                    <a:pt x="2207" y="102"/>
                  </a:cubicBezTo>
                  <a:lnTo>
                    <a:pt x="2207" y="102"/>
                  </a:lnTo>
                  <a:cubicBezTo>
                    <a:pt x="2208" y="102"/>
                    <a:pt x="2210" y="102"/>
                    <a:pt x="2210" y="102"/>
                  </a:cubicBezTo>
                  <a:close/>
                  <a:moveTo>
                    <a:pt x="3744" y="102"/>
                  </a:moveTo>
                  <a:lnTo>
                    <a:pt x="3744" y="102"/>
                  </a:lnTo>
                  <a:cubicBezTo>
                    <a:pt x="3744" y="102"/>
                    <a:pt x="3744" y="102"/>
                    <a:pt x="3745" y="103"/>
                  </a:cubicBezTo>
                  <a:lnTo>
                    <a:pt x="3745" y="103"/>
                  </a:lnTo>
                  <a:cubicBezTo>
                    <a:pt x="3744" y="103"/>
                    <a:pt x="3744" y="102"/>
                    <a:pt x="3744" y="102"/>
                  </a:cubicBezTo>
                  <a:cubicBezTo>
                    <a:pt x="3744" y="102"/>
                    <a:pt x="3743" y="102"/>
                    <a:pt x="3744" y="102"/>
                  </a:cubicBezTo>
                  <a:close/>
                  <a:moveTo>
                    <a:pt x="2771" y="102"/>
                  </a:moveTo>
                  <a:lnTo>
                    <a:pt x="2771" y="102"/>
                  </a:lnTo>
                  <a:cubicBezTo>
                    <a:pt x="2771" y="103"/>
                    <a:pt x="2770" y="104"/>
                    <a:pt x="2770" y="105"/>
                  </a:cubicBezTo>
                  <a:lnTo>
                    <a:pt x="2771" y="104"/>
                  </a:lnTo>
                  <a:lnTo>
                    <a:pt x="2771" y="102"/>
                  </a:lnTo>
                  <a:close/>
                  <a:moveTo>
                    <a:pt x="4130" y="111"/>
                  </a:moveTo>
                  <a:cubicBezTo>
                    <a:pt x="4130" y="111"/>
                    <a:pt x="4129" y="111"/>
                    <a:pt x="4129" y="111"/>
                  </a:cubicBezTo>
                  <a:cubicBezTo>
                    <a:pt x="4129" y="111"/>
                    <a:pt x="4129" y="111"/>
                    <a:pt x="4130" y="111"/>
                  </a:cubicBezTo>
                  <a:close/>
                  <a:moveTo>
                    <a:pt x="2726" y="97"/>
                  </a:moveTo>
                  <a:lnTo>
                    <a:pt x="2726" y="97"/>
                  </a:lnTo>
                  <a:cubicBezTo>
                    <a:pt x="2726" y="97"/>
                    <a:pt x="2726" y="98"/>
                    <a:pt x="2723" y="100"/>
                  </a:cubicBezTo>
                  <a:cubicBezTo>
                    <a:pt x="2721" y="101"/>
                    <a:pt x="2718" y="102"/>
                    <a:pt x="2715" y="104"/>
                  </a:cubicBezTo>
                  <a:lnTo>
                    <a:pt x="2706" y="104"/>
                  </a:lnTo>
                  <a:cubicBezTo>
                    <a:pt x="2704" y="102"/>
                    <a:pt x="2701" y="102"/>
                    <a:pt x="2699" y="101"/>
                  </a:cubicBezTo>
                  <a:lnTo>
                    <a:pt x="2699" y="101"/>
                  </a:lnTo>
                  <a:cubicBezTo>
                    <a:pt x="2700" y="102"/>
                    <a:pt x="2700" y="103"/>
                    <a:pt x="2701" y="104"/>
                  </a:cubicBezTo>
                  <a:lnTo>
                    <a:pt x="2712" y="112"/>
                  </a:lnTo>
                  <a:cubicBezTo>
                    <a:pt x="2713" y="113"/>
                    <a:pt x="2714" y="114"/>
                    <a:pt x="2716" y="114"/>
                  </a:cubicBezTo>
                  <a:lnTo>
                    <a:pt x="2716" y="114"/>
                  </a:lnTo>
                  <a:cubicBezTo>
                    <a:pt x="2720" y="107"/>
                    <a:pt x="2723" y="102"/>
                    <a:pt x="2726" y="99"/>
                  </a:cubicBezTo>
                  <a:cubicBezTo>
                    <a:pt x="2726" y="98"/>
                    <a:pt x="2726" y="97"/>
                    <a:pt x="2726" y="97"/>
                  </a:cubicBezTo>
                  <a:close/>
                  <a:moveTo>
                    <a:pt x="2953" y="117"/>
                  </a:moveTo>
                  <a:lnTo>
                    <a:pt x="2953" y="117"/>
                  </a:lnTo>
                  <a:cubicBezTo>
                    <a:pt x="2953" y="117"/>
                    <a:pt x="2953" y="118"/>
                    <a:pt x="2952" y="118"/>
                  </a:cubicBezTo>
                  <a:lnTo>
                    <a:pt x="2952" y="118"/>
                  </a:lnTo>
                  <a:cubicBezTo>
                    <a:pt x="2953" y="118"/>
                    <a:pt x="2953" y="118"/>
                    <a:pt x="2953" y="117"/>
                  </a:cubicBezTo>
                  <a:close/>
                  <a:moveTo>
                    <a:pt x="3814" y="118"/>
                  </a:moveTo>
                  <a:cubicBezTo>
                    <a:pt x="3815" y="118"/>
                    <a:pt x="3815" y="118"/>
                    <a:pt x="3816" y="119"/>
                  </a:cubicBezTo>
                  <a:lnTo>
                    <a:pt x="3816" y="119"/>
                  </a:lnTo>
                  <a:lnTo>
                    <a:pt x="3816" y="119"/>
                  </a:lnTo>
                  <a:cubicBezTo>
                    <a:pt x="3814" y="118"/>
                    <a:pt x="3814" y="118"/>
                    <a:pt x="3814" y="118"/>
                  </a:cubicBezTo>
                  <a:close/>
                  <a:moveTo>
                    <a:pt x="2429" y="120"/>
                  </a:moveTo>
                  <a:lnTo>
                    <a:pt x="2429" y="120"/>
                  </a:lnTo>
                  <a:cubicBezTo>
                    <a:pt x="2430" y="120"/>
                    <a:pt x="2430" y="121"/>
                    <a:pt x="2430" y="121"/>
                  </a:cubicBezTo>
                  <a:cubicBezTo>
                    <a:pt x="2430" y="121"/>
                    <a:pt x="2430" y="120"/>
                    <a:pt x="2429" y="120"/>
                  </a:cubicBezTo>
                  <a:close/>
                  <a:moveTo>
                    <a:pt x="2743" y="126"/>
                  </a:moveTo>
                  <a:cubicBezTo>
                    <a:pt x="2745" y="126"/>
                    <a:pt x="2747" y="126"/>
                    <a:pt x="2748" y="126"/>
                  </a:cubicBezTo>
                  <a:cubicBezTo>
                    <a:pt x="2750" y="126"/>
                    <a:pt x="2749" y="126"/>
                    <a:pt x="2743" y="126"/>
                  </a:cubicBezTo>
                  <a:close/>
                  <a:moveTo>
                    <a:pt x="3904" y="127"/>
                  </a:moveTo>
                  <a:cubicBezTo>
                    <a:pt x="3905" y="127"/>
                    <a:pt x="3906" y="127"/>
                    <a:pt x="3907" y="128"/>
                  </a:cubicBezTo>
                  <a:lnTo>
                    <a:pt x="3907" y="128"/>
                  </a:lnTo>
                  <a:cubicBezTo>
                    <a:pt x="3907" y="128"/>
                    <a:pt x="3907" y="128"/>
                    <a:pt x="3906" y="128"/>
                  </a:cubicBezTo>
                  <a:cubicBezTo>
                    <a:pt x="3905" y="128"/>
                    <a:pt x="3904" y="127"/>
                    <a:pt x="3904" y="127"/>
                  </a:cubicBezTo>
                  <a:close/>
                  <a:moveTo>
                    <a:pt x="2167" y="132"/>
                  </a:moveTo>
                  <a:lnTo>
                    <a:pt x="2167" y="132"/>
                  </a:lnTo>
                  <a:cubicBezTo>
                    <a:pt x="2166" y="132"/>
                    <a:pt x="2165" y="134"/>
                    <a:pt x="2165" y="134"/>
                  </a:cubicBezTo>
                  <a:cubicBezTo>
                    <a:pt x="2165" y="134"/>
                    <a:pt x="2165" y="133"/>
                    <a:pt x="2165" y="133"/>
                  </a:cubicBezTo>
                  <a:cubicBezTo>
                    <a:pt x="2166" y="132"/>
                    <a:pt x="2166" y="132"/>
                    <a:pt x="2167" y="132"/>
                  </a:cubicBezTo>
                  <a:close/>
                  <a:moveTo>
                    <a:pt x="2057" y="136"/>
                  </a:moveTo>
                  <a:cubicBezTo>
                    <a:pt x="2057" y="136"/>
                    <a:pt x="2057" y="136"/>
                    <a:pt x="2057" y="136"/>
                  </a:cubicBezTo>
                  <a:lnTo>
                    <a:pt x="2057" y="136"/>
                  </a:lnTo>
                  <a:cubicBezTo>
                    <a:pt x="2057" y="136"/>
                    <a:pt x="2057" y="136"/>
                    <a:pt x="2057" y="136"/>
                  </a:cubicBezTo>
                  <a:close/>
                  <a:moveTo>
                    <a:pt x="1878" y="139"/>
                  </a:move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close/>
                  <a:moveTo>
                    <a:pt x="4183" y="140"/>
                  </a:moveTo>
                  <a:lnTo>
                    <a:pt x="4183" y="140"/>
                  </a:lnTo>
                  <a:cubicBezTo>
                    <a:pt x="4183" y="140"/>
                    <a:pt x="4183" y="140"/>
                    <a:pt x="4182" y="140"/>
                  </a:cubicBezTo>
                  <a:lnTo>
                    <a:pt x="4182" y="140"/>
                  </a:lnTo>
                  <a:cubicBezTo>
                    <a:pt x="4182" y="140"/>
                    <a:pt x="4183" y="140"/>
                    <a:pt x="4183" y="140"/>
                  </a:cubicBezTo>
                  <a:close/>
                  <a:moveTo>
                    <a:pt x="4273" y="138"/>
                  </a:moveTo>
                  <a:cubicBezTo>
                    <a:pt x="4274" y="139"/>
                    <a:pt x="4274" y="140"/>
                    <a:pt x="4274" y="141"/>
                  </a:cubicBezTo>
                  <a:lnTo>
                    <a:pt x="4274" y="141"/>
                  </a:lnTo>
                  <a:cubicBezTo>
                    <a:pt x="4274" y="140"/>
                    <a:pt x="4274" y="140"/>
                    <a:pt x="4273" y="139"/>
                  </a:cubicBezTo>
                  <a:lnTo>
                    <a:pt x="4273" y="138"/>
                  </a:lnTo>
                  <a:close/>
                  <a:moveTo>
                    <a:pt x="1959" y="147"/>
                  </a:moveTo>
                  <a:cubicBezTo>
                    <a:pt x="1959" y="147"/>
                    <a:pt x="1959" y="148"/>
                    <a:pt x="1959" y="148"/>
                  </a:cubicBezTo>
                  <a:lnTo>
                    <a:pt x="1959" y="147"/>
                  </a:lnTo>
                  <a:close/>
                  <a:moveTo>
                    <a:pt x="4565" y="149"/>
                  </a:moveTo>
                  <a:cubicBezTo>
                    <a:pt x="4566" y="149"/>
                    <a:pt x="4566" y="149"/>
                    <a:pt x="4566" y="149"/>
                  </a:cubicBezTo>
                  <a:cubicBezTo>
                    <a:pt x="4566" y="149"/>
                    <a:pt x="4565" y="149"/>
                    <a:pt x="4565" y="149"/>
                  </a:cubicBezTo>
                  <a:close/>
                  <a:moveTo>
                    <a:pt x="1717" y="153"/>
                  </a:moveTo>
                  <a:cubicBezTo>
                    <a:pt x="1718" y="153"/>
                    <a:pt x="1719" y="153"/>
                    <a:pt x="1719" y="153"/>
                  </a:cubicBezTo>
                  <a:lnTo>
                    <a:pt x="1719" y="153"/>
                  </a:lnTo>
                  <a:cubicBezTo>
                    <a:pt x="1717" y="153"/>
                    <a:pt x="1716" y="153"/>
                    <a:pt x="1714" y="153"/>
                  </a:cubicBezTo>
                  <a:cubicBezTo>
                    <a:pt x="1711" y="153"/>
                    <a:pt x="1714" y="153"/>
                    <a:pt x="1717" y="153"/>
                  </a:cubicBezTo>
                  <a:close/>
                  <a:moveTo>
                    <a:pt x="4371" y="155"/>
                  </a:moveTo>
                  <a:lnTo>
                    <a:pt x="4371" y="155"/>
                  </a:lnTo>
                  <a:cubicBezTo>
                    <a:pt x="4372" y="155"/>
                    <a:pt x="4372" y="155"/>
                    <a:pt x="4372" y="155"/>
                  </a:cubicBezTo>
                  <a:cubicBezTo>
                    <a:pt x="4372" y="155"/>
                    <a:pt x="4371" y="155"/>
                    <a:pt x="4371" y="155"/>
                  </a:cubicBezTo>
                  <a:close/>
                  <a:moveTo>
                    <a:pt x="1729" y="156"/>
                  </a:moveTo>
                  <a:cubicBezTo>
                    <a:pt x="1730" y="156"/>
                    <a:pt x="1730" y="156"/>
                    <a:pt x="1730" y="156"/>
                  </a:cubicBezTo>
                  <a:cubicBezTo>
                    <a:pt x="1730" y="156"/>
                    <a:pt x="1729" y="156"/>
                    <a:pt x="1729" y="156"/>
                  </a:cubicBezTo>
                  <a:close/>
                  <a:moveTo>
                    <a:pt x="1789" y="167"/>
                  </a:moveTo>
                  <a:cubicBezTo>
                    <a:pt x="1788" y="167"/>
                    <a:pt x="1788" y="167"/>
                    <a:pt x="1787" y="167"/>
                  </a:cubicBezTo>
                  <a:lnTo>
                    <a:pt x="1787" y="167"/>
                  </a:lnTo>
                  <a:cubicBezTo>
                    <a:pt x="1788" y="167"/>
                    <a:pt x="1788" y="167"/>
                    <a:pt x="1789" y="167"/>
                  </a:cubicBezTo>
                  <a:close/>
                  <a:moveTo>
                    <a:pt x="2227" y="169"/>
                  </a:moveTo>
                  <a:cubicBezTo>
                    <a:pt x="2228" y="169"/>
                    <a:pt x="2227" y="169"/>
                    <a:pt x="2227" y="169"/>
                  </a:cubicBezTo>
                  <a:lnTo>
                    <a:pt x="2227" y="169"/>
                  </a:lnTo>
                  <a:cubicBezTo>
                    <a:pt x="2227" y="169"/>
                    <a:pt x="2227" y="169"/>
                    <a:pt x="2227" y="169"/>
                  </a:cubicBezTo>
                  <a:close/>
                  <a:moveTo>
                    <a:pt x="2222" y="172"/>
                  </a:moveTo>
                  <a:lnTo>
                    <a:pt x="2218" y="173"/>
                  </a:lnTo>
                  <a:cubicBezTo>
                    <a:pt x="2214" y="173"/>
                    <a:pt x="2217" y="173"/>
                    <a:pt x="2222" y="172"/>
                  </a:cubicBezTo>
                  <a:close/>
                  <a:moveTo>
                    <a:pt x="1561" y="175"/>
                  </a:moveTo>
                  <a:cubicBezTo>
                    <a:pt x="1561" y="175"/>
                    <a:pt x="1561" y="175"/>
                    <a:pt x="1562" y="175"/>
                  </a:cubicBezTo>
                  <a:lnTo>
                    <a:pt x="1562" y="175"/>
                  </a:lnTo>
                  <a:cubicBezTo>
                    <a:pt x="1560" y="175"/>
                    <a:pt x="1559" y="175"/>
                    <a:pt x="1558" y="175"/>
                  </a:cubicBezTo>
                  <a:cubicBezTo>
                    <a:pt x="1559" y="175"/>
                    <a:pt x="1560" y="175"/>
                    <a:pt x="1561" y="175"/>
                  </a:cubicBezTo>
                  <a:close/>
                  <a:moveTo>
                    <a:pt x="1849" y="181"/>
                  </a:moveTo>
                  <a:lnTo>
                    <a:pt x="1849" y="182"/>
                  </a:lnTo>
                  <a:cubicBezTo>
                    <a:pt x="1849" y="182"/>
                    <a:pt x="1849" y="183"/>
                    <a:pt x="1849" y="183"/>
                  </a:cubicBezTo>
                  <a:lnTo>
                    <a:pt x="1849" y="183"/>
                  </a:lnTo>
                  <a:lnTo>
                    <a:pt x="1849" y="181"/>
                  </a:lnTo>
                  <a:close/>
                  <a:moveTo>
                    <a:pt x="1816" y="190"/>
                  </a:moveTo>
                  <a:lnTo>
                    <a:pt x="1818" y="191"/>
                  </a:lnTo>
                  <a:lnTo>
                    <a:pt x="1818" y="191"/>
                  </a:lnTo>
                  <a:cubicBezTo>
                    <a:pt x="1815" y="191"/>
                    <a:pt x="1816" y="190"/>
                    <a:pt x="1816" y="190"/>
                  </a:cubicBezTo>
                  <a:close/>
                  <a:moveTo>
                    <a:pt x="1892" y="191"/>
                  </a:moveTo>
                  <a:cubicBezTo>
                    <a:pt x="1892" y="191"/>
                    <a:pt x="1894" y="192"/>
                    <a:pt x="1895" y="193"/>
                  </a:cubicBezTo>
                  <a:lnTo>
                    <a:pt x="1896" y="193"/>
                  </a:lnTo>
                  <a:lnTo>
                    <a:pt x="1896" y="193"/>
                  </a:lnTo>
                  <a:lnTo>
                    <a:pt x="1894" y="193"/>
                  </a:lnTo>
                  <a:cubicBezTo>
                    <a:pt x="1893" y="192"/>
                    <a:pt x="1892" y="191"/>
                    <a:pt x="1892" y="191"/>
                  </a:cubicBezTo>
                  <a:close/>
                  <a:moveTo>
                    <a:pt x="4319" y="194"/>
                  </a:moveTo>
                  <a:cubicBezTo>
                    <a:pt x="4319" y="194"/>
                    <a:pt x="4319" y="194"/>
                    <a:pt x="4320" y="194"/>
                  </a:cubicBezTo>
                  <a:cubicBezTo>
                    <a:pt x="4319" y="194"/>
                    <a:pt x="4319" y="194"/>
                    <a:pt x="4319" y="194"/>
                  </a:cubicBezTo>
                  <a:close/>
                  <a:moveTo>
                    <a:pt x="5021" y="199"/>
                  </a:moveTo>
                  <a:cubicBezTo>
                    <a:pt x="5022" y="199"/>
                    <a:pt x="5023" y="199"/>
                    <a:pt x="5024" y="200"/>
                  </a:cubicBezTo>
                  <a:lnTo>
                    <a:pt x="5021" y="199"/>
                  </a:lnTo>
                  <a:close/>
                  <a:moveTo>
                    <a:pt x="2067" y="210"/>
                  </a:move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7" y="210"/>
                    <a:pt x="2067" y="210"/>
                  </a:cubicBezTo>
                  <a:close/>
                  <a:moveTo>
                    <a:pt x="4824" y="210"/>
                  </a:moveTo>
                  <a:lnTo>
                    <a:pt x="4828" y="211"/>
                  </a:lnTo>
                  <a:lnTo>
                    <a:pt x="4828" y="211"/>
                  </a:lnTo>
                  <a:cubicBezTo>
                    <a:pt x="4827" y="211"/>
                    <a:pt x="4827" y="211"/>
                    <a:pt x="4827" y="211"/>
                  </a:cubicBezTo>
                  <a:cubicBezTo>
                    <a:pt x="4823" y="211"/>
                    <a:pt x="4819" y="210"/>
                    <a:pt x="4821" y="210"/>
                  </a:cubicBezTo>
                  <a:close/>
                  <a:moveTo>
                    <a:pt x="4935" y="215"/>
                  </a:moveTo>
                  <a:lnTo>
                    <a:pt x="4935" y="215"/>
                  </a:lnTo>
                  <a:cubicBezTo>
                    <a:pt x="4935" y="215"/>
                    <a:pt x="4935" y="215"/>
                    <a:pt x="4935" y="215"/>
                  </a:cubicBezTo>
                  <a:cubicBezTo>
                    <a:pt x="4935" y="215"/>
                    <a:pt x="4935" y="215"/>
                    <a:pt x="4935" y="215"/>
                  </a:cubicBezTo>
                  <a:close/>
                  <a:moveTo>
                    <a:pt x="4773" y="214"/>
                  </a:moveTo>
                  <a:lnTo>
                    <a:pt x="4771" y="215"/>
                  </a:lnTo>
                  <a:cubicBezTo>
                    <a:pt x="4771" y="214"/>
                    <a:pt x="4772" y="214"/>
                    <a:pt x="4773" y="214"/>
                  </a:cubicBezTo>
                  <a:close/>
                  <a:moveTo>
                    <a:pt x="5041" y="223"/>
                  </a:moveTo>
                  <a:lnTo>
                    <a:pt x="5042" y="224"/>
                  </a:lnTo>
                  <a:lnTo>
                    <a:pt x="5042" y="224"/>
                  </a:lnTo>
                  <a:cubicBezTo>
                    <a:pt x="5042" y="224"/>
                    <a:pt x="5041" y="223"/>
                    <a:pt x="5041" y="223"/>
                  </a:cubicBezTo>
                  <a:close/>
                  <a:moveTo>
                    <a:pt x="5100" y="222"/>
                  </a:moveTo>
                  <a:lnTo>
                    <a:pt x="5100" y="222"/>
                  </a:lnTo>
                  <a:cubicBezTo>
                    <a:pt x="5101" y="222"/>
                    <a:pt x="5102" y="223"/>
                    <a:pt x="5104" y="224"/>
                  </a:cubicBezTo>
                  <a:cubicBezTo>
                    <a:pt x="5101" y="223"/>
                    <a:pt x="5100" y="222"/>
                    <a:pt x="5100" y="222"/>
                  </a:cubicBezTo>
                  <a:close/>
                  <a:moveTo>
                    <a:pt x="1695" y="224"/>
                  </a:moveTo>
                  <a:cubicBezTo>
                    <a:pt x="1695" y="224"/>
                    <a:pt x="1696" y="225"/>
                    <a:pt x="1697" y="226"/>
                  </a:cubicBezTo>
                  <a:cubicBezTo>
                    <a:pt x="1695" y="225"/>
                    <a:pt x="1695" y="224"/>
                    <a:pt x="1695" y="224"/>
                  </a:cubicBezTo>
                  <a:close/>
                  <a:moveTo>
                    <a:pt x="5109" y="227"/>
                  </a:moveTo>
                  <a:cubicBezTo>
                    <a:pt x="5109" y="227"/>
                    <a:pt x="5109" y="227"/>
                    <a:pt x="5110" y="228"/>
                  </a:cubicBezTo>
                  <a:cubicBezTo>
                    <a:pt x="5110" y="228"/>
                    <a:pt x="5110" y="228"/>
                    <a:pt x="5110" y="228"/>
                  </a:cubicBezTo>
                  <a:cubicBezTo>
                    <a:pt x="5109" y="228"/>
                    <a:pt x="5109" y="227"/>
                    <a:pt x="5109" y="227"/>
                  </a:cubicBezTo>
                  <a:close/>
                  <a:moveTo>
                    <a:pt x="1717" y="230"/>
                  </a:moveTo>
                  <a:cubicBezTo>
                    <a:pt x="1715" y="230"/>
                    <a:pt x="1714" y="230"/>
                    <a:pt x="1713" y="230"/>
                  </a:cubicBezTo>
                  <a:cubicBezTo>
                    <a:pt x="1711" y="230"/>
                    <a:pt x="1710" y="230"/>
                    <a:pt x="1708" y="230"/>
                  </a:cubicBezTo>
                  <a:close/>
                  <a:moveTo>
                    <a:pt x="1432" y="236"/>
                  </a:moveTo>
                  <a:cubicBezTo>
                    <a:pt x="1432" y="236"/>
                    <a:pt x="1432" y="237"/>
                    <a:pt x="1432" y="237"/>
                  </a:cubicBezTo>
                  <a:cubicBezTo>
                    <a:pt x="1432" y="237"/>
                    <a:pt x="1432" y="237"/>
                    <a:pt x="1432" y="237"/>
                  </a:cubicBezTo>
                  <a:lnTo>
                    <a:pt x="1432" y="237"/>
                  </a:lnTo>
                  <a:cubicBezTo>
                    <a:pt x="1432" y="237"/>
                    <a:pt x="1432" y="236"/>
                    <a:pt x="1432" y="236"/>
                  </a:cubicBezTo>
                  <a:close/>
                  <a:moveTo>
                    <a:pt x="1801" y="241"/>
                  </a:moveTo>
                  <a:cubicBezTo>
                    <a:pt x="1801" y="241"/>
                    <a:pt x="1800" y="241"/>
                    <a:pt x="1800" y="241"/>
                  </a:cubicBezTo>
                  <a:cubicBezTo>
                    <a:pt x="1800" y="241"/>
                    <a:pt x="1801" y="241"/>
                    <a:pt x="1801" y="241"/>
                  </a:cubicBezTo>
                  <a:close/>
                  <a:moveTo>
                    <a:pt x="4980" y="245"/>
                  </a:moveTo>
                  <a:cubicBezTo>
                    <a:pt x="4980" y="245"/>
                    <a:pt x="4980" y="245"/>
                    <a:pt x="4980" y="245"/>
                  </a:cubicBezTo>
                  <a:lnTo>
                    <a:pt x="4980" y="245"/>
                  </a:lnTo>
                  <a:cubicBezTo>
                    <a:pt x="4980" y="245"/>
                    <a:pt x="4980" y="245"/>
                    <a:pt x="4980" y="245"/>
                  </a:cubicBezTo>
                  <a:close/>
                  <a:moveTo>
                    <a:pt x="1583" y="246"/>
                  </a:moveTo>
                  <a:cubicBezTo>
                    <a:pt x="1583" y="246"/>
                    <a:pt x="1584" y="246"/>
                    <a:pt x="1585" y="247"/>
                  </a:cubicBezTo>
                  <a:lnTo>
                    <a:pt x="1585" y="247"/>
                  </a:lnTo>
                  <a:cubicBezTo>
                    <a:pt x="1584" y="247"/>
                    <a:pt x="1584" y="246"/>
                    <a:pt x="1584" y="246"/>
                  </a:cubicBezTo>
                  <a:cubicBezTo>
                    <a:pt x="1583" y="246"/>
                    <a:pt x="1583" y="246"/>
                    <a:pt x="1583" y="246"/>
                  </a:cubicBezTo>
                  <a:close/>
                  <a:moveTo>
                    <a:pt x="1391" y="248"/>
                  </a:moveTo>
                  <a:cubicBezTo>
                    <a:pt x="1391" y="249"/>
                    <a:pt x="1392" y="249"/>
                    <a:pt x="1392" y="250"/>
                  </a:cubicBezTo>
                  <a:lnTo>
                    <a:pt x="1391" y="248"/>
                  </a:lnTo>
                  <a:close/>
                  <a:moveTo>
                    <a:pt x="1352" y="263"/>
                  </a:moveTo>
                  <a:cubicBezTo>
                    <a:pt x="1352" y="264"/>
                    <a:pt x="1352" y="264"/>
                    <a:pt x="1352" y="264"/>
                  </a:cubicBezTo>
                  <a:cubicBezTo>
                    <a:pt x="1352" y="264"/>
                    <a:pt x="1352" y="264"/>
                    <a:pt x="1352" y="264"/>
                  </a:cubicBezTo>
                  <a:lnTo>
                    <a:pt x="1352" y="264"/>
                  </a:lnTo>
                  <a:cubicBezTo>
                    <a:pt x="1352" y="264"/>
                    <a:pt x="1352" y="264"/>
                    <a:pt x="1352" y="265"/>
                  </a:cubicBezTo>
                  <a:cubicBezTo>
                    <a:pt x="1352" y="264"/>
                    <a:pt x="1352" y="264"/>
                    <a:pt x="1352" y="263"/>
                  </a:cubicBezTo>
                  <a:close/>
                  <a:moveTo>
                    <a:pt x="5080" y="275"/>
                  </a:moveTo>
                  <a:cubicBezTo>
                    <a:pt x="5083" y="275"/>
                    <a:pt x="5084" y="275"/>
                    <a:pt x="5081" y="275"/>
                  </a:cubicBezTo>
                  <a:lnTo>
                    <a:pt x="5080" y="275"/>
                  </a:lnTo>
                  <a:close/>
                  <a:moveTo>
                    <a:pt x="1267" y="280"/>
                  </a:moveTo>
                  <a:lnTo>
                    <a:pt x="1265" y="281"/>
                  </a:lnTo>
                  <a:lnTo>
                    <a:pt x="1264" y="281"/>
                  </a:lnTo>
                  <a:cubicBezTo>
                    <a:pt x="1265" y="281"/>
                    <a:pt x="1266" y="280"/>
                    <a:pt x="1267" y="280"/>
                  </a:cubicBezTo>
                  <a:close/>
                  <a:moveTo>
                    <a:pt x="5400" y="283"/>
                  </a:moveTo>
                  <a:cubicBezTo>
                    <a:pt x="5400" y="284"/>
                    <a:pt x="5399" y="284"/>
                    <a:pt x="5399" y="284"/>
                  </a:cubicBezTo>
                  <a:cubicBezTo>
                    <a:pt x="5399" y="284"/>
                    <a:pt x="5399" y="283"/>
                    <a:pt x="5400" y="283"/>
                  </a:cubicBezTo>
                  <a:close/>
                  <a:moveTo>
                    <a:pt x="1358" y="295"/>
                  </a:moveTo>
                  <a:cubicBezTo>
                    <a:pt x="1358" y="295"/>
                    <a:pt x="1358" y="295"/>
                    <a:pt x="1358" y="296"/>
                  </a:cubicBezTo>
                  <a:lnTo>
                    <a:pt x="1358" y="296"/>
                  </a:lnTo>
                  <a:cubicBezTo>
                    <a:pt x="1358" y="295"/>
                    <a:pt x="1358" y="295"/>
                    <a:pt x="1358" y="295"/>
                  </a:cubicBezTo>
                  <a:close/>
                  <a:moveTo>
                    <a:pt x="1324" y="304"/>
                  </a:moveTo>
                  <a:cubicBezTo>
                    <a:pt x="1324" y="304"/>
                    <a:pt x="1325" y="304"/>
                    <a:pt x="1325" y="304"/>
                  </a:cubicBezTo>
                  <a:lnTo>
                    <a:pt x="1326" y="305"/>
                  </a:lnTo>
                  <a:lnTo>
                    <a:pt x="1326" y="305"/>
                  </a:lnTo>
                  <a:cubicBezTo>
                    <a:pt x="1324" y="304"/>
                    <a:pt x="1324" y="304"/>
                    <a:pt x="1324" y="304"/>
                  </a:cubicBezTo>
                  <a:close/>
                  <a:moveTo>
                    <a:pt x="1132" y="321"/>
                  </a:moveTo>
                  <a:cubicBezTo>
                    <a:pt x="1132" y="321"/>
                    <a:pt x="1132" y="321"/>
                    <a:pt x="1133" y="321"/>
                  </a:cubicBezTo>
                  <a:lnTo>
                    <a:pt x="1133" y="321"/>
                  </a:lnTo>
                  <a:cubicBezTo>
                    <a:pt x="1132" y="321"/>
                    <a:pt x="1132" y="321"/>
                    <a:pt x="1132" y="321"/>
                  </a:cubicBezTo>
                  <a:close/>
                  <a:moveTo>
                    <a:pt x="804" y="356"/>
                  </a:moveTo>
                  <a:cubicBezTo>
                    <a:pt x="805" y="356"/>
                    <a:pt x="802" y="357"/>
                    <a:pt x="800" y="358"/>
                  </a:cubicBezTo>
                  <a:lnTo>
                    <a:pt x="800" y="358"/>
                  </a:lnTo>
                  <a:cubicBezTo>
                    <a:pt x="801" y="357"/>
                    <a:pt x="802" y="357"/>
                    <a:pt x="804" y="356"/>
                  </a:cubicBezTo>
                  <a:close/>
                  <a:moveTo>
                    <a:pt x="949" y="369"/>
                  </a:moveTo>
                  <a:cubicBezTo>
                    <a:pt x="950" y="369"/>
                    <a:pt x="950" y="369"/>
                    <a:pt x="950" y="369"/>
                  </a:cubicBezTo>
                  <a:cubicBezTo>
                    <a:pt x="950" y="369"/>
                    <a:pt x="950" y="369"/>
                    <a:pt x="949" y="369"/>
                  </a:cubicBezTo>
                  <a:close/>
                  <a:moveTo>
                    <a:pt x="5821" y="378"/>
                  </a:moveTo>
                  <a:cubicBezTo>
                    <a:pt x="5822" y="378"/>
                    <a:pt x="5823" y="378"/>
                    <a:pt x="5824" y="379"/>
                  </a:cubicBezTo>
                  <a:cubicBezTo>
                    <a:pt x="5825" y="379"/>
                    <a:pt x="5825" y="380"/>
                    <a:pt x="5825" y="380"/>
                  </a:cubicBezTo>
                  <a:lnTo>
                    <a:pt x="5825" y="380"/>
                  </a:lnTo>
                  <a:cubicBezTo>
                    <a:pt x="5824" y="379"/>
                    <a:pt x="5823" y="379"/>
                    <a:pt x="5821" y="378"/>
                  </a:cubicBezTo>
                  <a:close/>
                  <a:moveTo>
                    <a:pt x="5735" y="384"/>
                  </a:moveTo>
                  <a:cubicBezTo>
                    <a:pt x="5737" y="384"/>
                    <a:pt x="5737" y="384"/>
                    <a:pt x="5736" y="384"/>
                  </a:cubicBezTo>
                  <a:cubicBezTo>
                    <a:pt x="5735" y="384"/>
                    <a:pt x="5735" y="384"/>
                    <a:pt x="5735" y="384"/>
                  </a:cubicBezTo>
                  <a:lnTo>
                    <a:pt x="5735" y="384"/>
                  </a:lnTo>
                  <a:cubicBezTo>
                    <a:pt x="5735" y="384"/>
                    <a:pt x="5735" y="384"/>
                    <a:pt x="5735" y="384"/>
                  </a:cubicBezTo>
                  <a:close/>
                  <a:moveTo>
                    <a:pt x="767" y="384"/>
                  </a:moveTo>
                  <a:cubicBezTo>
                    <a:pt x="766" y="384"/>
                    <a:pt x="766" y="385"/>
                    <a:pt x="766" y="385"/>
                  </a:cubicBezTo>
                  <a:cubicBezTo>
                    <a:pt x="766" y="384"/>
                    <a:pt x="766" y="384"/>
                    <a:pt x="767" y="384"/>
                  </a:cubicBezTo>
                  <a:close/>
                  <a:moveTo>
                    <a:pt x="988" y="385"/>
                  </a:moveTo>
                  <a:cubicBezTo>
                    <a:pt x="988" y="385"/>
                    <a:pt x="988" y="386"/>
                    <a:pt x="987" y="387"/>
                  </a:cubicBezTo>
                  <a:lnTo>
                    <a:pt x="987" y="387"/>
                  </a:lnTo>
                  <a:cubicBezTo>
                    <a:pt x="987" y="387"/>
                    <a:pt x="987" y="386"/>
                    <a:pt x="987" y="386"/>
                  </a:cubicBezTo>
                  <a:cubicBezTo>
                    <a:pt x="987" y="386"/>
                    <a:pt x="988" y="385"/>
                    <a:pt x="988" y="385"/>
                  </a:cubicBezTo>
                  <a:close/>
                  <a:moveTo>
                    <a:pt x="5603" y="391"/>
                  </a:moveTo>
                  <a:lnTo>
                    <a:pt x="5603" y="391"/>
                  </a:lnTo>
                  <a:cubicBezTo>
                    <a:pt x="5604" y="392"/>
                    <a:pt x="5606" y="393"/>
                    <a:pt x="5608" y="394"/>
                  </a:cubicBezTo>
                  <a:cubicBezTo>
                    <a:pt x="5606" y="393"/>
                    <a:pt x="5604" y="393"/>
                    <a:pt x="5603" y="392"/>
                  </a:cubicBezTo>
                  <a:cubicBezTo>
                    <a:pt x="5603" y="392"/>
                    <a:pt x="5603" y="392"/>
                    <a:pt x="5603" y="391"/>
                  </a:cubicBezTo>
                  <a:close/>
                  <a:moveTo>
                    <a:pt x="5690" y="396"/>
                  </a:moveTo>
                  <a:cubicBezTo>
                    <a:pt x="5691" y="396"/>
                    <a:pt x="5692" y="396"/>
                    <a:pt x="5694" y="397"/>
                  </a:cubicBezTo>
                  <a:cubicBezTo>
                    <a:pt x="5690" y="397"/>
                    <a:pt x="5689" y="396"/>
                    <a:pt x="5690" y="396"/>
                  </a:cubicBezTo>
                  <a:close/>
                  <a:moveTo>
                    <a:pt x="975" y="396"/>
                  </a:moveTo>
                  <a:lnTo>
                    <a:pt x="975" y="396"/>
                  </a:lnTo>
                  <a:cubicBezTo>
                    <a:pt x="974" y="397"/>
                    <a:pt x="972" y="398"/>
                    <a:pt x="971" y="398"/>
                  </a:cubicBezTo>
                  <a:cubicBezTo>
                    <a:pt x="972" y="397"/>
                    <a:pt x="974" y="397"/>
                    <a:pt x="975" y="396"/>
                  </a:cubicBezTo>
                  <a:close/>
                  <a:moveTo>
                    <a:pt x="841" y="411"/>
                  </a:moveTo>
                  <a:lnTo>
                    <a:pt x="843" y="412"/>
                  </a:lnTo>
                  <a:lnTo>
                    <a:pt x="843" y="412"/>
                  </a:lnTo>
                  <a:cubicBezTo>
                    <a:pt x="840" y="412"/>
                    <a:pt x="840" y="411"/>
                    <a:pt x="841" y="411"/>
                  </a:cubicBezTo>
                  <a:close/>
                  <a:moveTo>
                    <a:pt x="5852" y="413"/>
                  </a:moveTo>
                  <a:cubicBezTo>
                    <a:pt x="5853" y="413"/>
                    <a:pt x="5854" y="414"/>
                    <a:pt x="5855" y="414"/>
                  </a:cubicBezTo>
                  <a:lnTo>
                    <a:pt x="5855" y="414"/>
                  </a:lnTo>
                  <a:cubicBezTo>
                    <a:pt x="5853" y="414"/>
                    <a:pt x="5851" y="413"/>
                    <a:pt x="5852" y="413"/>
                  </a:cubicBezTo>
                  <a:close/>
                  <a:moveTo>
                    <a:pt x="894" y="421"/>
                  </a:moveTo>
                  <a:cubicBezTo>
                    <a:pt x="892" y="422"/>
                    <a:pt x="890" y="422"/>
                    <a:pt x="889" y="422"/>
                  </a:cubicBezTo>
                  <a:lnTo>
                    <a:pt x="889" y="422"/>
                  </a:lnTo>
                  <a:cubicBezTo>
                    <a:pt x="891" y="422"/>
                    <a:pt x="893" y="421"/>
                    <a:pt x="894" y="421"/>
                  </a:cubicBezTo>
                  <a:close/>
                  <a:moveTo>
                    <a:pt x="5800" y="424"/>
                  </a:moveTo>
                  <a:cubicBezTo>
                    <a:pt x="5800" y="424"/>
                    <a:pt x="5801" y="424"/>
                    <a:pt x="5801" y="424"/>
                  </a:cubicBezTo>
                  <a:cubicBezTo>
                    <a:pt x="5801" y="424"/>
                    <a:pt x="5800" y="424"/>
                    <a:pt x="5800" y="424"/>
                  </a:cubicBezTo>
                  <a:close/>
                  <a:moveTo>
                    <a:pt x="5886" y="435"/>
                  </a:moveTo>
                  <a:cubicBezTo>
                    <a:pt x="5886" y="435"/>
                    <a:pt x="5886" y="435"/>
                    <a:pt x="5886" y="435"/>
                  </a:cubicBezTo>
                  <a:cubicBezTo>
                    <a:pt x="5885" y="435"/>
                    <a:pt x="5885" y="435"/>
                    <a:pt x="5885" y="435"/>
                  </a:cubicBezTo>
                  <a:close/>
                  <a:moveTo>
                    <a:pt x="825" y="436"/>
                  </a:moveTo>
                  <a:cubicBezTo>
                    <a:pt x="824" y="437"/>
                    <a:pt x="822" y="438"/>
                    <a:pt x="822" y="438"/>
                  </a:cubicBezTo>
                  <a:cubicBezTo>
                    <a:pt x="822" y="438"/>
                    <a:pt x="822" y="438"/>
                    <a:pt x="822" y="437"/>
                  </a:cubicBezTo>
                  <a:cubicBezTo>
                    <a:pt x="823" y="437"/>
                    <a:pt x="824" y="437"/>
                    <a:pt x="825" y="436"/>
                  </a:cubicBezTo>
                  <a:close/>
                  <a:moveTo>
                    <a:pt x="609" y="439"/>
                  </a:moveTo>
                  <a:cubicBezTo>
                    <a:pt x="609" y="439"/>
                    <a:pt x="609" y="440"/>
                    <a:pt x="608" y="441"/>
                  </a:cubicBezTo>
                  <a:cubicBezTo>
                    <a:pt x="608" y="440"/>
                    <a:pt x="608" y="440"/>
                    <a:pt x="609" y="439"/>
                  </a:cubicBezTo>
                  <a:close/>
                  <a:moveTo>
                    <a:pt x="525" y="446"/>
                  </a:moveTo>
                  <a:cubicBezTo>
                    <a:pt x="525" y="447"/>
                    <a:pt x="525" y="447"/>
                    <a:pt x="525" y="447"/>
                  </a:cubicBezTo>
                  <a:cubicBezTo>
                    <a:pt x="525" y="447"/>
                    <a:pt x="525" y="447"/>
                    <a:pt x="524" y="446"/>
                  </a:cubicBezTo>
                  <a:close/>
                  <a:moveTo>
                    <a:pt x="513" y="447"/>
                  </a:moveTo>
                  <a:lnTo>
                    <a:pt x="513" y="447"/>
                  </a:lnTo>
                  <a:cubicBezTo>
                    <a:pt x="512" y="447"/>
                    <a:pt x="512" y="447"/>
                    <a:pt x="511" y="448"/>
                  </a:cubicBezTo>
                  <a:lnTo>
                    <a:pt x="507" y="449"/>
                  </a:lnTo>
                  <a:cubicBezTo>
                    <a:pt x="510" y="448"/>
                    <a:pt x="511" y="447"/>
                    <a:pt x="513" y="447"/>
                  </a:cubicBezTo>
                  <a:close/>
                  <a:moveTo>
                    <a:pt x="533" y="446"/>
                  </a:moveTo>
                  <a:lnTo>
                    <a:pt x="533" y="446"/>
                  </a:lnTo>
                  <a:cubicBezTo>
                    <a:pt x="533" y="447"/>
                    <a:pt x="532" y="448"/>
                    <a:pt x="532" y="449"/>
                  </a:cubicBezTo>
                  <a:cubicBezTo>
                    <a:pt x="532" y="448"/>
                    <a:pt x="532" y="448"/>
                    <a:pt x="532" y="448"/>
                  </a:cubicBezTo>
                  <a:cubicBezTo>
                    <a:pt x="533" y="447"/>
                    <a:pt x="533" y="447"/>
                    <a:pt x="533" y="446"/>
                  </a:cubicBezTo>
                  <a:close/>
                  <a:moveTo>
                    <a:pt x="423" y="460"/>
                  </a:moveTo>
                  <a:lnTo>
                    <a:pt x="423" y="460"/>
                  </a:lnTo>
                  <a:cubicBezTo>
                    <a:pt x="422" y="460"/>
                    <a:pt x="422" y="461"/>
                    <a:pt x="422" y="461"/>
                  </a:cubicBezTo>
                  <a:cubicBezTo>
                    <a:pt x="422" y="461"/>
                    <a:pt x="422" y="461"/>
                    <a:pt x="423" y="460"/>
                  </a:cubicBezTo>
                  <a:close/>
                  <a:moveTo>
                    <a:pt x="687" y="461"/>
                  </a:moveTo>
                  <a:cubicBezTo>
                    <a:pt x="687" y="461"/>
                    <a:pt x="687" y="461"/>
                    <a:pt x="687" y="462"/>
                  </a:cubicBezTo>
                  <a:lnTo>
                    <a:pt x="687" y="462"/>
                  </a:lnTo>
                  <a:cubicBezTo>
                    <a:pt x="687" y="462"/>
                    <a:pt x="687" y="462"/>
                    <a:pt x="687" y="462"/>
                  </a:cubicBezTo>
                  <a:cubicBezTo>
                    <a:pt x="687" y="461"/>
                    <a:pt x="687" y="461"/>
                    <a:pt x="687" y="461"/>
                  </a:cubicBezTo>
                  <a:close/>
                  <a:moveTo>
                    <a:pt x="5909" y="467"/>
                  </a:moveTo>
                  <a:cubicBezTo>
                    <a:pt x="5909" y="467"/>
                    <a:pt x="5911" y="467"/>
                    <a:pt x="5911" y="467"/>
                  </a:cubicBezTo>
                  <a:cubicBezTo>
                    <a:pt x="5912" y="467"/>
                    <a:pt x="5912" y="467"/>
                    <a:pt x="5912" y="467"/>
                  </a:cubicBezTo>
                  <a:lnTo>
                    <a:pt x="5912" y="467"/>
                  </a:lnTo>
                  <a:cubicBezTo>
                    <a:pt x="5912" y="468"/>
                    <a:pt x="5912" y="468"/>
                    <a:pt x="5911" y="468"/>
                  </a:cubicBezTo>
                  <a:cubicBezTo>
                    <a:pt x="5910" y="468"/>
                    <a:pt x="5910" y="468"/>
                    <a:pt x="5909" y="467"/>
                  </a:cubicBezTo>
                  <a:cubicBezTo>
                    <a:pt x="5908" y="467"/>
                    <a:pt x="5908" y="467"/>
                    <a:pt x="5909" y="467"/>
                  </a:cubicBezTo>
                  <a:close/>
                  <a:moveTo>
                    <a:pt x="5977" y="469"/>
                  </a:moveTo>
                  <a:cubicBezTo>
                    <a:pt x="5978" y="469"/>
                    <a:pt x="5978" y="470"/>
                    <a:pt x="5978" y="470"/>
                  </a:cubicBezTo>
                  <a:lnTo>
                    <a:pt x="5978" y="470"/>
                  </a:lnTo>
                  <a:cubicBezTo>
                    <a:pt x="5978" y="470"/>
                    <a:pt x="5977" y="469"/>
                    <a:pt x="5977" y="469"/>
                  </a:cubicBezTo>
                  <a:close/>
                  <a:moveTo>
                    <a:pt x="674" y="471"/>
                  </a:moveTo>
                  <a:cubicBezTo>
                    <a:pt x="673" y="471"/>
                    <a:pt x="672" y="471"/>
                    <a:pt x="672" y="471"/>
                  </a:cubicBezTo>
                  <a:cubicBezTo>
                    <a:pt x="671" y="471"/>
                    <a:pt x="673" y="471"/>
                    <a:pt x="672" y="471"/>
                  </a:cubicBezTo>
                  <a:close/>
                  <a:moveTo>
                    <a:pt x="6020" y="484"/>
                  </a:moveTo>
                  <a:cubicBezTo>
                    <a:pt x="6020" y="484"/>
                    <a:pt x="6020" y="484"/>
                    <a:pt x="6020" y="484"/>
                  </a:cubicBezTo>
                  <a:cubicBezTo>
                    <a:pt x="6020" y="484"/>
                    <a:pt x="6020" y="484"/>
                    <a:pt x="6020" y="484"/>
                  </a:cubicBezTo>
                  <a:close/>
                  <a:moveTo>
                    <a:pt x="6040" y="487"/>
                  </a:moveTo>
                  <a:cubicBezTo>
                    <a:pt x="6040" y="488"/>
                    <a:pt x="6040" y="488"/>
                    <a:pt x="6040" y="488"/>
                  </a:cubicBezTo>
                  <a:lnTo>
                    <a:pt x="6040" y="489"/>
                  </a:lnTo>
                  <a:cubicBezTo>
                    <a:pt x="6040" y="489"/>
                    <a:pt x="6040" y="488"/>
                    <a:pt x="6040" y="487"/>
                  </a:cubicBezTo>
                  <a:close/>
                  <a:moveTo>
                    <a:pt x="6073" y="495"/>
                  </a:moveTo>
                  <a:cubicBezTo>
                    <a:pt x="6073" y="495"/>
                    <a:pt x="6073" y="495"/>
                    <a:pt x="6071" y="495"/>
                  </a:cubicBezTo>
                  <a:cubicBezTo>
                    <a:pt x="6072" y="495"/>
                    <a:pt x="6072" y="495"/>
                    <a:pt x="6073" y="495"/>
                  </a:cubicBezTo>
                  <a:close/>
                  <a:moveTo>
                    <a:pt x="6206" y="503"/>
                  </a:moveTo>
                  <a:lnTo>
                    <a:pt x="6206" y="506"/>
                  </a:lnTo>
                  <a:cubicBezTo>
                    <a:pt x="6204" y="504"/>
                    <a:pt x="6204" y="504"/>
                    <a:pt x="6206" y="503"/>
                  </a:cubicBezTo>
                  <a:close/>
                  <a:moveTo>
                    <a:pt x="214" y="530"/>
                  </a:moveTo>
                  <a:cubicBezTo>
                    <a:pt x="216" y="530"/>
                    <a:pt x="216" y="530"/>
                    <a:pt x="215" y="530"/>
                  </a:cubicBezTo>
                  <a:cubicBezTo>
                    <a:pt x="214" y="530"/>
                    <a:pt x="213" y="530"/>
                    <a:pt x="213" y="530"/>
                  </a:cubicBezTo>
                  <a:lnTo>
                    <a:pt x="213" y="530"/>
                  </a:lnTo>
                  <a:cubicBezTo>
                    <a:pt x="213" y="530"/>
                    <a:pt x="214" y="530"/>
                    <a:pt x="214" y="530"/>
                  </a:cubicBezTo>
                  <a:close/>
                  <a:moveTo>
                    <a:pt x="212" y="530"/>
                  </a:moveTo>
                  <a:lnTo>
                    <a:pt x="212" y="530"/>
                  </a:lnTo>
                  <a:cubicBezTo>
                    <a:pt x="209" y="531"/>
                    <a:pt x="207" y="532"/>
                    <a:pt x="207" y="532"/>
                  </a:cubicBezTo>
                  <a:cubicBezTo>
                    <a:pt x="207" y="532"/>
                    <a:pt x="207" y="532"/>
                    <a:pt x="209" y="531"/>
                  </a:cubicBezTo>
                  <a:cubicBezTo>
                    <a:pt x="209" y="531"/>
                    <a:pt x="210" y="531"/>
                    <a:pt x="212" y="530"/>
                  </a:cubicBezTo>
                  <a:close/>
                  <a:moveTo>
                    <a:pt x="264" y="537"/>
                  </a:moveTo>
                  <a:cubicBezTo>
                    <a:pt x="266" y="537"/>
                    <a:pt x="266" y="537"/>
                    <a:pt x="266" y="537"/>
                  </a:cubicBezTo>
                  <a:cubicBezTo>
                    <a:pt x="266" y="537"/>
                    <a:pt x="265" y="537"/>
                    <a:pt x="264" y="537"/>
                  </a:cubicBezTo>
                  <a:close/>
                  <a:moveTo>
                    <a:pt x="348" y="539"/>
                  </a:moveTo>
                  <a:cubicBezTo>
                    <a:pt x="348" y="539"/>
                    <a:pt x="348" y="539"/>
                    <a:pt x="348" y="539"/>
                  </a:cubicBezTo>
                  <a:lnTo>
                    <a:pt x="348" y="539"/>
                  </a:lnTo>
                  <a:cubicBezTo>
                    <a:pt x="347" y="539"/>
                    <a:pt x="347" y="539"/>
                    <a:pt x="346" y="539"/>
                  </a:cubicBezTo>
                  <a:close/>
                  <a:moveTo>
                    <a:pt x="6366" y="570"/>
                  </a:moveTo>
                  <a:cubicBezTo>
                    <a:pt x="6367" y="570"/>
                    <a:pt x="6367" y="570"/>
                    <a:pt x="6367" y="570"/>
                  </a:cubicBezTo>
                  <a:lnTo>
                    <a:pt x="6366" y="570"/>
                  </a:lnTo>
                  <a:close/>
                  <a:moveTo>
                    <a:pt x="6426" y="576"/>
                  </a:moveTo>
                  <a:cubicBezTo>
                    <a:pt x="6426" y="576"/>
                    <a:pt x="6426" y="577"/>
                    <a:pt x="6426" y="577"/>
                  </a:cubicBezTo>
                  <a:lnTo>
                    <a:pt x="6426" y="577"/>
                  </a:lnTo>
                  <a:cubicBezTo>
                    <a:pt x="6425" y="576"/>
                    <a:pt x="6426" y="576"/>
                    <a:pt x="6426" y="576"/>
                  </a:cubicBezTo>
                  <a:close/>
                  <a:moveTo>
                    <a:pt x="6400" y="576"/>
                  </a:moveTo>
                  <a:lnTo>
                    <a:pt x="6403" y="577"/>
                  </a:lnTo>
                  <a:lnTo>
                    <a:pt x="6403" y="577"/>
                  </a:lnTo>
                  <a:cubicBezTo>
                    <a:pt x="6402" y="577"/>
                    <a:pt x="6401" y="577"/>
                    <a:pt x="6400" y="576"/>
                  </a:cubicBezTo>
                  <a:close/>
                  <a:moveTo>
                    <a:pt x="6435" y="585"/>
                  </a:moveTo>
                  <a:cubicBezTo>
                    <a:pt x="6436" y="586"/>
                    <a:pt x="6437" y="586"/>
                    <a:pt x="6436" y="586"/>
                  </a:cubicBezTo>
                  <a:cubicBezTo>
                    <a:pt x="6436" y="586"/>
                    <a:pt x="6435" y="586"/>
                    <a:pt x="6434" y="585"/>
                  </a:cubicBezTo>
                  <a:close/>
                  <a:moveTo>
                    <a:pt x="183" y="616"/>
                  </a:moveTo>
                  <a:lnTo>
                    <a:pt x="184" y="616"/>
                  </a:lnTo>
                  <a:lnTo>
                    <a:pt x="184" y="616"/>
                  </a:lnTo>
                  <a:cubicBezTo>
                    <a:pt x="184" y="616"/>
                    <a:pt x="184" y="616"/>
                    <a:pt x="184" y="616"/>
                  </a:cubicBezTo>
                  <a:cubicBezTo>
                    <a:pt x="182" y="616"/>
                    <a:pt x="182" y="616"/>
                    <a:pt x="183" y="616"/>
                  </a:cubicBezTo>
                  <a:close/>
                  <a:moveTo>
                    <a:pt x="220" y="616"/>
                  </a:moveTo>
                  <a:cubicBezTo>
                    <a:pt x="220" y="616"/>
                    <a:pt x="220" y="616"/>
                    <a:pt x="221" y="617"/>
                  </a:cubicBezTo>
                  <a:lnTo>
                    <a:pt x="221" y="617"/>
                  </a:lnTo>
                  <a:cubicBezTo>
                    <a:pt x="219" y="617"/>
                    <a:pt x="219" y="616"/>
                    <a:pt x="220" y="616"/>
                  </a:cubicBezTo>
                  <a:close/>
                  <a:moveTo>
                    <a:pt x="6511" y="625"/>
                  </a:moveTo>
                  <a:cubicBezTo>
                    <a:pt x="6512" y="625"/>
                    <a:pt x="6512" y="625"/>
                    <a:pt x="6512" y="625"/>
                  </a:cubicBezTo>
                  <a:cubicBezTo>
                    <a:pt x="6511" y="625"/>
                    <a:pt x="6511" y="625"/>
                    <a:pt x="6511" y="625"/>
                  </a:cubicBezTo>
                  <a:close/>
                  <a:moveTo>
                    <a:pt x="152" y="653"/>
                  </a:moveTo>
                  <a:cubicBezTo>
                    <a:pt x="152" y="653"/>
                    <a:pt x="152" y="654"/>
                    <a:pt x="152" y="654"/>
                  </a:cubicBezTo>
                  <a:lnTo>
                    <a:pt x="152" y="654"/>
                  </a:lnTo>
                  <a:cubicBezTo>
                    <a:pt x="152" y="654"/>
                    <a:pt x="152" y="654"/>
                    <a:pt x="152" y="654"/>
                  </a:cubicBezTo>
                  <a:cubicBezTo>
                    <a:pt x="152" y="654"/>
                    <a:pt x="152" y="653"/>
                    <a:pt x="152" y="653"/>
                  </a:cubicBezTo>
                  <a:close/>
                  <a:moveTo>
                    <a:pt x="6616" y="661"/>
                  </a:moveTo>
                  <a:lnTo>
                    <a:pt x="6616" y="661"/>
                  </a:lnTo>
                  <a:lnTo>
                    <a:pt x="6616" y="661"/>
                  </a:lnTo>
                  <a:cubicBezTo>
                    <a:pt x="6616" y="661"/>
                    <a:pt x="6616" y="661"/>
                    <a:pt x="6616" y="661"/>
                  </a:cubicBezTo>
                  <a:close/>
                  <a:moveTo>
                    <a:pt x="6623" y="661"/>
                  </a:moveTo>
                  <a:cubicBezTo>
                    <a:pt x="6622" y="661"/>
                    <a:pt x="6621" y="661"/>
                    <a:pt x="6620" y="662"/>
                  </a:cubicBezTo>
                  <a:lnTo>
                    <a:pt x="6620" y="662"/>
                  </a:lnTo>
                  <a:cubicBezTo>
                    <a:pt x="6621" y="661"/>
                    <a:pt x="6621" y="661"/>
                    <a:pt x="6621" y="661"/>
                  </a:cubicBezTo>
                  <a:close/>
                  <a:moveTo>
                    <a:pt x="64" y="662"/>
                  </a:moveTo>
                  <a:cubicBezTo>
                    <a:pt x="64" y="663"/>
                    <a:pt x="64" y="664"/>
                    <a:pt x="64" y="664"/>
                  </a:cubicBezTo>
                  <a:lnTo>
                    <a:pt x="64" y="663"/>
                  </a:lnTo>
                  <a:cubicBezTo>
                    <a:pt x="64" y="663"/>
                    <a:pt x="64" y="662"/>
                    <a:pt x="64" y="662"/>
                  </a:cubicBezTo>
                  <a:close/>
                  <a:moveTo>
                    <a:pt x="6649" y="673"/>
                  </a:moveTo>
                  <a:lnTo>
                    <a:pt x="6652" y="674"/>
                  </a:lnTo>
                  <a:cubicBezTo>
                    <a:pt x="6652" y="674"/>
                    <a:pt x="6652" y="674"/>
                    <a:pt x="6652" y="674"/>
                  </a:cubicBezTo>
                  <a:cubicBezTo>
                    <a:pt x="6651" y="674"/>
                    <a:pt x="6650" y="673"/>
                    <a:pt x="6649" y="673"/>
                  </a:cubicBezTo>
                  <a:close/>
                  <a:moveTo>
                    <a:pt x="6696" y="686"/>
                  </a:moveTo>
                  <a:cubicBezTo>
                    <a:pt x="6697" y="686"/>
                    <a:pt x="6700" y="687"/>
                    <a:pt x="6700" y="687"/>
                  </a:cubicBezTo>
                  <a:lnTo>
                    <a:pt x="6697" y="686"/>
                  </a:lnTo>
                  <a:cubicBezTo>
                    <a:pt x="6696" y="686"/>
                    <a:pt x="6696" y="686"/>
                    <a:pt x="6696" y="686"/>
                  </a:cubicBezTo>
                  <a:close/>
                  <a:moveTo>
                    <a:pt x="6804" y="740"/>
                  </a:moveTo>
                  <a:lnTo>
                    <a:pt x="6804" y="740"/>
                  </a:lnTo>
                  <a:cubicBezTo>
                    <a:pt x="6804" y="740"/>
                    <a:pt x="6804" y="740"/>
                    <a:pt x="6804" y="741"/>
                  </a:cubicBezTo>
                  <a:cubicBezTo>
                    <a:pt x="6804" y="741"/>
                    <a:pt x="6804" y="741"/>
                    <a:pt x="6804" y="741"/>
                  </a:cubicBezTo>
                  <a:cubicBezTo>
                    <a:pt x="6804" y="741"/>
                    <a:pt x="6804" y="741"/>
                    <a:pt x="6804" y="740"/>
                  </a:cubicBezTo>
                  <a:close/>
                  <a:moveTo>
                    <a:pt x="2633" y="31"/>
                  </a:moveTo>
                  <a:cubicBezTo>
                    <a:pt x="2630" y="31"/>
                    <a:pt x="2627" y="31"/>
                    <a:pt x="2624" y="32"/>
                  </a:cubicBezTo>
                  <a:cubicBezTo>
                    <a:pt x="2616" y="34"/>
                    <a:pt x="2609" y="38"/>
                    <a:pt x="2602" y="42"/>
                  </a:cubicBezTo>
                  <a:lnTo>
                    <a:pt x="2593" y="50"/>
                  </a:lnTo>
                  <a:cubicBezTo>
                    <a:pt x="2591" y="51"/>
                    <a:pt x="2590" y="51"/>
                    <a:pt x="2590" y="51"/>
                  </a:cubicBezTo>
                  <a:lnTo>
                    <a:pt x="2590" y="51"/>
                  </a:lnTo>
                  <a:cubicBezTo>
                    <a:pt x="2590" y="51"/>
                    <a:pt x="2590" y="51"/>
                    <a:pt x="2590" y="51"/>
                  </a:cubicBezTo>
                  <a:cubicBezTo>
                    <a:pt x="2583" y="53"/>
                    <a:pt x="2576" y="56"/>
                    <a:pt x="2570" y="61"/>
                  </a:cubicBezTo>
                  <a:cubicBezTo>
                    <a:pt x="2565" y="65"/>
                    <a:pt x="2560" y="71"/>
                    <a:pt x="2555" y="77"/>
                  </a:cubicBezTo>
                  <a:cubicBezTo>
                    <a:pt x="2554" y="78"/>
                    <a:pt x="2553" y="79"/>
                    <a:pt x="2552" y="81"/>
                  </a:cubicBezTo>
                  <a:lnTo>
                    <a:pt x="2552" y="81"/>
                  </a:lnTo>
                  <a:cubicBezTo>
                    <a:pt x="2547" y="78"/>
                    <a:pt x="2541" y="76"/>
                    <a:pt x="2535" y="75"/>
                  </a:cubicBezTo>
                  <a:lnTo>
                    <a:pt x="2535" y="75"/>
                  </a:lnTo>
                  <a:cubicBezTo>
                    <a:pt x="2532" y="71"/>
                    <a:pt x="2528" y="65"/>
                    <a:pt x="2523" y="58"/>
                  </a:cubicBezTo>
                  <a:cubicBezTo>
                    <a:pt x="2518" y="51"/>
                    <a:pt x="2513" y="47"/>
                    <a:pt x="2507" y="42"/>
                  </a:cubicBezTo>
                  <a:cubicBezTo>
                    <a:pt x="2498" y="37"/>
                    <a:pt x="2489" y="34"/>
                    <a:pt x="2480" y="34"/>
                  </a:cubicBezTo>
                  <a:cubicBezTo>
                    <a:pt x="2475" y="34"/>
                    <a:pt x="2470" y="35"/>
                    <a:pt x="2465" y="36"/>
                  </a:cubicBezTo>
                  <a:cubicBezTo>
                    <a:pt x="2462" y="38"/>
                    <a:pt x="2458" y="40"/>
                    <a:pt x="2456" y="42"/>
                  </a:cubicBezTo>
                  <a:cubicBezTo>
                    <a:pt x="2449" y="46"/>
                    <a:pt x="2443" y="51"/>
                    <a:pt x="2438" y="57"/>
                  </a:cubicBezTo>
                  <a:lnTo>
                    <a:pt x="2432" y="68"/>
                  </a:lnTo>
                  <a:lnTo>
                    <a:pt x="2432" y="68"/>
                  </a:lnTo>
                  <a:cubicBezTo>
                    <a:pt x="2429" y="68"/>
                    <a:pt x="2426" y="70"/>
                    <a:pt x="2423" y="71"/>
                  </a:cubicBezTo>
                  <a:cubicBezTo>
                    <a:pt x="2420" y="73"/>
                    <a:pt x="2418" y="76"/>
                    <a:pt x="2414" y="78"/>
                  </a:cubicBezTo>
                  <a:cubicBezTo>
                    <a:pt x="2412" y="80"/>
                    <a:pt x="2411" y="81"/>
                    <a:pt x="2409" y="83"/>
                  </a:cubicBezTo>
                  <a:lnTo>
                    <a:pt x="2409" y="83"/>
                  </a:lnTo>
                  <a:cubicBezTo>
                    <a:pt x="2409" y="83"/>
                    <a:pt x="2409" y="82"/>
                    <a:pt x="2408" y="82"/>
                  </a:cubicBezTo>
                  <a:cubicBezTo>
                    <a:pt x="2406" y="79"/>
                    <a:pt x="2404" y="76"/>
                    <a:pt x="2403" y="73"/>
                  </a:cubicBezTo>
                  <a:cubicBezTo>
                    <a:pt x="2400" y="71"/>
                    <a:pt x="2399" y="70"/>
                    <a:pt x="2397" y="68"/>
                  </a:cubicBezTo>
                  <a:cubicBezTo>
                    <a:pt x="2394" y="65"/>
                    <a:pt x="2391" y="63"/>
                    <a:pt x="2387" y="61"/>
                  </a:cubicBezTo>
                  <a:cubicBezTo>
                    <a:pt x="2382" y="57"/>
                    <a:pt x="2375" y="55"/>
                    <a:pt x="2368" y="55"/>
                  </a:cubicBezTo>
                  <a:cubicBezTo>
                    <a:pt x="2363" y="55"/>
                    <a:pt x="2360" y="56"/>
                    <a:pt x="2355" y="56"/>
                  </a:cubicBezTo>
                  <a:cubicBezTo>
                    <a:pt x="2350" y="57"/>
                    <a:pt x="2346" y="60"/>
                    <a:pt x="2341" y="62"/>
                  </a:cubicBezTo>
                  <a:cubicBezTo>
                    <a:pt x="2335" y="65"/>
                    <a:pt x="2331" y="69"/>
                    <a:pt x="2326" y="72"/>
                  </a:cubicBezTo>
                  <a:cubicBezTo>
                    <a:pt x="2324" y="74"/>
                    <a:pt x="2322" y="75"/>
                    <a:pt x="2321" y="76"/>
                  </a:cubicBezTo>
                  <a:lnTo>
                    <a:pt x="2321" y="76"/>
                  </a:lnTo>
                  <a:cubicBezTo>
                    <a:pt x="2317" y="77"/>
                    <a:pt x="2313" y="78"/>
                    <a:pt x="2309" y="82"/>
                  </a:cubicBezTo>
                  <a:cubicBezTo>
                    <a:pt x="2305" y="83"/>
                    <a:pt x="2303" y="85"/>
                    <a:pt x="2299" y="87"/>
                  </a:cubicBezTo>
                  <a:cubicBezTo>
                    <a:pt x="2299" y="88"/>
                    <a:pt x="2298" y="88"/>
                    <a:pt x="2298" y="88"/>
                  </a:cubicBezTo>
                  <a:lnTo>
                    <a:pt x="2298" y="88"/>
                  </a:lnTo>
                  <a:cubicBezTo>
                    <a:pt x="2296" y="85"/>
                    <a:pt x="2294" y="80"/>
                    <a:pt x="2291" y="76"/>
                  </a:cubicBezTo>
                  <a:cubicBezTo>
                    <a:pt x="2289" y="73"/>
                    <a:pt x="2287" y="70"/>
                    <a:pt x="2284" y="68"/>
                  </a:cubicBezTo>
                  <a:cubicBezTo>
                    <a:pt x="2283" y="65"/>
                    <a:pt x="2281" y="64"/>
                    <a:pt x="2280" y="63"/>
                  </a:cubicBezTo>
                  <a:cubicBezTo>
                    <a:pt x="2276" y="60"/>
                    <a:pt x="2273" y="57"/>
                    <a:pt x="2269" y="55"/>
                  </a:cubicBezTo>
                  <a:cubicBezTo>
                    <a:pt x="2263" y="52"/>
                    <a:pt x="2256" y="50"/>
                    <a:pt x="2249" y="50"/>
                  </a:cubicBezTo>
                  <a:cubicBezTo>
                    <a:pt x="2248" y="50"/>
                    <a:pt x="2246" y="50"/>
                    <a:pt x="2245" y="50"/>
                  </a:cubicBezTo>
                  <a:cubicBezTo>
                    <a:pt x="2239" y="51"/>
                    <a:pt x="2232" y="54"/>
                    <a:pt x="2226" y="57"/>
                  </a:cubicBezTo>
                  <a:cubicBezTo>
                    <a:pt x="2223" y="58"/>
                    <a:pt x="2221" y="62"/>
                    <a:pt x="2217" y="64"/>
                  </a:cubicBezTo>
                  <a:cubicBezTo>
                    <a:pt x="2216" y="67"/>
                    <a:pt x="2214" y="69"/>
                    <a:pt x="2213" y="71"/>
                  </a:cubicBezTo>
                  <a:cubicBezTo>
                    <a:pt x="2209" y="76"/>
                    <a:pt x="2206" y="82"/>
                    <a:pt x="2203" y="87"/>
                  </a:cubicBezTo>
                  <a:lnTo>
                    <a:pt x="2195" y="107"/>
                  </a:lnTo>
                  <a:lnTo>
                    <a:pt x="2195" y="107"/>
                  </a:lnTo>
                  <a:cubicBezTo>
                    <a:pt x="2188" y="110"/>
                    <a:pt x="2182" y="115"/>
                    <a:pt x="2177" y="119"/>
                  </a:cubicBezTo>
                  <a:lnTo>
                    <a:pt x="2177" y="119"/>
                  </a:lnTo>
                  <a:cubicBezTo>
                    <a:pt x="2174" y="117"/>
                    <a:pt x="2171" y="115"/>
                    <a:pt x="2167" y="113"/>
                  </a:cubicBezTo>
                  <a:cubicBezTo>
                    <a:pt x="2163" y="111"/>
                    <a:pt x="2158" y="108"/>
                    <a:pt x="2153" y="106"/>
                  </a:cubicBezTo>
                  <a:cubicBezTo>
                    <a:pt x="2149" y="105"/>
                    <a:pt x="2145" y="104"/>
                    <a:pt x="2141" y="104"/>
                  </a:cubicBezTo>
                  <a:lnTo>
                    <a:pt x="2131" y="104"/>
                  </a:lnTo>
                  <a:cubicBezTo>
                    <a:pt x="2121" y="106"/>
                    <a:pt x="2112" y="108"/>
                    <a:pt x="2102" y="112"/>
                  </a:cubicBezTo>
                  <a:lnTo>
                    <a:pt x="2097" y="113"/>
                  </a:lnTo>
                  <a:lnTo>
                    <a:pt x="2094" y="113"/>
                  </a:lnTo>
                  <a:cubicBezTo>
                    <a:pt x="2091" y="114"/>
                    <a:pt x="2087" y="114"/>
                    <a:pt x="2084" y="115"/>
                  </a:cubicBezTo>
                  <a:cubicBezTo>
                    <a:pt x="2079" y="117"/>
                    <a:pt x="2075" y="120"/>
                    <a:pt x="2071" y="122"/>
                  </a:cubicBezTo>
                  <a:cubicBezTo>
                    <a:pt x="2065" y="126"/>
                    <a:pt x="2062" y="129"/>
                    <a:pt x="2057" y="134"/>
                  </a:cubicBezTo>
                  <a:lnTo>
                    <a:pt x="2054" y="137"/>
                  </a:lnTo>
                  <a:lnTo>
                    <a:pt x="2054" y="137"/>
                  </a:lnTo>
                  <a:cubicBezTo>
                    <a:pt x="2047" y="138"/>
                    <a:pt x="2041" y="140"/>
                    <a:pt x="2035" y="143"/>
                  </a:cubicBezTo>
                  <a:cubicBezTo>
                    <a:pt x="2031" y="145"/>
                    <a:pt x="2027" y="147"/>
                    <a:pt x="2024" y="148"/>
                  </a:cubicBezTo>
                  <a:lnTo>
                    <a:pt x="2024" y="148"/>
                  </a:lnTo>
                  <a:cubicBezTo>
                    <a:pt x="2021" y="146"/>
                    <a:pt x="2016" y="144"/>
                    <a:pt x="2010" y="142"/>
                  </a:cubicBezTo>
                  <a:cubicBezTo>
                    <a:pt x="2006" y="141"/>
                    <a:pt x="2002" y="139"/>
                    <a:pt x="1998" y="138"/>
                  </a:cubicBezTo>
                  <a:lnTo>
                    <a:pt x="1981" y="138"/>
                  </a:lnTo>
                  <a:cubicBezTo>
                    <a:pt x="1972" y="139"/>
                    <a:pt x="1964" y="142"/>
                    <a:pt x="1955" y="144"/>
                  </a:cubicBezTo>
                  <a:lnTo>
                    <a:pt x="1955" y="144"/>
                  </a:lnTo>
                  <a:lnTo>
                    <a:pt x="1947" y="137"/>
                  </a:lnTo>
                  <a:cubicBezTo>
                    <a:pt x="1941" y="133"/>
                    <a:pt x="1936" y="128"/>
                    <a:pt x="1929" y="124"/>
                  </a:cubicBezTo>
                  <a:cubicBezTo>
                    <a:pt x="1926" y="123"/>
                    <a:pt x="1923" y="122"/>
                    <a:pt x="1919" y="121"/>
                  </a:cubicBezTo>
                  <a:cubicBezTo>
                    <a:pt x="1915" y="120"/>
                    <a:pt x="1910" y="120"/>
                    <a:pt x="1907" y="120"/>
                  </a:cubicBezTo>
                  <a:cubicBezTo>
                    <a:pt x="1902" y="120"/>
                    <a:pt x="1899" y="120"/>
                    <a:pt x="1896" y="121"/>
                  </a:cubicBezTo>
                  <a:cubicBezTo>
                    <a:pt x="1893" y="122"/>
                    <a:pt x="1891" y="123"/>
                    <a:pt x="1888" y="123"/>
                  </a:cubicBezTo>
                  <a:cubicBezTo>
                    <a:pt x="1881" y="126"/>
                    <a:pt x="1875" y="129"/>
                    <a:pt x="1868" y="133"/>
                  </a:cubicBezTo>
                  <a:lnTo>
                    <a:pt x="1868" y="133"/>
                  </a:lnTo>
                  <a:cubicBezTo>
                    <a:pt x="1866" y="131"/>
                    <a:pt x="1863" y="129"/>
                    <a:pt x="1860" y="127"/>
                  </a:cubicBezTo>
                  <a:cubicBezTo>
                    <a:pt x="1851" y="121"/>
                    <a:pt x="1840" y="117"/>
                    <a:pt x="1829" y="117"/>
                  </a:cubicBezTo>
                  <a:cubicBezTo>
                    <a:pt x="1823" y="117"/>
                    <a:pt x="1818" y="117"/>
                    <a:pt x="1813" y="120"/>
                  </a:cubicBezTo>
                  <a:cubicBezTo>
                    <a:pt x="1805" y="123"/>
                    <a:pt x="1798" y="128"/>
                    <a:pt x="1792" y="135"/>
                  </a:cubicBezTo>
                  <a:cubicBezTo>
                    <a:pt x="1790" y="137"/>
                    <a:pt x="1789" y="139"/>
                    <a:pt x="1787" y="141"/>
                  </a:cubicBezTo>
                  <a:cubicBezTo>
                    <a:pt x="1784" y="146"/>
                    <a:pt x="1782" y="152"/>
                    <a:pt x="1779" y="157"/>
                  </a:cubicBezTo>
                  <a:lnTo>
                    <a:pt x="1775" y="168"/>
                  </a:lnTo>
                  <a:cubicBezTo>
                    <a:pt x="1774" y="170"/>
                    <a:pt x="1774" y="171"/>
                    <a:pt x="1773" y="173"/>
                  </a:cubicBezTo>
                  <a:lnTo>
                    <a:pt x="1773" y="173"/>
                  </a:lnTo>
                  <a:cubicBezTo>
                    <a:pt x="1771" y="174"/>
                    <a:pt x="1768" y="176"/>
                    <a:pt x="1765" y="178"/>
                  </a:cubicBezTo>
                  <a:cubicBezTo>
                    <a:pt x="1765" y="178"/>
                    <a:pt x="1764" y="179"/>
                    <a:pt x="1763" y="180"/>
                  </a:cubicBezTo>
                  <a:lnTo>
                    <a:pt x="1763" y="180"/>
                  </a:lnTo>
                  <a:cubicBezTo>
                    <a:pt x="1763" y="179"/>
                    <a:pt x="1762" y="178"/>
                    <a:pt x="1761" y="177"/>
                  </a:cubicBezTo>
                  <a:cubicBezTo>
                    <a:pt x="1756" y="171"/>
                    <a:pt x="1750" y="165"/>
                    <a:pt x="1745" y="162"/>
                  </a:cubicBezTo>
                  <a:cubicBezTo>
                    <a:pt x="1741" y="159"/>
                    <a:pt x="1738" y="157"/>
                    <a:pt x="1733" y="156"/>
                  </a:cubicBezTo>
                  <a:cubicBezTo>
                    <a:pt x="1731" y="155"/>
                    <a:pt x="1730" y="154"/>
                    <a:pt x="1728" y="154"/>
                  </a:cubicBezTo>
                  <a:lnTo>
                    <a:pt x="1728" y="154"/>
                  </a:lnTo>
                  <a:lnTo>
                    <a:pt x="1721" y="148"/>
                  </a:lnTo>
                  <a:cubicBezTo>
                    <a:pt x="1718" y="144"/>
                    <a:pt x="1714" y="141"/>
                    <a:pt x="1710" y="137"/>
                  </a:cubicBezTo>
                  <a:cubicBezTo>
                    <a:pt x="1707" y="135"/>
                    <a:pt x="1704" y="133"/>
                    <a:pt x="1701" y="130"/>
                  </a:cubicBezTo>
                  <a:cubicBezTo>
                    <a:pt x="1697" y="129"/>
                    <a:pt x="1695" y="128"/>
                    <a:pt x="1692" y="127"/>
                  </a:cubicBezTo>
                  <a:cubicBezTo>
                    <a:pt x="1688" y="126"/>
                    <a:pt x="1683" y="124"/>
                    <a:pt x="1679" y="123"/>
                  </a:cubicBezTo>
                  <a:cubicBezTo>
                    <a:pt x="1672" y="123"/>
                    <a:pt x="1663" y="124"/>
                    <a:pt x="1657" y="128"/>
                  </a:cubicBezTo>
                  <a:cubicBezTo>
                    <a:pt x="1650" y="130"/>
                    <a:pt x="1644" y="135"/>
                    <a:pt x="1639" y="142"/>
                  </a:cubicBezTo>
                  <a:cubicBezTo>
                    <a:pt x="1636" y="145"/>
                    <a:pt x="1633" y="151"/>
                    <a:pt x="1631" y="156"/>
                  </a:cubicBezTo>
                  <a:cubicBezTo>
                    <a:pt x="1629" y="162"/>
                    <a:pt x="1628" y="167"/>
                    <a:pt x="1626" y="173"/>
                  </a:cubicBezTo>
                  <a:cubicBezTo>
                    <a:pt x="1626" y="174"/>
                    <a:pt x="1626" y="175"/>
                    <a:pt x="1626" y="176"/>
                  </a:cubicBezTo>
                  <a:lnTo>
                    <a:pt x="1626" y="176"/>
                  </a:lnTo>
                  <a:cubicBezTo>
                    <a:pt x="1626" y="176"/>
                    <a:pt x="1625" y="175"/>
                    <a:pt x="1625" y="175"/>
                  </a:cubicBezTo>
                  <a:cubicBezTo>
                    <a:pt x="1622" y="173"/>
                    <a:pt x="1617" y="172"/>
                    <a:pt x="1612" y="171"/>
                  </a:cubicBezTo>
                  <a:lnTo>
                    <a:pt x="1595" y="171"/>
                  </a:lnTo>
                  <a:cubicBezTo>
                    <a:pt x="1592" y="172"/>
                    <a:pt x="1589" y="172"/>
                    <a:pt x="1586" y="172"/>
                  </a:cubicBezTo>
                  <a:cubicBezTo>
                    <a:pt x="1580" y="173"/>
                    <a:pt x="1573" y="173"/>
                    <a:pt x="1567" y="174"/>
                  </a:cubicBezTo>
                  <a:lnTo>
                    <a:pt x="1567" y="174"/>
                  </a:lnTo>
                  <a:lnTo>
                    <a:pt x="1564" y="172"/>
                  </a:lnTo>
                  <a:cubicBezTo>
                    <a:pt x="1559" y="168"/>
                    <a:pt x="1555" y="166"/>
                    <a:pt x="1549" y="164"/>
                  </a:cubicBezTo>
                  <a:lnTo>
                    <a:pt x="1543" y="162"/>
                  </a:lnTo>
                  <a:lnTo>
                    <a:pt x="1535" y="159"/>
                  </a:lnTo>
                  <a:lnTo>
                    <a:pt x="1523" y="159"/>
                  </a:lnTo>
                  <a:cubicBezTo>
                    <a:pt x="1520" y="159"/>
                    <a:pt x="1516" y="160"/>
                    <a:pt x="1513" y="162"/>
                  </a:cubicBezTo>
                  <a:cubicBezTo>
                    <a:pt x="1505" y="163"/>
                    <a:pt x="1497" y="167"/>
                    <a:pt x="1490" y="172"/>
                  </a:cubicBezTo>
                  <a:cubicBezTo>
                    <a:pt x="1485" y="175"/>
                    <a:pt x="1482" y="178"/>
                    <a:pt x="1479" y="179"/>
                  </a:cubicBezTo>
                  <a:cubicBezTo>
                    <a:pt x="1479" y="179"/>
                    <a:pt x="1479" y="179"/>
                    <a:pt x="1479" y="179"/>
                  </a:cubicBezTo>
                  <a:lnTo>
                    <a:pt x="1479" y="179"/>
                  </a:lnTo>
                  <a:cubicBezTo>
                    <a:pt x="1476" y="178"/>
                    <a:pt x="1470" y="177"/>
                    <a:pt x="1463" y="177"/>
                  </a:cubicBezTo>
                  <a:cubicBezTo>
                    <a:pt x="1461" y="176"/>
                    <a:pt x="1459" y="176"/>
                    <a:pt x="1457" y="176"/>
                  </a:cubicBezTo>
                  <a:cubicBezTo>
                    <a:pt x="1455" y="176"/>
                    <a:pt x="1453" y="176"/>
                    <a:pt x="1451" y="177"/>
                  </a:cubicBezTo>
                  <a:cubicBezTo>
                    <a:pt x="1450" y="176"/>
                    <a:pt x="1449" y="176"/>
                    <a:pt x="1448" y="176"/>
                  </a:cubicBezTo>
                  <a:cubicBezTo>
                    <a:pt x="1447" y="176"/>
                    <a:pt x="1446" y="176"/>
                    <a:pt x="1445" y="177"/>
                  </a:cubicBezTo>
                  <a:lnTo>
                    <a:pt x="1440" y="177"/>
                  </a:lnTo>
                  <a:cubicBezTo>
                    <a:pt x="1429" y="174"/>
                    <a:pt x="1419" y="173"/>
                    <a:pt x="1409" y="173"/>
                  </a:cubicBezTo>
                  <a:cubicBezTo>
                    <a:pt x="1406" y="173"/>
                    <a:pt x="1404" y="173"/>
                    <a:pt x="1402" y="174"/>
                  </a:cubicBezTo>
                  <a:cubicBezTo>
                    <a:pt x="1395" y="175"/>
                    <a:pt x="1387" y="179"/>
                    <a:pt x="1381" y="184"/>
                  </a:cubicBezTo>
                  <a:cubicBezTo>
                    <a:pt x="1377" y="187"/>
                    <a:pt x="1374" y="190"/>
                    <a:pt x="1370" y="195"/>
                  </a:cubicBezTo>
                  <a:cubicBezTo>
                    <a:pt x="1369" y="197"/>
                    <a:pt x="1368" y="200"/>
                    <a:pt x="1367" y="203"/>
                  </a:cubicBezTo>
                  <a:cubicBezTo>
                    <a:pt x="1365" y="209"/>
                    <a:pt x="1362" y="215"/>
                    <a:pt x="1361" y="222"/>
                  </a:cubicBezTo>
                  <a:cubicBezTo>
                    <a:pt x="1361" y="224"/>
                    <a:pt x="1360" y="226"/>
                    <a:pt x="1360" y="229"/>
                  </a:cubicBezTo>
                  <a:lnTo>
                    <a:pt x="1360" y="229"/>
                  </a:lnTo>
                  <a:cubicBezTo>
                    <a:pt x="1357" y="228"/>
                    <a:pt x="1355" y="227"/>
                    <a:pt x="1352" y="226"/>
                  </a:cubicBezTo>
                  <a:cubicBezTo>
                    <a:pt x="1349" y="226"/>
                    <a:pt x="1345" y="225"/>
                    <a:pt x="1342" y="225"/>
                  </a:cubicBezTo>
                  <a:cubicBezTo>
                    <a:pt x="1335" y="225"/>
                    <a:pt x="1329" y="226"/>
                    <a:pt x="1323" y="229"/>
                  </a:cubicBezTo>
                  <a:cubicBezTo>
                    <a:pt x="1316" y="232"/>
                    <a:pt x="1309" y="237"/>
                    <a:pt x="1303" y="244"/>
                  </a:cubicBezTo>
                  <a:cubicBezTo>
                    <a:pt x="1299" y="250"/>
                    <a:pt x="1295" y="255"/>
                    <a:pt x="1292" y="262"/>
                  </a:cubicBezTo>
                  <a:lnTo>
                    <a:pt x="1288" y="273"/>
                  </a:lnTo>
                  <a:lnTo>
                    <a:pt x="1288" y="273"/>
                  </a:lnTo>
                  <a:cubicBezTo>
                    <a:pt x="1284" y="274"/>
                    <a:pt x="1280" y="275"/>
                    <a:pt x="1276" y="276"/>
                  </a:cubicBezTo>
                  <a:lnTo>
                    <a:pt x="1276" y="276"/>
                  </a:lnTo>
                  <a:lnTo>
                    <a:pt x="1273" y="274"/>
                  </a:lnTo>
                  <a:cubicBezTo>
                    <a:pt x="1268" y="269"/>
                    <a:pt x="1263" y="266"/>
                    <a:pt x="1258" y="262"/>
                  </a:cubicBezTo>
                  <a:cubicBezTo>
                    <a:pt x="1256" y="261"/>
                    <a:pt x="1253" y="260"/>
                    <a:pt x="1251" y="259"/>
                  </a:cubicBezTo>
                  <a:cubicBezTo>
                    <a:pt x="1249" y="258"/>
                    <a:pt x="1245" y="256"/>
                    <a:pt x="1242" y="255"/>
                  </a:cubicBezTo>
                  <a:cubicBezTo>
                    <a:pt x="1239" y="255"/>
                    <a:pt x="1235" y="254"/>
                    <a:pt x="1232" y="254"/>
                  </a:cubicBezTo>
                  <a:cubicBezTo>
                    <a:pt x="1230" y="254"/>
                    <a:pt x="1228" y="254"/>
                    <a:pt x="1227" y="254"/>
                  </a:cubicBezTo>
                  <a:cubicBezTo>
                    <a:pt x="1224" y="254"/>
                    <a:pt x="1221" y="254"/>
                    <a:pt x="1219" y="255"/>
                  </a:cubicBezTo>
                  <a:cubicBezTo>
                    <a:pt x="1214" y="256"/>
                    <a:pt x="1207" y="256"/>
                    <a:pt x="1198" y="258"/>
                  </a:cubicBezTo>
                  <a:cubicBezTo>
                    <a:pt x="1196" y="258"/>
                    <a:pt x="1194" y="258"/>
                    <a:pt x="1192" y="259"/>
                  </a:cubicBezTo>
                  <a:lnTo>
                    <a:pt x="1192" y="259"/>
                  </a:lnTo>
                  <a:cubicBezTo>
                    <a:pt x="1188" y="256"/>
                    <a:pt x="1185" y="254"/>
                    <a:pt x="1180" y="251"/>
                  </a:cubicBezTo>
                  <a:cubicBezTo>
                    <a:pt x="1171" y="246"/>
                    <a:pt x="1161" y="243"/>
                    <a:pt x="1151" y="243"/>
                  </a:cubicBezTo>
                  <a:cubicBezTo>
                    <a:pt x="1150" y="242"/>
                    <a:pt x="1148" y="242"/>
                    <a:pt x="1147" y="242"/>
                  </a:cubicBezTo>
                  <a:cubicBezTo>
                    <a:pt x="1143" y="242"/>
                    <a:pt x="1140" y="243"/>
                    <a:pt x="1136" y="244"/>
                  </a:cubicBezTo>
                  <a:cubicBezTo>
                    <a:pt x="1127" y="246"/>
                    <a:pt x="1119" y="251"/>
                    <a:pt x="1113" y="256"/>
                  </a:cubicBezTo>
                  <a:cubicBezTo>
                    <a:pt x="1110" y="260"/>
                    <a:pt x="1107" y="265"/>
                    <a:pt x="1105" y="268"/>
                  </a:cubicBezTo>
                  <a:cubicBezTo>
                    <a:pt x="1104" y="272"/>
                    <a:pt x="1103" y="273"/>
                    <a:pt x="1102" y="275"/>
                  </a:cubicBezTo>
                  <a:cubicBezTo>
                    <a:pt x="1101" y="278"/>
                    <a:pt x="1100" y="280"/>
                    <a:pt x="1100" y="283"/>
                  </a:cubicBezTo>
                  <a:lnTo>
                    <a:pt x="1100" y="283"/>
                  </a:lnTo>
                  <a:cubicBezTo>
                    <a:pt x="1097" y="282"/>
                    <a:pt x="1094" y="281"/>
                    <a:pt x="1090" y="280"/>
                  </a:cubicBezTo>
                  <a:cubicBezTo>
                    <a:pt x="1085" y="278"/>
                    <a:pt x="1080" y="277"/>
                    <a:pt x="1075" y="277"/>
                  </a:cubicBezTo>
                  <a:cubicBezTo>
                    <a:pt x="1073" y="277"/>
                    <a:pt x="1071" y="277"/>
                    <a:pt x="1069" y="277"/>
                  </a:cubicBezTo>
                  <a:cubicBezTo>
                    <a:pt x="1065" y="279"/>
                    <a:pt x="1061" y="279"/>
                    <a:pt x="1058" y="281"/>
                  </a:cubicBezTo>
                  <a:cubicBezTo>
                    <a:pt x="1054" y="282"/>
                    <a:pt x="1052" y="283"/>
                    <a:pt x="1050" y="284"/>
                  </a:cubicBezTo>
                  <a:cubicBezTo>
                    <a:pt x="1045" y="287"/>
                    <a:pt x="1041" y="289"/>
                    <a:pt x="1038" y="292"/>
                  </a:cubicBezTo>
                  <a:cubicBezTo>
                    <a:pt x="1035" y="296"/>
                    <a:pt x="1032" y="299"/>
                    <a:pt x="1029" y="302"/>
                  </a:cubicBezTo>
                  <a:lnTo>
                    <a:pt x="1029" y="302"/>
                  </a:lnTo>
                  <a:lnTo>
                    <a:pt x="1022" y="301"/>
                  </a:lnTo>
                  <a:cubicBezTo>
                    <a:pt x="1017" y="299"/>
                    <a:pt x="1012" y="299"/>
                    <a:pt x="1007" y="299"/>
                  </a:cubicBezTo>
                  <a:cubicBezTo>
                    <a:pt x="1004" y="299"/>
                    <a:pt x="1001" y="299"/>
                    <a:pt x="997" y="299"/>
                  </a:cubicBezTo>
                  <a:cubicBezTo>
                    <a:pt x="992" y="301"/>
                    <a:pt x="987" y="302"/>
                    <a:pt x="982" y="303"/>
                  </a:cubicBezTo>
                  <a:cubicBezTo>
                    <a:pt x="979" y="304"/>
                    <a:pt x="975" y="306"/>
                    <a:pt x="973" y="307"/>
                  </a:cubicBezTo>
                  <a:cubicBezTo>
                    <a:pt x="961" y="314"/>
                    <a:pt x="956" y="319"/>
                    <a:pt x="955" y="319"/>
                  </a:cubicBezTo>
                  <a:cubicBezTo>
                    <a:pt x="950" y="320"/>
                    <a:pt x="945" y="323"/>
                    <a:pt x="942" y="325"/>
                  </a:cubicBezTo>
                  <a:cubicBezTo>
                    <a:pt x="937" y="327"/>
                    <a:pt x="934" y="331"/>
                    <a:pt x="930" y="334"/>
                  </a:cubicBezTo>
                  <a:cubicBezTo>
                    <a:pt x="927" y="338"/>
                    <a:pt x="924" y="342"/>
                    <a:pt x="921" y="347"/>
                  </a:cubicBezTo>
                  <a:lnTo>
                    <a:pt x="921" y="347"/>
                  </a:lnTo>
                  <a:lnTo>
                    <a:pt x="920" y="346"/>
                  </a:lnTo>
                  <a:cubicBezTo>
                    <a:pt x="917" y="345"/>
                    <a:pt x="915" y="343"/>
                    <a:pt x="913" y="342"/>
                  </a:cubicBezTo>
                  <a:cubicBezTo>
                    <a:pt x="908" y="340"/>
                    <a:pt x="905" y="340"/>
                    <a:pt x="900" y="339"/>
                  </a:cubicBezTo>
                  <a:cubicBezTo>
                    <a:pt x="897" y="338"/>
                    <a:pt x="894" y="338"/>
                    <a:pt x="891" y="338"/>
                  </a:cubicBezTo>
                  <a:cubicBezTo>
                    <a:pt x="891" y="338"/>
                    <a:pt x="890" y="338"/>
                    <a:pt x="889" y="338"/>
                  </a:cubicBezTo>
                  <a:lnTo>
                    <a:pt x="889" y="338"/>
                  </a:lnTo>
                  <a:cubicBezTo>
                    <a:pt x="889" y="338"/>
                    <a:pt x="889" y="338"/>
                    <a:pt x="888" y="338"/>
                  </a:cubicBezTo>
                  <a:cubicBezTo>
                    <a:pt x="885" y="336"/>
                    <a:pt x="882" y="334"/>
                    <a:pt x="875" y="332"/>
                  </a:cubicBezTo>
                  <a:cubicBezTo>
                    <a:pt x="868" y="329"/>
                    <a:pt x="861" y="327"/>
                    <a:pt x="853" y="327"/>
                  </a:cubicBezTo>
                  <a:cubicBezTo>
                    <a:pt x="850" y="327"/>
                    <a:pt x="846" y="328"/>
                    <a:pt x="842" y="328"/>
                  </a:cubicBezTo>
                  <a:cubicBezTo>
                    <a:pt x="831" y="329"/>
                    <a:pt x="820" y="335"/>
                    <a:pt x="811" y="345"/>
                  </a:cubicBezTo>
                  <a:cubicBezTo>
                    <a:pt x="806" y="348"/>
                    <a:pt x="803" y="351"/>
                    <a:pt x="799" y="356"/>
                  </a:cubicBezTo>
                  <a:lnTo>
                    <a:pt x="797" y="359"/>
                  </a:lnTo>
                  <a:lnTo>
                    <a:pt x="797" y="359"/>
                  </a:lnTo>
                  <a:cubicBezTo>
                    <a:pt x="797" y="359"/>
                    <a:pt x="796" y="359"/>
                    <a:pt x="796" y="360"/>
                  </a:cubicBezTo>
                  <a:cubicBezTo>
                    <a:pt x="788" y="363"/>
                    <a:pt x="781" y="369"/>
                    <a:pt x="774" y="376"/>
                  </a:cubicBezTo>
                  <a:cubicBezTo>
                    <a:pt x="772" y="379"/>
                    <a:pt x="770" y="381"/>
                    <a:pt x="768" y="383"/>
                  </a:cubicBezTo>
                  <a:lnTo>
                    <a:pt x="751" y="383"/>
                  </a:lnTo>
                  <a:cubicBezTo>
                    <a:pt x="747" y="383"/>
                    <a:pt x="744" y="383"/>
                    <a:pt x="739" y="384"/>
                  </a:cubicBezTo>
                  <a:cubicBezTo>
                    <a:pt x="738" y="384"/>
                    <a:pt x="737" y="384"/>
                    <a:pt x="735" y="384"/>
                  </a:cubicBezTo>
                  <a:lnTo>
                    <a:pt x="735" y="384"/>
                  </a:lnTo>
                  <a:lnTo>
                    <a:pt x="729" y="383"/>
                  </a:lnTo>
                  <a:cubicBezTo>
                    <a:pt x="723" y="381"/>
                    <a:pt x="717" y="380"/>
                    <a:pt x="711" y="380"/>
                  </a:cubicBezTo>
                  <a:cubicBezTo>
                    <a:pt x="709" y="380"/>
                    <a:pt x="706" y="380"/>
                    <a:pt x="704" y="380"/>
                  </a:cubicBezTo>
                  <a:cubicBezTo>
                    <a:pt x="702" y="380"/>
                    <a:pt x="699" y="380"/>
                    <a:pt x="696" y="382"/>
                  </a:cubicBezTo>
                  <a:lnTo>
                    <a:pt x="690" y="383"/>
                  </a:lnTo>
                  <a:lnTo>
                    <a:pt x="688" y="383"/>
                  </a:lnTo>
                  <a:lnTo>
                    <a:pt x="679" y="384"/>
                  </a:lnTo>
                  <a:lnTo>
                    <a:pt x="665" y="386"/>
                  </a:lnTo>
                  <a:lnTo>
                    <a:pt x="656" y="387"/>
                  </a:lnTo>
                  <a:cubicBezTo>
                    <a:pt x="653" y="389"/>
                    <a:pt x="651" y="390"/>
                    <a:pt x="649" y="390"/>
                  </a:cubicBezTo>
                  <a:cubicBezTo>
                    <a:pt x="644" y="392"/>
                    <a:pt x="639" y="394"/>
                    <a:pt x="636" y="398"/>
                  </a:cubicBezTo>
                  <a:cubicBezTo>
                    <a:pt x="631" y="402"/>
                    <a:pt x="626" y="406"/>
                    <a:pt x="622" y="412"/>
                  </a:cubicBezTo>
                  <a:lnTo>
                    <a:pt x="622" y="412"/>
                  </a:lnTo>
                  <a:cubicBezTo>
                    <a:pt x="621" y="411"/>
                    <a:pt x="620" y="410"/>
                    <a:pt x="619" y="409"/>
                  </a:cubicBezTo>
                  <a:cubicBezTo>
                    <a:pt x="614" y="406"/>
                    <a:pt x="609" y="404"/>
                    <a:pt x="604" y="402"/>
                  </a:cubicBezTo>
                  <a:cubicBezTo>
                    <a:pt x="599" y="402"/>
                    <a:pt x="596" y="401"/>
                    <a:pt x="592" y="401"/>
                  </a:cubicBezTo>
                  <a:cubicBezTo>
                    <a:pt x="591" y="401"/>
                    <a:pt x="589" y="401"/>
                    <a:pt x="587" y="401"/>
                  </a:cubicBezTo>
                  <a:cubicBezTo>
                    <a:pt x="582" y="401"/>
                    <a:pt x="576" y="402"/>
                    <a:pt x="570" y="405"/>
                  </a:cubicBezTo>
                  <a:cubicBezTo>
                    <a:pt x="565" y="407"/>
                    <a:pt x="562" y="408"/>
                    <a:pt x="558" y="412"/>
                  </a:cubicBezTo>
                  <a:cubicBezTo>
                    <a:pt x="556" y="413"/>
                    <a:pt x="554" y="415"/>
                    <a:pt x="551" y="418"/>
                  </a:cubicBezTo>
                  <a:cubicBezTo>
                    <a:pt x="548" y="421"/>
                    <a:pt x="546" y="424"/>
                    <a:pt x="543" y="428"/>
                  </a:cubicBezTo>
                  <a:cubicBezTo>
                    <a:pt x="540" y="433"/>
                    <a:pt x="538" y="438"/>
                    <a:pt x="536" y="442"/>
                  </a:cubicBezTo>
                  <a:lnTo>
                    <a:pt x="536" y="442"/>
                  </a:lnTo>
                  <a:cubicBezTo>
                    <a:pt x="532" y="443"/>
                    <a:pt x="527" y="443"/>
                    <a:pt x="521" y="445"/>
                  </a:cubicBezTo>
                  <a:lnTo>
                    <a:pt x="521" y="445"/>
                  </a:lnTo>
                  <a:lnTo>
                    <a:pt x="511" y="440"/>
                  </a:lnTo>
                  <a:cubicBezTo>
                    <a:pt x="503" y="435"/>
                    <a:pt x="495" y="433"/>
                    <a:pt x="487" y="430"/>
                  </a:cubicBezTo>
                  <a:lnTo>
                    <a:pt x="474" y="430"/>
                  </a:lnTo>
                  <a:cubicBezTo>
                    <a:pt x="468" y="431"/>
                    <a:pt x="463" y="433"/>
                    <a:pt x="459" y="434"/>
                  </a:cubicBezTo>
                  <a:cubicBezTo>
                    <a:pt x="454" y="436"/>
                    <a:pt x="449" y="438"/>
                    <a:pt x="445" y="442"/>
                  </a:cubicBezTo>
                  <a:cubicBezTo>
                    <a:pt x="439" y="445"/>
                    <a:pt x="433" y="450"/>
                    <a:pt x="430" y="455"/>
                  </a:cubicBezTo>
                  <a:cubicBezTo>
                    <a:pt x="427" y="457"/>
                    <a:pt x="425" y="459"/>
                    <a:pt x="423" y="460"/>
                  </a:cubicBezTo>
                  <a:lnTo>
                    <a:pt x="425" y="459"/>
                  </a:lnTo>
                  <a:lnTo>
                    <a:pt x="427" y="459"/>
                  </a:lnTo>
                  <a:cubicBezTo>
                    <a:pt x="419" y="462"/>
                    <a:pt x="411" y="467"/>
                    <a:pt x="404" y="472"/>
                  </a:cubicBezTo>
                  <a:lnTo>
                    <a:pt x="404" y="472"/>
                  </a:lnTo>
                  <a:cubicBezTo>
                    <a:pt x="403" y="471"/>
                    <a:pt x="401" y="470"/>
                    <a:pt x="400" y="468"/>
                  </a:cubicBezTo>
                  <a:cubicBezTo>
                    <a:pt x="397" y="467"/>
                    <a:pt x="394" y="464"/>
                    <a:pt x="392" y="463"/>
                  </a:cubicBezTo>
                  <a:cubicBezTo>
                    <a:pt x="389" y="462"/>
                    <a:pt x="388" y="462"/>
                    <a:pt x="386" y="460"/>
                  </a:cubicBezTo>
                  <a:cubicBezTo>
                    <a:pt x="382" y="459"/>
                    <a:pt x="380" y="458"/>
                    <a:pt x="376" y="457"/>
                  </a:cubicBezTo>
                  <a:cubicBezTo>
                    <a:pt x="372" y="456"/>
                    <a:pt x="367" y="455"/>
                    <a:pt x="361" y="455"/>
                  </a:cubicBezTo>
                  <a:cubicBezTo>
                    <a:pt x="353" y="455"/>
                    <a:pt x="344" y="458"/>
                    <a:pt x="336" y="463"/>
                  </a:cubicBezTo>
                  <a:cubicBezTo>
                    <a:pt x="329" y="467"/>
                    <a:pt x="323" y="474"/>
                    <a:pt x="320" y="481"/>
                  </a:cubicBezTo>
                  <a:cubicBezTo>
                    <a:pt x="317" y="485"/>
                    <a:pt x="316" y="489"/>
                    <a:pt x="315" y="493"/>
                  </a:cubicBezTo>
                  <a:cubicBezTo>
                    <a:pt x="314" y="500"/>
                    <a:pt x="313" y="507"/>
                    <a:pt x="313" y="514"/>
                  </a:cubicBezTo>
                  <a:lnTo>
                    <a:pt x="313" y="525"/>
                  </a:lnTo>
                  <a:lnTo>
                    <a:pt x="313" y="525"/>
                  </a:lnTo>
                  <a:cubicBezTo>
                    <a:pt x="311" y="525"/>
                    <a:pt x="309" y="525"/>
                    <a:pt x="308" y="525"/>
                  </a:cubicBezTo>
                  <a:cubicBezTo>
                    <a:pt x="306" y="525"/>
                    <a:pt x="305" y="525"/>
                    <a:pt x="304" y="525"/>
                  </a:cubicBezTo>
                  <a:cubicBezTo>
                    <a:pt x="298" y="525"/>
                    <a:pt x="293" y="526"/>
                    <a:pt x="288" y="529"/>
                  </a:cubicBezTo>
                  <a:lnTo>
                    <a:pt x="286" y="529"/>
                  </a:lnTo>
                  <a:lnTo>
                    <a:pt x="281" y="530"/>
                  </a:lnTo>
                  <a:cubicBezTo>
                    <a:pt x="276" y="532"/>
                    <a:pt x="269" y="533"/>
                    <a:pt x="261" y="536"/>
                  </a:cubicBezTo>
                  <a:lnTo>
                    <a:pt x="261" y="536"/>
                  </a:lnTo>
                  <a:lnTo>
                    <a:pt x="254" y="533"/>
                  </a:lnTo>
                  <a:cubicBezTo>
                    <a:pt x="246" y="530"/>
                    <a:pt x="237" y="529"/>
                    <a:pt x="228" y="528"/>
                  </a:cubicBezTo>
                  <a:cubicBezTo>
                    <a:pt x="225" y="528"/>
                    <a:pt x="220" y="529"/>
                    <a:pt x="217" y="529"/>
                  </a:cubicBezTo>
                  <a:cubicBezTo>
                    <a:pt x="215" y="529"/>
                    <a:pt x="214" y="530"/>
                    <a:pt x="212" y="530"/>
                  </a:cubicBezTo>
                  <a:lnTo>
                    <a:pt x="212" y="530"/>
                  </a:lnTo>
                  <a:cubicBezTo>
                    <a:pt x="212" y="530"/>
                    <a:pt x="212" y="530"/>
                    <a:pt x="212" y="530"/>
                  </a:cubicBezTo>
                  <a:cubicBezTo>
                    <a:pt x="210" y="530"/>
                    <a:pt x="206" y="529"/>
                    <a:pt x="199" y="528"/>
                  </a:cubicBezTo>
                  <a:cubicBezTo>
                    <a:pt x="196" y="527"/>
                    <a:pt x="192" y="526"/>
                    <a:pt x="188" y="526"/>
                  </a:cubicBezTo>
                  <a:cubicBezTo>
                    <a:pt x="181" y="526"/>
                    <a:pt x="175" y="528"/>
                    <a:pt x="168" y="530"/>
                  </a:cubicBezTo>
                  <a:cubicBezTo>
                    <a:pt x="161" y="532"/>
                    <a:pt x="154" y="536"/>
                    <a:pt x="148" y="541"/>
                  </a:cubicBezTo>
                  <a:cubicBezTo>
                    <a:pt x="144" y="545"/>
                    <a:pt x="140" y="550"/>
                    <a:pt x="138" y="555"/>
                  </a:cubicBezTo>
                  <a:cubicBezTo>
                    <a:pt x="137" y="559"/>
                    <a:pt x="136" y="562"/>
                    <a:pt x="134" y="566"/>
                  </a:cubicBezTo>
                  <a:cubicBezTo>
                    <a:pt x="133" y="568"/>
                    <a:pt x="133" y="570"/>
                    <a:pt x="132" y="573"/>
                  </a:cubicBezTo>
                  <a:cubicBezTo>
                    <a:pt x="131" y="576"/>
                    <a:pt x="131" y="580"/>
                    <a:pt x="131" y="584"/>
                  </a:cubicBezTo>
                  <a:lnTo>
                    <a:pt x="131" y="584"/>
                  </a:lnTo>
                  <a:cubicBezTo>
                    <a:pt x="128" y="584"/>
                    <a:pt x="125" y="583"/>
                    <a:pt x="122" y="583"/>
                  </a:cubicBezTo>
                  <a:cubicBezTo>
                    <a:pt x="119" y="583"/>
                    <a:pt x="116" y="584"/>
                    <a:pt x="114" y="584"/>
                  </a:cubicBezTo>
                  <a:cubicBezTo>
                    <a:pt x="107" y="585"/>
                    <a:pt x="100" y="588"/>
                    <a:pt x="94" y="591"/>
                  </a:cubicBezTo>
                  <a:cubicBezTo>
                    <a:pt x="90" y="595"/>
                    <a:pt x="86" y="598"/>
                    <a:pt x="82" y="602"/>
                  </a:cubicBezTo>
                  <a:cubicBezTo>
                    <a:pt x="80" y="605"/>
                    <a:pt x="78" y="609"/>
                    <a:pt x="76" y="612"/>
                  </a:cubicBezTo>
                  <a:cubicBezTo>
                    <a:pt x="74" y="614"/>
                    <a:pt x="73" y="617"/>
                    <a:pt x="73" y="619"/>
                  </a:cubicBezTo>
                  <a:lnTo>
                    <a:pt x="71" y="626"/>
                  </a:lnTo>
                  <a:lnTo>
                    <a:pt x="68" y="631"/>
                  </a:lnTo>
                  <a:cubicBezTo>
                    <a:pt x="67" y="636"/>
                    <a:pt x="67" y="642"/>
                    <a:pt x="66" y="647"/>
                  </a:cubicBezTo>
                  <a:lnTo>
                    <a:pt x="66" y="652"/>
                  </a:lnTo>
                  <a:lnTo>
                    <a:pt x="66" y="652"/>
                  </a:lnTo>
                  <a:cubicBezTo>
                    <a:pt x="65" y="652"/>
                    <a:pt x="64" y="652"/>
                    <a:pt x="64" y="653"/>
                  </a:cubicBezTo>
                  <a:cubicBezTo>
                    <a:pt x="60" y="655"/>
                    <a:pt x="57" y="658"/>
                    <a:pt x="53" y="661"/>
                  </a:cubicBezTo>
                  <a:lnTo>
                    <a:pt x="52" y="662"/>
                  </a:lnTo>
                  <a:lnTo>
                    <a:pt x="52" y="662"/>
                  </a:lnTo>
                  <a:cubicBezTo>
                    <a:pt x="51" y="662"/>
                    <a:pt x="51" y="663"/>
                    <a:pt x="50" y="663"/>
                  </a:cubicBezTo>
                  <a:lnTo>
                    <a:pt x="46" y="667"/>
                  </a:lnTo>
                  <a:cubicBezTo>
                    <a:pt x="1" y="690"/>
                    <a:pt x="24" y="752"/>
                    <a:pt x="65" y="752"/>
                  </a:cubicBezTo>
                  <a:cubicBezTo>
                    <a:pt x="72" y="752"/>
                    <a:pt x="79" y="750"/>
                    <a:pt x="87" y="746"/>
                  </a:cubicBezTo>
                  <a:cubicBezTo>
                    <a:pt x="94" y="743"/>
                    <a:pt x="100" y="740"/>
                    <a:pt x="105" y="735"/>
                  </a:cubicBezTo>
                  <a:cubicBezTo>
                    <a:pt x="110" y="732"/>
                    <a:pt x="112" y="729"/>
                    <a:pt x="112" y="729"/>
                  </a:cubicBezTo>
                  <a:lnTo>
                    <a:pt x="112" y="729"/>
                  </a:lnTo>
                  <a:lnTo>
                    <a:pt x="111" y="730"/>
                  </a:lnTo>
                  <a:cubicBezTo>
                    <a:pt x="112" y="729"/>
                    <a:pt x="114" y="728"/>
                    <a:pt x="116" y="728"/>
                  </a:cubicBezTo>
                  <a:lnTo>
                    <a:pt x="119" y="726"/>
                  </a:lnTo>
                  <a:cubicBezTo>
                    <a:pt x="126" y="722"/>
                    <a:pt x="133" y="716"/>
                    <a:pt x="138" y="709"/>
                  </a:cubicBezTo>
                  <a:cubicBezTo>
                    <a:pt x="140" y="706"/>
                    <a:pt x="142" y="701"/>
                    <a:pt x="144" y="698"/>
                  </a:cubicBezTo>
                  <a:cubicBezTo>
                    <a:pt x="144" y="696"/>
                    <a:pt x="145" y="694"/>
                    <a:pt x="146" y="692"/>
                  </a:cubicBezTo>
                  <a:lnTo>
                    <a:pt x="146" y="692"/>
                  </a:lnTo>
                  <a:cubicBezTo>
                    <a:pt x="147" y="693"/>
                    <a:pt x="148" y="693"/>
                    <a:pt x="149" y="693"/>
                  </a:cubicBezTo>
                  <a:cubicBezTo>
                    <a:pt x="154" y="694"/>
                    <a:pt x="158" y="694"/>
                    <a:pt x="161" y="694"/>
                  </a:cubicBezTo>
                  <a:cubicBezTo>
                    <a:pt x="162" y="695"/>
                    <a:pt x="164" y="695"/>
                    <a:pt x="165" y="695"/>
                  </a:cubicBezTo>
                  <a:cubicBezTo>
                    <a:pt x="169" y="695"/>
                    <a:pt x="173" y="694"/>
                    <a:pt x="176" y="693"/>
                  </a:cubicBezTo>
                  <a:cubicBezTo>
                    <a:pt x="185" y="691"/>
                    <a:pt x="193" y="686"/>
                    <a:pt x="200" y="679"/>
                  </a:cubicBezTo>
                  <a:cubicBezTo>
                    <a:pt x="204" y="675"/>
                    <a:pt x="207" y="669"/>
                    <a:pt x="210" y="663"/>
                  </a:cubicBezTo>
                  <a:cubicBezTo>
                    <a:pt x="211" y="660"/>
                    <a:pt x="212" y="656"/>
                    <a:pt x="213" y="654"/>
                  </a:cubicBezTo>
                  <a:cubicBezTo>
                    <a:pt x="214" y="652"/>
                    <a:pt x="214" y="648"/>
                    <a:pt x="214" y="647"/>
                  </a:cubicBezTo>
                  <a:cubicBezTo>
                    <a:pt x="215" y="638"/>
                    <a:pt x="215" y="628"/>
                    <a:pt x="215" y="620"/>
                  </a:cubicBezTo>
                  <a:lnTo>
                    <a:pt x="215" y="620"/>
                  </a:lnTo>
                  <a:cubicBezTo>
                    <a:pt x="219" y="619"/>
                    <a:pt x="222" y="619"/>
                    <a:pt x="225" y="618"/>
                  </a:cubicBezTo>
                  <a:lnTo>
                    <a:pt x="225" y="618"/>
                  </a:lnTo>
                  <a:lnTo>
                    <a:pt x="232" y="620"/>
                  </a:lnTo>
                  <a:cubicBezTo>
                    <a:pt x="240" y="624"/>
                    <a:pt x="248" y="625"/>
                    <a:pt x="256" y="626"/>
                  </a:cubicBezTo>
                  <a:cubicBezTo>
                    <a:pt x="264" y="626"/>
                    <a:pt x="271" y="625"/>
                    <a:pt x="279" y="623"/>
                  </a:cubicBezTo>
                  <a:lnTo>
                    <a:pt x="283" y="620"/>
                  </a:lnTo>
                  <a:lnTo>
                    <a:pt x="299" y="615"/>
                  </a:lnTo>
                  <a:lnTo>
                    <a:pt x="299" y="615"/>
                  </a:lnTo>
                  <a:cubicBezTo>
                    <a:pt x="302" y="617"/>
                    <a:pt x="305" y="619"/>
                    <a:pt x="309" y="623"/>
                  </a:cubicBezTo>
                  <a:cubicBezTo>
                    <a:pt x="316" y="627"/>
                    <a:pt x="324" y="631"/>
                    <a:pt x="334" y="633"/>
                  </a:cubicBezTo>
                  <a:cubicBezTo>
                    <a:pt x="337" y="634"/>
                    <a:pt x="342" y="634"/>
                    <a:pt x="346" y="634"/>
                  </a:cubicBezTo>
                  <a:cubicBezTo>
                    <a:pt x="352" y="634"/>
                    <a:pt x="359" y="633"/>
                    <a:pt x="365" y="631"/>
                  </a:cubicBezTo>
                  <a:cubicBezTo>
                    <a:pt x="375" y="626"/>
                    <a:pt x="383" y="619"/>
                    <a:pt x="389" y="609"/>
                  </a:cubicBezTo>
                  <a:cubicBezTo>
                    <a:pt x="390" y="605"/>
                    <a:pt x="393" y="601"/>
                    <a:pt x="394" y="597"/>
                  </a:cubicBezTo>
                  <a:cubicBezTo>
                    <a:pt x="395" y="589"/>
                    <a:pt x="396" y="582"/>
                    <a:pt x="396" y="575"/>
                  </a:cubicBezTo>
                  <a:lnTo>
                    <a:pt x="396" y="566"/>
                  </a:lnTo>
                  <a:lnTo>
                    <a:pt x="396" y="566"/>
                  </a:lnTo>
                  <a:cubicBezTo>
                    <a:pt x="398" y="567"/>
                    <a:pt x="400" y="567"/>
                    <a:pt x="402" y="567"/>
                  </a:cubicBezTo>
                  <a:cubicBezTo>
                    <a:pt x="408" y="567"/>
                    <a:pt x="415" y="567"/>
                    <a:pt x="420" y="565"/>
                  </a:cubicBezTo>
                  <a:cubicBezTo>
                    <a:pt x="426" y="562"/>
                    <a:pt x="431" y="560"/>
                    <a:pt x="437" y="557"/>
                  </a:cubicBezTo>
                  <a:cubicBezTo>
                    <a:pt x="441" y="553"/>
                    <a:pt x="447" y="548"/>
                    <a:pt x="452" y="543"/>
                  </a:cubicBezTo>
                  <a:cubicBezTo>
                    <a:pt x="454" y="541"/>
                    <a:pt x="455" y="539"/>
                    <a:pt x="457" y="537"/>
                  </a:cubicBezTo>
                  <a:lnTo>
                    <a:pt x="457" y="537"/>
                  </a:lnTo>
                  <a:cubicBezTo>
                    <a:pt x="456" y="538"/>
                    <a:pt x="455" y="539"/>
                    <a:pt x="453" y="539"/>
                  </a:cubicBezTo>
                  <a:cubicBezTo>
                    <a:pt x="454" y="538"/>
                    <a:pt x="456" y="538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9" y="537"/>
                    <a:pt x="460" y="536"/>
                    <a:pt x="461" y="536"/>
                  </a:cubicBezTo>
                  <a:cubicBezTo>
                    <a:pt x="463" y="535"/>
                    <a:pt x="466" y="533"/>
                    <a:pt x="468" y="532"/>
                  </a:cubicBezTo>
                  <a:cubicBezTo>
                    <a:pt x="470" y="530"/>
                    <a:pt x="474" y="526"/>
                    <a:pt x="477" y="524"/>
                  </a:cubicBezTo>
                  <a:cubicBezTo>
                    <a:pt x="478" y="523"/>
                    <a:pt x="479" y="523"/>
                    <a:pt x="479" y="522"/>
                  </a:cubicBezTo>
                  <a:lnTo>
                    <a:pt x="479" y="522"/>
                  </a:lnTo>
                  <a:cubicBezTo>
                    <a:pt x="484" y="525"/>
                    <a:pt x="490" y="527"/>
                    <a:pt x="495" y="529"/>
                  </a:cubicBezTo>
                  <a:cubicBezTo>
                    <a:pt x="497" y="530"/>
                    <a:pt x="500" y="530"/>
                    <a:pt x="503" y="531"/>
                  </a:cubicBezTo>
                  <a:cubicBezTo>
                    <a:pt x="506" y="531"/>
                    <a:pt x="511" y="532"/>
                    <a:pt x="514" y="532"/>
                  </a:cubicBezTo>
                  <a:cubicBezTo>
                    <a:pt x="519" y="532"/>
                    <a:pt x="524" y="531"/>
                    <a:pt x="528" y="530"/>
                  </a:cubicBezTo>
                  <a:lnTo>
                    <a:pt x="531" y="529"/>
                  </a:lnTo>
                  <a:cubicBezTo>
                    <a:pt x="535" y="528"/>
                    <a:pt x="542" y="526"/>
                    <a:pt x="551" y="524"/>
                  </a:cubicBezTo>
                  <a:cubicBezTo>
                    <a:pt x="555" y="523"/>
                    <a:pt x="560" y="522"/>
                    <a:pt x="565" y="521"/>
                  </a:cubicBezTo>
                  <a:cubicBezTo>
                    <a:pt x="569" y="519"/>
                    <a:pt x="572" y="517"/>
                    <a:pt x="576" y="516"/>
                  </a:cubicBezTo>
                  <a:cubicBezTo>
                    <a:pt x="579" y="514"/>
                    <a:pt x="583" y="511"/>
                    <a:pt x="586" y="509"/>
                  </a:cubicBezTo>
                  <a:cubicBezTo>
                    <a:pt x="588" y="507"/>
                    <a:pt x="590" y="504"/>
                    <a:pt x="592" y="502"/>
                  </a:cubicBezTo>
                  <a:cubicBezTo>
                    <a:pt x="592" y="502"/>
                    <a:pt x="593" y="501"/>
                    <a:pt x="593" y="501"/>
                  </a:cubicBezTo>
                  <a:lnTo>
                    <a:pt x="593" y="501"/>
                  </a:lnTo>
                  <a:cubicBezTo>
                    <a:pt x="595" y="502"/>
                    <a:pt x="597" y="503"/>
                    <a:pt x="599" y="504"/>
                  </a:cubicBezTo>
                  <a:lnTo>
                    <a:pt x="605" y="507"/>
                  </a:lnTo>
                  <a:cubicBezTo>
                    <a:pt x="607" y="508"/>
                    <a:pt x="609" y="510"/>
                    <a:pt x="613" y="510"/>
                  </a:cubicBezTo>
                  <a:cubicBezTo>
                    <a:pt x="616" y="511"/>
                    <a:pt x="621" y="513"/>
                    <a:pt x="626" y="514"/>
                  </a:cubicBezTo>
                  <a:cubicBezTo>
                    <a:pt x="632" y="514"/>
                    <a:pt x="638" y="513"/>
                    <a:pt x="645" y="511"/>
                  </a:cubicBezTo>
                  <a:cubicBezTo>
                    <a:pt x="653" y="508"/>
                    <a:pt x="661" y="503"/>
                    <a:pt x="667" y="496"/>
                  </a:cubicBezTo>
                  <a:cubicBezTo>
                    <a:pt x="671" y="493"/>
                    <a:pt x="674" y="488"/>
                    <a:pt x="677" y="485"/>
                  </a:cubicBezTo>
                  <a:cubicBezTo>
                    <a:pt x="679" y="479"/>
                    <a:pt x="681" y="474"/>
                    <a:pt x="683" y="470"/>
                  </a:cubicBezTo>
                  <a:cubicBezTo>
                    <a:pt x="688" y="470"/>
                    <a:pt x="693" y="468"/>
                    <a:pt x="699" y="467"/>
                  </a:cubicBezTo>
                  <a:lnTo>
                    <a:pt x="705" y="465"/>
                  </a:lnTo>
                  <a:lnTo>
                    <a:pt x="716" y="468"/>
                  </a:lnTo>
                  <a:cubicBezTo>
                    <a:pt x="722" y="469"/>
                    <a:pt x="728" y="470"/>
                    <a:pt x="735" y="470"/>
                  </a:cubicBezTo>
                  <a:cubicBezTo>
                    <a:pt x="737" y="470"/>
                    <a:pt x="740" y="470"/>
                    <a:pt x="743" y="470"/>
                  </a:cubicBezTo>
                  <a:cubicBezTo>
                    <a:pt x="745" y="470"/>
                    <a:pt x="751" y="467"/>
                    <a:pt x="751" y="467"/>
                  </a:cubicBezTo>
                  <a:cubicBezTo>
                    <a:pt x="752" y="467"/>
                    <a:pt x="756" y="468"/>
                    <a:pt x="763" y="468"/>
                  </a:cubicBezTo>
                  <a:cubicBezTo>
                    <a:pt x="767" y="468"/>
                    <a:pt x="771" y="468"/>
                    <a:pt x="776" y="467"/>
                  </a:cubicBezTo>
                  <a:cubicBezTo>
                    <a:pt x="780" y="466"/>
                    <a:pt x="783" y="466"/>
                    <a:pt x="787" y="465"/>
                  </a:cubicBezTo>
                  <a:cubicBezTo>
                    <a:pt x="790" y="464"/>
                    <a:pt x="794" y="463"/>
                    <a:pt x="796" y="462"/>
                  </a:cubicBezTo>
                  <a:cubicBezTo>
                    <a:pt x="799" y="460"/>
                    <a:pt x="802" y="459"/>
                    <a:pt x="804" y="457"/>
                  </a:cubicBezTo>
                  <a:cubicBezTo>
                    <a:pt x="811" y="453"/>
                    <a:pt x="817" y="448"/>
                    <a:pt x="821" y="442"/>
                  </a:cubicBezTo>
                  <a:lnTo>
                    <a:pt x="828" y="435"/>
                  </a:lnTo>
                  <a:lnTo>
                    <a:pt x="828" y="435"/>
                  </a:lnTo>
                  <a:cubicBezTo>
                    <a:pt x="830" y="435"/>
                    <a:pt x="831" y="434"/>
                    <a:pt x="833" y="433"/>
                  </a:cubicBezTo>
                  <a:cubicBezTo>
                    <a:pt x="835" y="431"/>
                    <a:pt x="838" y="430"/>
                    <a:pt x="840" y="428"/>
                  </a:cubicBezTo>
                  <a:cubicBezTo>
                    <a:pt x="842" y="427"/>
                    <a:pt x="843" y="426"/>
                    <a:pt x="846" y="424"/>
                  </a:cubicBezTo>
                  <a:cubicBezTo>
                    <a:pt x="848" y="422"/>
                    <a:pt x="850" y="419"/>
                    <a:pt x="853" y="416"/>
                  </a:cubicBezTo>
                  <a:lnTo>
                    <a:pt x="853" y="416"/>
                  </a:lnTo>
                  <a:cubicBezTo>
                    <a:pt x="857" y="418"/>
                    <a:pt x="862" y="420"/>
                    <a:pt x="868" y="421"/>
                  </a:cubicBezTo>
                  <a:cubicBezTo>
                    <a:pt x="871" y="422"/>
                    <a:pt x="875" y="422"/>
                    <a:pt x="879" y="423"/>
                  </a:cubicBezTo>
                  <a:lnTo>
                    <a:pt x="879" y="423"/>
                  </a:lnTo>
                  <a:cubicBezTo>
                    <a:pt x="879" y="423"/>
                    <a:pt x="879" y="423"/>
                    <a:pt x="879" y="423"/>
                  </a:cubicBezTo>
                  <a:cubicBezTo>
                    <a:pt x="883" y="427"/>
                    <a:pt x="886" y="429"/>
                    <a:pt x="890" y="433"/>
                  </a:cubicBezTo>
                  <a:cubicBezTo>
                    <a:pt x="897" y="438"/>
                    <a:pt x="904" y="442"/>
                    <a:pt x="911" y="445"/>
                  </a:cubicBezTo>
                  <a:cubicBezTo>
                    <a:pt x="916" y="448"/>
                    <a:pt x="923" y="449"/>
                    <a:pt x="929" y="449"/>
                  </a:cubicBezTo>
                  <a:cubicBezTo>
                    <a:pt x="933" y="449"/>
                    <a:pt x="936" y="448"/>
                    <a:pt x="939" y="448"/>
                  </a:cubicBezTo>
                  <a:cubicBezTo>
                    <a:pt x="946" y="446"/>
                    <a:pt x="952" y="444"/>
                    <a:pt x="958" y="440"/>
                  </a:cubicBezTo>
                  <a:cubicBezTo>
                    <a:pt x="961" y="437"/>
                    <a:pt x="965" y="434"/>
                    <a:pt x="968" y="430"/>
                  </a:cubicBezTo>
                  <a:cubicBezTo>
                    <a:pt x="973" y="423"/>
                    <a:pt x="977" y="416"/>
                    <a:pt x="980" y="408"/>
                  </a:cubicBezTo>
                  <a:cubicBezTo>
                    <a:pt x="982" y="401"/>
                    <a:pt x="984" y="396"/>
                    <a:pt x="985" y="392"/>
                  </a:cubicBezTo>
                  <a:lnTo>
                    <a:pt x="985" y="392"/>
                  </a:lnTo>
                  <a:cubicBezTo>
                    <a:pt x="995" y="387"/>
                    <a:pt x="1000" y="383"/>
                    <a:pt x="1003" y="381"/>
                  </a:cubicBezTo>
                  <a:lnTo>
                    <a:pt x="1003" y="381"/>
                  </a:lnTo>
                  <a:lnTo>
                    <a:pt x="1010" y="383"/>
                  </a:lnTo>
                  <a:cubicBezTo>
                    <a:pt x="1015" y="384"/>
                    <a:pt x="1021" y="384"/>
                    <a:pt x="1026" y="384"/>
                  </a:cubicBezTo>
                  <a:cubicBezTo>
                    <a:pt x="1029" y="384"/>
                    <a:pt x="1031" y="384"/>
                    <a:pt x="1033" y="384"/>
                  </a:cubicBezTo>
                  <a:cubicBezTo>
                    <a:pt x="1039" y="384"/>
                    <a:pt x="1045" y="383"/>
                    <a:pt x="1051" y="380"/>
                  </a:cubicBezTo>
                  <a:cubicBezTo>
                    <a:pt x="1053" y="379"/>
                    <a:pt x="1055" y="378"/>
                    <a:pt x="1059" y="377"/>
                  </a:cubicBezTo>
                  <a:cubicBezTo>
                    <a:pt x="1061" y="376"/>
                    <a:pt x="1063" y="373"/>
                    <a:pt x="1065" y="372"/>
                  </a:cubicBezTo>
                  <a:cubicBezTo>
                    <a:pt x="1065" y="372"/>
                    <a:pt x="1065" y="372"/>
                    <a:pt x="1066" y="371"/>
                  </a:cubicBezTo>
                  <a:lnTo>
                    <a:pt x="1066" y="371"/>
                  </a:lnTo>
                  <a:cubicBezTo>
                    <a:pt x="1067" y="373"/>
                    <a:pt x="1069" y="375"/>
                    <a:pt x="1070" y="377"/>
                  </a:cubicBezTo>
                  <a:cubicBezTo>
                    <a:pt x="1075" y="382"/>
                    <a:pt x="1080" y="386"/>
                    <a:pt x="1085" y="391"/>
                  </a:cubicBezTo>
                  <a:cubicBezTo>
                    <a:pt x="1088" y="392"/>
                    <a:pt x="1090" y="394"/>
                    <a:pt x="1092" y="396"/>
                  </a:cubicBezTo>
                  <a:cubicBezTo>
                    <a:pt x="1097" y="398"/>
                    <a:pt x="1103" y="399"/>
                    <a:pt x="1107" y="400"/>
                  </a:cubicBezTo>
                  <a:cubicBezTo>
                    <a:pt x="1110" y="401"/>
                    <a:pt x="1113" y="401"/>
                    <a:pt x="1116" y="401"/>
                  </a:cubicBezTo>
                  <a:cubicBezTo>
                    <a:pt x="1121" y="401"/>
                    <a:pt x="1127" y="400"/>
                    <a:pt x="1132" y="398"/>
                  </a:cubicBezTo>
                  <a:cubicBezTo>
                    <a:pt x="1140" y="396"/>
                    <a:pt x="1147" y="390"/>
                    <a:pt x="1151" y="384"/>
                  </a:cubicBezTo>
                  <a:cubicBezTo>
                    <a:pt x="1155" y="380"/>
                    <a:pt x="1157" y="377"/>
                    <a:pt x="1158" y="372"/>
                  </a:cubicBezTo>
                  <a:cubicBezTo>
                    <a:pt x="1160" y="370"/>
                    <a:pt x="1161" y="369"/>
                    <a:pt x="1162" y="367"/>
                  </a:cubicBezTo>
                  <a:cubicBezTo>
                    <a:pt x="1162" y="363"/>
                    <a:pt x="1163" y="360"/>
                    <a:pt x="1164" y="356"/>
                  </a:cubicBezTo>
                  <a:lnTo>
                    <a:pt x="1165" y="348"/>
                  </a:lnTo>
                  <a:lnTo>
                    <a:pt x="1167" y="341"/>
                  </a:lnTo>
                  <a:lnTo>
                    <a:pt x="1167" y="339"/>
                  </a:lnTo>
                  <a:lnTo>
                    <a:pt x="1167" y="339"/>
                  </a:lnTo>
                  <a:cubicBezTo>
                    <a:pt x="1169" y="339"/>
                    <a:pt x="1171" y="339"/>
                    <a:pt x="1173" y="340"/>
                  </a:cubicBezTo>
                  <a:lnTo>
                    <a:pt x="1186" y="340"/>
                  </a:lnTo>
                  <a:cubicBezTo>
                    <a:pt x="1189" y="339"/>
                    <a:pt x="1191" y="339"/>
                    <a:pt x="1192" y="339"/>
                  </a:cubicBezTo>
                  <a:lnTo>
                    <a:pt x="1201" y="336"/>
                  </a:lnTo>
                  <a:cubicBezTo>
                    <a:pt x="1205" y="336"/>
                    <a:pt x="1209" y="336"/>
                    <a:pt x="1214" y="335"/>
                  </a:cubicBezTo>
                  <a:lnTo>
                    <a:pt x="1214" y="335"/>
                  </a:lnTo>
                  <a:lnTo>
                    <a:pt x="1222" y="342"/>
                  </a:lnTo>
                  <a:cubicBezTo>
                    <a:pt x="1227" y="346"/>
                    <a:pt x="1233" y="350"/>
                    <a:pt x="1238" y="353"/>
                  </a:cubicBezTo>
                  <a:cubicBezTo>
                    <a:pt x="1241" y="355"/>
                    <a:pt x="1243" y="356"/>
                    <a:pt x="1246" y="357"/>
                  </a:cubicBezTo>
                  <a:cubicBezTo>
                    <a:pt x="1250" y="358"/>
                    <a:pt x="1253" y="358"/>
                    <a:pt x="1258" y="360"/>
                  </a:cubicBezTo>
                  <a:cubicBezTo>
                    <a:pt x="1260" y="360"/>
                    <a:pt x="1261" y="360"/>
                    <a:pt x="1263" y="360"/>
                  </a:cubicBezTo>
                  <a:cubicBezTo>
                    <a:pt x="1267" y="360"/>
                    <a:pt x="1270" y="359"/>
                    <a:pt x="1274" y="358"/>
                  </a:cubicBezTo>
                  <a:lnTo>
                    <a:pt x="1279" y="358"/>
                  </a:lnTo>
                  <a:cubicBezTo>
                    <a:pt x="1285" y="356"/>
                    <a:pt x="1289" y="355"/>
                    <a:pt x="1293" y="354"/>
                  </a:cubicBezTo>
                  <a:cubicBezTo>
                    <a:pt x="1299" y="351"/>
                    <a:pt x="1304" y="349"/>
                    <a:pt x="1310" y="347"/>
                  </a:cubicBezTo>
                  <a:cubicBezTo>
                    <a:pt x="1316" y="346"/>
                    <a:pt x="1321" y="345"/>
                    <a:pt x="1325" y="342"/>
                  </a:cubicBezTo>
                  <a:cubicBezTo>
                    <a:pt x="1329" y="340"/>
                    <a:pt x="1332" y="338"/>
                    <a:pt x="1336" y="334"/>
                  </a:cubicBezTo>
                  <a:cubicBezTo>
                    <a:pt x="1338" y="332"/>
                    <a:pt x="1339" y="329"/>
                    <a:pt x="1341" y="327"/>
                  </a:cubicBezTo>
                  <a:lnTo>
                    <a:pt x="1345" y="323"/>
                  </a:lnTo>
                  <a:cubicBezTo>
                    <a:pt x="1345" y="322"/>
                    <a:pt x="1346" y="321"/>
                    <a:pt x="1347" y="320"/>
                  </a:cubicBezTo>
                  <a:lnTo>
                    <a:pt x="1347" y="320"/>
                  </a:lnTo>
                  <a:cubicBezTo>
                    <a:pt x="1347" y="320"/>
                    <a:pt x="1347" y="320"/>
                    <a:pt x="1347" y="320"/>
                  </a:cubicBezTo>
                  <a:cubicBezTo>
                    <a:pt x="1352" y="323"/>
                    <a:pt x="1358" y="325"/>
                    <a:pt x="1362" y="326"/>
                  </a:cubicBezTo>
                  <a:cubicBezTo>
                    <a:pt x="1367" y="327"/>
                    <a:pt x="1372" y="327"/>
                    <a:pt x="1375" y="327"/>
                  </a:cubicBezTo>
                  <a:cubicBezTo>
                    <a:pt x="1382" y="327"/>
                    <a:pt x="1390" y="325"/>
                    <a:pt x="1396" y="323"/>
                  </a:cubicBezTo>
                  <a:cubicBezTo>
                    <a:pt x="1402" y="319"/>
                    <a:pt x="1407" y="314"/>
                    <a:pt x="1411" y="309"/>
                  </a:cubicBezTo>
                  <a:cubicBezTo>
                    <a:pt x="1413" y="306"/>
                    <a:pt x="1416" y="303"/>
                    <a:pt x="1417" y="301"/>
                  </a:cubicBezTo>
                  <a:cubicBezTo>
                    <a:pt x="1418" y="298"/>
                    <a:pt x="1419" y="296"/>
                    <a:pt x="1419" y="294"/>
                  </a:cubicBezTo>
                  <a:lnTo>
                    <a:pt x="1421" y="289"/>
                  </a:lnTo>
                  <a:cubicBezTo>
                    <a:pt x="1424" y="280"/>
                    <a:pt x="1426" y="270"/>
                    <a:pt x="1427" y="260"/>
                  </a:cubicBezTo>
                  <a:cubicBezTo>
                    <a:pt x="1427" y="259"/>
                    <a:pt x="1428" y="257"/>
                    <a:pt x="1428" y="256"/>
                  </a:cubicBezTo>
                  <a:lnTo>
                    <a:pt x="1428" y="256"/>
                  </a:lnTo>
                  <a:cubicBezTo>
                    <a:pt x="1429" y="256"/>
                    <a:pt x="1431" y="256"/>
                    <a:pt x="1432" y="256"/>
                  </a:cubicBezTo>
                  <a:cubicBezTo>
                    <a:pt x="1436" y="256"/>
                    <a:pt x="1440" y="256"/>
                    <a:pt x="1443" y="255"/>
                  </a:cubicBezTo>
                  <a:lnTo>
                    <a:pt x="1446" y="255"/>
                  </a:lnTo>
                  <a:cubicBezTo>
                    <a:pt x="1454" y="256"/>
                    <a:pt x="1463" y="259"/>
                    <a:pt x="1471" y="259"/>
                  </a:cubicBezTo>
                  <a:cubicBezTo>
                    <a:pt x="1473" y="259"/>
                    <a:pt x="1475" y="259"/>
                    <a:pt x="1477" y="259"/>
                  </a:cubicBezTo>
                  <a:cubicBezTo>
                    <a:pt x="1485" y="259"/>
                    <a:pt x="1493" y="257"/>
                    <a:pt x="1500" y="254"/>
                  </a:cubicBezTo>
                  <a:cubicBezTo>
                    <a:pt x="1507" y="252"/>
                    <a:pt x="1513" y="248"/>
                    <a:pt x="1519" y="244"/>
                  </a:cubicBezTo>
                  <a:lnTo>
                    <a:pt x="1520" y="243"/>
                  </a:lnTo>
                  <a:lnTo>
                    <a:pt x="1520" y="243"/>
                  </a:lnTo>
                  <a:cubicBezTo>
                    <a:pt x="1524" y="245"/>
                    <a:pt x="1528" y="246"/>
                    <a:pt x="1531" y="248"/>
                  </a:cubicBezTo>
                  <a:cubicBezTo>
                    <a:pt x="1536" y="251"/>
                    <a:pt x="1541" y="252"/>
                    <a:pt x="1545" y="253"/>
                  </a:cubicBezTo>
                  <a:cubicBezTo>
                    <a:pt x="1549" y="254"/>
                    <a:pt x="1552" y="254"/>
                    <a:pt x="1556" y="254"/>
                  </a:cubicBezTo>
                  <a:cubicBezTo>
                    <a:pt x="1559" y="254"/>
                    <a:pt x="1563" y="254"/>
                    <a:pt x="1566" y="253"/>
                  </a:cubicBezTo>
                  <a:cubicBezTo>
                    <a:pt x="1572" y="252"/>
                    <a:pt x="1579" y="252"/>
                    <a:pt x="1586" y="251"/>
                  </a:cubicBezTo>
                  <a:cubicBezTo>
                    <a:pt x="1587" y="251"/>
                    <a:pt x="1587" y="251"/>
                    <a:pt x="1588" y="251"/>
                  </a:cubicBezTo>
                  <a:lnTo>
                    <a:pt x="1588" y="251"/>
                  </a:lnTo>
                  <a:cubicBezTo>
                    <a:pt x="1590" y="252"/>
                    <a:pt x="1591" y="254"/>
                    <a:pt x="1593" y="256"/>
                  </a:cubicBezTo>
                  <a:cubicBezTo>
                    <a:pt x="1595" y="259"/>
                    <a:pt x="1599" y="262"/>
                    <a:pt x="1603" y="267"/>
                  </a:cubicBezTo>
                  <a:lnTo>
                    <a:pt x="1607" y="270"/>
                  </a:lnTo>
                  <a:lnTo>
                    <a:pt x="1611" y="274"/>
                  </a:lnTo>
                  <a:cubicBezTo>
                    <a:pt x="1617" y="277"/>
                    <a:pt x="1623" y="281"/>
                    <a:pt x="1630" y="282"/>
                  </a:cubicBezTo>
                  <a:cubicBezTo>
                    <a:pt x="1636" y="284"/>
                    <a:pt x="1641" y="284"/>
                    <a:pt x="1647" y="284"/>
                  </a:cubicBezTo>
                  <a:cubicBezTo>
                    <a:pt x="1657" y="282"/>
                    <a:pt x="1666" y="279"/>
                    <a:pt x="1673" y="272"/>
                  </a:cubicBezTo>
                  <a:cubicBezTo>
                    <a:pt x="1677" y="266"/>
                    <a:pt x="1682" y="260"/>
                    <a:pt x="1684" y="253"/>
                  </a:cubicBezTo>
                  <a:cubicBezTo>
                    <a:pt x="1687" y="247"/>
                    <a:pt x="1688" y="241"/>
                    <a:pt x="1689" y="236"/>
                  </a:cubicBezTo>
                  <a:cubicBezTo>
                    <a:pt x="1690" y="232"/>
                    <a:pt x="1691" y="229"/>
                    <a:pt x="1691" y="226"/>
                  </a:cubicBezTo>
                  <a:lnTo>
                    <a:pt x="1691" y="226"/>
                  </a:lnTo>
                  <a:cubicBezTo>
                    <a:pt x="1692" y="226"/>
                    <a:pt x="1692" y="226"/>
                    <a:pt x="1692" y="226"/>
                  </a:cubicBezTo>
                  <a:cubicBezTo>
                    <a:pt x="1695" y="228"/>
                    <a:pt x="1697" y="228"/>
                    <a:pt x="1699" y="229"/>
                  </a:cubicBezTo>
                  <a:lnTo>
                    <a:pt x="1699" y="229"/>
                  </a:lnTo>
                  <a:cubicBezTo>
                    <a:pt x="1703" y="232"/>
                    <a:pt x="1706" y="237"/>
                    <a:pt x="1711" y="244"/>
                  </a:cubicBezTo>
                  <a:cubicBezTo>
                    <a:pt x="1714" y="248"/>
                    <a:pt x="1719" y="253"/>
                    <a:pt x="1724" y="256"/>
                  </a:cubicBezTo>
                  <a:cubicBezTo>
                    <a:pt x="1725" y="259"/>
                    <a:pt x="1727" y="260"/>
                    <a:pt x="1729" y="261"/>
                  </a:cubicBezTo>
                  <a:cubicBezTo>
                    <a:pt x="1732" y="263"/>
                    <a:pt x="1735" y="265"/>
                    <a:pt x="1739" y="266"/>
                  </a:cubicBezTo>
                  <a:cubicBezTo>
                    <a:pt x="1743" y="268"/>
                    <a:pt x="1749" y="270"/>
                    <a:pt x="1755" y="270"/>
                  </a:cubicBezTo>
                  <a:cubicBezTo>
                    <a:pt x="1761" y="270"/>
                    <a:pt x="1765" y="269"/>
                    <a:pt x="1771" y="268"/>
                  </a:cubicBezTo>
                  <a:cubicBezTo>
                    <a:pt x="1780" y="265"/>
                    <a:pt x="1790" y="259"/>
                    <a:pt x="1797" y="252"/>
                  </a:cubicBezTo>
                  <a:cubicBezTo>
                    <a:pt x="1801" y="247"/>
                    <a:pt x="1804" y="244"/>
                    <a:pt x="1806" y="240"/>
                  </a:cubicBezTo>
                  <a:cubicBezTo>
                    <a:pt x="1806" y="240"/>
                    <a:pt x="1806" y="240"/>
                    <a:pt x="1807" y="240"/>
                  </a:cubicBezTo>
                  <a:lnTo>
                    <a:pt x="1807" y="240"/>
                  </a:lnTo>
                  <a:cubicBezTo>
                    <a:pt x="1810" y="238"/>
                    <a:pt x="1814" y="237"/>
                    <a:pt x="1818" y="234"/>
                  </a:cubicBezTo>
                  <a:cubicBezTo>
                    <a:pt x="1823" y="230"/>
                    <a:pt x="1828" y="225"/>
                    <a:pt x="1831" y="219"/>
                  </a:cubicBezTo>
                  <a:lnTo>
                    <a:pt x="1835" y="215"/>
                  </a:lnTo>
                  <a:lnTo>
                    <a:pt x="1837" y="210"/>
                  </a:lnTo>
                  <a:cubicBezTo>
                    <a:pt x="1838" y="209"/>
                    <a:pt x="1839" y="207"/>
                    <a:pt x="1839" y="206"/>
                  </a:cubicBezTo>
                  <a:lnTo>
                    <a:pt x="1839" y="206"/>
                  </a:lnTo>
                  <a:lnTo>
                    <a:pt x="1844" y="208"/>
                  </a:lnTo>
                  <a:cubicBezTo>
                    <a:pt x="1846" y="209"/>
                    <a:pt x="1849" y="210"/>
                    <a:pt x="1852" y="211"/>
                  </a:cubicBezTo>
                  <a:cubicBezTo>
                    <a:pt x="1856" y="211"/>
                    <a:pt x="1859" y="212"/>
                    <a:pt x="1863" y="212"/>
                  </a:cubicBezTo>
                  <a:cubicBezTo>
                    <a:pt x="1867" y="212"/>
                    <a:pt x="1871" y="212"/>
                    <a:pt x="1874" y="211"/>
                  </a:cubicBezTo>
                  <a:cubicBezTo>
                    <a:pt x="1884" y="210"/>
                    <a:pt x="1891" y="207"/>
                    <a:pt x="1897" y="203"/>
                  </a:cubicBezTo>
                  <a:lnTo>
                    <a:pt x="1902" y="200"/>
                  </a:lnTo>
                  <a:lnTo>
                    <a:pt x="1902" y="200"/>
                  </a:lnTo>
                  <a:lnTo>
                    <a:pt x="1903" y="201"/>
                  </a:lnTo>
                  <a:cubicBezTo>
                    <a:pt x="1908" y="206"/>
                    <a:pt x="1913" y="209"/>
                    <a:pt x="1918" y="212"/>
                  </a:cubicBezTo>
                  <a:cubicBezTo>
                    <a:pt x="1924" y="216"/>
                    <a:pt x="1930" y="217"/>
                    <a:pt x="1937" y="219"/>
                  </a:cubicBezTo>
                  <a:lnTo>
                    <a:pt x="1955" y="219"/>
                  </a:lnTo>
                  <a:cubicBezTo>
                    <a:pt x="1960" y="218"/>
                    <a:pt x="1965" y="217"/>
                    <a:pt x="1969" y="216"/>
                  </a:cubicBezTo>
                  <a:cubicBezTo>
                    <a:pt x="1975" y="214"/>
                    <a:pt x="1980" y="213"/>
                    <a:pt x="1984" y="212"/>
                  </a:cubicBezTo>
                  <a:lnTo>
                    <a:pt x="1984" y="212"/>
                  </a:lnTo>
                  <a:lnTo>
                    <a:pt x="1989" y="215"/>
                  </a:lnTo>
                  <a:cubicBezTo>
                    <a:pt x="1995" y="217"/>
                    <a:pt x="2001" y="219"/>
                    <a:pt x="2006" y="222"/>
                  </a:cubicBezTo>
                  <a:cubicBezTo>
                    <a:pt x="2012" y="223"/>
                    <a:pt x="2017" y="224"/>
                    <a:pt x="2023" y="224"/>
                  </a:cubicBezTo>
                  <a:cubicBezTo>
                    <a:pt x="2027" y="224"/>
                    <a:pt x="2033" y="223"/>
                    <a:pt x="2038" y="222"/>
                  </a:cubicBezTo>
                  <a:cubicBezTo>
                    <a:pt x="2047" y="218"/>
                    <a:pt x="2056" y="215"/>
                    <a:pt x="2065" y="210"/>
                  </a:cubicBezTo>
                  <a:cubicBezTo>
                    <a:pt x="2066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6" y="210"/>
                    <a:pt x="2066" y="210"/>
                    <a:pt x="2067" y="210"/>
                  </a:cubicBez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5" y="210"/>
                    <a:pt x="2069" y="209"/>
                    <a:pt x="2072" y="208"/>
                  </a:cubicBezTo>
                  <a:cubicBezTo>
                    <a:pt x="2076" y="208"/>
                    <a:pt x="2078" y="207"/>
                    <a:pt x="2082" y="206"/>
                  </a:cubicBezTo>
                  <a:cubicBezTo>
                    <a:pt x="2085" y="203"/>
                    <a:pt x="2090" y="201"/>
                    <a:pt x="2093" y="199"/>
                  </a:cubicBezTo>
                  <a:cubicBezTo>
                    <a:pt x="2098" y="195"/>
                    <a:pt x="2101" y="192"/>
                    <a:pt x="2105" y="188"/>
                  </a:cubicBezTo>
                  <a:lnTo>
                    <a:pt x="2107" y="186"/>
                  </a:lnTo>
                  <a:lnTo>
                    <a:pt x="2106" y="186"/>
                  </a:lnTo>
                  <a:cubicBezTo>
                    <a:pt x="2112" y="186"/>
                    <a:pt x="2116" y="184"/>
                    <a:pt x="2122" y="182"/>
                  </a:cubicBezTo>
                  <a:cubicBezTo>
                    <a:pt x="2125" y="181"/>
                    <a:pt x="2127" y="180"/>
                    <a:pt x="2130" y="180"/>
                  </a:cubicBezTo>
                  <a:lnTo>
                    <a:pt x="2130" y="180"/>
                  </a:lnTo>
                  <a:cubicBezTo>
                    <a:pt x="2132" y="182"/>
                    <a:pt x="2135" y="184"/>
                    <a:pt x="2138" y="187"/>
                  </a:cubicBezTo>
                  <a:cubicBezTo>
                    <a:pt x="2144" y="193"/>
                    <a:pt x="2152" y="196"/>
                    <a:pt x="2160" y="200"/>
                  </a:cubicBezTo>
                  <a:cubicBezTo>
                    <a:pt x="2164" y="201"/>
                    <a:pt x="2169" y="202"/>
                    <a:pt x="2173" y="202"/>
                  </a:cubicBezTo>
                  <a:cubicBezTo>
                    <a:pt x="2177" y="202"/>
                    <a:pt x="2181" y="202"/>
                    <a:pt x="2186" y="201"/>
                  </a:cubicBezTo>
                  <a:cubicBezTo>
                    <a:pt x="2193" y="199"/>
                    <a:pt x="2199" y="196"/>
                    <a:pt x="2204" y="193"/>
                  </a:cubicBezTo>
                  <a:cubicBezTo>
                    <a:pt x="2210" y="188"/>
                    <a:pt x="2215" y="184"/>
                    <a:pt x="2219" y="178"/>
                  </a:cubicBezTo>
                  <a:lnTo>
                    <a:pt x="2226" y="170"/>
                  </a:lnTo>
                  <a:lnTo>
                    <a:pt x="2226" y="170"/>
                  </a:lnTo>
                  <a:cubicBezTo>
                    <a:pt x="2226" y="170"/>
                    <a:pt x="2227" y="170"/>
                    <a:pt x="2228" y="170"/>
                  </a:cubicBezTo>
                  <a:cubicBezTo>
                    <a:pt x="2234" y="167"/>
                    <a:pt x="2241" y="162"/>
                    <a:pt x="2246" y="157"/>
                  </a:cubicBezTo>
                  <a:lnTo>
                    <a:pt x="2246" y="157"/>
                  </a:lnTo>
                  <a:lnTo>
                    <a:pt x="2247" y="158"/>
                  </a:lnTo>
                  <a:lnTo>
                    <a:pt x="2251" y="163"/>
                  </a:lnTo>
                  <a:cubicBezTo>
                    <a:pt x="2253" y="166"/>
                    <a:pt x="2255" y="168"/>
                    <a:pt x="2259" y="172"/>
                  </a:cubicBezTo>
                  <a:cubicBezTo>
                    <a:pt x="2262" y="174"/>
                    <a:pt x="2266" y="177"/>
                    <a:pt x="2269" y="179"/>
                  </a:cubicBezTo>
                  <a:cubicBezTo>
                    <a:pt x="2275" y="183"/>
                    <a:pt x="2282" y="184"/>
                    <a:pt x="2289" y="184"/>
                  </a:cubicBezTo>
                  <a:cubicBezTo>
                    <a:pt x="2296" y="184"/>
                    <a:pt x="2302" y="183"/>
                    <a:pt x="2308" y="180"/>
                  </a:cubicBezTo>
                  <a:cubicBezTo>
                    <a:pt x="2311" y="179"/>
                    <a:pt x="2314" y="177"/>
                    <a:pt x="2317" y="174"/>
                  </a:cubicBezTo>
                  <a:cubicBezTo>
                    <a:pt x="2324" y="170"/>
                    <a:pt x="2328" y="163"/>
                    <a:pt x="2333" y="157"/>
                  </a:cubicBezTo>
                  <a:cubicBezTo>
                    <a:pt x="2335" y="152"/>
                    <a:pt x="2338" y="149"/>
                    <a:pt x="2340" y="145"/>
                  </a:cubicBezTo>
                  <a:lnTo>
                    <a:pt x="2342" y="143"/>
                  </a:lnTo>
                  <a:lnTo>
                    <a:pt x="2342" y="143"/>
                  </a:lnTo>
                  <a:cubicBezTo>
                    <a:pt x="2342" y="142"/>
                    <a:pt x="2343" y="142"/>
                    <a:pt x="2343" y="142"/>
                  </a:cubicBezTo>
                  <a:cubicBezTo>
                    <a:pt x="2346" y="141"/>
                    <a:pt x="2349" y="139"/>
                    <a:pt x="2352" y="137"/>
                  </a:cubicBezTo>
                  <a:lnTo>
                    <a:pt x="2352" y="137"/>
                  </a:lnTo>
                  <a:cubicBezTo>
                    <a:pt x="2357" y="145"/>
                    <a:pt x="2361" y="153"/>
                    <a:pt x="2367" y="160"/>
                  </a:cubicBezTo>
                  <a:lnTo>
                    <a:pt x="2369" y="165"/>
                  </a:lnTo>
                  <a:cubicBezTo>
                    <a:pt x="2371" y="166"/>
                    <a:pt x="2372" y="168"/>
                    <a:pt x="2374" y="170"/>
                  </a:cubicBezTo>
                  <a:cubicBezTo>
                    <a:pt x="2377" y="173"/>
                    <a:pt x="2379" y="174"/>
                    <a:pt x="2383" y="177"/>
                  </a:cubicBezTo>
                  <a:cubicBezTo>
                    <a:pt x="2387" y="180"/>
                    <a:pt x="2393" y="182"/>
                    <a:pt x="2400" y="184"/>
                  </a:cubicBezTo>
                  <a:cubicBezTo>
                    <a:pt x="2407" y="184"/>
                    <a:pt x="2414" y="184"/>
                    <a:pt x="2421" y="180"/>
                  </a:cubicBezTo>
                  <a:cubicBezTo>
                    <a:pt x="2426" y="179"/>
                    <a:pt x="2429" y="177"/>
                    <a:pt x="2433" y="173"/>
                  </a:cubicBezTo>
                  <a:cubicBezTo>
                    <a:pt x="2437" y="170"/>
                    <a:pt x="2441" y="166"/>
                    <a:pt x="2443" y="162"/>
                  </a:cubicBezTo>
                  <a:cubicBezTo>
                    <a:pt x="2447" y="157"/>
                    <a:pt x="2450" y="152"/>
                    <a:pt x="2452" y="148"/>
                  </a:cubicBezTo>
                  <a:lnTo>
                    <a:pt x="2457" y="136"/>
                  </a:lnTo>
                  <a:cubicBezTo>
                    <a:pt x="2458" y="135"/>
                    <a:pt x="2459" y="133"/>
                    <a:pt x="2460" y="132"/>
                  </a:cubicBezTo>
                  <a:lnTo>
                    <a:pt x="2460" y="132"/>
                  </a:lnTo>
                  <a:cubicBezTo>
                    <a:pt x="2464" y="130"/>
                    <a:pt x="2467" y="127"/>
                    <a:pt x="2471" y="124"/>
                  </a:cubicBezTo>
                  <a:cubicBezTo>
                    <a:pt x="2472" y="123"/>
                    <a:pt x="2474" y="122"/>
                    <a:pt x="2475" y="120"/>
                  </a:cubicBezTo>
                  <a:lnTo>
                    <a:pt x="2475" y="120"/>
                  </a:lnTo>
                  <a:cubicBezTo>
                    <a:pt x="2479" y="126"/>
                    <a:pt x="2484" y="130"/>
                    <a:pt x="2489" y="135"/>
                  </a:cubicBezTo>
                  <a:cubicBezTo>
                    <a:pt x="2496" y="139"/>
                    <a:pt x="2506" y="143"/>
                    <a:pt x="2514" y="144"/>
                  </a:cubicBezTo>
                  <a:lnTo>
                    <a:pt x="2516" y="144"/>
                  </a:lnTo>
                  <a:cubicBezTo>
                    <a:pt x="2516" y="144"/>
                    <a:pt x="2517" y="145"/>
                    <a:pt x="2518" y="145"/>
                  </a:cubicBezTo>
                  <a:cubicBezTo>
                    <a:pt x="2521" y="146"/>
                    <a:pt x="2524" y="148"/>
                    <a:pt x="2530" y="150"/>
                  </a:cubicBezTo>
                  <a:cubicBezTo>
                    <a:pt x="2538" y="153"/>
                    <a:pt x="2546" y="156"/>
                    <a:pt x="2554" y="156"/>
                  </a:cubicBezTo>
                  <a:cubicBezTo>
                    <a:pt x="2558" y="156"/>
                    <a:pt x="2562" y="156"/>
                    <a:pt x="2566" y="155"/>
                  </a:cubicBezTo>
                  <a:cubicBezTo>
                    <a:pt x="2570" y="153"/>
                    <a:pt x="2574" y="152"/>
                    <a:pt x="2577" y="150"/>
                  </a:cubicBezTo>
                  <a:cubicBezTo>
                    <a:pt x="2583" y="148"/>
                    <a:pt x="2587" y="144"/>
                    <a:pt x="2591" y="139"/>
                  </a:cubicBezTo>
                  <a:cubicBezTo>
                    <a:pt x="2597" y="133"/>
                    <a:pt x="2602" y="126"/>
                    <a:pt x="2607" y="119"/>
                  </a:cubicBezTo>
                  <a:lnTo>
                    <a:pt x="2607" y="119"/>
                  </a:lnTo>
                  <a:cubicBezTo>
                    <a:pt x="2608" y="118"/>
                    <a:pt x="2609" y="118"/>
                    <a:pt x="2610" y="117"/>
                  </a:cubicBezTo>
                  <a:cubicBezTo>
                    <a:pt x="2615" y="116"/>
                    <a:pt x="2619" y="113"/>
                    <a:pt x="2624" y="111"/>
                  </a:cubicBezTo>
                  <a:lnTo>
                    <a:pt x="2624" y="111"/>
                  </a:lnTo>
                  <a:cubicBezTo>
                    <a:pt x="2625" y="113"/>
                    <a:pt x="2627" y="115"/>
                    <a:pt x="2628" y="117"/>
                  </a:cubicBezTo>
                  <a:cubicBezTo>
                    <a:pt x="2633" y="123"/>
                    <a:pt x="2638" y="129"/>
                    <a:pt x="2643" y="134"/>
                  </a:cubicBezTo>
                  <a:cubicBezTo>
                    <a:pt x="2646" y="136"/>
                    <a:pt x="2649" y="138"/>
                    <a:pt x="2652" y="139"/>
                  </a:cubicBezTo>
                  <a:cubicBezTo>
                    <a:pt x="2656" y="142"/>
                    <a:pt x="2662" y="144"/>
                    <a:pt x="2668" y="144"/>
                  </a:cubicBezTo>
                  <a:cubicBezTo>
                    <a:pt x="2674" y="144"/>
                    <a:pt x="2679" y="144"/>
                    <a:pt x="2685" y="142"/>
                  </a:cubicBezTo>
                  <a:cubicBezTo>
                    <a:pt x="2690" y="141"/>
                    <a:pt x="2693" y="138"/>
                    <a:pt x="2697" y="136"/>
                  </a:cubicBezTo>
                  <a:cubicBezTo>
                    <a:pt x="2697" y="136"/>
                    <a:pt x="2697" y="136"/>
                    <a:pt x="2697" y="136"/>
                  </a:cubicBezTo>
                  <a:lnTo>
                    <a:pt x="2697" y="136"/>
                  </a:lnTo>
                  <a:cubicBezTo>
                    <a:pt x="2704" y="154"/>
                    <a:pt x="2719" y="169"/>
                    <a:pt x="2744" y="172"/>
                  </a:cubicBezTo>
                  <a:cubicBezTo>
                    <a:pt x="2747" y="172"/>
                    <a:pt x="2750" y="172"/>
                    <a:pt x="2753" y="172"/>
                  </a:cubicBezTo>
                  <a:cubicBezTo>
                    <a:pt x="2765" y="172"/>
                    <a:pt x="2776" y="169"/>
                    <a:pt x="2784" y="163"/>
                  </a:cubicBezTo>
                  <a:lnTo>
                    <a:pt x="2784" y="163"/>
                  </a:lnTo>
                  <a:cubicBezTo>
                    <a:pt x="2781" y="163"/>
                    <a:pt x="2778" y="162"/>
                    <a:pt x="2774" y="162"/>
                  </a:cubicBezTo>
                  <a:cubicBezTo>
                    <a:pt x="2771" y="160"/>
                    <a:pt x="2767" y="158"/>
                    <a:pt x="2764" y="156"/>
                  </a:cubicBezTo>
                  <a:cubicBezTo>
                    <a:pt x="2762" y="155"/>
                    <a:pt x="2759" y="153"/>
                    <a:pt x="2758" y="151"/>
                  </a:cubicBezTo>
                  <a:cubicBezTo>
                    <a:pt x="2755" y="149"/>
                    <a:pt x="2752" y="146"/>
                    <a:pt x="2750" y="144"/>
                  </a:cubicBezTo>
                  <a:cubicBezTo>
                    <a:pt x="2747" y="139"/>
                    <a:pt x="2743" y="135"/>
                    <a:pt x="2741" y="131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8" y="125"/>
                    <a:pt x="2741" y="126"/>
                    <a:pt x="2743" y="126"/>
                  </a:cubicBezTo>
                  <a:cubicBezTo>
                    <a:pt x="2740" y="124"/>
                    <a:pt x="2736" y="123"/>
                    <a:pt x="2733" y="121"/>
                  </a:cubicBezTo>
                  <a:lnTo>
                    <a:pt x="2733" y="121"/>
                  </a:lnTo>
                  <a:cubicBezTo>
                    <a:pt x="2733" y="121"/>
                    <a:pt x="2734" y="122"/>
                    <a:pt x="2735" y="123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5" y="124"/>
                    <a:pt x="2734" y="124"/>
                    <a:pt x="2733" y="123"/>
                  </a:cubicBezTo>
                  <a:cubicBezTo>
                    <a:pt x="2727" y="121"/>
                    <a:pt x="2721" y="118"/>
                    <a:pt x="2716" y="114"/>
                  </a:cubicBezTo>
                  <a:lnTo>
                    <a:pt x="2716" y="114"/>
                  </a:lnTo>
                  <a:cubicBezTo>
                    <a:pt x="2715" y="116"/>
                    <a:pt x="2714" y="117"/>
                    <a:pt x="2713" y="119"/>
                  </a:cubicBezTo>
                  <a:cubicBezTo>
                    <a:pt x="2710" y="124"/>
                    <a:pt x="2704" y="131"/>
                    <a:pt x="2697" y="136"/>
                  </a:cubicBezTo>
                  <a:lnTo>
                    <a:pt x="2697" y="136"/>
                  </a:lnTo>
                  <a:cubicBezTo>
                    <a:pt x="2685" y="102"/>
                    <a:pt x="2703" y="57"/>
                    <a:pt x="2750" y="57"/>
                  </a:cubicBezTo>
                  <a:cubicBezTo>
                    <a:pt x="2752" y="57"/>
                    <a:pt x="2753" y="57"/>
                    <a:pt x="2755" y="57"/>
                  </a:cubicBezTo>
                  <a:cubicBezTo>
                    <a:pt x="2756" y="57"/>
                    <a:pt x="2757" y="57"/>
                    <a:pt x="2759" y="58"/>
                  </a:cubicBezTo>
                  <a:cubicBezTo>
                    <a:pt x="2762" y="59"/>
                    <a:pt x="2762" y="59"/>
                    <a:pt x="2762" y="59"/>
                  </a:cubicBezTo>
                  <a:cubicBezTo>
                    <a:pt x="2762" y="59"/>
                    <a:pt x="2762" y="59"/>
                    <a:pt x="2760" y="58"/>
                  </a:cubicBezTo>
                  <a:lnTo>
                    <a:pt x="2752" y="51"/>
                  </a:lnTo>
                  <a:cubicBezTo>
                    <a:pt x="2748" y="47"/>
                    <a:pt x="2742" y="42"/>
                    <a:pt x="2736" y="40"/>
                  </a:cubicBezTo>
                  <a:cubicBezTo>
                    <a:pt x="2730" y="36"/>
                    <a:pt x="2725" y="35"/>
                    <a:pt x="2718" y="34"/>
                  </a:cubicBezTo>
                  <a:cubicBezTo>
                    <a:pt x="2713" y="34"/>
                    <a:pt x="2708" y="34"/>
                    <a:pt x="2704" y="35"/>
                  </a:cubicBezTo>
                  <a:cubicBezTo>
                    <a:pt x="2699" y="36"/>
                    <a:pt x="2694" y="39"/>
                    <a:pt x="2691" y="41"/>
                  </a:cubicBezTo>
                  <a:cubicBezTo>
                    <a:pt x="2685" y="44"/>
                    <a:pt x="2680" y="49"/>
                    <a:pt x="2676" y="54"/>
                  </a:cubicBezTo>
                  <a:lnTo>
                    <a:pt x="2676" y="54"/>
                  </a:lnTo>
                  <a:cubicBezTo>
                    <a:pt x="2674" y="51"/>
                    <a:pt x="2672" y="48"/>
                    <a:pt x="2669" y="45"/>
                  </a:cubicBezTo>
                  <a:cubicBezTo>
                    <a:pt x="2667" y="42"/>
                    <a:pt x="2664" y="41"/>
                    <a:pt x="2662" y="40"/>
                  </a:cubicBezTo>
                  <a:cubicBezTo>
                    <a:pt x="2659" y="36"/>
                    <a:pt x="2655" y="35"/>
                    <a:pt x="2652" y="33"/>
                  </a:cubicBezTo>
                  <a:cubicBezTo>
                    <a:pt x="2646" y="31"/>
                    <a:pt x="2640" y="31"/>
                    <a:pt x="2633" y="31"/>
                  </a:cubicBezTo>
                  <a:close/>
                  <a:moveTo>
                    <a:pt x="6878" y="763"/>
                  </a:moveTo>
                  <a:cubicBezTo>
                    <a:pt x="6878" y="764"/>
                    <a:pt x="6879" y="764"/>
                    <a:pt x="6878" y="764"/>
                  </a:cubicBezTo>
                  <a:cubicBezTo>
                    <a:pt x="6878" y="764"/>
                    <a:pt x="6878" y="764"/>
                    <a:pt x="6878" y="763"/>
                  </a:cubicBezTo>
                  <a:close/>
                  <a:moveTo>
                    <a:pt x="6977" y="797"/>
                  </a:moveTo>
                  <a:cubicBezTo>
                    <a:pt x="6977" y="797"/>
                    <a:pt x="6977" y="797"/>
                    <a:pt x="6977" y="797"/>
                  </a:cubicBezTo>
                  <a:lnTo>
                    <a:pt x="6977" y="797"/>
                  </a:lnTo>
                  <a:cubicBezTo>
                    <a:pt x="6977" y="797"/>
                    <a:pt x="6976" y="797"/>
                    <a:pt x="6976" y="797"/>
                  </a:cubicBezTo>
                  <a:cubicBezTo>
                    <a:pt x="6976" y="797"/>
                    <a:pt x="6977" y="797"/>
                    <a:pt x="6977" y="797"/>
                  </a:cubicBezTo>
                  <a:close/>
                  <a:moveTo>
                    <a:pt x="7015" y="813"/>
                  </a:moveTo>
                  <a:cubicBezTo>
                    <a:pt x="7015" y="813"/>
                    <a:pt x="7016" y="814"/>
                    <a:pt x="7018" y="815"/>
                  </a:cubicBezTo>
                  <a:lnTo>
                    <a:pt x="7018" y="815"/>
                  </a:lnTo>
                  <a:cubicBezTo>
                    <a:pt x="7017" y="815"/>
                    <a:pt x="7016" y="814"/>
                    <a:pt x="7015" y="814"/>
                  </a:cubicBezTo>
                  <a:cubicBezTo>
                    <a:pt x="7015" y="813"/>
                    <a:pt x="7015" y="813"/>
                    <a:pt x="7015" y="813"/>
                  </a:cubicBezTo>
                  <a:close/>
                  <a:moveTo>
                    <a:pt x="7125" y="836"/>
                  </a:moveTo>
                  <a:cubicBezTo>
                    <a:pt x="7125" y="836"/>
                    <a:pt x="7125" y="837"/>
                    <a:pt x="7126" y="837"/>
                  </a:cubicBezTo>
                  <a:lnTo>
                    <a:pt x="7126" y="837"/>
                  </a:lnTo>
                  <a:cubicBezTo>
                    <a:pt x="7125" y="837"/>
                    <a:pt x="7125" y="836"/>
                    <a:pt x="7125" y="836"/>
                  </a:cubicBezTo>
                  <a:close/>
                  <a:moveTo>
                    <a:pt x="7150" y="878"/>
                  </a:moveTo>
                  <a:lnTo>
                    <a:pt x="7150" y="878"/>
                  </a:lnTo>
                  <a:cubicBezTo>
                    <a:pt x="7150" y="878"/>
                    <a:pt x="7151" y="878"/>
                    <a:pt x="7151" y="879"/>
                  </a:cubicBezTo>
                  <a:cubicBezTo>
                    <a:pt x="7153" y="880"/>
                    <a:pt x="7153" y="880"/>
                    <a:pt x="7153" y="880"/>
                  </a:cubicBezTo>
                  <a:cubicBezTo>
                    <a:pt x="7153" y="880"/>
                    <a:pt x="7151" y="880"/>
                    <a:pt x="7150" y="878"/>
                  </a:cubicBezTo>
                  <a:close/>
                  <a:moveTo>
                    <a:pt x="7264" y="891"/>
                  </a:moveTo>
                  <a:cubicBezTo>
                    <a:pt x="7264" y="892"/>
                    <a:pt x="7265" y="892"/>
                    <a:pt x="7265" y="892"/>
                  </a:cubicBezTo>
                  <a:lnTo>
                    <a:pt x="7265" y="892"/>
                  </a:lnTo>
                  <a:cubicBezTo>
                    <a:pt x="7264" y="892"/>
                    <a:pt x="7264" y="892"/>
                    <a:pt x="7264" y="891"/>
                  </a:cubicBezTo>
                  <a:close/>
                  <a:moveTo>
                    <a:pt x="7227" y="910"/>
                  </a:moveTo>
                  <a:cubicBezTo>
                    <a:pt x="7227" y="910"/>
                    <a:pt x="7229" y="910"/>
                    <a:pt x="7231" y="911"/>
                  </a:cubicBezTo>
                  <a:lnTo>
                    <a:pt x="7228" y="911"/>
                  </a:lnTo>
                  <a:cubicBezTo>
                    <a:pt x="7226" y="910"/>
                    <a:pt x="7226" y="910"/>
                    <a:pt x="7227" y="910"/>
                  </a:cubicBezTo>
                  <a:close/>
                  <a:moveTo>
                    <a:pt x="7449" y="984"/>
                  </a:moveTo>
                  <a:cubicBezTo>
                    <a:pt x="7448" y="984"/>
                    <a:pt x="7448" y="984"/>
                    <a:pt x="7449" y="984"/>
                  </a:cubicBezTo>
                  <a:lnTo>
                    <a:pt x="7449" y="984"/>
                  </a:lnTo>
                  <a:cubicBezTo>
                    <a:pt x="7449" y="984"/>
                    <a:pt x="7449" y="984"/>
                    <a:pt x="7449" y="984"/>
                  </a:cubicBezTo>
                  <a:close/>
                  <a:moveTo>
                    <a:pt x="7479" y="1012"/>
                  </a:moveTo>
                  <a:cubicBezTo>
                    <a:pt x="7479" y="1012"/>
                    <a:pt x="7479" y="1012"/>
                    <a:pt x="7478" y="1012"/>
                  </a:cubicBezTo>
                  <a:cubicBezTo>
                    <a:pt x="7478" y="1012"/>
                    <a:pt x="7477" y="1012"/>
                    <a:pt x="7477" y="1012"/>
                  </a:cubicBezTo>
                  <a:close/>
                  <a:moveTo>
                    <a:pt x="7670" y="1143"/>
                  </a:moveTo>
                  <a:cubicBezTo>
                    <a:pt x="7670" y="1143"/>
                    <a:pt x="7670" y="1143"/>
                    <a:pt x="7670" y="1143"/>
                  </a:cubicBezTo>
                  <a:cubicBezTo>
                    <a:pt x="7670" y="1143"/>
                    <a:pt x="7670" y="1143"/>
                    <a:pt x="7670" y="1143"/>
                  </a:cubicBezTo>
                  <a:close/>
                  <a:moveTo>
                    <a:pt x="7897" y="1206"/>
                  </a:moveTo>
                  <a:cubicBezTo>
                    <a:pt x="7897" y="1206"/>
                    <a:pt x="7897" y="1207"/>
                    <a:pt x="7896" y="1207"/>
                  </a:cubicBezTo>
                  <a:cubicBezTo>
                    <a:pt x="7896" y="1207"/>
                    <a:pt x="7896" y="1207"/>
                    <a:pt x="7895" y="1207"/>
                  </a:cubicBezTo>
                  <a:lnTo>
                    <a:pt x="7895" y="1207"/>
                  </a:lnTo>
                  <a:cubicBezTo>
                    <a:pt x="7896" y="1207"/>
                    <a:pt x="7896" y="1206"/>
                    <a:pt x="7897" y="1206"/>
                  </a:cubicBezTo>
                  <a:close/>
                  <a:moveTo>
                    <a:pt x="7969" y="1221"/>
                  </a:moveTo>
                  <a:cubicBezTo>
                    <a:pt x="7969" y="1222"/>
                    <a:pt x="7969" y="1223"/>
                    <a:pt x="7969" y="1223"/>
                  </a:cubicBezTo>
                  <a:lnTo>
                    <a:pt x="7969" y="1223"/>
                  </a:lnTo>
                  <a:cubicBezTo>
                    <a:pt x="7969" y="1223"/>
                    <a:pt x="7969" y="1223"/>
                    <a:pt x="7969" y="1223"/>
                  </a:cubicBezTo>
                  <a:lnTo>
                    <a:pt x="7969" y="1221"/>
                  </a:lnTo>
                  <a:close/>
                  <a:moveTo>
                    <a:pt x="8007" y="1249"/>
                  </a:moveTo>
                  <a:cubicBezTo>
                    <a:pt x="8007" y="1249"/>
                    <a:pt x="8008" y="1249"/>
                    <a:pt x="8008" y="1249"/>
                  </a:cubicBezTo>
                  <a:cubicBezTo>
                    <a:pt x="8008" y="1249"/>
                    <a:pt x="8008" y="1249"/>
                    <a:pt x="8008" y="1249"/>
                  </a:cubicBezTo>
                  <a:lnTo>
                    <a:pt x="8008" y="1249"/>
                  </a:lnTo>
                  <a:cubicBezTo>
                    <a:pt x="8008" y="1249"/>
                    <a:pt x="8007" y="1249"/>
                    <a:pt x="8007" y="1249"/>
                  </a:cubicBezTo>
                  <a:close/>
                  <a:moveTo>
                    <a:pt x="8010" y="1251"/>
                  </a:moveTo>
                  <a:cubicBezTo>
                    <a:pt x="8010" y="1251"/>
                    <a:pt x="8010" y="1251"/>
                    <a:pt x="8010" y="1252"/>
                  </a:cubicBezTo>
                  <a:cubicBezTo>
                    <a:pt x="8010" y="1253"/>
                    <a:pt x="8010" y="1253"/>
                    <a:pt x="8010" y="1253"/>
                  </a:cubicBezTo>
                  <a:cubicBezTo>
                    <a:pt x="8010" y="1252"/>
                    <a:pt x="8010" y="1251"/>
                    <a:pt x="8010" y="1251"/>
                  </a:cubicBezTo>
                  <a:close/>
                  <a:moveTo>
                    <a:pt x="8147" y="1313"/>
                  </a:moveTo>
                  <a:cubicBezTo>
                    <a:pt x="8147" y="1313"/>
                    <a:pt x="8148" y="1314"/>
                    <a:pt x="8148" y="1314"/>
                  </a:cubicBezTo>
                  <a:cubicBezTo>
                    <a:pt x="8147" y="1314"/>
                    <a:pt x="8147" y="1313"/>
                    <a:pt x="8147" y="1313"/>
                  </a:cubicBezTo>
                  <a:close/>
                  <a:moveTo>
                    <a:pt x="8380" y="1441"/>
                  </a:moveTo>
                  <a:cubicBezTo>
                    <a:pt x="8380" y="1441"/>
                    <a:pt x="8380" y="1441"/>
                    <a:pt x="8381" y="1442"/>
                  </a:cubicBezTo>
                  <a:lnTo>
                    <a:pt x="8379" y="1442"/>
                  </a:lnTo>
                  <a:cubicBezTo>
                    <a:pt x="8379" y="1441"/>
                    <a:pt x="8380" y="1441"/>
                    <a:pt x="8380" y="1441"/>
                  </a:cubicBezTo>
                  <a:close/>
                  <a:moveTo>
                    <a:pt x="8508" y="1538"/>
                  </a:moveTo>
                  <a:cubicBezTo>
                    <a:pt x="8508" y="1538"/>
                    <a:pt x="8509" y="1538"/>
                    <a:pt x="8510" y="1539"/>
                  </a:cubicBezTo>
                  <a:lnTo>
                    <a:pt x="8510" y="1539"/>
                  </a:lnTo>
                  <a:cubicBezTo>
                    <a:pt x="8509" y="1539"/>
                    <a:pt x="8509" y="1539"/>
                    <a:pt x="8508" y="1539"/>
                  </a:cubicBezTo>
                  <a:cubicBezTo>
                    <a:pt x="8508" y="1538"/>
                    <a:pt x="8507" y="1538"/>
                    <a:pt x="8508" y="1538"/>
                  </a:cubicBezTo>
                  <a:close/>
                  <a:moveTo>
                    <a:pt x="8584" y="1553"/>
                  </a:moveTo>
                  <a:cubicBezTo>
                    <a:pt x="8584" y="1553"/>
                    <a:pt x="8585" y="1554"/>
                    <a:pt x="8585" y="1554"/>
                  </a:cubicBezTo>
                  <a:cubicBezTo>
                    <a:pt x="8586" y="1554"/>
                    <a:pt x="8586" y="1555"/>
                    <a:pt x="8586" y="1555"/>
                  </a:cubicBezTo>
                  <a:cubicBezTo>
                    <a:pt x="8586" y="1555"/>
                    <a:pt x="8585" y="1555"/>
                    <a:pt x="8584" y="1553"/>
                  </a:cubicBezTo>
                  <a:close/>
                  <a:moveTo>
                    <a:pt x="8734" y="1621"/>
                  </a:moveTo>
                  <a:cubicBezTo>
                    <a:pt x="8735" y="1621"/>
                    <a:pt x="8735" y="1622"/>
                    <a:pt x="8733" y="1622"/>
                  </a:cubicBezTo>
                  <a:cubicBezTo>
                    <a:pt x="8733" y="1622"/>
                    <a:pt x="8733" y="1622"/>
                    <a:pt x="8733" y="1622"/>
                  </a:cubicBezTo>
                  <a:lnTo>
                    <a:pt x="8733" y="1622"/>
                  </a:lnTo>
                  <a:cubicBezTo>
                    <a:pt x="8733" y="1622"/>
                    <a:pt x="8734" y="1621"/>
                    <a:pt x="8734" y="1621"/>
                  </a:cubicBezTo>
                  <a:close/>
                  <a:moveTo>
                    <a:pt x="3214" y="1"/>
                  </a:moveTo>
                  <a:cubicBezTo>
                    <a:pt x="3213" y="1"/>
                    <a:pt x="3211" y="1"/>
                    <a:pt x="3210" y="2"/>
                  </a:cubicBezTo>
                  <a:cubicBezTo>
                    <a:pt x="3202" y="2"/>
                    <a:pt x="3195" y="5"/>
                    <a:pt x="3189" y="10"/>
                  </a:cubicBezTo>
                  <a:cubicBezTo>
                    <a:pt x="3184" y="14"/>
                    <a:pt x="3181" y="18"/>
                    <a:pt x="3179" y="24"/>
                  </a:cubicBezTo>
                  <a:cubicBezTo>
                    <a:pt x="3176" y="26"/>
                    <a:pt x="3175" y="29"/>
                    <a:pt x="3174" y="32"/>
                  </a:cubicBezTo>
                  <a:cubicBezTo>
                    <a:pt x="3172" y="36"/>
                    <a:pt x="3169" y="41"/>
                    <a:pt x="3168" y="46"/>
                  </a:cubicBezTo>
                  <a:lnTo>
                    <a:pt x="3164" y="57"/>
                  </a:lnTo>
                  <a:lnTo>
                    <a:pt x="3164" y="57"/>
                  </a:lnTo>
                  <a:cubicBezTo>
                    <a:pt x="3163" y="56"/>
                    <a:pt x="3162" y="55"/>
                    <a:pt x="3161" y="55"/>
                  </a:cubicBezTo>
                  <a:cubicBezTo>
                    <a:pt x="3158" y="53"/>
                    <a:pt x="3155" y="51"/>
                    <a:pt x="3152" y="50"/>
                  </a:cubicBezTo>
                  <a:cubicBezTo>
                    <a:pt x="3149" y="49"/>
                    <a:pt x="3146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2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2" y="48"/>
                    <a:pt x="3141" y="48"/>
                    <a:pt x="3140" y="48"/>
                  </a:cubicBezTo>
                  <a:lnTo>
                    <a:pt x="3142" y="48"/>
                  </a:lnTo>
                  <a:cubicBezTo>
                    <a:pt x="3142" y="48"/>
                    <a:pt x="3141" y="47"/>
                    <a:pt x="3140" y="47"/>
                  </a:cubicBezTo>
                  <a:cubicBezTo>
                    <a:pt x="3138" y="46"/>
                    <a:pt x="3135" y="43"/>
                    <a:pt x="3130" y="40"/>
                  </a:cubicBezTo>
                  <a:cubicBezTo>
                    <a:pt x="3122" y="35"/>
                    <a:pt x="3115" y="33"/>
                    <a:pt x="3107" y="32"/>
                  </a:cubicBezTo>
                  <a:cubicBezTo>
                    <a:pt x="3105" y="31"/>
                    <a:pt x="3103" y="31"/>
                    <a:pt x="3102" y="31"/>
                  </a:cubicBezTo>
                  <a:cubicBezTo>
                    <a:pt x="3100" y="31"/>
                    <a:pt x="3098" y="31"/>
                    <a:pt x="3096" y="32"/>
                  </a:cubicBezTo>
                  <a:cubicBezTo>
                    <a:pt x="3092" y="32"/>
                    <a:pt x="3087" y="33"/>
                    <a:pt x="3083" y="34"/>
                  </a:cubicBezTo>
                  <a:cubicBezTo>
                    <a:pt x="3080" y="35"/>
                    <a:pt x="3077" y="38"/>
                    <a:pt x="3074" y="39"/>
                  </a:cubicBezTo>
                  <a:cubicBezTo>
                    <a:pt x="3072" y="41"/>
                    <a:pt x="3070" y="42"/>
                    <a:pt x="3069" y="43"/>
                  </a:cubicBezTo>
                  <a:cubicBezTo>
                    <a:pt x="3064" y="48"/>
                    <a:pt x="3059" y="51"/>
                    <a:pt x="3056" y="57"/>
                  </a:cubicBezTo>
                  <a:lnTo>
                    <a:pt x="3054" y="59"/>
                  </a:lnTo>
                  <a:lnTo>
                    <a:pt x="3051" y="57"/>
                  </a:lnTo>
                  <a:cubicBezTo>
                    <a:pt x="3044" y="54"/>
                    <a:pt x="3037" y="51"/>
                    <a:pt x="3029" y="50"/>
                  </a:cubicBezTo>
                  <a:lnTo>
                    <a:pt x="3029" y="50"/>
                  </a:lnTo>
                  <a:cubicBezTo>
                    <a:pt x="3029" y="50"/>
                    <a:pt x="3028" y="50"/>
                    <a:pt x="3028" y="49"/>
                  </a:cubicBezTo>
                  <a:cubicBezTo>
                    <a:pt x="3026" y="47"/>
                    <a:pt x="3022" y="43"/>
                    <a:pt x="3018" y="40"/>
                  </a:cubicBezTo>
                  <a:cubicBezTo>
                    <a:pt x="3011" y="33"/>
                    <a:pt x="3003" y="29"/>
                    <a:pt x="2993" y="27"/>
                  </a:cubicBezTo>
                  <a:cubicBezTo>
                    <a:pt x="2990" y="26"/>
                    <a:pt x="2986" y="26"/>
                    <a:pt x="2982" y="26"/>
                  </a:cubicBezTo>
                  <a:cubicBezTo>
                    <a:pt x="2978" y="26"/>
                    <a:pt x="2974" y="26"/>
                    <a:pt x="2970" y="28"/>
                  </a:cubicBezTo>
                  <a:cubicBezTo>
                    <a:pt x="2967" y="28"/>
                    <a:pt x="2963" y="29"/>
                    <a:pt x="2961" y="32"/>
                  </a:cubicBezTo>
                  <a:cubicBezTo>
                    <a:pt x="2959" y="33"/>
                    <a:pt x="2956" y="34"/>
                    <a:pt x="2955" y="35"/>
                  </a:cubicBezTo>
                  <a:cubicBezTo>
                    <a:pt x="2949" y="39"/>
                    <a:pt x="2946" y="43"/>
                    <a:pt x="2941" y="48"/>
                  </a:cubicBezTo>
                  <a:lnTo>
                    <a:pt x="2935" y="54"/>
                  </a:lnTo>
                  <a:lnTo>
                    <a:pt x="2935" y="54"/>
                  </a:lnTo>
                  <a:cubicBezTo>
                    <a:pt x="2932" y="55"/>
                    <a:pt x="2928" y="56"/>
                    <a:pt x="2925" y="57"/>
                  </a:cubicBezTo>
                  <a:cubicBezTo>
                    <a:pt x="2923" y="60"/>
                    <a:pt x="2920" y="61"/>
                    <a:pt x="2918" y="62"/>
                  </a:cubicBezTo>
                  <a:cubicBezTo>
                    <a:pt x="2917" y="63"/>
                    <a:pt x="2916" y="64"/>
                    <a:pt x="2915" y="64"/>
                  </a:cubicBezTo>
                  <a:lnTo>
                    <a:pt x="2915" y="64"/>
                  </a:lnTo>
                  <a:cubicBezTo>
                    <a:pt x="2913" y="62"/>
                    <a:pt x="2912" y="59"/>
                    <a:pt x="2910" y="56"/>
                  </a:cubicBezTo>
                  <a:cubicBezTo>
                    <a:pt x="2909" y="54"/>
                    <a:pt x="2908" y="51"/>
                    <a:pt x="2905" y="49"/>
                  </a:cubicBezTo>
                  <a:lnTo>
                    <a:pt x="2903" y="45"/>
                  </a:lnTo>
                  <a:lnTo>
                    <a:pt x="2898" y="39"/>
                  </a:lnTo>
                  <a:cubicBezTo>
                    <a:pt x="2895" y="36"/>
                    <a:pt x="2893" y="34"/>
                    <a:pt x="2889" y="32"/>
                  </a:cubicBezTo>
                  <a:cubicBezTo>
                    <a:pt x="2883" y="28"/>
                    <a:pt x="2876" y="27"/>
                    <a:pt x="2871" y="26"/>
                  </a:cubicBezTo>
                  <a:lnTo>
                    <a:pt x="2864" y="26"/>
                  </a:lnTo>
                  <a:cubicBezTo>
                    <a:pt x="2859" y="26"/>
                    <a:pt x="2852" y="25"/>
                    <a:pt x="2842" y="24"/>
                  </a:cubicBezTo>
                  <a:lnTo>
                    <a:pt x="2830" y="24"/>
                  </a:lnTo>
                  <a:cubicBezTo>
                    <a:pt x="2824" y="24"/>
                    <a:pt x="2818" y="25"/>
                    <a:pt x="2814" y="27"/>
                  </a:cubicBezTo>
                  <a:cubicBezTo>
                    <a:pt x="2809" y="29"/>
                    <a:pt x="2804" y="33"/>
                    <a:pt x="2800" y="36"/>
                  </a:cubicBezTo>
                  <a:cubicBezTo>
                    <a:pt x="2798" y="39"/>
                    <a:pt x="2796" y="41"/>
                    <a:pt x="2794" y="43"/>
                  </a:cubicBezTo>
                  <a:cubicBezTo>
                    <a:pt x="2793" y="46"/>
                    <a:pt x="2791" y="48"/>
                    <a:pt x="2791" y="49"/>
                  </a:cubicBezTo>
                  <a:lnTo>
                    <a:pt x="2789" y="54"/>
                  </a:lnTo>
                  <a:cubicBezTo>
                    <a:pt x="2787" y="58"/>
                    <a:pt x="2785" y="62"/>
                    <a:pt x="2784" y="66"/>
                  </a:cubicBezTo>
                  <a:lnTo>
                    <a:pt x="2784" y="66"/>
                  </a:lnTo>
                  <a:cubicBezTo>
                    <a:pt x="2795" y="73"/>
                    <a:pt x="2803" y="84"/>
                    <a:pt x="2807" y="96"/>
                  </a:cubicBezTo>
                  <a:lnTo>
                    <a:pt x="2807" y="96"/>
                  </a:lnTo>
                  <a:lnTo>
                    <a:pt x="2803" y="92"/>
                  </a:lnTo>
                  <a:lnTo>
                    <a:pt x="2796" y="82"/>
                  </a:lnTo>
                  <a:cubicBezTo>
                    <a:pt x="2792" y="77"/>
                    <a:pt x="2788" y="72"/>
                    <a:pt x="2783" y="68"/>
                  </a:cubicBezTo>
                  <a:lnTo>
                    <a:pt x="2783" y="68"/>
                  </a:lnTo>
                  <a:cubicBezTo>
                    <a:pt x="2781" y="72"/>
                    <a:pt x="2780" y="76"/>
                    <a:pt x="2779" y="79"/>
                  </a:cubicBezTo>
                  <a:cubicBezTo>
                    <a:pt x="2777" y="87"/>
                    <a:pt x="2774" y="94"/>
                    <a:pt x="2772" y="100"/>
                  </a:cubicBezTo>
                  <a:lnTo>
                    <a:pt x="2771" y="102"/>
                  </a:lnTo>
                  <a:lnTo>
                    <a:pt x="2771" y="102"/>
                  </a:lnTo>
                  <a:cubicBezTo>
                    <a:pt x="2772" y="101"/>
                    <a:pt x="2773" y="101"/>
                    <a:pt x="2774" y="100"/>
                  </a:cubicBezTo>
                  <a:cubicBezTo>
                    <a:pt x="2778" y="97"/>
                    <a:pt x="2784" y="94"/>
                    <a:pt x="2789" y="94"/>
                  </a:cubicBezTo>
                  <a:cubicBezTo>
                    <a:pt x="2790" y="94"/>
                    <a:pt x="2792" y="94"/>
                    <a:pt x="2793" y="94"/>
                  </a:cubicBezTo>
                  <a:cubicBezTo>
                    <a:pt x="2796" y="94"/>
                    <a:pt x="2799" y="95"/>
                    <a:pt x="2801" y="95"/>
                  </a:cubicBezTo>
                  <a:cubicBezTo>
                    <a:pt x="2803" y="95"/>
                    <a:pt x="2804" y="97"/>
                    <a:pt x="2807" y="98"/>
                  </a:cubicBezTo>
                  <a:cubicBezTo>
                    <a:pt x="2807" y="98"/>
                    <a:pt x="2807" y="98"/>
                    <a:pt x="2807" y="98"/>
                  </a:cubicBezTo>
                  <a:lnTo>
                    <a:pt x="2807" y="98"/>
                  </a:lnTo>
                  <a:cubicBezTo>
                    <a:pt x="2813" y="122"/>
                    <a:pt x="2805" y="149"/>
                    <a:pt x="2784" y="163"/>
                  </a:cubicBezTo>
                  <a:lnTo>
                    <a:pt x="2784" y="163"/>
                  </a:lnTo>
                  <a:cubicBezTo>
                    <a:pt x="2785" y="163"/>
                    <a:pt x="2786" y="163"/>
                    <a:pt x="2787" y="163"/>
                  </a:cubicBezTo>
                  <a:cubicBezTo>
                    <a:pt x="2789" y="163"/>
                    <a:pt x="2791" y="163"/>
                    <a:pt x="2793" y="163"/>
                  </a:cubicBezTo>
                  <a:cubicBezTo>
                    <a:pt x="2800" y="163"/>
                    <a:pt x="2807" y="159"/>
                    <a:pt x="2813" y="155"/>
                  </a:cubicBezTo>
                  <a:cubicBezTo>
                    <a:pt x="2816" y="152"/>
                    <a:pt x="2820" y="149"/>
                    <a:pt x="2822" y="146"/>
                  </a:cubicBezTo>
                  <a:cubicBezTo>
                    <a:pt x="2823" y="144"/>
                    <a:pt x="2824" y="142"/>
                    <a:pt x="2825" y="141"/>
                  </a:cubicBezTo>
                  <a:cubicBezTo>
                    <a:pt x="2827" y="137"/>
                    <a:pt x="2829" y="135"/>
                    <a:pt x="2830" y="131"/>
                  </a:cubicBezTo>
                  <a:lnTo>
                    <a:pt x="2832" y="124"/>
                  </a:lnTo>
                  <a:cubicBezTo>
                    <a:pt x="2836" y="115"/>
                    <a:pt x="2838" y="107"/>
                    <a:pt x="2840" y="100"/>
                  </a:cubicBezTo>
                  <a:cubicBezTo>
                    <a:pt x="2841" y="98"/>
                    <a:pt x="2842" y="96"/>
                    <a:pt x="2843" y="94"/>
                  </a:cubicBezTo>
                  <a:lnTo>
                    <a:pt x="2843" y="94"/>
                  </a:lnTo>
                  <a:cubicBezTo>
                    <a:pt x="2844" y="94"/>
                    <a:pt x="2846" y="94"/>
                    <a:pt x="2847" y="94"/>
                  </a:cubicBezTo>
                  <a:lnTo>
                    <a:pt x="2847" y="94"/>
                  </a:lnTo>
                  <a:cubicBezTo>
                    <a:pt x="2849" y="98"/>
                    <a:pt x="2851" y="103"/>
                    <a:pt x="2854" y="108"/>
                  </a:cubicBezTo>
                  <a:cubicBezTo>
                    <a:pt x="2855" y="112"/>
                    <a:pt x="2858" y="115"/>
                    <a:pt x="2860" y="120"/>
                  </a:cubicBezTo>
                  <a:cubicBezTo>
                    <a:pt x="2861" y="122"/>
                    <a:pt x="2864" y="124"/>
                    <a:pt x="2865" y="128"/>
                  </a:cubicBezTo>
                  <a:lnTo>
                    <a:pt x="2868" y="131"/>
                  </a:lnTo>
                  <a:cubicBezTo>
                    <a:pt x="2869" y="134"/>
                    <a:pt x="2872" y="135"/>
                    <a:pt x="2873" y="137"/>
                  </a:cubicBezTo>
                  <a:cubicBezTo>
                    <a:pt x="2876" y="139"/>
                    <a:pt x="2879" y="142"/>
                    <a:pt x="2882" y="144"/>
                  </a:cubicBezTo>
                  <a:cubicBezTo>
                    <a:pt x="2888" y="148"/>
                    <a:pt x="2895" y="149"/>
                    <a:pt x="2901" y="150"/>
                  </a:cubicBezTo>
                  <a:cubicBezTo>
                    <a:pt x="2910" y="150"/>
                    <a:pt x="2917" y="148"/>
                    <a:pt x="2925" y="144"/>
                  </a:cubicBezTo>
                  <a:cubicBezTo>
                    <a:pt x="2931" y="139"/>
                    <a:pt x="2938" y="135"/>
                    <a:pt x="2942" y="129"/>
                  </a:cubicBezTo>
                  <a:lnTo>
                    <a:pt x="2950" y="120"/>
                  </a:lnTo>
                  <a:cubicBezTo>
                    <a:pt x="2951" y="119"/>
                    <a:pt x="2951" y="119"/>
                    <a:pt x="2951" y="119"/>
                  </a:cubicBezTo>
                  <a:lnTo>
                    <a:pt x="2951" y="119"/>
                  </a:lnTo>
                  <a:cubicBezTo>
                    <a:pt x="2953" y="118"/>
                    <a:pt x="2954" y="118"/>
                    <a:pt x="2956" y="117"/>
                  </a:cubicBezTo>
                  <a:cubicBezTo>
                    <a:pt x="2964" y="114"/>
                    <a:pt x="2971" y="109"/>
                    <a:pt x="2977" y="102"/>
                  </a:cubicBezTo>
                  <a:cubicBezTo>
                    <a:pt x="2978" y="102"/>
                    <a:pt x="2979" y="101"/>
                    <a:pt x="2980" y="100"/>
                  </a:cubicBezTo>
                  <a:lnTo>
                    <a:pt x="2980" y="100"/>
                  </a:lnTo>
                  <a:cubicBezTo>
                    <a:pt x="2983" y="103"/>
                    <a:pt x="2987" y="106"/>
                    <a:pt x="2991" y="108"/>
                  </a:cubicBezTo>
                  <a:cubicBezTo>
                    <a:pt x="2992" y="109"/>
                    <a:pt x="2994" y="111"/>
                    <a:pt x="2997" y="112"/>
                  </a:cubicBezTo>
                  <a:cubicBezTo>
                    <a:pt x="2999" y="113"/>
                    <a:pt x="3003" y="114"/>
                    <a:pt x="3005" y="115"/>
                  </a:cubicBezTo>
                  <a:cubicBezTo>
                    <a:pt x="3008" y="115"/>
                    <a:pt x="3012" y="116"/>
                    <a:pt x="3015" y="116"/>
                  </a:cubicBezTo>
                  <a:lnTo>
                    <a:pt x="3015" y="116"/>
                  </a:lnTo>
                  <a:cubicBezTo>
                    <a:pt x="3014" y="116"/>
                    <a:pt x="3014" y="115"/>
                    <a:pt x="3014" y="115"/>
                  </a:cubicBezTo>
                  <a:lnTo>
                    <a:pt x="3014" y="115"/>
                  </a:lnTo>
                  <a:cubicBezTo>
                    <a:pt x="3014" y="115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6" y="116"/>
                    <a:pt x="3016" y="116"/>
                    <a:pt x="3016" y="116"/>
                  </a:cubicBezTo>
                  <a:lnTo>
                    <a:pt x="3015" y="116"/>
                  </a:lnTo>
                  <a:lnTo>
                    <a:pt x="3026" y="122"/>
                  </a:lnTo>
                  <a:cubicBezTo>
                    <a:pt x="3032" y="126"/>
                    <a:pt x="3038" y="128"/>
                    <a:pt x="3045" y="129"/>
                  </a:cubicBezTo>
                  <a:cubicBezTo>
                    <a:pt x="3048" y="130"/>
                    <a:pt x="3051" y="130"/>
                    <a:pt x="3054" y="130"/>
                  </a:cubicBezTo>
                  <a:cubicBezTo>
                    <a:pt x="3057" y="130"/>
                    <a:pt x="3062" y="130"/>
                    <a:pt x="3065" y="129"/>
                  </a:cubicBezTo>
                  <a:cubicBezTo>
                    <a:pt x="3072" y="128"/>
                    <a:pt x="3079" y="124"/>
                    <a:pt x="3084" y="121"/>
                  </a:cubicBezTo>
                  <a:cubicBezTo>
                    <a:pt x="3089" y="116"/>
                    <a:pt x="3094" y="112"/>
                    <a:pt x="3099" y="106"/>
                  </a:cubicBezTo>
                  <a:lnTo>
                    <a:pt x="3101" y="103"/>
                  </a:lnTo>
                  <a:lnTo>
                    <a:pt x="3101" y="103"/>
                  </a:lnTo>
                  <a:cubicBezTo>
                    <a:pt x="3106" y="106"/>
                    <a:pt x="3113" y="110"/>
                    <a:pt x="3118" y="112"/>
                  </a:cubicBezTo>
                  <a:cubicBezTo>
                    <a:pt x="3121" y="112"/>
                    <a:pt x="3122" y="113"/>
                    <a:pt x="3124" y="113"/>
                  </a:cubicBezTo>
                  <a:lnTo>
                    <a:pt x="3124" y="113"/>
                  </a:lnTo>
                  <a:lnTo>
                    <a:pt x="3131" y="121"/>
                  </a:lnTo>
                  <a:cubicBezTo>
                    <a:pt x="3136" y="126"/>
                    <a:pt x="3140" y="129"/>
                    <a:pt x="3145" y="134"/>
                  </a:cubicBezTo>
                  <a:cubicBezTo>
                    <a:pt x="3147" y="135"/>
                    <a:pt x="3150" y="136"/>
                    <a:pt x="3152" y="137"/>
                  </a:cubicBezTo>
                  <a:cubicBezTo>
                    <a:pt x="3155" y="139"/>
                    <a:pt x="3159" y="141"/>
                    <a:pt x="3162" y="141"/>
                  </a:cubicBezTo>
                  <a:cubicBezTo>
                    <a:pt x="3166" y="142"/>
                    <a:pt x="3169" y="143"/>
                    <a:pt x="3173" y="143"/>
                  </a:cubicBezTo>
                  <a:cubicBezTo>
                    <a:pt x="3175" y="143"/>
                    <a:pt x="3177" y="142"/>
                    <a:pt x="3180" y="142"/>
                  </a:cubicBezTo>
                  <a:cubicBezTo>
                    <a:pt x="3187" y="141"/>
                    <a:pt x="3194" y="137"/>
                    <a:pt x="3198" y="133"/>
                  </a:cubicBezTo>
                  <a:cubicBezTo>
                    <a:pt x="3203" y="129"/>
                    <a:pt x="3206" y="124"/>
                    <a:pt x="3209" y="120"/>
                  </a:cubicBezTo>
                  <a:cubicBezTo>
                    <a:pt x="3211" y="116"/>
                    <a:pt x="3212" y="114"/>
                    <a:pt x="3213" y="112"/>
                  </a:cubicBezTo>
                  <a:cubicBezTo>
                    <a:pt x="3217" y="101"/>
                    <a:pt x="3219" y="93"/>
                    <a:pt x="3223" y="86"/>
                  </a:cubicBezTo>
                  <a:lnTo>
                    <a:pt x="3229" y="68"/>
                  </a:lnTo>
                  <a:lnTo>
                    <a:pt x="3229" y="68"/>
                  </a:lnTo>
                  <a:cubicBezTo>
                    <a:pt x="3230" y="68"/>
                    <a:pt x="3232" y="68"/>
                    <a:pt x="3234" y="69"/>
                  </a:cubicBezTo>
                  <a:lnTo>
                    <a:pt x="3234" y="69"/>
                  </a:lnTo>
                  <a:cubicBezTo>
                    <a:pt x="3235" y="69"/>
                    <a:pt x="3235" y="70"/>
                    <a:pt x="3235" y="71"/>
                  </a:cubicBezTo>
                  <a:cubicBezTo>
                    <a:pt x="3238" y="78"/>
                    <a:pt x="3241" y="85"/>
                    <a:pt x="3245" y="94"/>
                  </a:cubicBezTo>
                  <a:cubicBezTo>
                    <a:pt x="3248" y="99"/>
                    <a:pt x="3250" y="104"/>
                    <a:pt x="3254" y="108"/>
                  </a:cubicBezTo>
                  <a:lnTo>
                    <a:pt x="3259" y="114"/>
                  </a:lnTo>
                  <a:cubicBezTo>
                    <a:pt x="3261" y="116"/>
                    <a:pt x="3264" y="119"/>
                    <a:pt x="3267" y="121"/>
                  </a:cubicBezTo>
                  <a:cubicBezTo>
                    <a:pt x="3274" y="125"/>
                    <a:pt x="3282" y="128"/>
                    <a:pt x="3289" y="128"/>
                  </a:cubicBezTo>
                  <a:cubicBezTo>
                    <a:pt x="3294" y="128"/>
                    <a:pt x="3299" y="127"/>
                    <a:pt x="3304" y="124"/>
                  </a:cubicBezTo>
                  <a:cubicBezTo>
                    <a:pt x="3307" y="123"/>
                    <a:pt x="3311" y="121"/>
                    <a:pt x="3314" y="119"/>
                  </a:cubicBezTo>
                  <a:cubicBezTo>
                    <a:pt x="3319" y="114"/>
                    <a:pt x="3323" y="109"/>
                    <a:pt x="3326" y="105"/>
                  </a:cubicBezTo>
                  <a:cubicBezTo>
                    <a:pt x="3329" y="101"/>
                    <a:pt x="3332" y="97"/>
                    <a:pt x="3334" y="92"/>
                  </a:cubicBezTo>
                  <a:cubicBezTo>
                    <a:pt x="3334" y="92"/>
                    <a:pt x="3334" y="92"/>
                    <a:pt x="3334" y="91"/>
                  </a:cubicBezTo>
                  <a:lnTo>
                    <a:pt x="3334" y="91"/>
                  </a:lnTo>
                  <a:cubicBezTo>
                    <a:pt x="3335" y="92"/>
                    <a:pt x="3335" y="92"/>
                    <a:pt x="3335" y="92"/>
                  </a:cubicBezTo>
                  <a:cubicBezTo>
                    <a:pt x="3342" y="97"/>
                    <a:pt x="3349" y="101"/>
                    <a:pt x="3357" y="102"/>
                  </a:cubicBezTo>
                  <a:lnTo>
                    <a:pt x="3357" y="102"/>
                  </a:lnTo>
                  <a:cubicBezTo>
                    <a:pt x="3359" y="104"/>
                    <a:pt x="3364" y="109"/>
                    <a:pt x="3373" y="116"/>
                  </a:cubicBezTo>
                  <a:cubicBezTo>
                    <a:pt x="3383" y="124"/>
                    <a:pt x="3393" y="128"/>
                    <a:pt x="3405" y="128"/>
                  </a:cubicBezTo>
                  <a:cubicBezTo>
                    <a:pt x="3413" y="128"/>
                    <a:pt x="3421" y="126"/>
                    <a:pt x="3428" y="121"/>
                  </a:cubicBezTo>
                  <a:cubicBezTo>
                    <a:pt x="3431" y="117"/>
                    <a:pt x="3435" y="115"/>
                    <a:pt x="3438" y="112"/>
                  </a:cubicBezTo>
                  <a:cubicBezTo>
                    <a:pt x="3444" y="105"/>
                    <a:pt x="3448" y="99"/>
                    <a:pt x="3453" y="92"/>
                  </a:cubicBezTo>
                  <a:lnTo>
                    <a:pt x="3453" y="92"/>
                  </a:lnTo>
                  <a:lnTo>
                    <a:pt x="3469" y="93"/>
                  </a:lnTo>
                  <a:lnTo>
                    <a:pt x="3481" y="93"/>
                  </a:lnTo>
                  <a:cubicBezTo>
                    <a:pt x="3479" y="93"/>
                    <a:pt x="3479" y="93"/>
                    <a:pt x="3479" y="93"/>
                  </a:cubicBezTo>
                  <a:lnTo>
                    <a:pt x="3479" y="93"/>
                  </a:lnTo>
                  <a:cubicBezTo>
                    <a:pt x="3480" y="93"/>
                    <a:pt x="3480" y="93"/>
                    <a:pt x="3481" y="93"/>
                  </a:cubicBezTo>
                  <a:cubicBezTo>
                    <a:pt x="3489" y="97"/>
                    <a:pt x="3498" y="100"/>
                    <a:pt x="3506" y="104"/>
                  </a:cubicBezTo>
                  <a:lnTo>
                    <a:pt x="3512" y="105"/>
                  </a:lnTo>
                  <a:lnTo>
                    <a:pt x="3512" y="105"/>
                  </a:lnTo>
                  <a:cubicBezTo>
                    <a:pt x="3512" y="105"/>
                    <a:pt x="3512" y="105"/>
                    <a:pt x="3512" y="105"/>
                  </a:cubicBezTo>
                  <a:lnTo>
                    <a:pt x="3522" y="113"/>
                  </a:lnTo>
                  <a:cubicBezTo>
                    <a:pt x="3526" y="119"/>
                    <a:pt x="3533" y="123"/>
                    <a:pt x="3540" y="126"/>
                  </a:cubicBezTo>
                  <a:cubicBezTo>
                    <a:pt x="3542" y="127"/>
                    <a:pt x="3546" y="128"/>
                    <a:pt x="3549" y="129"/>
                  </a:cubicBezTo>
                  <a:cubicBezTo>
                    <a:pt x="3552" y="130"/>
                    <a:pt x="3554" y="130"/>
                    <a:pt x="3556" y="130"/>
                  </a:cubicBezTo>
                  <a:cubicBezTo>
                    <a:pt x="3559" y="130"/>
                    <a:pt x="3561" y="130"/>
                    <a:pt x="3563" y="129"/>
                  </a:cubicBezTo>
                  <a:cubicBezTo>
                    <a:pt x="3569" y="128"/>
                    <a:pt x="3574" y="126"/>
                    <a:pt x="3578" y="123"/>
                  </a:cubicBezTo>
                  <a:cubicBezTo>
                    <a:pt x="3581" y="121"/>
                    <a:pt x="3583" y="120"/>
                    <a:pt x="3585" y="117"/>
                  </a:cubicBezTo>
                  <a:cubicBezTo>
                    <a:pt x="3589" y="113"/>
                    <a:pt x="3594" y="108"/>
                    <a:pt x="3597" y="103"/>
                  </a:cubicBezTo>
                  <a:lnTo>
                    <a:pt x="3597" y="103"/>
                  </a:lnTo>
                  <a:cubicBezTo>
                    <a:pt x="3599" y="106"/>
                    <a:pt x="3601" y="109"/>
                    <a:pt x="3604" y="112"/>
                  </a:cubicBezTo>
                  <a:cubicBezTo>
                    <a:pt x="3610" y="117"/>
                    <a:pt x="3615" y="122"/>
                    <a:pt x="3622" y="124"/>
                  </a:cubicBezTo>
                  <a:cubicBezTo>
                    <a:pt x="3626" y="125"/>
                    <a:pt x="3629" y="126"/>
                    <a:pt x="3633" y="126"/>
                  </a:cubicBezTo>
                  <a:cubicBezTo>
                    <a:pt x="3635" y="126"/>
                    <a:pt x="3636" y="126"/>
                    <a:pt x="3637" y="126"/>
                  </a:cubicBezTo>
                  <a:cubicBezTo>
                    <a:pt x="3641" y="126"/>
                    <a:pt x="3644" y="126"/>
                    <a:pt x="3647" y="124"/>
                  </a:cubicBezTo>
                  <a:cubicBezTo>
                    <a:pt x="3654" y="122"/>
                    <a:pt x="3660" y="120"/>
                    <a:pt x="3665" y="115"/>
                  </a:cubicBezTo>
                  <a:lnTo>
                    <a:pt x="3665" y="115"/>
                  </a:lnTo>
                  <a:cubicBezTo>
                    <a:pt x="3668" y="122"/>
                    <a:pt x="3671" y="128"/>
                    <a:pt x="3676" y="134"/>
                  </a:cubicBezTo>
                  <a:cubicBezTo>
                    <a:pt x="3677" y="135"/>
                    <a:pt x="3678" y="137"/>
                    <a:pt x="3680" y="138"/>
                  </a:cubicBezTo>
                  <a:cubicBezTo>
                    <a:pt x="3681" y="141"/>
                    <a:pt x="3684" y="143"/>
                    <a:pt x="3686" y="144"/>
                  </a:cubicBezTo>
                  <a:cubicBezTo>
                    <a:pt x="3690" y="148"/>
                    <a:pt x="3694" y="150"/>
                    <a:pt x="3699" y="151"/>
                  </a:cubicBezTo>
                  <a:cubicBezTo>
                    <a:pt x="3702" y="152"/>
                    <a:pt x="3706" y="153"/>
                    <a:pt x="3709" y="153"/>
                  </a:cubicBezTo>
                  <a:cubicBezTo>
                    <a:pt x="3712" y="153"/>
                    <a:pt x="3714" y="153"/>
                    <a:pt x="3717" y="152"/>
                  </a:cubicBezTo>
                  <a:cubicBezTo>
                    <a:pt x="3722" y="151"/>
                    <a:pt x="3727" y="150"/>
                    <a:pt x="3731" y="146"/>
                  </a:cubicBezTo>
                  <a:cubicBezTo>
                    <a:pt x="3734" y="145"/>
                    <a:pt x="3736" y="143"/>
                    <a:pt x="3738" y="142"/>
                  </a:cubicBezTo>
                  <a:cubicBezTo>
                    <a:pt x="3742" y="138"/>
                    <a:pt x="3744" y="136"/>
                    <a:pt x="3746" y="133"/>
                  </a:cubicBezTo>
                  <a:cubicBezTo>
                    <a:pt x="3750" y="127"/>
                    <a:pt x="3755" y="121"/>
                    <a:pt x="3758" y="114"/>
                  </a:cubicBezTo>
                  <a:lnTo>
                    <a:pt x="3758" y="114"/>
                  </a:lnTo>
                  <a:cubicBezTo>
                    <a:pt x="3763" y="118"/>
                    <a:pt x="3768" y="121"/>
                    <a:pt x="3775" y="123"/>
                  </a:cubicBezTo>
                  <a:cubicBezTo>
                    <a:pt x="3780" y="126"/>
                    <a:pt x="3786" y="127"/>
                    <a:pt x="3791" y="127"/>
                  </a:cubicBezTo>
                  <a:lnTo>
                    <a:pt x="3801" y="127"/>
                  </a:lnTo>
                  <a:cubicBezTo>
                    <a:pt x="3807" y="126"/>
                    <a:pt x="3811" y="124"/>
                    <a:pt x="3816" y="123"/>
                  </a:cubicBezTo>
                  <a:lnTo>
                    <a:pt x="3819" y="123"/>
                  </a:lnTo>
                  <a:lnTo>
                    <a:pt x="3822" y="127"/>
                  </a:lnTo>
                  <a:cubicBezTo>
                    <a:pt x="3824" y="130"/>
                    <a:pt x="3827" y="135"/>
                    <a:pt x="3831" y="138"/>
                  </a:cubicBezTo>
                  <a:cubicBezTo>
                    <a:pt x="3834" y="142"/>
                    <a:pt x="3837" y="144"/>
                    <a:pt x="3840" y="146"/>
                  </a:cubicBezTo>
                  <a:cubicBezTo>
                    <a:pt x="3847" y="151"/>
                    <a:pt x="3853" y="153"/>
                    <a:pt x="3861" y="155"/>
                  </a:cubicBezTo>
                  <a:lnTo>
                    <a:pt x="3874" y="155"/>
                  </a:lnTo>
                  <a:cubicBezTo>
                    <a:pt x="3876" y="153"/>
                    <a:pt x="3879" y="152"/>
                    <a:pt x="3883" y="151"/>
                  </a:cubicBezTo>
                  <a:cubicBezTo>
                    <a:pt x="3886" y="150"/>
                    <a:pt x="3890" y="148"/>
                    <a:pt x="3893" y="144"/>
                  </a:cubicBezTo>
                  <a:cubicBezTo>
                    <a:pt x="3898" y="141"/>
                    <a:pt x="3901" y="137"/>
                    <a:pt x="3905" y="134"/>
                  </a:cubicBezTo>
                  <a:cubicBezTo>
                    <a:pt x="3907" y="132"/>
                    <a:pt x="3909" y="129"/>
                    <a:pt x="3911" y="127"/>
                  </a:cubicBezTo>
                  <a:lnTo>
                    <a:pt x="3911" y="127"/>
                  </a:lnTo>
                  <a:cubicBezTo>
                    <a:pt x="3912" y="127"/>
                    <a:pt x="3913" y="127"/>
                    <a:pt x="3913" y="127"/>
                  </a:cubicBezTo>
                  <a:cubicBezTo>
                    <a:pt x="3918" y="126"/>
                    <a:pt x="3924" y="124"/>
                    <a:pt x="3928" y="122"/>
                  </a:cubicBezTo>
                  <a:cubicBezTo>
                    <a:pt x="3931" y="120"/>
                    <a:pt x="3934" y="118"/>
                    <a:pt x="3938" y="115"/>
                  </a:cubicBezTo>
                  <a:lnTo>
                    <a:pt x="3938" y="115"/>
                  </a:lnTo>
                  <a:cubicBezTo>
                    <a:pt x="3939" y="118"/>
                    <a:pt x="3940" y="120"/>
                    <a:pt x="3942" y="122"/>
                  </a:cubicBezTo>
                  <a:cubicBezTo>
                    <a:pt x="3946" y="129"/>
                    <a:pt x="3950" y="135"/>
                    <a:pt x="3956" y="139"/>
                  </a:cubicBezTo>
                  <a:cubicBezTo>
                    <a:pt x="3959" y="142"/>
                    <a:pt x="3962" y="144"/>
                    <a:pt x="3965" y="146"/>
                  </a:cubicBezTo>
                  <a:cubicBezTo>
                    <a:pt x="3970" y="148"/>
                    <a:pt x="3974" y="149"/>
                    <a:pt x="3979" y="150"/>
                  </a:cubicBezTo>
                  <a:lnTo>
                    <a:pt x="4013" y="150"/>
                  </a:lnTo>
                  <a:lnTo>
                    <a:pt x="4018" y="156"/>
                  </a:lnTo>
                  <a:cubicBezTo>
                    <a:pt x="4023" y="160"/>
                    <a:pt x="4028" y="165"/>
                    <a:pt x="4034" y="168"/>
                  </a:cubicBezTo>
                  <a:cubicBezTo>
                    <a:pt x="4038" y="171"/>
                    <a:pt x="4044" y="173"/>
                    <a:pt x="4050" y="174"/>
                  </a:cubicBezTo>
                  <a:cubicBezTo>
                    <a:pt x="4054" y="174"/>
                    <a:pt x="4060" y="174"/>
                    <a:pt x="4065" y="173"/>
                  </a:cubicBezTo>
                  <a:cubicBezTo>
                    <a:pt x="4069" y="172"/>
                    <a:pt x="4073" y="170"/>
                    <a:pt x="4076" y="168"/>
                  </a:cubicBezTo>
                  <a:cubicBezTo>
                    <a:pt x="4083" y="164"/>
                    <a:pt x="4088" y="158"/>
                    <a:pt x="4093" y="152"/>
                  </a:cubicBezTo>
                  <a:cubicBezTo>
                    <a:pt x="4094" y="150"/>
                    <a:pt x="4096" y="148"/>
                    <a:pt x="4097" y="147"/>
                  </a:cubicBezTo>
                  <a:lnTo>
                    <a:pt x="4097" y="147"/>
                  </a:lnTo>
                  <a:cubicBezTo>
                    <a:pt x="4099" y="149"/>
                    <a:pt x="4100" y="151"/>
                    <a:pt x="4102" y="153"/>
                  </a:cubicBezTo>
                  <a:cubicBezTo>
                    <a:pt x="4103" y="155"/>
                    <a:pt x="4104" y="157"/>
                    <a:pt x="4105" y="158"/>
                  </a:cubicBezTo>
                  <a:cubicBezTo>
                    <a:pt x="4108" y="160"/>
                    <a:pt x="4110" y="162"/>
                    <a:pt x="4112" y="164"/>
                  </a:cubicBezTo>
                  <a:cubicBezTo>
                    <a:pt x="4119" y="168"/>
                    <a:pt x="4127" y="170"/>
                    <a:pt x="4134" y="170"/>
                  </a:cubicBezTo>
                  <a:cubicBezTo>
                    <a:pt x="4135" y="170"/>
                    <a:pt x="4136" y="170"/>
                    <a:pt x="4138" y="170"/>
                  </a:cubicBezTo>
                  <a:cubicBezTo>
                    <a:pt x="4145" y="170"/>
                    <a:pt x="4151" y="167"/>
                    <a:pt x="4156" y="164"/>
                  </a:cubicBezTo>
                  <a:cubicBezTo>
                    <a:pt x="4159" y="163"/>
                    <a:pt x="4162" y="160"/>
                    <a:pt x="4164" y="158"/>
                  </a:cubicBezTo>
                  <a:cubicBezTo>
                    <a:pt x="4172" y="151"/>
                    <a:pt x="4177" y="146"/>
                    <a:pt x="4180" y="142"/>
                  </a:cubicBezTo>
                  <a:lnTo>
                    <a:pt x="4180" y="142"/>
                  </a:lnTo>
                  <a:cubicBezTo>
                    <a:pt x="4186" y="143"/>
                    <a:pt x="4192" y="145"/>
                    <a:pt x="4202" y="146"/>
                  </a:cubicBezTo>
                  <a:cubicBezTo>
                    <a:pt x="4210" y="148"/>
                    <a:pt x="4219" y="149"/>
                    <a:pt x="4228" y="149"/>
                  </a:cubicBezTo>
                  <a:lnTo>
                    <a:pt x="4251" y="149"/>
                  </a:lnTo>
                  <a:cubicBezTo>
                    <a:pt x="4259" y="149"/>
                    <a:pt x="4268" y="148"/>
                    <a:pt x="4277" y="146"/>
                  </a:cubicBezTo>
                  <a:lnTo>
                    <a:pt x="4277" y="146"/>
                  </a:lnTo>
                  <a:cubicBezTo>
                    <a:pt x="4278" y="148"/>
                    <a:pt x="4279" y="151"/>
                    <a:pt x="4280" y="153"/>
                  </a:cubicBezTo>
                  <a:cubicBezTo>
                    <a:pt x="4281" y="157"/>
                    <a:pt x="4284" y="160"/>
                    <a:pt x="4286" y="165"/>
                  </a:cubicBezTo>
                  <a:cubicBezTo>
                    <a:pt x="4288" y="172"/>
                    <a:pt x="4293" y="178"/>
                    <a:pt x="4298" y="184"/>
                  </a:cubicBezTo>
                  <a:cubicBezTo>
                    <a:pt x="4301" y="186"/>
                    <a:pt x="4305" y="188"/>
                    <a:pt x="4307" y="189"/>
                  </a:cubicBezTo>
                  <a:cubicBezTo>
                    <a:pt x="4311" y="191"/>
                    <a:pt x="4314" y="192"/>
                    <a:pt x="4317" y="193"/>
                  </a:cubicBezTo>
                  <a:lnTo>
                    <a:pt x="4317" y="193"/>
                  </a:lnTo>
                  <a:cubicBezTo>
                    <a:pt x="4319" y="194"/>
                    <a:pt x="4320" y="194"/>
                    <a:pt x="4321" y="195"/>
                  </a:cubicBezTo>
                  <a:cubicBezTo>
                    <a:pt x="4323" y="197"/>
                    <a:pt x="4327" y="201"/>
                    <a:pt x="4331" y="204"/>
                  </a:cubicBezTo>
                  <a:cubicBezTo>
                    <a:pt x="4341" y="211"/>
                    <a:pt x="4351" y="215"/>
                    <a:pt x="4363" y="215"/>
                  </a:cubicBezTo>
                  <a:cubicBezTo>
                    <a:pt x="4366" y="215"/>
                    <a:pt x="4368" y="214"/>
                    <a:pt x="4371" y="214"/>
                  </a:cubicBezTo>
                  <a:cubicBezTo>
                    <a:pt x="4374" y="212"/>
                    <a:pt x="4379" y="211"/>
                    <a:pt x="4382" y="210"/>
                  </a:cubicBezTo>
                  <a:cubicBezTo>
                    <a:pt x="4387" y="208"/>
                    <a:pt x="4392" y="206"/>
                    <a:pt x="4395" y="203"/>
                  </a:cubicBezTo>
                  <a:lnTo>
                    <a:pt x="4400" y="200"/>
                  </a:lnTo>
                  <a:lnTo>
                    <a:pt x="4400" y="200"/>
                  </a:lnTo>
                  <a:cubicBezTo>
                    <a:pt x="4401" y="201"/>
                    <a:pt x="4401" y="201"/>
                    <a:pt x="4402" y="201"/>
                  </a:cubicBezTo>
                  <a:cubicBezTo>
                    <a:pt x="4404" y="201"/>
                    <a:pt x="4406" y="200"/>
                    <a:pt x="4408" y="200"/>
                  </a:cubicBezTo>
                  <a:cubicBezTo>
                    <a:pt x="4417" y="199"/>
                    <a:pt x="4425" y="194"/>
                    <a:pt x="4432" y="189"/>
                  </a:cubicBezTo>
                  <a:cubicBezTo>
                    <a:pt x="4436" y="186"/>
                    <a:pt x="4439" y="182"/>
                    <a:pt x="4442" y="180"/>
                  </a:cubicBezTo>
                  <a:cubicBezTo>
                    <a:pt x="4443" y="178"/>
                    <a:pt x="4445" y="177"/>
                    <a:pt x="4447" y="175"/>
                  </a:cubicBezTo>
                  <a:lnTo>
                    <a:pt x="4455" y="175"/>
                  </a:lnTo>
                  <a:cubicBezTo>
                    <a:pt x="4460" y="175"/>
                    <a:pt x="4464" y="174"/>
                    <a:pt x="4468" y="174"/>
                  </a:cubicBezTo>
                  <a:lnTo>
                    <a:pt x="4480" y="174"/>
                  </a:lnTo>
                  <a:cubicBezTo>
                    <a:pt x="4482" y="175"/>
                    <a:pt x="4489" y="179"/>
                    <a:pt x="4499" y="184"/>
                  </a:cubicBezTo>
                  <a:cubicBezTo>
                    <a:pt x="4503" y="184"/>
                    <a:pt x="4505" y="185"/>
                    <a:pt x="4508" y="186"/>
                  </a:cubicBezTo>
                  <a:lnTo>
                    <a:pt x="4512" y="187"/>
                  </a:lnTo>
                  <a:lnTo>
                    <a:pt x="4512" y="187"/>
                  </a:lnTo>
                  <a:cubicBezTo>
                    <a:pt x="4512" y="186"/>
                    <a:pt x="4512" y="186"/>
                    <a:pt x="4512" y="186"/>
                  </a:cubicBezTo>
                  <a:lnTo>
                    <a:pt x="4512" y="186"/>
                  </a:lnTo>
                  <a:cubicBezTo>
                    <a:pt x="4512" y="186"/>
                    <a:pt x="4512" y="186"/>
                    <a:pt x="4513" y="187"/>
                  </a:cubicBezTo>
                  <a:lnTo>
                    <a:pt x="4513" y="187"/>
                  </a:lnTo>
                  <a:lnTo>
                    <a:pt x="4512" y="187"/>
                  </a:lnTo>
                  <a:lnTo>
                    <a:pt x="4512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lnTo>
                    <a:pt x="4514" y="187"/>
                  </a:ln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4" y="188"/>
                    <a:pt x="4514" y="188"/>
                  </a:cubicBezTo>
                  <a:lnTo>
                    <a:pt x="4522" y="195"/>
                  </a:lnTo>
                  <a:cubicBezTo>
                    <a:pt x="4528" y="199"/>
                    <a:pt x="4534" y="202"/>
                    <a:pt x="4540" y="204"/>
                  </a:cubicBezTo>
                  <a:cubicBezTo>
                    <a:pt x="4542" y="206"/>
                    <a:pt x="4544" y="207"/>
                    <a:pt x="4547" y="207"/>
                  </a:cubicBezTo>
                  <a:cubicBezTo>
                    <a:pt x="4549" y="207"/>
                    <a:pt x="4551" y="208"/>
                    <a:pt x="4554" y="208"/>
                  </a:cubicBezTo>
                  <a:cubicBezTo>
                    <a:pt x="4556" y="208"/>
                    <a:pt x="4558" y="207"/>
                    <a:pt x="4559" y="207"/>
                  </a:cubicBezTo>
                  <a:cubicBezTo>
                    <a:pt x="4564" y="207"/>
                    <a:pt x="4569" y="204"/>
                    <a:pt x="4572" y="203"/>
                  </a:cubicBezTo>
                  <a:cubicBezTo>
                    <a:pt x="4575" y="202"/>
                    <a:pt x="4577" y="200"/>
                    <a:pt x="4579" y="199"/>
                  </a:cubicBezTo>
                  <a:cubicBezTo>
                    <a:pt x="4583" y="196"/>
                    <a:pt x="4586" y="193"/>
                    <a:pt x="4589" y="189"/>
                  </a:cubicBezTo>
                  <a:lnTo>
                    <a:pt x="4589" y="189"/>
                  </a:lnTo>
                  <a:cubicBezTo>
                    <a:pt x="4590" y="192"/>
                    <a:pt x="4591" y="196"/>
                    <a:pt x="4592" y="200"/>
                  </a:cubicBezTo>
                  <a:cubicBezTo>
                    <a:pt x="4592" y="202"/>
                    <a:pt x="4593" y="204"/>
                    <a:pt x="4594" y="208"/>
                  </a:cubicBezTo>
                  <a:cubicBezTo>
                    <a:pt x="4595" y="211"/>
                    <a:pt x="4598" y="214"/>
                    <a:pt x="4600" y="217"/>
                  </a:cubicBezTo>
                  <a:cubicBezTo>
                    <a:pt x="4601" y="221"/>
                    <a:pt x="4603" y="223"/>
                    <a:pt x="4607" y="225"/>
                  </a:cubicBezTo>
                  <a:cubicBezTo>
                    <a:pt x="4612" y="230"/>
                    <a:pt x="4617" y="232"/>
                    <a:pt x="4623" y="234"/>
                  </a:cubicBezTo>
                  <a:cubicBezTo>
                    <a:pt x="4629" y="234"/>
                    <a:pt x="4634" y="234"/>
                    <a:pt x="4639" y="233"/>
                  </a:cubicBezTo>
                  <a:cubicBezTo>
                    <a:pt x="4642" y="232"/>
                    <a:pt x="4645" y="231"/>
                    <a:pt x="4649" y="229"/>
                  </a:cubicBezTo>
                  <a:cubicBezTo>
                    <a:pt x="4654" y="225"/>
                    <a:pt x="4660" y="221"/>
                    <a:pt x="4665" y="216"/>
                  </a:cubicBezTo>
                  <a:cubicBezTo>
                    <a:pt x="4668" y="212"/>
                    <a:pt x="4670" y="208"/>
                    <a:pt x="4673" y="205"/>
                  </a:cubicBezTo>
                  <a:lnTo>
                    <a:pt x="4673" y="205"/>
                  </a:lnTo>
                  <a:cubicBezTo>
                    <a:pt x="4677" y="210"/>
                    <a:pt x="4681" y="214"/>
                    <a:pt x="4687" y="217"/>
                  </a:cubicBezTo>
                  <a:cubicBezTo>
                    <a:pt x="4689" y="218"/>
                    <a:pt x="4692" y="219"/>
                    <a:pt x="4694" y="221"/>
                  </a:cubicBezTo>
                  <a:cubicBezTo>
                    <a:pt x="4695" y="221"/>
                    <a:pt x="4697" y="221"/>
                    <a:pt x="4698" y="221"/>
                  </a:cubicBezTo>
                  <a:lnTo>
                    <a:pt x="4698" y="221"/>
                  </a:lnTo>
                  <a:cubicBezTo>
                    <a:pt x="4699" y="222"/>
                    <a:pt x="4700" y="223"/>
                    <a:pt x="4701" y="224"/>
                  </a:cubicBezTo>
                  <a:cubicBezTo>
                    <a:pt x="4703" y="226"/>
                    <a:pt x="4705" y="229"/>
                    <a:pt x="4710" y="233"/>
                  </a:cubicBezTo>
                  <a:cubicBezTo>
                    <a:pt x="4716" y="238"/>
                    <a:pt x="4722" y="243"/>
                    <a:pt x="4730" y="245"/>
                  </a:cubicBezTo>
                  <a:cubicBezTo>
                    <a:pt x="4732" y="246"/>
                    <a:pt x="4738" y="247"/>
                    <a:pt x="4737" y="247"/>
                  </a:cubicBezTo>
                  <a:lnTo>
                    <a:pt x="4736" y="247"/>
                  </a:lnTo>
                  <a:cubicBezTo>
                    <a:pt x="4739" y="248"/>
                    <a:pt x="4745" y="254"/>
                    <a:pt x="4755" y="260"/>
                  </a:cubicBezTo>
                  <a:cubicBezTo>
                    <a:pt x="4759" y="262"/>
                    <a:pt x="4762" y="263"/>
                    <a:pt x="4767" y="265"/>
                  </a:cubicBezTo>
                  <a:cubicBezTo>
                    <a:pt x="4769" y="266"/>
                    <a:pt x="4771" y="266"/>
                    <a:pt x="4774" y="267"/>
                  </a:cubicBezTo>
                  <a:cubicBezTo>
                    <a:pt x="4780" y="267"/>
                    <a:pt x="4785" y="267"/>
                    <a:pt x="4791" y="265"/>
                  </a:cubicBezTo>
                  <a:cubicBezTo>
                    <a:pt x="4795" y="262"/>
                    <a:pt x="4798" y="261"/>
                    <a:pt x="4800" y="259"/>
                  </a:cubicBezTo>
                  <a:lnTo>
                    <a:pt x="4805" y="254"/>
                  </a:lnTo>
                  <a:cubicBezTo>
                    <a:pt x="4809" y="252"/>
                    <a:pt x="4810" y="250"/>
                    <a:pt x="4812" y="247"/>
                  </a:cubicBezTo>
                  <a:cubicBezTo>
                    <a:pt x="4818" y="239"/>
                    <a:pt x="4821" y="232"/>
                    <a:pt x="4826" y="225"/>
                  </a:cubicBezTo>
                  <a:cubicBezTo>
                    <a:pt x="4828" y="221"/>
                    <a:pt x="4831" y="217"/>
                    <a:pt x="4834" y="213"/>
                  </a:cubicBezTo>
                  <a:lnTo>
                    <a:pt x="4834" y="213"/>
                  </a:lnTo>
                  <a:cubicBezTo>
                    <a:pt x="4838" y="215"/>
                    <a:pt x="4843" y="216"/>
                    <a:pt x="4848" y="217"/>
                  </a:cubicBezTo>
                  <a:lnTo>
                    <a:pt x="4848" y="217"/>
                  </a:lnTo>
                  <a:lnTo>
                    <a:pt x="4857" y="237"/>
                  </a:lnTo>
                  <a:cubicBezTo>
                    <a:pt x="4859" y="243"/>
                    <a:pt x="4863" y="248"/>
                    <a:pt x="4866" y="254"/>
                  </a:cubicBezTo>
                  <a:cubicBezTo>
                    <a:pt x="4869" y="256"/>
                    <a:pt x="4871" y="258"/>
                    <a:pt x="4873" y="260"/>
                  </a:cubicBezTo>
                  <a:cubicBezTo>
                    <a:pt x="4877" y="262"/>
                    <a:pt x="4880" y="265"/>
                    <a:pt x="4885" y="266"/>
                  </a:cubicBezTo>
                  <a:cubicBezTo>
                    <a:pt x="4887" y="267"/>
                    <a:pt x="4890" y="268"/>
                    <a:pt x="4892" y="268"/>
                  </a:cubicBezTo>
                  <a:lnTo>
                    <a:pt x="4897" y="268"/>
                  </a:lnTo>
                  <a:cubicBezTo>
                    <a:pt x="4900" y="268"/>
                    <a:pt x="4904" y="269"/>
                    <a:pt x="4907" y="269"/>
                  </a:cubicBezTo>
                  <a:cubicBezTo>
                    <a:pt x="4913" y="269"/>
                    <a:pt x="4918" y="268"/>
                    <a:pt x="4922" y="268"/>
                  </a:cubicBezTo>
                  <a:lnTo>
                    <a:pt x="4932" y="268"/>
                  </a:lnTo>
                  <a:cubicBezTo>
                    <a:pt x="4934" y="268"/>
                    <a:pt x="4935" y="269"/>
                    <a:pt x="4936" y="269"/>
                  </a:cubicBezTo>
                  <a:cubicBezTo>
                    <a:pt x="4938" y="269"/>
                    <a:pt x="4941" y="268"/>
                    <a:pt x="4943" y="268"/>
                  </a:cubicBezTo>
                  <a:cubicBezTo>
                    <a:pt x="4945" y="267"/>
                    <a:pt x="4948" y="267"/>
                    <a:pt x="4950" y="266"/>
                  </a:cubicBezTo>
                  <a:cubicBezTo>
                    <a:pt x="4953" y="263"/>
                    <a:pt x="4957" y="262"/>
                    <a:pt x="4960" y="260"/>
                  </a:cubicBezTo>
                  <a:cubicBezTo>
                    <a:pt x="4969" y="254"/>
                    <a:pt x="4974" y="249"/>
                    <a:pt x="4978" y="247"/>
                  </a:cubicBezTo>
                  <a:lnTo>
                    <a:pt x="4978" y="247"/>
                  </a:lnTo>
                  <a:lnTo>
                    <a:pt x="4980" y="247"/>
                  </a:lnTo>
                  <a:lnTo>
                    <a:pt x="5003" y="252"/>
                  </a:lnTo>
                  <a:lnTo>
                    <a:pt x="5010" y="253"/>
                  </a:lnTo>
                  <a:cubicBezTo>
                    <a:pt x="5012" y="253"/>
                    <a:pt x="5013" y="253"/>
                    <a:pt x="5015" y="253"/>
                  </a:cubicBezTo>
                  <a:cubicBezTo>
                    <a:pt x="5020" y="253"/>
                    <a:pt x="5025" y="252"/>
                    <a:pt x="5030" y="251"/>
                  </a:cubicBezTo>
                  <a:cubicBezTo>
                    <a:pt x="5036" y="248"/>
                    <a:pt x="5041" y="245"/>
                    <a:pt x="5047" y="241"/>
                  </a:cubicBezTo>
                  <a:cubicBezTo>
                    <a:pt x="5048" y="241"/>
                    <a:pt x="5048" y="240"/>
                    <a:pt x="5049" y="240"/>
                  </a:cubicBezTo>
                  <a:lnTo>
                    <a:pt x="5049" y="240"/>
                  </a:lnTo>
                  <a:cubicBezTo>
                    <a:pt x="5049" y="242"/>
                    <a:pt x="5050" y="243"/>
                    <a:pt x="5051" y="245"/>
                  </a:cubicBezTo>
                  <a:cubicBezTo>
                    <a:pt x="5054" y="251"/>
                    <a:pt x="5056" y="255"/>
                    <a:pt x="5060" y="260"/>
                  </a:cubicBezTo>
                  <a:cubicBezTo>
                    <a:pt x="5065" y="266"/>
                    <a:pt x="5069" y="269"/>
                    <a:pt x="5075" y="273"/>
                  </a:cubicBezTo>
                  <a:cubicBezTo>
                    <a:pt x="5076" y="273"/>
                    <a:pt x="5076" y="273"/>
                    <a:pt x="5077" y="274"/>
                  </a:cubicBezTo>
                  <a:lnTo>
                    <a:pt x="5077" y="274"/>
                  </a:lnTo>
                  <a:cubicBezTo>
                    <a:pt x="5077" y="274"/>
                    <a:pt x="5078" y="274"/>
                    <a:pt x="5078" y="275"/>
                  </a:cubicBezTo>
                  <a:lnTo>
                    <a:pt x="5084" y="283"/>
                  </a:lnTo>
                  <a:cubicBezTo>
                    <a:pt x="5088" y="288"/>
                    <a:pt x="5092" y="292"/>
                    <a:pt x="5097" y="297"/>
                  </a:cubicBezTo>
                  <a:cubicBezTo>
                    <a:pt x="5102" y="301"/>
                    <a:pt x="5106" y="303"/>
                    <a:pt x="5112" y="304"/>
                  </a:cubicBezTo>
                  <a:lnTo>
                    <a:pt x="5118" y="306"/>
                  </a:lnTo>
                  <a:lnTo>
                    <a:pt x="5120" y="306"/>
                  </a:lnTo>
                  <a:lnTo>
                    <a:pt x="5143" y="311"/>
                  </a:lnTo>
                  <a:lnTo>
                    <a:pt x="5149" y="312"/>
                  </a:lnTo>
                  <a:lnTo>
                    <a:pt x="5151" y="312"/>
                  </a:lnTo>
                  <a:lnTo>
                    <a:pt x="5156" y="313"/>
                  </a:lnTo>
                  <a:cubicBezTo>
                    <a:pt x="5163" y="313"/>
                    <a:pt x="5170" y="313"/>
                    <a:pt x="5177" y="312"/>
                  </a:cubicBezTo>
                  <a:cubicBezTo>
                    <a:pt x="5181" y="311"/>
                    <a:pt x="5186" y="310"/>
                    <a:pt x="5190" y="310"/>
                  </a:cubicBezTo>
                  <a:lnTo>
                    <a:pt x="5190" y="310"/>
                  </a:lnTo>
                  <a:cubicBezTo>
                    <a:pt x="5190" y="310"/>
                    <a:pt x="5190" y="310"/>
                    <a:pt x="5191" y="311"/>
                  </a:cubicBezTo>
                  <a:lnTo>
                    <a:pt x="5198" y="320"/>
                  </a:lnTo>
                  <a:cubicBezTo>
                    <a:pt x="5201" y="326"/>
                    <a:pt x="5206" y="331"/>
                    <a:pt x="5212" y="335"/>
                  </a:cubicBezTo>
                  <a:cubicBezTo>
                    <a:pt x="5214" y="336"/>
                    <a:pt x="5216" y="338"/>
                    <a:pt x="5220" y="339"/>
                  </a:cubicBezTo>
                  <a:cubicBezTo>
                    <a:pt x="5222" y="340"/>
                    <a:pt x="5224" y="341"/>
                    <a:pt x="5227" y="341"/>
                  </a:cubicBezTo>
                  <a:lnTo>
                    <a:pt x="5235" y="342"/>
                  </a:lnTo>
                  <a:lnTo>
                    <a:pt x="5248" y="345"/>
                  </a:lnTo>
                  <a:lnTo>
                    <a:pt x="5258" y="346"/>
                  </a:lnTo>
                  <a:lnTo>
                    <a:pt x="5266" y="346"/>
                  </a:lnTo>
                  <a:cubicBezTo>
                    <a:pt x="5268" y="346"/>
                    <a:pt x="5270" y="347"/>
                    <a:pt x="5271" y="347"/>
                  </a:cubicBezTo>
                  <a:cubicBezTo>
                    <a:pt x="5273" y="347"/>
                    <a:pt x="5275" y="346"/>
                    <a:pt x="5277" y="346"/>
                  </a:cubicBezTo>
                  <a:cubicBezTo>
                    <a:pt x="5285" y="345"/>
                    <a:pt x="5293" y="341"/>
                    <a:pt x="5299" y="336"/>
                  </a:cubicBezTo>
                  <a:cubicBezTo>
                    <a:pt x="5303" y="334"/>
                    <a:pt x="5307" y="331"/>
                    <a:pt x="5310" y="328"/>
                  </a:cubicBezTo>
                  <a:cubicBezTo>
                    <a:pt x="5312" y="327"/>
                    <a:pt x="5313" y="326"/>
                    <a:pt x="5314" y="325"/>
                  </a:cubicBezTo>
                  <a:lnTo>
                    <a:pt x="5314" y="325"/>
                  </a:lnTo>
                  <a:lnTo>
                    <a:pt x="5324" y="329"/>
                  </a:lnTo>
                  <a:cubicBezTo>
                    <a:pt x="5329" y="332"/>
                    <a:pt x="5333" y="333"/>
                    <a:pt x="5338" y="335"/>
                  </a:cubicBezTo>
                  <a:lnTo>
                    <a:pt x="5343" y="336"/>
                  </a:lnTo>
                  <a:lnTo>
                    <a:pt x="5348" y="338"/>
                  </a:lnTo>
                  <a:lnTo>
                    <a:pt x="5360" y="338"/>
                  </a:lnTo>
                  <a:cubicBezTo>
                    <a:pt x="5373" y="335"/>
                    <a:pt x="5381" y="333"/>
                    <a:pt x="5384" y="333"/>
                  </a:cubicBezTo>
                  <a:lnTo>
                    <a:pt x="5390" y="333"/>
                  </a:lnTo>
                  <a:cubicBezTo>
                    <a:pt x="5398" y="333"/>
                    <a:pt x="5406" y="332"/>
                    <a:pt x="5414" y="328"/>
                  </a:cubicBezTo>
                  <a:cubicBezTo>
                    <a:pt x="5417" y="327"/>
                    <a:pt x="5419" y="326"/>
                    <a:pt x="5420" y="325"/>
                  </a:cubicBezTo>
                  <a:lnTo>
                    <a:pt x="5420" y="325"/>
                  </a:lnTo>
                  <a:cubicBezTo>
                    <a:pt x="5421" y="328"/>
                    <a:pt x="5422" y="330"/>
                    <a:pt x="5422" y="333"/>
                  </a:cubicBezTo>
                  <a:cubicBezTo>
                    <a:pt x="5424" y="338"/>
                    <a:pt x="5425" y="341"/>
                    <a:pt x="5426" y="346"/>
                  </a:cubicBezTo>
                  <a:cubicBezTo>
                    <a:pt x="5428" y="353"/>
                    <a:pt x="5432" y="360"/>
                    <a:pt x="5436" y="365"/>
                  </a:cubicBezTo>
                  <a:cubicBezTo>
                    <a:pt x="5441" y="371"/>
                    <a:pt x="5449" y="376"/>
                    <a:pt x="5457" y="377"/>
                  </a:cubicBezTo>
                  <a:cubicBezTo>
                    <a:pt x="5460" y="378"/>
                    <a:pt x="5462" y="378"/>
                    <a:pt x="5464" y="378"/>
                  </a:cubicBezTo>
                  <a:cubicBezTo>
                    <a:pt x="5467" y="378"/>
                    <a:pt x="5469" y="378"/>
                    <a:pt x="5472" y="377"/>
                  </a:cubicBezTo>
                  <a:cubicBezTo>
                    <a:pt x="5478" y="376"/>
                    <a:pt x="5483" y="375"/>
                    <a:pt x="5489" y="372"/>
                  </a:cubicBezTo>
                  <a:cubicBezTo>
                    <a:pt x="5493" y="370"/>
                    <a:pt x="5495" y="368"/>
                    <a:pt x="5498" y="368"/>
                  </a:cubicBezTo>
                  <a:lnTo>
                    <a:pt x="5502" y="369"/>
                  </a:lnTo>
                  <a:lnTo>
                    <a:pt x="5511" y="370"/>
                  </a:lnTo>
                  <a:lnTo>
                    <a:pt x="5536" y="370"/>
                  </a:lnTo>
                  <a:cubicBezTo>
                    <a:pt x="5539" y="370"/>
                    <a:pt x="5541" y="371"/>
                    <a:pt x="5544" y="371"/>
                  </a:cubicBezTo>
                  <a:cubicBezTo>
                    <a:pt x="5548" y="371"/>
                    <a:pt x="5552" y="370"/>
                    <a:pt x="5557" y="368"/>
                  </a:cubicBezTo>
                  <a:cubicBezTo>
                    <a:pt x="5563" y="365"/>
                    <a:pt x="5568" y="362"/>
                    <a:pt x="5573" y="358"/>
                  </a:cubicBezTo>
                  <a:cubicBezTo>
                    <a:pt x="5574" y="357"/>
                    <a:pt x="5576" y="356"/>
                    <a:pt x="5577" y="354"/>
                  </a:cubicBezTo>
                  <a:lnTo>
                    <a:pt x="5577" y="354"/>
                  </a:lnTo>
                  <a:cubicBezTo>
                    <a:pt x="5578" y="359"/>
                    <a:pt x="5580" y="363"/>
                    <a:pt x="5582" y="369"/>
                  </a:cubicBezTo>
                  <a:cubicBezTo>
                    <a:pt x="5583" y="371"/>
                    <a:pt x="5585" y="375"/>
                    <a:pt x="5587" y="377"/>
                  </a:cubicBezTo>
                  <a:cubicBezTo>
                    <a:pt x="5588" y="379"/>
                    <a:pt x="5589" y="380"/>
                    <a:pt x="5590" y="383"/>
                  </a:cubicBezTo>
                  <a:cubicBezTo>
                    <a:pt x="5593" y="385"/>
                    <a:pt x="5595" y="387"/>
                    <a:pt x="5597" y="389"/>
                  </a:cubicBezTo>
                  <a:cubicBezTo>
                    <a:pt x="5599" y="389"/>
                    <a:pt x="5600" y="390"/>
                    <a:pt x="5601" y="391"/>
                  </a:cubicBezTo>
                  <a:lnTo>
                    <a:pt x="5601" y="391"/>
                  </a:lnTo>
                  <a:cubicBezTo>
                    <a:pt x="5603" y="394"/>
                    <a:pt x="5606" y="400"/>
                    <a:pt x="5610" y="407"/>
                  </a:cubicBezTo>
                  <a:cubicBezTo>
                    <a:pt x="5612" y="413"/>
                    <a:pt x="5616" y="418"/>
                    <a:pt x="5621" y="422"/>
                  </a:cubicBezTo>
                  <a:cubicBezTo>
                    <a:pt x="5622" y="424"/>
                    <a:pt x="5623" y="427"/>
                    <a:pt x="5625" y="428"/>
                  </a:cubicBezTo>
                  <a:cubicBezTo>
                    <a:pt x="5629" y="430"/>
                    <a:pt x="5631" y="431"/>
                    <a:pt x="5634" y="433"/>
                  </a:cubicBezTo>
                  <a:cubicBezTo>
                    <a:pt x="5639" y="435"/>
                    <a:pt x="5644" y="435"/>
                    <a:pt x="5650" y="435"/>
                  </a:cubicBezTo>
                  <a:cubicBezTo>
                    <a:pt x="5653" y="435"/>
                    <a:pt x="5656" y="434"/>
                    <a:pt x="5660" y="433"/>
                  </a:cubicBezTo>
                  <a:cubicBezTo>
                    <a:pt x="5667" y="429"/>
                    <a:pt x="5673" y="426"/>
                    <a:pt x="5677" y="420"/>
                  </a:cubicBezTo>
                  <a:cubicBezTo>
                    <a:pt x="5681" y="416"/>
                    <a:pt x="5684" y="413"/>
                    <a:pt x="5687" y="411"/>
                  </a:cubicBezTo>
                  <a:cubicBezTo>
                    <a:pt x="5692" y="405"/>
                    <a:pt x="5696" y="400"/>
                    <a:pt x="5699" y="397"/>
                  </a:cubicBezTo>
                  <a:lnTo>
                    <a:pt x="5702" y="397"/>
                  </a:lnTo>
                  <a:cubicBezTo>
                    <a:pt x="5706" y="397"/>
                    <a:pt x="5710" y="396"/>
                    <a:pt x="5713" y="394"/>
                  </a:cubicBezTo>
                  <a:cubicBezTo>
                    <a:pt x="5723" y="390"/>
                    <a:pt x="5732" y="386"/>
                    <a:pt x="5735" y="384"/>
                  </a:cubicBezTo>
                  <a:lnTo>
                    <a:pt x="5735" y="384"/>
                  </a:lnTo>
                  <a:lnTo>
                    <a:pt x="5743" y="386"/>
                  </a:lnTo>
                  <a:lnTo>
                    <a:pt x="5765" y="392"/>
                  </a:lnTo>
                  <a:cubicBezTo>
                    <a:pt x="5766" y="392"/>
                    <a:pt x="5766" y="392"/>
                    <a:pt x="5766" y="392"/>
                  </a:cubicBezTo>
                  <a:lnTo>
                    <a:pt x="5766" y="392"/>
                  </a:lnTo>
                  <a:cubicBezTo>
                    <a:pt x="5767" y="393"/>
                    <a:pt x="5768" y="395"/>
                    <a:pt x="5769" y="396"/>
                  </a:cubicBezTo>
                  <a:cubicBezTo>
                    <a:pt x="5771" y="399"/>
                    <a:pt x="5773" y="402"/>
                    <a:pt x="5776" y="406"/>
                  </a:cubicBezTo>
                  <a:cubicBezTo>
                    <a:pt x="5780" y="413"/>
                    <a:pt x="5786" y="418"/>
                    <a:pt x="5793" y="421"/>
                  </a:cubicBezTo>
                  <a:cubicBezTo>
                    <a:pt x="5794" y="422"/>
                    <a:pt x="5796" y="423"/>
                    <a:pt x="5797" y="424"/>
                  </a:cubicBezTo>
                  <a:lnTo>
                    <a:pt x="5797" y="424"/>
                  </a:lnTo>
                  <a:cubicBezTo>
                    <a:pt x="5798" y="425"/>
                    <a:pt x="5799" y="426"/>
                    <a:pt x="5800" y="428"/>
                  </a:cubicBezTo>
                  <a:cubicBezTo>
                    <a:pt x="5801" y="430"/>
                    <a:pt x="5804" y="435"/>
                    <a:pt x="5806" y="438"/>
                  </a:cubicBezTo>
                  <a:cubicBezTo>
                    <a:pt x="5811" y="445"/>
                    <a:pt x="5815" y="451"/>
                    <a:pt x="5821" y="455"/>
                  </a:cubicBezTo>
                  <a:cubicBezTo>
                    <a:pt x="5824" y="457"/>
                    <a:pt x="5827" y="458"/>
                    <a:pt x="5830" y="459"/>
                  </a:cubicBezTo>
                  <a:lnTo>
                    <a:pt x="5831" y="459"/>
                  </a:lnTo>
                  <a:cubicBezTo>
                    <a:pt x="5834" y="460"/>
                    <a:pt x="5836" y="462"/>
                    <a:pt x="5837" y="464"/>
                  </a:cubicBezTo>
                  <a:cubicBezTo>
                    <a:pt x="5841" y="467"/>
                    <a:pt x="5845" y="470"/>
                    <a:pt x="5849" y="473"/>
                  </a:cubicBezTo>
                  <a:cubicBezTo>
                    <a:pt x="5852" y="475"/>
                    <a:pt x="5855" y="477"/>
                    <a:pt x="5858" y="478"/>
                  </a:cubicBezTo>
                  <a:cubicBezTo>
                    <a:pt x="5863" y="480"/>
                    <a:pt x="5867" y="481"/>
                    <a:pt x="5872" y="482"/>
                  </a:cubicBezTo>
                  <a:cubicBezTo>
                    <a:pt x="5880" y="482"/>
                    <a:pt x="5888" y="480"/>
                    <a:pt x="5895" y="477"/>
                  </a:cubicBezTo>
                  <a:cubicBezTo>
                    <a:pt x="5901" y="474"/>
                    <a:pt x="5904" y="472"/>
                    <a:pt x="5908" y="471"/>
                  </a:cubicBezTo>
                  <a:lnTo>
                    <a:pt x="5913" y="468"/>
                  </a:lnTo>
                  <a:lnTo>
                    <a:pt x="5913" y="468"/>
                  </a:lnTo>
                  <a:cubicBezTo>
                    <a:pt x="5921" y="469"/>
                    <a:pt x="5929" y="470"/>
                    <a:pt x="5938" y="471"/>
                  </a:cubicBezTo>
                  <a:cubicBezTo>
                    <a:pt x="5940" y="471"/>
                    <a:pt x="5943" y="472"/>
                    <a:pt x="5946" y="472"/>
                  </a:cubicBezTo>
                  <a:lnTo>
                    <a:pt x="5948" y="473"/>
                  </a:lnTo>
                  <a:lnTo>
                    <a:pt x="5954" y="474"/>
                  </a:lnTo>
                  <a:lnTo>
                    <a:pt x="5979" y="474"/>
                  </a:lnTo>
                  <a:cubicBezTo>
                    <a:pt x="5980" y="480"/>
                    <a:pt x="5982" y="487"/>
                    <a:pt x="5984" y="494"/>
                  </a:cubicBezTo>
                  <a:cubicBezTo>
                    <a:pt x="5985" y="500"/>
                    <a:pt x="5988" y="506"/>
                    <a:pt x="5990" y="510"/>
                  </a:cubicBezTo>
                  <a:cubicBezTo>
                    <a:pt x="5991" y="513"/>
                    <a:pt x="5992" y="514"/>
                    <a:pt x="5995" y="516"/>
                  </a:cubicBezTo>
                  <a:cubicBezTo>
                    <a:pt x="5996" y="518"/>
                    <a:pt x="5999" y="521"/>
                    <a:pt x="6002" y="523"/>
                  </a:cubicBezTo>
                  <a:cubicBezTo>
                    <a:pt x="6005" y="525"/>
                    <a:pt x="6010" y="528"/>
                    <a:pt x="6014" y="528"/>
                  </a:cubicBezTo>
                  <a:cubicBezTo>
                    <a:pt x="6017" y="528"/>
                    <a:pt x="6019" y="528"/>
                    <a:pt x="6021" y="528"/>
                  </a:cubicBezTo>
                  <a:cubicBezTo>
                    <a:pt x="6023" y="528"/>
                    <a:pt x="6025" y="528"/>
                    <a:pt x="6027" y="528"/>
                  </a:cubicBezTo>
                  <a:cubicBezTo>
                    <a:pt x="6029" y="528"/>
                    <a:pt x="6032" y="526"/>
                    <a:pt x="6035" y="525"/>
                  </a:cubicBezTo>
                  <a:cubicBezTo>
                    <a:pt x="6036" y="524"/>
                    <a:pt x="6039" y="523"/>
                    <a:pt x="6040" y="523"/>
                  </a:cubicBezTo>
                  <a:cubicBezTo>
                    <a:pt x="6042" y="521"/>
                    <a:pt x="6045" y="519"/>
                    <a:pt x="6047" y="517"/>
                  </a:cubicBezTo>
                  <a:cubicBezTo>
                    <a:pt x="6051" y="514"/>
                    <a:pt x="6054" y="511"/>
                    <a:pt x="6057" y="508"/>
                  </a:cubicBezTo>
                  <a:cubicBezTo>
                    <a:pt x="6060" y="505"/>
                    <a:pt x="6063" y="502"/>
                    <a:pt x="6066" y="499"/>
                  </a:cubicBezTo>
                  <a:lnTo>
                    <a:pt x="6066" y="499"/>
                  </a:lnTo>
                  <a:cubicBezTo>
                    <a:pt x="6073" y="504"/>
                    <a:pt x="6079" y="509"/>
                    <a:pt x="6086" y="514"/>
                  </a:cubicBezTo>
                  <a:cubicBezTo>
                    <a:pt x="6090" y="515"/>
                    <a:pt x="6093" y="517"/>
                    <a:pt x="6097" y="517"/>
                  </a:cubicBezTo>
                  <a:cubicBezTo>
                    <a:pt x="6100" y="518"/>
                    <a:pt x="6102" y="519"/>
                    <a:pt x="6106" y="519"/>
                  </a:cubicBezTo>
                  <a:cubicBezTo>
                    <a:pt x="6111" y="519"/>
                    <a:pt x="6115" y="521"/>
                    <a:pt x="6120" y="521"/>
                  </a:cubicBezTo>
                  <a:lnTo>
                    <a:pt x="6134" y="521"/>
                  </a:lnTo>
                  <a:cubicBezTo>
                    <a:pt x="6136" y="521"/>
                    <a:pt x="6138" y="522"/>
                    <a:pt x="6142" y="522"/>
                  </a:cubicBezTo>
                  <a:cubicBezTo>
                    <a:pt x="6143" y="522"/>
                    <a:pt x="6145" y="522"/>
                    <a:pt x="6147" y="522"/>
                  </a:cubicBezTo>
                  <a:cubicBezTo>
                    <a:pt x="6151" y="522"/>
                    <a:pt x="6156" y="521"/>
                    <a:pt x="6162" y="519"/>
                  </a:cubicBezTo>
                  <a:lnTo>
                    <a:pt x="6173" y="517"/>
                  </a:lnTo>
                  <a:cubicBezTo>
                    <a:pt x="6174" y="516"/>
                    <a:pt x="6177" y="516"/>
                    <a:pt x="6178" y="516"/>
                  </a:cubicBezTo>
                  <a:lnTo>
                    <a:pt x="6177" y="516"/>
                  </a:lnTo>
                  <a:cubicBezTo>
                    <a:pt x="6177" y="516"/>
                    <a:pt x="6176" y="515"/>
                    <a:pt x="6177" y="515"/>
                  </a:cubicBezTo>
                  <a:cubicBezTo>
                    <a:pt x="6177" y="515"/>
                    <a:pt x="6178" y="516"/>
                    <a:pt x="6179" y="516"/>
                  </a:cubicBezTo>
                  <a:cubicBezTo>
                    <a:pt x="6182" y="516"/>
                    <a:pt x="6186" y="517"/>
                    <a:pt x="6189" y="517"/>
                  </a:cubicBezTo>
                  <a:cubicBezTo>
                    <a:pt x="6194" y="517"/>
                    <a:pt x="6200" y="517"/>
                    <a:pt x="6206" y="516"/>
                  </a:cubicBezTo>
                  <a:lnTo>
                    <a:pt x="6206" y="516"/>
                  </a:lnTo>
                  <a:cubicBezTo>
                    <a:pt x="6206" y="519"/>
                    <a:pt x="6206" y="523"/>
                    <a:pt x="6206" y="526"/>
                  </a:cubicBezTo>
                  <a:lnTo>
                    <a:pt x="6206" y="550"/>
                  </a:lnTo>
                  <a:cubicBezTo>
                    <a:pt x="6206" y="559"/>
                    <a:pt x="6207" y="569"/>
                    <a:pt x="6209" y="579"/>
                  </a:cubicBezTo>
                  <a:cubicBezTo>
                    <a:pt x="6210" y="584"/>
                    <a:pt x="6213" y="589"/>
                    <a:pt x="6215" y="594"/>
                  </a:cubicBezTo>
                  <a:cubicBezTo>
                    <a:pt x="6219" y="598"/>
                    <a:pt x="6224" y="602"/>
                    <a:pt x="6230" y="603"/>
                  </a:cubicBezTo>
                  <a:cubicBezTo>
                    <a:pt x="6232" y="604"/>
                    <a:pt x="6235" y="604"/>
                    <a:pt x="6237" y="604"/>
                  </a:cubicBezTo>
                  <a:cubicBezTo>
                    <a:pt x="6239" y="604"/>
                    <a:pt x="6241" y="604"/>
                    <a:pt x="6243" y="604"/>
                  </a:cubicBezTo>
                  <a:cubicBezTo>
                    <a:pt x="6248" y="604"/>
                    <a:pt x="6252" y="604"/>
                    <a:pt x="6257" y="603"/>
                  </a:cubicBezTo>
                  <a:lnTo>
                    <a:pt x="6268" y="598"/>
                  </a:lnTo>
                  <a:lnTo>
                    <a:pt x="6272" y="598"/>
                  </a:lnTo>
                  <a:cubicBezTo>
                    <a:pt x="6272" y="598"/>
                    <a:pt x="6271" y="598"/>
                    <a:pt x="6272" y="598"/>
                  </a:cubicBezTo>
                  <a:cubicBezTo>
                    <a:pt x="6272" y="598"/>
                    <a:pt x="6273" y="598"/>
                    <a:pt x="6274" y="598"/>
                  </a:cubicBezTo>
                  <a:lnTo>
                    <a:pt x="6289" y="598"/>
                  </a:lnTo>
                  <a:cubicBezTo>
                    <a:pt x="6294" y="597"/>
                    <a:pt x="6299" y="596"/>
                    <a:pt x="6305" y="594"/>
                  </a:cubicBezTo>
                  <a:lnTo>
                    <a:pt x="6314" y="590"/>
                  </a:lnTo>
                  <a:cubicBezTo>
                    <a:pt x="6315" y="590"/>
                    <a:pt x="6316" y="590"/>
                    <a:pt x="6316" y="589"/>
                  </a:cubicBezTo>
                  <a:lnTo>
                    <a:pt x="6316" y="589"/>
                  </a:lnTo>
                  <a:cubicBezTo>
                    <a:pt x="6316" y="590"/>
                    <a:pt x="6316" y="590"/>
                    <a:pt x="6317" y="590"/>
                  </a:cubicBezTo>
                  <a:cubicBezTo>
                    <a:pt x="6318" y="591"/>
                    <a:pt x="6321" y="594"/>
                    <a:pt x="6324" y="596"/>
                  </a:cubicBezTo>
                  <a:cubicBezTo>
                    <a:pt x="6328" y="599"/>
                    <a:pt x="6332" y="602"/>
                    <a:pt x="6336" y="604"/>
                  </a:cubicBezTo>
                  <a:cubicBezTo>
                    <a:pt x="6339" y="606"/>
                    <a:pt x="6342" y="607"/>
                    <a:pt x="6346" y="609"/>
                  </a:cubicBezTo>
                  <a:cubicBezTo>
                    <a:pt x="6348" y="610"/>
                    <a:pt x="6352" y="611"/>
                    <a:pt x="6355" y="611"/>
                  </a:cubicBezTo>
                  <a:cubicBezTo>
                    <a:pt x="6358" y="611"/>
                    <a:pt x="6362" y="611"/>
                    <a:pt x="6367" y="610"/>
                  </a:cubicBezTo>
                  <a:cubicBezTo>
                    <a:pt x="6372" y="607"/>
                    <a:pt x="6379" y="604"/>
                    <a:pt x="6384" y="599"/>
                  </a:cubicBezTo>
                  <a:cubicBezTo>
                    <a:pt x="6387" y="596"/>
                    <a:pt x="6391" y="594"/>
                    <a:pt x="6394" y="590"/>
                  </a:cubicBezTo>
                  <a:cubicBezTo>
                    <a:pt x="6399" y="585"/>
                    <a:pt x="6403" y="581"/>
                    <a:pt x="6406" y="578"/>
                  </a:cubicBezTo>
                  <a:lnTo>
                    <a:pt x="6406" y="578"/>
                  </a:lnTo>
                  <a:lnTo>
                    <a:pt x="6412" y="580"/>
                  </a:lnTo>
                  <a:cubicBezTo>
                    <a:pt x="6417" y="581"/>
                    <a:pt x="6421" y="582"/>
                    <a:pt x="6426" y="583"/>
                  </a:cubicBezTo>
                  <a:lnTo>
                    <a:pt x="6426" y="583"/>
                  </a:lnTo>
                  <a:cubicBezTo>
                    <a:pt x="6427" y="597"/>
                    <a:pt x="6427" y="612"/>
                    <a:pt x="6427" y="629"/>
                  </a:cubicBezTo>
                  <a:cubicBezTo>
                    <a:pt x="6428" y="634"/>
                    <a:pt x="6428" y="640"/>
                    <a:pt x="6429" y="645"/>
                  </a:cubicBezTo>
                  <a:cubicBezTo>
                    <a:pt x="6430" y="649"/>
                    <a:pt x="6431" y="654"/>
                    <a:pt x="6435" y="657"/>
                  </a:cubicBezTo>
                  <a:cubicBezTo>
                    <a:pt x="6437" y="662"/>
                    <a:pt x="6442" y="667"/>
                    <a:pt x="6447" y="669"/>
                  </a:cubicBezTo>
                  <a:cubicBezTo>
                    <a:pt x="6450" y="670"/>
                    <a:pt x="6452" y="670"/>
                    <a:pt x="6456" y="671"/>
                  </a:cubicBezTo>
                  <a:cubicBezTo>
                    <a:pt x="6462" y="671"/>
                    <a:pt x="6469" y="671"/>
                    <a:pt x="6475" y="670"/>
                  </a:cubicBezTo>
                  <a:lnTo>
                    <a:pt x="6487" y="667"/>
                  </a:lnTo>
                  <a:cubicBezTo>
                    <a:pt x="6489" y="667"/>
                    <a:pt x="6491" y="667"/>
                    <a:pt x="6493" y="665"/>
                  </a:cubicBezTo>
                  <a:lnTo>
                    <a:pt x="6494" y="665"/>
                  </a:lnTo>
                  <a:cubicBezTo>
                    <a:pt x="6497" y="666"/>
                    <a:pt x="6501" y="667"/>
                    <a:pt x="6504" y="667"/>
                  </a:cubicBezTo>
                  <a:cubicBezTo>
                    <a:pt x="6505" y="667"/>
                    <a:pt x="6507" y="667"/>
                    <a:pt x="6508" y="667"/>
                  </a:cubicBezTo>
                  <a:cubicBezTo>
                    <a:pt x="6516" y="665"/>
                    <a:pt x="6525" y="663"/>
                    <a:pt x="6535" y="660"/>
                  </a:cubicBezTo>
                  <a:lnTo>
                    <a:pt x="6536" y="660"/>
                  </a:lnTo>
                  <a:lnTo>
                    <a:pt x="6538" y="661"/>
                  </a:lnTo>
                  <a:cubicBezTo>
                    <a:pt x="6544" y="663"/>
                    <a:pt x="6550" y="669"/>
                    <a:pt x="6559" y="675"/>
                  </a:cubicBezTo>
                  <a:cubicBezTo>
                    <a:pt x="6562" y="676"/>
                    <a:pt x="6565" y="677"/>
                    <a:pt x="6567" y="678"/>
                  </a:cubicBezTo>
                  <a:cubicBezTo>
                    <a:pt x="6570" y="679"/>
                    <a:pt x="6574" y="679"/>
                    <a:pt x="6577" y="679"/>
                  </a:cubicBezTo>
                  <a:cubicBezTo>
                    <a:pt x="6579" y="680"/>
                    <a:pt x="6580" y="680"/>
                    <a:pt x="6581" y="680"/>
                  </a:cubicBezTo>
                  <a:cubicBezTo>
                    <a:pt x="6582" y="680"/>
                    <a:pt x="6584" y="680"/>
                    <a:pt x="6586" y="679"/>
                  </a:cubicBezTo>
                  <a:cubicBezTo>
                    <a:pt x="6591" y="678"/>
                    <a:pt x="6597" y="676"/>
                    <a:pt x="6603" y="672"/>
                  </a:cubicBezTo>
                  <a:cubicBezTo>
                    <a:pt x="6609" y="669"/>
                    <a:pt x="6615" y="665"/>
                    <a:pt x="6619" y="662"/>
                  </a:cubicBezTo>
                  <a:lnTo>
                    <a:pt x="6619" y="662"/>
                  </a:lnTo>
                  <a:lnTo>
                    <a:pt x="6626" y="665"/>
                  </a:lnTo>
                  <a:lnTo>
                    <a:pt x="6646" y="672"/>
                  </a:lnTo>
                  <a:lnTo>
                    <a:pt x="6646" y="672"/>
                  </a:lnTo>
                  <a:cubicBezTo>
                    <a:pt x="6647" y="673"/>
                    <a:pt x="6647" y="674"/>
                    <a:pt x="6647" y="676"/>
                  </a:cubicBezTo>
                  <a:cubicBezTo>
                    <a:pt x="6649" y="683"/>
                    <a:pt x="6650" y="690"/>
                    <a:pt x="6654" y="700"/>
                  </a:cubicBezTo>
                  <a:cubicBezTo>
                    <a:pt x="6655" y="702"/>
                    <a:pt x="6656" y="706"/>
                    <a:pt x="6657" y="708"/>
                  </a:cubicBezTo>
                  <a:cubicBezTo>
                    <a:pt x="6658" y="711"/>
                    <a:pt x="6660" y="712"/>
                    <a:pt x="6661" y="714"/>
                  </a:cubicBezTo>
                  <a:cubicBezTo>
                    <a:pt x="6663" y="716"/>
                    <a:pt x="6664" y="719"/>
                    <a:pt x="6668" y="720"/>
                  </a:cubicBezTo>
                  <a:cubicBezTo>
                    <a:pt x="6670" y="722"/>
                    <a:pt x="6672" y="723"/>
                    <a:pt x="6676" y="724"/>
                  </a:cubicBezTo>
                  <a:lnTo>
                    <a:pt x="6678" y="726"/>
                  </a:lnTo>
                  <a:lnTo>
                    <a:pt x="6682" y="728"/>
                  </a:lnTo>
                  <a:cubicBezTo>
                    <a:pt x="6689" y="730"/>
                    <a:pt x="6696" y="734"/>
                    <a:pt x="6704" y="738"/>
                  </a:cubicBezTo>
                  <a:lnTo>
                    <a:pt x="6711" y="741"/>
                  </a:lnTo>
                  <a:cubicBezTo>
                    <a:pt x="6715" y="742"/>
                    <a:pt x="6720" y="743"/>
                    <a:pt x="6725" y="743"/>
                  </a:cubicBezTo>
                  <a:cubicBezTo>
                    <a:pt x="6730" y="743"/>
                    <a:pt x="6736" y="742"/>
                    <a:pt x="6742" y="740"/>
                  </a:cubicBezTo>
                  <a:lnTo>
                    <a:pt x="6750" y="738"/>
                  </a:lnTo>
                  <a:lnTo>
                    <a:pt x="6750" y="738"/>
                  </a:lnTo>
                  <a:cubicBezTo>
                    <a:pt x="6751" y="738"/>
                    <a:pt x="6751" y="739"/>
                    <a:pt x="6751" y="740"/>
                  </a:cubicBezTo>
                  <a:lnTo>
                    <a:pt x="6756" y="751"/>
                  </a:lnTo>
                  <a:cubicBezTo>
                    <a:pt x="6758" y="756"/>
                    <a:pt x="6762" y="762"/>
                    <a:pt x="6765" y="766"/>
                  </a:cubicBezTo>
                  <a:cubicBezTo>
                    <a:pt x="6769" y="771"/>
                    <a:pt x="6773" y="774"/>
                    <a:pt x="6778" y="777"/>
                  </a:cubicBezTo>
                  <a:cubicBezTo>
                    <a:pt x="6781" y="778"/>
                    <a:pt x="6785" y="779"/>
                    <a:pt x="6788" y="779"/>
                  </a:cubicBezTo>
                  <a:lnTo>
                    <a:pt x="6796" y="779"/>
                  </a:lnTo>
                  <a:cubicBezTo>
                    <a:pt x="6802" y="778"/>
                    <a:pt x="6808" y="774"/>
                    <a:pt x="6814" y="772"/>
                  </a:cubicBezTo>
                  <a:cubicBezTo>
                    <a:pt x="6818" y="769"/>
                    <a:pt x="6823" y="767"/>
                    <a:pt x="6826" y="764"/>
                  </a:cubicBezTo>
                  <a:lnTo>
                    <a:pt x="6826" y="764"/>
                  </a:lnTo>
                  <a:cubicBezTo>
                    <a:pt x="6828" y="768"/>
                    <a:pt x="6830" y="773"/>
                    <a:pt x="6832" y="778"/>
                  </a:cubicBezTo>
                  <a:cubicBezTo>
                    <a:pt x="6835" y="785"/>
                    <a:pt x="6840" y="792"/>
                    <a:pt x="6846" y="796"/>
                  </a:cubicBezTo>
                  <a:cubicBezTo>
                    <a:pt x="6848" y="797"/>
                    <a:pt x="6851" y="799"/>
                    <a:pt x="6854" y="800"/>
                  </a:cubicBezTo>
                  <a:cubicBezTo>
                    <a:pt x="6857" y="801"/>
                    <a:pt x="6858" y="801"/>
                    <a:pt x="6860" y="802"/>
                  </a:cubicBezTo>
                  <a:lnTo>
                    <a:pt x="6870" y="802"/>
                  </a:lnTo>
                  <a:cubicBezTo>
                    <a:pt x="6882" y="802"/>
                    <a:pt x="6890" y="800"/>
                    <a:pt x="6894" y="800"/>
                  </a:cubicBezTo>
                  <a:lnTo>
                    <a:pt x="6896" y="800"/>
                  </a:lnTo>
                  <a:cubicBezTo>
                    <a:pt x="6898" y="801"/>
                    <a:pt x="6901" y="802"/>
                    <a:pt x="6903" y="804"/>
                  </a:cubicBezTo>
                  <a:cubicBezTo>
                    <a:pt x="6910" y="809"/>
                    <a:pt x="6918" y="815"/>
                    <a:pt x="6926" y="818"/>
                  </a:cubicBezTo>
                  <a:lnTo>
                    <a:pt x="6932" y="821"/>
                  </a:lnTo>
                  <a:lnTo>
                    <a:pt x="6937" y="823"/>
                  </a:lnTo>
                  <a:lnTo>
                    <a:pt x="6946" y="828"/>
                  </a:lnTo>
                  <a:cubicBezTo>
                    <a:pt x="6950" y="830"/>
                    <a:pt x="6954" y="831"/>
                    <a:pt x="6957" y="833"/>
                  </a:cubicBezTo>
                  <a:lnTo>
                    <a:pt x="6961" y="835"/>
                  </a:lnTo>
                  <a:cubicBezTo>
                    <a:pt x="6963" y="836"/>
                    <a:pt x="6964" y="836"/>
                    <a:pt x="6967" y="837"/>
                  </a:cubicBezTo>
                  <a:cubicBezTo>
                    <a:pt x="6969" y="838"/>
                    <a:pt x="6974" y="838"/>
                    <a:pt x="6977" y="838"/>
                  </a:cubicBezTo>
                  <a:cubicBezTo>
                    <a:pt x="6979" y="837"/>
                    <a:pt x="6982" y="837"/>
                    <a:pt x="6984" y="836"/>
                  </a:cubicBezTo>
                  <a:cubicBezTo>
                    <a:pt x="6990" y="835"/>
                    <a:pt x="6996" y="831"/>
                    <a:pt x="7000" y="829"/>
                  </a:cubicBezTo>
                  <a:cubicBezTo>
                    <a:pt x="7004" y="825"/>
                    <a:pt x="7007" y="823"/>
                    <a:pt x="7011" y="821"/>
                  </a:cubicBezTo>
                  <a:cubicBezTo>
                    <a:pt x="7014" y="818"/>
                    <a:pt x="7016" y="817"/>
                    <a:pt x="7019" y="816"/>
                  </a:cubicBezTo>
                  <a:cubicBezTo>
                    <a:pt x="7019" y="816"/>
                    <a:pt x="7019" y="815"/>
                    <a:pt x="7020" y="815"/>
                  </a:cubicBezTo>
                  <a:lnTo>
                    <a:pt x="7020" y="815"/>
                  </a:lnTo>
                  <a:cubicBezTo>
                    <a:pt x="7024" y="816"/>
                    <a:pt x="7027" y="816"/>
                    <a:pt x="7030" y="816"/>
                  </a:cubicBezTo>
                  <a:cubicBezTo>
                    <a:pt x="7036" y="816"/>
                    <a:pt x="7041" y="815"/>
                    <a:pt x="7045" y="814"/>
                  </a:cubicBezTo>
                  <a:cubicBezTo>
                    <a:pt x="7050" y="813"/>
                    <a:pt x="7054" y="813"/>
                    <a:pt x="7056" y="813"/>
                  </a:cubicBezTo>
                  <a:lnTo>
                    <a:pt x="7056" y="813"/>
                  </a:lnTo>
                  <a:cubicBezTo>
                    <a:pt x="7061" y="815"/>
                    <a:pt x="7065" y="818"/>
                    <a:pt x="7069" y="822"/>
                  </a:cubicBezTo>
                  <a:cubicBezTo>
                    <a:pt x="7072" y="825"/>
                    <a:pt x="7076" y="829"/>
                    <a:pt x="7080" y="832"/>
                  </a:cubicBezTo>
                  <a:cubicBezTo>
                    <a:pt x="7086" y="836"/>
                    <a:pt x="7093" y="838"/>
                    <a:pt x="7100" y="839"/>
                  </a:cubicBezTo>
                  <a:lnTo>
                    <a:pt x="7126" y="839"/>
                  </a:lnTo>
                  <a:cubicBezTo>
                    <a:pt x="7128" y="843"/>
                    <a:pt x="7130" y="851"/>
                    <a:pt x="7135" y="860"/>
                  </a:cubicBezTo>
                  <a:cubicBezTo>
                    <a:pt x="7137" y="866"/>
                    <a:pt x="7141" y="871"/>
                    <a:pt x="7146" y="875"/>
                  </a:cubicBezTo>
                  <a:lnTo>
                    <a:pt x="7146" y="875"/>
                  </a:lnTo>
                  <a:cubicBezTo>
                    <a:pt x="7147" y="882"/>
                    <a:pt x="7148" y="888"/>
                    <a:pt x="7148" y="894"/>
                  </a:cubicBezTo>
                  <a:cubicBezTo>
                    <a:pt x="7148" y="902"/>
                    <a:pt x="7148" y="910"/>
                    <a:pt x="7150" y="920"/>
                  </a:cubicBezTo>
                  <a:cubicBezTo>
                    <a:pt x="7151" y="923"/>
                    <a:pt x="7152" y="926"/>
                    <a:pt x="7152" y="928"/>
                  </a:cubicBezTo>
                  <a:cubicBezTo>
                    <a:pt x="7153" y="931"/>
                    <a:pt x="7154" y="933"/>
                    <a:pt x="7155" y="935"/>
                  </a:cubicBezTo>
                  <a:cubicBezTo>
                    <a:pt x="7157" y="938"/>
                    <a:pt x="7159" y="941"/>
                    <a:pt x="7161" y="943"/>
                  </a:cubicBezTo>
                  <a:cubicBezTo>
                    <a:pt x="7166" y="947"/>
                    <a:pt x="7173" y="949"/>
                    <a:pt x="7179" y="949"/>
                  </a:cubicBezTo>
                  <a:cubicBezTo>
                    <a:pt x="7181" y="949"/>
                    <a:pt x="7183" y="949"/>
                    <a:pt x="7186" y="948"/>
                  </a:cubicBezTo>
                  <a:cubicBezTo>
                    <a:pt x="7188" y="948"/>
                    <a:pt x="7190" y="947"/>
                    <a:pt x="7193" y="946"/>
                  </a:cubicBezTo>
                  <a:cubicBezTo>
                    <a:pt x="7194" y="945"/>
                    <a:pt x="7195" y="945"/>
                    <a:pt x="7197" y="943"/>
                  </a:cubicBezTo>
                  <a:cubicBezTo>
                    <a:pt x="7204" y="938"/>
                    <a:pt x="7211" y="932"/>
                    <a:pt x="7218" y="926"/>
                  </a:cubicBezTo>
                  <a:cubicBezTo>
                    <a:pt x="7224" y="920"/>
                    <a:pt x="7230" y="916"/>
                    <a:pt x="7233" y="912"/>
                  </a:cubicBezTo>
                  <a:lnTo>
                    <a:pt x="7234" y="912"/>
                  </a:lnTo>
                  <a:lnTo>
                    <a:pt x="7234" y="912"/>
                  </a:lnTo>
                  <a:cubicBezTo>
                    <a:pt x="7235" y="912"/>
                    <a:pt x="7237" y="912"/>
                    <a:pt x="7239" y="912"/>
                  </a:cubicBezTo>
                  <a:cubicBezTo>
                    <a:pt x="7242" y="912"/>
                    <a:pt x="7246" y="911"/>
                    <a:pt x="7249" y="910"/>
                  </a:cubicBezTo>
                  <a:cubicBezTo>
                    <a:pt x="7256" y="908"/>
                    <a:pt x="7261" y="905"/>
                    <a:pt x="7265" y="903"/>
                  </a:cubicBezTo>
                  <a:lnTo>
                    <a:pt x="7265" y="903"/>
                  </a:lnTo>
                  <a:lnTo>
                    <a:pt x="7265" y="910"/>
                  </a:lnTo>
                  <a:lnTo>
                    <a:pt x="7265" y="934"/>
                  </a:lnTo>
                  <a:cubicBezTo>
                    <a:pt x="7265" y="939"/>
                    <a:pt x="7267" y="945"/>
                    <a:pt x="7269" y="950"/>
                  </a:cubicBezTo>
                  <a:cubicBezTo>
                    <a:pt x="7269" y="953"/>
                    <a:pt x="7270" y="954"/>
                    <a:pt x="7271" y="956"/>
                  </a:cubicBezTo>
                  <a:cubicBezTo>
                    <a:pt x="7272" y="960"/>
                    <a:pt x="7275" y="962"/>
                    <a:pt x="7278" y="964"/>
                  </a:cubicBezTo>
                  <a:cubicBezTo>
                    <a:pt x="7281" y="967"/>
                    <a:pt x="7282" y="968"/>
                    <a:pt x="7285" y="969"/>
                  </a:cubicBezTo>
                  <a:lnTo>
                    <a:pt x="7286" y="970"/>
                  </a:lnTo>
                  <a:cubicBezTo>
                    <a:pt x="7291" y="972"/>
                    <a:pt x="7298" y="977"/>
                    <a:pt x="7306" y="980"/>
                  </a:cubicBezTo>
                  <a:lnTo>
                    <a:pt x="7312" y="984"/>
                  </a:lnTo>
                  <a:lnTo>
                    <a:pt x="7315" y="986"/>
                  </a:lnTo>
                  <a:cubicBezTo>
                    <a:pt x="7316" y="986"/>
                    <a:pt x="7319" y="988"/>
                    <a:pt x="7318" y="988"/>
                  </a:cubicBezTo>
                  <a:cubicBezTo>
                    <a:pt x="7318" y="988"/>
                    <a:pt x="7318" y="988"/>
                    <a:pt x="7318" y="987"/>
                  </a:cubicBezTo>
                  <a:cubicBezTo>
                    <a:pt x="7317" y="987"/>
                    <a:pt x="7316" y="987"/>
                    <a:pt x="7316" y="987"/>
                  </a:cubicBezTo>
                  <a:lnTo>
                    <a:pt x="7316" y="987"/>
                  </a:lnTo>
                  <a:cubicBezTo>
                    <a:pt x="7316" y="987"/>
                    <a:pt x="7317" y="987"/>
                    <a:pt x="7318" y="989"/>
                  </a:cubicBezTo>
                  <a:cubicBezTo>
                    <a:pt x="7321" y="996"/>
                    <a:pt x="7326" y="1003"/>
                    <a:pt x="7332" y="1009"/>
                  </a:cubicBezTo>
                  <a:cubicBezTo>
                    <a:pt x="7334" y="1013"/>
                    <a:pt x="7336" y="1015"/>
                    <a:pt x="7340" y="1018"/>
                  </a:cubicBezTo>
                  <a:cubicBezTo>
                    <a:pt x="7342" y="1019"/>
                    <a:pt x="7344" y="1020"/>
                    <a:pt x="7347" y="1021"/>
                  </a:cubicBezTo>
                  <a:cubicBezTo>
                    <a:pt x="7351" y="1022"/>
                    <a:pt x="7355" y="1022"/>
                    <a:pt x="7358" y="1022"/>
                  </a:cubicBezTo>
                  <a:cubicBezTo>
                    <a:pt x="7366" y="1021"/>
                    <a:pt x="7372" y="1018"/>
                    <a:pt x="7378" y="1014"/>
                  </a:cubicBezTo>
                  <a:cubicBezTo>
                    <a:pt x="7386" y="1008"/>
                    <a:pt x="7392" y="1003"/>
                    <a:pt x="7398" y="998"/>
                  </a:cubicBezTo>
                  <a:cubicBezTo>
                    <a:pt x="7399" y="996"/>
                    <a:pt x="7402" y="994"/>
                    <a:pt x="7404" y="993"/>
                  </a:cubicBezTo>
                  <a:lnTo>
                    <a:pt x="7404" y="993"/>
                  </a:lnTo>
                  <a:cubicBezTo>
                    <a:pt x="7404" y="994"/>
                    <a:pt x="7404" y="994"/>
                    <a:pt x="7405" y="994"/>
                  </a:cubicBezTo>
                  <a:cubicBezTo>
                    <a:pt x="7407" y="998"/>
                    <a:pt x="7408" y="1001"/>
                    <a:pt x="7411" y="1006"/>
                  </a:cubicBezTo>
                  <a:cubicBezTo>
                    <a:pt x="7415" y="1012"/>
                    <a:pt x="7421" y="1016"/>
                    <a:pt x="7428" y="1020"/>
                  </a:cubicBezTo>
                  <a:cubicBezTo>
                    <a:pt x="7428" y="1020"/>
                    <a:pt x="7429" y="1021"/>
                    <a:pt x="7429" y="1021"/>
                  </a:cubicBezTo>
                  <a:lnTo>
                    <a:pt x="7429" y="1021"/>
                  </a:lnTo>
                  <a:lnTo>
                    <a:pt x="7430" y="1023"/>
                  </a:lnTo>
                  <a:cubicBezTo>
                    <a:pt x="7432" y="1025"/>
                    <a:pt x="7435" y="1027"/>
                    <a:pt x="7437" y="1030"/>
                  </a:cubicBezTo>
                  <a:cubicBezTo>
                    <a:pt x="7439" y="1035"/>
                    <a:pt x="7443" y="1038"/>
                    <a:pt x="7447" y="1042"/>
                  </a:cubicBezTo>
                  <a:cubicBezTo>
                    <a:pt x="7450" y="1044"/>
                    <a:pt x="7453" y="1047"/>
                    <a:pt x="7455" y="1048"/>
                  </a:cubicBezTo>
                  <a:cubicBezTo>
                    <a:pt x="7458" y="1049"/>
                    <a:pt x="7460" y="1050"/>
                    <a:pt x="7462" y="1050"/>
                  </a:cubicBezTo>
                  <a:cubicBezTo>
                    <a:pt x="7465" y="1051"/>
                    <a:pt x="7467" y="1051"/>
                    <a:pt x="7469" y="1051"/>
                  </a:cubicBezTo>
                  <a:cubicBezTo>
                    <a:pt x="7471" y="1051"/>
                    <a:pt x="7473" y="1052"/>
                    <a:pt x="7474" y="1052"/>
                  </a:cubicBezTo>
                  <a:cubicBezTo>
                    <a:pt x="7479" y="1052"/>
                    <a:pt x="7483" y="1051"/>
                    <a:pt x="7487" y="1050"/>
                  </a:cubicBezTo>
                  <a:lnTo>
                    <a:pt x="7498" y="1047"/>
                  </a:lnTo>
                  <a:cubicBezTo>
                    <a:pt x="7501" y="1045"/>
                    <a:pt x="7502" y="1045"/>
                    <a:pt x="7504" y="1045"/>
                  </a:cubicBezTo>
                  <a:cubicBezTo>
                    <a:pt x="7506" y="1047"/>
                    <a:pt x="7510" y="1048"/>
                    <a:pt x="7513" y="1048"/>
                  </a:cubicBezTo>
                  <a:cubicBezTo>
                    <a:pt x="7524" y="1051"/>
                    <a:pt x="7532" y="1050"/>
                    <a:pt x="7538" y="1051"/>
                  </a:cubicBezTo>
                  <a:lnTo>
                    <a:pt x="7541" y="1051"/>
                  </a:lnTo>
                  <a:lnTo>
                    <a:pt x="7546" y="1052"/>
                  </a:lnTo>
                  <a:cubicBezTo>
                    <a:pt x="7549" y="1053"/>
                    <a:pt x="7553" y="1054"/>
                    <a:pt x="7557" y="1054"/>
                  </a:cubicBezTo>
                  <a:cubicBezTo>
                    <a:pt x="7561" y="1054"/>
                    <a:pt x="7564" y="1053"/>
                    <a:pt x="7568" y="1052"/>
                  </a:cubicBezTo>
                  <a:cubicBezTo>
                    <a:pt x="7577" y="1050"/>
                    <a:pt x="7585" y="1048"/>
                    <a:pt x="7588" y="1048"/>
                  </a:cubicBezTo>
                  <a:lnTo>
                    <a:pt x="7620" y="1064"/>
                  </a:lnTo>
                  <a:cubicBezTo>
                    <a:pt x="7621" y="1064"/>
                    <a:pt x="7625" y="1067"/>
                    <a:pt x="7629" y="1074"/>
                  </a:cubicBezTo>
                  <a:cubicBezTo>
                    <a:pt x="7632" y="1078"/>
                    <a:pt x="7635" y="1081"/>
                    <a:pt x="7639" y="1086"/>
                  </a:cubicBezTo>
                  <a:cubicBezTo>
                    <a:pt x="7641" y="1088"/>
                    <a:pt x="7643" y="1089"/>
                    <a:pt x="7646" y="1091"/>
                  </a:cubicBezTo>
                  <a:lnTo>
                    <a:pt x="7646" y="1091"/>
                  </a:lnTo>
                  <a:cubicBezTo>
                    <a:pt x="7647" y="1091"/>
                    <a:pt x="7647" y="1092"/>
                    <a:pt x="7647" y="1093"/>
                  </a:cubicBezTo>
                  <a:cubicBezTo>
                    <a:pt x="7648" y="1096"/>
                    <a:pt x="7649" y="1100"/>
                    <a:pt x="7649" y="1103"/>
                  </a:cubicBezTo>
                  <a:cubicBezTo>
                    <a:pt x="7650" y="1108"/>
                    <a:pt x="7650" y="1111"/>
                    <a:pt x="7651" y="1116"/>
                  </a:cubicBezTo>
                  <a:cubicBezTo>
                    <a:pt x="7654" y="1123"/>
                    <a:pt x="7656" y="1129"/>
                    <a:pt x="7659" y="1135"/>
                  </a:cubicBezTo>
                  <a:cubicBezTo>
                    <a:pt x="7661" y="1137"/>
                    <a:pt x="7669" y="1142"/>
                    <a:pt x="7670" y="1143"/>
                  </a:cubicBezTo>
                  <a:lnTo>
                    <a:pt x="7671" y="1143"/>
                  </a:lnTo>
                  <a:cubicBezTo>
                    <a:pt x="7672" y="1145"/>
                    <a:pt x="7674" y="1147"/>
                    <a:pt x="7676" y="1150"/>
                  </a:cubicBezTo>
                  <a:cubicBezTo>
                    <a:pt x="7678" y="1153"/>
                    <a:pt x="7680" y="1157"/>
                    <a:pt x="7685" y="1160"/>
                  </a:cubicBezTo>
                  <a:cubicBezTo>
                    <a:pt x="7686" y="1162"/>
                    <a:pt x="7688" y="1165"/>
                    <a:pt x="7691" y="1167"/>
                  </a:cubicBezTo>
                  <a:cubicBezTo>
                    <a:pt x="7693" y="1168"/>
                    <a:pt x="7694" y="1169"/>
                    <a:pt x="7695" y="1169"/>
                  </a:cubicBezTo>
                  <a:cubicBezTo>
                    <a:pt x="7699" y="1172"/>
                    <a:pt x="7702" y="1173"/>
                    <a:pt x="7707" y="1174"/>
                  </a:cubicBezTo>
                  <a:cubicBezTo>
                    <a:pt x="7713" y="1174"/>
                    <a:pt x="7718" y="1172"/>
                    <a:pt x="7723" y="1169"/>
                  </a:cubicBezTo>
                  <a:cubicBezTo>
                    <a:pt x="7725" y="1167"/>
                    <a:pt x="7728" y="1166"/>
                    <a:pt x="7730" y="1164"/>
                  </a:cubicBezTo>
                  <a:cubicBezTo>
                    <a:pt x="7733" y="1161"/>
                    <a:pt x="7737" y="1158"/>
                    <a:pt x="7740" y="1155"/>
                  </a:cubicBezTo>
                  <a:cubicBezTo>
                    <a:pt x="7746" y="1148"/>
                    <a:pt x="7752" y="1143"/>
                    <a:pt x="7757" y="1138"/>
                  </a:cubicBezTo>
                  <a:cubicBezTo>
                    <a:pt x="7762" y="1133"/>
                    <a:pt x="7766" y="1127"/>
                    <a:pt x="7770" y="1123"/>
                  </a:cubicBezTo>
                  <a:lnTo>
                    <a:pt x="7770" y="1123"/>
                  </a:lnTo>
                  <a:cubicBezTo>
                    <a:pt x="7772" y="1126"/>
                    <a:pt x="7773" y="1128"/>
                    <a:pt x="7774" y="1131"/>
                  </a:cubicBezTo>
                  <a:cubicBezTo>
                    <a:pt x="7778" y="1136"/>
                    <a:pt x="7780" y="1140"/>
                    <a:pt x="7784" y="1145"/>
                  </a:cubicBezTo>
                  <a:cubicBezTo>
                    <a:pt x="7786" y="1146"/>
                    <a:pt x="7788" y="1148"/>
                    <a:pt x="7789" y="1150"/>
                  </a:cubicBezTo>
                  <a:cubicBezTo>
                    <a:pt x="7791" y="1151"/>
                    <a:pt x="7794" y="1152"/>
                    <a:pt x="7793" y="1152"/>
                  </a:cubicBezTo>
                  <a:cubicBezTo>
                    <a:pt x="7795" y="1157"/>
                    <a:pt x="7798" y="1162"/>
                    <a:pt x="7801" y="1169"/>
                  </a:cubicBezTo>
                  <a:cubicBezTo>
                    <a:pt x="7803" y="1175"/>
                    <a:pt x="7808" y="1180"/>
                    <a:pt x="7812" y="1184"/>
                  </a:cubicBezTo>
                  <a:cubicBezTo>
                    <a:pt x="7813" y="1186"/>
                    <a:pt x="7816" y="1187"/>
                    <a:pt x="7818" y="1188"/>
                  </a:cubicBezTo>
                  <a:lnTo>
                    <a:pt x="7820" y="1189"/>
                  </a:lnTo>
                  <a:lnTo>
                    <a:pt x="7825" y="1191"/>
                  </a:lnTo>
                  <a:cubicBezTo>
                    <a:pt x="7830" y="1195"/>
                    <a:pt x="7837" y="1199"/>
                    <a:pt x="7845" y="1204"/>
                  </a:cubicBezTo>
                  <a:cubicBezTo>
                    <a:pt x="7847" y="1205"/>
                    <a:pt x="7848" y="1206"/>
                    <a:pt x="7850" y="1208"/>
                  </a:cubicBezTo>
                  <a:cubicBezTo>
                    <a:pt x="7853" y="1209"/>
                    <a:pt x="7854" y="1209"/>
                    <a:pt x="7856" y="1210"/>
                  </a:cubicBezTo>
                  <a:cubicBezTo>
                    <a:pt x="7857" y="1211"/>
                    <a:pt x="7860" y="1211"/>
                    <a:pt x="7862" y="1211"/>
                  </a:cubicBezTo>
                  <a:cubicBezTo>
                    <a:pt x="7864" y="1211"/>
                    <a:pt x="7865" y="1211"/>
                    <a:pt x="7867" y="1211"/>
                  </a:cubicBezTo>
                  <a:cubicBezTo>
                    <a:pt x="7871" y="1211"/>
                    <a:pt x="7875" y="1211"/>
                    <a:pt x="7879" y="1210"/>
                  </a:cubicBezTo>
                  <a:cubicBezTo>
                    <a:pt x="7884" y="1209"/>
                    <a:pt x="7889" y="1208"/>
                    <a:pt x="7894" y="1207"/>
                  </a:cubicBezTo>
                  <a:lnTo>
                    <a:pt x="7894" y="1207"/>
                  </a:lnTo>
                  <a:cubicBezTo>
                    <a:pt x="7894" y="1208"/>
                    <a:pt x="7895" y="1210"/>
                    <a:pt x="7895" y="1211"/>
                  </a:cubicBezTo>
                  <a:cubicBezTo>
                    <a:pt x="7897" y="1219"/>
                    <a:pt x="7899" y="1227"/>
                    <a:pt x="7901" y="1235"/>
                  </a:cubicBezTo>
                  <a:cubicBezTo>
                    <a:pt x="7903" y="1239"/>
                    <a:pt x="7904" y="1242"/>
                    <a:pt x="7906" y="1245"/>
                  </a:cubicBezTo>
                  <a:cubicBezTo>
                    <a:pt x="7910" y="1250"/>
                    <a:pt x="7915" y="1254"/>
                    <a:pt x="7921" y="1255"/>
                  </a:cubicBezTo>
                  <a:cubicBezTo>
                    <a:pt x="7923" y="1256"/>
                    <a:pt x="7924" y="1256"/>
                    <a:pt x="7926" y="1256"/>
                  </a:cubicBezTo>
                  <a:cubicBezTo>
                    <a:pt x="7927" y="1256"/>
                    <a:pt x="7929" y="1256"/>
                    <a:pt x="7930" y="1255"/>
                  </a:cubicBezTo>
                  <a:cubicBezTo>
                    <a:pt x="7933" y="1255"/>
                    <a:pt x="7935" y="1255"/>
                    <a:pt x="7937" y="1254"/>
                  </a:cubicBezTo>
                  <a:cubicBezTo>
                    <a:pt x="7940" y="1253"/>
                    <a:pt x="7943" y="1252"/>
                    <a:pt x="7945" y="1250"/>
                  </a:cubicBezTo>
                  <a:cubicBezTo>
                    <a:pt x="7952" y="1246"/>
                    <a:pt x="7959" y="1241"/>
                    <a:pt x="7966" y="1235"/>
                  </a:cubicBezTo>
                  <a:lnTo>
                    <a:pt x="7970" y="1233"/>
                  </a:lnTo>
                  <a:lnTo>
                    <a:pt x="7972" y="1252"/>
                  </a:lnTo>
                  <a:cubicBezTo>
                    <a:pt x="7972" y="1257"/>
                    <a:pt x="7974" y="1262"/>
                    <a:pt x="7977" y="1268"/>
                  </a:cubicBezTo>
                  <a:cubicBezTo>
                    <a:pt x="7977" y="1270"/>
                    <a:pt x="7978" y="1272"/>
                    <a:pt x="7980" y="1274"/>
                  </a:cubicBezTo>
                  <a:cubicBezTo>
                    <a:pt x="7981" y="1276"/>
                    <a:pt x="7984" y="1278"/>
                    <a:pt x="7987" y="1281"/>
                  </a:cubicBezTo>
                  <a:cubicBezTo>
                    <a:pt x="7989" y="1282"/>
                    <a:pt x="7989" y="1282"/>
                    <a:pt x="7989" y="1282"/>
                  </a:cubicBezTo>
                  <a:cubicBezTo>
                    <a:pt x="7989" y="1282"/>
                    <a:pt x="7988" y="1282"/>
                    <a:pt x="7988" y="1282"/>
                  </a:cubicBezTo>
                  <a:lnTo>
                    <a:pt x="7988" y="1282"/>
                  </a:lnTo>
                  <a:cubicBezTo>
                    <a:pt x="7992" y="1286"/>
                    <a:pt x="7995" y="1292"/>
                    <a:pt x="7999" y="1298"/>
                  </a:cubicBezTo>
                  <a:cubicBezTo>
                    <a:pt x="8002" y="1303"/>
                    <a:pt x="8007" y="1307"/>
                    <a:pt x="8012" y="1311"/>
                  </a:cubicBezTo>
                  <a:cubicBezTo>
                    <a:pt x="8015" y="1313"/>
                    <a:pt x="8020" y="1315"/>
                    <a:pt x="8024" y="1315"/>
                  </a:cubicBezTo>
                  <a:cubicBezTo>
                    <a:pt x="8026" y="1316"/>
                    <a:pt x="8028" y="1316"/>
                    <a:pt x="8029" y="1316"/>
                  </a:cubicBezTo>
                  <a:cubicBezTo>
                    <a:pt x="8031" y="1316"/>
                    <a:pt x="8033" y="1316"/>
                    <a:pt x="8035" y="1315"/>
                  </a:cubicBezTo>
                  <a:cubicBezTo>
                    <a:pt x="8043" y="1314"/>
                    <a:pt x="8051" y="1312"/>
                    <a:pt x="8059" y="1309"/>
                  </a:cubicBezTo>
                  <a:lnTo>
                    <a:pt x="8062" y="1309"/>
                  </a:lnTo>
                  <a:cubicBezTo>
                    <a:pt x="8065" y="1311"/>
                    <a:pt x="8067" y="1312"/>
                    <a:pt x="8071" y="1312"/>
                  </a:cubicBezTo>
                  <a:cubicBezTo>
                    <a:pt x="8072" y="1312"/>
                    <a:pt x="8074" y="1313"/>
                    <a:pt x="8076" y="1313"/>
                  </a:cubicBezTo>
                  <a:cubicBezTo>
                    <a:pt x="8078" y="1313"/>
                    <a:pt x="8079" y="1312"/>
                    <a:pt x="8081" y="1312"/>
                  </a:cubicBezTo>
                  <a:cubicBezTo>
                    <a:pt x="8089" y="1311"/>
                    <a:pt x="8097" y="1308"/>
                    <a:pt x="8105" y="1306"/>
                  </a:cubicBezTo>
                  <a:lnTo>
                    <a:pt x="8105" y="1306"/>
                  </a:lnTo>
                  <a:cubicBezTo>
                    <a:pt x="8107" y="1311"/>
                    <a:pt x="8109" y="1317"/>
                    <a:pt x="8112" y="1326"/>
                  </a:cubicBezTo>
                  <a:cubicBezTo>
                    <a:pt x="8115" y="1331"/>
                    <a:pt x="8118" y="1337"/>
                    <a:pt x="8123" y="1342"/>
                  </a:cubicBezTo>
                  <a:cubicBezTo>
                    <a:pt x="8123" y="1343"/>
                    <a:pt x="8125" y="1344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4"/>
                    <a:pt x="8126" y="1344"/>
                  </a:cubicBezTo>
                  <a:lnTo>
                    <a:pt x="8126" y="1344"/>
                  </a:lnTo>
                  <a:cubicBezTo>
                    <a:pt x="8126" y="1344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45"/>
                    <a:pt x="8127" y="1345"/>
                    <a:pt x="8127" y="1345"/>
                  </a:cubicBezTo>
                  <a:lnTo>
                    <a:pt x="8127" y="1345"/>
                  </a:lnTo>
                  <a:cubicBezTo>
                    <a:pt x="8127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50"/>
                    <a:pt x="8129" y="1357"/>
                    <a:pt x="8130" y="1364"/>
                  </a:cubicBezTo>
                  <a:cubicBezTo>
                    <a:pt x="8131" y="1369"/>
                    <a:pt x="8132" y="1373"/>
                    <a:pt x="8134" y="1378"/>
                  </a:cubicBezTo>
                  <a:cubicBezTo>
                    <a:pt x="8135" y="1382"/>
                    <a:pt x="8138" y="1386"/>
                    <a:pt x="8140" y="1388"/>
                  </a:cubicBezTo>
                  <a:cubicBezTo>
                    <a:pt x="8145" y="1394"/>
                    <a:pt x="8153" y="1396"/>
                    <a:pt x="8160" y="1396"/>
                  </a:cubicBezTo>
                  <a:cubicBezTo>
                    <a:pt x="8162" y="1395"/>
                    <a:pt x="8164" y="1395"/>
                    <a:pt x="8167" y="1394"/>
                  </a:cubicBezTo>
                  <a:lnTo>
                    <a:pt x="8171" y="1392"/>
                  </a:lnTo>
                  <a:cubicBezTo>
                    <a:pt x="8174" y="1391"/>
                    <a:pt x="8176" y="1389"/>
                    <a:pt x="8178" y="1388"/>
                  </a:cubicBezTo>
                  <a:cubicBezTo>
                    <a:pt x="8183" y="1385"/>
                    <a:pt x="8185" y="1382"/>
                    <a:pt x="8189" y="1380"/>
                  </a:cubicBezTo>
                  <a:lnTo>
                    <a:pt x="8207" y="1365"/>
                  </a:lnTo>
                  <a:cubicBezTo>
                    <a:pt x="8210" y="1363"/>
                    <a:pt x="8212" y="1362"/>
                    <a:pt x="8215" y="1359"/>
                  </a:cubicBezTo>
                  <a:lnTo>
                    <a:pt x="8215" y="1359"/>
                  </a:lnTo>
                  <a:cubicBezTo>
                    <a:pt x="8217" y="1361"/>
                    <a:pt x="8218" y="1363"/>
                    <a:pt x="8220" y="1365"/>
                  </a:cubicBezTo>
                  <a:cubicBezTo>
                    <a:pt x="8223" y="1369"/>
                    <a:pt x="8228" y="1373"/>
                    <a:pt x="8229" y="1376"/>
                  </a:cubicBezTo>
                  <a:cubicBezTo>
                    <a:pt x="8232" y="1377"/>
                    <a:pt x="8234" y="1379"/>
                    <a:pt x="8236" y="1380"/>
                  </a:cubicBezTo>
                  <a:lnTo>
                    <a:pt x="8238" y="1381"/>
                  </a:lnTo>
                  <a:lnTo>
                    <a:pt x="8238" y="1381"/>
                  </a:lnTo>
                  <a:cubicBezTo>
                    <a:pt x="8238" y="1382"/>
                    <a:pt x="8239" y="1383"/>
                    <a:pt x="8240" y="1385"/>
                  </a:cubicBezTo>
                  <a:cubicBezTo>
                    <a:pt x="8241" y="1388"/>
                    <a:pt x="8242" y="1392"/>
                    <a:pt x="8243" y="1395"/>
                  </a:cubicBezTo>
                  <a:cubicBezTo>
                    <a:pt x="8244" y="1400"/>
                    <a:pt x="8246" y="1404"/>
                    <a:pt x="8248" y="1409"/>
                  </a:cubicBezTo>
                  <a:cubicBezTo>
                    <a:pt x="8251" y="1416"/>
                    <a:pt x="8257" y="1422"/>
                    <a:pt x="8264" y="1425"/>
                  </a:cubicBezTo>
                  <a:cubicBezTo>
                    <a:pt x="8272" y="1429"/>
                    <a:pt x="8280" y="1432"/>
                    <a:pt x="8287" y="1435"/>
                  </a:cubicBezTo>
                  <a:cubicBezTo>
                    <a:pt x="8290" y="1436"/>
                    <a:pt x="8294" y="1437"/>
                    <a:pt x="8296" y="1439"/>
                  </a:cubicBezTo>
                  <a:lnTo>
                    <a:pt x="8296" y="1440"/>
                  </a:lnTo>
                  <a:cubicBezTo>
                    <a:pt x="8300" y="1444"/>
                    <a:pt x="8301" y="1452"/>
                    <a:pt x="8306" y="1461"/>
                  </a:cubicBezTo>
                  <a:cubicBezTo>
                    <a:pt x="8309" y="1467"/>
                    <a:pt x="8314" y="1473"/>
                    <a:pt x="8321" y="1476"/>
                  </a:cubicBezTo>
                  <a:cubicBezTo>
                    <a:pt x="8325" y="1479"/>
                    <a:pt x="8330" y="1480"/>
                    <a:pt x="8335" y="1480"/>
                  </a:cubicBezTo>
                  <a:cubicBezTo>
                    <a:pt x="8337" y="1480"/>
                    <a:pt x="8340" y="1479"/>
                    <a:pt x="8343" y="1479"/>
                  </a:cubicBezTo>
                  <a:cubicBezTo>
                    <a:pt x="8353" y="1477"/>
                    <a:pt x="8360" y="1474"/>
                    <a:pt x="8366" y="1473"/>
                  </a:cubicBez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68" y="1473"/>
                    <a:pt x="8368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70" y="1474"/>
                    <a:pt x="8372" y="1474"/>
                    <a:pt x="8375" y="1475"/>
                  </a:cubicBezTo>
                  <a:lnTo>
                    <a:pt x="8382" y="1475"/>
                  </a:lnTo>
                  <a:lnTo>
                    <a:pt x="8387" y="1474"/>
                  </a:lnTo>
                  <a:lnTo>
                    <a:pt x="8391" y="1473"/>
                  </a:lnTo>
                  <a:cubicBezTo>
                    <a:pt x="8400" y="1469"/>
                    <a:pt x="8407" y="1465"/>
                    <a:pt x="8415" y="1460"/>
                  </a:cubicBezTo>
                  <a:cubicBezTo>
                    <a:pt x="8417" y="1459"/>
                    <a:pt x="8420" y="1457"/>
                    <a:pt x="8423" y="1457"/>
                  </a:cubicBezTo>
                  <a:cubicBezTo>
                    <a:pt x="8425" y="1459"/>
                    <a:pt x="8426" y="1462"/>
                    <a:pt x="8427" y="1466"/>
                  </a:cubicBezTo>
                  <a:cubicBezTo>
                    <a:pt x="8430" y="1469"/>
                    <a:pt x="8433" y="1474"/>
                    <a:pt x="8435" y="1477"/>
                  </a:cubicBezTo>
                  <a:cubicBezTo>
                    <a:pt x="8438" y="1480"/>
                    <a:pt x="8440" y="1482"/>
                    <a:pt x="8442" y="1484"/>
                  </a:cubicBezTo>
                  <a:lnTo>
                    <a:pt x="8442" y="1484"/>
                  </a:lnTo>
                  <a:lnTo>
                    <a:pt x="8442" y="1487"/>
                  </a:lnTo>
                  <a:lnTo>
                    <a:pt x="8442" y="1497"/>
                  </a:lnTo>
                  <a:lnTo>
                    <a:pt x="8439" y="1520"/>
                  </a:lnTo>
                  <a:cubicBezTo>
                    <a:pt x="8439" y="1525"/>
                    <a:pt x="8439" y="1528"/>
                    <a:pt x="8439" y="1533"/>
                  </a:cubicBezTo>
                  <a:cubicBezTo>
                    <a:pt x="8439" y="1535"/>
                    <a:pt x="8439" y="1539"/>
                    <a:pt x="8439" y="1541"/>
                  </a:cubicBezTo>
                  <a:cubicBezTo>
                    <a:pt x="8439" y="1543"/>
                    <a:pt x="8440" y="1545"/>
                    <a:pt x="8440" y="1547"/>
                  </a:cubicBezTo>
                  <a:cubicBezTo>
                    <a:pt x="8441" y="1549"/>
                    <a:pt x="8442" y="1552"/>
                    <a:pt x="8444" y="1554"/>
                  </a:cubicBezTo>
                  <a:cubicBezTo>
                    <a:pt x="8447" y="1560"/>
                    <a:pt x="8454" y="1563"/>
                    <a:pt x="8462" y="1563"/>
                  </a:cubicBezTo>
                  <a:cubicBezTo>
                    <a:pt x="8466" y="1563"/>
                    <a:pt x="8469" y="1562"/>
                    <a:pt x="8474" y="1561"/>
                  </a:cubicBezTo>
                  <a:cubicBezTo>
                    <a:pt x="8478" y="1560"/>
                    <a:pt x="8482" y="1557"/>
                    <a:pt x="8486" y="1555"/>
                  </a:cubicBezTo>
                  <a:cubicBezTo>
                    <a:pt x="8493" y="1550"/>
                    <a:pt x="8500" y="1546"/>
                    <a:pt x="8506" y="1542"/>
                  </a:cubicBezTo>
                  <a:cubicBezTo>
                    <a:pt x="8508" y="1541"/>
                    <a:pt x="8511" y="1540"/>
                    <a:pt x="8513" y="1540"/>
                  </a:cubicBezTo>
                  <a:lnTo>
                    <a:pt x="8512" y="1540"/>
                  </a:lnTo>
                  <a:cubicBezTo>
                    <a:pt x="8512" y="1540"/>
                    <a:pt x="8511" y="1540"/>
                    <a:pt x="8511" y="1539"/>
                  </a:cubicBezTo>
                  <a:lnTo>
                    <a:pt x="8511" y="1539"/>
                  </a:lnTo>
                  <a:cubicBezTo>
                    <a:pt x="8512" y="1540"/>
                    <a:pt x="8513" y="1540"/>
                    <a:pt x="8513" y="1540"/>
                  </a:cubicBezTo>
                  <a:cubicBezTo>
                    <a:pt x="8515" y="1541"/>
                    <a:pt x="8518" y="1541"/>
                    <a:pt x="8520" y="1541"/>
                  </a:cubicBezTo>
                  <a:cubicBezTo>
                    <a:pt x="8526" y="1541"/>
                    <a:pt x="8532" y="1540"/>
                    <a:pt x="8536" y="1538"/>
                  </a:cubicBezTo>
                  <a:lnTo>
                    <a:pt x="8548" y="1533"/>
                  </a:lnTo>
                  <a:cubicBezTo>
                    <a:pt x="8551" y="1532"/>
                    <a:pt x="8555" y="1532"/>
                    <a:pt x="8557" y="1531"/>
                  </a:cubicBezTo>
                  <a:cubicBezTo>
                    <a:pt x="8558" y="1531"/>
                    <a:pt x="8558" y="1530"/>
                    <a:pt x="8558" y="1530"/>
                  </a:cubicBezTo>
                  <a:lnTo>
                    <a:pt x="8558" y="1530"/>
                  </a:lnTo>
                  <a:cubicBezTo>
                    <a:pt x="8563" y="1534"/>
                    <a:pt x="8567" y="1537"/>
                    <a:pt x="8571" y="1542"/>
                  </a:cubicBezTo>
                  <a:cubicBezTo>
                    <a:pt x="8574" y="1546"/>
                    <a:pt x="8578" y="1548"/>
                    <a:pt x="8581" y="1552"/>
                  </a:cubicBezTo>
                  <a:cubicBezTo>
                    <a:pt x="8582" y="1552"/>
                    <a:pt x="8582" y="1552"/>
                    <a:pt x="8583" y="1552"/>
                  </a:cubicBezTo>
                  <a:lnTo>
                    <a:pt x="8583" y="1552"/>
                  </a:lnTo>
                  <a:cubicBezTo>
                    <a:pt x="8582" y="1558"/>
                    <a:pt x="8581" y="1564"/>
                    <a:pt x="8580" y="1569"/>
                  </a:cubicBezTo>
                  <a:lnTo>
                    <a:pt x="8577" y="1592"/>
                  </a:lnTo>
                  <a:cubicBezTo>
                    <a:pt x="8577" y="1597"/>
                    <a:pt x="8577" y="1600"/>
                    <a:pt x="8577" y="1605"/>
                  </a:cubicBezTo>
                  <a:cubicBezTo>
                    <a:pt x="8576" y="1608"/>
                    <a:pt x="8576" y="1611"/>
                    <a:pt x="8577" y="1613"/>
                  </a:cubicBezTo>
                  <a:cubicBezTo>
                    <a:pt x="8576" y="1615"/>
                    <a:pt x="8576" y="1616"/>
                    <a:pt x="8577" y="1619"/>
                  </a:cubicBezTo>
                  <a:cubicBezTo>
                    <a:pt x="8577" y="1621"/>
                    <a:pt x="8578" y="1623"/>
                    <a:pt x="8579" y="1626"/>
                  </a:cubicBezTo>
                  <a:cubicBezTo>
                    <a:pt x="8583" y="1632"/>
                    <a:pt x="8590" y="1635"/>
                    <a:pt x="8598" y="1635"/>
                  </a:cubicBezTo>
                  <a:cubicBezTo>
                    <a:pt x="8601" y="1635"/>
                    <a:pt x="8605" y="1635"/>
                    <a:pt x="8608" y="1634"/>
                  </a:cubicBezTo>
                  <a:cubicBezTo>
                    <a:pt x="8613" y="1632"/>
                    <a:pt x="8617" y="1629"/>
                    <a:pt x="8622" y="1627"/>
                  </a:cubicBezTo>
                  <a:cubicBezTo>
                    <a:pt x="8629" y="1623"/>
                    <a:pt x="8636" y="1619"/>
                    <a:pt x="8642" y="1616"/>
                  </a:cubicBezTo>
                  <a:cubicBezTo>
                    <a:pt x="8643" y="1620"/>
                    <a:pt x="8642" y="1623"/>
                    <a:pt x="8643" y="1628"/>
                  </a:cubicBezTo>
                  <a:cubicBezTo>
                    <a:pt x="8643" y="1632"/>
                    <a:pt x="8644" y="1636"/>
                    <a:pt x="8644" y="1641"/>
                  </a:cubicBezTo>
                  <a:cubicBezTo>
                    <a:pt x="8644" y="1647"/>
                    <a:pt x="8646" y="1654"/>
                    <a:pt x="8651" y="1658"/>
                  </a:cubicBezTo>
                  <a:cubicBezTo>
                    <a:pt x="8652" y="1660"/>
                    <a:pt x="8654" y="1663"/>
                    <a:pt x="8657" y="1664"/>
                  </a:cubicBezTo>
                  <a:cubicBezTo>
                    <a:pt x="8660" y="1666"/>
                    <a:pt x="8663" y="1667"/>
                    <a:pt x="8666" y="1667"/>
                  </a:cubicBezTo>
                  <a:cubicBezTo>
                    <a:pt x="8667" y="1667"/>
                    <a:pt x="8668" y="1667"/>
                    <a:pt x="8669" y="1666"/>
                  </a:cubicBezTo>
                  <a:cubicBezTo>
                    <a:pt x="8673" y="1666"/>
                    <a:pt x="8676" y="1665"/>
                    <a:pt x="8680" y="1663"/>
                  </a:cubicBezTo>
                  <a:cubicBezTo>
                    <a:pt x="8685" y="1660"/>
                    <a:pt x="8688" y="1658"/>
                    <a:pt x="8693" y="1656"/>
                  </a:cubicBezTo>
                  <a:cubicBezTo>
                    <a:pt x="8700" y="1650"/>
                    <a:pt x="8705" y="1645"/>
                    <a:pt x="8711" y="1640"/>
                  </a:cubicBezTo>
                  <a:cubicBezTo>
                    <a:pt x="8717" y="1634"/>
                    <a:pt x="8723" y="1629"/>
                    <a:pt x="8729" y="1626"/>
                  </a:cubicBezTo>
                  <a:cubicBezTo>
                    <a:pt x="8729" y="1625"/>
                    <a:pt x="8730" y="1624"/>
                    <a:pt x="8731" y="1623"/>
                  </a:cubicBezTo>
                  <a:lnTo>
                    <a:pt x="8731" y="1623"/>
                  </a:lnTo>
                  <a:cubicBezTo>
                    <a:pt x="8734" y="1627"/>
                    <a:pt x="8738" y="1632"/>
                    <a:pt x="8745" y="1637"/>
                  </a:cubicBezTo>
                  <a:cubicBezTo>
                    <a:pt x="8746" y="1640"/>
                    <a:pt x="8748" y="1641"/>
                    <a:pt x="8751" y="1643"/>
                  </a:cubicBezTo>
                  <a:lnTo>
                    <a:pt x="8753" y="1645"/>
                  </a:lnTo>
                  <a:lnTo>
                    <a:pt x="8754" y="1647"/>
                  </a:lnTo>
                  <a:cubicBezTo>
                    <a:pt x="8753" y="1645"/>
                    <a:pt x="8753" y="1644"/>
                    <a:pt x="8753" y="1644"/>
                  </a:cubicBezTo>
                  <a:lnTo>
                    <a:pt x="8753" y="1644"/>
                  </a:lnTo>
                  <a:cubicBezTo>
                    <a:pt x="8753" y="1644"/>
                    <a:pt x="8754" y="1645"/>
                    <a:pt x="8754" y="1647"/>
                  </a:cubicBezTo>
                  <a:cubicBezTo>
                    <a:pt x="8754" y="1652"/>
                    <a:pt x="8754" y="1660"/>
                    <a:pt x="8754" y="1669"/>
                  </a:cubicBezTo>
                  <a:cubicBezTo>
                    <a:pt x="8754" y="1673"/>
                    <a:pt x="8755" y="1678"/>
                    <a:pt x="8755" y="1682"/>
                  </a:cubicBezTo>
                  <a:cubicBezTo>
                    <a:pt x="8756" y="1685"/>
                    <a:pt x="8756" y="1688"/>
                    <a:pt x="8758" y="1692"/>
                  </a:cubicBezTo>
                  <a:cubicBezTo>
                    <a:pt x="8759" y="1693"/>
                    <a:pt x="8760" y="1695"/>
                    <a:pt x="8761" y="1698"/>
                  </a:cubicBezTo>
                  <a:cubicBezTo>
                    <a:pt x="8763" y="1700"/>
                    <a:pt x="8764" y="1701"/>
                    <a:pt x="8768" y="1703"/>
                  </a:cubicBezTo>
                  <a:cubicBezTo>
                    <a:pt x="8770" y="1705"/>
                    <a:pt x="8773" y="1706"/>
                    <a:pt x="8776" y="1706"/>
                  </a:cubicBezTo>
                  <a:cubicBezTo>
                    <a:pt x="8781" y="1706"/>
                    <a:pt x="8785" y="1703"/>
                    <a:pt x="8788" y="1698"/>
                  </a:cubicBezTo>
                  <a:cubicBezTo>
                    <a:pt x="8792" y="1691"/>
                    <a:pt x="8790" y="1681"/>
                    <a:pt x="8783" y="1678"/>
                  </a:cubicBezTo>
                  <a:cubicBezTo>
                    <a:pt x="8784" y="1678"/>
                    <a:pt x="8784" y="1678"/>
                    <a:pt x="8785" y="1679"/>
                  </a:cubicBezTo>
                  <a:lnTo>
                    <a:pt x="8785" y="1678"/>
                  </a:lnTo>
                  <a:cubicBezTo>
                    <a:pt x="8785" y="1674"/>
                    <a:pt x="8785" y="1671"/>
                    <a:pt x="8785" y="1667"/>
                  </a:cubicBezTo>
                  <a:cubicBezTo>
                    <a:pt x="8785" y="1660"/>
                    <a:pt x="8785" y="1652"/>
                    <a:pt x="8784" y="1643"/>
                  </a:cubicBezTo>
                  <a:cubicBezTo>
                    <a:pt x="8784" y="1640"/>
                    <a:pt x="8783" y="1637"/>
                    <a:pt x="8782" y="1635"/>
                  </a:cubicBezTo>
                  <a:cubicBezTo>
                    <a:pt x="8782" y="1633"/>
                    <a:pt x="8781" y="1630"/>
                    <a:pt x="8780" y="1629"/>
                  </a:cubicBezTo>
                  <a:cubicBezTo>
                    <a:pt x="8778" y="1627"/>
                    <a:pt x="8776" y="1625"/>
                    <a:pt x="8775" y="1622"/>
                  </a:cubicBezTo>
                  <a:lnTo>
                    <a:pt x="8769" y="1619"/>
                  </a:lnTo>
                  <a:cubicBezTo>
                    <a:pt x="8768" y="1619"/>
                    <a:pt x="8768" y="1618"/>
                    <a:pt x="8767" y="1616"/>
                  </a:cubicBezTo>
                  <a:cubicBezTo>
                    <a:pt x="8762" y="1612"/>
                    <a:pt x="8758" y="1605"/>
                    <a:pt x="8749" y="1599"/>
                  </a:cubicBezTo>
                  <a:cubicBezTo>
                    <a:pt x="8747" y="1597"/>
                    <a:pt x="8745" y="1596"/>
                    <a:pt x="8742" y="1593"/>
                  </a:cubicBezTo>
                  <a:cubicBezTo>
                    <a:pt x="8739" y="1592"/>
                    <a:pt x="8734" y="1591"/>
                    <a:pt x="8731" y="1591"/>
                  </a:cubicBezTo>
                  <a:cubicBezTo>
                    <a:pt x="8729" y="1591"/>
                    <a:pt x="8726" y="1592"/>
                    <a:pt x="8724" y="1593"/>
                  </a:cubicBezTo>
                  <a:cubicBezTo>
                    <a:pt x="8719" y="1594"/>
                    <a:pt x="8715" y="1598"/>
                    <a:pt x="8710" y="1600"/>
                  </a:cubicBezTo>
                  <a:cubicBezTo>
                    <a:pt x="8703" y="1606"/>
                    <a:pt x="8697" y="1611"/>
                    <a:pt x="8691" y="1616"/>
                  </a:cubicBezTo>
                  <a:cubicBezTo>
                    <a:pt x="8686" y="1621"/>
                    <a:pt x="8680" y="1626"/>
                    <a:pt x="8674" y="1630"/>
                  </a:cubicBezTo>
                  <a:lnTo>
                    <a:pt x="8674" y="1630"/>
                  </a:lnTo>
                  <a:cubicBezTo>
                    <a:pt x="8674" y="1628"/>
                    <a:pt x="8674" y="1626"/>
                    <a:pt x="8674" y="1625"/>
                  </a:cubicBezTo>
                  <a:cubicBezTo>
                    <a:pt x="8674" y="1621"/>
                    <a:pt x="8673" y="1616"/>
                    <a:pt x="8673" y="1613"/>
                  </a:cubicBezTo>
                  <a:cubicBezTo>
                    <a:pt x="8672" y="1607"/>
                    <a:pt x="8671" y="1601"/>
                    <a:pt x="8669" y="1597"/>
                  </a:cubicBezTo>
                  <a:cubicBezTo>
                    <a:pt x="8667" y="1592"/>
                    <a:pt x="8664" y="1588"/>
                    <a:pt x="8659" y="1585"/>
                  </a:cubicBezTo>
                  <a:cubicBezTo>
                    <a:pt x="8657" y="1583"/>
                    <a:pt x="8653" y="1582"/>
                    <a:pt x="8650" y="1582"/>
                  </a:cubicBezTo>
                  <a:lnTo>
                    <a:pt x="8643" y="1582"/>
                  </a:lnTo>
                  <a:cubicBezTo>
                    <a:pt x="8638" y="1583"/>
                    <a:pt x="8632" y="1585"/>
                    <a:pt x="8628" y="1588"/>
                  </a:cubicBezTo>
                  <a:cubicBezTo>
                    <a:pt x="8620" y="1592"/>
                    <a:pt x="8613" y="1595"/>
                    <a:pt x="8608" y="1599"/>
                  </a:cubicBezTo>
                  <a:lnTo>
                    <a:pt x="8608" y="1599"/>
                  </a:lnTo>
                  <a:cubicBezTo>
                    <a:pt x="8608" y="1598"/>
                    <a:pt x="8608" y="1597"/>
                    <a:pt x="8608" y="1596"/>
                  </a:cubicBezTo>
                  <a:lnTo>
                    <a:pt x="8612" y="1572"/>
                  </a:lnTo>
                  <a:cubicBezTo>
                    <a:pt x="8613" y="1563"/>
                    <a:pt x="8614" y="1554"/>
                    <a:pt x="8613" y="1545"/>
                  </a:cubicBezTo>
                  <a:cubicBezTo>
                    <a:pt x="8613" y="1542"/>
                    <a:pt x="8612" y="1541"/>
                    <a:pt x="8612" y="1539"/>
                  </a:cubicBezTo>
                  <a:cubicBezTo>
                    <a:pt x="8610" y="1535"/>
                    <a:pt x="8609" y="1533"/>
                    <a:pt x="8607" y="1531"/>
                  </a:cubicBezTo>
                  <a:cubicBezTo>
                    <a:pt x="8605" y="1530"/>
                    <a:pt x="8603" y="1527"/>
                    <a:pt x="8601" y="1526"/>
                  </a:cubicBezTo>
                  <a:lnTo>
                    <a:pt x="8600" y="1525"/>
                  </a:lnTo>
                  <a:cubicBezTo>
                    <a:pt x="8598" y="1524"/>
                    <a:pt x="8595" y="1521"/>
                    <a:pt x="8593" y="1519"/>
                  </a:cubicBezTo>
                  <a:cubicBezTo>
                    <a:pt x="8587" y="1512"/>
                    <a:pt x="8580" y="1505"/>
                    <a:pt x="8572" y="1501"/>
                  </a:cubicBezTo>
                  <a:cubicBezTo>
                    <a:pt x="8570" y="1499"/>
                    <a:pt x="8568" y="1498"/>
                    <a:pt x="8565" y="1498"/>
                  </a:cubicBezTo>
                  <a:cubicBezTo>
                    <a:pt x="8564" y="1498"/>
                    <a:pt x="8563" y="1497"/>
                    <a:pt x="8562" y="1497"/>
                  </a:cubicBezTo>
                  <a:cubicBezTo>
                    <a:pt x="8561" y="1497"/>
                    <a:pt x="8559" y="1498"/>
                    <a:pt x="8558" y="1498"/>
                  </a:cubicBezTo>
                  <a:cubicBezTo>
                    <a:pt x="8556" y="1498"/>
                    <a:pt x="8552" y="1498"/>
                    <a:pt x="8549" y="1499"/>
                  </a:cubicBezTo>
                  <a:cubicBezTo>
                    <a:pt x="8544" y="1501"/>
                    <a:pt x="8541" y="1502"/>
                    <a:pt x="8536" y="1503"/>
                  </a:cubicBezTo>
                  <a:lnTo>
                    <a:pt x="8526" y="1508"/>
                  </a:lnTo>
                  <a:cubicBezTo>
                    <a:pt x="8524" y="1509"/>
                    <a:pt x="8522" y="1509"/>
                    <a:pt x="8520" y="1509"/>
                  </a:cubicBezTo>
                  <a:lnTo>
                    <a:pt x="8521" y="1509"/>
                  </a:lnTo>
                  <a:cubicBezTo>
                    <a:pt x="8520" y="1509"/>
                    <a:pt x="8523" y="1510"/>
                    <a:pt x="8523" y="1510"/>
                  </a:cubicBezTo>
                  <a:cubicBezTo>
                    <a:pt x="8523" y="1510"/>
                    <a:pt x="8522" y="1510"/>
                    <a:pt x="8520" y="1509"/>
                  </a:cubicBezTo>
                  <a:cubicBezTo>
                    <a:pt x="8518" y="1508"/>
                    <a:pt x="8514" y="1508"/>
                    <a:pt x="8511" y="1508"/>
                  </a:cubicBezTo>
                  <a:cubicBezTo>
                    <a:pt x="8508" y="1508"/>
                    <a:pt x="8507" y="1508"/>
                    <a:pt x="8505" y="1509"/>
                  </a:cubicBezTo>
                  <a:cubicBezTo>
                    <a:pt x="8499" y="1510"/>
                    <a:pt x="8495" y="1512"/>
                    <a:pt x="8490" y="1515"/>
                  </a:cubicBezTo>
                  <a:cubicBezTo>
                    <a:pt x="8483" y="1519"/>
                    <a:pt x="8477" y="1523"/>
                    <a:pt x="8471" y="1527"/>
                  </a:cubicBezTo>
                  <a:lnTo>
                    <a:pt x="8471" y="1527"/>
                  </a:lnTo>
                  <a:lnTo>
                    <a:pt x="8471" y="1524"/>
                  </a:lnTo>
                  <a:lnTo>
                    <a:pt x="8475" y="1501"/>
                  </a:lnTo>
                  <a:cubicBezTo>
                    <a:pt x="8475" y="1496"/>
                    <a:pt x="8475" y="1491"/>
                    <a:pt x="8475" y="1487"/>
                  </a:cubicBezTo>
                  <a:cubicBezTo>
                    <a:pt x="8476" y="1481"/>
                    <a:pt x="8475" y="1474"/>
                    <a:pt x="8473" y="1468"/>
                  </a:cubicBezTo>
                  <a:cubicBezTo>
                    <a:pt x="8471" y="1465"/>
                    <a:pt x="8469" y="1462"/>
                    <a:pt x="8466" y="1460"/>
                  </a:cubicBezTo>
                  <a:lnTo>
                    <a:pt x="8463" y="1458"/>
                  </a:lnTo>
                  <a:lnTo>
                    <a:pt x="8462" y="1457"/>
                  </a:lnTo>
                  <a:cubicBezTo>
                    <a:pt x="8460" y="1454"/>
                    <a:pt x="8459" y="1452"/>
                    <a:pt x="8457" y="1450"/>
                  </a:cubicBezTo>
                  <a:cubicBezTo>
                    <a:pt x="8455" y="1445"/>
                    <a:pt x="8453" y="1442"/>
                    <a:pt x="8451" y="1438"/>
                  </a:cubicBezTo>
                  <a:cubicBezTo>
                    <a:pt x="8447" y="1432"/>
                    <a:pt x="8442" y="1428"/>
                    <a:pt x="8435" y="1424"/>
                  </a:cubicBezTo>
                  <a:cubicBezTo>
                    <a:pt x="8433" y="1423"/>
                    <a:pt x="8430" y="1422"/>
                    <a:pt x="8427" y="1422"/>
                  </a:cubicBezTo>
                  <a:cubicBezTo>
                    <a:pt x="8424" y="1422"/>
                    <a:pt x="8422" y="1423"/>
                    <a:pt x="8420" y="1423"/>
                  </a:cubicBezTo>
                  <a:cubicBezTo>
                    <a:pt x="8417" y="1423"/>
                    <a:pt x="8415" y="1424"/>
                    <a:pt x="8411" y="1425"/>
                  </a:cubicBezTo>
                  <a:cubicBezTo>
                    <a:pt x="8408" y="1426"/>
                    <a:pt x="8403" y="1429"/>
                    <a:pt x="8400" y="1431"/>
                  </a:cubicBezTo>
                  <a:cubicBezTo>
                    <a:pt x="8394" y="1434"/>
                    <a:pt x="8388" y="1438"/>
                    <a:pt x="8382" y="1441"/>
                  </a:cubicBezTo>
                  <a:lnTo>
                    <a:pt x="8382" y="1441"/>
                  </a:lnTo>
                  <a:cubicBezTo>
                    <a:pt x="8383" y="1441"/>
                    <a:pt x="8384" y="1442"/>
                    <a:pt x="8383" y="1442"/>
                  </a:cubicBezTo>
                  <a:cubicBezTo>
                    <a:pt x="8383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1" y="1441"/>
                    <a:pt x="8381" y="1442"/>
                  </a:cubicBezTo>
                  <a:cubicBezTo>
                    <a:pt x="8381" y="1441"/>
                    <a:pt x="8381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77" y="1440"/>
                    <a:pt x="8372" y="1439"/>
                    <a:pt x="8367" y="1439"/>
                  </a:cubicBezTo>
                  <a:cubicBezTo>
                    <a:pt x="8365" y="1439"/>
                    <a:pt x="8363" y="1439"/>
                    <a:pt x="8361" y="1439"/>
                  </a:cubicBezTo>
                  <a:cubicBezTo>
                    <a:pt x="8351" y="1441"/>
                    <a:pt x="8344" y="1444"/>
                    <a:pt x="8339" y="1445"/>
                  </a:cubicBezTo>
                  <a:lnTo>
                    <a:pt x="8339" y="1445"/>
                  </a:lnTo>
                  <a:cubicBezTo>
                    <a:pt x="8339" y="1445"/>
                    <a:pt x="8338" y="1444"/>
                    <a:pt x="8338" y="1444"/>
                  </a:cubicBezTo>
                  <a:cubicBezTo>
                    <a:pt x="8336" y="1439"/>
                    <a:pt x="8335" y="1432"/>
                    <a:pt x="8329" y="1422"/>
                  </a:cubicBezTo>
                  <a:cubicBezTo>
                    <a:pt x="8327" y="1420"/>
                    <a:pt x="8325" y="1416"/>
                    <a:pt x="8323" y="1414"/>
                  </a:cubicBezTo>
                  <a:cubicBezTo>
                    <a:pt x="8320" y="1411"/>
                    <a:pt x="8317" y="1409"/>
                    <a:pt x="8314" y="1408"/>
                  </a:cubicBezTo>
                  <a:cubicBezTo>
                    <a:pt x="8309" y="1406"/>
                    <a:pt x="8306" y="1403"/>
                    <a:pt x="8301" y="1402"/>
                  </a:cubicBezTo>
                  <a:cubicBezTo>
                    <a:pt x="8294" y="1399"/>
                    <a:pt x="8287" y="1396"/>
                    <a:pt x="8281" y="1394"/>
                  </a:cubicBezTo>
                  <a:cubicBezTo>
                    <a:pt x="8280" y="1391"/>
                    <a:pt x="8279" y="1388"/>
                    <a:pt x="8279" y="1386"/>
                  </a:cubicBezTo>
                  <a:cubicBezTo>
                    <a:pt x="8278" y="1382"/>
                    <a:pt x="8277" y="1378"/>
                    <a:pt x="8276" y="1373"/>
                  </a:cubicBezTo>
                  <a:cubicBezTo>
                    <a:pt x="8273" y="1367"/>
                    <a:pt x="8270" y="1362"/>
                    <a:pt x="8266" y="1357"/>
                  </a:cubicBezTo>
                  <a:cubicBezTo>
                    <a:pt x="8264" y="1355"/>
                    <a:pt x="8262" y="1354"/>
                    <a:pt x="8261" y="1352"/>
                  </a:cubicBezTo>
                  <a:lnTo>
                    <a:pt x="8258" y="1351"/>
                  </a:lnTo>
                  <a:cubicBezTo>
                    <a:pt x="8257" y="1350"/>
                    <a:pt x="8257" y="1350"/>
                    <a:pt x="8256" y="1349"/>
                  </a:cubicBezTo>
                  <a:cubicBezTo>
                    <a:pt x="8254" y="1347"/>
                    <a:pt x="8251" y="1344"/>
                    <a:pt x="8249" y="1342"/>
                  </a:cubicBezTo>
                  <a:cubicBezTo>
                    <a:pt x="8247" y="1340"/>
                    <a:pt x="8243" y="1336"/>
                    <a:pt x="8240" y="1333"/>
                  </a:cubicBezTo>
                  <a:cubicBezTo>
                    <a:pt x="8237" y="1330"/>
                    <a:pt x="8235" y="1328"/>
                    <a:pt x="8233" y="1327"/>
                  </a:cubicBezTo>
                  <a:cubicBezTo>
                    <a:pt x="8232" y="1326"/>
                    <a:pt x="8230" y="1325"/>
                    <a:pt x="8228" y="1325"/>
                  </a:cubicBezTo>
                  <a:cubicBezTo>
                    <a:pt x="8225" y="1322"/>
                    <a:pt x="8220" y="1322"/>
                    <a:pt x="8217" y="1322"/>
                  </a:cubicBezTo>
                  <a:cubicBezTo>
                    <a:pt x="8214" y="1322"/>
                    <a:pt x="8212" y="1323"/>
                    <a:pt x="8210" y="1325"/>
                  </a:cubicBezTo>
                  <a:lnTo>
                    <a:pt x="8205" y="1326"/>
                  </a:lnTo>
                  <a:lnTo>
                    <a:pt x="8198" y="1330"/>
                  </a:lnTo>
                  <a:cubicBezTo>
                    <a:pt x="8195" y="1333"/>
                    <a:pt x="8191" y="1335"/>
                    <a:pt x="8188" y="1338"/>
                  </a:cubicBezTo>
                  <a:lnTo>
                    <a:pt x="8169" y="1352"/>
                  </a:lnTo>
                  <a:lnTo>
                    <a:pt x="8167" y="1354"/>
                  </a:lnTo>
                  <a:lnTo>
                    <a:pt x="8167" y="1354"/>
                  </a:lnTo>
                  <a:cubicBezTo>
                    <a:pt x="8165" y="1346"/>
                    <a:pt x="8164" y="1338"/>
                    <a:pt x="8161" y="1330"/>
                  </a:cubicBezTo>
                  <a:cubicBezTo>
                    <a:pt x="8161" y="1328"/>
                    <a:pt x="8160" y="1327"/>
                    <a:pt x="8159" y="1326"/>
                  </a:cubicBezTo>
                  <a:cubicBezTo>
                    <a:pt x="8156" y="1321"/>
                    <a:pt x="8153" y="1317"/>
                    <a:pt x="8149" y="1314"/>
                  </a:cubicBezTo>
                  <a:lnTo>
                    <a:pt x="8149" y="1314"/>
                  </a:lnTo>
                  <a:cubicBezTo>
                    <a:pt x="8148" y="1314"/>
                    <a:pt x="8148" y="1313"/>
                    <a:pt x="8147" y="1311"/>
                  </a:cubicBezTo>
                  <a:cubicBezTo>
                    <a:pt x="8145" y="1303"/>
                    <a:pt x="8142" y="1296"/>
                    <a:pt x="8139" y="1287"/>
                  </a:cubicBezTo>
                  <a:cubicBezTo>
                    <a:pt x="8137" y="1284"/>
                    <a:pt x="8135" y="1282"/>
                    <a:pt x="8133" y="1279"/>
                  </a:cubicBezTo>
                  <a:cubicBezTo>
                    <a:pt x="8130" y="1275"/>
                    <a:pt x="8125" y="1272"/>
                    <a:pt x="8120" y="1271"/>
                  </a:cubicBezTo>
                  <a:cubicBezTo>
                    <a:pt x="8117" y="1270"/>
                    <a:pt x="8113" y="1270"/>
                    <a:pt x="8110" y="1270"/>
                  </a:cubicBezTo>
                  <a:cubicBezTo>
                    <a:pt x="8106" y="1270"/>
                    <a:pt x="8103" y="1270"/>
                    <a:pt x="8100" y="1271"/>
                  </a:cubicBezTo>
                  <a:cubicBezTo>
                    <a:pt x="8090" y="1274"/>
                    <a:pt x="8082" y="1276"/>
                    <a:pt x="8079" y="1276"/>
                  </a:cubicBezTo>
                  <a:lnTo>
                    <a:pt x="8078" y="1276"/>
                  </a:lnTo>
                  <a:lnTo>
                    <a:pt x="8074" y="1275"/>
                  </a:lnTo>
                  <a:cubicBezTo>
                    <a:pt x="8071" y="1274"/>
                    <a:pt x="8068" y="1274"/>
                    <a:pt x="8064" y="1274"/>
                  </a:cubicBezTo>
                  <a:cubicBezTo>
                    <a:pt x="8061" y="1274"/>
                    <a:pt x="8057" y="1274"/>
                    <a:pt x="8054" y="1275"/>
                  </a:cubicBezTo>
                  <a:cubicBezTo>
                    <a:pt x="8045" y="1277"/>
                    <a:pt x="8037" y="1281"/>
                    <a:pt x="8034" y="1281"/>
                  </a:cubicBezTo>
                  <a:lnTo>
                    <a:pt x="8033" y="1281"/>
                  </a:lnTo>
                  <a:cubicBezTo>
                    <a:pt x="8032" y="1280"/>
                    <a:pt x="8032" y="1279"/>
                    <a:pt x="8031" y="1277"/>
                  </a:cubicBezTo>
                  <a:cubicBezTo>
                    <a:pt x="8027" y="1269"/>
                    <a:pt x="8022" y="1262"/>
                    <a:pt x="8015" y="1255"/>
                  </a:cubicBezTo>
                  <a:lnTo>
                    <a:pt x="8012" y="1252"/>
                  </a:lnTo>
                  <a:cubicBezTo>
                    <a:pt x="8011" y="1251"/>
                    <a:pt x="8011" y="1251"/>
                    <a:pt x="8010" y="1250"/>
                  </a:cubicBezTo>
                  <a:lnTo>
                    <a:pt x="8010" y="1250"/>
                  </a:lnTo>
                  <a:cubicBezTo>
                    <a:pt x="8010" y="1249"/>
                    <a:pt x="8009" y="1248"/>
                    <a:pt x="8009" y="1247"/>
                  </a:cubicBezTo>
                  <a:lnTo>
                    <a:pt x="8007" y="1224"/>
                  </a:lnTo>
                  <a:cubicBezTo>
                    <a:pt x="8007" y="1218"/>
                    <a:pt x="8006" y="1212"/>
                    <a:pt x="8003" y="1208"/>
                  </a:cubicBezTo>
                  <a:cubicBezTo>
                    <a:pt x="8002" y="1205"/>
                    <a:pt x="8001" y="1203"/>
                    <a:pt x="8000" y="1202"/>
                  </a:cubicBezTo>
                  <a:cubicBezTo>
                    <a:pt x="7996" y="1195"/>
                    <a:pt x="7989" y="1191"/>
                    <a:pt x="7983" y="1190"/>
                  </a:cubicBezTo>
                  <a:lnTo>
                    <a:pt x="7974" y="1190"/>
                  </a:lnTo>
                  <a:cubicBezTo>
                    <a:pt x="7969" y="1192"/>
                    <a:pt x="7963" y="1195"/>
                    <a:pt x="7958" y="1198"/>
                  </a:cubicBezTo>
                  <a:cubicBezTo>
                    <a:pt x="7954" y="1201"/>
                    <a:pt x="7950" y="1203"/>
                    <a:pt x="7947" y="1205"/>
                  </a:cubicBezTo>
                  <a:cubicBezTo>
                    <a:pt x="7943" y="1208"/>
                    <a:pt x="7939" y="1211"/>
                    <a:pt x="7935" y="1213"/>
                  </a:cubicBezTo>
                  <a:lnTo>
                    <a:pt x="7935" y="1213"/>
                  </a:lnTo>
                  <a:cubicBezTo>
                    <a:pt x="7934" y="1209"/>
                    <a:pt x="7933" y="1205"/>
                    <a:pt x="7933" y="1201"/>
                  </a:cubicBezTo>
                  <a:cubicBezTo>
                    <a:pt x="7932" y="1195"/>
                    <a:pt x="7929" y="1190"/>
                    <a:pt x="7927" y="1184"/>
                  </a:cubicBezTo>
                  <a:cubicBezTo>
                    <a:pt x="7926" y="1183"/>
                    <a:pt x="7925" y="1181"/>
                    <a:pt x="7923" y="1180"/>
                  </a:cubicBezTo>
                  <a:cubicBezTo>
                    <a:pt x="7921" y="1177"/>
                    <a:pt x="7919" y="1175"/>
                    <a:pt x="7917" y="1174"/>
                  </a:cubicBezTo>
                  <a:cubicBezTo>
                    <a:pt x="7913" y="1172"/>
                    <a:pt x="7908" y="1169"/>
                    <a:pt x="7904" y="1169"/>
                  </a:cubicBezTo>
                  <a:cubicBezTo>
                    <a:pt x="7895" y="1169"/>
                    <a:pt x="7884" y="1170"/>
                    <a:pt x="7875" y="1173"/>
                  </a:cubicBezTo>
                  <a:cubicBezTo>
                    <a:pt x="7872" y="1174"/>
                    <a:pt x="7871" y="1174"/>
                    <a:pt x="7869" y="1174"/>
                  </a:cubicBezTo>
                  <a:lnTo>
                    <a:pt x="7866" y="1172"/>
                  </a:lnTo>
                  <a:lnTo>
                    <a:pt x="7846" y="1159"/>
                  </a:lnTo>
                  <a:cubicBezTo>
                    <a:pt x="7833" y="1151"/>
                    <a:pt x="7840" y="1158"/>
                    <a:pt x="7837" y="1151"/>
                  </a:cubicBezTo>
                  <a:cubicBezTo>
                    <a:pt x="7832" y="1143"/>
                    <a:pt x="7828" y="1135"/>
                    <a:pt x="7823" y="1128"/>
                  </a:cubicBezTo>
                  <a:cubicBezTo>
                    <a:pt x="7820" y="1124"/>
                    <a:pt x="7817" y="1121"/>
                    <a:pt x="7813" y="1118"/>
                  </a:cubicBezTo>
                  <a:cubicBezTo>
                    <a:pt x="7813" y="1118"/>
                    <a:pt x="7812" y="1118"/>
                    <a:pt x="7812" y="1118"/>
                  </a:cubicBezTo>
                  <a:lnTo>
                    <a:pt x="7812" y="1118"/>
                  </a:lnTo>
                  <a:cubicBezTo>
                    <a:pt x="7811" y="1116"/>
                    <a:pt x="7810" y="1115"/>
                    <a:pt x="7809" y="1113"/>
                  </a:cubicBezTo>
                  <a:lnTo>
                    <a:pt x="7804" y="1102"/>
                  </a:lnTo>
                  <a:cubicBezTo>
                    <a:pt x="7802" y="1097"/>
                    <a:pt x="7798" y="1092"/>
                    <a:pt x="7794" y="1088"/>
                  </a:cubicBezTo>
                  <a:cubicBezTo>
                    <a:pt x="7793" y="1086"/>
                    <a:pt x="7791" y="1085"/>
                    <a:pt x="7789" y="1084"/>
                  </a:cubicBezTo>
                  <a:cubicBezTo>
                    <a:pt x="7786" y="1081"/>
                    <a:pt x="7782" y="1080"/>
                    <a:pt x="7779" y="1080"/>
                  </a:cubicBezTo>
                  <a:cubicBezTo>
                    <a:pt x="7778" y="1080"/>
                    <a:pt x="7777" y="1080"/>
                    <a:pt x="7775" y="1080"/>
                  </a:cubicBezTo>
                  <a:cubicBezTo>
                    <a:pt x="7773" y="1080"/>
                    <a:pt x="7770" y="1080"/>
                    <a:pt x="7767" y="1081"/>
                  </a:cubicBezTo>
                  <a:cubicBezTo>
                    <a:pt x="7765" y="1081"/>
                    <a:pt x="7762" y="1082"/>
                    <a:pt x="7761" y="1084"/>
                  </a:cubicBezTo>
                  <a:cubicBezTo>
                    <a:pt x="7757" y="1086"/>
                    <a:pt x="7752" y="1089"/>
                    <a:pt x="7749" y="1093"/>
                  </a:cubicBezTo>
                  <a:cubicBezTo>
                    <a:pt x="7742" y="1100"/>
                    <a:pt x="7736" y="1106"/>
                    <a:pt x="7731" y="1110"/>
                  </a:cubicBezTo>
                  <a:cubicBezTo>
                    <a:pt x="7725" y="1116"/>
                    <a:pt x="7721" y="1122"/>
                    <a:pt x="7715" y="1128"/>
                  </a:cubicBezTo>
                  <a:cubicBezTo>
                    <a:pt x="7714" y="1128"/>
                    <a:pt x="7713" y="1129"/>
                    <a:pt x="7711" y="1130"/>
                  </a:cubicBezTo>
                  <a:lnTo>
                    <a:pt x="7711" y="1130"/>
                  </a:lnTo>
                  <a:lnTo>
                    <a:pt x="7709" y="1128"/>
                  </a:lnTo>
                  <a:cubicBezTo>
                    <a:pt x="7706" y="1123"/>
                    <a:pt x="7703" y="1120"/>
                    <a:pt x="7700" y="1116"/>
                  </a:cubicBezTo>
                  <a:cubicBezTo>
                    <a:pt x="7697" y="1114"/>
                    <a:pt x="7695" y="1112"/>
                    <a:pt x="7693" y="1110"/>
                  </a:cubicBezTo>
                  <a:lnTo>
                    <a:pt x="7693" y="1110"/>
                  </a:lnTo>
                  <a:cubicBezTo>
                    <a:pt x="7693" y="1109"/>
                    <a:pt x="7692" y="1108"/>
                    <a:pt x="7692" y="1107"/>
                  </a:cubicBezTo>
                  <a:cubicBezTo>
                    <a:pt x="7691" y="1104"/>
                    <a:pt x="7691" y="1101"/>
                    <a:pt x="7689" y="1097"/>
                  </a:cubicBezTo>
                  <a:cubicBezTo>
                    <a:pt x="7689" y="1093"/>
                    <a:pt x="7688" y="1088"/>
                    <a:pt x="7687" y="1085"/>
                  </a:cubicBezTo>
                  <a:cubicBezTo>
                    <a:pt x="7686" y="1078"/>
                    <a:pt x="7684" y="1072"/>
                    <a:pt x="7679" y="1066"/>
                  </a:cubicBezTo>
                  <a:cubicBezTo>
                    <a:pt x="7678" y="1064"/>
                    <a:pt x="7676" y="1062"/>
                    <a:pt x="7673" y="1060"/>
                  </a:cubicBezTo>
                  <a:lnTo>
                    <a:pt x="7670" y="1058"/>
                  </a:lnTo>
                  <a:lnTo>
                    <a:pt x="7669" y="1057"/>
                  </a:lnTo>
                  <a:cubicBezTo>
                    <a:pt x="7666" y="1055"/>
                    <a:pt x="7665" y="1052"/>
                    <a:pt x="7663" y="1051"/>
                  </a:cubicBezTo>
                  <a:cubicBezTo>
                    <a:pt x="7661" y="1048"/>
                    <a:pt x="7658" y="1044"/>
                    <a:pt x="7655" y="1040"/>
                  </a:cubicBezTo>
                  <a:cubicBezTo>
                    <a:pt x="7652" y="1037"/>
                    <a:pt x="7651" y="1035"/>
                    <a:pt x="7649" y="1034"/>
                  </a:cubicBezTo>
                  <a:cubicBezTo>
                    <a:pt x="7647" y="1033"/>
                    <a:pt x="7645" y="1031"/>
                    <a:pt x="7644" y="1030"/>
                  </a:cubicBezTo>
                  <a:lnTo>
                    <a:pt x="7640" y="1028"/>
                  </a:lnTo>
                  <a:lnTo>
                    <a:pt x="7619" y="1018"/>
                  </a:lnTo>
                  <a:lnTo>
                    <a:pt x="7608" y="1012"/>
                  </a:lnTo>
                  <a:lnTo>
                    <a:pt x="7605" y="1011"/>
                  </a:lnTo>
                  <a:cubicBezTo>
                    <a:pt x="7603" y="1009"/>
                    <a:pt x="7600" y="1009"/>
                    <a:pt x="7598" y="1008"/>
                  </a:cubicBezTo>
                  <a:lnTo>
                    <a:pt x="7586" y="1008"/>
                  </a:lnTo>
                  <a:cubicBezTo>
                    <a:pt x="7580" y="1009"/>
                    <a:pt x="7574" y="1011"/>
                    <a:pt x="7567" y="1013"/>
                  </a:cubicBezTo>
                  <a:lnTo>
                    <a:pt x="7567" y="1013"/>
                  </a:lnTo>
                  <a:cubicBezTo>
                    <a:pt x="7574" y="1007"/>
                    <a:pt x="7571" y="993"/>
                    <a:pt x="7560" y="993"/>
                  </a:cubicBezTo>
                  <a:cubicBezTo>
                    <a:pt x="7548" y="993"/>
                    <a:pt x="7545" y="1008"/>
                    <a:pt x="7553" y="1013"/>
                  </a:cubicBezTo>
                  <a:lnTo>
                    <a:pt x="7553" y="1013"/>
                  </a:lnTo>
                  <a:cubicBezTo>
                    <a:pt x="7551" y="1013"/>
                    <a:pt x="7549" y="1012"/>
                    <a:pt x="7547" y="1012"/>
                  </a:cubicBezTo>
                  <a:cubicBezTo>
                    <a:pt x="7537" y="1011"/>
                    <a:pt x="7528" y="1011"/>
                    <a:pt x="7525" y="1009"/>
                  </a:cubicBezTo>
                  <a:cubicBezTo>
                    <a:pt x="7524" y="1009"/>
                    <a:pt x="7523" y="1008"/>
                    <a:pt x="7523" y="1008"/>
                  </a:cubicBezTo>
                  <a:cubicBezTo>
                    <a:pt x="7520" y="1007"/>
                    <a:pt x="7518" y="1007"/>
                    <a:pt x="7516" y="1006"/>
                  </a:cubicBezTo>
                  <a:lnTo>
                    <a:pt x="7510" y="1006"/>
                  </a:lnTo>
                  <a:cubicBezTo>
                    <a:pt x="7508" y="1006"/>
                    <a:pt x="7507" y="1006"/>
                    <a:pt x="7505" y="1006"/>
                  </a:cubicBezTo>
                  <a:cubicBezTo>
                    <a:pt x="7501" y="1006"/>
                    <a:pt x="7497" y="1007"/>
                    <a:pt x="7493" y="1008"/>
                  </a:cubicBezTo>
                  <a:lnTo>
                    <a:pt x="7481" y="1011"/>
                  </a:lnTo>
                  <a:cubicBezTo>
                    <a:pt x="7480" y="1011"/>
                    <a:pt x="7479" y="1012"/>
                    <a:pt x="7477" y="1012"/>
                  </a:cubicBezTo>
                  <a:lnTo>
                    <a:pt x="7477" y="1012"/>
                  </a:lnTo>
                  <a:cubicBezTo>
                    <a:pt x="7475" y="1009"/>
                    <a:pt x="7474" y="1008"/>
                    <a:pt x="7472" y="1006"/>
                  </a:cubicBezTo>
                  <a:cubicBezTo>
                    <a:pt x="7469" y="1003"/>
                    <a:pt x="7467" y="999"/>
                    <a:pt x="7464" y="996"/>
                  </a:cubicBezTo>
                  <a:cubicBezTo>
                    <a:pt x="7461" y="993"/>
                    <a:pt x="7459" y="991"/>
                    <a:pt x="7457" y="990"/>
                  </a:cubicBezTo>
                  <a:lnTo>
                    <a:pt x="7452" y="986"/>
                  </a:lnTo>
                  <a:cubicBezTo>
                    <a:pt x="7452" y="985"/>
                    <a:pt x="7450" y="985"/>
                    <a:pt x="7449" y="984"/>
                  </a:cubicBezTo>
                  <a:lnTo>
                    <a:pt x="7449" y="984"/>
                  </a:lnTo>
                  <a:cubicBezTo>
                    <a:pt x="7449" y="985"/>
                    <a:pt x="7449" y="985"/>
                    <a:pt x="7449" y="985"/>
                  </a:cubicBezTo>
                  <a:cubicBezTo>
                    <a:pt x="7449" y="985"/>
                    <a:pt x="7448" y="984"/>
                    <a:pt x="7447" y="983"/>
                  </a:cubicBezTo>
                  <a:cubicBezTo>
                    <a:pt x="7446" y="980"/>
                    <a:pt x="7444" y="977"/>
                    <a:pt x="7443" y="974"/>
                  </a:cubicBezTo>
                  <a:cubicBezTo>
                    <a:pt x="7439" y="969"/>
                    <a:pt x="7437" y="965"/>
                    <a:pt x="7433" y="961"/>
                  </a:cubicBezTo>
                  <a:cubicBezTo>
                    <a:pt x="7430" y="958"/>
                    <a:pt x="7428" y="956"/>
                    <a:pt x="7424" y="954"/>
                  </a:cubicBezTo>
                  <a:cubicBezTo>
                    <a:pt x="7421" y="953"/>
                    <a:pt x="7418" y="952"/>
                    <a:pt x="7415" y="950"/>
                  </a:cubicBezTo>
                  <a:cubicBezTo>
                    <a:pt x="7413" y="950"/>
                    <a:pt x="7411" y="950"/>
                    <a:pt x="7410" y="950"/>
                  </a:cubicBezTo>
                  <a:cubicBezTo>
                    <a:pt x="7408" y="950"/>
                    <a:pt x="7406" y="950"/>
                    <a:pt x="7405" y="950"/>
                  </a:cubicBezTo>
                  <a:cubicBezTo>
                    <a:pt x="7398" y="952"/>
                    <a:pt x="7392" y="955"/>
                    <a:pt x="7386" y="960"/>
                  </a:cubicBezTo>
                  <a:cubicBezTo>
                    <a:pt x="7382" y="962"/>
                    <a:pt x="7379" y="964"/>
                    <a:pt x="7376" y="968"/>
                  </a:cubicBezTo>
                  <a:cubicBezTo>
                    <a:pt x="7371" y="971"/>
                    <a:pt x="7366" y="975"/>
                    <a:pt x="7362" y="978"/>
                  </a:cubicBezTo>
                  <a:lnTo>
                    <a:pt x="7362" y="978"/>
                  </a:lnTo>
                  <a:cubicBezTo>
                    <a:pt x="7360" y="975"/>
                    <a:pt x="7358" y="971"/>
                    <a:pt x="7355" y="965"/>
                  </a:cubicBezTo>
                  <a:cubicBezTo>
                    <a:pt x="7350" y="960"/>
                    <a:pt x="7345" y="955"/>
                    <a:pt x="7338" y="952"/>
                  </a:cubicBezTo>
                  <a:lnTo>
                    <a:pt x="7334" y="949"/>
                  </a:lnTo>
                  <a:lnTo>
                    <a:pt x="7329" y="947"/>
                  </a:lnTo>
                  <a:cubicBezTo>
                    <a:pt x="7324" y="944"/>
                    <a:pt x="7317" y="939"/>
                    <a:pt x="7310" y="935"/>
                  </a:cubicBezTo>
                  <a:lnTo>
                    <a:pt x="7310" y="935"/>
                  </a:lnTo>
                  <a:cubicBezTo>
                    <a:pt x="7310" y="934"/>
                    <a:pt x="7310" y="933"/>
                    <a:pt x="7310" y="932"/>
                  </a:cubicBezTo>
                  <a:lnTo>
                    <a:pt x="7310" y="910"/>
                  </a:lnTo>
                  <a:lnTo>
                    <a:pt x="7310" y="897"/>
                  </a:lnTo>
                  <a:cubicBezTo>
                    <a:pt x="7308" y="891"/>
                    <a:pt x="7308" y="887"/>
                    <a:pt x="7307" y="881"/>
                  </a:cubicBezTo>
                  <a:cubicBezTo>
                    <a:pt x="7306" y="879"/>
                    <a:pt x="7305" y="876"/>
                    <a:pt x="7305" y="875"/>
                  </a:cubicBezTo>
                  <a:cubicBezTo>
                    <a:pt x="7303" y="872"/>
                    <a:pt x="7301" y="869"/>
                    <a:pt x="7299" y="867"/>
                  </a:cubicBezTo>
                  <a:cubicBezTo>
                    <a:pt x="7296" y="863"/>
                    <a:pt x="7292" y="861"/>
                    <a:pt x="7288" y="860"/>
                  </a:cubicBezTo>
                  <a:cubicBezTo>
                    <a:pt x="7285" y="860"/>
                    <a:pt x="7282" y="859"/>
                    <a:pt x="7279" y="859"/>
                  </a:cubicBezTo>
                  <a:cubicBezTo>
                    <a:pt x="7272" y="859"/>
                    <a:pt x="7265" y="861"/>
                    <a:pt x="7260" y="863"/>
                  </a:cubicBezTo>
                  <a:cubicBezTo>
                    <a:pt x="7250" y="867"/>
                    <a:pt x="7245" y="872"/>
                    <a:pt x="7240" y="872"/>
                  </a:cubicBezTo>
                  <a:lnTo>
                    <a:pt x="7242" y="872"/>
                  </a:lnTo>
                  <a:cubicBezTo>
                    <a:pt x="7243" y="872"/>
                    <a:pt x="7244" y="872"/>
                    <a:pt x="7244" y="872"/>
                  </a:cubicBezTo>
                  <a:cubicBezTo>
                    <a:pt x="7244" y="872"/>
                    <a:pt x="7242" y="872"/>
                    <a:pt x="7239" y="872"/>
                  </a:cubicBezTo>
                  <a:cubicBezTo>
                    <a:pt x="7237" y="871"/>
                    <a:pt x="7235" y="871"/>
                    <a:pt x="7233" y="871"/>
                  </a:cubicBezTo>
                  <a:cubicBezTo>
                    <a:pt x="7231" y="871"/>
                    <a:pt x="7229" y="871"/>
                    <a:pt x="7227" y="872"/>
                  </a:cubicBezTo>
                  <a:cubicBezTo>
                    <a:pt x="7225" y="872"/>
                    <a:pt x="7223" y="873"/>
                    <a:pt x="7220" y="874"/>
                  </a:cubicBezTo>
                  <a:cubicBezTo>
                    <a:pt x="7218" y="875"/>
                    <a:pt x="7216" y="876"/>
                    <a:pt x="7212" y="879"/>
                  </a:cubicBezTo>
                  <a:cubicBezTo>
                    <a:pt x="7206" y="883"/>
                    <a:pt x="7200" y="888"/>
                    <a:pt x="7194" y="895"/>
                  </a:cubicBezTo>
                  <a:lnTo>
                    <a:pt x="7194" y="895"/>
                  </a:lnTo>
                  <a:cubicBezTo>
                    <a:pt x="7194" y="894"/>
                    <a:pt x="7194" y="893"/>
                    <a:pt x="7194" y="892"/>
                  </a:cubicBezTo>
                  <a:cubicBezTo>
                    <a:pt x="7194" y="883"/>
                    <a:pt x="7194" y="875"/>
                    <a:pt x="7191" y="866"/>
                  </a:cubicBezTo>
                  <a:cubicBezTo>
                    <a:pt x="7191" y="863"/>
                    <a:pt x="7191" y="862"/>
                    <a:pt x="7190" y="861"/>
                  </a:cubicBezTo>
                  <a:cubicBezTo>
                    <a:pt x="7190" y="859"/>
                    <a:pt x="7189" y="857"/>
                    <a:pt x="7188" y="854"/>
                  </a:cubicBezTo>
                  <a:cubicBezTo>
                    <a:pt x="7187" y="852"/>
                    <a:pt x="7184" y="848"/>
                    <a:pt x="7182" y="846"/>
                  </a:cubicBezTo>
                  <a:cubicBezTo>
                    <a:pt x="7181" y="845"/>
                    <a:pt x="7179" y="844"/>
                    <a:pt x="7178" y="843"/>
                  </a:cubicBezTo>
                  <a:lnTo>
                    <a:pt x="7178" y="843"/>
                  </a:lnTo>
                  <a:cubicBezTo>
                    <a:pt x="7177" y="843"/>
                    <a:pt x="7177" y="843"/>
                    <a:pt x="7177" y="843"/>
                  </a:cubicBezTo>
                  <a:cubicBezTo>
                    <a:pt x="7175" y="838"/>
                    <a:pt x="7173" y="830"/>
                    <a:pt x="7168" y="821"/>
                  </a:cubicBezTo>
                  <a:cubicBezTo>
                    <a:pt x="7165" y="813"/>
                    <a:pt x="7158" y="807"/>
                    <a:pt x="7151" y="802"/>
                  </a:cubicBezTo>
                  <a:cubicBezTo>
                    <a:pt x="7145" y="800"/>
                    <a:pt x="7138" y="797"/>
                    <a:pt x="7130" y="797"/>
                  </a:cubicBezTo>
                  <a:cubicBezTo>
                    <a:pt x="7123" y="797"/>
                    <a:pt x="7117" y="798"/>
                    <a:pt x="7113" y="798"/>
                  </a:cubicBezTo>
                  <a:cubicBezTo>
                    <a:pt x="7111" y="798"/>
                    <a:pt x="7110" y="798"/>
                    <a:pt x="7109" y="797"/>
                  </a:cubicBezTo>
                  <a:lnTo>
                    <a:pt x="7107" y="797"/>
                  </a:lnTo>
                  <a:cubicBezTo>
                    <a:pt x="7104" y="796"/>
                    <a:pt x="7103" y="794"/>
                    <a:pt x="7101" y="793"/>
                  </a:cubicBezTo>
                  <a:cubicBezTo>
                    <a:pt x="7094" y="785"/>
                    <a:pt x="7086" y="779"/>
                    <a:pt x="7077" y="774"/>
                  </a:cubicBezTo>
                  <a:cubicBezTo>
                    <a:pt x="7071" y="772"/>
                    <a:pt x="7066" y="770"/>
                    <a:pt x="7060" y="770"/>
                  </a:cubicBezTo>
                  <a:cubicBezTo>
                    <a:pt x="7058" y="770"/>
                    <a:pt x="7056" y="771"/>
                    <a:pt x="7055" y="771"/>
                  </a:cubicBezTo>
                  <a:cubicBezTo>
                    <a:pt x="7050" y="772"/>
                    <a:pt x="7045" y="772"/>
                    <a:pt x="7041" y="773"/>
                  </a:cubicBezTo>
                  <a:cubicBezTo>
                    <a:pt x="7038" y="774"/>
                    <a:pt x="7036" y="774"/>
                    <a:pt x="7034" y="774"/>
                  </a:cubicBezTo>
                  <a:cubicBezTo>
                    <a:pt x="7032" y="774"/>
                    <a:pt x="7034" y="775"/>
                    <a:pt x="7034" y="775"/>
                  </a:cubicBezTo>
                  <a:cubicBezTo>
                    <a:pt x="7034" y="775"/>
                    <a:pt x="7033" y="775"/>
                    <a:pt x="7031" y="774"/>
                  </a:cubicBezTo>
                  <a:cubicBezTo>
                    <a:pt x="7028" y="773"/>
                    <a:pt x="7025" y="773"/>
                    <a:pt x="7021" y="773"/>
                  </a:cubicBezTo>
                  <a:cubicBezTo>
                    <a:pt x="7014" y="774"/>
                    <a:pt x="7007" y="777"/>
                    <a:pt x="7001" y="781"/>
                  </a:cubicBezTo>
                  <a:cubicBezTo>
                    <a:pt x="6997" y="784"/>
                    <a:pt x="6993" y="786"/>
                    <a:pt x="6990" y="788"/>
                  </a:cubicBezTo>
                  <a:lnTo>
                    <a:pt x="6981" y="794"/>
                  </a:lnTo>
                  <a:cubicBezTo>
                    <a:pt x="6980" y="794"/>
                    <a:pt x="6980" y="795"/>
                    <a:pt x="6979" y="796"/>
                  </a:cubicBezTo>
                  <a:lnTo>
                    <a:pt x="6979" y="796"/>
                  </a:lnTo>
                  <a:lnTo>
                    <a:pt x="6971" y="792"/>
                  </a:lnTo>
                  <a:lnTo>
                    <a:pt x="6960" y="786"/>
                  </a:lnTo>
                  <a:lnTo>
                    <a:pt x="6954" y="782"/>
                  </a:lnTo>
                  <a:lnTo>
                    <a:pt x="6948" y="780"/>
                  </a:lnTo>
                  <a:cubicBezTo>
                    <a:pt x="6942" y="778"/>
                    <a:pt x="6938" y="774"/>
                    <a:pt x="6932" y="770"/>
                  </a:cubicBezTo>
                  <a:cubicBezTo>
                    <a:pt x="6928" y="767"/>
                    <a:pt x="6924" y="765"/>
                    <a:pt x="6919" y="763"/>
                  </a:cubicBezTo>
                  <a:lnTo>
                    <a:pt x="6914" y="760"/>
                  </a:lnTo>
                  <a:cubicBezTo>
                    <a:pt x="6912" y="760"/>
                    <a:pt x="6911" y="759"/>
                    <a:pt x="6909" y="759"/>
                  </a:cubicBezTo>
                  <a:cubicBezTo>
                    <a:pt x="6905" y="758"/>
                    <a:pt x="6902" y="758"/>
                    <a:pt x="6898" y="758"/>
                  </a:cubicBezTo>
                  <a:cubicBezTo>
                    <a:pt x="6888" y="759"/>
                    <a:pt x="6881" y="760"/>
                    <a:pt x="6877" y="760"/>
                  </a:cubicBezTo>
                  <a:lnTo>
                    <a:pt x="6877" y="760"/>
                  </a:lnTo>
                  <a:cubicBezTo>
                    <a:pt x="6874" y="755"/>
                    <a:pt x="6872" y="748"/>
                    <a:pt x="6867" y="738"/>
                  </a:cubicBezTo>
                  <a:cubicBezTo>
                    <a:pt x="6866" y="735"/>
                    <a:pt x="6864" y="733"/>
                    <a:pt x="6861" y="730"/>
                  </a:cubicBezTo>
                  <a:cubicBezTo>
                    <a:pt x="6858" y="726"/>
                    <a:pt x="6853" y="722"/>
                    <a:pt x="6847" y="720"/>
                  </a:cubicBezTo>
                  <a:cubicBezTo>
                    <a:pt x="6843" y="719"/>
                    <a:pt x="6839" y="718"/>
                    <a:pt x="6835" y="718"/>
                  </a:cubicBezTo>
                  <a:cubicBezTo>
                    <a:pt x="6833" y="718"/>
                    <a:pt x="6832" y="718"/>
                    <a:pt x="6830" y="719"/>
                  </a:cubicBezTo>
                  <a:cubicBezTo>
                    <a:pt x="6826" y="720"/>
                    <a:pt x="6823" y="721"/>
                    <a:pt x="6820" y="722"/>
                  </a:cubicBezTo>
                  <a:cubicBezTo>
                    <a:pt x="6811" y="727"/>
                    <a:pt x="6806" y="731"/>
                    <a:pt x="6801" y="733"/>
                  </a:cubicBezTo>
                  <a:lnTo>
                    <a:pt x="6801" y="733"/>
                  </a:lnTo>
                  <a:lnTo>
                    <a:pt x="6799" y="726"/>
                  </a:lnTo>
                  <a:cubicBezTo>
                    <a:pt x="6796" y="721"/>
                    <a:pt x="6794" y="716"/>
                    <a:pt x="6792" y="712"/>
                  </a:cubicBezTo>
                  <a:cubicBezTo>
                    <a:pt x="6789" y="708"/>
                    <a:pt x="6786" y="705"/>
                    <a:pt x="6782" y="701"/>
                  </a:cubicBezTo>
                  <a:cubicBezTo>
                    <a:pt x="6780" y="700"/>
                    <a:pt x="6777" y="698"/>
                    <a:pt x="6774" y="697"/>
                  </a:cubicBezTo>
                  <a:cubicBezTo>
                    <a:pt x="6771" y="697"/>
                    <a:pt x="6769" y="696"/>
                    <a:pt x="6766" y="696"/>
                  </a:cubicBezTo>
                  <a:cubicBezTo>
                    <a:pt x="6764" y="695"/>
                    <a:pt x="6762" y="695"/>
                    <a:pt x="6760" y="695"/>
                  </a:cubicBezTo>
                  <a:cubicBezTo>
                    <a:pt x="6755" y="695"/>
                    <a:pt x="6751" y="696"/>
                    <a:pt x="6747" y="697"/>
                  </a:cubicBezTo>
                  <a:cubicBezTo>
                    <a:pt x="6742" y="698"/>
                    <a:pt x="6737" y="699"/>
                    <a:pt x="6735" y="700"/>
                  </a:cubicBezTo>
                  <a:cubicBezTo>
                    <a:pt x="6734" y="701"/>
                    <a:pt x="6732" y="701"/>
                    <a:pt x="6731" y="701"/>
                  </a:cubicBezTo>
                  <a:lnTo>
                    <a:pt x="6731" y="701"/>
                  </a:lnTo>
                  <a:lnTo>
                    <a:pt x="6727" y="700"/>
                  </a:lnTo>
                  <a:cubicBezTo>
                    <a:pt x="6721" y="698"/>
                    <a:pt x="6714" y="693"/>
                    <a:pt x="6706" y="690"/>
                  </a:cubicBezTo>
                  <a:lnTo>
                    <a:pt x="6701" y="688"/>
                  </a:lnTo>
                  <a:lnTo>
                    <a:pt x="6701" y="688"/>
                  </a:lnTo>
                  <a:cubicBezTo>
                    <a:pt x="6701" y="688"/>
                    <a:pt x="6701" y="688"/>
                    <a:pt x="6701" y="687"/>
                  </a:cubicBezTo>
                  <a:cubicBezTo>
                    <a:pt x="6700" y="683"/>
                    <a:pt x="6698" y="675"/>
                    <a:pt x="6697" y="667"/>
                  </a:cubicBezTo>
                  <a:cubicBezTo>
                    <a:pt x="6694" y="661"/>
                    <a:pt x="6693" y="656"/>
                    <a:pt x="6691" y="652"/>
                  </a:cubicBezTo>
                  <a:cubicBezTo>
                    <a:pt x="6690" y="649"/>
                    <a:pt x="6689" y="647"/>
                    <a:pt x="6687" y="646"/>
                  </a:cubicBezTo>
                  <a:cubicBezTo>
                    <a:pt x="6685" y="643"/>
                    <a:pt x="6683" y="641"/>
                    <a:pt x="6681" y="639"/>
                  </a:cubicBezTo>
                  <a:cubicBezTo>
                    <a:pt x="6678" y="636"/>
                    <a:pt x="6675" y="635"/>
                    <a:pt x="6672" y="634"/>
                  </a:cubicBezTo>
                  <a:lnTo>
                    <a:pt x="6669" y="633"/>
                  </a:lnTo>
                  <a:lnTo>
                    <a:pt x="6647" y="626"/>
                  </a:lnTo>
                  <a:lnTo>
                    <a:pt x="6635" y="621"/>
                  </a:lnTo>
                  <a:cubicBezTo>
                    <a:pt x="6632" y="620"/>
                    <a:pt x="6629" y="619"/>
                    <a:pt x="6625" y="619"/>
                  </a:cubicBezTo>
                  <a:cubicBezTo>
                    <a:pt x="6623" y="619"/>
                    <a:pt x="6620" y="620"/>
                    <a:pt x="6618" y="620"/>
                  </a:cubicBezTo>
                  <a:cubicBezTo>
                    <a:pt x="6614" y="621"/>
                    <a:pt x="6611" y="623"/>
                    <a:pt x="6608" y="625"/>
                  </a:cubicBezTo>
                  <a:cubicBezTo>
                    <a:pt x="6597" y="629"/>
                    <a:pt x="6591" y="634"/>
                    <a:pt x="6586" y="638"/>
                  </a:cubicBezTo>
                  <a:cubicBezTo>
                    <a:pt x="6582" y="636"/>
                    <a:pt x="6576" y="631"/>
                    <a:pt x="6567" y="626"/>
                  </a:cubicBezTo>
                  <a:cubicBezTo>
                    <a:pt x="6565" y="624"/>
                    <a:pt x="6562" y="623"/>
                    <a:pt x="6560" y="621"/>
                  </a:cubicBezTo>
                  <a:cubicBezTo>
                    <a:pt x="6557" y="620"/>
                    <a:pt x="6553" y="619"/>
                    <a:pt x="6548" y="618"/>
                  </a:cubicBezTo>
                  <a:cubicBezTo>
                    <a:pt x="6547" y="618"/>
                    <a:pt x="6545" y="617"/>
                    <a:pt x="6543" y="617"/>
                  </a:cubicBezTo>
                  <a:cubicBezTo>
                    <a:pt x="6538" y="617"/>
                    <a:pt x="6533" y="619"/>
                    <a:pt x="6528" y="620"/>
                  </a:cubicBezTo>
                  <a:cubicBezTo>
                    <a:pt x="6520" y="622"/>
                    <a:pt x="6513" y="624"/>
                    <a:pt x="6510" y="625"/>
                  </a:cubicBezTo>
                  <a:lnTo>
                    <a:pt x="6510" y="625"/>
                  </a:lnTo>
                  <a:cubicBezTo>
                    <a:pt x="6509" y="624"/>
                    <a:pt x="6508" y="624"/>
                    <a:pt x="6507" y="624"/>
                  </a:cubicBezTo>
                  <a:lnTo>
                    <a:pt x="6501" y="624"/>
                  </a:lnTo>
                  <a:cubicBezTo>
                    <a:pt x="6494" y="624"/>
                    <a:pt x="6488" y="625"/>
                    <a:pt x="6482" y="626"/>
                  </a:cubicBezTo>
                  <a:cubicBezTo>
                    <a:pt x="6481" y="626"/>
                    <a:pt x="6480" y="627"/>
                    <a:pt x="6479" y="627"/>
                  </a:cubicBezTo>
                  <a:lnTo>
                    <a:pt x="6479" y="627"/>
                  </a:lnTo>
                  <a:cubicBezTo>
                    <a:pt x="6478" y="615"/>
                    <a:pt x="6479" y="600"/>
                    <a:pt x="6478" y="584"/>
                  </a:cubicBezTo>
                  <a:cubicBezTo>
                    <a:pt x="6478" y="579"/>
                    <a:pt x="6477" y="573"/>
                    <a:pt x="6475" y="568"/>
                  </a:cubicBezTo>
                  <a:cubicBezTo>
                    <a:pt x="6474" y="561"/>
                    <a:pt x="6471" y="557"/>
                    <a:pt x="6466" y="552"/>
                  </a:cubicBezTo>
                  <a:cubicBezTo>
                    <a:pt x="6463" y="548"/>
                    <a:pt x="6459" y="547"/>
                    <a:pt x="6455" y="546"/>
                  </a:cubicBezTo>
                  <a:lnTo>
                    <a:pt x="6451" y="545"/>
                  </a:lnTo>
                  <a:cubicBezTo>
                    <a:pt x="6442" y="541"/>
                    <a:pt x="6435" y="540"/>
                    <a:pt x="6428" y="539"/>
                  </a:cubicBezTo>
                  <a:lnTo>
                    <a:pt x="6416" y="536"/>
                  </a:lnTo>
                  <a:cubicBezTo>
                    <a:pt x="6414" y="535"/>
                    <a:pt x="6412" y="535"/>
                    <a:pt x="6410" y="535"/>
                  </a:cubicBezTo>
                  <a:cubicBezTo>
                    <a:pt x="6408" y="535"/>
                    <a:pt x="6406" y="535"/>
                    <a:pt x="6404" y="536"/>
                  </a:cubicBezTo>
                  <a:cubicBezTo>
                    <a:pt x="6401" y="536"/>
                    <a:pt x="6398" y="537"/>
                    <a:pt x="6396" y="538"/>
                  </a:cubicBezTo>
                  <a:cubicBezTo>
                    <a:pt x="6392" y="539"/>
                    <a:pt x="6390" y="541"/>
                    <a:pt x="6386" y="544"/>
                  </a:cubicBezTo>
                  <a:cubicBezTo>
                    <a:pt x="6379" y="548"/>
                    <a:pt x="6372" y="554"/>
                    <a:pt x="6367" y="561"/>
                  </a:cubicBezTo>
                  <a:cubicBezTo>
                    <a:pt x="6365" y="563"/>
                    <a:pt x="6362" y="565"/>
                    <a:pt x="6361" y="566"/>
                  </a:cubicBezTo>
                  <a:lnTo>
                    <a:pt x="6361" y="566"/>
                  </a:lnTo>
                  <a:cubicBezTo>
                    <a:pt x="6360" y="565"/>
                    <a:pt x="6359" y="564"/>
                    <a:pt x="6358" y="563"/>
                  </a:cubicBezTo>
                  <a:cubicBezTo>
                    <a:pt x="6356" y="561"/>
                    <a:pt x="6353" y="559"/>
                    <a:pt x="6348" y="555"/>
                  </a:cubicBezTo>
                  <a:cubicBezTo>
                    <a:pt x="6346" y="554"/>
                    <a:pt x="6342" y="552"/>
                    <a:pt x="6340" y="551"/>
                  </a:cubicBezTo>
                  <a:cubicBezTo>
                    <a:pt x="6335" y="548"/>
                    <a:pt x="6332" y="547"/>
                    <a:pt x="6327" y="547"/>
                  </a:cubicBezTo>
                  <a:cubicBezTo>
                    <a:pt x="6325" y="547"/>
                    <a:pt x="6323" y="547"/>
                    <a:pt x="6321" y="547"/>
                  </a:cubicBezTo>
                  <a:cubicBezTo>
                    <a:pt x="6316" y="547"/>
                    <a:pt x="6310" y="548"/>
                    <a:pt x="6305" y="550"/>
                  </a:cubicBezTo>
                  <a:cubicBezTo>
                    <a:pt x="6301" y="551"/>
                    <a:pt x="6297" y="553"/>
                    <a:pt x="6294" y="554"/>
                  </a:cubicBezTo>
                  <a:cubicBezTo>
                    <a:pt x="6291" y="554"/>
                    <a:pt x="6289" y="555"/>
                    <a:pt x="6288" y="555"/>
                  </a:cubicBezTo>
                  <a:lnTo>
                    <a:pt x="6290" y="555"/>
                  </a:lnTo>
                  <a:cubicBezTo>
                    <a:pt x="6291" y="556"/>
                    <a:pt x="6291" y="556"/>
                    <a:pt x="6290" y="556"/>
                  </a:cubicBezTo>
                  <a:cubicBezTo>
                    <a:pt x="6290" y="556"/>
                    <a:pt x="6288" y="555"/>
                    <a:pt x="6287" y="555"/>
                  </a:cubicBezTo>
                  <a:cubicBezTo>
                    <a:pt x="6284" y="554"/>
                    <a:pt x="6282" y="554"/>
                    <a:pt x="6280" y="554"/>
                  </a:cubicBezTo>
                  <a:cubicBezTo>
                    <a:pt x="6273" y="554"/>
                    <a:pt x="6267" y="555"/>
                    <a:pt x="6261" y="557"/>
                  </a:cubicBezTo>
                  <a:lnTo>
                    <a:pt x="6259" y="557"/>
                  </a:lnTo>
                  <a:lnTo>
                    <a:pt x="6259" y="557"/>
                  </a:lnTo>
                  <a:cubicBezTo>
                    <a:pt x="6259" y="556"/>
                    <a:pt x="6259" y="554"/>
                    <a:pt x="6259" y="553"/>
                  </a:cubicBezTo>
                  <a:lnTo>
                    <a:pt x="6259" y="530"/>
                  </a:lnTo>
                  <a:cubicBezTo>
                    <a:pt x="6259" y="521"/>
                    <a:pt x="6259" y="513"/>
                    <a:pt x="6258" y="503"/>
                  </a:cubicBezTo>
                  <a:cubicBezTo>
                    <a:pt x="6258" y="501"/>
                    <a:pt x="6257" y="497"/>
                    <a:pt x="6255" y="494"/>
                  </a:cubicBezTo>
                  <a:cubicBezTo>
                    <a:pt x="6255" y="492"/>
                    <a:pt x="6254" y="489"/>
                    <a:pt x="6253" y="487"/>
                  </a:cubicBezTo>
                  <a:cubicBezTo>
                    <a:pt x="6251" y="484"/>
                    <a:pt x="6247" y="479"/>
                    <a:pt x="6244" y="477"/>
                  </a:cubicBezTo>
                  <a:cubicBezTo>
                    <a:pt x="6240" y="474"/>
                    <a:pt x="6236" y="472"/>
                    <a:pt x="6232" y="472"/>
                  </a:cubicBezTo>
                  <a:lnTo>
                    <a:pt x="6226" y="471"/>
                  </a:lnTo>
                  <a:lnTo>
                    <a:pt x="6217" y="471"/>
                  </a:lnTo>
                  <a:cubicBezTo>
                    <a:pt x="6206" y="472"/>
                    <a:pt x="6199" y="473"/>
                    <a:pt x="6195" y="473"/>
                  </a:cubicBezTo>
                  <a:cubicBezTo>
                    <a:pt x="6194" y="473"/>
                    <a:pt x="6193" y="473"/>
                    <a:pt x="6192" y="472"/>
                  </a:cubicBezTo>
                  <a:lnTo>
                    <a:pt x="6185" y="472"/>
                  </a:lnTo>
                  <a:cubicBezTo>
                    <a:pt x="6178" y="472"/>
                    <a:pt x="6172" y="472"/>
                    <a:pt x="6166" y="474"/>
                  </a:cubicBezTo>
                  <a:lnTo>
                    <a:pt x="6156" y="478"/>
                  </a:lnTo>
                  <a:lnTo>
                    <a:pt x="6153" y="478"/>
                  </a:lnTo>
                  <a:lnTo>
                    <a:pt x="6149" y="477"/>
                  </a:lnTo>
                  <a:cubicBezTo>
                    <a:pt x="6146" y="475"/>
                    <a:pt x="6143" y="474"/>
                    <a:pt x="6141" y="474"/>
                  </a:cubicBezTo>
                  <a:lnTo>
                    <a:pt x="6128" y="474"/>
                  </a:lnTo>
                  <a:cubicBezTo>
                    <a:pt x="6124" y="473"/>
                    <a:pt x="6121" y="473"/>
                    <a:pt x="6119" y="473"/>
                  </a:cubicBezTo>
                  <a:lnTo>
                    <a:pt x="6115" y="473"/>
                  </a:lnTo>
                  <a:cubicBezTo>
                    <a:pt x="6111" y="470"/>
                    <a:pt x="6105" y="465"/>
                    <a:pt x="6101" y="462"/>
                  </a:cubicBezTo>
                  <a:cubicBezTo>
                    <a:pt x="6096" y="457"/>
                    <a:pt x="6090" y="453"/>
                    <a:pt x="6084" y="451"/>
                  </a:cubicBezTo>
                  <a:cubicBezTo>
                    <a:pt x="6079" y="450"/>
                    <a:pt x="6076" y="450"/>
                    <a:pt x="6072" y="450"/>
                  </a:cubicBezTo>
                  <a:cubicBezTo>
                    <a:pt x="6069" y="450"/>
                    <a:pt x="6065" y="450"/>
                    <a:pt x="6062" y="451"/>
                  </a:cubicBezTo>
                  <a:cubicBezTo>
                    <a:pt x="6058" y="452"/>
                    <a:pt x="6054" y="455"/>
                    <a:pt x="6051" y="457"/>
                  </a:cubicBezTo>
                  <a:cubicBezTo>
                    <a:pt x="6045" y="461"/>
                    <a:pt x="6040" y="466"/>
                    <a:pt x="6035" y="471"/>
                  </a:cubicBezTo>
                  <a:lnTo>
                    <a:pt x="6035" y="471"/>
                  </a:lnTo>
                  <a:cubicBezTo>
                    <a:pt x="6034" y="467"/>
                    <a:pt x="6033" y="464"/>
                    <a:pt x="6032" y="460"/>
                  </a:cubicBezTo>
                  <a:cubicBezTo>
                    <a:pt x="6031" y="455"/>
                    <a:pt x="6027" y="448"/>
                    <a:pt x="6024" y="443"/>
                  </a:cubicBezTo>
                  <a:cubicBezTo>
                    <a:pt x="6021" y="441"/>
                    <a:pt x="6019" y="438"/>
                    <a:pt x="6017" y="436"/>
                  </a:cubicBezTo>
                  <a:cubicBezTo>
                    <a:pt x="6013" y="434"/>
                    <a:pt x="6010" y="431"/>
                    <a:pt x="6005" y="430"/>
                  </a:cubicBezTo>
                  <a:cubicBezTo>
                    <a:pt x="6003" y="429"/>
                    <a:pt x="5999" y="429"/>
                    <a:pt x="5996" y="428"/>
                  </a:cubicBezTo>
                  <a:cubicBezTo>
                    <a:pt x="5992" y="428"/>
                    <a:pt x="5989" y="427"/>
                    <a:pt x="5985" y="427"/>
                  </a:cubicBezTo>
                  <a:cubicBezTo>
                    <a:pt x="5979" y="427"/>
                    <a:pt x="5974" y="428"/>
                    <a:pt x="5970" y="428"/>
                  </a:cubicBezTo>
                  <a:lnTo>
                    <a:pt x="5966" y="428"/>
                  </a:lnTo>
                  <a:cubicBezTo>
                    <a:pt x="5960" y="427"/>
                    <a:pt x="5955" y="427"/>
                    <a:pt x="5951" y="426"/>
                  </a:cubicBezTo>
                  <a:cubicBezTo>
                    <a:pt x="5944" y="426"/>
                    <a:pt x="5937" y="424"/>
                    <a:pt x="5931" y="423"/>
                  </a:cubicBezTo>
                  <a:lnTo>
                    <a:pt x="5926" y="422"/>
                  </a:lnTo>
                  <a:cubicBezTo>
                    <a:pt x="5924" y="421"/>
                    <a:pt x="5921" y="421"/>
                    <a:pt x="5918" y="421"/>
                  </a:cubicBezTo>
                  <a:cubicBezTo>
                    <a:pt x="5914" y="422"/>
                    <a:pt x="5909" y="422"/>
                    <a:pt x="5906" y="424"/>
                  </a:cubicBezTo>
                  <a:cubicBezTo>
                    <a:pt x="5900" y="426"/>
                    <a:pt x="5895" y="428"/>
                    <a:pt x="5890" y="430"/>
                  </a:cubicBezTo>
                  <a:lnTo>
                    <a:pt x="5884" y="434"/>
                  </a:lnTo>
                  <a:lnTo>
                    <a:pt x="5884" y="434"/>
                  </a:lnTo>
                  <a:cubicBezTo>
                    <a:pt x="5882" y="432"/>
                    <a:pt x="5880" y="431"/>
                    <a:pt x="5878" y="429"/>
                  </a:cubicBezTo>
                  <a:cubicBezTo>
                    <a:pt x="5874" y="426"/>
                    <a:pt x="5870" y="422"/>
                    <a:pt x="5866" y="420"/>
                  </a:cubicBezTo>
                  <a:cubicBezTo>
                    <a:pt x="5863" y="418"/>
                    <a:pt x="5860" y="417"/>
                    <a:pt x="5857" y="415"/>
                  </a:cubicBezTo>
                  <a:lnTo>
                    <a:pt x="5857" y="415"/>
                  </a:lnTo>
                  <a:cubicBezTo>
                    <a:pt x="5856" y="414"/>
                    <a:pt x="5856" y="414"/>
                    <a:pt x="5856" y="413"/>
                  </a:cubicBezTo>
                  <a:cubicBezTo>
                    <a:pt x="5853" y="412"/>
                    <a:pt x="5852" y="408"/>
                    <a:pt x="5850" y="405"/>
                  </a:cubicBezTo>
                  <a:cubicBezTo>
                    <a:pt x="5848" y="399"/>
                    <a:pt x="5844" y="394"/>
                    <a:pt x="5841" y="391"/>
                  </a:cubicBezTo>
                  <a:cubicBezTo>
                    <a:pt x="5837" y="387"/>
                    <a:pt x="5834" y="384"/>
                    <a:pt x="5830" y="382"/>
                  </a:cubicBezTo>
                  <a:cubicBezTo>
                    <a:pt x="5829" y="381"/>
                    <a:pt x="5827" y="380"/>
                    <a:pt x="5826" y="380"/>
                  </a:cubicBezTo>
                  <a:lnTo>
                    <a:pt x="5826" y="380"/>
                  </a:lnTo>
                  <a:cubicBezTo>
                    <a:pt x="5825" y="380"/>
                    <a:pt x="5825" y="379"/>
                    <a:pt x="5824" y="378"/>
                  </a:cubicBezTo>
                  <a:lnTo>
                    <a:pt x="5819" y="370"/>
                  </a:lnTo>
                  <a:cubicBezTo>
                    <a:pt x="5815" y="364"/>
                    <a:pt x="5812" y="361"/>
                    <a:pt x="5807" y="356"/>
                  </a:cubicBezTo>
                  <a:lnTo>
                    <a:pt x="5802" y="353"/>
                  </a:lnTo>
                  <a:cubicBezTo>
                    <a:pt x="5800" y="350"/>
                    <a:pt x="5798" y="349"/>
                    <a:pt x="5795" y="348"/>
                  </a:cubicBezTo>
                  <a:cubicBezTo>
                    <a:pt x="5792" y="347"/>
                    <a:pt x="5790" y="346"/>
                    <a:pt x="5786" y="345"/>
                  </a:cubicBezTo>
                  <a:lnTo>
                    <a:pt x="5763" y="340"/>
                  </a:lnTo>
                  <a:lnTo>
                    <a:pt x="5751" y="336"/>
                  </a:lnTo>
                  <a:cubicBezTo>
                    <a:pt x="5748" y="336"/>
                    <a:pt x="5745" y="336"/>
                    <a:pt x="5741" y="336"/>
                  </a:cubicBezTo>
                  <a:cubicBezTo>
                    <a:pt x="5736" y="336"/>
                    <a:pt x="5730" y="337"/>
                    <a:pt x="5725" y="339"/>
                  </a:cubicBezTo>
                  <a:cubicBezTo>
                    <a:pt x="5714" y="343"/>
                    <a:pt x="5707" y="348"/>
                    <a:pt x="5704" y="348"/>
                  </a:cubicBezTo>
                  <a:lnTo>
                    <a:pt x="5706" y="348"/>
                  </a:lnTo>
                  <a:cubicBezTo>
                    <a:pt x="5707" y="348"/>
                    <a:pt x="5707" y="348"/>
                    <a:pt x="5708" y="348"/>
                  </a:cubicBezTo>
                  <a:lnTo>
                    <a:pt x="5708" y="348"/>
                  </a:lnTo>
                  <a:cubicBezTo>
                    <a:pt x="5707" y="348"/>
                    <a:pt x="5705" y="348"/>
                    <a:pt x="5700" y="348"/>
                  </a:cubicBezTo>
                  <a:cubicBezTo>
                    <a:pt x="5697" y="348"/>
                    <a:pt x="5692" y="349"/>
                    <a:pt x="5689" y="350"/>
                  </a:cubicBezTo>
                  <a:cubicBezTo>
                    <a:pt x="5687" y="351"/>
                    <a:pt x="5684" y="353"/>
                    <a:pt x="5682" y="354"/>
                  </a:cubicBezTo>
                  <a:cubicBezTo>
                    <a:pt x="5678" y="355"/>
                    <a:pt x="5676" y="357"/>
                    <a:pt x="5674" y="360"/>
                  </a:cubicBezTo>
                  <a:cubicBezTo>
                    <a:pt x="5667" y="366"/>
                    <a:pt x="5662" y="371"/>
                    <a:pt x="5658" y="376"/>
                  </a:cubicBezTo>
                  <a:lnTo>
                    <a:pt x="5658" y="376"/>
                  </a:lnTo>
                  <a:cubicBezTo>
                    <a:pt x="5656" y="371"/>
                    <a:pt x="5653" y="367"/>
                    <a:pt x="5651" y="363"/>
                  </a:cubicBezTo>
                  <a:lnTo>
                    <a:pt x="5647" y="357"/>
                  </a:lnTo>
                  <a:cubicBezTo>
                    <a:pt x="5645" y="356"/>
                    <a:pt x="5643" y="354"/>
                    <a:pt x="5640" y="353"/>
                  </a:cubicBezTo>
                  <a:cubicBezTo>
                    <a:pt x="5639" y="352"/>
                    <a:pt x="5639" y="351"/>
                    <a:pt x="5638" y="351"/>
                  </a:cubicBezTo>
                  <a:lnTo>
                    <a:pt x="5638" y="351"/>
                  </a:lnTo>
                  <a:cubicBezTo>
                    <a:pt x="5635" y="346"/>
                    <a:pt x="5633" y="339"/>
                    <a:pt x="5631" y="332"/>
                  </a:cubicBezTo>
                  <a:cubicBezTo>
                    <a:pt x="5629" y="326"/>
                    <a:pt x="5628" y="321"/>
                    <a:pt x="5624" y="317"/>
                  </a:cubicBezTo>
                  <a:cubicBezTo>
                    <a:pt x="5624" y="314"/>
                    <a:pt x="5623" y="313"/>
                    <a:pt x="5622" y="312"/>
                  </a:cubicBezTo>
                  <a:cubicBezTo>
                    <a:pt x="5619" y="310"/>
                    <a:pt x="5618" y="307"/>
                    <a:pt x="5616" y="305"/>
                  </a:cubicBezTo>
                  <a:cubicBezTo>
                    <a:pt x="5614" y="303"/>
                    <a:pt x="5610" y="301"/>
                    <a:pt x="5607" y="299"/>
                  </a:cubicBezTo>
                  <a:cubicBezTo>
                    <a:pt x="5602" y="297"/>
                    <a:pt x="5597" y="296"/>
                    <a:pt x="5593" y="296"/>
                  </a:cubicBezTo>
                  <a:cubicBezTo>
                    <a:pt x="5587" y="296"/>
                    <a:pt x="5581" y="297"/>
                    <a:pt x="5577" y="301"/>
                  </a:cubicBezTo>
                  <a:cubicBezTo>
                    <a:pt x="5573" y="302"/>
                    <a:pt x="5570" y="303"/>
                    <a:pt x="5567" y="305"/>
                  </a:cubicBezTo>
                  <a:cubicBezTo>
                    <a:pt x="5563" y="309"/>
                    <a:pt x="5559" y="312"/>
                    <a:pt x="5556" y="314"/>
                  </a:cubicBezTo>
                  <a:lnTo>
                    <a:pt x="5548" y="321"/>
                  </a:lnTo>
                  <a:cubicBezTo>
                    <a:pt x="5548" y="321"/>
                    <a:pt x="5548" y="321"/>
                    <a:pt x="5547" y="321"/>
                  </a:cubicBezTo>
                  <a:lnTo>
                    <a:pt x="5547" y="321"/>
                  </a:lnTo>
                  <a:cubicBezTo>
                    <a:pt x="5547" y="321"/>
                    <a:pt x="5547" y="321"/>
                    <a:pt x="5546" y="321"/>
                  </a:cubicBezTo>
                  <a:cubicBezTo>
                    <a:pt x="5541" y="320"/>
                    <a:pt x="5536" y="320"/>
                    <a:pt x="5533" y="320"/>
                  </a:cubicBezTo>
                  <a:lnTo>
                    <a:pt x="5517" y="320"/>
                  </a:lnTo>
                  <a:cubicBezTo>
                    <a:pt x="5515" y="320"/>
                    <a:pt x="5519" y="320"/>
                    <a:pt x="5511" y="319"/>
                  </a:cubicBezTo>
                  <a:cubicBezTo>
                    <a:pt x="5502" y="319"/>
                    <a:pt x="5494" y="320"/>
                    <a:pt x="5487" y="323"/>
                  </a:cubicBezTo>
                  <a:cubicBezTo>
                    <a:pt x="5485" y="323"/>
                    <a:pt x="5483" y="324"/>
                    <a:pt x="5482" y="325"/>
                  </a:cubicBezTo>
                  <a:lnTo>
                    <a:pt x="5482" y="325"/>
                  </a:lnTo>
                  <a:cubicBezTo>
                    <a:pt x="5479" y="318"/>
                    <a:pt x="5478" y="310"/>
                    <a:pt x="5475" y="299"/>
                  </a:cubicBezTo>
                  <a:cubicBezTo>
                    <a:pt x="5473" y="297"/>
                    <a:pt x="5472" y="294"/>
                    <a:pt x="5471" y="291"/>
                  </a:cubicBezTo>
                  <a:cubicBezTo>
                    <a:pt x="5470" y="289"/>
                    <a:pt x="5469" y="287"/>
                    <a:pt x="5468" y="285"/>
                  </a:cubicBezTo>
                  <a:cubicBezTo>
                    <a:pt x="5465" y="282"/>
                    <a:pt x="5463" y="280"/>
                    <a:pt x="5461" y="277"/>
                  </a:cubicBezTo>
                  <a:cubicBezTo>
                    <a:pt x="5456" y="275"/>
                    <a:pt x="5451" y="273"/>
                    <a:pt x="5447" y="272"/>
                  </a:cubicBezTo>
                  <a:cubicBezTo>
                    <a:pt x="5443" y="270"/>
                    <a:pt x="5440" y="270"/>
                    <a:pt x="5438" y="270"/>
                  </a:cubicBezTo>
                  <a:cubicBezTo>
                    <a:pt x="5433" y="270"/>
                    <a:pt x="5428" y="272"/>
                    <a:pt x="5424" y="273"/>
                  </a:cubicBezTo>
                  <a:cubicBezTo>
                    <a:pt x="5416" y="276"/>
                    <a:pt x="5409" y="280"/>
                    <a:pt x="5400" y="283"/>
                  </a:cubicBezTo>
                  <a:lnTo>
                    <a:pt x="5384" y="283"/>
                  </a:lnTo>
                  <a:cubicBezTo>
                    <a:pt x="5373" y="285"/>
                    <a:pt x="5363" y="288"/>
                    <a:pt x="5363" y="288"/>
                  </a:cubicBezTo>
                  <a:lnTo>
                    <a:pt x="5362" y="288"/>
                  </a:lnTo>
                  <a:cubicBezTo>
                    <a:pt x="5359" y="287"/>
                    <a:pt x="5356" y="285"/>
                    <a:pt x="5354" y="284"/>
                  </a:cubicBezTo>
                  <a:lnTo>
                    <a:pt x="5343" y="280"/>
                  </a:lnTo>
                  <a:cubicBezTo>
                    <a:pt x="5340" y="279"/>
                    <a:pt x="5338" y="277"/>
                    <a:pt x="5336" y="276"/>
                  </a:cubicBezTo>
                  <a:lnTo>
                    <a:pt x="5331" y="275"/>
                  </a:lnTo>
                  <a:cubicBezTo>
                    <a:pt x="5330" y="275"/>
                    <a:pt x="5327" y="274"/>
                    <a:pt x="5325" y="274"/>
                  </a:cubicBezTo>
                  <a:lnTo>
                    <a:pt x="5315" y="274"/>
                  </a:lnTo>
                  <a:cubicBezTo>
                    <a:pt x="5312" y="275"/>
                    <a:pt x="5309" y="275"/>
                    <a:pt x="5307" y="276"/>
                  </a:cubicBezTo>
                  <a:cubicBezTo>
                    <a:pt x="5304" y="277"/>
                    <a:pt x="5303" y="277"/>
                    <a:pt x="5301" y="279"/>
                  </a:cubicBezTo>
                  <a:lnTo>
                    <a:pt x="5296" y="281"/>
                  </a:lnTo>
                  <a:cubicBezTo>
                    <a:pt x="5292" y="283"/>
                    <a:pt x="5288" y="287"/>
                    <a:pt x="5285" y="290"/>
                  </a:cubicBezTo>
                  <a:lnTo>
                    <a:pt x="5277" y="295"/>
                  </a:lnTo>
                  <a:lnTo>
                    <a:pt x="5277" y="295"/>
                  </a:lnTo>
                  <a:lnTo>
                    <a:pt x="5273" y="295"/>
                  </a:lnTo>
                  <a:lnTo>
                    <a:pt x="5260" y="294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3"/>
                    <a:pt x="5252" y="294"/>
                    <a:pt x="5251" y="294"/>
                  </a:cubicBezTo>
                  <a:cubicBezTo>
                    <a:pt x="5251" y="294"/>
                    <a:pt x="5251" y="293"/>
                    <a:pt x="5251" y="292"/>
                  </a:cubicBezTo>
                  <a:lnTo>
                    <a:pt x="5251" y="292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2"/>
                    <a:pt x="5251" y="292"/>
                    <a:pt x="5251" y="292"/>
                  </a:cubicBezTo>
                  <a:cubicBezTo>
                    <a:pt x="5251" y="292"/>
                    <a:pt x="5251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1" y="292"/>
                    <a:pt x="5251" y="292"/>
                  </a:cubicBezTo>
                  <a:lnTo>
                    <a:pt x="5251" y="292"/>
                  </a:lnTo>
                  <a:lnTo>
                    <a:pt x="5250" y="292"/>
                  </a:lnTo>
                  <a:lnTo>
                    <a:pt x="5245" y="291"/>
                  </a:lnTo>
                  <a:cubicBezTo>
                    <a:pt x="5245" y="291"/>
                    <a:pt x="5245" y="291"/>
                    <a:pt x="5245" y="291"/>
                  </a:cubicBezTo>
                  <a:lnTo>
                    <a:pt x="5245" y="291"/>
                  </a:lnTo>
                  <a:cubicBezTo>
                    <a:pt x="5246" y="291"/>
                    <a:pt x="5247" y="291"/>
                    <a:pt x="5248" y="291"/>
                  </a:cubicBezTo>
                  <a:cubicBezTo>
                    <a:pt x="5249" y="291"/>
                    <a:pt x="5249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0" y="292"/>
                    <a:pt x="5250" y="291"/>
                  </a:cubicBezTo>
                  <a:lnTo>
                    <a:pt x="5243" y="282"/>
                  </a:lnTo>
                  <a:cubicBezTo>
                    <a:pt x="5239" y="276"/>
                    <a:pt x="5236" y="272"/>
                    <a:pt x="5231" y="267"/>
                  </a:cubicBezTo>
                  <a:cubicBezTo>
                    <a:pt x="5227" y="263"/>
                    <a:pt x="5222" y="260"/>
                    <a:pt x="5216" y="259"/>
                  </a:cubicBezTo>
                  <a:cubicBezTo>
                    <a:pt x="5214" y="258"/>
                    <a:pt x="5212" y="256"/>
                    <a:pt x="5208" y="256"/>
                  </a:cubicBezTo>
                  <a:lnTo>
                    <a:pt x="5202" y="256"/>
                  </a:lnTo>
                  <a:cubicBezTo>
                    <a:pt x="5193" y="256"/>
                    <a:pt x="5183" y="259"/>
                    <a:pt x="5173" y="261"/>
                  </a:cubicBezTo>
                  <a:lnTo>
                    <a:pt x="5171" y="261"/>
                  </a:lnTo>
                  <a:lnTo>
                    <a:pt x="5161" y="259"/>
                  </a:lnTo>
                  <a:lnTo>
                    <a:pt x="5138" y="254"/>
                  </a:lnTo>
                  <a:lnTo>
                    <a:pt x="5138" y="254"/>
                  </a:lnTo>
                  <a:cubicBezTo>
                    <a:pt x="5137" y="253"/>
                    <a:pt x="5136" y="253"/>
                    <a:pt x="5136" y="252"/>
                  </a:cubicBezTo>
                  <a:lnTo>
                    <a:pt x="5128" y="241"/>
                  </a:lnTo>
                  <a:cubicBezTo>
                    <a:pt x="5124" y="236"/>
                    <a:pt x="5119" y="231"/>
                    <a:pt x="5112" y="228"/>
                  </a:cubicBezTo>
                  <a:cubicBezTo>
                    <a:pt x="5111" y="226"/>
                    <a:pt x="5110" y="225"/>
                    <a:pt x="5108" y="225"/>
                  </a:cubicBezTo>
                  <a:lnTo>
                    <a:pt x="5108" y="225"/>
                  </a:lnTo>
                  <a:cubicBezTo>
                    <a:pt x="5108" y="224"/>
                    <a:pt x="5108" y="224"/>
                    <a:pt x="5107" y="223"/>
                  </a:cubicBezTo>
                  <a:cubicBezTo>
                    <a:pt x="5105" y="217"/>
                    <a:pt x="5103" y="210"/>
                    <a:pt x="5097" y="201"/>
                  </a:cubicBezTo>
                  <a:cubicBezTo>
                    <a:pt x="5096" y="197"/>
                    <a:pt x="5093" y="195"/>
                    <a:pt x="5092" y="192"/>
                  </a:cubicBezTo>
                  <a:cubicBezTo>
                    <a:pt x="5091" y="190"/>
                    <a:pt x="5089" y="188"/>
                    <a:pt x="5088" y="187"/>
                  </a:cubicBezTo>
                  <a:cubicBezTo>
                    <a:pt x="5085" y="185"/>
                    <a:pt x="5082" y="182"/>
                    <a:pt x="5080" y="180"/>
                  </a:cubicBezTo>
                  <a:cubicBezTo>
                    <a:pt x="5074" y="178"/>
                    <a:pt x="5068" y="176"/>
                    <a:pt x="5062" y="176"/>
                  </a:cubicBezTo>
                  <a:cubicBezTo>
                    <a:pt x="5060" y="176"/>
                    <a:pt x="5058" y="176"/>
                    <a:pt x="5055" y="177"/>
                  </a:cubicBezTo>
                  <a:cubicBezTo>
                    <a:pt x="5053" y="177"/>
                    <a:pt x="5049" y="178"/>
                    <a:pt x="5047" y="179"/>
                  </a:cubicBezTo>
                  <a:cubicBezTo>
                    <a:pt x="5045" y="179"/>
                    <a:pt x="5044" y="180"/>
                    <a:pt x="5041" y="181"/>
                  </a:cubicBezTo>
                  <a:cubicBezTo>
                    <a:pt x="5033" y="186"/>
                    <a:pt x="5026" y="192"/>
                    <a:pt x="5019" y="197"/>
                  </a:cubicBezTo>
                  <a:cubicBezTo>
                    <a:pt x="5019" y="198"/>
                    <a:pt x="5018" y="198"/>
                    <a:pt x="5018" y="198"/>
                  </a:cubicBezTo>
                  <a:lnTo>
                    <a:pt x="5018" y="198"/>
                  </a:lnTo>
                  <a:lnTo>
                    <a:pt x="4996" y="193"/>
                  </a:lnTo>
                  <a:lnTo>
                    <a:pt x="4990" y="192"/>
                  </a:lnTo>
                  <a:lnTo>
                    <a:pt x="4988" y="192"/>
                  </a:lnTo>
                  <a:cubicBezTo>
                    <a:pt x="4986" y="191"/>
                    <a:pt x="4985" y="191"/>
                    <a:pt x="4983" y="191"/>
                  </a:cubicBezTo>
                  <a:cubicBezTo>
                    <a:pt x="4981" y="191"/>
                    <a:pt x="4980" y="191"/>
                    <a:pt x="4979" y="192"/>
                  </a:cubicBezTo>
                  <a:cubicBezTo>
                    <a:pt x="4970" y="192"/>
                    <a:pt x="4961" y="195"/>
                    <a:pt x="4953" y="200"/>
                  </a:cubicBezTo>
                  <a:cubicBezTo>
                    <a:pt x="4944" y="207"/>
                    <a:pt x="4937" y="212"/>
                    <a:pt x="4936" y="214"/>
                  </a:cubicBezTo>
                  <a:lnTo>
                    <a:pt x="4914" y="214"/>
                  </a:lnTo>
                  <a:cubicBezTo>
                    <a:pt x="4912" y="208"/>
                    <a:pt x="4909" y="202"/>
                    <a:pt x="4906" y="194"/>
                  </a:cubicBezTo>
                  <a:cubicBezTo>
                    <a:pt x="4904" y="187"/>
                    <a:pt x="4899" y="181"/>
                    <a:pt x="4895" y="177"/>
                  </a:cubicBezTo>
                  <a:cubicBezTo>
                    <a:pt x="4893" y="174"/>
                    <a:pt x="4890" y="172"/>
                    <a:pt x="4887" y="170"/>
                  </a:cubicBezTo>
                  <a:cubicBezTo>
                    <a:pt x="4883" y="167"/>
                    <a:pt x="4879" y="165"/>
                    <a:pt x="4873" y="165"/>
                  </a:cubicBezTo>
                  <a:lnTo>
                    <a:pt x="4870" y="164"/>
                  </a:lnTo>
                  <a:cubicBezTo>
                    <a:pt x="4863" y="163"/>
                    <a:pt x="4856" y="160"/>
                    <a:pt x="4848" y="158"/>
                  </a:cubicBezTo>
                  <a:lnTo>
                    <a:pt x="4841" y="157"/>
                  </a:lnTo>
                  <a:lnTo>
                    <a:pt x="4837" y="157"/>
                  </a:lnTo>
                  <a:cubicBezTo>
                    <a:pt x="4835" y="156"/>
                    <a:pt x="4832" y="156"/>
                    <a:pt x="4829" y="156"/>
                  </a:cubicBezTo>
                  <a:cubicBezTo>
                    <a:pt x="4826" y="156"/>
                    <a:pt x="4824" y="156"/>
                    <a:pt x="4821" y="157"/>
                  </a:cubicBezTo>
                  <a:cubicBezTo>
                    <a:pt x="4818" y="158"/>
                    <a:pt x="4813" y="160"/>
                    <a:pt x="4811" y="163"/>
                  </a:cubicBezTo>
                  <a:cubicBezTo>
                    <a:pt x="4809" y="164"/>
                    <a:pt x="4806" y="165"/>
                    <a:pt x="4805" y="167"/>
                  </a:cubicBezTo>
                  <a:cubicBezTo>
                    <a:pt x="4804" y="168"/>
                    <a:pt x="4803" y="170"/>
                    <a:pt x="4802" y="171"/>
                  </a:cubicBezTo>
                  <a:lnTo>
                    <a:pt x="4798" y="174"/>
                  </a:lnTo>
                  <a:cubicBezTo>
                    <a:pt x="4792" y="181"/>
                    <a:pt x="4788" y="189"/>
                    <a:pt x="4784" y="196"/>
                  </a:cubicBezTo>
                  <a:cubicBezTo>
                    <a:pt x="4782" y="199"/>
                    <a:pt x="4780" y="202"/>
                    <a:pt x="4779" y="204"/>
                  </a:cubicBezTo>
                  <a:lnTo>
                    <a:pt x="4779" y="204"/>
                  </a:lnTo>
                  <a:cubicBezTo>
                    <a:pt x="4776" y="203"/>
                    <a:pt x="4774" y="201"/>
                    <a:pt x="4770" y="199"/>
                  </a:cubicBezTo>
                  <a:cubicBezTo>
                    <a:pt x="4767" y="196"/>
                    <a:pt x="4763" y="195"/>
                    <a:pt x="4760" y="194"/>
                  </a:cubicBezTo>
                  <a:cubicBezTo>
                    <a:pt x="4758" y="193"/>
                    <a:pt x="4757" y="193"/>
                    <a:pt x="4755" y="193"/>
                  </a:cubicBezTo>
                  <a:lnTo>
                    <a:pt x="4755" y="193"/>
                  </a:lnTo>
                  <a:cubicBezTo>
                    <a:pt x="4756" y="193"/>
                    <a:pt x="4756" y="193"/>
                    <a:pt x="4756" y="193"/>
                  </a:cubicBezTo>
                  <a:lnTo>
                    <a:pt x="4756" y="193"/>
                  </a:lnTo>
                  <a:cubicBezTo>
                    <a:pt x="4756" y="193"/>
                    <a:pt x="4756" y="193"/>
                    <a:pt x="4755" y="192"/>
                  </a:cubicBezTo>
                  <a:lnTo>
                    <a:pt x="4755" y="192"/>
                  </a:lnTo>
                  <a:cubicBezTo>
                    <a:pt x="4755" y="192"/>
                    <a:pt x="4755" y="192"/>
                    <a:pt x="4755" y="193"/>
                  </a:cubicBezTo>
                  <a:lnTo>
                    <a:pt x="4755" y="193"/>
                  </a:lnTo>
                  <a:cubicBezTo>
                    <a:pt x="4755" y="192"/>
                    <a:pt x="4755" y="192"/>
                    <a:pt x="4754" y="192"/>
                  </a:cubicBezTo>
                  <a:lnTo>
                    <a:pt x="4754" y="192"/>
                  </a:lnTo>
                  <a:cubicBezTo>
                    <a:pt x="4754" y="192"/>
                    <a:pt x="4755" y="192"/>
                    <a:pt x="4755" y="192"/>
                  </a:cubicBezTo>
                  <a:lnTo>
                    <a:pt x="4755" y="192"/>
                  </a:lnTo>
                  <a:cubicBezTo>
                    <a:pt x="4754" y="192"/>
                    <a:pt x="4754" y="192"/>
                    <a:pt x="4753" y="192"/>
                  </a:cubicBezTo>
                  <a:lnTo>
                    <a:pt x="4754" y="192"/>
                  </a:lnTo>
                  <a:lnTo>
                    <a:pt x="4747" y="185"/>
                  </a:lnTo>
                  <a:cubicBezTo>
                    <a:pt x="4742" y="180"/>
                    <a:pt x="4738" y="175"/>
                    <a:pt x="4732" y="172"/>
                  </a:cubicBezTo>
                  <a:cubicBezTo>
                    <a:pt x="4729" y="170"/>
                    <a:pt x="4723" y="167"/>
                    <a:pt x="4718" y="167"/>
                  </a:cubicBezTo>
                  <a:cubicBezTo>
                    <a:pt x="4718" y="167"/>
                    <a:pt x="4718" y="167"/>
                    <a:pt x="4718" y="167"/>
                  </a:cubicBezTo>
                  <a:cubicBezTo>
                    <a:pt x="4719" y="167"/>
                    <a:pt x="4720" y="167"/>
                    <a:pt x="4720" y="167"/>
                  </a:cubicBezTo>
                  <a:lnTo>
                    <a:pt x="4722" y="167"/>
                  </a:lnTo>
                  <a:cubicBezTo>
                    <a:pt x="4722" y="168"/>
                    <a:pt x="4723" y="168"/>
                    <a:pt x="4723" y="168"/>
                  </a:cubicBezTo>
                  <a:cubicBezTo>
                    <a:pt x="4723" y="168"/>
                    <a:pt x="4721" y="167"/>
                    <a:pt x="4719" y="165"/>
                  </a:cubicBezTo>
                  <a:lnTo>
                    <a:pt x="4711" y="157"/>
                  </a:lnTo>
                  <a:cubicBezTo>
                    <a:pt x="4707" y="151"/>
                    <a:pt x="4701" y="146"/>
                    <a:pt x="4694" y="143"/>
                  </a:cubicBezTo>
                  <a:cubicBezTo>
                    <a:pt x="4692" y="142"/>
                    <a:pt x="4688" y="141"/>
                    <a:pt x="4686" y="141"/>
                  </a:cubicBezTo>
                  <a:cubicBezTo>
                    <a:pt x="4683" y="140"/>
                    <a:pt x="4681" y="140"/>
                    <a:pt x="4679" y="140"/>
                  </a:cubicBezTo>
                  <a:cubicBezTo>
                    <a:pt x="4676" y="140"/>
                    <a:pt x="4674" y="140"/>
                    <a:pt x="4672" y="141"/>
                  </a:cubicBezTo>
                  <a:cubicBezTo>
                    <a:pt x="4668" y="141"/>
                    <a:pt x="4664" y="142"/>
                    <a:pt x="4660" y="144"/>
                  </a:cubicBezTo>
                  <a:cubicBezTo>
                    <a:pt x="4658" y="145"/>
                    <a:pt x="4656" y="146"/>
                    <a:pt x="4654" y="148"/>
                  </a:cubicBezTo>
                  <a:cubicBezTo>
                    <a:pt x="4651" y="150"/>
                    <a:pt x="4648" y="152"/>
                    <a:pt x="4645" y="155"/>
                  </a:cubicBezTo>
                  <a:lnTo>
                    <a:pt x="4645" y="155"/>
                  </a:lnTo>
                  <a:lnTo>
                    <a:pt x="4644" y="151"/>
                  </a:lnTo>
                  <a:cubicBezTo>
                    <a:pt x="4643" y="146"/>
                    <a:pt x="4642" y="142"/>
                    <a:pt x="4641" y="137"/>
                  </a:cubicBezTo>
                  <a:cubicBezTo>
                    <a:pt x="4639" y="134"/>
                    <a:pt x="4637" y="130"/>
                    <a:pt x="4636" y="128"/>
                  </a:cubicBezTo>
                  <a:cubicBezTo>
                    <a:pt x="4632" y="122"/>
                    <a:pt x="4629" y="116"/>
                    <a:pt x="4623" y="113"/>
                  </a:cubicBezTo>
                  <a:cubicBezTo>
                    <a:pt x="4617" y="109"/>
                    <a:pt x="4612" y="107"/>
                    <a:pt x="4605" y="107"/>
                  </a:cubicBezTo>
                  <a:cubicBezTo>
                    <a:pt x="4599" y="107"/>
                    <a:pt x="4594" y="108"/>
                    <a:pt x="4590" y="109"/>
                  </a:cubicBezTo>
                  <a:cubicBezTo>
                    <a:pt x="4587" y="111"/>
                    <a:pt x="4584" y="113"/>
                    <a:pt x="4581" y="114"/>
                  </a:cubicBezTo>
                  <a:cubicBezTo>
                    <a:pt x="4579" y="115"/>
                    <a:pt x="4578" y="116"/>
                    <a:pt x="4577" y="119"/>
                  </a:cubicBezTo>
                  <a:cubicBezTo>
                    <a:pt x="4572" y="122"/>
                    <a:pt x="4569" y="127"/>
                    <a:pt x="4565" y="130"/>
                  </a:cubicBezTo>
                  <a:lnTo>
                    <a:pt x="4556" y="142"/>
                  </a:lnTo>
                  <a:lnTo>
                    <a:pt x="4553" y="139"/>
                  </a:lnTo>
                  <a:cubicBezTo>
                    <a:pt x="4547" y="135"/>
                    <a:pt x="4541" y="131"/>
                    <a:pt x="4534" y="129"/>
                  </a:cubicBezTo>
                  <a:cubicBezTo>
                    <a:pt x="4532" y="129"/>
                    <a:pt x="4527" y="128"/>
                    <a:pt x="4527" y="128"/>
                  </a:cubicBezTo>
                  <a:lnTo>
                    <a:pt x="4525" y="128"/>
                  </a:lnTo>
                  <a:cubicBezTo>
                    <a:pt x="4521" y="126"/>
                    <a:pt x="4514" y="122"/>
                    <a:pt x="4503" y="117"/>
                  </a:cubicBezTo>
                  <a:cubicBezTo>
                    <a:pt x="4496" y="115"/>
                    <a:pt x="4489" y="114"/>
                    <a:pt x="4483" y="114"/>
                  </a:cubicBezTo>
                  <a:lnTo>
                    <a:pt x="4467" y="114"/>
                  </a:lnTo>
                  <a:lnTo>
                    <a:pt x="4456" y="115"/>
                  </a:lnTo>
                  <a:lnTo>
                    <a:pt x="4448" y="115"/>
                  </a:lnTo>
                  <a:cubicBezTo>
                    <a:pt x="4445" y="115"/>
                    <a:pt x="4441" y="115"/>
                    <a:pt x="4437" y="116"/>
                  </a:cubicBezTo>
                  <a:cubicBezTo>
                    <a:pt x="4432" y="117"/>
                    <a:pt x="4427" y="120"/>
                    <a:pt x="4423" y="122"/>
                  </a:cubicBezTo>
                  <a:lnTo>
                    <a:pt x="4418" y="126"/>
                  </a:lnTo>
                  <a:cubicBezTo>
                    <a:pt x="4415" y="128"/>
                    <a:pt x="4410" y="131"/>
                    <a:pt x="4407" y="135"/>
                  </a:cubicBezTo>
                  <a:lnTo>
                    <a:pt x="4400" y="141"/>
                  </a:lnTo>
                  <a:cubicBezTo>
                    <a:pt x="4395" y="142"/>
                    <a:pt x="4390" y="142"/>
                    <a:pt x="4386" y="144"/>
                  </a:cubicBezTo>
                  <a:cubicBezTo>
                    <a:pt x="4381" y="145"/>
                    <a:pt x="4376" y="148"/>
                    <a:pt x="4372" y="151"/>
                  </a:cubicBezTo>
                  <a:cubicBezTo>
                    <a:pt x="4371" y="152"/>
                    <a:pt x="4370" y="152"/>
                    <a:pt x="4368" y="153"/>
                  </a:cubicBezTo>
                  <a:lnTo>
                    <a:pt x="4368" y="153"/>
                  </a:lnTo>
                  <a:lnTo>
                    <a:pt x="4364" y="149"/>
                  </a:lnTo>
                  <a:cubicBezTo>
                    <a:pt x="4359" y="145"/>
                    <a:pt x="4353" y="142"/>
                    <a:pt x="4347" y="138"/>
                  </a:cubicBezTo>
                  <a:cubicBezTo>
                    <a:pt x="4346" y="138"/>
                    <a:pt x="4345" y="137"/>
                    <a:pt x="4344" y="137"/>
                  </a:cubicBezTo>
                  <a:lnTo>
                    <a:pt x="4344" y="137"/>
                  </a:lnTo>
                  <a:cubicBezTo>
                    <a:pt x="4343" y="134"/>
                    <a:pt x="4342" y="132"/>
                    <a:pt x="4341" y="129"/>
                  </a:cubicBezTo>
                  <a:cubicBezTo>
                    <a:pt x="4337" y="120"/>
                    <a:pt x="4331" y="111"/>
                    <a:pt x="4327" y="102"/>
                  </a:cubicBezTo>
                  <a:cubicBezTo>
                    <a:pt x="4324" y="100"/>
                    <a:pt x="4323" y="98"/>
                    <a:pt x="4321" y="97"/>
                  </a:cubicBezTo>
                  <a:cubicBezTo>
                    <a:pt x="4319" y="94"/>
                    <a:pt x="4316" y="92"/>
                    <a:pt x="4313" y="90"/>
                  </a:cubicBezTo>
                  <a:cubicBezTo>
                    <a:pt x="4308" y="87"/>
                    <a:pt x="4303" y="86"/>
                    <a:pt x="4299" y="85"/>
                  </a:cubicBezTo>
                  <a:lnTo>
                    <a:pt x="4293" y="85"/>
                  </a:lnTo>
                  <a:cubicBezTo>
                    <a:pt x="4287" y="85"/>
                    <a:pt x="4281" y="85"/>
                    <a:pt x="4276" y="86"/>
                  </a:cubicBezTo>
                  <a:cubicBezTo>
                    <a:pt x="4271" y="87"/>
                    <a:pt x="4265" y="89"/>
                    <a:pt x="4259" y="89"/>
                  </a:cubicBezTo>
                  <a:lnTo>
                    <a:pt x="4235" y="89"/>
                  </a:lnTo>
                  <a:cubicBezTo>
                    <a:pt x="4229" y="89"/>
                    <a:pt x="4222" y="89"/>
                    <a:pt x="4217" y="87"/>
                  </a:cubicBezTo>
                  <a:lnTo>
                    <a:pt x="4193" y="83"/>
                  </a:lnTo>
                  <a:lnTo>
                    <a:pt x="4186" y="82"/>
                  </a:lnTo>
                  <a:lnTo>
                    <a:pt x="4182" y="82"/>
                  </a:lnTo>
                  <a:cubicBezTo>
                    <a:pt x="4180" y="81"/>
                    <a:pt x="4178" y="81"/>
                    <a:pt x="4176" y="81"/>
                  </a:cubicBezTo>
                  <a:cubicBezTo>
                    <a:pt x="4174" y="81"/>
                    <a:pt x="4171" y="81"/>
                    <a:pt x="4169" y="82"/>
                  </a:cubicBezTo>
                  <a:cubicBezTo>
                    <a:pt x="4161" y="84"/>
                    <a:pt x="4153" y="89"/>
                    <a:pt x="4146" y="94"/>
                  </a:cubicBezTo>
                  <a:cubicBezTo>
                    <a:pt x="4145" y="95"/>
                    <a:pt x="4144" y="96"/>
                    <a:pt x="4144" y="97"/>
                  </a:cubicBezTo>
                  <a:lnTo>
                    <a:pt x="4144" y="97"/>
                  </a:lnTo>
                  <a:cubicBezTo>
                    <a:pt x="4141" y="92"/>
                    <a:pt x="4139" y="88"/>
                    <a:pt x="4135" y="84"/>
                  </a:cubicBezTo>
                  <a:cubicBezTo>
                    <a:pt x="4132" y="80"/>
                    <a:pt x="4129" y="77"/>
                    <a:pt x="4125" y="75"/>
                  </a:cubicBezTo>
                  <a:cubicBezTo>
                    <a:pt x="4122" y="71"/>
                    <a:pt x="4118" y="70"/>
                    <a:pt x="4115" y="69"/>
                  </a:cubicBezTo>
                  <a:cubicBezTo>
                    <a:pt x="4111" y="67"/>
                    <a:pt x="4107" y="66"/>
                    <a:pt x="4103" y="66"/>
                  </a:cubicBezTo>
                  <a:cubicBezTo>
                    <a:pt x="4102" y="66"/>
                    <a:pt x="4100" y="66"/>
                    <a:pt x="4098" y="67"/>
                  </a:cubicBezTo>
                  <a:cubicBezTo>
                    <a:pt x="4094" y="67"/>
                    <a:pt x="4088" y="69"/>
                    <a:pt x="4085" y="71"/>
                  </a:cubicBezTo>
                  <a:cubicBezTo>
                    <a:pt x="4081" y="72"/>
                    <a:pt x="4079" y="73"/>
                    <a:pt x="4076" y="76"/>
                  </a:cubicBezTo>
                  <a:cubicBezTo>
                    <a:pt x="4073" y="78"/>
                    <a:pt x="4071" y="82"/>
                    <a:pt x="4068" y="84"/>
                  </a:cubicBezTo>
                  <a:cubicBezTo>
                    <a:pt x="4065" y="89"/>
                    <a:pt x="4063" y="92"/>
                    <a:pt x="4059" y="97"/>
                  </a:cubicBezTo>
                  <a:cubicBezTo>
                    <a:pt x="4058" y="98"/>
                    <a:pt x="4057" y="100"/>
                    <a:pt x="4056" y="102"/>
                  </a:cubicBezTo>
                  <a:lnTo>
                    <a:pt x="4056" y="102"/>
                  </a:lnTo>
                  <a:cubicBezTo>
                    <a:pt x="4049" y="96"/>
                    <a:pt x="4043" y="92"/>
                    <a:pt x="4036" y="90"/>
                  </a:cubicBezTo>
                  <a:cubicBezTo>
                    <a:pt x="4032" y="89"/>
                    <a:pt x="4029" y="89"/>
                    <a:pt x="4025" y="87"/>
                  </a:cubicBezTo>
                  <a:lnTo>
                    <a:pt x="3998" y="87"/>
                  </a:lnTo>
                  <a:lnTo>
                    <a:pt x="3990" y="71"/>
                  </a:lnTo>
                  <a:cubicBezTo>
                    <a:pt x="3986" y="65"/>
                    <a:pt x="3983" y="60"/>
                    <a:pt x="3978" y="55"/>
                  </a:cubicBezTo>
                  <a:cubicBezTo>
                    <a:pt x="3976" y="53"/>
                    <a:pt x="3973" y="50"/>
                    <a:pt x="3971" y="49"/>
                  </a:cubicBezTo>
                  <a:cubicBezTo>
                    <a:pt x="3968" y="47"/>
                    <a:pt x="3963" y="45"/>
                    <a:pt x="3958" y="43"/>
                  </a:cubicBezTo>
                  <a:cubicBezTo>
                    <a:pt x="3955" y="42"/>
                    <a:pt x="3952" y="42"/>
                    <a:pt x="3949" y="42"/>
                  </a:cubicBezTo>
                  <a:cubicBezTo>
                    <a:pt x="3944" y="42"/>
                    <a:pt x="3939" y="43"/>
                    <a:pt x="3935" y="45"/>
                  </a:cubicBezTo>
                  <a:cubicBezTo>
                    <a:pt x="3928" y="47"/>
                    <a:pt x="3921" y="51"/>
                    <a:pt x="3915" y="56"/>
                  </a:cubicBezTo>
                  <a:lnTo>
                    <a:pt x="3906" y="64"/>
                  </a:lnTo>
                  <a:cubicBezTo>
                    <a:pt x="3904" y="65"/>
                    <a:pt x="3903" y="67"/>
                    <a:pt x="3901" y="68"/>
                  </a:cubicBezTo>
                  <a:lnTo>
                    <a:pt x="3902" y="68"/>
                  </a:lnTo>
                  <a:cubicBezTo>
                    <a:pt x="3900" y="68"/>
                    <a:pt x="3899" y="68"/>
                    <a:pt x="3898" y="69"/>
                  </a:cubicBezTo>
                  <a:cubicBezTo>
                    <a:pt x="3889" y="71"/>
                    <a:pt x="3882" y="76"/>
                    <a:pt x="3875" y="82"/>
                  </a:cubicBezTo>
                  <a:cubicBezTo>
                    <a:pt x="3874" y="83"/>
                    <a:pt x="3873" y="83"/>
                    <a:pt x="3872" y="84"/>
                  </a:cubicBezTo>
                  <a:lnTo>
                    <a:pt x="3872" y="84"/>
                  </a:lnTo>
                  <a:cubicBezTo>
                    <a:pt x="3871" y="83"/>
                    <a:pt x="3870" y="82"/>
                    <a:pt x="3869" y="80"/>
                  </a:cubicBezTo>
                  <a:cubicBezTo>
                    <a:pt x="3863" y="73"/>
                    <a:pt x="3856" y="68"/>
                    <a:pt x="3848" y="64"/>
                  </a:cubicBezTo>
                  <a:cubicBezTo>
                    <a:pt x="3845" y="63"/>
                    <a:pt x="3840" y="62"/>
                    <a:pt x="3837" y="61"/>
                  </a:cubicBezTo>
                  <a:lnTo>
                    <a:pt x="3830" y="61"/>
                  </a:lnTo>
                  <a:cubicBezTo>
                    <a:pt x="3826" y="61"/>
                    <a:pt x="3823" y="62"/>
                    <a:pt x="3820" y="62"/>
                  </a:cubicBezTo>
                  <a:cubicBezTo>
                    <a:pt x="3813" y="63"/>
                    <a:pt x="3809" y="64"/>
                    <a:pt x="3805" y="64"/>
                  </a:cubicBezTo>
                  <a:lnTo>
                    <a:pt x="3799" y="66"/>
                  </a:lnTo>
                  <a:lnTo>
                    <a:pt x="3799" y="66"/>
                  </a:lnTo>
                  <a:lnTo>
                    <a:pt x="3791" y="60"/>
                  </a:lnTo>
                  <a:cubicBezTo>
                    <a:pt x="3787" y="55"/>
                    <a:pt x="3780" y="51"/>
                    <a:pt x="3774" y="48"/>
                  </a:cubicBezTo>
                  <a:cubicBezTo>
                    <a:pt x="3768" y="46"/>
                    <a:pt x="3761" y="45"/>
                    <a:pt x="3754" y="45"/>
                  </a:cubicBezTo>
                  <a:cubicBezTo>
                    <a:pt x="3749" y="45"/>
                    <a:pt x="3743" y="46"/>
                    <a:pt x="3738" y="49"/>
                  </a:cubicBezTo>
                  <a:cubicBezTo>
                    <a:pt x="3735" y="50"/>
                    <a:pt x="3732" y="51"/>
                    <a:pt x="3730" y="55"/>
                  </a:cubicBezTo>
                  <a:cubicBezTo>
                    <a:pt x="3724" y="58"/>
                    <a:pt x="3720" y="64"/>
                    <a:pt x="3716" y="69"/>
                  </a:cubicBezTo>
                  <a:lnTo>
                    <a:pt x="3716" y="69"/>
                  </a:lnTo>
                  <a:cubicBezTo>
                    <a:pt x="3713" y="64"/>
                    <a:pt x="3708" y="59"/>
                    <a:pt x="3703" y="54"/>
                  </a:cubicBezTo>
                  <a:cubicBezTo>
                    <a:pt x="3700" y="51"/>
                    <a:pt x="3696" y="49"/>
                    <a:pt x="3693" y="47"/>
                  </a:cubicBezTo>
                  <a:cubicBezTo>
                    <a:pt x="3687" y="46"/>
                    <a:pt x="3683" y="45"/>
                    <a:pt x="3677" y="45"/>
                  </a:cubicBezTo>
                  <a:cubicBezTo>
                    <a:pt x="3673" y="45"/>
                    <a:pt x="3670" y="45"/>
                    <a:pt x="3666" y="46"/>
                  </a:cubicBezTo>
                  <a:cubicBezTo>
                    <a:pt x="3664" y="46"/>
                    <a:pt x="3662" y="47"/>
                    <a:pt x="3658" y="48"/>
                  </a:cubicBezTo>
                  <a:cubicBezTo>
                    <a:pt x="3654" y="50"/>
                    <a:pt x="3650" y="53"/>
                    <a:pt x="3647" y="55"/>
                  </a:cubicBezTo>
                  <a:lnTo>
                    <a:pt x="3647" y="55"/>
                  </a:lnTo>
                  <a:lnTo>
                    <a:pt x="3643" y="48"/>
                  </a:lnTo>
                  <a:cubicBezTo>
                    <a:pt x="3641" y="42"/>
                    <a:pt x="3637" y="38"/>
                    <a:pt x="3634" y="33"/>
                  </a:cubicBezTo>
                  <a:cubicBezTo>
                    <a:pt x="3633" y="32"/>
                    <a:pt x="3630" y="29"/>
                    <a:pt x="3629" y="28"/>
                  </a:cubicBezTo>
                  <a:cubicBezTo>
                    <a:pt x="3627" y="25"/>
                    <a:pt x="3623" y="24"/>
                    <a:pt x="3620" y="21"/>
                  </a:cubicBezTo>
                  <a:cubicBezTo>
                    <a:pt x="3615" y="19"/>
                    <a:pt x="3610" y="17"/>
                    <a:pt x="3604" y="17"/>
                  </a:cubicBezTo>
                  <a:cubicBezTo>
                    <a:pt x="3603" y="16"/>
                    <a:pt x="3601" y="16"/>
                    <a:pt x="3600" y="16"/>
                  </a:cubicBezTo>
                  <a:cubicBezTo>
                    <a:pt x="3595" y="16"/>
                    <a:pt x="3590" y="18"/>
                    <a:pt x="3585" y="20"/>
                  </a:cubicBezTo>
                  <a:cubicBezTo>
                    <a:pt x="3582" y="21"/>
                    <a:pt x="3578" y="24"/>
                    <a:pt x="3575" y="26"/>
                  </a:cubicBezTo>
                  <a:cubicBezTo>
                    <a:pt x="3574" y="28"/>
                    <a:pt x="3571" y="29"/>
                    <a:pt x="3570" y="32"/>
                  </a:cubicBezTo>
                  <a:cubicBezTo>
                    <a:pt x="3568" y="34"/>
                    <a:pt x="3566" y="36"/>
                    <a:pt x="3564" y="40"/>
                  </a:cubicBezTo>
                  <a:cubicBezTo>
                    <a:pt x="3561" y="45"/>
                    <a:pt x="3559" y="48"/>
                    <a:pt x="3556" y="53"/>
                  </a:cubicBezTo>
                  <a:cubicBezTo>
                    <a:pt x="3556" y="54"/>
                    <a:pt x="3555" y="54"/>
                    <a:pt x="3555" y="55"/>
                  </a:cubicBezTo>
                  <a:lnTo>
                    <a:pt x="3555" y="55"/>
                  </a:lnTo>
                  <a:cubicBezTo>
                    <a:pt x="3552" y="53"/>
                    <a:pt x="3548" y="51"/>
                    <a:pt x="3545" y="49"/>
                  </a:cubicBezTo>
                  <a:cubicBezTo>
                    <a:pt x="3542" y="47"/>
                    <a:pt x="3540" y="46"/>
                    <a:pt x="3538" y="46"/>
                  </a:cubicBezTo>
                  <a:cubicBezTo>
                    <a:pt x="3534" y="43"/>
                    <a:pt x="3531" y="43"/>
                    <a:pt x="3527" y="43"/>
                  </a:cubicBezTo>
                  <a:lnTo>
                    <a:pt x="3525" y="43"/>
                  </a:lnTo>
                  <a:cubicBezTo>
                    <a:pt x="3526" y="43"/>
                    <a:pt x="3524" y="42"/>
                    <a:pt x="3522" y="41"/>
                  </a:cubicBezTo>
                  <a:cubicBezTo>
                    <a:pt x="3517" y="39"/>
                    <a:pt x="3513" y="38"/>
                    <a:pt x="3509" y="35"/>
                  </a:cubicBezTo>
                  <a:cubicBezTo>
                    <a:pt x="3502" y="32"/>
                    <a:pt x="3494" y="31"/>
                    <a:pt x="3487" y="31"/>
                  </a:cubicBezTo>
                  <a:lnTo>
                    <a:pt x="3474" y="31"/>
                  </a:lnTo>
                  <a:lnTo>
                    <a:pt x="3451" y="29"/>
                  </a:lnTo>
                  <a:lnTo>
                    <a:pt x="3449" y="29"/>
                  </a:lnTo>
                  <a:cubicBezTo>
                    <a:pt x="3444" y="29"/>
                    <a:pt x="3440" y="29"/>
                    <a:pt x="3436" y="31"/>
                  </a:cubicBezTo>
                  <a:cubicBezTo>
                    <a:pt x="3432" y="32"/>
                    <a:pt x="3429" y="33"/>
                    <a:pt x="3425" y="35"/>
                  </a:cubicBezTo>
                  <a:cubicBezTo>
                    <a:pt x="3423" y="36"/>
                    <a:pt x="3421" y="38"/>
                    <a:pt x="3418" y="40"/>
                  </a:cubicBezTo>
                  <a:cubicBezTo>
                    <a:pt x="3414" y="43"/>
                    <a:pt x="3409" y="48"/>
                    <a:pt x="3406" y="54"/>
                  </a:cubicBezTo>
                  <a:cubicBezTo>
                    <a:pt x="3405" y="54"/>
                    <a:pt x="3405" y="55"/>
                    <a:pt x="3404" y="56"/>
                  </a:cubicBezTo>
                  <a:lnTo>
                    <a:pt x="3404" y="56"/>
                  </a:lnTo>
                  <a:cubicBezTo>
                    <a:pt x="3403" y="54"/>
                    <a:pt x="3401" y="53"/>
                    <a:pt x="3400" y="51"/>
                  </a:cubicBezTo>
                  <a:cubicBezTo>
                    <a:pt x="3396" y="49"/>
                    <a:pt x="3392" y="47"/>
                    <a:pt x="3388" y="46"/>
                  </a:cubicBezTo>
                  <a:cubicBezTo>
                    <a:pt x="3384" y="43"/>
                    <a:pt x="3380" y="42"/>
                    <a:pt x="3376" y="41"/>
                  </a:cubicBezTo>
                  <a:lnTo>
                    <a:pt x="3376" y="41"/>
                  </a:lnTo>
                  <a:lnTo>
                    <a:pt x="3371" y="36"/>
                  </a:lnTo>
                  <a:cubicBezTo>
                    <a:pt x="3366" y="33"/>
                    <a:pt x="3362" y="29"/>
                    <a:pt x="3357" y="27"/>
                  </a:cubicBezTo>
                  <a:cubicBezTo>
                    <a:pt x="3354" y="24"/>
                    <a:pt x="3349" y="22"/>
                    <a:pt x="3344" y="20"/>
                  </a:cubicBezTo>
                  <a:cubicBezTo>
                    <a:pt x="3341" y="19"/>
                    <a:pt x="3337" y="19"/>
                    <a:pt x="3334" y="19"/>
                  </a:cubicBezTo>
                  <a:cubicBezTo>
                    <a:pt x="3332" y="19"/>
                    <a:pt x="3331" y="19"/>
                    <a:pt x="3329" y="19"/>
                  </a:cubicBezTo>
                  <a:cubicBezTo>
                    <a:pt x="3321" y="19"/>
                    <a:pt x="3313" y="21"/>
                    <a:pt x="3306" y="27"/>
                  </a:cubicBezTo>
                  <a:cubicBezTo>
                    <a:pt x="3304" y="28"/>
                    <a:pt x="3303" y="29"/>
                    <a:pt x="3300" y="32"/>
                  </a:cubicBezTo>
                  <a:cubicBezTo>
                    <a:pt x="3299" y="33"/>
                    <a:pt x="3297" y="35"/>
                    <a:pt x="3296" y="36"/>
                  </a:cubicBezTo>
                  <a:cubicBezTo>
                    <a:pt x="3295" y="37"/>
                    <a:pt x="3295" y="37"/>
                    <a:pt x="3295" y="38"/>
                  </a:cubicBezTo>
                  <a:lnTo>
                    <a:pt x="3295" y="38"/>
                  </a:lnTo>
                  <a:cubicBezTo>
                    <a:pt x="3294" y="37"/>
                    <a:pt x="3294" y="36"/>
                    <a:pt x="3293" y="35"/>
                  </a:cubicBezTo>
                  <a:cubicBezTo>
                    <a:pt x="3290" y="27"/>
                    <a:pt x="3285" y="21"/>
                    <a:pt x="3278" y="16"/>
                  </a:cubicBezTo>
                  <a:cubicBezTo>
                    <a:pt x="3275" y="12"/>
                    <a:pt x="3269" y="10"/>
                    <a:pt x="3264" y="9"/>
                  </a:cubicBezTo>
                  <a:cubicBezTo>
                    <a:pt x="3261" y="7"/>
                    <a:pt x="3256" y="6"/>
                    <a:pt x="3253" y="6"/>
                  </a:cubicBezTo>
                  <a:lnTo>
                    <a:pt x="3250" y="6"/>
                  </a:lnTo>
                  <a:lnTo>
                    <a:pt x="3241" y="5"/>
                  </a:lnTo>
                  <a:cubicBezTo>
                    <a:pt x="3237" y="4"/>
                    <a:pt x="3232" y="3"/>
                    <a:pt x="3227" y="2"/>
                  </a:cubicBezTo>
                  <a:lnTo>
                    <a:pt x="3218" y="2"/>
                  </a:lnTo>
                  <a:cubicBezTo>
                    <a:pt x="3217" y="1"/>
                    <a:pt x="3215" y="1"/>
                    <a:pt x="32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31" name="Google Shape;1331;p40">
              <a:extLst>
                <a:ext uri="{FF2B5EF4-FFF2-40B4-BE49-F238E27FC236}">
                  <a16:creationId xmlns:a16="http://schemas.microsoft.com/office/drawing/2014/main" id="{2EA8D66B-A46D-33EF-C2AA-20EED74A2314}"/>
                </a:ext>
              </a:extLst>
            </p:cNvPr>
            <p:cNvSpPr/>
            <p:nvPr/>
          </p:nvSpPr>
          <p:spPr>
            <a:xfrm>
              <a:off x="6661855" y="1223940"/>
              <a:ext cx="338145" cy="244328"/>
            </a:xfrm>
            <a:custGeom>
              <a:avLst/>
              <a:gdLst/>
              <a:ahLst/>
              <a:cxnLst/>
              <a:rect l="l" t="t" r="r" b="b"/>
              <a:pathLst>
                <a:path w="3006" h="2172" extrusionOk="0">
                  <a:moveTo>
                    <a:pt x="2060" y="838"/>
                  </a:moveTo>
                  <a:lnTo>
                    <a:pt x="2060" y="838"/>
                  </a:lnTo>
                  <a:cubicBezTo>
                    <a:pt x="2060" y="839"/>
                    <a:pt x="2061" y="840"/>
                    <a:pt x="2061" y="840"/>
                  </a:cubicBezTo>
                  <a:cubicBezTo>
                    <a:pt x="2060" y="839"/>
                    <a:pt x="2060" y="839"/>
                    <a:pt x="2060" y="838"/>
                  </a:cubicBezTo>
                  <a:close/>
                  <a:moveTo>
                    <a:pt x="2365" y="1238"/>
                  </a:move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close/>
                  <a:moveTo>
                    <a:pt x="2368" y="1240"/>
                  </a:moveTo>
                  <a:lnTo>
                    <a:pt x="2368" y="1240"/>
                  </a:lnTo>
                  <a:cubicBezTo>
                    <a:pt x="2368" y="1240"/>
                    <a:pt x="2369" y="1240"/>
                    <a:pt x="2369" y="1241"/>
                  </a:cubicBezTo>
                  <a:cubicBezTo>
                    <a:pt x="2369" y="1241"/>
                    <a:pt x="2369" y="1241"/>
                    <a:pt x="2369" y="1241"/>
                  </a:cubicBezTo>
                  <a:cubicBezTo>
                    <a:pt x="2369" y="1241"/>
                    <a:pt x="2369" y="1241"/>
                    <a:pt x="2368" y="1240"/>
                  </a:cubicBezTo>
                  <a:close/>
                  <a:moveTo>
                    <a:pt x="2368" y="1289"/>
                  </a:moveTo>
                  <a:lnTo>
                    <a:pt x="2368" y="1289"/>
                  </a:lnTo>
                  <a:cubicBezTo>
                    <a:pt x="2368" y="1289"/>
                    <a:pt x="2369" y="1289"/>
                    <a:pt x="2369" y="1289"/>
                  </a:cubicBezTo>
                  <a:cubicBezTo>
                    <a:pt x="2368" y="1289"/>
                    <a:pt x="2368" y="1289"/>
                    <a:pt x="2368" y="1289"/>
                  </a:cubicBezTo>
                  <a:close/>
                  <a:moveTo>
                    <a:pt x="2479" y="1397"/>
                  </a:moveTo>
                  <a:lnTo>
                    <a:pt x="2479" y="1397"/>
                  </a:lnTo>
                  <a:cubicBezTo>
                    <a:pt x="2480" y="1397"/>
                    <a:pt x="2480" y="1397"/>
                    <a:pt x="2480" y="1397"/>
                  </a:cubicBezTo>
                  <a:lnTo>
                    <a:pt x="2480" y="1398"/>
                  </a:lnTo>
                  <a:lnTo>
                    <a:pt x="2479" y="1397"/>
                  </a:lnTo>
                  <a:close/>
                  <a:moveTo>
                    <a:pt x="2523" y="1464"/>
                  </a:moveTo>
                  <a:cubicBezTo>
                    <a:pt x="2523" y="1464"/>
                    <a:pt x="2524" y="1465"/>
                    <a:pt x="2524" y="1466"/>
                  </a:cubicBezTo>
                  <a:lnTo>
                    <a:pt x="2524" y="1466"/>
                  </a:lnTo>
                  <a:cubicBezTo>
                    <a:pt x="2523" y="1465"/>
                    <a:pt x="2523" y="1464"/>
                    <a:pt x="2523" y="1464"/>
                  </a:cubicBezTo>
                  <a:close/>
                  <a:moveTo>
                    <a:pt x="2544" y="1493"/>
                  </a:moveTo>
                  <a:cubicBezTo>
                    <a:pt x="2544" y="1493"/>
                    <a:pt x="2544" y="1493"/>
                    <a:pt x="2545" y="1494"/>
                  </a:cubicBezTo>
                  <a:lnTo>
                    <a:pt x="2545" y="1494"/>
                  </a:lnTo>
                  <a:cubicBezTo>
                    <a:pt x="2543" y="1493"/>
                    <a:pt x="2542" y="1493"/>
                    <a:pt x="2544" y="1493"/>
                  </a:cubicBezTo>
                  <a:close/>
                  <a:moveTo>
                    <a:pt x="904" y="1937"/>
                  </a:moveTo>
                  <a:cubicBezTo>
                    <a:pt x="904" y="1937"/>
                    <a:pt x="905" y="1938"/>
                    <a:pt x="905" y="1938"/>
                  </a:cubicBezTo>
                  <a:cubicBezTo>
                    <a:pt x="905" y="1938"/>
                    <a:pt x="904" y="1938"/>
                    <a:pt x="904" y="1937"/>
                  </a:cubicBezTo>
                  <a:close/>
                  <a:moveTo>
                    <a:pt x="1790" y="2012"/>
                  </a:moveTo>
                  <a:lnTo>
                    <a:pt x="1790" y="2012"/>
                  </a:lnTo>
                  <a:cubicBezTo>
                    <a:pt x="1790" y="2012"/>
                    <a:pt x="1790" y="2012"/>
                    <a:pt x="1791" y="2012"/>
                  </a:cubicBezTo>
                  <a:cubicBezTo>
                    <a:pt x="1790" y="2012"/>
                    <a:pt x="1790" y="2012"/>
                    <a:pt x="1790" y="2012"/>
                  </a:cubicBezTo>
                  <a:close/>
                  <a:moveTo>
                    <a:pt x="1791" y="2012"/>
                  </a:moveTo>
                  <a:cubicBezTo>
                    <a:pt x="1792" y="2013"/>
                    <a:pt x="1792" y="2014"/>
                    <a:pt x="1792" y="2014"/>
                  </a:cubicBezTo>
                  <a:cubicBezTo>
                    <a:pt x="1792" y="2014"/>
                    <a:pt x="1791" y="2013"/>
                    <a:pt x="1791" y="2012"/>
                  </a:cubicBezTo>
                  <a:close/>
                  <a:moveTo>
                    <a:pt x="1668" y="2037"/>
                  </a:moveTo>
                  <a:cubicBezTo>
                    <a:pt x="1668" y="2037"/>
                    <a:pt x="1669" y="2037"/>
                    <a:pt x="1669" y="2038"/>
                  </a:cubicBezTo>
                  <a:lnTo>
                    <a:pt x="1669" y="2038"/>
                  </a:lnTo>
                  <a:cubicBezTo>
                    <a:pt x="1669" y="2038"/>
                    <a:pt x="1668" y="2038"/>
                    <a:pt x="1668" y="2038"/>
                  </a:cubicBezTo>
                  <a:cubicBezTo>
                    <a:pt x="1668" y="2037"/>
                    <a:pt x="1668" y="2037"/>
                    <a:pt x="1668" y="2037"/>
                  </a:cubicBezTo>
                  <a:close/>
                  <a:moveTo>
                    <a:pt x="1752" y="2043"/>
                  </a:moveTo>
                  <a:lnTo>
                    <a:pt x="1752" y="2043"/>
                  </a:lnTo>
                  <a:cubicBezTo>
                    <a:pt x="1752" y="2043"/>
                    <a:pt x="1752" y="2043"/>
                    <a:pt x="1751" y="2043"/>
                  </a:cubicBezTo>
                  <a:cubicBezTo>
                    <a:pt x="1751" y="2043"/>
                    <a:pt x="1751" y="2043"/>
                    <a:pt x="1751" y="2044"/>
                  </a:cubicBezTo>
                  <a:lnTo>
                    <a:pt x="1751" y="2044"/>
                  </a:lnTo>
                  <a:cubicBezTo>
                    <a:pt x="1751" y="2043"/>
                    <a:pt x="1752" y="2043"/>
                    <a:pt x="1752" y="2043"/>
                  </a:cubicBezTo>
                  <a:close/>
                  <a:moveTo>
                    <a:pt x="2519" y="2072"/>
                  </a:moveTo>
                  <a:cubicBezTo>
                    <a:pt x="2519" y="2072"/>
                    <a:pt x="2520" y="2072"/>
                    <a:pt x="2521" y="2072"/>
                  </a:cubicBezTo>
                  <a:cubicBezTo>
                    <a:pt x="2519" y="2072"/>
                    <a:pt x="2519" y="2072"/>
                    <a:pt x="2519" y="2072"/>
                  </a:cubicBezTo>
                  <a:close/>
                  <a:moveTo>
                    <a:pt x="2447" y="2074"/>
                  </a:moveTo>
                  <a:lnTo>
                    <a:pt x="2447" y="2074"/>
                  </a:lnTo>
                  <a:cubicBezTo>
                    <a:pt x="2447" y="2074"/>
                    <a:pt x="2447" y="2075"/>
                    <a:pt x="2448" y="2075"/>
                  </a:cubicBezTo>
                  <a:cubicBezTo>
                    <a:pt x="2448" y="2075"/>
                    <a:pt x="2448" y="2075"/>
                    <a:pt x="2448" y="2075"/>
                  </a:cubicBezTo>
                  <a:cubicBezTo>
                    <a:pt x="2448" y="2075"/>
                    <a:pt x="2447" y="2075"/>
                    <a:pt x="2447" y="2074"/>
                  </a:cubicBezTo>
                  <a:close/>
                  <a:moveTo>
                    <a:pt x="2393" y="2101"/>
                  </a:moveTo>
                  <a:cubicBezTo>
                    <a:pt x="2394" y="2101"/>
                    <a:pt x="2394" y="2101"/>
                    <a:pt x="2395" y="2102"/>
                  </a:cubicBezTo>
                  <a:lnTo>
                    <a:pt x="2395" y="2102"/>
                  </a:lnTo>
                  <a:cubicBezTo>
                    <a:pt x="2394" y="2102"/>
                    <a:pt x="2394" y="2102"/>
                    <a:pt x="2393" y="2101"/>
                  </a:cubicBezTo>
                  <a:cubicBezTo>
                    <a:pt x="2393" y="2101"/>
                    <a:pt x="2393" y="2101"/>
                    <a:pt x="2393" y="2101"/>
                  </a:cubicBezTo>
                  <a:close/>
                  <a:moveTo>
                    <a:pt x="2901" y="2156"/>
                  </a:moveTo>
                  <a:lnTo>
                    <a:pt x="2901" y="2156"/>
                  </a:lnTo>
                  <a:cubicBezTo>
                    <a:pt x="2900" y="2156"/>
                    <a:pt x="2900" y="2156"/>
                    <a:pt x="2899" y="2157"/>
                  </a:cubicBezTo>
                  <a:lnTo>
                    <a:pt x="2899" y="2157"/>
                  </a:lnTo>
                  <a:cubicBezTo>
                    <a:pt x="2900" y="2156"/>
                    <a:pt x="2901" y="2156"/>
                    <a:pt x="2901" y="2156"/>
                  </a:cubicBezTo>
                  <a:close/>
                  <a:moveTo>
                    <a:pt x="1488" y="1"/>
                  </a:moveTo>
                  <a:cubicBezTo>
                    <a:pt x="1485" y="1"/>
                    <a:pt x="1482" y="2"/>
                    <a:pt x="1479" y="3"/>
                  </a:cubicBezTo>
                  <a:cubicBezTo>
                    <a:pt x="1473" y="8"/>
                    <a:pt x="1471" y="17"/>
                    <a:pt x="1476" y="24"/>
                  </a:cubicBezTo>
                  <a:cubicBezTo>
                    <a:pt x="1479" y="30"/>
                    <a:pt x="1485" y="35"/>
                    <a:pt x="1491" y="37"/>
                  </a:cubicBezTo>
                  <a:cubicBezTo>
                    <a:pt x="1495" y="39"/>
                    <a:pt x="1500" y="41"/>
                    <a:pt x="1506" y="41"/>
                  </a:cubicBezTo>
                  <a:cubicBezTo>
                    <a:pt x="1508" y="41"/>
                    <a:pt x="1511" y="42"/>
                    <a:pt x="1513" y="42"/>
                  </a:cubicBezTo>
                  <a:cubicBezTo>
                    <a:pt x="1513" y="43"/>
                    <a:pt x="1513" y="43"/>
                    <a:pt x="1514" y="44"/>
                  </a:cubicBezTo>
                  <a:cubicBezTo>
                    <a:pt x="1519" y="50"/>
                    <a:pt x="1522" y="57"/>
                    <a:pt x="1526" y="63"/>
                  </a:cubicBezTo>
                  <a:cubicBezTo>
                    <a:pt x="1529" y="71"/>
                    <a:pt x="1535" y="78"/>
                    <a:pt x="1538" y="83"/>
                  </a:cubicBezTo>
                  <a:cubicBezTo>
                    <a:pt x="1539" y="86"/>
                    <a:pt x="1542" y="89"/>
                    <a:pt x="1543" y="92"/>
                  </a:cubicBezTo>
                  <a:cubicBezTo>
                    <a:pt x="1544" y="95"/>
                    <a:pt x="1546" y="100"/>
                    <a:pt x="1549" y="103"/>
                  </a:cubicBezTo>
                  <a:cubicBezTo>
                    <a:pt x="1553" y="109"/>
                    <a:pt x="1557" y="115"/>
                    <a:pt x="1559" y="120"/>
                  </a:cubicBezTo>
                  <a:cubicBezTo>
                    <a:pt x="1560" y="124"/>
                    <a:pt x="1563" y="127"/>
                    <a:pt x="1564" y="132"/>
                  </a:cubicBezTo>
                  <a:cubicBezTo>
                    <a:pt x="1566" y="137"/>
                    <a:pt x="1568" y="141"/>
                    <a:pt x="1571" y="145"/>
                  </a:cubicBezTo>
                  <a:cubicBezTo>
                    <a:pt x="1573" y="149"/>
                    <a:pt x="1573" y="147"/>
                    <a:pt x="1573" y="156"/>
                  </a:cubicBezTo>
                  <a:cubicBezTo>
                    <a:pt x="1572" y="162"/>
                    <a:pt x="1573" y="168"/>
                    <a:pt x="1574" y="174"/>
                  </a:cubicBezTo>
                  <a:cubicBezTo>
                    <a:pt x="1575" y="177"/>
                    <a:pt x="1577" y="180"/>
                    <a:pt x="1579" y="182"/>
                  </a:cubicBezTo>
                  <a:cubicBezTo>
                    <a:pt x="1580" y="185"/>
                    <a:pt x="1582" y="188"/>
                    <a:pt x="1585" y="190"/>
                  </a:cubicBezTo>
                  <a:cubicBezTo>
                    <a:pt x="1589" y="196"/>
                    <a:pt x="1596" y="199"/>
                    <a:pt x="1603" y="200"/>
                  </a:cubicBezTo>
                  <a:cubicBezTo>
                    <a:pt x="1608" y="202"/>
                    <a:pt x="1612" y="203"/>
                    <a:pt x="1617" y="203"/>
                  </a:cubicBezTo>
                  <a:cubicBezTo>
                    <a:pt x="1619" y="203"/>
                    <a:pt x="1621" y="203"/>
                    <a:pt x="1622" y="204"/>
                  </a:cubicBezTo>
                  <a:cubicBezTo>
                    <a:pt x="1622" y="206"/>
                    <a:pt x="1621" y="209"/>
                    <a:pt x="1619" y="211"/>
                  </a:cubicBezTo>
                  <a:cubicBezTo>
                    <a:pt x="1618" y="217"/>
                    <a:pt x="1617" y="222"/>
                    <a:pt x="1616" y="228"/>
                  </a:cubicBezTo>
                  <a:cubicBezTo>
                    <a:pt x="1616" y="235"/>
                    <a:pt x="1618" y="243"/>
                    <a:pt x="1623" y="249"/>
                  </a:cubicBezTo>
                  <a:cubicBezTo>
                    <a:pt x="1625" y="254"/>
                    <a:pt x="1629" y="257"/>
                    <a:pt x="1631" y="261"/>
                  </a:cubicBezTo>
                  <a:cubicBezTo>
                    <a:pt x="1634" y="264"/>
                    <a:pt x="1638" y="268"/>
                    <a:pt x="1640" y="270"/>
                  </a:cubicBezTo>
                  <a:cubicBezTo>
                    <a:pt x="1643" y="272"/>
                    <a:pt x="1645" y="273"/>
                    <a:pt x="1646" y="276"/>
                  </a:cubicBezTo>
                  <a:cubicBezTo>
                    <a:pt x="1648" y="280"/>
                    <a:pt x="1652" y="284"/>
                    <a:pt x="1654" y="287"/>
                  </a:cubicBezTo>
                  <a:cubicBezTo>
                    <a:pt x="1659" y="292"/>
                    <a:pt x="1663" y="295"/>
                    <a:pt x="1669" y="298"/>
                  </a:cubicBezTo>
                  <a:cubicBezTo>
                    <a:pt x="1672" y="299"/>
                    <a:pt x="1674" y="300"/>
                    <a:pt x="1675" y="301"/>
                  </a:cubicBezTo>
                  <a:cubicBezTo>
                    <a:pt x="1677" y="302"/>
                    <a:pt x="1678" y="304"/>
                    <a:pt x="1678" y="306"/>
                  </a:cubicBezTo>
                  <a:cubicBezTo>
                    <a:pt x="1680" y="307"/>
                    <a:pt x="1681" y="308"/>
                    <a:pt x="1681" y="309"/>
                  </a:cubicBezTo>
                  <a:lnTo>
                    <a:pt x="1681" y="317"/>
                  </a:lnTo>
                  <a:cubicBezTo>
                    <a:pt x="1681" y="324"/>
                    <a:pt x="1683" y="330"/>
                    <a:pt x="1685" y="336"/>
                  </a:cubicBezTo>
                  <a:cubicBezTo>
                    <a:pt x="1687" y="339"/>
                    <a:pt x="1688" y="342"/>
                    <a:pt x="1690" y="344"/>
                  </a:cubicBezTo>
                  <a:cubicBezTo>
                    <a:pt x="1691" y="346"/>
                    <a:pt x="1692" y="349"/>
                    <a:pt x="1695" y="350"/>
                  </a:cubicBezTo>
                  <a:cubicBezTo>
                    <a:pt x="1698" y="354"/>
                    <a:pt x="1703" y="358"/>
                    <a:pt x="1707" y="361"/>
                  </a:cubicBezTo>
                  <a:cubicBezTo>
                    <a:pt x="1710" y="363"/>
                    <a:pt x="1712" y="365"/>
                    <a:pt x="1714" y="366"/>
                  </a:cubicBezTo>
                  <a:cubicBezTo>
                    <a:pt x="1716" y="368"/>
                    <a:pt x="1717" y="371"/>
                    <a:pt x="1719" y="372"/>
                  </a:cubicBezTo>
                  <a:cubicBezTo>
                    <a:pt x="1723" y="378"/>
                    <a:pt x="1726" y="382"/>
                    <a:pt x="1731" y="386"/>
                  </a:cubicBezTo>
                  <a:cubicBezTo>
                    <a:pt x="1735" y="388"/>
                    <a:pt x="1739" y="390"/>
                    <a:pt x="1743" y="393"/>
                  </a:cubicBezTo>
                  <a:cubicBezTo>
                    <a:pt x="1747" y="395"/>
                    <a:pt x="1746" y="394"/>
                    <a:pt x="1753" y="403"/>
                  </a:cubicBezTo>
                  <a:cubicBezTo>
                    <a:pt x="1755" y="407"/>
                    <a:pt x="1758" y="410"/>
                    <a:pt x="1761" y="414"/>
                  </a:cubicBezTo>
                  <a:lnTo>
                    <a:pt x="1768" y="421"/>
                  </a:lnTo>
                  <a:lnTo>
                    <a:pt x="1771" y="425"/>
                  </a:lnTo>
                  <a:lnTo>
                    <a:pt x="1773" y="429"/>
                  </a:lnTo>
                  <a:cubicBezTo>
                    <a:pt x="1773" y="430"/>
                    <a:pt x="1773" y="430"/>
                    <a:pt x="1773" y="431"/>
                  </a:cubicBezTo>
                  <a:lnTo>
                    <a:pt x="1773" y="441"/>
                  </a:lnTo>
                  <a:cubicBezTo>
                    <a:pt x="1775" y="447"/>
                    <a:pt x="1776" y="454"/>
                    <a:pt x="1779" y="460"/>
                  </a:cubicBezTo>
                  <a:cubicBezTo>
                    <a:pt x="1782" y="466"/>
                    <a:pt x="1785" y="471"/>
                    <a:pt x="1790" y="475"/>
                  </a:cubicBezTo>
                  <a:cubicBezTo>
                    <a:pt x="1794" y="480"/>
                    <a:pt x="1800" y="484"/>
                    <a:pt x="1806" y="487"/>
                  </a:cubicBezTo>
                  <a:cubicBezTo>
                    <a:pt x="1815" y="490"/>
                    <a:pt x="1813" y="489"/>
                    <a:pt x="1815" y="491"/>
                  </a:cubicBezTo>
                  <a:cubicBezTo>
                    <a:pt x="1816" y="492"/>
                    <a:pt x="1816" y="494"/>
                    <a:pt x="1816" y="495"/>
                  </a:cubicBezTo>
                  <a:cubicBezTo>
                    <a:pt x="1817" y="497"/>
                    <a:pt x="1817" y="499"/>
                    <a:pt x="1816" y="500"/>
                  </a:cubicBezTo>
                  <a:cubicBezTo>
                    <a:pt x="1816" y="507"/>
                    <a:pt x="1817" y="514"/>
                    <a:pt x="1820" y="520"/>
                  </a:cubicBezTo>
                  <a:cubicBezTo>
                    <a:pt x="1822" y="526"/>
                    <a:pt x="1824" y="531"/>
                    <a:pt x="1828" y="535"/>
                  </a:cubicBezTo>
                  <a:cubicBezTo>
                    <a:pt x="1831" y="540"/>
                    <a:pt x="1835" y="543"/>
                    <a:pt x="1838" y="547"/>
                  </a:cubicBezTo>
                  <a:cubicBezTo>
                    <a:pt x="1842" y="550"/>
                    <a:pt x="1844" y="553"/>
                    <a:pt x="1845" y="554"/>
                  </a:cubicBezTo>
                  <a:cubicBezTo>
                    <a:pt x="1848" y="556"/>
                    <a:pt x="1849" y="558"/>
                    <a:pt x="1851" y="561"/>
                  </a:cubicBezTo>
                  <a:cubicBezTo>
                    <a:pt x="1852" y="563"/>
                    <a:pt x="1852" y="564"/>
                    <a:pt x="1853" y="565"/>
                  </a:cubicBezTo>
                  <a:cubicBezTo>
                    <a:pt x="1853" y="568"/>
                    <a:pt x="1855" y="571"/>
                    <a:pt x="1855" y="573"/>
                  </a:cubicBezTo>
                  <a:cubicBezTo>
                    <a:pt x="1856" y="579"/>
                    <a:pt x="1858" y="585"/>
                    <a:pt x="1860" y="591"/>
                  </a:cubicBezTo>
                  <a:cubicBezTo>
                    <a:pt x="1862" y="593"/>
                    <a:pt x="1863" y="595"/>
                    <a:pt x="1865" y="598"/>
                  </a:cubicBezTo>
                  <a:lnTo>
                    <a:pt x="1868" y="604"/>
                  </a:lnTo>
                  <a:cubicBezTo>
                    <a:pt x="1872" y="608"/>
                    <a:pt x="1875" y="612"/>
                    <a:pt x="1879" y="615"/>
                  </a:cubicBezTo>
                  <a:cubicBezTo>
                    <a:pt x="1881" y="617"/>
                    <a:pt x="1884" y="620"/>
                    <a:pt x="1885" y="622"/>
                  </a:cubicBezTo>
                  <a:cubicBezTo>
                    <a:pt x="1887" y="623"/>
                    <a:pt x="1889" y="627"/>
                    <a:pt x="1890" y="629"/>
                  </a:cubicBezTo>
                  <a:cubicBezTo>
                    <a:pt x="1892" y="630"/>
                    <a:pt x="1893" y="633"/>
                    <a:pt x="1893" y="635"/>
                  </a:cubicBezTo>
                  <a:cubicBezTo>
                    <a:pt x="1894" y="636"/>
                    <a:pt x="1894" y="638"/>
                    <a:pt x="1896" y="644"/>
                  </a:cubicBezTo>
                  <a:cubicBezTo>
                    <a:pt x="1897" y="650"/>
                    <a:pt x="1900" y="655"/>
                    <a:pt x="1903" y="660"/>
                  </a:cubicBezTo>
                  <a:cubicBezTo>
                    <a:pt x="1906" y="665"/>
                    <a:pt x="1908" y="667"/>
                    <a:pt x="1911" y="671"/>
                  </a:cubicBezTo>
                  <a:cubicBezTo>
                    <a:pt x="1914" y="675"/>
                    <a:pt x="1916" y="678"/>
                    <a:pt x="1919" y="681"/>
                  </a:cubicBezTo>
                  <a:cubicBezTo>
                    <a:pt x="1922" y="685"/>
                    <a:pt x="1923" y="687"/>
                    <a:pt x="1925" y="689"/>
                  </a:cubicBezTo>
                  <a:cubicBezTo>
                    <a:pt x="1930" y="697"/>
                    <a:pt x="1936" y="704"/>
                    <a:pt x="1943" y="710"/>
                  </a:cubicBezTo>
                  <a:cubicBezTo>
                    <a:pt x="1947" y="715"/>
                    <a:pt x="1950" y="716"/>
                    <a:pt x="1951" y="717"/>
                  </a:cubicBezTo>
                  <a:cubicBezTo>
                    <a:pt x="1952" y="719"/>
                    <a:pt x="1954" y="722"/>
                    <a:pt x="1955" y="723"/>
                  </a:cubicBezTo>
                  <a:cubicBezTo>
                    <a:pt x="1959" y="729"/>
                    <a:pt x="1965" y="734"/>
                    <a:pt x="1969" y="738"/>
                  </a:cubicBezTo>
                  <a:cubicBezTo>
                    <a:pt x="1975" y="741"/>
                    <a:pt x="1980" y="744"/>
                    <a:pt x="1985" y="745"/>
                  </a:cubicBezTo>
                  <a:lnTo>
                    <a:pt x="1989" y="746"/>
                  </a:lnTo>
                  <a:cubicBezTo>
                    <a:pt x="1990" y="747"/>
                    <a:pt x="1990" y="748"/>
                    <a:pt x="1991" y="750"/>
                  </a:cubicBezTo>
                  <a:cubicBezTo>
                    <a:pt x="1995" y="755"/>
                    <a:pt x="1997" y="761"/>
                    <a:pt x="1999" y="768"/>
                  </a:cubicBezTo>
                  <a:cubicBezTo>
                    <a:pt x="2002" y="773"/>
                    <a:pt x="2004" y="776"/>
                    <a:pt x="2007" y="781"/>
                  </a:cubicBezTo>
                  <a:lnTo>
                    <a:pt x="2014" y="791"/>
                  </a:lnTo>
                  <a:cubicBezTo>
                    <a:pt x="2020" y="798"/>
                    <a:pt x="2024" y="803"/>
                    <a:pt x="2028" y="809"/>
                  </a:cubicBezTo>
                  <a:lnTo>
                    <a:pt x="2032" y="813"/>
                  </a:lnTo>
                  <a:cubicBezTo>
                    <a:pt x="2033" y="816"/>
                    <a:pt x="2035" y="818"/>
                    <a:pt x="2036" y="820"/>
                  </a:cubicBezTo>
                  <a:cubicBezTo>
                    <a:pt x="2041" y="825"/>
                    <a:pt x="2046" y="829"/>
                    <a:pt x="2051" y="832"/>
                  </a:cubicBezTo>
                  <a:cubicBezTo>
                    <a:pt x="2054" y="833"/>
                    <a:pt x="2055" y="834"/>
                    <a:pt x="2057" y="836"/>
                  </a:cubicBezTo>
                  <a:lnTo>
                    <a:pt x="2058" y="838"/>
                  </a:lnTo>
                  <a:cubicBezTo>
                    <a:pt x="2059" y="838"/>
                    <a:pt x="2059" y="838"/>
                    <a:pt x="2059" y="838"/>
                  </a:cubicBezTo>
                  <a:lnTo>
                    <a:pt x="2059" y="838"/>
                  </a:lnTo>
                  <a:cubicBezTo>
                    <a:pt x="2059" y="839"/>
                    <a:pt x="2058" y="840"/>
                    <a:pt x="2057" y="842"/>
                  </a:cubicBezTo>
                  <a:cubicBezTo>
                    <a:pt x="2056" y="848"/>
                    <a:pt x="2055" y="854"/>
                    <a:pt x="2054" y="860"/>
                  </a:cubicBezTo>
                  <a:cubicBezTo>
                    <a:pt x="2054" y="868"/>
                    <a:pt x="2056" y="877"/>
                    <a:pt x="2061" y="884"/>
                  </a:cubicBezTo>
                  <a:cubicBezTo>
                    <a:pt x="2064" y="890"/>
                    <a:pt x="2069" y="894"/>
                    <a:pt x="2075" y="899"/>
                  </a:cubicBezTo>
                  <a:cubicBezTo>
                    <a:pt x="2079" y="902"/>
                    <a:pt x="2084" y="905"/>
                    <a:pt x="2089" y="907"/>
                  </a:cubicBezTo>
                  <a:cubicBezTo>
                    <a:pt x="2090" y="908"/>
                    <a:pt x="2091" y="908"/>
                    <a:pt x="2092" y="909"/>
                  </a:cubicBezTo>
                  <a:lnTo>
                    <a:pt x="2093" y="912"/>
                  </a:lnTo>
                  <a:lnTo>
                    <a:pt x="2096" y="914"/>
                  </a:lnTo>
                  <a:cubicBezTo>
                    <a:pt x="2096" y="915"/>
                    <a:pt x="2097" y="916"/>
                    <a:pt x="2098" y="917"/>
                  </a:cubicBezTo>
                  <a:cubicBezTo>
                    <a:pt x="2102" y="923"/>
                    <a:pt x="2108" y="927"/>
                    <a:pt x="2114" y="930"/>
                  </a:cubicBezTo>
                  <a:cubicBezTo>
                    <a:pt x="2118" y="931"/>
                    <a:pt x="2120" y="933"/>
                    <a:pt x="2122" y="935"/>
                  </a:cubicBezTo>
                  <a:cubicBezTo>
                    <a:pt x="2123" y="935"/>
                    <a:pt x="2123" y="935"/>
                    <a:pt x="2124" y="936"/>
                  </a:cubicBezTo>
                  <a:lnTo>
                    <a:pt x="2124" y="936"/>
                  </a:lnTo>
                  <a:cubicBezTo>
                    <a:pt x="2124" y="936"/>
                    <a:pt x="2123" y="937"/>
                    <a:pt x="2123" y="937"/>
                  </a:cubicBezTo>
                  <a:cubicBezTo>
                    <a:pt x="2122" y="942"/>
                    <a:pt x="2121" y="948"/>
                    <a:pt x="2120" y="953"/>
                  </a:cubicBezTo>
                  <a:cubicBezTo>
                    <a:pt x="2119" y="971"/>
                    <a:pt x="2129" y="988"/>
                    <a:pt x="2144" y="996"/>
                  </a:cubicBezTo>
                  <a:cubicBezTo>
                    <a:pt x="2151" y="1000"/>
                    <a:pt x="2158" y="1001"/>
                    <a:pt x="2165" y="1002"/>
                  </a:cubicBezTo>
                  <a:lnTo>
                    <a:pt x="2171" y="1003"/>
                  </a:lnTo>
                  <a:lnTo>
                    <a:pt x="2171" y="1003"/>
                  </a:lnTo>
                  <a:lnTo>
                    <a:pt x="2172" y="1006"/>
                  </a:lnTo>
                  <a:cubicBezTo>
                    <a:pt x="2173" y="1008"/>
                    <a:pt x="2173" y="1010"/>
                    <a:pt x="2174" y="1012"/>
                  </a:cubicBezTo>
                  <a:cubicBezTo>
                    <a:pt x="2175" y="1017"/>
                    <a:pt x="2178" y="1023"/>
                    <a:pt x="2181" y="1028"/>
                  </a:cubicBezTo>
                  <a:cubicBezTo>
                    <a:pt x="2184" y="1032"/>
                    <a:pt x="2186" y="1037"/>
                    <a:pt x="2189" y="1040"/>
                  </a:cubicBezTo>
                  <a:cubicBezTo>
                    <a:pt x="2193" y="1045"/>
                    <a:pt x="2196" y="1050"/>
                    <a:pt x="2201" y="1053"/>
                  </a:cubicBezTo>
                  <a:cubicBezTo>
                    <a:pt x="2206" y="1056"/>
                    <a:pt x="2208" y="1058"/>
                    <a:pt x="2209" y="1059"/>
                  </a:cubicBezTo>
                  <a:cubicBezTo>
                    <a:pt x="2210" y="1061"/>
                    <a:pt x="2211" y="1062"/>
                    <a:pt x="2213" y="1065"/>
                  </a:cubicBezTo>
                  <a:cubicBezTo>
                    <a:pt x="2217" y="1072"/>
                    <a:pt x="2223" y="1078"/>
                    <a:pt x="2229" y="1084"/>
                  </a:cubicBezTo>
                  <a:cubicBezTo>
                    <a:pt x="2230" y="1087"/>
                    <a:pt x="2232" y="1089"/>
                    <a:pt x="2235" y="1092"/>
                  </a:cubicBezTo>
                  <a:cubicBezTo>
                    <a:pt x="2236" y="1094"/>
                    <a:pt x="2237" y="1096"/>
                    <a:pt x="2238" y="1097"/>
                  </a:cubicBezTo>
                  <a:lnTo>
                    <a:pt x="2238" y="1101"/>
                  </a:lnTo>
                  <a:cubicBezTo>
                    <a:pt x="2238" y="1106"/>
                    <a:pt x="2239" y="1112"/>
                    <a:pt x="2241" y="1118"/>
                  </a:cubicBezTo>
                  <a:cubicBezTo>
                    <a:pt x="2244" y="1124"/>
                    <a:pt x="2246" y="1129"/>
                    <a:pt x="2251" y="1134"/>
                  </a:cubicBezTo>
                  <a:cubicBezTo>
                    <a:pt x="2253" y="1139"/>
                    <a:pt x="2258" y="1143"/>
                    <a:pt x="2261" y="1147"/>
                  </a:cubicBezTo>
                  <a:cubicBezTo>
                    <a:pt x="2267" y="1151"/>
                    <a:pt x="2270" y="1154"/>
                    <a:pt x="2272" y="1155"/>
                  </a:cubicBezTo>
                  <a:cubicBezTo>
                    <a:pt x="2273" y="1156"/>
                    <a:pt x="2274" y="1157"/>
                    <a:pt x="2275" y="1160"/>
                  </a:cubicBezTo>
                  <a:cubicBezTo>
                    <a:pt x="2276" y="1161"/>
                    <a:pt x="2277" y="1162"/>
                    <a:pt x="2279" y="1164"/>
                  </a:cubicBezTo>
                  <a:cubicBezTo>
                    <a:pt x="2279" y="1165"/>
                    <a:pt x="2280" y="1167"/>
                    <a:pt x="2280" y="1169"/>
                  </a:cubicBezTo>
                  <a:cubicBezTo>
                    <a:pt x="2281" y="1175"/>
                    <a:pt x="2282" y="1180"/>
                    <a:pt x="2284" y="1185"/>
                  </a:cubicBezTo>
                  <a:cubicBezTo>
                    <a:pt x="2287" y="1189"/>
                    <a:pt x="2288" y="1191"/>
                    <a:pt x="2289" y="1194"/>
                  </a:cubicBezTo>
                  <a:lnTo>
                    <a:pt x="2292" y="1199"/>
                  </a:lnTo>
                  <a:cubicBezTo>
                    <a:pt x="2294" y="1201"/>
                    <a:pt x="2292" y="1195"/>
                    <a:pt x="2294" y="1211"/>
                  </a:cubicBezTo>
                  <a:cubicBezTo>
                    <a:pt x="2295" y="1218"/>
                    <a:pt x="2297" y="1224"/>
                    <a:pt x="2301" y="1231"/>
                  </a:cubicBezTo>
                  <a:cubicBezTo>
                    <a:pt x="2305" y="1237"/>
                    <a:pt x="2306" y="1238"/>
                    <a:pt x="2309" y="1242"/>
                  </a:cubicBezTo>
                  <a:lnTo>
                    <a:pt x="2321" y="1262"/>
                  </a:lnTo>
                  <a:cubicBezTo>
                    <a:pt x="2324" y="1266"/>
                    <a:pt x="2327" y="1271"/>
                    <a:pt x="2332" y="1275"/>
                  </a:cubicBezTo>
                  <a:cubicBezTo>
                    <a:pt x="2338" y="1281"/>
                    <a:pt x="2346" y="1286"/>
                    <a:pt x="2355" y="1287"/>
                  </a:cubicBezTo>
                  <a:cubicBezTo>
                    <a:pt x="2360" y="1289"/>
                    <a:pt x="2364" y="1289"/>
                    <a:pt x="2366" y="1289"/>
                  </a:cubicBezTo>
                  <a:lnTo>
                    <a:pt x="2366" y="1289"/>
                  </a:lnTo>
                  <a:lnTo>
                    <a:pt x="2365" y="1296"/>
                  </a:lnTo>
                  <a:cubicBezTo>
                    <a:pt x="2365" y="1304"/>
                    <a:pt x="2367" y="1312"/>
                    <a:pt x="2370" y="1321"/>
                  </a:cubicBezTo>
                  <a:cubicBezTo>
                    <a:pt x="2371" y="1323"/>
                    <a:pt x="2374" y="1326"/>
                    <a:pt x="2376" y="1330"/>
                  </a:cubicBezTo>
                  <a:lnTo>
                    <a:pt x="2378" y="1333"/>
                  </a:lnTo>
                  <a:cubicBezTo>
                    <a:pt x="2379" y="1336"/>
                    <a:pt x="2380" y="1338"/>
                    <a:pt x="2382" y="1339"/>
                  </a:cubicBezTo>
                  <a:cubicBezTo>
                    <a:pt x="2383" y="1344"/>
                    <a:pt x="2385" y="1348"/>
                    <a:pt x="2387" y="1353"/>
                  </a:cubicBezTo>
                  <a:cubicBezTo>
                    <a:pt x="2390" y="1358"/>
                    <a:pt x="2393" y="1362"/>
                    <a:pt x="2394" y="1365"/>
                  </a:cubicBezTo>
                  <a:cubicBezTo>
                    <a:pt x="2399" y="1370"/>
                    <a:pt x="2402" y="1376"/>
                    <a:pt x="2406" y="1383"/>
                  </a:cubicBezTo>
                  <a:cubicBezTo>
                    <a:pt x="2409" y="1390"/>
                    <a:pt x="2415" y="1398"/>
                    <a:pt x="2420" y="1405"/>
                  </a:cubicBezTo>
                  <a:cubicBezTo>
                    <a:pt x="2422" y="1409"/>
                    <a:pt x="2426" y="1412"/>
                    <a:pt x="2428" y="1414"/>
                  </a:cubicBezTo>
                  <a:cubicBezTo>
                    <a:pt x="2430" y="1418"/>
                    <a:pt x="2433" y="1420"/>
                    <a:pt x="2434" y="1423"/>
                  </a:cubicBezTo>
                  <a:lnTo>
                    <a:pt x="2437" y="1427"/>
                  </a:lnTo>
                  <a:cubicBezTo>
                    <a:pt x="2440" y="1431"/>
                    <a:pt x="2442" y="1433"/>
                    <a:pt x="2445" y="1436"/>
                  </a:cubicBezTo>
                  <a:cubicBezTo>
                    <a:pt x="2452" y="1442"/>
                    <a:pt x="2460" y="1446"/>
                    <a:pt x="2469" y="1447"/>
                  </a:cubicBezTo>
                  <a:cubicBezTo>
                    <a:pt x="2471" y="1448"/>
                    <a:pt x="2472" y="1448"/>
                    <a:pt x="2474" y="1448"/>
                  </a:cubicBezTo>
                  <a:lnTo>
                    <a:pt x="2474" y="1448"/>
                  </a:lnTo>
                  <a:lnTo>
                    <a:pt x="2473" y="1450"/>
                  </a:lnTo>
                  <a:cubicBezTo>
                    <a:pt x="2471" y="1458"/>
                    <a:pt x="2470" y="1467"/>
                    <a:pt x="2471" y="1475"/>
                  </a:cubicBezTo>
                  <a:cubicBezTo>
                    <a:pt x="2473" y="1483"/>
                    <a:pt x="2477" y="1490"/>
                    <a:pt x="2481" y="1496"/>
                  </a:cubicBezTo>
                  <a:cubicBezTo>
                    <a:pt x="2484" y="1499"/>
                    <a:pt x="2486" y="1502"/>
                    <a:pt x="2489" y="1506"/>
                  </a:cubicBezTo>
                  <a:cubicBezTo>
                    <a:pt x="2495" y="1513"/>
                    <a:pt x="2497" y="1518"/>
                    <a:pt x="2502" y="1523"/>
                  </a:cubicBezTo>
                  <a:cubicBezTo>
                    <a:pt x="2507" y="1530"/>
                    <a:pt x="2514" y="1536"/>
                    <a:pt x="2521" y="1540"/>
                  </a:cubicBezTo>
                  <a:cubicBezTo>
                    <a:pt x="2526" y="1543"/>
                    <a:pt x="2532" y="1544"/>
                    <a:pt x="2539" y="1545"/>
                  </a:cubicBezTo>
                  <a:lnTo>
                    <a:pt x="2540" y="1545"/>
                  </a:lnTo>
                  <a:lnTo>
                    <a:pt x="2540" y="1546"/>
                  </a:lnTo>
                  <a:cubicBezTo>
                    <a:pt x="2544" y="1551"/>
                    <a:pt x="2547" y="1555"/>
                    <a:pt x="2552" y="1559"/>
                  </a:cubicBezTo>
                  <a:cubicBezTo>
                    <a:pt x="2557" y="1563"/>
                    <a:pt x="2560" y="1566"/>
                    <a:pt x="2561" y="1567"/>
                  </a:cubicBezTo>
                  <a:cubicBezTo>
                    <a:pt x="2562" y="1569"/>
                    <a:pt x="2564" y="1570"/>
                    <a:pt x="2565" y="1571"/>
                  </a:cubicBezTo>
                  <a:cubicBezTo>
                    <a:pt x="2567" y="1573"/>
                    <a:pt x="2568" y="1575"/>
                    <a:pt x="2569" y="1578"/>
                  </a:cubicBezTo>
                  <a:cubicBezTo>
                    <a:pt x="2570" y="1580"/>
                    <a:pt x="2572" y="1582"/>
                    <a:pt x="2573" y="1585"/>
                  </a:cubicBezTo>
                  <a:cubicBezTo>
                    <a:pt x="2574" y="1589"/>
                    <a:pt x="2576" y="1595"/>
                    <a:pt x="2580" y="1600"/>
                  </a:cubicBezTo>
                  <a:lnTo>
                    <a:pt x="2583" y="1605"/>
                  </a:lnTo>
                  <a:lnTo>
                    <a:pt x="2583" y="1605"/>
                  </a:lnTo>
                  <a:cubicBezTo>
                    <a:pt x="2583" y="1607"/>
                    <a:pt x="2583" y="1609"/>
                    <a:pt x="2582" y="1613"/>
                  </a:cubicBezTo>
                  <a:cubicBezTo>
                    <a:pt x="2580" y="1621"/>
                    <a:pt x="2580" y="1629"/>
                    <a:pt x="2582" y="1637"/>
                  </a:cubicBezTo>
                  <a:cubicBezTo>
                    <a:pt x="2584" y="1646"/>
                    <a:pt x="2589" y="1653"/>
                    <a:pt x="2595" y="1660"/>
                  </a:cubicBezTo>
                  <a:cubicBezTo>
                    <a:pt x="2602" y="1666"/>
                    <a:pt x="2610" y="1670"/>
                    <a:pt x="2619" y="1672"/>
                  </a:cubicBezTo>
                  <a:cubicBezTo>
                    <a:pt x="2622" y="1673"/>
                    <a:pt x="2626" y="1674"/>
                    <a:pt x="2630" y="1674"/>
                  </a:cubicBezTo>
                  <a:lnTo>
                    <a:pt x="2630" y="1674"/>
                  </a:lnTo>
                  <a:lnTo>
                    <a:pt x="2631" y="1675"/>
                  </a:lnTo>
                  <a:cubicBezTo>
                    <a:pt x="2633" y="1677"/>
                    <a:pt x="2634" y="1680"/>
                    <a:pt x="2635" y="1682"/>
                  </a:cubicBezTo>
                  <a:cubicBezTo>
                    <a:pt x="2636" y="1684"/>
                    <a:pt x="2639" y="1689"/>
                    <a:pt x="2641" y="1694"/>
                  </a:cubicBezTo>
                  <a:cubicBezTo>
                    <a:pt x="2643" y="1697"/>
                    <a:pt x="2647" y="1702"/>
                    <a:pt x="2649" y="1705"/>
                  </a:cubicBezTo>
                  <a:cubicBezTo>
                    <a:pt x="2653" y="1711"/>
                    <a:pt x="2657" y="1716"/>
                    <a:pt x="2662" y="1719"/>
                  </a:cubicBezTo>
                  <a:cubicBezTo>
                    <a:pt x="2667" y="1723"/>
                    <a:pt x="2670" y="1725"/>
                    <a:pt x="2675" y="1727"/>
                  </a:cubicBezTo>
                  <a:cubicBezTo>
                    <a:pt x="2677" y="1730"/>
                    <a:pt x="2676" y="1728"/>
                    <a:pt x="2682" y="1736"/>
                  </a:cubicBezTo>
                  <a:cubicBezTo>
                    <a:pt x="2684" y="1739"/>
                    <a:pt x="2685" y="1741"/>
                    <a:pt x="2687" y="1745"/>
                  </a:cubicBezTo>
                  <a:lnTo>
                    <a:pt x="2693" y="1755"/>
                  </a:lnTo>
                  <a:lnTo>
                    <a:pt x="2720" y="1794"/>
                  </a:lnTo>
                  <a:cubicBezTo>
                    <a:pt x="2720" y="1794"/>
                    <a:pt x="2720" y="1793"/>
                    <a:pt x="2720" y="1793"/>
                  </a:cubicBezTo>
                  <a:cubicBezTo>
                    <a:pt x="2720" y="1792"/>
                    <a:pt x="2720" y="1792"/>
                    <a:pt x="2720" y="1792"/>
                  </a:cubicBezTo>
                  <a:lnTo>
                    <a:pt x="2720" y="1792"/>
                  </a:lnTo>
                  <a:cubicBezTo>
                    <a:pt x="2720" y="1792"/>
                    <a:pt x="2721" y="1792"/>
                    <a:pt x="2720" y="1794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5"/>
                    <a:pt x="2720" y="1795"/>
                    <a:pt x="2720" y="1794"/>
                  </a:cubicBezTo>
                  <a:cubicBezTo>
                    <a:pt x="2719" y="1800"/>
                    <a:pt x="2719" y="1806"/>
                    <a:pt x="2719" y="1812"/>
                  </a:cubicBezTo>
                  <a:cubicBezTo>
                    <a:pt x="2719" y="1821"/>
                    <a:pt x="2721" y="1830"/>
                    <a:pt x="2726" y="1837"/>
                  </a:cubicBezTo>
                  <a:cubicBezTo>
                    <a:pt x="2728" y="1840"/>
                    <a:pt x="2729" y="1842"/>
                    <a:pt x="2730" y="1844"/>
                  </a:cubicBezTo>
                  <a:cubicBezTo>
                    <a:pt x="2733" y="1847"/>
                    <a:pt x="2733" y="1847"/>
                    <a:pt x="2736" y="1851"/>
                  </a:cubicBezTo>
                  <a:cubicBezTo>
                    <a:pt x="2740" y="1855"/>
                    <a:pt x="2744" y="1859"/>
                    <a:pt x="2747" y="1860"/>
                  </a:cubicBezTo>
                  <a:cubicBezTo>
                    <a:pt x="2748" y="1862"/>
                    <a:pt x="2750" y="1864"/>
                    <a:pt x="2751" y="1865"/>
                  </a:cubicBezTo>
                  <a:lnTo>
                    <a:pt x="2753" y="1869"/>
                  </a:lnTo>
                  <a:cubicBezTo>
                    <a:pt x="2756" y="1872"/>
                    <a:pt x="2757" y="1874"/>
                    <a:pt x="2759" y="1877"/>
                  </a:cubicBezTo>
                  <a:cubicBezTo>
                    <a:pt x="2765" y="1881"/>
                    <a:pt x="2770" y="1886"/>
                    <a:pt x="2777" y="1889"/>
                  </a:cubicBezTo>
                  <a:cubicBezTo>
                    <a:pt x="2779" y="1891"/>
                    <a:pt x="2780" y="1891"/>
                    <a:pt x="2782" y="1892"/>
                  </a:cubicBezTo>
                  <a:cubicBezTo>
                    <a:pt x="2782" y="1893"/>
                    <a:pt x="2784" y="1894"/>
                    <a:pt x="2784" y="1894"/>
                  </a:cubicBezTo>
                  <a:cubicBezTo>
                    <a:pt x="2787" y="1900"/>
                    <a:pt x="2792" y="1903"/>
                    <a:pt x="2795" y="1908"/>
                  </a:cubicBezTo>
                  <a:cubicBezTo>
                    <a:pt x="2800" y="1911"/>
                    <a:pt x="2803" y="1914"/>
                    <a:pt x="2807" y="1917"/>
                  </a:cubicBezTo>
                  <a:cubicBezTo>
                    <a:pt x="2808" y="1917"/>
                    <a:pt x="2809" y="1918"/>
                    <a:pt x="2810" y="1920"/>
                  </a:cubicBezTo>
                  <a:cubicBezTo>
                    <a:pt x="2811" y="1922"/>
                    <a:pt x="2814" y="1924"/>
                    <a:pt x="2815" y="1925"/>
                  </a:cubicBezTo>
                  <a:cubicBezTo>
                    <a:pt x="2816" y="1928"/>
                    <a:pt x="2817" y="1930"/>
                    <a:pt x="2817" y="1932"/>
                  </a:cubicBezTo>
                  <a:cubicBezTo>
                    <a:pt x="2820" y="1937"/>
                    <a:pt x="2821" y="1942"/>
                    <a:pt x="2823" y="1946"/>
                  </a:cubicBezTo>
                  <a:cubicBezTo>
                    <a:pt x="2825" y="1948"/>
                    <a:pt x="2826" y="1951"/>
                    <a:pt x="2828" y="1953"/>
                  </a:cubicBezTo>
                  <a:lnTo>
                    <a:pt x="2831" y="1958"/>
                  </a:lnTo>
                  <a:cubicBezTo>
                    <a:pt x="2832" y="1961"/>
                    <a:pt x="2831" y="1954"/>
                    <a:pt x="2832" y="1969"/>
                  </a:cubicBezTo>
                  <a:cubicBezTo>
                    <a:pt x="2835" y="1976"/>
                    <a:pt x="2837" y="1983"/>
                    <a:pt x="2840" y="1989"/>
                  </a:cubicBezTo>
                  <a:cubicBezTo>
                    <a:pt x="2845" y="1996"/>
                    <a:pt x="2845" y="1996"/>
                    <a:pt x="2846" y="1998"/>
                  </a:cubicBezTo>
                  <a:cubicBezTo>
                    <a:pt x="2847" y="2001"/>
                    <a:pt x="2848" y="2003"/>
                    <a:pt x="2848" y="2004"/>
                  </a:cubicBezTo>
                  <a:cubicBezTo>
                    <a:pt x="2851" y="2010"/>
                    <a:pt x="2852" y="2014"/>
                    <a:pt x="2855" y="2019"/>
                  </a:cubicBezTo>
                  <a:cubicBezTo>
                    <a:pt x="2857" y="2021"/>
                    <a:pt x="2858" y="2024"/>
                    <a:pt x="2859" y="2026"/>
                  </a:cubicBezTo>
                  <a:lnTo>
                    <a:pt x="2862" y="2031"/>
                  </a:lnTo>
                  <a:cubicBezTo>
                    <a:pt x="2864" y="2033"/>
                    <a:pt x="2866" y="2035"/>
                    <a:pt x="2867" y="2038"/>
                  </a:cubicBezTo>
                  <a:cubicBezTo>
                    <a:pt x="2867" y="2040"/>
                    <a:pt x="2869" y="2043"/>
                    <a:pt x="2872" y="2049"/>
                  </a:cubicBezTo>
                  <a:cubicBezTo>
                    <a:pt x="2874" y="2053"/>
                    <a:pt x="2876" y="2057"/>
                    <a:pt x="2880" y="2062"/>
                  </a:cubicBezTo>
                  <a:cubicBezTo>
                    <a:pt x="2881" y="2064"/>
                    <a:pt x="2882" y="2067"/>
                    <a:pt x="2884" y="2069"/>
                  </a:cubicBezTo>
                  <a:cubicBezTo>
                    <a:pt x="2886" y="2071"/>
                    <a:pt x="2887" y="2074"/>
                    <a:pt x="2887" y="2077"/>
                  </a:cubicBezTo>
                  <a:cubicBezTo>
                    <a:pt x="2889" y="2082"/>
                    <a:pt x="2891" y="2086"/>
                    <a:pt x="2895" y="2091"/>
                  </a:cubicBezTo>
                  <a:lnTo>
                    <a:pt x="2898" y="2097"/>
                  </a:lnTo>
                  <a:lnTo>
                    <a:pt x="2896" y="2097"/>
                  </a:lnTo>
                  <a:cubicBezTo>
                    <a:pt x="2887" y="2097"/>
                    <a:pt x="2879" y="2100"/>
                    <a:pt x="2872" y="2105"/>
                  </a:cubicBezTo>
                  <a:cubicBezTo>
                    <a:pt x="2868" y="2107"/>
                    <a:pt x="2866" y="2109"/>
                    <a:pt x="2864" y="2110"/>
                  </a:cubicBezTo>
                  <a:lnTo>
                    <a:pt x="2864" y="2110"/>
                  </a:lnTo>
                  <a:cubicBezTo>
                    <a:pt x="2859" y="2107"/>
                    <a:pt x="2855" y="2104"/>
                    <a:pt x="2850" y="2101"/>
                  </a:cubicBezTo>
                  <a:cubicBezTo>
                    <a:pt x="2843" y="2098"/>
                    <a:pt x="2836" y="2096"/>
                    <a:pt x="2828" y="2094"/>
                  </a:cubicBezTo>
                  <a:lnTo>
                    <a:pt x="2817" y="2093"/>
                  </a:lnTo>
                  <a:lnTo>
                    <a:pt x="2794" y="2091"/>
                  </a:lnTo>
                  <a:cubicBezTo>
                    <a:pt x="2784" y="2090"/>
                    <a:pt x="2786" y="2091"/>
                    <a:pt x="2781" y="2089"/>
                  </a:cubicBezTo>
                  <a:cubicBezTo>
                    <a:pt x="2777" y="2086"/>
                    <a:pt x="2771" y="2084"/>
                    <a:pt x="2765" y="2083"/>
                  </a:cubicBezTo>
                  <a:cubicBezTo>
                    <a:pt x="2760" y="2081"/>
                    <a:pt x="2755" y="2081"/>
                    <a:pt x="2749" y="2079"/>
                  </a:cubicBezTo>
                  <a:cubicBezTo>
                    <a:pt x="2740" y="2079"/>
                    <a:pt x="2730" y="2079"/>
                    <a:pt x="2722" y="2081"/>
                  </a:cubicBezTo>
                  <a:lnTo>
                    <a:pt x="2706" y="2081"/>
                  </a:lnTo>
                  <a:cubicBezTo>
                    <a:pt x="2703" y="2081"/>
                    <a:pt x="2699" y="2081"/>
                    <a:pt x="2696" y="2082"/>
                  </a:cubicBezTo>
                  <a:cubicBezTo>
                    <a:pt x="2690" y="2083"/>
                    <a:pt x="2683" y="2084"/>
                    <a:pt x="2678" y="2087"/>
                  </a:cubicBezTo>
                  <a:lnTo>
                    <a:pt x="2675" y="2087"/>
                  </a:lnTo>
                  <a:cubicBezTo>
                    <a:pt x="2674" y="2088"/>
                    <a:pt x="2674" y="2088"/>
                    <a:pt x="2673" y="2088"/>
                  </a:cubicBezTo>
                  <a:cubicBezTo>
                    <a:pt x="2672" y="2088"/>
                    <a:pt x="2672" y="2088"/>
                    <a:pt x="2671" y="2087"/>
                  </a:cubicBezTo>
                  <a:cubicBezTo>
                    <a:pt x="2669" y="2087"/>
                    <a:pt x="2667" y="2087"/>
                    <a:pt x="2664" y="2086"/>
                  </a:cubicBezTo>
                  <a:cubicBezTo>
                    <a:pt x="2662" y="2086"/>
                    <a:pt x="2657" y="2084"/>
                    <a:pt x="2652" y="2083"/>
                  </a:cubicBezTo>
                  <a:cubicBezTo>
                    <a:pt x="2647" y="2082"/>
                    <a:pt x="2641" y="2081"/>
                    <a:pt x="2636" y="2081"/>
                  </a:cubicBezTo>
                  <a:cubicBezTo>
                    <a:pt x="2628" y="2079"/>
                    <a:pt x="2617" y="2078"/>
                    <a:pt x="2611" y="2078"/>
                  </a:cubicBezTo>
                  <a:cubicBezTo>
                    <a:pt x="2605" y="2078"/>
                    <a:pt x="2597" y="2077"/>
                    <a:pt x="2591" y="2077"/>
                  </a:cubicBezTo>
                  <a:cubicBezTo>
                    <a:pt x="2588" y="2077"/>
                    <a:pt x="2586" y="2076"/>
                    <a:pt x="2582" y="2075"/>
                  </a:cubicBezTo>
                  <a:cubicBezTo>
                    <a:pt x="2579" y="2075"/>
                    <a:pt x="2574" y="2074"/>
                    <a:pt x="2569" y="2072"/>
                  </a:cubicBezTo>
                  <a:cubicBezTo>
                    <a:pt x="2564" y="2072"/>
                    <a:pt x="2560" y="2071"/>
                    <a:pt x="2555" y="2071"/>
                  </a:cubicBezTo>
                  <a:lnTo>
                    <a:pt x="2539" y="2071"/>
                  </a:lnTo>
                  <a:lnTo>
                    <a:pt x="2529" y="2072"/>
                  </a:lnTo>
                  <a:lnTo>
                    <a:pt x="2521" y="2072"/>
                  </a:lnTo>
                  <a:cubicBezTo>
                    <a:pt x="2521" y="2072"/>
                    <a:pt x="2520" y="2071"/>
                    <a:pt x="2519" y="2070"/>
                  </a:cubicBezTo>
                  <a:cubicBezTo>
                    <a:pt x="2514" y="2065"/>
                    <a:pt x="2509" y="2061"/>
                    <a:pt x="2502" y="2057"/>
                  </a:cubicBezTo>
                  <a:cubicBezTo>
                    <a:pt x="2495" y="2054"/>
                    <a:pt x="2487" y="2052"/>
                    <a:pt x="2479" y="2052"/>
                  </a:cubicBezTo>
                  <a:cubicBezTo>
                    <a:pt x="2469" y="2052"/>
                    <a:pt x="2459" y="2055"/>
                    <a:pt x="2451" y="2060"/>
                  </a:cubicBezTo>
                  <a:cubicBezTo>
                    <a:pt x="2448" y="2062"/>
                    <a:pt x="2445" y="2065"/>
                    <a:pt x="2442" y="2068"/>
                  </a:cubicBezTo>
                  <a:lnTo>
                    <a:pt x="2442" y="2068"/>
                  </a:lnTo>
                  <a:cubicBezTo>
                    <a:pt x="2440" y="2064"/>
                    <a:pt x="2437" y="2061"/>
                    <a:pt x="2434" y="2057"/>
                  </a:cubicBezTo>
                  <a:cubicBezTo>
                    <a:pt x="2427" y="2052"/>
                    <a:pt x="2418" y="2047"/>
                    <a:pt x="2408" y="2046"/>
                  </a:cubicBezTo>
                  <a:lnTo>
                    <a:pt x="2398" y="2046"/>
                  </a:lnTo>
                  <a:cubicBezTo>
                    <a:pt x="2394" y="2046"/>
                    <a:pt x="2391" y="2046"/>
                    <a:pt x="2387" y="2047"/>
                  </a:cubicBezTo>
                  <a:cubicBezTo>
                    <a:pt x="2382" y="2048"/>
                    <a:pt x="2376" y="2050"/>
                    <a:pt x="2371" y="2053"/>
                  </a:cubicBezTo>
                  <a:lnTo>
                    <a:pt x="2358" y="2053"/>
                  </a:lnTo>
                  <a:cubicBezTo>
                    <a:pt x="2350" y="2053"/>
                    <a:pt x="2342" y="2055"/>
                    <a:pt x="2335" y="2059"/>
                  </a:cubicBezTo>
                  <a:lnTo>
                    <a:pt x="2327" y="2063"/>
                  </a:lnTo>
                  <a:lnTo>
                    <a:pt x="2325" y="2063"/>
                  </a:lnTo>
                  <a:cubicBezTo>
                    <a:pt x="2324" y="2062"/>
                    <a:pt x="2323" y="2062"/>
                    <a:pt x="2321" y="2061"/>
                  </a:cubicBezTo>
                  <a:cubicBezTo>
                    <a:pt x="2316" y="2057"/>
                    <a:pt x="2310" y="2054"/>
                    <a:pt x="2304" y="2052"/>
                  </a:cubicBezTo>
                  <a:cubicBezTo>
                    <a:pt x="2301" y="2050"/>
                    <a:pt x="2297" y="2050"/>
                    <a:pt x="2294" y="2049"/>
                  </a:cubicBezTo>
                  <a:lnTo>
                    <a:pt x="2290" y="2049"/>
                  </a:lnTo>
                  <a:lnTo>
                    <a:pt x="2284" y="2043"/>
                  </a:lnTo>
                  <a:cubicBezTo>
                    <a:pt x="2279" y="2038"/>
                    <a:pt x="2270" y="2034"/>
                    <a:pt x="2263" y="2032"/>
                  </a:cubicBezTo>
                  <a:cubicBezTo>
                    <a:pt x="2259" y="2031"/>
                    <a:pt x="2255" y="2030"/>
                    <a:pt x="2252" y="2030"/>
                  </a:cubicBezTo>
                  <a:lnTo>
                    <a:pt x="2244" y="2030"/>
                  </a:lnTo>
                  <a:cubicBezTo>
                    <a:pt x="2238" y="2030"/>
                    <a:pt x="2232" y="2030"/>
                    <a:pt x="2228" y="2031"/>
                  </a:cubicBezTo>
                  <a:cubicBezTo>
                    <a:pt x="2224" y="2032"/>
                    <a:pt x="2222" y="2032"/>
                    <a:pt x="2219" y="2032"/>
                  </a:cubicBezTo>
                  <a:lnTo>
                    <a:pt x="2211" y="2032"/>
                  </a:lnTo>
                  <a:lnTo>
                    <a:pt x="2189" y="2030"/>
                  </a:lnTo>
                  <a:lnTo>
                    <a:pt x="2178" y="2028"/>
                  </a:lnTo>
                  <a:lnTo>
                    <a:pt x="2168" y="2028"/>
                  </a:lnTo>
                  <a:cubicBezTo>
                    <a:pt x="2165" y="2028"/>
                    <a:pt x="2162" y="2030"/>
                    <a:pt x="2158" y="2030"/>
                  </a:cubicBezTo>
                  <a:cubicBezTo>
                    <a:pt x="2151" y="2032"/>
                    <a:pt x="2144" y="2034"/>
                    <a:pt x="2140" y="2038"/>
                  </a:cubicBezTo>
                  <a:lnTo>
                    <a:pt x="2136" y="2039"/>
                  </a:lnTo>
                  <a:lnTo>
                    <a:pt x="2118" y="2039"/>
                  </a:lnTo>
                  <a:cubicBezTo>
                    <a:pt x="2111" y="2040"/>
                    <a:pt x="2105" y="2040"/>
                    <a:pt x="2098" y="2040"/>
                  </a:cubicBezTo>
                  <a:lnTo>
                    <a:pt x="2096" y="2040"/>
                  </a:lnTo>
                  <a:cubicBezTo>
                    <a:pt x="2096" y="2040"/>
                    <a:pt x="2097" y="2040"/>
                    <a:pt x="2093" y="2038"/>
                  </a:cubicBezTo>
                  <a:cubicBezTo>
                    <a:pt x="2087" y="2033"/>
                    <a:pt x="2082" y="2030"/>
                    <a:pt x="2076" y="2027"/>
                  </a:cubicBezTo>
                  <a:cubicBezTo>
                    <a:pt x="2069" y="2025"/>
                    <a:pt x="2062" y="2024"/>
                    <a:pt x="2055" y="2024"/>
                  </a:cubicBezTo>
                  <a:cubicBezTo>
                    <a:pt x="2053" y="2024"/>
                    <a:pt x="2052" y="2023"/>
                    <a:pt x="2051" y="2023"/>
                  </a:cubicBezTo>
                  <a:cubicBezTo>
                    <a:pt x="2044" y="2023"/>
                    <a:pt x="2037" y="2025"/>
                    <a:pt x="2032" y="2027"/>
                  </a:cubicBezTo>
                  <a:cubicBezTo>
                    <a:pt x="2028" y="2030"/>
                    <a:pt x="2025" y="2031"/>
                    <a:pt x="2021" y="2033"/>
                  </a:cubicBezTo>
                  <a:lnTo>
                    <a:pt x="2017" y="2033"/>
                  </a:lnTo>
                  <a:cubicBezTo>
                    <a:pt x="2016" y="2033"/>
                    <a:pt x="2013" y="2032"/>
                    <a:pt x="2012" y="2032"/>
                  </a:cubicBezTo>
                  <a:cubicBezTo>
                    <a:pt x="2007" y="2028"/>
                    <a:pt x="2002" y="2026"/>
                    <a:pt x="1997" y="2025"/>
                  </a:cubicBezTo>
                  <a:cubicBezTo>
                    <a:pt x="1994" y="2024"/>
                    <a:pt x="1990" y="2023"/>
                    <a:pt x="1988" y="2023"/>
                  </a:cubicBezTo>
                  <a:lnTo>
                    <a:pt x="1982" y="2021"/>
                  </a:lnTo>
                  <a:cubicBezTo>
                    <a:pt x="1982" y="2021"/>
                    <a:pt x="1981" y="2021"/>
                    <a:pt x="1980" y="2020"/>
                  </a:cubicBezTo>
                  <a:lnTo>
                    <a:pt x="1975" y="2016"/>
                  </a:lnTo>
                  <a:cubicBezTo>
                    <a:pt x="1968" y="2011"/>
                    <a:pt x="1961" y="2008"/>
                    <a:pt x="1954" y="2006"/>
                  </a:cubicBezTo>
                  <a:cubicBezTo>
                    <a:pt x="1951" y="2005"/>
                    <a:pt x="1947" y="2005"/>
                    <a:pt x="1944" y="2004"/>
                  </a:cubicBezTo>
                  <a:lnTo>
                    <a:pt x="1937" y="2004"/>
                  </a:lnTo>
                  <a:cubicBezTo>
                    <a:pt x="1931" y="2004"/>
                    <a:pt x="1925" y="2005"/>
                    <a:pt x="1921" y="2005"/>
                  </a:cubicBezTo>
                  <a:cubicBezTo>
                    <a:pt x="1918" y="2006"/>
                    <a:pt x="1915" y="2006"/>
                    <a:pt x="1912" y="2006"/>
                  </a:cubicBezTo>
                  <a:lnTo>
                    <a:pt x="1904" y="2006"/>
                  </a:lnTo>
                  <a:cubicBezTo>
                    <a:pt x="1900" y="2005"/>
                    <a:pt x="1902" y="2006"/>
                    <a:pt x="1889" y="2001"/>
                  </a:cubicBezTo>
                  <a:cubicBezTo>
                    <a:pt x="1884" y="1998"/>
                    <a:pt x="1878" y="1997"/>
                    <a:pt x="1872" y="1996"/>
                  </a:cubicBezTo>
                  <a:lnTo>
                    <a:pt x="1853" y="1996"/>
                  </a:lnTo>
                  <a:cubicBezTo>
                    <a:pt x="1846" y="1997"/>
                    <a:pt x="1841" y="1999"/>
                    <a:pt x="1835" y="2002"/>
                  </a:cubicBezTo>
                  <a:cubicBezTo>
                    <a:pt x="1834" y="2003"/>
                    <a:pt x="1833" y="2003"/>
                    <a:pt x="1831" y="2003"/>
                  </a:cubicBezTo>
                  <a:lnTo>
                    <a:pt x="1823" y="2003"/>
                  </a:lnTo>
                  <a:cubicBezTo>
                    <a:pt x="1815" y="2003"/>
                    <a:pt x="1808" y="2004"/>
                    <a:pt x="1801" y="2008"/>
                  </a:cubicBezTo>
                  <a:cubicBezTo>
                    <a:pt x="1794" y="2010"/>
                    <a:pt x="1791" y="2012"/>
                    <a:pt x="1791" y="2012"/>
                  </a:cubicBezTo>
                  <a:cubicBezTo>
                    <a:pt x="1787" y="2008"/>
                    <a:pt x="1783" y="2004"/>
                    <a:pt x="1779" y="2001"/>
                  </a:cubicBezTo>
                  <a:cubicBezTo>
                    <a:pt x="1772" y="1996"/>
                    <a:pt x="1764" y="1992"/>
                    <a:pt x="1756" y="1991"/>
                  </a:cubicBezTo>
                  <a:cubicBezTo>
                    <a:pt x="1754" y="1991"/>
                    <a:pt x="1751" y="1991"/>
                    <a:pt x="1749" y="1991"/>
                  </a:cubicBezTo>
                  <a:cubicBezTo>
                    <a:pt x="1742" y="1991"/>
                    <a:pt x="1736" y="1992"/>
                    <a:pt x="1729" y="1995"/>
                  </a:cubicBezTo>
                  <a:cubicBezTo>
                    <a:pt x="1723" y="1997"/>
                    <a:pt x="1717" y="2002"/>
                    <a:pt x="1712" y="2006"/>
                  </a:cubicBezTo>
                  <a:lnTo>
                    <a:pt x="1712" y="2007"/>
                  </a:lnTo>
                  <a:lnTo>
                    <a:pt x="1712" y="2007"/>
                  </a:lnTo>
                  <a:cubicBezTo>
                    <a:pt x="1708" y="2003"/>
                    <a:pt x="1704" y="1999"/>
                    <a:pt x="1700" y="1996"/>
                  </a:cubicBezTo>
                  <a:cubicBezTo>
                    <a:pt x="1694" y="1990"/>
                    <a:pt x="1685" y="1987"/>
                    <a:pt x="1676" y="1987"/>
                  </a:cubicBezTo>
                  <a:cubicBezTo>
                    <a:pt x="1674" y="1986"/>
                    <a:pt x="1670" y="1986"/>
                    <a:pt x="1667" y="1986"/>
                  </a:cubicBezTo>
                  <a:cubicBezTo>
                    <a:pt x="1665" y="1984"/>
                    <a:pt x="1662" y="1984"/>
                    <a:pt x="1658" y="1983"/>
                  </a:cubicBezTo>
                  <a:cubicBezTo>
                    <a:pt x="1648" y="1981"/>
                    <a:pt x="1639" y="1980"/>
                    <a:pt x="1630" y="1979"/>
                  </a:cubicBezTo>
                  <a:lnTo>
                    <a:pt x="1607" y="1977"/>
                  </a:lnTo>
                  <a:lnTo>
                    <a:pt x="1594" y="1977"/>
                  </a:lnTo>
                  <a:cubicBezTo>
                    <a:pt x="1586" y="1977"/>
                    <a:pt x="1578" y="1980"/>
                    <a:pt x="1571" y="1983"/>
                  </a:cubicBezTo>
                  <a:cubicBezTo>
                    <a:pt x="1564" y="1987"/>
                    <a:pt x="1560" y="1990"/>
                    <a:pt x="1559" y="1990"/>
                  </a:cubicBezTo>
                  <a:cubicBezTo>
                    <a:pt x="1557" y="1987"/>
                    <a:pt x="1553" y="1983"/>
                    <a:pt x="1550" y="1980"/>
                  </a:cubicBezTo>
                  <a:cubicBezTo>
                    <a:pt x="1543" y="1974"/>
                    <a:pt x="1536" y="1970"/>
                    <a:pt x="1528" y="1968"/>
                  </a:cubicBezTo>
                  <a:cubicBezTo>
                    <a:pt x="1524" y="1968"/>
                    <a:pt x="1520" y="1967"/>
                    <a:pt x="1516" y="1967"/>
                  </a:cubicBezTo>
                  <a:cubicBezTo>
                    <a:pt x="1512" y="1967"/>
                    <a:pt x="1508" y="1968"/>
                    <a:pt x="1504" y="1968"/>
                  </a:cubicBezTo>
                  <a:cubicBezTo>
                    <a:pt x="1497" y="1970"/>
                    <a:pt x="1491" y="1974"/>
                    <a:pt x="1485" y="1979"/>
                  </a:cubicBezTo>
                  <a:cubicBezTo>
                    <a:pt x="1480" y="1981"/>
                    <a:pt x="1479" y="1982"/>
                    <a:pt x="1480" y="1982"/>
                  </a:cubicBezTo>
                  <a:lnTo>
                    <a:pt x="1478" y="1982"/>
                  </a:lnTo>
                  <a:cubicBezTo>
                    <a:pt x="1476" y="1981"/>
                    <a:pt x="1473" y="1980"/>
                    <a:pt x="1472" y="1979"/>
                  </a:cubicBezTo>
                  <a:cubicBezTo>
                    <a:pt x="1466" y="1975"/>
                    <a:pt x="1461" y="1973"/>
                    <a:pt x="1454" y="1972"/>
                  </a:cubicBezTo>
                  <a:cubicBezTo>
                    <a:pt x="1450" y="1970"/>
                    <a:pt x="1448" y="1970"/>
                    <a:pt x="1444" y="1969"/>
                  </a:cubicBezTo>
                  <a:lnTo>
                    <a:pt x="1440" y="1969"/>
                  </a:lnTo>
                  <a:cubicBezTo>
                    <a:pt x="1438" y="1969"/>
                    <a:pt x="1434" y="1969"/>
                    <a:pt x="1432" y="1968"/>
                  </a:cubicBezTo>
                  <a:cubicBezTo>
                    <a:pt x="1429" y="1967"/>
                    <a:pt x="1425" y="1966"/>
                    <a:pt x="1419" y="1965"/>
                  </a:cubicBezTo>
                  <a:cubicBezTo>
                    <a:pt x="1413" y="1964"/>
                    <a:pt x="1409" y="1964"/>
                    <a:pt x="1404" y="1964"/>
                  </a:cubicBezTo>
                  <a:cubicBezTo>
                    <a:pt x="1402" y="1962"/>
                    <a:pt x="1399" y="1962"/>
                    <a:pt x="1397" y="1962"/>
                  </a:cubicBezTo>
                  <a:cubicBezTo>
                    <a:pt x="1389" y="1959"/>
                    <a:pt x="1380" y="1957"/>
                    <a:pt x="1372" y="1955"/>
                  </a:cubicBezTo>
                  <a:cubicBezTo>
                    <a:pt x="1365" y="1955"/>
                    <a:pt x="1358" y="1954"/>
                    <a:pt x="1351" y="1953"/>
                  </a:cubicBezTo>
                  <a:cubicBezTo>
                    <a:pt x="1346" y="1952"/>
                    <a:pt x="1341" y="1952"/>
                    <a:pt x="1337" y="1951"/>
                  </a:cubicBezTo>
                  <a:cubicBezTo>
                    <a:pt x="1332" y="1950"/>
                    <a:pt x="1326" y="1950"/>
                    <a:pt x="1322" y="1950"/>
                  </a:cubicBezTo>
                  <a:cubicBezTo>
                    <a:pt x="1315" y="1950"/>
                    <a:pt x="1307" y="1952"/>
                    <a:pt x="1300" y="1955"/>
                  </a:cubicBezTo>
                  <a:cubicBezTo>
                    <a:pt x="1294" y="1958"/>
                    <a:pt x="1290" y="1960"/>
                    <a:pt x="1290" y="1960"/>
                  </a:cubicBezTo>
                  <a:lnTo>
                    <a:pt x="1275" y="1960"/>
                  </a:lnTo>
                  <a:cubicBezTo>
                    <a:pt x="1270" y="1961"/>
                    <a:pt x="1264" y="1964"/>
                    <a:pt x="1258" y="1966"/>
                  </a:cubicBezTo>
                  <a:cubicBezTo>
                    <a:pt x="1256" y="1967"/>
                    <a:pt x="1255" y="1967"/>
                    <a:pt x="1253" y="1968"/>
                  </a:cubicBezTo>
                  <a:lnTo>
                    <a:pt x="1250" y="1968"/>
                  </a:lnTo>
                  <a:cubicBezTo>
                    <a:pt x="1250" y="1968"/>
                    <a:pt x="1248" y="1966"/>
                    <a:pt x="1243" y="1962"/>
                  </a:cubicBezTo>
                  <a:cubicBezTo>
                    <a:pt x="1238" y="1957"/>
                    <a:pt x="1231" y="1953"/>
                    <a:pt x="1224" y="1951"/>
                  </a:cubicBezTo>
                  <a:cubicBezTo>
                    <a:pt x="1219" y="1949"/>
                    <a:pt x="1214" y="1948"/>
                    <a:pt x="1210" y="1948"/>
                  </a:cubicBezTo>
                  <a:cubicBezTo>
                    <a:pt x="1208" y="1948"/>
                    <a:pt x="1206" y="1948"/>
                    <a:pt x="1205" y="1948"/>
                  </a:cubicBezTo>
                  <a:cubicBezTo>
                    <a:pt x="1198" y="1948"/>
                    <a:pt x="1191" y="1951"/>
                    <a:pt x="1184" y="1953"/>
                  </a:cubicBezTo>
                  <a:lnTo>
                    <a:pt x="1177" y="1957"/>
                  </a:lnTo>
                  <a:lnTo>
                    <a:pt x="1171" y="1957"/>
                  </a:lnTo>
                  <a:cubicBezTo>
                    <a:pt x="1170" y="1957"/>
                    <a:pt x="1170" y="1957"/>
                    <a:pt x="1166" y="1953"/>
                  </a:cubicBezTo>
                  <a:cubicBezTo>
                    <a:pt x="1161" y="1950"/>
                    <a:pt x="1155" y="1946"/>
                    <a:pt x="1149" y="1944"/>
                  </a:cubicBezTo>
                  <a:cubicBezTo>
                    <a:pt x="1143" y="1943"/>
                    <a:pt x="1136" y="1942"/>
                    <a:pt x="1131" y="1942"/>
                  </a:cubicBezTo>
                  <a:cubicBezTo>
                    <a:pt x="1125" y="1942"/>
                    <a:pt x="1118" y="1943"/>
                    <a:pt x="1112" y="1944"/>
                  </a:cubicBezTo>
                  <a:cubicBezTo>
                    <a:pt x="1106" y="1946"/>
                    <a:pt x="1103" y="1947"/>
                    <a:pt x="1102" y="1947"/>
                  </a:cubicBezTo>
                  <a:lnTo>
                    <a:pt x="1098" y="1947"/>
                  </a:lnTo>
                  <a:lnTo>
                    <a:pt x="1089" y="1946"/>
                  </a:lnTo>
                  <a:lnTo>
                    <a:pt x="1078" y="1944"/>
                  </a:lnTo>
                  <a:cubicBezTo>
                    <a:pt x="1075" y="1943"/>
                    <a:pt x="1070" y="1942"/>
                    <a:pt x="1066" y="1942"/>
                  </a:cubicBezTo>
                  <a:lnTo>
                    <a:pt x="1059" y="1940"/>
                  </a:lnTo>
                  <a:lnTo>
                    <a:pt x="1056" y="1940"/>
                  </a:lnTo>
                  <a:cubicBezTo>
                    <a:pt x="1055" y="1940"/>
                    <a:pt x="1054" y="1940"/>
                    <a:pt x="1053" y="1939"/>
                  </a:cubicBezTo>
                  <a:cubicBezTo>
                    <a:pt x="1049" y="1937"/>
                    <a:pt x="1045" y="1933"/>
                    <a:pt x="1040" y="1931"/>
                  </a:cubicBezTo>
                  <a:cubicBezTo>
                    <a:pt x="1034" y="1929"/>
                    <a:pt x="1027" y="1928"/>
                    <a:pt x="1022" y="1926"/>
                  </a:cubicBezTo>
                  <a:cubicBezTo>
                    <a:pt x="1015" y="1926"/>
                    <a:pt x="1007" y="1926"/>
                    <a:pt x="1000" y="1930"/>
                  </a:cubicBezTo>
                  <a:cubicBezTo>
                    <a:pt x="995" y="1931"/>
                    <a:pt x="989" y="1935"/>
                    <a:pt x="985" y="1938"/>
                  </a:cubicBezTo>
                  <a:lnTo>
                    <a:pt x="982" y="1939"/>
                  </a:lnTo>
                  <a:lnTo>
                    <a:pt x="978" y="1939"/>
                  </a:lnTo>
                  <a:lnTo>
                    <a:pt x="956" y="1937"/>
                  </a:lnTo>
                  <a:lnTo>
                    <a:pt x="944" y="1936"/>
                  </a:lnTo>
                  <a:lnTo>
                    <a:pt x="929" y="1936"/>
                  </a:lnTo>
                  <a:cubicBezTo>
                    <a:pt x="924" y="1936"/>
                    <a:pt x="920" y="1937"/>
                    <a:pt x="915" y="1937"/>
                  </a:cubicBezTo>
                  <a:cubicBezTo>
                    <a:pt x="914" y="1937"/>
                    <a:pt x="913" y="1938"/>
                    <a:pt x="912" y="1938"/>
                  </a:cubicBezTo>
                  <a:cubicBezTo>
                    <a:pt x="910" y="1938"/>
                    <a:pt x="909" y="1937"/>
                    <a:pt x="908" y="1937"/>
                  </a:cubicBezTo>
                  <a:lnTo>
                    <a:pt x="904" y="1937"/>
                  </a:lnTo>
                  <a:cubicBezTo>
                    <a:pt x="901" y="1933"/>
                    <a:pt x="898" y="1931"/>
                    <a:pt x="894" y="1928"/>
                  </a:cubicBezTo>
                  <a:cubicBezTo>
                    <a:pt x="888" y="1923"/>
                    <a:pt x="882" y="1920"/>
                    <a:pt x="873" y="1917"/>
                  </a:cubicBezTo>
                  <a:lnTo>
                    <a:pt x="821" y="1917"/>
                  </a:lnTo>
                  <a:cubicBezTo>
                    <a:pt x="814" y="1917"/>
                    <a:pt x="807" y="1920"/>
                    <a:pt x="800" y="1924"/>
                  </a:cubicBezTo>
                  <a:cubicBezTo>
                    <a:pt x="796" y="1928"/>
                    <a:pt x="791" y="1930"/>
                    <a:pt x="791" y="1930"/>
                  </a:cubicBezTo>
                  <a:lnTo>
                    <a:pt x="789" y="1930"/>
                  </a:lnTo>
                  <a:cubicBezTo>
                    <a:pt x="788" y="1930"/>
                    <a:pt x="788" y="1930"/>
                    <a:pt x="787" y="1929"/>
                  </a:cubicBezTo>
                  <a:cubicBezTo>
                    <a:pt x="782" y="1925"/>
                    <a:pt x="778" y="1922"/>
                    <a:pt x="774" y="1920"/>
                  </a:cubicBezTo>
                  <a:cubicBezTo>
                    <a:pt x="767" y="1916"/>
                    <a:pt x="761" y="1914"/>
                    <a:pt x="754" y="1914"/>
                  </a:cubicBezTo>
                  <a:cubicBezTo>
                    <a:pt x="751" y="1914"/>
                    <a:pt x="747" y="1913"/>
                    <a:pt x="744" y="1913"/>
                  </a:cubicBezTo>
                  <a:cubicBezTo>
                    <a:pt x="741" y="1911"/>
                    <a:pt x="738" y="1911"/>
                    <a:pt x="733" y="1910"/>
                  </a:cubicBezTo>
                  <a:cubicBezTo>
                    <a:pt x="729" y="1909"/>
                    <a:pt x="724" y="1908"/>
                    <a:pt x="720" y="1908"/>
                  </a:cubicBezTo>
                  <a:cubicBezTo>
                    <a:pt x="715" y="1908"/>
                    <a:pt x="709" y="1907"/>
                    <a:pt x="704" y="1904"/>
                  </a:cubicBezTo>
                  <a:cubicBezTo>
                    <a:pt x="695" y="1900"/>
                    <a:pt x="685" y="1897"/>
                    <a:pt x="674" y="1897"/>
                  </a:cubicBezTo>
                  <a:cubicBezTo>
                    <a:pt x="672" y="1897"/>
                    <a:pt x="671" y="1897"/>
                    <a:pt x="669" y="1897"/>
                  </a:cubicBezTo>
                  <a:cubicBezTo>
                    <a:pt x="664" y="1897"/>
                    <a:pt x="660" y="1898"/>
                    <a:pt x="656" y="1899"/>
                  </a:cubicBezTo>
                  <a:cubicBezTo>
                    <a:pt x="650" y="1901"/>
                    <a:pt x="646" y="1903"/>
                    <a:pt x="644" y="1903"/>
                  </a:cubicBezTo>
                  <a:lnTo>
                    <a:pt x="632" y="1903"/>
                  </a:lnTo>
                  <a:cubicBezTo>
                    <a:pt x="630" y="1902"/>
                    <a:pt x="628" y="1902"/>
                    <a:pt x="625" y="1901"/>
                  </a:cubicBezTo>
                  <a:cubicBezTo>
                    <a:pt x="621" y="1899"/>
                    <a:pt x="616" y="1896"/>
                    <a:pt x="612" y="1895"/>
                  </a:cubicBezTo>
                  <a:cubicBezTo>
                    <a:pt x="602" y="1894"/>
                    <a:pt x="593" y="1893"/>
                    <a:pt x="584" y="1893"/>
                  </a:cubicBezTo>
                  <a:cubicBezTo>
                    <a:pt x="576" y="1893"/>
                    <a:pt x="570" y="1892"/>
                    <a:pt x="563" y="1892"/>
                  </a:cubicBezTo>
                  <a:cubicBezTo>
                    <a:pt x="561" y="1891"/>
                    <a:pt x="559" y="1891"/>
                    <a:pt x="557" y="1891"/>
                  </a:cubicBezTo>
                  <a:cubicBezTo>
                    <a:pt x="551" y="1891"/>
                    <a:pt x="546" y="1893"/>
                    <a:pt x="541" y="1895"/>
                  </a:cubicBezTo>
                  <a:cubicBezTo>
                    <a:pt x="535" y="1897"/>
                    <a:pt x="531" y="1902"/>
                    <a:pt x="526" y="1906"/>
                  </a:cubicBezTo>
                  <a:lnTo>
                    <a:pt x="521" y="1910"/>
                  </a:lnTo>
                  <a:cubicBezTo>
                    <a:pt x="519" y="1910"/>
                    <a:pt x="518" y="1910"/>
                    <a:pt x="515" y="1909"/>
                  </a:cubicBezTo>
                  <a:cubicBezTo>
                    <a:pt x="512" y="1908"/>
                    <a:pt x="510" y="1907"/>
                    <a:pt x="507" y="1906"/>
                  </a:cubicBezTo>
                  <a:cubicBezTo>
                    <a:pt x="498" y="1901"/>
                    <a:pt x="489" y="1899"/>
                    <a:pt x="478" y="1899"/>
                  </a:cubicBezTo>
                  <a:cubicBezTo>
                    <a:pt x="469" y="1897"/>
                    <a:pt x="461" y="1897"/>
                    <a:pt x="455" y="1897"/>
                  </a:cubicBezTo>
                  <a:lnTo>
                    <a:pt x="445" y="1897"/>
                  </a:lnTo>
                  <a:cubicBezTo>
                    <a:pt x="444" y="1897"/>
                    <a:pt x="444" y="1897"/>
                    <a:pt x="442" y="1896"/>
                  </a:cubicBezTo>
                  <a:cubicBezTo>
                    <a:pt x="440" y="1895"/>
                    <a:pt x="438" y="1893"/>
                    <a:pt x="436" y="1891"/>
                  </a:cubicBezTo>
                  <a:cubicBezTo>
                    <a:pt x="431" y="1886"/>
                    <a:pt x="425" y="1882"/>
                    <a:pt x="419" y="1881"/>
                  </a:cubicBezTo>
                  <a:cubicBezTo>
                    <a:pt x="416" y="1880"/>
                    <a:pt x="414" y="1879"/>
                    <a:pt x="410" y="1879"/>
                  </a:cubicBezTo>
                  <a:lnTo>
                    <a:pt x="404" y="1879"/>
                  </a:lnTo>
                  <a:cubicBezTo>
                    <a:pt x="401" y="1878"/>
                    <a:pt x="397" y="1878"/>
                    <a:pt x="394" y="1878"/>
                  </a:cubicBezTo>
                  <a:cubicBezTo>
                    <a:pt x="387" y="1875"/>
                    <a:pt x="378" y="1874"/>
                    <a:pt x="369" y="1874"/>
                  </a:cubicBezTo>
                  <a:cubicBezTo>
                    <a:pt x="361" y="1873"/>
                    <a:pt x="356" y="1872"/>
                    <a:pt x="347" y="1872"/>
                  </a:cubicBezTo>
                  <a:lnTo>
                    <a:pt x="335" y="1870"/>
                  </a:lnTo>
                  <a:lnTo>
                    <a:pt x="327" y="1870"/>
                  </a:lnTo>
                  <a:cubicBezTo>
                    <a:pt x="323" y="1871"/>
                    <a:pt x="320" y="1871"/>
                    <a:pt x="316" y="1872"/>
                  </a:cubicBezTo>
                  <a:cubicBezTo>
                    <a:pt x="310" y="1874"/>
                    <a:pt x="305" y="1878"/>
                    <a:pt x="300" y="1881"/>
                  </a:cubicBezTo>
                  <a:cubicBezTo>
                    <a:pt x="298" y="1884"/>
                    <a:pt x="295" y="1886"/>
                    <a:pt x="293" y="1887"/>
                  </a:cubicBezTo>
                  <a:lnTo>
                    <a:pt x="292" y="1887"/>
                  </a:lnTo>
                  <a:cubicBezTo>
                    <a:pt x="291" y="1888"/>
                    <a:pt x="291" y="1888"/>
                    <a:pt x="290" y="1888"/>
                  </a:cubicBezTo>
                  <a:cubicBezTo>
                    <a:pt x="290" y="1888"/>
                    <a:pt x="290" y="1888"/>
                    <a:pt x="290" y="1887"/>
                  </a:cubicBezTo>
                  <a:cubicBezTo>
                    <a:pt x="288" y="1887"/>
                    <a:pt x="287" y="1887"/>
                    <a:pt x="285" y="1885"/>
                  </a:cubicBezTo>
                  <a:cubicBezTo>
                    <a:pt x="283" y="1880"/>
                    <a:pt x="278" y="1877"/>
                    <a:pt x="275" y="1873"/>
                  </a:cubicBezTo>
                  <a:cubicBezTo>
                    <a:pt x="269" y="1870"/>
                    <a:pt x="262" y="1867"/>
                    <a:pt x="255" y="1867"/>
                  </a:cubicBezTo>
                  <a:cubicBezTo>
                    <a:pt x="252" y="1867"/>
                    <a:pt x="250" y="1867"/>
                    <a:pt x="247" y="1867"/>
                  </a:cubicBezTo>
                  <a:cubicBezTo>
                    <a:pt x="244" y="1867"/>
                    <a:pt x="241" y="1867"/>
                    <a:pt x="239" y="1867"/>
                  </a:cubicBezTo>
                  <a:cubicBezTo>
                    <a:pt x="234" y="1867"/>
                    <a:pt x="229" y="1870"/>
                    <a:pt x="225" y="1871"/>
                  </a:cubicBezTo>
                  <a:cubicBezTo>
                    <a:pt x="224" y="1872"/>
                    <a:pt x="221" y="1872"/>
                    <a:pt x="219" y="1872"/>
                  </a:cubicBezTo>
                  <a:lnTo>
                    <a:pt x="207" y="1872"/>
                  </a:lnTo>
                  <a:cubicBezTo>
                    <a:pt x="203" y="1872"/>
                    <a:pt x="198" y="1873"/>
                    <a:pt x="192" y="1874"/>
                  </a:cubicBezTo>
                  <a:cubicBezTo>
                    <a:pt x="190" y="1875"/>
                    <a:pt x="186" y="1875"/>
                    <a:pt x="183" y="1875"/>
                  </a:cubicBezTo>
                  <a:cubicBezTo>
                    <a:pt x="182" y="1876"/>
                    <a:pt x="181" y="1876"/>
                    <a:pt x="180" y="1876"/>
                  </a:cubicBezTo>
                  <a:cubicBezTo>
                    <a:pt x="178" y="1876"/>
                    <a:pt x="177" y="1876"/>
                    <a:pt x="176" y="1875"/>
                  </a:cubicBezTo>
                  <a:cubicBezTo>
                    <a:pt x="176" y="1876"/>
                    <a:pt x="175" y="1876"/>
                    <a:pt x="175" y="1876"/>
                  </a:cubicBezTo>
                  <a:cubicBezTo>
                    <a:pt x="174" y="1876"/>
                    <a:pt x="173" y="1875"/>
                    <a:pt x="173" y="1875"/>
                  </a:cubicBezTo>
                  <a:cubicBezTo>
                    <a:pt x="170" y="1873"/>
                    <a:pt x="169" y="1872"/>
                    <a:pt x="167" y="1870"/>
                  </a:cubicBezTo>
                  <a:cubicBezTo>
                    <a:pt x="163" y="1865"/>
                    <a:pt x="159" y="1862"/>
                    <a:pt x="153" y="1858"/>
                  </a:cubicBezTo>
                  <a:cubicBezTo>
                    <a:pt x="149" y="1857"/>
                    <a:pt x="146" y="1856"/>
                    <a:pt x="142" y="1856"/>
                  </a:cubicBezTo>
                  <a:lnTo>
                    <a:pt x="135" y="1856"/>
                  </a:lnTo>
                  <a:cubicBezTo>
                    <a:pt x="133" y="1855"/>
                    <a:pt x="130" y="1855"/>
                    <a:pt x="128" y="1855"/>
                  </a:cubicBezTo>
                  <a:cubicBezTo>
                    <a:pt x="121" y="1855"/>
                    <a:pt x="116" y="1856"/>
                    <a:pt x="110" y="1857"/>
                  </a:cubicBezTo>
                  <a:lnTo>
                    <a:pt x="87" y="1857"/>
                  </a:lnTo>
                  <a:cubicBezTo>
                    <a:pt x="82" y="1857"/>
                    <a:pt x="78" y="1858"/>
                    <a:pt x="74" y="1859"/>
                  </a:cubicBezTo>
                  <a:lnTo>
                    <a:pt x="65" y="1859"/>
                  </a:lnTo>
                  <a:cubicBezTo>
                    <a:pt x="64" y="1860"/>
                    <a:pt x="62" y="1860"/>
                    <a:pt x="61" y="1860"/>
                  </a:cubicBezTo>
                  <a:cubicBezTo>
                    <a:pt x="57" y="1860"/>
                    <a:pt x="53" y="1859"/>
                    <a:pt x="49" y="1857"/>
                  </a:cubicBezTo>
                  <a:cubicBezTo>
                    <a:pt x="45" y="1855"/>
                    <a:pt x="42" y="1853"/>
                    <a:pt x="37" y="1851"/>
                  </a:cubicBezTo>
                  <a:cubicBezTo>
                    <a:pt x="32" y="1850"/>
                    <a:pt x="28" y="1849"/>
                    <a:pt x="22" y="1849"/>
                  </a:cubicBezTo>
                  <a:cubicBezTo>
                    <a:pt x="21" y="1849"/>
                    <a:pt x="21" y="1849"/>
                    <a:pt x="20" y="1849"/>
                  </a:cubicBezTo>
                  <a:cubicBezTo>
                    <a:pt x="2" y="1849"/>
                    <a:pt x="1" y="1877"/>
                    <a:pt x="20" y="1879"/>
                  </a:cubicBezTo>
                  <a:cubicBezTo>
                    <a:pt x="22" y="1879"/>
                    <a:pt x="24" y="1879"/>
                    <a:pt x="28" y="1880"/>
                  </a:cubicBezTo>
                  <a:cubicBezTo>
                    <a:pt x="29" y="1881"/>
                    <a:pt x="31" y="1882"/>
                    <a:pt x="36" y="1885"/>
                  </a:cubicBezTo>
                  <a:cubicBezTo>
                    <a:pt x="41" y="1887"/>
                    <a:pt x="45" y="1888"/>
                    <a:pt x="51" y="1889"/>
                  </a:cubicBezTo>
                  <a:cubicBezTo>
                    <a:pt x="56" y="1891"/>
                    <a:pt x="60" y="1891"/>
                    <a:pt x="65" y="1891"/>
                  </a:cubicBezTo>
                  <a:cubicBezTo>
                    <a:pt x="69" y="1891"/>
                    <a:pt x="75" y="1891"/>
                    <a:pt x="80" y="1889"/>
                  </a:cubicBezTo>
                  <a:cubicBezTo>
                    <a:pt x="82" y="1889"/>
                    <a:pt x="86" y="1888"/>
                    <a:pt x="89" y="1888"/>
                  </a:cubicBezTo>
                  <a:lnTo>
                    <a:pt x="112" y="1888"/>
                  </a:lnTo>
                  <a:cubicBezTo>
                    <a:pt x="119" y="1887"/>
                    <a:pt x="126" y="1887"/>
                    <a:pt x="133" y="1887"/>
                  </a:cubicBezTo>
                  <a:lnTo>
                    <a:pt x="139" y="1887"/>
                  </a:lnTo>
                  <a:cubicBezTo>
                    <a:pt x="140" y="1888"/>
                    <a:pt x="141" y="1889"/>
                    <a:pt x="142" y="1891"/>
                  </a:cubicBezTo>
                  <a:cubicBezTo>
                    <a:pt x="146" y="1895"/>
                    <a:pt x="149" y="1899"/>
                    <a:pt x="153" y="1901"/>
                  </a:cubicBezTo>
                  <a:cubicBezTo>
                    <a:pt x="159" y="1906"/>
                    <a:pt x="164" y="1908"/>
                    <a:pt x="171" y="1909"/>
                  </a:cubicBezTo>
                  <a:lnTo>
                    <a:pt x="186" y="1909"/>
                  </a:lnTo>
                  <a:cubicBezTo>
                    <a:pt x="191" y="1908"/>
                    <a:pt x="196" y="1908"/>
                    <a:pt x="200" y="1906"/>
                  </a:cubicBezTo>
                  <a:lnTo>
                    <a:pt x="220" y="1906"/>
                  </a:lnTo>
                  <a:cubicBezTo>
                    <a:pt x="226" y="1906"/>
                    <a:pt x="230" y="1904"/>
                    <a:pt x="236" y="1903"/>
                  </a:cubicBezTo>
                  <a:cubicBezTo>
                    <a:pt x="239" y="1902"/>
                    <a:pt x="242" y="1901"/>
                    <a:pt x="244" y="1900"/>
                  </a:cubicBezTo>
                  <a:lnTo>
                    <a:pt x="251" y="1900"/>
                  </a:lnTo>
                  <a:cubicBezTo>
                    <a:pt x="252" y="1900"/>
                    <a:pt x="254" y="1901"/>
                    <a:pt x="254" y="1901"/>
                  </a:cubicBezTo>
                  <a:cubicBezTo>
                    <a:pt x="256" y="1903"/>
                    <a:pt x="257" y="1904"/>
                    <a:pt x="259" y="1907"/>
                  </a:cubicBezTo>
                  <a:cubicBezTo>
                    <a:pt x="263" y="1911"/>
                    <a:pt x="268" y="1915"/>
                    <a:pt x="273" y="1918"/>
                  </a:cubicBezTo>
                  <a:cubicBezTo>
                    <a:pt x="278" y="1920"/>
                    <a:pt x="284" y="1922"/>
                    <a:pt x="289" y="1922"/>
                  </a:cubicBezTo>
                  <a:cubicBezTo>
                    <a:pt x="290" y="1922"/>
                    <a:pt x="292" y="1922"/>
                    <a:pt x="293" y="1922"/>
                  </a:cubicBezTo>
                  <a:cubicBezTo>
                    <a:pt x="300" y="1922"/>
                    <a:pt x="307" y="1921"/>
                    <a:pt x="314" y="1916"/>
                  </a:cubicBezTo>
                  <a:cubicBezTo>
                    <a:pt x="317" y="1914"/>
                    <a:pt x="321" y="1910"/>
                    <a:pt x="324" y="1908"/>
                  </a:cubicBezTo>
                  <a:cubicBezTo>
                    <a:pt x="325" y="1907"/>
                    <a:pt x="327" y="1906"/>
                    <a:pt x="328" y="1906"/>
                  </a:cubicBezTo>
                  <a:cubicBezTo>
                    <a:pt x="327" y="1905"/>
                    <a:pt x="328" y="1905"/>
                    <a:pt x="329" y="1905"/>
                  </a:cubicBezTo>
                  <a:cubicBezTo>
                    <a:pt x="331" y="1905"/>
                    <a:pt x="338" y="1906"/>
                    <a:pt x="343" y="1907"/>
                  </a:cubicBezTo>
                  <a:cubicBezTo>
                    <a:pt x="350" y="1908"/>
                    <a:pt x="359" y="1909"/>
                    <a:pt x="366" y="1910"/>
                  </a:cubicBezTo>
                  <a:cubicBezTo>
                    <a:pt x="374" y="1910"/>
                    <a:pt x="380" y="1911"/>
                    <a:pt x="388" y="1913"/>
                  </a:cubicBezTo>
                  <a:cubicBezTo>
                    <a:pt x="391" y="1914"/>
                    <a:pt x="396" y="1915"/>
                    <a:pt x="401" y="1915"/>
                  </a:cubicBezTo>
                  <a:lnTo>
                    <a:pt x="408" y="1915"/>
                  </a:lnTo>
                  <a:cubicBezTo>
                    <a:pt x="409" y="1916"/>
                    <a:pt x="410" y="1916"/>
                    <a:pt x="410" y="1917"/>
                  </a:cubicBezTo>
                  <a:cubicBezTo>
                    <a:pt x="414" y="1921"/>
                    <a:pt x="417" y="1924"/>
                    <a:pt x="422" y="1926"/>
                  </a:cubicBezTo>
                  <a:cubicBezTo>
                    <a:pt x="427" y="1931"/>
                    <a:pt x="433" y="1933"/>
                    <a:pt x="440" y="1935"/>
                  </a:cubicBezTo>
                  <a:lnTo>
                    <a:pt x="476" y="1935"/>
                  </a:lnTo>
                  <a:cubicBezTo>
                    <a:pt x="481" y="1935"/>
                    <a:pt x="486" y="1936"/>
                    <a:pt x="490" y="1938"/>
                  </a:cubicBezTo>
                  <a:cubicBezTo>
                    <a:pt x="495" y="1940"/>
                    <a:pt x="499" y="1943"/>
                    <a:pt x="504" y="1945"/>
                  </a:cubicBezTo>
                  <a:cubicBezTo>
                    <a:pt x="508" y="1946"/>
                    <a:pt x="514" y="1947"/>
                    <a:pt x="520" y="1947"/>
                  </a:cubicBezTo>
                  <a:cubicBezTo>
                    <a:pt x="522" y="1948"/>
                    <a:pt x="523" y="1948"/>
                    <a:pt x="524" y="1948"/>
                  </a:cubicBezTo>
                  <a:cubicBezTo>
                    <a:pt x="531" y="1948"/>
                    <a:pt x="536" y="1946"/>
                    <a:pt x="542" y="1943"/>
                  </a:cubicBezTo>
                  <a:cubicBezTo>
                    <a:pt x="547" y="1940"/>
                    <a:pt x="551" y="1937"/>
                    <a:pt x="555" y="1933"/>
                  </a:cubicBezTo>
                  <a:cubicBezTo>
                    <a:pt x="556" y="1932"/>
                    <a:pt x="557" y="1931"/>
                    <a:pt x="559" y="1930"/>
                  </a:cubicBezTo>
                  <a:cubicBezTo>
                    <a:pt x="568" y="1931"/>
                    <a:pt x="578" y="1931"/>
                    <a:pt x="584" y="1931"/>
                  </a:cubicBezTo>
                  <a:cubicBezTo>
                    <a:pt x="591" y="1931"/>
                    <a:pt x="597" y="1932"/>
                    <a:pt x="603" y="1933"/>
                  </a:cubicBezTo>
                  <a:cubicBezTo>
                    <a:pt x="606" y="1933"/>
                    <a:pt x="607" y="1935"/>
                    <a:pt x="609" y="1936"/>
                  </a:cubicBezTo>
                  <a:cubicBezTo>
                    <a:pt x="614" y="1938"/>
                    <a:pt x="619" y="1940"/>
                    <a:pt x="624" y="1942"/>
                  </a:cubicBezTo>
                  <a:cubicBezTo>
                    <a:pt x="629" y="1943"/>
                    <a:pt x="635" y="1943"/>
                    <a:pt x="639" y="1944"/>
                  </a:cubicBezTo>
                  <a:cubicBezTo>
                    <a:pt x="646" y="1944"/>
                    <a:pt x="652" y="1943"/>
                    <a:pt x="658" y="1942"/>
                  </a:cubicBezTo>
                  <a:cubicBezTo>
                    <a:pt x="670" y="1937"/>
                    <a:pt x="667" y="1937"/>
                    <a:pt x="672" y="1937"/>
                  </a:cubicBezTo>
                  <a:cubicBezTo>
                    <a:pt x="675" y="1937"/>
                    <a:pt x="678" y="1938"/>
                    <a:pt x="680" y="1938"/>
                  </a:cubicBezTo>
                  <a:cubicBezTo>
                    <a:pt x="682" y="1939"/>
                    <a:pt x="685" y="1940"/>
                    <a:pt x="687" y="1942"/>
                  </a:cubicBezTo>
                  <a:cubicBezTo>
                    <a:pt x="696" y="1945"/>
                    <a:pt x="705" y="1948"/>
                    <a:pt x="716" y="1948"/>
                  </a:cubicBezTo>
                  <a:cubicBezTo>
                    <a:pt x="718" y="1948"/>
                    <a:pt x="722" y="1950"/>
                    <a:pt x="725" y="1950"/>
                  </a:cubicBezTo>
                  <a:cubicBezTo>
                    <a:pt x="727" y="1951"/>
                    <a:pt x="732" y="1952"/>
                    <a:pt x="737" y="1953"/>
                  </a:cubicBezTo>
                  <a:cubicBezTo>
                    <a:pt x="741" y="1954"/>
                    <a:pt x="746" y="1954"/>
                    <a:pt x="749" y="1954"/>
                  </a:cubicBezTo>
                  <a:lnTo>
                    <a:pt x="752" y="1954"/>
                  </a:lnTo>
                  <a:lnTo>
                    <a:pt x="758" y="1960"/>
                  </a:lnTo>
                  <a:cubicBezTo>
                    <a:pt x="768" y="1968"/>
                    <a:pt x="782" y="1973"/>
                    <a:pt x="795" y="1973"/>
                  </a:cubicBezTo>
                  <a:cubicBezTo>
                    <a:pt x="803" y="1972"/>
                    <a:pt x="810" y="1969"/>
                    <a:pt x="815" y="1966"/>
                  </a:cubicBezTo>
                  <a:cubicBezTo>
                    <a:pt x="821" y="1962"/>
                    <a:pt x="825" y="1959"/>
                    <a:pt x="826" y="1959"/>
                  </a:cubicBezTo>
                  <a:lnTo>
                    <a:pt x="834" y="1960"/>
                  </a:lnTo>
                  <a:lnTo>
                    <a:pt x="865" y="1960"/>
                  </a:lnTo>
                  <a:lnTo>
                    <a:pt x="871" y="1967"/>
                  </a:lnTo>
                  <a:cubicBezTo>
                    <a:pt x="877" y="1972"/>
                    <a:pt x="883" y="1976"/>
                    <a:pt x="890" y="1979"/>
                  </a:cubicBezTo>
                  <a:cubicBezTo>
                    <a:pt x="893" y="1980"/>
                    <a:pt x="897" y="1981"/>
                    <a:pt x="900" y="1981"/>
                  </a:cubicBezTo>
                  <a:lnTo>
                    <a:pt x="908" y="1981"/>
                  </a:lnTo>
                  <a:cubicBezTo>
                    <a:pt x="913" y="1981"/>
                    <a:pt x="919" y="1981"/>
                    <a:pt x="923" y="1980"/>
                  </a:cubicBezTo>
                  <a:lnTo>
                    <a:pt x="932" y="1979"/>
                  </a:lnTo>
                  <a:lnTo>
                    <a:pt x="941" y="1979"/>
                  </a:lnTo>
                  <a:lnTo>
                    <a:pt x="952" y="1980"/>
                  </a:lnTo>
                  <a:cubicBezTo>
                    <a:pt x="959" y="1981"/>
                    <a:pt x="967" y="1982"/>
                    <a:pt x="975" y="1983"/>
                  </a:cubicBezTo>
                  <a:lnTo>
                    <a:pt x="983" y="1983"/>
                  </a:lnTo>
                  <a:cubicBezTo>
                    <a:pt x="994" y="1983"/>
                    <a:pt x="1003" y="1980"/>
                    <a:pt x="1012" y="1974"/>
                  </a:cubicBezTo>
                  <a:cubicBezTo>
                    <a:pt x="1014" y="1973"/>
                    <a:pt x="1016" y="1972"/>
                    <a:pt x="1017" y="1970"/>
                  </a:cubicBezTo>
                  <a:lnTo>
                    <a:pt x="1018" y="1970"/>
                  </a:lnTo>
                  <a:cubicBezTo>
                    <a:pt x="1019" y="1970"/>
                    <a:pt x="1021" y="1972"/>
                    <a:pt x="1022" y="1972"/>
                  </a:cubicBezTo>
                  <a:cubicBezTo>
                    <a:pt x="1024" y="1973"/>
                    <a:pt x="1026" y="1975"/>
                    <a:pt x="1029" y="1976"/>
                  </a:cubicBezTo>
                  <a:cubicBezTo>
                    <a:pt x="1034" y="1980"/>
                    <a:pt x="1040" y="1982"/>
                    <a:pt x="1046" y="1984"/>
                  </a:cubicBezTo>
                  <a:cubicBezTo>
                    <a:pt x="1049" y="1984"/>
                    <a:pt x="1053" y="1986"/>
                    <a:pt x="1055" y="1986"/>
                  </a:cubicBezTo>
                  <a:lnTo>
                    <a:pt x="1060" y="1986"/>
                  </a:lnTo>
                  <a:cubicBezTo>
                    <a:pt x="1063" y="1986"/>
                    <a:pt x="1067" y="1987"/>
                    <a:pt x="1069" y="1987"/>
                  </a:cubicBezTo>
                  <a:cubicBezTo>
                    <a:pt x="1073" y="1988"/>
                    <a:pt x="1077" y="1989"/>
                    <a:pt x="1082" y="1990"/>
                  </a:cubicBezTo>
                  <a:cubicBezTo>
                    <a:pt x="1087" y="1991"/>
                    <a:pt x="1092" y="1991"/>
                    <a:pt x="1097" y="1991"/>
                  </a:cubicBezTo>
                  <a:cubicBezTo>
                    <a:pt x="1099" y="1992"/>
                    <a:pt x="1100" y="1992"/>
                    <a:pt x="1102" y="1992"/>
                  </a:cubicBezTo>
                  <a:cubicBezTo>
                    <a:pt x="1106" y="1992"/>
                    <a:pt x="1111" y="1991"/>
                    <a:pt x="1115" y="1990"/>
                  </a:cubicBezTo>
                  <a:cubicBezTo>
                    <a:pt x="1121" y="1989"/>
                    <a:pt x="1126" y="1987"/>
                    <a:pt x="1127" y="1987"/>
                  </a:cubicBezTo>
                  <a:lnTo>
                    <a:pt x="1132" y="1987"/>
                  </a:lnTo>
                  <a:cubicBezTo>
                    <a:pt x="1133" y="1987"/>
                    <a:pt x="1134" y="1987"/>
                    <a:pt x="1136" y="1988"/>
                  </a:cubicBezTo>
                  <a:cubicBezTo>
                    <a:pt x="1136" y="1988"/>
                    <a:pt x="1136" y="1988"/>
                    <a:pt x="1137" y="1988"/>
                  </a:cubicBezTo>
                  <a:cubicBezTo>
                    <a:pt x="1137" y="1988"/>
                    <a:pt x="1138" y="1988"/>
                    <a:pt x="1139" y="1989"/>
                  </a:cubicBezTo>
                  <a:cubicBezTo>
                    <a:pt x="1143" y="1992"/>
                    <a:pt x="1148" y="1996"/>
                    <a:pt x="1154" y="1998"/>
                  </a:cubicBezTo>
                  <a:cubicBezTo>
                    <a:pt x="1160" y="2001"/>
                    <a:pt x="1166" y="2003"/>
                    <a:pt x="1172" y="2003"/>
                  </a:cubicBezTo>
                  <a:cubicBezTo>
                    <a:pt x="1174" y="2003"/>
                    <a:pt x="1176" y="2003"/>
                    <a:pt x="1178" y="2003"/>
                  </a:cubicBezTo>
                  <a:cubicBezTo>
                    <a:pt x="1183" y="2003"/>
                    <a:pt x="1188" y="2002"/>
                    <a:pt x="1193" y="2001"/>
                  </a:cubicBezTo>
                  <a:cubicBezTo>
                    <a:pt x="1198" y="1999"/>
                    <a:pt x="1202" y="1997"/>
                    <a:pt x="1206" y="1995"/>
                  </a:cubicBezTo>
                  <a:lnTo>
                    <a:pt x="1210" y="1995"/>
                  </a:lnTo>
                  <a:cubicBezTo>
                    <a:pt x="1210" y="1995"/>
                    <a:pt x="1210" y="1995"/>
                    <a:pt x="1210" y="1995"/>
                  </a:cubicBezTo>
                  <a:cubicBezTo>
                    <a:pt x="1210" y="1995"/>
                    <a:pt x="1210" y="1995"/>
                    <a:pt x="1210" y="1996"/>
                  </a:cubicBezTo>
                  <a:cubicBezTo>
                    <a:pt x="1214" y="1999"/>
                    <a:pt x="1217" y="2003"/>
                    <a:pt x="1222" y="2005"/>
                  </a:cubicBezTo>
                  <a:cubicBezTo>
                    <a:pt x="1228" y="2010"/>
                    <a:pt x="1235" y="2013"/>
                    <a:pt x="1243" y="2014"/>
                  </a:cubicBezTo>
                  <a:cubicBezTo>
                    <a:pt x="1246" y="2015"/>
                    <a:pt x="1250" y="2015"/>
                    <a:pt x="1253" y="2015"/>
                  </a:cubicBezTo>
                  <a:cubicBezTo>
                    <a:pt x="1256" y="2015"/>
                    <a:pt x="1259" y="2015"/>
                    <a:pt x="1263" y="2014"/>
                  </a:cubicBezTo>
                  <a:cubicBezTo>
                    <a:pt x="1268" y="2013"/>
                    <a:pt x="1274" y="2011"/>
                    <a:pt x="1280" y="2009"/>
                  </a:cubicBezTo>
                  <a:cubicBezTo>
                    <a:pt x="1281" y="2009"/>
                    <a:pt x="1282" y="2008"/>
                    <a:pt x="1283" y="2008"/>
                  </a:cubicBezTo>
                  <a:lnTo>
                    <a:pt x="1292" y="2008"/>
                  </a:lnTo>
                  <a:cubicBezTo>
                    <a:pt x="1300" y="2008"/>
                    <a:pt x="1307" y="2006"/>
                    <a:pt x="1314" y="2003"/>
                  </a:cubicBezTo>
                  <a:cubicBezTo>
                    <a:pt x="1319" y="1999"/>
                    <a:pt x="1324" y="1997"/>
                    <a:pt x="1324" y="1997"/>
                  </a:cubicBezTo>
                  <a:lnTo>
                    <a:pt x="1332" y="1997"/>
                  </a:lnTo>
                  <a:cubicBezTo>
                    <a:pt x="1334" y="1998"/>
                    <a:pt x="1338" y="1998"/>
                    <a:pt x="1341" y="1999"/>
                  </a:cubicBezTo>
                  <a:cubicBezTo>
                    <a:pt x="1349" y="2001"/>
                    <a:pt x="1358" y="2003"/>
                    <a:pt x="1366" y="2003"/>
                  </a:cubicBezTo>
                  <a:cubicBezTo>
                    <a:pt x="1373" y="2004"/>
                    <a:pt x="1380" y="2006"/>
                    <a:pt x="1385" y="2009"/>
                  </a:cubicBezTo>
                  <a:cubicBezTo>
                    <a:pt x="1390" y="2010"/>
                    <a:pt x="1395" y="2010"/>
                    <a:pt x="1399" y="2011"/>
                  </a:cubicBezTo>
                  <a:cubicBezTo>
                    <a:pt x="1403" y="2011"/>
                    <a:pt x="1406" y="2011"/>
                    <a:pt x="1409" y="2012"/>
                  </a:cubicBezTo>
                  <a:lnTo>
                    <a:pt x="1418" y="2014"/>
                  </a:lnTo>
                  <a:cubicBezTo>
                    <a:pt x="1422" y="2016"/>
                    <a:pt x="1428" y="2017"/>
                    <a:pt x="1433" y="2018"/>
                  </a:cubicBezTo>
                  <a:lnTo>
                    <a:pt x="1442" y="2018"/>
                  </a:lnTo>
                  <a:cubicBezTo>
                    <a:pt x="1443" y="2019"/>
                    <a:pt x="1442" y="2019"/>
                    <a:pt x="1444" y="2020"/>
                  </a:cubicBezTo>
                  <a:cubicBezTo>
                    <a:pt x="1449" y="2023"/>
                    <a:pt x="1454" y="2026"/>
                    <a:pt x="1460" y="2027"/>
                  </a:cubicBezTo>
                  <a:cubicBezTo>
                    <a:pt x="1465" y="2030"/>
                    <a:pt x="1471" y="2031"/>
                    <a:pt x="1478" y="2032"/>
                  </a:cubicBezTo>
                  <a:cubicBezTo>
                    <a:pt x="1486" y="2032"/>
                    <a:pt x="1494" y="2031"/>
                    <a:pt x="1501" y="2027"/>
                  </a:cubicBezTo>
                  <a:cubicBezTo>
                    <a:pt x="1507" y="2025"/>
                    <a:pt x="1512" y="2022"/>
                    <a:pt x="1516" y="2018"/>
                  </a:cubicBezTo>
                  <a:lnTo>
                    <a:pt x="1516" y="2018"/>
                  </a:lnTo>
                  <a:lnTo>
                    <a:pt x="1521" y="2024"/>
                  </a:lnTo>
                  <a:cubicBezTo>
                    <a:pt x="1527" y="2030"/>
                    <a:pt x="1534" y="2034"/>
                    <a:pt x="1541" y="2038"/>
                  </a:cubicBezTo>
                  <a:cubicBezTo>
                    <a:pt x="1548" y="2040"/>
                    <a:pt x="1556" y="2041"/>
                    <a:pt x="1564" y="2041"/>
                  </a:cubicBezTo>
                  <a:cubicBezTo>
                    <a:pt x="1572" y="2040"/>
                    <a:pt x="1579" y="2038"/>
                    <a:pt x="1586" y="2033"/>
                  </a:cubicBezTo>
                  <a:cubicBezTo>
                    <a:pt x="1592" y="2031"/>
                    <a:pt x="1594" y="2028"/>
                    <a:pt x="1594" y="2028"/>
                  </a:cubicBezTo>
                  <a:lnTo>
                    <a:pt x="1603" y="2030"/>
                  </a:lnTo>
                  <a:lnTo>
                    <a:pt x="1625" y="2031"/>
                  </a:lnTo>
                  <a:cubicBezTo>
                    <a:pt x="1632" y="2031"/>
                    <a:pt x="1638" y="2032"/>
                    <a:pt x="1644" y="2033"/>
                  </a:cubicBezTo>
                  <a:cubicBezTo>
                    <a:pt x="1647" y="2034"/>
                    <a:pt x="1651" y="2035"/>
                    <a:pt x="1656" y="2037"/>
                  </a:cubicBezTo>
                  <a:cubicBezTo>
                    <a:pt x="1661" y="2037"/>
                    <a:pt x="1666" y="2038"/>
                    <a:pt x="1670" y="2039"/>
                  </a:cubicBezTo>
                  <a:lnTo>
                    <a:pt x="1670" y="2039"/>
                  </a:lnTo>
                  <a:cubicBezTo>
                    <a:pt x="1670" y="2039"/>
                    <a:pt x="1671" y="2040"/>
                    <a:pt x="1672" y="2041"/>
                  </a:cubicBezTo>
                  <a:cubicBezTo>
                    <a:pt x="1675" y="2047"/>
                    <a:pt x="1681" y="2052"/>
                    <a:pt x="1685" y="2055"/>
                  </a:cubicBezTo>
                  <a:cubicBezTo>
                    <a:pt x="1694" y="2060"/>
                    <a:pt x="1702" y="2063"/>
                    <a:pt x="1711" y="2063"/>
                  </a:cubicBezTo>
                  <a:cubicBezTo>
                    <a:pt x="1720" y="2063"/>
                    <a:pt x="1728" y="2061"/>
                    <a:pt x="1736" y="2056"/>
                  </a:cubicBezTo>
                  <a:cubicBezTo>
                    <a:pt x="1740" y="2053"/>
                    <a:pt x="1744" y="2050"/>
                    <a:pt x="1749" y="2046"/>
                  </a:cubicBezTo>
                  <a:lnTo>
                    <a:pt x="1749" y="2046"/>
                  </a:lnTo>
                  <a:lnTo>
                    <a:pt x="1750" y="2048"/>
                  </a:lnTo>
                  <a:cubicBezTo>
                    <a:pt x="1755" y="2054"/>
                    <a:pt x="1761" y="2059"/>
                    <a:pt x="1768" y="2061"/>
                  </a:cubicBezTo>
                  <a:cubicBezTo>
                    <a:pt x="1775" y="2064"/>
                    <a:pt x="1783" y="2065"/>
                    <a:pt x="1791" y="2065"/>
                  </a:cubicBezTo>
                  <a:cubicBezTo>
                    <a:pt x="1792" y="2066"/>
                    <a:pt x="1793" y="2066"/>
                    <a:pt x="1795" y="2066"/>
                  </a:cubicBezTo>
                  <a:cubicBezTo>
                    <a:pt x="1801" y="2066"/>
                    <a:pt x="1807" y="2064"/>
                    <a:pt x="1813" y="2062"/>
                  </a:cubicBezTo>
                  <a:cubicBezTo>
                    <a:pt x="1819" y="2059"/>
                    <a:pt x="1822" y="2056"/>
                    <a:pt x="1822" y="2056"/>
                  </a:cubicBezTo>
                  <a:lnTo>
                    <a:pt x="1827" y="2056"/>
                  </a:lnTo>
                  <a:cubicBezTo>
                    <a:pt x="1828" y="2057"/>
                    <a:pt x="1830" y="2057"/>
                    <a:pt x="1832" y="2057"/>
                  </a:cubicBezTo>
                  <a:cubicBezTo>
                    <a:pt x="1834" y="2057"/>
                    <a:pt x="1835" y="2057"/>
                    <a:pt x="1837" y="2056"/>
                  </a:cubicBezTo>
                  <a:cubicBezTo>
                    <a:pt x="1844" y="2056"/>
                    <a:pt x="1850" y="2054"/>
                    <a:pt x="1856" y="2052"/>
                  </a:cubicBezTo>
                  <a:cubicBezTo>
                    <a:pt x="1857" y="2052"/>
                    <a:pt x="1858" y="2050"/>
                    <a:pt x="1860" y="2050"/>
                  </a:cubicBezTo>
                  <a:cubicBezTo>
                    <a:pt x="1863" y="2050"/>
                    <a:pt x="1866" y="2050"/>
                    <a:pt x="1870" y="2052"/>
                  </a:cubicBezTo>
                  <a:lnTo>
                    <a:pt x="1873" y="2053"/>
                  </a:lnTo>
                  <a:lnTo>
                    <a:pt x="1880" y="2056"/>
                  </a:lnTo>
                  <a:cubicBezTo>
                    <a:pt x="1886" y="2059"/>
                    <a:pt x="1892" y="2060"/>
                    <a:pt x="1897" y="2061"/>
                  </a:cubicBezTo>
                  <a:lnTo>
                    <a:pt x="1912" y="2061"/>
                  </a:lnTo>
                  <a:cubicBezTo>
                    <a:pt x="1917" y="2061"/>
                    <a:pt x="1923" y="2061"/>
                    <a:pt x="1928" y="2060"/>
                  </a:cubicBezTo>
                  <a:lnTo>
                    <a:pt x="1940" y="2060"/>
                  </a:lnTo>
                  <a:cubicBezTo>
                    <a:pt x="1944" y="2063"/>
                    <a:pt x="1947" y="2065"/>
                    <a:pt x="1951" y="2069"/>
                  </a:cubicBezTo>
                  <a:cubicBezTo>
                    <a:pt x="1958" y="2072"/>
                    <a:pt x="1965" y="2076"/>
                    <a:pt x="1972" y="2077"/>
                  </a:cubicBezTo>
                  <a:lnTo>
                    <a:pt x="1980" y="2077"/>
                  </a:lnTo>
                  <a:cubicBezTo>
                    <a:pt x="1982" y="2077"/>
                    <a:pt x="1983" y="2078"/>
                    <a:pt x="1985" y="2079"/>
                  </a:cubicBezTo>
                  <a:cubicBezTo>
                    <a:pt x="1990" y="2083"/>
                    <a:pt x="1996" y="2085"/>
                    <a:pt x="2003" y="2086"/>
                  </a:cubicBezTo>
                  <a:cubicBezTo>
                    <a:pt x="2009" y="2087"/>
                    <a:pt x="2014" y="2089"/>
                    <a:pt x="2021" y="2089"/>
                  </a:cubicBezTo>
                  <a:cubicBezTo>
                    <a:pt x="2028" y="2089"/>
                    <a:pt x="2036" y="2086"/>
                    <a:pt x="2043" y="2083"/>
                  </a:cubicBezTo>
                  <a:cubicBezTo>
                    <a:pt x="2050" y="2081"/>
                    <a:pt x="2053" y="2078"/>
                    <a:pt x="2053" y="2078"/>
                  </a:cubicBezTo>
                  <a:lnTo>
                    <a:pt x="2055" y="2078"/>
                  </a:lnTo>
                  <a:lnTo>
                    <a:pt x="2056" y="2081"/>
                  </a:lnTo>
                  <a:cubicBezTo>
                    <a:pt x="2062" y="2084"/>
                    <a:pt x="2067" y="2087"/>
                    <a:pt x="2073" y="2091"/>
                  </a:cubicBezTo>
                  <a:cubicBezTo>
                    <a:pt x="2079" y="2093"/>
                    <a:pt x="2086" y="2094"/>
                    <a:pt x="2093" y="2094"/>
                  </a:cubicBezTo>
                  <a:cubicBezTo>
                    <a:pt x="2096" y="2095"/>
                    <a:pt x="2098" y="2095"/>
                    <a:pt x="2101" y="2095"/>
                  </a:cubicBezTo>
                  <a:cubicBezTo>
                    <a:pt x="2103" y="2095"/>
                    <a:pt x="2106" y="2095"/>
                    <a:pt x="2108" y="2094"/>
                  </a:cubicBezTo>
                  <a:lnTo>
                    <a:pt x="2120" y="2093"/>
                  </a:lnTo>
                  <a:lnTo>
                    <a:pt x="2135" y="2093"/>
                  </a:lnTo>
                  <a:cubicBezTo>
                    <a:pt x="2136" y="2094"/>
                    <a:pt x="2138" y="2094"/>
                    <a:pt x="2139" y="2094"/>
                  </a:cubicBezTo>
                  <a:cubicBezTo>
                    <a:pt x="2142" y="2094"/>
                    <a:pt x="2144" y="2093"/>
                    <a:pt x="2146" y="2093"/>
                  </a:cubicBezTo>
                  <a:cubicBezTo>
                    <a:pt x="2153" y="2091"/>
                    <a:pt x="2159" y="2089"/>
                    <a:pt x="2165" y="2085"/>
                  </a:cubicBezTo>
                  <a:lnTo>
                    <a:pt x="2168" y="2084"/>
                  </a:lnTo>
                  <a:lnTo>
                    <a:pt x="2182" y="2085"/>
                  </a:lnTo>
                  <a:lnTo>
                    <a:pt x="2206" y="2087"/>
                  </a:lnTo>
                  <a:cubicBezTo>
                    <a:pt x="2208" y="2088"/>
                    <a:pt x="2211" y="2088"/>
                    <a:pt x="2214" y="2088"/>
                  </a:cubicBezTo>
                  <a:cubicBezTo>
                    <a:pt x="2216" y="2088"/>
                    <a:pt x="2219" y="2088"/>
                    <a:pt x="2222" y="2087"/>
                  </a:cubicBezTo>
                  <a:cubicBezTo>
                    <a:pt x="2226" y="2087"/>
                    <a:pt x="2231" y="2087"/>
                    <a:pt x="2236" y="2086"/>
                  </a:cubicBezTo>
                  <a:lnTo>
                    <a:pt x="2244" y="2086"/>
                  </a:lnTo>
                  <a:cubicBezTo>
                    <a:pt x="2245" y="2086"/>
                    <a:pt x="2248" y="2090"/>
                    <a:pt x="2254" y="2096"/>
                  </a:cubicBezTo>
                  <a:cubicBezTo>
                    <a:pt x="2261" y="2100"/>
                    <a:pt x="2268" y="2104"/>
                    <a:pt x="2276" y="2106"/>
                  </a:cubicBezTo>
                  <a:lnTo>
                    <a:pt x="2283" y="2107"/>
                  </a:lnTo>
                  <a:lnTo>
                    <a:pt x="2284" y="2107"/>
                  </a:lnTo>
                  <a:cubicBezTo>
                    <a:pt x="2284" y="2107"/>
                    <a:pt x="2284" y="2107"/>
                    <a:pt x="2285" y="2107"/>
                  </a:cubicBezTo>
                  <a:cubicBezTo>
                    <a:pt x="2285" y="2107"/>
                    <a:pt x="2286" y="2107"/>
                    <a:pt x="2288" y="2108"/>
                  </a:cubicBezTo>
                  <a:cubicBezTo>
                    <a:pt x="2292" y="2112"/>
                    <a:pt x="2298" y="2115"/>
                    <a:pt x="2304" y="2118"/>
                  </a:cubicBezTo>
                  <a:cubicBezTo>
                    <a:pt x="2311" y="2120"/>
                    <a:pt x="2318" y="2121"/>
                    <a:pt x="2324" y="2121"/>
                  </a:cubicBezTo>
                  <a:cubicBezTo>
                    <a:pt x="2332" y="2121"/>
                    <a:pt x="2340" y="2120"/>
                    <a:pt x="2347" y="2118"/>
                  </a:cubicBezTo>
                  <a:cubicBezTo>
                    <a:pt x="2354" y="2114"/>
                    <a:pt x="2358" y="2111"/>
                    <a:pt x="2358" y="2111"/>
                  </a:cubicBezTo>
                  <a:lnTo>
                    <a:pt x="2362" y="2111"/>
                  </a:lnTo>
                  <a:cubicBezTo>
                    <a:pt x="2364" y="2111"/>
                    <a:pt x="2365" y="2112"/>
                    <a:pt x="2367" y="2112"/>
                  </a:cubicBezTo>
                  <a:cubicBezTo>
                    <a:pt x="2369" y="2112"/>
                    <a:pt x="2370" y="2111"/>
                    <a:pt x="2371" y="2111"/>
                  </a:cubicBezTo>
                  <a:cubicBezTo>
                    <a:pt x="2378" y="2111"/>
                    <a:pt x="2385" y="2108"/>
                    <a:pt x="2392" y="2106"/>
                  </a:cubicBezTo>
                  <a:cubicBezTo>
                    <a:pt x="2393" y="2105"/>
                    <a:pt x="2395" y="2105"/>
                    <a:pt x="2396" y="2104"/>
                  </a:cubicBezTo>
                  <a:lnTo>
                    <a:pt x="2396" y="2104"/>
                  </a:lnTo>
                  <a:cubicBezTo>
                    <a:pt x="2396" y="2104"/>
                    <a:pt x="2397" y="2105"/>
                    <a:pt x="2397" y="2105"/>
                  </a:cubicBezTo>
                  <a:cubicBezTo>
                    <a:pt x="2400" y="2111"/>
                    <a:pt x="2404" y="2115"/>
                    <a:pt x="2409" y="2120"/>
                  </a:cubicBezTo>
                  <a:cubicBezTo>
                    <a:pt x="2418" y="2127"/>
                    <a:pt x="2429" y="2131"/>
                    <a:pt x="2440" y="2131"/>
                  </a:cubicBezTo>
                  <a:cubicBezTo>
                    <a:pt x="2448" y="2131"/>
                    <a:pt x="2456" y="2129"/>
                    <a:pt x="2464" y="2125"/>
                  </a:cubicBezTo>
                  <a:cubicBezTo>
                    <a:pt x="2468" y="2121"/>
                    <a:pt x="2473" y="2118"/>
                    <a:pt x="2478" y="2113"/>
                  </a:cubicBezTo>
                  <a:lnTo>
                    <a:pt x="2478" y="2113"/>
                  </a:lnTo>
                  <a:cubicBezTo>
                    <a:pt x="2482" y="2117"/>
                    <a:pt x="2488" y="2121"/>
                    <a:pt x="2493" y="2125"/>
                  </a:cubicBezTo>
                  <a:cubicBezTo>
                    <a:pt x="2500" y="2128"/>
                    <a:pt x="2507" y="2130"/>
                    <a:pt x="2515" y="2130"/>
                  </a:cubicBezTo>
                  <a:cubicBezTo>
                    <a:pt x="2518" y="2131"/>
                    <a:pt x="2520" y="2131"/>
                    <a:pt x="2523" y="2131"/>
                  </a:cubicBezTo>
                  <a:cubicBezTo>
                    <a:pt x="2526" y="2131"/>
                    <a:pt x="2528" y="2131"/>
                    <a:pt x="2531" y="2130"/>
                  </a:cubicBezTo>
                  <a:cubicBezTo>
                    <a:pt x="2537" y="2130"/>
                    <a:pt x="2541" y="2129"/>
                    <a:pt x="2543" y="2129"/>
                  </a:cubicBezTo>
                  <a:lnTo>
                    <a:pt x="2550" y="2129"/>
                  </a:lnTo>
                  <a:lnTo>
                    <a:pt x="2559" y="2130"/>
                  </a:lnTo>
                  <a:lnTo>
                    <a:pt x="2568" y="2133"/>
                  </a:lnTo>
                  <a:cubicBezTo>
                    <a:pt x="2573" y="2134"/>
                    <a:pt x="2577" y="2134"/>
                    <a:pt x="2582" y="2135"/>
                  </a:cubicBezTo>
                  <a:cubicBezTo>
                    <a:pt x="2591" y="2136"/>
                    <a:pt x="2601" y="2136"/>
                    <a:pt x="2609" y="2137"/>
                  </a:cubicBezTo>
                  <a:cubicBezTo>
                    <a:pt x="2617" y="2137"/>
                    <a:pt x="2623" y="2137"/>
                    <a:pt x="2630" y="2138"/>
                  </a:cubicBezTo>
                  <a:cubicBezTo>
                    <a:pt x="2632" y="2138"/>
                    <a:pt x="2634" y="2138"/>
                    <a:pt x="2636" y="2140"/>
                  </a:cubicBezTo>
                  <a:lnTo>
                    <a:pt x="2646" y="2143"/>
                  </a:lnTo>
                  <a:cubicBezTo>
                    <a:pt x="2652" y="2144"/>
                    <a:pt x="2657" y="2145"/>
                    <a:pt x="2662" y="2147"/>
                  </a:cubicBezTo>
                  <a:lnTo>
                    <a:pt x="2681" y="2147"/>
                  </a:lnTo>
                  <a:cubicBezTo>
                    <a:pt x="2687" y="2145"/>
                    <a:pt x="2694" y="2143"/>
                    <a:pt x="2700" y="2141"/>
                  </a:cubicBezTo>
                  <a:lnTo>
                    <a:pt x="2705" y="2138"/>
                  </a:lnTo>
                  <a:lnTo>
                    <a:pt x="2708" y="2138"/>
                  </a:lnTo>
                  <a:cubicBezTo>
                    <a:pt x="2711" y="2139"/>
                    <a:pt x="2713" y="2139"/>
                    <a:pt x="2716" y="2139"/>
                  </a:cubicBezTo>
                  <a:cubicBezTo>
                    <a:pt x="2718" y="2139"/>
                    <a:pt x="2721" y="2139"/>
                    <a:pt x="2723" y="2138"/>
                  </a:cubicBezTo>
                  <a:lnTo>
                    <a:pt x="2743" y="2138"/>
                  </a:lnTo>
                  <a:cubicBezTo>
                    <a:pt x="2744" y="2140"/>
                    <a:pt x="2747" y="2140"/>
                    <a:pt x="2749" y="2140"/>
                  </a:cubicBezTo>
                  <a:cubicBezTo>
                    <a:pt x="2750" y="2141"/>
                    <a:pt x="2752" y="2141"/>
                    <a:pt x="2753" y="2142"/>
                  </a:cubicBezTo>
                  <a:cubicBezTo>
                    <a:pt x="2759" y="2145"/>
                    <a:pt x="2765" y="2148"/>
                    <a:pt x="2771" y="2149"/>
                  </a:cubicBezTo>
                  <a:cubicBezTo>
                    <a:pt x="2775" y="2150"/>
                    <a:pt x="2780" y="2150"/>
                    <a:pt x="2786" y="2151"/>
                  </a:cubicBezTo>
                  <a:lnTo>
                    <a:pt x="2808" y="2154"/>
                  </a:lnTo>
                  <a:lnTo>
                    <a:pt x="2820" y="2155"/>
                  </a:lnTo>
                  <a:lnTo>
                    <a:pt x="2824" y="2158"/>
                  </a:lnTo>
                  <a:cubicBezTo>
                    <a:pt x="2830" y="2163"/>
                    <a:pt x="2837" y="2166"/>
                    <a:pt x="2845" y="2169"/>
                  </a:cubicBezTo>
                  <a:cubicBezTo>
                    <a:pt x="2848" y="2170"/>
                    <a:pt x="2852" y="2171"/>
                    <a:pt x="2855" y="2171"/>
                  </a:cubicBezTo>
                  <a:cubicBezTo>
                    <a:pt x="2857" y="2171"/>
                    <a:pt x="2859" y="2172"/>
                    <a:pt x="2861" y="2172"/>
                  </a:cubicBezTo>
                  <a:cubicBezTo>
                    <a:pt x="2863" y="2172"/>
                    <a:pt x="2865" y="2171"/>
                    <a:pt x="2867" y="2171"/>
                  </a:cubicBezTo>
                  <a:cubicBezTo>
                    <a:pt x="2875" y="2170"/>
                    <a:pt x="2884" y="2167"/>
                    <a:pt x="2891" y="2163"/>
                  </a:cubicBezTo>
                  <a:cubicBezTo>
                    <a:pt x="2895" y="2160"/>
                    <a:pt x="2897" y="2158"/>
                    <a:pt x="2899" y="2157"/>
                  </a:cubicBezTo>
                  <a:lnTo>
                    <a:pt x="2899" y="2157"/>
                  </a:lnTo>
                  <a:lnTo>
                    <a:pt x="2916" y="2158"/>
                  </a:lnTo>
                  <a:lnTo>
                    <a:pt x="2935" y="2160"/>
                  </a:lnTo>
                  <a:lnTo>
                    <a:pt x="2940" y="2164"/>
                  </a:lnTo>
                  <a:cubicBezTo>
                    <a:pt x="2942" y="2165"/>
                    <a:pt x="2943" y="2166"/>
                    <a:pt x="2945" y="2166"/>
                  </a:cubicBezTo>
                  <a:cubicBezTo>
                    <a:pt x="2947" y="2169"/>
                    <a:pt x="2950" y="2170"/>
                    <a:pt x="2953" y="2170"/>
                  </a:cubicBezTo>
                  <a:cubicBezTo>
                    <a:pt x="2955" y="2170"/>
                    <a:pt x="2957" y="2171"/>
                    <a:pt x="2960" y="2171"/>
                  </a:cubicBezTo>
                  <a:cubicBezTo>
                    <a:pt x="2962" y="2171"/>
                    <a:pt x="2964" y="2170"/>
                    <a:pt x="2965" y="2170"/>
                  </a:cubicBezTo>
                  <a:cubicBezTo>
                    <a:pt x="2970" y="2170"/>
                    <a:pt x="2974" y="2167"/>
                    <a:pt x="2977" y="2166"/>
                  </a:cubicBezTo>
                  <a:cubicBezTo>
                    <a:pt x="2979" y="2165"/>
                    <a:pt x="2982" y="2163"/>
                    <a:pt x="2983" y="2162"/>
                  </a:cubicBezTo>
                  <a:cubicBezTo>
                    <a:pt x="2984" y="2160"/>
                    <a:pt x="2985" y="2159"/>
                    <a:pt x="2986" y="2157"/>
                  </a:cubicBezTo>
                  <a:cubicBezTo>
                    <a:pt x="2989" y="2156"/>
                    <a:pt x="2990" y="2154"/>
                    <a:pt x="2991" y="2152"/>
                  </a:cubicBezTo>
                  <a:lnTo>
                    <a:pt x="2993" y="2148"/>
                  </a:lnTo>
                  <a:lnTo>
                    <a:pt x="2994" y="2145"/>
                  </a:lnTo>
                  <a:cubicBezTo>
                    <a:pt x="2998" y="2141"/>
                    <a:pt x="3000" y="2135"/>
                    <a:pt x="3003" y="2129"/>
                  </a:cubicBezTo>
                  <a:cubicBezTo>
                    <a:pt x="3006" y="2119"/>
                    <a:pt x="3005" y="2107"/>
                    <a:pt x="3000" y="2097"/>
                  </a:cubicBezTo>
                  <a:cubicBezTo>
                    <a:pt x="2998" y="2092"/>
                    <a:pt x="2994" y="2087"/>
                    <a:pt x="2991" y="2083"/>
                  </a:cubicBezTo>
                  <a:cubicBezTo>
                    <a:pt x="2990" y="2081"/>
                    <a:pt x="2989" y="2079"/>
                    <a:pt x="2987" y="2078"/>
                  </a:cubicBezTo>
                  <a:cubicBezTo>
                    <a:pt x="2986" y="2076"/>
                    <a:pt x="2984" y="2074"/>
                    <a:pt x="2982" y="2072"/>
                  </a:cubicBezTo>
                  <a:cubicBezTo>
                    <a:pt x="2978" y="2069"/>
                    <a:pt x="2974" y="2067"/>
                    <a:pt x="2968" y="2064"/>
                  </a:cubicBezTo>
                  <a:cubicBezTo>
                    <a:pt x="2961" y="2062"/>
                    <a:pt x="2954" y="2061"/>
                    <a:pt x="2947" y="2061"/>
                  </a:cubicBezTo>
                  <a:lnTo>
                    <a:pt x="2941" y="2061"/>
                  </a:lnTo>
                  <a:cubicBezTo>
                    <a:pt x="2940" y="2059"/>
                    <a:pt x="2940" y="2058"/>
                    <a:pt x="2939" y="2057"/>
                  </a:cubicBezTo>
                  <a:cubicBezTo>
                    <a:pt x="2938" y="2053"/>
                    <a:pt x="2935" y="2048"/>
                    <a:pt x="2933" y="2043"/>
                  </a:cubicBezTo>
                  <a:cubicBezTo>
                    <a:pt x="2931" y="2040"/>
                    <a:pt x="2928" y="2035"/>
                    <a:pt x="2926" y="2031"/>
                  </a:cubicBezTo>
                  <a:cubicBezTo>
                    <a:pt x="2924" y="2030"/>
                    <a:pt x="2923" y="2027"/>
                    <a:pt x="2921" y="2024"/>
                  </a:cubicBezTo>
                  <a:cubicBezTo>
                    <a:pt x="2920" y="2023"/>
                    <a:pt x="2919" y="2019"/>
                    <a:pt x="2917" y="2014"/>
                  </a:cubicBezTo>
                  <a:cubicBezTo>
                    <a:pt x="2914" y="2010"/>
                    <a:pt x="2912" y="2005"/>
                    <a:pt x="2909" y="2002"/>
                  </a:cubicBezTo>
                  <a:lnTo>
                    <a:pt x="2905" y="1997"/>
                  </a:lnTo>
                  <a:lnTo>
                    <a:pt x="2904" y="1994"/>
                  </a:lnTo>
                  <a:cubicBezTo>
                    <a:pt x="2903" y="1991"/>
                    <a:pt x="2902" y="1990"/>
                    <a:pt x="2902" y="1988"/>
                  </a:cubicBezTo>
                  <a:cubicBezTo>
                    <a:pt x="2899" y="1982"/>
                    <a:pt x="2897" y="1977"/>
                    <a:pt x="2895" y="1973"/>
                  </a:cubicBezTo>
                  <a:cubicBezTo>
                    <a:pt x="2894" y="1970"/>
                    <a:pt x="2892" y="1968"/>
                    <a:pt x="2890" y="1966"/>
                  </a:cubicBezTo>
                  <a:lnTo>
                    <a:pt x="2888" y="1962"/>
                  </a:lnTo>
                  <a:cubicBezTo>
                    <a:pt x="2888" y="1961"/>
                    <a:pt x="2888" y="1961"/>
                    <a:pt x="2888" y="1960"/>
                  </a:cubicBezTo>
                  <a:cubicBezTo>
                    <a:pt x="2888" y="1960"/>
                    <a:pt x="2888" y="1955"/>
                    <a:pt x="2887" y="1948"/>
                  </a:cubicBezTo>
                  <a:cubicBezTo>
                    <a:pt x="2884" y="1942"/>
                    <a:pt x="2882" y="1935"/>
                    <a:pt x="2879" y="1929"/>
                  </a:cubicBezTo>
                  <a:cubicBezTo>
                    <a:pt x="2875" y="1924"/>
                    <a:pt x="2872" y="1918"/>
                    <a:pt x="2869" y="1913"/>
                  </a:cubicBezTo>
                  <a:cubicBezTo>
                    <a:pt x="2868" y="1908"/>
                    <a:pt x="2866" y="1903"/>
                    <a:pt x="2862" y="1899"/>
                  </a:cubicBezTo>
                  <a:cubicBezTo>
                    <a:pt x="2860" y="1894"/>
                    <a:pt x="2857" y="1889"/>
                    <a:pt x="2853" y="1886"/>
                  </a:cubicBezTo>
                  <a:cubicBezTo>
                    <a:pt x="2850" y="1881"/>
                    <a:pt x="2845" y="1877"/>
                    <a:pt x="2839" y="1872"/>
                  </a:cubicBezTo>
                  <a:cubicBezTo>
                    <a:pt x="2837" y="1871"/>
                    <a:pt x="2835" y="1870"/>
                    <a:pt x="2833" y="1867"/>
                  </a:cubicBezTo>
                  <a:cubicBezTo>
                    <a:pt x="2832" y="1866"/>
                    <a:pt x="2831" y="1865"/>
                    <a:pt x="2830" y="1864"/>
                  </a:cubicBezTo>
                  <a:cubicBezTo>
                    <a:pt x="2825" y="1858"/>
                    <a:pt x="2821" y="1853"/>
                    <a:pt x="2815" y="1849"/>
                  </a:cubicBezTo>
                  <a:cubicBezTo>
                    <a:pt x="2810" y="1847"/>
                    <a:pt x="2806" y="1843"/>
                    <a:pt x="2801" y="1841"/>
                  </a:cubicBezTo>
                  <a:cubicBezTo>
                    <a:pt x="2799" y="1840"/>
                    <a:pt x="2799" y="1840"/>
                    <a:pt x="2799" y="1840"/>
                  </a:cubicBezTo>
                  <a:cubicBezTo>
                    <a:pt x="2799" y="1840"/>
                    <a:pt x="2797" y="1838"/>
                    <a:pt x="2797" y="1838"/>
                  </a:cubicBezTo>
                  <a:lnTo>
                    <a:pt x="2793" y="1833"/>
                  </a:lnTo>
                  <a:cubicBezTo>
                    <a:pt x="2791" y="1828"/>
                    <a:pt x="2786" y="1825"/>
                    <a:pt x="2782" y="1821"/>
                  </a:cubicBezTo>
                  <a:lnTo>
                    <a:pt x="2775" y="1814"/>
                  </a:lnTo>
                  <a:lnTo>
                    <a:pt x="2773" y="1812"/>
                  </a:lnTo>
                  <a:cubicBezTo>
                    <a:pt x="2773" y="1811"/>
                    <a:pt x="2773" y="1810"/>
                    <a:pt x="2773" y="1808"/>
                  </a:cubicBezTo>
                  <a:cubicBezTo>
                    <a:pt x="2775" y="1801"/>
                    <a:pt x="2775" y="1794"/>
                    <a:pt x="2774" y="1786"/>
                  </a:cubicBezTo>
                  <a:cubicBezTo>
                    <a:pt x="2774" y="1782"/>
                    <a:pt x="2772" y="1778"/>
                    <a:pt x="2771" y="1774"/>
                  </a:cubicBezTo>
                  <a:cubicBezTo>
                    <a:pt x="2769" y="1770"/>
                    <a:pt x="2767" y="1768"/>
                    <a:pt x="2765" y="1764"/>
                  </a:cubicBezTo>
                  <a:lnTo>
                    <a:pt x="2740" y="1727"/>
                  </a:lnTo>
                  <a:lnTo>
                    <a:pt x="2734" y="1718"/>
                  </a:lnTo>
                  <a:lnTo>
                    <a:pt x="2727" y="1708"/>
                  </a:lnTo>
                  <a:lnTo>
                    <a:pt x="2723" y="1702"/>
                  </a:lnTo>
                  <a:cubicBezTo>
                    <a:pt x="2721" y="1699"/>
                    <a:pt x="2720" y="1697"/>
                    <a:pt x="2718" y="1695"/>
                  </a:cubicBezTo>
                  <a:cubicBezTo>
                    <a:pt x="2713" y="1690"/>
                    <a:pt x="2708" y="1686"/>
                    <a:pt x="2703" y="1682"/>
                  </a:cubicBezTo>
                  <a:lnTo>
                    <a:pt x="2696" y="1679"/>
                  </a:lnTo>
                  <a:cubicBezTo>
                    <a:pt x="2694" y="1677"/>
                    <a:pt x="2694" y="1676"/>
                    <a:pt x="2693" y="1675"/>
                  </a:cubicBezTo>
                  <a:cubicBezTo>
                    <a:pt x="2691" y="1673"/>
                    <a:pt x="2690" y="1670"/>
                    <a:pt x="2689" y="1668"/>
                  </a:cubicBezTo>
                  <a:cubicBezTo>
                    <a:pt x="2686" y="1666"/>
                    <a:pt x="2685" y="1662"/>
                    <a:pt x="2683" y="1659"/>
                  </a:cubicBezTo>
                  <a:cubicBezTo>
                    <a:pt x="2682" y="1654"/>
                    <a:pt x="2678" y="1651"/>
                    <a:pt x="2676" y="1646"/>
                  </a:cubicBezTo>
                  <a:lnTo>
                    <a:pt x="2674" y="1644"/>
                  </a:lnTo>
                  <a:lnTo>
                    <a:pt x="2674" y="1643"/>
                  </a:lnTo>
                  <a:lnTo>
                    <a:pt x="2671" y="1639"/>
                  </a:lnTo>
                  <a:cubicBezTo>
                    <a:pt x="2669" y="1636"/>
                    <a:pt x="2665" y="1633"/>
                    <a:pt x="2662" y="1630"/>
                  </a:cubicBezTo>
                  <a:cubicBezTo>
                    <a:pt x="2655" y="1625"/>
                    <a:pt x="2647" y="1623"/>
                    <a:pt x="2639" y="1622"/>
                  </a:cubicBezTo>
                  <a:lnTo>
                    <a:pt x="2636" y="1621"/>
                  </a:lnTo>
                  <a:lnTo>
                    <a:pt x="2636" y="1621"/>
                  </a:lnTo>
                  <a:cubicBezTo>
                    <a:pt x="2636" y="1619"/>
                    <a:pt x="2636" y="1616"/>
                    <a:pt x="2636" y="1614"/>
                  </a:cubicBezTo>
                  <a:cubicBezTo>
                    <a:pt x="2638" y="1604"/>
                    <a:pt x="2636" y="1595"/>
                    <a:pt x="2633" y="1587"/>
                  </a:cubicBezTo>
                  <a:cubicBezTo>
                    <a:pt x="2632" y="1585"/>
                    <a:pt x="2631" y="1584"/>
                    <a:pt x="2630" y="1581"/>
                  </a:cubicBezTo>
                  <a:lnTo>
                    <a:pt x="2627" y="1578"/>
                  </a:lnTo>
                  <a:lnTo>
                    <a:pt x="2625" y="1574"/>
                  </a:lnTo>
                  <a:cubicBezTo>
                    <a:pt x="2624" y="1572"/>
                    <a:pt x="2623" y="1571"/>
                    <a:pt x="2623" y="1569"/>
                  </a:cubicBezTo>
                  <a:cubicBezTo>
                    <a:pt x="2620" y="1563"/>
                    <a:pt x="2618" y="1558"/>
                    <a:pt x="2616" y="1553"/>
                  </a:cubicBezTo>
                  <a:cubicBezTo>
                    <a:pt x="2613" y="1549"/>
                    <a:pt x="2610" y="1545"/>
                    <a:pt x="2608" y="1541"/>
                  </a:cubicBezTo>
                  <a:cubicBezTo>
                    <a:pt x="2604" y="1536"/>
                    <a:pt x="2599" y="1531"/>
                    <a:pt x="2596" y="1528"/>
                  </a:cubicBezTo>
                  <a:cubicBezTo>
                    <a:pt x="2591" y="1524"/>
                    <a:pt x="2589" y="1522"/>
                    <a:pt x="2588" y="1521"/>
                  </a:cubicBezTo>
                  <a:cubicBezTo>
                    <a:pt x="2586" y="1520"/>
                    <a:pt x="2584" y="1519"/>
                    <a:pt x="2583" y="1516"/>
                  </a:cubicBezTo>
                  <a:lnTo>
                    <a:pt x="2581" y="1514"/>
                  </a:lnTo>
                  <a:cubicBezTo>
                    <a:pt x="2580" y="1512"/>
                    <a:pt x="2579" y="1511"/>
                    <a:pt x="2577" y="1509"/>
                  </a:cubicBezTo>
                  <a:cubicBezTo>
                    <a:pt x="2574" y="1506"/>
                    <a:pt x="2570" y="1504"/>
                    <a:pt x="2567" y="1501"/>
                  </a:cubicBezTo>
                  <a:cubicBezTo>
                    <a:pt x="2561" y="1498"/>
                    <a:pt x="2554" y="1496"/>
                    <a:pt x="2547" y="1494"/>
                  </a:cubicBezTo>
                  <a:cubicBezTo>
                    <a:pt x="2546" y="1494"/>
                    <a:pt x="2545" y="1494"/>
                    <a:pt x="2545" y="1494"/>
                  </a:cubicBezTo>
                  <a:lnTo>
                    <a:pt x="2545" y="1494"/>
                  </a:lnTo>
                  <a:cubicBezTo>
                    <a:pt x="2541" y="1487"/>
                    <a:pt x="2534" y="1479"/>
                    <a:pt x="2531" y="1475"/>
                  </a:cubicBezTo>
                  <a:cubicBezTo>
                    <a:pt x="2529" y="1473"/>
                    <a:pt x="2527" y="1470"/>
                    <a:pt x="2525" y="1467"/>
                  </a:cubicBezTo>
                  <a:lnTo>
                    <a:pt x="2525" y="1467"/>
                  </a:lnTo>
                  <a:cubicBezTo>
                    <a:pt x="2526" y="1465"/>
                    <a:pt x="2527" y="1462"/>
                    <a:pt x="2529" y="1456"/>
                  </a:cubicBezTo>
                  <a:cubicBezTo>
                    <a:pt x="2530" y="1448"/>
                    <a:pt x="2530" y="1439"/>
                    <a:pt x="2528" y="1431"/>
                  </a:cubicBezTo>
                  <a:cubicBezTo>
                    <a:pt x="2526" y="1426"/>
                    <a:pt x="2524" y="1421"/>
                    <a:pt x="2521" y="1418"/>
                  </a:cubicBezTo>
                  <a:cubicBezTo>
                    <a:pt x="2518" y="1414"/>
                    <a:pt x="2515" y="1411"/>
                    <a:pt x="2513" y="1407"/>
                  </a:cubicBezTo>
                  <a:cubicBezTo>
                    <a:pt x="2506" y="1403"/>
                    <a:pt x="2497" y="1399"/>
                    <a:pt x="2489" y="1397"/>
                  </a:cubicBezTo>
                  <a:cubicBezTo>
                    <a:pt x="2484" y="1396"/>
                    <a:pt x="2480" y="1396"/>
                    <a:pt x="2479" y="1396"/>
                  </a:cubicBezTo>
                  <a:lnTo>
                    <a:pt x="2479" y="1396"/>
                  </a:lnTo>
                  <a:lnTo>
                    <a:pt x="2477" y="1392"/>
                  </a:lnTo>
                  <a:cubicBezTo>
                    <a:pt x="2474" y="1389"/>
                    <a:pt x="2471" y="1385"/>
                    <a:pt x="2469" y="1382"/>
                  </a:cubicBezTo>
                  <a:cubicBezTo>
                    <a:pt x="2465" y="1380"/>
                    <a:pt x="2464" y="1377"/>
                    <a:pt x="2462" y="1375"/>
                  </a:cubicBezTo>
                  <a:cubicBezTo>
                    <a:pt x="2458" y="1369"/>
                    <a:pt x="2453" y="1363"/>
                    <a:pt x="2451" y="1359"/>
                  </a:cubicBezTo>
                  <a:cubicBezTo>
                    <a:pt x="2448" y="1354"/>
                    <a:pt x="2442" y="1344"/>
                    <a:pt x="2437" y="1337"/>
                  </a:cubicBezTo>
                  <a:cubicBezTo>
                    <a:pt x="2435" y="1333"/>
                    <a:pt x="2434" y="1332"/>
                    <a:pt x="2433" y="1330"/>
                  </a:cubicBezTo>
                  <a:cubicBezTo>
                    <a:pt x="2431" y="1328"/>
                    <a:pt x="2430" y="1324"/>
                    <a:pt x="2429" y="1322"/>
                  </a:cubicBezTo>
                  <a:cubicBezTo>
                    <a:pt x="2427" y="1317"/>
                    <a:pt x="2424" y="1311"/>
                    <a:pt x="2422" y="1308"/>
                  </a:cubicBezTo>
                  <a:cubicBezTo>
                    <a:pt x="2421" y="1306"/>
                    <a:pt x="2419" y="1302"/>
                    <a:pt x="2418" y="1301"/>
                  </a:cubicBezTo>
                  <a:lnTo>
                    <a:pt x="2418" y="1301"/>
                  </a:lnTo>
                  <a:cubicBezTo>
                    <a:pt x="2418" y="1299"/>
                    <a:pt x="2419" y="1295"/>
                    <a:pt x="2419" y="1289"/>
                  </a:cubicBezTo>
                  <a:cubicBezTo>
                    <a:pt x="2419" y="1281"/>
                    <a:pt x="2418" y="1273"/>
                    <a:pt x="2413" y="1266"/>
                  </a:cubicBezTo>
                  <a:cubicBezTo>
                    <a:pt x="2409" y="1258"/>
                    <a:pt x="2404" y="1251"/>
                    <a:pt x="2397" y="1246"/>
                  </a:cubicBezTo>
                  <a:cubicBezTo>
                    <a:pt x="2390" y="1243"/>
                    <a:pt x="2382" y="1241"/>
                    <a:pt x="2375" y="1240"/>
                  </a:cubicBezTo>
                  <a:cubicBezTo>
                    <a:pt x="2371" y="1239"/>
                    <a:pt x="2369" y="1239"/>
                    <a:pt x="2367" y="1238"/>
                  </a:cubicBezTo>
                  <a:lnTo>
                    <a:pt x="2367" y="1238"/>
                  </a:lnTo>
                  <a:cubicBezTo>
                    <a:pt x="2366" y="1237"/>
                    <a:pt x="2365" y="1236"/>
                    <a:pt x="2364" y="1235"/>
                  </a:cubicBezTo>
                  <a:lnTo>
                    <a:pt x="2352" y="1215"/>
                  </a:lnTo>
                  <a:lnTo>
                    <a:pt x="2347" y="1208"/>
                  </a:lnTo>
                  <a:cubicBezTo>
                    <a:pt x="2347" y="1207"/>
                    <a:pt x="2347" y="1207"/>
                    <a:pt x="2347" y="1206"/>
                  </a:cubicBezTo>
                  <a:cubicBezTo>
                    <a:pt x="2346" y="1206"/>
                    <a:pt x="2347" y="1201"/>
                    <a:pt x="2345" y="1194"/>
                  </a:cubicBezTo>
                  <a:cubicBezTo>
                    <a:pt x="2343" y="1187"/>
                    <a:pt x="2341" y="1180"/>
                    <a:pt x="2338" y="1175"/>
                  </a:cubicBezTo>
                  <a:cubicBezTo>
                    <a:pt x="2332" y="1164"/>
                    <a:pt x="2334" y="1170"/>
                    <a:pt x="2332" y="1162"/>
                  </a:cubicBezTo>
                  <a:cubicBezTo>
                    <a:pt x="2331" y="1156"/>
                    <a:pt x="2328" y="1150"/>
                    <a:pt x="2326" y="1145"/>
                  </a:cubicBezTo>
                  <a:cubicBezTo>
                    <a:pt x="2324" y="1140"/>
                    <a:pt x="2320" y="1135"/>
                    <a:pt x="2317" y="1131"/>
                  </a:cubicBezTo>
                  <a:cubicBezTo>
                    <a:pt x="2313" y="1126"/>
                    <a:pt x="2309" y="1121"/>
                    <a:pt x="2304" y="1118"/>
                  </a:cubicBezTo>
                  <a:cubicBezTo>
                    <a:pt x="2299" y="1114"/>
                    <a:pt x="2297" y="1112"/>
                    <a:pt x="2296" y="1112"/>
                  </a:cubicBezTo>
                  <a:cubicBezTo>
                    <a:pt x="2294" y="1110"/>
                    <a:pt x="2292" y="1106"/>
                    <a:pt x="2290" y="1104"/>
                  </a:cubicBezTo>
                  <a:cubicBezTo>
                    <a:pt x="2289" y="1103"/>
                    <a:pt x="2289" y="1103"/>
                    <a:pt x="2289" y="1098"/>
                  </a:cubicBezTo>
                  <a:cubicBezTo>
                    <a:pt x="2289" y="1091"/>
                    <a:pt x="2287" y="1085"/>
                    <a:pt x="2284" y="1078"/>
                  </a:cubicBezTo>
                  <a:cubicBezTo>
                    <a:pt x="2281" y="1074"/>
                    <a:pt x="2279" y="1069"/>
                    <a:pt x="2275" y="1065"/>
                  </a:cubicBezTo>
                  <a:cubicBezTo>
                    <a:pt x="2273" y="1061"/>
                    <a:pt x="2269" y="1058"/>
                    <a:pt x="2267" y="1054"/>
                  </a:cubicBezTo>
                  <a:cubicBezTo>
                    <a:pt x="2262" y="1048"/>
                    <a:pt x="2258" y="1044"/>
                    <a:pt x="2254" y="1038"/>
                  </a:cubicBezTo>
                  <a:cubicBezTo>
                    <a:pt x="2251" y="1033"/>
                    <a:pt x="2247" y="1029"/>
                    <a:pt x="2244" y="1025"/>
                  </a:cubicBezTo>
                  <a:cubicBezTo>
                    <a:pt x="2239" y="1021"/>
                    <a:pt x="2235" y="1018"/>
                    <a:pt x="2233" y="1017"/>
                  </a:cubicBezTo>
                  <a:cubicBezTo>
                    <a:pt x="2231" y="1015"/>
                    <a:pt x="2230" y="1014"/>
                    <a:pt x="2229" y="1012"/>
                  </a:cubicBezTo>
                  <a:cubicBezTo>
                    <a:pt x="2228" y="1010"/>
                    <a:pt x="2225" y="1008"/>
                    <a:pt x="2224" y="1007"/>
                  </a:cubicBezTo>
                  <a:cubicBezTo>
                    <a:pt x="2223" y="1004"/>
                    <a:pt x="2223" y="1002"/>
                    <a:pt x="2222" y="1000"/>
                  </a:cubicBezTo>
                  <a:cubicBezTo>
                    <a:pt x="2221" y="995"/>
                    <a:pt x="2218" y="990"/>
                    <a:pt x="2216" y="986"/>
                  </a:cubicBezTo>
                  <a:cubicBezTo>
                    <a:pt x="2215" y="984"/>
                    <a:pt x="2214" y="981"/>
                    <a:pt x="2211" y="979"/>
                  </a:cubicBezTo>
                  <a:lnTo>
                    <a:pt x="2210" y="975"/>
                  </a:lnTo>
                  <a:cubicBezTo>
                    <a:pt x="2209" y="974"/>
                    <a:pt x="2208" y="972"/>
                    <a:pt x="2207" y="971"/>
                  </a:cubicBezTo>
                  <a:cubicBezTo>
                    <a:pt x="2200" y="964"/>
                    <a:pt x="2193" y="959"/>
                    <a:pt x="2184" y="957"/>
                  </a:cubicBezTo>
                  <a:cubicBezTo>
                    <a:pt x="2179" y="956"/>
                    <a:pt x="2174" y="956"/>
                    <a:pt x="2170" y="955"/>
                  </a:cubicBezTo>
                  <a:lnTo>
                    <a:pt x="2170" y="955"/>
                  </a:lnTo>
                  <a:cubicBezTo>
                    <a:pt x="2170" y="954"/>
                    <a:pt x="2170" y="954"/>
                    <a:pt x="2170" y="953"/>
                  </a:cubicBezTo>
                  <a:cubicBezTo>
                    <a:pt x="2172" y="948"/>
                    <a:pt x="2172" y="941"/>
                    <a:pt x="2172" y="934"/>
                  </a:cubicBezTo>
                  <a:cubicBezTo>
                    <a:pt x="2171" y="926"/>
                    <a:pt x="2168" y="917"/>
                    <a:pt x="2163" y="911"/>
                  </a:cubicBezTo>
                  <a:cubicBezTo>
                    <a:pt x="2159" y="905"/>
                    <a:pt x="2155" y="900"/>
                    <a:pt x="2149" y="897"/>
                  </a:cubicBezTo>
                  <a:cubicBezTo>
                    <a:pt x="2144" y="893"/>
                    <a:pt x="2141" y="891"/>
                    <a:pt x="2136" y="890"/>
                  </a:cubicBezTo>
                  <a:cubicBezTo>
                    <a:pt x="2135" y="890"/>
                    <a:pt x="2135" y="889"/>
                    <a:pt x="2134" y="889"/>
                  </a:cubicBezTo>
                  <a:lnTo>
                    <a:pt x="2134" y="887"/>
                  </a:lnTo>
                  <a:lnTo>
                    <a:pt x="2133" y="886"/>
                  </a:lnTo>
                  <a:cubicBezTo>
                    <a:pt x="2130" y="883"/>
                    <a:pt x="2129" y="880"/>
                    <a:pt x="2127" y="878"/>
                  </a:cubicBezTo>
                  <a:cubicBezTo>
                    <a:pt x="2122" y="873"/>
                    <a:pt x="2116" y="870"/>
                    <a:pt x="2111" y="867"/>
                  </a:cubicBezTo>
                  <a:lnTo>
                    <a:pt x="2105" y="864"/>
                  </a:lnTo>
                  <a:cubicBezTo>
                    <a:pt x="2104" y="864"/>
                    <a:pt x="2104" y="863"/>
                    <a:pt x="2104" y="863"/>
                  </a:cubicBezTo>
                  <a:lnTo>
                    <a:pt x="2104" y="863"/>
                  </a:lnTo>
                  <a:cubicBezTo>
                    <a:pt x="2104" y="861"/>
                    <a:pt x="2104" y="860"/>
                    <a:pt x="2105" y="860"/>
                  </a:cubicBezTo>
                  <a:cubicBezTo>
                    <a:pt x="2107" y="854"/>
                    <a:pt x="2108" y="848"/>
                    <a:pt x="2108" y="842"/>
                  </a:cubicBezTo>
                  <a:cubicBezTo>
                    <a:pt x="2108" y="834"/>
                    <a:pt x="2106" y="825"/>
                    <a:pt x="2101" y="818"/>
                  </a:cubicBezTo>
                  <a:cubicBezTo>
                    <a:pt x="2100" y="814"/>
                    <a:pt x="2098" y="812"/>
                    <a:pt x="2097" y="810"/>
                  </a:cubicBezTo>
                  <a:cubicBezTo>
                    <a:pt x="2094" y="807"/>
                    <a:pt x="2092" y="805"/>
                    <a:pt x="2090" y="803"/>
                  </a:cubicBezTo>
                  <a:cubicBezTo>
                    <a:pt x="2086" y="799"/>
                    <a:pt x="2082" y="797"/>
                    <a:pt x="2077" y="795"/>
                  </a:cubicBezTo>
                  <a:cubicBezTo>
                    <a:pt x="2072" y="791"/>
                    <a:pt x="2072" y="791"/>
                    <a:pt x="2068" y="784"/>
                  </a:cubicBezTo>
                  <a:cubicBezTo>
                    <a:pt x="2063" y="777"/>
                    <a:pt x="2057" y="770"/>
                    <a:pt x="2053" y="766"/>
                  </a:cubicBezTo>
                  <a:lnTo>
                    <a:pt x="2047" y="758"/>
                  </a:lnTo>
                  <a:cubicBezTo>
                    <a:pt x="2046" y="755"/>
                    <a:pt x="2045" y="753"/>
                    <a:pt x="2042" y="751"/>
                  </a:cubicBezTo>
                  <a:cubicBezTo>
                    <a:pt x="2040" y="743"/>
                    <a:pt x="2035" y="734"/>
                    <a:pt x="2031" y="728"/>
                  </a:cubicBezTo>
                  <a:cubicBezTo>
                    <a:pt x="2028" y="722"/>
                    <a:pt x="2024" y="717"/>
                    <a:pt x="2019" y="712"/>
                  </a:cubicBezTo>
                  <a:cubicBezTo>
                    <a:pt x="2013" y="709"/>
                    <a:pt x="2007" y="705"/>
                    <a:pt x="2001" y="703"/>
                  </a:cubicBezTo>
                  <a:cubicBezTo>
                    <a:pt x="1999" y="703"/>
                    <a:pt x="1997" y="702"/>
                    <a:pt x="1996" y="702"/>
                  </a:cubicBezTo>
                  <a:cubicBezTo>
                    <a:pt x="1996" y="702"/>
                    <a:pt x="1996" y="702"/>
                    <a:pt x="1994" y="700"/>
                  </a:cubicBezTo>
                  <a:cubicBezTo>
                    <a:pt x="1991" y="695"/>
                    <a:pt x="1988" y="692"/>
                    <a:pt x="1984" y="688"/>
                  </a:cubicBezTo>
                  <a:cubicBezTo>
                    <a:pt x="1980" y="683"/>
                    <a:pt x="1976" y="681"/>
                    <a:pt x="1974" y="679"/>
                  </a:cubicBezTo>
                  <a:cubicBezTo>
                    <a:pt x="1970" y="675"/>
                    <a:pt x="1966" y="670"/>
                    <a:pt x="1962" y="665"/>
                  </a:cubicBezTo>
                  <a:cubicBezTo>
                    <a:pt x="1960" y="661"/>
                    <a:pt x="1958" y="658"/>
                    <a:pt x="1954" y="655"/>
                  </a:cubicBezTo>
                  <a:lnTo>
                    <a:pt x="1948" y="648"/>
                  </a:lnTo>
                  <a:lnTo>
                    <a:pt x="1943" y="639"/>
                  </a:lnTo>
                  <a:cubicBezTo>
                    <a:pt x="1941" y="638"/>
                    <a:pt x="1941" y="636"/>
                    <a:pt x="1940" y="635"/>
                  </a:cubicBezTo>
                  <a:cubicBezTo>
                    <a:pt x="1939" y="633"/>
                    <a:pt x="1939" y="628"/>
                    <a:pt x="1937" y="622"/>
                  </a:cubicBezTo>
                  <a:cubicBezTo>
                    <a:pt x="1934" y="616"/>
                    <a:pt x="1932" y="612"/>
                    <a:pt x="1929" y="607"/>
                  </a:cubicBezTo>
                  <a:cubicBezTo>
                    <a:pt x="1926" y="604"/>
                    <a:pt x="1923" y="600"/>
                    <a:pt x="1921" y="597"/>
                  </a:cubicBezTo>
                  <a:cubicBezTo>
                    <a:pt x="1917" y="593"/>
                    <a:pt x="1914" y="590"/>
                    <a:pt x="1910" y="586"/>
                  </a:cubicBezTo>
                  <a:cubicBezTo>
                    <a:pt x="1909" y="585"/>
                    <a:pt x="1907" y="583"/>
                    <a:pt x="1906" y="580"/>
                  </a:cubicBezTo>
                  <a:lnTo>
                    <a:pt x="1902" y="577"/>
                  </a:lnTo>
                  <a:cubicBezTo>
                    <a:pt x="1902" y="576"/>
                    <a:pt x="1901" y="575"/>
                    <a:pt x="1901" y="575"/>
                  </a:cubicBezTo>
                  <a:cubicBezTo>
                    <a:pt x="1900" y="572"/>
                    <a:pt x="1900" y="571"/>
                    <a:pt x="1900" y="570"/>
                  </a:cubicBezTo>
                  <a:cubicBezTo>
                    <a:pt x="1899" y="565"/>
                    <a:pt x="1897" y="560"/>
                    <a:pt x="1896" y="555"/>
                  </a:cubicBezTo>
                  <a:cubicBezTo>
                    <a:pt x="1894" y="550"/>
                    <a:pt x="1892" y="544"/>
                    <a:pt x="1888" y="540"/>
                  </a:cubicBezTo>
                  <a:cubicBezTo>
                    <a:pt x="1885" y="535"/>
                    <a:pt x="1882" y="532"/>
                    <a:pt x="1879" y="528"/>
                  </a:cubicBezTo>
                  <a:cubicBezTo>
                    <a:pt x="1875" y="525"/>
                    <a:pt x="1872" y="521"/>
                    <a:pt x="1870" y="520"/>
                  </a:cubicBezTo>
                  <a:cubicBezTo>
                    <a:pt x="1867" y="518"/>
                    <a:pt x="1866" y="516"/>
                    <a:pt x="1864" y="513"/>
                  </a:cubicBezTo>
                  <a:cubicBezTo>
                    <a:pt x="1863" y="512"/>
                    <a:pt x="1862" y="511"/>
                    <a:pt x="1862" y="510"/>
                  </a:cubicBezTo>
                  <a:lnTo>
                    <a:pt x="1862" y="506"/>
                  </a:lnTo>
                  <a:cubicBezTo>
                    <a:pt x="1862" y="500"/>
                    <a:pt x="1862" y="495"/>
                    <a:pt x="1860" y="489"/>
                  </a:cubicBezTo>
                  <a:cubicBezTo>
                    <a:pt x="1857" y="476"/>
                    <a:pt x="1849" y="465"/>
                    <a:pt x="1837" y="458"/>
                  </a:cubicBezTo>
                  <a:cubicBezTo>
                    <a:pt x="1833" y="455"/>
                    <a:pt x="1828" y="453"/>
                    <a:pt x="1822" y="451"/>
                  </a:cubicBezTo>
                  <a:cubicBezTo>
                    <a:pt x="1822" y="451"/>
                    <a:pt x="1821" y="451"/>
                    <a:pt x="1820" y="449"/>
                  </a:cubicBezTo>
                  <a:cubicBezTo>
                    <a:pt x="1819" y="448"/>
                    <a:pt x="1817" y="447"/>
                    <a:pt x="1817" y="446"/>
                  </a:cubicBezTo>
                  <a:cubicBezTo>
                    <a:pt x="1816" y="445"/>
                    <a:pt x="1816" y="445"/>
                    <a:pt x="1816" y="444"/>
                  </a:cubicBezTo>
                  <a:cubicBezTo>
                    <a:pt x="1816" y="439"/>
                    <a:pt x="1816" y="434"/>
                    <a:pt x="1816" y="430"/>
                  </a:cubicBezTo>
                  <a:cubicBezTo>
                    <a:pt x="1815" y="423"/>
                    <a:pt x="1813" y="417"/>
                    <a:pt x="1809" y="411"/>
                  </a:cubicBezTo>
                  <a:cubicBezTo>
                    <a:pt x="1808" y="409"/>
                    <a:pt x="1807" y="407"/>
                    <a:pt x="1805" y="405"/>
                  </a:cubicBezTo>
                  <a:lnTo>
                    <a:pt x="1801" y="400"/>
                  </a:lnTo>
                  <a:cubicBezTo>
                    <a:pt x="1798" y="396"/>
                    <a:pt x="1795" y="393"/>
                    <a:pt x="1792" y="390"/>
                  </a:cubicBezTo>
                  <a:cubicBezTo>
                    <a:pt x="1791" y="388"/>
                    <a:pt x="1789" y="386"/>
                    <a:pt x="1786" y="382"/>
                  </a:cubicBezTo>
                  <a:lnTo>
                    <a:pt x="1783" y="379"/>
                  </a:lnTo>
                  <a:cubicBezTo>
                    <a:pt x="1782" y="377"/>
                    <a:pt x="1780" y="374"/>
                    <a:pt x="1778" y="372"/>
                  </a:cubicBezTo>
                  <a:cubicBezTo>
                    <a:pt x="1773" y="367"/>
                    <a:pt x="1769" y="364"/>
                    <a:pt x="1763" y="361"/>
                  </a:cubicBezTo>
                  <a:cubicBezTo>
                    <a:pt x="1758" y="358"/>
                    <a:pt x="1756" y="358"/>
                    <a:pt x="1756" y="357"/>
                  </a:cubicBezTo>
                  <a:cubicBezTo>
                    <a:pt x="1754" y="356"/>
                    <a:pt x="1753" y="354"/>
                    <a:pt x="1753" y="353"/>
                  </a:cubicBezTo>
                  <a:cubicBezTo>
                    <a:pt x="1749" y="349"/>
                    <a:pt x="1746" y="345"/>
                    <a:pt x="1742" y="342"/>
                  </a:cubicBezTo>
                  <a:cubicBezTo>
                    <a:pt x="1739" y="338"/>
                    <a:pt x="1734" y="336"/>
                    <a:pt x="1731" y="334"/>
                  </a:cubicBezTo>
                  <a:cubicBezTo>
                    <a:pt x="1728" y="332"/>
                    <a:pt x="1727" y="330"/>
                    <a:pt x="1726" y="329"/>
                  </a:cubicBezTo>
                  <a:cubicBezTo>
                    <a:pt x="1725" y="328"/>
                    <a:pt x="1724" y="327"/>
                    <a:pt x="1724" y="327"/>
                  </a:cubicBezTo>
                  <a:lnTo>
                    <a:pt x="1721" y="324"/>
                  </a:lnTo>
                  <a:cubicBezTo>
                    <a:pt x="1721" y="323"/>
                    <a:pt x="1721" y="321"/>
                    <a:pt x="1721" y="320"/>
                  </a:cubicBezTo>
                  <a:cubicBezTo>
                    <a:pt x="1720" y="315"/>
                    <a:pt x="1720" y="310"/>
                    <a:pt x="1719" y="306"/>
                  </a:cubicBezTo>
                  <a:cubicBezTo>
                    <a:pt x="1718" y="299"/>
                    <a:pt x="1716" y="293"/>
                    <a:pt x="1712" y="288"/>
                  </a:cubicBezTo>
                  <a:cubicBezTo>
                    <a:pt x="1709" y="284"/>
                    <a:pt x="1705" y="279"/>
                    <a:pt x="1700" y="276"/>
                  </a:cubicBezTo>
                  <a:cubicBezTo>
                    <a:pt x="1696" y="272"/>
                    <a:pt x="1691" y="270"/>
                    <a:pt x="1687" y="268"/>
                  </a:cubicBezTo>
                  <a:cubicBezTo>
                    <a:pt x="1685" y="266"/>
                    <a:pt x="1683" y="265"/>
                    <a:pt x="1682" y="264"/>
                  </a:cubicBezTo>
                  <a:cubicBezTo>
                    <a:pt x="1681" y="262"/>
                    <a:pt x="1678" y="260"/>
                    <a:pt x="1677" y="257"/>
                  </a:cubicBezTo>
                  <a:cubicBezTo>
                    <a:pt x="1674" y="254"/>
                    <a:pt x="1670" y="250"/>
                    <a:pt x="1667" y="247"/>
                  </a:cubicBezTo>
                  <a:cubicBezTo>
                    <a:pt x="1665" y="244"/>
                    <a:pt x="1662" y="242"/>
                    <a:pt x="1660" y="240"/>
                  </a:cubicBezTo>
                  <a:cubicBezTo>
                    <a:pt x="1658" y="237"/>
                    <a:pt x="1655" y="235"/>
                    <a:pt x="1654" y="233"/>
                  </a:cubicBezTo>
                  <a:cubicBezTo>
                    <a:pt x="1654" y="231"/>
                    <a:pt x="1655" y="228"/>
                    <a:pt x="1655" y="227"/>
                  </a:cubicBezTo>
                  <a:cubicBezTo>
                    <a:pt x="1658" y="221"/>
                    <a:pt x="1659" y="217"/>
                    <a:pt x="1659" y="212"/>
                  </a:cubicBezTo>
                  <a:cubicBezTo>
                    <a:pt x="1660" y="204"/>
                    <a:pt x="1659" y="197"/>
                    <a:pt x="1655" y="190"/>
                  </a:cubicBezTo>
                  <a:cubicBezTo>
                    <a:pt x="1652" y="183"/>
                    <a:pt x="1646" y="178"/>
                    <a:pt x="1639" y="175"/>
                  </a:cubicBezTo>
                  <a:cubicBezTo>
                    <a:pt x="1633" y="173"/>
                    <a:pt x="1628" y="170"/>
                    <a:pt x="1622" y="170"/>
                  </a:cubicBezTo>
                  <a:cubicBezTo>
                    <a:pt x="1618" y="170"/>
                    <a:pt x="1616" y="170"/>
                    <a:pt x="1612" y="169"/>
                  </a:cubicBezTo>
                  <a:lnTo>
                    <a:pt x="1611" y="169"/>
                  </a:lnTo>
                  <a:cubicBezTo>
                    <a:pt x="1610" y="168"/>
                    <a:pt x="1610" y="167"/>
                    <a:pt x="1609" y="167"/>
                  </a:cubicBezTo>
                  <a:cubicBezTo>
                    <a:pt x="1609" y="165"/>
                    <a:pt x="1609" y="163"/>
                    <a:pt x="1609" y="161"/>
                  </a:cubicBezTo>
                  <a:cubicBezTo>
                    <a:pt x="1610" y="156"/>
                    <a:pt x="1610" y="151"/>
                    <a:pt x="1609" y="145"/>
                  </a:cubicBezTo>
                  <a:cubicBezTo>
                    <a:pt x="1608" y="139"/>
                    <a:pt x="1606" y="133"/>
                    <a:pt x="1602" y="129"/>
                  </a:cubicBezTo>
                  <a:cubicBezTo>
                    <a:pt x="1600" y="126"/>
                    <a:pt x="1599" y="124"/>
                    <a:pt x="1597" y="120"/>
                  </a:cubicBezTo>
                  <a:cubicBezTo>
                    <a:pt x="1596" y="118"/>
                    <a:pt x="1595" y="116"/>
                    <a:pt x="1593" y="111"/>
                  </a:cubicBezTo>
                  <a:cubicBezTo>
                    <a:pt x="1589" y="103"/>
                    <a:pt x="1585" y="96"/>
                    <a:pt x="1580" y="89"/>
                  </a:cubicBezTo>
                  <a:cubicBezTo>
                    <a:pt x="1578" y="86"/>
                    <a:pt x="1577" y="83"/>
                    <a:pt x="1574" y="80"/>
                  </a:cubicBezTo>
                  <a:cubicBezTo>
                    <a:pt x="1573" y="76"/>
                    <a:pt x="1571" y="73"/>
                    <a:pt x="1568" y="70"/>
                  </a:cubicBezTo>
                  <a:cubicBezTo>
                    <a:pt x="1563" y="61"/>
                    <a:pt x="1559" y="57"/>
                    <a:pt x="1556" y="51"/>
                  </a:cubicBezTo>
                  <a:cubicBezTo>
                    <a:pt x="1551" y="43"/>
                    <a:pt x="1548" y="36"/>
                    <a:pt x="1543" y="30"/>
                  </a:cubicBezTo>
                  <a:cubicBezTo>
                    <a:pt x="1538" y="24"/>
                    <a:pt x="1534" y="20"/>
                    <a:pt x="1527" y="17"/>
                  </a:cubicBezTo>
                  <a:cubicBezTo>
                    <a:pt x="1522" y="15"/>
                    <a:pt x="1517" y="14"/>
                    <a:pt x="1512" y="14"/>
                  </a:cubicBezTo>
                  <a:cubicBezTo>
                    <a:pt x="1509" y="14"/>
                    <a:pt x="1507" y="13"/>
                    <a:pt x="1505" y="13"/>
                  </a:cubicBezTo>
                  <a:cubicBezTo>
                    <a:pt x="1504" y="12"/>
                    <a:pt x="1502" y="12"/>
                    <a:pt x="1502" y="10"/>
                  </a:cubicBezTo>
                  <a:lnTo>
                    <a:pt x="1499" y="7"/>
                  </a:lnTo>
                  <a:cubicBezTo>
                    <a:pt x="1496" y="3"/>
                    <a:pt x="1492" y="1"/>
                    <a:pt x="14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32" name="Google Shape;1332;p40">
            <a:extLst>
              <a:ext uri="{FF2B5EF4-FFF2-40B4-BE49-F238E27FC236}">
                <a16:creationId xmlns:a16="http://schemas.microsoft.com/office/drawing/2014/main" id="{1E5200CD-BD35-83EA-CE8F-A2B079E830A6}"/>
              </a:ext>
            </a:extLst>
          </p:cNvPr>
          <p:cNvGrpSpPr/>
          <p:nvPr/>
        </p:nvGrpSpPr>
        <p:grpSpPr>
          <a:xfrm rot="2327373">
            <a:off x="6092701" y="3323546"/>
            <a:ext cx="429201" cy="267866"/>
            <a:chOff x="2558225" y="5207975"/>
            <a:chExt cx="429175" cy="267850"/>
          </a:xfrm>
        </p:grpSpPr>
        <p:sp>
          <p:nvSpPr>
            <p:cNvPr id="1333" name="Google Shape;1333;p40">
              <a:extLst>
                <a:ext uri="{FF2B5EF4-FFF2-40B4-BE49-F238E27FC236}">
                  <a16:creationId xmlns:a16="http://schemas.microsoft.com/office/drawing/2014/main" id="{DC2F2A33-4A2F-942D-024C-FCF5BDAFD55E}"/>
                </a:ext>
              </a:extLst>
            </p:cNvPr>
            <p:cNvSpPr/>
            <p:nvPr/>
          </p:nvSpPr>
          <p:spPr>
            <a:xfrm>
              <a:off x="2579025" y="5207975"/>
              <a:ext cx="408375" cy="191275"/>
            </a:xfrm>
            <a:custGeom>
              <a:avLst/>
              <a:gdLst/>
              <a:ahLst/>
              <a:cxnLst/>
              <a:rect l="l" t="t" r="r" b="b"/>
              <a:pathLst>
                <a:path w="16335" h="7651" extrusionOk="0">
                  <a:moveTo>
                    <a:pt x="15588" y="874"/>
                  </a:moveTo>
                  <a:cubicBezTo>
                    <a:pt x="15595" y="878"/>
                    <a:pt x="15602" y="882"/>
                    <a:pt x="15608" y="885"/>
                  </a:cubicBezTo>
                  <a:lnTo>
                    <a:pt x="15608" y="885"/>
                  </a:lnTo>
                  <a:cubicBezTo>
                    <a:pt x="15601" y="883"/>
                    <a:pt x="15594" y="879"/>
                    <a:pt x="15587" y="875"/>
                  </a:cubicBezTo>
                  <a:lnTo>
                    <a:pt x="15588" y="874"/>
                  </a:lnTo>
                  <a:close/>
                  <a:moveTo>
                    <a:pt x="15671" y="894"/>
                  </a:moveTo>
                  <a:cubicBezTo>
                    <a:pt x="15675" y="894"/>
                    <a:pt x="15672" y="896"/>
                    <a:pt x="15661" y="896"/>
                  </a:cubicBezTo>
                  <a:lnTo>
                    <a:pt x="15661" y="896"/>
                  </a:lnTo>
                  <a:cubicBezTo>
                    <a:pt x="15663" y="895"/>
                    <a:pt x="15664" y="895"/>
                    <a:pt x="15666" y="895"/>
                  </a:cubicBezTo>
                  <a:cubicBezTo>
                    <a:pt x="15668" y="895"/>
                    <a:pt x="15670" y="894"/>
                    <a:pt x="15671" y="894"/>
                  </a:cubicBezTo>
                  <a:close/>
                  <a:moveTo>
                    <a:pt x="15672" y="0"/>
                  </a:moveTo>
                  <a:cubicBezTo>
                    <a:pt x="15590" y="0"/>
                    <a:pt x="15509" y="12"/>
                    <a:pt x="15431" y="35"/>
                  </a:cubicBezTo>
                  <a:cubicBezTo>
                    <a:pt x="15268" y="83"/>
                    <a:pt x="15154" y="152"/>
                    <a:pt x="15051" y="220"/>
                  </a:cubicBezTo>
                  <a:cubicBezTo>
                    <a:pt x="14799" y="393"/>
                    <a:pt x="14671" y="600"/>
                    <a:pt x="14561" y="749"/>
                  </a:cubicBezTo>
                  <a:lnTo>
                    <a:pt x="14404" y="979"/>
                  </a:lnTo>
                  <a:lnTo>
                    <a:pt x="14326" y="1094"/>
                  </a:lnTo>
                  <a:lnTo>
                    <a:pt x="14300" y="1130"/>
                  </a:lnTo>
                  <a:cubicBezTo>
                    <a:pt x="14293" y="1139"/>
                    <a:pt x="14286" y="1146"/>
                    <a:pt x="14279" y="1152"/>
                  </a:cubicBezTo>
                  <a:cubicBezTo>
                    <a:pt x="14244" y="1191"/>
                    <a:pt x="14164" y="1247"/>
                    <a:pt x="14065" y="1342"/>
                  </a:cubicBezTo>
                  <a:cubicBezTo>
                    <a:pt x="14037" y="1368"/>
                    <a:pt x="14011" y="1396"/>
                    <a:pt x="13987" y="1425"/>
                  </a:cubicBezTo>
                  <a:lnTo>
                    <a:pt x="13935" y="1485"/>
                  </a:lnTo>
                  <a:lnTo>
                    <a:pt x="13845" y="1591"/>
                  </a:lnTo>
                  <a:lnTo>
                    <a:pt x="13662" y="1806"/>
                  </a:lnTo>
                  <a:cubicBezTo>
                    <a:pt x="13586" y="1899"/>
                    <a:pt x="13528" y="1983"/>
                    <a:pt x="13479" y="2051"/>
                  </a:cubicBezTo>
                  <a:cubicBezTo>
                    <a:pt x="13453" y="2085"/>
                    <a:pt x="13430" y="2115"/>
                    <a:pt x="13408" y="2141"/>
                  </a:cubicBezTo>
                  <a:lnTo>
                    <a:pt x="13310" y="2257"/>
                  </a:lnTo>
                  <a:cubicBezTo>
                    <a:pt x="13245" y="2337"/>
                    <a:pt x="13189" y="2408"/>
                    <a:pt x="13138" y="2467"/>
                  </a:cubicBezTo>
                  <a:lnTo>
                    <a:pt x="13097" y="2512"/>
                  </a:lnTo>
                  <a:cubicBezTo>
                    <a:pt x="13072" y="2539"/>
                    <a:pt x="13048" y="2569"/>
                    <a:pt x="13026" y="2599"/>
                  </a:cubicBezTo>
                  <a:cubicBezTo>
                    <a:pt x="12983" y="2654"/>
                    <a:pt x="12952" y="2704"/>
                    <a:pt x="12926" y="2747"/>
                  </a:cubicBezTo>
                  <a:cubicBezTo>
                    <a:pt x="12901" y="2788"/>
                    <a:pt x="12880" y="2823"/>
                    <a:pt x="12863" y="2847"/>
                  </a:cubicBezTo>
                  <a:cubicBezTo>
                    <a:pt x="12855" y="2859"/>
                    <a:pt x="12848" y="2868"/>
                    <a:pt x="12842" y="2876"/>
                  </a:cubicBezTo>
                  <a:cubicBezTo>
                    <a:pt x="12839" y="2882"/>
                    <a:pt x="12834" y="2886"/>
                    <a:pt x="12834" y="2886"/>
                  </a:cubicBezTo>
                  <a:cubicBezTo>
                    <a:pt x="12834" y="2886"/>
                    <a:pt x="12835" y="2886"/>
                    <a:pt x="12838" y="2884"/>
                  </a:cubicBezTo>
                  <a:cubicBezTo>
                    <a:pt x="12838" y="2884"/>
                    <a:pt x="12838" y="2884"/>
                    <a:pt x="12838" y="2884"/>
                  </a:cubicBezTo>
                  <a:cubicBezTo>
                    <a:pt x="12844" y="2884"/>
                    <a:pt x="12780" y="2917"/>
                    <a:pt x="12675" y="2962"/>
                  </a:cubicBezTo>
                  <a:cubicBezTo>
                    <a:pt x="12605" y="2993"/>
                    <a:pt x="12538" y="3032"/>
                    <a:pt x="12477" y="3077"/>
                  </a:cubicBezTo>
                  <a:cubicBezTo>
                    <a:pt x="12459" y="3091"/>
                    <a:pt x="12437" y="3111"/>
                    <a:pt x="12420" y="3125"/>
                  </a:cubicBezTo>
                  <a:lnTo>
                    <a:pt x="12382" y="3164"/>
                  </a:lnTo>
                  <a:cubicBezTo>
                    <a:pt x="12358" y="3189"/>
                    <a:pt x="12336" y="3214"/>
                    <a:pt x="12316" y="3238"/>
                  </a:cubicBezTo>
                  <a:cubicBezTo>
                    <a:pt x="12239" y="3334"/>
                    <a:pt x="12190" y="3409"/>
                    <a:pt x="12152" y="3451"/>
                  </a:cubicBezTo>
                  <a:cubicBezTo>
                    <a:pt x="12127" y="3483"/>
                    <a:pt x="12080" y="3519"/>
                    <a:pt x="12006" y="3567"/>
                  </a:cubicBezTo>
                  <a:cubicBezTo>
                    <a:pt x="11933" y="3616"/>
                    <a:pt x="11836" y="3673"/>
                    <a:pt x="11732" y="3764"/>
                  </a:cubicBezTo>
                  <a:cubicBezTo>
                    <a:pt x="11630" y="3854"/>
                    <a:pt x="11564" y="3938"/>
                    <a:pt x="11510" y="3996"/>
                  </a:cubicBezTo>
                  <a:cubicBezTo>
                    <a:pt x="11487" y="4021"/>
                    <a:pt x="11464" y="4044"/>
                    <a:pt x="11439" y="4066"/>
                  </a:cubicBezTo>
                  <a:cubicBezTo>
                    <a:pt x="11438" y="4069"/>
                    <a:pt x="11400" y="4099"/>
                    <a:pt x="11377" y="4119"/>
                  </a:cubicBezTo>
                  <a:cubicBezTo>
                    <a:pt x="11351" y="4144"/>
                    <a:pt x="11329" y="4166"/>
                    <a:pt x="11308" y="4186"/>
                  </a:cubicBezTo>
                  <a:cubicBezTo>
                    <a:pt x="11226" y="4273"/>
                    <a:pt x="11170" y="4344"/>
                    <a:pt x="11129" y="4382"/>
                  </a:cubicBezTo>
                  <a:cubicBezTo>
                    <a:pt x="11114" y="4397"/>
                    <a:pt x="11096" y="4411"/>
                    <a:pt x="11077" y="4422"/>
                  </a:cubicBezTo>
                  <a:cubicBezTo>
                    <a:pt x="11047" y="4440"/>
                    <a:pt x="11015" y="4455"/>
                    <a:pt x="10984" y="4468"/>
                  </a:cubicBezTo>
                  <a:cubicBezTo>
                    <a:pt x="10944" y="4486"/>
                    <a:pt x="10896" y="4505"/>
                    <a:pt x="10842" y="4532"/>
                  </a:cubicBezTo>
                  <a:cubicBezTo>
                    <a:pt x="10814" y="4545"/>
                    <a:pt x="10786" y="4560"/>
                    <a:pt x="10756" y="4577"/>
                  </a:cubicBezTo>
                  <a:cubicBezTo>
                    <a:pt x="10728" y="4592"/>
                    <a:pt x="10686" y="4622"/>
                    <a:pt x="10672" y="4630"/>
                  </a:cubicBezTo>
                  <a:cubicBezTo>
                    <a:pt x="10515" y="4730"/>
                    <a:pt x="10356" y="4825"/>
                    <a:pt x="10201" y="4927"/>
                  </a:cubicBezTo>
                  <a:lnTo>
                    <a:pt x="9968" y="5080"/>
                  </a:lnTo>
                  <a:lnTo>
                    <a:pt x="9834" y="5167"/>
                  </a:lnTo>
                  <a:cubicBezTo>
                    <a:pt x="9787" y="5200"/>
                    <a:pt x="9747" y="5230"/>
                    <a:pt x="9709" y="5259"/>
                  </a:cubicBezTo>
                  <a:cubicBezTo>
                    <a:pt x="9631" y="5318"/>
                    <a:pt x="9575" y="5360"/>
                    <a:pt x="9513" y="5393"/>
                  </a:cubicBezTo>
                  <a:cubicBezTo>
                    <a:pt x="9446" y="5430"/>
                    <a:pt x="9364" y="5465"/>
                    <a:pt x="9274" y="5507"/>
                  </a:cubicBezTo>
                  <a:cubicBezTo>
                    <a:pt x="9228" y="5528"/>
                    <a:pt x="9181" y="5551"/>
                    <a:pt x="9131" y="5576"/>
                  </a:cubicBezTo>
                  <a:cubicBezTo>
                    <a:pt x="9094" y="5596"/>
                    <a:pt x="9062" y="5612"/>
                    <a:pt x="9021" y="5630"/>
                  </a:cubicBezTo>
                  <a:lnTo>
                    <a:pt x="8756" y="5745"/>
                  </a:lnTo>
                  <a:lnTo>
                    <a:pt x="8225" y="5977"/>
                  </a:lnTo>
                  <a:cubicBezTo>
                    <a:pt x="8125" y="6028"/>
                    <a:pt x="8042" y="6080"/>
                    <a:pt x="7970" y="6118"/>
                  </a:cubicBezTo>
                  <a:cubicBezTo>
                    <a:pt x="7935" y="6138"/>
                    <a:pt x="7901" y="6154"/>
                    <a:pt x="7864" y="6169"/>
                  </a:cubicBezTo>
                  <a:cubicBezTo>
                    <a:pt x="7812" y="6192"/>
                    <a:pt x="7760" y="6218"/>
                    <a:pt x="7710" y="6245"/>
                  </a:cubicBezTo>
                  <a:cubicBezTo>
                    <a:pt x="7619" y="6295"/>
                    <a:pt x="7546" y="6340"/>
                    <a:pt x="7485" y="6366"/>
                  </a:cubicBezTo>
                  <a:lnTo>
                    <a:pt x="7463" y="6375"/>
                  </a:lnTo>
                  <a:lnTo>
                    <a:pt x="7453" y="6378"/>
                  </a:lnTo>
                  <a:cubicBezTo>
                    <a:pt x="7443" y="6381"/>
                    <a:pt x="7431" y="6383"/>
                    <a:pt x="7421" y="6384"/>
                  </a:cubicBezTo>
                  <a:cubicBezTo>
                    <a:pt x="7383" y="6389"/>
                    <a:pt x="7345" y="6391"/>
                    <a:pt x="7307" y="6391"/>
                  </a:cubicBezTo>
                  <a:cubicBezTo>
                    <a:pt x="7249" y="6391"/>
                    <a:pt x="7192" y="6394"/>
                    <a:pt x="7135" y="6401"/>
                  </a:cubicBezTo>
                  <a:cubicBezTo>
                    <a:pt x="7064" y="6409"/>
                    <a:pt x="6995" y="6429"/>
                    <a:pt x="6930" y="6456"/>
                  </a:cubicBezTo>
                  <a:cubicBezTo>
                    <a:pt x="6814" y="6504"/>
                    <a:pt x="6730" y="6557"/>
                    <a:pt x="6661" y="6591"/>
                  </a:cubicBezTo>
                  <a:cubicBezTo>
                    <a:pt x="6632" y="6606"/>
                    <a:pt x="6603" y="6617"/>
                    <a:pt x="6572" y="6628"/>
                  </a:cubicBezTo>
                  <a:cubicBezTo>
                    <a:pt x="6544" y="6636"/>
                    <a:pt x="6514" y="6639"/>
                    <a:pt x="6485" y="6642"/>
                  </a:cubicBezTo>
                  <a:cubicBezTo>
                    <a:pt x="6409" y="6647"/>
                    <a:pt x="6306" y="6641"/>
                    <a:pt x="6172" y="6662"/>
                  </a:cubicBezTo>
                  <a:cubicBezTo>
                    <a:pt x="6155" y="6666"/>
                    <a:pt x="6137" y="6669"/>
                    <a:pt x="6120" y="6674"/>
                  </a:cubicBezTo>
                  <a:cubicBezTo>
                    <a:pt x="6103" y="6677"/>
                    <a:pt x="6076" y="6687"/>
                    <a:pt x="6055" y="6694"/>
                  </a:cubicBezTo>
                  <a:cubicBezTo>
                    <a:pt x="6018" y="6709"/>
                    <a:pt x="5981" y="6727"/>
                    <a:pt x="5948" y="6749"/>
                  </a:cubicBezTo>
                  <a:cubicBezTo>
                    <a:pt x="5899" y="6781"/>
                    <a:pt x="5852" y="6817"/>
                    <a:pt x="5808" y="6857"/>
                  </a:cubicBezTo>
                  <a:cubicBezTo>
                    <a:pt x="5780" y="6882"/>
                    <a:pt x="5752" y="6905"/>
                    <a:pt x="5722" y="6927"/>
                  </a:cubicBezTo>
                  <a:cubicBezTo>
                    <a:pt x="5698" y="6941"/>
                    <a:pt x="5700" y="6939"/>
                    <a:pt x="5698" y="6941"/>
                  </a:cubicBezTo>
                  <a:cubicBezTo>
                    <a:pt x="5697" y="6942"/>
                    <a:pt x="5694" y="6942"/>
                    <a:pt x="5690" y="6942"/>
                  </a:cubicBezTo>
                  <a:cubicBezTo>
                    <a:pt x="5663" y="6942"/>
                    <a:pt x="5590" y="6926"/>
                    <a:pt x="5497" y="6903"/>
                  </a:cubicBezTo>
                  <a:cubicBezTo>
                    <a:pt x="5436" y="6888"/>
                    <a:pt x="5372" y="6881"/>
                    <a:pt x="5309" y="6881"/>
                  </a:cubicBezTo>
                  <a:cubicBezTo>
                    <a:pt x="5304" y="6881"/>
                    <a:pt x="5299" y="6881"/>
                    <a:pt x="5294" y="6881"/>
                  </a:cubicBezTo>
                  <a:cubicBezTo>
                    <a:pt x="5218" y="6884"/>
                    <a:pt x="5143" y="6903"/>
                    <a:pt x="5073" y="6934"/>
                  </a:cubicBezTo>
                  <a:cubicBezTo>
                    <a:pt x="4958" y="6986"/>
                    <a:pt x="4880" y="7039"/>
                    <a:pt x="4825" y="7060"/>
                  </a:cubicBezTo>
                  <a:cubicBezTo>
                    <a:pt x="4805" y="7070"/>
                    <a:pt x="4783" y="7075"/>
                    <a:pt x="4761" y="7076"/>
                  </a:cubicBezTo>
                  <a:cubicBezTo>
                    <a:pt x="4754" y="7076"/>
                    <a:pt x="4746" y="7077"/>
                    <a:pt x="4739" y="7077"/>
                  </a:cubicBezTo>
                  <a:cubicBezTo>
                    <a:pt x="4712" y="7077"/>
                    <a:pt x="4686" y="7075"/>
                    <a:pt x="4660" y="7070"/>
                  </a:cubicBezTo>
                  <a:cubicBezTo>
                    <a:pt x="4592" y="7063"/>
                    <a:pt x="4506" y="7043"/>
                    <a:pt x="4398" y="7043"/>
                  </a:cubicBezTo>
                  <a:cubicBezTo>
                    <a:pt x="4374" y="7043"/>
                    <a:pt x="4349" y="7044"/>
                    <a:pt x="4322" y="7046"/>
                  </a:cubicBezTo>
                  <a:cubicBezTo>
                    <a:pt x="4191" y="7061"/>
                    <a:pt x="4091" y="7100"/>
                    <a:pt x="4007" y="7126"/>
                  </a:cubicBezTo>
                  <a:cubicBezTo>
                    <a:pt x="3970" y="7137"/>
                    <a:pt x="3933" y="7148"/>
                    <a:pt x="3896" y="7155"/>
                  </a:cubicBezTo>
                  <a:cubicBezTo>
                    <a:pt x="3873" y="7159"/>
                    <a:pt x="3849" y="7161"/>
                    <a:pt x="3826" y="7161"/>
                  </a:cubicBezTo>
                  <a:cubicBezTo>
                    <a:pt x="3817" y="7161"/>
                    <a:pt x="3809" y="7161"/>
                    <a:pt x="3801" y="7160"/>
                  </a:cubicBezTo>
                  <a:cubicBezTo>
                    <a:pt x="3728" y="7157"/>
                    <a:pt x="3637" y="7138"/>
                    <a:pt x="3524" y="7128"/>
                  </a:cubicBezTo>
                  <a:cubicBezTo>
                    <a:pt x="3496" y="7126"/>
                    <a:pt x="3469" y="7125"/>
                    <a:pt x="3441" y="7125"/>
                  </a:cubicBezTo>
                  <a:cubicBezTo>
                    <a:pt x="3408" y="7125"/>
                    <a:pt x="3374" y="7127"/>
                    <a:pt x="3340" y="7130"/>
                  </a:cubicBezTo>
                  <a:cubicBezTo>
                    <a:pt x="3286" y="7138"/>
                    <a:pt x="3232" y="7148"/>
                    <a:pt x="3177" y="7162"/>
                  </a:cubicBezTo>
                  <a:cubicBezTo>
                    <a:pt x="3080" y="7186"/>
                    <a:pt x="3001" y="7206"/>
                    <a:pt x="2940" y="7208"/>
                  </a:cubicBezTo>
                  <a:cubicBezTo>
                    <a:pt x="2816" y="7209"/>
                    <a:pt x="2713" y="7237"/>
                    <a:pt x="2626" y="7253"/>
                  </a:cubicBezTo>
                  <a:cubicBezTo>
                    <a:pt x="2567" y="7264"/>
                    <a:pt x="2523" y="7270"/>
                    <a:pt x="2480" y="7270"/>
                  </a:cubicBezTo>
                  <a:cubicBezTo>
                    <a:pt x="2457" y="7270"/>
                    <a:pt x="2433" y="7269"/>
                    <a:pt x="2408" y="7264"/>
                  </a:cubicBezTo>
                  <a:cubicBezTo>
                    <a:pt x="2334" y="7254"/>
                    <a:pt x="2244" y="7225"/>
                    <a:pt x="2134" y="7204"/>
                  </a:cubicBezTo>
                  <a:cubicBezTo>
                    <a:pt x="2081" y="7194"/>
                    <a:pt x="2026" y="7188"/>
                    <a:pt x="1971" y="7188"/>
                  </a:cubicBezTo>
                  <a:cubicBezTo>
                    <a:pt x="1966" y="7188"/>
                    <a:pt x="1961" y="7188"/>
                    <a:pt x="1956" y="7188"/>
                  </a:cubicBezTo>
                  <a:cubicBezTo>
                    <a:pt x="1902" y="7189"/>
                    <a:pt x="1848" y="7194"/>
                    <a:pt x="1793" y="7202"/>
                  </a:cubicBezTo>
                  <a:cubicBezTo>
                    <a:pt x="1708" y="7215"/>
                    <a:pt x="1635" y="7226"/>
                    <a:pt x="1576" y="7226"/>
                  </a:cubicBezTo>
                  <a:cubicBezTo>
                    <a:pt x="1567" y="7226"/>
                    <a:pt x="1557" y="7226"/>
                    <a:pt x="1548" y="7225"/>
                  </a:cubicBezTo>
                  <a:cubicBezTo>
                    <a:pt x="1460" y="7216"/>
                    <a:pt x="1374" y="7201"/>
                    <a:pt x="1287" y="7182"/>
                  </a:cubicBezTo>
                  <a:cubicBezTo>
                    <a:pt x="1197" y="7160"/>
                    <a:pt x="1078" y="7148"/>
                    <a:pt x="1008" y="7134"/>
                  </a:cubicBezTo>
                  <a:cubicBezTo>
                    <a:pt x="926" y="7117"/>
                    <a:pt x="835" y="7089"/>
                    <a:pt x="735" y="7065"/>
                  </a:cubicBezTo>
                  <a:cubicBezTo>
                    <a:pt x="687" y="7052"/>
                    <a:pt x="623" y="7043"/>
                    <a:pt x="602" y="7037"/>
                  </a:cubicBezTo>
                  <a:cubicBezTo>
                    <a:pt x="565" y="7026"/>
                    <a:pt x="528" y="7013"/>
                    <a:pt x="493" y="6995"/>
                  </a:cubicBezTo>
                  <a:cubicBezTo>
                    <a:pt x="414" y="6958"/>
                    <a:pt x="321" y="6904"/>
                    <a:pt x="196" y="6876"/>
                  </a:cubicBezTo>
                  <a:cubicBezTo>
                    <a:pt x="186" y="6874"/>
                    <a:pt x="176" y="6873"/>
                    <a:pt x="166" y="6873"/>
                  </a:cubicBezTo>
                  <a:cubicBezTo>
                    <a:pt x="97" y="6873"/>
                    <a:pt x="35" y="6921"/>
                    <a:pt x="19" y="6991"/>
                  </a:cubicBezTo>
                  <a:cubicBezTo>
                    <a:pt x="0" y="7070"/>
                    <a:pt x="49" y="7151"/>
                    <a:pt x="128" y="7172"/>
                  </a:cubicBezTo>
                  <a:lnTo>
                    <a:pt x="131" y="7172"/>
                  </a:lnTo>
                  <a:cubicBezTo>
                    <a:pt x="193" y="7187"/>
                    <a:pt x="267" y="7229"/>
                    <a:pt x="357" y="7276"/>
                  </a:cubicBezTo>
                  <a:cubicBezTo>
                    <a:pt x="407" y="7301"/>
                    <a:pt x="459" y="7323"/>
                    <a:pt x="513" y="7341"/>
                  </a:cubicBezTo>
                  <a:cubicBezTo>
                    <a:pt x="582" y="7360"/>
                    <a:pt x="614" y="7363"/>
                    <a:pt x="657" y="7377"/>
                  </a:cubicBezTo>
                  <a:cubicBezTo>
                    <a:pt x="742" y="7398"/>
                    <a:pt x="832" y="7431"/>
                    <a:pt x="935" y="7456"/>
                  </a:cubicBezTo>
                  <a:cubicBezTo>
                    <a:pt x="1050" y="7482"/>
                    <a:pt x="1121" y="7489"/>
                    <a:pt x="1216" y="7514"/>
                  </a:cubicBezTo>
                  <a:cubicBezTo>
                    <a:pt x="1314" y="7539"/>
                    <a:pt x="1413" y="7559"/>
                    <a:pt x="1515" y="7573"/>
                  </a:cubicBezTo>
                  <a:cubicBezTo>
                    <a:pt x="1545" y="7576"/>
                    <a:pt x="1575" y="7577"/>
                    <a:pt x="1603" y="7577"/>
                  </a:cubicBezTo>
                  <a:cubicBezTo>
                    <a:pt x="1692" y="7577"/>
                    <a:pt x="1770" y="7565"/>
                    <a:pt x="1837" y="7558"/>
                  </a:cubicBezTo>
                  <a:cubicBezTo>
                    <a:pt x="1878" y="7553"/>
                    <a:pt x="1918" y="7551"/>
                    <a:pt x="1957" y="7551"/>
                  </a:cubicBezTo>
                  <a:cubicBezTo>
                    <a:pt x="1993" y="7552"/>
                    <a:pt x="2028" y="7557"/>
                    <a:pt x="2062" y="7565"/>
                  </a:cubicBezTo>
                  <a:cubicBezTo>
                    <a:pt x="2140" y="7581"/>
                    <a:pt x="2231" y="7613"/>
                    <a:pt x="2343" y="7636"/>
                  </a:cubicBezTo>
                  <a:cubicBezTo>
                    <a:pt x="2393" y="7646"/>
                    <a:pt x="2444" y="7651"/>
                    <a:pt x="2495" y="7651"/>
                  </a:cubicBezTo>
                  <a:cubicBezTo>
                    <a:pt x="2505" y="7651"/>
                    <a:pt x="2516" y="7651"/>
                    <a:pt x="2526" y="7650"/>
                  </a:cubicBezTo>
                  <a:cubicBezTo>
                    <a:pt x="2581" y="7648"/>
                    <a:pt x="2637" y="7642"/>
                    <a:pt x="2692" y="7633"/>
                  </a:cubicBezTo>
                  <a:cubicBezTo>
                    <a:pt x="2786" y="7618"/>
                    <a:pt x="2865" y="7603"/>
                    <a:pt x="2929" y="7603"/>
                  </a:cubicBezTo>
                  <a:cubicBezTo>
                    <a:pt x="2933" y="7603"/>
                    <a:pt x="2937" y="7603"/>
                    <a:pt x="2942" y="7603"/>
                  </a:cubicBezTo>
                  <a:cubicBezTo>
                    <a:pt x="3072" y="7603"/>
                    <a:pt x="3179" y="7574"/>
                    <a:pt x="3265" y="7557"/>
                  </a:cubicBezTo>
                  <a:cubicBezTo>
                    <a:pt x="3304" y="7549"/>
                    <a:pt x="3344" y="7542"/>
                    <a:pt x="3383" y="7538"/>
                  </a:cubicBezTo>
                  <a:cubicBezTo>
                    <a:pt x="3397" y="7537"/>
                    <a:pt x="3412" y="7537"/>
                    <a:pt x="3426" y="7537"/>
                  </a:cubicBezTo>
                  <a:cubicBezTo>
                    <a:pt x="3445" y="7537"/>
                    <a:pt x="3465" y="7538"/>
                    <a:pt x="3485" y="7541"/>
                  </a:cubicBezTo>
                  <a:cubicBezTo>
                    <a:pt x="3560" y="7549"/>
                    <a:pt x="3655" y="7573"/>
                    <a:pt x="3772" y="7583"/>
                  </a:cubicBezTo>
                  <a:cubicBezTo>
                    <a:pt x="3796" y="7585"/>
                    <a:pt x="3820" y="7586"/>
                    <a:pt x="3843" y="7586"/>
                  </a:cubicBezTo>
                  <a:cubicBezTo>
                    <a:pt x="3883" y="7586"/>
                    <a:pt x="3922" y="7583"/>
                    <a:pt x="3962" y="7578"/>
                  </a:cubicBezTo>
                  <a:cubicBezTo>
                    <a:pt x="4017" y="7569"/>
                    <a:pt x="4073" y="7557"/>
                    <a:pt x="4127" y="7542"/>
                  </a:cubicBezTo>
                  <a:cubicBezTo>
                    <a:pt x="4225" y="7514"/>
                    <a:pt x="4307" y="7490"/>
                    <a:pt x="4365" y="7486"/>
                  </a:cubicBezTo>
                  <a:cubicBezTo>
                    <a:pt x="4369" y="7486"/>
                    <a:pt x="4374" y="7486"/>
                    <a:pt x="4379" y="7486"/>
                  </a:cubicBezTo>
                  <a:cubicBezTo>
                    <a:pt x="4425" y="7486"/>
                    <a:pt x="4499" y="7500"/>
                    <a:pt x="4593" y="7516"/>
                  </a:cubicBezTo>
                  <a:cubicBezTo>
                    <a:pt x="4653" y="7528"/>
                    <a:pt x="4714" y="7532"/>
                    <a:pt x="4775" y="7532"/>
                  </a:cubicBezTo>
                  <a:cubicBezTo>
                    <a:pt x="4849" y="7531"/>
                    <a:pt x="4921" y="7516"/>
                    <a:pt x="4989" y="7491"/>
                  </a:cubicBezTo>
                  <a:cubicBezTo>
                    <a:pt x="5111" y="7444"/>
                    <a:pt x="5193" y="7390"/>
                    <a:pt x="5254" y="7368"/>
                  </a:cubicBezTo>
                  <a:cubicBezTo>
                    <a:pt x="5271" y="7360"/>
                    <a:pt x="5289" y="7356"/>
                    <a:pt x="5309" y="7356"/>
                  </a:cubicBezTo>
                  <a:cubicBezTo>
                    <a:pt x="5334" y="7358"/>
                    <a:pt x="5361" y="7363"/>
                    <a:pt x="5386" y="7370"/>
                  </a:cubicBezTo>
                  <a:cubicBezTo>
                    <a:pt x="5459" y="7385"/>
                    <a:pt x="5552" y="7428"/>
                    <a:pt x="5706" y="7428"/>
                  </a:cubicBezTo>
                  <a:cubicBezTo>
                    <a:pt x="5719" y="7428"/>
                    <a:pt x="5731" y="7428"/>
                    <a:pt x="5745" y="7427"/>
                  </a:cubicBezTo>
                  <a:cubicBezTo>
                    <a:pt x="5830" y="7418"/>
                    <a:pt x="5913" y="7389"/>
                    <a:pt x="5986" y="7343"/>
                  </a:cubicBezTo>
                  <a:cubicBezTo>
                    <a:pt x="6035" y="7312"/>
                    <a:pt x="6082" y="7277"/>
                    <a:pt x="6126" y="7240"/>
                  </a:cubicBezTo>
                  <a:cubicBezTo>
                    <a:pt x="6154" y="7217"/>
                    <a:pt x="6182" y="7195"/>
                    <a:pt x="6213" y="7175"/>
                  </a:cubicBezTo>
                  <a:cubicBezTo>
                    <a:pt x="6218" y="7172"/>
                    <a:pt x="6225" y="7169"/>
                    <a:pt x="6232" y="7166"/>
                  </a:cubicBezTo>
                  <a:cubicBezTo>
                    <a:pt x="6234" y="7166"/>
                    <a:pt x="6232" y="7167"/>
                    <a:pt x="6233" y="7167"/>
                  </a:cubicBezTo>
                  <a:cubicBezTo>
                    <a:pt x="6233" y="7167"/>
                    <a:pt x="6234" y="7167"/>
                    <a:pt x="6236" y="7166"/>
                  </a:cubicBezTo>
                  <a:lnTo>
                    <a:pt x="6254" y="7164"/>
                  </a:lnTo>
                  <a:cubicBezTo>
                    <a:pt x="6285" y="7159"/>
                    <a:pt x="6327" y="7158"/>
                    <a:pt x="6378" y="7158"/>
                  </a:cubicBezTo>
                  <a:cubicBezTo>
                    <a:pt x="6387" y="7158"/>
                    <a:pt x="6395" y="7158"/>
                    <a:pt x="6405" y="7158"/>
                  </a:cubicBezTo>
                  <a:cubicBezTo>
                    <a:pt x="6436" y="7158"/>
                    <a:pt x="6471" y="7158"/>
                    <a:pt x="6509" y="7157"/>
                  </a:cubicBezTo>
                  <a:cubicBezTo>
                    <a:pt x="6575" y="7156"/>
                    <a:pt x="6640" y="7147"/>
                    <a:pt x="6705" y="7132"/>
                  </a:cubicBezTo>
                  <a:cubicBezTo>
                    <a:pt x="6766" y="7115"/>
                    <a:pt x="6825" y="7095"/>
                    <a:pt x="6882" y="7068"/>
                  </a:cubicBezTo>
                  <a:cubicBezTo>
                    <a:pt x="6984" y="7021"/>
                    <a:pt x="7064" y="6976"/>
                    <a:pt x="7125" y="6954"/>
                  </a:cubicBezTo>
                  <a:cubicBezTo>
                    <a:pt x="7148" y="6944"/>
                    <a:pt x="7172" y="6939"/>
                    <a:pt x="7196" y="6937"/>
                  </a:cubicBezTo>
                  <a:cubicBezTo>
                    <a:pt x="7223" y="6935"/>
                    <a:pt x="7262" y="6935"/>
                    <a:pt x="7309" y="6935"/>
                  </a:cubicBezTo>
                  <a:cubicBezTo>
                    <a:pt x="7324" y="6936"/>
                    <a:pt x="7339" y="6936"/>
                    <a:pt x="7355" y="6936"/>
                  </a:cubicBezTo>
                  <a:cubicBezTo>
                    <a:pt x="7396" y="6936"/>
                    <a:pt x="7437" y="6934"/>
                    <a:pt x="7479" y="6931"/>
                  </a:cubicBezTo>
                  <a:cubicBezTo>
                    <a:pt x="7515" y="6927"/>
                    <a:pt x="7552" y="6921"/>
                    <a:pt x="7586" y="6913"/>
                  </a:cubicBezTo>
                  <a:cubicBezTo>
                    <a:pt x="7606" y="6909"/>
                    <a:pt x="7627" y="6902"/>
                    <a:pt x="7646" y="6896"/>
                  </a:cubicBezTo>
                  <a:lnTo>
                    <a:pt x="7690" y="6880"/>
                  </a:lnTo>
                  <a:cubicBezTo>
                    <a:pt x="7806" y="6835"/>
                    <a:pt x="7896" y="6781"/>
                    <a:pt x="7972" y="6743"/>
                  </a:cubicBezTo>
                  <a:cubicBezTo>
                    <a:pt x="8006" y="6726"/>
                    <a:pt x="8040" y="6710"/>
                    <a:pt x="8076" y="6696"/>
                  </a:cubicBezTo>
                  <a:cubicBezTo>
                    <a:pt x="8124" y="6679"/>
                    <a:pt x="8184" y="6651"/>
                    <a:pt x="8230" y="6629"/>
                  </a:cubicBezTo>
                  <a:cubicBezTo>
                    <a:pt x="8327" y="6580"/>
                    <a:pt x="8407" y="6534"/>
                    <a:pt x="8477" y="6502"/>
                  </a:cubicBezTo>
                  <a:lnTo>
                    <a:pt x="8998" y="6294"/>
                  </a:lnTo>
                  <a:lnTo>
                    <a:pt x="9259" y="6191"/>
                  </a:lnTo>
                  <a:cubicBezTo>
                    <a:pt x="9307" y="6173"/>
                    <a:pt x="9361" y="6148"/>
                    <a:pt x="9407" y="6125"/>
                  </a:cubicBezTo>
                  <a:cubicBezTo>
                    <a:pt x="9443" y="6108"/>
                    <a:pt x="9482" y="6092"/>
                    <a:pt x="9523" y="6074"/>
                  </a:cubicBezTo>
                  <a:cubicBezTo>
                    <a:pt x="9606" y="6039"/>
                    <a:pt x="9702" y="6002"/>
                    <a:pt x="9802" y="5951"/>
                  </a:cubicBezTo>
                  <a:cubicBezTo>
                    <a:pt x="9910" y="5898"/>
                    <a:pt x="10008" y="5828"/>
                    <a:pt x="10084" y="5774"/>
                  </a:cubicBezTo>
                  <a:cubicBezTo>
                    <a:pt x="10124" y="5747"/>
                    <a:pt x="10159" y="5722"/>
                    <a:pt x="10192" y="5701"/>
                  </a:cubicBezTo>
                  <a:lnTo>
                    <a:pt x="10299" y="5635"/>
                  </a:lnTo>
                  <a:lnTo>
                    <a:pt x="10548" y="5485"/>
                  </a:lnTo>
                  <a:cubicBezTo>
                    <a:pt x="10713" y="5383"/>
                    <a:pt x="10883" y="5289"/>
                    <a:pt x="11050" y="5189"/>
                  </a:cubicBezTo>
                  <a:lnTo>
                    <a:pt x="11089" y="5165"/>
                  </a:lnTo>
                  <a:cubicBezTo>
                    <a:pt x="11100" y="5159"/>
                    <a:pt x="11114" y="5152"/>
                    <a:pt x="11129" y="5145"/>
                  </a:cubicBezTo>
                  <a:lnTo>
                    <a:pt x="11249" y="5097"/>
                  </a:lnTo>
                  <a:cubicBezTo>
                    <a:pt x="11305" y="5075"/>
                    <a:pt x="11360" y="5050"/>
                    <a:pt x="11414" y="5021"/>
                  </a:cubicBezTo>
                  <a:cubicBezTo>
                    <a:pt x="11478" y="4986"/>
                    <a:pt x="11538" y="4944"/>
                    <a:pt x="11592" y="4896"/>
                  </a:cubicBezTo>
                  <a:cubicBezTo>
                    <a:pt x="11693" y="4807"/>
                    <a:pt x="11756" y="4728"/>
                    <a:pt x="11808" y="4679"/>
                  </a:cubicBezTo>
                  <a:cubicBezTo>
                    <a:pt x="11821" y="4667"/>
                    <a:pt x="11832" y="4656"/>
                    <a:pt x="11843" y="4647"/>
                  </a:cubicBezTo>
                  <a:lnTo>
                    <a:pt x="11890" y="4611"/>
                  </a:lnTo>
                  <a:cubicBezTo>
                    <a:pt x="11937" y="4571"/>
                    <a:pt x="11983" y="4530"/>
                    <a:pt x="12026" y="4485"/>
                  </a:cubicBezTo>
                  <a:cubicBezTo>
                    <a:pt x="12103" y="4406"/>
                    <a:pt x="12158" y="4344"/>
                    <a:pt x="12201" y="4309"/>
                  </a:cubicBezTo>
                  <a:cubicBezTo>
                    <a:pt x="12241" y="4277"/>
                    <a:pt x="12311" y="4236"/>
                    <a:pt x="12396" y="4183"/>
                  </a:cubicBezTo>
                  <a:cubicBezTo>
                    <a:pt x="12482" y="4131"/>
                    <a:pt x="12595" y="4059"/>
                    <a:pt x="12697" y="3951"/>
                  </a:cubicBezTo>
                  <a:cubicBezTo>
                    <a:pt x="12789" y="3853"/>
                    <a:pt x="12844" y="3769"/>
                    <a:pt x="12891" y="3720"/>
                  </a:cubicBezTo>
                  <a:cubicBezTo>
                    <a:pt x="12953" y="3657"/>
                    <a:pt x="12907" y="3693"/>
                    <a:pt x="12982" y="3655"/>
                  </a:cubicBezTo>
                  <a:cubicBezTo>
                    <a:pt x="13045" y="3624"/>
                    <a:pt x="13167" y="3598"/>
                    <a:pt x="13326" y="3476"/>
                  </a:cubicBezTo>
                  <a:cubicBezTo>
                    <a:pt x="13474" y="3348"/>
                    <a:pt x="13528" y="3241"/>
                    <a:pt x="13583" y="3164"/>
                  </a:cubicBezTo>
                  <a:cubicBezTo>
                    <a:pt x="13602" y="3134"/>
                    <a:pt x="13623" y="3104"/>
                    <a:pt x="13645" y="3076"/>
                  </a:cubicBezTo>
                  <a:cubicBezTo>
                    <a:pt x="13651" y="3068"/>
                    <a:pt x="13658" y="3061"/>
                    <a:pt x="13665" y="3054"/>
                  </a:cubicBezTo>
                  <a:lnTo>
                    <a:pt x="13721" y="2995"/>
                  </a:lnTo>
                  <a:cubicBezTo>
                    <a:pt x="13798" y="2913"/>
                    <a:pt x="13860" y="2837"/>
                    <a:pt x="13918" y="2771"/>
                  </a:cubicBezTo>
                  <a:lnTo>
                    <a:pt x="14009" y="2672"/>
                  </a:lnTo>
                  <a:cubicBezTo>
                    <a:pt x="14050" y="2628"/>
                    <a:pt x="14085" y="2584"/>
                    <a:pt x="14119" y="2542"/>
                  </a:cubicBezTo>
                  <a:cubicBezTo>
                    <a:pt x="14184" y="2459"/>
                    <a:pt x="14237" y="2389"/>
                    <a:pt x="14283" y="2336"/>
                  </a:cubicBezTo>
                  <a:lnTo>
                    <a:pt x="14476" y="2123"/>
                  </a:lnTo>
                  <a:lnTo>
                    <a:pt x="14574" y="2014"/>
                  </a:lnTo>
                  <a:lnTo>
                    <a:pt x="14617" y="1968"/>
                  </a:lnTo>
                  <a:cubicBezTo>
                    <a:pt x="14621" y="1964"/>
                    <a:pt x="14630" y="1957"/>
                    <a:pt x="14638" y="1949"/>
                  </a:cubicBezTo>
                  <a:cubicBezTo>
                    <a:pt x="14676" y="1913"/>
                    <a:pt x="14754" y="1861"/>
                    <a:pt x="14857" y="1768"/>
                  </a:cubicBezTo>
                  <a:cubicBezTo>
                    <a:pt x="14885" y="1743"/>
                    <a:pt x="14910" y="1716"/>
                    <a:pt x="14936" y="1689"/>
                  </a:cubicBezTo>
                  <a:lnTo>
                    <a:pt x="14975" y="1642"/>
                  </a:lnTo>
                  <a:lnTo>
                    <a:pt x="14997" y="1613"/>
                  </a:lnTo>
                  <a:lnTo>
                    <a:pt x="15084" y="1496"/>
                  </a:lnTo>
                  <a:lnTo>
                    <a:pt x="15257" y="1261"/>
                  </a:lnTo>
                  <a:cubicBezTo>
                    <a:pt x="15371" y="1106"/>
                    <a:pt x="15467" y="994"/>
                    <a:pt x="15536" y="957"/>
                  </a:cubicBezTo>
                  <a:cubicBezTo>
                    <a:pt x="15576" y="932"/>
                    <a:pt x="15616" y="912"/>
                    <a:pt x="15642" y="902"/>
                  </a:cubicBezTo>
                  <a:lnTo>
                    <a:pt x="15642" y="902"/>
                  </a:lnTo>
                  <a:cubicBezTo>
                    <a:pt x="15700" y="927"/>
                    <a:pt x="15761" y="939"/>
                    <a:pt x="15822" y="939"/>
                  </a:cubicBezTo>
                  <a:cubicBezTo>
                    <a:pt x="15973" y="939"/>
                    <a:pt x="16120" y="864"/>
                    <a:pt x="16205" y="726"/>
                  </a:cubicBezTo>
                  <a:cubicBezTo>
                    <a:pt x="16335" y="515"/>
                    <a:pt x="16271" y="240"/>
                    <a:pt x="16061" y="108"/>
                  </a:cubicBezTo>
                  <a:cubicBezTo>
                    <a:pt x="15958" y="46"/>
                    <a:pt x="15842" y="9"/>
                    <a:pt x="15721" y="2"/>
                  </a:cubicBezTo>
                  <a:cubicBezTo>
                    <a:pt x="15705" y="1"/>
                    <a:pt x="15688" y="0"/>
                    <a:pt x="15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34" name="Google Shape;1334;p40">
              <a:extLst>
                <a:ext uri="{FF2B5EF4-FFF2-40B4-BE49-F238E27FC236}">
                  <a16:creationId xmlns:a16="http://schemas.microsoft.com/office/drawing/2014/main" id="{CFA7CE49-12C2-DEBB-2F78-348E4CD3C7F5}"/>
                </a:ext>
              </a:extLst>
            </p:cNvPr>
            <p:cNvSpPr/>
            <p:nvPr/>
          </p:nvSpPr>
          <p:spPr>
            <a:xfrm>
              <a:off x="2558225" y="5346575"/>
              <a:ext cx="138950" cy="129250"/>
            </a:xfrm>
            <a:custGeom>
              <a:avLst/>
              <a:gdLst/>
              <a:ahLst/>
              <a:cxnLst/>
              <a:rect l="l" t="t" r="r" b="b"/>
              <a:pathLst>
                <a:path w="5558" h="5170" extrusionOk="0">
                  <a:moveTo>
                    <a:pt x="451" y="1538"/>
                  </a:moveTo>
                  <a:cubicBezTo>
                    <a:pt x="451" y="1538"/>
                    <a:pt x="450" y="1538"/>
                    <a:pt x="450" y="1538"/>
                  </a:cubicBezTo>
                  <a:cubicBezTo>
                    <a:pt x="450" y="1538"/>
                    <a:pt x="450" y="1538"/>
                    <a:pt x="451" y="1538"/>
                  </a:cubicBezTo>
                  <a:close/>
                  <a:moveTo>
                    <a:pt x="5391" y="0"/>
                  </a:moveTo>
                  <a:cubicBezTo>
                    <a:pt x="5382" y="0"/>
                    <a:pt x="5373" y="1"/>
                    <a:pt x="5365" y="2"/>
                  </a:cubicBezTo>
                  <a:cubicBezTo>
                    <a:pt x="5136" y="42"/>
                    <a:pt x="4914" y="90"/>
                    <a:pt x="4697" y="124"/>
                  </a:cubicBezTo>
                  <a:cubicBezTo>
                    <a:pt x="4585" y="140"/>
                    <a:pt x="4463" y="162"/>
                    <a:pt x="4351" y="184"/>
                  </a:cubicBezTo>
                  <a:lnTo>
                    <a:pt x="4016" y="253"/>
                  </a:lnTo>
                  <a:cubicBezTo>
                    <a:pt x="3794" y="294"/>
                    <a:pt x="3561" y="352"/>
                    <a:pt x="3357" y="386"/>
                  </a:cubicBezTo>
                  <a:cubicBezTo>
                    <a:pt x="3260" y="400"/>
                    <a:pt x="3121" y="418"/>
                    <a:pt x="3009" y="445"/>
                  </a:cubicBezTo>
                  <a:cubicBezTo>
                    <a:pt x="2894" y="468"/>
                    <a:pt x="2773" y="500"/>
                    <a:pt x="2671" y="522"/>
                  </a:cubicBezTo>
                  <a:cubicBezTo>
                    <a:pt x="2571" y="545"/>
                    <a:pt x="2444" y="570"/>
                    <a:pt x="2324" y="607"/>
                  </a:cubicBezTo>
                  <a:cubicBezTo>
                    <a:pt x="2213" y="641"/>
                    <a:pt x="2138" y="653"/>
                    <a:pt x="2004" y="686"/>
                  </a:cubicBezTo>
                  <a:cubicBezTo>
                    <a:pt x="1942" y="701"/>
                    <a:pt x="1873" y="724"/>
                    <a:pt x="1823" y="741"/>
                  </a:cubicBezTo>
                  <a:cubicBezTo>
                    <a:pt x="1773" y="756"/>
                    <a:pt x="1729" y="768"/>
                    <a:pt x="1679" y="780"/>
                  </a:cubicBezTo>
                  <a:cubicBezTo>
                    <a:pt x="1628" y="792"/>
                    <a:pt x="1575" y="803"/>
                    <a:pt x="1526" y="811"/>
                  </a:cubicBezTo>
                  <a:cubicBezTo>
                    <a:pt x="1479" y="820"/>
                    <a:pt x="1429" y="826"/>
                    <a:pt x="1365" y="835"/>
                  </a:cubicBezTo>
                  <a:cubicBezTo>
                    <a:pt x="1301" y="845"/>
                    <a:pt x="1238" y="857"/>
                    <a:pt x="1179" y="871"/>
                  </a:cubicBezTo>
                  <a:cubicBezTo>
                    <a:pt x="1123" y="883"/>
                    <a:pt x="1075" y="893"/>
                    <a:pt x="1024" y="901"/>
                  </a:cubicBezTo>
                  <a:lnTo>
                    <a:pt x="854" y="930"/>
                  </a:lnTo>
                  <a:lnTo>
                    <a:pt x="692" y="964"/>
                  </a:lnTo>
                  <a:cubicBezTo>
                    <a:pt x="679" y="965"/>
                    <a:pt x="665" y="966"/>
                    <a:pt x="652" y="966"/>
                  </a:cubicBezTo>
                  <a:cubicBezTo>
                    <a:pt x="636" y="966"/>
                    <a:pt x="620" y="965"/>
                    <a:pt x="606" y="962"/>
                  </a:cubicBezTo>
                  <a:lnTo>
                    <a:pt x="512" y="951"/>
                  </a:lnTo>
                  <a:cubicBezTo>
                    <a:pt x="491" y="948"/>
                    <a:pt x="471" y="947"/>
                    <a:pt x="450" y="947"/>
                  </a:cubicBezTo>
                  <a:cubicBezTo>
                    <a:pt x="406" y="947"/>
                    <a:pt x="362" y="953"/>
                    <a:pt x="319" y="965"/>
                  </a:cubicBezTo>
                  <a:cubicBezTo>
                    <a:pt x="225" y="988"/>
                    <a:pt x="126" y="1069"/>
                    <a:pt x="85" y="1142"/>
                  </a:cubicBezTo>
                  <a:cubicBezTo>
                    <a:pt x="66" y="1170"/>
                    <a:pt x="51" y="1202"/>
                    <a:pt x="38" y="1234"/>
                  </a:cubicBezTo>
                  <a:cubicBezTo>
                    <a:pt x="29" y="1259"/>
                    <a:pt x="21" y="1286"/>
                    <a:pt x="15" y="1314"/>
                  </a:cubicBezTo>
                  <a:cubicBezTo>
                    <a:pt x="7" y="1344"/>
                    <a:pt x="2" y="1375"/>
                    <a:pt x="1" y="1406"/>
                  </a:cubicBezTo>
                  <a:cubicBezTo>
                    <a:pt x="1" y="1426"/>
                    <a:pt x="0" y="1443"/>
                    <a:pt x="1" y="1464"/>
                  </a:cubicBezTo>
                  <a:cubicBezTo>
                    <a:pt x="4" y="1488"/>
                    <a:pt x="7" y="1514"/>
                    <a:pt x="13" y="1538"/>
                  </a:cubicBezTo>
                  <a:cubicBezTo>
                    <a:pt x="27" y="1593"/>
                    <a:pt x="53" y="1645"/>
                    <a:pt x="89" y="1689"/>
                  </a:cubicBezTo>
                  <a:cubicBezTo>
                    <a:pt x="105" y="1710"/>
                    <a:pt x="124" y="1729"/>
                    <a:pt x="145" y="1746"/>
                  </a:cubicBezTo>
                  <a:cubicBezTo>
                    <a:pt x="161" y="1760"/>
                    <a:pt x="178" y="1772"/>
                    <a:pt x="197" y="1783"/>
                  </a:cubicBezTo>
                  <a:cubicBezTo>
                    <a:pt x="325" y="1852"/>
                    <a:pt x="369" y="1851"/>
                    <a:pt x="407" y="1869"/>
                  </a:cubicBezTo>
                  <a:cubicBezTo>
                    <a:pt x="429" y="1876"/>
                    <a:pt x="450" y="1887"/>
                    <a:pt x="467" y="1902"/>
                  </a:cubicBezTo>
                  <a:cubicBezTo>
                    <a:pt x="552" y="1979"/>
                    <a:pt x="689" y="2069"/>
                    <a:pt x="751" y="2117"/>
                  </a:cubicBezTo>
                  <a:cubicBezTo>
                    <a:pt x="833" y="2179"/>
                    <a:pt x="911" y="2247"/>
                    <a:pt x="986" y="2319"/>
                  </a:cubicBezTo>
                  <a:cubicBezTo>
                    <a:pt x="1065" y="2397"/>
                    <a:pt x="1175" y="2490"/>
                    <a:pt x="1249" y="2553"/>
                  </a:cubicBezTo>
                  <a:cubicBezTo>
                    <a:pt x="1290" y="2589"/>
                    <a:pt x="1323" y="2622"/>
                    <a:pt x="1368" y="2663"/>
                  </a:cubicBezTo>
                  <a:cubicBezTo>
                    <a:pt x="1412" y="2705"/>
                    <a:pt x="1461" y="2746"/>
                    <a:pt x="1506" y="2785"/>
                  </a:cubicBezTo>
                  <a:cubicBezTo>
                    <a:pt x="1552" y="2823"/>
                    <a:pt x="1599" y="2862"/>
                    <a:pt x="1649" y="2900"/>
                  </a:cubicBezTo>
                  <a:lnTo>
                    <a:pt x="1789" y="3004"/>
                  </a:lnTo>
                  <a:cubicBezTo>
                    <a:pt x="1870" y="3065"/>
                    <a:pt x="1948" y="3131"/>
                    <a:pt x="2022" y="3200"/>
                  </a:cubicBezTo>
                  <a:cubicBezTo>
                    <a:pt x="2056" y="3234"/>
                    <a:pt x="2104" y="3284"/>
                    <a:pt x="2153" y="3328"/>
                  </a:cubicBezTo>
                  <a:cubicBezTo>
                    <a:pt x="2201" y="3370"/>
                    <a:pt x="2249" y="3410"/>
                    <a:pt x="2297" y="3448"/>
                  </a:cubicBezTo>
                  <a:cubicBezTo>
                    <a:pt x="2346" y="3487"/>
                    <a:pt x="2407" y="3530"/>
                    <a:pt x="2454" y="3560"/>
                  </a:cubicBezTo>
                  <a:cubicBezTo>
                    <a:pt x="2502" y="3591"/>
                    <a:pt x="2535" y="3614"/>
                    <a:pt x="2577" y="3645"/>
                  </a:cubicBezTo>
                  <a:cubicBezTo>
                    <a:pt x="2618" y="3678"/>
                    <a:pt x="2658" y="3710"/>
                    <a:pt x="2692" y="3741"/>
                  </a:cubicBezTo>
                  <a:cubicBezTo>
                    <a:pt x="2727" y="3771"/>
                    <a:pt x="2753" y="3800"/>
                    <a:pt x="2801" y="3851"/>
                  </a:cubicBezTo>
                  <a:cubicBezTo>
                    <a:pt x="3000" y="4052"/>
                    <a:pt x="3192" y="4159"/>
                    <a:pt x="3358" y="4298"/>
                  </a:cubicBezTo>
                  <a:cubicBezTo>
                    <a:pt x="3400" y="4333"/>
                    <a:pt x="3441" y="4365"/>
                    <a:pt x="3481" y="4400"/>
                  </a:cubicBezTo>
                  <a:cubicBezTo>
                    <a:pt x="3522" y="4434"/>
                    <a:pt x="3570" y="4477"/>
                    <a:pt x="3617" y="4515"/>
                  </a:cubicBezTo>
                  <a:cubicBezTo>
                    <a:pt x="3663" y="4553"/>
                    <a:pt x="3709" y="4590"/>
                    <a:pt x="3761" y="4629"/>
                  </a:cubicBezTo>
                  <a:cubicBezTo>
                    <a:pt x="3813" y="4666"/>
                    <a:pt x="3866" y="4700"/>
                    <a:pt x="3922" y="4730"/>
                  </a:cubicBezTo>
                  <a:cubicBezTo>
                    <a:pt x="3965" y="4754"/>
                    <a:pt x="4007" y="4782"/>
                    <a:pt x="4047" y="4811"/>
                  </a:cubicBezTo>
                  <a:cubicBezTo>
                    <a:pt x="4090" y="4842"/>
                    <a:pt x="4133" y="4875"/>
                    <a:pt x="4171" y="4907"/>
                  </a:cubicBezTo>
                  <a:cubicBezTo>
                    <a:pt x="4239" y="4965"/>
                    <a:pt x="4341" y="5071"/>
                    <a:pt x="4437" y="5138"/>
                  </a:cubicBezTo>
                  <a:lnTo>
                    <a:pt x="4446" y="5143"/>
                  </a:lnTo>
                  <a:cubicBezTo>
                    <a:pt x="4473" y="5161"/>
                    <a:pt x="4503" y="5170"/>
                    <a:pt x="4532" y="5170"/>
                  </a:cubicBezTo>
                  <a:cubicBezTo>
                    <a:pt x="4577" y="5170"/>
                    <a:pt x="4620" y="5150"/>
                    <a:pt x="4649" y="5114"/>
                  </a:cubicBezTo>
                  <a:cubicBezTo>
                    <a:pt x="4699" y="5053"/>
                    <a:pt x="4694" y="4962"/>
                    <a:pt x="4637" y="4908"/>
                  </a:cubicBezTo>
                  <a:cubicBezTo>
                    <a:pt x="4556" y="4832"/>
                    <a:pt x="4511" y="4761"/>
                    <a:pt x="4418" y="4656"/>
                  </a:cubicBezTo>
                  <a:cubicBezTo>
                    <a:pt x="4374" y="4609"/>
                    <a:pt x="4332" y="4567"/>
                    <a:pt x="4285" y="4526"/>
                  </a:cubicBezTo>
                  <a:cubicBezTo>
                    <a:pt x="4238" y="4482"/>
                    <a:pt x="4188" y="4441"/>
                    <a:pt x="4136" y="4404"/>
                  </a:cubicBezTo>
                  <a:cubicBezTo>
                    <a:pt x="4095" y="4374"/>
                    <a:pt x="4056" y="4343"/>
                    <a:pt x="4017" y="4310"/>
                  </a:cubicBezTo>
                  <a:cubicBezTo>
                    <a:pt x="3980" y="4276"/>
                    <a:pt x="3940" y="4238"/>
                    <a:pt x="3902" y="4200"/>
                  </a:cubicBezTo>
                  <a:cubicBezTo>
                    <a:pt x="3863" y="4162"/>
                    <a:pt x="3830" y="4126"/>
                    <a:pt x="3789" y="4082"/>
                  </a:cubicBezTo>
                  <a:cubicBezTo>
                    <a:pt x="3746" y="4038"/>
                    <a:pt x="3702" y="3994"/>
                    <a:pt x="3658" y="3954"/>
                  </a:cubicBezTo>
                  <a:cubicBezTo>
                    <a:pt x="3484" y="3787"/>
                    <a:pt x="3288" y="3646"/>
                    <a:pt x="3177" y="3510"/>
                  </a:cubicBezTo>
                  <a:cubicBezTo>
                    <a:pt x="3149" y="3477"/>
                    <a:pt x="3101" y="3419"/>
                    <a:pt x="3053" y="3370"/>
                  </a:cubicBezTo>
                  <a:cubicBezTo>
                    <a:pt x="3005" y="3322"/>
                    <a:pt x="2958" y="3280"/>
                    <a:pt x="2912" y="3239"/>
                  </a:cubicBezTo>
                  <a:cubicBezTo>
                    <a:pt x="2864" y="3198"/>
                    <a:pt x="2805" y="3153"/>
                    <a:pt x="2760" y="3120"/>
                  </a:cubicBezTo>
                  <a:cubicBezTo>
                    <a:pt x="2715" y="3087"/>
                    <a:pt x="2682" y="3061"/>
                    <a:pt x="2644" y="3027"/>
                  </a:cubicBezTo>
                  <a:cubicBezTo>
                    <a:pt x="2606" y="2994"/>
                    <a:pt x="2566" y="2957"/>
                    <a:pt x="2532" y="2923"/>
                  </a:cubicBezTo>
                  <a:cubicBezTo>
                    <a:pt x="2496" y="2889"/>
                    <a:pt x="2466" y="2855"/>
                    <a:pt x="2420" y="2808"/>
                  </a:cubicBezTo>
                  <a:cubicBezTo>
                    <a:pt x="2332" y="2718"/>
                    <a:pt x="2238" y="2633"/>
                    <a:pt x="2140" y="2553"/>
                  </a:cubicBezTo>
                  <a:cubicBezTo>
                    <a:pt x="2036" y="2474"/>
                    <a:pt x="1972" y="2423"/>
                    <a:pt x="1888" y="2345"/>
                  </a:cubicBezTo>
                  <a:cubicBezTo>
                    <a:pt x="1846" y="2310"/>
                    <a:pt x="1811" y="2275"/>
                    <a:pt x="1773" y="2238"/>
                  </a:cubicBezTo>
                  <a:cubicBezTo>
                    <a:pt x="1733" y="2200"/>
                    <a:pt x="1686" y="2155"/>
                    <a:pt x="1641" y="2113"/>
                  </a:cubicBezTo>
                  <a:cubicBezTo>
                    <a:pt x="1543" y="2027"/>
                    <a:pt x="1478" y="1972"/>
                    <a:pt x="1396" y="1890"/>
                  </a:cubicBezTo>
                  <a:cubicBezTo>
                    <a:pt x="1307" y="1804"/>
                    <a:pt x="1212" y="1720"/>
                    <a:pt x="1115" y="1643"/>
                  </a:cubicBezTo>
                  <a:cubicBezTo>
                    <a:pt x="1037" y="1585"/>
                    <a:pt x="987" y="1550"/>
                    <a:pt x="938" y="1512"/>
                  </a:cubicBezTo>
                  <a:lnTo>
                    <a:pt x="938" y="1512"/>
                  </a:lnTo>
                  <a:lnTo>
                    <a:pt x="965" y="1507"/>
                  </a:lnTo>
                  <a:lnTo>
                    <a:pt x="1130" y="1477"/>
                  </a:lnTo>
                  <a:cubicBezTo>
                    <a:pt x="1194" y="1464"/>
                    <a:pt x="1255" y="1449"/>
                    <a:pt x="1312" y="1435"/>
                  </a:cubicBezTo>
                  <a:cubicBezTo>
                    <a:pt x="1362" y="1422"/>
                    <a:pt x="1413" y="1411"/>
                    <a:pt x="1459" y="1403"/>
                  </a:cubicBezTo>
                  <a:cubicBezTo>
                    <a:pt x="1507" y="1393"/>
                    <a:pt x="1571" y="1384"/>
                    <a:pt x="1635" y="1370"/>
                  </a:cubicBezTo>
                  <a:cubicBezTo>
                    <a:pt x="1699" y="1358"/>
                    <a:pt x="1758" y="1344"/>
                    <a:pt x="1818" y="1328"/>
                  </a:cubicBezTo>
                  <a:cubicBezTo>
                    <a:pt x="1878" y="1311"/>
                    <a:pt x="1945" y="1292"/>
                    <a:pt x="2001" y="1271"/>
                  </a:cubicBezTo>
                  <a:cubicBezTo>
                    <a:pt x="2059" y="1250"/>
                    <a:pt x="2098" y="1237"/>
                    <a:pt x="2148" y="1222"/>
                  </a:cubicBezTo>
                  <a:cubicBezTo>
                    <a:pt x="2235" y="1199"/>
                    <a:pt x="2383" y="1160"/>
                    <a:pt x="2488" y="1122"/>
                  </a:cubicBezTo>
                  <a:cubicBezTo>
                    <a:pt x="2584" y="1086"/>
                    <a:pt x="2682" y="1064"/>
                    <a:pt x="2801" y="1031"/>
                  </a:cubicBezTo>
                  <a:cubicBezTo>
                    <a:pt x="2920" y="997"/>
                    <a:pt x="3017" y="968"/>
                    <a:pt x="3127" y="938"/>
                  </a:cubicBezTo>
                  <a:cubicBezTo>
                    <a:pt x="3235" y="908"/>
                    <a:pt x="3322" y="890"/>
                    <a:pt x="3450" y="863"/>
                  </a:cubicBezTo>
                  <a:cubicBezTo>
                    <a:pt x="3692" y="805"/>
                    <a:pt x="3898" y="742"/>
                    <a:pt x="4120" y="679"/>
                  </a:cubicBezTo>
                  <a:lnTo>
                    <a:pt x="4448" y="579"/>
                  </a:lnTo>
                  <a:cubicBezTo>
                    <a:pt x="4558" y="548"/>
                    <a:pt x="4660" y="520"/>
                    <a:pt x="4771" y="492"/>
                  </a:cubicBezTo>
                  <a:cubicBezTo>
                    <a:pt x="5002" y="437"/>
                    <a:pt x="5219" y="363"/>
                    <a:pt x="5435" y="297"/>
                  </a:cubicBezTo>
                  <a:cubicBezTo>
                    <a:pt x="5511" y="274"/>
                    <a:pt x="5558" y="195"/>
                    <a:pt x="5539" y="117"/>
                  </a:cubicBezTo>
                  <a:cubicBezTo>
                    <a:pt x="5523" y="48"/>
                    <a:pt x="5461" y="0"/>
                    <a:pt x="5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35" name="Google Shape;1335;p40">
            <a:extLst>
              <a:ext uri="{FF2B5EF4-FFF2-40B4-BE49-F238E27FC236}">
                <a16:creationId xmlns:a16="http://schemas.microsoft.com/office/drawing/2014/main" id="{1A3E79D0-8433-6935-B377-9ACC97672FA3}"/>
              </a:ext>
            </a:extLst>
          </p:cNvPr>
          <p:cNvGrpSpPr/>
          <p:nvPr/>
        </p:nvGrpSpPr>
        <p:grpSpPr>
          <a:xfrm>
            <a:off x="2601889" y="1718669"/>
            <a:ext cx="429164" cy="133213"/>
            <a:chOff x="2862025" y="4335050"/>
            <a:chExt cx="264900" cy="82225"/>
          </a:xfrm>
        </p:grpSpPr>
        <p:sp>
          <p:nvSpPr>
            <p:cNvPr id="1336" name="Google Shape;1336;p40">
              <a:extLst>
                <a:ext uri="{FF2B5EF4-FFF2-40B4-BE49-F238E27FC236}">
                  <a16:creationId xmlns:a16="http://schemas.microsoft.com/office/drawing/2014/main" id="{7A50FBC7-7E3D-9760-80B2-50055F72F788}"/>
                </a:ext>
              </a:extLst>
            </p:cNvPr>
            <p:cNvSpPr/>
            <p:nvPr/>
          </p:nvSpPr>
          <p:spPr>
            <a:xfrm>
              <a:off x="2862025" y="4335050"/>
              <a:ext cx="248150" cy="64650"/>
            </a:xfrm>
            <a:custGeom>
              <a:avLst/>
              <a:gdLst/>
              <a:ahLst/>
              <a:cxnLst/>
              <a:rect l="l" t="t" r="r" b="b"/>
              <a:pathLst>
                <a:path w="9926" h="2586" extrusionOk="0">
                  <a:moveTo>
                    <a:pt x="9717" y="2517"/>
                  </a:moveTo>
                  <a:lnTo>
                    <a:pt x="9717" y="2517"/>
                  </a:lnTo>
                  <a:cubicBezTo>
                    <a:pt x="9712" y="2520"/>
                    <a:pt x="9708" y="2521"/>
                    <a:pt x="9705" y="2522"/>
                  </a:cubicBezTo>
                  <a:lnTo>
                    <a:pt x="9705" y="2522"/>
                  </a:lnTo>
                  <a:cubicBezTo>
                    <a:pt x="9709" y="2521"/>
                    <a:pt x="9713" y="2519"/>
                    <a:pt x="9717" y="2517"/>
                  </a:cubicBezTo>
                  <a:close/>
                  <a:moveTo>
                    <a:pt x="466" y="1"/>
                  </a:moveTo>
                  <a:cubicBezTo>
                    <a:pt x="230" y="1"/>
                    <a:pt x="30" y="184"/>
                    <a:pt x="16" y="425"/>
                  </a:cubicBezTo>
                  <a:cubicBezTo>
                    <a:pt x="0" y="675"/>
                    <a:pt x="195" y="890"/>
                    <a:pt x="445" y="902"/>
                  </a:cubicBezTo>
                  <a:lnTo>
                    <a:pt x="1058" y="939"/>
                  </a:lnTo>
                  <a:lnTo>
                    <a:pt x="1355" y="955"/>
                  </a:lnTo>
                  <a:cubicBezTo>
                    <a:pt x="1393" y="955"/>
                    <a:pt x="1478" y="978"/>
                    <a:pt x="1603" y="1007"/>
                  </a:cubicBezTo>
                  <a:cubicBezTo>
                    <a:pt x="1675" y="1023"/>
                    <a:pt x="1749" y="1034"/>
                    <a:pt x="1823" y="1038"/>
                  </a:cubicBezTo>
                  <a:cubicBezTo>
                    <a:pt x="1851" y="1039"/>
                    <a:pt x="1880" y="1040"/>
                    <a:pt x="1909" y="1040"/>
                  </a:cubicBezTo>
                  <a:cubicBezTo>
                    <a:pt x="1944" y="1040"/>
                    <a:pt x="1979" y="1039"/>
                    <a:pt x="2014" y="1037"/>
                  </a:cubicBezTo>
                  <a:cubicBezTo>
                    <a:pt x="2099" y="1032"/>
                    <a:pt x="2162" y="1027"/>
                    <a:pt x="2216" y="1027"/>
                  </a:cubicBezTo>
                  <a:cubicBezTo>
                    <a:pt x="2234" y="1027"/>
                    <a:pt x="2252" y="1027"/>
                    <a:pt x="2269" y="1029"/>
                  </a:cubicBezTo>
                  <a:cubicBezTo>
                    <a:pt x="2344" y="1034"/>
                    <a:pt x="2437" y="1050"/>
                    <a:pt x="2553" y="1065"/>
                  </a:cubicBezTo>
                  <a:lnTo>
                    <a:pt x="2644" y="1075"/>
                  </a:lnTo>
                  <a:lnTo>
                    <a:pt x="2731" y="1083"/>
                  </a:lnTo>
                  <a:lnTo>
                    <a:pt x="2883" y="1098"/>
                  </a:lnTo>
                  <a:cubicBezTo>
                    <a:pt x="3087" y="1117"/>
                    <a:pt x="3290" y="1135"/>
                    <a:pt x="3492" y="1150"/>
                  </a:cubicBezTo>
                  <a:lnTo>
                    <a:pt x="3643" y="1163"/>
                  </a:lnTo>
                  <a:lnTo>
                    <a:pt x="3731" y="1169"/>
                  </a:lnTo>
                  <a:lnTo>
                    <a:pt x="3825" y="1171"/>
                  </a:lnTo>
                  <a:cubicBezTo>
                    <a:pt x="3937" y="1170"/>
                    <a:pt x="4031" y="1162"/>
                    <a:pt x="4108" y="1162"/>
                  </a:cubicBezTo>
                  <a:cubicBezTo>
                    <a:pt x="4112" y="1162"/>
                    <a:pt x="4117" y="1162"/>
                    <a:pt x="4122" y="1162"/>
                  </a:cubicBezTo>
                  <a:lnTo>
                    <a:pt x="4177" y="1164"/>
                  </a:lnTo>
                  <a:lnTo>
                    <a:pt x="4267" y="1170"/>
                  </a:lnTo>
                  <a:lnTo>
                    <a:pt x="4431" y="1173"/>
                  </a:lnTo>
                  <a:cubicBezTo>
                    <a:pt x="4443" y="1173"/>
                    <a:pt x="4454" y="1173"/>
                    <a:pt x="4465" y="1173"/>
                  </a:cubicBezTo>
                  <a:cubicBezTo>
                    <a:pt x="4543" y="1173"/>
                    <a:pt x="4620" y="1177"/>
                    <a:pt x="4698" y="1184"/>
                  </a:cubicBezTo>
                  <a:cubicBezTo>
                    <a:pt x="4776" y="1193"/>
                    <a:pt x="4868" y="1215"/>
                    <a:pt x="4978" y="1238"/>
                  </a:cubicBezTo>
                  <a:cubicBezTo>
                    <a:pt x="5032" y="1248"/>
                    <a:pt x="5093" y="1260"/>
                    <a:pt x="5153" y="1267"/>
                  </a:cubicBezTo>
                  <a:cubicBezTo>
                    <a:pt x="5194" y="1272"/>
                    <a:pt x="5238" y="1278"/>
                    <a:pt x="5283" y="1288"/>
                  </a:cubicBezTo>
                  <a:cubicBezTo>
                    <a:pt x="5375" y="1304"/>
                    <a:pt x="5478" y="1329"/>
                    <a:pt x="5594" y="1348"/>
                  </a:cubicBezTo>
                  <a:lnTo>
                    <a:pt x="5898" y="1387"/>
                  </a:lnTo>
                  <a:cubicBezTo>
                    <a:pt x="6099" y="1406"/>
                    <a:pt x="6294" y="1455"/>
                    <a:pt x="6490" y="1497"/>
                  </a:cubicBezTo>
                  <a:lnTo>
                    <a:pt x="6527" y="1505"/>
                  </a:lnTo>
                  <a:lnTo>
                    <a:pt x="6575" y="1514"/>
                  </a:lnTo>
                  <a:cubicBezTo>
                    <a:pt x="6610" y="1520"/>
                    <a:pt x="6647" y="1523"/>
                    <a:pt x="6683" y="1525"/>
                  </a:cubicBezTo>
                  <a:cubicBezTo>
                    <a:pt x="6699" y="1525"/>
                    <a:pt x="6714" y="1525"/>
                    <a:pt x="6728" y="1525"/>
                  </a:cubicBezTo>
                  <a:cubicBezTo>
                    <a:pt x="6776" y="1525"/>
                    <a:pt x="6818" y="1523"/>
                    <a:pt x="6855" y="1521"/>
                  </a:cubicBezTo>
                  <a:cubicBezTo>
                    <a:pt x="6874" y="1520"/>
                    <a:pt x="6894" y="1519"/>
                    <a:pt x="6913" y="1519"/>
                  </a:cubicBezTo>
                  <a:cubicBezTo>
                    <a:pt x="6932" y="1519"/>
                    <a:pt x="6951" y="1520"/>
                    <a:pt x="6971" y="1521"/>
                  </a:cubicBezTo>
                  <a:cubicBezTo>
                    <a:pt x="6996" y="1523"/>
                    <a:pt x="7022" y="1529"/>
                    <a:pt x="7045" y="1541"/>
                  </a:cubicBezTo>
                  <a:cubicBezTo>
                    <a:pt x="7108" y="1565"/>
                    <a:pt x="7196" y="1629"/>
                    <a:pt x="7328" y="1684"/>
                  </a:cubicBezTo>
                  <a:cubicBezTo>
                    <a:pt x="7477" y="1743"/>
                    <a:pt x="7614" y="1737"/>
                    <a:pt x="7708" y="1741"/>
                  </a:cubicBezTo>
                  <a:cubicBezTo>
                    <a:pt x="7747" y="1741"/>
                    <a:pt x="7788" y="1743"/>
                    <a:pt x="7828" y="1749"/>
                  </a:cubicBezTo>
                  <a:cubicBezTo>
                    <a:pt x="7864" y="1756"/>
                    <a:pt x="7899" y="1766"/>
                    <a:pt x="7933" y="1780"/>
                  </a:cubicBezTo>
                  <a:cubicBezTo>
                    <a:pt x="8015" y="1811"/>
                    <a:pt x="8109" y="1858"/>
                    <a:pt x="8220" y="1900"/>
                  </a:cubicBezTo>
                  <a:cubicBezTo>
                    <a:pt x="8283" y="1923"/>
                    <a:pt x="8315" y="1931"/>
                    <a:pt x="8362" y="1950"/>
                  </a:cubicBezTo>
                  <a:lnTo>
                    <a:pt x="8498" y="2004"/>
                  </a:lnTo>
                  <a:lnTo>
                    <a:pt x="8649" y="2064"/>
                  </a:lnTo>
                  <a:cubicBezTo>
                    <a:pt x="8703" y="2085"/>
                    <a:pt x="8758" y="2102"/>
                    <a:pt x="8815" y="2116"/>
                  </a:cubicBezTo>
                  <a:cubicBezTo>
                    <a:pt x="8924" y="2143"/>
                    <a:pt x="9019" y="2159"/>
                    <a:pt x="9097" y="2184"/>
                  </a:cubicBezTo>
                  <a:cubicBezTo>
                    <a:pt x="9173" y="2210"/>
                    <a:pt x="9255" y="2255"/>
                    <a:pt x="9348" y="2304"/>
                  </a:cubicBezTo>
                  <a:cubicBezTo>
                    <a:pt x="9386" y="2327"/>
                    <a:pt x="9435" y="2351"/>
                    <a:pt x="9482" y="2372"/>
                  </a:cubicBezTo>
                  <a:lnTo>
                    <a:pt x="9482" y="2372"/>
                  </a:lnTo>
                  <a:cubicBezTo>
                    <a:pt x="9479" y="2390"/>
                    <a:pt x="9479" y="2408"/>
                    <a:pt x="9483" y="2427"/>
                  </a:cubicBezTo>
                  <a:cubicBezTo>
                    <a:pt x="9486" y="2447"/>
                    <a:pt x="9494" y="2465"/>
                    <a:pt x="9504" y="2482"/>
                  </a:cubicBezTo>
                  <a:cubicBezTo>
                    <a:pt x="9509" y="2492"/>
                    <a:pt x="9516" y="2500"/>
                    <a:pt x="9523" y="2508"/>
                  </a:cubicBezTo>
                  <a:cubicBezTo>
                    <a:pt x="9574" y="2560"/>
                    <a:pt x="9597" y="2560"/>
                    <a:pt x="9625" y="2572"/>
                  </a:cubicBezTo>
                  <a:cubicBezTo>
                    <a:pt x="9653" y="2581"/>
                    <a:pt x="9681" y="2585"/>
                    <a:pt x="9710" y="2585"/>
                  </a:cubicBezTo>
                  <a:cubicBezTo>
                    <a:pt x="9712" y="2585"/>
                    <a:pt x="9714" y="2585"/>
                    <a:pt x="9716" y="2585"/>
                  </a:cubicBezTo>
                  <a:cubicBezTo>
                    <a:pt x="9757" y="2585"/>
                    <a:pt x="9797" y="2573"/>
                    <a:pt x="9832" y="2551"/>
                  </a:cubicBezTo>
                  <a:cubicBezTo>
                    <a:pt x="9879" y="2518"/>
                    <a:pt x="9910" y="2469"/>
                    <a:pt x="9918" y="2413"/>
                  </a:cubicBezTo>
                  <a:cubicBezTo>
                    <a:pt x="9925" y="2369"/>
                    <a:pt x="9919" y="2324"/>
                    <a:pt x="9901" y="2285"/>
                  </a:cubicBezTo>
                  <a:cubicBezTo>
                    <a:pt x="9877" y="2235"/>
                    <a:pt x="9840" y="2194"/>
                    <a:pt x="9795" y="2165"/>
                  </a:cubicBezTo>
                  <a:cubicBezTo>
                    <a:pt x="9732" y="2122"/>
                    <a:pt x="9677" y="2100"/>
                    <a:pt x="9639" y="2080"/>
                  </a:cubicBezTo>
                  <a:cubicBezTo>
                    <a:pt x="9599" y="2061"/>
                    <a:pt x="9560" y="2036"/>
                    <a:pt x="9517" y="2010"/>
                  </a:cubicBezTo>
                  <a:cubicBezTo>
                    <a:pt x="9433" y="1958"/>
                    <a:pt x="9338" y="1894"/>
                    <a:pt x="9224" y="1849"/>
                  </a:cubicBezTo>
                  <a:cubicBezTo>
                    <a:pt x="9111" y="1803"/>
                    <a:pt x="9004" y="1781"/>
                    <a:pt x="8917" y="1752"/>
                  </a:cubicBezTo>
                  <a:cubicBezTo>
                    <a:pt x="8874" y="1739"/>
                    <a:pt x="8833" y="1723"/>
                    <a:pt x="8793" y="1706"/>
                  </a:cubicBezTo>
                  <a:lnTo>
                    <a:pt x="8661" y="1644"/>
                  </a:lnTo>
                  <a:lnTo>
                    <a:pt x="8518" y="1575"/>
                  </a:lnTo>
                  <a:cubicBezTo>
                    <a:pt x="8472" y="1553"/>
                    <a:pt x="8405" y="1529"/>
                    <a:pt x="8374" y="1514"/>
                  </a:cubicBezTo>
                  <a:cubicBezTo>
                    <a:pt x="8295" y="1481"/>
                    <a:pt x="8208" y="1430"/>
                    <a:pt x="8102" y="1381"/>
                  </a:cubicBezTo>
                  <a:cubicBezTo>
                    <a:pt x="8043" y="1352"/>
                    <a:pt x="7982" y="1330"/>
                    <a:pt x="7918" y="1315"/>
                  </a:cubicBezTo>
                  <a:cubicBezTo>
                    <a:pt x="7857" y="1302"/>
                    <a:pt x="7796" y="1293"/>
                    <a:pt x="7733" y="1289"/>
                  </a:cubicBezTo>
                  <a:cubicBezTo>
                    <a:pt x="7624" y="1281"/>
                    <a:pt x="7551" y="1273"/>
                    <a:pt x="7510" y="1250"/>
                  </a:cubicBezTo>
                  <a:cubicBezTo>
                    <a:pt x="7455" y="1224"/>
                    <a:pt x="7378" y="1163"/>
                    <a:pt x="7257" y="1098"/>
                  </a:cubicBezTo>
                  <a:cubicBezTo>
                    <a:pt x="7189" y="1064"/>
                    <a:pt x="7115" y="1039"/>
                    <a:pt x="7040" y="1028"/>
                  </a:cubicBezTo>
                  <a:cubicBezTo>
                    <a:pt x="6978" y="1019"/>
                    <a:pt x="6914" y="1014"/>
                    <a:pt x="6850" y="1014"/>
                  </a:cubicBezTo>
                  <a:cubicBezTo>
                    <a:pt x="6795" y="1013"/>
                    <a:pt x="6750" y="1013"/>
                    <a:pt x="6716" y="1008"/>
                  </a:cubicBezTo>
                  <a:cubicBezTo>
                    <a:pt x="6701" y="1007"/>
                    <a:pt x="6687" y="1005"/>
                    <a:pt x="6672" y="1001"/>
                  </a:cubicBezTo>
                  <a:lnTo>
                    <a:pt x="6608" y="984"/>
                  </a:lnTo>
                  <a:cubicBezTo>
                    <a:pt x="6407" y="927"/>
                    <a:pt x="6208" y="865"/>
                    <a:pt x="6003" y="832"/>
                  </a:cubicBezTo>
                  <a:lnTo>
                    <a:pt x="5702" y="775"/>
                  </a:lnTo>
                  <a:cubicBezTo>
                    <a:pt x="5617" y="756"/>
                    <a:pt x="5522" y="727"/>
                    <a:pt x="5415" y="701"/>
                  </a:cubicBezTo>
                  <a:cubicBezTo>
                    <a:pt x="5361" y="687"/>
                    <a:pt x="5304" y="674"/>
                    <a:pt x="5244" y="664"/>
                  </a:cubicBezTo>
                  <a:cubicBezTo>
                    <a:pt x="5203" y="657"/>
                    <a:pt x="5164" y="646"/>
                    <a:pt x="5119" y="635"/>
                  </a:cubicBezTo>
                  <a:cubicBezTo>
                    <a:pt x="5029" y="611"/>
                    <a:pt x="4925" y="577"/>
                    <a:pt x="4800" y="554"/>
                  </a:cubicBezTo>
                  <a:cubicBezTo>
                    <a:pt x="4687" y="536"/>
                    <a:pt x="4572" y="523"/>
                    <a:pt x="4457" y="517"/>
                  </a:cubicBezTo>
                  <a:lnTo>
                    <a:pt x="4315" y="506"/>
                  </a:lnTo>
                  <a:lnTo>
                    <a:pt x="4252" y="497"/>
                  </a:lnTo>
                  <a:cubicBezTo>
                    <a:pt x="4219" y="493"/>
                    <a:pt x="4185" y="489"/>
                    <a:pt x="4155" y="487"/>
                  </a:cubicBezTo>
                  <a:cubicBezTo>
                    <a:pt x="4029" y="479"/>
                    <a:pt x="3923" y="482"/>
                    <a:pt x="3839" y="477"/>
                  </a:cubicBezTo>
                  <a:lnTo>
                    <a:pt x="3779" y="472"/>
                  </a:lnTo>
                  <a:lnTo>
                    <a:pt x="3714" y="463"/>
                  </a:lnTo>
                  <a:lnTo>
                    <a:pt x="3561" y="441"/>
                  </a:lnTo>
                  <a:cubicBezTo>
                    <a:pt x="3358" y="413"/>
                    <a:pt x="3155" y="383"/>
                    <a:pt x="2952" y="351"/>
                  </a:cubicBezTo>
                  <a:lnTo>
                    <a:pt x="2801" y="328"/>
                  </a:lnTo>
                  <a:lnTo>
                    <a:pt x="2736" y="317"/>
                  </a:lnTo>
                  <a:lnTo>
                    <a:pt x="2674" y="307"/>
                  </a:lnTo>
                  <a:cubicBezTo>
                    <a:pt x="2587" y="289"/>
                    <a:pt x="2482" y="264"/>
                    <a:pt x="2354" y="246"/>
                  </a:cubicBezTo>
                  <a:cubicBezTo>
                    <a:pt x="2261" y="233"/>
                    <a:pt x="2173" y="232"/>
                    <a:pt x="2098" y="232"/>
                  </a:cubicBezTo>
                  <a:cubicBezTo>
                    <a:pt x="2073" y="232"/>
                    <a:pt x="2049" y="232"/>
                    <a:pt x="2027" y="232"/>
                  </a:cubicBezTo>
                  <a:cubicBezTo>
                    <a:pt x="2016" y="232"/>
                    <a:pt x="2006" y="232"/>
                    <a:pt x="1996" y="232"/>
                  </a:cubicBezTo>
                  <a:cubicBezTo>
                    <a:pt x="1958" y="232"/>
                    <a:pt x="1918" y="229"/>
                    <a:pt x="1880" y="226"/>
                  </a:cubicBezTo>
                  <a:cubicBezTo>
                    <a:pt x="1853" y="221"/>
                    <a:pt x="1825" y="214"/>
                    <a:pt x="1798" y="206"/>
                  </a:cubicBezTo>
                  <a:cubicBezTo>
                    <a:pt x="1725" y="187"/>
                    <a:pt x="1616" y="143"/>
                    <a:pt x="1450" y="118"/>
                  </a:cubicBezTo>
                  <a:lnTo>
                    <a:pt x="1136" y="80"/>
                  </a:lnTo>
                  <a:lnTo>
                    <a:pt x="527" y="6"/>
                  </a:lnTo>
                  <a:cubicBezTo>
                    <a:pt x="519" y="5"/>
                    <a:pt x="509" y="4"/>
                    <a:pt x="500" y="2"/>
                  </a:cubicBezTo>
                  <a:cubicBezTo>
                    <a:pt x="488" y="1"/>
                    <a:pt x="477" y="1"/>
                    <a:pt x="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37" name="Google Shape;1337;p40">
              <a:extLst>
                <a:ext uri="{FF2B5EF4-FFF2-40B4-BE49-F238E27FC236}">
                  <a16:creationId xmlns:a16="http://schemas.microsoft.com/office/drawing/2014/main" id="{BDB4F2C6-F649-AE09-88F9-B677B98942ED}"/>
                </a:ext>
              </a:extLst>
            </p:cNvPr>
            <p:cNvSpPr/>
            <p:nvPr/>
          </p:nvSpPr>
          <p:spPr>
            <a:xfrm>
              <a:off x="3035100" y="4343800"/>
              <a:ext cx="91825" cy="73475"/>
            </a:xfrm>
            <a:custGeom>
              <a:avLst/>
              <a:gdLst/>
              <a:ahLst/>
              <a:cxnLst/>
              <a:rect l="l" t="t" r="r" b="b"/>
              <a:pathLst>
                <a:path w="3673" h="2939" extrusionOk="0">
                  <a:moveTo>
                    <a:pt x="3226" y="2345"/>
                  </a:moveTo>
                  <a:lnTo>
                    <a:pt x="3226" y="2345"/>
                  </a:lnTo>
                  <a:cubicBezTo>
                    <a:pt x="3230" y="2345"/>
                    <a:pt x="3232" y="2346"/>
                    <a:pt x="3231" y="2346"/>
                  </a:cubicBezTo>
                  <a:cubicBezTo>
                    <a:pt x="3231" y="2346"/>
                    <a:pt x="3229" y="2346"/>
                    <a:pt x="3226" y="2345"/>
                  </a:cubicBezTo>
                  <a:close/>
                  <a:moveTo>
                    <a:pt x="3099" y="2554"/>
                  </a:moveTo>
                  <a:cubicBezTo>
                    <a:pt x="3102" y="2556"/>
                    <a:pt x="3103" y="2558"/>
                    <a:pt x="3103" y="2558"/>
                  </a:cubicBezTo>
                  <a:cubicBezTo>
                    <a:pt x="3103" y="2558"/>
                    <a:pt x="3101" y="2557"/>
                    <a:pt x="3099" y="2554"/>
                  </a:cubicBezTo>
                  <a:close/>
                  <a:moveTo>
                    <a:pt x="2080" y="0"/>
                  </a:moveTo>
                  <a:cubicBezTo>
                    <a:pt x="2056" y="0"/>
                    <a:pt x="2031" y="6"/>
                    <a:pt x="2009" y="18"/>
                  </a:cubicBezTo>
                  <a:cubicBezTo>
                    <a:pt x="1940" y="53"/>
                    <a:pt x="1909" y="134"/>
                    <a:pt x="1936" y="205"/>
                  </a:cubicBezTo>
                  <a:cubicBezTo>
                    <a:pt x="1960" y="270"/>
                    <a:pt x="1987" y="332"/>
                    <a:pt x="2016" y="394"/>
                  </a:cubicBezTo>
                  <a:cubicBezTo>
                    <a:pt x="2048" y="455"/>
                    <a:pt x="2070" y="501"/>
                    <a:pt x="2092" y="554"/>
                  </a:cubicBezTo>
                  <a:cubicBezTo>
                    <a:pt x="2133" y="657"/>
                    <a:pt x="2191" y="792"/>
                    <a:pt x="2240" y="900"/>
                  </a:cubicBezTo>
                  <a:cubicBezTo>
                    <a:pt x="2291" y="1010"/>
                    <a:pt x="2339" y="1120"/>
                    <a:pt x="2376" y="1228"/>
                  </a:cubicBezTo>
                  <a:cubicBezTo>
                    <a:pt x="2398" y="1285"/>
                    <a:pt x="2426" y="1354"/>
                    <a:pt x="2452" y="1415"/>
                  </a:cubicBezTo>
                  <a:cubicBezTo>
                    <a:pt x="2480" y="1476"/>
                    <a:pt x="2508" y="1535"/>
                    <a:pt x="2539" y="1597"/>
                  </a:cubicBezTo>
                  <a:lnTo>
                    <a:pt x="2628" y="1763"/>
                  </a:lnTo>
                  <a:cubicBezTo>
                    <a:pt x="2654" y="1812"/>
                    <a:pt x="2679" y="1864"/>
                    <a:pt x="2706" y="1920"/>
                  </a:cubicBezTo>
                  <a:cubicBezTo>
                    <a:pt x="2757" y="2026"/>
                    <a:pt x="2807" y="2145"/>
                    <a:pt x="2867" y="2261"/>
                  </a:cubicBezTo>
                  <a:lnTo>
                    <a:pt x="2873" y="2272"/>
                  </a:lnTo>
                  <a:lnTo>
                    <a:pt x="2764" y="2272"/>
                  </a:lnTo>
                  <a:cubicBezTo>
                    <a:pt x="2638" y="2272"/>
                    <a:pt x="2514" y="2276"/>
                    <a:pt x="2389" y="2279"/>
                  </a:cubicBezTo>
                  <a:lnTo>
                    <a:pt x="2013" y="2290"/>
                  </a:lnTo>
                  <a:cubicBezTo>
                    <a:pt x="1954" y="2293"/>
                    <a:pt x="1906" y="2294"/>
                    <a:pt x="1856" y="2294"/>
                  </a:cubicBezTo>
                  <a:cubicBezTo>
                    <a:pt x="1796" y="2294"/>
                    <a:pt x="1734" y="2292"/>
                    <a:pt x="1649" y="2290"/>
                  </a:cubicBezTo>
                  <a:cubicBezTo>
                    <a:pt x="1579" y="2290"/>
                    <a:pt x="1513" y="2292"/>
                    <a:pt x="1447" y="2295"/>
                  </a:cubicBezTo>
                  <a:cubicBezTo>
                    <a:pt x="1382" y="2299"/>
                    <a:pt x="1310" y="2306"/>
                    <a:pt x="1250" y="2314"/>
                  </a:cubicBezTo>
                  <a:cubicBezTo>
                    <a:pt x="1136" y="2328"/>
                    <a:pt x="1013" y="2332"/>
                    <a:pt x="894" y="2339"/>
                  </a:cubicBezTo>
                  <a:cubicBezTo>
                    <a:pt x="775" y="2344"/>
                    <a:pt x="631" y="2350"/>
                    <a:pt x="512" y="2362"/>
                  </a:cubicBezTo>
                  <a:cubicBezTo>
                    <a:pt x="393" y="2373"/>
                    <a:pt x="263" y="2381"/>
                    <a:pt x="136" y="2396"/>
                  </a:cubicBezTo>
                  <a:lnTo>
                    <a:pt x="135" y="2396"/>
                  </a:lnTo>
                  <a:cubicBezTo>
                    <a:pt x="57" y="2406"/>
                    <a:pt x="1" y="2471"/>
                    <a:pt x="1" y="2548"/>
                  </a:cubicBezTo>
                  <a:cubicBezTo>
                    <a:pt x="2" y="2626"/>
                    <a:pt x="59" y="2690"/>
                    <a:pt x="136" y="2699"/>
                  </a:cubicBezTo>
                  <a:cubicBezTo>
                    <a:pt x="259" y="2712"/>
                    <a:pt x="377" y="2730"/>
                    <a:pt x="510" y="2742"/>
                  </a:cubicBezTo>
                  <a:cubicBezTo>
                    <a:pt x="643" y="2754"/>
                    <a:pt x="749" y="2763"/>
                    <a:pt x="881" y="2779"/>
                  </a:cubicBezTo>
                  <a:cubicBezTo>
                    <a:pt x="1012" y="2792"/>
                    <a:pt x="1140" y="2799"/>
                    <a:pt x="1276" y="2799"/>
                  </a:cubicBezTo>
                  <a:cubicBezTo>
                    <a:pt x="1341" y="2799"/>
                    <a:pt x="1394" y="2801"/>
                    <a:pt x="1454" y="2804"/>
                  </a:cubicBezTo>
                  <a:cubicBezTo>
                    <a:pt x="1514" y="2805"/>
                    <a:pt x="1573" y="2808"/>
                    <a:pt x="1627" y="2813"/>
                  </a:cubicBezTo>
                  <a:cubicBezTo>
                    <a:pt x="1723" y="2824"/>
                    <a:pt x="1894" y="2845"/>
                    <a:pt x="2013" y="2845"/>
                  </a:cubicBezTo>
                  <a:lnTo>
                    <a:pt x="2389" y="2854"/>
                  </a:lnTo>
                  <a:cubicBezTo>
                    <a:pt x="2515" y="2858"/>
                    <a:pt x="2639" y="2861"/>
                    <a:pt x="2764" y="2861"/>
                  </a:cubicBezTo>
                  <a:lnTo>
                    <a:pt x="2859" y="2863"/>
                  </a:lnTo>
                  <a:lnTo>
                    <a:pt x="2882" y="2863"/>
                  </a:lnTo>
                  <a:lnTo>
                    <a:pt x="2890" y="2864"/>
                  </a:lnTo>
                  <a:cubicBezTo>
                    <a:pt x="2896" y="2864"/>
                    <a:pt x="2902" y="2864"/>
                    <a:pt x="2906" y="2865"/>
                  </a:cubicBezTo>
                  <a:cubicBezTo>
                    <a:pt x="2931" y="2868"/>
                    <a:pt x="2953" y="2879"/>
                    <a:pt x="3038" y="2909"/>
                  </a:cubicBezTo>
                  <a:cubicBezTo>
                    <a:pt x="3071" y="2918"/>
                    <a:pt x="3122" y="2939"/>
                    <a:pt x="3199" y="2939"/>
                  </a:cubicBezTo>
                  <a:cubicBezTo>
                    <a:pt x="3223" y="2939"/>
                    <a:pt x="3249" y="2937"/>
                    <a:pt x="3278" y="2932"/>
                  </a:cubicBezTo>
                  <a:cubicBezTo>
                    <a:pt x="3377" y="2912"/>
                    <a:pt x="3466" y="2859"/>
                    <a:pt x="3529" y="2781"/>
                  </a:cubicBezTo>
                  <a:cubicBezTo>
                    <a:pt x="3568" y="2734"/>
                    <a:pt x="3601" y="2682"/>
                    <a:pt x="3624" y="2626"/>
                  </a:cubicBezTo>
                  <a:cubicBezTo>
                    <a:pt x="3664" y="2534"/>
                    <a:pt x="3672" y="2432"/>
                    <a:pt x="3646" y="2335"/>
                  </a:cubicBezTo>
                  <a:cubicBezTo>
                    <a:pt x="3609" y="2216"/>
                    <a:pt x="3546" y="2162"/>
                    <a:pt x="3516" y="2130"/>
                  </a:cubicBezTo>
                  <a:lnTo>
                    <a:pt x="3446" y="2065"/>
                  </a:lnTo>
                  <a:cubicBezTo>
                    <a:pt x="3434" y="2055"/>
                    <a:pt x="3424" y="2045"/>
                    <a:pt x="3415" y="2032"/>
                  </a:cubicBezTo>
                  <a:cubicBezTo>
                    <a:pt x="3411" y="2028"/>
                    <a:pt x="3409" y="2024"/>
                    <a:pt x="3405" y="2019"/>
                  </a:cubicBezTo>
                  <a:lnTo>
                    <a:pt x="3401" y="2011"/>
                  </a:lnTo>
                  <a:lnTo>
                    <a:pt x="3390" y="1991"/>
                  </a:lnTo>
                  <a:lnTo>
                    <a:pt x="3214" y="1660"/>
                  </a:lnTo>
                  <a:cubicBezTo>
                    <a:pt x="3152" y="1545"/>
                    <a:pt x="3085" y="1435"/>
                    <a:pt x="3013" y="1328"/>
                  </a:cubicBezTo>
                  <a:cubicBezTo>
                    <a:pt x="2983" y="1281"/>
                    <a:pt x="2953" y="1230"/>
                    <a:pt x="2923" y="1179"/>
                  </a:cubicBezTo>
                  <a:cubicBezTo>
                    <a:pt x="2894" y="1127"/>
                    <a:pt x="2869" y="1083"/>
                    <a:pt x="2842" y="1026"/>
                  </a:cubicBezTo>
                  <a:cubicBezTo>
                    <a:pt x="2779" y="902"/>
                    <a:pt x="2709" y="790"/>
                    <a:pt x="2642" y="681"/>
                  </a:cubicBezTo>
                  <a:lnTo>
                    <a:pt x="2434" y="365"/>
                  </a:lnTo>
                  <a:cubicBezTo>
                    <a:pt x="2396" y="308"/>
                    <a:pt x="2349" y="249"/>
                    <a:pt x="2312" y="206"/>
                  </a:cubicBezTo>
                  <a:cubicBezTo>
                    <a:pt x="2275" y="162"/>
                    <a:pt x="2241" y="116"/>
                    <a:pt x="2206" y="67"/>
                  </a:cubicBezTo>
                  <a:lnTo>
                    <a:pt x="2204" y="64"/>
                  </a:lnTo>
                  <a:cubicBezTo>
                    <a:pt x="2175" y="23"/>
                    <a:pt x="2128" y="0"/>
                    <a:pt x="2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38" name="Google Shape;1338;p40">
            <a:extLst>
              <a:ext uri="{FF2B5EF4-FFF2-40B4-BE49-F238E27FC236}">
                <a16:creationId xmlns:a16="http://schemas.microsoft.com/office/drawing/2014/main" id="{752E17B8-4E88-A080-ECA8-213A8AD9C4E2}"/>
              </a:ext>
            </a:extLst>
          </p:cNvPr>
          <p:cNvGrpSpPr/>
          <p:nvPr/>
        </p:nvGrpSpPr>
        <p:grpSpPr>
          <a:xfrm rot="-5731622" flipH="1">
            <a:off x="6075544" y="1664557"/>
            <a:ext cx="299764" cy="563205"/>
            <a:chOff x="1724625" y="4662875"/>
            <a:chExt cx="204475" cy="384200"/>
          </a:xfrm>
        </p:grpSpPr>
        <p:sp>
          <p:nvSpPr>
            <p:cNvPr id="1339" name="Google Shape;1339;p40">
              <a:extLst>
                <a:ext uri="{FF2B5EF4-FFF2-40B4-BE49-F238E27FC236}">
                  <a16:creationId xmlns:a16="http://schemas.microsoft.com/office/drawing/2014/main" id="{9D59F8B3-59B6-CCD2-CB18-993C08D10D4A}"/>
                </a:ext>
              </a:extLst>
            </p:cNvPr>
            <p:cNvSpPr/>
            <p:nvPr/>
          </p:nvSpPr>
          <p:spPr>
            <a:xfrm>
              <a:off x="1724625" y="4681300"/>
              <a:ext cx="185425" cy="365775"/>
            </a:xfrm>
            <a:custGeom>
              <a:avLst/>
              <a:gdLst/>
              <a:ahLst/>
              <a:cxnLst/>
              <a:rect l="l" t="t" r="r" b="b"/>
              <a:pathLst>
                <a:path w="7417" h="14631" extrusionOk="0">
                  <a:moveTo>
                    <a:pt x="6791" y="0"/>
                  </a:moveTo>
                  <a:cubicBezTo>
                    <a:pt x="6774" y="0"/>
                    <a:pt x="6757" y="3"/>
                    <a:pt x="6740" y="9"/>
                  </a:cubicBezTo>
                  <a:cubicBezTo>
                    <a:pt x="6626" y="52"/>
                    <a:pt x="6524" y="104"/>
                    <a:pt x="6428" y="147"/>
                  </a:cubicBezTo>
                  <a:lnTo>
                    <a:pt x="6358" y="178"/>
                  </a:lnTo>
                  <a:lnTo>
                    <a:pt x="6280" y="208"/>
                  </a:lnTo>
                  <a:cubicBezTo>
                    <a:pt x="6223" y="234"/>
                    <a:pt x="6167" y="264"/>
                    <a:pt x="6115" y="297"/>
                  </a:cubicBezTo>
                  <a:cubicBezTo>
                    <a:pt x="6066" y="327"/>
                    <a:pt x="6021" y="356"/>
                    <a:pt x="5979" y="379"/>
                  </a:cubicBezTo>
                  <a:cubicBezTo>
                    <a:pt x="5938" y="402"/>
                    <a:pt x="5896" y="421"/>
                    <a:pt x="5852" y="436"/>
                  </a:cubicBezTo>
                  <a:lnTo>
                    <a:pt x="5541" y="541"/>
                  </a:lnTo>
                  <a:cubicBezTo>
                    <a:pt x="5430" y="581"/>
                    <a:pt x="5323" y="631"/>
                    <a:pt x="5220" y="689"/>
                  </a:cubicBezTo>
                  <a:cubicBezTo>
                    <a:pt x="5130" y="740"/>
                    <a:pt x="5037" y="784"/>
                    <a:pt x="4941" y="819"/>
                  </a:cubicBezTo>
                  <a:cubicBezTo>
                    <a:pt x="4844" y="856"/>
                    <a:pt x="4737" y="891"/>
                    <a:pt x="4626" y="940"/>
                  </a:cubicBezTo>
                  <a:cubicBezTo>
                    <a:pt x="4512" y="988"/>
                    <a:pt x="4409" y="1053"/>
                    <a:pt x="4316" y="1106"/>
                  </a:cubicBezTo>
                  <a:cubicBezTo>
                    <a:pt x="4270" y="1134"/>
                    <a:pt x="4226" y="1159"/>
                    <a:pt x="4183" y="1181"/>
                  </a:cubicBezTo>
                  <a:cubicBezTo>
                    <a:pt x="4148" y="1197"/>
                    <a:pt x="4110" y="1210"/>
                    <a:pt x="4070" y="1218"/>
                  </a:cubicBezTo>
                  <a:cubicBezTo>
                    <a:pt x="3979" y="1241"/>
                    <a:pt x="3848" y="1252"/>
                    <a:pt x="3705" y="1329"/>
                  </a:cubicBezTo>
                  <a:cubicBezTo>
                    <a:pt x="3586" y="1396"/>
                    <a:pt x="3497" y="1474"/>
                    <a:pt x="3415" y="1533"/>
                  </a:cubicBezTo>
                  <a:lnTo>
                    <a:pt x="3356" y="1575"/>
                  </a:lnTo>
                  <a:lnTo>
                    <a:pt x="3289" y="1618"/>
                  </a:lnTo>
                  <a:cubicBezTo>
                    <a:pt x="3235" y="1654"/>
                    <a:pt x="3185" y="1691"/>
                    <a:pt x="3140" y="1728"/>
                  </a:cubicBezTo>
                  <a:lnTo>
                    <a:pt x="3014" y="1828"/>
                  </a:lnTo>
                  <a:cubicBezTo>
                    <a:pt x="2974" y="1859"/>
                    <a:pt x="2941" y="1880"/>
                    <a:pt x="2891" y="1915"/>
                  </a:cubicBezTo>
                  <a:lnTo>
                    <a:pt x="2611" y="2104"/>
                  </a:lnTo>
                  <a:cubicBezTo>
                    <a:pt x="2516" y="2165"/>
                    <a:pt x="2431" y="2241"/>
                    <a:pt x="2341" y="2309"/>
                  </a:cubicBezTo>
                  <a:lnTo>
                    <a:pt x="2207" y="2413"/>
                  </a:lnTo>
                  <a:lnTo>
                    <a:pt x="2149" y="2458"/>
                  </a:lnTo>
                  <a:cubicBezTo>
                    <a:pt x="2134" y="2469"/>
                    <a:pt x="2115" y="2482"/>
                    <a:pt x="2097" y="2495"/>
                  </a:cubicBezTo>
                  <a:cubicBezTo>
                    <a:pt x="2018" y="2546"/>
                    <a:pt x="1910" y="2598"/>
                    <a:pt x="1795" y="2698"/>
                  </a:cubicBezTo>
                  <a:cubicBezTo>
                    <a:pt x="1691" y="2795"/>
                    <a:pt x="1623" y="2884"/>
                    <a:pt x="1551" y="2971"/>
                  </a:cubicBezTo>
                  <a:cubicBezTo>
                    <a:pt x="1488" y="3052"/>
                    <a:pt x="1420" y="3129"/>
                    <a:pt x="1348" y="3202"/>
                  </a:cubicBezTo>
                  <a:cubicBezTo>
                    <a:pt x="1272" y="3282"/>
                    <a:pt x="1189" y="3361"/>
                    <a:pt x="1104" y="3484"/>
                  </a:cubicBezTo>
                  <a:cubicBezTo>
                    <a:pt x="1017" y="3622"/>
                    <a:pt x="988" y="3745"/>
                    <a:pt x="952" y="3828"/>
                  </a:cubicBezTo>
                  <a:cubicBezTo>
                    <a:pt x="943" y="3848"/>
                    <a:pt x="935" y="3868"/>
                    <a:pt x="926" y="3882"/>
                  </a:cubicBezTo>
                  <a:cubicBezTo>
                    <a:pt x="923" y="3892"/>
                    <a:pt x="918" y="3896"/>
                    <a:pt x="914" y="3904"/>
                  </a:cubicBezTo>
                  <a:lnTo>
                    <a:pt x="895" y="3935"/>
                  </a:lnTo>
                  <a:lnTo>
                    <a:pt x="807" y="4069"/>
                  </a:lnTo>
                  <a:cubicBezTo>
                    <a:pt x="745" y="4164"/>
                    <a:pt x="677" y="4274"/>
                    <a:pt x="626" y="4400"/>
                  </a:cubicBezTo>
                  <a:cubicBezTo>
                    <a:pt x="576" y="4521"/>
                    <a:pt x="546" y="4636"/>
                    <a:pt x="515" y="4733"/>
                  </a:cubicBezTo>
                  <a:cubicBezTo>
                    <a:pt x="504" y="4775"/>
                    <a:pt x="489" y="4817"/>
                    <a:pt x="471" y="4856"/>
                  </a:cubicBezTo>
                  <a:cubicBezTo>
                    <a:pt x="452" y="4897"/>
                    <a:pt x="430" y="4936"/>
                    <a:pt x="405" y="4973"/>
                  </a:cubicBezTo>
                  <a:cubicBezTo>
                    <a:pt x="352" y="5063"/>
                    <a:pt x="269" y="5179"/>
                    <a:pt x="232" y="5355"/>
                  </a:cubicBezTo>
                  <a:cubicBezTo>
                    <a:pt x="202" y="5530"/>
                    <a:pt x="227" y="5659"/>
                    <a:pt x="231" y="5752"/>
                  </a:cubicBezTo>
                  <a:cubicBezTo>
                    <a:pt x="233" y="5786"/>
                    <a:pt x="232" y="5822"/>
                    <a:pt x="227" y="5857"/>
                  </a:cubicBezTo>
                  <a:cubicBezTo>
                    <a:pt x="219" y="5896"/>
                    <a:pt x="209" y="5934"/>
                    <a:pt x="196" y="5971"/>
                  </a:cubicBezTo>
                  <a:cubicBezTo>
                    <a:pt x="166" y="6061"/>
                    <a:pt x="113" y="6177"/>
                    <a:pt x="89" y="6336"/>
                  </a:cubicBezTo>
                  <a:lnTo>
                    <a:pt x="78" y="6420"/>
                  </a:lnTo>
                  <a:lnTo>
                    <a:pt x="67" y="6488"/>
                  </a:lnTo>
                  <a:lnTo>
                    <a:pt x="36" y="6648"/>
                  </a:lnTo>
                  <a:cubicBezTo>
                    <a:pt x="22" y="6712"/>
                    <a:pt x="13" y="6775"/>
                    <a:pt x="7" y="6840"/>
                  </a:cubicBezTo>
                  <a:cubicBezTo>
                    <a:pt x="1" y="6919"/>
                    <a:pt x="4" y="6968"/>
                    <a:pt x="4" y="7026"/>
                  </a:cubicBezTo>
                  <a:lnTo>
                    <a:pt x="8" y="7369"/>
                  </a:lnTo>
                  <a:cubicBezTo>
                    <a:pt x="9" y="7482"/>
                    <a:pt x="19" y="7597"/>
                    <a:pt x="25" y="7710"/>
                  </a:cubicBezTo>
                  <a:cubicBezTo>
                    <a:pt x="34" y="7824"/>
                    <a:pt x="33" y="7939"/>
                    <a:pt x="56" y="8051"/>
                  </a:cubicBezTo>
                  <a:lnTo>
                    <a:pt x="112" y="8388"/>
                  </a:lnTo>
                  <a:lnTo>
                    <a:pt x="119" y="8431"/>
                  </a:lnTo>
                  <a:lnTo>
                    <a:pt x="129" y="8482"/>
                  </a:lnTo>
                  <a:cubicBezTo>
                    <a:pt x="137" y="8525"/>
                    <a:pt x="150" y="8565"/>
                    <a:pt x="165" y="8606"/>
                  </a:cubicBezTo>
                  <a:cubicBezTo>
                    <a:pt x="189" y="8668"/>
                    <a:pt x="217" y="8729"/>
                    <a:pt x="248" y="8788"/>
                  </a:cubicBezTo>
                  <a:cubicBezTo>
                    <a:pt x="269" y="8827"/>
                    <a:pt x="289" y="8867"/>
                    <a:pt x="305" y="8908"/>
                  </a:cubicBezTo>
                  <a:cubicBezTo>
                    <a:pt x="309" y="8921"/>
                    <a:pt x="314" y="8934"/>
                    <a:pt x="316" y="8946"/>
                  </a:cubicBezTo>
                  <a:lnTo>
                    <a:pt x="329" y="9008"/>
                  </a:lnTo>
                  <a:cubicBezTo>
                    <a:pt x="344" y="9095"/>
                    <a:pt x="352" y="9210"/>
                    <a:pt x="382" y="9347"/>
                  </a:cubicBezTo>
                  <a:cubicBezTo>
                    <a:pt x="413" y="9495"/>
                    <a:pt x="471" y="9619"/>
                    <a:pt x="519" y="9723"/>
                  </a:cubicBezTo>
                  <a:lnTo>
                    <a:pt x="583" y="9865"/>
                  </a:lnTo>
                  <a:lnTo>
                    <a:pt x="610" y="9927"/>
                  </a:lnTo>
                  <a:lnTo>
                    <a:pt x="635" y="9999"/>
                  </a:lnTo>
                  <a:cubicBezTo>
                    <a:pt x="671" y="10097"/>
                    <a:pt x="707" y="10207"/>
                    <a:pt x="755" y="10322"/>
                  </a:cubicBezTo>
                  <a:lnTo>
                    <a:pt x="889" y="10630"/>
                  </a:lnTo>
                  <a:cubicBezTo>
                    <a:pt x="914" y="10683"/>
                    <a:pt x="938" y="10737"/>
                    <a:pt x="966" y="10794"/>
                  </a:cubicBezTo>
                  <a:lnTo>
                    <a:pt x="1011" y="10879"/>
                  </a:lnTo>
                  <a:lnTo>
                    <a:pt x="1054" y="10954"/>
                  </a:lnTo>
                  <a:lnTo>
                    <a:pt x="1225" y="11255"/>
                  </a:lnTo>
                  <a:lnTo>
                    <a:pt x="1298" y="11383"/>
                  </a:lnTo>
                  <a:lnTo>
                    <a:pt x="1369" y="11518"/>
                  </a:lnTo>
                  <a:cubicBezTo>
                    <a:pt x="1396" y="11569"/>
                    <a:pt x="1424" y="11626"/>
                    <a:pt x="1461" y="11686"/>
                  </a:cubicBezTo>
                  <a:cubicBezTo>
                    <a:pt x="1481" y="11716"/>
                    <a:pt x="1501" y="11746"/>
                    <a:pt x="1524" y="11778"/>
                  </a:cubicBezTo>
                  <a:cubicBezTo>
                    <a:pt x="1540" y="11800"/>
                    <a:pt x="1558" y="11821"/>
                    <a:pt x="1577" y="11842"/>
                  </a:cubicBezTo>
                  <a:cubicBezTo>
                    <a:pt x="1595" y="11860"/>
                    <a:pt x="1615" y="11879"/>
                    <a:pt x="1635" y="11896"/>
                  </a:cubicBezTo>
                  <a:cubicBezTo>
                    <a:pt x="1696" y="11947"/>
                    <a:pt x="1762" y="11991"/>
                    <a:pt x="1832" y="12028"/>
                  </a:cubicBezTo>
                  <a:cubicBezTo>
                    <a:pt x="1872" y="12047"/>
                    <a:pt x="1909" y="12069"/>
                    <a:pt x="1945" y="12094"/>
                  </a:cubicBezTo>
                  <a:cubicBezTo>
                    <a:pt x="1951" y="12097"/>
                    <a:pt x="1957" y="12102"/>
                    <a:pt x="1962" y="12106"/>
                  </a:cubicBezTo>
                  <a:cubicBezTo>
                    <a:pt x="1961" y="12106"/>
                    <a:pt x="1960" y="12105"/>
                    <a:pt x="1960" y="12105"/>
                  </a:cubicBezTo>
                  <a:lnTo>
                    <a:pt x="1960" y="12105"/>
                  </a:lnTo>
                  <a:cubicBezTo>
                    <a:pt x="1959" y="12105"/>
                    <a:pt x="1969" y="12116"/>
                    <a:pt x="1976" y="12127"/>
                  </a:cubicBezTo>
                  <a:cubicBezTo>
                    <a:pt x="1994" y="12151"/>
                    <a:pt x="2016" y="12187"/>
                    <a:pt x="2044" y="12235"/>
                  </a:cubicBezTo>
                  <a:cubicBezTo>
                    <a:pt x="2073" y="12281"/>
                    <a:pt x="2104" y="12336"/>
                    <a:pt x="2149" y="12399"/>
                  </a:cubicBezTo>
                  <a:cubicBezTo>
                    <a:pt x="2197" y="12468"/>
                    <a:pt x="2255" y="12532"/>
                    <a:pt x="2321" y="12586"/>
                  </a:cubicBezTo>
                  <a:cubicBezTo>
                    <a:pt x="2448" y="12692"/>
                    <a:pt x="2560" y="12748"/>
                    <a:pt x="2628" y="12796"/>
                  </a:cubicBezTo>
                  <a:cubicBezTo>
                    <a:pt x="2653" y="12811"/>
                    <a:pt x="2675" y="12830"/>
                    <a:pt x="2695" y="12849"/>
                  </a:cubicBezTo>
                  <a:cubicBezTo>
                    <a:pt x="2718" y="12876"/>
                    <a:pt x="2740" y="12905"/>
                    <a:pt x="2761" y="12935"/>
                  </a:cubicBezTo>
                  <a:cubicBezTo>
                    <a:pt x="2790" y="12974"/>
                    <a:pt x="2827" y="13030"/>
                    <a:pt x="2878" y="13090"/>
                  </a:cubicBezTo>
                  <a:cubicBezTo>
                    <a:pt x="2907" y="13124"/>
                    <a:pt x="2938" y="13157"/>
                    <a:pt x="2970" y="13187"/>
                  </a:cubicBezTo>
                  <a:cubicBezTo>
                    <a:pt x="3007" y="13219"/>
                    <a:pt x="3045" y="13248"/>
                    <a:pt x="3087" y="13274"/>
                  </a:cubicBezTo>
                  <a:cubicBezTo>
                    <a:pt x="3240" y="13368"/>
                    <a:pt x="3363" y="13404"/>
                    <a:pt x="3438" y="13440"/>
                  </a:cubicBezTo>
                  <a:cubicBezTo>
                    <a:pt x="3457" y="13449"/>
                    <a:pt x="3474" y="13456"/>
                    <a:pt x="3486" y="13463"/>
                  </a:cubicBezTo>
                  <a:lnTo>
                    <a:pt x="3534" y="13492"/>
                  </a:lnTo>
                  <a:lnTo>
                    <a:pt x="3684" y="13581"/>
                  </a:lnTo>
                  <a:lnTo>
                    <a:pt x="3971" y="13747"/>
                  </a:lnTo>
                  <a:cubicBezTo>
                    <a:pt x="4024" y="13778"/>
                    <a:pt x="4103" y="13844"/>
                    <a:pt x="4224" y="13925"/>
                  </a:cubicBezTo>
                  <a:cubicBezTo>
                    <a:pt x="4254" y="13945"/>
                    <a:pt x="4287" y="13965"/>
                    <a:pt x="4324" y="13985"/>
                  </a:cubicBezTo>
                  <a:cubicBezTo>
                    <a:pt x="4360" y="14005"/>
                    <a:pt x="4412" y="14027"/>
                    <a:pt x="4418" y="14030"/>
                  </a:cubicBezTo>
                  <a:cubicBezTo>
                    <a:pt x="4452" y="14046"/>
                    <a:pt x="4492" y="14068"/>
                    <a:pt x="4538" y="14095"/>
                  </a:cubicBezTo>
                  <a:cubicBezTo>
                    <a:pt x="4628" y="14146"/>
                    <a:pt x="4754" y="14220"/>
                    <a:pt x="4902" y="14268"/>
                  </a:cubicBezTo>
                  <a:cubicBezTo>
                    <a:pt x="5030" y="14311"/>
                    <a:pt x="5148" y="14340"/>
                    <a:pt x="5253" y="14366"/>
                  </a:cubicBezTo>
                  <a:lnTo>
                    <a:pt x="5421" y="14409"/>
                  </a:lnTo>
                  <a:cubicBezTo>
                    <a:pt x="5498" y="14425"/>
                    <a:pt x="5576" y="14434"/>
                    <a:pt x="5655" y="14434"/>
                  </a:cubicBezTo>
                  <a:cubicBezTo>
                    <a:pt x="5665" y="14434"/>
                    <a:pt x="5674" y="14434"/>
                    <a:pt x="5684" y="14433"/>
                  </a:cubicBezTo>
                  <a:cubicBezTo>
                    <a:pt x="5764" y="14431"/>
                    <a:pt x="5825" y="14428"/>
                    <a:pt x="5865" y="14428"/>
                  </a:cubicBezTo>
                  <a:cubicBezTo>
                    <a:pt x="5897" y="14428"/>
                    <a:pt x="5916" y="14430"/>
                    <a:pt x="5922" y="14433"/>
                  </a:cubicBezTo>
                  <a:cubicBezTo>
                    <a:pt x="5965" y="14440"/>
                    <a:pt x="6054" y="14478"/>
                    <a:pt x="6188" y="14523"/>
                  </a:cubicBezTo>
                  <a:cubicBezTo>
                    <a:pt x="6268" y="14550"/>
                    <a:pt x="6351" y="14568"/>
                    <a:pt x="6434" y="14578"/>
                  </a:cubicBezTo>
                  <a:lnTo>
                    <a:pt x="6591" y="14597"/>
                  </a:lnTo>
                  <a:cubicBezTo>
                    <a:pt x="6701" y="14611"/>
                    <a:pt x="6825" y="14626"/>
                    <a:pt x="6961" y="14631"/>
                  </a:cubicBezTo>
                  <a:lnTo>
                    <a:pt x="6962" y="14629"/>
                  </a:lnTo>
                  <a:lnTo>
                    <a:pt x="6978" y="14629"/>
                  </a:lnTo>
                  <a:cubicBezTo>
                    <a:pt x="7221" y="14627"/>
                    <a:pt x="7416" y="14430"/>
                    <a:pt x="7415" y="14188"/>
                  </a:cubicBezTo>
                  <a:cubicBezTo>
                    <a:pt x="7415" y="13946"/>
                    <a:pt x="7219" y="13750"/>
                    <a:pt x="6978" y="13750"/>
                  </a:cubicBezTo>
                  <a:cubicBezTo>
                    <a:pt x="6977" y="13750"/>
                    <a:pt x="6977" y="13750"/>
                    <a:pt x="6976" y="13750"/>
                  </a:cubicBezTo>
                  <a:cubicBezTo>
                    <a:pt x="6893" y="13750"/>
                    <a:pt x="6797" y="13742"/>
                    <a:pt x="6689" y="13732"/>
                  </a:cubicBezTo>
                  <a:lnTo>
                    <a:pt x="6518" y="13716"/>
                  </a:lnTo>
                  <a:cubicBezTo>
                    <a:pt x="6493" y="13713"/>
                    <a:pt x="6468" y="13709"/>
                    <a:pt x="6443" y="13701"/>
                  </a:cubicBezTo>
                  <a:cubicBezTo>
                    <a:pt x="6368" y="13681"/>
                    <a:pt x="6255" y="13629"/>
                    <a:pt x="6082" y="13596"/>
                  </a:cubicBezTo>
                  <a:cubicBezTo>
                    <a:pt x="6007" y="13583"/>
                    <a:pt x="5941" y="13579"/>
                    <a:pt x="5884" y="13579"/>
                  </a:cubicBezTo>
                  <a:cubicBezTo>
                    <a:pt x="5785" y="13579"/>
                    <a:pt x="5711" y="13591"/>
                    <a:pt x="5662" y="13591"/>
                  </a:cubicBezTo>
                  <a:cubicBezTo>
                    <a:pt x="5651" y="13592"/>
                    <a:pt x="5641" y="13592"/>
                    <a:pt x="5630" y="13592"/>
                  </a:cubicBezTo>
                  <a:cubicBezTo>
                    <a:pt x="5619" y="13592"/>
                    <a:pt x="5609" y="13592"/>
                    <a:pt x="5598" y="13591"/>
                  </a:cubicBezTo>
                  <a:lnTo>
                    <a:pt x="5445" y="13555"/>
                  </a:lnTo>
                  <a:cubicBezTo>
                    <a:pt x="5337" y="13532"/>
                    <a:pt x="5239" y="13510"/>
                    <a:pt x="5159" y="13486"/>
                  </a:cubicBezTo>
                  <a:cubicBezTo>
                    <a:pt x="5097" y="13469"/>
                    <a:pt x="5030" y="13434"/>
                    <a:pt x="4928" y="13380"/>
                  </a:cubicBezTo>
                  <a:cubicBezTo>
                    <a:pt x="4877" y="13353"/>
                    <a:pt x="4820" y="13323"/>
                    <a:pt x="4754" y="13294"/>
                  </a:cubicBezTo>
                  <a:cubicBezTo>
                    <a:pt x="4710" y="13274"/>
                    <a:pt x="4713" y="13277"/>
                    <a:pt x="4699" y="13270"/>
                  </a:cubicBezTo>
                  <a:cubicBezTo>
                    <a:pt x="4685" y="13263"/>
                    <a:pt x="4671" y="13255"/>
                    <a:pt x="4657" y="13247"/>
                  </a:cubicBezTo>
                  <a:cubicBezTo>
                    <a:pt x="4592" y="13210"/>
                    <a:pt x="4502" y="13133"/>
                    <a:pt x="4365" y="13056"/>
                  </a:cubicBezTo>
                  <a:lnTo>
                    <a:pt x="4077" y="12898"/>
                  </a:lnTo>
                  <a:lnTo>
                    <a:pt x="3941" y="12824"/>
                  </a:lnTo>
                  <a:cubicBezTo>
                    <a:pt x="3925" y="12816"/>
                    <a:pt x="3882" y="12790"/>
                    <a:pt x="3846" y="12772"/>
                  </a:cubicBezTo>
                  <a:cubicBezTo>
                    <a:pt x="3810" y="12753"/>
                    <a:pt x="3777" y="12738"/>
                    <a:pt x="3744" y="12726"/>
                  </a:cubicBezTo>
                  <a:cubicBezTo>
                    <a:pt x="3618" y="12675"/>
                    <a:pt x="3531" y="12646"/>
                    <a:pt x="3495" y="12623"/>
                  </a:cubicBezTo>
                  <a:cubicBezTo>
                    <a:pt x="3489" y="12620"/>
                    <a:pt x="3484" y="12617"/>
                    <a:pt x="3480" y="12614"/>
                  </a:cubicBezTo>
                  <a:cubicBezTo>
                    <a:pt x="3472" y="12607"/>
                    <a:pt x="3464" y="12600"/>
                    <a:pt x="3458" y="12592"/>
                  </a:cubicBezTo>
                  <a:cubicBezTo>
                    <a:pt x="3437" y="12570"/>
                    <a:pt x="3411" y="12534"/>
                    <a:pt x="3375" y="12486"/>
                  </a:cubicBezTo>
                  <a:cubicBezTo>
                    <a:pt x="3331" y="12426"/>
                    <a:pt x="3282" y="12370"/>
                    <a:pt x="3230" y="12317"/>
                  </a:cubicBezTo>
                  <a:cubicBezTo>
                    <a:pt x="3171" y="12260"/>
                    <a:pt x="3107" y="12210"/>
                    <a:pt x="3038" y="12168"/>
                  </a:cubicBezTo>
                  <a:cubicBezTo>
                    <a:pt x="2923" y="12096"/>
                    <a:pt x="2836" y="12051"/>
                    <a:pt x="2795" y="12017"/>
                  </a:cubicBezTo>
                  <a:cubicBezTo>
                    <a:pt x="2775" y="12002"/>
                    <a:pt x="2758" y="11984"/>
                    <a:pt x="2744" y="11964"/>
                  </a:cubicBezTo>
                  <a:cubicBezTo>
                    <a:pt x="2723" y="11939"/>
                    <a:pt x="2699" y="11900"/>
                    <a:pt x="2669" y="11852"/>
                  </a:cubicBezTo>
                  <a:cubicBezTo>
                    <a:pt x="2638" y="11804"/>
                    <a:pt x="2603" y="11748"/>
                    <a:pt x="2554" y="11686"/>
                  </a:cubicBezTo>
                  <a:cubicBezTo>
                    <a:pt x="2525" y="11649"/>
                    <a:pt x="2494" y="11614"/>
                    <a:pt x="2461" y="11582"/>
                  </a:cubicBezTo>
                  <a:cubicBezTo>
                    <a:pt x="2425" y="11548"/>
                    <a:pt x="2387" y="11519"/>
                    <a:pt x="2348" y="11493"/>
                  </a:cubicBezTo>
                  <a:cubicBezTo>
                    <a:pt x="2291" y="11458"/>
                    <a:pt x="2233" y="11426"/>
                    <a:pt x="2174" y="11397"/>
                  </a:cubicBezTo>
                  <a:cubicBezTo>
                    <a:pt x="2147" y="11383"/>
                    <a:pt x="2120" y="11368"/>
                    <a:pt x="2095" y="11351"/>
                  </a:cubicBezTo>
                  <a:cubicBezTo>
                    <a:pt x="2093" y="11350"/>
                    <a:pt x="2092" y="11349"/>
                    <a:pt x="2092" y="11349"/>
                  </a:cubicBezTo>
                  <a:cubicBezTo>
                    <a:pt x="2091" y="11349"/>
                    <a:pt x="2094" y="11352"/>
                    <a:pt x="2094" y="11352"/>
                  </a:cubicBezTo>
                  <a:cubicBezTo>
                    <a:pt x="2094" y="11352"/>
                    <a:pt x="2093" y="11352"/>
                    <a:pt x="2092" y="11351"/>
                  </a:cubicBezTo>
                  <a:cubicBezTo>
                    <a:pt x="2082" y="11338"/>
                    <a:pt x="2071" y="11323"/>
                    <a:pt x="2061" y="11307"/>
                  </a:cubicBezTo>
                  <a:cubicBezTo>
                    <a:pt x="2039" y="11274"/>
                    <a:pt x="2016" y="11235"/>
                    <a:pt x="1991" y="11188"/>
                  </a:cubicBezTo>
                  <a:cubicBezTo>
                    <a:pt x="1965" y="11142"/>
                    <a:pt x="1937" y="11091"/>
                    <a:pt x="1904" y="11034"/>
                  </a:cubicBezTo>
                  <a:cubicBezTo>
                    <a:pt x="1888" y="11006"/>
                    <a:pt x="1868" y="10976"/>
                    <a:pt x="1850" y="10947"/>
                  </a:cubicBezTo>
                  <a:lnTo>
                    <a:pt x="1809" y="10880"/>
                  </a:lnTo>
                  <a:lnTo>
                    <a:pt x="1646" y="10611"/>
                  </a:lnTo>
                  <a:lnTo>
                    <a:pt x="1606" y="10544"/>
                  </a:lnTo>
                  <a:lnTo>
                    <a:pt x="1572" y="10485"/>
                  </a:lnTo>
                  <a:cubicBezTo>
                    <a:pt x="1550" y="10444"/>
                    <a:pt x="1528" y="10399"/>
                    <a:pt x="1506" y="10351"/>
                  </a:cubicBezTo>
                  <a:lnTo>
                    <a:pt x="1369" y="10060"/>
                  </a:lnTo>
                  <a:cubicBezTo>
                    <a:pt x="1331" y="9975"/>
                    <a:pt x="1294" y="9875"/>
                    <a:pt x="1252" y="9768"/>
                  </a:cubicBezTo>
                  <a:lnTo>
                    <a:pt x="1219" y="9686"/>
                  </a:lnTo>
                  <a:lnTo>
                    <a:pt x="1181" y="9597"/>
                  </a:lnTo>
                  <a:lnTo>
                    <a:pt x="1104" y="9442"/>
                  </a:lnTo>
                  <a:cubicBezTo>
                    <a:pt x="1057" y="9347"/>
                    <a:pt x="1021" y="9270"/>
                    <a:pt x="1005" y="9203"/>
                  </a:cubicBezTo>
                  <a:cubicBezTo>
                    <a:pt x="985" y="9127"/>
                    <a:pt x="974" y="9021"/>
                    <a:pt x="950" y="8894"/>
                  </a:cubicBezTo>
                  <a:cubicBezTo>
                    <a:pt x="944" y="8862"/>
                    <a:pt x="936" y="8829"/>
                    <a:pt x="928" y="8794"/>
                  </a:cubicBezTo>
                  <a:cubicBezTo>
                    <a:pt x="916" y="8755"/>
                    <a:pt x="903" y="8714"/>
                    <a:pt x="887" y="8676"/>
                  </a:cubicBezTo>
                  <a:cubicBezTo>
                    <a:pt x="862" y="8616"/>
                    <a:pt x="833" y="8557"/>
                    <a:pt x="800" y="8500"/>
                  </a:cubicBezTo>
                  <a:cubicBezTo>
                    <a:pt x="774" y="8451"/>
                    <a:pt x="754" y="8414"/>
                    <a:pt x="743" y="8385"/>
                  </a:cubicBezTo>
                  <a:cubicBezTo>
                    <a:pt x="738" y="8373"/>
                    <a:pt x="735" y="8362"/>
                    <a:pt x="731" y="8350"/>
                  </a:cubicBezTo>
                  <a:cubicBezTo>
                    <a:pt x="729" y="8341"/>
                    <a:pt x="727" y="8332"/>
                    <a:pt x="724" y="8321"/>
                  </a:cubicBezTo>
                  <a:lnTo>
                    <a:pt x="717" y="8283"/>
                  </a:lnTo>
                  <a:lnTo>
                    <a:pt x="656" y="7972"/>
                  </a:lnTo>
                  <a:cubicBezTo>
                    <a:pt x="631" y="7870"/>
                    <a:pt x="629" y="7763"/>
                    <a:pt x="619" y="7658"/>
                  </a:cubicBezTo>
                  <a:cubicBezTo>
                    <a:pt x="611" y="7553"/>
                    <a:pt x="597" y="7448"/>
                    <a:pt x="594" y="7343"/>
                  </a:cubicBezTo>
                  <a:lnTo>
                    <a:pt x="582" y="7026"/>
                  </a:lnTo>
                  <a:cubicBezTo>
                    <a:pt x="575" y="6906"/>
                    <a:pt x="576" y="6855"/>
                    <a:pt x="595" y="6749"/>
                  </a:cubicBezTo>
                  <a:lnTo>
                    <a:pt x="623" y="6585"/>
                  </a:lnTo>
                  <a:lnTo>
                    <a:pt x="636" y="6491"/>
                  </a:lnTo>
                  <a:lnTo>
                    <a:pt x="643" y="6410"/>
                  </a:lnTo>
                  <a:cubicBezTo>
                    <a:pt x="649" y="6351"/>
                    <a:pt x="681" y="6261"/>
                    <a:pt x="720" y="6143"/>
                  </a:cubicBezTo>
                  <a:cubicBezTo>
                    <a:pt x="740" y="6076"/>
                    <a:pt x="757" y="6008"/>
                    <a:pt x="768" y="5939"/>
                  </a:cubicBezTo>
                  <a:cubicBezTo>
                    <a:pt x="776" y="5865"/>
                    <a:pt x="777" y="5790"/>
                    <a:pt x="770" y="5715"/>
                  </a:cubicBezTo>
                  <a:cubicBezTo>
                    <a:pt x="758" y="5590"/>
                    <a:pt x="747" y="5498"/>
                    <a:pt x="755" y="5455"/>
                  </a:cubicBezTo>
                  <a:cubicBezTo>
                    <a:pt x="759" y="5414"/>
                    <a:pt x="797" y="5339"/>
                    <a:pt x="855" y="5242"/>
                  </a:cubicBezTo>
                  <a:cubicBezTo>
                    <a:pt x="888" y="5186"/>
                    <a:pt x="918" y="5128"/>
                    <a:pt x="946" y="5069"/>
                  </a:cubicBezTo>
                  <a:cubicBezTo>
                    <a:pt x="970" y="5008"/>
                    <a:pt x="991" y="4945"/>
                    <a:pt x="1008" y="4881"/>
                  </a:cubicBezTo>
                  <a:cubicBezTo>
                    <a:pt x="1040" y="4768"/>
                    <a:pt x="1064" y="4669"/>
                    <a:pt x="1095" y="4586"/>
                  </a:cubicBezTo>
                  <a:cubicBezTo>
                    <a:pt x="1124" y="4507"/>
                    <a:pt x="1169" y="4428"/>
                    <a:pt x="1226" y="4336"/>
                  </a:cubicBezTo>
                  <a:lnTo>
                    <a:pt x="1313" y="4192"/>
                  </a:lnTo>
                  <a:lnTo>
                    <a:pt x="1337" y="4153"/>
                  </a:lnTo>
                  <a:cubicBezTo>
                    <a:pt x="1346" y="4136"/>
                    <a:pt x="1356" y="4119"/>
                    <a:pt x="1363" y="4103"/>
                  </a:cubicBezTo>
                  <a:cubicBezTo>
                    <a:pt x="1380" y="4068"/>
                    <a:pt x="1393" y="4037"/>
                    <a:pt x="1405" y="4006"/>
                  </a:cubicBezTo>
                  <a:cubicBezTo>
                    <a:pt x="1449" y="3885"/>
                    <a:pt x="1475" y="3791"/>
                    <a:pt x="1505" y="3744"/>
                  </a:cubicBezTo>
                  <a:cubicBezTo>
                    <a:pt x="1543" y="3684"/>
                    <a:pt x="1615" y="3604"/>
                    <a:pt x="1689" y="3524"/>
                  </a:cubicBezTo>
                  <a:cubicBezTo>
                    <a:pt x="1769" y="3440"/>
                    <a:pt x="1843" y="3350"/>
                    <a:pt x="1913" y="3255"/>
                  </a:cubicBezTo>
                  <a:cubicBezTo>
                    <a:pt x="1978" y="3169"/>
                    <a:pt x="2044" y="3085"/>
                    <a:pt x="2099" y="3031"/>
                  </a:cubicBezTo>
                  <a:cubicBezTo>
                    <a:pt x="2148" y="2982"/>
                    <a:pt x="2237" y="2933"/>
                    <a:pt x="2341" y="2862"/>
                  </a:cubicBezTo>
                  <a:cubicBezTo>
                    <a:pt x="2367" y="2844"/>
                    <a:pt x="2394" y="2825"/>
                    <a:pt x="2421" y="2802"/>
                  </a:cubicBezTo>
                  <a:lnTo>
                    <a:pt x="2492" y="2744"/>
                  </a:lnTo>
                  <a:lnTo>
                    <a:pt x="2616" y="2643"/>
                  </a:lnTo>
                  <a:cubicBezTo>
                    <a:pt x="2699" y="2577"/>
                    <a:pt x="2776" y="2503"/>
                    <a:pt x="2865" y="2443"/>
                  </a:cubicBezTo>
                  <a:lnTo>
                    <a:pt x="3126" y="2256"/>
                  </a:lnTo>
                  <a:cubicBezTo>
                    <a:pt x="3166" y="2227"/>
                    <a:pt x="3224" y="2186"/>
                    <a:pt x="3268" y="2148"/>
                  </a:cubicBezTo>
                  <a:lnTo>
                    <a:pt x="3397" y="2039"/>
                  </a:lnTo>
                  <a:cubicBezTo>
                    <a:pt x="3434" y="2008"/>
                    <a:pt x="3471" y="1978"/>
                    <a:pt x="3511" y="1951"/>
                  </a:cubicBezTo>
                  <a:lnTo>
                    <a:pt x="3582" y="1903"/>
                  </a:lnTo>
                  <a:cubicBezTo>
                    <a:pt x="3608" y="1885"/>
                    <a:pt x="3632" y="1866"/>
                    <a:pt x="3655" y="1848"/>
                  </a:cubicBezTo>
                  <a:cubicBezTo>
                    <a:pt x="3748" y="1775"/>
                    <a:pt x="3825" y="1708"/>
                    <a:pt x="3897" y="1664"/>
                  </a:cubicBezTo>
                  <a:cubicBezTo>
                    <a:pt x="3947" y="1632"/>
                    <a:pt x="4039" y="1614"/>
                    <a:pt x="4160" y="1584"/>
                  </a:cubicBezTo>
                  <a:cubicBezTo>
                    <a:pt x="4229" y="1568"/>
                    <a:pt x="4294" y="1544"/>
                    <a:pt x="4356" y="1510"/>
                  </a:cubicBezTo>
                  <a:cubicBezTo>
                    <a:pt x="4410" y="1481"/>
                    <a:pt x="4461" y="1450"/>
                    <a:pt x="4508" y="1421"/>
                  </a:cubicBezTo>
                  <a:cubicBezTo>
                    <a:pt x="4604" y="1360"/>
                    <a:pt x="4687" y="1307"/>
                    <a:pt x="4774" y="1267"/>
                  </a:cubicBezTo>
                  <a:cubicBezTo>
                    <a:pt x="4863" y="1225"/>
                    <a:pt x="4963" y="1188"/>
                    <a:pt x="5071" y="1144"/>
                  </a:cubicBezTo>
                  <a:cubicBezTo>
                    <a:pt x="5178" y="1100"/>
                    <a:pt x="5283" y="1047"/>
                    <a:pt x="5384" y="987"/>
                  </a:cubicBezTo>
                  <a:cubicBezTo>
                    <a:pt x="5472" y="934"/>
                    <a:pt x="5563" y="889"/>
                    <a:pt x="5658" y="852"/>
                  </a:cubicBezTo>
                  <a:lnTo>
                    <a:pt x="5966" y="737"/>
                  </a:lnTo>
                  <a:cubicBezTo>
                    <a:pt x="6026" y="714"/>
                    <a:pt x="6083" y="687"/>
                    <a:pt x="6138" y="654"/>
                  </a:cubicBezTo>
                  <a:cubicBezTo>
                    <a:pt x="6190" y="623"/>
                    <a:pt x="6238" y="591"/>
                    <a:pt x="6282" y="562"/>
                  </a:cubicBezTo>
                  <a:cubicBezTo>
                    <a:pt x="6321" y="535"/>
                    <a:pt x="6361" y="512"/>
                    <a:pt x="6404" y="491"/>
                  </a:cubicBezTo>
                  <a:lnTo>
                    <a:pt x="6479" y="459"/>
                  </a:lnTo>
                  <a:lnTo>
                    <a:pt x="6558" y="422"/>
                  </a:lnTo>
                  <a:cubicBezTo>
                    <a:pt x="6661" y="372"/>
                    <a:pt x="6754" y="321"/>
                    <a:pt x="6845" y="286"/>
                  </a:cubicBezTo>
                  <a:cubicBezTo>
                    <a:pt x="6921" y="256"/>
                    <a:pt x="6958" y="171"/>
                    <a:pt x="6929" y="96"/>
                  </a:cubicBezTo>
                  <a:cubicBezTo>
                    <a:pt x="6906" y="37"/>
                    <a:pt x="6850" y="0"/>
                    <a:pt x="67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40" name="Google Shape;1340;p40">
              <a:extLst>
                <a:ext uri="{FF2B5EF4-FFF2-40B4-BE49-F238E27FC236}">
                  <a16:creationId xmlns:a16="http://schemas.microsoft.com/office/drawing/2014/main" id="{8C91B005-C941-6C27-5770-5FAD05B0F475}"/>
                </a:ext>
              </a:extLst>
            </p:cNvPr>
            <p:cNvSpPr/>
            <p:nvPr/>
          </p:nvSpPr>
          <p:spPr>
            <a:xfrm>
              <a:off x="1803925" y="4662875"/>
              <a:ext cx="125175" cy="104925"/>
            </a:xfrm>
            <a:custGeom>
              <a:avLst/>
              <a:gdLst/>
              <a:ahLst/>
              <a:cxnLst/>
              <a:rect l="l" t="t" r="r" b="b"/>
              <a:pathLst>
                <a:path w="5007" h="4197" extrusionOk="0">
                  <a:moveTo>
                    <a:pt x="4282" y="408"/>
                  </a:moveTo>
                  <a:lnTo>
                    <a:pt x="4282" y="408"/>
                  </a:lnTo>
                  <a:cubicBezTo>
                    <a:pt x="4282" y="408"/>
                    <a:pt x="4282" y="409"/>
                    <a:pt x="4281" y="413"/>
                  </a:cubicBezTo>
                  <a:cubicBezTo>
                    <a:pt x="4280" y="412"/>
                    <a:pt x="4282" y="408"/>
                    <a:pt x="4282" y="408"/>
                  </a:cubicBezTo>
                  <a:close/>
                  <a:moveTo>
                    <a:pt x="378" y="493"/>
                  </a:moveTo>
                  <a:cubicBezTo>
                    <a:pt x="374" y="524"/>
                    <a:pt x="363" y="554"/>
                    <a:pt x="344" y="579"/>
                  </a:cubicBezTo>
                  <a:lnTo>
                    <a:pt x="344" y="579"/>
                  </a:lnTo>
                  <a:cubicBezTo>
                    <a:pt x="361" y="554"/>
                    <a:pt x="373" y="525"/>
                    <a:pt x="378" y="493"/>
                  </a:cubicBezTo>
                  <a:close/>
                  <a:moveTo>
                    <a:pt x="4637" y="724"/>
                  </a:moveTo>
                  <a:cubicBezTo>
                    <a:pt x="4637" y="724"/>
                    <a:pt x="4637" y="724"/>
                    <a:pt x="4636" y="724"/>
                  </a:cubicBezTo>
                  <a:lnTo>
                    <a:pt x="4636" y="724"/>
                  </a:lnTo>
                  <a:cubicBezTo>
                    <a:pt x="4637" y="724"/>
                    <a:pt x="4637" y="724"/>
                    <a:pt x="4637" y="724"/>
                  </a:cubicBezTo>
                  <a:close/>
                  <a:moveTo>
                    <a:pt x="4593" y="0"/>
                  </a:moveTo>
                  <a:cubicBezTo>
                    <a:pt x="4540" y="0"/>
                    <a:pt x="4488" y="9"/>
                    <a:pt x="4437" y="24"/>
                  </a:cubicBezTo>
                  <a:cubicBezTo>
                    <a:pt x="4398" y="35"/>
                    <a:pt x="4376" y="43"/>
                    <a:pt x="4352" y="51"/>
                  </a:cubicBezTo>
                  <a:cubicBezTo>
                    <a:pt x="4305" y="67"/>
                    <a:pt x="4273" y="76"/>
                    <a:pt x="4242" y="86"/>
                  </a:cubicBezTo>
                  <a:cubicBezTo>
                    <a:pt x="4218" y="93"/>
                    <a:pt x="4192" y="97"/>
                    <a:pt x="4167" y="101"/>
                  </a:cubicBezTo>
                  <a:cubicBezTo>
                    <a:pt x="4156" y="103"/>
                    <a:pt x="4149" y="102"/>
                    <a:pt x="4139" y="103"/>
                  </a:cubicBezTo>
                  <a:lnTo>
                    <a:pt x="4070" y="101"/>
                  </a:lnTo>
                  <a:cubicBezTo>
                    <a:pt x="3904" y="95"/>
                    <a:pt x="3738" y="83"/>
                    <a:pt x="3573" y="83"/>
                  </a:cubicBezTo>
                  <a:cubicBezTo>
                    <a:pt x="3554" y="83"/>
                    <a:pt x="3535" y="83"/>
                    <a:pt x="3516" y="83"/>
                  </a:cubicBezTo>
                  <a:lnTo>
                    <a:pt x="2962" y="90"/>
                  </a:lnTo>
                  <a:lnTo>
                    <a:pt x="2684" y="93"/>
                  </a:lnTo>
                  <a:cubicBezTo>
                    <a:pt x="2584" y="93"/>
                    <a:pt x="2483" y="99"/>
                    <a:pt x="2383" y="112"/>
                  </a:cubicBezTo>
                  <a:cubicBezTo>
                    <a:pt x="2288" y="121"/>
                    <a:pt x="2217" y="131"/>
                    <a:pt x="2131" y="132"/>
                  </a:cubicBezTo>
                  <a:lnTo>
                    <a:pt x="1854" y="138"/>
                  </a:lnTo>
                  <a:cubicBezTo>
                    <a:pt x="1669" y="139"/>
                    <a:pt x="1484" y="161"/>
                    <a:pt x="1299" y="176"/>
                  </a:cubicBezTo>
                  <a:cubicBezTo>
                    <a:pt x="1114" y="196"/>
                    <a:pt x="928" y="195"/>
                    <a:pt x="742" y="208"/>
                  </a:cubicBezTo>
                  <a:cubicBezTo>
                    <a:pt x="650" y="213"/>
                    <a:pt x="559" y="225"/>
                    <a:pt x="465" y="235"/>
                  </a:cubicBezTo>
                  <a:lnTo>
                    <a:pt x="323" y="253"/>
                  </a:lnTo>
                  <a:lnTo>
                    <a:pt x="248" y="265"/>
                  </a:lnTo>
                  <a:lnTo>
                    <a:pt x="204" y="273"/>
                  </a:lnTo>
                  <a:lnTo>
                    <a:pt x="171" y="280"/>
                  </a:lnTo>
                  <a:lnTo>
                    <a:pt x="160" y="283"/>
                  </a:lnTo>
                  <a:lnTo>
                    <a:pt x="139" y="290"/>
                  </a:lnTo>
                  <a:cubicBezTo>
                    <a:pt x="129" y="294"/>
                    <a:pt x="118" y="299"/>
                    <a:pt x="108" y="305"/>
                  </a:cubicBezTo>
                  <a:cubicBezTo>
                    <a:pt x="86" y="318"/>
                    <a:pt x="66" y="335"/>
                    <a:pt x="50" y="356"/>
                  </a:cubicBezTo>
                  <a:cubicBezTo>
                    <a:pt x="29" y="384"/>
                    <a:pt x="16" y="417"/>
                    <a:pt x="12" y="452"/>
                  </a:cubicBezTo>
                  <a:lnTo>
                    <a:pt x="10" y="452"/>
                  </a:lnTo>
                  <a:cubicBezTo>
                    <a:pt x="0" y="554"/>
                    <a:pt x="74" y="644"/>
                    <a:pt x="176" y="654"/>
                  </a:cubicBezTo>
                  <a:cubicBezTo>
                    <a:pt x="182" y="655"/>
                    <a:pt x="189" y="655"/>
                    <a:pt x="195" y="655"/>
                  </a:cubicBezTo>
                  <a:cubicBezTo>
                    <a:pt x="213" y="655"/>
                    <a:pt x="231" y="652"/>
                    <a:pt x="248" y="647"/>
                  </a:cubicBezTo>
                  <a:lnTo>
                    <a:pt x="248" y="647"/>
                  </a:lnTo>
                  <a:cubicBezTo>
                    <a:pt x="249" y="647"/>
                    <a:pt x="250" y="647"/>
                    <a:pt x="250" y="647"/>
                  </a:cubicBezTo>
                  <a:lnTo>
                    <a:pt x="275" y="648"/>
                  </a:lnTo>
                  <a:lnTo>
                    <a:pt x="338" y="652"/>
                  </a:lnTo>
                  <a:lnTo>
                    <a:pt x="473" y="662"/>
                  </a:lnTo>
                  <a:cubicBezTo>
                    <a:pt x="564" y="670"/>
                    <a:pt x="657" y="673"/>
                    <a:pt x="748" y="684"/>
                  </a:cubicBezTo>
                  <a:cubicBezTo>
                    <a:pt x="932" y="700"/>
                    <a:pt x="1114" y="728"/>
                    <a:pt x="1298" y="731"/>
                  </a:cubicBezTo>
                  <a:cubicBezTo>
                    <a:pt x="1482" y="737"/>
                    <a:pt x="1665" y="738"/>
                    <a:pt x="1850" y="756"/>
                  </a:cubicBezTo>
                  <a:lnTo>
                    <a:pt x="2125" y="773"/>
                  </a:lnTo>
                  <a:cubicBezTo>
                    <a:pt x="2169" y="776"/>
                    <a:pt x="2216" y="777"/>
                    <a:pt x="2261" y="777"/>
                  </a:cubicBezTo>
                  <a:cubicBezTo>
                    <a:pt x="2319" y="777"/>
                    <a:pt x="2376" y="775"/>
                    <a:pt x="2427" y="774"/>
                  </a:cubicBezTo>
                  <a:cubicBezTo>
                    <a:pt x="2479" y="773"/>
                    <a:pt x="2524" y="772"/>
                    <a:pt x="2568" y="772"/>
                  </a:cubicBezTo>
                  <a:cubicBezTo>
                    <a:pt x="2605" y="772"/>
                    <a:pt x="2640" y="773"/>
                    <a:pt x="2678" y="774"/>
                  </a:cubicBezTo>
                  <a:lnTo>
                    <a:pt x="2954" y="786"/>
                  </a:lnTo>
                  <a:cubicBezTo>
                    <a:pt x="3127" y="793"/>
                    <a:pt x="3301" y="802"/>
                    <a:pt x="3474" y="802"/>
                  </a:cubicBezTo>
                  <a:cubicBezTo>
                    <a:pt x="3485" y="802"/>
                    <a:pt x="3495" y="802"/>
                    <a:pt x="3506" y="802"/>
                  </a:cubicBezTo>
                  <a:cubicBezTo>
                    <a:pt x="3511" y="802"/>
                    <a:pt x="3517" y="802"/>
                    <a:pt x="3523" y="802"/>
                  </a:cubicBezTo>
                  <a:cubicBezTo>
                    <a:pt x="3670" y="802"/>
                    <a:pt x="3818" y="814"/>
                    <a:pt x="3965" y="822"/>
                  </a:cubicBezTo>
                  <a:lnTo>
                    <a:pt x="3965" y="822"/>
                  </a:lnTo>
                  <a:cubicBezTo>
                    <a:pt x="3940" y="855"/>
                    <a:pt x="3907" y="899"/>
                    <a:pt x="3876" y="942"/>
                  </a:cubicBezTo>
                  <a:cubicBezTo>
                    <a:pt x="3844" y="986"/>
                    <a:pt x="3817" y="1027"/>
                    <a:pt x="3789" y="1071"/>
                  </a:cubicBezTo>
                  <a:cubicBezTo>
                    <a:pt x="3761" y="1115"/>
                    <a:pt x="3734" y="1162"/>
                    <a:pt x="3707" y="1213"/>
                  </a:cubicBezTo>
                  <a:cubicBezTo>
                    <a:pt x="3679" y="1265"/>
                    <a:pt x="3657" y="1314"/>
                    <a:pt x="3642" y="1345"/>
                  </a:cubicBezTo>
                  <a:cubicBezTo>
                    <a:pt x="3612" y="1408"/>
                    <a:pt x="3573" y="1469"/>
                    <a:pt x="3519" y="1555"/>
                  </a:cubicBezTo>
                  <a:cubicBezTo>
                    <a:pt x="3465" y="1638"/>
                    <a:pt x="3420" y="1720"/>
                    <a:pt x="3377" y="1794"/>
                  </a:cubicBezTo>
                  <a:cubicBezTo>
                    <a:pt x="3330" y="1871"/>
                    <a:pt x="3284" y="1947"/>
                    <a:pt x="3240" y="2014"/>
                  </a:cubicBezTo>
                  <a:cubicBezTo>
                    <a:pt x="3195" y="2080"/>
                    <a:pt x="3130" y="2171"/>
                    <a:pt x="3080" y="2254"/>
                  </a:cubicBezTo>
                  <a:cubicBezTo>
                    <a:pt x="3029" y="2337"/>
                    <a:pt x="2995" y="2395"/>
                    <a:pt x="2942" y="2469"/>
                  </a:cubicBezTo>
                  <a:cubicBezTo>
                    <a:pt x="2884" y="2549"/>
                    <a:pt x="2824" y="2644"/>
                    <a:pt x="2779" y="2721"/>
                  </a:cubicBezTo>
                  <a:lnTo>
                    <a:pt x="2639" y="2960"/>
                  </a:lnTo>
                  <a:cubicBezTo>
                    <a:pt x="2593" y="3040"/>
                    <a:pt x="2546" y="3117"/>
                    <a:pt x="2496" y="3212"/>
                  </a:cubicBezTo>
                  <a:cubicBezTo>
                    <a:pt x="2472" y="3258"/>
                    <a:pt x="2449" y="3307"/>
                    <a:pt x="2431" y="3346"/>
                  </a:cubicBezTo>
                  <a:cubicBezTo>
                    <a:pt x="2414" y="3385"/>
                    <a:pt x="2399" y="3420"/>
                    <a:pt x="2379" y="3457"/>
                  </a:cubicBezTo>
                  <a:cubicBezTo>
                    <a:pt x="2342" y="3531"/>
                    <a:pt x="2300" y="3601"/>
                    <a:pt x="2255" y="3670"/>
                  </a:cubicBezTo>
                  <a:cubicBezTo>
                    <a:pt x="2195" y="3750"/>
                    <a:pt x="2140" y="3835"/>
                    <a:pt x="2092" y="3923"/>
                  </a:cubicBezTo>
                  <a:lnTo>
                    <a:pt x="2091" y="3925"/>
                  </a:lnTo>
                  <a:cubicBezTo>
                    <a:pt x="2047" y="4010"/>
                    <a:pt x="2074" y="4114"/>
                    <a:pt x="2154" y="4166"/>
                  </a:cubicBezTo>
                  <a:cubicBezTo>
                    <a:pt x="2186" y="4187"/>
                    <a:pt x="2221" y="4196"/>
                    <a:pt x="2256" y="4196"/>
                  </a:cubicBezTo>
                  <a:cubicBezTo>
                    <a:pt x="2311" y="4196"/>
                    <a:pt x="2364" y="4172"/>
                    <a:pt x="2400" y="4127"/>
                  </a:cubicBezTo>
                  <a:cubicBezTo>
                    <a:pt x="2455" y="4061"/>
                    <a:pt x="2513" y="3999"/>
                    <a:pt x="2576" y="3941"/>
                  </a:cubicBezTo>
                  <a:cubicBezTo>
                    <a:pt x="2646" y="3867"/>
                    <a:pt x="2712" y="3787"/>
                    <a:pt x="2772" y="3704"/>
                  </a:cubicBezTo>
                  <a:cubicBezTo>
                    <a:pt x="2802" y="3663"/>
                    <a:pt x="2832" y="3619"/>
                    <a:pt x="2859" y="3576"/>
                  </a:cubicBezTo>
                  <a:cubicBezTo>
                    <a:pt x="2885" y="3534"/>
                    <a:pt x="2905" y="3502"/>
                    <a:pt x="2928" y="3469"/>
                  </a:cubicBezTo>
                  <a:cubicBezTo>
                    <a:pt x="2973" y="3405"/>
                    <a:pt x="3031" y="3331"/>
                    <a:pt x="3088" y="3256"/>
                  </a:cubicBezTo>
                  <a:cubicBezTo>
                    <a:pt x="3201" y="3110"/>
                    <a:pt x="3306" y="2951"/>
                    <a:pt x="3410" y="2835"/>
                  </a:cubicBezTo>
                  <a:cubicBezTo>
                    <a:pt x="3476" y="2760"/>
                    <a:pt x="3538" y="2682"/>
                    <a:pt x="3595" y="2600"/>
                  </a:cubicBezTo>
                  <a:cubicBezTo>
                    <a:pt x="3648" y="2528"/>
                    <a:pt x="3692" y="2474"/>
                    <a:pt x="3758" y="2391"/>
                  </a:cubicBezTo>
                  <a:cubicBezTo>
                    <a:pt x="3821" y="2309"/>
                    <a:pt x="3877" y="2231"/>
                    <a:pt x="3931" y="2153"/>
                  </a:cubicBezTo>
                  <a:lnTo>
                    <a:pt x="4087" y="1925"/>
                  </a:lnTo>
                  <a:cubicBezTo>
                    <a:pt x="4147" y="1842"/>
                    <a:pt x="4204" y="1754"/>
                    <a:pt x="4253" y="1665"/>
                  </a:cubicBezTo>
                  <a:cubicBezTo>
                    <a:pt x="4281" y="1614"/>
                    <a:pt x="4299" y="1581"/>
                    <a:pt x="4316" y="1551"/>
                  </a:cubicBezTo>
                  <a:cubicBezTo>
                    <a:pt x="4333" y="1521"/>
                    <a:pt x="4354" y="1489"/>
                    <a:pt x="4377" y="1456"/>
                  </a:cubicBezTo>
                  <a:cubicBezTo>
                    <a:pt x="4400" y="1422"/>
                    <a:pt x="4424" y="1389"/>
                    <a:pt x="4448" y="1359"/>
                  </a:cubicBezTo>
                  <a:lnTo>
                    <a:pt x="4526" y="1263"/>
                  </a:lnTo>
                  <a:cubicBezTo>
                    <a:pt x="4560" y="1224"/>
                    <a:pt x="4594" y="1177"/>
                    <a:pt x="4623" y="1135"/>
                  </a:cubicBezTo>
                  <a:lnTo>
                    <a:pt x="4667" y="1071"/>
                  </a:lnTo>
                  <a:cubicBezTo>
                    <a:pt x="4677" y="1057"/>
                    <a:pt x="4682" y="1048"/>
                    <a:pt x="4690" y="1039"/>
                  </a:cubicBezTo>
                  <a:cubicBezTo>
                    <a:pt x="4709" y="1018"/>
                    <a:pt x="4727" y="998"/>
                    <a:pt x="4748" y="980"/>
                  </a:cubicBezTo>
                  <a:cubicBezTo>
                    <a:pt x="4766" y="965"/>
                    <a:pt x="4790" y="943"/>
                    <a:pt x="4821" y="911"/>
                  </a:cubicBezTo>
                  <a:cubicBezTo>
                    <a:pt x="4855" y="872"/>
                    <a:pt x="4884" y="832"/>
                    <a:pt x="4910" y="787"/>
                  </a:cubicBezTo>
                  <a:cubicBezTo>
                    <a:pt x="4950" y="713"/>
                    <a:pt x="4978" y="633"/>
                    <a:pt x="4993" y="550"/>
                  </a:cubicBezTo>
                  <a:cubicBezTo>
                    <a:pt x="4996" y="537"/>
                    <a:pt x="5000" y="506"/>
                    <a:pt x="5003" y="482"/>
                  </a:cubicBezTo>
                  <a:cubicBezTo>
                    <a:pt x="5004" y="469"/>
                    <a:pt x="5006" y="459"/>
                    <a:pt x="5007" y="443"/>
                  </a:cubicBezTo>
                  <a:cubicBezTo>
                    <a:pt x="5007" y="421"/>
                    <a:pt x="5006" y="398"/>
                    <a:pt x="5004" y="376"/>
                  </a:cubicBezTo>
                  <a:cubicBezTo>
                    <a:pt x="5006" y="349"/>
                    <a:pt x="4983" y="239"/>
                    <a:pt x="4927" y="165"/>
                  </a:cubicBezTo>
                  <a:cubicBezTo>
                    <a:pt x="4889" y="116"/>
                    <a:pt x="4840" y="74"/>
                    <a:pt x="4784" y="44"/>
                  </a:cubicBezTo>
                  <a:cubicBezTo>
                    <a:pt x="4741" y="23"/>
                    <a:pt x="4695" y="9"/>
                    <a:pt x="4647" y="4"/>
                  </a:cubicBezTo>
                  <a:cubicBezTo>
                    <a:pt x="4629" y="1"/>
                    <a:pt x="4611" y="0"/>
                    <a:pt x="4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1341" name="Google Shape;1341;p40">
            <a:extLst>
              <a:ext uri="{FF2B5EF4-FFF2-40B4-BE49-F238E27FC236}">
                <a16:creationId xmlns:a16="http://schemas.microsoft.com/office/drawing/2014/main" id="{6376FC9C-3B87-2304-0E30-44B9CFF655B3}"/>
              </a:ext>
            </a:extLst>
          </p:cNvPr>
          <p:cNvGrpSpPr/>
          <p:nvPr/>
        </p:nvGrpSpPr>
        <p:grpSpPr>
          <a:xfrm rot="-1200895" flipH="1">
            <a:off x="2659877" y="2799799"/>
            <a:ext cx="429219" cy="267878"/>
            <a:chOff x="2558225" y="5207975"/>
            <a:chExt cx="429175" cy="267850"/>
          </a:xfrm>
        </p:grpSpPr>
        <p:sp>
          <p:nvSpPr>
            <p:cNvPr id="1342" name="Google Shape;1342;p40">
              <a:extLst>
                <a:ext uri="{FF2B5EF4-FFF2-40B4-BE49-F238E27FC236}">
                  <a16:creationId xmlns:a16="http://schemas.microsoft.com/office/drawing/2014/main" id="{7821F6FE-19A1-FF1E-DB1E-E01FA9736331}"/>
                </a:ext>
              </a:extLst>
            </p:cNvPr>
            <p:cNvSpPr/>
            <p:nvPr/>
          </p:nvSpPr>
          <p:spPr>
            <a:xfrm>
              <a:off x="2579025" y="5207975"/>
              <a:ext cx="408375" cy="191275"/>
            </a:xfrm>
            <a:custGeom>
              <a:avLst/>
              <a:gdLst/>
              <a:ahLst/>
              <a:cxnLst/>
              <a:rect l="l" t="t" r="r" b="b"/>
              <a:pathLst>
                <a:path w="16335" h="7651" extrusionOk="0">
                  <a:moveTo>
                    <a:pt x="15588" y="874"/>
                  </a:moveTo>
                  <a:cubicBezTo>
                    <a:pt x="15595" y="878"/>
                    <a:pt x="15602" y="882"/>
                    <a:pt x="15608" y="885"/>
                  </a:cubicBezTo>
                  <a:lnTo>
                    <a:pt x="15608" y="885"/>
                  </a:lnTo>
                  <a:cubicBezTo>
                    <a:pt x="15601" y="883"/>
                    <a:pt x="15594" y="879"/>
                    <a:pt x="15587" y="875"/>
                  </a:cubicBezTo>
                  <a:lnTo>
                    <a:pt x="15588" y="874"/>
                  </a:lnTo>
                  <a:close/>
                  <a:moveTo>
                    <a:pt x="15671" y="894"/>
                  </a:moveTo>
                  <a:cubicBezTo>
                    <a:pt x="15675" y="894"/>
                    <a:pt x="15672" y="896"/>
                    <a:pt x="15661" y="896"/>
                  </a:cubicBezTo>
                  <a:lnTo>
                    <a:pt x="15661" y="896"/>
                  </a:lnTo>
                  <a:cubicBezTo>
                    <a:pt x="15663" y="895"/>
                    <a:pt x="15664" y="895"/>
                    <a:pt x="15666" y="895"/>
                  </a:cubicBezTo>
                  <a:cubicBezTo>
                    <a:pt x="15668" y="895"/>
                    <a:pt x="15670" y="894"/>
                    <a:pt x="15671" y="894"/>
                  </a:cubicBezTo>
                  <a:close/>
                  <a:moveTo>
                    <a:pt x="15672" y="0"/>
                  </a:moveTo>
                  <a:cubicBezTo>
                    <a:pt x="15590" y="0"/>
                    <a:pt x="15509" y="12"/>
                    <a:pt x="15431" y="35"/>
                  </a:cubicBezTo>
                  <a:cubicBezTo>
                    <a:pt x="15268" y="83"/>
                    <a:pt x="15154" y="152"/>
                    <a:pt x="15051" y="220"/>
                  </a:cubicBezTo>
                  <a:cubicBezTo>
                    <a:pt x="14799" y="393"/>
                    <a:pt x="14671" y="600"/>
                    <a:pt x="14561" y="749"/>
                  </a:cubicBezTo>
                  <a:lnTo>
                    <a:pt x="14404" y="979"/>
                  </a:lnTo>
                  <a:lnTo>
                    <a:pt x="14326" y="1094"/>
                  </a:lnTo>
                  <a:lnTo>
                    <a:pt x="14300" y="1130"/>
                  </a:lnTo>
                  <a:cubicBezTo>
                    <a:pt x="14293" y="1139"/>
                    <a:pt x="14286" y="1146"/>
                    <a:pt x="14279" y="1152"/>
                  </a:cubicBezTo>
                  <a:cubicBezTo>
                    <a:pt x="14244" y="1191"/>
                    <a:pt x="14164" y="1247"/>
                    <a:pt x="14065" y="1342"/>
                  </a:cubicBezTo>
                  <a:cubicBezTo>
                    <a:pt x="14037" y="1368"/>
                    <a:pt x="14011" y="1396"/>
                    <a:pt x="13987" y="1425"/>
                  </a:cubicBezTo>
                  <a:lnTo>
                    <a:pt x="13935" y="1485"/>
                  </a:lnTo>
                  <a:lnTo>
                    <a:pt x="13845" y="1591"/>
                  </a:lnTo>
                  <a:lnTo>
                    <a:pt x="13662" y="1806"/>
                  </a:lnTo>
                  <a:cubicBezTo>
                    <a:pt x="13586" y="1899"/>
                    <a:pt x="13528" y="1983"/>
                    <a:pt x="13479" y="2051"/>
                  </a:cubicBezTo>
                  <a:cubicBezTo>
                    <a:pt x="13453" y="2085"/>
                    <a:pt x="13430" y="2115"/>
                    <a:pt x="13408" y="2141"/>
                  </a:cubicBezTo>
                  <a:lnTo>
                    <a:pt x="13310" y="2257"/>
                  </a:lnTo>
                  <a:cubicBezTo>
                    <a:pt x="13245" y="2337"/>
                    <a:pt x="13189" y="2408"/>
                    <a:pt x="13138" y="2467"/>
                  </a:cubicBezTo>
                  <a:lnTo>
                    <a:pt x="13097" y="2512"/>
                  </a:lnTo>
                  <a:cubicBezTo>
                    <a:pt x="13072" y="2539"/>
                    <a:pt x="13048" y="2569"/>
                    <a:pt x="13026" y="2599"/>
                  </a:cubicBezTo>
                  <a:cubicBezTo>
                    <a:pt x="12983" y="2654"/>
                    <a:pt x="12952" y="2704"/>
                    <a:pt x="12926" y="2747"/>
                  </a:cubicBezTo>
                  <a:cubicBezTo>
                    <a:pt x="12901" y="2788"/>
                    <a:pt x="12880" y="2823"/>
                    <a:pt x="12863" y="2847"/>
                  </a:cubicBezTo>
                  <a:cubicBezTo>
                    <a:pt x="12855" y="2859"/>
                    <a:pt x="12848" y="2868"/>
                    <a:pt x="12842" y="2876"/>
                  </a:cubicBezTo>
                  <a:cubicBezTo>
                    <a:pt x="12839" y="2882"/>
                    <a:pt x="12834" y="2886"/>
                    <a:pt x="12834" y="2886"/>
                  </a:cubicBezTo>
                  <a:cubicBezTo>
                    <a:pt x="12834" y="2886"/>
                    <a:pt x="12835" y="2886"/>
                    <a:pt x="12838" y="2884"/>
                  </a:cubicBezTo>
                  <a:cubicBezTo>
                    <a:pt x="12838" y="2884"/>
                    <a:pt x="12838" y="2884"/>
                    <a:pt x="12838" y="2884"/>
                  </a:cubicBezTo>
                  <a:cubicBezTo>
                    <a:pt x="12844" y="2884"/>
                    <a:pt x="12780" y="2917"/>
                    <a:pt x="12675" y="2962"/>
                  </a:cubicBezTo>
                  <a:cubicBezTo>
                    <a:pt x="12605" y="2993"/>
                    <a:pt x="12538" y="3032"/>
                    <a:pt x="12477" y="3077"/>
                  </a:cubicBezTo>
                  <a:cubicBezTo>
                    <a:pt x="12459" y="3091"/>
                    <a:pt x="12437" y="3111"/>
                    <a:pt x="12420" y="3125"/>
                  </a:cubicBezTo>
                  <a:lnTo>
                    <a:pt x="12382" y="3164"/>
                  </a:lnTo>
                  <a:cubicBezTo>
                    <a:pt x="12358" y="3189"/>
                    <a:pt x="12336" y="3214"/>
                    <a:pt x="12316" y="3238"/>
                  </a:cubicBezTo>
                  <a:cubicBezTo>
                    <a:pt x="12239" y="3334"/>
                    <a:pt x="12190" y="3409"/>
                    <a:pt x="12152" y="3451"/>
                  </a:cubicBezTo>
                  <a:cubicBezTo>
                    <a:pt x="12127" y="3483"/>
                    <a:pt x="12080" y="3519"/>
                    <a:pt x="12006" y="3567"/>
                  </a:cubicBezTo>
                  <a:cubicBezTo>
                    <a:pt x="11933" y="3616"/>
                    <a:pt x="11836" y="3673"/>
                    <a:pt x="11732" y="3764"/>
                  </a:cubicBezTo>
                  <a:cubicBezTo>
                    <a:pt x="11630" y="3854"/>
                    <a:pt x="11564" y="3938"/>
                    <a:pt x="11510" y="3996"/>
                  </a:cubicBezTo>
                  <a:cubicBezTo>
                    <a:pt x="11487" y="4021"/>
                    <a:pt x="11464" y="4044"/>
                    <a:pt x="11439" y="4066"/>
                  </a:cubicBezTo>
                  <a:cubicBezTo>
                    <a:pt x="11438" y="4069"/>
                    <a:pt x="11400" y="4099"/>
                    <a:pt x="11377" y="4119"/>
                  </a:cubicBezTo>
                  <a:cubicBezTo>
                    <a:pt x="11351" y="4144"/>
                    <a:pt x="11329" y="4166"/>
                    <a:pt x="11308" y="4186"/>
                  </a:cubicBezTo>
                  <a:cubicBezTo>
                    <a:pt x="11226" y="4273"/>
                    <a:pt x="11170" y="4344"/>
                    <a:pt x="11129" y="4382"/>
                  </a:cubicBezTo>
                  <a:cubicBezTo>
                    <a:pt x="11114" y="4397"/>
                    <a:pt x="11096" y="4411"/>
                    <a:pt x="11077" y="4422"/>
                  </a:cubicBezTo>
                  <a:cubicBezTo>
                    <a:pt x="11047" y="4440"/>
                    <a:pt x="11015" y="4455"/>
                    <a:pt x="10984" y="4468"/>
                  </a:cubicBezTo>
                  <a:cubicBezTo>
                    <a:pt x="10944" y="4486"/>
                    <a:pt x="10896" y="4505"/>
                    <a:pt x="10842" y="4532"/>
                  </a:cubicBezTo>
                  <a:cubicBezTo>
                    <a:pt x="10814" y="4545"/>
                    <a:pt x="10786" y="4560"/>
                    <a:pt x="10756" y="4577"/>
                  </a:cubicBezTo>
                  <a:cubicBezTo>
                    <a:pt x="10728" y="4592"/>
                    <a:pt x="10686" y="4622"/>
                    <a:pt x="10672" y="4630"/>
                  </a:cubicBezTo>
                  <a:cubicBezTo>
                    <a:pt x="10515" y="4730"/>
                    <a:pt x="10356" y="4825"/>
                    <a:pt x="10201" y="4927"/>
                  </a:cubicBezTo>
                  <a:lnTo>
                    <a:pt x="9968" y="5080"/>
                  </a:lnTo>
                  <a:lnTo>
                    <a:pt x="9834" y="5167"/>
                  </a:lnTo>
                  <a:cubicBezTo>
                    <a:pt x="9787" y="5200"/>
                    <a:pt x="9747" y="5230"/>
                    <a:pt x="9709" y="5259"/>
                  </a:cubicBezTo>
                  <a:cubicBezTo>
                    <a:pt x="9631" y="5318"/>
                    <a:pt x="9575" y="5360"/>
                    <a:pt x="9513" y="5393"/>
                  </a:cubicBezTo>
                  <a:cubicBezTo>
                    <a:pt x="9446" y="5430"/>
                    <a:pt x="9364" y="5465"/>
                    <a:pt x="9274" y="5507"/>
                  </a:cubicBezTo>
                  <a:cubicBezTo>
                    <a:pt x="9228" y="5528"/>
                    <a:pt x="9181" y="5551"/>
                    <a:pt x="9131" y="5576"/>
                  </a:cubicBezTo>
                  <a:cubicBezTo>
                    <a:pt x="9094" y="5596"/>
                    <a:pt x="9062" y="5612"/>
                    <a:pt x="9021" y="5630"/>
                  </a:cubicBezTo>
                  <a:lnTo>
                    <a:pt x="8756" y="5745"/>
                  </a:lnTo>
                  <a:lnTo>
                    <a:pt x="8225" y="5977"/>
                  </a:lnTo>
                  <a:cubicBezTo>
                    <a:pt x="8125" y="6028"/>
                    <a:pt x="8042" y="6080"/>
                    <a:pt x="7970" y="6118"/>
                  </a:cubicBezTo>
                  <a:cubicBezTo>
                    <a:pt x="7935" y="6138"/>
                    <a:pt x="7901" y="6154"/>
                    <a:pt x="7864" y="6169"/>
                  </a:cubicBezTo>
                  <a:cubicBezTo>
                    <a:pt x="7812" y="6192"/>
                    <a:pt x="7760" y="6218"/>
                    <a:pt x="7710" y="6245"/>
                  </a:cubicBezTo>
                  <a:cubicBezTo>
                    <a:pt x="7619" y="6295"/>
                    <a:pt x="7546" y="6340"/>
                    <a:pt x="7485" y="6366"/>
                  </a:cubicBezTo>
                  <a:lnTo>
                    <a:pt x="7463" y="6375"/>
                  </a:lnTo>
                  <a:lnTo>
                    <a:pt x="7453" y="6378"/>
                  </a:lnTo>
                  <a:cubicBezTo>
                    <a:pt x="7443" y="6381"/>
                    <a:pt x="7431" y="6383"/>
                    <a:pt x="7421" y="6384"/>
                  </a:cubicBezTo>
                  <a:cubicBezTo>
                    <a:pt x="7383" y="6389"/>
                    <a:pt x="7345" y="6391"/>
                    <a:pt x="7307" y="6391"/>
                  </a:cubicBezTo>
                  <a:cubicBezTo>
                    <a:pt x="7249" y="6391"/>
                    <a:pt x="7192" y="6394"/>
                    <a:pt x="7135" y="6401"/>
                  </a:cubicBezTo>
                  <a:cubicBezTo>
                    <a:pt x="7064" y="6409"/>
                    <a:pt x="6995" y="6429"/>
                    <a:pt x="6930" y="6456"/>
                  </a:cubicBezTo>
                  <a:cubicBezTo>
                    <a:pt x="6814" y="6504"/>
                    <a:pt x="6730" y="6557"/>
                    <a:pt x="6661" y="6591"/>
                  </a:cubicBezTo>
                  <a:cubicBezTo>
                    <a:pt x="6632" y="6606"/>
                    <a:pt x="6603" y="6617"/>
                    <a:pt x="6572" y="6628"/>
                  </a:cubicBezTo>
                  <a:cubicBezTo>
                    <a:pt x="6544" y="6636"/>
                    <a:pt x="6514" y="6639"/>
                    <a:pt x="6485" y="6642"/>
                  </a:cubicBezTo>
                  <a:cubicBezTo>
                    <a:pt x="6409" y="6647"/>
                    <a:pt x="6306" y="6641"/>
                    <a:pt x="6172" y="6662"/>
                  </a:cubicBezTo>
                  <a:cubicBezTo>
                    <a:pt x="6155" y="6666"/>
                    <a:pt x="6137" y="6669"/>
                    <a:pt x="6120" y="6674"/>
                  </a:cubicBezTo>
                  <a:cubicBezTo>
                    <a:pt x="6103" y="6677"/>
                    <a:pt x="6076" y="6687"/>
                    <a:pt x="6055" y="6694"/>
                  </a:cubicBezTo>
                  <a:cubicBezTo>
                    <a:pt x="6018" y="6709"/>
                    <a:pt x="5981" y="6727"/>
                    <a:pt x="5948" y="6749"/>
                  </a:cubicBezTo>
                  <a:cubicBezTo>
                    <a:pt x="5899" y="6781"/>
                    <a:pt x="5852" y="6817"/>
                    <a:pt x="5808" y="6857"/>
                  </a:cubicBezTo>
                  <a:cubicBezTo>
                    <a:pt x="5780" y="6882"/>
                    <a:pt x="5752" y="6905"/>
                    <a:pt x="5722" y="6927"/>
                  </a:cubicBezTo>
                  <a:cubicBezTo>
                    <a:pt x="5698" y="6941"/>
                    <a:pt x="5700" y="6939"/>
                    <a:pt x="5698" y="6941"/>
                  </a:cubicBezTo>
                  <a:cubicBezTo>
                    <a:pt x="5697" y="6942"/>
                    <a:pt x="5694" y="6942"/>
                    <a:pt x="5690" y="6942"/>
                  </a:cubicBezTo>
                  <a:cubicBezTo>
                    <a:pt x="5663" y="6942"/>
                    <a:pt x="5590" y="6926"/>
                    <a:pt x="5497" y="6903"/>
                  </a:cubicBezTo>
                  <a:cubicBezTo>
                    <a:pt x="5436" y="6888"/>
                    <a:pt x="5372" y="6881"/>
                    <a:pt x="5309" y="6881"/>
                  </a:cubicBezTo>
                  <a:cubicBezTo>
                    <a:pt x="5304" y="6881"/>
                    <a:pt x="5299" y="6881"/>
                    <a:pt x="5294" y="6881"/>
                  </a:cubicBezTo>
                  <a:cubicBezTo>
                    <a:pt x="5218" y="6884"/>
                    <a:pt x="5143" y="6903"/>
                    <a:pt x="5073" y="6934"/>
                  </a:cubicBezTo>
                  <a:cubicBezTo>
                    <a:pt x="4958" y="6986"/>
                    <a:pt x="4880" y="7039"/>
                    <a:pt x="4825" y="7060"/>
                  </a:cubicBezTo>
                  <a:cubicBezTo>
                    <a:pt x="4805" y="7070"/>
                    <a:pt x="4783" y="7075"/>
                    <a:pt x="4761" y="7076"/>
                  </a:cubicBezTo>
                  <a:cubicBezTo>
                    <a:pt x="4754" y="7076"/>
                    <a:pt x="4746" y="7077"/>
                    <a:pt x="4739" y="7077"/>
                  </a:cubicBezTo>
                  <a:cubicBezTo>
                    <a:pt x="4712" y="7077"/>
                    <a:pt x="4686" y="7075"/>
                    <a:pt x="4660" y="7070"/>
                  </a:cubicBezTo>
                  <a:cubicBezTo>
                    <a:pt x="4592" y="7063"/>
                    <a:pt x="4506" y="7043"/>
                    <a:pt x="4398" y="7043"/>
                  </a:cubicBezTo>
                  <a:cubicBezTo>
                    <a:pt x="4374" y="7043"/>
                    <a:pt x="4349" y="7044"/>
                    <a:pt x="4322" y="7046"/>
                  </a:cubicBezTo>
                  <a:cubicBezTo>
                    <a:pt x="4191" y="7061"/>
                    <a:pt x="4091" y="7100"/>
                    <a:pt x="4007" y="7126"/>
                  </a:cubicBezTo>
                  <a:cubicBezTo>
                    <a:pt x="3970" y="7137"/>
                    <a:pt x="3933" y="7148"/>
                    <a:pt x="3896" y="7155"/>
                  </a:cubicBezTo>
                  <a:cubicBezTo>
                    <a:pt x="3873" y="7159"/>
                    <a:pt x="3849" y="7161"/>
                    <a:pt x="3826" y="7161"/>
                  </a:cubicBezTo>
                  <a:cubicBezTo>
                    <a:pt x="3817" y="7161"/>
                    <a:pt x="3809" y="7161"/>
                    <a:pt x="3801" y="7160"/>
                  </a:cubicBezTo>
                  <a:cubicBezTo>
                    <a:pt x="3728" y="7157"/>
                    <a:pt x="3637" y="7138"/>
                    <a:pt x="3524" y="7128"/>
                  </a:cubicBezTo>
                  <a:cubicBezTo>
                    <a:pt x="3496" y="7126"/>
                    <a:pt x="3469" y="7125"/>
                    <a:pt x="3441" y="7125"/>
                  </a:cubicBezTo>
                  <a:cubicBezTo>
                    <a:pt x="3408" y="7125"/>
                    <a:pt x="3374" y="7127"/>
                    <a:pt x="3340" y="7130"/>
                  </a:cubicBezTo>
                  <a:cubicBezTo>
                    <a:pt x="3286" y="7138"/>
                    <a:pt x="3232" y="7148"/>
                    <a:pt x="3177" y="7162"/>
                  </a:cubicBezTo>
                  <a:cubicBezTo>
                    <a:pt x="3080" y="7186"/>
                    <a:pt x="3001" y="7206"/>
                    <a:pt x="2940" y="7208"/>
                  </a:cubicBezTo>
                  <a:cubicBezTo>
                    <a:pt x="2816" y="7209"/>
                    <a:pt x="2713" y="7237"/>
                    <a:pt x="2626" y="7253"/>
                  </a:cubicBezTo>
                  <a:cubicBezTo>
                    <a:pt x="2567" y="7264"/>
                    <a:pt x="2523" y="7270"/>
                    <a:pt x="2480" y="7270"/>
                  </a:cubicBezTo>
                  <a:cubicBezTo>
                    <a:pt x="2457" y="7270"/>
                    <a:pt x="2433" y="7269"/>
                    <a:pt x="2408" y="7264"/>
                  </a:cubicBezTo>
                  <a:cubicBezTo>
                    <a:pt x="2334" y="7254"/>
                    <a:pt x="2244" y="7225"/>
                    <a:pt x="2134" y="7204"/>
                  </a:cubicBezTo>
                  <a:cubicBezTo>
                    <a:pt x="2081" y="7194"/>
                    <a:pt x="2026" y="7188"/>
                    <a:pt x="1971" y="7188"/>
                  </a:cubicBezTo>
                  <a:cubicBezTo>
                    <a:pt x="1966" y="7188"/>
                    <a:pt x="1961" y="7188"/>
                    <a:pt x="1956" y="7188"/>
                  </a:cubicBezTo>
                  <a:cubicBezTo>
                    <a:pt x="1902" y="7189"/>
                    <a:pt x="1848" y="7194"/>
                    <a:pt x="1793" y="7202"/>
                  </a:cubicBezTo>
                  <a:cubicBezTo>
                    <a:pt x="1708" y="7215"/>
                    <a:pt x="1635" y="7226"/>
                    <a:pt x="1576" y="7226"/>
                  </a:cubicBezTo>
                  <a:cubicBezTo>
                    <a:pt x="1567" y="7226"/>
                    <a:pt x="1557" y="7226"/>
                    <a:pt x="1548" y="7225"/>
                  </a:cubicBezTo>
                  <a:cubicBezTo>
                    <a:pt x="1460" y="7216"/>
                    <a:pt x="1374" y="7201"/>
                    <a:pt x="1287" y="7182"/>
                  </a:cubicBezTo>
                  <a:cubicBezTo>
                    <a:pt x="1197" y="7160"/>
                    <a:pt x="1078" y="7148"/>
                    <a:pt x="1008" y="7134"/>
                  </a:cubicBezTo>
                  <a:cubicBezTo>
                    <a:pt x="926" y="7117"/>
                    <a:pt x="835" y="7089"/>
                    <a:pt x="735" y="7065"/>
                  </a:cubicBezTo>
                  <a:cubicBezTo>
                    <a:pt x="687" y="7052"/>
                    <a:pt x="623" y="7043"/>
                    <a:pt x="602" y="7037"/>
                  </a:cubicBezTo>
                  <a:cubicBezTo>
                    <a:pt x="565" y="7026"/>
                    <a:pt x="528" y="7013"/>
                    <a:pt x="493" y="6995"/>
                  </a:cubicBezTo>
                  <a:cubicBezTo>
                    <a:pt x="414" y="6958"/>
                    <a:pt x="321" y="6904"/>
                    <a:pt x="196" y="6876"/>
                  </a:cubicBezTo>
                  <a:cubicBezTo>
                    <a:pt x="186" y="6874"/>
                    <a:pt x="176" y="6873"/>
                    <a:pt x="166" y="6873"/>
                  </a:cubicBezTo>
                  <a:cubicBezTo>
                    <a:pt x="97" y="6873"/>
                    <a:pt x="35" y="6921"/>
                    <a:pt x="19" y="6991"/>
                  </a:cubicBezTo>
                  <a:cubicBezTo>
                    <a:pt x="0" y="7070"/>
                    <a:pt x="49" y="7151"/>
                    <a:pt x="128" y="7172"/>
                  </a:cubicBezTo>
                  <a:lnTo>
                    <a:pt x="131" y="7172"/>
                  </a:lnTo>
                  <a:cubicBezTo>
                    <a:pt x="193" y="7187"/>
                    <a:pt x="267" y="7229"/>
                    <a:pt x="357" y="7276"/>
                  </a:cubicBezTo>
                  <a:cubicBezTo>
                    <a:pt x="407" y="7301"/>
                    <a:pt x="459" y="7323"/>
                    <a:pt x="513" y="7341"/>
                  </a:cubicBezTo>
                  <a:cubicBezTo>
                    <a:pt x="582" y="7360"/>
                    <a:pt x="614" y="7363"/>
                    <a:pt x="657" y="7377"/>
                  </a:cubicBezTo>
                  <a:cubicBezTo>
                    <a:pt x="742" y="7398"/>
                    <a:pt x="832" y="7431"/>
                    <a:pt x="935" y="7456"/>
                  </a:cubicBezTo>
                  <a:cubicBezTo>
                    <a:pt x="1050" y="7482"/>
                    <a:pt x="1121" y="7489"/>
                    <a:pt x="1216" y="7514"/>
                  </a:cubicBezTo>
                  <a:cubicBezTo>
                    <a:pt x="1314" y="7539"/>
                    <a:pt x="1413" y="7559"/>
                    <a:pt x="1515" y="7573"/>
                  </a:cubicBezTo>
                  <a:cubicBezTo>
                    <a:pt x="1545" y="7576"/>
                    <a:pt x="1575" y="7577"/>
                    <a:pt x="1603" y="7577"/>
                  </a:cubicBezTo>
                  <a:cubicBezTo>
                    <a:pt x="1692" y="7577"/>
                    <a:pt x="1770" y="7565"/>
                    <a:pt x="1837" y="7558"/>
                  </a:cubicBezTo>
                  <a:cubicBezTo>
                    <a:pt x="1878" y="7553"/>
                    <a:pt x="1918" y="7551"/>
                    <a:pt x="1957" y="7551"/>
                  </a:cubicBezTo>
                  <a:cubicBezTo>
                    <a:pt x="1993" y="7552"/>
                    <a:pt x="2028" y="7557"/>
                    <a:pt x="2062" y="7565"/>
                  </a:cubicBezTo>
                  <a:cubicBezTo>
                    <a:pt x="2140" y="7581"/>
                    <a:pt x="2231" y="7613"/>
                    <a:pt x="2343" y="7636"/>
                  </a:cubicBezTo>
                  <a:cubicBezTo>
                    <a:pt x="2393" y="7646"/>
                    <a:pt x="2444" y="7651"/>
                    <a:pt x="2495" y="7651"/>
                  </a:cubicBezTo>
                  <a:cubicBezTo>
                    <a:pt x="2505" y="7651"/>
                    <a:pt x="2516" y="7651"/>
                    <a:pt x="2526" y="7650"/>
                  </a:cubicBezTo>
                  <a:cubicBezTo>
                    <a:pt x="2581" y="7648"/>
                    <a:pt x="2637" y="7642"/>
                    <a:pt x="2692" y="7633"/>
                  </a:cubicBezTo>
                  <a:cubicBezTo>
                    <a:pt x="2786" y="7618"/>
                    <a:pt x="2865" y="7603"/>
                    <a:pt x="2929" y="7603"/>
                  </a:cubicBezTo>
                  <a:cubicBezTo>
                    <a:pt x="2933" y="7603"/>
                    <a:pt x="2937" y="7603"/>
                    <a:pt x="2942" y="7603"/>
                  </a:cubicBezTo>
                  <a:cubicBezTo>
                    <a:pt x="3072" y="7603"/>
                    <a:pt x="3179" y="7574"/>
                    <a:pt x="3265" y="7557"/>
                  </a:cubicBezTo>
                  <a:cubicBezTo>
                    <a:pt x="3304" y="7549"/>
                    <a:pt x="3344" y="7542"/>
                    <a:pt x="3383" y="7538"/>
                  </a:cubicBezTo>
                  <a:cubicBezTo>
                    <a:pt x="3397" y="7537"/>
                    <a:pt x="3412" y="7537"/>
                    <a:pt x="3426" y="7537"/>
                  </a:cubicBezTo>
                  <a:cubicBezTo>
                    <a:pt x="3445" y="7537"/>
                    <a:pt x="3465" y="7538"/>
                    <a:pt x="3485" y="7541"/>
                  </a:cubicBezTo>
                  <a:cubicBezTo>
                    <a:pt x="3560" y="7549"/>
                    <a:pt x="3655" y="7573"/>
                    <a:pt x="3772" y="7583"/>
                  </a:cubicBezTo>
                  <a:cubicBezTo>
                    <a:pt x="3796" y="7585"/>
                    <a:pt x="3820" y="7586"/>
                    <a:pt x="3843" y="7586"/>
                  </a:cubicBezTo>
                  <a:cubicBezTo>
                    <a:pt x="3883" y="7586"/>
                    <a:pt x="3922" y="7583"/>
                    <a:pt x="3962" y="7578"/>
                  </a:cubicBezTo>
                  <a:cubicBezTo>
                    <a:pt x="4017" y="7569"/>
                    <a:pt x="4073" y="7557"/>
                    <a:pt x="4127" y="7542"/>
                  </a:cubicBezTo>
                  <a:cubicBezTo>
                    <a:pt x="4225" y="7514"/>
                    <a:pt x="4307" y="7490"/>
                    <a:pt x="4365" y="7486"/>
                  </a:cubicBezTo>
                  <a:cubicBezTo>
                    <a:pt x="4369" y="7486"/>
                    <a:pt x="4374" y="7486"/>
                    <a:pt x="4379" y="7486"/>
                  </a:cubicBezTo>
                  <a:cubicBezTo>
                    <a:pt x="4425" y="7486"/>
                    <a:pt x="4499" y="7500"/>
                    <a:pt x="4593" y="7516"/>
                  </a:cubicBezTo>
                  <a:cubicBezTo>
                    <a:pt x="4653" y="7528"/>
                    <a:pt x="4714" y="7532"/>
                    <a:pt x="4775" y="7532"/>
                  </a:cubicBezTo>
                  <a:cubicBezTo>
                    <a:pt x="4849" y="7531"/>
                    <a:pt x="4921" y="7516"/>
                    <a:pt x="4989" y="7491"/>
                  </a:cubicBezTo>
                  <a:cubicBezTo>
                    <a:pt x="5111" y="7444"/>
                    <a:pt x="5193" y="7390"/>
                    <a:pt x="5254" y="7368"/>
                  </a:cubicBezTo>
                  <a:cubicBezTo>
                    <a:pt x="5271" y="7360"/>
                    <a:pt x="5289" y="7356"/>
                    <a:pt x="5309" y="7356"/>
                  </a:cubicBezTo>
                  <a:cubicBezTo>
                    <a:pt x="5334" y="7358"/>
                    <a:pt x="5361" y="7363"/>
                    <a:pt x="5386" y="7370"/>
                  </a:cubicBezTo>
                  <a:cubicBezTo>
                    <a:pt x="5459" y="7385"/>
                    <a:pt x="5552" y="7428"/>
                    <a:pt x="5706" y="7428"/>
                  </a:cubicBezTo>
                  <a:cubicBezTo>
                    <a:pt x="5719" y="7428"/>
                    <a:pt x="5731" y="7428"/>
                    <a:pt x="5745" y="7427"/>
                  </a:cubicBezTo>
                  <a:cubicBezTo>
                    <a:pt x="5830" y="7418"/>
                    <a:pt x="5913" y="7389"/>
                    <a:pt x="5986" y="7343"/>
                  </a:cubicBezTo>
                  <a:cubicBezTo>
                    <a:pt x="6035" y="7312"/>
                    <a:pt x="6082" y="7277"/>
                    <a:pt x="6126" y="7240"/>
                  </a:cubicBezTo>
                  <a:cubicBezTo>
                    <a:pt x="6154" y="7217"/>
                    <a:pt x="6182" y="7195"/>
                    <a:pt x="6213" y="7175"/>
                  </a:cubicBezTo>
                  <a:cubicBezTo>
                    <a:pt x="6218" y="7172"/>
                    <a:pt x="6225" y="7169"/>
                    <a:pt x="6232" y="7166"/>
                  </a:cubicBezTo>
                  <a:cubicBezTo>
                    <a:pt x="6234" y="7166"/>
                    <a:pt x="6232" y="7167"/>
                    <a:pt x="6233" y="7167"/>
                  </a:cubicBezTo>
                  <a:cubicBezTo>
                    <a:pt x="6233" y="7167"/>
                    <a:pt x="6234" y="7167"/>
                    <a:pt x="6236" y="7166"/>
                  </a:cubicBezTo>
                  <a:lnTo>
                    <a:pt x="6254" y="7164"/>
                  </a:lnTo>
                  <a:cubicBezTo>
                    <a:pt x="6285" y="7159"/>
                    <a:pt x="6327" y="7158"/>
                    <a:pt x="6378" y="7158"/>
                  </a:cubicBezTo>
                  <a:cubicBezTo>
                    <a:pt x="6387" y="7158"/>
                    <a:pt x="6395" y="7158"/>
                    <a:pt x="6405" y="7158"/>
                  </a:cubicBezTo>
                  <a:cubicBezTo>
                    <a:pt x="6436" y="7158"/>
                    <a:pt x="6471" y="7158"/>
                    <a:pt x="6509" y="7157"/>
                  </a:cubicBezTo>
                  <a:cubicBezTo>
                    <a:pt x="6575" y="7156"/>
                    <a:pt x="6640" y="7147"/>
                    <a:pt x="6705" y="7132"/>
                  </a:cubicBezTo>
                  <a:cubicBezTo>
                    <a:pt x="6766" y="7115"/>
                    <a:pt x="6825" y="7095"/>
                    <a:pt x="6882" y="7068"/>
                  </a:cubicBezTo>
                  <a:cubicBezTo>
                    <a:pt x="6984" y="7021"/>
                    <a:pt x="7064" y="6976"/>
                    <a:pt x="7125" y="6954"/>
                  </a:cubicBezTo>
                  <a:cubicBezTo>
                    <a:pt x="7148" y="6944"/>
                    <a:pt x="7172" y="6939"/>
                    <a:pt x="7196" y="6937"/>
                  </a:cubicBezTo>
                  <a:cubicBezTo>
                    <a:pt x="7223" y="6935"/>
                    <a:pt x="7262" y="6935"/>
                    <a:pt x="7309" y="6935"/>
                  </a:cubicBezTo>
                  <a:cubicBezTo>
                    <a:pt x="7324" y="6936"/>
                    <a:pt x="7339" y="6936"/>
                    <a:pt x="7355" y="6936"/>
                  </a:cubicBezTo>
                  <a:cubicBezTo>
                    <a:pt x="7396" y="6936"/>
                    <a:pt x="7437" y="6934"/>
                    <a:pt x="7479" y="6931"/>
                  </a:cubicBezTo>
                  <a:cubicBezTo>
                    <a:pt x="7515" y="6927"/>
                    <a:pt x="7552" y="6921"/>
                    <a:pt x="7586" y="6913"/>
                  </a:cubicBezTo>
                  <a:cubicBezTo>
                    <a:pt x="7606" y="6909"/>
                    <a:pt x="7627" y="6902"/>
                    <a:pt x="7646" y="6896"/>
                  </a:cubicBezTo>
                  <a:lnTo>
                    <a:pt x="7690" y="6880"/>
                  </a:lnTo>
                  <a:cubicBezTo>
                    <a:pt x="7806" y="6835"/>
                    <a:pt x="7896" y="6781"/>
                    <a:pt x="7972" y="6743"/>
                  </a:cubicBezTo>
                  <a:cubicBezTo>
                    <a:pt x="8006" y="6726"/>
                    <a:pt x="8040" y="6710"/>
                    <a:pt x="8076" y="6696"/>
                  </a:cubicBezTo>
                  <a:cubicBezTo>
                    <a:pt x="8124" y="6679"/>
                    <a:pt x="8184" y="6651"/>
                    <a:pt x="8230" y="6629"/>
                  </a:cubicBezTo>
                  <a:cubicBezTo>
                    <a:pt x="8327" y="6580"/>
                    <a:pt x="8407" y="6534"/>
                    <a:pt x="8477" y="6502"/>
                  </a:cubicBezTo>
                  <a:lnTo>
                    <a:pt x="8998" y="6294"/>
                  </a:lnTo>
                  <a:lnTo>
                    <a:pt x="9259" y="6191"/>
                  </a:lnTo>
                  <a:cubicBezTo>
                    <a:pt x="9307" y="6173"/>
                    <a:pt x="9361" y="6148"/>
                    <a:pt x="9407" y="6125"/>
                  </a:cubicBezTo>
                  <a:cubicBezTo>
                    <a:pt x="9443" y="6108"/>
                    <a:pt x="9482" y="6092"/>
                    <a:pt x="9523" y="6074"/>
                  </a:cubicBezTo>
                  <a:cubicBezTo>
                    <a:pt x="9606" y="6039"/>
                    <a:pt x="9702" y="6002"/>
                    <a:pt x="9802" y="5951"/>
                  </a:cubicBezTo>
                  <a:cubicBezTo>
                    <a:pt x="9910" y="5898"/>
                    <a:pt x="10008" y="5828"/>
                    <a:pt x="10084" y="5774"/>
                  </a:cubicBezTo>
                  <a:cubicBezTo>
                    <a:pt x="10124" y="5747"/>
                    <a:pt x="10159" y="5722"/>
                    <a:pt x="10192" y="5701"/>
                  </a:cubicBezTo>
                  <a:lnTo>
                    <a:pt x="10299" y="5635"/>
                  </a:lnTo>
                  <a:lnTo>
                    <a:pt x="10548" y="5485"/>
                  </a:lnTo>
                  <a:cubicBezTo>
                    <a:pt x="10713" y="5383"/>
                    <a:pt x="10883" y="5289"/>
                    <a:pt x="11050" y="5189"/>
                  </a:cubicBezTo>
                  <a:lnTo>
                    <a:pt x="11089" y="5165"/>
                  </a:lnTo>
                  <a:cubicBezTo>
                    <a:pt x="11100" y="5159"/>
                    <a:pt x="11114" y="5152"/>
                    <a:pt x="11129" y="5145"/>
                  </a:cubicBezTo>
                  <a:lnTo>
                    <a:pt x="11249" y="5097"/>
                  </a:lnTo>
                  <a:cubicBezTo>
                    <a:pt x="11305" y="5075"/>
                    <a:pt x="11360" y="5050"/>
                    <a:pt x="11414" y="5021"/>
                  </a:cubicBezTo>
                  <a:cubicBezTo>
                    <a:pt x="11478" y="4986"/>
                    <a:pt x="11538" y="4944"/>
                    <a:pt x="11592" y="4896"/>
                  </a:cubicBezTo>
                  <a:cubicBezTo>
                    <a:pt x="11693" y="4807"/>
                    <a:pt x="11756" y="4728"/>
                    <a:pt x="11808" y="4679"/>
                  </a:cubicBezTo>
                  <a:cubicBezTo>
                    <a:pt x="11821" y="4667"/>
                    <a:pt x="11832" y="4656"/>
                    <a:pt x="11843" y="4647"/>
                  </a:cubicBezTo>
                  <a:lnTo>
                    <a:pt x="11890" y="4611"/>
                  </a:lnTo>
                  <a:cubicBezTo>
                    <a:pt x="11937" y="4571"/>
                    <a:pt x="11983" y="4530"/>
                    <a:pt x="12026" y="4485"/>
                  </a:cubicBezTo>
                  <a:cubicBezTo>
                    <a:pt x="12103" y="4406"/>
                    <a:pt x="12158" y="4344"/>
                    <a:pt x="12201" y="4309"/>
                  </a:cubicBezTo>
                  <a:cubicBezTo>
                    <a:pt x="12241" y="4277"/>
                    <a:pt x="12311" y="4236"/>
                    <a:pt x="12396" y="4183"/>
                  </a:cubicBezTo>
                  <a:cubicBezTo>
                    <a:pt x="12482" y="4131"/>
                    <a:pt x="12595" y="4059"/>
                    <a:pt x="12697" y="3951"/>
                  </a:cubicBezTo>
                  <a:cubicBezTo>
                    <a:pt x="12789" y="3853"/>
                    <a:pt x="12844" y="3769"/>
                    <a:pt x="12891" y="3720"/>
                  </a:cubicBezTo>
                  <a:cubicBezTo>
                    <a:pt x="12953" y="3657"/>
                    <a:pt x="12907" y="3693"/>
                    <a:pt x="12982" y="3655"/>
                  </a:cubicBezTo>
                  <a:cubicBezTo>
                    <a:pt x="13045" y="3624"/>
                    <a:pt x="13167" y="3598"/>
                    <a:pt x="13326" y="3476"/>
                  </a:cubicBezTo>
                  <a:cubicBezTo>
                    <a:pt x="13474" y="3348"/>
                    <a:pt x="13528" y="3241"/>
                    <a:pt x="13583" y="3164"/>
                  </a:cubicBezTo>
                  <a:cubicBezTo>
                    <a:pt x="13602" y="3134"/>
                    <a:pt x="13623" y="3104"/>
                    <a:pt x="13645" y="3076"/>
                  </a:cubicBezTo>
                  <a:cubicBezTo>
                    <a:pt x="13651" y="3068"/>
                    <a:pt x="13658" y="3061"/>
                    <a:pt x="13665" y="3054"/>
                  </a:cubicBezTo>
                  <a:lnTo>
                    <a:pt x="13721" y="2995"/>
                  </a:lnTo>
                  <a:cubicBezTo>
                    <a:pt x="13798" y="2913"/>
                    <a:pt x="13860" y="2837"/>
                    <a:pt x="13918" y="2771"/>
                  </a:cubicBezTo>
                  <a:lnTo>
                    <a:pt x="14009" y="2672"/>
                  </a:lnTo>
                  <a:cubicBezTo>
                    <a:pt x="14050" y="2628"/>
                    <a:pt x="14085" y="2584"/>
                    <a:pt x="14119" y="2542"/>
                  </a:cubicBezTo>
                  <a:cubicBezTo>
                    <a:pt x="14184" y="2459"/>
                    <a:pt x="14237" y="2389"/>
                    <a:pt x="14283" y="2336"/>
                  </a:cubicBezTo>
                  <a:lnTo>
                    <a:pt x="14476" y="2123"/>
                  </a:lnTo>
                  <a:lnTo>
                    <a:pt x="14574" y="2014"/>
                  </a:lnTo>
                  <a:lnTo>
                    <a:pt x="14617" y="1968"/>
                  </a:lnTo>
                  <a:cubicBezTo>
                    <a:pt x="14621" y="1964"/>
                    <a:pt x="14630" y="1957"/>
                    <a:pt x="14638" y="1949"/>
                  </a:cubicBezTo>
                  <a:cubicBezTo>
                    <a:pt x="14676" y="1913"/>
                    <a:pt x="14754" y="1861"/>
                    <a:pt x="14857" y="1768"/>
                  </a:cubicBezTo>
                  <a:cubicBezTo>
                    <a:pt x="14885" y="1743"/>
                    <a:pt x="14910" y="1716"/>
                    <a:pt x="14936" y="1689"/>
                  </a:cubicBezTo>
                  <a:lnTo>
                    <a:pt x="14975" y="1642"/>
                  </a:lnTo>
                  <a:lnTo>
                    <a:pt x="14997" y="1613"/>
                  </a:lnTo>
                  <a:lnTo>
                    <a:pt x="15084" y="1496"/>
                  </a:lnTo>
                  <a:lnTo>
                    <a:pt x="15257" y="1261"/>
                  </a:lnTo>
                  <a:cubicBezTo>
                    <a:pt x="15371" y="1106"/>
                    <a:pt x="15467" y="994"/>
                    <a:pt x="15536" y="957"/>
                  </a:cubicBezTo>
                  <a:cubicBezTo>
                    <a:pt x="15576" y="932"/>
                    <a:pt x="15616" y="912"/>
                    <a:pt x="15642" y="902"/>
                  </a:cubicBezTo>
                  <a:lnTo>
                    <a:pt x="15642" y="902"/>
                  </a:lnTo>
                  <a:cubicBezTo>
                    <a:pt x="15700" y="927"/>
                    <a:pt x="15761" y="939"/>
                    <a:pt x="15822" y="939"/>
                  </a:cubicBezTo>
                  <a:cubicBezTo>
                    <a:pt x="15973" y="939"/>
                    <a:pt x="16120" y="864"/>
                    <a:pt x="16205" y="726"/>
                  </a:cubicBezTo>
                  <a:cubicBezTo>
                    <a:pt x="16335" y="515"/>
                    <a:pt x="16271" y="240"/>
                    <a:pt x="16061" y="108"/>
                  </a:cubicBezTo>
                  <a:cubicBezTo>
                    <a:pt x="15958" y="46"/>
                    <a:pt x="15842" y="9"/>
                    <a:pt x="15721" y="2"/>
                  </a:cubicBezTo>
                  <a:cubicBezTo>
                    <a:pt x="15705" y="1"/>
                    <a:pt x="15688" y="0"/>
                    <a:pt x="15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343" name="Google Shape;1343;p40">
              <a:extLst>
                <a:ext uri="{FF2B5EF4-FFF2-40B4-BE49-F238E27FC236}">
                  <a16:creationId xmlns:a16="http://schemas.microsoft.com/office/drawing/2014/main" id="{EDE69FCA-4825-1504-B59B-367810561362}"/>
                </a:ext>
              </a:extLst>
            </p:cNvPr>
            <p:cNvSpPr/>
            <p:nvPr/>
          </p:nvSpPr>
          <p:spPr>
            <a:xfrm>
              <a:off x="2558225" y="5346575"/>
              <a:ext cx="138950" cy="129250"/>
            </a:xfrm>
            <a:custGeom>
              <a:avLst/>
              <a:gdLst/>
              <a:ahLst/>
              <a:cxnLst/>
              <a:rect l="l" t="t" r="r" b="b"/>
              <a:pathLst>
                <a:path w="5558" h="5170" extrusionOk="0">
                  <a:moveTo>
                    <a:pt x="451" y="1538"/>
                  </a:moveTo>
                  <a:cubicBezTo>
                    <a:pt x="451" y="1538"/>
                    <a:pt x="450" y="1538"/>
                    <a:pt x="450" y="1538"/>
                  </a:cubicBezTo>
                  <a:cubicBezTo>
                    <a:pt x="450" y="1538"/>
                    <a:pt x="450" y="1538"/>
                    <a:pt x="451" y="1538"/>
                  </a:cubicBezTo>
                  <a:close/>
                  <a:moveTo>
                    <a:pt x="5391" y="0"/>
                  </a:moveTo>
                  <a:cubicBezTo>
                    <a:pt x="5382" y="0"/>
                    <a:pt x="5373" y="1"/>
                    <a:pt x="5365" y="2"/>
                  </a:cubicBezTo>
                  <a:cubicBezTo>
                    <a:pt x="5136" y="42"/>
                    <a:pt x="4914" y="90"/>
                    <a:pt x="4697" y="124"/>
                  </a:cubicBezTo>
                  <a:cubicBezTo>
                    <a:pt x="4585" y="140"/>
                    <a:pt x="4463" y="162"/>
                    <a:pt x="4351" y="184"/>
                  </a:cubicBezTo>
                  <a:lnTo>
                    <a:pt x="4016" y="253"/>
                  </a:lnTo>
                  <a:cubicBezTo>
                    <a:pt x="3794" y="294"/>
                    <a:pt x="3561" y="352"/>
                    <a:pt x="3357" y="386"/>
                  </a:cubicBezTo>
                  <a:cubicBezTo>
                    <a:pt x="3260" y="400"/>
                    <a:pt x="3121" y="418"/>
                    <a:pt x="3009" y="445"/>
                  </a:cubicBezTo>
                  <a:cubicBezTo>
                    <a:pt x="2894" y="468"/>
                    <a:pt x="2773" y="500"/>
                    <a:pt x="2671" y="522"/>
                  </a:cubicBezTo>
                  <a:cubicBezTo>
                    <a:pt x="2571" y="545"/>
                    <a:pt x="2444" y="570"/>
                    <a:pt x="2324" y="607"/>
                  </a:cubicBezTo>
                  <a:cubicBezTo>
                    <a:pt x="2213" y="641"/>
                    <a:pt x="2138" y="653"/>
                    <a:pt x="2004" y="686"/>
                  </a:cubicBezTo>
                  <a:cubicBezTo>
                    <a:pt x="1942" y="701"/>
                    <a:pt x="1873" y="724"/>
                    <a:pt x="1823" y="741"/>
                  </a:cubicBezTo>
                  <a:cubicBezTo>
                    <a:pt x="1773" y="756"/>
                    <a:pt x="1729" y="768"/>
                    <a:pt x="1679" y="780"/>
                  </a:cubicBezTo>
                  <a:cubicBezTo>
                    <a:pt x="1628" y="792"/>
                    <a:pt x="1575" y="803"/>
                    <a:pt x="1526" y="811"/>
                  </a:cubicBezTo>
                  <a:cubicBezTo>
                    <a:pt x="1479" y="820"/>
                    <a:pt x="1429" y="826"/>
                    <a:pt x="1365" y="835"/>
                  </a:cubicBezTo>
                  <a:cubicBezTo>
                    <a:pt x="1301" y="845"/>
                    <a:pt x="1238" y="857"/>
                    <a:pt x="1179" y="871"/>
                  </a:cubicBezTo>
                  <a:cubicBezTo>
                    <a:pt x="1123" y="883"/>
                    <a:pt x="1075" y="893"/>
                    <a:pt x="1024" y="901"/>
                  </a:cubicBezTo>
                  <a:lnTo>
                    <a:pt x="854" y="930"/>
                  </a:lnTo>
                  <a:lnTo>
                    <a:pt x="692" y="964"/>
                  </a:lnTo>
                  <a:cubicBezTo>
                    <a:pt x="679" y="965"/>
                    <a:pt x="665" y="966"/>
                    <a:pt x="652" y="966"/>
                  </a:cubicBezTo>
                  <a:cubicBezTo>
                    <a:pt x="636" y="966"/>
                    <a:pt x="620" y="965"/>
                    <a:pt x="606" y="962"/>
                  </a:cubicBezTo>
                  <a:lnTo>
                    <a:pt x="512" y="951"/>
                  </a:lnTo>
                  <a:cubicBezTo>
                    <a:pt x="491" y="948"/>
                    <a:pt x="471" y="947"/>
                    <a:pt x="450" y="947"/>
                  </a:cubicBezTo>
                  <a:cubicBezTo>
                    <a:pt x="406" y="947"/>
                    <a:pt x="362" y="953"/>
                    <a:pt x="319" y="965"/>
                  </a:cubicBezTo>
                  <a:cubicBezTo>
                    <a:pt x="225" y="988"/>
                    <a:pt x="126" y="1069"/>
                    <a:pt x="85" y="1142"/>
                  </a:cubicBezTo>
                  <a:cubicBezTo>
                    <a:pt x="66" y="1170"/>
                    <a:pt x="51" y="1202"/>
                    <a:pt x="38" y="1234"/>
                  </a:cubicBezTo>
                  <a:cubicBezTo>
                    <a:pt x="29" y="1259"/>
                    <a:pt x="21" y="1286"/>
                    <a:pt x="15" y="1314"/>
                  </a:cubicBezTo>
                  <a:cubicBezTo>
                    <a:pt x="7" y="1344"/>
                    <a:pt x="2" y="1375"/>
                    <a:pt x="1" y="1406"/>
                  </a:cubicBezTo>
                  <a:cubicBezTo>
                    <a:pt x="1" y="1426"/>
                    <a:pt x="0" y="1443"/>
                    <a:pt x="1" y="1464"/>
                  </a:cubicBezTo>
                  <a:cubicBezTo>
                    <a:pt x="4" y="1488"/>
                    <a:pt x="7" y="1514"/>
                    <a:pt x="13" y="1538"/>
                  </a:cubicBezTo>
                  <a:cubicBezTo>
                    <a:pt x="27" y="1593"/>
                    <a:pt x="53" y="1645"/>
                    <a:pt x="89" y="1689"/>
                  </a:cubicBezTo>
                  <a:cubicBezTo>
                    <a:pt x="105" y="1710"/>
                    <a:pt x="124" y="1729"/>
                    <a:pt x="145" y="1746"/>
                  </a:cubicBezTo>
                  <a:cubicBezTo>
                    <a:pt x="161" y="1760"/>
                    <a:pt x="178" y="1772"/>
                    <a:pt x="197" y="1783"/>
                  </a:cubicBezTo>
                  <a:cubicBezTo>
                    <a:pt x="325" y="1852"/>
                    <a:pt x="369" y="1851"/>
                    <a:pt x="407" y="1869"/>
                  </a:cubicBezTo>
                  <a:cubicBezTo>
                    <a:pt x="429" y="1876"/>
                    <a:pt x="450" y="1887"/>
                    <a:pt x="467" y="1902"/>
                  </a:cubicBezTo>
                  <a:cubicBezTo>
                    <a:pt x="552" y="1979"/>
                    <a:pt x="689" y="2069"/>
                    <a:pt x="751" y="2117"/>
                  </a:cubicBezTo>
                  <a:cubicBezTo>
                    <a:pt x="833" y="2179"/>
                    <a:pt x="911" y="2247"/>
                    <a:pt x="986" y="2319"/>
                  </a:cubicBezTo>
                  <a:cubicBezTo>
                    <a:pt x="1065" y="2397"/>
                    <a:pt x="1175" y="2490"/>
                    <a:pt x="1249" y="2553"/>
                  </a:cubicBezTo>
                  <a:cubicBezTo>
                    <a:pt x="1290" y="2589"/>
                    <a:pt x="1323" y="2622"/>
                    <a:pt x="1368" y="2663"/>
                  </a:cubicBezTo>
                  <a:cubicBezTo>
                    <a:pt x="1412" y="2705"/>
                    <a:pt x="1461" y="2746"/>
                    <a:pt x="1506" y="2785"/>
                  </a:cubicBezTo>
                  <a:cubicBezTo>
                    <a:pt x="1552" y="2823"/>
                    <a:pt x="1599" y="2862"/>
                    <a:pt x="1649" y="2900"/>
                  </a:cubicBezTo>
                  <a:lnTo>
                    <a:pt x="1789" y="3004"/>
                  </a:lnTo>
                  <a:cubicBezTo>
                    <a:pt x="1870" y="3065"/>
                    <a:pt x="1948" y="3131"/>
                    <a:pt x="2022" y="3200"/>
                  </a:cubicBezTo>
                  <a:cubicBezTo>
                    <a:pt x="2056" y="3234"/>
                    <a:pt x="2104" y="3284"/>
                    <a:pt x="2153" y="3328"/>
                  </a:cubicBezTo>
                  <a:cubicBezTo>
                    <a:pt x="2201" y="3370"/>
                    <a:pt x="2249" y="3410"/>
                    <a:pt x="2297" y="3448"/>
                  </a:cubicBezTo>
                  <a:cubicBezTo>
                    <a:pt x="2346" y="3487"/>
                    <a:pt x="2407" y="3530"/>
                    <a:pt x="2454" y="3560"/>
                  </a:cubicBezTo>
                  <a:cubicBezTo>
                    <a:pt x="2502" y="3591"/>
                    <a:pt x="2535" y="3614"/>
                    <a:pt x="2577" y="3645"/>
                  </a:cubicBezTo>
                  <a:cubicBezTo>
                    <a:pt x="2618" y="3678"/>
                    <a:pt x="2658" y="3710"/>
                    <a:pt x="2692" y="3741"/>
                  </a:cubicBezTo>
                  <a:cubicBezTo>
                    <a:pt x="2727" y="3771"/>
                    <a:pt x="2753" y="3800"/>
                    <a:pt x="2801" y="3851"/>
                  </a:cubicBezTo>
                  <a:cubicBezTo>
                    <a:pt x="3000" y="4052"/>
                    <a:pt x="3192" y="4159"/>
                    <a:pt x="3358" y="4298"/>
                  </a:cubicBezTo>
                  <a:cubicBezTo>
                    <a:pt x="3400" y="4333"/>
                    <a:pt x="3441" y="4365"/>
                    <a:pt x="3481" y="4400"/>
                  </a:cubicBezTo>
                  <a:cubicBezTo>
                    <a:pt x="3522" y="4434"/>
                    <a:pt x="3570" y="4477"/>
                    <a:pt x="3617" y="4515"/>
                  </a:cubicBezTo>
                  <a:cubicBezTo>
                    <a:pt x="3663" y="4553"/>
                    <a:pt x="3709" y="4590"/>
                    <a:pt x="3761" y="4629"/>
                  </a:cubicBezTo>
                  <a:cubicBezTo>
                    <a:pt x="3813" y="4666"/>
                    <a:pt x="3866" y="4700"/>
                    <a:pt x="3922" y="4730"/>
                  </a:cubicBezTo>
                  <a:cubicBezTo>
                    <a:pt x="3965" y="4754"/>
                    <a:pt x="4007" y="4782"/>
                    <a:pt x="4047" y="4811"/>
                  </a:cubicBezTo>
                  <a:cubicBezTo>
                    <a:pt x="4090" y="4842"/>
                    <a:pt x="4133" y="4875"/>
                    <a:pt x="4171" y="4907"/>
                  </a:cubicBezTo>
                  <a:cubicBezTo>
                    <a:pt x="4239" y="4965"/>
                    <a:pt x="4341" y="5071"/>
                    <a:pt x="4437" y="5138"/>
                  </a:cubicBezTo>
                  <a:lnTo>
                    <a:pt x="4446" y="5143"/>
                  </a:lnTo>
                  <a:cubicBezTo>
                    <a:pt x="4473" y="5161"/>
                    <a:pt x="4503" y="5170"/>
                    <a:pt x="4532" y="5170"/>
                  </a:cubicBezTo>
                  <a:cubicBezTo>
                    <a:pt x="4577" y="5170"/>
                    <a:pt x="4620" y="5150"/>
                    <a:pt x="4649" y="5114"/>
                  </a:cubicBezTo>
                  <a:cubicBezTo>
                    <a:pt x="4699" y="5053"/>
                    <a:pt x="4694" y="4962"/>
                    <a:pt x="4637" y="4908"/>
                  </a:cubicBezTo>
                  <a:cubicBezTo>
                    <a:pt x="4556" y="4832"/>
                    <a:pt x="4511" y="4761"/>
                    <a:pt x="4418" y="4656"/>
                  </a:cubicBezTo>
                  <a:cubicBezTo>
                    <a:pt x="4374" y="4609"/>
                    <a:pt x="4332" y="4567"/>
                    <a:pt x="4285" y="4526"/>
                  </a:cubicBezTo>
                  <a:cubicBezTo>
                    <a:pt x="4238" y="4482"/>
                    <a:pt x="4188" y="4441"/>
                    <a:pt x="4136" y="4404"/>
                  </a:cubicBezTo>
                  <a:cubicBezTo>
                    <a:pt x="4095" y="4374"/>
                    <a:pt x="4056" y="4343"/>
                    <a:pt x="4017" y="4310"/>
                  </a:cubicBezTo>
                  <a:cubicBezTo>
                    <a:pt x="3980" y="4276"/>
                    <a:pt x="3940" y="4238"/>
                    <a:pt x="3902" y="4200"/>
                  </a:cubicBezTo>
                  <a:cubicBezTo>
                    <a:pt x="3863" y="4162"/>
                    <a:pt x="3830" y="4126"/>
                    <a:pt x="3789" y="4082"/>
                  </a:cubicBezTo>
                  <a:cubicBezTo>
                    <a:pt x="3746" y="4038"/>
                    <a:pt x="3702" y="3994"/>
                    <a:pt x="3658" y="3954"/>
                  </a:cubicBezTo>
                  <a:cubicBezTo>
                    <a:pt x="3484" y="3787"/>
                    <a:pt x="3288" y="3646"/>
                    <a:pt x="3177" y="3510"/>
                  </a:cubicBezTo>
                  <a:cubicBezTo>
                    <a:pt x="3149" y="3477"/>
                    <a:pt x="3101" y="3419"/>
                    <a:pt x="3053" y="3370"/>
                  </a:cubicBezTo>
                  <a:cubicBezTo>
                    <a:pt x="3005" y="3322"/>
                    <a:pt x="2958" y="3280"/>
                    <a:pt x="2912" y="3239"/>
                  </a:cubicBezTo>
                  <a:cubicBezTo>
                    <a:pt x="2864" y="3198"/>
                    <a:pt x="2805" y="3153"/>
                    <a:pt x="2760" y="3120"/>
                  </a:cubicBezTo>
                  <a:cubicBezTo>
                    <a:pt x="2715" y="3087"/>
                    <a:pt x="2682" y="3061"/>
                    <a:pt x="2644" y="3027"/>
                  </a:cubicBezTo>
                  <a:cubicBezTo>
                    <a:pt x="2606" y="2994"/>
                    <a:pt x="2566" y="2957"/>
                    <a:pt x="2532" y="2923"/>
                  </a:cubicBezTo>
                  <a:cubicBezTo>
                    <a:pt x="2496" y="2889"/>
                    <a:pt x="2466" y="2855"/>
                    <a:pt x="2420" y="2808"/>
                  </a:cubicBezTo>
                  <a:cubicBezTo>
                    <a:pt x="2332" y="2718"/>
                    <a:pt x="2238" y="2633"/>
                    <a:pt x="2140" y="2553"/>
                  </a:cubicBezTo>
                  <a:cubicBezTo>
                    <a:pt x="2036" y="2474"/>
                    <a:pt x="1972" y="2423"/>
                    <a:pt x="1888" y="2345"/>
                  </a:cubicBezTo>
                  <a:cubicBezTo>
                    <a:pt x="1846" y="2310"/>
                    <a:pt x="1811" y="2275"/>
                    <a:pt x="1773" y="2238"/>
                  </a:cubicBezTo>
                  <a:cubicBezTo>
                    <a:pt x="1733" y="2200"/>
                    <a:pt x="1686" y="2155"/>
                    <a:pt x="1641" y="2113"/>
                  </a:cubicBezTo>
                  <a:cubicBezTo>
                    <a:pt x="1543" y="2027"/>
                    <a:pt x="1478" y="1972"/>
                    <a:pt x="1396" y="1890"/>
                  </a:cubicBezTo>
                  <a:cubicBezTo>
                    <a:pt x="1307" y="1804"/>
                    <a:pt x="1212" y="1720"/>
                    <a:pt x="1115" y="1643"/>
                  </a:cubicBezTo>
                  <a:cubicBezTo>
                    <a:pt x="1037" y="1585"/>
                    <a:pt x="987" y="1550"/>
                    <a:pt x="938" y="1512"/>
                  </a:cubicBezTo>
                  <a:lnTo>
                    <a:pt x="938" y="1512"/>
                  </a:lnTo>
                  <a:lnTo>
                    <a:pt x="965" y="1507"/>
                  </a:lnTo>
                  <a:lnTo>
                    <a:pt x="1130" y="1477"/>
                  </a:lnTo>
                  <a:cubicBezTo>
                    <a:pt x="1194" y="1464"/>
                    <a:pt x="1255" y="1449"/>
                    <a:pt x="1312" y="1435"/>
                  </a:cubicBezTo>
                  <a:cubicBezTo>
                    <a:pt x="1362" y="1422"/>
                    <a:pt x="1413" y="1411"/>
                    <a:pt x="1459" y="1403"/>
                  </a:cubicBezTo>
                  <a:cubicBezTo>
                    <a:pt x="1507" y="1393"/>
                    <a:pt x="1571" y="1384"/>
                    <a:pt x="1635" y="1370"/>
                  </a:cubicBezTo>
                  <a:cubicBezTo>
                    <a:pt x="1699" y="1358"/>
                    <a:pt x="1758" y="1344"/>
                    <a:pt x="1818" y="1328"/>
                  </a:cubicBezTo>
                  <a:cubicBezTo>
                    <a:pt x="1878" y="1311"/>
                    <a:pt x="1945" y="1292"/>
                    <a:pt x="2001" y="1271"/>
                  </a:cubicBezTo>
                  <a:cubicBezTo>
                    <a:pt x="2059" y="1250"/>
                    <a:pt x="2098" y="1237"/>
                    <a:pt x="2148" y="1222"/>
                  </a:cubicBezTo>
                  <a:cubicBezTo>
                    <a:pt x="2235" y="1199"/>
                    <a:pt x="2383" y="1160"/>
                    <a:pt x="2488" y="1122"/>
                  </a:cubicBezTo>
                  <a:cubicBezTo>
                    <a:pt x="2584" y="1086"/>
                    <a:pt x="2682" y="1064"/>
                    <a:pt x="2801" y="1031"/>
                  </a:cubicBezTo>
                  <a:cubicBezTo>
                    <a:pt x="2920" y="997"/>
                    <a:pt x="3017" y="968"/>
                    <a:pt x="3127" y="938"/>
                  </a:cubicBezTo>
                  <a:cubicBezTo>
                    <a:pt x="3235" y="908"/>
                    <a:pt x="3322" y="890"/>
                    <a:pt x="3450" y="863"/>
                  </a:cubicBezTo>
                  <a:cubicBezTo>
                    <a:pt x="3692" y="805"/>
                    <a:pt x="3898" y="742"/>
                    <a:pt x="4120" y="679"/>
                  </a:cubicBezTo>
                  <a:lnTo>
                    <a:pt x="4448" y="579"/>
                  </a:lnTo>
                  <a:cubicBezTo>
                    <a:pt x="4558" y="548"/>
                    <a:pt x="4660" y="520"/>
                    <a:pt x="4771" y="492"/>
                  </a:cubicBezTo>
                  <a:cubicBezTo>
                    <a:pt x="5002" y="437"/>
                    <a:pt x="5219" y="363"/>
                    <a:pt x="5435" y="297"/>
                  </a:cubicBezTo>
                  <a:cubicBezTo>
                    <a:pt x="5511" y="274"/>
                    <a:pt x="5558" y="195"/>
                    <a:pt x="5539" y="117"/>
                  </a:cubicBezTo>
                  <a:cubicBezTo>
                    <a:pt x="5523" y="48"/>
                    <a:pt x="5461" y="0"/>
                    <a:pt x="5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6546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43"/>
          <p:cNvSpPr txBox="1">
            <a:spLocks noGrp="1"/>
          </p:cNvSpPr>
          <p:nvPr>
            <p:ph type="ctrTitle"/>
          </p:nvPr>
        </p:nvSpPr>
        <p:spPr>
          <a:xfrm flipH="1">
            <a:off x="720000" y="1717354"/>
            <a:ext cx="3277500" cy="13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 Jungeblut</a:t>
            </a:r>
            <a:endParaRPr dirty="0"/>
          </a:p>
        </p:txBody>
      </p:sp>
      <p:sp>
        <p:nvSpPr>
          <p:cNvPr id="1393" name="Google Shape;1393;p43"/>
          <p:cNvSpPr txBox="1">
            <a:spLocks noGrp="1"/>
          </p:cNvSpPr>
          <p:nvPr>
            <p:ph type="subTitle" idx="1"/>
          </p:nvPr>
        </p:nvSpPr>
        <p:spPr>
          <a:xfrm flipH="1">
            <a:off x="720000" y="3001125"/>
            <a:ext cx="31614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30 Jahre alt</a:t>
            </a:r>
            <a:endParaRPr lang="en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Software Engineer</a:t>
            </a:r>
          </a:p>
        </p:txBody>
      </p:sp>
      <p:sp>
        <p:nvSpPr>
          <p:cNvPr id="1394" name="Google Shape;1394;p43"/>
          <p:cNvSpPr/>
          <p:nvPr/>
        </p:nvSpPr>
        <p:spPr>
          <a:xfrm rot="651286">
            <a:off x="5087991" y="858363"/>
            <a:ext cx="3007676" cy="3426416"/>
          </a:xfrm>
          <a:custGeom>
            <a:avLst/>
            <a:gdLst/>
            <a:ahLst/>
            <a:cxnLst/>
            <a:rect l="l" t="t" r="r" b="b"/>
            <a:pathLst>
              <a:path w="183898" h="209501" extrusionOk="0">
                <a:moveTo>
                  <a:pt x="177924" y="14897"/>
                </a:moveTo>
                <a:lnTo>
                  <a:pt x="177924" y="173978"/>
                </a:lnTo>
                <a:lnTo>
                  <a:pt x="5974" y="173978"/>
                </a:lnTo>
                <a:lnTo>
                  <a:pt x="5974" y="14897"/>
                </a:lnTo>
                <a:close/>
                <a:moveTo>
                  <a:pt x="0" y="0"/>
                </a:moveTo>
                <a:lnTo>
                  <a:pt x="0" y="209501"/>
                </a:lnTo>
                <a:lnTo>
                  <a:pt x="183898" y="209501"/>
                </a:lnTo>
                <a:lnTo>
                  <a:pt x="183898" y="0"/>
                </a:lnTo>
                <a:lnTo>
                  <a:pt x="175931" y="0"/>
                </a:lnTo>
                <a:cubicBezTo>
                  <a:pt x="175931" y="3936"/>
                  <a:pt x="173131" y="7127"/>
                  <a:pt x="169676" y="7127"/>
                </a:cubicBezTo>
                <a:cubicBezTo>
                  <a:pt x="166221" y="7127"/>
                  <a:pt x="163421" y="3936"/>
                  <a:pt x="163421" y="0"/>
                </a:cubicBezTo>
                <a:lnTo>
                  <a:pt x="156047" y="0"/>
                </a:lnTo>
                <a:cubicBezTo>
                  <a:pt x="156047" y="3936"/>
                  <a:pt x="153247" y="7127"/>
                  <a:pt x="149792" y="7127"/>
                </a:cubicBezTo>
                <a:cubicBezTo>
                  <a:pt x="146337" y="7127"/>
                  <a:pt x="143537" y="3936"/>
                  <a:pt x="143537" y="0"/>
                </a:cubicBezTo>
                <a:lnTo>
                  <a:pt x="136165" y="0"/>
                </a:lnTo>
                <a:cubicBezTo>
                  <a:pt x="136165" y="3936"/>
                  <a:pt x="133364" y="7127"/>
                  <a:pt x="129910" y="7127"/>
                </a:cubicBezTo>
                <a:cubicBezTo>
                  <a:pt x="126455" y="7127"/>
                  <a:pt x="123654" y="3936"/>
                  <a:pt x="123654" y="0"/>
                </a:cubicBezTo>
                <a:lnTo>
                  <a:pt x="116281" y="0"/>
                </a:lnTo>
                <a:cubicBezTo>
                  <a:pt x="116281" y="3936"/>
                  <a:pt x="113482" y="7127"/>
                  <a:pt x="110027" y="7127"/>
                </a:cubicBezTo>
                <a:cubicBezTo>
                  <a:pt x="106572" y="7127"/>
                  <a:pt x="103770" y="3936"/>
                  <a:pt x="103770" y="0"/>
                </a:cubicBezTo>
                <a:lnTo>
                  <a:pt x="96399" y="0"/>
                </a:lnTo>
                <a:cubicBezTo>
                  <a:pt x="96399" y="3936"/>
                  <a:pt x="93598" y="7127"/>
                  <a:pt x="90143" y="7127"/>
                </a:cubicBezTo>
                <a:cubicBezTo>
                  <a:pt x="86688" y="7127"/>
                  <a:pt x="83888" y="3936"/>
                  <a:pt x="83888" y="0"/>
                </a:cubicBezTo>
                <a:lnTo>
                  <a:pt x="76516" y="0"/>
                </a:lnTo>
                <a:cubicBezTo>
                  <a:pt x="76516" y="3936"/>
                  <a:pt x="73714" y="7127"/>
                  <a:pt x="70259" y="7127"/>
                </a:cubicBezTo>
                <a:cubicBezTo>
                  <a:pt x="66804" y="7127"/>
                  <a:pt x="64004" y="3936"/>
                  <a:pt x="64004" y="0"/>
                </a:cubicBezTo>
                <a:lnTo>
                  <a:pt x="56632" y="0"/>
                </a:lnTo>
                <a:cubicBezTo>
                  <a:pt x="56632" y="3936"/>
                  <a:pt x="53832" y="7127"/>
                  <a:pt x="50377" y="7127"/>
                </a:cubicBezTo>
                <a:cubicBezTo>
                  <a:pt x="46922" y="7127"/>
                  <a:pt x="44121" y="3936"/>
                  <a:pt x="44121" y="0"/>
                </a:cubicBezTo>
                <a:lnTo>
                  <a:pt x="36750" y="0"/>
                </a:lnTo>
                <a:cubicBezTo>
                  <a:pt x="36750" y="3936"/>
                  <a:pt x="33948" y="7127"/>
                  <a:pt x="30493" y="7127"/>
                </a:cubicBezTo>
                <a:cubicBezTo>
                  <a:pt x="27038" y="7127"/>
                  <a:pt x="24238" y="3936"/>
                  <a:pt x="24238" y="0"/>
                </a:cubicBezTo>
                <a:lnTo>
                  <a:pt x="16866" y="0"/>
                </a:lnTo>
                <a:cubicBezTo>
                  <a:pt x="16866" y="3936"/>
                  <a:pt x="14065" y="7127"/>
                  <a:pt x="10610" y="7127"/>
                </a:cubicBezTo>
                <a:cubicBezTo>
                  <a:pt x="7156" y="7127"/>
                  <a:pt x="4355" y="3936"/>
                  <a:pt x="4355" y="0"/>
                </a:cubicBezTo>
                <a:close/>
              </a:path>
            </a:pathLst>
          </a:custGeom>
          <a:solidFill>
            <a:srgbClr val="FFFA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95" name="Google Shape;1395;p43"/>
          <p:cNvPicPr preferRelativeResize="0"/>
          <p:nvPr/>
        </p:nvPicPr>
        <p:blipFill>
          <a:blip r:embed="rId3"/>
          <a:srcRect l="11465" r="11465"/>
          <a:stretch/>
        </p:blipFill>
        <p:spPr>
          <a:xfrm rot="651487">
            <a:off x="5216498" y="1104289"/>
            <a:ext cx="2816775" cy="2605048"/>
          </a:xfrm>
          <a:prstGeom prst="rect">
            <a:avLst/>
          </a:prstGeom>
          <a:noFill/>
          <a:ln>
            <a:noFill/>
          </a:ln>
        </p:spPr>
      </p:pic>
      <p:sp>
        <p:nvSpPr>
          <p:cNvPr id="1396" name="Google Shape;1396;p43"/>
          <p:cNvSpPr/>
          <p:nvPr/>
        </p:nvSpPr>
        <p:spPr>
          <a:xfrm>
            <a:off x="5712750" y="3735725"/>
            <a:ext cx="253293" cy="285714"/>
          </a:xfrm>
          <a:custGeom>
            <a:avLst/>
            <a:gdLst/>
            <a:ahLst/>
            <a:cxnLst/>
            <a:rect l="l" t="t" r="r" b="b"/>
            <a:pathLst>
              <a:path w="8875" h="10011" extrusionOk="0">
                <a:moveTo>
                  <a:pt x="2305" y="0"/>
                </a:moveTo>
                <a:cubicBezTo>
                  <a:pt x="2254" y="0"/>
                  <a:pt x="2203" y="4"/>
                  <a:pt x="2153" y="10"/>
                </a:cubicBezTo>
                <a:lnTo>
                  <a:pt x="1917" y="31"/>
                </a:lnTo>
                <a:cubicBezTo>
                  <a:pt x="1826" y="41"/>
                  <a:pt x="1736" y="60"/>
                  <a:pt x="1648" y="85"/>
                </a:cubicBezTo>
                <a:cubicBezTo>
                  <a:pt x="1562" y="112"/>
                  <a:pt x="1479" y="145"/>
                  <a:pt x="1400" y="186"/>
                </a:cubicBezTo>
                <a:cubicBezTo>
                  <a:pt x="1321" y="223"/>
                  <a:pt x="1245" y="263"/>
                  <a:pt x="1171" y="309"/>
                </a:cubicBezTo>
                <a:cubicBezTo>
                  <a:pt x="1088" y="360"/>
                  <a:pt x="1011" y="422"/>
                  <a:pt x="944" y="493"/>
                </a:cubicBezTo>
                <a:cubicBezTo>
                  <a:pt x="883" y="562"/>
                  <a:pt x="828" y="636"/>
                  <a:pt x="780" y="715"/>
                </a:cubicBezTo>
                <a:lnTo>
                  <a:pt x="654" y="915"/>
                </a:lnTo>
                <a:cubicBezTo>
                  <a:pt x="608" y="990"/>
                  <a:pt x="568" y="1069"/>
                  <a:pt x="533" y="1150"/>
                </a:cubicBezTo>
                <a:cubicBezTo>
                  <a:pt x="500" y="1228"/>
                  <a:pt x="469" y="1294"/>
                  <a:pt x="441" y="1366"/>
                </a:cubicBezTo>
                <a:lnTo>
                  <a:pt x="354" y="1600"/>
                </a:lnTo>
                <a:cubicBezTo>
                  <a:pt x="326" y="1678"/>
                  <a:pt x="295" y="1756"/>
                  <a:pt x="271" y="1834"/>
                </a:cubicBezTo>
                <a:lnTo>
                  <a:pt x="211" y="2076"/>
                </a:lnTo>
                <a:lnTo>
                  <a:pt x="153" y="2314"/>
                </a:lnTo>
                <a:cubicBezTo>
                  <a:pt x="143" y="2377"/>
                  <a:pt x="123" y="2448"/>
                  <a:pt x="103" y="2525"/>
                </a:cubicBezTo>
                <a:cubicBezTo>
                  <a:pt x="80" y="2612"/>
                  <a:pt x="64" y="2700"/>
                  <a:pt x="52" y="2787"/>
                </a:cubicBezTo>
                <a:cubicBezTo>
                  <a:pt x="44" y="2875"/>
                  <a:pt x="41" y="2962"/>
                  <a:pt x="43" y="3050"/>
                </a:cubicBezTo>
                <a:cubicBezTo>
                  <a:pt x="44" y="3131"/>
                  <a:pt x="45" y="3205"/>
                  <a:pt x="43" y="3273"/>
                </a:cubicBezTo>
                <a:lnTo>
                  <a:pt x="33" y="3511"/>
                </a:lnTo>
                <a:lnTo>
                  <a:pt x="24" y="3752"/>
                </a:lnTo>
                <a:cubicBezTo>
                  <a:pt x="22" y="3824"/>
                  <a:pt x="19" y="3882"/>
                  <a:pt x="12" y="3962"/>
                </a:cubicBezTo>
                <a:cubicBezTo>
                  <a:pt x="4" y="4049"/>
                  <a:pt x="0" y="4137"/>
                  <a:pt x="2" y="4225"/>
                </a:cubicBezTo>
                <a:cubicBezTo>
                  <a:pt x="3" y="4278"/>
                  <a:pt x="10" y="4313"/>
                  <a:pt x="14" y="4354"/>
                </a:cubicBezTo>
                <a:lnTo>
                  <a:pt x="28" y="4473"/>
                </a:lnTo>
                <a:cubicBezTo>
                  <a:pt x="48" y="4634"/>
                  <a:pt x="67" y="4793"/>
                  <a:pt x="91" y="4951"/>
                </a:cubicBezTo>
                <a:lnTo>
                  <a:pt x="125" y="5191"/>
                </a:lnTo>
                <a:lnTo>
                  <a:pt x="134" y="5251"/>
                </a:lnTo>
                <a:cubicBezTo>
                  <a:pt x="138" y="5273"/>
                  <a:pt x="145" y="5303"/>
                  <a:pt x="152" y="5327"/>
                </a:cubicBezTo>
                <a:cubicBezTo>
                  <a:pt x="164" y="5373"/>
                  <a:pt x="181" y="5419"/>
                  <a:pt x="199" y="5464"/>
                </a:cubicBezTo>
                <a:cubicBezTo>
                  <a:pt x="233" y="5548"/>
                  <a:pt x="265" y="5615"/>
                  <a:pt x="285" y="5672"/>
                </a:cubicBezTo>
                <a:cubicBezTo>
                  <a:pt x="300" y="5715"/>
                  <a:pt x="320" y="5802"/>
                  <a:pt x="342" y="5878"/>
                </a:cubicBezTo>
                <a:cubicBezTo>
                  <a:pt x="382" y="6029"/>
                  <a:pt x="435" y="6203"/>
                  <a:pt x="457" y="6311"/>
                </a:cubicBezTo>
                <a:cubicBezTo>
                  <a:pt x="471" y="6381"/>
                  <a:pt x="482" y="6462"/>
                  <a:pt x="505" y="6554"/>
                </a:cubicBezTo>
                <a:cubicBezTo>
                  <a:pt x="518" y="6604"/>
                  <a:pt x="533" y="6652"/>
                  <a:pt x="553" y="6701"/>
                </a:cubicBezTo>
                <a:cubicBezTo>
                  <a:pt x="572" y="6749"/>
                  <a:pt x="597" y="6798"/>
                  <a:pt x="625" y="6843"/>
                </a:cubicBezTo>
                <a:cubicBezTo>
                  <a:pt x="676" y="6926"/>
                  <a:pt x="725" y="6990"/>
                  <a:pt x="758" y="7043"/>
                </a:cubicBezTo>
                <a:cubicBezTo>
                  <a:pt x="773" y="7065"/>
                  <a:pt x="786" y="7088"/>
                  <a:pt x="798" y="7112"/>
                </a:cubicBezTo>
                <a:cubicBezTo>
                  <a:pt x="806" y="7133"/>
                  <a:pt x="813" y="7154"/>
                  <a:pt x="818" y="7176"/>
                </a:cubicBezTo>
                <a:cubicBezTo>
                  <a:pt x="832" y="7230"/>
                  <a:pt x="842" y="7306"/>
                  <a:pt x="863" y="7402"/>
                </a:cubicBezTo>
                <a:cubicBezTo>
                  <a:pt x="876" y="7455"/>
                  <a:pt x="894" y="7508"/>
                  <a:pt x="915" y="7559"/>
                </a:cubicBezTo>
                <a:lnTo>
                  <a:pt x="936" y="7602"/>
                </a:lnTo>
                <a:lnTo>
                  <a:pt x="952" y="7632"/>
                </a:lnTo>
                <a:lnTo>
                  <a:pt x="985" y="7691"/>
                </a:lnTo>
                <a:cubicBezTo>
                  <a:pt x="1030" y="7767"/>
                  <a:pt x="1074" y="7834"/>
                  <a:pt x="1118" y="7900"/>
                </a:cubicBezTo>
                <a:cubicBezTo>
                  <a:pt x="1162" y="7966"/>
                  <a:pt x="1192" y="8017"/>
                  <a:pt x="1237" y="8091"/>
                </a:cubicBezTo>
                <a:cubicBezTo>
                  <a:pt x="1321" y="8227"/>
                  <a:pt x="1400" y="8369"/>
                  <a:pt x="1491" y="8502"/>
                </a:cubicBezTo>
                <a:lnTo>
                  <a:pt x="1631" y="8700"/>
                </a:lnTo>
                <a:lnTo>
                  <a:pt x="1701" y="8798"/>
                </a:lnTo>
                <a:lnTo>
                  <a:pt x="1736" y="8847"/>
                </a:lnTo>
                <a:cubicBezTo>
                  <a:pt x="1752" y="8869"/>
                  <a:pt x="1770" y="8890"/>
                  <a:pt x="1789" y="8911"/>
                </a:cubicBezTo>
                <a:cubicBezTo>
                  <a:pt x="1946" y="9073"/>
                  <a:pt x="2078" y="9143"/>
                  <a:pt x="2123" y="9211"/>
                </a:cubicBezTo>
                <a:cubicBezTo>
                  <a:pt x="2190" y="9287"/>
                  <a:pt x="2258" y="9452"/>
                  <a:pt x="2416" y="9613"/>
                </a:cubicBezTo>
                <a:cubicBezTo>
                  <a:pt x="2545" y="9741"/>
                  <a:pt x="2674" y="9840"/>
                  <a:pt x="2779" y="9935"/>
                </a:cubicBezTo>
                <a:lnTo>
                  <a:pt x="2784" y="9939"/>
                </a:lnTo>
                <a:cubicBezTo>
                  <a:pt x="2839" y="9987"/>
                  <a:pt x="2907" y="10011"/>
                  <a:pt x="2975" y="10011"/>
                </a:cubicBezTo>
                <a:cubicBezTo>
                  <a:pt x="3056" y="10011"/>
                  <a:pt x="3138" y="9977"/>
                  <a:pt x="3196" y="9910"/>
                </a:cubicBezTo>
                <a:cubicBezTo>
                  <a:pt x="3302" y="9788"/>
                  <a:pt x="3289" y="9603"/>
                  <a:pt x="3166" y="9497"/>
                </a:cubicBezTo>
                <a:cubicBezTo>
                  <a:pt x="3038" y="9386"/>
                  <a:pt x="2918" y="9295"/>
                  <a:pt x="2824" y="9202"/>
                </a:cubicBezTo>
                <a:cubicBezTo>
                  <a:pt x="2757" y="9146"/>
                  <a:pt x="2698" y="9016"/>
                  <a:pt x="2568" y="8851"/>
                </a:cubicBezTo>
                <a:cubicBezTo>
                  <a:pt x="2416" y="8673"/>
                  <a:pt x="2261" y="8596"/>
                  <a:pt x="2207" y="8529"/>
                </a:cubicBezTo>
                <a:cubicBezTo>
                  <a:pt x="2199" y="8519"/>
                  <a:pt x="2191" y="8511"/>
                  <a:pt x="2184" y="8502"/>
                </a:cubicBezTo>
                <a:lnTo>
                  <a:pt x="2152" y="8456"/>
                </a:lnTo>
                <a:lnTo>
                  <a:pt x="2085" y="8365"/>
                </a:lnTo>
                <a:lnTo>
                  <a:pt x="1952" y="8182"/>
                </a:lnTo>
                <a:cubicBezTo>
                  <a:pt x="1865" y="8059"/>
                  <a:pt x="1791" y="7928"/>
                  <a:pt x="1709" y="7801"/>
                </a:cubicBezTo>
                <a:cubicBezTo>
                  <a:pt x="1672" y="7741"/>
                  <a:pt x="1623" y="7660"/>
                  <a:pt x="1579" y="7596"/>
                </a:cubicBezTo>
                <a:cubicBezTo>
                  <a:pt x="1535" y="7530"/>
                  <a:pt x="1493" y="7469"/>
                  <a:pt x="1457" y="7411"/>
                </a:cubicBezTo>
                <a:cubicBezTo>
                  <a:pt x="1416" y="7341"/>
                  <a:pt x="1410" y="7333"/>
                  <a:pt x="1395" y="7274"/>
                </a:cubicBezTo>
                <a:cubicBezTo>
                  <a:pt x="1380" y="7217"/>
                  <a:pt x="1370" y="7140"/>
                  <a:pt x="1345" y="7043"/>
                </a:cubicBezTo>
                <a:cubicBezTo>
                  <a:pt x="1331" y="6988"/>
                  <a:pt x="1312" y="6935"/>
                  <a:pt x="1289" y="6884"/>
                </a:cubicBezTo>
                <a:cubicBezTo>
                  <a:pt x="1267" y="6838"/>
                  <a:pt x="1241" y="6793"/>
                  <a:pt x="1212" y="6750"/>
                </a:cubicBezTo>
                <a:cubicBezTo>
                  <a:pt x="1160" y="6672"/>
                  <a:pt x="1114" y="6613"/>
                  <a:pt x="1083" y="6563"/>
                </a:cubicBezTo>
                <a:cubicBezTo>
                  <a:pt x="1069" y="6542"/>
                  <a:pt x="1058" y="6521"/>
                  <a:pt x="1048" y="6499"/>
                </a:cubicBezTo>
                <a:cubicBezTo>
                  <a:pt x="1038" y="6474"/>
                  <a:pt x="1030" y="6449"/>
                  <a:pt x="1023" y="6422"/>
                </a:cubicBezTo>
                <a:cubicBezTo>
                  <a:pt x="1008" y="6363"/>
                  <a:pt x="995" y="6291"/>
                  <a:pt x="978" y="6206"/>
                </a:cubicBezTo>
                <a:cubicBezTo>
                  <a:pt x="932" y="6011"/>
                  <a:pt x="888" y="5886"/>
                  <a:pt x="848" y="5736"/>
                </a:cubicBezTo>
                <a:cubicBezTo>
                  <a:pt x="825" y="5663"/>
                  <a:pt x="811" y="5597"/>
                  <a:pt x="775" y="5493"/>
                </a:cubicBezTo>
                <a:cubicBezTo>
                  <a:pt x="741" y="5404"/>
                  <a:pt x="705" y="5332"/>
                  <a:pt x="680" y="5269"/>
                </a:cubicBezTo>
                <a:cubicBezTo>
                  <a:pt x="668" y="5243"/>
                  <a:pt x="658" y="5215"/>
                  <a:pt x="650" y="5186"/>
                </a:cubicBezTo>
                <a:cubicBezTo>
                  <a:pt x="646" y="5174"/>
                  <a:pt x="643" y="5162"/>
                  <a:pt x="640" y="5149"/>
                </a:cubicBezTo>
                <a:lnTo>
                  <a:pt x="632" y="5094"/>
                </a:lnTo>
                <a:lnTo>
                  <a:pt x="597" y="4869"/>
                </a:lnTo>
                <a:cubicBezTo>
                  <a:pt x="572" y="4720"/>
                  <a:pt x="553" y="4570"/>
                  <a:pt x="533" y="4421"/>
                </a:cubicBezTo>
                <a:lnTo>
                  <a:pt x="517" y="4308"/>
                </a:lnTo>
                <a:cubicBezTo>
                  <a:pt x="512" y="4272"/>
                  <a:pt x="505" y="4229"/>
                  <a:pt x="505" y="4205"/>
                </a:cubicBezTo>
                <a:cubicBezTo>
                  <a:pt x="503" y="4137"/>
                  <a:pt x="505" y="4069"/>
                  <a:pt x="511" y="4001"/>
                </a:cubicBezTo>
                <a:cubicBezTo>
                  <a:pt x="518" y="3926"/>
                  <a:pt x="521" y="3827"/>
                  <a:pt x="520" y="3743"/>
                </a:cubicBezTo>
                <a:lnTo>
                  <a:pt x="527" y="3517"/>
                </a:lnTo>
                <a:lnTo>
                  <a:pt x="534" y="3288"/>
                </a:lnTo>
                <a:cubicBezTo>
                  <a:pt x="537" y="3199"/>
                  <a:pt x="533" y="3118"/>
                  <a:pt x="532" y="3043"/>
                </a:cubicBezTo>
                <a:cubicBezTo>
                  <a:pt x="530" y="2975"/>
                  <a:pt x="531" y="2905"/>
                  <a:pt x="537" y="2837"/>
                </a:cubicBezTo>
                <a:cubicBezTo>
                  <a:pt x="543" y="2771"/>
                  <a:pt x="556" y="2705"/>
                  <a:pt x="572" y="2640"/>
                </a:cubicBezTo>
                <a:cubicBezTo>
                  <a:pt x="590" y="2567"/>
                  <a:pt x="610" y="2486"/>
                  <a:pt x="625" y="2396"/>
                </a:cubicBezTo>
                <a:lnTo>
                  <a:pt x="676" y="2179"/>
                </a:lnTo>
                <a:lnTo>
                  <a:pt x="725" y="1965"/>
                </a:lnTo>
                <a:cubicBezTo>
                  <a:pt x="746" y="1894"/>
                  <a:pt x="773" y="1827"/>
                  <a:pt x="796" y="1758"/>
                </a:cubicBezTo>
                <a:lnTo>
                  <a:pt x="869" y="1551"/>
                </a:lnTo>
                <a:cubicBezTo>
                  <a:pt x="897" y="1480"/>
                  <a:pt x="929" y="1402"/>
                  <a:pt x="957" y="1336"/>
                </a:cubicBezTo>
                <a:cubicBezTo>
                  <a:pt x="982" y="1274"/>
                  <a:pt x="1013" y="1214"/>
                  <a:pt x="1047" y="1155"/>
                </a:cubicBezTo>
                <a:lnTo>
                  <a:pt x="1167" y="957"/>
                </a:lnTo>
                <a:cubicBezTo>
                  <a:pt x="1246" y="828"/>
                  <a:pt x="1303" y="762"/>
                  <a:pt x="1413" y="690"/>
                </a:cubicBezTo>
                <a:cubicBezTo>
                  <a:pt x="1520" y="625"/>
                  <a:pt x="1668" y="547"/>
                  <a:pt x="1779" y="513"/>
                </a:cubicBezTo>
                <a:cubicBezTo>
                  <a:pt x="1840" y="493"/>
                  <a:pt x="1903" y="479"/>
                  <a:pt x="1967" y="472"/>
                </a:cubicBezTo>
                <a:lnTo>
                  <a:pt x="2196" y="448"/>
                </a:lnTo>
                <a:cubicBezTo>
                  <a:pt x="2238" y="442"/>
                  <a:pt x="2282" y="439"/>
                  <a:pt x="2326" y="439"/>
                </a:cubicBezTo>
                <a:cubicBezTo>
                  <a:pt x="2344" y="439"/>
                  <a:pt x="2363" y="440"/>
                  <a:pt x="2382" y="441"/>
                </a:cubicBezTo>
                <a:cubicBezTo>
                  <a:pt x="2428" y="447"/>
                  <a:pt x="2461" y="459"/>
                  <a:pt x="2515" y="489"/>
                </a:cubicBezTo>
                <a:cubicBezTo>
                  <a:pt x="2573" y="526"/>
                  <a:pt x="2630" y="567"/>
                  <a:pt x="2686" y="611"/>
                </a:cubicBezTo>
                <a:cubicBezTo>
                  <a:pt x="2717" y="634"/>
                  <a:pt x="2751" y="660"/>
                  <a:pt x="2787" y="685"/>
                </a:cubicBezTo>
                <a:lnTo>
                  <a:pt x="2885" y="752"/>
                </a:lnTo>
                <a:cubicBezTo>
                  <a:pt x="2943" y="790"/>
                  <a:pt x="3000" y="831"/>
                  <a:pt x="3053" y="876"/>
                </a:cubicBezTo>
                <a:cubicBezTo>
                  <a:pt x="3076" y="896"/>
                  <a:pt x="3098" y="917"/>
                  <a:pt x="3119" y="940"/>
                </a:cubicBezTo>
                <a:lnTo>
                  <a:pt x="3193" y="1023"/>
                </a:lnTo>
                <a:cubicBezTo>
                  <a:pt x="3241" y="1080"/>
                  <a:pt x="3287" y="1135"/>
                  <a:pt x="3327" y="1191"/>
                </a:cubicBezTo>
                <a:cubicBezTo>
                  <a:pt x="3366" y="1246"/>
                  <a:pt x="3400" y="1302"/>
                  <a:pt x="3415" y="1343"/>
                </a:cubicBezTo>
                <a:cubicBezTo>
                  <a:pt x="3454" y="1441"/>
                  <a:pt x="3456" y="1614"/>
                  <a:pt x="3531" y="1802"/>
                </a:cubicBezTo>
                <a:cubicBezTo>
                  <a:pt x="3602" y="1972"/>
                  <a:pt x="3677" y="2094"/>
                  <a:pt x="3687" y="2189"/>
                </a:cubicBezTo>
                <a:cubicBezTo>
                  <a:pt x="3705" y="2288"/>
                  <a:pt x="3663" y="2451"/>
                  <a:pt x="3688" y="2656"/>
                </a:cubicBezTo>
                <a:cubicBezTo>
                  <a:pt x="3714" y="2833"/>
                  <a:pt x="3760" y="2980"/>
                  <a:pt x="3773" y="3110"/>
                </a:cubicBezTo>
                <a:lnTo>
                  <a:pt x="3773" y="3113"/>
                </a:lnTo>
                <a:cubicBezTo>
                  <a:pt x="3783" y="3224"/>
                  <a:pt x="3875" y="3289"/>
                  <a:pt x="3968" y="3289"/>
                </a:cubicBezTo>
                <a:cubicBezTo>
                  <a:pt x="4027" y="3289"/>
                  <a:pt x="4086" y="3262"/>
                  <a:pt x="4126" y="3205"/>
                </a:cubicBezTo>
                <a:lnTo>
                  <a:pt x="4376" y="2846"/>
                </a:lnTo>
                <a:cubicBezTo>
                  <a:pt x="4443" y="2744"/>
                  <a:pt x="4545" y="2660"/>
                  <a:pt x="4657" y="2532"/>
                </a:cubicBezTo>
                <a:cubicBezTo>
                  <a:pt x="4717" y="2462"/>
                  <a:pt x="4750" y="2412"/>
                  <a:pt x="4796" y="2352"/>
                </a:cubicBezTo>
                <a:lnTo>
                  <a:pt x="4927" y="2181"/>
                </a:lnTo>
                <a:cubicBezTo>
                  <a:pt x="5011" y="2064"/>
                  <a:pt x="5113" y="1964"/>
                  <a:pt x="5205" y="1854"/>
                </a:cubicBezTo>
                <a:lnTo>
                  <a:pt x="5277" y="1773"/>
                </a:lnTo>
                <a:cubicBezTo>
                  <a:pt x="5307" y="1741"/>
                  <a:pt x="5335" y="1706"/>
                  <a:pt x="5361" y="1670"/>
                </a:cubicBezTo>
                <a:cubicBezTo>
                  <a:pt x="5411" y="1600"/>
                  <a:pt x="5448" y="1535"/>
                  <a:pt x="5484" y="1482"/>
                </a:cubicBezTo>
                <a:cubicBezTo>
                  <a:pt x="5499" y="1459"/>
                  <a:pt x="5516" y="1436"/>
                  <a:pt x="5535" y="1414"/>
                </a:cubicBezTo>
                <a:cubicBezTo>
                  <a:pt x="5544" y="1403"/>
                  <a:pt x="5551" y="1396"/>
                  <a:pt x="5560" y="1387"/>
                </a:cubicBezTo>
                <a:lnTo>
                  <a:pt x="5596" y="1355"/>
                </a:lnTo>
                <a:cubicBezTo>
                  <a:pt x="5647" y="1312"/>
                  <a:pt x="5701" y="1270"/>
                  <a:pt x="5759" y="1228"/>
                </a:cubicBezTo>
                <a:lnTo>
                  <a:pt x="5934" y="1099"/>
                </a:lnTo>
                <a:cubicBezTo>
                  <a:pt x="5986" y="1062"/>
                  <a:pt x="6042" y="1029"/>
                  <a:pt x="6100" y="1001"/>
                </a:cubicBezTo>
                <a:cubicBezTo>
                  <a:pt x="6162" y="969"/>
                  <a:pt x="6233" y="935"/>
                  <a:pt x="6302" y="895"/>
                </a:cubicBezTo>
                <a:cubicBezTo>
                  <a:pt x="6371" y="855"/>
                  <a:pt x="6432" y="814"/>
                  <a:pt x="6493" y="777"/>
                </a:cubicBezTo>
                <a:cubicBezTo>
                  <a:pt x="6549" y="741"/>
                  <a:pt x="6607" y="709"/>
                  <a:pt x="6667" y="680"/>
                </a:cubicBezTo>
                <a:cubicBezTo>
                  <a:pt x="6692" y="667"/>
                  <a:pt x="6719" y="657"/>
                  <a:pt x="6746" y="648"/>
                </a:cubicBezTo>
                <a:cubicBezTo>
                  <a:pt x="6774" y="640"/>
                  <a:pt x="6803" y="633"/>
                  <a:pt x="6832" y="628"/>
                </a:cubicBezTo>
                <a:lnTo>
                  <a:pt x="7049" y="596"/>
                </a:lnTo>
                <a:cubicBezTo>
                  <a:pt x="7129" y="581"/>
                  <a:pt x="7209" y="560"/>
                  <a:pt x="7285" y="532"/>
                </a:cubicBezTo>
                <a:cubicBezTo>
                  <a:pt x="7357" y="508"/>
                  <a:pt x="7421" y="486"/>
                  <a:pt x="7480" y="471"/>
                </a:cubicBezTo>
                <a:cubicBezTo>
                  <a:pt x="7507" y="465"/>
                  <a:pt x="7535" y="459"/>
                  <a:pt x="7564" y="457"/>
                </a:cubicBezTo>
                <a:cubicBezTo>
                  <a:pt x="7576" y="456"/>
                  <a:pt x="7588" y="456"/>
                  <a:pt x="7601" y="456"/>
                </a:cubicBezTo>
                <a:lnTo>
                  <a:pt x="7650" y="458"/>
                </a:lnTo>
                <a:cubicBezTo>
                  <a:pt x="7783" y="465"/>
                  <a:pt x="7912" y="488"/>
                  <a:pt x="8013" y="538"/>
                </a:cubicBezTo>
                <a:cubicBezTo>
                  <a:pt x="8034" y="547"/>
                  <a:pt x="8053" y="560"/>
                  <a:pt x="8071" y="574"/>
                </a:cubicBezTo>
                <a:cubicBezTo>
                  <a:pt x="8089" y="590"/>
                  <a:pt x="8105" y="607"/>
                  <a:pt x="8119" y="628"/>
                </a:cubicBezTo>
                <a:cubicBezTo>
                  <a:pt x="8155" y="682"/>
                  <a:pt x="8189" y="740"/>
                  <a:pt x="8217" y="799"/>
                </a:cubicBezTo>
                <a:cubicBezTo>
                  <a:pt x="8293" y="947"/>
                  <a:pt x="8404" y="1068"/>
                  <a:pt x="8461" y="1170"/>
                </a:cubicBezTo>
                <a:cubicBezTo>
                  <a:pt x="8569" y="1343"/>
                  <a:pt x="8541" y="1682"/>
                  <a:pt x="8568" y="1958"/>
                </a:cubicBezTo>
                <a:cubicBezTo>
                  <a:pt x="8570" y="2021"/>
                  <a:pt x="8568" y="2085"/>
                  <a:pt x="8558" y="2147"/>
                </a:cubicBezTo>
                <a:cubicBezTo>
                  <a:pt x="8547" y="2209"/>
                  <a:pt x="8527" y="2269"/>
                  <a:pt x="8503" y="2326"/>
                </a:cubicBezTo>
                <a:cubicBezTo>
                  <a:pt x="8477" y="2392"/>
                  <a:pt x="8446" y="2463"/>
                  <a:pt x="8422" y="2544"/>
                </a:cubicBezTo>
                <a:cubicBezTo>
                  <a:pt x="8401" y="2606"/>
                  <a:pt x="8377" y="2666"/>
                  <a:pt x="8347" y="2725"/>
                </a:cubicBezTo>
                <a:cubicBezTo>
                  <a:pt x="8317" y="2789"/>
                  <a:pt x="8282" y="2854"/>
                  <a:pt x="8250" y="2926"/>
                </a:cubicBezTo>
                <a:lnTo>
                  <a:pt x="8163" y="3131"/>
                </a:lnTo>
                <a:cubicBezTo>
                  <a:pt x="8134" y="3196"/>
                  <a:pt x="8107" y="3259"/>
                  <a:pt x="8075" y="3319"/>
                </a:cubicBezTo>
                <a:lnTo>
                  <a:pt x="7969" y="3504"/>
                </a:lnTo>
                <a:lnTo>
                  <a:pt x="7860" y="3689"/>
                </a:lnTo>
                <a:lnTo>
                  <a:pt x="7800" y="3791"/>
                </a:lnTo>
                <a:cubicBezTo>
                  <a:pt x="7781" y="3828"/>
                  <a:pt x="7763" y="3863"/>
                  <a:pt x="7747" y="3898"/>
                </a:cubicBezTo>
                <a:cubicBezTo>
                  <a:pt x="7716" y="3967"/>
                  <a:pt x="7688" y="4030"/>
                  <a:pt x="7657" y="4083"/>
                </a:cubicBezTo>
                <a:cubicBezTo>
                  <a:pt x="7632" y="4130"/>
                  <a:pt x="7575" y="4190"/>
                  <a:pt x="7532" y="4246"/>
                </a:cubicBezTo>
                <a:lnTo>
                  <a:pt x="7257" y="4583"/>
                </a:lnTo>
                <a:lnTo>
                  <a:pt x="7120" y="4752"/>
                </a:lnTo>
                <a:lnTo>
                  <a:pt x="7052" y="4836"/>
                </a:lnTo>
                <a:cubicBezTo>
                  <a:pt x="7032" y="4859"/>
                  <a:pt x="7010" y="4883"/>
                  <a:pt x="6986" y="4906"/>
                </a:cubicBezTo>
                <a:cubicBezTo>
                  <a:pt x="6892" y="5000"/>
                  <a:pt x="6759" y="5103"/>
                  <a:pt x="6669" y="5246"/>
                </a:cubicBezTo>
                <a:cubicBezTo>
                  <a:pt x="6627" y="5312"/>
                  <a:pt x="6590" y="5376"/>
                  <a:pt x="6554" y="5434"/>
                </a:cubicBezTo>
                <a:cubicBezTo>
                  <a:pt x="6519" y="5493"/>
                  <a:pt x="6482" y="5534"/>
                  <a:pt x="6429" y="5600"/>
                </a:cubicBezTo>
                <a:cubicBezTo>
                  <a:pt x="6335" y="5719"/>
                  <a:pt x="6256" y="5840"/>
                  <a:pt x="6164" y="5931"/>
                </a:cubicBezTo>
                <a:cubicBezTo>
                  <a:pt x="6118" y="5979"/>
                  <a:pt x="6064" y="6024"/>
                  <a:pt x="6008" y="6073"/>
                </a:cubicBezTo>
                <a:cubicBezTo>
                  <a:pt x="5981" y="6099"/>
                  <a:pt x="5952" y="6124"/>
                  <a:pt x="5923" y="6152"/>
                </a:cubicBezTo>
                <a:cubicBezTo>
                  <a:pt x="5894" y="6181"/>
                  <a:pt x="5866" y="6212"/>
                  <a:pt x="5844" y="6234"/>
                </a:cubicBezTo>
                <a:cubicBezTo>
                  <a:pt x="5753" y="6330"/>
                  <a:pt x="5633" y="6425"/>
                  <a:pt x="5527" y="6539"/>
                </a:cubicBezTo>
                <a:lnTo>
                  <a:pt x="5217" y="6851"/>
                </a:lnTo>
                <a:cubicBezTo>
                  <a:pt x="5098" y="6987"/>
                  <a:pt x="5054" y="7134"/>
                  <a:pt x="4975" y="7216"/>
                </a:cubicBezTo>
                <a:cubicBezTo>
                  <a:pt x="4897" y="7306"/>
                  <a:pt x="4761" y="7369"/>
                  <a:pt x="4639" y="7489"/>
                </a:cubicBezTo>
                <a:lnTo>
                  <a:pt x="4637" y="7491"/>
                </a:lnTo>
                <a:cubicBezTo>
                  <a:pt x="4563" y="7562"/>
                  <a:pt x="4625" y="7672"/>
                  <a:pt x="4708" y="7672"/>
                </a:cubicBezTo>
                <a:cubicBezTo>
                  <a:pt x="4726" y="7672"/>
                  <a:pt x="4745" y="7667"/>
                  <a:pt x="4764" y="7655"/>
                </a:cubicBezTo>
                <a:lnTo>
                  <a:pt x="5201" y="7387"/>
                </a:lnTo>
                <a:cubicBezTo>
                  <a:pt x="5335" y="7312"/>
                  <a:pt x="5505" y="7270"/>
                  <a:pt x="5671" y="7177"/>
                </a:cubicBezTo>
                <a:cubicBezTo>
                  <a:pt x="5720" y="7150"/>
                  <a:pt x="5738" y="7089"/>
                  <a:pt x="5710" y="7040"/>
                </a:cubicBezTo>
                <a:cubicBezTo>
                  <a:pt x="5692" y="7009"/>
                  <a:pt x="5659" y="6991"/>
                  <a:pt x="5625" y="6991"/>
                </a:cubicBezTo>
                <a:cubicBezTo>
                  <a:pt x="5608" y="6991"/>
                  <a:pt x="5590" y="6996"/>
                  <a:pt x="5574" y="7006"/>
                </a:cubicBezTo>
                <a:cubicBezTo>
                  <a:pt x="5491" y="7051"/>
                  <a:pt x="5395" y="7084"/>
                  <a:pt x="5294" y="7123"/>
                </a:cubicBezTo>
                <a:lnTo>
                  <a:pt x="5294" y="7123"/>
                </a:lnTo>
                <a:cubicBezTo>
                  <a:pt x="5322" y="7075"/>
                  <a:pt x="5348" y="7033"/>
                  <a:pt x="5380" y="7001"/>
                </a:cubicBezTo>
                <a:lnTo>
                  <a:pt x="5694" y="6695"/>
                </a:lnTo>
                <a:cubicBezTo>
                  <a:pt x="5788" y="6594"/>
                  <a:pt x="5901" y="6509"/>
                  <a:pt x="6013" y="6397"/>
                </a:cubicBezTo>
                <a:cubicBezTo>
                  <a:pt x="6043" y="6366"/>
                  <a:pt x="6064" y="6344"/>
                  <a:pt x="6088" y="6321"/>
                </a:cubicBezTo>
                <a:cubicBezTo>
                  <a:pt x="6111" y="6298"/>
                  <a:pt x="6138" y="6274"/>
                  <a:pt x="6164" y="6251"/>
                </a:cubicBezTo>
                <a:cubicBezTo>
                  <a:pt x="6219" y="6205"/>
                  <a:pt x="6276" y="6157"/>
                  <a:pt x="6334" y="6101"/>
                </a:cubicBezTo>
                <a:cubicBezTo>
                  <a:pt x="6451" y="5984"/>
                  <a:pt x="6534" y="5860"/>
                  <a:pt x="6622" y="5751"/>
                </a:cubicBezTo>
                <a:cubicBezTo>
                  <a:pt x="6661" y="5702"/>
                  <a:pt x="6724" y="5634"/>
                  <a:pt x="6764" y="5567"/>
                </a:cubicBezTo>
                <a:cubicBezTo>
                  <a:pt x="6806" y="5503"/>
                  <a:pt x="6841" y="5439"/>
                  <a:pt x="6880" y="5384"/>
                </a:cubicBezTo>
                <a:cubicBezTo>
                  <a:pt x="6947" y="5278"/>
                  <a:pt x="7051" y="5199"/>
                  <a:pt x="7166" y="5089"/>
                </a:cubicBezTo>
                <a:cubicBezTo>
                  <a:pt x="7195" y="5061"/>
                  <a:pt x="7223" y="5032"/>
                  <a:pt x="7250" y="5000"/>
                </a:cubicBezTo>
                <a:lnTo>
                  <a:pt x="7323" y="4915"/>
                </a:lnTo>
                <a:lnTo>
                  <a:pt x="7464" y="4745"/>
                </a:lnTo>
                <a:lnTo>
                  <a:pt x="7747" y="4405"/>
                </a:lnTo>
                <a:cubicBezTo>
                  <a:pt x="7795" y="4345"/>
                  <a:pt x="7843" y="4301"/>
                  <a:pt x="7891" y="4221"/>
                </a:cubicBezTo>
                <a:cubicBezTo>
                  <a:pt x="7930" y="4154"/>
                  <a:pt x="7964" y="4085"/>
                  <a:pt x="7997" y="4013"/>
                </a:cubicBezTo>
                <a:cubicBezTo>
                  <a:pt x="8012" y="3981"/>
                  <a:pt x="8027" y="3951"/>
                  <a:pt x="8043" y="3923"/>
                </a:cubicBezTo>
                <a:lnTo>
                  <a:pt x="8095" y="3838"/>
                </a:lnTo>
                <a:lnTo>
                  <a:pt x="8211" y="3646"/>
                </a:lnTo>
                <a:lnTo>
                  <a:pt x="8326" y="3452"/>
                </a:lnTo>
                <a:cubicBezTo>
                  <a:pt x="8364" y="3382"/>
                  <a:pt x="8397" y="3312"/>
                  <a:pt x="8427" y="3244"/>
                </a:cubicBezTo>
                <a:lnTo>
                  <a:pt x="8514" y="3045"/>
                </a:lnTo>
                <a:cubicBezTo>
                  <a:pt x="8543" y="2984"/>
                  <a:pt x="8577" y="2921"/>
                  <a:pt x="8611" y="2853"/>
                </a:cubicBezTo>
                <a:cubicBezTo>
                  <a:pt x="8648" y="2781"/>
                  <a:pt x="8680" y="2707"/>
                  <a:pt x="8705" y="2629"/>
                </a:cubicBezTo>
                <a:cubicBezTo>
                  <a:pt x="8722" y="2570"/>
                  <a:pt x="8751" y="2507"/>
                  <a:pt x="8780" y="2436"/>
                </a:cubicBezTo>
                <a:cubicBezTo>
                  <a:pt x="8814" y="2360"/>
                  <a:pt x="8839" y="2280"/>
                  <a:pt x="8856" y="2198"/>
                </a:cubicBezTo>
                <a:cubicBezTo>
                  <a:pt x="8869" y="2116"/>
                  <a:pt x="8875" y="2033"/>
                  <a:pt x="8873" y="1950"/>
                </a:cubicBezTo>
                <a:lnTo>
                  <a:pt x="8854" y="1506"/>
                </a:lnTo>
                <a:cubicBezTo>
                  <a:pt x="8851" y="1426"/>
                  <a:pt x="8841" y="1347"/>
                  <a:pt x="8828" y="1268"/>
                </a:cubicBezTo>
                <a:cubicBezTo>
                  <a:pt x="8819" y="1224"/>
                  <a:pt x="8808" y="1180"/>
                  <a:pt x="8793" y="1138"/>
                </a:cubicBezTo>
                <a:cubicBezTo>
                  <a:pt x="8778" y="1096"/>
                  <a:pt x="8758" y="1054"/>
                  <a:pt x="8735" y="1015"/>
                </a:cubicBezTo>
                <a:cubicBezTo>
                  <a:pt x="8647" y="864"/>
                  <a:pt x="8557" y="767"/>
                  <a:pt x="8502" y="650"/>
                </a:cubicBezTo>
                <a:cubicBezTo>
                  <a:pt x="8467" y="578"/>
                  <a:pt x="8428" y="508"/>
                  <a:pt x="8384" y="441"/>
                </a:cubicBezTo>
                <a:cubicBezTo>
                  <a:pt x="8356" y="400"/>
                  <a:pt x="8323" y="363"/>
                  <a:pt x="8287" y="331"/>
                </a:cubicBezTo>
                <a:cubicBezTo>
                  <a:pt x="8249" y="299"/>
                  <a:pt x="8206" y="270"/>
                  <a:pt x="8161" y="248"/>
                </a:cubicBezTo>
                <a:cubicBezTo>
                  <a:pt x="7999" y="167"/>
                  <a:pt x="7833" y="140"/>
                  <a:pt x="7674" y="129"/>
                </a:cubicBezTo>
                <a:lnTo>
                  <a:pt x="7616" y="125"/>
                </a:lnTo>
                <a:cubicBezTo>
                  <a:pt x="7590" y="125"/>
                  <a:pt x="7566" y="125"/>
                  <a:pt x="7543" y="127"/>
                </a:cubicBezTo>
                <a:cubicBezTo>
                  <a:pt x="7498" y="130"/>
                  <a:pt x="7453" y="137"/>
                  <a:pt x="7409" y="146"/>
                </a:cubicBezTo>
                <a:cubicBezTo>
                  <a:pt x="7326" y="166"/>
                  <a:pt x="7252" y="191"/>
                  <a:pt x="7183" y="213"/>
                </a:cubicBezTo>
                <a:cubicBezTo>
                  <a:pt x="7122" y="235"/>
                  <a:pt x="7060" y="250"/>
                  <a:pt x="6996" y="262"/>
                </a:cubicBezTo>
                <a:lnTo>
                  <a:pt x="6778" y="292"/>
                </a:lnTo>
                <a:cubicBezTo>
                  <a:pt x="6735" y="299"/>
                  <a:pt x="6694" y="308"/>
                  <a:pt x="6652" y="320"/>
                </a:cubicBezTo>
                <a:cubicBezTo>
                  <a:pt x="6608" y="332"/>
                  <a:pt x="6566" y="348"/>
                  <a:pt x="6526" y="367"/>
                </a:cubicBezTo>
                <a:cubicBezTo>
                  <a:pt x="6453" y="402"/>
                  <a:pt x="6383" y="439"/>
                  <a:pt x="6316" y="480"/>
                </a:cubicBezTo>
                <a:cubicBezTo>
                  <a:pt x="6196" y="558"/>
                  <a:pt x="6072" y="626"/>
                  <a:pt x="5944" y="686"/>
                </a:cubicBezTo>
                <a:cubicBezTo>
                  <a:pt x="5870" y="722"/>
                  <a:pt x="5798" y="763"/>
                  <a:pt x="5731" y="809"/>
                </a:cubicBezTo>
                <a:lnTo>
                  <a:pt x="5551" y="938"/>
                </a:lnTo>
                <a:cubicBezTo>
                  <a:pt x="5491" y="982"/>
                  <a:pt x="5428" y="1028"/>
                  <a:pt x="5366" y="1079"/>
                </a:cubicBezTo>
                <a:lnTo>
                  <a:pt x="5320" y="1119"/>
                </a:lnTo>
                <a:cubicBezTo>
                  <a:pt x="5302" y="1135"/>
                  <a:pt x="5284" y="1154"/>
                  <a:pt x="5268" y="1171"/>
                </a:cubicBezTo>
                <a:cubicBezTo>
                  <a:pt x="5238" y="1205"/>
                  <a:pt x="5211" y="1239"/>
                  <a:pt x="5186" y="1276"/>
                </a:cubicBezTo>
                <a:cubicBezTo>
                  <a:pt x="5140" y="1344"/>
                  <a:pt x="5103" y="1407"/>
                  <a:pt x="5067" y="1455"/>
                </a:cubicBezTo>
                <a:cubicBezTo>
                  <a:pt x="5051" y="1478"/>
                  <a:pt x="5032" y="1500"/>
                  <a:pt x="5012" y="1520"/>
                </a:cubicBezTo>
                <a:lnTo>
                  <a:pt x="4937" y="1603"/>
                </a:lnTo>
                <a:cubicBezTo>
                  <a:pt x="4839" y="1716"/>
                  <a:pt x="4731" y="1822"/>
                  <a:pt x="4642" y="1941"/>
                </a:cubicBezTo>
                <a:lnTo>
                  <a:pt x="4504" y="2116"/>
                </a:lnTo>
                <a:cubicBezTo>
                  <a:pt x="4459" y="2172"/>
                  <a:pt x="4408" y="2241"/>
                  <a:pt x="4372" y="2281"/>
                </a:cubicBezTo>
                <a:cubicBezTo>
                  <a:pt x="4297" y="2368"/>
                  <a:pt x="4179" y="2465"/>
                  <a:pt x="4083" y="2594"/>
                </a:cubicBezTo>
                <a:lnTo>
                  <a:pt x="4083" y="2594"/>
                </a:lnTo>
                <a:cubicBezTo>
                  <a:pt x="4069" y="2489"/>
                  <a:pt x="4108" y="2342"/>
                  <a:pt x="4089" y="2137"/>
                </a:cubicBezTo>
                <a:cubicBezTo>
                  <a:pt x="4058" y="1919"/>
                  <a:pt x="3956" y="1772"/>
                  <a:pt x="3914" y="1653"/>
                </a:cubicBezTo>
                <a:cubicBezTo>
                  <a:pt x="3869" y="1551"/>
                  <a:pt x="3871" y="1401"/>
                  <a:pt x="3807" y="1205"/>
                </a:cubicBezTo>
                <a:cubicBezTo>
                  <a:pt x="3770" y="1099"/>
                  <a:pt x="3721" y="1022"/>
                  <a:pt x="3671" y="949"/>
                </a:cubicBezTo>
                <a:cubicBezTo>
                  <a:pt x="3620" y="876"/>
                  <a:pt x="3567" y="811"/>
                  <a:pt x="3515" y="749"/>
                </a:cubicBezTo>
                <a:lnTo>
                  <a:pt x="3435" y="656"/>
                </a:lnTo>
                <a:cubicBezTo>
                  <a:pt x="3403" y="621"/>
                  <a:pt x="3369" y="588"/>
                  <a:pt x="3334" y="556"/>
                </a:cubicBezTo>
                <a:cubicBezTo>
                  <a:pt x="3269" y="500"/>
                  <a:pt x="3201" y="448"/>
                  <a:pt x="3129" y="398"/>
                </a:cubicBezTo>
                <a:lnTo>
                  <a:pt x="3034" y="332"/>
                </a:lnTo>
                <a:lnTo>
                  <a:pt x="2949" y="268"/>
                </a:lnTo>
                <a:cubicBezTo>
                  <a:pt x="2882" y="213"/>
                  <a:pt x="2811" y="162"/>
                  <a:pt x="2739" y="116"/>
                </a:cubicBezTo>
                <a:cubicBezTo>
                  <a:pt x="2646" y="58"/>
                  <a:pt x="2543" y="21"/>
                  <a:pt x="2435" y="8"/>
                </a:cubicBezTo>
                <a:cubicBezTo>
                  <a:pt x="2392" y="3"/>
                  <a:pt x="2348" y="0"/>
                  <a:pt x="23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43"/>
          <p:cNvSpPr/>
          <p:nvPr/>
        </p:nvSpPr>
        <p:spPr>
          <a:xfrm>
            <a:off x="6066806" y="3878822"/>
            <a:ext cx="254691" cy="270188"/>
          </a:xfrm>
          <a:custGeom>
            <a:avLst/>
            <a:gdLst/>
            <a:ahLst/>
            <a:cxnLst/>
            <a:rect l="l" t="t" r="r" b="b"/>
            <a:pathLst>
              <a:path w="8924" h="9467" extrusionOk="0">
                <a:moveTo>
                  <a:pt x="3926" y="6527"/>
                </a:moveTo>
                <a:cubicBezTo>
                  <a:pt x="3925" y="6530"/>
                  <a:pt x="3925" y="6533"/>
                  <a:pt x="3925" y="6536"/>
                </a:cubicBezTo>
                <a:lnTo>
                  <a:pt x="3925" y="6536"/>
                </a:lnTo>
                <a:cubicBezTo>
                  <a:pt x="3925" y="6533"/>
                  <a:pt x="3925" y="6530"/>
                  <a:pt x="3926" y="6527"/>
                </a:cubicBezTo>
                <a:close/>
                <a:moveTo>
                  <a:pt x="1340" y="1"/>
                </a:moveTo>
                <a:cubicBezTo>
                  <a:pt x="1240" y="1"/>
                  <a:pt x="1141" y="19"/>
                  <a:pt x="1049" y="57"/>
                </a:cubicBezTo>
                <a:cubicBezTo>
                  <a:pt x="966" y="91"/>
                  <a:pt x="886" y="133"/>
                  <a:pt x="812" y="184"/>
                </a:cubicBezTo>
                <a:lnTo>
                  <a:pt x="623" y="314"/>
                </a:lnTo>
                <a:cubicBezTo>
                  <a:pt x="549" y="365"/>
                  <a:pt x="482" y="424"/>
                  <a:pt x="420" y="490"/>
                </a:cubicBezTo>
                <a:cubicBezTo>
                  <a:pt x="358" y="557"/>
                  <a:pt x="304" y="630"/>
                  <a:pt x="259" y="709"/>
                </a:cubicBezTo>
                <a:cubicBezTo>
                  <a:pt x="216" y="781"/>
                  <a:pt x="179" y="855"/>
                  <a:pt x="144" y="930"/>
                </a:cubicBezTo>
                <a:cubicBezTo>
                  <a:pt x="108" y="1013"/>
                  <a:pt x="82" y="1099"/>
                  <a:pt x="66" y="1186"/>
                </a:cubicBezTo>
                <a:cubicBezTo>
                  <a:pt x="51" y="1256"/>
                  <a:pt x="33" y="1332"/>
                  <a:pt x="21" y="1416"/>
                </a:cubicBezTo>
                <a:cubicBezTo>
                  <a:pt x="7" y="1502"/>
                  <a:pt x="1" y="1589"/>
                  <a:pt x="3" y="1674"/>
                </a:cubicBezTo>
                <a:lnTo>
                  <a:pt x="4" y="1907"/>
                </a:lnTo>
                <a:lnTo>
                  <a:pt x="4" y="2024"/>
                </a:lnTo>
                <a:cubicBezTo>
                  <a:pt x="7" y="2073"/>
                  <a:pt x="12" y="2120"/>
                  <a:pt x="23" y="2166"/>
                </a:cubicBezTo>
                <a:cubicBezTo>
                  <a:pt x="44" y="2256"/>
                  <a:pt x="68" y="2331"/>
                  <a:pt x="86" y="2396"/>
                </a:cubicBezTo>
                <a:cubicBezTo>
                  <a:pt x="96" y="2429"/>
                  <a:pt x="104" y="2459"/>
                  <a:pt x="108" y="2485"/>
                </a:cubicBezTo>
                <a:cubicBezTo>
                  <a:pt x="114" y="2513"/>
                  <a:pt x="118" y="2539"/>
                  <a:pt x="120" y="2567"/>
                </a:cubicBezTo>
                <a:cubicBezTo>
                  <a:pt x="125" y="2628"/>
                  <a:pt x="125" y="2698"/>
                  <a:pt x="126" y="2775"/>
                </a:cubicBezTo>
                <a:cubicBezTo>
                  <a:pt x="127" y="2859"/>
                  <a:pt x="133" y="2944"/>
                  <a:pt x="144" y="3028"/>
                </a:cubicBezTo>
                <a:lnTo>
                  <a:pt x="187" y="3251"/>
                </a:lnTo>
                <a:lnTo>
                  <a:pt x="229" y="3473"/>
                </a:lnTo>
                <a:cubicBezTo>
                  <a:pt x="244" y="3553"/>
                  <a:pt x="262" y="3632"/>
                  <a:pt x="284" y="3711"/>
                </a:cubicBezTo>
                <a:lnTo>
                  <a:pt x="346" y="3922"/>
                </a:lnTo>
                <a:lnTo>
                  <a:pt x="371" y="4021"/>
                </a:lnTo>
                <a:lnTo>
                  <a:pt x="398" y="4130"/>
                </a:lnTo>
                <a:cubicBezTo>
                  <a:pt x="434" y="4277"/>
                  <a:pt x="467" y="4424"/>
                  <a:pt x="507" y="4569"/>
                </a:cubicBezTo>
                <a:lnTo>
                  <a:pt x="625" y="4997"/>
                </a:lnTo>
                <a:cubicBezTo>
                  <a:pt x="656" y="5106"/>
                  <a:pt x="664" y="5258"/>
                  <a:pt x="723" y="5444"/>
                </a:cubicBezTo>
                <a:cubicBezTo>
                  <a:pt x="795" y="5647"/>
                  <a:pt x="907" y="5773"/>
                  <a:pt x="949" y="5869"/>
                </a:cubicBezTo>
                <a:cubicBezTo>
                  <a:pt x="967" y="5902"/>
                  <a:pt x="1000" y="5989"/>
                  <a:pt x="1027" y="6054"/>
                </a:cubicBezTo>
                <a:lnTo>
                  <a:pt x="1112" y="6264"/>
                </a:lnTo>
                <a:lnTo>
                  <a:pt x="1156" y="6370"/>
                </a:lnTo>
                <a:cubicBezTo>
                  <a:pt x="1167" y="6395"/>
                  <a:pt x="1176" y="6420"/>
                  <a:pt x="1186" y="6450"/>
                </a:cubicBezTo>
                <a:lnTo>
                  <a:pt x="1250" y="6660"/>
                </a:lnTo>
                <a:cubicBezTo>
                  <a:pt x="1263" y="6699"/>
                  <a:pt x="1278" y="6742"/>
                  <a:pt x="1295" y="6784"/>
                </a:cubicBezTo>
                <a:cubicBezTo>
                  <a:pt x="1313" y="6827"/>
                  <a:pt x="1333" y="6870"/>
                  <a:pt x="1355" y="6910"/>
                </a:cubicBezTo>
                <a:cubicBezTo>
                  <a:pt x="1397" y="6987"/>
                  <a:pt x="1439" y="7054"/>
                  <a:pt x="1480" y="7116"/>
                </a:cubicBezTo>
                <a:cubicBezTo>
                  <a:pt x="1519" y="7178"/>
                  <a:pt x="1553" y="7233"/>
                  <a:pt x="1583" y="7289"/>
                </a:cubicBezTo>
                <a:lnTo>
                  <a:pt x="1689" y="7489"/>
                </a:lnTo>
                <a:lnTo>
                  <a:pt x="1795" y="7690"/>
                </a:lnTo>
                <a:cubicBezTo>
                  <a:pt x="1816" y="7728"/>
                  <a:pt x="1838" y="7765"/>
                  <a:pt x="1862" y="7800"/>
                </a:cubicBezTo>
                <a:cubicBezTo>
                  <a:pt x="1885" y="7837"/>
                  <a:pt x="1911" y="7872"/>
                  <a:pt x="1934" y="7903"/>
                </a:cubicBezTo>
                <a:lnTo>
                  <a:pt x="2064" y="8076"/>
                </a:lnTo>
                <a:cubicBezTo>
                  <a:pt x="2084" y="8105"/>
                  <a:pt x="2096" y="8121"/>
                  <a:pt x="2116" y="8157"/>
                </a:cubicBezTo>
                <a:lnTo>
                  <a:pt x="2176" y="8254"/>
                </a:lnTo>
                <a:cubicBezTo>
                  <a:pt x="2259" y="8381"/>
                  <a:pt x="2330" y="8515"/>
                  <a:pt x="2420" y="8636"/>
                </a:cubicBezTo>
                <a:cubicBezTo>
                  <a:pt x="2510" y="8758"/>
                  <a:pt x="2598" y="8881"/>
                  <a:pt x="2691" y="9001"/>
                </a:cubicBezTo>
                <a:lnTo>
                  <a:pt x="2974" y="9356"/>
                </a:lnTo>
                <a:cubicBezTo>
                  <a:pt x="2975" y="9357"/>
                  <a:pt x="2976" y="9359"/>
                  <a:pt x="2977" y="9360"/>
                </a:cubicBezTo>
                <a:cubicBezTo>
                  <a:pt x="3035" y="9430"/>
                  <a:pt x="3119" y="9467"/>
                  <a:pt x="3204" y="9467"/>
                </a:cubicBezTo>
                <a:cubicBezTo>
                  <a:pt x="3270" y="9467"/>
                  <a:pt x="3335" y="9445"/>
                  <a:pt x="3390" y="9400"/>
                </a:cubicBezTo>
                <a:cubicBezTo>
                  <a:pt x="3514" y="9297"/>
                  <a:pt x="3532" y="9112"/>
                  <a:pt x="3430" y="8988"/>
                </a:cubicBezTo>
                <a:lnTo>
                  <a:pt x="3428" y="8986"/>
                </a:lnTo>
                <a:lnTo>
                  <a:pt x="3153" y="8651"/>
                </a:lnTo>
                <a:cubicBezTo>
                  <a:pt x="3063" y="8538"/>
                  <a:pt x="2978" y="8419"/>
                  <a:pt x="2889" y="8306"/>
                </a:cubicBezTo>
                <a:cubicBezTo>
                  <a:pt x="2799" y="8192"/>
                  <a:pt x="2731" y="8063"/>
                  <a:pt x="2650" y="7943"/>
                </a:cubicBezTo>
                <a:lnTo>
                  <a:pt x="2592" y="7851"/>
                </a:lnTo>
                <a:cubicBezTo>
                  <a:pt x="2576" y="7823"/>
                  <a:pt x="2545" y="7778"/>
                  <a:pt x="2522" y="7747"/>
                </a:cubicBezTo>
                <a:cubicBezTo>
                  <a:pt x="2472" y="7679"/>
                  <a:pt x="2425" y="7620"/>
                  <a:pt x="2383" y="7567"/>
                </a:cubicBezTo>
                <a:cubicBezTo>
                  <a:pt x="2363" y="7539"/>
                  <a:pt x="2343" y="7513"/>
                  <a:pt x="2327" y="7489"/>
                </a:cubicBezTo>
                <a:cubicBezTo>
                  <a:pt x="2308" y="7464"/>
                  <a:pt x="2292" y="7437"/>
                  <a:pt x="2277" y="7409"/>
                </a:cubicBezTo>
                <a:lnTo>
                  <a:pt x="2173" y="7219"/>
                </a:lnTo>
                <a:lnTo>
                  <a:pt x="2068" y="7028"/>
                </a:lnTo>
                <a:cubicBezTo>
                  <a:pt x="2029" y="6954"/>
                  <a:pt x="1982" y="6885"/>
                  <a:pt x="1942" y="6821"/>
                </a:cubicBezTo>
                <a:cubicBezTo>
                  <a:pt x="1902" y="6759"/>
                  <a:pt x="1865" y="6701"/>
                  <a:pt x="1834" y="6648"/>
                </a:cubicBezTo>
                <a:cubicBezTo>
                  <a:pt x="1821" y="6624"/>
                  <a:pt x="1808" y="6599"/>
                  <a:pt x="1798" y="6574"/>
                </a:cubicBezTo>
                <a:cubicBezTo>
                  <a:pt x="1786" y="6549"/>
                  <a:pt x="1777" y="6522"/>
                  <a:pt x="1766" y="6491"/>
                </a:cubicBezTo>
                <a:lnTo>
                  <a:pt x="1697" y="6276"/>
                </a:lnTo>
                <a:cubicBezTo>
                  <a:pt x="1683" y="6237"/>
                  <a:pt x="1667" y="6192"/>
                  <a:pt x="1647" y="6150"/>
                </a:cubicBezTo>
                <a:lnTo>
                  <a:pt x="1605" y="6049"/>
                </a:lnTo>
                <a:lnTo>
                  <a:pt x="1520" y="5850"/>
                </a:lnTo>
                <a:cubicBezTo>
                  <a:pt x="1489" y="5779"/>
                  <a:pt x="1472" y="5727"/>
                  <a:pt x="1422" y="5627"/>
                </a:cubicBezTo>
                <a:cubicBezTo>
                  <a:pt x="1331" y="5460"/>
                  <a:pt x="1244" y="5355"/>
                  <a:pt x="1220" y="5275"/>
                </a:cubicBezTo>
                <a:cubicBezTo>
                  <a:pt x="1184" y="5179"/>
                  <a:pt x="1172" y="5034"/>
                  <a:pt x="1123" y="4856"/>
                </a:cubicBezTo>
                <a:lnTo>
                  <a:pt x="999" y="4428"/>
                </a:lnTo>
                <a:cubicBezTo>
                  <a:pt x="959" y="4290"/>
                  <a:pt x="925" y="4148"/>
                  <a:pt x="888" y="4008"/>
                </a:cubicBezTo>
                <a:lnTo>
                  <a:pt x="862" y="3902"/>
                </a:lnTo>
                <a:lnTo>
                  <a:pt x="829" y="3785"/>
                </a:lnTo>
                <a:lnTo>
                  <a:pt x="765" y="3571"/>
                </a:lnTo>
                <a:cubicBezTo>
                  <a:pt x="745" y="3508"/>
                  <a:pt x="729" y="3443"/>
                  <a:pt x="716" y="3377"/>
                </a:cubicBezTo>
                <a:lnTo>
                  <a:pt x="672" y="3163"/>
                </a:lnTo>
                <a:lnTo>
                  <a:pt x="629" y="2951"/>
                </a:lnTo>
                <a:cubicBezTo>
                  <a:pt x="620" y="2888"/>
                  <a:pt x="614" y="2825"/>
                  <a:pt x="614" y="2761"/>
                </a:cubicBezTo>
                <a:cubicBezTo>
                  <a:pt x="611" y="2691"/>
                  <a:pt x="611" y="2612"/>
                  <a:pt x="603" y="2526"/>
                </a:cubicBezTo>
                <a:cubicBezTo>
                  <a:pt x="598" y="2479"/>
                  <a:pt x="592" y="2433"/>
                  <a:pt x="582" y="2387"/>
                </a:cubicBezTo>
                <a:cubicBezTo>
                  <a:pt x="573" y="2341"/>
                  <a:pt x="560" y="2300"/>
                  <a:pt x="550" y="2261"/>
                </a:cubicBezTo>
                <a:cubicBezTo>
                  <a:pt x="527" y="2185"/>
                  <a:pt x="503" y="2119"/>
                  <a:pt x="492" y="2065"/>
                </a:cubicBezTo>
                <a:cubicBezTo>
                  <a:pt x="485" y="2039"/>
                  <a:pt x="482" y="2013"/>
                  <a:pt x="480" y="1986"/>
                </a:cubicBezTo>
                <a:lnTo>
                  <a:pt x="478" y="1881"/>
                </a:lnTo>
                <a:lnTo>
                  <a:pt x="476" y="1671"/>
                </a:lnTo>
                <a:cubicBezTo>
                  <a:pt x="472" y="1608"/>
                  <a:pt x="475" y="1547"/>
                  <a:pt x="484" y="1486"/>
                </a:cubicBezTo>
                <a:cubicBezTo>
                  <a:pt x="493" y="1423"/>
                  <a:pt x="508" y="1354"/>
                  <a:pt x="522" y="1279"/>
                </a:cubicBezTo>
                <a:cubicBezTo>
                  <a:pt x="528" y="1250"/>
                  <a:pt x="534" y="1221"/>
                  <a:pt x="542" y="1192"/>
                </a:cubicBezTo>
                <a:cubicBezTo>
                  <a:pt x="550" y="1165"/>
                  <a:pt x="560" y="1137"/>
                  <a:pt x="571" y="1110"/>
                </a:cubicBezTo>
                <a:cubicBezTo>
                  <a:pt x="597" y="1051"/>
                  <a:pt x="626" y="992"/>
                  <a:pt x="657" y="936"/>
                </a:cubicBezTo>
                <a:cubicBezTo>
                  <a:pt x="685" y="886"/>
                  <a:pt x="718" y="840"/>
                  <a:pt x="757" y="797"/>
                </a:cubicBezTo>
                <a:cubicBezTo>
                  <a:pt x="796" y="753"/>
                  <a:pt x="840" y="714"/>
                  <a:pt x="888" y="680"/>
                </a:cubicBezTo>
                <a:lnTo>
                  <a:pt x="1063" y="557"/>
                </a:lnTo>
                <a:cubicBezTo>
                  <a:pt x="1172" y="483"/>
                  <a:pt x="1253" y="443"/>
                  <a:pt x="1341" y="443"/>
                </a:cubicBezTo>
                <a:cubicBezTo>
                  <a:pt x="1343" y="443"/>
                  <a:pt x="1346" y="443"/>
                  <a:pt x="1348" y="444"/>
                </a:cubicBezTo>
                <a:cubicBezTo>
                  <a:pt x="1410" y="445"/>
                  <a:pt x="1474" y="452"/>
                  <a:pt x="1535" y="462"/>
                </a:cubicBezTo>
                <a:lnTo>
                  <a:pt x="1652" y="477"/>
                </a:lnTo>
                <a:cubicBezTo>
                  <a:pt x="1696" y="483"/>
                  <a:pt x="1737" y="485"/>
                  <a:pt x="1772" y="487"/>
                </a:cubicBezTo>
                <a:cubicBezTo>
                  <a:pt x="1919" y="498"/>
                  <a:pt x="2046" y="511"/>
                  <a:pt x="2152" y="549"/>
                </a:cubicBezTo>
                <a:cubicBezTo>
                  <a:pt x="2299" y="600"/>
                  <a:pt x="2431" y="640"/>
                  <a:pt x="2523" y="697"/>
                </a:cubicBezTo>
                <a:cubicBezTo>
                  <a:pt x="2722" y="825"/>
                  <a:pt x="2924" y="1055"/>
                  <a:pt x="3103" y="1267"/>
                </a:cubicBezTo>
                <a:cubicBezTo>
                  <a:pt x="3187" y="1368"/>
                  <a:pt x="3257" y="1479"/>
                  <a:pt x="3308" y="1600"/>
                </a:cubicBezTo>
                <a:cubicBezTo>
                  <a:pt x="3362" y="1726"/>
                  <a:pt x="3434" y="1883"/>
                  <a:pt x="3496" y="2006"/>
                </a:cubicBezTo>
                <a:lnTo>
                  <a:pt x="3591" y="2200"/>
                </a:lnTo>
                <a:lnTo>
                  <a:pt x="3639" y="2297"/>
                </a:lnTo>
                <a:cubicBezTo>
                  <a:pt x="3652" y="2326"/>
                  <a:pt x="3663" y="2356"/>
                  <a:pt x="3673" y="2386"/>
                </a:cubicBezTo>
                <a:cubicBezTo>
                  <a:pt x="3714" y="2512"/>
                  <a:pt x="3742" y="2658"/>
                  <a:pt x="3802" y="2821"/>
                </a:cubicBezTo>
                <a:lnTo>
                  <a:pt x="3803" y="2825"/>
                </a:lnTo>
                <a:cubicBezTo>
                  <a:pt x="3833" y="2904"/>
                  <a:pt x="3907" y="2949"/>
                  <a:pt x="3983" y="2949"/>
                </a:cubicBezTo>
                <a:cubicBezTo>
                  <a:pt x="4032" y="2949"/>
                  <a:pt x="4081" y="2930"/>
                  <a:pt x="4120" y="2890"/>
                </a:cubicBezTo>
                <a:cubicBezTo>
                  <a:pt x="4240" y="2764"/>
                  <a:pt x="4315" y="2641"/>
                  <a:pt x="4396" y="2545"/>
                </a:cubicBezTo>
                <a:cubicBezTo>
                  <a:pt x="4417" y="2521"/>
                  <a:pt x="4435" y="2500"/>
                  <a:pt x="4456" y="2481"/>
                </a:cubicBezTo>
                <a:lnTo>
                  <a:pt x="4532" y="2408"/>
                </a:lnTo>
                <a:lnTo>
                  <a:pt x="4686" y="2263"/>
                </a:lnTo>
                <a:cubicBezTo>
                  <a:pt x="4787" y="2165"/>
                  <a:pt x="4893" y="2075"/>
                  <a:pt x="5000" y="1986"/>
                </a:cubicBezTo>
                <a:lnTo>
                  <a:pt x="5160" y="1850"/>
                </a:lnTo>
                <a:cubicBezTo>
                  <a:pt x="5214" y="1806"/>
                  <a:pt x="5272" y="1754"/>
                  <a:pt x="5325" y="1705"/>
                </a:cubicBezTo>
                <a:cubicBezTo>
                  <a:pt x="5378" y="1658"/>
                  <a:pt x="5428" y="1612"/>
                  <a:pt x="5479" y="1569"/>
                </a:cubicBezTo>
                <a:cubicBezTo>
                  <a:pt x="5504" y="1548"/>
                  <a:pt x="5529" y="1527"/>
                  <a:pt x="5554" y="1509"/>
                </a:cubicBezTo>
                <a:cubicBezTo>
                  <a:pt x="5574" y="1495"/>
                  <a:pt x="5595" y="1481"/>
                  <a:pt x="5617" y="1471"/>
                </a:cubicBezTo>
                <a:cubicBezTo>
                  <a:pt x="5714" y="1419"/>
                  <a:pt x="5868" y="1390"/>
                  <a:pt x="6026" y="1286"/>
                </a:cubicBezTo>
                <a:cubicBezTo>
                  <a:pt x="6168" y="1188"/>
                  <a:pt x="6263" y="1081"/>
                  <a:pt x="6354" y="1026"/>
                </a:cubicBezTo>
                <a:cubicBezTo>
                  <a:pt x="6440" y="973"/>
                  <a:pt x="6568" y="943"/>
                  <a:pt x="6710" y="903"/>
                </a:cubicBezTo>
                <a:cubicBezTo>
                  <a:pt x="6870" y="857"/>
                  <a:pt x="6978" y="811"/>
                  <a:pt x="7115" y="780"/>
                </a:cubicBezTo>
                <a:cubicBezTo>
                  <a:pt x="7183" y="762"/>
                  <a:pt x="7245" y="749"/>
                  <a:pt x="7319" y="732"/>
                </a:cubicBezTo>
                <a:cubicBezTo>
                  <a:pt x="7399" y="714"/>
                  <a:pt x="7470" y="690"/>
                  <a:pt x="7535" y="669"/>
                </a:cubicBezTo>
                <a:cubicBezTo>
                  <a:pt x="7646" y="632"/>
                  <a:pt x="7728" y="616"/>
                  <a:pt x="7829" y="616"/>
                </a:cubicBezTo>
                <a:cubicBezTo>
                  <a:pt x="7851" y="616"/>
                  <a:pt x="7874" y="617"/>
                  <a:pt x="7898" y="618"/>
                </a:cubicBezTo>
                <a:cubicBezTo>
                  <a:pt x="8025" y="625"/>
                  <a:pt x="8160" y="645"/>
                  <a:pt x="8270" y="683"/>
                </a:cubicBezTo>
                <a:cubicBezTo>
                  <a:pt x="8386" y="724"/>
                  <a:pt x="8457" y="777"/>
                  <a:pt x="8509" y="872"/>
                </a:cubicBezTo>
                <a:cubicBezTo>
                  <a:pt x="8559" y="965"/>
                  <a:pt x="8600" y="1109"/>
                  <a:pt x="8611" y="1218"/>
                </a:cubicBezTo>
                <a:cubicBezTo>
                  <a:pt x="8621" y="1337"/>
                  <a:pt x="8604" y="1466"/>
                  <a:pt x="8582" y="1605"/>
                </a:cubicBezTo>
                <a:cubicBezTo>
                  <a:pt x="8559" y="1743"/>
                  <a:pt x="8536" y="1875"/>
                  <a:pt x="8493" y="1989"/>
                </a:cubicBezTo>
                <a:cubicBezTo>
                  <a:pt x="8453" y="2102"/>
                  <a:pt x="8375" y="2208"/>
                  <a:pt x="8295" y="2336"/>
                </a:cubicBezTo>
                <a:cubicBezTo>
                  <a:pt x="8217" y="2469"/>
                  <a:pt x="8146" y="2574"/>
                  <a:pt x="8071" y="2694"/>
                </a:cubicBezTo>
                <a:cubicBezTo>
                  <a:pt x="8001" y="2813"/>
                  <a:pt x="7911" y="2920"/>
                  <a:pt x="7831" y="3033"/>
                </a:cubicBezTo>
                <a:lnTo>
                  <a:pt x="7576" y="3374"/>
                </a:lnTo>
                <a:cubicBezTo>
                  <a:pt x="7534" y="3430"/>
                  <a:pt x="7496" y="3471"/>
                  <a:pt x="7442" y="3534"/>
                </a:cubicBezTo>
                <a:cubicBezTo>
                  <a:pt x="7393" y="3593"/>
                  <a:pt x="7351" y="3651"/>
                  <a:pt x="7310" y="3705"/>
                </a:cubicBezTo>
                <a:cubicBezTo>
                  <a:pt x="7229" y="3814"/>
                  <a:pt x="7140" y="3890"/>
                  <a:pt x="7027" y="3980"/>
                </a:cubicBezTo>
                <a:cubicBezTo>
                  <a:pt x="6971" y="4025"/>
                  <a:pt x="6912" y="4073"/>
                  <a:pt x="6857" y="4123"/>
                </a:cubicBezTo>
                <a:lnTo>
                  <a:pt x="6699" y="4263"/>
                </a:lnTo>
                <a:lnTo>
                  <a:pt x="6539" y="4404"/>
                </a:lnTo>
                <a:cubicBezTo>
                  <a:pt x="6480" y="4455"/>
                  <a:pt x="6427" y="4513"/>
                  <a:pt x="6380" y="4575"/>
                </a:cubicBezTo>
                <a:cubicBezTo>
                  <a:pt x="6339" y="4628"/>
                  <a:pt x="6297" y="4678"/>
                  <a:pt x="6250" y="4727"/>
                </a:cubicBezTo>
                <a:cubicBezTo>
                  <a:pt x="6206" y="4769"/>
                  <a:pt x="6157" y="4806"/>
                  <a:pt x="6102" y="4836"/>
                </a:cubicBezTo>
                <a:cubicBezTo>
                  <a:pt x="6045" y="4872"/>
                  <a:pt x="5981" y="4907"/>
                  <a:pt x="5915" y="4951"/>
                </a:cubicBezTo>
                <a:cubicBezTo>
                  <a:pt x="5852" y="4995"/>
                  <a:pt x="5792" y="5044"/>
                  <a:pt x="5737" y="5100"/>
                </a:cubicBezTo>
                <a:lnTo>
                  <a:pt x="5586" y="5249"/>
                </a:lnTo>
                <a:cubicBezTo>
                  <a:pt x="5562" y="5272"/>
                  <a:pt x="5536" y="5295"/>
                  <a:pt x="5512" y="5316"/>
                </a:cubicBezTo>
                <a:lnTo>
                  <a:pt x="5429" y="5387"/>
                </a:lnTo>
                <a:cubicBezTo>
                  <a:pt x="5321" y="5485"/>
                  <a:pt x="5219" y="5592"/>
                  <a:pt x="5123" y="5661"/>
                </a:cubicBezTo>
                <a:cubicBezTo>
                  <a:pt x="5023" y="5731"/>
                  <a:pt x="4878" y="5778"/>
                  <a:pt x="4748" y="5892"/>
                </a:cubicBezTo>
                <a:cubicBezTo>
                  <a:pt x="4627" y="6002"/>
                  <a:pt x="4553" y="6127"/>
                  <a:pt x="4462" y="6204"/>
                </a:cubicBezTo>
                <a:cubicBezTo>
                  <a:pt x="4377" y="6282"/>
                  <a:pt x="4241" y="6324"/>
                  <a:pt x="4106" y="6416"/>
                </a:cubicBezTo>
                <a:cubicBezTo>
                  <a:pt x="4096" y="6423"/>
                  <a:pt x="4086" y="6430"/>
                  <a:pt x="4076" y="6438"/>
                </a:cubicBezTo>
                <a:lnTo>
                  <a:pt x="4076" y="6438"/>
                </a:lnTo>
                <a:cubicBezTo>
                  <a:pt x="4073" y="6436"/>
                  <a:pt x="4070" y="6434"/>
                  <a:pt x="4068" y="6432"/>
                </a:cubicBezTo>
                <a:cubicBezTo>
                  <a:pt x="4041" y="6419"/>
                  <a:pt x="4021" y="6415"/>
                  <a:pt x="4004" y="6415"/>
                </a:cubicBezTo>
                <a:cubicBezTo>
                  <a:pt x="3984" y="6415"/>
                  <a:pt x="3970" y="6420"/>
                  <a:pt x="3959" y="6423"/>
                </a:cubicBezTo>
                <a:cubicBezTo>
                  <a:pt x="3925" y="6434"/>
                  <a:pt x="3893" y="6455"/>
                  <a:pt x="3870" y="6484"/>
                </a:cubicBezTo>
                <a:cubicBezTo>
                  <a:pt x="3854" y="6504"/>
                  <a:pt x="3843" y="6527"/>
                  <a:pt x="3838" y="6551"/>
                </a:cubicBezTo>
                <a:cubicBezTo>
                  <a:pt x="3831" y="6588"/>
                  <a:pt x="3839" y="6625"/>
                  <a:pt x="3862" y="6655"/>
                </a:cubicBezTo>
                <a:cubicBezTo>
                  <a:pt x="3877" y="6676"/>
                  <a:pt x="3898" y="6691"/>
                  <a:pt x="3921" y="6701"/>
                </a:cubicBezTo>
                <a:cubicBezTo>
                  <a:pt x="3941" y="6711"/>
                  <a:pt x="3963" y="6716"/>
                  <a:pt x="3986" y="6716"/>
                </a:cubicBezTo>
                <a:cubicBezTo>
                  <a:pt x="3988" y="6716"/>
                  <a:pt x="3991" y="6716"/>
                  <a:pt x="3993" y="6716"/>
                </a:cubicBezTo>
                <a:cubicBezTo>
                  <a:pt x="4084" y="6705"/>
                  <a:pt x="4112" y="6665"/>
                  <a:pt x="4145" y="6642"/>
                </a:cubicBezTo>
                <a:cubicBezTo>
                  <a:pt x="4168" y="6621"/>
                  <a:pt x="4194" y="6602"/>
                  <a:pt x="4220" y="6583"/>
                </a:cubicBezTo>
                <a:cubicBezTo>
                  <a:pt x="4320" y="6514"/>
                  <a:pt x="4464" y="6474"/>
                  <a:pt x="4597" y="6364"/>
                </a:cubicBezTo>
                <a:cubicBezTo>
                  <a:pt x="4723" y="6255"/>
                  <a:pt x="4799" y="6132"/>
                  <a:pt x="4890" y="6053"/>
                </a:cubicBezTo>
                <a:cubicBezTo>
                  <a:pt x="4976" y="5977"/>
                  <a:pt x="5108" y="5933"/>
                  <a:pt x="5245" y="5845"/>
                </a:cubicBezTo>
                <a:cubicBezTo>
                  <a:pt x="5380" y="5749"/>
                  <a:pt x="5474" y="5649"/>
                  <a:pt x="5579" y="5557"/>
                </a:cubicBezTo>
                <a:lnTo>
                  <a:pt x="5658" y="5491"/>
                </a:lnTo>
                <a:cubicBezTo>
                  <a:pt x="5688" y="5467"/>
                  <a:pt x="5717" y="5442"/>
                  <a:pt x="5743" y="5416"/>
                </a:cubicBezTo>
                <a:lnTo>
                  <a:pt x="5897" y="5268"/>
                </a:lnTo>
                <a:cubicBezTo>
                  <a:pt x="5943" y="5223"/>
                  <a:pt x="5993" y="5182"/>
                  <a:pt x="6046" y="5146"/>
                </a:cubicBezTo>
                <a:cubicBezTo>
                  <a:pt x="6099" y="5111"/>
                  <a:pt x="6160" y="5079"/>
                  <a:pt x="6225" y="5041"/>
                </a:cubicBezTo>
                <a:cubicBezTo>
                  <a:pt x="6295" y="5003"/>
                  <a:pt x="6360" y="4954"/>
                  <a:pt x="6419" y="4900"/>
                </a:cubicBezTo>
                <a:cubicBezTo>
                  <a:pt x="6472" y="4846"/>
                  <a:pt x="6522" y="4789"/>
                  <a:pt x="6569" y="4729"/>
                </a:cubicBezTo>
                <a:cubicBezTo>
                  <a:pt x="6609" y="4679"/>
                  <a:pt x="6652" y="4633"/>
                  <a:pt x="6701" y="4591"/>
                </a:cubicBezTo>
                <a:lnTo>
                  <a:pt x="6864" y="4452"/>
                </a:lnTo>
                <a:lnTo>
                  <a:pt x="7027" y="4311"/>
                </a:lnTo>
                <a:cubicBezTo>
                  <a:pt x="7076" y="4267"/>
                  <a:pt x="7130" y="4225"/>
                  <a:pt x="7185" y="4181"/>
                </a:cubicBezTo>
                <a:cubicBezTo>
                  <a:pt x="7242" y="4137"/>
                  <a:pt x="7299" y="4091"/>
                  <a:pt x="7357" y="4039"/>
                </a:cubicBezTo>
                <a:cubicBezTo>
                  <a:pt x="7414" y="3986"/>
                  <a:pt x="7466" y="3928"/>
                  <a:pt x="7514" y="3868"/>
                </a:cubicBezTo>
                <a:cubicBezTo>
                  <a:pt x="7561" y="3810"/>
                  <a:pt x="7602" y="3754"/>
                  <a:pt x="7645" y="3704"/>
                </a:cubicBezTo>
                <a:cubicBezTo>
                  <a:pt x="7683" y="3659"/>
                  <a:pt x="7743" y="3597"/>
                  <a:pt x="7787" y="3539"/>
                </a:cubicBezTo>
                <a:lnTo>
                  <a:pt x="8047" y="3200"/>
                </a:lnTo>
                <a:cubicBezTo>
                  <a:pt x="8132" y="3082"/>
                  <a:pt x="8227" y="2973"/>
                  <a:pt x="8305" y="2849"/>
                </a:cubicBezTo>
                <a:cubicBezTo>
                  <a:pt x="8382" y="2730"/>
                  <a:pt x="8470" y="2600"/>
                  <a:pt x="8537" y="2487"/>
                </a:cubicBezTo>
                <a:cubicBezTo>
                  <a:pt x="8607" y="2377"/>
                  <a:pt x="8703" y="2253"/>
                  <a:pt x="8763" y="2097"/>
                </a:cubicBezTo>
                <a:cubicBezTo>
                  <a:pt x="8823" y="1946"/>
                  <a:pt x="8849" y="1797"/>
                  <a:pt x="8874" y="1656"/>
                </a:cubicBezTo>
                <a:cubicBezTo>
                  <a:pt x="8900" y="1515"/>
                  <a:pt x="8924" y="1360"/>
                  <a:pt x="8914" y="1196"/>
                </a:cubicBezTo>
                <a:cubicBezTo>
                  <a:pt x="8907" y="1115"/>
                  <a:pt x="8892" y="1035"/>
                  <a:pt x="8868" y="957"/>
                </a:cubicBezTo>
                <a:cubicBezTo>
                  <a:pt x="8849" y="877"/>
                  <a:pt x="8819" y="799"/>
                  <a:pt x="8781" y="725"/>
                </a:cubicBezTo>
                <a:cubicBezTo>
                  <a:pt x="8738" y="645"/>
                  <a:pt x="8679" y="572"/>
                  <a:pt x="8607" y="514"/>
                </a:cubicBezTo>
                <a:cubicBezTo>
                  <a:pt x="8538" y="460"/>
                  <a:pt x="8461" y="417"/>
                  <a:pt x="8377" y="388"/>
                </a:cubicBezTo>
                <a:cubicBezTo>
                  <a:pt x="8219" y="331"/>
                  <a:pt x="8070" y="310"/>
                  <a:pt x="7915" y="298"/>
                </a:cubicBezTo>
                <a:cubicBezTo>
                  <a:pt x="7883" y="296"/>
                  <a:pt x="7850" y="294"/>
                  <a:pt x="7817" y="294"/>
                </a:cubicBezTo>
                <a:cubicBezTo>
                  <a:pt x="7768" y="294"/>
                  <a:pt x="7720" y="297"/>
                  <a:pt x="7671" y="303"/>
                </a:cubicBezTo>
                <a:cubicBezTo>
                  <a:pt x="7593" y="314"/>
                  <a:pt x="7514" y="333"/>
                  <a:pt x="7439" y="357"/>
                </a:cubicBezTo>
                <a:cubicBezTo>
                  <a:pt x="7369" y="379"/>
                  <a:pt x="7304" y="398"/>
                  <a:pt x="7246" y="411"/>
                </a:cubicBezTo>
                <a:cubicBezTo>
                  <a:pt x="7182" y="424"/>
                  <a:pt x="7105" y="440"/>
                  <a:pt x="7035" y="457"/>
                </a:cubicBezTo>
                <a:cubicBezTo>
                  <a:pt x="6893" y="487"/>
                  <a:pt x="6737" y="546"/>
                  <a:pt x="6622" y="576"/>
                </a:cubicBezTo>
                <a:cubicBezTo>
                  <a:pt x="6492" y="612"/>
                  <a:pt x="6336" y="639"/>
                  <a:pt x="6176" y="732"/>
                </a:cubicBezTo>
                <a:cubicBezTo>
                  <a:pt x="6024" y="825"/>
                  <a:pt x="5927" y="935"/>
                  <a:pt x="5832" y="994"/>
                </a:cubicBezTo>
                <a:cubicBezTo>
                  <a:pt x="5751" y="1050"/>
                  <a:pt x="5620" y="1077"/>
                  <a:pt x="5461" y="1151"/>
                </a:cubicBezTo>
                <a:cubicBezTo>
                  <a:pt x="5418" y="1170"/>
                  <a:pt x="5379" y="1193"/>
                  <a:pt x="5341" y="1220"/>
                </a:cubicBezTo>
                <a:cubicBezTo>
                  <a:pt x="5310" y="1244"/>
                  <a:pt x="5279" y="1267"/>
                  <a:pt x="5250" y="1292"/>
                </a:cubicBezTo>
                <a:cubicBezTo>
                  <a:pt x="5190" y="1340"/>
                  <a:pt x="5137" y="1388"/>
                  <a:pt x="5082" y="1436"/>
                </a:cubicBezTo>
                <a:cubicBezTo>
                  <a:pt x="5028" y="1483"/>
                  <a:pt x="4981" y="1524"/>
                  <a:pt x="4925" y="1570"/>
                </a:cubicBezTo>
                <a:lnTo>
                  <a:pt x="4759" y="1708"/>
                </a:lnTo>
                <a:cubicBezTo>
                  <a:pt x="4647" y="1799"/>
                  <a:pt x="4535" y="1891"/>
                  <a:pt x="4431" y="1989"/>
                </a:cubicBezTo>
                <a:lnTo>
                  <a:pt x="4272" y="2135"/>
                </a:lnTo>
                <a:lnTo>
                  <a:pt x="4193" y="2208"/>
                </a:lnTo>
                <a:cubicBezTo>
                  <a:pt x="4161" y="2237"/>
                  <a:pt x="4133" y="2268"/>
                  <a:pt x="4106" y="2298"/>
                </a:cubicBezTo>
                <a:cubicBezTo>
                  <a:pt x="4093" y="2313"/>
                  <a:pt x="4081" y="2328"/>
                  <a:pt x="4069" y="2343"/>
                </a:cubicBezTo>
                <a:lnTo>
                  <a:pt x="4069" y="2343"/>
                </a:lnTo>
                <a:cubicBezTo>
                  <a:pt x="4062" y="2317"/>
                  <a:pt x="4055" y="2292"/>
                  <a:pt x="4047" y="2266"/>
                </a:cubicBezTo>
                <a:cubicBezTo>
                  <a:pt x="4036" y="2225"/>
                  <a:pt x="4020" y="2186"/>
                  <a:pt x="4004" y="2147"/>
                </a:cubicBezTo>
                <a:lnTo>
                  <a:pt x="3956" y="2044"/>
                </a:lnTo>
                <a:lnTo>
                  <a:pt x="3859" y="1838"/>
                </a:lnTo>
                <a:cubicBezTo>
                  <a:pt x="3789" y="1694"/>
                  <a:pt x="3739" y="1582"/>
                  <a:pt x="3678" y="1435"/>
                </a:cubicBezTo>
                <a:cubicBezTo>
                  <a:pt x="3646" y="1359"/>
                  <a:pt x="3609" y="1285"/>
                  <a:pt x="3566" y="1213"/>
                </a:cubicBezTo>
                <a:cubicBezTo>
                  <a:pt x="3524" y="1143"/>
                  <a:pt x="3476" y="1076"/>
                  <a:pt x="3424" y="1011"/>
                </a:cubicBezTo>
                <a:cubicBezTo>
                  <a:pt x="3224" y="772"/>
                  <a:pt x="3042" y="539"/>
                  <a:pt x="2746" y="336"/>
                </a:cubicBezTo>
                <a:cubicBezTo>
                  <a:pt x="2585" y="238"/>
                  <a:pt x="2428" y="194"/>
                  <a:pt x="2298" y="144"/>
                </a:cubicBezTo>
                <a:cubicBezTo>
                  <a:pt x="2125" y="81"/>
                  <a:pt x="1954" y="66"/>
                  <a:pt x="1806" y="53"/>
                </a:cubicBezTo>
                <a:cubicBezTo>
                  <a:pt x="1766" y="50"/>
                  <a:pt x="1735" y="47"/>
                  <a:pt x="1705" y="44"/>
                </a:cubicBezTo>
                <a:lnTo>
                  <a:pt x="1602" y="28"/>
                </a:lnTo>
                <a:cubicBezTo>
                  <a:pt x="1518" y="13"/>
                  <a:pt x="1434" y="3"/>
                  <a:pt x="1349" y="1"/>
                </a:cubicBezTo>
                <a:cubicBezTo>
                  <a:pt x="1346" y="1"/>
                  <a:pt x="1343" y="1"/>
                  <a:pt x="134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43"/>
          <p:cNvSpPr/>
          <p:nvPr/>
        </p:nvSpPr>
        <p:spPr>
          <a:xfrm>
            <a:off x="6443665" y="3765092"/>
            <a:ext cx="268818" cy="432467"/>
          </a:xfrm>
          <a:custGeom>
            <a:avLst/>
            <a:gdLst/>
            <a:ahLst/>
            <a:cxnLst/>
            <a:rect l="l" t="t" r="r" b="b"/>
            <a:pathLst>
              <a:path w="9419" h="15153" extrusionOk="0">
                <a:moveTo>
                  <a:pt x="1718" y="1"/>
                </a:moveTo>
                <a:cubicBezTo>
                  <a:pt x="1711" y="1"/>
                  <a:pt x="1703" y="1"/>
                  <a:pt x="1696" y="1"/>
                </a:cubicBezTo>
                <a:cubicBezTo>
                  <a:pt x="1625" y="3"/>
                  <a:pt x="1555" y="10"/>
                  <a:pt x="1485" y="21"/>
                </a:cubicBezTo>
                <a:cubicBezTo>
                  <a:pt x="1422" y="30"/>
                  <a:pt x="1363" y="39"/>
                  <a:pt x="1294" y="52"/>
                </a:cubicBezTo>
                <a:cubicBezTo>
                  <a:pt x="1161" y="76"/>
                  <a:pt x="1016" y="116"/>
                  <a:pt x="879" y="195"/>
                </a:cubicBezTo>
                <a:cubicBezTo>
                  <a:pt x="725" y="284"/>
                  <a:pt x="633" y="409"/>
                  <a:pt x="557" y="500"/>
                </a:cubicBezTo>
                <a:cubicBezTo>
                  <a:pt x="486" y="590"/>
                  <a:pt x="405" y="665"/>
                  <a:pt x="312" y="778"/>
                </a:cubicBezTo>
                <a:cubicBezTo>
                  <a:pt x="262" y="838"/>
                  <a:pt x="218" y="902"/>
                  <a:pt x="182" y="972"/>
                </a:cubicBezTo>
                <a:cubicBezTo>
                  <a:pt x="151" y="1039"/>
                  <a:pt x="124" y="1109"/>
                  <a:pt x="104" y="1181"/>
                </a:cubicBezTo>
                <a:cubicBezTo>
                  <a:pt x="84" y="1249"/>
                  <a:pt x="68" y="1315"/>
                  <a:pt x="55" y="1378"/>
                </a:cubicBezTo>
                <a:lnTo>
                  <a:pt x="38" y="1473"/>
                </a:lnTo>
                <a:lnTo>
                  <a:pt x="29" y="1518"/>
                </a:lnTo>
                <a:lnTo>
                  <a:pt x="20" y="1576"/>
                </a:lnTo>
                <a:cubicBezTo>
                  <a:pt x="1" y="1728"/>
                  <a:pt x="12" y="1862"/>
                  <a:pt x="12" y="1977"/>
                </a:cubicBezTo>
                <a:cubicBezTo>
                  <a:pt x="13" y="2087"/>
                  <a:pt x="3" y="2209"/>
                  <a:pt x="3" y="2344"/>
                </a:cubicBezTo>
                <a:cubicBezTo>
                  <a:pt x="3" y="2481"/>
                  <a:pt x="16" y="2617"/>
                  <a:pt x="41" y="2751"/>
                </a:cubicBezTo>
                <a:lnTo>
                  <a:pt x="107" y="3121"/>
                </a:lnTo>
                <a:cubicBezTo>
                  <a:pt x="132" y="3251"/>
                  <a:pt x="164" y="3369"/>
                  <a:pt x="183" y="3479"/>
                </a:cubicBezTo>
                <a:cubicBezTo>
                  <a:pt x="198" y="3540"/>
                  <a:pt x="178" y="3645"/>
                  <a:pt x="171" y="3800"/>
                </a:cubicBezTo>
                <a:cubicBezTo>
                  <a:pt x="169" y="3843"/>
                  <a:pt x="171" y="3886"/>
                  <a:pt x="175" y="3927"/>
                </a:cubicBezTo>
                <a:cubicBezTo>
                  <a:pt x="181" y="3964"/>
                  <a:pt x="188" y="4001"/>
                  <a:pt x="198" y="4037"/>
                </a:cubicBezTo>
                <a:lnTo>
                  <a:pt x="241" y="4218"/>
                </a:lnTo>
                <a:lnTo>
                  <a:pt x="414" y="4946"/>
                </a:lnTo>
                <a:lnTo>
                  <a:pt x="496" y="5311"/>
                </a:lnTo>
                <a:lnTo>
                  <a:pt x="537" y="5482"/>
                </a:lnTo>
                <a:lnTo>
                  <a:pt x="574" y="5660"/>
                </a:lnTo>
                <a:cubicBezTo>
                  <a:pt x="588" y="5723"/>
                  <a:pt x="603" y="5788"/>
                  <a:pt x="622" y="5858"/>
                </a:cubicBezTo>
                <a:cubicBezTo>
                  <a:pt x="648" y="5940"/>
                  <a:pt x="686" y="6017"/>
                  <a:pt x="734" y="6088"/>
                </a:cubicBezTo>
                <a:cubicBezTo>
                  <a:pt x="774" y="6147"/>
                  <a:pt x="808" y="6195"/>
                  <a:pt x="831" y="6233"/>
                </a:cubicBezTo>
                <a:cubicBezTo>
                  <a:pt x="850" y="6261"/>
                  <a:pt x="863" y="6292"/>
                  <a:pt x="868" y="6323"/>
                </a:cubicBezTo>
                <a:cubicBezTo>
                  <a:pt x="885" y="6394"/>
                  <a:pt x="867" y="6520"/>
                  <a:pt x="897" y="6694"/>
                </a:cubicBezTo>
                <a:cubicBezTo>
                  <a:pt x="918" y="6795"/>
                  <a:pt x="948" y="6858"/>
                  <a:pt x="976" y="6922"/>
                </a:cubicBezTo>
                <a:lnTo>
                  <a:pt x="1057" y="7095"/>
                </a:lnTo>
                <a:cubicBezTo>
                  <a:pt x="1081" y="7144"/>
                  <a:pt x="1102" y="7195"/>
                  <a:pt x="1122" y="7247"/>
                </a:cubicBezTo>
                <a:cubicBezTo>
                  <a:pt x="1147" y="7314"/>
                  <a:pt x="1178" y="7379"/>
                  <a:pt x="1213" y="7443"/>
                </a:cubicBezTo>
                <a:cubicBezTo>
                  <a:pt x="1244" y="7501"/>
                  <a:pt x="1272" y="7552"/>
                  <a:pt x="1295" y="7598"/>
                </a:cubicBezTo>
                <a:cubicBezTo>
                  <a:pt x="1316" y="7642"/>
                  <a:pt x="1333" y="7688"/>
                  <a:pt x="1347" y="7734"/>
                </a:cubicBezTo>
                <a:cubicBezTo>
                  <a:pt x="1378" y="7836"/>
                  <a:pt x="1401" y="7963"/>
                  <a:pt x="1454" y="8105"/>
                </a:cubicBezTo>
                <a:cubicBezTo>
                  <a:pt x="1515" y="8270"/>
                  <a:pt x="1613" y="8385"/>
                  <a:pt x="1662" y="8469"/>
                </a:cubicBezTo>
                <a:cubicBezTo>
                  <a:pt x="1684" y="8501"/>
                  <a:pt x="1702" y="8536"/>
                  <a:pt x="1713" y="8574"/>
                </a:cubicBezTo>
                <a:cubicBezTo>
                  <a:pt x="1725" y="8620"/>
                  <a:pt x="1733" y="8668"/>
                  <a:pt x="1737" y="8715"/>
                </a:cubicBezTo>
                <a:cubicBezTo>
                  <a:pt x="1745" y="8789"/>
                  <a:pt x="1758" y="8862"/>
                  <a:pt x="1777" y="8935"/>
                </a:cubicBezTo>
                <a:cubicBezTo>
                  <a:pt x="1801" y="9018"/>
                  <a:pt x="1838" y="9096"/>
                  <a:pt x="1885" y="9169"/>
                </a:cubicBezTo>
                <a:cubicBezTo>
                  <a:pt x="1966" y="9295"/>
                  <a:pt x="2039" y="9384"/>
                  <a:pt x="2063" y="9445"/>
                </a:cubicBezTo>
                <a:cubicBezTo>
                  <a:pt x="2083" y="9485"/>
                  <a:pt x="2086" y="9598"/>
                  <a:pt x="2115" y="9758"/>
                </a:cubicBezTo>
                <a:cubicBezTo>
                  <a:pt x="2124" y="9803"/>
                  <a:pt x="2137" y="9847"/>
                  <a:pt x="2153" y="9890"/>
                </a:cubicBezTo>
                <a:lnTo>
                  <a:pt x="2197" y="9989"/>
                </a:lnTo>
                <a:lnTo>
                  <a:pt x="2272" y="10159"/>
                </a:lnTo>
                <a:lnTo>
                  <a:pt x="2349" y="10329"/>
                </a:lnTo>
                <a:cubicBezTo>
                  <a:pt x="2377" y="10392"/>
                  <a:pt x="2409" y="10454"/>
                  <a:pt x="2443" y="10513"/>
                </a:cubicBezTo>
                <a:lnTo>
                  <a:pt x="2538" y="10673"/>
                </a:lnTo>
                <a:lnTo>
                  <a:pt x="2577" y="10746"/>
                </a:lnTo>
                <a:lnTo>
                  <a:pt x="2595" y="10780"/>
                </a:lnTo>
                <a:cubicBezTo>
                  <a:pt x="2599" y="10789"/>
                  <a:pt x="2617" y="10822"/>
                  <a:pt x="2628" y="10841"/>
                </a:cubicBezTo>
                <a:cubicBezTo>
                  <a:pt x="2733" y="11005"/>
                  <a:pt x="2841" y="11082"/>
                  <a:pt x="2879" y="11144"/>
                </a:cubicBezTo>
                <a:cubicBezTo>
                  <a:pt x="2888" y="11155"/>
                  <a:pt x="2895" y="11167"/>
                  <a:pt x="2901" y="11181"/>
                </a:cubicBezTo>
                <a:cubicBezTo>
                  <a:pt x="2910" y="11199"/>
                  <a:pt x="2919" y="11221"/>
                  <a:pt x="2929" y="11245"/>
                </a:cubicBezTo>
                <a:cubicBezTo>
                  <a:pt x="2947" y="11293"/>
                  <a:pt x="2965" y="11348"/>
                  <a:pt x="2986" y="11411"/>
                </a:cubicBezTo>
                <a:cubicBezTo>
                  <a:pt x="3031" y="11550"/>
                  <a:pt x="3097" y="11683"/>
                  <a:pt x="3180" y="11805"/>
                </a:cubicBezTo>
                <a:lnTo>
                  <a:pt x="3280" y="11954"/>
                </a:lnTo>
                <a:cubicBezTo>
                  <a:pt x="3294" y="11976"/>
                  <a:pt x="3306" y="11997"/>
                  <a:pt x="3317" y="12017"/>
                </a:cubicBezTo>
                <a:lnTo>
                  <a:pt x="3325" y="12032"/>
                </a:lnTo>
                <a:cubicBezTo>
                  <a:pt x="3325" y="12033"/>
                  <a:pt x="3326" y="12034"/>
                  <a:pt x="3326" y="12036"/>
                </a:cubicBezTo>
                <a:cubicBezTo>
                  <a:pt x="3327" y="12039"/>
                  <a:pt x="3328" y="12043"/>
                  <a:pt x="3329" y="12046"/>
                </a:cubicBezTo>
                <a:cubicBezTo>
                  <a:pt x="3339" y="12090"/>
                  <a:pt x="3344" y="12133"/>
                  <a:pt x="3347" y="12178"/>
                </a:cubicBezTo>
                <a:cubicBezTo>
                  <a:pt x="3351" y="12259"/>
                  <a:pt x="3365" y="12339"/>
                  <a:pt x="3387" y="12418"/>
                </a:cubicBezTo>
                <a:cubicBezTo>
                  <a:pt x="3405" y="12471"/>
                  <a:pt x="3429" y="12523"/>
                  <a:pt x="3459" y="12571"/>
                </a:cubicBezTo>
                <a:cubicBezTo>
                  <a:pt x="3487" y="12611"/>
                  <a:pt x="3518" y="12649"/>
                  <a:pt x="3551" y="12685"/>
                </a:cubicBezTo>
                <a:cubicBezTo>
                  <a:pt x="3611" y="12745"/>
                  <a:pt x="3664" y="12787"/>
                  <a:pt x="3701" y="12821"/>
                </a:cubicBezTo>
                <a:cubicBezTo>
                  <a:pt x="3725" y="12840"/>
                  <a:pt x="3745" y="12862"/>
                  <a:pt x="3762" y="12886"/>
                </a:cubicBezTo>
                <a:cubicBezTo>
                  <a:pt x="3779" y="12922"/>
                  <a:pt x="3792" y="12960"/>
                  <a:pt x="3801" y="12999"/>
                </a:cubicBezTo>
                <a:cubicBezTo>
                  <a:pt x="3815" y="13051"/>
                  <a:pt x="3830" y="13116"/>
                  <a:pt x="3853" y="13191"/>
                </a:cubicBezTo>
                <a:cubicBezTo>
                  <a:pt x="3867" y="13233"/>
                  <a:pt x="3882" y="13273"/>
                  <a:pt x="3900" y="13312"/>
                </a:cubicBezTo>
                <a:lnTo>
                  <a:pt x="3939" y="13392"/>
                </a:lnTo>
                <a:cubicBezTo>
                  <a:pt x="3981" y="13482"/>
                  <a:pt x="4018" y="13602"/>
                  <a:pt x="4084" y="13740"/>
                </a:cubicBezTo>
                <a:lnTo>
                  <a:pt x="4110" y="13791"/>
                </a:lnTo>
                <a:lnTo>
                  <a:pt x="4134" y="13831"/>
                </a:lnTo>
                <a:lnTo>
                  <a:pt x="4180" y="13912"/>
                </a:lnTo>
                <a:lnTo>
                  <a:pt x="4272" y="14073"/>
                </a:lnTo>
                <a:lnTo>
                  <a:pt x="4372" y="14244"/>
                </a:lnTo>
                <a:cubicBezTo>
                  <a:pt x="4411" y="14306"/>
                  <a:pt x="4452" y="14366"/>
                  <a:pt x="4499" y="14424"/>
                </a:cubicBezTo>
                <a:cubicBezTo>
                  <a:pt x="4539" y="14473"/>
                  <a:pt x="4573" y="14517"/>
                  <a:pt x="4597" y="14554"/>
                </a:cubicBezTo>
                <a:lnTo>
                  <a:pt x="4614" y="14581"/>
                </a:lnTo>
                <a:lnTo>
                  <a:pt x="4633" y="14614"/>
                </a:lnTo>
                <a:cubicBezTo>
                  <a:pt x="4650" y="14647"/>
                  <a:pt x="4669" y="14678"/>
                  <a:pt x="4687" y="14707"/>
                </a:cubicBezTo>
                <a:cubicBezTo>
                  <a:pt x="4760" y="14824"/>
                  <a:pt x="4830" y="14919"/>
                  <a:pt x="4875" y="15004"/>
                </a:cubicBezTo>
                <a:lnTo>
                  <a:pt x="4878" y="15006"/>
                </a:lnTo>
                <a:cubicBezTo>
                  <a:pt x="4932" y="15100"/>
                  <a:pt x="5030" y="15152"/>
                  <a:pt x="5131" y="15152"/>
                </a:cubicBezTo>
                <a:cubicBezTo>
                  <a:pt x="5179" y="15152"/>
                  <a:pt x="5229" y="15140"/>
                  <a:pt x="5274" y="15115"/>
                </a:cubicBezTo>
                <a:cubicBezTo>
                  <a:pt x="5414" y="15037"/>
                  <a:pt x="5465" y="14862"/>
                  <a:pt x="5388" y="14721"/>
                </a:cubicBezTo>
                <a:cubicBezTo>
                  <a:pt x="5316" y="14588"/>
                  <a:pt x="5236" y="14485"/>
                  <a:pt x="5178" y="14394"/>
                </a:cubicBezTo>
                <a:cubicBezTo>
                  <a:pt x="5164" y="14371"/>
                  <a:pt x="5150" y="14349"/>
                  <a:pt x="5138" y="14328"/>
                </a:cubicBezTo>
                <a:lnTo>
                  <a:pt x="5111" y="14281"/>
                </a:lnTo>
                <a:lnTo>
                  <a:pt x="5078" y="14229"/>
                </a:lnTo>
                <a:cubicBezTo>
                  <a:pt x="5034" y="14164"/>
                  <a:pt x="4990" y="14111"/>
                  <a:pt x="4953" y="14064"/>
                </a:cubicBezTo>
                <a:cubicBezTo>
                  <a:pt x="4922" y="14025"/>
                  <a:pt x="4892" y="13985"/>
                  <a:pt x="4865" y="13943"/>
                </a:cubicBezTo>
                <a:lnTo>
                  <a:pt x="4777" y="13795"/>
                </a:lnTo>
                <a:lnTo>
                  <a:pt x="4682" y="13636"/>
                </a:lnTo>
                <a:lnTo>
                  <a:pt x="4635" y="13557"/>
                </a:lnTo>
                <a:lnTo>
                  <a:pt x="4612" y="13517"/>
                </a:lnTo>
                <a:lnTo>
                  <a:pt x="4596" y="13486"/>
                </a:lnTo>
                <a:cubicBezTo>
                  <a:pt x="4553" y="13402"/>
                  <a:pt x="4516" y="13286"/>
                  <a:pt x="4454" y="13152"/>
                </a:cubicBezTo>
                <a:lnTo>
                  <a:pt x="4410" y="13066"/>
                </a:lnTo>
                <a:cubicBezTo>
                  <a:pt x="4402" y="13050"/>
                  <a:pt x="4395" y="13033"/>
                  <a:pt x="4389" y="13014"/>
                </a:cubicBezTo>
                <a:cubicBezTo>
                  <a:pt x="4375" y="12973"/>
                  <a:pt x="4361" y="12916"/>
                  <a:pt x="4344" y="12849"/>
                </a:cubicBezTo>
                <a:cubicBezTo>
                  <a:pt x="4323" y="12769"/>
                  <a:pt x="4293" y="12691"/>
                  <a:pt x="4254" y="12617"/>
                </a:cubicBezTo>
                <a:cubicBezTo>
                  <a:pt x="4196" y="12513"/>
                  <a:pt x="4128" y="12449"/>
                  <a:pt x="4074" y="12402"/>
                </a:cubicBezTo>
                <a:cubicBezTo>
                  <a:pt x="4019" y="12355"/>
                  <a:pt x="3975" y="12319"/>
                  <a:pt x="3949" y="12292"/>
                </a:cubicBezTo>
                <a:cubicBezTo>
                  <a:pt x="3939" y="12283"/>
                  <a:pt x="3930" y="12274"/>
                  <a:pt x="3923" y="12263"/>
                </a:cubicBezTo>
                <a:cubicBezTo>
                  <a:pt x="3920" y="12259"/>
                  <a:pt x="3918" y="12254"/>
                  <a:pt x="3916" y="12249"/>
                </a:cubicBezTo>
                <a:cubicBezTo>
                  <a:pt x="3906" y="12209"/>
                  <a:pt x="3900" y="12167"/>
                  <a:pt x="3898" y="12125"/>
                </a:cubicBezTo>
                <a:cubicBezTo>
                  <a:pt x="3892" y="12046"/>
                  <a:pt x="3879" y="11967"/>
                  <a:pt x="3859" y="11890"/>
                </a:cubicBezTo>
                <a:cubicBezTo>
                  <a:pt x="3852" y="11865"/>
                  <a:pt x="3842" y="11839"/>
                  <a:pt x="3832" y="11815"/>
                </a:cubicBezTo>
                <a:lnTo>
                  <a:pt x="3814" y="11776"/>
                </a:lnTo>
                <a:lnTo>
                  <a:pt x="3799" y="11750"/>
                </a:lnTo>
                <a:cubicBezTo>
                  <a:pt x="3780" y="11717"/>
                  <a:pt x="3760" y="11683"/>
                  <a:pt x="3741" y="11654"/>
                </a:cubicBezTo>
                <a:lnTo>
                  <a:pt x="3633" y="11497"/>
                </a:lnTo>
                <a:cubicBezTo>
                  <a:pt x="3574" y="11416"/>
                  <a:pt x="3529" y="11326"/>
                  <a:pt x="3499" y="11230"/>
                </a:cubicBezTo>
                <a:cubicBezTo>
                  <a:pt x="3480" y="11177"/>
                  <a:pt x="3460" y="11115"/>
                  <a:pt x="3433" y="11047"/>
                </a:cubicBezTo>
                <a:cubicBezTo>
                  <a:pt x="3420" y="11013"/>
                  <a:pt x="3406" y="10977"/>
                  <a:pt x="3387" y="10941"/>
                </a:cubicBezTo>
                <a:cubicBezTo>
                  <a:pt x="3366" y="10899"/>
                  <a:pt x="3342" y="10858"/>
                  <a:pt x="3313" y="10820"/>
                </a:cubicBezTo>
                <a:cubicBezTo>
                  <a:pt x="3206" y="10683"/>
                  <a:pt x="3111" y="10608"/>
                  <a:pt x="3086" y="10560"/>
                </a:cubicBezTo>
                <a:lnTo>
                  <a:pt x="3050" y="10491"/>
                </a:lnTo>
                <a:lnTo>
                  <a:pt x="2999" y="10402"/>
                </a:lnTo>
                <a:lnTo>
                  <a:pt x="2903" y="10244"/>
                </a:lnTo>
                <a:cubicBezTo>
                  <a:pt x="2875" y="10197"/>
                  <a:pt x="2850" y="10149"/>
                  <a:pt x="2828" y="10099"/>
                </a:cubicBezTo>
                <a:lnTo>
                  <a:pt x="2751" y="9933"/>
                </a:lnTo>
                <a:cubicBezTo>
                  <a:pt x="2706" y="9827"/>
                  <a:pt x="2630" y="9687"/>
                  <a:pt x="2628" y="9650"/>
                </a:cubicBezTo>
                <a:cubicBezTo>
                  <a:pt x="2607" y="9570"/>
                  <a:pt x="2618" y="9429"/>
                  <a:pt x="2541" y="9237"/>
                </a:cubicBezTo>
                <a:cubicBezTo>
                  <a:pt x="2466" y="9072"/>
                  <a:pt x="2373" y="8974"/>
                  <a:pt x="2322" y="8891"/>
                </a:cubicBezTo>
                <a:cubicBezTo>
                  <a:pt x="2301" y="8861"/>
                  <a:pt x="2285" y="8827"/>
                  <a:pt x="2273" y="8792"/>
                </a:cubicBezTo>
                <a:cubicBezTo>
                  <a:pt x="2261" y="8744"/>
                  <a:pt x="2253" y="8695"/>
                  <a:pt x="2247" y="8647"/>
                </a:cubicBezTo>
                <a:cubicBezTo>
                  <a:pt x="2239" y="8572"/>
                  <a:pt x="2225" y="8498"/>
                  <a:pt x="2204" y="8425"/>
                </a:cubicBezTo>
                <a:cubicBezTo>
                  <a:pt x="2179" y="8344"/>
                  <a:pt x="2142" y="8268"/>
                  <a:pt x="2094" y="8197"/>
                </a:cubicBezTo>
                <a:cubicBezTo>
                  <a:pt x="2015" y="8073"/>
                  <a:pt x="1951" y="7994"/>
                  <a:pt x="1928" y="7925"/>
                </a:cubicBezTo>
                <a:cubicBezTo>
                  <a:pt x="1892" y="7837"/>
                  <a:pt x="1868" y="7720"/>
                  <a:pt x="1826" y="7585"/>
                </a:cubicBezTo>
                <a:cubicBezTo>
                  <a:pt x="1804" y="7515"/>
                  <a:pt x="1777" y="7444"/>
                  <a:pt x="1744" y="7377"/>
                </a:cubicBezTo>
                <a:cubicBezTo>
                  <a:pt x="1712" y="7312"/>
                  <a:pt x="1680" y="7257"/>
                  <a:pt x="1652" y="7205"/>
                </a:cubicBezTo>
                <a:cubicBezTo>
                  <a:pt x="1626" y="7161"/>
                  <a:pt x="1604" y="7115"/>
                  <a:pt x="1585" y="7067"/>
                </a:cubicBezTo>
                <a:cubicBezTo>
                  <a:pt x="1563" y="7010"/>
                  <a:pt x="1531" y="6936"/>
                  <a:pt x="1503" y="6880"/>
                </a:cubicBezTo>
                <a:lnTo>
                  <a:pt x="1424" y="6719"/>
                </a:lnTo>
                <a:cubicBezTo>
                  <a:pt x="1406" y="6680"/>
                  <a:pt x="1390" y="6640"/>
                  <a:pt x="1378" y="6598"/>
                </a:cubicBezTo>
                <a:cubicBezTo>
                  <a:pt x="1361" y="6530"/>
                  <a:pt x="1376" y="6405"/>
                  <a:pt x="1347" y="6232"/>
                </a:cubicBezTo>
                <a:cubicBezTo>
                  <a:pt x="1328" y="6143"/>
                  <a:pt x="1294" y="6058"/>
                  <a:pt x="1245" y="5981"/>
                </a:cubicBezTo>
                <a:cubicBezTo>
                  <a:pt x="1204" y="5914"/>
                  <a:pt x="1165" y="5864"/>
                  <a:pt x="1137" y="5820"/>
                </a:cubicBezTo>
                <a:cubicBezTo>
                  <a:pt x="1113" y="5790"/>
                  <a:pt x="1096" y="5756"/>
                  <a:pt x="1083" y="5720"/>
                </a:cubicBezTo>
                <a:cubicBezTo>
                  <a:pt x="1067" y="5671"/>
                  <a:pt x="1054" y="5616"/>
                  <a:pt x="1042" y="5559"/>
                </a:cubicBezTo>
                <a:lnTo>
                  <a:pt x="1001" y="5375"/>
                </a:lnTo>
                <a:lnTo>
                  <a:pt x="954" y="5185"/>
                </a:lnTo>
                <a:lnTo>
                  <a:pt x="871" y="4828"/>
                </a:lnTo>
                <a:lnTo>
                  <a:pt x="693" y="4118"/>
                </a:lnTo>
                <a:lnTo>
                  <a:pt x="648" y="3941"/>
                </a:lnTo>
                <a:cubicBezTo>
                  <a:pt x="641" y="3911"/>
                  <a:pt x="632" y="3877"/>
                  <a:pt x="632" y="3869"/>
                </a:cubicBezTo>
                <a:cubicBezTo>
                  <a:pt x="629" y="3850"/>
                  <a:pt x="628" y="3830"/>
                  <a:pt x="629" y="3812"/>
                </a:cubicBezTo>
                <a:cubicBezTo>
                  <a:pt x="627" y="3720"/>
                  <a:pt x="664" y="3577"/>
                  <a:pt x="630" y="3394"/>
                </a:cubicBezTo>
                <a:cubicBezTo>
                  <a:pt x="605" y="3262"/>
                  <a:pt x="572" y="3141"/>
                  <a:pt x="548" y="3031"/>
                </a:cubicBezTo>
                <a:lnTo>
                  <a:pt x="481" y="2671"/>
                </a:lnTo>
                <a:cubicBezTo>
                  <a:pt x="458" y="2563"/>
                  <a:pt x="447" y="2453"/>
                  <a:pt x="446" y="2343"/>
                </a:cubicBezTo>
                <a:cubicBezTo>
                  <a:pt x="444" y="2231"/>
                  <a:pt x="454" y="2106"/>
                  <a:pt x="451" y="1970"/>
                </a:cubicBezTo>
                <a:cubicBezTo>
                  <a:pt x="448" y="1837"/>
                  <a:pt x="441" y="1724"/>
                  <a:pt x="453" y="1630"/>
                </a:cubicBezTo>
                <a:lnTo>
                  <a:pt x="457" y="1596"/>
                </a:lnTo>
                <a:lnTo>
                  <a:pt x="465" y="1550"/>
                </a:lnTo>
                <a:lnTo>
                  <a:pt x="481" y="1463"/>
                </a:lnTo>
                <a:cubicBezTo>
                  <a:pt x="492" y="1406"/>
                  <a:pt x="503" y="1352"/>
                  <a:pt x="518" y="1301"/>
                </a:cubicBezTo>
                <a:cubicBezTo>
                  <a:pt x="531" y="1254"/>
                  <a:pt x="547" y="1207"/>
                  <a:pt x="568" y="1163"/>
                </a:cubicBezTo>
                <a:cubicBezTo>
                  <a:pt x="589" y="1122"/>
                  <a:pt x="614" y="1084"/>
                  <a:pt x="643" y="1049"/>
                </a:cubicBezTo>
                <a:cubicBezTo>
                  <a:pt x="706" y="970"/>
                  <a:pt x="804" y="873"/>
                  <a:pt x="886" y="768"/>
                </a:cubicBezTo>
                <a:cubicBezTo>
                  <a:pt x="963" y="670"/>
                  <a:pt x="1027" y="595"/>
                  <a:pt x="1089" y="560"/>
                </a:cubicBezTo>
                <a:cubicBezTo>
                  <a:pt x="1167" y="514"/>
                  <a:pt x="1262" y="484"/>
                  <a:pt x="1371" y="462"/>
                </a:cubicBezTo>
                <a:cubicBezTo>
                  <a:pt x="1423" y="452"/>
                  <a:pt x="1485" y="442"/>
                  <a:pt x="1546" y="432"/>
                </a:cubicBezTo>
                <a:cubicBezTo>
                  <a:pt x="1598" y="424"/>
                  <a:pt x="1650" y="418"/>
                  <a:pt x="1703" y="416"/>
                </a:cubicBezTo>
                <a:cubicBezTo>
                  <a:pt x="1710" y="416"/>
                  <a:pt x="1717" y="415"/>
                  <a:pt x="1724" y="415"/>
                </a:cubicBezTo>
                <a:cubicBezTo>
                  <a:pt x="1757" y="415"/>
                  <a:pt x="1791" y="420"/>
                  <a:pt x="1824" y="427"/>
                </a:cubicBezTo>
                <a:cubicBezTo>
                  <a:pt x="1872" y="442"/>
                  <a:pt x="1919" y="461"/>
                  <a:pt x="1963" y="483"/>
                </a:cubicBezTo>
                <a:cubicBezTo>
                  <a:pt x="2057" y="528"/>
                  <a:pt x="2144" y="586"/>
                  <a:pt x="2223" y="655"/>
                </a:cubicBezTo>
                <a:cubicBezTo>
                  <a:pt x="2284" y="704"/>
                  <a:pt x="2323" y="784"/>
                  <a:pt x="2382" y="901"/>
                </a:cubicBezTo>
                <a:cubicBezTo>
                  <a:pt x="2413" y="966"/>
                  <a:pt x="2449" y="1028"/>
                  <a:pt x="2489" y="1087"/>
                </a:cubicBezTo>
                <a:cubicBezTo>
                  <a:pt x="2536" y="1150"/>
                  <a:pt x="2568" y="1187"/>
                  <a:pt x="2608" y="1237"/>
                </a:cubicBezTo>
                <a:cubicBezTo>
                  <a:pt x="2684" y="1333"/>
                  <a:pt x="2762" y="1427"/>
                  <a:pt x="2835" y="1525"/>
                </a:cubicBezTo>
                <a:lnTo>
                  <a:pt x="3054" y="1819"/>
                </a:lnTo>
                <a:cubicBezTo>
                  <a:pt x="3124" y="1909"/>
                  <a:pt x="3172" y="2006"/>
                  <a:pt x="3238" y="2120"/>
                </a:cubicBezTo>
                <a:cubicBezTo>
                  <a:pt x="3272" y="2180"/>
                  <a:pt x="3309" y="2239"/>
                  <a:pt x="3349" y="2296"/>
                </a:cubicBezTo>
                <a:cubicBezTo>
                  <a:pt x="3392" y="2350"/>
                  <a:pt x="3436" y="2402"/>
                  <a:pt x="3483" y="2451"/>
                </a:cubicBezTo>
                <a:cubicBezTo>
                  <a:pt x="3574" y="2543"/>
                  <a:pt x="3611" y="2598"/>
                  <a:pt x="3675" y="2720"/>
                </a:cubicBezTo>
                <a:lnTo>
                  <a:pt x="3859" y="3046"/>
                </a:lnTo>
                <a:cubicBezTo>
                  <a:pt x="3938" y="3170"/>
                  <a:pt x="4026" y="3260"/>
                  <a:pt x="4082" y="3346"/>
                </a:cubicBezTo>
                <a:cubicBezTo>
                  <a:pt x="4107" y="3383"/>
                  <a:pt x="4127" y="3423"/>
                  <a:pt x="4141" y="3466"/>
                </a:cubicBezTo>
                <a:cubicBezTo>
                  <a:pt x="4154" y="3512"/>
                  <a:pt x="4167" y="3569"/>
                  <a:pt x="4183" y="3634"/>
                </a:cubicBezTo>
                <a:cubicBezTo>
                  <a:pt x="4201" y="3708"/>
                  <a:pt x="4226" y="3779"/>
                  <a:pt x="4260" y="3846"/>
                </a:cubicBezTo>
                <a:lnTo>
                  <a:pt x="4338" y="4011"/>
                </a:lnTo>
                <a:lnTo>
                  <a:pt x="4417" y="4178"/>
                </a:lnTo>
                <a:lnTo>
                  <a:pt x="4456" y="4260"/>
                </a:lnTo>
                <a:cubicBezTo>
                  <a:pt x="4476" y="4299"/>
                  <a:pt x="4499" y="4336"/>
                  <a:pt x="4525" y="4371"/>
                </a:cubicBezTo>
                <a:cubicBezTo>
                  <a:pt x="4622" y="4492"/>
                  <a:pt x="4717" y="4567"/>
                  <a:pt x="4746" y="4627"/>
                </a:cubicBezTo>
                <a:cubicBezTo>
                  <a:pt x="4778" y="4686"/>
                  <a:pt x="4790" y="4802"/>
                  <a:pt x="4816" y="4939"/>
                </a:cubicBezTo>
                <a:cubicBezTo>
                  <a:pt x="4823" y="4976"/>
                  <a:pt x="4834" y="5013"/>
                  <a:pt x="4845" y="5049"/>
                </a:cubicBezTo>
                <a:lnTo>
                  <a:pt x="4881" y="5147"/>
                </a:lnTo>
                <a:lnTo>
                  <a:pt x="4944" y="5319"/>
                </a:lnTo>
                <a:cubicBezTo>
                  <a:pt x="4986" y="5433"/>
                  <a:pt x="5024" y="5550"/>
                  <a:pt x="5079" y="5669"/>
                </a:cubicBezTo>
                <a:cubicBezTo>
                  <a:pt x="5130" y="5785"/>
                  <a:pt x="5182" y="5896"/>
                  <a:pt x="5218" y="5999"/>
                </a:cubicBezTo>
                <a:lnTo>
                  <a:pt x="5220" y="6002"/>
                </a:lnTo>
                <a:cubicBezTo>
                  <a:pt x="5247" y="6077"/>
                  <a:pt x="5314" y="6115"/>
                  <a:pt x="5380" y="6115"/>
                </a:cubicBezTo>
                <a:cubicBezTo>
                  <a:pt x="5446" y="6115"/>
                  <a:pt x="5512" y="6078"/>
                  <a:pt x="5540" y="6005"/>
                </a:cubicBezTo>
                <a:cubicBezTo>
                  <a:pt x="5594" y="5865"/>
                  <a:pt x="5643" y="5727"/>
                  <a:pt x="5700" y="5605"/>
                </a:cubicBezTo>
                <a:cubicBezTo>
                  <a:pt x="5715" y="5574"/>
                  <a:pt x="5729" y="5546"/>
                  <a:pt x="5745" y="5516"/>
                </a:cubicBezTo>
                <a:lnTo>
                  <a:pt x="5800" y="5420"/>
                </a:lnTo>
                <a:cubicBezTo>
                  <a:pt x="5835" y="5356"/>
                  <a:pt x="5871" y="5295"/>
                  <a:pt x="5909" y="5237"/>
                </a:cubicBezTo>
                <a:cubicBezTo>
                  <a:pt x="5989" y="5110"/>
                  <a:pt x="6048" y="5041"/>
                  <a:pt x="6169" y="4952"/>
                </a:cubicBezTo>
                <a:cubicBezTo>
                  <a:pt x="6233" y="4905"/>
                  <a:pt x="6295" y="4853"/>
                  <a:pt x="6354" y="4798"/>
                </a:cubicBezTo>
                <a:cubicBezTo>
                  <a:pt x="6425" y="4731"/>
                  <a:pt x="6472" y="4656"/>
                  <a:pt x="6513" y="4590"/>
                </a:cubicBezTo>
                <a:cubicBezTo>
                  <a:pt x="6553" y="4526"/>
                  <a:pt x="6588" y="4469"/>
                  <a:pt x="6622" y="4430"/>
                </a:cubicBezTo>
                <a:cubicBezTo>
                  <a:pt x="6640" y="4410"/>
                  <a:pt x="6658" y="4393"/>
                  <a:pt x="6679" y="4379"/>
                </a:cubicBezTo>
                <a:cubicBezTo>
                  <a:pt x="6705" y="4360"/>
                  <a:pt x="6733" y="4342"/>
                  <a:pt x="6762" y="4323"/>
                </a:cubicBezTo>
                <a:cubicBezTo>
                  <a:pt x="6820" y="4288"/>
                  <a:pt x="6882" y="4254"/>
                  <a:pt x="6947" y="4219"/>
                </a:cubicBezTo>
                <a:cubicBezTo>
                  <a:pt x="7008" y="4188"/>
                  <a:pt x="7087" y="4143"/>
                  <a:pt x="7136" y="4119"/>
                </a:cubicBezTo>
                <a:cubicBezTo>
                  <a:pt x="7250" y="4063"/>
                  <a:pt x="7391" y="4030"/>
                  <a:pt x="7542" y="3972"/>
                </a:cubicBezTo>
                <a:cubicBezTo>
                  <a:pt x="7661" y="3925"/>
                  <a:pt x="7797" y="3903"/>
                  <a:pt x="7949" y="3873"/>
                </a:cubicBezTo>
                <a:cubicBezTo>
                  <a:pt x="8090" y="3842"/>
                  <a:pt x="8207" y="3817"/>
                  <a:pt x="8323" y="3817"/>
                </a:cubicBezTo>
                <a:cubicBezTo>
                  <a:pt x="8333" y="3817"/>
                  <a:pt x="8342" y="3817"/>
                  <a:pt x="8352" y="3817"/>
                </a:cubicBezTo>
                <a:cubicBezTo>
                  <a:pt x="8412" y="3820"/>
                  <a:pt x="8471" y="3830"/>
                  <a:pt x="8528" y="3850"/>
                </a:cubicBezTo>
                <a:cubicBezTo>
                  <a:pt x="8541" y="3853"/>
                  <a:pt x="8554" y="3860"/>
                  <a:pt x="8569" y="3865"/>
                </a:cubicBezTo>
                <a:lnTo>
                  <a:pt x="8620" y="3887"/>
                </a:lnTo>
                <a:lnTo>
                  <a:pt x="8717" y="3929"/>
                </a:lnTo>
                <a:cubicBezTo>
                  <a:pt x="8841" y="3986"/>
                  <a:pt x="8918" y="4051"/>
                  <a:pt x="8934" y="4137"/>
                </a:cubicBezTo>
                <a:cubicBezTo>
                  <a:pt x="8961" y="4237"/>
                  <a:pt x="8932" y="4402"/>
                  <a:pt x="8977" y="4580"/>
                </a:cubicBezTo>
                <a:cubicBezTo>
                  <a:pt x="8997" y="4660"/>
                  <a:pt x="9020" y="4731"/>
                  <a:pt x="9038" y="4798"/>
                </a:cubicBezTo>
                <a:cubicBezTo>
                  <a:pt x="9047" y="4831"/>
                  <a:pt x="9054" y="4863"/>
                  <a:pt x="9060" y="4893"/>
                </a:cubicBezTo>
                <a:lnTo>
                  <a:pt x="9066" y="4938"/>
                </a:lnTo>
                <a:lnTo>
                  <a:pt x="9071" y="4992"/>
                </a:lnTo>
                <a:cubicBezTo>
                  <a:pt x="9089" y="5163"/>
                  <a:pt x="9134" y="5299"/>
                  <a:pt x="9121" y="5408"/>
                </a:cubicBezTo>
                <a:lnTo>
                  <a:pt x="9053" y="5830"/>
                </a:lnTo>
                <a:cubicBezTo>
                  <a:pt x="9021" y="5985"/>
                  <a:pt x="9007" y="6133"/>
                  <a:pt x="8971" y="6256"/>
                </a:cubicBezTo>
                <a:cubicBezTo>
                  <a:pt x="8941" y="6372"/>
                  <a:pt x="8857" y="6482"/>
                  <a:pt x="8779" y="6627"/>
                </a:cubicBezTo>
                <a:cubicBezTo>
                  <a:pt x="8704" y="6779"/>
                  <a:pt x="8664" y="6918"/>
                  <a:pt x="8605" y="7043"/>
                </a:cubicBezTo>
                <a:cubicBezTo>
                  <a:pt x="8574" y="7110"/>
                  <a:pt x="8554" y="7144"/>
                  <a:pt x="8507" y="7191"/>
                </a:cubicBezTo>
                <a:cubicBezTo>
                  <a:pt x="8463" y="7237"/>
                  <a:pt x="8404" y="7286"/>
                  <a:pt x="8346" y="7347"/>
                </a:cubicBezTo>
                <a:cubicBezTo>
                  <a:pt x="8281" y="7414"/>
                  <a:pt x="8233" y="7495"/>
                  <a:pt x="8204" y="7583"/>
                </a:cubicBezTo>
                <a:cubicBezTo>
                  <a:pt x="8177" y="7665"/>
                  <a:pt x="8164" y="7738"/>
                  <a:pt x="8144" y="7797"/>
                </a:cubicBezTo>
                <a:cubicBezTo>
                  <a:pt x="8136" y="7823"/>
                  <a:pt x="8124" y="7848"/>
                  <a:pt x="8110" y="7873"/>
                </a:cubicBezTo>
                <a:cubicBezTo>
                  <a:pt x="8102" y="7887"/>
                  <a:pt x="8094" y="7898"/>
                  <a:pt x="8084" y="7910"/>
                </a:cubicBezTo>
                <a:lnTo>
                  <a:pt x="8050" y="7954"/>
                </a:lnTo>
                <a:lnTo>
                  <a:pt x="7917" y="8128"/>
                </a:lnTo>
                <a:cubicBezTo>
                  <a:pt x="7831" y="8246"/>
                  <a:pt x="7731" y="8355"/>
                  <a:pt x="7636" y="8464"/>
                </a:cubicBezTo>
                <a:cubicBezTo>
                  <a:pt x="7586" y="8522"/>
                  <a:pt x="7541" y="8571"/>
                  <a:pt x="7489" y="8635"/>
                </a:cubicBezTo>
                <a:cubicBezTo>
                  <a:pt x="7439" y="8699"/>
                  <a:pt x="7396" y="8761"/>
                  <a:pt x="7355" y="8821"/>
                </a:cubicBezTo>
                <a:cubicBezTo>
                  <a:pt x="7319" y="8874"/>
                  <a:pt x="7277" y="8926"/>
                  <a:pt x="7233" y="8974"/>
                </a:cubicBezTo>
                <a:cubicBezTo>
                  <a:pt x="7199" y="9005"/>
                  <a:pt x="7139" y="9033"/>
                  <a:pt x="7072" y="9063"/>
                </a:cubicBezTo>
                <a:cubicBezTo>
                  <a:pt x="7005" y="9094"/>
                  <a:pt x="6924" y="9125"/>
                  <a:pt x="6848" y="9196"/>
                </a:cubicBezTo>
                <a:cubicBezTo>
                  <a:pt x="6772" y="9267"/>
                  <a:pt x="6736" y="9347"/>
                  <a:pt x="6703" y="9416"/>
                </a:cubicBezTo>
                <a:cubicBezTo>
                  <a:pt x="6671" y="9486"/>
                  <a:pt x="6643" y="9549"/>
                  <a:pt x="6611" y="9594"/>
                </a:cubicBezTo>
                <a:cubicBezTo>
                  <a:pt x="6583" y="9636"/>
                  <a:pt x="6532" y="9673"/>
                  <a:pt x="6474" y="9711"/>
                </a:cubicBezTo>
                <a:cubicBezTo>
                  <a:pt x="6417" y="9749"/>
                  <a:pt x="6350" y="9786"/>
                  <a:pt x="6281" y="9836"/>
                </a:cubicBezTo>
                <a:cubicBezTo>
                  <a:pt x="6248" y="9862"/>
                  <a:pt x="6216" y="9890"/>
                  <a:pt x="6187" y="9920"/>
                </a:cubicBezTo>
                <a:lnTo>
                  <a:pt x="6106" y="9995"/>
                </a:lnTo>
                <a:lnTo>
                  <a:pt x="5945" y="10148"/>
                </a:lnTo>
                <a:lnTo>
                  <a:pt x="5864" y="10224"/>
                </a:lnTo>
                <a:cubicBezTo>
                  <a:pt x="5833" y="10255"/>
                  <a:pt x="5804" y="10290"/>
                  <a:pt x="5780" y="10327"/>
                </a:cubicBezTo>
                <a:cubicBezTo>
                  <a:pt x="5734" y="10396"/>
                  <a:pt x="5699" y="10463"/>
                  <a:pt x="5663" y="10520"/>
                </a:cubicBezTo>
                <a:cubicBezTo>
                  <a:pt x="5627" y="10579"/>
                  <a:pt x="5595" y="10610"/>
                  <a:pt x="5532" y="10663"/>
                </a:cubicBezTo>
                <a:cubicBezTo>
                  <a:pt x="5421" y="10760"/>
                  <a:pt x="5306" y="10854"/>
                  <a:pt x="5198" y="10953"/>
                </a:cubicBezTo>
                <a:lnTo>
                  <a:pt x="4878" y="11252"/>
                </a:lnTo>
                <a:cubicBezTo>
                  <a:pt x="4779" y="11332"/>
                  <a:pt x="4635" y="11384"/>
                  <a:pt x="4502" y="11494"/>
                </a:cubicBezTo>
                <a:lnTo>
                  <a:pt x="4500" y="11495"/>
                </a:lnTo>
                <a:cubicBezTo>
                  <a:pt x="4459" y="11531"/>
                  <a:pt x="4456" y="11592"/>
                  <a:pt x="4491" y="11634"/>
                </a:cubicBezTo>
                <a:cubicBezTo>
                  <a:pt x="4510" y="11656"/>
                  <a:pt x="4537" y="11668"/>
                  <a:pt x="4565" y="11668"/>
                </a:cubicBezTo>
                <a:cubicBezTo>
                  <a:pt x="4587" y="11668"/>
                  <a:pt x="4610" y="11660"/>
                  <a:pt x="4628" y="11645"/>
                </a:cubicBezTo>
                <a:cubicBezTo>
                  <a:pt x="4724" y="11564"/>
                  <a:pt x="4866" y="11515"/>
                  <a:pt x="5002" y="11411"/>
                </a:cubicBezTo>
                <a:cubicBezTo>
                  <a:pt x="5120" y="11308"/>
                  <a:pt x="5223" y="11207"/>
                  <a:pt x="5334" y="11108"/>
                </a:cubicBezTo>
                <a:cubicBezTo>
                  <a:pt x="5445" y="11008"/>
                  <a:pt x="5560" y="10915"/>
                  <a:pt x="5674" y="10818"/>
                </a:cubicBezTo>
                <a:cubicBezTo>
                  <a:pt x="5740" y="10767"/>
                  <a:pt x="5797" y="10706"/>
                  <a:pt x="5841" y="10635"/>
                </a:cubicBezTo>
                <a:cubicBezTo>
                  <a:pt x="5886" y="10567"/>
                  <a:pt x="5920" y="10502"/>
                  <a:pt x="5957" y="10449"/>
                </a:cubicBezTo>
                <a:cubicBezTo>
                  <a:pt x="5974" y="10424"/>
                  <a:pt x="5993" y="10402"/>
                  <a:pt x="6015" y="10381"/>
                </a:cubicBezTo>
                <a:lnTo>
                  <a:pt x="6095" y="10305"/>
                </a:lnTo>
                <a:lnTo>
                  <a:pt x="6265" y="10151"/>
                </a:lnTo>
                <a:lnTo>
                  <a:pt x="6346" y="10076"/>
                </a:lnTo>
                <a:cubicBezTo>
                  <a:pt x="6369" y="10053"/>
                  <a:pt x="6394" y="10032"/>
                  <a:pt x="6419" y="10014"/>
                </a:cubicBezTo>
                <a:cubicBezTo>
                  <a:pt x="6471" y="9976"/>
                  <a:pt x="6534" y="9942"/>
                  <a:pt x="6600" y="9899"/>
                </a:cubicBezTo>
                <a:cubicBezTo>
                  <a:pt x="6667" y="9857"/>
                  <a:pt x="6740" y="9807"/>
                  <a:pt x="6799" y="9727"/>
                </a:cubicBezTo>
                <a:cubicBezTo>
                  <a:pt x="6852" y="9652"/>
                  <a:pt x="6885" y="9577"/>
                  <a:pt x="6915" y="9513"/>
                </a:cubicBezTo>
                <a:cubicBezTo>
                  <a:pt x="6945" y="9449"/>
                  <a:pt x="6977" y="9393"/>
                  <a:pt x="7009" y="9363"/>
                </a:cubicBezTo>
                <a:cubicBezTo>
                  <a:pt x="7042" y="9332"/>
                  <a:pt x="7102" y="9307"/>
                  <a:pt x="7169" y="9277"/>
                </a:cubicBezTo>
                <a:cubicBezTo>
                  <a:pt x="7236" y="9247"/>
                  <a:pt x="7316" y="9216"/>
                  <a:pt x="7394" y="9149"/>
                </a:cubicBezTo>
                <a:cubicBezTo>
                  <a:pt x="7467" y="9079"/>
                  <a:pt x="7505" y="9022"/>
                  <a:pt x="7552" y="8959"/>
                </a:cubicBezTo>
                <a:cubicBezTo>
                  <a:pt x="7596" y="8896"/>
                  <a:pt x="7638" y="8838"/>
                  <a:pt x="7681" y="8784"/>
                </a:cubicBezTo>
                <a:cubicBezTo>
                  <a:pt x="7721" y="8734"/>
                  <a:pt x="7777" y="8675"/>
                  <a:pt x="7825" y="8619"/>
                </a:cubicBezTo>
                <a:cubicBezTo>
                  <a:pt x="7924" y="8507"/>
                  <a:pt x="8027" y="8398"/>
                  <a:pt x="8116" y="8277"/>
                </a:cubicBezTo>
                <a:lnTo>
                  <a:pt x="8255" y="8100"/>
                </a:lnTo>
                <a:lnTo>
                  <a:pt x="8289" y="8056"/>
                </a:lnTo>
                <a:cubicBezTo>
                  <a:pt x="8303" y="8039"/>
                  <a:pt x="8316" y="8022"/>
                  <a:pt x="8328" y="8003"/>
                </a:cubicBezTo>
                <a:cubicBezTo>
                  <a:pt x="8352" y="7963"/>
                  <a:pt x="8372" y="7921"/>
                  <a:pt x="8385" y="7876"/>
                </a:cubicBezTo>
                <a:cubicBezTo>
                  <a:pt x="8413" y="7795"/>
                  <a:pt x="8428" y="7723"/>
                  <a:pt x="8448" y="7664"/>
                </a:cubicBezTo>
                <a:cubicBezTo>
                  <a:pt x="8465" y="7610"/>
                  <a:pt x="8495" y="7562"/>
                  <a:pt x="8534" y="7523"/>
                </a:cubicBezTo>
                <a:cubicBezTo>
                  <a:pt x="8578" y="7478"/>
                  <a:pt x="8635" y="7430"/>
                  <a:pt x="8695" y="7371"/>
                </a:cubicBezTo>
                <a:cubicBezTo>
                  <a:pt x="8755" y="7316"/>
                  <a:pt x="8814" y="7221"/>
                  <a:pt x="8843" y="7153"/>
                </a:cubicBezTo>
                <a:cubicBezTo>
                  <a:pt x="8912" y="7010"/>
                  <a:pt x="8957" y="6864"/>
                  <a:pt x="9016" y="6751"/>
                </a:cubicBezTo>
                <a:cubicBezTo>
                  <a:pt x="9076" y="6635"/>
                  <a:pt x="9180" y="6507"/>
                  <a:pt x="9231" y="6334"/>
                </a:cubicBezTo>
                <a:cubicBezTo>
                  <a:pt x="9280" y="6172"/>
                  <a:pt x="9292" y="6023"/>
                  <a:pt x="9324" y="5888"/>
                </a:cubicBezTo>
                <a:lnTo>
                  <a:pt x="9401" y="5433"/>
                </a:lnTo>
                <a:cubicBezTo>
                  <a:pt x="9418" y="5245"/>
                  <a:pt x="9363" y="5092"/>
                  <a:pt x="9356" y="4967"/>
                </a:cubicBezTo>
                <a:lnTo>
                  <a:pt x="9351" y="4910"/>
                </a:lnTo>
                <a:cubicBezTo>
                  <a:pt x="9349" y="4888"/>
                  <a:pt x="9347" y="4866"/>
                  <a:pt x="9343" y="4846"/>
                </a:cubicBezTo>
                <a:cubicBezTo>
                  <a:pt x="9336" y="4803"/>
                  <a:pt x="9327" y="4762"/>
                  <a:pt x="9317" y="4724"/>
                </a:cubicBezTo>
                <a:cubicBezTo>
                  <a:pt x="9297" y="4647"/>
                  <a:pt x="9274" y="4578"/>
                  <a:pt x="9260" y="4513"/>
                </a:cubicBezTo>
                <a:cubicBezTo>
                  <a:pt x="9227" y="4402"/>
                  <a:pt x="9258" y="4263"/>
                  <a:pt x="9221" y="4073"/>
                </a:cubicBezTo>
                <a:cubicBezTo>
                  <a:pt x="9210" y="4022"/>
                  <a:pt x="9191" y="3972"/>
                  <a:pt x="9165" y="3927"/>
                </a:cubicBezTo>
                <a:cubicBezTo>
                  <a:pt x="9140" y="3883"/>
                  <a:pt x="9108" y="3843"/>
                  <a:pt x="9071" y="3808"/>
                </a:cubicBezTo>
                <a:cubicBezTo>
                  <a:pt x="9005" y="3748"/>
                  <a:pt x="8930" y="3698"/>
                  <a:pt x="8848" y="3661"/>
                </a:cubicBezTo>
                <a:lnTo>
                  <a:pt x="8741" y="3613"/>
                </a:lnTo>
                <a:lnTo>
                  <a:pt x="8690" y="3591"/>
                </a:lnTo>
                <a:cubicBezTo>
                  <a:pt x="8670" y="3583"/>
                  <a:pt x="8650" y="3574"/>
                  <a:pt x="8628" y="3567"/>
                </a:cubicBezTo>
                <a:cubicBezTo>
                  <a:pt x="8545" y="3538"/>
                  <a:pt x="8457" y="3520"/>
                  <a:pt x="8368" y="3516"/>
                </a:cubicBezTo>
                <a:cubicBezTo>
                  <a:pt x="8350" y="3515"/>
                  <a:pt x="8332" y="3514"/>
                  <a:pt x="8313" y="3514"/>
                </a:cubicBezTo>
                <a:cubicBezTo>
                  <a:pt x="8161" y="3514"/>
                  <a:pt x="8014" y="3547"/>
                  <a:pt x="7892" y="3572"/>
                </a:cubicBezTo>
                <a:cubicBezTo>
                  <a:pt x="7752" y="3599"/>
                  <a:pt x="7594" y="3621"/>
                  <a:pt x="7435" y="3681"/>
                </a:cubicBezTo>
                <a:cubicBezTo>
                  <a:pt x="7309" y="3728"/>
                  <a:pt x="7160" y="3762"/>
                  <a:pt x="7005" y="3834"/>
                </a:cubicBezTo>
                <a:cubicBezTo>
                  <a:pt x="6920" y="3874"/>
                  <a:pt x="6871" y="3903"/>
                  <a:pt x="6800" y="3939"/>
                </a:cubicBezTo>
                <a:cubicBezTo>
                  <a:pt x="6734" y="3973"/>
                  <a:pt x="6666" y="4009"/>
                  <a:pt x="6597" y="4051"/>
                </a:cubicBezTo>
                <a:cubicBezTo>
                  <a:pt x="6562" y="4072"/>
                  <a:pt x="6529" y="4095"/>
                  <a:pt x="6494" y="4119"/>
                </a:cubicBezTo>
                <a:cubicBezTo>
                  <a:pt x="6454" y="4147"/>
                  <a:pt x="6418" y="4179"/>
                  <a:pt x="6384" y="4215"/>
                </a:cubicBezTo>
                <a:cubicBezTo>
                  <a:pt x="6321" y="4285"/>
                  <a:pt x="6279" y="4356"/>
                  <a:pt x="6240" y="4417"/>
                </a:cubicBezTo>
                <a:cubicBezTo>
                  <a:pt x="6202" y="4478"/>
                  <a:pt x="6168" y="4527"/>
                  <a:pt x="6130" y="4561"/>
                </a:cubicBezTo>
                <a:cubicBezTo>
                  <a:pt x="6079" y="4608"/>
                  <a:pt x="6026" y="4650"/>
                  <a:pt x="5972" y="4690"/>
                </a:cubicBezTo>
                <a:cubicBezTo>
                  <a:pt x="5904" y="4739"/>
                  <a:pt x="5840" y="4795"/>
                  <a:pt x="5782" y="4854"/>
                </a:cubicBezTo>
                <a:cubicBezTo>
                  <a:pt x="5767" y="4871"/>
                  <a:pt x="5751" y="4890"/>
                  <a:pt x="5737" y="4907"/>
                </a:cubicBezTo>
                <a:lnTo>
                  <a:pt x="5700" y="4955"/>
                </a:lnTo>
                <a:cubicBezTo>
                  <a:pt x="5677" y="4988"/>
                  <a:pt x="5654" y="5021"/>
                  <a:pt x="5632" y="5054"/>
                </a:cubicBezTo>
                <a:cubicBezTo>
                  <a:pt x="5589" y="5119"/>
                  <a:pt x="5550" y="5185"/>
                  <a:pt x="5512" y="5251"/>
                </a:cubicBezTo>
                <a:lnTo>
                  <a:pt x="5455" y="5348"/>
                </a:lnTo>
                <a:cubicBezTo>
                  <a:pt x="5436" y="5383"/>
                  <a:pt x="5415" y="5421"/>
                  <a:pt x="5398" y="5457"/>
                </a:cubicBezTo>
                <a:cubicBezTo>
                  <a:pt x="5392" y="5468"/>
                  <a:pt x="5387" y="5479"/>
                  <a:pt x="5381" y="5491"/>
                </a:cubicBezTo>
                <a:lnTo>
                  <a:pt x="5381" y="5491"/>
                </a:lnTo>
                <a:cubicBezTo>
                  <a:pt x="5342" y="5396"/>
                  <a:pt x="5309" y="5294"/>
                  <a:pt x="5272" y="5190"/>
                </a:cubicBezTo>
                <a:lnTo>
                  <a:pt x="5209" y="5013"/>
                </a:lnTo>
                <a:lnTo>
                  <a:pt x="5183" y="4938"/>
                </a:lnTo>
                <a:cubicBezTo>
                  <a:pt x="5176" y="4915"/>
                  <a:pt x="5170" y="4892"/>
                  <a:pt x="5165" y="4868"/>
                </a:cubicBezTo>
                <a:cubicBezTo>
                  <a:pt x="5142" y="4765"/>
                  <a:pt x="5143" y="4626"/>
                  <a:pt x="5065" y="4462"/>
                </a:cubicBezTo>
                <a:cubicBezTo>
                  <a:pt x="4977" y="4301"/>
                  <a:pt x="4866" y="4225"/>
                  <a:pt x="4815" y="4151"/>
                </a:cubicBezTo>
                <a:cubicBezTo>
                  <a:pt x="4804" y="4136"/>
                  <a:pt x="4794" y="4120"/>
                  <a:pt x="4786" y="4104"/>
                </a:cubicBezTo>
                <a:lnTo>
                  <a:pt x="4747" y="4020"/>
                </a:lnTo>
                <a:lnTo>
                  <a:pt x="4667" y="3850"/>
                </a:lnTo>
                <a:lnTo>
                  <a:pt x="4589" y="3680"/>
                </a:lnTo>
                <a:cubicBezTo>
                  <a:pt x="4569" y="3636"/>
                  <a:pt x="4554" y="3591"/>
                  <a:pt x="4544" y="3544"/>
                </a:cubicBezTo>
                <a:cubicBezTo>
                  <a:pt x="4530" y="3488"/>
                  <a:pt x="4517" y="3425"/>
                  <a:pt x="4495" y="3353"/>
                </a:cubicBezTo>
                <a:cubicBezTo>
                  <a:pt x="4472" y="3278"/>
                  <a:pt x="4439" y="3206"/>
                  <a:pt x="4395" y="3140"/>
                </a:cubicBezTo>
                <a:cubicBezTo>
                  <a:pt x="4314" y="3019"/>
                  <a:pt x="4231" y="2929"/>
                  <a:pt x="4180" y="2845"/>
                </a:cubicBezTo>
                <a:lnTo>
                  <a:pt x="4003" y="2522"/>
                </a:lnTo>
                <a:cubicBezTo>
                  <a:pt x="3971" y="2467"/>
                  <a:pt x="3951" y="2419"/>
                  <a:pt x="3901" y="2349"/>
                </a:cubicBezTo>
                <a:cubicBezTo>
                  <a:pt x="3861" y="2293"/>
                  <a:pt x="3816" y="2241"/>
                  <a:pt x="3768" y="2191"/>
                </a:cubicBezTo>
                <a:cubicBezTo>
                  <a:pt x="3692" y="2113"/>
                  <a:pt x="3628" y="2024"/>
                  <a:pt x="3578" y="1927"/>
                </a:cubicBezTo>
                <a:cubicBezTo>
                  <a:pt x="3521" y="1828"/>
                  <a:pt x="3459" y="1703"/>
                  <a:pt x="3379" y="1596"/>
                </a:cubicBezTo>
                <a:lnTo>
                  <a:pt x="3158" y="1293"/>
                </a:lnTo>
                <a:cubicBezTo>
                  <a:pt x="3084" y="1192"/>
                  <a:pt x="3005" y="1096"/>
                  <a:pt x="2930" y="997"/>
                </a:cubicBezTo>
                <a:lnTo>
                  <a:pt x="2820" y="855"/>
                </a:lnTo>
                <a:cubicBezTo>
                  <a:pt x="2791" y="812"/>
                  <a:pt x="2767" y="767"/>
                  <a:pt x="2745" y="721"/>
                </a:cubicBezTo>
                <a:cubicBezTo>
                  <a:pt x="2718" y="667"/>
                  <a:pt x="2691" y="608"/>
                  <a:pt x="2651" y="542"/>
                </a:cubicBezTo>
                <a:cubicBezTo>
                  <a:pt x="2632" y="508"/>
                  <a:pt x="2608" y="475"/>
                  <a:pt x="2584" y="444"/>
                </a:cubicBezTo>
                <a:cubicBezTo>
                  <a:pt x="2558" y="411"/>
                  <a:pt x="2529" y="381"/>
                  <a:pt x="2498" y="352"/>
                </a:cubicBezTo>
                <a:cubicBezTo>
                  <a:pt x="2391" y="258"/>
                  <a:pt x="2273" y="177"/>
                  <a:pt x="2145" y="114"/>
                </a:cubicBezTo>
                <a:cubicBezTo>
                  <a:pt x="2079" y="81"/>
                  <a:pt x="2011" y="53"/>
                  <a:pt x="1941" y="31"/>
                </a:cubicBezTo>
                <a:cubicBezTo>
                  <a:pt x="1868" y="11"/>
                  <a:pt x="1794" y="1"/>
                  <a:pt x="17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9" name="Google Shape;1399;p43"/>
          <p:cNvGrpSpPr/>
          <p:nvPr/>
        </p:nvGrpSpPr>
        <p:grpSpPr>
          <a:xfrm>
            <a:off x="3881392" y="1335799"/>
            <a:ext cx="1178889" cy="381555"/>
            <a:chOff x="1583150" y="4335950"/>
            <a:chExt cx="813925" cy="263450"/>
          </a:xfrm>
        </p:grpSpPr>
        <p:sp>
          <p:nvSpPr>
            <p:cNvPr id="1400" name="Google Shape;1400;p43"/>
            <p:cNvSpPr/>
            <p:nvPr/>
          </p:nvSpPr>
          <p:spPr>
            <a:xfrm>
              <a:off x="1583150" y="4335950"/>
              <a:ext cx="792950" cy="263450"/>
            </a:xfrm>
            <a:custGeom>
              <a:avLst/>
              <a:gdLst/>
              <a:ahLst/>
              <a:cxnLst/>
              <a:rect l="l" t="t" r="r" b="b"/>
              <a:pathLst>
                <a:path w="31718" h="10538" extrusionOk="0">
                  <a:moveTo>
                    <a:pt x="8261" y="413"/>
                  </a:moveTo>
                  <a:cubicBezTo>
                    <a:pt x="8260" y="413"/>
                    <a:pt x="8260" y="413"/>
                    <a:pt x="8260" y="413"/>
                  </a:cubicBezTo>
                  <a:cubicBezTo>
                    <a:pt x="8259" y="413"/>
                    <a:pt x="8259" y="413"/>
                    <a:pt x="8258" y="413"/>
                  </a:cubicBezTo>
                  <a:lnTo>
                    <a:pt x="8258" y="413"/>
                  </a:lnTo>
                  <a:cubicBezTo>
                    <a:pt x="8258" y="413"/>
                    <a:pt x="8258" y="413"/>
                    <a:pt x="8258" y="413"/>
                  </a:cubicBezTo>
                  <a:close/>
                  <a:moveTo>
                    <a:pt x="9807" y="727"/>
                  </a:moveTo>
                  <a:cubicBezTo>
                    <a:pt x="9807" y="727"/>
                    <a:pt x="9807" y="727"/>
                    <a:pt x="9807" y="727"/>
                  </a:cubicBezTo>
                  <a:cubicBezTo>
                    <a:pt x="9804" y="728"/>
                    <a:pt x="9802" y="729"/>
                    <a:pt x="9801" y="729"/>
                  </a:cubicBezTo>
                  <a:lnTo>
                    <a:pt x="9801" y="729"/>
                  </a:lnTo>
                  <a:cubicBezTo>
                    <a:pt x="9804" y="727"/>
                    <a:pt x="9806" y="727"/>
                    <a:pt x="9807" y="727"/>
                  </a:cubicBezTo>
                  <a:close/>
                  <a:moveTo>
                    <a:pt x="9730" y="727"/>
                  </a:moveTo>
                  <a:lnTo>
                    <a:pt x="9739" y="729"/>
                  </a:lnTo>
                  <a:lnTo>
                    <a:pt x="9739" y="729"/>
                  </a:lnTo>
                  <a:cubicBezTo>
                    <a:pt x="9736" y="729"/>
                    <a:pt x="9733" y="728"/>
                    <a:pt x="9730" y="727"/>
                  </a:cubicBezTo>
                  <a:close/>
                  <a:moveTo>
                    <a:pt x="11298" y="1059"/>
                  </a:moveTo>
                  <a:cubicBezTo>
                    <a:pt x="11299" y="1061"/>
                    <a:pt x="11299" y="1061"/>
                    <a:pt x="11299" y="1061"/>
                  </a:cubicBezTo>
                  <a:cubicBezTo>
                    <a:pt x="11299" y="1061"/>
                    <a:pt x="11299" y="1061"/>
                    <a:pt x="11298" y="1059"/>
                  </a:cubicBezTo>
                  <a:close/>
                  <a:moveTo>
                    <a:pt x="10527" y="1100"/>
                  </a:moveTo>
                  <a:lnTo>
                    <a:pt x="10540" y="1110"/>
                  </a:lnTo>
                  <a:cubicBezTo>
                    <a:pt x="10543" y="1112"/>
                    <a:pt x="10544" y="1113"/>
                    <a:pt x="10544" y="1113"/>
                  </a:cubicBezTo>
                  <a:cubicBezTo>
                    <a:pt x="10543" y="1113"/>
                    <a:pt x="10541" y="1111"/>
                    <a:pt x="10539" y="1110"/>
                  </a:cubicBezTo>
                  <a:lnTo>
                    <a:pt x="10531" y="1104"/>
                  </a:lnTo>
                  <a:cubicBezTo>
                    <a:pt x="10530" y="1102"/>
                    <a:pt x="10528" y="1101"/>
                    <a:pt x="10527" y="1100"/>
                  </a:cubicBezTo>
                  <a:close/>
                  <a:moveTo>
                    <a:pt x="7530" y="1257"/>
                  </a:moveTo>
                  <a:cubicBezTo>
                    <a:pt x="7525" y="1260"/>
                    <a:pt x="7521" y="1263"/>
                    <a:pt x="7516" y="1266"/>
                  </a:cubicBezTo>
                  <a:lnTo>
                    <a:pt x="7530" y="1257"/>
                  </a:lnTo>
                  <a:close/>
                  <a:moveTo>
                    <a:pt x="19643" y="1708"/>
                  </a:moveTo>
                  <a:lnTo>
                    <a:pt x="19643" y="1708"/>
                  </a:lnTo>
                  <a:cubicBezTo>
                    <a:pt x="19643" y="1708"/>
                    <a:pt x="19642" y="1709"/>
                    <a:pt x="19640" y="1712"/>
                  </a:cubicBezTo>
                  <a:cubicBezTo>
                    <a:pt x="19640" y="1712"/>
                    <a:pt x="19640" y="1712"/>
                    <a:pt x="19640" y="1712"/>
                  </a:cubicBezTo>
                  <a:lnTo>
                    <a:pt x="19640" y="1712"/>
                  </a:lnTo>
                  <a:cubicBezTo>
                    <a:pt x="19642" y="1709"/>
                    <a:pt x="19643" y="1708"/>
                    <a:pt x="19643" y="1708"/>
                  </a:cubicBezTo>
                  <a:close/>
                  <a:moveTo>
                    <a:pt x="19108" y="1843"/>
                  </a:moveTo>
                  <a:cubicBezTo>
                    <a:pt x="19109" y="1843"/>
                    <a:pt x="19108" y="1844"/>
                    <a:pt x="19104" y="1845"/>
                  </a:cubicBezTo>
                  <a:lnTo>
                    <a:pt x="19104" y="1845"/>
                  </a:lnTo>
                  <a:cubicBezTo>
                    <a:pt x="19106" y="1844"/>
                    <a:pt x="19106" y="1843"/>
                    <a:pt x="19106" y="1843"/>
                  </a:cubicBezTo>
                  <a:cubicBezTo>
                    <a:pt x="19107" y="1843"/>
                    <a:pt x="19108" y="1843"/>
                    <a:pt x="19108" y="1843"/>
                  </a:cubicBezTo>
                  <a:close/>
                  <a:moveTo>
                    <a:pt x="6719" y="1895"/>
                  </a:moveTo>
                  <a:cubicBezTo>
                    <a:pt x="6718" y="1896"/>
                    <a:pt x="6717" y="1896"/>
                    <a:pt x="6717" y="1896"/>
                  </a:cubicBezTo>
                  <a:cubicBezTo>
                    <a:pt x="6717" y="1896"/>
                    <a:pt x="6718" y="1896"/>
                    <a:pt x="6719" y="1895"/>
                  </a:cubicBezTo>
                  <a:close/>
                  <a:moveTo>
                    <a:pt x="11065" y="3144"/>
                  </a:moveTo>
                  <a:cubicBezTo>
                    <a:pt x="11065" y="3145"/>
                    <a:pt x="11065" y="3145"/>
                    <a:pt x="11064" y="3145"/>
                  </a:cubicBezTo>
                  <a:cubicBezTo>
                    <a:pt x="11064" y="3145"/>
                    <a:pt x="11064" y="3145"/>
                    <a:pt x="11065" y="3144"/>
                  </a:cubicBezTo>
                  <a:close/>
                  <a:moveTo>
                    <a:pt x="5700" y="3355"/>
                  </a:moveTo>
                  <a:cubicBezTo>
                    <a:pt x="5700" y="3356"/>
                    <a:pt x="5700" y="3357"/>
                    <a:pt x="5699" y="3358"/>
                  </a:cubicBezTo>
                  <a:lnTo>
                    <a:pt x="5700" y="3355"/>
                  </a:lnTo>
                  <a:close/>
                  <a:moveTo>
                    <a:pt x="5060" y="3623"/>
                  </a:moveTo>
                  <a:cubicBezTo>
                    <a:pt x="5060" y="3623"/>
                    <a:pt x="5059" y="3624"/>
                    <a:pt x="5058" y="3626"/>
                  </a:cubicBezTo>
                  <a:lnTo>
                    <a:pt x="5058" y="3626"/>
                  </a:lnTo>
                  <a:cubicBezTo>
                    <a:pt x="5059" y="3624"/>
                    <a:pt x="5059" y="3623"/>
                    <a:pt x="5060" y="3623"/>
                  </a:cubicBezTo>
                  <a:close/>
                  <a:moveTo>
                    <a:pt x="5430" y="4138"/>
                  </a:moveTo>
                  <a:cubicBezTo>
                    <a:pt x="5431" y="4142"/>
                    <a:pt x="5431" y="4146"/>
                    <a:pt x="5432" y="4151"/>
                  </a:cubicBezTo>
                  <a:lnTo>
                    <a:pt x="5432" y="4151"/>
                  </a:lnTo>
                  <a:lnTo>
                    <a:pt x="5431" y="4147"/>
                  </a:lnTo>
                  <a:lnTo>
                    <a:pt x="5430" y="4138"/>
                  </a:lnTo>
                  <a:close/>
                  <a:moveTo>
                    <a:pt x="5416" y="4240"/>
                  </a:moveTo>
                  <a:lnTo>
                    <a:pt x="5416" y="4240"/>
                  </a:lnTo>
                  <a:cubicBezTo>
                    <a:pt x="5414" y="4243"/>
                    <a:pt x="5413" y="4244"/>
                    <a:pt x="5413" y="4244"/>
                  </a:cubicBezTo>
                  <a:cubicBezTo>
                    <a:pt x="5413" y="4244"/>
                    <a:pt x="5413" y="4242"/>
                    <a:pt x="5416" y="4240"/>
                  </a:cubicBezTo>
                  <a:close/>
                  <a:moveTo>
                    <a:pt x="5548" y="4521"/>
                  </a:moveTo>
                  <a:lnTo>
                    <a:pt x="5549" y="4523"/>
                  </a:lnTo>
                  <a:cubicBezTo>
                    <a:pt x="5549" y="4524"/>
                    <a:pt x="5550" y="4525"/>
                    <a:pt x="5549" y="4525"/>
                  </a:cubicBezTo>
                  <a:cubicBezTo>
                    <a:pt x="5549" y="4525"/>
                    <a:pt x="5549" y="4524"/>
                    <a:pt x="5548" y="4521"/>
                  </a:cubicBezTo>
                  <a:close/>
                  <a:moveTo>
                    <a:pt x="28616" y="5134"/>
                  </a:moveTo>
                  <a:cubicBezTo>
                    <a:pt x="28616" y="5134"/>
                    <a:pt x="28616" y="5134"/>
                    <a:pt x="28616" y="5134"/>
                  </a:cubicBezTo>
                  <a:lnTo>
                    <a:pt x="28616" y="5134"/>
                  </a:lnTo>
                  <a:cubicBezTo>
                    <a:pt x="28616" y="5134"/>
                    <a:pt x="28616" y="5134"/>
                    <a:pt x="28616" y="5134"/>
                  </a:cubicBezTo>
                  <a:close/>
                  <a:moveTo>
                    <a:pt x="20602" y="1471"/>
                  </a:moveTo>
                  <a:lnTo>
                    <a:pt x="20602" y="1471"/>
                  </a:lnTo>
                  <a:cubicBezTo>
                    <a:pt x="20623" y="1475"/>
                    <a:pt x="20642" y="1482"/>
                    <a:pt x="20660" y="1491"/>
                  </a:cubicBezTo>
                  <a:cubicBezTo>
                    <a:pt x="20724" y="1515"/>
                    <a:pt x="20802" y="1565"/>
                    <a:pt x="20931" y="1603"/>
                  </a:cubicBezTo>
                  <a:cubicBezTo>
                    <a:pt x="20966" y="1615"/>
                    <a:pt x="21005" y="1620"/>
                    <a:pt x="21043" y="1623"/>
                  </a:cubicBezTo>
                  <a:cubicBezTo>
                    <a:pt x="21054" y="1624"/>
                    <a:pt x="21064" y="1625"/>
                    <a:pt x="21074" y="1625"/>
                  </a:cubicBezTo>
                  <a:cubicBezTo>
                    <a:pt x="21082" y="1625"/>
                    <a:pt x="21089" y="1624"/>
                    <a:pt x="21096" y="1624"/>
                  </a:cubicBezTo>
                  <a:lnTo>
                    <a:pt x="21139" y="1623"/>
                  </a:lnTo>
                  <a:cubicBezTo>
                    <a:pt x="21193" y="1619"/>
                    <a:pt x="21241" y="1612"/>
                    <a:pt x="21283" y="1608"/>
                  </a:cubicBezTo>
                  <a:cubicBezTo>
                    <a:pt x="21322" y="1602"/>
                    <a:pt x="21355" y="1600"/>
                    <a:pt x="21380" y="1600"/>
                  </a:cubicBezTo>
                  <a:cubicBezTo>
                    <a:pt x="21408" y="1600"/>
                    <a:pt x="21428" y="1603"/>
                    <a:pt x="21439" y="1608"/>
                  </a:cubicBezTo>
                  <a:lnTo>
                    <a:pt x="21541" y="1654"/>
                  </a:lnTo>
                  <a:cubicBezTo>
                    <a:pt x="21580" y="1672"/>
                    <a:pt x="21617" y="1688"/>
                    <a:pt x="21648" y="1706"/>
                  </a:cubicBezTo>
                  <a:cubicBezTo>
                    <a:pt x="21674" y="1718"/>
                    <a:pt x="21699" y="1735"/>
                    <a:pt x="21723" y="1752"/>
                  </a:cubicBezTo>
                  <a:cubicBezTo>
                    <a:pt x="21737" y="1764"/>
                    <a:pt x="21749" y="1776"/>
                    <a:pt x="21758" y="1791"/>
                  </a:cubicBezTo>
                  <a:cubicBezTo>
                    <a:pt x="21784" y="1832"/>
                    <a:pt x="21808" y="1896"/>
                    <a:pt x="21827" y="1969"/>
                  </a:cubicBezTo>
                  <a:cubicBezTo>
                    <a:pt x="21838" y="2006"/>
                    <a:pt x="21847" y="2047"/>
                    <a:pt x="21856" y="2088"/>
                  </a:cubicBezTo>
                  <a:lnTo>
                    <a:pt x="21868" y="2146"/>
                  </a:lnTo>
                  <a:cubicBezTo>
                    <a:pt x="21870" y="2159"/>
                    <a:pt x="21872" y="2170"/>
                    <a:pt x="21872" y="2183"/>
                  </a:cubicBezTo>
                  <a:cubicBezTo>
                    <a:pt x="21877" y="2241"/>
                    <a:pt x="21869" y="2318"/>
                    <a:pt x="21861" y="2409"/>
                  </a:cubicBezTo>
                  <a:lnTo>
                    <a:pt x="21855" y="2481"/>
                  </a:lnTo>
                  <a:lnTo>
                    <a:pt x="21852" y="2546"/>
                  </a:lnTo>
                  <a:cubicBezTo>
                    <a:pt x="21848" y="2576"/>
                    <a:pt x="21843" y="2606"/>
                    <a:pt x="21835" y="2635"/>
                  </a:cubicBezTo>
                  <a:cubicBezTo>
                    <a:pt x="21818" y="2702"/>
                    <a:pt x="21787" y="2786"/>
                    <a:pt x="21760" y="2889"/>
                  </a:cubicBezTo>
                  <a:cubicBezTo>
                    <a:pt x="21731" y="3001"/>
                    <a:pt x="21728" y="3114"/>
                    <a:pt x="21722" y="3193"/>
                  </a:cubicBezTo>
                  <a:cubicBezTo>
                    <a:pt x="21720" y="3226"/>
                    <a:pt x="21716" y="3261"/>
                    <a:pt x="21709" y="3293"/>
                  </a:cubicBezTo>
                  <a:cubicBezTo>
                    <a:pt x="21704" y="3323"/>
                    <a:pt x="21702" y="3324"/>
                    <a:pt x="21681" y="3374"/>
                  </a:cubicBezTo>
                  <a:lnTo>
                    <a:pt x="21581" y="3608"/>
                  </a:lnTo>
                  <a:cubicBezTo>
                    <a:pt x="21548" y="3683"/>
                    <a:pt x="21516" y="3772"/>
                    <a:pt x="21482" y="3824"/>
                  </a:cubicBezTo>
                  <a:cubicBezTo>
                    <a:pt x="21445" y="3886"/>
                    <a:pt x="21396" y="3952"/>
                    <a:pt x="21343" y="4028"/>
                  </a:cubicBezTo>
                  <a:cubicBezTo>
                    <a:pt x="21317" y="4066"/>
                    <a:pt x="21289" y="4107"/>
                    <a:pt x="21262" y="4149"/>
                  </a:cubicBezTo>
                  <a:cubicBezTo>
                    <a:pt x="21259" y="4155"/>
                    <a:pt x="21256" y="4160"/>
                    <a:pt x="21253" y="4164"/>
                  </a:cubicBezTo>
                  <a:cubicBezTo>
                    <a:pt x="21252" y="4166"/>
                    <a:pt x="21250" y="4168"/>
                    <a:pt x="21247" y="4170"/>
                  </a:cubicBezTo>
                  <a:cubicBezTo>
                    <a:pt x="21241" y="4177"/>
                    <a:pt x="21235" y="4184"/>
                    <a:pt x="21228" y="4190"/>
                  </a:cubicBezTo>
                  <a:cubicBezTo>
                    <a:pt x="21189" y="4223"/>
                    <a:pt x="21112" y="4264"/>
                    <a:pt x="21017" y="4335"/>
                  </a:cubicBezTo>
                  <a:cubicBezTo>
                    <a:pt x="20962" y="4378"/>
                    <a:pt x="20913" y="4430"/>
                    <a:pt x="20873" y="4488"/>
                  </a:cubicBezTo>
                  <a:cubicBezTo>
                    <a:pt x="20838" y="4542"/>
                    <a:pt x="20809" y="4600"/>
                    <a:pt x="20787" y="4661"/>
                  </a:cubicBezTo>
                  <a:cubicBezTo>
                    <a:pt x="20752" y="4765"/>
                    <a:pt x="20732" y="4845"/>
                    <a:pt x="20710" y="4884"/>
                  </a:cubicBezTo>
                  <a:cubicBezTo>
                    <a:pt x="20707" y="4892"/>
                    <a:pt x="20702" y="4899"/>
                    <a:pt x="20697" y="4906"/>
                  </a:cubicBezTo>
                  <a:lnTo>
                    <a:pt x="20687" y="4921"/>
                  </a:lnTo>
                  <a:cubicBezTo>
                    <a:pt x="20676" y="4934"/>
                    <a:pt x="20665" y="4948"/>
                    <a:pt x="20657" y="4960"/>
                  </a:cubicBezTo>
                  <a:cubicBezTo>
                    <a:pt x="20623" y="5008"/>
                    <a:pt x="20594" y="5058"/>
                    <a:pt x="20570" y="5110"/>
                  </a:cubicBezTo>
                  <a:cubicBezTo>
                    <a:pt x="20537" y="5177"/>
                    <a:pt x="20511" y="5235"/>
                    <a:pt x="20488" y="5275"/>
                  </a:cubicBezTo>
                  <a:lnTo>
                    <a:pt x="20488" y="5275"/>
                  </a:lnTo>
                  <a:cubicBezTo>
                    <a:pt x="20445" y="5255"/>
                    <a:pt x="20397" y="5238"/>
                    <a:pt x="20381" y="5231"/>
                  </a:cubicBezTo>
                  <a:cubicBezTo>
                    <a:pt x="20323" y="5204"/>
                    <a:pt x="20258" y="5160"/>
                    <a:pt x="20180" y="5111"/>
                  </a:cubicBezTo>
                  <a:cubicBezTo>
                    <a:pt x="20142" y="5085"/>
                    <a:pt x="20099" y="5059"/>
                    <a:pt x="20051" y="5034"/>
                  </a:cubicBezTo>
                  <a:cubicBezTo>
                    <a:pt x="20025" y="5019"/>
                    <a:pt x="19997" y="5007"/>
                    <a:pt x="19968" y="4995"/>
                  </a:cubicBezTo>
                  <a:cubicBezTo>
                    <a:pt x="19938" y="4985"/>
                    <a:pt x="19907" y="4976"/>
                    <a:pt x="19876" y="4969"/>
                  </a:cubicBezTo>
                  <a:cubicBezTo>
                    <a:pt x="19759" y="4945"/>
                    <a:pt x="19668" y="4947"/>
                    <a:pt x="19607" y="4934"/>
                  </a:cubicBezTo>
                  <a:cubicBezTo>
                    <a:pt x="19541" y="4919"/>
                    <a:pt x="19543" y="4919"/>
                    <a:pt x="19503" y="4877"/>
                  </a:cubicBezTo>
                  <a:cubicBezTo>
                    <a:pt x="19466" y="4836"/>
                    <a:pt x="19428" y="4759"/>
                    <a:pt x="19363" y="4669"/>
                  </a:cubicBezTo>
                  <a:cubicBezTo>
                    <a:pt x="19326" y="4617"/>
                    <a:pt x="19282" y="4570"/>
                    <a:pt x="19231" y="4531"/>
                  </a:cubicBezTo>
                  <a:cubicBezTo>
                    <a:pt x="19183" y="4496"/>
                    <a:pt x="19132" y="4466"/>
                    <a:pt x="19076" y="4442"/>
                  </a:cubicBezTo>
                  <a:cubicBezTo>
                    <a:pt x="18983" y="4399"/>
                    <a:pt x="18904" y="4371"/>
                    <a:pt x="18869" y="4346"/>
                  </a:cubicBezTo>
                  <a:cubicBezTo>
                    <a:pt x="18863" y="4341"/>
                    <a:pt x="18857" y="4335"/>
                    <a:pt x="18851" y="4330"/>
                  </a:cubicBezTo>
                  <a:lnTo>
                    <a:pt x="18832" y="4310"/>
                  </a:lnTo>
                  <a:cubicBezTo>
                    <a:pt x="18822" y="4298"/>
                    <a:pt x="18812" y="4287"/>
                    <a:pt x="18799" y="4277"/>
                  </a:cubicBezTo>
                  <a:cubicBezTo>
                    <a:pt x="18760" y="4241"/>
                    <a:pt x="18718" y="4206"/>
                    <a:pt x="18674" y="4176"/>
                  </a:cubicBezTo>
                  <a:cubicBezTo>
                    <a:pt x="18597" y="4122"/>
                    <a:pt x="18531" y="4075"/>
                    <a:pt x="18504" y="4043"/>
                  </a:cubicBezTo>
                  <a:cubicBezTo>
                    <a:pt x="18495" y="4034"/>
                    <a:pt x="18489" y="4022"/>
                    <a:pt x="18486" y="4008"/>
                  </a:cubicBezTo>
                  <a:cubicBezTo>
                    <a:pt x="18480" y="3984"/>
                    <a:pt x="18478" y="3960"/>
                    <a:pt x="18478" y="3935"/>
                  </a:cubicBezTo>
                  <a:cubicBezTo>
                    <a:pt x="18477" y="3866"/>
                    <a:pt x="18489" y="3780"/>
                    <a:pt x="18488" y="3666"/>
                  </a:cubicBezTo>
                  <a:cubicBezTo>
                    <a:pt x="18487" y="3605"/>
                    <a:pt x="18478" y="3543"/>
                    <a:pt x="18462" y="3483"/>
                  </a:cubicBezTo>
                  <a:cubicBezTo>
                    <a:pt x="18445" y="3427"/>
                    <a:pt x="18427" y="3381"/>
                    <a:pt x="18412" y="3339"/>
                  </a:cubicBezTo>
                  <a:cubicBezTo>
                    <a:pt x="18380" y="3259"/>
                    <a:pt x="18358" y="3190"/>
                    <a:pt x="18358" y="3153"/>
                  </a:cubicBezTo>
                  <a:cubicBezTo>
                    <a:pt x="18358" y="3147"/>
                    <a:pt x="18358" y="3140"/>
                    <a:pt x="18359" y="3132"/>
                  </a:cubicBezTo>
                  <a:cubicBezTo>
                    <a:pt x="18360" y="3129"/>
                    <a:pt x="18361" y="3127"/>
                    <a:pt x="18362" y="3123"/>
                  </a:cubicBezTo>
                  <a:cubicBezTo>
                    <a:pt x="18373" y="3105"/>
                    <a:pt x="18385" y="3088"/>
                    <a:pt x="18400" y="3073"/>
                  </a:cubicBezTo>
                  <a:cubicBezTo>
                    <a:pt x="18444" y="3024"/>
                    <a:pt x="18514" y="2971"/>
                    <a:pt x="18592" y="2887"/>
                  </a:cubicBezTo>
                  <a:cubicBezTo>
                    <a:pt x="18640" y="2836"/>
                    <a:pt x="18679" y="2776"/>
                    <a:pt x="18705" y="2710"/>
                  </a:cubicBezTo>
                  <a:cubicBezTo>
                    <a:pt x="18726" y="2653"/>
                    <a:pt x="18741" y="2593"/>
                    <a:pt x="18748" y="2533"/>
                  </a:cubicBezTo>
                  <a:cubicBezTo>
                    <a:pt x="18762" y="2433"/>
                    <a:pt x="18768" y="2347"/>
                    <a:pt x="18782" y="2302"/>
                  </a:cubicBezTo>
                  <a:cubicBezTo>
                    <a:pt x="18783" y="2298"/>
                    <a:pt x="18784" y="2293"/>
                    <a:pt x="18786" y="2289"/>
                  </a:cubicBezTo>
                  <a:lnTo>
                    <a:pt x="18786" y="2289"/>
                  </a:lnTo>
                  <a:cubicBezTo>
                    <a:pt x="18798" y="2287"/>
                    <a:pt x="18815" y="2286"/>
                    <a:pt x="18835" y="2286"/>
                  </a:cubicBezTo>
                  <a:cubicBezTo>
                    <a:pt x="18880" y="2286"/>
                    <a:pt x="18942" y="2290"/>
                    <a:pt x="19009" y="2292"/>
                  </a:cubicBezTo>
                  <a:cubicBezTo>
                    <a:pt x="19019" y="2292"/>
                    <a:pt x="19030" y="2292"/>
                    <a:pt x="19040" y="2292"/>
                  </a:cubicBezTo>
                  <a:cubicBezTo>
                    <a:pt x="19090" y="2292"/>
                    <a:pt x="19139" y="2287"/>
                    <a:pt x="19188" y="2279"/>
                  </a:cubicBezTo>
                  <a:cubicBezTo>
                    <a:pt x="19230" y="2272"/>
                    <a:pt x="19270" y="2258"/>
                    <a:pt x="19307" y="2240"/>
                  </a:cubicBezTo>
                  <a:cubicBezTo>
                    <a:pt x="19352" y="2218"/>
                    <a:pt x="19392" y="2188"/>
                    <a:pt x="19425" y="2151"/>
                  </a:cubicBezTo>
                  <a:cubicBezTo>
                    <a:pt x="19536" y="2014"/>
                    <a:pt x="19549" y="1921"/>
                    <a:pt x="19585" y="1839"/>
                  </a:cubicBezTo>
                  <a:cubicBezTo>
                    <a:pt x="19599" y="1799"/>
                    <a:pt x="19614" y="1766"/>
                    <a:pt x="19625" y="1738"/>
                  </a:cubicBezTo>
                  <a:cubicBezTo>
                    <a:pt x="19629" y="1729"/>
                    <a:pt x="19633" y="1722"/>
                    <a:pt x="19637" y="1716"/>
                  </a:cubicBezTo>
                  <a:lnTo>
                    <a:pt x="19637" y="1716"/>
                  </a:lnTo>
                  <a:cubicBezTo>
                    <a:pt x="19641" y="1715"/>
                    <a:pt x="19647" y="1714"/>
                    <a:pt x="19653" y="1714"/>
                  </a:cubicBezTo>
                  <a:cubicBezTo>
                    <a:pt x="19669" y="1712"/>
                    <a:pt x="19686" y="1711"/>
                    <a:pt x="19703" y="1711"/>
                  </a:cubicBezTo>
                  <a:cubicBezTo>
                    <a:pt x="19717" y="1711"/>
                    <a:pt x="19731" y="1712"/>
                    <a:pt x="19744" y="1713"/>
                  </a:cubicBezTo>
                  <a:cubicBezTo>
                    <a:pt x="19800" y="1714"/>
                    <a:pt x="19865" y="1723"/>
                    <a:pt x="19945" y="1723"/>
                  </a:cubicBezTo>
                  <a:cubicBezTo>
                    <a:pt x="19976" y="1723"/>
                    <a:pt x="20010" y="1722"/>
                    <a:pt x="20046" y="1718"/>
                  </a:cubicBezTo>
                  <a:cubicBezTo>
                    <a:pt x="20196" y="1700"/>
                    <a:pt x="20299" y="1638"/>
                    <a:pt x="20381" y="1588"/>
                  </a:cubicBezTo>
                  <a:cubicBezTo>
                    <a:pt x="20462" y="1538"/>
                    <a:pt x="20529" y="1495"/>
                    <a:pt x="20575" y="1479"/>
                  </a:cubicBezTo>
                  <a:cubicBezTo>
                    <a:pt x="20584" y="1476"/>
                    <a:pt x="20593" y="1474"/>
                    <a:pt x="20602" y="1471"/>
                  </a:cubicBezTo>
                  <a:close/>
                  <a:moveTo>
                    <a:pt x="9509" y="5501"/>
                  </a:moveTo>
                  <a:cubicBezTo>
                    <a:pt x="9508" y="5501"/>
                    <a:pt x="9508" y="5501"/>
                    <a:pt x="9508" y="5501"/>
                  </a:cubicBezTo>
                  <a:lnTo>
                    <a:pt x="9508" y="5501"/>
                  </a:lnTo>
                  <a:cubicBezTo>
                    <a:pt x="9508" y="5501"/>
                    <a:pt x="9508" y="5501"/>
                    <a:pt x="9509" y="5501"/>
                  </a:cubicBezTo>
                  <a:close/>
                  <a:moveTo>
                    <a:pt x="9474" y="5549"/>
                  </a:moveTo>
                  <a:cubicBezTo>
                    <a:pt x="9474" y="5551"/>
                    <a:pt x="9474" y="5552"/>
                    <a:pt x="9474" y="5552"/>
                  </a:cubicBezTo>
                  <a:cubicBezTo>
                    <a:pt x="9474" y="5552"/>
                    <a:pt x="9474" y="5551"/>
                    <a:pt x="9474" y="5550"/>
                  </a:cubicBezTo>
                  <a:cubicBezTo>
                    <a:pt x="9474" y="5549"/>
                    <a:pt x="9474" y="5549"/>
                    <a:pt x="9474" y="5549"/>
                  </a:cubicBezTo>
                  <a:close/>
                  <a:moveTo>
                    <a:pt x="22632" y="5895"/>
                  </a:moveTo>
                  <a:cubicBezTo>
                    <a:pt x="22632" y="5895"/>
                    <a:pt x="22631" y="5895"/>
                    <a:pt x="22631" y="5895"/>
                  </a:cubicBezTo>
                  <a:cubicBezTo>
                    <a:pt x="22631" y="5895"/>
                    <a:pt x="22632" y="5895"/>
                    <a:pt x="22632" y="5895"/>
                  </a:cubicBezTo>
                  <a:close/>
                  <a:moveTo>
                    <a:pt x="19765" y="5984"/>
                  </a:moveTo>
                  <a:cubicBezTo>
                    <a:pt x="19764" y="5985"/>
                    <a:pt x="19762" y="5986"/>
                    <a:pt x="19761" y="5986"/>
                  </a:cubicBezTo>
                  <a:lnTo>
                    <a:pt x="19759" y="5988"/>
                  </a:lnTo>
                  <a:lnTo>
                    <a:pt x="19759" y="5988"/>
                  </a:lnTo>
                  <a:cubicBezTo>
                    <a:pt x="19761" y="5987"/>
                    <a:pt x="19762" y="5985"/>
                    <a:pt x="19764" y="5984"/>
                  </a:cubicBezTo>
                  <a:cubicBezTo>
                    <a:pt x="19764" y="5984"/>
                    <a:pt x="19764" y="5984"/>
                    <a:pt x="19765" y="5984"/>
                  </a:cubicBezTo>
                  <a:close/>
                  <a:moveTo>
                    <a:pt x="25448" y="6016"/>
                  </a:moveTo>
                  <a:cubicBezTo>
                    <a:pt x="25448" y="6016"/>
                    <a:pt x="25448" y="6016"/>
                    <a:pt x="25448" y="6016"/>
                  </a:cubicBezTo>
                  <a:cubicBezTo>
                    <a:pt x="25449" y="6016"/>
                    <a:pt x="25449" y="6016"/>
                    <a:pt x="25448" y="6016"/>
                  </a:cubicBezTo>
                  <a:close/>
                  <a:moveTo>
                    <a:pt x="6746" y="6465"/>
                  </a:moveTo>
                  <a:lnTo>
                    <a:pt x="6746" y="6465"/>
                  </a:lnTo>
                  <a:cubicBezTo>
                    <a:pt x="6746" y="6465"/>
                    <a:pt x="6747" y="6466"/>
                    <a:pt x="6747" y="6466"/>
                  </a:cubicBezTo>
                  <a:cubicBezTo>
                    <a:pt x="6747" y="6466"/>
                    <a:pt x="6747" y="6466"/>
                    <a:pt x="6747" y="6466"/>
                  </a:cubicBezTo>
                  <a:lnTo>
                    <a:pt x="6747" y="6466"/>
                  </a:lnTo>
                  <a:cubicBezTo>
                    <a:pt x="6747" y="6466"/>
                    <a:pt x="6746" y="6465"/>
                    <a:pt x="6746" y="6465"/>
                  </a:cubicBezTo>
                  <a:close/>
                  <a:moveTo>
                    <a:pt x="19527" y="6514"/>
                  </a:moveTo>
                  <a:cubicBezTo>
                    <a:pt x="19526" y="6515"/>
                    <a:pt x="19525" y="6515"/>
                    <a:pt x="19525" y="6516"/>
                  </a:cubicBezTo>
                  <a:cubicBezTo>
                    <a:pt x="19522" y="6515"/>
                    <a:pt x="19523" y="6515"/>
                    <a:pt x="19527" y="6514"/>
                  </a:cubicBezTo>
                  <a:close/>
                  <a:moveTo>
                    <a:pt x="9781" y="739"/>
                  </a:moveTo>
                  <a:cubicBezTo>
                    <a:pt x="9810" y="746"/>
                    <a:pt x="9839" y="754"/>
                    <a:pt x="9869" y="763"/>
                  </a:cubicBezTo>
                  <a:cubicBezTo>
                    <a:pt x="9943" y="784"/>
                    <a:pt x="10017" y="808"/>
                    <a:pt x="10087" y="836"/>
                  </a:cubicBezTo>
                  <a:cubicBezTo>
                    <a:pt x="10151" y="859"/>
                    <a:pt x="10212" y="888"/>
                    <a:pt x="10270" y="922"/>
                  </a:cubicBezTo>
                  <a:cubicBezTo>
                    <a:pt x="10330" y="958"/>
                    <a:pt x="10394" y="1003"/>
                    <a:pt x="10462" y="1053"/>
                  </a:cubicBezTo>
                  <a:lnTo>
                    <a:pt x="10514" y="1090"/>
                  </a:lnTo>
                  <a:lnTo>
                    <a:pt x="10522" y="1096"/>
                  </a:lnTo>
                  <a:lnTo>
                    <a:pt x="10522" y="1096"/>
                  </a:lnTo>
                  <a:cubicBezTo>
                    <a:pt x="10522" y="1097"/>
                    <a:pt x="10523" y="1099"/>
                    <a:pt x="10524" y="1102"/>
                  </a:cubicBezTo>
                  <a:cubicBezTo>
                    <a:pt x="10541" y="1135"/>
                    <a:pt x="10563" y="1218"/>
                    <a:pt x="10611" y="1336"/>
                  </a:cubicBezTo>
                  <a:cubicBezTo>
                    <a:pt x="10642" y="1411"/>
                    <a:pt x="10685" y="1483"/>
                    <a:pt x="10738" y="1545"/>
                  </a:cubicBezTo>
                  <a:cubicBezTo>
                    <a:pt x="10786" y="1599"/>
                    <a:pt x="10842" y="1649"/>
                    <a:pt x="10901" y="1691"/>
                  </a:cubicBezTo>
                  <a:cubicBezTo>
                    <a:pt x="10950" y="1725"/>
                    <a:pt x="10991" y="1753"/>
                    <a:pt x="11021" y="1774"/>
                  </a:cubicBezTo>
                  <a:lnTo>
                    <a:pt x="11021" y="1774"/>
                  </a:lnTo>
                  <a:cubicBezTo>
                    <a:pt x="11008" y="1807"/>
                    <a:pt x="10990" y="1850"/>
                    <a:pt x="10970" y="1899"/>
                  </a:cubicBezTo>
                  <a:cubicBezTo>
                    <a:pt x="10941" y="1972"/>
                    <a:pt x="10922" y="2049"/>
                    <a:pt x="10913" y="2127"/>
                  </a:cubicBezTo>
                  <a:cubicBezTo>
                    <a:pt x="10909" y="2178"/>
                    <a:pt x="10911" y="2230"/>
                    <a:pt x="10918" y="2281"/>
                  </a:cubicBezTo>
                  <a:cubicBezTo>
                    <a:pt x="10924" y="2315"/>
                    <a:pt x="10930" y="2347"/>
                    <a:pt x="10938" y="2381"/>
                  </a:cubicBezTo>
                  <a:cubicBezTo>
                    <a:pt x="10970" y="2502"/>
                    <a:pt x="11001" y="2583"/>
                    <a:pt x="11008" y="2621"/>
                  </a:cubicBezTo>
                  <a:cubicBezTo>
                    <a:pt x="11011" y="2630"/>
                    <a:pt x="11011" y="2639"/>
                    <a:pt x="11011" y="2648"/>
                  </a:cubicBezTo>
                  <a:lnTo>
                    <a:pt x="11011" y="2648"/>
                  </a:lnTo>
                  <a:cubicBezTo>
                    <a:pt x="11009" y="2662"/>
                    <a:pt x="11004" y="2716"/>
                    <a:pt x="11005" y="2742"/>
                  </a:cubicBezTo>
                  <a:cubicBezTo>
                    <a:pt x="11005" y="2780"/>
                    <a:pt x="11008" y="2818"/>
                    <a:pt x="11013" y="2855"/>
                  </a:cubicBezTo>
                  <a:cubicBezTo>
                    <a:pt x="11031" y="2988"/>
                    <a:pt x="11058" y="3073"/>
                    <a:pt x="11063" y="3120"/>
                  </a:cubicBezTo>
                  <a:cubicBezTo>
                    <a:pt x="11063" y="3125"/>
                    <a:pt x="11064" y="3129"/>
                    <a:pt x="11064" y="3132"/>
                  </a:cubicBezTo>
                  <a:lnTo>
                    <a:pt x="11064" y="3132"/>
                  </a:lnTo>
                  <a:cubicBezTo>
                    <a:pt x="11052" y="3154"/>
                    <a:pt x="11003" y="3210"/>
                    <a:pt x="10938" y="3285"/>
                  </a:cubicBezTo>
                  <a:cubicBezTo>
                    <a:pt x="10897" y="3333"/>
                    <a:pt x="10859" y="3382"/>
                    <a:pt x="10826" y="3435"/>
                  </a:cubicBezTo>
                  <a:cubicBezTo>
                    <a:pt x="10816" y="3452"/>
                    <a:pt x="10807" y="3467"/>
                    <a:pt x="10797" y="3485"/>
                  </a:cubicBezTo>
                  <a:lnTo>
                    <a:pt x="10774" y="3531"/>
                  </a:lnTo>
                  <a:lnTo>
                    <a:pt x="10746" y="3587"/>
                  </a:lnTo>
                  <a:lnTo>
                    <a:pt x="10636" y="3805"/>
                  </a:lnTo>
                  <a:cubicBezTo>
                    <a:pt x="10599" y="3876"/>
                    <a:pt x="10560" y="3966"/>
                    <a:pt x="10538" y="3987"/>
                  </a:cubicBezTo>
                  <a:cubicBezTo>
                    <a:pt x="10507" y="4027"/>
                    <a:pt x="10454" y="4081"/>
                    <a:pt x="10384" y="4154"/>
                  </a:cubicBezTo>
                  <a:cubicBezTo>
                    <a:pt x="10350" y="4190"/>
                    <a:pt x="10313" y="4231"/>
                    <a:pt x="10273" y="4282"/>
                  </a:cubicBezTo>
                  <a:cubicBezTo>
                    <a:pt x="10233" y="4335"/>
                    <a:pt x="10196" y="4392"/>
                    <a:pt x="10166" y="4451"/>
                  </a:cubicBezTo>
                  <a:cubicBezTo>
                    <a:pt x="10112" y="4560"/>
                    <a:pt x="10080" y="4643"/>
                    <a:pt x="10054" y="4691"/>
                  </a:cubicBezTo>
                  <a:cubicBezTo>
                    <a:pt x="10046" y="4707"/>
                    <a:pt x="10037" y="4721"/>
                    <a:pt x="10026" y="4735"/>
                  </a:cubicBezTo>
                  <a:cubicBezTo>
                    <a:pt x="10018" y="4742"/>
                    <a:pt x="10009" y="4750"/>
                    <a:pt x="10000" y="4756"/>
                  </a:cubicBezTo>
                  <a:cubicBezTo>
                    <a:pt x="9959" y="4788"/>
                    <a:pt x="9874" y="4831"/>
                    <a:pt x="9762" y="4922"/>
                  </a:cubicBezTo>
                  <a:cubicBezTo>
                    <a:pt x="9730" y="4949"/>
                    <a:pt x="9701" y="4977"/>
                    <a:pt x="9675" y="5007"/>
                  </a:cubicBezTo>
                  <a:lnTo>
                    <a:pt x="9653" y="5032"/>
                  </a:lnTo>
                  <a:lnTo>
                    <a:pt x="9625" y="5069"/>
                  </a:lnTo>
                  <a:cubicBezTo>
                    <a:pt x="9608" y="5093"/>
                    <a:pt x="9593" y="5118"/>
                    <a:pt x="9580" y="5144"/>
                  </a:cubicBezTo>
                  <a:cubicBezTo>
                    <a:pt x="9544" y="5217"/>
                    <a:pt x="9520" y="5294"/>
                    <a:pt x="9505" y="5373"/>
                  </a:cubicBezTo>
                  <a:cubicBezTo>
                    <a:pt x="9495" y="5434"/>
                    <a:pt x="9486" y="5486"/>
                    <a:pt x="9480" y="5518"/>
                  </a:cubicBezTo>
                  <a:lnTo>
                    <a:pt x="9480" y="5518"/>
                  </a:lnTo>
                  <a:cubicBezTo>
                    <a:pt x="9475" y="5520"/>
                    <a:pt x="9469" y="5523"/>
                    <a:pt x="9463" y="5525"/>
                  </a:cubicBezTo>
                  <a:cubicBezTo>
                    <a:pt x="9407" y="5557"/>
                    <a:pt x="9304" y="5589"/>
                    <a:pt x="9164" y="5694"/>
                  </a:cubicBezTo>
                  <a:cubicBezTo>
                    <a:pt x="9133" y="5718"/>
                    <a:pt x="9104" y="5745"/>
                    <a:pt x="9078" y="5774"/>
                  </a:cubicBezTo>
                  <a:lnTo>
                    <a:pt x="9034" y="5821"/>
                  </a:lnTo>
                  <a:lnTo>
                    <a:pt x="8946" y="5914"/>
                  </a:lnTo>
                  <a:lnTo>
                    <a:pt x="8767" y="6105"/>
                  </a:lnTo>
                  <a:cubicBezTo>
                    <a:pt x="8626" y="6253"/>
                    <a:pt x="8589" y="6375"/>
                    <a:pt x="8552" y="6444"/>
                  </a:cubicBezTo>
                  <a:cubicBezTo>
                    <a:pt x="8542" y="6467"/>
                    <a:pt x="8531" y="6488"/>
                    <a:pt x="8518" y="6509"/>
                  </a:cubicBezTo>
                  <a:lnTo>
                    <a:pt x="8518" y="6509"/>
                  </a:lnTo>
                  <a:cubicBezTo>
                    <a:pt x="8473" y="6529"/>
                    <a:pt x="8426" y="6547"/>
                    <a:pt x="8377" y="6563"/>
                  </a:cubicBezTo>
                  <a:cubicBezTo>
                    <a:pt x="8364" y="6568"/>
                    <a:pt x="8351" y="6573"/>
                    <a:pt x="8338" y="6578"/>
                  </a:cubicBezTo>
                  <a:lnTo>
                    <a:pt x="8338" y="6578"/>
                  </a:lnTo>
                  <a:cubicBezTo>
                    <a:pt x="8321" y="6577"/>
                    <a:pt x="8305" y="6575"/>
                    <a:pt x="8291" y="6573"/>
                  </a:cubicBezTo>
                  <a:cubicBezTo>
                    <a:pt x="8271" y="6572"/>
                    <a:pt x="8251" y="6568"/>
                    <a:pt x="8232" y="6561"/>
                  </a:cubicBezTo>
                  <a:cubicBezTo>
                    <a:pt x="8200" y="6549"/>
                    <a:pt x="8166" y="6534"/>
                    <a:pt x="8130" y="6518"/>
                  </a:cubicBezTo>
                  <a:lnTo>
                    <a:pt x="7891" y="6407"/>
                  </a:lnTo>
                  <a:lnTo>
                    <a:pt x="7822" y="6377"/>
                  </a:lnTo>
                  <a:cubicBezTo>
                    <a:pt x="7789" y="6363"/>
                    <a:pt x="7756" y="6353"/>
                    <a:pt x="7722" y="6343"/>
                  </a:cubicBezTo>
                  <a:cubicBezTo>
                    <a:pt x="7670" y="6328"/>
                    <a:pt x="7617" y="6318"/>
                    <a:pt x="7563" y="6309"/>
                  </a:cubicBezTo>
                  <a:cubicBezTo>
                    <a:pt x="7487" y="6296"/>
                    <a:pt x="7431" y="6284"/>
                    <a:pt x="7405" y="6274"/>
                  </a:cubicBezTo>
                  <a:lnTo>
                    <a:pt x="7405" y="6274"/>
                  </a:lnTo>
                  <a:cubicBezTo>
                    <a:pt x="7397" y="6264"/>
                    <a:pt x="7369" y="6232"/>
                    <a:pt x="7339" y="6184"/>
                  </a:cubicBezTo>
                  <a:cubicBezTo>
                    <a:pt x="7306" y="6136"/>
                    <a:pt x="7272" y="6089"/>
                    <a:pt x="7234" y="6045"/>
                  </a:cubicBezTo>
                  <a:cubicBezTo>
                    <a:pt x="7207" y="6014"/>
                    <a:pt x="7176" y="5985"/>
                    <a:pt x="7143" y="5960"/>
                  </a:cubicBezTo>
                  <a:cubicBezTo>
                    <a:pt x="7124" y="5945"/>
                    <a:pt x="7103" y="5931"/>
                    <a:pt x="7081" y="5917"/>
                  </a:cubicBezTo>
                  <a:lnTo>
                    <a:pt x="7056" y="5900"/>
                  </a:lnTo>
                  <a:lnTo>
                    <a:pt x="6848" y="5762"/>
                  </a:lnTo>
                  <a:lnTo>
                    <a:pt x="6744" y="5693"/>
                  </a:lnTo>
                  <a:cubicBezTo>
                    <a:pt x="6716" y="5676"/>
                    <a:pt x="6691" y="5656"/>
                    <a:pt x="6666" y="5634"/>
                  </a:cubicBezTo>
                  <a:cubicBezTo>
                    <a:pt x="6617" y="5591"/>
                    <a:pt x="6559" y="5530"/>
                    <a:pt x="6486" y="5461"/>
                  </a:cubicBezTo>
                  <a:cubicBezTo>
                    <a:pt x="6325" y="5308"/>
                    <a:pt x="6160" y="5211"/>
                    <a:pt x="6099" y="5136"/>
                  </a:cubicBezTo>
                  <a:cubicBezTo>
                    <a:pt x="6044" y="5076"/>
                    <a:pt x="5987" y="5011"/>
                    <a:pt x="5940" y="4952"/>
                  </a:cubicBezTo>
                  <a:cubicBezTo>
                    <a:pt x="5915" y="4922"/>
                    <a:pt x="5893" y="4893"/>
                    <a:pt x="5874" y="4865"/>
                  </a:cubicBezTo>
                  <a:lnTo>
                    <a:pt x="5843" y="4818"/>
                  </a:lnTo>
                  <a:cubicBezTo>
                    <a:pt x="5821" y="4785"/>
                    <a:pt x="5796" y="4754"/>
                    <a:pt x="5769" y="4724"/>
                  </a:cubicBezTo>
                  <a:cubicBezTo>
                    <a:pt x="5673" y="4622"/>
                    <a:pt x="5596" y="4571"/>
                    <a:pt x="5561" y="4533"/>
                  </a:cubicBezTo>
                  <a:cubicBezTo>
                    <a:pt x="5554" y="4527"/>
                    <a:pt x="5550" y="4521"/>
                    <a:pt x="5547" y="4517"/>
                  </a:cubicBezTo>
                  <a:lnTo>
                    <a:pt x="5547" y="4517"/>
                  </a:lnTo>
                  <a:lnTo>
                    <a:pt x="5535" y="4487"/>
                  </a:lnTo>
                  <a:lnTo>
                    <a:pt x="5512" y="4427"/>
                  </a:lnTo>
                  <a:cubicBezTo>
                    <a:pt x="5486" y="4356"/>
                    <a:pt x="5462" y="4285"/>
                    <a:pt x="5444" y="4211"/>
                  </a:cubicBezTo>
                  <a:lnTo>
                    <a:pt x="5443" y="4208"/>
                  </a:lnTo>
                  <a:lnTo>
                    <a:pt x="5443" y="4208"/>
                  </a:lnTo>
                  <a:cubicBezTo>
                    <a:pt x="5454" y="4196"/>
                    <a:pt x="5467" y="4183"/>
                    <a:pt x="5481" y="4168"/>
                  </a:cubicBezTo>
                  <a:cubicBezTo>
                    <a:pt x="5510" y="4136"/>
                    <a:pt x="5547" y="4099"/>
                    <a:pt x="5588" y="4044"/>
                  </a:cubicBezTo>
                  <a:cubicBezTo>
                    <a:pt x="5628" y="3989"/>
                    <a:pt x="5684" y="3918"/>
                    <a:pt x="5712" y="3779"/>
                  </a:cubicBezTo>
                  <a:cubicBezTo>
                    <a:pt x="5722" y="3708"/>
                    <a:pt x="5725" y="3635"/>
                    <a:pt x="5718" y="3564"/>
                  </a:cubicBezTo>
                  <a:cubicBezTo>
                    <a:pt x="5707" y="3450"/>
                    <a:pt x="5697" y="3375"/>
                    <a:pt x="5700" y="3357"/>
                  </a:cubicBezTo>
                  <a:lnTo>
                    <a:pt x="5700" y="3355"/>
                  </a:lnTo>
                  <a:lnTo>
                    <a:pt x="5713" y="3323"/>
                  </a:lnTo>
                  <a:lnTo>
                    <a:pt x="5762" y="3197"/>
                  </a:lnTo>
                  <a:cubicBezTo>
                    <a:pt x="5787" y="3129"/>
                    <a:pt x="5816" y="3063"/>
                    <a:pt x="5849" y="3000"/>
                  </a:cubicBezTo>
                  <a:lnTo>
                    <a:pt x="5874" y="2959"/>
                  </a:lnTo>
                  <a:cubicBezTo>
                    <a:pt x="5892" y="2930"/>
                    <a:pt x="5908" y="2903"/>
                    <a:pt x="5921" y="2876"/>
                  </a:cubicBezTo>
                  <a:cubicBezTo>
                    <a:pt x="5949" y="2822"/>
                    <a:pt x="5970" y="2775"/>
                    <a:pt x="5987" y="2733"/>
                  </a:cubicBezTo>
                  <a:cubicBezTo>
                    <a:pt x="6022" y="2650"/>
                    <a:pt x="6050" y="2587"/>
                    <a:pt x="6070" y="2563"/>
                  </a:cubicBezTo>
                  <a:cubicBezTo>
                    <a:pt x="6072" y="2558"/>
                    <a:pt x="6105" y="2521"/>
                    <a:pt x="6127" y="2498"/>
                  </a:cubicBezTo>
                  <a:lnTo>
                    <a:pt x="6210" y="2415"/>
                  </a:lnTo>
                  <a:cubicBezTo>
                    <a:pt x="6269" y="2359"/>
                    <a:pt x="6336" y="2297"/>
                    <a:pt x="6406" y="2225"/>
                  </a:cubicBezTo>
                  <a:lnTo>
                    <a:pt x="6585" y="2043"/>
                  </a:lnTo>
                  <a:lnTo>
                    <a:pt x="6732" y="1893"/>
                  </a:lnTo>
                  <a:lnTo>
                    <a:pt x="6732" y="1893"/>
                  </a:lnTo>
                  <a:cubicBezTo>
                    <a:pt x="6760" y="1889"/>
                    <a:pt x="6788" y="1885"/>
                    <a:pt x="6815" y="1883"/>
                  </a:cubicBezTo>
                  <a:cubicBezTo>
                    <a:pt x="6858" y="1878"/>
                    <a:pt x="6909" y="1874"/>
                    <a:pt x="6974" y="1864"/>
                  </a:cubicBezTo>
                  <a:cubicBezTo>
                    <a:pt x="7060" y="1851"/>
                    <a:pt x="7143" y="1821"/>
                    <a:pt x="7219" y="1777"/>
                  </a:cubicBezTo>
                  <a:cubicBezTo>
                    <a:pt x="7269" y="1746"/>
                    <a:pt x="7316" y="1707"/>
                    <a:pt x="7354" y="1662"/>
                  </a:cubicBezTo>
                  <a:cubicBezTo>
                    <a:pt x="7384" y="1626"/>
                    <a:pt x="7409" y="1587"/>
                    <a:pt x="7431" y="1545"/>
                  </a:cubicBezTo>
                  <a:cubicBezTo>
                    <a:pt x="7460" y="1489"/>
                    <a:pt x="7484" y="1431"/>
                    <a:pt x="7504" y="1371"/>
                  </a:cubicBezTo>
                  <a:lnTo>
                    <a:pt x="7542" y="1259"/>
                  </a:lnTo>
                  <a:cubicBezTo>
                    <a:pt x="7544" y="1254"/>
                    <a:pt x="7546" y="1250"/>
                    <a:pt x="7547" y="1246"/>
                  </a:cubicBezTo>
                  <a:lnTo>
                    <a:pt x="7547" y="1246"/>
                  </a:lnTo>
                  <a:lnTo>
                    <a:pt x="7562" y="1237"/>
                  </a:lnTo>
                  <a:lnTo>
                    <a:pt x="7663" y="1179"/>
                  </a:lnTo>
                  <a:cubicBezTo>
                    <a:pt x="7734" y="1141"/>
                    <a:pt x="7809" y="1104"/>
                    <a:pt x="7886" y="1065"/>
                  </a:cubicBezTo>
                  <a:lnTo>
                    <a:pt x="7891" y="1062"/>
                  </a:lnTo>
                  <a:lnTo>
                    <a:pt x="7891" y="1062"/>
                  </a:lnTo>
                  <a:cubicBezTo>
                    <a:pt x="7896" y="1063"/>
                    <a:pt x="7902" y="1064"/>
                    <a:pt x="7908" y="1066"/>
                  </a:cubicBezTo>
                  <a:cubicBezTo>
                    <a:pt x="7970" y="1076"/>
                    <a:pt x="8057" y="1114"/>
                    <a:pt x="8220" y="1128"/>
                  </a:cubicBezTo>
                  <a:cubicBezTo>
                    <a:pt x="8242" y="1129"/>
                    <a:pt x="8264" y="1129"/>
                    <a:pt x="8288" y="1129"/>
                  </a:cubicBezTo>
                  <a:cubicBezTo>
                    <a:pt x="8315" y="1127"/>
                    <a:pt x="8342" y="1125"/>
                    <a:pt x="8369" y="1120"/>
                  </a:cubicBezTo>
                  <a:cubicBezTo>
                    <a:pt x="8398" y="1114"/>
                    <a:pt x="8428" y="1107"/>
                    <a:pt x="8457" y="1098"/>
                  </a:cubicBezTo>
                  <a:cubicBezTo>
                    <a:pt x="8477" y="1090"/>
                    <a:pt x="8498" y="1083"/>
                    <a:pt x="8516" y="1074"/>
                  </a:cubicBezTo>
                  <a:cubicBezTo>
                    <a:pt x="8577" y="1046"/>
                    <a:pt x="8636" y="1011"/>
                    <a:pt x="8691" y="971"/>
                  </a:cubicBezTo>
                  <a:cubicBezTo>
                    <a:pt x="8778" y="906"/>
                    <a:pt x="8835" y="866"/>
                    <a:pt x="8845" y="863"/>
                  </a:cubicBezTo>
                  <a:lnTo>
                    <a:pt x="8845" y="863"/>
                  </a:lnTo>
                  <a:cubicBezTo>
                    <a:pt x="8843" y="864"/>
                    <a:pt x="8842" y="865"/>
                    <a:pt x="8843" y="865"/>
                  </a:cubicBezTo>
                  <a:cubicBezTo>
                    <a:pt x="8843" y="865"/>
                    <a:pt x="8845" y="864"/>
                    <a:pt x="8849" y="864"/>
                  </a:cubicBezTo>
                  <a:cubicBezTo>
                    <a:pt x="8857" y="864"/>
                    <a:pt x="8874" y="865"/>
                    <a:pt x="8904" y="870"/>
                  </a:cubicBezTo>
                  <a:cubicBezTo>
                    <a:pt x="8962" y="879"/>
                    <a:pt x="9056" y="907"/>
                    <a:pt x="9185" y="922"/>
                  </a:cubicBezTo>
                  <a:cubicBezTo>
                    <a:pt x="9201" y="924"/>
                    <a:pt x="9219" y="926"/>
                    <a:pt x="9236" y="927"/>
                  </a:cubicBezTo>
                  <a:lnTo>
                    <a:pt x="9262" y="928"/>
                  </a:lnTo>
                  <a:lnTo>
                    <a:pt x="9308" y="927"/>
                  </a:lnTo>
                  <a:cubicBezTo>
                    <a:pt x="9336" y="926"/>
                    <a:pt x="9365" y="922"/>
                    <a:pt x="9393" y="915"/>
                  </a:cubicBezTo>
                  <a:cubicBezTo>
                    <a:pt x="9417" y="912"/>
                    <a:pt x="9440" y="905"/>
                    <a:pt x="9463" y="897"/>
                  </a:cubicBezTo>
                  <a:cubicBezTo>
                    <a:pt x="9529" y="875"/>
                    <a:pt x="9592" y="847"/>
                    <a:pt x="9652" y="813"/>
                  </a:cubicBezTo>
                  <a:cubicBezTo>
                    <a:pt x="9704" y="782"/>
                    <a:pt x="9752" y="755"/>
                    <a:pt x="9781" y="739"/>
                  </a:cubicBezTo>
                  <a:close/>
                  <a:moveTo>
                    <a:pt x="9601" y="7096"/>
                  </a:moveTo>
                  <a:lnTo>
                    <a:pt x="9601" y="7096"/>
                  </a:lnTo>
                  <a:cubicBezTo>
                    <a:pt x="9601" y="7096"/>
                    <a:pt x="9603" y="7096"/>
                    <a:pt x="9609" y="7098"/>
                  </a:cubicBezTo>
                  <a:lnTo>
                    <a:pt x="9609" y="7098"/>
                  </a:lnTo>
                  <a:cubicBezTo>
                    <a:pt x="9604" y="7097"/>
                    <a:pt x="9601" y="7096"/>
                    <a:pt x="9601" y="7096"/>
                  </a:cubicBezTo>
                  <a:close/>
                  <a:moveTo>
                    <a:pt x="9651" y="7122"/>
                  </a:moveTo>
                  <a:cubicBezTo>
                    <a:pt x="9653" y="7123"/>
                    <a:pt x="9654" y="7124"/>
                    <a:pt x="9653" y="7124"/>
                  </a:cubicBezTo>
                  <a:cubicBezTo>
                    <a:pt x="9653" y="7124"/>
                    <a:pt x="9652" y="7123"/>
                    <a:pt x="9651" y="7122"/>
                  </a:cubicBezTo>
                  <a:close/>
                  <a:moveTo>
                    <a:pt x="9030" y="7244"/>
                  </a:moveTo>
                  <a:lnTo>
                    <a:pt x="9030" y="7244"/>
                  </a:lnTo>
                  <a:cubicBezTo>
                    <a:pt x="9032" y="7245"/>
                    <a:pt x="9034" y="7245"/>
                    <a:pt x="9034" y="7245"/>
                  </a:cubicBezTo>
                  <a:cubicBezTo>
                    <a:pt x="9033" y="7245"/>
                    <a:pt x="9032" y="7245"/>
                    <a:pt x="9030" y="7244"/>
                  </a:cubicBezTo>
                  <a:close/>
                  <a:moveTo>
                    <a:pt x="8598" y="7336"/>
                  </a:moveTo>
                  <a:lnTo>
                    <a:pt x="8596" y="7338"/>
                  </a:lnTo>
                  <a:lnTo>
                    <a:pt x="8596" y="7338"/>
                  </a:lnTo>
                  <a:cubicBezTo>
                    <a:pt x="8596" y="7338"/>
                    <a:pt x="8597" y="7337"/>
                    <a:pt x="8598" y="7336"/>
                  </a:cubicBezTo>
                  <a:close/>
                  <a:moveTo>
                    <a:pt x="11011" y="7469"/>
                  </a:moveTo>
                  <a:cubicBezTo>
                    <a:pt x="11012" y="7469"/>
                    <a:pt x="11015" y="7470"/>
                    <a:pt x="11015" y="7470"/>
                  </a:cubicBezTo>
                  <a:cubicBezTo>
                    <a:pt x="11016" y="7470"/>
                    <a:pt x="11016" y="7470"/>
                    <a:pt x="11017" y="7471"/>
                  </a:cubicBezTo>
                  <a:lnTo>
                    <a:pt x="11017" y="7471"/>
                  </a:lnTo>
                  <a:lnTo>
                    <a:pt x="11013" y="7470"/>
                  </a:lnTo>
                  <a:cubicBezTo>
                    <a:pt x="11011" y="7470"/>
                    <a:pt x="11011" y="7469"/>
                    <a:pt x="11011" y="7469"/>
                  </a:cubicBezTo>
                  <a:close/>
                  <a:moveTo>
                    <a:pt x="12457" y="7668"/>
                  </a:moveTo>
                  <a:cubicBezTo>
                    <a:pt x="12458" y="7668"/>
                    <a:pt x="12459" y="7668"/>
                    <a:pt x="12461" y="7669"/>
                  </a:cubicBezTo>
                  <a:cubicBezTo>
                    <a:pt x="12462" y="7669"/>
                    <a:pt x="12464" y="7669"/>
                    <a:pt x="12466" y="7670"/>
                  </a:cubicBezTo>
                  <a:lnTo>
                    <a:pt x="12466" y="7670"/>
                  </a:lnTo>
                  <a:lnTo>
                    <a:pt x="12455" y="7669"/>
                  </a:lnTo>
                  <a:cubicBezTo>
                    <a:pt x="12455" y="7668"/>
                    <a:pt x="12456" y="7668"/>
                    <a:pt x="12457" y="7668"/>
                  </a:cubicBezTo>
                  <a:close/>
                  <a:moveTo>
                    <a:pt x="12468" y="7670"/>
                  </a:moveTo>
                  <a:cubicBezTo>
                    <a:pt x="12468" y="7670"/>
                    <a:pt x="12469" y="7670"/>
                    <a:pt x="12469" y="7670"/>
                  </a:cubicBezTo>
                  <a:cubicBezTo>
                    <a:pt x="12469" y="7670"/>
                    <a:pt x="12469" y="7670"/>
                    <a:pt x="12469" y="7670"/>
                  </a:cubicBezTo>
                  <a:cubicBezTo>
                    <a:pt x="12469" y="7670"/>
                    <a:pt x="12469" y="7670"/>
                    <a:pt x="12468" y="7670"/>
                  </a:cubicBezTo>
                  <a:close/>
                  <a:moveTo>
                    <a:pt x="15344" y="7688"/>
                  </a:moveTo>
                  <a:lnTo>
                    <a:pt x="15346" y="7688"/>
                  </a:lnTo>
                  <a:cubicBezTo>
                    <a:pt x="15341" y="7688"/>
                    <a:pt x="15342" y="7688"/>
                    <a:pt x="15344" y="7688"/>
                  </a:cubicBezTo>
                  <a:close/>
                  <a:moveTo>
                    <a:pt x="10432" y="7753"/>
                  </a:moveTo>
                  <a:cubicBezTo>
                    <a:pt x="10433" y="7754"/>
                    <a:pt x="10434" y="7754"/>
                    <a:pt x="10434" y="7754"/>
                  </a:cubicBezTo>
                  <a:cubicBezTo>
                    <a:pt x="10433" y="7754"/>
                    <a:pt x="10433" y="7754"/>
                    <a:pt x="10432" y="7753"/>
                  </a:cubicBezTo>
                  <a:close/>
                  <a:moveTo>
                    <a:pt x="11898" y="7981"/>
                  </a:moveTo>
                  <a:lnTo>
                    <a:pt x="11898" y="7981"/>
                  </a:lnTo>
                  <a:cubicBezTo>
                    <a:pt x="11898" y="7981"/>
                    <a:pt x="11898" y="7981"/>
                    <a:pt x="11898" y="7981"/>
                  </a:cubicBezTo>
                  <a:lnTo>
                    <a:pt x="11898" y="7981"/>
                  </a:lnTo>
                  <a:cubicBezTo>
                    <a:pt x="11898" y="7981"/>
                    <a:pt x="11898" y="7981"/>
                    <a:pt x="11898" y="7981"/>
                  </a:cubicBezTo>
                  <a:close/>
                  <a:moveTo>
                    <a:pt x="6211" y="8087"/>
                  </a:moveTo>
                  <a:cubicBezTo>
                    <a:pt x="6212" y="8087"/>
                    <a:pt x="6210" y="8087"/>
                    <a:pt x="6208" y="8089"/>
                  </a:cubicBezTo>
                  <a:lnTo>
                    <a:pt x="6208" y="8089"/>
                  </a:lnTo>
                  <a:cubicBezTo>
                    <a:pt x="6209" y="8088"/>
                    <a:pt x="6209" y="8087"/>
                    <a:pt x="6210" y="8087"/>
                  </a:cubicBezTo>
                  <a:cubicBezTo>
                    <a:pt x="6211" y="8087"/>
                    <a:pt x="6211" y="8087"/>
                    <a:pt x="6211" y="8087"/>
                  </a:cubicBezTo>
                  <a:close/>
                  <a:moveTo>
                    <a:pt x="6199" y="8095"/>
                  </a:moveTo>
                  <a:cubicBezTo>
                    <a:pt x="6198" y="8096"/>
                    <a:pt x="6198" y="8096"/>
                    <a:pt x="6198" y="8096"/>
                  </a:cubicBezTo>
                  <a:cubicBezTo>
                    <a:pt x="6198" y="8096"/>
                    <a:pt x="6198" y="8096"/>
                    <a:pt x="6199" y="8095"/>
                  </a:cubicBezTo>
                  <a:close/>
                  <a:moveTo>
                    <a:pt x="4549" y="8896"/>
                  </a:moveTo>
                  <a:lnTo>
                    <a:pt x="4549" y="8896"/>
                  </a:lnTo>
                  <a:cubicBezTo>
                    <a:pt x="4546" y="8898"/>
                    <a:pt x="4543" y="8899"/>
                    <a:pt x="4540" y="8899"/>
                  </a:cubicBezTo>
                  <a:cubicBezTo>
                    <a:pt x="4543" y="8898"/>
                    <a:pt x="4546" y="8897"/>
                    <a:pt x="4549" y="8896"/>
                  </a:cubicBezTo>
                  <a:close/>
                  <a:moveTo>
                    <a:pt x="2289" y="9465"/>
                  </a:moveTo>
                  <a:cubicBezTo>
                    <a:pt x="2282" y="9467"/>
                    <a:pt x="2280" y="9467"/>
                    <a:pt x="2279" y="9467"/>
                  </a:cubicBezTo>
                  <a:cubicBezTo>
                    <a:pt x="2278" y="9467"/>
                    <a:pt x="2285" y="9465"/>
                    <a:pt x="2289" y="9465"/>
                  </a:cubicBezTo>
                  <a:close/>
                  <a:moveTo>
                    <a:pt x="393" y="9665"/>
                  </a:moveTo>
                  <a:cubicBezTo>
                    <a:pt x="392" y="9666"/>
                    <a:pt x="391" y="9666"/>
                    <a:pt x="390" y="9666"/>
                  </a:cubicBezTo>
                  <a:cubicBezTo>
                    <a:pt x="388" y="9667"/>
                    <a:pt x="387" y="9668"/>
                    <a:pt x="386" y="9668"/>
                  </a:cubicBezTo>
                  <a:cubicBezTo>
                    <a:pt x="385" y="9668"/>
                    <a:pt x="387" y="9667"/>
                    <a:pt x="393" y="9665"/>
                  </a:cubicBezTo>
                  <a:close/>
                  <a:moveTo>
                    <a:pt x="1898" y="10257"/>
                  </a:moveTo>
                  <a:cubicBezTo>
                    <a:pt x="1899" y="10257"/>
                    <a:pt x="1902" y="10257"/>
                    <a:pt x="1905" y="10258"/>
                  </a:cubicBezTo>
                  <a:lnTo>
                    <a:pt x="1899" y="10258"/>
                  </a:lnTo>
                  <a:cubicBezTo>
                    <a:pt x="1897" y="10257"/>
                    <a:pt x="1897" y="10257"/>
                    <a:pt x="1898" y="10257"/>
                  </a:cubicBezTo>
                  <a:close/>
                  <a:moveTo>
                    <a:pt x="1917" y="10257"/>
                  </a:moveTo>
                  <a:lnTo>
                    <a:pt x="1910" y="10258"/>
                  </a:lnTo>
                  <a:lnTo>
                    <a:pt x="1908" y="10258"/>
                  </a:lnTo>
                  <a:lnTo>
                    <a:pt x="1917" y="10257"/>
                  </a:lnTo>
                  <a:close/>
                  <a:moveTo>
                    <a:pt x="950" y="10348"/>
                  </a:moveTo>
                  <a:lnTo>
                    <a:pt x="948" y="10348"/>
                  </a:lnTo>
                  <a:lnTo>
                    <a:pt x="944" y="10348"/>
                  </a:lnTo>
                  <a:cubicBezTo>
                    <a:pt x="946" y="10348"/>
                    <a:pt x="948" y="10348"/>
                    <a:pt x="950" y="10348"/>
                  </a:cubicBezTo>
                  <a:close/>
                  <a:moveTo>
                    <a:pt x="9778" y="0"/>
                  </a:moveTo>
                  <a:cubicBezTo>
                    <a:pt x="9747" y="2"/>
                    <a:pt x="9717" y="4"/>
                    <a:pt x="9685" y="7"/>
                  </a:cubicBezTo>
                  <a:cubicBezTo>
                    <a:pt x="9660" y="12"/>
                    <a:pt x="9633" y="18"/>
                    <a:pt x="9609" y="24"/>
                  </a:cubicBezTo>
                  <a:cubicBezTo>
                    <a:pt x="9540" y="44"/>
                    <a:pt x="9474" y="73"/>
                    <a:pt x="9411" y="110"/>
                  </a:cubicBezTo>
                  <a:lnTo>
                    <a:pt x="9294" y="178"/>
                  </a:lnTo>
                  <a:cubicBezTo>
                    <a:pt x="9280" y="187"/>
                    <a:pt x="9266" y="193"/>
                    <a:pt x="9253" y="200"/>
                  </a:cubicBezTo>
                  <a:lnTo>
                    <a:pt x="9253" y="200"/>
                  </a:lnTo>
                  <a:cubicBezTo>
                    <a:pt x="9207" y="195"/>
                    <a:pt x="9130" y="175"/>
                    <a:pt x="9020" y="156"/>
                  </a:cubicBezTo>
                  <a:cubicBezTo>
                    <a:pt x="8963" y="147"/>
                    <a:pt x="8905" y="142"/>
                    <a:pt x="8848" y="142"/>
                  </a:cubicBezTo>
                  <a:cubicBezTo>
                    <a:pt x="8836" y="142"/>
                    <a:pt x="8825" y="142"/>
                    <a:pt x="8813" y="143"/>
                  </a:cubicBezTo>
                  <a:cubicBezTo>
                    <a:pt x="8725" y="147"/>
                    <a:pt x="8640" y="167"/>
                    <a:pt x="8560" y="201"/>
                  </a:cubicBezTo>
                  <a:cubicBezTo>
                    <a:pt x="8407" y="271"/>
                    <a:pt x="8329" y="348"/>
                    <a:pt x="8273" y="386"/>
                  </a:cubicBezTo>
                  <a:cubicBezTo>
                    <a:pt x="8262" y="394"/>
                    <a:pt x="8250" y="402"/>
                    <a:pt x="8238" y="410"/>
                  </a:cubicBezTo>
                  <a:lnTo>
                    <a:pt x="8238" y="410"/>
                  </a:lnTo>
                  <a:cubicBezTo>
                    <a:pt x="8204" y="403"/>
                    <a:pt x="8138" y="386"/>
                    <a:pt x="8055" y="367"/>
                  </a:cubicBezTo>
                  <a:cubicBezTo>
                    <a:pt x="7995" y="353"/>
                    <a:pt x="7933" y="346"/>
                    <a:pt x="7871" y="346"/>
                  </a:cubicBezTo>
                  <a:cubicBezTo>
                    <a:pt x="7855" y="346"/>
                    <a:pt x="7840" y="346"/>
                    <a:pt x="7824" y="347"/>
                  </a:cubicBezTo>
                  <a:cubicBezTo>
                    <a:pt x="7763" y="352"/>
                    <a:pt x="7704" y="366"/>
                    <a:pt x="7648" y="389"/>
                  </a:cubicBezTo>
                  <a:cubicBezTo>
                    <a:pt x="7631" y="396"/>
                    <a:pt x="7614" y="404"/>
                    <a:pt x="7598" y="413"/>
                  </a:cubicBezTo>
                  <a:lnTo>
                    <a:pt x="7569" y="428"/>
                  </a:lnTo>
                  <a:cubicBezTo>
                    <a:pt x="7489" y="467"/>
                    <a:pt x="7407" y="510"/>
                    <a:pt x="7323" y="556"/>
                  </a:cubicBezTo>
                  <a:cubicBezTo>
                    <a:pt x="7280" y="580"/>
                    <a:pt x="7237" y="605"/>
                    <a:pt x="7194" y="631"/>
                  </a:cubicBezTo>
                  <a:lnTo>
                    <a:pt x="7130" y="673"/>
                  </a:lnTo>
                  <a:cubicBezTo>
                    <a:pt x="7103" y="691"/>
                    <a:pt x="7078" y="711"/>
                    <a:pt x="7053" y="733"/>
                  </a:cubicBezTo>
                  <a:cubicBezTo>
                    <a:pt x="7033" y="753"/>
                    <a:pt x="7014" y="775"/>
                    <a:pt x="6996" y="796"/>
                  </a:cubicBezTo>
                  <a:cubicBezTo>
                    <a:pt x="6948" y="860"/>
                    <a:pt x="6910" y="931"/>
                    <a:pt x="6885" y="1004"/>
                  </a:cubicBezTo>
                  <a:cubicBezTo>
                    <a:pt x="6864" y="1061"/>
                    <a:pt x="6850" y="1106"/>
                    <a:pt x="6837" y="1143"/>
                  </a:cubicBezTo>
                  <a:cubicBezTo>
                    <a:pt x="6834" y="1155"/>
                    <a:pt x="6830" y="1167"/>
                    <a:pt x="6826" y="1178"/>
                  </a:cubicBezTo>
                  <a:lnTo>
                    <a:pt x="6826" y="1178"/>
                  </a:lnTo>
                  <a:cubicBezTo>
                    <a:pt x="6805" y="1181"/>
                    <a:pt x="6777" y="1184"/>
                    <a:pt x="6745" y="1187"/>
                  </a:cubicBezTo>
                  <a:cubicBezTo>
                    <a:pt x="6687" y="1193"/>
                    <a:pt x="6629" y="1201"/>
                    <a:pt x="6573" y="1212"/>
                  </a:cubicBezTo>
                  <a:cubicBezTo>
                    <a:pt x="6477" y="1232"/>
                    <a:pt x="6386" y="1274"/>
                    <a:pt x="6309" y="1335"/>
                  </a:cubicBezTo>
                  <a:cubicBezTo>
                    <a:pt x="6294" y="1345"/>
                    <a:pt x="6280" y="1358"/>
                    <a:pt x="6268" y="1372"/>
                  </a:cubicBezTo>
                  <a:lnTo>
                    <a:pt x="6243" y="1396"/>
                  </a:lnTo>
                  <a:lnTo>
                    <a:pt x="6196" y="1446"/>
                  </a:lnTo>
                  <a:lnTo>
                    <a:pt x="6100" y="1544"/>
                  </a:lnTo>
                  <a:lnTo>
                    <a:pt x="5910" y="1742"/>
                  </a:lnTo>
                  <a:cubicBezTo>
                    <a:pt x="5858" y="1796"/>
                    <a:pt x="5795" y="1855"/>
                    <a:pt x="5728" y="1920"/>
                  </a:cubicBezTo>
                  <a:cubicBezTo>
                    <a:pt x="5695" y="1953"/>
                    <a:pt x="5659" y="1988"/>
                    <a:pt x="5624" y="2026"/>
                  </a:cubicBezTo>
                  <a:cubicBezTo>
                    <a:pt x="5583" y="2069"/>
                    <a:pt x="5544" y="2115"/>
                    <a:pt x="5510" y="2162"/>
                  </a:cubicBezTo>
                  <a:cubicBezTo>
                    <a:pt x="5428" y="2282"/>
                    <a:pt x="5390" y="2385"/>
                    <a:pt x="5356" y="2464"/>
                  </a:cubicBezTo>
                  <a:cubicBezTo>
                    <a:pt x="5340" y="2503"/>
                    <a:pt x="5325" y="2536"/>
                    <a:pt x="5312" y="2562"/>
                  </a:cubicBezTo>
                  <a:cubicBezTo>
                    <a:pt x="5306" y="2575"/>
                    <a:pt x="5301" y="2585"/>
                    <a:pt x="5295" y="2593"/>
                  </a:cubicBezTo>
                  <a:cubicBezTo>
                    <a:pt x="5283" y="2613"/>
                    <a:pt x="5265" y="2643"/>
                    <a:pt x="5252" y="2667"/>
                  </a:cubicBezTo>
                  <a:cubicBezTo>
                    <a:pt x="5204" y="2759"/>
                    <a:pt x="5161" y="2855"/>
                    <a:pt x="5126" y="2954"/>
                  </a:cubicBezTo>
                  <a:lnTo>
                    <a:pt x="5081" y="3075"/>
                  </a:lnTo>
                  <a:lnTo>
                    <a:pt x="5070" y="3101"/>
                  </a:lnTo>
                  <a:cubicBezTo>
                    <a:pt x="5063" y="3122"/>
                    <a:pt x="5053" y="3147"/>
                    <a:pt x="5048" y="3167"/>
                  </a:cubicBezTo>
                  <a:cubicBezTo>
                    <a:pt x="5036" y="3210"/>
                    <a:pt x="5029" y="3252"/>
                    <a:pt x="5026" y="3294"/>
                  </a:cubicBezTo>
                  <a:cubicBezTo>
                    <a:pt x="5015" y="3454"/>
                    <a:pt x="5042" y="3553"/>
                    <a:pt x="5044" y="3616"/>
                  </a:cubicBezTo>
                  <a:cubicBezTo>
                    <a:pt x="5045" y="3624"/>
                    <a:pt x="5046" y="3633"/>
                    <a:pt x="5046" y="3641"/>
                  </a:cubicBezTo>
                  <a:lnTo>
                    <a:pt x="5046" y="3641"/>
                  </a:lnTo>
                  <a:cubicBezTo>
                    <a:pt x="5017" y="3679"/>
                    <a:pt x="4955" y="3737"/>
                    <a:pt x="4877" y="3839"/>
                  </a:cubicBezTo>
                  <a:cubicBezTo>
                    <a:pt x="4850" y="3874"/>
                    <a:pt x="4827" y="3913"/>
                    <a:pt x="4808" y="3953"/>
                  </a:cubicBezTo>
                  <a:cubicBezTo>
                    <a:pt x="4778" y="4017"/>
                    <a:pt x="4762" y="4086"/>
                    <a:pt x="4762" y="4156"/>
                  </a:cubicBezTo>
                  <a:cubicBezTo>
                    <a:pt x="4762" y="4175"/>
                    <a:pt x="4763" y="4193"/>
                    <a:pt x="4765" y="4212"/>
                  </a:cubicBezTo>
                  <a:lnTo>
                    <a:pt x="4768" y="4236"/>
                  </a:lnTo>
                  <a:lnTo>
                    <a:pt x="4775" y="4281"/>
                  </a:lnTo>
                  <a:cubicBezTo>
                    <a:pt x="4781" y="4311"/>
                    <a:pt x="4786" y="4339"/>
                    <a:pt x="4793" y="4367"/>
                  </a:cubicBezTo>
                  <a:cubicBezTo>
                    <a:pt x="4819" y="4464"/>
                    <a:pt x="4850" y="4561"/>
                    <a:pt x="4887" y="4655"/>
                  </a:cubicBezTo>
                  <a:lnTo>
                    <a:pt x="4911" y="4718"/>
                  </a:lnTo>
                  <a:lnTo>
                    <a:pt x="4923" y="4749"/>
                  </a:lnTo>
                  <a:lnTo>
                    <a:pt x="4933" y="4774"/>
                  </a:lnTo>
                  <a:lnTo>
                    <a:pt x="4949" y="4810"/>
                  </a:lnTo>
                  <a:cubicBezTo>
                    <a:pt x="4988" y="4882"/>
                    <a:pt x="5036" y="4948"/>
                    <a:pt x="5096" y="5003"/>
                  </a:cubicBezTo>
                  <a:cubicBezTo>
                    <a:pt x="5186" y="5088"/>
                    <a:pt x="5256" y="5137"/>
                    <a:pt x="5280" y="5166"/>
                  </a:cubicBezTo>
                  <a:cubicBezTo>
                    <a:pt x="5283" y="5170"/>
                    <a:pt x="5286" y="5172"/>
                    <a:pt x="5288" y="5175"/>
                  </a:cubicBezTo>
                  <a:lnTo>
                    <a:pt x="5332" y="5239"/>
                  </a:lnTo>
                  <a:cubicBezTo>
                    <a:pt x="5362" y="5283"/>
                    <a:pt x="5394" y="5323"/>
                    <a:pt x="5425" y="5361"/>
                  </a:cubicBezTo>
                  <a:cubicBezTo>
                    <a:pt x="5489" y="5440"/>
                    <a:pt x="5550" y="5508"/>
                    <a:pt x="5614" y="5577"/>
                  </a:cubicBezTo>
                  <a:cubicBezTo>
                    <a:pt x="5689" y="5655"/>
                    <a:pt x="5771" y="5725"/>
                    <a:pt x="5860" y="5788"/>
                  </a:cubicBezTo>
                  <a:cubicBezTo>
                    <a:pt x="5921" y="5832"/>
                    <a:pt x="5981" y="5879"/>
                    <a:pt x="6037" y="5931"/>
                  </a:cubicBezTo>
                  <a:cubicBezTo>
                    <a:pt x="6093" y="5983"/>
                    <a:pt x="6157" y="6050"/>
                    <a:pt x="6241" y="6122"/>
                  </a:cubicBezTo>
                  <a:cubicBezTo>
                    <a:pt x="6283" y="6159"/>
                    <a:pt x="6328" y="6192"/>
                    <a:pt x="6374" y="6223"/>
                  </a:cubicBezTo>
                  <a:lnTo>
                    <a:pt x="6492" y="6300"/>
                  </a:lnTo>
                  <a:lnTo>
                    <a:pt x="6726" y="6452"/>
                  </a:lnTo>
                  <a:lnTo>
                    <a:pt x="6755" y="6471"/>
                  </a:lnTo>
                  <a:cubicBezTo>
                    <a:pt x="6753" y="6471"/>
                    <a:pt x="6750" y="6467"/>
                    <a:pt x="6747" y="6466"/>
                  </a:cubicBezTo>
                  <a:lnTo>
                    <a:pt x="6747" y="6466"/>
                  </a:lnTo>
                  <a:cubicBezTo>
                    <a:pt x="6748" y="6467"/>
                    <a:pt x="6750" y="6469"/>
                    <a:pt x="6753" y="6472"/>
                  </a:cubicBezTo>
                  <a:cubicBezTo>
                    <a:pt x="6773" y="6494"/>
                    <a:pt x="6791" y="6518"/>
                    <a:pt x="6807" y="6543"/>
                  </a:cubicBezTo>
                  <a:cubicBezTo>
                    <a:pt x="6837" y="6588"/>
                    <a:pt x="6871" y="6632"/>
                    <a:pt x="6905" y="6675"/>
                  </a:cubicBezTo>
                  <a:cubicBezTo>
                    <a:pt x="6961" y="6743"/>
                    <a:pt x="7031" y="6800"/>
                    <a:pt x="7111" y="6840"/>
                  </a:cubicBezTo>
                  <a:cubicBezTo>
                    <a:pt x="7253" y="6906"/>
                    <a:pt x="7369" y="6917"/>
                    <a:pt x="7452" y="6933"/>
                  </a:cubicBezTo>
                  <a:cubicBezTo>
                    <a:pt x="7492" y="6940"/>
                    <a:pt x="7527" y="6945"/>
                    <a:pt x="7550" y="6952"/>
                  </a:cubicBezTo>
                  <a:cubicBezTo>
                    <a:pt x="7559" y="6955"/>
                    <a:pt x="7569" y="6957"/>
                    <a:pt x="7578" y="6960"/>
                  </a:cubicBezTo>
                  <a:lnTo>
                    <a:pt x="7629" y="6982"/>
                  </a:lnTo>
                  <a:lnTo>
                    <a:pt x="7713" y="7021"/>
                  </a:lnTo>
                  <a:lnTo>
                    <a:pt x="7713" y="7021"/>
                  </a:lnTo>
                  <a:cubicBezTo>
                    <a:pt x="7712" y="7021"/>
                    <a:pt x="7711" y="7022"/>
                    <a:pt x="7710" y="7023"/>
                  </a:cubicBezTo>
                  <a:lnTo>
                    <a:pt x="7677" y="7043"/>
                  </a:lnTo>
                  <a:cubicBezTo>
                    <a:pt x="7626" y="7071"/>
                    <a:pt x="7546" y="7106"/>
                    <a:pt x="7444" y="7162"/>
                  </a:cubicBezTo>
                  <a:cubicBezTo>
                    <a:pt x="7418" y="7175"/>
                    <a:pt x="7392" y="7192"/>
                    <a:pt x="7365" y="7209"/>
                  </a:cubicBezTo>
                  <a:lnTo>
                    <a:pt x="7312" y="7244"/>
                  </a:lnTo>
                  <a:cubicBezTo>
                    <a:pt x="7290" y="7256"/>
                    <a:pt x="7267" y="7268"/>
                    <a:pt x="7244" y="7278"/>
                  </a:cubicBezTo>
                  <a:cubicBezTo>
                    <a:pt x="7183" y="7307"/>
                    <a:pt x="7089" y="7339"/>
                    <a:pt x="6974" y="7402"/>
                  </a:cubicBezTo>
                  <a:cubicBezTo>
                    <a:pt x="6849" y="7471"/>
                    <a:pt x="6752" y="7560"/>
                    <a:pt x="6686" y="7620"/>
                  </a:cubicBezTo>
                  <a:cubicBezTo>
                    <a:pt x="6620" y="7683"/>
                    <a:pt x="6573" y="7723"/>
                    <a:pt x="6546" y="7737"/>
                  </a:cubicBezTo>
                  <a:cubicBezTo>
                    <a:pt x="6369" y="7850"/>
                    <a:pt x="6302" y="7970"/>
                    <a:pt x="6250" y="8032"/>
                  </a:cubicBezTo>
                  <a:cubicBezTo>
                    <a:pt x="6236" y="8052"/>
                    <a:pt x="6219" y="8072"/>
                    <a:pt x="6202" y="8092"/>
                  </a:cubicBezTo>
                  <a:lnTo>
                    <a:pt x="6202" y="8092"/>
                  </a:lnTo>
                  <a:cubicBezTo>
                    <a:pt x="6201" y="8092"/>
                    <a:pt x="6200" y="8093"/>
                    <a:pt x="6200" y="8093"/>
                  </a:cubicBezTo>
                  <a:cubicBezTo>
                    <a:pt x="6134" y="8124"/>
                    <a:pt x="6067" y="8152"/>
                    <a:pt x="5998" y="8175"/>
                  </a:cubicBezTo>
                  <a:cubicBezTo>
                    <a:pt x="5911" y="8209"/>
                    <a:pt x="5806" y="8246"/>
                    <a:pt x="5682" y="8325"/>
                  </a:cubicBezTo>
                  <a:cubicBezTo>
                    <a:pt x="5576" y="8394"/>
                    <a:pt x="5504" y="8457"/>
                    <a:pt x="5452" y="8493"/>
                  </a:cubicBezTo>
                  <a:cubicBezTo>
                    <a:pt x="5398" y="8531"/>
                    <a:pt x="5395" y="8529"/>
                    <a:pt x="5330" y="8554"/>
                  </a:cubicBezTo>
                  <a:lnTo>
                    <a:pt x="5079" y="8624"/>
                  </a:lnTo>
                  <a:cubicBezTo>
                    <a:pt x="5019" y="8643"/>
                    <a:pt x="4960" y="8666"/>
                    <a:pt x="4903" y="8692"/>
                  </a:cubicBezTo>
                  <a:cubicBezTo>
                    <a:pt x="4849" y="8718"/>
                    <a:pt x="4796" y="8747"/>
                    <a:pt x="4745" y="8779"/>
                  </a:cubicBezTo>
                  <a:cubicBezTo>
                    <a:pt x="4669" y="8826"/>
                    <a:pt x="4612" y="8863"/>
                    <a:pt x="4573" y="8885"/>
                  </a:cubicBezTo>
                  <a:lnTo>
                    <a:pt x="4573" y="8885"/>
                  </a:lnTo>
                  <a:cubicBezTo>
                    <a:pt x="4569" y="8884"/>
                    <a:pt x="4565" y="8883"/>
                    <a:pt x="4560" y="8882"/>
                  </a:cubicBezTo>
                  <a:lnTo>
                    <a:pt x="4427" y="8855"/>
                  </a:lnTo>
                  <a:cubicBezTo>
                    <a:pt x="4369" y="8844"/>
                    <a:pt x="4310" y="8838"/>
                    <a:pt x="4251" y="8838"/>
                  </a:cubicBezTo>
                  <a:cubicBezTo>
                    <a:pt x="4229" y="8838"/>
                    <a:pt x="4207" y="8839"/>
                    <a:pt x="4185" y="8840"/>
                  </a:cubicBezTo>
                  <a:cubicBezTo>
                    <a:pt x="4155" y="8843"/>
                    <a:pt x="4124" y="8847"/>
                    <a:pt x="4096" y="8853"/>
                  </a:cubicBezTo>
                  <a:cubicBezTo>
                    <a:pt x="4067" y="8860"/>
                    <a:pt x="4039" y="8868"/>
                    <a:pt x="4011" y="8878"/>
                  </a:cubicBezTo>
                  <a:cubicBezTo>
                    <a:pt x="3973" y="8892"/>
                    <a:pt x="3936" y="8908"/>
                    <a:pt x="3901" y="8927"/>
                  </a:cubicBezTo>
                  <a:cubicBezTo>
                    <a:pt x="3847" y="8956"/>
                    <a:pt x="3795" y="8987"/>
                    <a:pt x="3745" y="9022"/>
                  </a:cubicBezTo>
                  <a:cubicBezTo>
                    <a:pt x="3673" y="9073"/>
                    <a:pt x="3625" y="9100"/>
                    <a:pt x="3620" y="9102"/>
                  </a:cubicBezTo>
                  <a:lnTo>
                    <a:pt x="3620" y="9102"/>
                  </a:lnTo>
                  <a:cubicBezTo>
                    <a:pt x="3620" y="9102"/>
                    <a:pt x="3620" y="9101"/>
                    <a:pt x="3620" y="9101"/>
                  </a:cubicBezTo>
                  <a:cubicBezTo>
                    <a:pt x="3620" y="9101"/>
                    <a:pt x="3620" y="9102"/>
                    <a:pt x="3619" y="9102"/>
                  </a:cubicBezTo>
                  <a:lnTo>
                    <a:pt x="3619" y="9102"/>
                  </a:lnTo>
                  <a:cubicBezTo>
                    <a:pt x="3619" y="9102"/>
                    <a:pt x="3619" y="9101"/>
                    <a:pt x="3620" y="9101"/>
                  </a:cubicBezTo>
                  <a:lnTo>
                    <a:pt x="3620" y="9101"/>
                  </a:lnTo>
                  <a:cubicBezTo>
                    <a:pt x="3619" y="9101"/>
                    <a:pt x="3619" y="9102"/>
                    <a:pt x="3619" y="9102"/>
                  </a:cubicBezTo>
                  <a:lnTo>
                    <a:pt x="3619" y="9102"/>
                  </a:lnTo>
                  <a:cubicBezTo>
                    <a:pt x="3619" y="9102"/>
                    <a:pt x="3618" y="9102"/>
                    <a:pt x="3616" y="9103"/>
                  </a:cubicBezTo>
                  <a:lnTo>
                    <a:pt x="3587" y="9112"/>
                  </a:lnTo>
                  <a:cubicBezTo>
                    <a:pt x="3569" y="9118"/>
                    <a:pt x="3551" y="9125"/>
                    <a:pt x="3534" y="9131"/>
                  </a:cubicBezTo>
                  <a:cubicBezTo>
                    <a:pt x="3499" y="9144"/>
                    <a:pt x="3469" y="9159"/>
                    <a:pt x="3442" y="9173"/>
                  </a:cubicBezTo>
                  <a:cubicBezTo>
                    <a:pt x="3386" y="9201"/>
                    <a:pt x="3341" y="9226"/>
                    <a:pt x="3305" y="9248"/>
                  </a:cubicBezTo>
                  <a:cubicBezTo>
                    <a:pt x="3268" y="9269"/>
                    <a:pt x="3239" y="9284"/>
                    <a:pt x="3221" y="9293"/>
                  </a:cubicBezTo>
                  <a:cubicBezTo>
                    <a:pt x="3213" y="9296"/>
                    <a:pt x="3206" y="9299"/>
                    <a:pt x="3199" y="9301"/>
                  </a:cubicBezTo>
                  <a:lnTo>
                    <a:pt x="3175" y="9308"/>
                  </a:lnTo>
                  <a:cubicBezTo>
                    <a:pt x="3109" y="9323"/>
                    <a:pt x="3030" y="9337"/>
                    <a:pt x="2943" y="9351"/>
                  </a:cubicBezTo>
                  <a:lnTo>
                    <a:pt x="2666" y="9402"/>
                  </a:lnTo>
                  <a:lnTo>
                    <a:pt x="2414" y="9443"/>
                  </a:lnTo>
                  <a:lnTo>
                    <a:pt x="2296" y="9464"/>
                  </a:lnTo>
                  <a:lnTo>
                    <a:pt x="2296" y="9464"/>
                  </a:lnTo>
                  <a:cubicBezTo>
                    <a:pt x="2266" y="9462"/>
                    <a:pt x="2184" y="9432"/>
                    <a:pt x="2041" y="9406"/>
                  </a:cubicBezTo>
                  <a:cubicBezTo>
                    <a:pt x="2000" y="9399"/>
                    <a:pt x="1957" y="9396"/>
                    <a:pt x="1915" y="9395"/>
                  </a:cubicBezTo>
                  <a:cubicBezTo>
                    <a:pt x="1909" y="9395"/>
                    <a:pt x="1902" y="9394"/>
                    <a:pt x="1895" y="9394"/>
                  </a:cubicBezTo>
                  <a:cubicBezTo>
                    <a:pt x="1876" y="9394"/>
                    <a:pt x="1858" y="9395"/>
                    <a:pt x="1839" y="9397"/>
                  </a:cubicBezTo>
                  <a:lnTo>
                    <a:pt x="1799" y="9402"/>
                  </a:lnTo>
                  <a:lnTo>
                    <a:pt x="1774" y="9405"/>
                  </a:lnTo>
                  <a:cubicBezTo>
                    <a:pt x="1715" y="9415"/>
                    <a:pt x="1658" y="9427"/>
                    <a:pt x="1601" y="9443"/>
                  </a:cubicBezTo>
                  <a:cubicBezTo>
                    <a:pt x="1501" y="9470"/>
                    <a:pt x="1427" y="9493"/>
                    <a:pt x="1379" y="9501"/>
                  </a:cubicBezTo>
                  <a:lnTo>
                    <a:pt x="1349" y="9506"/>
                  </a:lnTo>
                  <a:lnTo>
                    <a:pt x="1326" y="9506"/>
                  </a:lnTo>
                  <a:cubicBezTo>
                    <a:pt x="1306" y="9505"/>
                    <a:pt x="1278" y="9503"/>
                    <a:pt x="1241" y="9499"/>
                  </a:cubicBezTo>
                  <a:cubicBezTo>
                    <a:pt x="1173" y="9492"/>
                    <a:pt x="1077" y="9475"/>
                    <a:pt x="950" y="9475"/>
                  </a:cubicBezTo>
                  <a:cubicBezTo>
                    <a:pt x="939" y="9475"/>
                    <a:pt x="928" y="9475"/>
                    <a:pt x="916" y="9476"/>
                  </a:cubicBezTo>
                  <a:lnTo>
                    <a:pt x="888" y="9477"/>
                  </a:lnTo>
                  <a:lnTo>
                    <a:pt x="845" y="9482"/>
                  </a:lnTo>
                  <a:cubicBezTo>
                    <a:pt x="817" y="9485"/>
                    <a:pt x="789" y="9490"/>
                    <a:pt x="762" y="9497"/>
                  </a:cubicBezTo>
                  <a:cubicBezTo>
                    <a:pt x="717" y="9507"/>
                    <a:pt x="673" y="9522"/>
                    <a:pt x="631" y="9540"/>
                  </a:cubicBezTo>
                  <a:cubicBezTo>
                    <a:pt x="575" y="9565"/>
                    <a:pt x="521" y="9592"/>
                    <a:pt x="468" y="9624"/>
                  </a:cubicBezTo>
                  <a:cubicBezTo>
                    <a:pt x="436" y="9643"/>
                    <a:pt x="411" y="9656"/>
                    <a:pt x="397" y="9663"/>
                  </a:cubicBezTo>
                  <a:lnTo>
                    <a:pt x="397" y="9663"/>
                  </a:lnTo>
                  <a:cubicBezTo>
                    <a:pt x="172" y="9687"/>
                    <a:pt x="0" y="9879"/>
                    <a:pt x="6" y="10109"/>
                  </a:cubicBezTo>
                  <a:cubicBezTo>
                    <a:pt x="11" y="10348"/>
                    <a:pt x="207" y="10538"/>
                    <a:pt x="445" y="10538"/>
                  </a:cubicBezTo>
                  <a:cubicBezTo>
                    <a:pt x="446" y="10538"/>
                    <a:pt x="448" y="10538"/>
                    <a:pt x="449" y="10538"/>
                  </a:cubicBezTo>
                  <a:cubicBezTo>
                    <a:pt x="552" y="10534"/>
                    <a:pt x="653" y="10510"/>
                    <a:pt x="746" y="10466"/>
                  </a:cubicBezTo>
                  <a:cubicBezTo>
                    <a:pt x="799" y="10440"/>
                    <a:pt x="851" y="10413"/>
                    <a:pt x="901" y="10383"/>
                  </a:cubicBezTo>
                  <a:cubicBezTo>
                    <a:pt x="930" y="10366"/>
                    <a:pt x="952" y="10354"/>
                    <a:pt x="965" y="10348"/>
                  </a:cubicBezTo>
                  <a:lnTo>
                    <a:pt x="965" y="10348"/>
                  </a:lnTo>
                  <a:cubicBezTo>
                    <a:pt x="1002" y="10348"/>
                    <a:pt x="1064" y="10355"/>
                    <a:pt x="1146" y="10364"/>
                  </a:cubicBezTo>
                  <a:cubicBezTo>
                    <a:pt x="1206" y="10371"/>
                    <a:pt x="1265" y="10373"/>
                    <a:pt x="1325" y="10375"/>
                  </a:cubicBezTo>
                  <a:cubicBezTo>
                    <a:pt x="1360" y="10375"/>
                    <a:pt x="1397" y="10372"/>
                    <a:pt x="1434" y="10369"/>
                  </a:cubicBezTo>
                  <a:cubicBezTo>
                    <a:pt x="1469" y="10365"/>
                    <a:pt x="1503" y="10360"/>
                    <a:pt x="1534" y="10354"/>
                  </a:cubicBezTo>
                  <a:cubicBezTo>
                    <a:pt x="1660" y="10330"/>
                    <a:pt x="1755" y="10297"/>
                    <a:pt x="1824" y="10278"/>
                  </a:cubicBezTo>
                  <a:cubicBezTo>
                    <a:pt x="1859" y="10269"/>
                    <a:pt x="1887" y="10262"/>
                    <a:pt x="1907" y="10258"/>
                  </a:cubicBezTo>
                  <a:lnTo>
                    <a:pt x="1907" y="10258"/>
                  </a:lnTo>
                  <a:cubicBezTo>
                    <a:pt x="1939" y="10262"/>
                    <a:pt x="2024" y="10292"/>
                    <a:pt x="2166" y="10316"/>
                  </a:cubicBezTo>
                  <a:cubicBezTo>
                    <a:pt x="2209" y="10321"/>
                    <a:pt x="2252" y="10325"/>
                    <a:pt x="2295" y="10325"/>
                  </a:cubicBezTo>
                  <a:cubicBezTo>
                    <a:pt x="2321" y="10325"/>
                    <a:pt x="2346" y="10324"/>
                    <a:pt x="2373" y="10321"/>
                  </a:cubicBezTo>
                  <a:cubicBezTo>
                    <a:pt x="2398" y="10319"/>
                    <a:pt x="2434" y="10313"/>
                    <a:pt x="2439" y="10312"/>
                  </a:cubicBezTo>
                  <a:lnTo>
                    <a:pt x="2573" y="10288"/>
                  </a:lnTo>
                  <a:lnTo>
                    <a:pt x="3086" y="10193"/>
                  </a:lnTo>
                  <a:cubicBezTo>
                    <a:pt x="3172" y="10178"/>
                    <a:pt x="3268" y="10162"/>
                    <a:pt x="3373" y="10135"/>
                  </a:cubicBezTo>
                  <a:cubicBezTo>
                    <a:pt x="3394" y="10131"/>
                    <a:pt x="3438" y="10119"/>
                    <a:pt x="3476" y="10105"/>
                  </a:cubicBezTo>
                  <a:cubicBezTo>
                    <a:pt x="3511" y="10093"/>
                    <a:pt x="3544" y="10080"/>
                    <a:pt x="3577" y="10064"/>
                  </a:cubicBezTo>
                  <a:cubicBezTo>
                    <a:pt x="3638" y="10035"/>
                    <a:pt x="3687" y="10007"/>
                    <a:pt x="3726" y="9984"/>
                  </a:cubicBezTo>
                  <a:cubicBezTo>
                    <a:pt x="3766" y="9961"/>
                    <a:pt x="3797" y="9943"/>
                    <a:pt x="3821" y="9931"/>
                  </a:cubicBezTo>
                  <a:lnTo>
                    <a:pt x="3848" y="9917"/>
                  </a:lnTo>
                  <a:lnTo>
                    <a:pt x="3856" y="9915"/>
                  </a:lnTo>
                  <a:lnTo>
                    <a:pt x="3889" y="9903"/>
                  </a:lnTo>
                  <a:cubicBezTo>
                    <a:pt x="4059" y="9842"/>
                    <a:pt x="4153" y="9762"/>
                    <a:pt x="4219" y="9720"/>
                  </a:cubicBezTo>
                  <a:cubicBezTo>
                    <a:pt x="4237" y="9707"/>
                    <a:pt x="4255" y="9694"/>
                    <a:pt x="4274" y="9684"/>
                  </a:cubicBezTo>
                  <a:lnTo>
                    <a:pt x="4274" y="9684"/>
                  </a:lnTo>
                  <a:cubicBezTo>
                    <a:pt x="4274" y="9684"/>
                    <a:pt x="4274" y="9684"/>
                    <a:pt x="4275" y="9684"/>
                  </a:cubicBezTo>
                  <a:lnTo>
                    <a:pt x="4402" y="9709"/>
                  </a:lnTo>
                  <a:cubicBezTo>
                    <a:pt x="4464" y="9721"/>
                    <a:pt x="4527" y="9727"/>
                    <a:pt x="4590" y="9727"/>
                  </a:cubicBezTo>
                  <a:cubicBezTo>
                    <a:pt x="4605" y="9727"/>
                    <a:pt x="4619" y="9727"/>
                    <a:pt x="4634" y="9726"/>
                  </a:cubicBezTo>
                  <a:cubicBezTo>
                    <a:pt x="4695" y="9723"/>
                    <a:pt x="4755" y="9711"/>
                    <a:pt x="4813" y="9692"/>
                  </a:cubicBezTo>
                  <a:cubicBezTo>
                    <a:pt x="4850" y="9679"/>
                    <a:pt x="4885" y="9664"/>
                    <a:pt x="4919" y="9647"/>
                  </a:cubicBezTo>
                  <a:cubicBezTo>
                    <a:pt x="5040" y="9587"/>
                    <a:pt x="5122" y="9527"/>
                    <a:pt x="5184" y="9488"/>
                  </a:cubicBezTo>
                  <a:cubicBezTo>
                    <a:pt x="5252" y="9447"/>
                    <a:pt x="5261" y="9442"/>
                    <a:pt x="5328" y="9419"/>
                  </a:cubicBezTo>
                  <a:cubicBezTo>
                    <a:pt x="5391" y="9399"/>
                    <a:pt x="5477" y="9379"/>
                    <a:pt x="5586" y="9343"/>
                  </a:cubicBezTo>
                  <a:cubicBezTo>
                    <a:pt x="5647" y="9323"/>
                    <a:pt x="5707" y="9299"/>
                    <a:pt x="5765" y="9270"/>
                  </a:cubicBezTo>
                  <a:cubicBezTo>
                    <a:pt x="5824" y="9240"/>
                    <a:pt x="5879" y="9205"/>
                    <a:pt x="5933" y="9166"/>
                  </a:cubicBezTo>
                  <a:cubicBezTo>
                    <a:pt x="6024" y="9099"/>
                    <a:pt x="6086" y="9046"/>
                    <a:pt x="6128" y="9019"/>
                  </a:cubicBezTo>
                  <a:cubicBezTo>
                    <a:pt x="6152" y="9002"/>
                    <a:pt x="6213" y="8974"/>
                    <a:pt x="6291" y="8945"/>
                  </a:cubicBezTo>
                  <a:cubicBezTo>
                    <a:pt x="6388" y="8910"/>
                    <a:pt x="6484" y="8868"/>
                    <a:pt x="6577" y="8822"/>
                  </a:cubicBezTo>
                  <a:cubicBezTo>
                    <a:pt x="6594" y="8813"/>
                    <a:pt x="6599" y="8810"/>
                    <a:pt x="6625" y="8795"/>
                  </a:cubicBezTo>
                  <a:cubicBezTo>
                    <a:pt x="6647" y="8783"/>
                    <a:pt x="6667" y="8767"/>
                    <a:pt x="6688" y="8752"/>
                  </a:cubicBezTo>
                  <a:cubicBezTo>
                    <a:pt x="6724" y="8726"/>
                    <a:pt x="6756" y="8697"/>
                    <a:pt x="6786" y="8666"/>
                  </a:cubicBezTo>
                  <a:cubicBezTo>
                    <a:pt x="6829" y="8621"/>
                    <a:pt x="6868" y="8573"/>
                    <a:pt x="6904" y="8524"/>
                  </a:cubicBezTo>
                  <a:cubicBezTo>
                    <a:pt x="6943" y="8468"/>
                    <a:pt x="6972" y="8437"/>
                    <a:pt x="6977" y="8430"/>
                  </a:cubicBezTo>
                  <a:lnTo>
                    <a:pt x="6977" y="8430"/>
                  </a:lnTo>
                  <a:cubicBezTo>
                    <a:pt x="7098" y="8354"/>
                    <a:pt x="7178" y="8275"/>
                    <a:pt x="7239" y="8219"/>
                  </a:cubicBezTo>
                  <a:cubicBezTo>
                    <a:pt x="7303" y="8159"/>
                    <a:pt x="7339" y="8129"/>
                    <a:pt x="7369" y="8112"/>
                  </a:cubicBezTo>
                  <a:cubicBezTo>
                    <a:pt x="7407" y="8089"/>
                    <a:pt x="7481" y="8060"/>
                    <a:pt x="7579" y="8016"/>
                  </a:cubicBezTo>
                  <a:cubicBezTo>
                    <a:pt x="7637" y="7990"/>
                    <a:pt x="7692" y="7960"/>
                    <a:pt x="7745" y="7928"/>
                  </a:cubicBezTo>
                  <a:lnTo>
                    <a:pt x="7802" y="7888"/>
                  </a:lnTo>
                  <a:lnTo>
                    <a:pt x="7837" y="7867"/>
                  </a:lnTo>
                  <a:cubicBezTo>
                    <a:pt x="7890" y="7837"/>
                    <a:pt x="7971" y="7802"/>
                    <a:pt x="8074" y="7744"/>
                  </a:cubicBezTo>
                  <a:cubicBezTo>
                    <a:pt x="8099" y="7729"/>
                    <a:pt x="8126" y="7713"/>
                    <a:pt x="8153" y="7694"/>
                  </a:cubicBezTo>
                  <a:cubicBezTo>
                    <a:pt x="8180" y="7677"/>
                    <a:pt x="8205" y="7658"/>
                    <a:pt x="8230" y="7639"/>
                  </a:cubicBezTo>
                  <a:lnTo>
                    <a:pt x="8336" y="7552"/>
                  </a:lnTo>
                  <a:lnTo>
                    <a:pt x="8546" y="7379"/>
                  </a:lnTo>
                  <a:lnTo>
                    <a:pt x="8596" y="7338"/>
                  </a:lnTo>
                  <a:lnTo>
                    <a:pt x="8596" y="7338"/>
                  </a:lnTo>
                  <a:cubicBezTo>
                    <a:pt x="8596" y="7338"/>
                    <a:pt x="8596" y="7338"/>
                    <a:pt x="8596" y="7338"/>
                  </a:cubicBezTo>
                  <a:cubicBezTo>
                    <a:pt x="8596" y="7338"/>
                    <a:pt x="8596" y="7337"/>
                    <a:pt x="8598" y="7336"/>
                  </a:cubicBezTo>
                  <a:lnTo>
                    <a:pt x="8598" y="7336"/>
                  </a:lnTo>
                  <a:lnTo>
                    <a:pt x="8598" y="7336"/>
                  </a:lnTo>
                  <a:cubicBezTo>
                    <a:pt x="8619" y="7326"/>
                    <a:pt x="8640" y="7315"/>
                    <a:pt x="8662" y="7307"/>
                  </a:cubicBezTo>
                  <a:cubicBezTo>
                    <a:pt x="8694" y="7293"/>
                    <a:pt x="8737" y="7280"/>
                    <a:pt x="8790" y="7258"/>
                  </a:cubicBezTo>
                  <a:lnTo>
                    <a:pt x="8790" y="7258"/>
                  </a:lnTo>
                  <a:cubicBezTo>
                    <a:pt x="8888" y="7253"/>
                    <a:pt x="8960" y="7244"/>
                    <a:pt x="9001" y="7243"/>
                  </a:cubicBezTo>
                  <a:lnTo>
                    <a:pt x="9001" y="7243"/>
                  </a:lnTo>
                  <a:cubicBezTo>
                    <a:pt x="9033" y="7291"/>
                    <a:pt x="9069" y="7367"/>
                    <a:pt x="9140" y="7469"/>
                  </a:cubicBezTo>
                  <a:cubicBezTo>
                    <a:pt x="9180" y="7522"/>
                    <a:pt x="9229" y="7594"/>
                    <a:pt x="9350" y="7657"/>
                  </a:cubicBezTo>
                  <a:cubicBezTo>
                    <a:pt x="9393" y="7677"/>
                    <a:pt x="9437" y="7692"/>
                    <a:pt x="9483" y="7700"/>
                  </a:cubicBezTo>
                  <a:cubicBezTo>
                    <a:pt x="9514" y="7707"/>
                    <a:pt x="9544" y="7713"/>
                    <a:pt x="9573" y="7716"/>
                  </a:cubicBezTo>
                  <a:cubicBezTo>
                    <a:pt x="9689" y="7730"/>
                    <a:pt x="9779" y="7729"/>
                    <a:pt x="9846" y="7737"/>
                  </a:cubicBezTo>
                  <a:lnTo>
                    <a:pt x="9890" y="7743"/>
                  </a:lnTo>
                  <a:lnTo>
                    <a:pt x="9908" y="7746"/>
                  </a:lnTo>
                  <a:lnTo>
                    <a:pt x="9931" y="7751"/>
                  </a:lnTo>
                  <a:cubicBezTo>
                    <a:pt x="9991" y="7765"/>
                    <a:pt x="10052" y="7772"/>
                    <a:pt x="10112" y="7772"/>
                  </a:cubicBezTo>
                  <a:cubicBezTo>
                    <a:pt x="10124" y="7772"/>
                    <a:pt x="10137" y="7772"/>
                    <a:pt x="10149" y="7772"/>
                  </a:cubicBezTo>
                  <a:cubicBezTo>
                    <a:pt x="10264" y="7766"/>
                    <a:pt x="10347" y="7752"/>
                    <a:pt x="10396" y="7752"/>
                  </a:cubicBezTo>
                  <a:cubicBezTo>
                    <a:pt x="10398" y="7752"/>
                    <a:pt x="10400" y="7752"/>
                    <a:pt x="10402" y="7752"/>
                  </a:cubicBezTo>
                  <a:cubicBezTo>
                    <a:pt x="10411" y="7752"/>
                    <a:pt x="10419" y="7752"/>
                    <a:pt x="10428" y="7753"/>
                  </a:cubicBezTo>
                  <a:cubicBezTo>
                    <a:pt x="10428" y="7753"/>
                    <a:pt x="10428" y="7753"/>
                    <a:pt x="10428" y="7753"/>
                  </a:cubicBezTo>
                  <a:lnTo>
                    <a:pt x="10428" y="7753"/>
                  </a:lnTo>
                  <a:cubicBezTo>
                    <a:pt x="10433" y="7756"/>
                    <a:pt x="10440" y="7762"/>
                    <a:pt x="10449" y="7769"/>
                  </a:cubicBezTo>
                  <a:cubicBezTo>
                    <a:pt x="10494" y="7804"/>
                    <a:pt x="10552" y="7876"/>
                    <a:pt x="10667" y="7960"/>
                  </a:cubicBezTo>
                  <a:cubicBezTo>
                    <a:pt x="10702" y="7984"/>
                    <a:pt x="10738" y="8005"/>
                    <a:pt x="10776" y="8022"/>
                  </a:cubicBezTo>
                  <a:cubicBezTo>
                    <a:pt x="10814" y="8040"/>
                    <a:pt x="10856" y="8052"/>
                    <a:pt x="10897" y="8059"/>
                  </a:cubicBezTo>
                  <a:lnTo>
                    <a:pt x="11030" y="8084"/>
                  </a:lnTo>
                  <a:lnTo>
                    <a:pt x="11295" y="8130"/>
                  </a:lnTo>
                  <a:lnTo>
                    <a:pt x="11361" y="8141"/>
                  </a:lnTo>
                  <a:lnTo>
                    <a:pt x="11384" y="8145"/>
                  </a:lnTo>
                  <a:lnTo>
                    <a:pt x="11429" y="8151"/>
                  </a:lnTo>
                  <a:cubicBezTo>
                    <a:pt x="11440" y="8151"/>
                    <a:pt x="11452" y="8151"/>
                    <a:pt x="11463" y="8151"/>
                  </a:cubicBezTo>
                  <a:cubicBezTo>
                    <a:pt x="11479" y="8151"/>
                    <a:pt x="11495" y="8151"/>
                    <a:pt x="11511" y="8149"/>
                  </a:cubicBezTo>
                  <a:cubicBezTo>
                    <a:pt x="11587" y="8140"/>
                    <a:pt x="11662" y="8119"/>
                    <a:pt x="11732" y="8086"/>
                  </a:cubicBezTo>
                  <a:cubicBezTo>
                    <a:pt x="11817" y="8045"/>
                    <a:pt x="11884" y="8009"/>
                    <a:pt x="11920" y="7994"/>
                  </a:cubicBezTo>
                  <a:lnTo>
                    <a:pt x="11920" y="7994"/>
                  </a:lnTo>
                  <a:cubicBezTo>
                    <a:pt x="11922" y="7995"/>
                    <a:pt x="11924" y="7996"/>
                    <a:pt x="11926" y="7998"/>
                  </a:cubicBezTo>
                  <a:cubicBezTo>
                    <a:pt x="11972" y="8029"/>
                    <a:pt x="12035" y="8095"/>
                    <a:pt x="12156" y="8170"/>
                  </a:cubicBezTo>
                  <a:cubicBezTo>
                    <a:pt x="12190" y="8191"/>
                    <a:pt x="12227" y="8209"/>
                    <a:pt x="12266" y="8223"/>
                  </a:cubicBezTo>
                  <a:cubicBezTo>
                    <a:pt x="12290" y="8231"/>
                    <a:pt x="12314" y="8238"/>
                    <a:pt x="12338" y="8243"/>
                  </a:cubicBezTo>
                  <a:lnTo>
                    <a:pt x="12376" y="8251"/>
                  </a:lnTo>
                  <a:lnTo>
                    <a:pt x="12394" y="8252"/>
                  </a:lnTo>
                  <a:lnTo>
                    <a:pt x="12528" y="8264"/>
                  </a:lnTo>
                  <a:lnTo>
                    <a:pt x="12797" y="8288"/>
                  </a:lnTo>
                  <a:cubicBezTo>
                    <a:pt x="12841" y="8291"/>
                    <a:pt x="12883" y="8297"/>
                    <a:pt x="12948" y="8300"/>
                  </a:cubicBezTo>
                  <a:cubicBezTo>
                    <a:pt x="12964" y="8300"/>
                    <a:pt x="12980" y="8300"/>
                    <a:pt x="12995" y="8300"/>
                  </a:cubicBezTo>
                  <a:cubicBezTo>
                    <a:pt x="13035" y="8300"/>
                    <a:pt x="13073" y="8299"/>
                    <a:pt x="13108" y="8296"/>
                  </a:cubicBezTo>
                  <a:cubicBezTo>
                    <a:pt x="13206" y="8290"/>
                    <a:pt x="13287" y="8281"/>
                    <a:pt x="13351" y="8281"/>
                  </a:cubicBezTo>
                  <a:cubicBezTo>
                    <a:pt x="13380" y="8281"/>
                    <a:pt x="13408" y="8283"/>
                    <a:pt x="13436" y="8288"/>
                  </a:cubicBezTo>
                  <a:cubicBezTo>
                    <a:pt x="13466" y="8294"/>
                    <a:pt x="13502" y="8302"/>
                    <a:pt x="13543" y="8312"/>
                  </a:cubicBezTo>
                  <a:cubicBezTo>
                    <a:pt x="13624" y="8332"/>
                    <a:pt x="13727" y="8363"/>
                    <a:pt x="13860" y="8371"/>
                  </a:cubicBezTo>
                  <a:cubicBezTo>
                    <a:pt x="13871" y="8372"/>
                    <a:pt x="13882" y="8372"/>
                    <a:pt x="13893" y="8372"/>
                  </a:cubicBezTo>
                  <a:cubicBezTo>
                    <a:pt x="14030" y="8372"/>
                    <a:pt x="14143" y="8333"/>
                    <a:pt x="14220" y="8309"/>
                  </a:cubicBezTo>
                  <a:cubicBezTo>
                    <a:pt x="14309" y="8279"/>
                    <a:pt x="14363" y="8263"/>
                    <a:pt x="14399" y="8263"/>
                  </a:cubicBezTo>
                  <a:cubicBezTo>
                    <a:pt x="14563" y="8255"/>
                    <a:pt x="14670" y="8200"/>
                    <a:pt x="14749" y="8170"/>
                  </a:cubicBezTo>
                  <a:cubicBezTo>
                    <a:pt x="14792" y="8151"/>
                    <a:pt x="14838" y="8134"/>
                    <a:pt x="14885" y="8125"/>
                  </a:cubicBezTo>
                  <a:cubicBezTo>
                    <a:pt x="14885" y="8125"/>
                    <a:pt x="14885" y="8125"/>
                    <a:pt x="14886" y="8125"/>
                  </a:cubicBezTo>
                  <a:cubicBezTo>
                    <a:pt x="14896" y="8125"/>
                    <a:pt x="14961" y="8146"/>
                    <a:pt x="15044" y="8182"/>
                  </a:cubicBezTo>
                  <a:cubicBezTo>
                    <a:pt x="15101" y="8205"/>
                    <a:pt x="15157" y="8223"/>
                    <a:pt x="15216" y="8236"/>
                  </a:cubicBezTo>
                  <a:cubicBezTo>
                    <a:pt x="15257" y="8244"/>
                    <a:pt x="15297" y="8250"/>
                    <a:pt x="15337" y="8251"/>
                  </a:cubicBezTo>
                  <a:cubicBezTo>
                    <a:pt x="15359" y="8250"/>
                    <a:pt x="15389" y="8249"/>
                    <a:pt x="15403" y="8248"/>
                  </a:cubicBezTo>
                  <a:lnTo>
                    <a:pt x="15424" y="8245"/>
                  </a:lnTo>
                  <a:cubicBezTo>
                    <a:pt x="15439" y="8244"/>
                    <a:pt x="15456" y="8244"/>
                    <a:pt x="15474" y="8244"/>
                  </a:cubicBezTo>
                  <a:cubicBezTo>
                    <a:pt x="15526" y="8244"/>
                    <a:pt x="15588" y="8248"/>
                    <a:pt x="15660" y="8251"/>
                  </a:cubicBezTo>
                  <a:cubicBezTo>
                    <a:pt x="15684" y="8252"/>
                    <a:pt x="15708" y="8253"/>
                    <a:pt x="15732" y="8253"/>
                  </a:cubicBezTo>
                  <a:cubicBezTo>
                    <a:pt x="15762" y="8253"/>
                    <a:pt x="15791" y="8252"/>
                    <a:pt x="15820" y="8250"/>
                  </a:cubicBezTo>
                  <a:cubicBezTo>
                    <a:pt x="15850" y="8248"/>
                    <a:pt x="15882" y="8244"/>
                    <a:pt x="15913" y="8239"/>
                  </a:cubicBezTo>
                  <a:cubicBezTo>
                    <a:pt x="15950" y="8234"/>
                    <a:pt x="15987" y="8224"/>
                    <a:pt x="16023" y="8212"/>
                  </a:cubicBezTo>
                  <a:cubicBezTo>
                    <a:pt x="16155" y="8164"/>
                    <a:pt x="16236" y="8105"/>
                    <a:pt x="16302" y="8071"/>
                  </a:cubicBezTo>
                  <a:cubicBezTo>
                    <a:pt x="16326" y="8056"/>
                    <a:pt x="16352" y="8044"/>
                    <a:pt x="16377" y="8034"/>
                  </a:cubicBezTo>
                  <a:cubicBezTo>
                    <a:pt x="16390" y="8029"/>
                    <a:pt x="16403" y="8026"/>
                    <a:pt x="16417" y="8023"/>
                  </a:cubicBezTo>
                  <a:cubicBezTo>
                    <a:pt x="16444" y="8016"/>
                    <a:pt x="16472" y="8010"/>
                    <a:pt x="16497" y="8001"/>
                  </a:cubicBezTo>
                  <a:cubicBezTo>
                    <a:pt x="16601" y="7969"/>
                    <a:pt x="16687" y="7931"/>
                    <a:pt x="16761" y="7902"/>
                  </a:cubicBezTo>
                  <a:cubicBezTo>
                    <a:pt x="16799" y="7888"/>
                    <a:pt x="16833" y="7877"/>
                    <a:pt x="16864" y="7867"/>
                  </a:cubicBezTo>
                  <a:cubicBezTo>
                    <a:pt x="16908" y="7855"/>
                    <a:pt x="16962" y="7837"/>
                    <a:pt x="17007" y="7821"/>
                  </a:cubicBezTo>
                  <a:cubicBezTo>
                    <a:pt x="17099" y="7789"/>
                    <a:pt x="17183" y="7753"/>
                    <a:pt x="17259" y="7724"/>
                  </a:cubicBezTo>
                  <a:lnTo>
                    <a:pt x="17315" y="7703"/>
                  </a:lnTo>
                  <a:lnTo>
                    <a:pt x="17349" y="7692"/>
                  </a:lnTo>
                  <a:cubicBezTo>
                    <a:pt x="17367" y="7689"/>
                    <a:pt x="17385" y="7687"/>
                    <a:pt x="17404" y="7687"/>
                  </a:cubicBezTo>
                  <a:cubicBezTo>
                    <a:pt x="17408" y="7687"/>
                    <a:pt x="17412" y="7687"/>
                    <a:pt x="17416" y="7687"/>
                  </a:cubicBezTo>
                  <a:cubicBezTo>
                    <a:pt x="17418" y="7687"/>
                    <a:pt x="17421" y="7687"/>
                    <a:pt x="17423" y="7687"/>
                  </a:cubicBezTo>
                  <a:cubicBezTo>
                    <a:pt x="17466" y="7687"/>
                    <a:pt x="17520" y="7693"/>
                    <a:pt x="17588" y="7693"/>
                  </a:cubicBezTo>
                  <a:cubicBezTo>
                    <a:pt x="17627" y="7693"/>
                    <a:pt x="17671" y="7691"/>
                    <a:pt x="17720" y="7685"/>
                  </a:cubicBezTo>
                  <a:cubicBezTo>
                    <a:pt x="17758" y="7680"/>
                    <a:pt x="17796" y="7671"/>
                    <a:pt x="17833" y="7659"/>
                  </a:cubicBezTo>
                  <a:lnTo>
                    <a:pt x="17877" y="7643"/>
                  </a:lnTo>
                  <a:lnTo>
                    <a:pt x="17906" y="7632"/>
                  </a:lnTo>
                  <a:lnTo>
                    <a:pt x="18026" y="7588"/>
                  </a:lnTo>
                  <a:cubicBezTo>
                    <a:pt x="18108" y="7558"/>
                    <a:pt x="18197" y="7527"/>
                    <a:pt x="18288" y="7487"/>
                  </a:cubicBezTo>
                  <a:cubicBezTo>
                    <a:pt x="18339" y="7465"/>
                    <a:pt x="18389" y="7440"/>
                    <a:pt x="18436" y="7412"/>
                  </a:cubicBezTo>
                  <a:cubicBezTo>
                    <a:pt x="18485" y="7383"/>
                    <a:pt x="18527" y="7354"/>
                    <a:pt x="18566" y="7328"/>
                  </a:cubicBezTo>
                  <a:cubicBezTo>
                    <a:pt x="18643" y="7272"/>
                    <a:pt x="18707" y="7225"/>
                    <a:pt x="18761" y="7194"/>
                  </a:cubicBezTo>
                  <a:lnTo>
                    <a:pt x="18824" y="7158"/>
                  </a:lnTo>
                  <a:lnTo>
                    <a:pt x="18893" y="7114"/>
                  </a:lnTo>
                  <a:cubicBezTo>
                    <a:pt x="18935" y="7085"/>
                    <a:pt x="18975" y="7058"/>
                    <a:pt x="19010" y="7030"/>
                  </a:cubicBezTo>
                  <a:lnTo>
                    <a:pt x="19113" y="6955"/>
                  </a:lnTo>
                  <a:lnTo>
                    <a:pt x="19159" y="6922"/>
                  </a:lnTo>
                  <a:lnTo>
                    <a:pt x="19221" y="6882"/>
                  </a:lnTo>
                  <a:cubicBezTo>
                    <a:pt x="19356" y="6781"/>
                    <a:pt x="19409" y="6677"/>
                    <a:pt x="19458" y="6609"/>
                  </a:cubicBezTo>
                  <a:cubicBezTo>
                    <a:pt x="19475" y="6582"/>
                    <a:pt x="19495" y="6555"/>
                    <a:pt x="19515" y="6530"/>
                  </a:cubicBezTo>
                  <a:cubicBezTo>
                    <a:pt x="19520" y="6523"/>
                    <a:pt x="19526" y="6517"/>
                    <a:pt x="19530" y="6514"/>
                  </a:cubicBezTo>
                  <a:lnTo>
                    <a:pt x="19530" y="6514"/>
                  </a:lnTo>
                  <a:cubicBezTo>
                    <a:pt x="19549" y="6511"/>
                    <a:pt x="19605" y="6506"/>
                    <a:pt x="19670" y="6506"/>
                  </a:cubicBezTo>
                  <a:cubicBezTo>
                    <a:pt x="19675" y="6506"/>
                    <a:pt x="19681" y="6506"/>
                    <a:pt x="19686" y="6506"/>
                  </a:cubicBezTo>
                  <a:cubicBezTo>
                    <a:pt x="19744" y="6506"/>
                    <a:pt x="19803" y="6501"/>
                    <a:pt x="19861" y="6491"/>
                  </a:cubicBezTo>
                  <a:cubicBezTo>
                    <a:pt x="19902" y="6483"/>
                    <a:pt x="19942" y="6472"/>
                    <a:pt x="19981" y="6454"/>
                  </a:cubicBezTo>
                  <a:cubicBezTo>
                    <a:pt x="20025" y="6435"/>
                    <a:pt x="20066" y="6409"/>
                    <a:pt x="20103" y="6377"/>
                  </a:cubicBezTo>
                  <a:cubicBezTo>
                    <a:pt x="20218" y="6272"/>
                    <a:pt x="20266" y="6169"/>
                    <a:pt x="20309" y="6096"/>
                  </a:cubicBezTo>
                  <a:cubicBezTo>
                    <a:pt x="20330" y="6059"/>
                    <a:pt x="20348" y="6028"/>
                    <a:pt x="20365" y="6007"/>
                  </a:cubicBezTo>
                  <a:cubicBezTo>
                    <a:pt x="20376" y="5990"/>
                    <a:pt x="20390" y="5975"/>
                    <a:pt x="20406" y="5962"/>
                  </a:cubicBezTo>
                  <a:cubicBezTo>
                    <a:pt x="20445" y="5930"/>
                    <a:pt x="20515" y="5893"/>
                    <a:pt x="20601" y="5843"/>
                  </a:cubicBezTo>
                  <a:cubicBezTo>
                    <a:pt x="20617" y="5834"/>
                    <a:pt x="20634" y="5824"/>
                    <a:pt x="20652" y="5813"/>
                  </a:cubicBezTo>
                  <a:lnTo>
                    <a:pt x="20652" y="5813"/>
                  </a:lnTo>
                  <a:cubicBezTo>
                    <a:pt x="20674" y="5822"/>
                    <a:pt x="20697" y="5829"/>
                    <a:pt x="20722" y="5836"/>
                  </a:cubicBezTo>
                  <a:lnTo>
                    <a:pt x="20740" y="5842"/>
                  </a:lnTo>
                  <a:cubicBezTo>
                    <a:pt x="20742" y="5842"/>
                    <a:pt x="20746" y="5844"/>
                    <a:pt x="20749" y="5846"/>
                  </a:cubicBezTo>
                  <a:cubicBezTo>
                    <a:pt x="20760" y="5851"/>
                    <a:pt x="20769" y="5857"/>
                    <a:pt x="20778" y="5863"/>
                  </a:cubicBezTo>
                  <a:cubicBezTo>
                    <a:pt x="20802" y="5880"/>
                    <a:pt x="20831" y="5906"/>
                    <a:pt x="20865" y="5934"/>
                  </a:cubicBezTo>
                  <a:cubicBezTo>
                    <a:pt x="20904" y="5969"/>
                    <a:pt x="20945" y="6002"/>
                    <a:pt x="20986" y="6032"/>
                  </a:cubicBezTo>
                  <a:cubicBezTo>
                    <a:pt x="21045" y="6073"/>
                    <a:pt x="21113" y="6102"/>
                    <a:pt x="21184" y="6115"/>
                  </a:cubicBezTo>
                  <a:cubicBezTo>
                    <a:pt x="21222" y="6121"/>
                    <a:pt x="21259" y="6123"/>
                    <a:pt x="21292" y="6123"/>
                  </a:cubicBezTo>
                  <a:cubicBezTo>
                    <a:pt x="21380" y="6123"/>
                    <a:pt x="21451" y="6107"/>
                    <a:pt x="21511" y="6100"/>
                  </a:cubicBezTo>
                  <a:cubicBezTo>
                    <a:pt x="21545" y="6093"/>
                    <a:pt x="21581" y="6089"/>
                    <a:pt x="21617" y="6087"/>
                  </a:cubicBezTo>
                  <a:cubicBezTo>
                    <a:pt x="21641" y="6087"/>
                    <a:pt x="21665" y="6089"/>
                    <a:pt x="21689" y="6096"/>
                  </a:cubicBezTo>
                  <a:cubicBezTo>
                    <a:pt x="21744" y="6111"/>
                    <a:pt x="21817" y="6151"/>
                    <a:pt x="21909" y="6191"/>
                  </a:cubicBezTo>
                  <a:cubicBezTo>
                    <a:pt x="21960" y="6214"/>
                    <a:pt x="22014" y="6233"/>
                    <a:pt x="22069" y="6245"/>
                  </a:cubicBezTo>
                  <a:cubicBezTo>
                    <a:pt x="22123" y="6256"/>
                    <a:pt x="22176" y="6261"/>
                    <a:pt x="22230" y="6264"/>
                  </a:cubicBezTo>
                  <a:cubicBezTo>
                    <a:pt x="22328" y="6270"/>
                    <a:pt x="22418" y="6268"/>
                    <a:pt x="22500" y="6271"/>
                  </a:cubicBezTo>
                  <a:lnTo>
                    <a:pt x="22561" y="6273"/>
                  </a:lnTo>
                  <a:lnTo>
                    <a:pt x="22590" y="6275"/>
                  </a:lnTo>
                  <a:lnTo>
                    <a:pt x="22607" y="6276"/>
                  </a:lnTo>
                  <a:lnTo>
                    <a:pt x="22645" y="6276"/>
                  </a:lnTo>
                  <a:cubicBezTo>
                    <a:pt x="22746" y="6271"/>
                    <a:pt x="22808" y="6235"/>
                    <a:pt x="22858" y="6207"/>
                  </a:cubicBezTo>
                  <a:cubicBezTo>
                    <a:pt x="22954" y="6148"/>
                    <a:pt x="23022" y="6089"/>
                    <a:pt x="23073" y="6062"/>
                  </a:cubicBezTo>
                  <a:cubicBezTo>
                    <a:pt x="23087" y="6054"/>
                    <a:pt x="23097" y="6050"/>
                    <a:pt x="23101" y="6049"/>
                  </a:cubicBezTo>
                  <a:lnTo>
                    <a:pt x="23101" y="6049"/>
                  </a:lnTo>
                  <a:cubicBezTo>
                    <a:pt x="23115" y="6052"/>
                    <a:pt x="23130" y="6058"/>
                    <a:pt x="23142" y="6066"/>
                  </a:cubicBezTo>
                  <a:cubicBezTo>
                    <a:pt x="23199" y="6095"/>
                    <a:pt x="23267" y="6154"/>
                    <a:pt x="23377" y="6208"/>
                  </a:cubicBezTo>
                  <a:cubicBezTo>
                    <a:pt x="23408" y="6224"/>
                    <a:pt x="23440" y="6236"/>
                    <a:pt x="23474" y="6244"/>
                  </a:cubicBezTo>
                  <a:cubicBezTo>
                    <a:pt x="23493" y="6250"/>
                    <a:pt x="23514" y="6253"/>
                    <a:pt x="23534" y="6255"/>
                  </a:cubicBezTo>
                  <a:lnTo>
                    <a:pt x="23573" y="6257"/>
                  </a:lnTo>
                  <a:cubicBezTo>
                    <a:pt x="23607" y="6260"/>
                    <a:pt x="23639" y="6265"/>
                    <a:pt x="23671" y="6273"/>
                  </a:cubicBezTo>
                  <a:cubicBezTo>
                    <a:pt x="23747" y="6290"/>
                    <a:pt x="23838" y="6320"/>
                    <a:pt x="23951" y="6335"/>
                  </a:cubicBezTo>
                  <a:cubicBezTo>
                    <a:pt x="23981" y="6339"/>
                    <a:pt x="24012" y="6340"/>
                    <a:pt x="24042" y="6340"/>
                  </a:cubicBezTo>
                  <a:cubicBezTo>
                    <a:pt x="24085" y="6338"/>
                    <a:pt x="24128" y="6330"/>
                    <a:pt x="24167" y="6313"/>
                  </a:cubicBezTo>
                  <a:cubicBezTo>
                    <a:pt x="24224" y="6290"/>
                    <a:pt x="24277" y="6260"/>
                    <a:pt x="24325" y="6222"/>
                  </a:cubicBezTo>
                  <a:cubicBezTo>
                    <a:pt x="24404" y="6162"/>
                    <a:pt x="24470" y="6107"/>
                    <a:pt x="24502" y="6095"/>
                  </a:cubicBezTo>
                  <a:cubicBezTo>
                    <a:pt x="24508" y="6092"/>
                    <a:pt x="24510" y="6093"/>
                    <a:pt x="24508" y="6092"/>
                  </a:cubicBezTo>
                  <a:lnTo>
                    <a:pt x="24574" y="6088"/>
                  </a:lnTo>
                  <a:lnTo>
                    <a:pt x="24708" y="6080"/>
                  </a:lnTo>
                  <a:lnTo>
                    <a:pt x="24976" y="6066"/>
                  </a:lnTo>
                  <a:lnTo>
                    <a:pt x="25243" y="6037"/>
                  </a:lnTo>
                  <a:lnTo>
                    <a:pt x="25375" y="6022"/>
                  </a:lnTo>
                  <a:lnTo>
                    <a:pt x="25442" y="6015"/>
                  </a:lnTo>
                  <a:cubicBezTo>
                    <a:pt x="25445" y="6015"/>
                    <a:pt x="25447" y="6015"/>
                    <a:pt x="25448" y="6016"/>
                  </a:cubicBezTo>
                  <a:lnTo>
                    <a:pt x="25448" y="6016"/>
                  </a:lnTo>
                  <a:cubicBezTo>
                    <a:pt x="25448" y="6015"/>
                    <a:pt x="25448" y="6015"/>
                    <a:pt x="25448" y="6015"/>
                  </a:cubicBezTo>
                  <a:lnTo>
                    <a:pt x="25455" y="6015"/>
                  </a:lnTo>
                  <a:cubicBezTo>
                    <a:pt x="25487" y="6019"/>
                    <a:pt x="25564" y="6062"/>
                    <a:pt x="25650" y="6104"/>
                  </a:cubicBezTo>
                  <a:cubicBezTo>
                    <a:pt x="25704" y="6132"/>
                    <a:pt x="25760" y="6153"/>
                    <a:pt x="25818" y="6166"/>
                  </a:cubicBezTo>
                  <a:cubicBezTo>
                    <a:pt x="25838" y="6171"/>
                    <a:pt x="25862" y="6173"/>
                    <a:pt x="25887" y="6173"/>
                  </a:cubicBezTo>
                  <a:cubicBezTo>
                    <a:pt x="25947" y="6173"/>
                    <a:pt x="26014" y="6159"/>
                    <a:pt x="26058" y="6133"/>
                  </a:cubicBezTo>
                  <a:cubicBezTo>
                    <a:pt x="26185" y="6064"/>
                    <a:pt x="26242" y="5985"/>
                    <a:pt x="26301" y="5933"/>
                  </a:cubicBezTo>
                  <a:cubicBezTo>
                    <a:pt x="26322" y="5913"/>
                    <a:pt x="26345" y="5894"/>
                    <a:pt x="26369" y="5878"/>
                  </a:cubicBezTo>
                  <a:cubicBezTo>
                    <a:pt x="26377" y="5873"/>
                    <a:pt x="26381" y="5873"/>
                    <a:pt x="26381" y="5872"/>
                  </a:cubicBezTo>
                  <a:cubicBezTo>
                    <a:pt x="26408" y="5866"/>
                    <a:pt x="26436" y="5859"/>
                    <a:pt x="26461" y="5852"/>
                  </a:cubicBezTo>
                  <a:cubicBezTo>
                    <a:pt x="26563" y="5820"/>
                    <a:pt x="26648" y="5779"/>
                    <a:pt x="26721" y="5750"/>
                  </a:cubicBezTo>
                  <a:cubicBezTo>
                    <a:pt x="26755" y="5736"/>
                    <a:pt x="26788" y="5724"/>
                    <a:pt x="26824" y="5715"/>
                  </a:cubicBezTo>
                  <a:cubicBezTo>
                    <a:pt x="26837" y="5712"/>
                    <a:pt x="26851" y="5711"/>
                    <a:pt x="26864" y="5711"/>
                  </a:cubicBezTo>
                  <a:cubicBezTo>
                    <a:pt x="26874" y="5711"/>
                    <a:pt x="26885" y="5712"/>
                    <a:pt x="26895" y="5714"/>
                  </a:cubicBezTo>
                  <a:cubicBezTo>
                    <a:pt x="26961" y="5720"/>
                    <a:pt x="27047" y="5748"/>
                    <a:pt x="27165" y="5758"/>
                  </a:cubicBezTo>
                  <a:cubicBezTo>
                    <a:pt x="27177" y="5759"/>
                    <a:pt x="27190" y="5759"/>
                    <a:pt x="27202" y="5759"/>
                  </a:cubicBezTo>
                  <a:cubicBezTo>
                    <a:pt x="27258" y="5759"/>
                    <a:pt x="27314" y="5749"/>
                    <a:pt x="27367" y="5729"/>
                  </a:cubicBezTo>
                  <a:cubicBezTo>
                    <a:pt x="27423" y="5706"/>
                    <a:pt x="27476" y="5675"/>
                    <a:pt x="27522" y="5636"/>
                  </a:cubicBezTo>
                  <a:cubicBezTo>
                    <a:pt x="27603" y="5572"/>
                    <a:pt x="27663" y="5512"/>
                    <a:pt x="27709" y="5486"/>
                  </a:cubicBezTo>
                  <a:cubicBezTo>
                    <a:pt x="27719" y="5482"/>
                    <a:pt x="27728" y="5477"/>
                    <a:pt x="27738" y="5473"/>
                  </a:cubicBezTo>
                  <a:cubicBezTo>
                    <a:pt x="27754" y="5468"/>
                    <a:pt x="27772" y="5463"/>
                    <a:pt x="27790" y="5458"/>
                  </a:cubicBezTo>
                  <a:cubicBezTo>
                    <a:pt x="27827" y="5450"/>
                    <a:pt x="27866" y="5442"/>
                    <a:pt x="27909" y="5435"/>
                  </a:cubicBezTo>
                  <a:cubicBezTo>
                    <a:pt x="27995" y="5420"/>
                    <a:pt x="28092" y="5406"/>
                    <a:pt x="28193" y="5372"/>
                  </a:cubicBezTo>
                  <a:cubicBezTo>
                    <a:pt x="28193" y="5370"/>
                    <a:pt x="28196" y="5369"/>
                    <a:pt x="28202" y="5369"/>
                  </a:cubicBezTo>
                  <a:cubicBezTo>
                    <a:pt x="28223" y="5369"/>
                    <a:pt x="28283" y="5381"/>
                    <a:pt x="28347" y="5404"/>
                  </a:cubicBezTo>
                  <a:cubicBezTo>
                    <a:pt x="28389" y="5417"/>
                    <a:pt x="28434" y="5434"/>
                    <a:pt x="28488" y="5446"/>
                  </a:cubicBezTo>
                  <a:cubicBezTo>
                    <a:pt x="28521" y="5453"/>
                    <a:pt x="28559" y="5460"/>
                    <a:pt x="28604" y="5460"/>
                  </a:cubicBezTo>
                  <a:cubicBezTo>
                    <a:pt x="28632" y="5460"/>
                    <a:pt x="28662" y="5457"/>
                    <a:pt x="28696" y="5449"/>
                  </a:cubicBezTo>
                  <a:cubicBezTo>
                    <a:pt x="28771" y="5427"/>
                    <a:pt x="28838" y="5382"/>
                    <a:pt x="28885" y="5321"/>
                  </a:cubicBezTo>
                  <a:cubicBezTo>
                    <a:pt x="28919" y="5279"/>
                    <a:pt x="28948" y="5235"/>
                    <a:pt x="28974" y="5189"/>
                  </a:cubicBezTo>
                  <a:cubicBezTo>
                    <a:pt x="29017" y="5112"/>
                    <a:pt x="29066" y="5039"/>
                    <a:pt x="29080" y="5034"/>
                  </a:cubicBezTo>
                  <a:lnTo>
                    <a:pt x="29301" y="4933"/>
                  </a:lnTo>
                  <a:cubicBezTo>
                    <a:pt x="29464" y="4861"/>
                    <a:pt x="29623" y="4780"/>
                    <a:pt x="29782" y="4697"/>
                  </a:cubicBezTo>
                  <a:lnTo>
                    <a:pt x="29901" y="4636"/>
                  </a:lnTo>
                  <a:lnTo>
                    <a:pt x="29930" y="4621"/>
                  </a:lnTo>
                  <a:lnTo>
                    <a:pt x="29939" y="4617"/>
                  </a:lnTo>
                  <a:cubicBezTo>
                    <a:pt x="29951" y="4614"/>
                    <a:pt x="29962" y="4612"/>
                    <a:pt x="29973" y="4609"/>
                  </a:cubicBezTo>
                  <a:cubicBezTo>
                    <a:pt x="29991" y="4607"/>
                    <a:pt x="30012" y="4606"/>
                    <a:pt x="30035" y="4606"/>
                  </a:cubicBezTo>
                  <a:cubicBezTo>
                    <a:pt x="30069" y="4606"/>
                    <a:pt x="30109" y="4608"/>
                    <a:pt x="30153" y="4608"/>
                  </a:cubicBezTo>
                  <a:cubicBezTo>
                    <a:pt x="30176" y="4608"/>
                    <a:pt x="30201" y="4607"/>
                    <a:pt x="30227" y="4606"/>
                  </a:cubicBezTo>
                  <a:cubicBezTo>
                    <a:pt x="30292" y="4603"/>
                    <a:pt x="30356" y="4587"/>
                    <a:pt x="30415" y="4560"/>
                  </a:cubicBezTo>
                  <a:cubicBezTo>
                    <a:pt x="30470" y="4531"/>
                    <a:pt x="30519" y="4491"/>
                    <a:pt x="30561" y="4445"/>
                  </a:cubicBezTo>
                  <a:cubicBezTo>
                    <a:pt x="30634" y="4365"/>
                    <a:pt x="30681" y="4290"/>
                    <a:pt x="30727" y="4242"/>
                  </a:cubicBezTo>
                  <a:cubicBezTo>
                    <a:pt x="30791" y="4155"/>
                    <a:pt x="30959" y="4144"/>
                    <a:pt x="31160" y="4047"/>
                  </a:cubicBezTo>
                  <a:cubicBezTo>
                    <a:pt x="31185" y="4034"/>
                    <a:pt x="31208" y="4020"/>
                    <a:pt x="31230" y="4005"/>
                  </a:cubicBezTo>
                  <a:cubicBezTo>
                    <a:pt x="31245" y="3996"/>
                    <a:pt x="31261" y="3985"/>
                    <a:pt x="31278" y="3976"/>
                  </a:cubicBezTo>
                  <a:cubicBezTo>
                    <a:pt x="31312" y="3956"/>
                    <a:pt x="31349" y="3938"/>
                    <a:pt x="31388" y="3919"/>
                  </a:cubicBezTo>
                  <a:cubicBezTo>
                    <a:pt x="31465" y="3880"/>
                    <a:pt x="31553" y="3839"/>
                    <a:pt x="31640" y="3775"/>
                  </a:cubicBezTo>
                  <a:cubicBezTo>
                    <a:pt x="31705" y="3727"/>
                    <a:pt x="31717" y="3635"/>
                    <a:pt x="31670" y="3571"/>
                  </a:cubicBezTo>
                  <a:cubicBezTo>
                    <a:pt x="31641" y="3531"/>
                    <a:pt x="31597" y="3510"/>
                    <a:pt x="31551" y="3510"/>
                  </a:cubicBezTo>
                  <a:cubicBezTo>
                    <a:pt x="31522" y="3510"/>
                    <a:pt x="31492" y="3519"/>
                    <a:pt x="31467" y="3537"/>
                  </a:cubicBezTo>
                  <a:lnTo>
                    <a:pt x="31465" y="3537"/>
                  </a:lnTo>
                  <a:cubicBezTo>
                    <a:pt x="31410" y="3578"/>
                    <a:pt x="31337" y="3612"/>
                    <a:pt x="31257" y="3650"/>
                  </a:cubicBezTo>
                  <a:cubicBezTo>
                    <a:pt x="31217" y="3670"/>
                    <a:pt x="31175" y="3691"/>
                    <a:pt x="31132" y="3715"/>
                  </a:cubicBezTo>
                  <a:cubicBezTo>
                    <a:pt x="31110" y="3727"/>
                    <a:pt x="31088" y="3739"/>
                    <a:pt x="31066" y="3754"/>
                  </a:cubicBezTo>
                  <a:cubicBezTo>
                    <a:pt x="31052" y="3764"/>
                    <a:pt x="31038" y="3773"/>
                    <a:pt x="31023" y="3781"/>
                  </a:cubicBezTo>
                  <a:cubicBezTo>
                    <a:pt x="30966" y="3810"/>
                    <a:pt x="30887" y="3832"/>
                    <a:pt x="30795" y="3862"/>
                  </a:cubicBezTo>
                  <a:cubicBezTo>
                    <a:pt x="30746" y="3878"/>
                    <a:pt x="30697" y="3898"/>
                    <a:pt x="30650" y="3922"/>
                  </a:cubicBezTo>
                  <a:cubicBezTo>
                    <a:pt x="30598" y="3951"/>
                    <a:pt x="30549" y="3988"/>
                    <a:pt x="30509" y="4032"/>
                  </a:cubicBezTo>
                  <a:cubicBezTo>
                    <a:pt x="30434" y="4110"/>
                    <a:pt x="30385" y="4185"/>
                    <a:pt x="30338" y="4235"/>
                  </a:cubicBezTo>
                  <a:cubicBezTo>
                    <a:pt x="30320" y="4255"/>
                    <a:pt x="30300" y="4272"/>
                    <a:pt x="30277" y="4283"/>
                  </a:cubicBezTo>
                  <a:cubicBezTo>
                    <a:pt x="30256" y="4293"/>
                    <a:pt x="30233" y="4297"/>
                    <a:pt x="30208" y="4297"/>
                  </a:cubicBezTo>
                  <a:cubicBezTo>
                    <a:pt x="30198" y="4298"/>
                    <a:pt x="30187" y="4298"/>
                    <a:pt x="30175" y="4298"/>
                  </a:cubicBezTo>
                  <a:cubicBezTo>
                    <a:pt x="30137" y="4298"/>
                    <a:pt x="30093" y="4295"/>
                    <a:pt x="30042" y="4295"/>
                  </a:cubicBezTo>
                  <a:cubicBezTo>
                    <a:pt x="30009" y="4295"/>
                    <a:pt x="29973" y="4297"/>
                    <a:pt x="29935" y="4301"/>
                  </a:cubicBezTo>
                  <a:cubicBezTo>
                    <a:pt x="29902" y="4304"/>
                    <a:pt x="29870" y="4311"/>
                    <a:pt x="29839" y="4322"/>
                  </a:cubicBezTo>
                  <a:cubicBezTo>
                    <a:pt x="29821" y="4329"/>
                    <a:pt x="29805" y="4335"/>
                    <a:pt x="29788" y="4344"/>
                  </a:cubicBezTo>
                  <a:lnTo>
                    <a:pt x="29758" y="4357"/>
                  </a:lnTo>
                  <a:lnTo>
                    <a:pt x="29641" y="4416"/>
                  </a:lnTo>
                  <a:cubicBezTo>
                    <a:pt x="29486" y="4496"/>
                    <a:pt x="29330" y="4575"/>
                    <a:pt x="29170" y="4643"/>
                  </a:cubicBezTo>
                  <a:lnTo>
                    <a:pt x="29051" y="4696"/>
                  </a:lnTo>
                  <a:lnTo>
                    <a:pt x="28992" y="4722"/>
                  </a:lnTo>
                  <a:lnTo>
                    <a:pt x="28962" y="4736"/>
                  </a:lnTo>
                  <a:cubicBezTo>
                    <a:pt x="28944" y="4744"/>
                    <a:pt x="28927" y="4754"/>
                    <a:pt x="28911" y="4763"/>
                  </a:cubicBezTo>
                  <a:cubicBezTo>
                    <a:pt x="28855" y="4800"/>
                    <a:pt x="28809" y="4847"/>
                    <a:pt x="28772" y="4903"/>
                  </a:cubicBezTo>
                  <a:cubicBezTo>
                    <a:pt x="28742" y="4947"/>
                    <a:pt x="28719" y="4988"/>
                    <a:pt x="28698" y="5024"/>
                  </a:cubicBezTo>
                  <a:cubicBezTo>
                    <a:pt x="28663" y="5090"/>
                    <a:pt x="28617" y="5136"/>
                    <a:pt x="28615" y="5136"/>
                  </a:cubicBezTo>
                  <a:cubicBezTo>
                    <a:pt x="28615" y="5136"/>
                    <a:pt x="28615" y="5135"/>
                    <a:pt x="28616" y="5134"/>
                  </a:cubicBezTo>
                  <a:lnTo>
                    <a:pt x="28616" y="5134"/>
                  </a:lnTo>
                  <a:cubicBezTo>
                    <a:pt x="28615" y="5135"/>
                    <a:pt x="28614" y="5135"/>
                    <a:pt x="28612" y="5135"/>
                  </a:cubicBezTo>
                  <a:cubicBezTo>
                    <a:pt x="28593" y="5135"/>
                    <a:pt x="28520" y="5118"/>
                    <a:pt x="28450" y="5092"/>
                  </a:cubicBezTo>
                  <a:cubicBezTo>
                    <a:pt x="28403" y="5076"/>
                    <a:pt x="28354" y="5061"/>
                    <a:pt x="28304" y="5051"/>
                  </a:cubicBezTo>
                  <a:cubicBezTo>
                    <a:pt x="28273" y="5044"/>
                    <a:pt x="28241" y="5040"/>
                    <a:pt x="28210" y="5040"/>
                  </a:cubicBezTo>
                  <a:cubicBezTo>
                    <a:pt x="28189" y="5040"/>
                    <a:pt x="28168" y="5042"/>
                    <a:pt x="28147" y="5045"/>
                  </a:cubicBezTo>
                  <a:cubicBezTo>
                    <a:pt x="28128" y="5047"/>
                    <a:pt x="28098" y="5055"/>
                    <a:pt x="28088" y="5059"/>
                  </a:cubicBezTo>
                  <a:cubicBezTo>
                    <a:pt x="28024" y="5081"/>
                    <a:pt x="27945" y="5093"/>
                    <a:pt x="27856" y="5107"/>
                  </a:cubicBezTo>
                  <a:cubicBezTo>
                    <a:pt x="27811" y="5114"/>
                    <a:pt x="27765" y="5122"/>
                    <a:pt x="27715" y="5134"/>
                  </a:cubicBezTo>
                  <a:cubicBezTo>
                    <a:pt x="27691" y="5140"/>
                    <a:pt x="27665" y="5147"/>
                    <a:pt x="27640" y="5153"/>
                  </a:cubicBezTo>
                  <a:cubicBezTo>
                    <a:pt x="27608" y="5164"/>
                    <a:pt x="27578" y="5178"/>
                    <a:pt x="27548" y="5194"/>
                  </a:cubicBezTo>
                  <a:cubicBezTo>
                    <a:pt x="27440" y="5256"/>
                    <a:pt x="27377" y="5326"/>
                    <a:pt x="27318" y="5370"/>
                  </a:cubicBezTo>
                  <a:cubicBezTo>
                    <a:pt x="27296" y="5387"/>
                    <a:pt x="27273" y="5402"/>
                    <a:pt x="27247" y="5412"/>
                  </a:cubicBezTo>
                  <a:cubicBezTo>
                    <a:pt x="27234" y="5417"/>
                    <a:pt x="27220" y="5419"/>
                    <a:pt x="27206" y="5419"/>
                  </a:cubicBezTo>
                  <a:cubicBezTo>
                    <a:pt x="27200" y="5419"/>
                    <a:pt x="27194" y="5419"/>
                    <a:pt x="27188" y="5418"/>
                  </a:cubicBezTo>
                  <a:cubicBezTo>
                    <a:pt x="27130" y="5415"/>
                    <a:pt x="27046" y="5388"/>
                    <a:pt x="26938" y="5373"/>
                  </a:cubicBezTo>
                  <a:cubicBezTo>
                    <a:pt x="26914" y="5369"/>
                    <a:pt x="26889" y="5368"/>
                    <a:pt x="26865" y="5368"/>
                  </a:cubicBezTo>
                  <a:cubicBezTo>
                    <a:pt x="26825" y="5368"/>
                    <a:pt x="26785" y="5372"/>
                    <a:pt x="26746" y="5381"/>
                  </a:cubicBezTo>
                  <a:cubicBezTo>
                    <a:pt x="26695" y="5394"/>
                    <a:pt x="26645" y="5410"/>
                    <a:pt x="26597" y="5428"/>
                  </a:cubicBezTo>
                  <a:cubicBezTo>
                    <a:pt x="26507" y="5464"/>
                    <a:pt x="26431" y="5500"/>
                    <a:pt x="26364" y="5520"/>
                  </a:cubicBezTo>
                  <a:cubicBezTo>
                    <a:pt x="26348" y="5524"/>
                    <a:pt x="26332" y="5528"/>
                    <a:pt x="26316" y="5531"/>
                  </a:cubicBezTo>
                  <a:cubicBezTo>
                    <a:pt x="26278" y="5539"/>
                    <a:pt x="26240" y="5553"/>
                    <a:pt x="26205" y="5573"/>
                  </a:cubicBezTo>
                  <a:cubicBezTo>
                    <a:pt x="26154" y="5602"/>
                    <a:pt x="26107" y="5638"/>
                    <a:pt x="26065" y="5678"/>
                  </a:cubicBezTo>
                  <a:cubicBezTo>
                    <a:pt x="25995" y="5745"/>
                    <a:pt x="25935" y="5806"/>
                    <a:pt x="25905" y="5818"/>
                  </a:cubicBezTo>
                  <a:cubicBezTo>
                    <a:pt x="25898" y="5820"/>
                    <a:pt x="25897" y="5820"/>
                    <a:pt x="25897" y="5820"/>
                  </a:cubicBezTo>
                  <a:cubicBezTo>
                    <a:pt x="25897" y="5820"/>
                    <a:pt x="25898" y="5819"/>
                    <a:pt x="25887" y="5818"/>
                  </a:cubicBezTo>
                  <a:cubicBezTo>
                    <a:pt x="25860" y="5811"/>
                    <a:pt x="25833" y="5800"/>
                    <a:pt x="25808" y="5787"/>
                  </a:cubicBezTo>
                  <a:cubicBezTo>
                    <a:pt x="25737" y="5754"/>
                    <a:pt x="25662" y="5695"/>
                    <a:pt x="25520" y="5664"/>
                  </a:cubicBezTo>
                  <a:cubicBezTo>
                    <a:pt x="25500" y="5662"/>
                    <a:pt x="25481" y="5658"/>
                    <a:pt x="25461" y="5658"/>
                  </a:cubicBezTo>
                  <a:cubicBezTo>
                    <a:pt x="25457" y="5658"/>
                    <a:pt x="25453" y="5658"/>
                    <a:pt x="25449" y="5658"/>
                  </a:cubicBezTo>
                  <a:cubicBezTo>
                    <a:pt x="25431" y="5658"/>
                    <a:pt x="25409" y="5660"/>
                    <a:pt x="25401" y="5661"/>
                  </a:cubicBezTo>
                  <a:lnTo>
                    <a:pt x="25336" y="5668"/>
                  </a:lnTo>
                  <a:lnTo>
                    <a:pt x="25207" y="5680"/>
                  </a:lnTo>
                  <a:lnTo>
                    <a:pt x="24947" y="5707"/>
                  </a:lnTo>
                  <a:lnTo>
                    <a:pt x="24687" y="5718"/>
                  </a:lnTo>
                  <a:lnTo>
                    <a:pt x="24556" y="5725"/>
                  </a:lnTo>
                  <a:lnTo>
                    <a:pt x="24490" y="5728"/>
                  </a:lnTo>
                  <a:cubicBezTo>
                    <a:pt x="24449" y="5731"/>
                    <a:pt x="24407" y="5740"/>
                    <a:pt x="24369" y="5757"/>
                  </a:cubicBezTo>
                  <a:cubicBezTo>
                    <a:pt x="24237" y="5814"/>
                    <a:pt x="24174" y="5884"/>
                    <a:pt x="24110" y="5928"/>
                  </a:cubicBezTo>
                  <a:cubicBezTo>
                    <a:pt x="24088" y="5944"/>
                    <a:pt x="24065" y="5959"/>
                    <a:pt x="24041" y="5969"/>
                  </a:cubicBezTo>
                  <a:cubicBezTo>
                    <a:pt x="24035" y="5971"/>
                    <a:pt x="24034" y="5971"/>
                    <a:pt x="24037" y="5971"/>
                  </a:cubicBezTo>
                  <a:lnTo>
                    <a:pt x="24037" y="5971"/>
                  </a:lnTo>
                  <a:cubicBezTo>
                    <a:pt x="24023" y="5971"/>
                    <a:pt x="24010" y="5970"/>
                    <a:pt x="23996" y="5968"/>
                  </a:cubicBezTo>
                  <a:cubicBezTo>
                    <a:pt x="23935" y="5961"/>
                    <a:pt x="23856" y="5936"/>
                    <a:pt x="23760" y="5911"/>
                  </a:cubicBezTo>
                  <a:cubicBezTo>
                    <a:pt x="23707" y="5899"/>
                    <a:pt x="23653" y="5889"/>
                    <a:pt x="23598" y="5886"/>
                  </a:cubicBezTo>
                  <a:lnTo>
                    <a:pt x="23575" y="5885"/>
                  </a:lnTo>
                  <a:cubicBezTo>
                    <a:pt x="23570" y="5884"/>
                    <a:pt x="23573" y="5884"/>
                    <a:pt x="23571" y="5884"/>
                  </a:cubicBezTo>
                  <a:cubicBezTo>
                    <a:pt x="23570" y="5884"/>
                    <a:pt x="23567" y="5882"/>
                    <a:pt x="23566" y="5882"/>
                  </a:cubicBezTo>
                  <a:cubicBezTo>
                    <a:pt x="23557" y="5880"/>
                    <a:pt x="23549" y="5877"/>
                    <a:pt x="23541" y="5872"/>
                  </a:cubicBezTo>
                  <a:cubicBezTo>
                    <a:pt x="23491" y="5849"/>
                    <a:pt x="23423" y="5792"/>
                    <a:pt x="23325" y="5736"/>
                  </a:cubicBezTo>
                  <a:cubicBezTo>
                    <a:pt x="23263" y="5700"/>
                    <a:pt x="23194" y="5678"/>
                    <a:pt x="23122" y="5671"/>
                  </a:cubicBezTo>
                  <a:cubicBezTo>
                    <a:pt x="23115" y="5671"/>
                    <a:pt x="23108" y="5670"/>
                    <a:pt x="23101" y="5670"/>
                  </a:cubicBezTo>
                  <a:cubicBezTo>
                    <a:pt x="23007" y="5670"/>
                    <a:pt x="22943" y="5704"/>
                    <a:pt x="22895" y="5729"/>
                  </a:cubicBezTo>
                  <a:cubicBezTo>
                    <a:pt x="22791" y="5788"/>
                    <a:pt x="22725" y="5846"/>
                    <a:pt x="22670" y="5877"/>
                  </a:cubicBezTo>
                  <a:cubicBezTo>
                    <a:pt x="22653" y="5887"/>
                    <a:pt x="22640" y="5892"/>
                    <a:pt x="22634" y="5894"/>
                  </a:cubicBezTo>
                  <a:lnTo>
                    <a:pt x="22634" y="5894"/>
                  </a:lnTo>
                  <a:cubicBezTo>
                    <a:pt x="22631" y="5894"/>
                    <a:pt x="22628" y="5894"/>
                    <a:pt x="22626" y="5893"/>
                  </a:cubicBezTo>
                  <a:lnTo>
                    <a:pt x="22589" y="5889"/>
                  </a:lnTo>
                  <a:lnTo>
                    <a:pt x="22516" y="5886"/>
                  </a:lnTo>
                  <a:cubicBezTo>
                    <a:pt x="22421" y="5882"/>
                    <a:pt x="22334" y="5882"/>
                    <a:pt x="22256" y="5878"/>
                  </a:cubicBezTo>
                  <a:cubicBezTo>
                    <a:pt x="22166" y="5872"/>
                    <a:pt x="22139" y="5867"/>
                    <a:pt x="22065" y="5834"/>
                  </a:cubicBezTo>
                  <a:cubicBezTo>
                    <a:pt x="21995" y="5805"/>
                    <a:pt x="21914" y="5757"/>
                    <a:pt x="21800" y="5721"/>
                  </a:cubicBezTo>
                  <a:cubicBezTo>
                    <a:pt x="21742" y="5703"/>
                    <a:pt x="21683" y="5695"/>
                    <a:pt x="21622" y="5695"/>
                  </a:cubicBezTo>
                  <a:cubicBezTo>
                    <a:pt x="21618" y="5695"/>
                    <a:pt x="21614" y="5695"/>
                    <a:pt x="21610" y="5695"/>
                  </a:cubicBezTo>
                  <a:cubicBezTo>
                    <a:pt x="21558" y="5696"/>
                    <a:pt x="21506" y="5702"/>
                    <a:pt x="21454" y="5710"/>
                  </a:cubicBezTo>
                  <a:cubicBezTo>
                    <a:pt x="21388" y="5720"/>
                    <a:pt x="21331" y="5727"/>
                    <a:pt x="21292" y="5727"/>
                  </a:cubicBezTo>
                  <a:cubicBezTo>
                    <a:pt x="21277" y="5727"/>
                    <a:pt x="21264" y="5726"/>
                    <a:pt x="21254" y="5724"/>
                  </a:cubicBezTo>
                  <a:cubicBezTo>
                    <a:pt x="21254" y="5724"/>
                    <a:pt x="21253" y="5724"/>
                    <a:pt x="21253" y="5724"/>
                  </a:cubicBezTo>
                  <a:cubicBezTo>
                    <a:pt x="21239" y="5724"/>
                    <a:pt x="21190" y="5692"/>
                    <a:pt x="21127" y="5634"/>
                  </a:cubicBezTo>
                  <a:cubicBezTo>
                    <a:pt x="21090" y="5599"/>
                    <a:pt x="21051" y="5567"/>
                    <a:pt x="21010" y="5537"/>
                  </a:cubicBezTo>
                  <a:cubicBezTo>
                    <a:pt x="20990" y="5522"/>
                    <a:pt x="20968" y="5509"/>
                    <a:pt x="20946" y="5497"/>
                  </a:cubicBezTo>
                  <a:lnTo>
                    <a:pt x="20946" y="5497"/>
                  </a:lnTo>
                  <a:cubicBezTo>
                    <a:pt x="20980" y="5433"/>
                    <a:pt x="21003" y="5377"/>
                    <a:pt x="21025" y="5333"/>
                  </a:cubicBezTo>
                  <a:cubicBezTo>
                    <a:pt x="21038" y="5304"/>
                    <a:pt x="21053" y="5277"/>
                    <a:pt x="21070" y="5252"/>
                  </a:cubicBezTo>
                  <a:lnTo>
                    <a:pt x="21110" y="5200"/>
                  </a:lnTo>
                  <a:cubicBezTo>
                    <a:pt x="21129" y="5170"/>
                    <a:pt x="21148" y="5140"/>
                    <a:pt x="21164" y="5107"/>
                  </a:cubicBezTo>
                  <a:cubicBezTo>
                    <a:pt x="21220" y="4988"/>
                    <a:pt x="21237" y="4893"/>
                    <a:pt x="21261" y="4831"/>
                  </a:cubicBezTo>
                  <a:cubicBezTo>
                    <a:pt x="21268" y="4809"/>
                    <a:pt x="21277" y="4787"/>
                    <a:pt x="21290" y="4768"/>
                  </a:cubicBezTo>
                  <a:cubicBezTo>
                    <a:pt x="21300" y="4753"/>
                    <a:pt x="21313" y="4740"/>
                    <a:pt x="21327" y="4729"/>
                  </a:cubicBezTo>
                  <a:cubicBezTo>
                    <a:pt x="21371" y="4692"/>
                    <a:pt x="21452" y="4651"/>
                    <a:pt x="21549" y="4571"/>
                  </a:cubicBezTo>
                  <a:cubicBezTo>
                    <a:pt x="21575" y="4548"/>
                    <a:pt x="21601" y="4524"/>
                    <a:pt x="21623" y="4497"/>
                  </a:cubicBezTo>
                  <a:cubicBezTo>
                    <a:pt x="21635" y="4483"/>
                    <a:pt x="21648" y="4467"/>
                    <a:pt x="21660" y="4452"/>
                  </a:cubicBezTo>
                  <a:lnTo>
                    <a:pt x="21686" y="4411"/>
                  </a:lnTo>
                  <a:cubicBezTo>
                    <a:pt x="21705" y="4379"/>
                    <a:pt x="21727" y="4346"/>
                    <a:pt x="21751" y="4311"/>
                  </a:cubicBezTo>
                  <a:cubicBezTo>
                    <a:pt x="21798" y="4243"/>
                    <a:pt x="21854" y="4167"/>
                    <a:pt x="21907" y="4077"/>
                  </a:cubicBezTo>
                  <a:cubicBezTo>
                    <a:pt x="21966" y="3978"/>
                    <a:pt x="21990" y="3899"/>
                    <a:pt x="22028" y="3813"/>
                  </a:cubicBezTo>
                  <a:lnTo>
                    <a:pt x="22135" y="3559"/>
                  </a:lnTo>
                  <a:cubicBezTo>
                    <a:pt x="22159" y="3504"/>
                    <a:pt x="22177" y="3447"/>
                    <a:pt x="22189" y="3388"/>
                  </a:cubicBezTo>
                  <a:cubicBezTo>
                    <a:pt x="22198" y="3335"/>
                    <a:pt x="22205" y="3281"/>
                    <a:pt x="22207" y="3226"/>
                  </a:cubicBezTo>
                  <a:cubicBezTo>
                    <a:pt x="22214" y="3129"/>
                    <a:pt x="22215" y="3065"/>
                    <a:pt x="22232" y="3006"/>
                  </a:cubicBezTo>
                  <a:cubicBezTo>
                    <a:pt x="22248" y="2937"/>
                    <a:pt x="22278" y="2855"/>
                    <a:pt x="22303" y="2751"/>
                  </a:cubicBezTo>
                  <a:cubicBezTo>
                    <a:pt x="22317" y="2696"/>
                    <a:pt x="22328" y="2640"/>
                    <a:pt x="22332" y="2583"/>
                  </a:cubicBezTo>
                  <a:lnTo>
                    <a:pt x="22334" y="2516"/>
                  </a:lnTo>
                  <a:lnTo>
                    <a:pt x="22339" y="2456"/>
                  </a:lnTo>
                  <a:cubicBezTo>
                    <a:pt x="22346" y="2371"/>
                    <a:pt x="22358" y="2273"/>
                    <a:pt x="22349" y="2153"/>
                  </a:cubicBezTo>
                  <a:cubicBezTo>
                    <a:pt x="22347" y="2122"/>
                    <a:pt x="22344" y="2091"/>
                    <a:pt x="22337" y="2059"/>
                  </a:cubicBezTo>
                  <a:lnTo>
                    <a:pt x="22322" y="1988"/>
                  </a:lnTo>
                  <a:cubicBezTo>
                    <a:pt x="22311" y="1943"/>
                    <a:pt x="22300" y="1896"/>
                    <a:pt x="22287" y="1849"/>
                  </a:cubicBezTo>
                  <a:cubicBezTo>
                    <a:pt x="22259" y="1753"/>
                    <a:pt x="22226" y="1648"/>
                    <a:pt x="22157" y="1539"/>
                  </a:cubicBezTo>
                  <a:cubicBezTo>
                    <a:pt x="22118" y="1480"/>
                    <a:pt x="22070" y="1427"/>
                    <a:pt x="22014" y="1385"/>
                  </a:cubicBezTo>
                  <a:cubicBezTo>
                    <a:pt x="21968" y="1349"/>
                    <a:pt x="21917" y="1318"/>
                    <a:pt x="21865" y="1291"/>
                  </a:cubicBezTo>
                  <a:cubicBezTo>
                    <a:pt x="21818" y="1267"/>
                    <a:pt x="21774" y="1247"/>
                    <a:pt x="21734" y="1229"/>
                  </a:cubicBezTo>
                  <a:lnTo>
                    <a:pt x="21675" y="1203"/>
                  </a:lnTo>
                  <a:lnTo>
                    <a:pt x="21646" y="1189"/>
                  </a:lnTo>
                  <a:cubicBezTo>
                    <a:pt x="21629" y="1182"/>
                    <a:pt x="21610" y="1174"/>
                    <a:pt x="21593" y="1169"/>
                  </a:cubicBezTo>
                  <a:cubicBezTo>
                    <a:pt x="21517" y="1143"/>
                    <a:pt x="21445" y="1135"/>
                    <a:pt x="21381" y="1135"/>
                  </a:cubicBezTo>
                  <a:cubicBezTo>
                    <a:pt x="21321" y="1135"/>
                    <a:pt x="21269" y="1142"/>
                    <a:pt x="21225" y="1148"/>
                  </a:cubicBezTo>
                  <a:cubicBezTo>
                    <a:pt x="21161" y="1157"/>
                    <a:pt x="21105" y="1163"/>
                    <a:pt x="21075" y="1163"/>
                  </a:cubicBezTo>
                  <a:cubicBezTo>
                    <a:pt x="21063" y="1163"/>
                    <a:pt x="21055" y="1162"/>
                    <a:pt x="21053" y="1159"/>
                  </a:cubicBezTo>
                  <a:cubicBezTo>
                    <a:pt x="21012" y="1149"/>
                    <a:pt x="20935" y="1108"/>
                    <a:pt x="20836" y="1067"/>
                  </a:cubicBezTo>
                  <a:cubicBezTo>
                    <a:pt x="20775" y="1040"/>
                    <a:pt x="20709" y="1023"/>
                    <a:pt x="20641" y="1016"/>
                  </a:cubicBezTo>
                  <a:cubicBezTo>
                    <a:pt x="20628" y="1015"/>
                    <a:pt x="20615" y="1014"/>
                    <a:pt x="20602" y="1014"/>
                  </a:cubicBezTo>
                  <a:cubicBezTo>
                    <a:pt x="20571" y="1014"/>
                    <a:pt x="20539" y="1018"/>
                    <a:pt x="20509" y="1024"/>
                  </a:cubicBezTo>
                  <a:cubicBezTo>
                    <a:pt x="20475" y="1031"/>
                    <a:pt x="20442" y="1040"/>
                    <a:pt x="20410" y="1053"/>
                  </a:cubicBezTo>
                  <a:cubicBezTo>
                    <a:pt x="20291" y="1100"/>
                    <a:pt x="20210" y="1157"/>
                    <a:pt x="20142" y="1200"/>
                  </a:cubicBezTo>
                  <a:cubicBezTo>
                    <a:pt x="20073" y="1242"/>
                    <a:pt x="20018" y="1268"/>
                    <a:pt x="19991" y="1269"/>
                  </a:cubicBezTo>
                  <a:cubicBezTo>
                    <a:pt x="19978" y="1271"/>
                    <a:pt x="19963" y="1272"/>
                    <a:pt x="19945" y="1272"/>
                  </a:cubicBezTo>
                  <a:cubicBezTo>
                    <a:pt x="19898" y="1272"/>
                    <a:pt x="19835" y="1267"/>
                    <a:pt x="19764" y="1263"/>
                  </a:cubicBezTo>
                  <a:cubicBezTo>
                    <a:pt x="19746" y="1262"/>
                    <a:pt x="19728" y="1262"/>
                    <a:pt x="19710" y="1262"/>
                  </a:cubicBezTo>
                  <a:cubicBezTo>
                    <a:pt x="19670" y="1262"/>
                    <a:pt x="19631" y="1264"/>
                    <a:pt x="19592" y="1269"/>
                  </a:cubicBezTo>
                  <a:cubicBezTo>
                    <a:pt x="19523" y="1282"/>
                    <a:pt x="19456" y="1289"/>
                    <a:pt x="19359" y="1361"/>
                  </a:cubicBezTo>
                  <a:cubicBezTo>
                    <a:pt x="19299" y="1411"/>
                    <a:pt x="19251" y="1475"/>
                    <a:pt x="19220" y="1546"/>
                  </a:cubicBezTo>
                  <a:cubicBezTo>
                    <a:pt x="19198" y="1593"/>
                    <a:pt x="19178" y="1641"/>
                    <a:pt x="19162" y="1691"/>
                  </a:cubicBezTo>
                  <a:cubicBezTo>
                    <a:pt x="19139" y="1758"/>
                    <a:pt x="19110" y="1825"/>
                    <a:pt x="19098" y="1846"/>
                  </a:cubicBezTo>
                  <a:lnTo>
                    <a:pt x="19098" y="1846"/>
                  </a:lnTo>
                  <a:cubicBezTo>
                    <a:pt x="19078" y="1849"/>
                    <a:pt x="19057" y="1851"/>
                    <a:pt x="19036" y="1851"/>
                  </a:cubicBezTo>
                  <a:cubicBezTo>
                    <a:pt x="19029" y="1851"/>
                    <a:pt x="19023" y="1850"/>
                    <a:pt x="19016" y="1850"/>
                  </a:cubicBezTo>
                  <a:cubicBezTo>
                    <a:pt x="19013" y="1850"/>
                    <a:pt x="19010" y="1850"/>
                    <a:pt x="19007" y="1850"/>
                  </a:cubicBezTo>
                  <a:cubicBezTo>
                    <a:pt x="18962" y="1850"/>
                    <a:pt x="18913" y="1846"/>
                    <a:pt x="18853" y="1846"/>
                  </a:cubicBezTo>
                  <a:cubicBezTo>
                    <a:pt x="18812" y="1846"/>
                    <a:pt x="18766" y="1848"/>
                    <a:pt x="18713" y="1855"/>
                  </a:cubicBezTo>
                  <a:cubicBezTo>
                    <a:pt x="18674" y="1862"/>
                    <a:pt x="18635" y="1872"/>
                    <a:pt x="18598" y="1888"/>
                  </a:cubicBezTo>
                  <a:cubicBezTo>
                    <a:pt x="18574" y="1899"/>
                    <a:pt x="18552" y="1910"/>
                    <a:pt x="18531" y="1925"/>
                  </a:cubicBezTo>
                  <a:cubicBezTo>
                    <a:pt x="18509" y="1940"/>
                    <a:pt x="18488" y="1958"/>
                    <a:pt x="18470" y="1977"/>
                  </a:cubicBezTo>
                  <a:cubicBezTo>
                    <a:pt x="18417" y="2036"/>
                    <a:pt x="18378" y="2108"/>
                    <a:pt x="18359" y="2184"/>
                  </a:cubicBezTo>
                  <a:cubicBezTo>
                    <a:pt x="18325" y="2309"/>
                    <a:pt x="18325" y="2401"/>
                    <a:pt x="18314" y="2475"/>
                  </a:cubicBezTo>
                  <a:cubicBezTo>
                    <a:pt x="18311" y="2503"/>
                    <a:pt x="18306" y="2530"/>
                    <a:pt x="18298" y="2555"/>
                  </a:cubicBezTo>
                  <a:cubicBezTo>
                    <a:pt x="18291" y="2571"/>
                    <a:pt x="18280" y="2586"/>
                    <a:pt x="18266" y="2599"/>
                  </a:cubicBezTo>
                  <a:cubicBezTo>
                    <a:pt x="18226" y="2645"/>
                    <a:pt x="18157" y="2702"/>
                    <a:pt x="18080" y="2784"/>
                  </a:cubicBezTo>
                  <a:cubicBezTo>
                    <a:pt x="18034" y="2832"/>
                    <a:pt x="17997" y="2888"/>
                    <a:pt x="17968" y="2948"/>
                  </a:cubicBezTo>
                  <a:cubicBezTo>
                    <a:pt x="17951" y="2986"/>
                    <a:pt x="17939" y="3025"/>
                    <a:pt x="17931" y="3066"/>
                  </a:cubicBezTo>
                  <a:cubicBezTo>
                    <a:pt x="17927" y="3103"/>
                    <a:pt x="17924" y="3140"/>
                    <a:pt x="17926" y="3177"/>
                  </a:cubicBezTo>
                  <a:cubicBezTo>
                    <a:pt x="17935" y="3318"/>
                    <a:pt x="17980" y="3416"/>
                    <a:pt x="18011" y="3498"/>
                  </a:cubicBezTo>
                  <a:cubicBezTo>
                    <a:pt x="18027" y="3539"/>
                    <a:pt x="18041" y="3575"/>
                    <a:pt x="18049" y="3604"/>
                  </a:cubicBezTo>
                  <a:cubicBezTo>
                    <a:pt x="18057" y="3629"/>
                    <a:pt x="18061" y="3656"/>
                    <a:pt x="18061" y="3681"/>
                  </a:cubicBezTo>
                  <a:cubicBezTo>
                    <a:pt x="18063" y="3746"/>
                    <a:pt x="18053" y="3834"/>
                    <a:pt x="18053" y="3943"/>
                  </a:cubicBezTo>
                  <a:cubicBezTo>
                    <a:pt x="18053" y="4006"/>
                    <a:pt x="18061" y="4070"/>
                    <a:pt x="18078" y="4131"/>
                  </a:cubicBezTo>
                  <a:cubicBezTo>
                    <a:pt x="18099" y="4203"/>
                    <a:pt x="18136" y="4270"/>
                    <a:pt x="18187" y="4326"/>
                  </a:cubicBezTo>
                  <a:cubicBezTo>
                    <a:pt x="18278" y="4426"/>
                    <a:pt x="18363" y="4474"/>
                    <a:pt x="18429" y="4523"/>
                  </a:cubicBezTo>
                  <a:cubicBezTo>
                    <a:pt x="18458" y="4541"/>
                    <a:pt x="18485" y="4563"/>
                    <a:pt x="18510" y="4586"/>
                  </a:cubicBezTo>
                  <a:cubicBezTo>
                    <a:pt x="18516" y="4590"/>
                    <a:pt x="18519" y="4594"/>
                    <a:pt x="18524" y="4599"/>
                  </a:cubicBezTo>
                  <a:lnTo>
                    <a:pt x="18552" y="4628"/>
                  </a:lnTo>
                  <a:cubicBezTo>
                    <a:pt x="18576" y="4653"/>
                    <a:pt x="18604" y="4676"/>
                    <a:pt x="18634" y="4696"/>
                  </a:cubicBezTo>
                  <a:cubicBezTo>
                    <a:pt x="18746" y="4770"/>
                    <a:pt x="18839" y="4794"/>
                    <a:pt x="18905" y="4825"/>
                  </a:cubicBezTo>
                  <a:cubicBezTo>
                    <a:pt x="18932" y="4837"/>
                    <a:pt x="18956" y="4851"/>
                    <a:pt x="18980" y="4867"/>
                  </a:cubicBezTo>
                  <a:cubicBezTo>
                    <a:pt x="18999" y="4882"/>
                    <a:pt x="19016" y="4899"/>
                    <a:pt x="19029" y="4919"/>
                  </a:cubicBezTo>
                  <a:cubicBezTo>
                    <a:pt x="19069" y="4971"/>
                    <a:pt x="19110" y="5054"/>
                    <a:pt x="19188" y="5148"/>
                  </a:cubicBezTo>
                  <a:cubicBezTo>
                    <a:pt x="19232" y="5201"/>
                    <a:pt x="19287" y="5246"/>
                    <a:pt x="19347" y="5279"/>
                  </a:cubicBezTo>
                  <a:cubicBezTo>
                    <a:pt x="19407" y="5311"/>
                    <a:pt x="19470" y="5331"/>
                    <a:pt x="19536" y="5342"/>
                  </a:cubicBezTo>
                  <a:cubicBezTo>
                    <a:pt x="19648" y="5359"/>
                    <a:pt x="19735" y="5358"/>
                    <a:pt x="19791" y="5371"/>
                  </a:cubicBezTo>
                  <a:cubicBezTo>
                    <a:pt x="19803" y="5373"/>
                    <a:pt x="19815" y="5376"/>
                    <a:pt x="19826" y="5380"/>
                  </a:cubicBezTo>
                  <a:cubicBezTo>
                    <a:pt x="19839" y="5386"/>
                    <a:pt x="19850" y="5391"/>
                    <a:pt x="19863" y="5397"/>
                  </a:cubicBezTo>
                  <a:cubicBezTo>
                    <a:pt x="19894" y="5413"/>
                    <a:pt x="19927" y="5433"/>
                    <a:pt x="19962" y="5455"/>
                  </a:cubicBezTo>
                  <a:cubicBezTo>
                    <a:pt x="20006" y="5483"/>
                    <a:pt x="20053" y="5514"/>
                    <a:pt x="20106" y="5545"/>
                  </a:cubicBezTo>
                  <a:lnTo>
                    <a:pt x="20106" y="5545"/>
                  </a:lnTo>
                  <a:cubicBezTo>
                    <a:pt x="20100" y="5550"/>
                    <a:pt x="20094" y="5554"/>
                    <a:pt x="20088" y="5559"/>
                  </a:cubicBezTo>
                  <a:cubicBezTo>
                    <a:pt x="20035" y="5601"/>
                    <a:pt x="19988" y="5649"/>
                    <a:pt x="19947" y="5705"/>
                  </a:cubicBezTo>
                  <a:cubicBezTo>
                    <a:pt x="19917" y="5747"/>
                    <a:pt x="19889" y="5792"/>
                    <a:pt x="19862" y="5839"/>
                  </a:cubicBezTo>
                  <a:cubicBezTo>
                    <a:pt x="19822" y="5909"/>
                    <a:pt x="19788" y="5961"/>
                    <a:pt x="19768" y="5980"/>
                  </a:cubicBezTo>
                  <a:lnTo>
                    <a:pt x="19768" y="5980"/>
                  </a:lnTo>
                  <a:cubicBezTo>
                    <a:pt x="19768" y="5980"/>
                    <a:pt x="19767" y="5981"/>
                    <a:pt x="19766" y="5981"/>
                  </a:cubicBezTo>
                  <a:cubicBezTo>
                    <a:pt x="19737" y="5984"/>
                    <a:pt x="19707" y="5985"/>
                    <a:pt x="19677" y="5985"/>
                  </a:cubicBezTo>
                  <a:cubicBezTo>
                    <a:pt x="19638" y="5986"/>
                    <a:pt x="19590" y="5985"/>
                    <a:pt x="19533" y="5989"/>
                  </a:cubicBezTo>
                  <a:cubicBezTo>
                    <a:pt x="19458" y="5992"/>
                    <a:pt x="19385" y="6008"/>
                    <a:pt x="19315" y="6036"/>
                  </a:cubicBezTo>
                  <a:cubicBezTo>
                    <a:pt x="19214" y="6082"/>
                    <a:pt x="19165" y="6136"/>
                    <a:pt x="19119" y="6184"/>
                  </a:cubicBezTo>
                  <a:cubicBezTo>
                    <a:pt x="19083" y="6227"/>
                    <a:pt x="19050" y="6271"/>
                    <a:pt x="19020" y="6317"/>
                  </a:cubicBezTo>
                  <a:cubicBezTo>
                    <a:pt x="18970" y="6395"/>
                    <a:pt x="18928" y="6445"/>
                    <a:pt x="18918" y="6449"/>
                  </a:cubicBezTo>
                  <a:lnTo>
                    <a:pt x="18917" y="6450"/>
                  </a:lnTo>
                  <a:lnTo>
                    <a:pt x="18903" y="6459"/>
                  </a:lnTo>
                  <a:lnTo>
                    <a:pt x="18869" y="6480"/>
                  </a:lnTo>
                  <a:lnTo>
                    <a:pt x="18807" y="6523"/>
                  </a:lnTo>
                  <a:lnTo>
                    <a:pt x="18696" y="6603"/>
                  </a:lnTo>
                  <a:cubicBezTo>
                    <a:pt x="18661" y="6629"/>
                    <a:pt x="18629" y="6652"/>
                    <a:pt x="18598" y="6672"/>
                  </a:cubicBezTo>
                  <a:lnTo>
                    <a:pt x="18554" y="6699"/>
                  </a:lnTo>
                  <a:lnTo>
                    <a:pt x="18502" y="6728"/>
                  </a:lnTo>
                  <a:cubicBezTo>
                    <a:pt x="18403" y="6784"/>
                    <a:pt x="18325" y="6844"/>
                    <a:pt x="18258" y="6890"/>
                  </a:cubicBezTo>
                  <a:cubicBezTo>
                    <a:pt x="18225" y="6913"/>
                    <a:pt x="18195" y="6934"/>
                    <a:pt x="18166" y="6950"/>
                  </a:cubicBezTo>
                  <a:cubicBezTo>
                    <a:pt x="18137" y="6966"/>
                    <a:pt x="18108" y="6981"/>
                    <a:pt x="18077" y="6993"/>
                  </a:cubicBezTo>
                  <a:cubicBezTo>
                    <a:pt x="18006" y="7023"/>
                    <a:pt x="17929" y="7051"/>
                    <a:pt x="17845" y="7079"/>
                  </a:cubicBezTo>
                  <a:cubicBezTo>
                    <a:pt x="17777" y="7103"/>
                    <a:pt x="17661" y="7149"/>
                    <a:pt x="17650" y="7149"/>
                  </a:cubicBezTo>
                  <a:cubicBezTo>
                    <a:pt x="17649" y="7149"/>
                    <a:pt x="17649" y="7148"/>
                    <a:pt x="17649" y="7148"/>
                  </a:cubicBezTo>
                  <a:lnTo>
                    <a:pt x="17649" y="7148"/>
                  </a:lnTo>
                  <a:cubicBezTo>
                    <a:pt x="17639" y="7150"/>
                    <a:pt x="17625" y="7150"/>
                    <a:pt x="17608" y="7150"/>
                  </a:cubicBezTo>
                  <a:cubicBezTo>
                    <a:pt x="17565" y="7150"/>
                    <a:pt x="17502" y="7146"/>
                    <a:pt x="17424" y="7143"/>
                  </a:cubicBezTo>
                  <a:cubicBezTo>
                    <a:pt x="17419" y="7143"/>
                    <a:pt x="17413" y="7143"/>
                    <a:pt x="17408" y="7143"/>
                  </a:cubicBezTo>
                  <a:cubicBezTo>
                    <a:pt x="17348" y="7143"/>
                    <a:pt x="17288" y="7149"/>
                    <a:pt x="17229" y="7160"/>
                  </a:cubicBezTo>
                  <a:lnTo>
                    <a:pt x="17171" y="7177"/>
                  </a:lnTo>
                  <a:lnTo>
                    <a:pt x="17136" y="7188"/>
                  </a:lnTo>
                  <a:lnTo>
                    <a:pt x="17068" y="7213"/>
                  </a:lnTo>
                  <a:cubicBezTo>
                    <a:pt x="16979" y="7246"/>
                    <a:pt x="16900" y="7278"/>
                    <a:pt x="16826" y="7304"/>
                  </a:cubicBezTo>
                  <a:cubicBezTo>
                    <a:pt x="16787" y="7317"/>
                    <a:pt x="16757" y="7327"/>
                    <a:pt x="16716" y="7338"/>
                  </a:cubicBezTo>
                  <a:cubicBezTo>
                    <a:pt x="16663" y="7353"/>
                    <a:pt x="16613" y="7371"/>
                    <a:pt x="16568" y="7387"/>
                  </a:cubicBezTo>
                  <a:cubicBezTo>
                    <a:pt x="16478" y="7421"/>
                    <a:pt x="16400" y="7453"/>
                    <a:pt x="16336" y="7472"/>
                  </a:cubicBezTo>
                  <a:lnTo>
                    <a:pt x="16289" y="7485"/>
                  </a:lnTo>
                  <a:cubicBezTo>
                    <a:pt x="16259" y="7492"/>
                    <a:pt x="16229" y="7500"/>
                    <a:pt x="16201" y="7509"/>
                  </a:cubicBezTo>
                  <a:cubicBezTo>
                    <a:pt x="16144" y="7529"/>
                    <a:pt x="16088" y="7554"/>
                    <a:pt x="16035" y="7583"/>
                  </a:cubicBezTo>
                  <a:cubicBezTo>
                    <a:pt x="15946" y="7633"/>
                    <a:pt x="15880" y="7673"/>
                    <a:pt x="15845" y="7684"/>
                  </a:cubicBezTo>
                  <a:cubicBezTo>
                    <a:pt x="15839" y="7685"/>
                    <a:pt x="15833" y="7687"/>
                    <a:pt x="15827" y="7688"/>
                  </a:cubicBezTo>
                  <a:cubicBezTo>
                    <a:pt x="15815" y="7690"/>
                    <a:pt x="15802" y="7691"/>
                    <a:pt x="15788" y="7692"/>
                  </a:cubicBezTo>
                  <a:cubicBezTo>
                    <a:pt x="15773" y="7693"/>
                    <a:pt x="15757" y="7694"/>
                    <a:pt x="15740" y="7694"/>
                  </a:cubicBezTo>
                  <a:cubicBezTo>
                    <a:pt x="15722" y="7694"/>
                    <a:pt x="15704" y="7693"/>
                    <a:pt x="15684" y="7692"/>
                  </a:cubicBezTo>
                  <a:cubicBezTo>
                    <a:pt x="15624" y="7689"/>
                    <a:pt x="15555" y="7683"/>
                    <a:pt x="15473" y="7683"/>
                  </a:cubicBezTo>
                  <a:cubicBezTo>
                    <a:pt x="15447" y="7683"/>
                    <a:pt x="15419" y="7683"/>
                    <a:pt x="15391" y="7685"/>
                  </a:cubicBezTo>
                  <a:lnTo>
                    <a:pt x="15346" y="7688"/>
                  </a:lnTo>
                  <a:cubicBezTo>
                    <a:pt x="15346" y="7688"/>
                    <a:pt x="15345" y="7688"/>
                    <a:pt x="15344" y="7688"/>
                  </a:cubicBezTo>
                  <a:cubicBezTo>
                    <a:pt x="15344" y="7688"/>
                    <a:pt x="15344" y="7688"/>
                    <a:pt x="15344" y="7688"/>
                  </a:cubicBezTo>
                  <a:lnTo>
                    <a:pt x="15344" y="7688"/>
                  </a:lnTo>
                  <a:lnTo>
                    <a:pt x="15336" y="7686"/>
                  </a:lnTo>
                  <a:cubicBezTo>
                    <a:pt x="15309" y="7679"/>
                    <a:pt x="15282" y="7670"/>
                    <a:pt x="15257" y="7659"/>
                  </a:cubicBezTo>
                  <a:cubicBezTo>
                    <a:pt x="15183" y="7633"/>
                    <a:pt x="15089" y="7575"/>
                    <a:pt x="14913" y="7560"/>
                  </a:cubicBezTo>
                  <a:cubicBezTo>
                    <a:pt x="14910" y="7560"/>
                    <a:pt x="14906" y="7560"/>
                    <a:pt x="14902" y="7560"/>
                  </a:cubicBezTo>
                  <a:cubicBezTo>
                    <a:pt x="14726" y="7560"/>
                    <a:pt x="14624" y="7614"/>
                    <a:pt x="14539" y="7643"/>
                  </a:cubicBezTo>
                  <a:cubicBezTo>
                    <a:pt x="14461" y="7676"/>
                    <a:pt x="14404" y="7693"/>
                    <a:pt x="14385" y="7693"/>
                  </a:cubicBezTo>
                  <a:cubicBezTo>
                    <a:pt x="14384" y="7693"/>
                    <a:pt x="14383" y="7693"/>
                    <a:pt x="14382" y="7693"/>
                  </a:cubicBezTo>
                  <a:cubicBezTo>
                    <a:pt x="14241" y="7698"/>
                    <a:pt x="14125" y="7740"/>
                    <a:pt x="14047" y="7763"/>
                  </a:cubicBezTo>
                  <a:cubicBezTo>
                    <a:pt x="13974" y="7787"/>
                    <a:pt x="13929" y="7798"/>
                    <a:pt x="13901" y="7798"/>
                  </a:cubicBezTo>
                  <a:cubicBezTo>
                    <a:pt x="13898" y="7798"/>
                    <a:pt x="13894" y="7797"/>
                    <a:pt x="13891" y="7797"/>
                  </a:cubicBezTo>
                  <a:cubicBezTo>
                    <a:pt x="13847" y="7795"/>
                    <a:pt x="13778" y="7777"/>
                    <a:pt x="13689" y="7753"/>
                  </a:cubicBezTo>
                  <a:cubicBezTo>
                    <a:pt x="13645" y="7742"/>
                    <a:pt x="13594" y="7729"/>
                    <a:pt x="13537" y="7718"/>
                  </a:cubicBezTo>
                  <a:cubicBezTo>
                    <a:pt x="13478" y="7708"/>
                    <a:pt x="13418" y="7702"/>
                    <a:pt x="13358" y="7702"/>
                  </a:cubicBezTo>
                  <a:cubicBezTo>
                    <a:pt x="13352" y="7702"/>
                    <a:pt x="13347" y="7702"/>
                    <a:pt x="13341" y="7702"/>
                  </a:cubicBezTo>
                  <a:cubicBezTo>
                    <a:pt x="13237" y="7702"/>
                    <a:pt x="13149" y="7712"/>
                    <a:pt x="13074" y="7716"/>
                  </a:cubicBezTo>
                  <a:cubicBezTo>
                    <a:pt x="13046" y="7717"/>
                    <a:pt x="13021" y="7718"/>
                    <a:pt x="12997" y="7718"/>
                  </a:cubicBezTo>
                  <a:cubicBezTo>
                    <a:pt x="12987" y="7718"/>
                    <a:pt x="12978" y="7718"/>
                    <a:pt x="12969" y="7717"/>
                  </a:cubicBezTo>
                  <a:cubicBezTo>
                    <a:pt x="12946" y="7717"/>
                    <a:pt x="12901" y="7711"/>
                    <a:pt x="12857" y="7708"/>
                  </a:cubicBezTo>
                  <a:lnTo>
                    <a:pt x="12599" y="7683"/>
                  </a:lnTo>
                  <a:lnTo>
                    <a:pt x="12470" y="7670"/>
                  </a:lnTo>
                  <a:lnTo>
                    <a:pt x="12468" y="7670"/>
                  </a:lnTo>
                  <a:lnTo>
                    <a:pt x="12468" y="7670"/>
                  </a:lnTo>
                  <a:cubicBezTo>
                    <a:pt x="12467" y="7669"/>
                    <a:pt x="12464" y="7668"/>
                    <a:pt x="12461" y="7665"/>
                  </a:cubicBezTo>
                  <a:cubicBezTo>
                    <a:pt x="12429" y="7648"/>
                    <a:pt x="12367" y="7589"/>
                    <a:pt x="12271" y="7517"/>
                  </a:cubicBezTo>
                  <a:cubicBezTo>
                    <a:pt x="12208" y="7470"/>
                    <a:pt x="12136" y="7434"/>
                    <a:pt x="12058" y="7411"/>
                  </a:cubicBezTo>
                  <a:cubicBezTo>
                    <a:pt x="12016" y="7400"/>
                    <a:pt x="11972" y="7394"/>
                    <a:pt x="11927" y="7394"/>
                  </a:cubicBezTo>
                  <a:cubicBezTo>
                    <a:pt x="11917" y="7394"/>
                    <a:pt x="11906" y="7394"/>
                    <a:pt x="11896" y="7395"/>
                  </a:cubicBezTo>
                  <a:cubicBezTo>
                    <a:pt x="11852" y="7398"/>
                    <a:pt x="11807" y="7406"/>
                    <a:pt x="11764" y="7420"/>
                  </a:cubicBezTo>
                  <a:cubicBezTo>
                    <a:pt x="11623" y="7467"/>
                    <a:pt x="11548" y="7519"/>
                    <a:pt x="11490" y="7542"/>
                  </a:cubicBezTo>
                  <a:cubicBezTo>
                    <a:pt x="11480" y="7547"/>
                    <a:pt x="11470" y="7550"/>
                    <a:pt x="11464" y="7552"/>
                  </a:cubicBezTo>
                  <a:lnTo>
                    <a:pt x="11464" y="7552"/>
                  </a:lnTo>
                  <a:lnTo>
                    <a:pt x="11413" y="7543"/>
                  </a:lnTo>
                  <a:lnTo>
                    <a:pt x="11157" y="7497"/>
                  </a:lnTo>
                  <a:lnTo>
                    <a:pt x="11029" y="7472"/>
                  </a:lnTo>
                  <a:lnTo>
                    <a:pt x="11023" y="7471"/>
                  </a:lnTo>
                  <a:lnTo>
                    <a:pt x="11023" y="7471"/>
                  </a:lnTo>
                  <a:cubicBezTo>
                    <a:pt x="11022" y="7471"/>
                    <a:pt x="11020" y="7469"/>
                    <a:pt x="11017" y="7468"/>
                  </a:cubicBezTo>
                  <a:cubicBezTo>
                    <a:pt x="10990" y="7449"/>
                    <a:pt x="10932" y="7386"/>
                    <a:pt x="10842" y="7307"/>
                  </a:cubicBezTo>
                  <a:cubicBezTo>
                    <a:pt x="10783" y="7255"/>
                    <a:pt x="10716" y="7213"/>
                    <a:pt x="10642" y="7185"/>
                  </a:cubicBezTo>
                  <a:cubicBezTo>
                    <a:pt x="10600" y="7168"/>
                    <a:pt x="10556" y="7158"/>
                    <a:pt x="10513" y="7152"/>
                  </a:cubicBezTo>
                  <a:cubicBezTo>
                    <a:pt x="10477" y="7148"/>
                    <a:pt x="10442" y="7144"/>
                    <a:pt x="10406" y="7144"/>
                  </a:cubicBezTo>
                  <a:cubicBezTo>
                    <a:pt x="10278" y="7145"/>
                    <a:pt x="10188" y="7163"/>
                    <a:pt x="10131" y="7163"/>
                  </a:cubicBezTo>
                  <a:cubicBezTo>
                    <a:pt x="10128" y="7163"/>
                    <a:pt x="10124" y="7163"/>
                    <a:pt x="10120" y="7163"/>
                  </a:cubicBezTo>
                  <a:cubicBezTo>
                    <a:pt x="10109" y="7163"/>
                    <a:pt x="10097" y="7162"/>
                    <a:pt x="10085" y="7159"/>
                  </a:cubicBezTo>
                  <a:lnTo>
                    <a:pt x="10045" y="7150"/>
                  </a:lnTo>
                  <a:lnTo>
                    <a:pt x="9998" y="7141"/>
                  </a:lnTo>
                  <a:cubicBezTo>
                    <a:pt x="9968" y="7135"/>
                    <a:pt x="9940" y="7131"/>
                    <a:pt x="9912" y="7128"/>
                  </a:cubicBezTo>
                  <a:cubicBezTo>
                    <a:pt x="9803" y="7116"/>
                    <a:pt x="9717" y="7116"/>
                    <a:pt x="9656" y="7107"/>
                  </a:cubicBezTo>
                  <a:cubicBezTo>
                    <a:pt x="9650" y="7106"/>
                    <a:pt x="9644" y="7105"/>
                    <a:pt x="9638" y="7104"/>
                  </a:cubicBezTo>
                  <a:lnTo>
                    <a:pt x="9638" y="7104"/>
                  </a:lnTo>
                  <a:cubicBezTo>
                    <a:pt x="9612" y="7064"/>
                    <a:pt x="9574" y="6986"/>
                    <a:pt x="9514" y="6893"/>
                  </a:cubicBezTo>
                  <a:cubicBezTo>
                    <a:pt x="9477" y="6841"/>
                    <a:pt x="9437" y="6777"/>
                    <a:pt x="9335" y="6707"/>
                  </a:cubicBezTo>
                  <a:cubicBezTo>
                    <a:pt x="9327" y="6703"/>
                    <a:pt x="9319" y="6698"/>
                    <a:pt x="9311" y="6693"/>
                  </a:cubicBezTo>
                  <a:lnTo>
                    <a:pt x="9311" y="6693"/>
                  </a:lnTo>
                  <a:cubicBezTo>
                    <a:pt x="9321" y="6674"/>
                    <a:pt x="9327" y="6663"/>
                    <a:pt x="9328" y="6661"/>
                  </a:cubicBezTo>
                  <a:lnTo>
                    <a:pt x="9328" y="6661"/>
                  </a:lnTo>
                  <a:lnTo>
                    <a:pt x="9505" y="6471"/>
                  </a:lnTo>
                  <a:lnTo>
                    <a:pt x="9653" y="6309"/>
                  </a:lnTo>
                  <a:cubicBezTo>
                    <a:pt x="9653" y="6305"/>
                    <a:pt x="9718" y="6273"/>
                    <a:pt x="9817" y="6224"/>
                  </a:cubicBezTo>
                  <a:cubicBezTo>
                    <a:pt x="9881" y="6193"/>
                    <a:pt x="9942" y="6155"/>
                    <a:pt x="9997" y="6111"/>
                  </a:cubicBezTo>
                  <a:cubicBezTo>
                    <a:pt x="10038" y="6080"/>
                    <a:pt x="10074" y="6044"/>
                    <a:pt x="10105" y="6005"/>
                  </a:cubicBezTo>
                  <a:cubicBezTo>
                    <a:pt x="10141" y="5960"/>
                    <a:pt x="10171" y="5909"/>
                    <a:pt x="10193" y="5856"/>
                  </a:cubicBezTo>
                  <a:cubicBezTo>
                    <a:pt x="10263" y="5677"/>
                    <a:pt x="10258" y="5576"/>
                    <a:pt x="10272" y="5516"/>
                  </a:cubicBezTo>
                  <a:cubicBezTo>
                    <a:pt x="10273" y="5512"/>
                    <a:pt x="10274" y="5509"/>
                    <a:pt x="10274" y="5505"/>
                  </a:cubicBezTo>
                  <a:lnTo>
                    <a:pt x="10274" y="5505"/>
                  </a:lnTo>
                  <a:cubicBezTo>
                    <a:pt x="10305" y="5482"/>
                    <a:pt x="10371" y="5442"/>
                    <a:pt x="10461" y="5379"/>
                  </a:cubicBezTo>
                  <a:cubicBezTo>
                    <a:pt x="10523" y="5334"/>
                    <a:pt x="10578" y="5281"/>
                    <a:pt x="10628" y="5222"/>
                  </a:cubicBezTo>
                  <a:cubicBezTo>
                    <a:pt x="10672" y="5165"/>
                    <a:pt x="10710" y="5105"/>
                    <a:pt x="10742" y="5041"/>
                  </a:cubicBezTo>
                  <a:cubicBezTo>
                    <a:pt x="10797" y="4934"/>
                    <a:pt x="10826" y="4851"/>
                    <a:pt x="10852" y="4802"/>
                  </a:cubicBezTo>
                  <a:cubicBezTo>
                    <a:pt x="10862" y="4783"/>
                    <a:pt x="10872" y="4764"/>
                    <a:pt x="10886" y="4748"/>
                  </a:cubicBezTo>
                  <a:cubicBezTo>
                    <a:pt x="10900" y="4727"/>
                    <a:pt x="10922" y="4703"/>
                    <a:pt x="10947" y="4675"/>
                  </a:cubicBezTo>
                  <a:cubicBezTo>
                    <a:pt x="10999" y="4619"/>
                    <a:pt x="11071" y="4549"/>
                    <a:pt x="11148" y="4450"/>
                  </a:cubicBezTo>
                  <a:cubicBezTo>
                    <a:pt x="11237" y="4332"/>
                    <a:pt x="11260" y="4255"/>
                    <a:pt x="11306" y="4170"/>
                  </a:cubicBezTo>
                  <a:lnTo>
                    <a:pt x="11432" y="3915"/>
                  </a:lnTo>
                  <a:lnTo>
                    <a:pt x="11463" y="3851"/>
                  </a:lnTo>
                  <a:lnTo>
                    <a:pt x="11470" y="3839"/>
                  </a:lnTo>
                  <a:cubicBezTo>
                    <a:pt x="11470" y="3837"/>
                    <a:pt x="11473" y="3834"/>
                    <a:pt x="11474" y="3832"/>
                  </a:cubicBezTo>
                  <a:cubicBezTo>
                    <a:pt x="11488" y="3810"/>
                    <a:pt x="11504" y="3789"/>
                    <a:pt x="11520" y="3769"/>
                  </a:cubicBezTo>
                  <a:cubicBezTo>
                    <a:pt x="11566" y="3712"/>
                    <a:pt x="11640" y="3640"/>
                    <a:pt x="11719" y="3509"/>
                  </a:cubicBezTo>
                  <a:cubicBezTo>
                    <a:pt x="11766" y="3431"/>
                    <a:pt x="11799" y="3343"/>
                    <a:pt x="11812" y="3252"/>
                  </a:cubicBezTo>
                  <a:cubicBezTo>
                    <a:pt x="11824" y="3172"/>
                    <a:pt x="11823" y="3090"/>
                    <a:pt x="11811" y="3010"/>
                  </a:cubicBezTo>
                  <a:cubicBezTo>
                    <a:pt x="11790" y="2882"/>
                    <a:pt x="11765" y="2798"/>
                    <a:pt x="11760" y="2755"/>
                  </a:cubicBezTo>
                  <a:cubicBezTo>
                    <a:pt x="11759" y="2748"/>
                    <a:pt x="11758" y="2742"/>
                    <a:pt x="11758" y="2736"/>
                  </a:cubicBezTo>
                  <a:cubicBezTo>
                    <a:pt x="11758" y="2736"/>
                    <a:pt x="11758" y="2736"/>
                    <a:pt x="11758" y="2735"/>
                  </a:cubicBezTo>
                  <a:lnTo>
                    <a:pt x="11758" y="2735"/>
                  </a:lnTo>
                  <a:cubicBezTo>
                    <a:pt x="11759" y="2731"/>
                    <a:pt x="11760" y="2720"/>
                    <a:pt x="11762" y="2698"/>
                  </a:cubicBezTo>
                  <a:cubicBezTo>
                    <a:pt x="11766" y="2620"/>
                    <a:pt x="11760" y="2540"/>
                    <a:pt x="11743" y="2463"/>
                  </a:cubicBezTo>
                  <a:cubicBezTo>
                    <a:pt x="11713" y="2329"/>
                    <a:pt x="11676" y="2245"/>
                    <a:pt x="11666" y="2195"/>
                  </a:cubicBezTo>
                  <a:cubicBezTo>
                    <a:pt x="11664" y="2190"/>
                    <a:pt x="11663" y="2185"/>
                    <a:pt x="11661" y="2180"/>
                  </a:cubicBezTo>
                  <a:lnTo>
                    <a:pt x="11661" y="2180"/>
                  </a:lnTo>
                  <a:cubicBezTo>
                    <a:pt x="11663" y="2175"/>
                    <a:pt x="11665" y="2168"/>
                    <a:pt x="11668" y="2161"/>
                  </a:cubicBezTo>
                  <a:cubicBezTo>
                    <a:pt x="11689" y="2101"/>
                    <a:pt x="11737" y="2018"/>
                    <a:pt x="11775" y="1856"/>
                  </a:cubicBezTo>
                  <a:cubicBezTo>
                    <a:pt x="11801" y="1743"/>
                    <a:pt x="11793" y="1624"/>
                    <a:pt x="11752" y="1515"/>
                  </a:cubicBezTo>
                  <a:cubicBezTo>
                    <a:pt x="11715" y="1424"/>
                    <a:pt x="11659" y="1342"/>
                    <a:pt x="11587" y="1275"/>
                  </a:cubicBezTo>
                  <a:cubicBezTo>
                    <a:pt x="11473" y="1169"/>
                    <a:pt x="11384" y="1123"/>
                    <a:pt x="11333" y="1085"/>
                  </a:cubicBezTo>
                  <a:cubicBezTo>
                    <a:pt x="11321" y="1076"/>
                    <a:pt x="11308" y="1067"/>
                    <a:pt x="11297" y="1057"/>
                  </a:cubicBezTo>
                  <a:lnTo>
                    <a:pt x="11297" y="1057"/>
                  </a:lnTo>
                  <a:cubicBezTo>
                    <a:pt x="11295" y="1054"/>
                    <a:pt x="11293" y="1048"/>
                    <a:pt x="11289" y="1040"/>
                  </a:cubicBezTo>
                  <a:cubicBezTo>
                    <a:pt x="11268" y="995"/>
                    <a:pt x="11245" y="906"/>
                    <a:pt x="11187" y="780"/>
                  </a:cubicBezTo>
                  <a:cubicBezTo>
                    <a:pt x="11150" y="698"/>
                    <a:pt x="11097" y="624"/>
                    <a:pt x="11031" y="562"/>
                  </a:cubicBezTo>
                  <a:lnTo>
                    <a:pt x="10999" y="534"/>
                  </a:lnTo>
                  <a:lnTo>
                    <a:pt x="10972" y="513"/>
                  </a:lnTo>
                  <a:lnTo>
                    <a:pt x="10945" y="494"/>
                  </a:lnTo>
                  <a:lnTo>
                    <a:pt x="10890" y="453"/>
                  </a:lnTo>
                  <a:cubicBezTo>
                    <a:pt x="10814" y="400"/>
                    <a:pt x="10733" y="344"/>
                    <a:pt x="10642" y="289"/>
                  </a:cubicBezTo>
                  <a:cubicBezTo>
                    <a:pt x="10548" y="234"/>
                    <a:pt x="10449" y="188"/>
                    <a:pt x="10347" y="149"/>
                  </a:cubicBezTo>
                  <a:cubicBezTo>
                    <a:pt x="10253" y="114"/>
                    <a:pt x="10159" y="84"/>
                    <a:pt x="10064" y="57"/>
                  </a:cubicBezTo>
                  <a:cubicBezTo>
                    <a:pt x="10016" y="44"/>
                    <a:pt x="9968" y="32"/>
                    <a:pt x="9919" y="21"/>
                  </a:cubicBezTo>
                  <a:lnTo>
                    <a:pt x="9882" y="13"/>
                  </a:lnTo>
                  <a:cubicBezTo>
                    <a:pt x="9847" y="6"/>
                    <a:pt x="9812" y="3"/>
                    <a:pt x="9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3"/>
            <p:cNvSpPr/>
            <p:nvPr/>
          </p:nvSpPr>
          <p:spPr>
            <a:xfrm>
              <a:off x="2296425" y="4400875"/>
              <a:ext cx="100650" cy="108375"/>
            </a:xfrm>
            <a:custGeom>
              <a:avLst/>
              <a:gdLst/>
              <a:ahLst/>
              <a:cxnLst/>
              <a:rect l="l" t="t" r="r" b="b"/>
              <a:pathLst>
                <a:path w="4026" h="4335" extrusionOk="0">
                  <a:moveTo>
                    <a:pt x="3350" y="368"/>
                  </a:moveTo>
                  <a:cubicBezTo>
                    <a:pt x="3351" y="368"/>
                    <a:pt x="3350" y="370"/>
                    <a:pt x="3347" y="373"/>
                  </a:cubicBezTo>
                  <a:lnTo>
                    <a:pt x="3347" y="373"/>
                  </a:lnTo>
                  <a:cubicBezTo>
                    <a:pt x="3348" y="371"/>
                    <a:pt x="3349" y="370"/>
                    <a:pt x="3350" y="368"/>
                  </a:cubicBezTo>
                  <a:close/>
                  <a:moveTo>
                    <a:pt x="3568" y="713"/>
                  </a:moveTo>
                  <a:cubicBezTo>
                    <a:pt x="3569" y="713"/>
                    <a:pt x="3567" y="714"/>
                    <a:pt x="3558" y="717"/>
                  </a:cubicBezTo>
                  <a:lnTo>
                    <a:pt x="3558" y="717"/>
                  </a:lnTo>
                  <a:cubicBezTo>
                    <a:pt x="3563" y="714"/>
                    <a:pt x="3567" y="713"/>
                    <a:pt x="3568" y="713"/>
                  </a:cubicBezTo>
                  <a:close/>
                  <a:moveTo>
                    <a:pt x="3488" y="0"/>
                  </a:moveTo>
                  <a:cubicBezTo>
                    <a:pt x="3480" y="0"/>
                    <a:pt x="3473" y="0"/>
                    <a:pt x="3466" y="1"/>
                  </a:cubicBezTo>
                  <a:cubicBezTo>
                    <a:pt x="3297" y="15"/>
                    <a:pt x="3237" y="70"/>
                    <a:pt x="3192" y="90"/>
                  </a:cubicBezTo>
                  <a:cubicBezTo>
                    <a:pt x="3149" y="115"/>
                    <a:pt x="3131" y="126"/>
                    <a:pt x="3116" y="134"/>
                  </a:cubicBezTo>
                  <a:cubicBezTo>
                    <a:pt x="3107" y="138"/>
                    <a:pt x="3099" y="142"/>
                    <a:pt x="3089" y="144"/>
                  </a:cubicBezTo>
                  <a:lnTo>
                    <a:pt x="3083" y="145"/>
                  </a:lnTo>
                  <a:lnTo>
                    <a:pt x="3056" y="149"/>
                  </a:lnTo>
                  <a:lnTo>
                    <a:pt x="3004" y="153"/>
                  </a:lnTo>
                  <a:cubicBezTo>
                    <a:pt x="2896" y="161"/>
                    <a:pt x="2672" y="167"/>
                    <a:pt x="2507" y="199"/>
                  </a:cubicBezTo>
                  <a:cubicBezTo>
                    <a:pt x="2417" y="212"/>
                    <a:pt x="2308" y="240"/>
                    <a:pt x="2253" y="255"/>
                  </a:cubicBezTo>
                  <a:cubicBezTo>
                    <a:pt x="2193" y="269"/>
                    <a:pt x="2125" y="280"/>
                    <a:pt x="2051" y="291"/>
                  </a:cubicBezTo>
                  <a:cubicBezTo>
                    <a:pt x="1977" y="302"/>
                    <a:pt x="1921" y="308"/>
                    <a:pt x="1830" y="315"/>
                  </a:cubicBezTo>
                  <a:cubicBezTo>
                    <a:pt x="1740" y="322"/>
                    <a:pt x="1645" y="336"/>
                    <a:pt x="1572" y="347"/>
                  </a:cubicBezTo>
                  <a:cubicBezTo>
                    <a:pt x="1496" y="360"/>
                    <a:pt x="1432" y="370"/>
                    <a:pt x="1347" y="380"/>
                  </a:cubicBezTo>
                  <a:cubicBezTo>
                    <a:pt x="1261" y="390"/>
                    <a:pt x="1175" y="404"/>
                    <a:pt x="1095" y="419"/>
                  </a:cubicBezTo>
                  <a:cubicBezTo>
                    <a:pt x="779" y="480"/>
                    <a:pt x="469" y="539"/>
                    <a:pt x="152" y="615"/>
                  </a:cubicBezTo>
                  <a:lnTo>
                    <a:pt x="152" y="617"/>
                  </a:lnTo>
                  <a:cubicBezTo>
                    <a:pt x="62" y="639"/>
                    <a:pt x="1" y="724"/>
                    <a:pt x="10" y="816"/>
                  </a:cubicBezTo>
                  <a:cubicBezTo>
                    <a:pt x="21" y="910"/>
                    <a:pt x="97" y="982"/>
                    <a:pt x="190" y="984"/>
                  </a:cubicBezTo>
                  <a:lnTo>
                    <a:pt x="194" y="984"/>
                  </a:lnTo>
                  <a:cubicBezTo>
                    <a:pt x="281" y="986"/>
                    <a:pt x="368" y="988"/>
                    <a:pt x="456" y="988"/>
                  </a:cubicBezTo>
                  <a:cubicBezTo>
                    <a:pt x="690" y="988"/>
                    <a:pt x="926" y="980"/>
                    <a:pt x="1157" y="972"/>
                  </a:cubicBezTo>
                  <a:cubicBezTo>
                    <a:pt x="1223" y="970"/>
                    <a:pt x="1283" y="967"/>
                    <a:pt x="1344" y="967"/>
                  </a:cubicBezTo>
                  <a:cubicBezTo>
                    <a:pt x="1357" y="967"/>
                    <a:pt x="1371" y="968"/>
                    <a:pt x="1384" y="968"/>
                  </a:cubicBezTo>
                  <a:cubicBezTo>
                    <a:pt x="1402" y="968"/>
                    <a:pt x="1422" y="968"/>
                    <a:pt x="1443" y="968"/>
                  </a:cubicBezTo>
                  <a:cubicBezTo>
                    <a:pt x="1505" y="968"/>
                    <a:pt x="1574" y="967"/>
                    <a:pt x="1636" y="964"/>
                  </a:cubicBezTo>
                  <a:cubicBezTo>
                    <a:pt x="1711" y="959"/>
                    <a:pt x="1769" y="956"/>
                    <a:pt x="1829" y="956"/>
                  </a:cubicBezTo>
                  <a:cubicBezTo>
                    <a:pt x="1838" y="956"/>
                    <a:pt x="1847" y="956"/>
                    <a:pt x="1856" y="956"/>
                  </a:cubicBezTo>
                  <a:cubicBezTo>
                    <a:pt x="1883" y="957"/>
                    <a:pt x="1915" y="958"/>
                    <a:pt x="1949" y="958"/>
                  </a:cubicBezTo>
                  <a:cubicBezTo>
                    <a:pt x="2002" y="958"/>
                    <a:pt x="2062" y="956"/>
                    <a:pt x="2114" y="953"/>
                  </a:cubicBezTo>
                  <a:cubicBezTo>
                    <a:pt x="2205" y="949"/>
                    <a:pt x="2297" y="940"/>
                    <a:pt x="2387" y="924"/>
                  </a:cubicBezTo>
                  <a:cubicBezTo>
                    <a:pt x="2487" y="905"/>
                    <a:pt x="2536" y="896"/>
                    <a:pt x="2603" y="889"/>
                  </a:cubicBezTo>
                  <a:cubicBezTo>
                    <a:pt x="2671" y="882"/>
                    <a:pt x="2746" y="877"/>
                    <a:pt x="2810" y="877"/>
                  </a:cubicBezTo>
                  <a:cubicBezTo>
                    <a:pt x="2830" y="877"/>
                    <a:pt x="2857" y="877"/>
                    <a:pt x="2887" y="877"/>
                  </a:cubicBezTo>
                  <a:cubicBezTo>
                    <a:pt x="2925" y="877"/>
                    <a:pt x="2969" y="876"/>
                    <a:pt x="3013" y="874"/>
                  </a:cubicBezTo>
                  <a:lnTo>
                    <a:pt x="3013" y="874"/>
                  </a:lnTo>
                  <a:cubicBezTo>
                    <a:pt x="2996" y="919"/>
                    <a:pt x="2982" y="961"/>
                    <a:pt x="2971" y="990"/>
                  </a:cubicBezTo>
                  <a:cubicBezTo>
                    <a:pt x="2949" y="1050"/>
                    <a:pt x="2919" y="1113"/>
                    <a:pt x="2887" y="1185"/>
                  </a:cubicBezTo>
                  <a:lnTo>
                    <a:pt x="2789" y="1400"/>
                  </a:lnTo>
                  <a:lnTo>
                    <a:pt x="2687" y="1630"/>
                  </a:lnTo>
                  <a:lnTo>
                    <a:pt x="2597" y="1853"/>
                  </a:lnTo>
                  <a:cubicBezTo>
                    <a:pt x="2567" y="1923"/>
                    <a:pt x="2538" y="1996"/>
                    <a:pt x="2510" y="2057"/>
                  </a:cubicBezTo>
                  <a:cubicBezTo>
                    <a:pt x="2497" y="2089"/>
                    <a:pt x="2482" y="2119"/>
                    <a:pt x="2463" y="2156"/>
                  </a:cubicBezTo>
                  <a:cubicBezTo>
                    <a:pt x="2443" y="2194"/>
                    <a:pt x="2423" y="2236"/>
                    <a:pt x="2405" y="2277"/>
                  </a:cubicBezTo>
                  <a:cubicBezTo>
                    <a:pt x="2271" y="2586"/>
                    <a:pt x="2163" y="2872"/>
                    <a:pt x="2041" y="3175"/>
                  </a:cubicBezTo>
                  <a:cubicBezTo>
                    <a:pt x="2014" y="3250"/>
                    <a:pt x="1982" y="3331"/>
                    <a:pt x="1956" y="3411"/>
                  </a:cubicBezTo>
                  <a:lnTo>
                    <a:pt x="1883" y="3631"/>
                  </a:lnTo>
                  <a:cubicBezTo>
                    <a:pt x="1856" y="3705"/>
                    <a:pt x="1824" y="3792"/>
                    <a:pt x="1802" y="3868"/>
                  </a:cubicBezTo>
                  <a:cubicBezTo>
                    <a:pt x="1781" y="3945"/>
                    <a:pt x="1761" y="4015"/>
                    <a:pt x="1735" y="4090"/>
                  </a:cubicBezTo>
                  <a:cubicBezTo>
                    <a:pt x="1705" y="4180"/>
                    <a:pt x="1748" y="4278"/>
                    <a:pt x="1833" y="4317"/>
                  </a:cubicBezTo>
                  <a:cubicBezTo>
                    <a:pt x="1859" y="4329"/>
                    <a:pt x="1886" y="4335"/>
                    <a:pt x="1912" y="4335"/>
                  </a:cubicBezTo>
                  <a:cubicBezTo>
                    <a:pt x="1975" y="4335"/>
                    <a:pt x="2036" y="4302"/>
                    <a:pt x="2071" y="4244"/>
                  </a:cubicBezTo>
                  <a:cubicBezTo>
                    <a:pt x="2113" y="4175"/>
                    <a:pt x="2156" y="4097"/>
                    <a:pt x="2193" y="4026"/>
                  </a:cubicBezTo>
                  <a:cubicBezTo>
                    <a:pt x="2229" y="3956"/>
                    <a:pt x="2264" y="3893"/>
                    <a:pt x="2305" y="3824"/>
                  </a:cubicBezTo>
                  <a:cubicBezTo>
                    <a:pt x="2345" y="3753"/>
                    <a:pt x="2386" y="3670"/>
                    <a:pt x="2420" y="3603"/>
                  </a:cubicBezTo>
                  <a:cubicBezTo>
                    <a:pt x="2454" y="3535"/>
                    <a:pt x="2490" y="3470"/>
                    <a:pt x="2529" y="3401"/>
                  </a:cubicBezTo>
                  <a:cubicBezTo>
                    <a:pt x="2681" y="3126"/>
                    <a:pt x="2840" y="2830"/>
                    <a:pt x="2978" y="2561"/>
                  </a:cubicBezTo>
                  <a:lnTo>
                    <a:pt x="3099" y="2358"/>
                  </a:lnTo>
                  <a:cubicBezTo>
                    <a:pt x="3142" y="2276"/>
                    <a:pt x="3181" y="2203"/>
                    <a:pt x="3216" y="2128"/>
                  </a:cubicBezTo>
                  <a:lnTo>
                    <a:pt x="3317" y="1912"/>
                  </a:lnTo>
                  <a:lnTo>
                    <a:pt x="3419" y="1706"/>
                  </a:lnTo>
                  <a:lnTo>
                    <a:pt x="3532" y="1490"/>
                  </a:lnTo>
                  <a:cubicBezTo>
                    <a:pt x="3569" y="1417"/>
                    <a:pt x="3606" y="1336"/>
                    <a:pt x="3642" y="1246"/>
                  </a:cubicBezTo>
                  <a:cubicBezTo>
                    <a:pt x="3677" y="1151"/>
                    <a:pt x="3694" y="1105"/>
                    <a:pt x="3724" y="1041"/>
                  </a:cubicBezTo>
                  <a:lnTo>
                    <a:pt x="3744" y="997"/>
                  </a:lnTo>
                  <a:cubicBezTo>
                    <a:pt x="3744" y="997"/>
                    <a:pt x="3744" y="997"/>
                    <a:pt x="3744" y="997"/>
                  </a:cubicBezTo>
                  <a:cubicBezTo>
                    <a:pt x="3745" y="997"/>
                    <a:pt x="3745" y="996"/>
                    <a:pt x="3747" y="994"/>
                  </a:cubicBezTo>
                  <a:cubicBezTo>
                    <a:pt x="3755" y="984"/>
                    <a:pt x="3764" y="975"/>
                    <a:pt x="3776" y="965"/>
                  </a:cubicBezTo>
                  <a:cubicBezTo>
                    <a:pt x="3795" y="947"/>
                    <a:pt x="3824" y="926"/>
                    <a:pt x="3882" y="868"/>
                  </a:cubicBezTo>
                  <a:cubicBezTo>
                    <a:pt x="3926" y="823"/>
                    <a:pt x="3960" y="770"/>
                    <a:pt x="3986" y="712"/>
                  </a:cubicBezTo>
                  <a:cubicBezTo>
                    <a:pt x="4005" y="666"/>
                    <a:pt x="4018" y="617"/>
                    <a:pt x="4022" y="566"/>
                  </a:cubicBezTo>
                  <a:cubicBezTo>
                    <a:pt x="4025" y="517"/>
                    <a:pt x="4021" y="469"/>
                    <a:pt x="4008" y="421"/>
                  </a:cubicBezTo>
                  <a:cubicBezTo>
                    <a:pt x="4003" y="400"/>
                    <a:pt x="3996" y="381"/>
                    <a:pt x="3989" y="361"/>
                  </a:cubicBezTo>
                  <a:lnTo>
                    <a:pt x="3969" y="317"/>
                  </a:lnTo>
                  <a:lnTo>
                    <a:pt x="3945" y="276"/>
                  </a:lnTo>
                  <a:lnTo>
                    <a:pt x="3926" y="247"/>
                  </a:lnTo>
                  <a:cubicBezTo>
                    <a:pt x="3900" y="212"/>
                    <a:pt x="3873" y="180"/>
                    <a:pt x="3841" y="150"/>
                  </a:cubicBezTo>
                  <a:cubicBezTo>
                    <a:pt x="3823" y="132"/>
                    <a:pt x="3803" y="115"/>
                    <a:pt x="3783" y="100"/>
                  </a:cubicBezTo>
                  <a:cubicBezTo>
                    <a:pt x="3757" y="80"/>
                    <a:pt x="3731" y="64"/>
                    <a:pt x="3702" y="50"/>
                  </a:cubicBezTo>
                  <a:cubicBezTo>
                    <a:pt x="3635" y="17"/>
                    <a:pt x="3562" y="0"/>
                    <a:pt x="34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393;p43">
            <a:extLst>
              <a:ext uri="{FF2B5EF4-FFF2-40B4-BE49-F238E27FC236}">
                <a16:creationId xmlns:a16="http://schemas.microsoft.com/office/drawing/2014/main" id="{C32A4DFF-E8C9-A002-5FA7-B6E77F0740C6}"/>
              </a:ext>
            </a:extLst>
          </p:cNvPr>
          <p:cNvSpPr txBox="1">
            <a:spLocks/>
          </p:cNvSpPr>
          <p:nvPr/>
        </p:nvSpPr>
        <p:spPr>
          <a:xfrm flipH="1">
            <a:off x="1294246" y="4021439"/>
            <a:ext cx="3161400" cy="8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None/>
              <a:defRPr sz="1400" b="0" i="0" u="none" strike="noStrike" cap="none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None/>
              <a:defRPr sz="1200" b="0" i="0" u="none" strike="noStrike" cap="none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None/>
              <a:defRPr sz="1200" b="0" i="0" u="none" strike="noStrike" cap="none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None/>
              <a:defRPr sz="1200" b="0" i="0" u="none" strike="noStrike" cap="none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None/>
              <a:defRPr sz="1200" b="0" i="0" u="none" strike="noStrike" cap="none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None/>
              <a:defRPr sz="1200" b="0" i="0" u="none" strike="noStrike" cap="none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None/>
              <a:defRPr sz="1200" b="0" i="0" u="none" strike="noStrike" cap="none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None/>
              <a:defRPr sz="1200" b="0" i="0" u="none" strike="noStrike" cap="none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tic"/>
              <a:buNone/>
              <a:defRPr sz="1200" b="0" i="0" u="none" strike="noStrike" cap="none">
                <a:solidFill>
                  <a:schemeClr val="dk1"/>
                </a:solidFill>
                <a:latin typeface="Antic"/>
                <a:ea typeface="Antic"/>
                <a:cs typeface="Antic"/>
                <a:sym typeface="Antic"/>
              </a:defRPr>
            </a:lvl9pPr>
          </a:lstStyle>
          <a:p>
            <a:pPr marL="0" indent="0" algn="ctr"/>
            <a:r>
              <a:rPr lang="en-GB" dirty="0"/>
              <a:t>“Ein </a:t>
            </a:r>
            <a:r>
              <a:rPr lang="en-GB" dirty="0" err="1"/>
              <a:t>Softwareentwickler</a:t>
            </a:r>
            <a:r>
              <a:rPr lang="en-GB" dirty="0"/>
              <a:t>, der </a:t>
            </a:r>
            <a:r>
              <a:rPr lang="en-GB" dirty="0" err="1"/>
              <a:t>beim</a:t>
            </a:r>
            <a:r>
              <a:rPr lang="en-GB" dirty="0"/>
              <a:t> </a:t>
            </a:r>
            <a:r>
              <a:rPr lang="en-GB" dirty="0" err="1"/>
              <a:t>Programmieren</a:t>
            </a:r>
            <a:r>
              <a:rPr lang="en-GB" dirty="0"/>
              <a:t>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flucht</a:t>
            </a:r>
            <a:r>
              <a:rPr lang="en-GB" dirty="0"/>
              <a:t>, </a:t>
            </a:r>
            <a:r>
              <a:rPr lang="en-GB" dirty="0" err="1"/>
              <a:t>macht</a:t>
            </a:r>
            <a:r>
              <a:rPr lang="en-GB" dirty="0"/>
              <a:t> </a:t>
            </a:r>
            <a:r>
              <a:rPr lang="en-GB" dirty="0" err="1"/>
              <a:t>definitiv</a:t>
            </a:r>
            <a:r>
              <a:rPr lang="en-GB" dirty="0"/>
              <a:t> </a:t>
            </a:r>
            <a:r>
              <a:rPr lang="en-GB" dirty="0" err="1"/>
              <a:t>etwas</a:t>
            </a:r>
            <a:r>
              <a:rPr lang="en-GB" dirty="0"/>
              <a:t> </a:t>
            </a:r>
            <a:r>
              <a:rPr lang="en-GB" dirty="0" err="1"/>
              <a:t>falsch</a:t>
            </a:r>
            <a:r>
              <a:rPr lang="en-GB" dirty="0"/>
              <a:t>.”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1">
          <a:extLst>
            <a:ext uri="{FF2B5EF4-FFF2-40B4-BE49-F238E27FC236}">
              <a16:creationId xmlns:a16="http://schemas.microsoft.com/office/drawing/2014/main" id="{1B1D546F-7828-2346-1F1D-FF07F1A17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p52">
            <a:extLst>
              <a:ext uri="{FF2B5EF4-FFF2-40B4-BE49-F238E27FC236}">
                <a16:creationId xmlns:a16="http://schemas.microsoft.com/office/drawing/2014/main" id="{B030F624-31E0-4BE4-2C99-88533688C6FE}"/>
              </a:ext>
            </a:extLst>
          </p:cNvPr>
          <p:cNvSpPr/>
          <p:nvPr/>
        </p:nvSpPr>
        <p:spPr>
          <a:xfrm>
            <a:off x="5485765" y="4333727"/>
            <a:ext cx="3881" cy="1095"/>
          </a:xfrm>
          <a:custGeom>
            <a:avLst/>
            <a:gdLst/>
            <a:ahLst/>
            <a:cxnLst/>
            <a:rect l="l" t="t" r="r" b="b"/>
            <a:pathLst>
              <a:path w="39" h="11" extrusionOk="0">
                <a:moveTo>
                  <a:pt x="0" y="1"/>
                </a:moveTo>
                <a:lnTo>
                  <a:pt x="0" y="11"/>
                </a:lnTo>
                <a:lnTo>
                  <a:pt x="38" y="11"/>
                </a:lnTo>
                <a:cubicBezTo>
                  <a:pt x="37" y="8"/>
                  <a:pt x="34" y="4"/>
                  <a:pt x="32" y="1"/>
                </a:cubicBezTo>
                <a:close/>
              </a:path>
            </a:pathLst>
          </a:custGeom>
          <a:solidFill>
            <a:srgbClr val="B1B1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52">
            <a:extLst>
              <a:ext uri="{FF2B5EF4-FFF2-40B4-BE49-F238E27FC236}">
                <a16:creationId xmlns:a16="http://schemas.microsoft.com/office/drawing/2014/main" id="{2AD5DA29-FE80-C14E-C781-84A537CA2D30}"/>
              </a:ext>
            </a:extLst>
          </p:cNvPr>
          <p:cNvSpPr/>
          <p:nvPr/>
        </p:nvSpPr>
        <p:spPr>
          <a:xfrm>
            <a:off x="5484173" y="4333727"/>
            <a:ext cx="1692" cy="1095"/>
          </a:xfrm>
          <a:custGeom>
            <a:avLst/>
            <a:gdLst/>
            <a:ahLst/>
            <a:cxnLst/>
            <a:rect l="l" t="t" r="r" b="b"/>
            <a:pathLst>
              <a:path w="17" h="11" extrusionOk="0">
                <a:moveTo>
                  <a:pt x="1" y="1"/>
                </a:moveTo>
                <a:lnTo>
                  <a:pt x="1" y="11"/>
                </a:lnTo>
                <a:lnTo>
                  <a:pt x="16" y="11"/>
                </a:lnTo>
                <a:lnTo>
                  <a:pt x="16" y="1"/>
                </a:lnTo>
                <a:close/>
              </a:path>
            </a:pathLst>
          </a:custGeom>
          <a:solidFill>
            <a:srgbClr val="7B7B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74" name="Google Shape;2574;p52">
            <a:extLst>
              <a:ext uri="{FF2B5EF4-FFF2-40B4-BE49-F238E27FC236}">
                <a16:creationId xmlns:a16="http://schemas.microsoft.com/office/drawing/2014/main" id="{A039CEF3-D794-06C7-C842-88823D838B44}"/>
              </a:ext>
            </a:extLst>
          </p:cNvPr>
          <p:cNvGrpSpPr/>
          <p:nvPr/>
        </p:nvGrpSpPr>
        <p:grpSpPr>
          <a:xfrm>
            <a:off x="-551600" y="663975"/>
            <a:ext cx="5142518" cy="2856948"/>
            <a:chOff x="-497050" y="1079075"/>
            <a:chExt cx="5142518" cy="2856948"/>
          </a:xfrm>
        </p:grpSpPr>
        <p:sp>
          <p:nvSpPr>
            <p:cNvPr id="2575" name="Google Shape;2575;p52">
              <a:extLst>
                <a:ext uri="{FF2B5EF4-FFF2-40B4-BE49-F238E27FC236}">
                  <a16:creationId xmlns:a16="http://schemas.microsoft.com/office/drawing/2014/main" id="{9F314754-7839-86A1-BC71-4A953BE1907A}"/>
                </a:ext>
              </a:extLst>
            </p:cNvPr>
            <p:cNvSpPr/>
            <p:nvPr/>
          </p:nvSpPr>
          <p:spPr>
            <a:xfrm>
              <a:off x="1687053" y="2181846"/>
              <a:ext cx="2715325" cy="1750703"/>
            </a:xfrm>
            <a:custGeom>
              <a:avLst/>
              <a:gdLst/>
              <a:ahLst/>
              <a:cxnLst/>
              <a:rect l="l" t="t" r="r" b="b"/>
              <a:pathLst>
                <a:path w="32926" h="21229" extrusionOk="0">
                  <a:moveTo>
                    <a:pt x="0" y="1"/>
                  </a:moveTo>
                  <a:lnTo>
                    <a:pt x="0" y="21228"/>
                  </a:lnTo>
                  <a:lnTo>
                    <a:pt x="32926" y="21228"/>
                  </a:lnTo>
                  <a:lnTo>
                    <a:pt x="32926" y="1"/>
                  </a:lnTo>
                  <a:close/>
                </a:path>
              </a:pathLst>
            </a:custGeom>
            <a:solidFill>
              <a:srgbClr val="C48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2">
              <a:extLst>
                <a:ext uri="{FF2B5EF4-FFF2-40B4-BE49-F238E27FC236}">
                  <a16:creationId xmlns:a16="http://schemas.microsoft.com/office/drawing/2014/main" id="{9235AE24-76B5-DAF8-6B60-E38A2A51DF55}"/>
                </a:ext>
              </a:extLst>
            </p:cNvPr>
            <p:cNvSpPr/>
            <p:nvPr/>
          </p:nvSpPr>
          <p:spPr>
            <a:xfrm>
              <a:off x="2260454" y="3728864"/>
              <a:ext cx="108610" cy="79664"/>
            </a:xfrm>
            <a:custGeom>
              <a:avLst/>
              <a:gdLst/>
              <a:ahLst/>
              <a:cxnLst/>
              <a:rect l="l" t="t" r="r" b="b"/>
              <a:pathLst>
                <a:path w="1317" h="966" extrusionOk="0">
                  <a:moveTo>
                    <a:pt x="1317" y="0"/>
                  </a:moveTo>
                  <a:cubicBezTo>
                    <a:pt x="996" y="117"/>
                    <a:pt x="635" y="179"/>
                    <a:pt x="240" y="192"/>
                  </a:cubicBezTo>
                  <a:cubicBezTo>
                    <a:pt x="202" y="192"/>
                    <a:pt x="163" y="193"/>
                    <a:pt x="125" y="193"/>
                  </a:cubicBezTo>
                  <a:cubicBezTo>
                    <a:pt x="86" y="193"/>
                    <a:pt x="47" y="192"/>
                    <a:pt x="8" y="190"/>
                  </a:cubicBezTo>
                  <a:cubicBezTo>
                    <a:pt x="4" y="228"/>
                    <a:pt x="2" y="266"/>
                    <a:pt x="4" y="304"/>
                  </a:cubicBezTo>
                  <a:cubicBezTo>
                    <a:pt x="1" y="615"/>
                    <a:pt x="216" y="885"/>
                    <a:pt x="521" y="951"/>
                  </a:cubicBezTo>
                  <a:cubicBezTo>
                    <a:pt x="568" y="961"/>
                    <a:pt x="614" y="966"/>
                    <a:pt x="661" y="966"/>
                  </a:cubicBezTo>
                  <a:cubicBezTo>
                    <a:pt x="915" y="966"/>
                    <a:pt x="1152" y="817"/>
                    <a:pt x="1259" y="577"/>
                  </a:cubicBezTo>
                  <a:cubicBezTo>
                    <a:pt x="1293" y="494"/>
                    <a:pt x="1311" y="405"/>
                    <a:pt x="1312" y="317"/>
                  </a:cubicBezTo>
                  <a:lnTo>
                    <a:pt x="1317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2">
              <a:extLst>
                <a:ext uri="{FF2B5EF4-FFF2-40B4-BE49-F238E27FC236}">
                  <a16:creationId xmlns:a16="http://schemas.microsoft.com/office/drawing/2014/main" id="{100C9A90-69FA-0649-663D-F3D10C262D05}"/>
                </a:ext>
              </a:extLst>
            </p:cNvPr>
            <p:cNvSpPr/>
            <p:nvPr/>
          </p:nvSpPr>
          <p:spPr>
            <a:xfrm>
              <a:off x="2374673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50" y="0"/>
                  </a:moveTo>
                  <a:lnTo>
                    <a:pt x="1" y="20"/>
                  </a:lnTo>
                  <a:lnTo>
                    <a:pt x="51" y="42"/>
                  </a:lnTo>
                  <a:cubicBezTo>
                    <a:pt x="47" y="28"/>
                    <a:pt x="47" y="14"/>
                    <a:pt x="50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2">
              <a:extLst>
                <a:ext uri="{FF2B5EF4-FFF2-40B4-BE49-F238E27FC236}">
                  <a16:creationId xmlns:a16="http://schemas.microsoft.com/office/drawing/2014/main" id="{D06D197C-33E6-93BC-BC79-EFAC91EA9E36}"/>
                </a:ext>
              </a:extLst>
            </p:cNvPr>
            <p:cNvSpPr/>
            <p:nvPr/>
          </p:nvSpPr>
          <p:spPr>
            <a:xfrm>
              <a:off x="2373518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78" y="1"/>
                  </a:moveTo>
                  <a:cubicBezTo>
                    <a:pt x="52" y="16"/>
                    <a:pt x="27" y="29"/>
                    <a:pt x="0" y="37"/>
                  </a:cubicBezTo>
                  <a:cubicBezTo>
                    <a:pt x="26" y="49"/>
                    <a:pt x="54" y="65"/>
                    <a:pt x="79" y="77"/>
                  </a:cubicBezTo>
                  <a:cubicBezTo>
                    <a:pt x="78" y="57"/>
                    <a:pt x="81" y="27"/>
                    <a:pt x="78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2">
              <a:extLst>
                <a:ext uri="{FF2B5EF4-FFF2-40B4-BE49-F238E27FC236}">
                  <a16:creationId xmlns:a16="http://schemas.microsoft.com/office/drawing/2014/main" id="{FC8BD4AE-5E88-5708-8591-160D144398D0}"/>
                </a:ext>
              </a:extLst>
            </p:cNvPr>
            <p:cNvSpPr/>
            <p:nvPr/>
          </p:nvSpPr>
          <p:spPr>
            <a:xfrm>
              <a:off x="2260784" y="3652829"/>
              <a:ext cx="109022" cy="92116"/>
            </a:xfrm>
            <a:custGeom>
              <a:avLst/>
              <a:gdLst/>
              <a:ahLst/>
              <a:cxnLst/>
              <a:rect l="l" t="t" r="r" b="b"/>
              <a:pathLst>
                <a:path w="1322" h="1117" extrusionOk="0">
                  <a:moveTo>
                    <a:pt x="1320" y="0"/>
                  </a:moveTo>
                  <a:cubicBezTo>
                    <a:pt x="995" y="120"/>
                    <a:pt x="621" y="187"/>
                    <a:pt x="217" y="195"/>
                  </a:cubicBezTo>
                  <a:lnTo>
                    <a:pt x="7" y="193"/>
                  </a:lnTo>
                  <a:lnTo>
                    <a:pt x="7" y="193"/>
                  </a:lnTo>
                  <a:cubicBezTo>
                    <a:pt x="8" y="486"/>
                    <a:pt x="1" y="799"/>
                    <a:pt x="4" y="1114"/>
                  </a:cubicBezTo>
                  <a:cubicBezTo>
                    <a:pt x="43" y="1116"/>
                    <a:pt x="82" y="1116"/>
                    <a:pt x="121" y="1116"/>
                  </a:cubicBezTo>
                  <a:cubicBezTo>
                    <a:pt x="159" y="1116"/>
                    <a:pt x="198" y="1116"/>
                    <a:pt x="236" y="1115"/>
                  </a:cubicBezTo>
                  <a:cubicBezTo>
                    <a:pt x="631" y="1102"/>
                    <a:pt x="992" y="1039"/>
                    <a:pt x="1313" y="922"/>
                  </a:cubicBezTo>
                  <a:cubicBezTo>
                    <a:pt x="1315" y="606"/>
                    <a:pt x="1318" y="302"/>
                    <a:pt x="132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2">
              <a:extLst>
                <a:ext uri="{FF2B5EF4-FFF2-40B4-BE49-F238E27FC236}">
                  <a16:creationId xmlns:a16="http://schemas.microsoft.com/office/drawing/2014/main" id="{85FCC6D1-6BF1-C35A-2A13-A9BC12AAD73F}"/>
                </a:ext>
              </a:extLst>
            </p:cNvPr>
            <p:cNvSpPr/>
            <p:nvPr/>
          </p:nvSpPr>
          <p:spPr>
            <a:xfrm>
              <a:off x="2261279" y="3561866"/>
              <a:ext cx="110342" cy="107125"/>
            </a:xfrm>
            <a:custGeom>
              <a:avLst/>
              <a:gdLst/>
              <a:ahLst/>
              <a:cxnLst/>
              <a:rect l="l" t="t" r="r" b="b"/>
              <a:pathLst>
                <a:path w="1338" h="1299" extrusionOk="0">
                  <a:moveTo>
                    <a:pt x="1338" y="1"/>
                  </a:moveTo>
                  <a:cubicBezTo>
                    <a:pt x="1002" y="130"/>
                    <a:pt x="616" y="202"/>
                    <a:pt x="192" y="212"/>
                  </a:cubicBezTo>
                  <a:lnTo>
                    <a:pt x="24" y="213"/>
                  </a:lnTo>
                  <a:cubicBezTo>
                    <a:pt x="13" y="569"/>
                    <a:pt x="12" y="927"/>
                    <a:pt x="1" y="1296"/>
                  </a:cubicBezTo>
                  <a:lnTo>
                    <a:pt x="211" y="1298"/>
                  </a:lnTo>
                  <a:cubicBezTo>
                    <a:pt x="615" y="1290"/>
                    <a:pt x="989" y="1223"/>
                    <a:pt x="1315" y="1103"/>
                  </a:cubicBezTo>
                  <a:cubicBezTo>
                    <a:pt x="1323" y="728"/>
                    <a:pt x="1329" y="361"/>
                    <a:pt x="133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2">
              <a:extLst>
                <a:ext uri="{FF2B5EF4-FFF2-40B4-BE49-F238E27FC236}">
                  <a16:creationId xmlns:a16="http://schemas.microsoft.com/office/drawing/2014/main" id="{9A902C27-A49B-933F-512C-366AC77DDE9E}"/>
                </a:ext>
              </a:extLst>
            </p:cNvPr>
            <p:cNvSpPr/>
            <p:nvPr/>
          </p:nvSpPr>
          <p:spPr>
            <a:xfrm>
              <a:off x="2263176" y="3470739"/>
              <a:ext cx="110342" cy="108775"/>
            </a:xfrm>
            <a:custGeom>
              <a:avLst/>
              <a:gdLst/>
              <a:ahLst/>
              <a:cxnLst/>
              <a:rect l="l" t="t" r="r" b="b"/>
              <a:pathLst>
                <a:path w="1338" h="1319" extrusionOk="0">
                  <a:moveTo>
                    <a:pt x="1337" y="1"/>
                  </a:moveTo>
                  <a:cubicBezTo>
                    <a:pt x="955" y="146"/>
                    <a:pt x="550" y="224"/>
                    <a:pt x="142" y="231"/>
                  </a:cubicBezTo>
                  <a:cubicBezTo>
                    <a:pt x="135" y="232"/>
                    <a:pt x="128" y="232"/>
                    <a:pt x="121" y="232"/>
                  </a:cubicBezTo>
                  <a:cubicBezTo>
                    <a:pt x="107" y="232"/>
                    <a:pt x="93" y="231"/>
                    <a:pt x="79" y="231"/>
                  </a:cubicBezTo>
                  <a:lnTo>
                    <a:pt x="16" y="231"/>
                  </a:lnTo>
                  <a:cubicBezTo>
                    <a:pt x="16" y="379"/>
                    <a:pt x="14" y="520"/>
                    <a:pt x="8" y="670"/>
                  </a:cubicBezTo>
                  <a:cubicBezTo>
                    <a:pt x="8" y="887"/>
                    <a:pt x="0" y="1100"/>
                    <a:pt x="0" y="1318"/>
                  </a:cubicBezTo>
                  <a:lnTo>
                    <a:pt x="167" y="1317"/>
                  </a:lnTo>
                  <a:cubicBezTo>
                    <a:pt x="592" y="1307"/>
                    <a:pt x="979" y="1235"/>
                    <a:pt x="1315" y="1106"/>
                  </a:cubicBezTo>
                  <a:cubicBezTo>
                    <a:pt x="1313" y="1014"/>
                    <a:pt x="1316" y="929"/>
                    <a:pt x="1316" y="839"/>
                  </a:cubicBezTo>
                  <a:cubicBezTo>
                    <a:pt x="1322" y="562"/>
                    <a:pt x="1331" y="278"/>
                    <a:pt x="1337" y="2"/>
                  </a:cubicBezTo>
                  <a:lnTo>
                    <a:pt x="1337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2">
              <a:extLst>
                <a:ext uri="{FF2B5EF4-FFF2-40B4-BE49-F238E27FC236}">
                  <a16:creationId xmlns:a16="http://schemas.microsoft.com/office/drawing/2014/main" id="{8B1BACEB-2AE9-C3C3-80F7-0CD983D523D4}"/>
                </a:ext>
              </a:extLst>
            </p:cNvPr>
            <p:cNvSpPr/>
            <p:nvPr/>
          </p:nvSpPr>
          <p:spPr>
            <a:xfrm>
              <a:off x="2264495" y="3379447"/>
              <a:ext cx="110589" cy="110589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1341" y="0"/>
                  </a:moveTo>
                  <a:cubicBezTo>
                    <a:pt x="1341" y="0"/>
                    <a:pt x="1341" y="1"/>
                    <a:pt x="1341" y="1"/>
                  </a:cubicBezTo>
                  <a:lnTo>
                    <a:pt x="1341" y="1"/>
                  </a:lnTo>
                  <a:cubicBezTo>
                    <a:pt x="1341" y="1"/>
                    <a:pt x="1341" y="1"/>
                    <a:pt x="1341" y="1"/>
                  </a:cubicBezTo>
                  <a:lnTo>
                    <a:pt x="1341" y="0"/>
                  </a:lnTo>
                  <a:close/>
                  <a:moveTo>
                    <a:pt x="1341" y="1"/>
                  </a:moveTo>
                  <a:cubicBezTo>
                    <a:pt x="992" y="150"/>
                    <a:pt x="566" y="245"/>
                    <a:pt x="106" y="254"/>
                  </a:cubicBezTo>
                  <a:cubicBezTo>
                    <a:pt x="100" y="255"/>
                    <a:pt x="94" y="256"/>
                    <a:pt x="87" y="256"/>
                  </a:cubicBezTo>
                  <a:cubicBezTo>
                    <a:pt x="81" y="256"/>
                    <a:pt x="75" y="255"/>
                    <a:pt x="68" y="254"/>
                  </a:cubicBezTo>
                  <a:lnTo>
                    <a:pt x="30" y="254"/>
                  </a:lnTo>
                  <a:cubicBezTo>
                    <a:pt x="22" y="454"/>
                    <a:pt x="18" y="659"/>
                    <a:pt x="16" y="856"/>
                  </a:cubicBezTo>
                  <a:cubicBezTo>
                    <a:pt x="9" y="1021"/>
                    <a:pt x="9" y="1182"/>
                    <a:pt x="1" y="1340"/>
                  </a:cubicBezTo>
                  <a:cubicBezTo>
                    <a:pt x="7" y="1339"/>
                    <a:pt x="14" y="1339"/>
                    <a:pt x="21" y="1339"/>
                  </a:cubicBezTo>
                  <a:cubicBezTo>
                    <a:pt x="35" y="1339"/>
                    <a:pt x="50" y="1340"/>
                    <a:pt x="64" y="1340"/>
                  </a:cubicBezTo>
                  <a:cubicBezTo>
                    <a:pt x="78" y="1340"/>
                    <a:pt x="92" y="1340"/>
                    <a:pt x="106" y="1340"/>
                  </a:cubicBezTo>
                  <a:cubicBezTo>
                    <a:pt x="113" y="1340"/>
                    <a:pt x="119" y="1340"/>
                    <a:pt x="126" y="1340"/>
                  </a:cubicBezTo>
                  <a:cubicBezTo>
                    <a:pt x="535" y="1331"/>
                    <a:pt x="940" y="1254"/>
                    <a:pt x="1321" y="1109"/>
                  </a:cubicBezTo>
                  <a:cubicBezTo>
                    <a:pt x="1318" y="1085"/>
                    <a:pt x="1318" y="1063"/>
                    <a:pt x="1321" y="1039"/>
                  </a:cubicBezTo>
                  <a:cubicBezTo>
                    <a:pt x="1328" y="784"/>
                    <a:pt x="1332" y="523"/>
                    <a:pt x="1337" y="261"/>
                  </a:cubicBezTo>
                  <a:cubicBezTo>
                    <a:pt x="1339" y="176"/>
                    <a:pt x="1339" y="87"/>
                    <a:pt x="134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2">
              <a:extLst>
                <a:ext uri="{FF2B5EF4-FFF2-40B4-BE49-F238E27FC236}">
                  <a16:creationId xmlns:a16="http://schemas.microsoft.com/office/drawing/2014/main" id="{8FED1ABC-9528-6156-6C2E-D5C6C9F4C78E}"/>
                </a:ext>
              </a:extLst>
            </p:cNvPr>
            <p:cNvSpPr/>
            <p:nvPr/>
          </p:nvSpPr>
          <p:spPr>
            <a:xfrm>
              <a:off x="2266722" y="3288650"/>
              <a:ext cx="109764" cy="111826"/>
            </a:xfrm>
            <a:custGeom>
              <a:avLst/>
              <a:gdLst/>
              <a:ahLst/>
              <a:cxnLst/>
              <a:rect l="l" t="t" r="r" b="b"/>
              <a:pathLst>
                <a:path w="1331" h="1356" extrusionOk="0">
                  <a:moveTo>
                    <a:pt x="1329" y="0"/>
                  </a:moveTo>
                  <a:cubicBezTo>
                    <a:pt x="1329" y="0"/>
                    <a:pt x="1329" y="1"/>
                    <a:pt x="1329" y="1"/>
                  </a:cubicBezTo>
                  <a:lnTo>
                    <a:pt x="1329" y="1"/>
                  </a:lnTo>
                  <a:cubicBezTo>
                    <a:pt x="1330" y="1"/>
                    <a:pt x="1330" y="0"/>
                    <a:pt x="1331" y="0"/>
                  </a:cubicBezTo>
                  <a:close/>
                  <a:moveTo>
                    <a:pt x="1329" y="1"/>
                  </a:moveTo>
                  <a:lnTo>
                    <a:pt x="1329" y="1"/>
                  </a:lnTo>
                  <a:cubicBezTo>
                    <a:pt x="970" y="159"/>
                    <a:pt x="533" y="259"/>
                    <a:pt x="58" y="267"/>
                  </a:cubicBezTo>
                  <a:cubicBezTo>
                    <a:pt x="55" y="267"/>
                    <a:pt x="53" y="266"/>
                    <a:pt x="50" y="266"/>
                  </a:cubicBezTo>
                  <a:cubicBezTo>
                    <a:pt x="47" y="266"/>
                    <a:pt x="44" y="267"/>
                    <a:pt x="41" y="267"/>
                  </a:cubicBezTo>
                  <a:lnTo>
                    <a:pt x="23" y="267"/>
                  </a:lnTo>
                  <a:cubicBezTo>
                    <a:pt x="19" y="473"/>
                    <a:pt x="12" y="671"/>
                    <a:pt x="10" y="868"/>
                  </a:cubicBezTo>
                  <a:cubicBezTo>
                    <a:pt x="8" y="1024"/>
                    <a:pt x="5" y="1180"/>
                    <a:pt x="1" y="1334"/>
                  </a:cubicBezTo>
                  <a:cubicBezTo>
                    <a:pt x="3" y="1341"/>
                    <a:pt x="1" y="1350"/>
                    <a:pt x="2" y="1355"/>
                  </a:cubicBezTo>
                  <a:cubicBezTo>
                    <a:pt x="8" y="1355"/>
                    <a:pt x="15" y="1354"/>
                    <a:pt x="21" y="1354"/>
                  </a:cubicBezTo>
                  <a:cubicBezTo>
                    <a:pt x="27" y="1354"/>
                    <a:pt x="34" y="1355"/>
                    <a:pt x="40" y="1355"/>
                  </a:cubicBezTo>
                  <a:cubicBezTo>
                    <a:pt x="53" y="1355"/>
                    <a:pt x="67" y="1355"/>
                    <a:pt x="79" y="1354"/>
                  </a:cubicBezTo>
                  <a:cubicBezTo>
                    <a:pt x="233" y="1351"/>
                    <a:pt x="384" y="1339"/>
                    <a:pt x="536" y="1316"/>
                  </a:cubicBezTo>
                  <a:cubicBezTo>
                    <a:pt x="803" y="1278"/>
                    <a:pt x="1065" y="1205"/>
                    <a:pt x="1314" y="1101"/>
                  </a:cubicBezTo>
                  <a:cubicBezTo>
                    <a:pt x="1315" y="1087"/>
                    <a:pt x="1312" y="1081"/>
                    <a:pt x="1314" y="1066"/>
                  </a:cubicBezTo>
                  <a:cubicBezTo>
                    <a:pt x="1321" y="720"/>
                    <a:pt x="1329" y="366"/>
                    <a:pt x="132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2">
              <a:extLst>
                <a:ext uri="{FF2B5EF4-FFF2-40B4-BE49-F238E27FC236}">
                  <a16:creationId xmlns:a16="http://schemas.microsoft.com/office/drawing/2014/main" id="{EC55B83E-41DC-1A04-FD8D-81079568689C}"/>
                </a:ext>
              </a:extLst>
            </p:cNvPr>
            <p:cNvSpPr/>
            <p:nvPr/>
          </p:nvSpPr>
          <p:spPr>
            <a:xfrm>
              <a:off x="2106486" y="3167834"/>
              <a:ext cx="94260" cy="63253"/>
            </a:xfrm>
            <a:custGeom>
              <a:avLst/>
              <a:gdLst/>
              <a:ahLst/>
              <a:cxnLst/>
              <a:rect l="l" t="t" r="r" b="b"/>
              <a:pathLst>
                <a:path w="1143" h="767" extrusionOk="0">
                  <a:moveTo>
                    <a:pt x="26" y="0"/>
                  </a:moveTo>
                  <a:cubicBezTo>
                    <a:pt x="25" y="16"/>
                    <a:pt x="26" y="35"/>
                    <a:pt x="25" y="51"/>
                  </a:cubicBezTo>
                  <a:cubicBezTo>
                    <a:pt x="1" y="290"/>
                    <a:pt x="112" y="522"/>
                    <a:pt x="314" y="654"/>
                  </a:cubicBezTo>
                  <a:cubicBezTo>
                    <a:pt x="401" y="713"/>
                    <a:pt x="503" y="751"/>
                    <a:pt x="609" y="764"/>
                  </a:cubicBezTo>
                  <a:cubicBezTo>
                    <a:pt x="631" y="766"/>
                    <a:pt x="652" y="767"/>
                    <a:pt x="673" y="767"/>
                  </a:cubicBezTo>
                  <a:cubicBezTo>
                    <a:pt x="849" y="767"/>
                    <a:pt x="1019" y="695"/>
                    <a:pt x="1142" y="565"/>
                  </a:cubicBezTo>
                  <a:cubicBezTo>
                    <a:pt x="990" y="535"/>
                    <a:pt x="843" y="491"/>
                    <a:pt x="699" y="435"/>
                  </a:cubicBezTo>
                  <a:cubicBezTo>
                    <a:pt x="424" y="324"/>
                    <a:pt x="192" y="175"/>
                    <a:pt x="2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2">
              <a:extLst>
                <a:ext uri="{FF2B5EF4-FFF2-40B4-BE49-F238E27FC236}">
                  <a16:creationId xmlns:a16="http://schemas.microsoft.com/office/drawing/2014/main" id="{B54C6176-48B3-28BF-DC96-C074656A19BE}"/>
                </a:ext>
              </a:extLst>
            </p:cNvPr>
            <p:cNvSpPr/>
            <p:nvPr/>
          </p:nvSpPr>
          <p:spPr>
            <a:xfrm>
              <a:off x="2268619" y="3199089"/>
              <a:ext cx="110342" cy="111743"/>
            </a:xfrm>
            <a:custGeom>
              <a:avLst/>
              <a:gdLst/>
              <a:ahLst/>
              <a:cxnLst/>
              <a:rect l="l" t="t" r="r" b="b"/>
              <a:pathLst>
                <a:path w="1338" h="1355" extrusionOk="0">
                  <a:moveTo>
                    <a:pt x="1287" y="1"/>
                  </a:moveTo>
                  <a:cubicBezTo>
                    <a:pt x="928" y="160"/>
                    <a:pt x="495" y="258"/>
                    <a:pt x="21" y="265"/>
                  </a:cubicBezTo>
                  <a:cubicBezTo>
                    <a:pt x="16" y="470"/>
                    <a:pt x="16" y="667"/>
                    <a:pt x="9" y="867"/>
                  </a:cubicBezTo>
                  <a:cubicBezTo>
                    <a:pt x="10" y="1034"/>
                    <a:pt x="3" y="1199"/>
                    <a:pt x="0" y="1355"/>
                  </a:cubicBezTo>
                  <a:lnTo>
                    <a:pt x="17" y="1355"/>
                  </a:lnTo>
                  <a:cubicBezTo>
                    <a:pt x="21" y="1354"/>
                    <a:pt x="24" y="1354"/>
                    <a:pt x="27" y="1354"/>
                  </a:cubicBezTo>
                  <a:cubicBezTo>
                    <a:pt x="30" y="1354"/>
                    <a:pt x="32" y="1354"/>
                    <a:pt x="35" y="1355"/>
                  </a:cubicBezTo>
                  <a:cubicBezTo>
                    <a:pt x="509" y="1346"/>
                    <a:pt x="948" y="1246"/>
                    <a:pt x="1306" y="1086"/>
                  </a:cubicBezTo>
                  <a:lnTo>
                    <a:pt x="1313" y="1085"/>
                  </a:lnTo>
                  <a:cubicBezTo>
                    <a:pt x="1322" y="745"/>
                    <a:pt x="1326" y="392"/>
                    <a:pt x="1337" y="23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2">
              <a:extLst>
                <a:ext uri="{FF2B5EF4-FFF2-40B4-BE49-F238E27FC236}">
                  <a16:creationId xmlns:a16="http://schemas.microsoft.com/office/drawing/2014/main" id="{EAEEC0A4-5615-A780-7178-28AC0F27407B}"/>
                </a:ext>
              </a:extLst>
            </p:cNvPr>
            <p:cNvSpPr/>
            <p:nvPr/>
          </p:nvSpPr>
          <p:spPr>
            <a:xfrm>
              <a:off x="2374673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50" y="0"/>
                  </a:moveTo>
                  <a:lnTo>
                    <a:pt x="1" y="20"/>
                  </a:lnTo>
                  <a:lnTo>
                    <a:pt x="51" y="42"/>
                  </a:lnTo>
                  <a:cubicBezTo>
                    <a:pt x="47" y="28"/>
                    <a:pt x="47" y="14"/>
                    <a:pt x="5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2">
              <a:extLst>
                <a:ext uri="{FF2B5EF4-FFF2-40B4-BE49-F238E27FC236}">
                  <a16:creationId xmlns:a16="http://schemas.microsoft.com/office/drawing/2014/main" id="{3CCF9B8D-7CEB-7553-3577-35EC7909AD6F}"/>
                </a:ext>
              </a:extLst>
            </p:cNvPr>
            <p:cNvSpPr/>
            <p:nvPr/>
          </p:nvSpPr>
          <p:spPr>
            <a:xfrm>
              <a:off x="2270350" y="3109282"/>
              <a:ext cx="109764" cy="111743"/>
            </a:xfrm>
            <a:custGeom>
              <a:avLst/>
              <a:gdLst/>
              <a:ahLst/>
              <a:cxnLst/>
              <a:rect l="l" t="t" r="r" b="b"/>
              <a:pathLst>
                <a:path w="1331" h="1355" extrusionOk="0">
                  <a:moveTo>
                    <a:pt x="1251" y="0"/>
                  </a:moveTo>
                  <a:cubicBezTo>
                    <a:pt x="904" y="155"/>
                    <a:pt x="481" y="256"/>
                    <a:pt x="21" y="266"/>
                  </a:cubicBezTo>
                  <a:cubicBezTo>
                    <a:pt x="17" y="471"/>
                    <a:pt x="11" y="677"/>
                    <a:pt x="10" y="873"/>
                  </a:cubicBezTo>
                  <a:cubicBezTo>
                    <a:pt x="4" y="1038"/>
                    <a:pt x="3" y="1198"/>
                    <a:pt x="0" y="1354"/>
                  </a:cubicBezTo>
                  <a:cubicBezTo>
                    <a:pt x="474" y="1346"/>
                    <a:pt x="907" y="1249"/>
                    <a:pt x="1266" y="1090"/>
                  </a:cubicBezTo>
                  <a:lnTo>
                    <a:pt x="1315" y="1070"/>
                  </a:lnTo>
                  <a:cubicBezTo>
                    <a:pt x="1319" y="738"/>
                    <a:pt x="1329" y="398"/>
                    <a:pt x="1330" y="40"/>
                  </a:cubicBezTo>
                  <a:cubicBezTo>
                    <a:pt x="1303" y="28"/>
                    <a:pt x="1277" y="12"/>
                    <a:pt x="125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2">
              <a:extLst>
                <a:ext uri="{FF2B5EF4-FFF2-40B4-BE49-F238E27FC236}">
                  <a16:creationId xmlns:a16="http://schemas.microsoft.com/office/drawing/2014/main" id="{5B105CA1-CA2A-6060-3BCB-35C585DA8F75}"/>
                </a:ext>
              </a:extLst>
            </p:cNvPr>
            <p:cNvSpPr/>
            <p:nvPr/>
          </p:nvSpPr>
          <p:spPr>
            <a:xfrm>
              <a:off x="2373518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78" y="1"/>
                  </a:moveTo>
                  <a:cubicBezTo>
                    <a:pt x="52" y="16"/>
                    <a:pt x="27" y="29"/>
                    <a:pt x="0" y="37"/>
                  </a:cubicBezTo>
                  <a:cubicBezTo>
                    <a:pt x="26" y="49"/>
                    <a:pt x="54" y="65"/>
                    <a:pt x="79" y="77"/>
                  </a:cubicBezTo>
                  <a:cubicBezTo>
                    <a:pt x="78" y="57"/>
                    <a:pt x="81" y="27"/>
                    <a:pt x="7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2">
              <a:extLst>
                <a:ext uri="{FF2B5EF4-FFF2-40B4-BE49-F238E27FC236}">
                  <a16:creationId xmlns:a16="http://schemas.microsoft.com/office/drawing/2014/main" id="{3B72E906-18C0-3343-64E0-0A8EBC6B281A}"/>
                </a:ext>
              </a:extLst>
            </p:cNvPr>
            <p:cNvSpPr/>
            <p:nvPr/>
          </p:nvSpPr>
          <p:spPr>
            <a:xfrm>
              <a:off x="2108630" y="3082727"/>
              <a:ext cx="109022" cy="131701"/>
            </a:xfrm>
            <a:custGeom>
              <a:avLst/>
              <a:gdLst/>
              <a:ahLst/>
              <a:cxnLst/>
              <a:rect l="l" t="t" r="r" b="b"/>
              <a:pathLst>
                <a:path w="1322" h="1597" extrusionOk="0">
                  <a:moveTo>
                    <a:pt x="37" y="0"/>
                  </a:moveTo>
                  <a:cubicBezTo>
                    <a:pt x="17" y="204"/>
                    <a:pt x="15" y="401"/>
                    <a:pt x="10" y="585"/>
                  </a:cubicBezTo>
                  <a:cubicBezTo>
                    <a:pt x="11" y="663"/>
                    <a:pt x="10" y="747"/>
                    <a:pt x="4" y="826"/>
                  </a:cubicBezTo>
                  <a:cubicBezTo>
                    <a:pt x="10" y="895"/>
                    <a:pt x="7" y="963"/>
                    <a:pt x="0" y="1032"/>
                  </a:cubicBezTo>
                  <a:cubicBezTo>
                    <a:pt x="166" y="1207"/>
                    <a:pt x="398" y="1354"/>
                    <a:pt x="673" y="1465"/>
                  </a:cubicBezTo>
                  <a:cubicBezTo>
                    <a:pt x="817" y="1522"/>
                    <a:pt x="964" y="1565"/>
                    <a:pt x="1116" y="1596"/>
                  </a:cubicBezTo>
                  <a:cubicBezTo>
                    <a:pt x="1206" y="1509"/>
                    <a:pt x="1265" y="1395"/>
                    <a:pt x="1285" y="1271"/>
                  </a:cubicBezTo>
                  <a:cubicBezTo>
                    <a:pt x="1292" y="1252"/>
                    <a:pt x="1296" y="1231"/>
                    <a:pt x="1296" y="1211"/>
                  </a:cubicBezTo>
                  <a:cubicBezTo>
                    <a:pt x="1315" y="1006"/>
                    <a:pt x="1322" y="799"/>
                    <a:pt x="1317" y="592"/>
                  </a:cubicBezTo>
                  <a:cubicBezTo>
                    <a:pt x="1320" y="578"/>
                    <a:pt x="1319" y="564"/>
                    <a:pt x="1316" y="551"/>
                  </a:cubicBezTo>
                  <a:cubicBezTo>
                    <a:pt x="1091" y="518"/>
                    <a:pt x="870" y="460"/>
                    <a:pt x="659" y="377"/>
                  </a:cubicBezTo>
                  <a:cubicBezTo>
                    <a:pt x="409" y="277"/>
                    <a:pt x="198" y="148"/>
                    <a:pt x="3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2">
              <a:extLst>
                <a:ext uri="{FF2B5EF4-FFF2-40B4-BE49-F238E27FC236}">
                  <a16:creationId xmlns:a16="http://schemas.microsoft.com/office/drawing/2014/main" id="{01E2890D-5793-0B94-0AED-4BA7DCEE7375}"/>
                </a:ext>
              </a:extLst>
            </p:cNvPr>
            <p:cNvSpPr/>
            <p:nvPr/>
          </p:nvSpPr>
          <p:spPr>
            <a:xfrm>
              <a:off x="2255506" y="3020546"/>
              <a:ext cx="125186" cy="110754"/>
            </a:xfrm>
            <a:custGeom>
              <a:avLst/>
              <a:gdLst/>
              <a:ahLst/>
              <a:cxnLst/>
              <a:rect l="l" t="t" r="r" b="b"/>
              <a:pathLst>
                <a:path w="1518" h="1343" extrusionOk="0">
                  <a:moveTo>
                    <a:pt x="1365" y="1"/>
                  </a:moveTo>
                  <a:cubicBezTo>
                    <a:pt x="1018" y="155"/>
                    <a:pt x="592" y="251"/>
                    <a:pt x="132" y="260"/>
                  </a:cubicBezTo>
                  <a:cubicBezTo>
                    <a:pt x="106" y="262"/>
                    <a:pt x="80" y="262"/>
                    <a:pt x="54" y="262"/>
                  </a:cubicBezTo>
                  <a:cubicBezTo>
                    <a:pt x="42" y="262"/>
                    <a:pt x="30" y="262"/>
                    <a:pt x="18" y="262"/>
                  </a:cubicBezTo>
                  <a:cubicBezTo>
                    <a:pt x="12" y="262"/>
                    <a:pt x="6" y="262"/>
                    <a:pt x="0" y="262"/>
                  </a:cubicBezTo>
                  <a:cubicBezTo>
                    <a:pt x="116" y="358"/>
                    <a:pt x="213" y="573"/>
                    <a:pt x="208" y="799"/>
                  </a:cubicBezTo>
                  <a:cubicBezTo>
                    <a:pt x="210" y="820"/>
                    <a:pt x="210" y="842"/>
                    <a:pt x="206" y="863"/>
                  </a:cubicBezTo>
                  <a:cubicBezTo>
                    <a:pt x="204" y="1026"/>
                    <a:pt x="204" y="1186"/>
                    <a:pt x="201" y="1342"/>
                  </a:cubicBezTo>
                  <a:cubicBezTo>
                    <a:pt x="660" y="1332"/>
                    <a:pt x="1084" y="1232"/>
                    <a:pt x="1431" y="1076"/>
                  </a:cubicBezTo>
                  <a:cubicBezTo>
                    <a:pt x="1458" y="1068"/>
                    <a:pt x="1483" y="1055"/>
                    <a:pt x="1507" y="1040"/>
                  </a:cubicBezTo>
                  <a:cubicBezTo>
                    <a:pt x="1514" y="967"/>
                    <a:pt x="1517" y="894"/>
                    <a:pt x="1514" y="820"/>
                  </a:cubicBezTo>
                  <a:cubicBezTo>
                    <a:pt x="1516" y="539"/>
                    <a:pt x="1465" y="262"/>
                    <a:pt x="136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2">
              <a:extLst>
                <a:ext uri="{FF2B5EF4-FFF2-40B4-BE49-F238E27FC236}">
                  <a16:creationId xmlns:a16="http://schemas.microsoft.com/office/drawing/2014/main" id="{7ED95F91-4EFC-6563-26E9-A4E0A7C156B9}"/>
                </a:ext>
              </a:extLst>
            </p:cNvPr>
            <p:cNvSpPr/>
            <p:nvPr/>
          </p:nvSpPr>
          <p:spPr>
            <a:xfrm>
              <a:off x="2111352" y="3009001"/>
              <a:ext cx="129062" cy="119248"/>
            </a:xfrm>
            <a:custGeom>
              <a:avLst/>
              <a:gdLst/>
              <a:ahLst/>
              <a:cxnLst/>
              <a:rect l="l" t="t" r="r" b="b"/>
              <a:pathLst>
                <a:path w="1565" h="1446" extrusionOk="0">
                  <a:moveTo>
                    <a:pt x="245" y="0"/>
                  </a:moveTo>
                  <a:cubicBezTo>
                    <a:pt x="179" y="117"/>
                    <a:pt x="129" y="239"/>
                    <a:pt x="94" y="369"/>
                  </a:cubicBezTo>
                  <a:cubicBezTo>
                    <a:pt x="80" y="422"/>
                    <a:pt x="65" y="477"/>
                    <a:pt x="58" y="529"/>
                  </a:cubicBezTo>
                  <a:cubicBezTo>
                    <a:pt x="30" y="647"/>
                    <a:pt x="11" y="768"/>
                    <a:pt x="1" y="889"/>
                  </a:cubicBezTo>
                  <a:lnTo>
                    <a:pt x="2" y="894"/>
                  </a:lnTo>
                  <a:cubicBezTo>
                    <a:pt x="165" y="1042"/>
                    <a:pt x="376" y="1171"/>
                    <a:pt x="625" y="1271"/>
                  </a:cubicBezTo>
                  <a:cubicBezTo>
                    <a:pt x="837" y="1354"/>
                    <a:pt x="1057" y="1412"/>
                    <a:pt x="1282" y="1445"/>
                  </a:cubicBezTo>
                  <a:cubicBezTo>
                    <a:pt x="1286" y="1311"/>
                    <a:pt x="1293" y="1181"/>
                    <a:pt x="1294" y="1062"/>
                  </a:cubicBezTo>
                  <a:cubicBezTo>
                    <a:pt x="1305" y="945"/>
                    <a:pt x="1325" y="830"/>
                    <a:pt x="1350" y="717"/>
                  </a:cubicBezTo>
                  <a:cubicBezTo>
                    <a:pt x="1386" y="591"/>
                    <a:pt x="1460" y="478"/>
                    <a:pt x="1564" y="397"/>
                  </a:cubicBezTo>
                  <a:lnTo>
                    <a:pt x="1563" y="395"/>
                  </a:lnTo>
                  <a:cubicBezTo>
                    <a:pt x="1235" y="373"/>
                    <a:pt x="912" y="302"/>
                    <a:pt x="604" y="184"/>
                  </a:cubicBezTo>
                  <a:cubicBezTo>
                    <a:pt x="479" y="137"/>
                    <a:pt x="358" y="75"/>
                    <a:pt x="245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2">
              <a:extLst>
                <a:ext uri="{FF2B5EF4-FFF2-40B4-BE49-F238E27FC236}">
                  <a16:creationId xmlns:a16="http://schemas.microsoft.com/office/drawing/2014/main" id="{14DF63A7-DE10-6E03-3089-E91EF3B86357}"/>
                </a:ext>
              </a:extLst>
            </p:cNvPr>
            <p:cNvSpPr/>
            <p:nvPr/>
          </p:nvSpPr>
          <p:spPr>
            <a:xfrm>
              <a:off x="2131639" y="2929254"/>
              <a:ext cx="236517" cy="112898"/>
            </a:xfrm>
            <a:custGeom>
              <a:avLst/>
              <a:gdLst/>
              <a:ahLst/>
              <a:cxnLst/>
              <a:rect l="l" t="t" r="r" b="b"/>
              <a:pathLst>
                <a:path w="2868" h="1369" extrusionOk="0">
                  <a:moveTo>
                    <a:pt x="1410" y="0"/>
                  </a:moveTo>
                  <a:cubicBezTo>
                    <a:pt x="798" y="0"/>
                    <a:pt x="279" y="427"/>
                    <a:pt x="1" y="967"/>
                  </a:cubicBezTo>
                  <a:cubicBezTo>
                    <a:pt x="113" y="1042"/>
                    <a:pt x="234" y="1102"/>
                    <a:pt x="361" y="1151"/>
                  </a:cubicBezTo>
                  <a:cubicBezTo>
                    <a:pt x="667" y="1268"/>
                    <a:pt x="991" y="1340"/>
                    <a:pt x="1318" y="1362"/>
                  </a:cubicBezTo>
                  <a:lnTo>
                    <a:pt x="1325" y="1359"/>
                  </a:lnTo>
                  <a:cubicBezTo>
                    <a:pt x="1360" y="1329"/>
                    <a:pt x="1390" y="1314"/>
                    <a:pt x="1409" y="1314"/>
                  </a:cubicBezTo>
                  <a:cubicBezTo>
                    <a:pt x="1414" y="1314"/>
                    <a:pt x="1417" y="1314"/>
                    <a:pt x="1421" y="1316"/>
                  </a:cubicBezTo>
                  <a:cubicBezTo>
                    <a:pt x="1449" y="1319"/>
                    <a:pt x="1480" y="1343"/>
                    <a:pt x="1504" y="1368"/>
                  </a:cubicBezTo>
                  <a:lnTo>
                    <a:pt x="1556" y="1368"/>
                  </a:lnTo>
                  <a:cubicBezTo>
                    <a:pt x="1567" y="1368"/>
                    <a:pt x="1578" y="1369"/>
                    <a:pt x="1589" y="1369"/>
                  </a:cubicBezTo>
                  <a:cubicBezTo>
                    <a:pt x="1605" y="1369"/>
                    <a:pt x="1620" y="1368"/>
                    <a:pt x="1636" y="1367"/>
                  </a:cubicBezTo>
                  <a:cubicBezTo>
                    <a:pt x="2094" y="1358"/>
                    <a:pt x="2522" y="1262"/>
                    <a:pt x="2867" y="1108"/>
                  </a:cubicBezTo>
                  <a:lnTo>
                    <a:pt x="2853" y="1071"/>
                  </a:lnTo>
                  <a:lnTo>
                    <a:pt x="2855" y="1070"/>
                  </a:lnTo>
                  <a:cubicBezTo>
                    <a:pt x="2648" y="575"/>
                    <a:pt x="2253" y="152"/>
                    <a:pt x="1695" y="31"/>
                  </a:cubicBezTo>
                  <a:cubicBezTo>
                    <a:pt x="1598" y="10"/>
                    <a:pt x="1503" y="0"/>
                    <a:pt x="141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2">
              <a:extLst>
                <a:ext uri="{FF2B5EF4-FFF2-40B4-BE49-F238E27FC236}">
                  <a16:creationId xmlns:a16="http://schemas.microsoft.com/office/drawing/2014/main" id="{150B691B-A51D-C34E-53CC-F49F86EF5C61}"/>
                </a:ext>
              </a:extLst>
            </p:cNvPr>
            <p:cNvSpPr/>
            <p:nvPr/>
          </p:nvSpPr>
          <p:spPr>
            <a:xfrm>
              <a:off x="2174110" y="2929172"/>
              <a:ext cx="162296" cy="46512"/>
            </a:xfrm>
            <a:custGeom>
              <a:avLst/>
              <a:gdLst/>
              <a:ahLst/>
              <a:cxnLst/>
              <a:rect l="l" t="t" r="r" b="b"/>
              <a:pathLst>
                <a:path w="1968" h="564" extrusionOk="0">
                  <a:moveTo>
                    <a:pt x="899" y="0"/>
                  </a:moveTo>
                  <a:cubicBezTo>
                    <a:pt x="565" y="0"/>
                    <a:pt x="257" y="129"/>
                    <a:pt x="0" y="333"/>
                  </a:cubicBezTo>
                  <a:cubicBezTo>
                    <a:pt x="2" y="338"/>
                    <a:pt x="12" y="343"/>
                    <a:pt x="20" y="347"/>
                  </a:cubicBezTo>
                  <a:cubicBezTo>
                    <a:pt x="327" y="464"/>
                    <a:pt x="650" y="535"/>
                    <a:pt x="979" y="558"/>
                  </a:cubicBezTo>
                  <a:cubicBezTo>
                    <a:pt x="979" y="558"/>
                    <a:pt x="1107" y="563"/>
                    <a:pt x="1163" y="563"/>
                  </a:cubicBezTo>
                  <a:cubicBezTo>
                    <a:pt x="1175" y="563"/>
                    <a:pt x="1187" y="562"/>
                    <a:pt x="1200" y="562"/>
                  </a:cubicBezTo>
                  <a:cubicBezTo>
                    <a:pt x="1214" y="562"/>
                    <a:pt x="1227" y="563"/>
                    <a:pt x="1241" y="563"/>
                  </a:cubicBezTo>
                  <a:cubicBezTo>
                    <a:pt x="1259" y="563"/>
                    <a:pt x="1277" y="562"/>
                    <a:pt x="1295" y="561"/>
                  </a:cubicBezTo>
                  <a:cubicBezTo>
                    <a:pt x="1522" y="558"/>
                    <a:pt x="1746" y="531"/>
                    <a:pt x="1967" y="483"/>
                  </a:cubicBezTo>
                  <a:cubicBezTo>
                    <a:pt x="1758" y="255"/>
                    <a:pt x="1484" y="97"/>
                    <a:pt x="1181" y="31"/>
                  </a:cubicBezTo>
                  <a:cubicBezTo>
                    <a:pt x="1086" y="10"/>
                    <a:pt x="992" y="0"/>
                    <a:pt x="899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2">
              <a:extLst>
                <a:ext uri="{FF2B5EF4-FFF2-40B4-BE49-F238E27FC236}">
                  <a16:creationId xmlns:a16="http://schemas.microsoft.com/office/drawing/2014/main" id="{D11059CE-7218-AFF2-97DA-C593369D21C2}"/>
                </a:ext>
              </a:extLst>
            </p:cNvPr>
            <p:cNvSpPr/>
            <p:nvPr/>
          </p:nvSpPr>
          <p:spPr>
            <a:xfrm>
              <a:off x="2248744" y="3037864"/>
              <a:ext cx="48986" cy="716313"/>
            </a:xfrm>
            <a:custGeom>
              <a:avLst/>
              <a:gdLst/>
              <a:ahLst/>
              <a:cxnLst/>
              <a:rect l="l" t="t" r="r" b="b"/>
              <a:pathLst>
                <a:path w="594" h="8686" extrusionOk="0">
                  <a:moveTo>
                    <a:pt x="1" y="0"/>
                  </a:moveTo>
                  <a:cubicBezTo>
                    <a:pt x="18" y="3"/>
                    <a:pt x="33" y="10"/>
                    <a:pt x="47" y="20"/>
                  </a:cubicBezTo>
                  <a:cubicBezTo>
                    <a:pt x="33" y="9"/>
                    <a:pt x="18" y="3"/>
                    <a:pt x="1" y="0"/>
                  </a:cubicBezTo>
                  <a:close/>
                  <a:moveTo>
                    <a:pt x="594" y="1112"/>
                  </a:moveTo>
                  <a:cubicBezTo>
                    <a:pt x="493" y="1124"/>
                    <a:pt x="389" y="1129"/>
                    <a:pt x="283" y="1132"/>
                  </a:cubicBezTo>
                  <a:cubicBezTo>
                    <a:pt x="389" y="1131"/>
                    <a:pt x="493" y="1124"/>
                    <a:pt x="594" y="1112"/>
                  </a:cubicBezTo>
                  <a:close/>
                  <a:moveTo>
                    <a:pt x="572" y="2202"/>
                  </a:moveTo>
                  <a:lnTo>
                    <a:pt x="572" y="2202"/>
                  </a:lnTo>
                  <a:cubicBezTo>
                    <a:pt x="471" y="2213"/>
                    <a:pt x="367" y="2219"/>
                    <a:pt x="262" y="2220"/>
                  </a:cubicBezTo>
                  <a:cubicBezTo>
                    <a:pt x="369" y="2219"/>
                    <a:pt x="471" y="2213"/>
                    <a:pt x="572" y="2202"/>
                  </a:cubicBezTo>
                  <a:close/>
                  <a:moveTo>
                    <a:pt x="95" y="62"/>
                  </a:moveTo>
                  <a:cubicBezTo>
                    <a:pt x="98" y="65"/>
                    <a:pt x="98" y="68"/>
                    <a:pt x="99" y="69"/>
                  </a:cubicBezTo>
                  <a:cubicBezTo>
                    <a:pt x="205" y="170"/>
                    <a:pt x="293" y="374"/>
                    <a:pt x="289" y="589"/>
                  </a:cubicBezTo>
                  <a:cubicBezTo>
                    <a:pt x="292" y="610"/>
                    <a:pt x="292" y="632"/>
                    <a:pt x="288" y="653"/>
                  </a:cubicBezTo>
                  <a:cubicBezTo>
                    <a:pt x="288" y="813"/>
                    <a:pt x="285" y="975"/>
                    <a:pt x="281" y="1131"/>
                  </a:cubicBezTo>
                  <a:cubicBezTo>
                    <a:pt x="276" y="1337"/>
                    <a:pt x="271" y="1543"/>
                    <a:pt x="271" y="1741"/>
                  </a:cubicBezTo>
                  <a:cubicBezTo>
                    <a:pt x="262" y="1901"/>
                    <a:pt x="264" y="2067"/>
                    <a:pt x="259" y="2219"/>
                  </a:cubicBezTo>
                  <a:cubicBezTo>
                    <a:pt x="255" y="2414"/>
                    <a:pt x="255" y="2601"/>
                    <a:pt x="251" y="2791"/>
                  </a:cubicBezTo>
                  <a:cubicBezTo>
                    <a:pt x="257" y="2603"/>
                    <a:pt x="258" y="2416"/>
                    <a:pt x="262" y="2220"/>
                  </a:cubicBezTo>
                  <a:cubicBezTo>
                    <a:pt x="265" y="2066"/>
                    <a:pt x="266" y="1904"/>
                    <a:pt x="273" y="1739"/>
                  </a:cubicBezTo>
                  <a:cubicBezTo>
                    <a:pt x="273" y="1543"/>
                    <a:pt x="279" y="1337"/>
                    <a:pt x="283" y="1132"/>
                  </a:cubicBezTo>
                  <a:cubicBezTo>
                    <a:pt x="286" y="977"/>
                    <a:pt x="288" y="816"/>
                    <a:pt x="288" y="654"/>
                  </a:cubicBezTo>
                  <a:cubicBezTo>
                    <a:pt x="292" y="633"/>
                    <a:pt x="293" y="610"/>
                    <a:pt x="292" y="589"/>
                  </a:cubicBezTo>
                  <a:cubicBezTo>
                    <a:pt x="295" y="371"/>
                    <a:pt x="205" y="163"/>
                    <a:pt x="95" y="62"/>
                  </a:cubicBezTo>
                  <a:close/>
                  <a:moveTo>
                    <a:pt x="250" y="2874"/>
                  </a:moveTo>
                  <a:cubicBezTo>
                    <a:pt x="250" y="2926"/>
                    <a:pt x="249" y="2977"/>
                    <a:pt x="248" y="3028"/>
                  </a:cubicBezTo>
                  <a:lnTo>
                    <a:pt x="248" y="3028"/>
                  </a:lnTo>
                  <a:cubicBezTo>
                    <a:pt x="249" y="2977"/>
                    <a:pt x="250" y="2926"/>
                    <a:pt x="251" y="2875"/>
                  </a:cubicBezTo>
                  <a:lnTo>
                    <a:pt x="250" y="2874"/>
                  </a:lnTo>
                  <a:close/>
                  <a:moveTo>
                    <a:pt x="248" y="3028"/>
                  </a:moveTo>
                  <a:cubicBezTo>
                    <a:pt x="245" y="3124"/>
                    <a:pt x="242" y="3218"/>
                    <a:pt x="240" y="3307"/>
                  </a:cubicBezTo>
                  <a:lnTo>
                    <a:pt x="226" y="3911"/>
                  </a:lnTo>
                  <a:cubicBezTo>
                    <a:pt x="226" y="4065"/>
                    <a:pt x="223" y="4221"/>
                    <a:pt x="219" y="4378"/>
                  </a:cubicBezTo>
                  <a:lnTo>
                    <a:pt x="205" y="5000"/>
                  </a:lnTo>
                  <a:cubicBezTo>
                    <a:pt x="200" y="5161"/>
                    <a:pt x="198" y="5323"/>
                    <a:pt x="189" y="5483"/>
                  </a:cubicBezTo>
                  <a:cubicBezTo>
                    <a:pt x="191" y="5627"/>
                    <a:pt x="191" y="5770"/>
                    <a:pt x="183" y="5918"/>
                  </a:cubicBezTo>
                  <a:cubicBezTo>
                    <a:pt x="183" y="6130"/>
                    <a:pt x="174" y="6338"/>
                    <a:pt x="176" y="6545"/>
                  </a:cubicBezTo>
                  <a:cubicBezTo>
                    <a:pt x="176" y="6335"/>
                    <a:pt x="185" y="6130"/>
                    <a:pt x="185" y="5919"/>
                  </a:cubicBezTo>
                  <a:cubicBezTo>
                    <a:pt x="191" y="5770"/>
                    <a:pt x="192" y="5629"/>
                    <a:pt x="192" y="5482"/>
                  </a:cubicBezTo>
                  <a:cubicBezTo>
                    <a:pt x="200" y="5324"/>
                    <a:pt x="202" y="5163"/>
                    <a:pt x="207" y="4998"/>
                  </a:cubicBezTo>
                  <a:cubicBezTo>
                    <a:pt x="209" y="4801"/>
                    <a:pt x="214" y="4596"/>
                    <a:pt x="221" y="4398"/>
                  </a:cubicBezTo>
                  <a:cubicBezTo>
                    <a:pt x="228" y="4396"/>
                    <a:pt x="234" y="4396"/>
                    <a:pt x="241" y="4396"/>
                  </a:cubicBezTo>
                  <a:lnTo>
                    <a:pt x="241" y="4396"/>
                  </a:lnTo>
                  <a:cubicBezTo>
                    <a:pt x="234" y="4396"/>
                    <a:pt x="227" y="4396"/>
                    <a:pt x="220" y="4398"/>
                  </a:cubicBezTo>
                  <a:cubicBezTo>
                    <a:pt x="219" y="4391"/>
                    <a:pt x="221" y="4382"/>
                    <a:pt x="220" y="4377"/>
                  </a:cubicBezTo>
                  <a:cubicBezTo>
                    <a:pt x="223" y="4221"/>
                    <a:pt x="226" y="4066"/>
                    <a:pt x="228" y="3910"/>
                  </a:cubicBezTo>
                  <a:cubicBezTo>
                    <a:pt x="230" y="3713"/>
                    <a:pt x="237" y="3515"/>
                    <a:pt x="241" y="3308"/>
                  </a:cubicBezTo>
                  <a:cubicBezTo>
                    <a:pt x="243" y="3218"/>
                    <a:pt x="246" y="3124"/>
                    <a:pt x="248" y="3028"/>
                  </a:cubicBezTo>
                  <a:close/>
                  <a:moveTo>
                    <a:pt x="174" y="6625"/>
                  </a:moveTo>
                  <a:cubicBezTo>
                    <a:pt x="169" y="6795"/>
                    <a:pt x="166" y="6966"/>
                    <a:pt x="163" y="7139"/>
                  </a:cubicBezTo>
                  <a:lnTo>
                    <a:pt x="163" y="7139"/>
                  </a:lnTo>
                  <a:cubicBezTo>
                    <a:pt x="167" y="6966"/>
                    <a:pt x="169" y="6795"/>
                    <a:pt x="174" y="6625"/>
                  </a:cubicBezTo>
                  <a:close/>
                  <a:moveTo>
                    <a:pt x="163" y="7139"/>
                  </a:moveTo>
                  <a:lnTo>
                    <a:pt x="163" y="7139"/>
                  </a:lnTo>
                  <a:cubicBezTo>
                    <a:pt x="160" y="7308"/>
                    <a:pt x="157" y="7478"/>
                    <a:pt x="151" y="7650"/>
                  </a:cubicBezTo>
                  <a:cubicBezTo>
                    <a:pt x="151" y="7650"/>
                    <a:pt x="151" y="7650"/>
                    <a:pt x="151" y="7651"/>
                  </a:cubicBezTo>
                  <a:lnTo>
                    <a:pt x="151" y="7651"/>
                  </a:lnTo>
                  <a:cubicBezTo>
                    <a:pt x="157" y="7478"/>
                    <a:pt x="161" y="7308"/>
                    <a:pt x="163" y="7139"/>
                  </a:cubicBezTo>
                  <a:close/>
                  <a:moveTo>
                    <a:pt x="150" y="8571"/>
                  </a:moveTo>
                  <a:cubicBezTo>
                    <a:pt x="189" y="8573"/>
                    <a:pt x="228" y="8573"/>
                    <a:pt x="266" y="8573"/>
                  </a:cubicBezTo>
                  <a:cubicBezTo>
                    <a:pt x="228" y="8573"/>
                    <a:pt x="189" y="8572"/>
                    <a:pt x="150" y="8571"/>
                  </a:cubicBezTo>
                  <a:close/>
                  <a:moveTo>
                    <a:pt x="382" y="8572"/>
                  </a:moveTo>
                  <a:cubicBezTo>
                    <a:pt x="344" y="8572"/>
                    <a:pt x="306" y="8573"/>
                    <a:pt x="266" y="8573"/>
                  </a:cubicBezTo>
                  <a:cubicBezTo>
                    <a:pt x="304" y="8573"/>
                    <a:pt x="344" y="8573"/>
                    <a:pt x="382" y="8572"/>
                  </a:cubicBezTo>
                  <a:close/>
                  <a:moveTo>
                    <a:pt x="151" y="7651"/>
                  </a:moveTo>
                  <a:cubicBezTo>
                    <a:pt x="151" y="7651"/>
                    <a:pt x="151" y="7651"/>
                    <a:pt x="151" y="7651"/>
                  </a:cubicBezTo>
                  <a:cubicBezTo>
                    <a:pt x="153" y="7946"/>
                    <a:pt x="146" y="8256"/>
                    <a:pt x="147" y="8569"/>
                  </a:cubicBezTo>
                  <a:cubicBezTo>
                    <a:pt x="144" y="8607"/>
                    <a:pt x="143" y="8646"/>
                    <a:pt x="144" y="8686"/>
                  </a:cubicBezTo>
                  <a:lnTo>
                    <a:pt x="144" y="8684"/>
                  </a:lnTo>
                  <a:cubicBezTo>
                    <a:pt x="143" y="8646"/>
                    <a:pt x="146" y="8607"/>
                    <a:pt x="150" y="8571"/>
                  </a:cubicBezTo>
                  <a:cubicBezTo>
                    <a:pt x="147" y="8256"/>
                    <a:pt x="153" y="7944"/>
                    <a:pt x="151" y="7651"/>
                  </a:cubicBez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2">
              <a:extLst>
                <a:ext uri="{FF2B5EF4-FFF2-40B4-BE49-F238E27FC236}">
                  <a16:creationId xmlns:a16="http://schemas.microsoft.com/office/drawing/2014/main" id="{95BB7960-D058-84F4-51AF-792A725FF1CA}"/>
                </a:ext>
              </a:extLst>
            </p:cNvPr>
            <p:cNvSpPr/>
            <p:nvPr/>
          </p:nvSpPr>
          <p:spPr>
            <a:xfrm>
              <a:off x="2260619" y="3744368"/>
              <a:ext cx="27049" cy="12535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316" y="1"/>
                  </a:moveTo>
                  <a:cubicBezTo>
                    <a:pt x="291" y="2"/>
                    <a:pt x="264" y="4"/>
                    <a:pt x="238" y="5"/>
                  </a:cubicBezTo>
                  <a:cubicBezTo>
                    <a:pt x="200" y="5"/>
                    <a:pt x="162" y="6"/>
                    <a:pt x="122" y="6"/>
                  </a:cubicBezTo>
                  <a:cubicBezTo>
                    <a:pt x="84" y="6"/>
                    <a:pt x="45" y="6"/>
                    <a:pt x="6" y="4"/>
                  </a:cubicBezTo>
                  <a:cubicBezTo>
                    <a:pt x="2" y="40"/>
                    <a:pt x="0" y="79"/>
                    <a:pt x="2" y="117"/>
                  </a:cubicBezTo>
                  <a:lnTo>
                    <a:pt x="2" y="150"/>
                  </a:lnTo>
                  <a:lnTo>
                    <a:pt x="328" y="151"/>
                  </a:lnTo>
                  <a:cubicBezTo>
                    <a:pt x="319" y="108"/>
                    <a:pt x="315" y="63"/>
                    <a:pt x="316" y="18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2">
              <a:extLst>
                <a:ext uri="{FF2B5EF4-FFF2-40B4-BE49-F238E27FC236}">
                  <a16:creationId xmlns:a16="http://schemas.microsoft.com/office/drawing/2014/main" id="{AB51161B-2525-D903-C0B9-67978355EED3}"/>
                </a:ext>
              </a:extLst>
            </p:cNvPr>
            <p:cNvSpPr/>
            <p:nvPr/>
          </p:nvSpPr>
          <p:spPr>
            <a:xfrm>
              <a:off x="2260949" y="3668580"/>
              <a:ext cx="26390" cy="76365"/>
            </a:xfrm>
            <a:custGeom>
              <a:avLst/>
              <a:gdLst/>
              <a:ahLst/>
              <a:cxnLst/>
              <a:rect l="l" t="t" r="r" b="b"/>
              <a:pathLst>
                <a:path w="320" h="926" extrusionOk="0">
                  <a:moveTo>
                    <a:pt x="317" y="0"/>
                  </a:moveTo>
                  <a:lnTo>
                    <a:pt x="317" y="2"/>
                  </a:lnTo>
                  <a:cubicBezTo>
                    <a:pt x="283" y="3"/>
                    <a:pt x="249" y="4"/>
                    <a:pt x="215" y="4"/>
                  </a:cubicBezTo>
                  <a:lnTo>
                    <a:pt x="5" y="2"/>
                  </a:lnTo>
                  <a:lnTo>
                    <a:pt x="5" y="2"/>
                  </a:lnTo>
                  <a:cubicBezTo>
                    <a:pt x="6" y="295"/>
                    <a:pt x="0" y="608"/>
                    <a:pt x="3" y="923"/>
                  </a:cubicBezTo>
                  <a:cubicBezTo>
                    <a:pt x="43" y="924"/>
                    <a:pt x="80" y="925"/>
                    <a:pt x="120" y="925"/>
                  </a:cubicBezTo>
                  <a:cubicBezTo>
                    <a:pt x="158" y="925"/>
                    <a:pt x="196" y="925"/>
                    <a:pt x="235" y="924"/>
                  </a:cubicBezTo>
                  <a:cubicBezTo>
                    <a:pt x="260" y="923"/>
                    <a:pt x="287" y="921"/>
                    <a:pt x="314" y="920"/>
                  </a:cubicBezTo>
                  <a:lnTo>
                    <a:pt x="314" y="914"/>
                  </a:lnTo>
                  <a:cubicBezTo>
                    <a:pt x="312" y="883"/>
                    <a:pt x="312" y="852"/>
                    <a:pt x="315" y="820"/>
                  </a:cubicBezTo>
                  <a:cubicBezTo>
                    <a:pt x="312" y="539"/>
                    <a:pt x="319" y="263"/>
                    <a:pt x="317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2">
              <a:extLst>
                <a:ext uri="{FF2B5EF4-FFF2-40B4-BE49-F238E27FC236}">
                  <a16:creationId xmlns:a16="http://schemas.microsoft.com/office/drawing/2014/main" id="{80426A3A-55C5-9350-D1A9-CDE2E0A64B4D}"/>
                </a:ext>
              </a:extLst>
            </p:cNvPr>
            <p:cNvSpPr/>
            <p:nvPr/>
          </p:nvSpPr>
          <p:spPr>
            <a:xfrm>
              <a:off x="2261279" y="3578855"/>
              <a:ext cx="27544" cy="90137"/>
            </a:xfrm>
            <a:custGeom>
              <a:avLst/>
              <a:gdLst/>
              <a:ahLst/>
              <a:cxnLst/>
              <a:rect l="l" t="t" r="r" b="b"/>
              <a:pathLst>
                <a:path w="334" h="1093" extrusionOk="0">
                  <a:moveTo>
                    <a:pt x="332" y="0"/>
                  </a:moveTo>
                  <a:cubicBezTo>
                    <a:pt x="332" y="0"/>
                    <a:pt x="332" y="0"/>
                    <a:pt x="332" y="0"/>
                  </a:cubicBezTo>
                  <a:lnTo>
                    <a:pt x="332" y="0"/>
                  </a:lnTo>
                  <a:cubicBezTo>
                    <a:pt x="333" y="0"/>
                    <a:pt x="333" y="0"/>
                    <a:pt x="334" y="0"/>
                  </a:cubicBezTo>
                  <a:close/>
                  <a:moveTo>
                    <a:pt x="332" y="0"/>
                  </a:moveTo>
                  <a:lnTo>
                    <a:pt x="332" y="0"/>
                  </a:lnTo>
                  <a:cubicBezTo>
                    <a:pt x="285" y="3"/>
                    <a:pt x="239" y="4"/>
                    <a:pt x="192" y="6"/>
                  </a:cubicBezTo>
                  <a:lnTo>
                    <a:pt x="24" y="7"/>
                  </a:lnTo>
                  <a:cubicBezTo>
                    <a:pt x="24" y="27"/>
                    <a:pt x="23" y="47"/>
                    <a:pt x="22" y="65"/>
                  </a:cubicBezTo>
                  <a:cubicBezTo>
                    <a:pt x="13" y="401"/>
                    <a:pt x="10" y="741"/>
                    <a:pt x="1" y="1090"/>
                  </a:cubicBezTo>
                  <a:lnTo>
                    <a:pt x="211" y="1092"/>
                  </a:lnTo>
                  <a:cubicBezTo>
                    <a:pt x="245" y="1092"/>
                    <a:pt x="279" y="1091"/>
                    <a:pt x="313" y="1090"/>
                  </a:cubicBezTo>
                  <a:cubicBezTo>
                    <a:pt x="313" y="1087"/>
                    <a:pt x="313" y="1085"/>
                    <a:pt x="313" y="1084"/>
                  </a:cubicBezTo>
                  <a:lnTo>
                    <a:pt x="314" y="990"/>
                  </a:lnTo>
                  <a:cubicBezTo>
                    <a:pt x="327" y="651"/>
                    <a:pt x="325" y="322"/>
                    <a:pt x="332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2">
              <a:extLst>
                <a:ext uri="{FF2B5EF4-FFF2-40B4-BE49-F238E27FC236}">
                  <a16:creationId xmlns:a16="http://schemas.microsoft.com/office/drawing/2014/main" id="{363645CB-E5DF-2A87-12B7-5E07CF0C0D20}"/>
                </a:ext>
              </a:extLst>
            </p:cNvPr>
            <p:cNvSpPr/>
            <p:nvPr/>
          </p:nvSpPr>
          <p:spPr>
            <a:xfrm>
              <a:off x="2263176" y="3489047"/>
              <a:ext cx="27049" cy="90467"/>
            </a:xfrm>
            <a:custGeom>
              <a:avLst/>
              <a:gdLst/>
              <a:ahLst/>
              <a:cxnLst/>
              <a:rect l="l" t="t" r="r" b="b"/>
              <a:pathLst>
                <a:path w="328" h="1097" extrusionOk="0">
                  <a:moveTo>
                    <a:pt x="326" y="1"/>
                  </a:moveTo>
                  <a:lnTo>
                    <a:pt x="326" y="2"/>
                  </a:lnTo>
                  <a:cubicBezTo>
                    <a:pt x="266" y="7"/>
                    <a:pt x="204" y="9"/>
                    <a:pt x="142" y="11"/>
                  </a:cubicBezTo>
                  <a:lnTo>
                    <a:pt x="16" y="11"/>
                  </a:lnTo>
                  <a:cubicBezTo>
                    <a:pt x="16" y="158"/>
                    <a:pt x="16" y="299"/>
                    <a:pt x="8" y="448"/>
                  </a:cubicBezTo>
                  <a:cubicBezTo>
                    <a:pt x="8" y="658"/>
                    <a:pt x="1" y="864"/>
                    <a:pt x="0" y="1074"/>
                  </a:cubicBezTo>
                  <a:lnTo>
                    <a:pt x="0" y="1096"/>
                  </a:lnTo>
                  <a:lnTo>
                    <a:pt x="167" y="1095"/>
                  </a:lnTo>
                  <a:cubicBezTo>
                    <a:pt x="215" y="1093"/>
                    <a:pt x="263" y="1092"/>
                    <a:pt x="309" y="1089"/>
                  </a:cubicBezTo>
                  <a:cubicBezTo>
                    <a:pt x="309" y="1088"/>
                    <a:pt x="309" y="1086"/>
                    <a:pt x="309" y="1085"/>
                  </a:cubicBezTo>
                  <a:lnTo>
                    <a:pt x="312" y="995"/>
                  </a:lnTo>
                  <a:cubicBezTo>
                    <a:pt x="312" y="780"/>
                    <a:pt x="322" y="565"/>
                    <a:pt x="322" y="345"/>
                  </a:cubicBezTo>
                  <a:cubicBezTo>
                    <a:pt x="325" y="226"/>
                    <a:pt x="328" y="115"/>
                    <a:pt x="326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2">
              <a:extLst>
                <a:ext uri="{FF2B5EF4-FFF2-40B4-BE49-F238E27FC236}">
                  <a16:creationId xmlns:a16="http://schemas.microsoft.com/office/drawing/2014/main" id="{D30E3EAB-C9C3-DE66-2BC6-77AF47EEA228}"/>
                </a:ext>
              </a:extLst>
            </p:cNvPr>
            <p:cNvSpPr/>
            <p:nvPr/>
          </p:nvSpPr>
          <p:spPr>
            <a:xfrm>
              <a:off x="2274062" y="3400311"/>
              <a:ext cx="82" cy="8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2">
              <a:extLst>
                <a:ext uri="{FF2B5EF4-FFF2-40B4-BE49-F238E27FC236}">
                  <a16:creationId xmlns:a16="http://schemas.microsoft.com/office/drawing/2014/main" id="{CF96C214-48E7-0D30-C7F9-9BAAE8F5907F}"/>
                </a:ext>
              </a:extLst>
            </p:cNvPr>
            <p:cNvSpPr/>
            <p:nvPr/>
          </p:nvSpPr>
          <p:spPr>
            <a:xfrm>
              <a:off x="2264413" y="3399322"/>
              <a:ext cx="28121" cy="90632"/>
            </a:xfrm>
            <a:custGeom>
              <a:avLst/>
              <a:gdLst/>
              <a:ahLst/>
              <a:cxnLst/>
              <a:rect l="l" t="t" r="r" b="b"/>
              <a:pathLst>
                <a:path w="341" h="1099" extrusionOk="0">
                  <a:moveTo>
                    <a:pt x="341" y="1"/>
                  </a:moveTo>
                  <a:lnTo>
                    <a:pt x="341" y="1"/>
                  </a:lnTo>
                  <a:cubicBezTo>
                    <a:pt x="268" y="6"/>
                    <a:pt x="193" y="11"/>
                    <a:pt x="117" y="12"/>
                  </a:cubicBezTo>
                  <a:lnTo>
                    <a:pt x="106" y="12"/>
                  </a:lnTo>
                  <a:cubicBezTo>
                    <a:pt x="99" y="13"/>
                    <a:pt x="92" y="13"/>
                    <a:pt x="85" y="13"/>
                  </a:cubicBezTo>
                  <a:lnTo>
                    <a:pt x="50" y="13"/>
                  </a:lnTo>
                  <a:cubicBezTo>
                    <a:pt x="43" y="13"/>
                    <a:pt x="36" y="13"/>
                    <a:pt x="30" y="15"/>
                  </a:cubicBezTo>
                  <a:cubicBezTo>
                    <a:pt x="22" y="213"/>
                    <a:pt x="17" y="418"/>
                    <a:pt x="16" y="615"/>
                  </a:cubicBezTo>
                  <a:cubicBezTo>
                    <a:pt x="10" y="780"/>
                    <a:pt x="9" y="941"/>
                    <a:pt x="1" y="1099"/>
                  </a:cubicBezTo>
                  <a:lnTo>
                    <a:pt x="126" y="1099"/>
                  </a:lnTo>
                  <a:cubicBezTo>
                    <a:pt x="189" y="1097"/>
                    <a:pt x="251" y="1095"/>
                    <a:pt x="311" y="1090"/>
                  </a:cubicBezTo>
                  <a:lnTo>
                    <a:pt x="311" y="1085"/>
                  </a:lnTo>
                  <a:lnTo>
                    <a:pt x="313" y="1000"/>
                  </a:lnTo>
                  <a:cubicBezTo>
                    <a:pt x="321" y="839"/>
                    <a:pt x="325" y="677"/>
                    <a:pt x="328" y="517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2">
              <a:extLst>
                <a:ext uri="{FF2B5EF4-FFF2-40B4-BE49-F238E27FC236}">
                  <a16:creationId xmlns:a16="http://schemas.microsoft.com/office/drawing/2014/main" id="{4128AB15-B9C8-8BA3-AF87-BEDE205EC5EC}"/>
                </a:ext>
              </a:extLst>
            </p:cNvPr>
            <p:cNvSpPr/>
            <p:nvPr/>
          </p:nvSpPr>
          <p:spPr>
            <a:xfrm>
              <a:off x="2266639" y="3309514"/>
              <a:ext cx="27792" cy="91044"/>
            </a:xfrm>
            <a:custGeom>
              <a:avLst/>
              <a:gdLst/>
              <a:ahLst/>
              <a:cxnLst/>
              <a:rect l="l" t="t" r="r" b="b"/>
              <a:pathLst>
                <a:path w="337" h="1104" extrusionOk="0">
                  <a:moveTo>
                    <a:pt x="335" y="0"/>
                  </a:moveTo>
                  <a:cubicBezTo>
                    <a:pt x="245" y="9"/>
                    <a:pt x="152" y="13"/>
                    <a:pt x="59" y="14"/>
                  </a:cubicBezTo>
                  <a:lnTo>
                    <a:pt x="24" y="14"/>
                  </a:lnTo>
                  <a:cubicBezTo>
                    <a:pt x="19" y="221"/>
                    <a:pt x="11" y="419"/>
                    <a:pt x="11" y="616"/>
                  </a:cubicBezTo>
                  <a:cubicBezTo>
                    <a:pt x="7" y="772"/>
                    <a:pt x="4" y="927"/>
                    <a:pt x="2" y="1083"/>
                  </a:cubicBezTo>
                  <a:cubicBezTo>
                    <a:pt x="4" y="1088"/>
                    <a:pt x="0" y="1097"/>
                    <a:pt x="3" y="1104"/>
                  </a:cubicBezTo>
                  <a:cubicBezTo>
                    <a:pt x="10" y="1102"/>
                    <a:pt x="17" y="1102"/>
                    <a:pt x="24" y="1102"/>
                  </a:cubicBezTo>
                  <a:lnTo>
                    <a:pt x="59" y="1102"/>
                  </a:lnTo>
                  <a:cubicBezTo>
                    <a:pt x="66" y="1102"/>
                    <a:pt x="73" y="1102"/>
                    <a:pt x="80" y="1101"/>
                  </a:cubicBezTo>
                  <a:lnTo>
                    <a:pt x="92" y="1101"/>
                  </a:lnTo>
                  <a:cubicBezTo>
                    <a:pt x="168" y="1100"/>
                    <a:pt x="242" y="1095"/>
                    <a:pt x="315" y="1088"/>
                  </a:cubicBezTo>
                  <a:lnTo>
                    <a:pt x="318" y="983"/>
                  </a:lnTo>
                  <a:cubicBezTo>
                    <a:pt x="321" y="827"/>
                    <a:pt x="325" y="669"/>
                    <a:pt x="324" y="518"/>
                  </a:cubicBezTo>
                  <a:lnTo>
                    <a:pt x="336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2">
              <a:extLst>
                <a:ext uri="{FF2B5EF4-FFF2-40B4-BE49-F238E27FC236}">
                  <a16:creationId xmlns:a16="http://schemas.microsoft.com/office/drawing/2014/main" id="{3CCE51F6-F7B3-CA66-FF44-8D9E980331B9}"/>
                </a:ext>
              </a:extLst>
            </p:cNvPr>
            <p:cNvSpPr/>
            <p:nvPr/>
          </p:nvSpPr>
          <p:spPr>
            <a:xfrm>
              <a:off x="2268619" y="3219294"/>
              <a:ext cx="27379" cy="91456"/>
            </a:xfrm>
            <a:custGeom>
              <a:avLst/>
              <a:gdLst/>
              <a:ahLst/>
              <a:cxnLst/>
              <a:rect l="l" t="t" r="r" b="b"/>
              <a:pathLst>
                <a:path w="332" h="1109" extrusionOk="0">
                  <a:moveTo>
                    <a:pt x="332" y="0"/>
                  </a:moveTo>
                  <a:cubicBezTo>
                    <a:pt x="332" y="1"/>
                    <a:pt x="332" y="1"/>
                    <a:pt x="332" y="2"/>
                  </a:cubicBezTo>
                  <a:lnTo>
                    <a:pt x="332" y="2"/>
                  </a:lnTo>
                  <a:cubicBezTo>
                    <a:pt x="332" y="2"/>
                    <a:pt x="332" y="2"/>
                    <a:pt x="332" y="2"/>
                  </a:cubicBezTo>
                  <a:lnTo>
                    <a:pt x="332" y="0"/>
                  </a:lnTo>
                  <a:close/>
                  <a:moveTo>
                    <a:pt x="332" y="2"/>
                  </a:moveTo>
                  <a:cubicBezTo>
                    <a:pt x="231" y="12"/>
                    <a:pt x="127" y="19"/>
                    <a:pt x="21" y="20"/>
                  </a:cubicBezTo>
                  <a:cubicBezTo>
                    <a:pt x="17" y="214"/>
                    <a:pt x="16" y="401"/>
                    <a:pt x="9" y="590"/>
                  </a:cubicBezTo>
                  <a:lnTo>
                    <a:pt x="9" y="623"/>
                  </a:lnTo>
                  <a:lnTo>
                    <a:pt x="9" y="674"/>
                  </a:lnTo>
                  <a:cubicBezTo>
                    <a:pt x="9" y="823"/>
                    <a:pt x="3" y="969"/>
                    <a:pt x="0" y="1108"/>
                  </a:cubicBezTo>
                  <a:lnTo>
                    <a:pt x="35" y="1108"/>
                  </a:lnTo>
                  <a:cubicBezTo>
                    <a:pt x="129" y="1107"/>
                    <a:pt x="221" y="1101"/>
                    <a:pt x="312" y="1093"/>
                  </a:cubicBezTo>
                  <a:lnTo>
                    <a:pt x="314" y="1006"/>
                  </a:lnTo>
                  <a:cubicBezTo>
                    <a:pt x="318" y="854"/>
                    <a:pt x="326" y="688"/>
                    <a:pt x="321" y="518"/>
                  </a:cubicBezTo>
                  <a:cubicBezTo>
                    <a:pt x="329" y="348"/>
                    <a:pt x="329" y="180"/>
                    <a:pt x="332" y="2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2">
              <a:extLst>
                <a:ext uri="{FF2B5EF4-FFF2-40B4-BE49-F238E27FC236}">
                  <a16:creationId xmlns:a16="http://schemas.microsoft.com/office/drawing/2014/main" id="{135D12B3-2CC8-8FE0-1270-4CA59F9C8154}"/>
                </a:ext>
              </a:extLst>
            </p:cNvPr>
            <p:cNvSpPr/>
            <p:nvPr/>
          </p:nvSpPr>
          <p:spPr>
            <a:xfrm>
              <a:off x="2270350" y="3129404"/>
              <a:ext cx="27379" cy="91621"/>
            </a:xfrm>
            <a:custGeom>
              <a:avLst/>
              <a:gdLst/>
              <a:ahLst/>
              <a:cxnLst/>
              <a:rect l="l" t="t" r="r" b="b"/>
              <a:pathLst>
                <a:path w="332" h="1111" extrusionOk="0">
                  <a:moveTo>
                    <a:pt x="332" y="1"/>
                  </a:moveTo>
                  <a:lnTo>
                    <a:pt x="332" y="1"/>
                  </a:lnTo>
                  <a:cubicBezTo>
                    <a:pt x="231" y="12"/>
                    <a:pt x="127" y="19"/>
                    <a:pt x="21" y="22"/>
                  </a:cubicBezTo>
                  <a:cubicBezTo>
                    <a:pt x="16" y="227"/>
                    <a:pt x="11" y="433"/>
                    <a:pt x="10" y="629"/>
                  </a:cubicBezTo>
                  <a:cubicBezTo>
                    <a:pt x="3" y="792"/>
                    <a:pt x="3" y="954"/>
                    <a:pt x="0" y="1110"/>
                  </a:cubicBezTo>
                  <a:cubicBezTo>
                    <a:pt x="106" y="1109"/>
                    <a:pt x="208" y="1102"/>
                    <a:pt x="311" y="1092"/>
                  </a:cubicBezTo>
                  <a:cubicBezTo>
                    <a:pt x="311" y="1090"/>
                    <a:pt x="311" y="1090"/>
                    <a:pt x="311" y="1089"/>
                  </a:cubicBezTo>
                  <a:lnTo>
                    <a:pt x="312" y="1009"/>
                  </a:lnTo>
                  <a:cubicBezTo>
                    <a:pt x="317" y="851"/>
                    <a:pt x="315" y="690"/>
                    <a:pt x="324" y="530"/>
                  </a:cubicBezTo>
                  <a:cubicBezTo>
                    <a:pt x="324" y="357"/>
                    <a:pt x="328" y="178"/>
                    <a:pt x="332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2">
              <a:extLst>
                <a:ext uri="{FF2B5EF4-FFF2-40B4-BE49-F238E27FC236}">
                  <a16:creationId xmlns:a16="http://schemas.microsoft.com/office/drawing/2014/main" id="{30D57A33-7C0C-580C-5F19-B74925384D94}"/>
                </a:ext>
              </a:extLst>
            </p:cNvPr>
            <p:cNvSpPr/>
            <p:nvPr/>
          </p:nvSpPr>
          <p:spPr>
            <a:xfrm>
              <a:off x="2255754" y="3040751"/>
              <a:ext cx="43048" cy="90549"/>
            </a:xfrm>
            <a:custGeom>
              <a:avLst/>
              <a:gdLst/>
              <a:ahLst/>
              <a:cxnLst/>
              <a:rect l="l" t="t" r="r" b="b"/>
              <a:pathLst>
                <a:path w="522" h="1098" extrusionOk="0">
                  <a:moveTo>
                    <a:pt x="387" y="0"/>
                  </a:moveTo>
                  <a:cubicBezTo>
                    <a:pt x="387" y="0"/>
                    <a:pt x="387" y="1"/>
                    <a:pt x="387" y="1"/>
                  </a:cubicBezTo>
                  <a:lnTo>
                    <a:pt x="387" y="1"/>
                  </a:lnTo>
                  <a:cubicBezTo>
                    <a:pt x="387" y="1"/>
                    <a:pt x="388" y="0"/>
                    <a:pt x="388" y="0"/>
                  </a:cubicBezTo>
                  <a:close/>
                  <a:moveTo>
                    <a:pt x="387" y="1"/>
                  </a:moveTo>
                  <a:lnTo>
                    <a:pt x="387" y="1"/>
                  </a:lnTo>
                  <a:cubicBezTo>
                    <a:pt x="303" y="8"/>
                    <a:pt x="218" y="13"/>
                    <a:pt x="131" y="15"/>
                  </a:cubicBezTo>
                  <a:cubicBezTo>
                    <a:pt x="121" y="16"/>
                    <a:pt x="113" y="16"/>
                    <a:pt x="104" y="16"/>
                  </a:cubicBezTo>
                  <a:cubicBezTo>
                    <a:pt x="101" y="16"/>
                    <a:pt x="98" y="17"/>
                    <a:pt x="95" y="17"/>
                  </a:cubicBezTo>
                  <a:cubicBezTo>
                    <a:pt x="89" y="17"/>
                    <a:pt x="84" y="16"/>
                    <a:pt x="79" y="16"/>
                  </a:cubicBezTo>
                  <a:lnTo>
                    <a:pt x="0" y="16"/>
                  </a:lnTo>
                  <a:cubicBezTo>
                    <a:pt x="3" y="20"/>
                    <a:pt x="6" y="23"/>
                    <a:pt x="10" y="27"/>
                  </a:cubicBezTo>
                  <a:cubicBezTo>
                    <a:pt x="118" y="127"/>
                    <a:pt x="208" y="335"/>
                    <a:pt x="205" y="554"/>
                  </a:cubicBezTo>
                  <a:cubicBezTo>
                    <a:pt x="207" y="575"/>
                    <a:pt x="205" y="597"/>
                    <a:pt x="201" y="619"/>
                  </a:cubicBezTo>
                  <a:cubicBezTo>
                    <a:pt x="201" y="781"/>
                    <a:pt x="201" y="941"/>
                    <a:pt x="197" y="1097"/>
                  </a:cubicBezTo>
                  <a:cubicBezTo>
                    <a:pt x="302" y="1096"/>
                    <a:pt x="406" y="1089"/>
                    <a:pt x="508" y="1077"/>
                  </a:cubicBezTo>
                  <a:cubicBezTo>
                    <a:pt x="508" y="1075"/>
                    <a:pt x="508" y="1073"/>
                    <a:pt x="508" y="1072"/>
                  </a:cubicBezTo>
                  <a:lnTo>
                    <a:pt x="510" y="996"/>
                  </a:lnTo>
                  <a:cubicBezTo>
                    <a:pt x="513" y="840"/>
                    <a:pt x="513" y="678"/>
                    <a:pt x="516" y="516"/>
                  </a:cubicBezTo>
                  <a:cubicBezTo>
                    <a:pt x="519" y="495"/>
                    <a:pt x="520" y="474"/>
                    <a:pt x="517" y="455"/>
                  </a:cubicBezTo>
                  <a:cubicBezTo>
                    <a:pt x="522" y="280"/>
                    <a:pt x="482" y="99"/>
                    <a:pt x="387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2">
              <a:extLst>
                <a:ext uri="{FF2B5EF4-FFF2-40B4-BE49-F238E27FC236}">
                  <a16:creationId xmlns:a16="http://schemas.microsoft.com/office/drawing/2014/main" id="{A6CEA14E-88C3-FA97-34B8-75D677D5A5B4}"/>
                </a:ext>
              </a:extLst>
            </p:cNvPr>
            <p:cNvSpPr/>
            <p:nvPr/>
          </p:nvSpPr>
          <p:spPr>
            <a:xfrm>
              <a:off x="2248661" y="3031349"/>
              <a:ext cx="39172" cy="10886"/>
            </a:xfrm>
            <a:custGeom>
              <a:avLst/>
              <a:gdLst/>
              <a:ahLst/>
              <a:cxnLst/>
              <a:rect l="l" t="t" r="r" b="b"/>
              <a:pathLst>
                <a:path w="475" h="132" extrusionOk="0">
                  <a:moveTo>
                    <a:pt x="225" y="1"/>
                  </a:moveTo>
                  <a:cubicBezTo>
                    <a:pt x="144" y="2"/>
                    <a:pt x="65" y="30"/>
                    <a:pt x="0" y="79"/>
                  </a:cubicBezTo>
                  <a:cubicBezTo>
                    <a:pt x="17" y="81"/>
                    <a:pt x="34" y="88"/>
                    <a:pt x="48" y="99"/>
                  </a:cubicBezTo>
                  <a:cubicBezTo>
                    <a:pt x="62" y="107"/>
                    <a:pt x="75" y="119"/>
                    <a:pt x="86" y="131"/>
                  </a:cubicBezTo>
                  <a:lnTo>
                    <a:pt x="190" y="131"/>
                  </a:lnTo>
                  <a:cubicBezTo>
                    <a:pt x="199" y="131"/>
                    <a:pt x="207" y="130"/>
                    <a:pt x="217" y="129"/>
                  </a:cubicBezTo>
                  <a:cubicBezTo>
                    <a:pt x="304" y="127"/>
                    <a:pt x="390" y="123"/>
                    <a:pt x="474" y="114"/>
                  </a:cubicBezTo>
                  <a:lnTo>
                    <a:pt x="471" y="112"/>
                  </a:lnTo>
                  <a:cubicBezTo>
                    <a:pt x="387" y="27"/>
                    <a:pt x="300" y="1"/>
                    <a:pt x="225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2">
              <a:extLst>
                <a:ext uri="{FF2B5EF4-FFF2-40B4-BE49-F238E27FC236}">
                  <a16:creationId xmlns:a16="http://schemas.microsoft.com/office/drawing/2014/main" id="{C42F4FA4-70BA-3689-CBCD-202B23591309}"/>
                </a:ext>
              </a:extLst>
            </p:cNvPr>
            <p:cNvSpPr/>
            <p:nvPr/>
          </p:nvSpPr>
          <p:spPr>
            <a:xfrm>
              <a:off x="3773167" y="3728864"/>
              <a:ext cx="108610" cy="79664"/>
            </a:xfrm>
            <a:custGeom>
              <a:avLst/>
              <a:gdLst/>
              <a:ahLst/>
              <a:cxnLst/>
              <a:rect l="l" t="t" r="r" b="b"/>
              <a:pathLst>
                <a:path w="1317" h="966" extrusionOk="0">
                  <a:moveTo>
                    <a:pt x="0" y="0"/>
                  </a:moveTo>
                  <a:lnTo>
                    <a:pt x="4" y="317"/>
                  </a:lnTo>
                  <a:cubicBezTo>
                    <a:pt x="6" y="405"/>
                    <a:pt x="24" y="494"/>
                    <a:pt x="58" y="577"/>
                  </a:cubicBezTo>
                  <a:cubicBezTo>
                    <a:pt x="165" y="816"/>
                    <a:pt x="402" y="966"/>
                    <a:pt x="657" y="966"/>
                  </a:cubicBezTo>
                  <a:cubicBezTo>
                    <a:pt x="703" y="966"/>
                    <a:pt x="749" y="961"/>
                    <a:pt x="796" y="951"/>
                  </a:cubicBezTo>
                  <a:cubicBezTo>
                    <a:pt x="1100" y="885"/>
                    <a:pt x="1316" y="615"/>
                    <a:pt x="1313" y="304"/>
                  </a:cubicBezTo>
                  <a:cubicBezTo>
                    <a:pt x="1315" y="266"/>
                    <a:pt x="1313" y="228"/>
                    <a:pt x="1308" y="190"/>
                  </a:cubicBezTo>
                  <a:cubicBezTo>
                    <a:pt x="1268" y="192"/>
                    <a:pt x="1230" y="193"/>
                    <a:pt x="1191" y="193"/>
                  </a:cubicBezTo>
                  <a:cubicBezTo>
                    <a:pt x="1153" y="193"/>
                    <a:pt x="1114" y="192"/>
                    <a:pt x="1076" y="192"/>
                  </a:cubicBezTo>
                  <a:cubicBezTo>
                    <a:pt x="681" y="179"/>
                    <a:pt x="319" y="117"/>
                    <a:pt x="0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2">
              <a:extLst>
                <a:ext uri="{FF2B5EF4-FFF2-40B4-BE49-F238E27FC236}">
                  <a16:creationId xmlns:a16="http://schemas.microsoft.com/office/drawing/2014/main" id="{77DA73F7-7000-0AFD-FA37-DE778E56EBC2}"/>
                </a:ext>
              </a:extLst>
            </p:cNvPr>
            <p:cNvSpPr/>
            <p:nvPr/>
          </p:nvSpPr>
          <p:spPr>
            <a:xfrm>
              <a:off x="3763271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2" y="0"/>
                  </a:moveTo>
                  <a:cubicBezTo>
                    <a:pt x="5" y="14"/>
                    <a:pt x="3" y="28"/>
                    <a:pt x="1" y="42"/>
                  </a:cubicBezTo>
                  <a:lnTo>
                    <a:pt x="51" y="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2">
              <a:extLst>
                <a:ext uri="{FF2B5EF4-FFF2-40B4-BE49-F238E27FC236}">
                  <a16:creationId xmlns:a16="http://schemas.microsoft.com/office/drawing/2014/main" id="{E8F9A3B6-06BE-6DA2-06DA-B5443BBFD48A}"/>
                </a:ext>
              </a:extLst>
            </p:cNvPr>
            <p:cNvSpPr/>
            <p:nvPr/>
          </p:nvSpPr>
          <p:spPr>
            <a:xfrm>
              <a:off x="3762034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3" y="1"/>
                  </a:moveTo>
                  <a:cubicBezTo>
                    <a:pt x="0" y="27"/>
                    <a:pt x="3" y="57"/>
                    <a:pt x="2" y="77"/>
                  </a:cubicBezTo>
                  <a:cubicBezTo>
                    <a:pt x="27" y="65"/>
                    <a:pt x="55" y="49"/>
                    <a:pt x="80" y="37"/>
                  </a:cubicBezTo>
                  <a:cubicBezTo>
                    <a:pt x="54" y="29"/>
                    <a:pt x="27" y="16"/>
                    <a:pt x="3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2">
              <a:extLst>
                <a:ext uri="{FF2B5EF4-FFF2-40B4-BE49-F238E27FC236}">
                  <a16:creationId xmlns:a16="http://schemas.microsoft.com/office/drawing/2014/main" id="{88F828AA-88B2-0680-7D43-4BA65B37FF16}"/>
                </a:ext>
              </a:extLst>
            </p:cNvPr>
            <p:cNvSpPr/>
            <p:nvPr/>
          </p:nvSpPr>
          <p:spPr>
            <a:xfrm>
              <a:off x="3772425" y="3652829"/>
              <a:ext cx="108857" cy="92116"/>
            </a:xfrm>
            <a:custGeom>
              <a:avLst/>
              <a:gdLst/>
              <a:ahLst/>
              <a:cxnLst/>
              <a:rect l="l" t="t" r="r" b="b"/>
              <a:pathLst>
                <a:path w="1320" h="1117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302"/>
                    <a:pt x="5" y="606"/>
                    <a:pt x="9" y="922"/>
                  </a:cubicBezTo>
                  <a:cubicBezTo>
                    <a:pt x="328" y="1039"/>
                    <a:pt x="690" y="1102"/>
                    <a:pt x="1086" y="1115"/>
                  </a:cubicBezTo>
                  <a:cubicBezTo>
                    <a:pt x="1124" y="1116"/>
                    <a:pt x="1162" y="1116"/>
                    <a:pt x="1200" y="1116"/>
                  </a:cubicBezTo>
                  <a:cubicBezTo>
                    <a:pt x="1239" y="1116"/>
                    <a:pt x="1278" y="1116"/>
                    <a:pt x="1318" y="1114"/>
                  </a:cubicBezTo>
                  <a:cubicBezTo>
                    <a:pt x="1319" y="799"/>
                    <a:pt x="1314" y="486"/>
                    <a:pt x="1315" y="193"/>
                  </a:cubicBezTo>
                  <a:lnTo>
                    <a:pt x="1315" y="193"/>
                  </a:lnTo>
                  <a:lnTo>
                    <a:pt x="1104" y="195"/>
                  </a:lnTo>
                  <a:cubicBezTo>
                    <a:pt x="701" y="187"/>
                    <a:pt x="327" y="120"/>
                    <a:pt x="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2">
              <a:extLst>
                <a:ext uri="{FF2B5EF4-FFF2-40B4-BE49-F238E27FC236}">
                  <a16:creationId xmlns:a16="http://schemas.microsoft.com/office/drawing/2014/main" id="{BBC549BF-603C-D98B-B3F1-EE17E3DBC09A}"/>
                </a:ext>
              </a:extLst>
            </p:cNvPr>
            <p:cNvSpPr/>
            <p:nvPr/>
          </p:nvSpPr>
          <p:spPr>
            <a:xfrm>
              <a:off x="3770610" y="3561866"/>
              <a:ext cx="110342" cy="107125"/>
            </a:xfrm>
            <a:custGeom>
              <a:avLst/>
              <a:gdLst/>
              <a:ahLst/>
              <a:cxnLst/>
              <a:rect l="l" t="t" r="r" b="b"/>
              <a:pathLst>
                <a:path w="1338" h="1299" extrusionOk="0">
                  <a:moveTo>
                    <a:pt x="0" y="1"/>
                  </a:moveTo>
                  <a:cubicBezTo>
                    <a:pt x="1" y="1"/>
                    <a:pt x="1" y="1"/>
                    <a:pt x="2" y="1"/>
                  </a:cubicBezTo>
                  <a:lnTo>
                    <a:pt x="2" y="1"/>
                  </a:lnTo>
                  <a:cubicBezTo>
                    <a:pt x="2" y="1"/>
                    <a:pt x="2" y="1"/>
                    <a:pt x="2" y="1"/>
                  </a:cubicBezTo>
                  <a:close/>
                  <a:moveTo>
                    <a:pt x="2" y="1"/>
                  </a:moveTo>
                  <a:cubicBezTo>
                    <a:pt x="9" y="361"/>
                    <a:pt x="14" y="728"/>
                    <a:pt x="24" y="1103"/>
                  </a:cubicBezTo>
                  <a:cubicBezTo>
                    <a:pt x="349" y="1223"/>
                    <a:pt x="723" y="1290"/>
                    <a:pt x="1126" y="1298"/>
                  </a:cubicBezTo>
                  <a:lnTo>
                    <a:pt x="1337" y="1296"/>
                  </a:lnTo>
                  <a:cubicBezTo>
                    <a:pt x="1326" y="927"/>
                    <a:pt x="1325" y="569"/>
                    <a:pt x="1315" y="213"/>
                  </a:cubicBezTo>
                  <a:lnTo>
                    <a:pt x="1146" y="212"/>
                  </a:lnTo>
                  <a:cubicBezTo>
                    <a:pt x="723" y="202"/>
                    <a:pt x="337" y="130"/>
                    <a:pt x="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2">
              <a:extLst>
                <a:ext uri="{FF2B5EF4-FFF2-40B4-BE49-F238E27FC236}">
                  <a16:creationId xmlns:a16="http://schemas.microsoft.com/office/drawing/2014/main" id="{60F6353B-362F-49AC-FF68-36127250A231}"/>
                </a:ext>
              </a:extLst>
            </p:cNvPr>
            <p:cNvSpPr/>
            <p:nvPr/>
          </p:nvSpPr>
          <p:spPr>
            <a:xfrm>
              <a:off x="3768714" y="3470739"/>
              <a:ext cx="110259" cy="108775"/>
            </a:xfrm>
            <a:custGeom>
              <a:avLst/>
              <a:gdLst/>
              <a:ahLst/>
              <a:cxnLst/>
              <a:rect l="l" t="t" r="r" b="b"/>
              <a:pathLst>
                <a:path w="1337" h="1319" extrusionOk="0">
                  <a:moveTo>
                    <a:pt x="1" y="1"/>
                  </a:moveTo>
                  <a:lnTo>
                    <a:pt x="1" y="2"/>
                  </a:lnTo>
                  <a:cubicBezTo>
                    <a:pt x="6" y="278"/>
                    <a:pt x="16" y="562"/>
                    <a:pt x="22" y="839"/>
                  </a:cubicBezTo>
                  <a:cubicBezTo>
                    <a:pt x="22" y="929"/>
                    <a:pt x="23" y="1014"/>
                    <a:pt x="23" y="1106"/>
                  </a:cubicBezTo>
                  <a:cubicBezTo>
                    <a:pt x="359" y="1235"/>
                    <a:pt x="744" y="1307"/>
                    <a:pt x="1169" y="1317"/>
                  </a:cubicBezTo>
                  <a:lnTo>
                    <a:pt x="1336" y="1318"/>
                  </a:lnTo>
                  <a:cubicBezTo>
                    <a:pt x="1336" y="1100"/>
                    <a:pt x="1328" y="887"/>
                    <a:pt x="1328" y="670"/>
                  </a:cubicBezTo>
                  <a:cubicBezTo>
                    <a:pt x="1322" y="520"/>
                    <a:pt x="1321" y="379"/>
                    <a:pt x="1322" y="231"/>
                  </a:cubicBezTo>
                  <a:lnTo>
                    <a:pt x="1259" y="231"/>
                  </a:lnTo>
                  <a:cubicBezTo>
                    <a:pt x="1245" y="231"/>
                    <a:pt x="1231" y="232"/>
                    <a:pt x="1217" y="232"/>
                  </a:cubicBezTo>
                  <a:cubicBezTo>
                    <a:pt x="1210" y="232"/>
                    <a:pt x="1203" y="232"/>
                    <a:pt x="1196" y="231"/>
                  </a:cubicBezTo>
                  <a:cubicBezTo>
                    <a:pt x="787" y="224"/>
                    <a:pt x="383" y="146"/>
                    <a:pt x="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2">
              <a:extLst>
                <a:ext uri="{FF2B5EF4-FFF2-40B4-BE49-F238E27FC236}">
                  <a16:creationId xmlns:a16="http://schemas.microsoft.com/office/drawing/2014/main" id="{1568DA55-8284-C914-4603-4A6B74835641}"/>
                </a:ext>
              </a:extLst>
            </p:cNvPr>
            <p:cNvSpPr/>
            <p:nvPr/>
          </p:nvSpPr>
          <p:spPr>
            <a:xfrm>
              <a:off x="3767147" y="3379447"/>
              <a:ext cx="110671" cy="110589"/>
            </a:xfrm>
            <a:custGeom>
              <a:avLst/>
              <a:gdLst/>
              <a:ahLst/>
              <a:cxnLst/>
              <a:rect l="l" t="t" r="r" b="b"/>
              <a:pathLst>
                <a:path w="1342" h="1341" extrusionOk="0">
                  <a:moveTo>
                    <a:pt x="0" y="0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0"/>
                    <a:pt x="0" y="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3" y="87"/>
                    <a:pt x="1" y="176"/>
                    <a:pt x="4" y="261"/>
                  </a:cubicBezTo>
                  <a:cubicBezTo>
                    <a:pt x="8" y="523"/>
                    <a:pt x="13" y="784"/>
                    <a:pt x="20" y="1039"/>
                  </a:cubicBezTo>
                  <a:cubicBezTo>
                    <a:pt x="23" y="1063"/>
                    <a:pt x="23" y="1085"/>
                    <a:pt x="20" y="1109"/>
                  </a:cubicBezTo>
                  <a:cubicBezTo>
                    <a:pt x="401" y="1254"/>
                    <a:pt x="806" y="1331"/>
                    <a:pt x="1215" y="1340"/>
                  </a:cubicBezTo>
                  <a:cubicBezTo>
                    <a:pt x="1221" y="1340"/>
                    <a:pt x="1228" y="1340"/>
                    <a:pt x="1235" y="1340"/>
                  </a:cubicBezTo>
                  <a:cubicBezTo>
                    <a:pt x="1248" y="1340"/>
                    <a:pt x="1263" y="1340"/>
                    <a:pt x="1277" y="1340"/>
                  </a:cubicBezTo>
                  <a:cubicBezTo>
                    <a:pt x="1292" y="1340"/>
                    <a:pt x="1306" y="1339"/>
                    <a:pt x="1320" y="1339"/>
                  </a:cubicBezTo>
                  <a:cubicBezTo>
                    <a:pt x="1327" y="1339"/>
                    <a:pt x="1334" y="1339"/>
                    <a:pt x="1341" y="1340"/>
                  </a:cubicBezTo>
                  <a:cubicBezTo>
                    <a:pt x="1331" y="1182"/>
                    <a:pt x="1331" y="1021"/>
                    <a:pt x="1324" y="856"/>
                  </a:cubicBezTo>
                  <a:cubicBezTo>
                    <a:pt x="1323" y="659"/>
                    <a:pt x="1319" y="454"/>
                    <a:pt x="1312" y="254"/>
                  </a:cubicBezTo>
                  <a:lnTo>
                    <a:pt x="1272" y="254"/>
                  </a:lnTo>
                  <a:cubicBezTo>
                    <a:pt x="1266" y="255"/>
                    <a:pt x="1260" y="256"/>
                    <a:pt x="1253" y="256"/>
                  </a:cubicBezTo>
                  <a:cubicBezTo>
                    <a:pt x="1247" y="256"/>
                    <a:pt x="1241" y="255"/>
                    <a:pt x="1234" y="254"/>
                  </a:cubicBezTo>
                  <a:cubicBezTo>
                    <a:pt x="775" y="245"/>
                    <a:pt x="349" y="150"/>
                    <a:pt x="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2">
              <a:extLst>
                <a:ext uri="{FF2B5EF4-FFF2-40B4-BE49-F238E27FC236}">
                  <a16:creationId xmlns:a16="http://schemas.microsoft.com/office/drawing/2014/main" id="{E771B185-C755-42A7-C30B-965257E87CFE}"/>
                </a:ext>
              </a:extLst>
            </p:cNvPr>
            <p:cNvSpPr/>
            <p:nvPr/>
          </p:nvSpPr>
          <p:spPr>
            <a:xfrm>
              <a:off x="3765745" y="3288650"/>
              <a:ext cx="109764" cy="111826"/>
            </a:xfrm>
            <a:custGeom>
              <a:avLst/>
              <a:gdLst/>
              <a:ahLst/>
              <a:cxnLst/>
              <a:rect l="l" t="t" r="r" b="b"/>
              <a:pathLst>
                <a:path w="1331" h="1356" extrusionOk="0">
                  <a:moveTo>
                    <a:pt x="0" y="0"/>
                  </a:moveTo>
                  <a:cubicBezTo>
                    <a:pt x="0" y="366"/>
                    <a:pt x="10" y="720"/>
                    <a:pt x="17" y="1066"/>
                  </a:cubicBezTo>
                  <a:cubicBezTo>
                    <a:pt x="18" y="1081"/>
                    <a:pt x="16" y="1087"/>
                    <a:pt x="17" y="1101"/>
                  </a:cubicBezTo>
                  <a:cubicBezTo>
                    <a:pt x="266" y="1205"/>
                    <a:pt x="526" y="1278"/>
                    <a:pt x="793" y="1316"/>
                  </a:cubicBezTo>
                  <a:cubicBezTo>
                    <a:pt x="945" y="1339"/>
                    <a:pt x="1098" y="1351"/>
                    <a:pt x="1251" y="1354"/>
                  </a:cubicBezTo>
                  <a:cubicBezTo>
                    <a:pt x="1264" y="1355"/>
                    <a:pt x="1277" y="1355"/>
                    <a:pt x="1289" y="1355"/>
                  </a:cubicBezTo>
                  <a:cubicBezTo>
                    <a:pt x="1296" y="1355"/>
                    <a:pt x="1302" y="1354"/>
                    <a:pt x="1309" y="1354"/>
                  </a:cubicBezTo>
                  <a:cubicBezTo>
                    <a:pt x="1315" y="1354"/>
                    <a:pt x="1322" y="1355"/>
                    <a:pt x="1329" y="1355"/>
                  </a:cubicBezTo>
                  <a:cubicBezTo>
                    <a:pt x="1330" y="1350"/>
                    <a:pt x="1327" y="1341"/>
                    <a:pt x="1329" y="1334"/>
                  </a:cubicBezTo>
                  <a:cubicBezTo>
                    <a:pt x="1326" y="1180"/>
                    <a:pt x="1323" y="1024"/>
                    <a:pt x="1320" y="868"/>
                  </a:cubicBezTo>
                  <a:cubicBezTo>
                    <a:pt x="1319" y="671"/>
                    <a:pt x="1312" y="473"/>
                    <a:pt x="1308" y="267"/>
                  </a:cubicBezTo>
                  <a:lnTo>
                    <a:pt x="1289" y="267"/>
                  </a:lnTo>
                  <a:cubicBezTo>
                    <a:pt x="1287" y="267"/>
                    <a:pt x="1284" y="266"/>
                    <a:pt x="1281" y="266"/>
                  </a:cubicBezTo>
                  <a:cubicBezTo>
                    <a:pt x="1278" y="266"/>
                    <a:pt x="1275" y="267"/>
                    <a:pt x="1272" y="267"/>
                  </a:cubicBezTo>
                  <a:cubicBezTo>
                    <a:pt x="797" y="259"/>
                    <a:pt x="360" y="159"/>
                    <a:pt x="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2">
              <a:extLst>
                <a:ext uri="{FF2B5EF4-FFF2-40B4-BE49-F238E27FC236}">
                  <a16:creationId xmlns:a16="http://schemas.microsoft.com/office/drawing/2014/main" id="{34BC6069-65D1-D040-A1D2-2BDDF8D30FFF}"/>
                </a:ext>
              </a:extLst>
            </p:cNvPr>
            <p:cNvSpPr/>
            <p:nvPr/>
          </p:nvSpPr>
          <p:spPr>
            <a:xfrm>
              <a:off x="3941484" y="3167834"/>
              <a:ext cx="94260" cy="63253"/>
            </a:xfrm>
            <a:custGeom>
              <a:avLst/>
              <a:gdLst/>
              <a:ahLst/>
              <a:cxnLst/>
              <a:rect l="l" t="t" r="r" b="b"/>
              <a:pathLst>
                <a:path w="1143" h="767" extrusionOk="0">
                  <a:moveTo>
                    <a:pt x="1117" y="0"/>
                  </a:moveTo>
                  <a:cubicBezTo>
                    <a:pt x="951" y="175"/>
                    <a:pt x="717" y="324"/>
                    <a:pt x="443" y="435"/>
                  </a:cubicBezTo>
                  <a:cubicBezTo>
                    <a:pt x="300" y="491"/>
                    <a:pt x="151" y="535"/>
                    <a:pt x="0" y="565"/>
                  </a:cubicBezTo>
                  <a:cubicBezTo>
                    <a:pt x="122" y="695"/>
                    <a:pt x="292" y="767"/>
                    <a:pt x="469" y="767"/>
                  </a:cubicBezTo>
                  <a:cubicBezTo>
                    <a:pt x="490" y="767"/>
                    <a:pt x="512" y="766"/>
                    <a:pt x="533" y="764"/>
                  </a:cubicBezTo>
                  <a:cubicBezTo>
                    <a:pt x="639" y="751"/>
                    <a:pt x="740" y="713"/>
                    <a:pt x="829" y="654"/>
                  </a:cubicBezTo>
                  <a:cubicBezTo>
                    <a:pt x="1031" y="522"/>
                    <a:pt x="1142" y="290"/>
                    <a:pt x="1118" y="51"/>
                  </a:cubicBezTo>
                  <a:cubicBezTo>
                    <a:pt x="1117" y="35"/>
                    <a:pt x="1118" y="16"/>
                    <a:pt x="1117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2">
              <a:extLst>
                <a:ext uri="{FF2B5EF4-FFF2-40B4-BE49-F238E27FC236}">
                  <a16:creationId xmlns:a16="http://schemas.microsoft.com/office/drawing/2014/main" id="{AEEF2F53-BBFD-9C09-0457-CA3CF1B48294}"/>
                </a:ext>
              </a:extLst>
            </p:cNvPr>
            <p:cNvSpPr/>
            <p:nvPr/>
          </p:nvSpPr>
          <p:spPr>
            <a:xfrm>
              <a:off x="3763271" y="3199089"/>
              <a:ext cx="110342" cy="111743"/>
            </a:xfrm>
            <a:custGeom>
              <a:avLst/>
              <a:gdLst/>
              <a:ahLst/>
              <a:cxnLst/>
              <a:rect l="l" t="t" r="r" b="b"/>
              <a:pathLst>
                <a:path w="1338" h="1355" extrusionOk="0">
                  <a:moveTo>
                    <a:pt x="51" y="1"/>
                  </a:moveTo>
                  <a:lnTo>
                    <a:pt x="1" y="23"/>
                  </a:lnTo>
                  <a:cubicBezTo>
                    <a:pt x="12" y="392"/>
                    <a:pt x="16" y="745"/>
                    <a:pt x="25" y="1085"/>
                  </a:cubicBezTo>
                  <a:lnTo>
                    <a:pt x="30" y="1086"/>
                  </a:lnTo>
                  <a:cubicBezTo>
                    <a:pt x="390" y="1246"/>
                    <a:pt x="829" y="1346"/>
                    <a:pt x="1302" y="1355"/>
                  </a:cubicBezTo>
                  <a:cubicBezTo>
                    <a:pt x="1305" y="1354"/>
                    <a:pt x="1308" y="1354"/>
                    <a:pt x="1311" y="1354"/>
                  </a:cubicBezTo>
                  <a:cubicBezTo>
                    <a:pt x="1314" y="1354"/>
                    <a:pt x="1317" y="1354"/>
                    <a:pt x="1319" y="1355"/>
                  </a:cubicBezTo>
                  <a:lnTo>
                    <a:pt x="1338" y="1355"/>
                  </a:lnTo>
                  <a:cubicBezTo>
                    <a:pt x="1335" y="1199"/>
                    <a:pt x="1328" y="1034"/>
                    <a:pt x="1329" y="867"/>
                  </a:cubicBezTo>
                  <a:cubicBezTo>
                    <a:pt x="1322" y="667"/>
                    <a:pt x="1321" y="470"/>
                    <a:pt x="1317" y="265"/>
                  </a:cubicBezTo>
                  <a:cubicBezTo>
                    <a:pt x="841" y="258"/>
                    <a:pt x="410" y="160"/>
                    <a:pt x="5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2">
              <a:extLst>
                <a:ext uri="{FF2B5EF4-FFF2-40B4-BE49-F238E27FC236}">
                  <a16:creationId xmlns:a16="http://schemas.microsoft.com/office/drawing/2014/main" id="{30579B88-BB02-888E-2A3B-9915826B08FF}"/>
                </a:ext>
              </a:extLst>
            </p:cNvPr>
            <p:cNvSpPr/>
            <p:nvPr/>
          </p:nvSpPr>
          <p:spPr>
            <a:xfrm>
              <a:off x="3763271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2" y="0"/>
                  </a:moveTo>
                  <a:cubicBezTo>
                    <a:pt x="5" y="14"/>
                    <a:pt x="3" y="28"/>
                    <a:pt x="1" y="42"/>
                  </a:cubicBezTo>
                  <a:lnTo>
                    <a:pt x="51" y="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2">
              <a:extLst>
                <a:ext uri="{FF2B5EF4-FFF2-40B4-BE49-F238E27FC236}">
                  <a16:creationId xmlns:a16="http://schemas.microsoft.com/office/drawing/2014/main" id="{1316A3C4-FD37-B22A-A6E4-D5A43EB9510B}"/>
                </a:ext>
              </a:extLst>
            </p:cNvPr>
            <p:cNvSpPr/>
            <p:nvPr/>
          </p:nvSpPr>
          <p:spPr>
            <a:xfrm>
              <a:off x="3762116" y="3109282"/>
              <a:ext cx="109764" cy="111743"/>
            </a:xfrm>
            <a:custGeom>
              <a:avLst/>
              <a:gdLst/>
              <a:ahLst/>
              <a:cxnLst/>
              <a:rect l="l" t="t" r="r" b="b"/>
              <a:pathLst>
                <a:path w="1331" h="1355" extrusionOk="0">
                  <a:moveTo>
                    <a:pt x="79" y="0"/>
                  </a:moveTo>
                  <a:cubicBezTo>
                    <a:pt x="54" y="12"/>
                    <a:pt x="26" y="28"/>
                    <a:pt x="1" y="40"/>
                  </a:cubicBezTo>
                  <a:cubicBezTo>
                    <a:pt x="2" y="398"/>
                    <a:pt x="10" y="738"/>
                    <a:pt x="16" y="1070"/>
                  </a:cubicBezTo>
                  <a:lnTo>
                    <a:pt x="65" y="1090"/>
                  </a:lnTo>
                  <a:cubicBezTo>
                    <a:pt x="424" y="1249"/>
                    <a:pt x="855" y="1346"/>
                    <a:pt x="1331" y="1354"/>
                  </a:cubicBezTo>
                  <a:cubicBezTo>
                    <a:pt x="1328" y="1198"/>
                    <a:pt x="1326" y="1038"/>
                    <a:pt x="1319" y="873"/>
                  </a:cubicBezTo>
                  <a:cubicBezTo>
                    <a:pt x="1319" y="677"/>
                    <a:pt x="1314" y="471"/>
                    <a:pt x="1309" y="266"/>
                  </a:cubicBezTo>
                  <a:cubicBezTo>
                    <a:pt x="850" y="256"/>
                    <a:pt x="427" y="155"/>
                    <a:pt x="7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2">
              <a:extLst>
                <a:ext uri="{FF2B5EF4-FFF2-40B4-BE49-F238E27FC236}">
                  <a16:creationId xmlns:a16="http://schemas.microsoft.com/office/drawing/2014/main" id="{7755E1B7-C535-C6EE-F3C2-934023A3B82E}"/>
                </a:ext>
              </a:extLst>
            </p:cNvPr>
            <p:cNvSpPr/>
            <p:nvPr/>
          </p:nvSpPr>
          <p:spPr>
            <a:xfrm>
              <a:off x="3762034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3" y="1"/>
                  </a:moveTo>
                  <a:cubicBezTo>
                    <a:pt x="0" y="27"/>
                    <a:pt x="3" y="57"/>
                    <a:pt x="2" y="77"/>
                  </a:cubicBezTo>
                  <a:cubicBezTo>
                    <a:pt x="27" y="65"/>
                    <a:pt x="55" y="49"/>
                    <a:pt x="80" y="37"/>
                  </a:cubicBezTo>
                  <a:cubicBezTo>
                    <a:pt x="54" y="29"/>
                    <a:pt x="27" y="16"/>
                    <a:pt x="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2">
              <a:extLst>
                <a:ext uri="{FF2B5EF4-FFF2-40B4-BE49-F238E27FC236}">
                  <a16:creationId xmlns:a16="http://schemas.microsoft.com/office/drawing/2014/main" id="{81420F68-1407-DFD9-7732-9864537ABE10}"/>
                </a:ext>
              </a:extLst>
            </p:cNvPr>
            <p:cNvSpPr/>
            <p:nvPr/>
          </p:nvSpPr>
          <p:spPr>
            <a:xfrm>
              <a:off x="3924413" y="3082727"/>
              <a:ext cx="109187" cy="131701"/>
            </a:xfrm>
            <a:custGeom>
              <a:avLst/>
              <a:gdLst/>
              <a:ahLst/>
              <a:cxnLst/>
              <a:rect l="l" t="t" r="r" b="b"/>
              <a:pathLst>
                <a:path w="1324" h="1597" extrusionOk="0">
                  <a:moveTo>
                    <a:pt x="1287" y="0"/>
                  </a:moveTo>
                  <a:cubicBezTo>
                    <a:pt x="1125" y="148"/>
                    <a:pt x="913" y="277"/>
                    <a:pt x="664" y="377"/>
                  </a:cubicBezTo>
                  <a:cubicBezTo>
                    <a:pt x="453" y="460"/>
                    <a:pt x="233" y="518"/>
                    <a:pt x="8" y="551"/>
                  </a:cubicBezTo>
                  <a:cubicBezTo>
                    <a:pt x="4" y="564"/>
                    <a:pt x="4" y="578"/>
                    <a:pt x="6" y="592"/>
                  </a:cubicBezTo>
                  <a:cubicBezTo>
                    <a:pt x="1" y="799"/>
                    <a:pt x="8" y="1006"/>
                    <a:pt x="26" y="1211"/>
                  </a:cubicBezTo>
                  <a:cubicBezTo>
                    <a:pt x="28" y="1231"/>
                    <a:pt x="32" y="1252"/>
                    <a:pt x="39" y="1271"/>
                  </a:cubicBezTo>
                  <a:cubicBezTo>
                    <a:pt x="58" y="1395"/>
                    <a:pt x="117" y="1509"/>
                    <a:pt x="207" y="1596"/>
                  </a:cubicBezTo>
                  <a:cubicBezTo>
                    <a:pt x="358" y="1565"/>
                    <a:pt x="507" y="1522"/>
                    <a:pt x="650" y="1465"/>
                  </a:cubicBezTo>
                  <a:cubicBezTo>
                    <a:pt x="924" y="1354"/>
                    <a:pt x="1158" y="1207"/>
                    <a:pt x="1324" y="1032"/>
                  </a:cubicBezTo>
                  <a:cubicBezTo>
                    <a:pt x="1315" y="963"/>
                    <a:pt x="1314" y="895"/>
                    <a:pt x="1318" y="826"/>
                  </a:cubicBezTo>
                  <a:cubicBezTo>
                    <a:pt x="1314" y="747"/>
                    <a:pt x="1312" y="663"/>
                    <a:pt x="1314" y="585"/>
                  </a:cubicBezTo>
                  <a:cubicBezTo>
                    <a:pt x="1308" y="401"/>
                    <a:pt x="1307" y="204"/>
                    <a:pt x="128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2">
              <a:extLst>
                <a:ext uri="{FF2B5EF4-FFF2-40B4-BE49-F238E27FC236}">
                  <a16:creationId xmlns:a16="http://schemas.microsoft.com/office/drawing/2014/main" id="{8779A255-8300-A215-E0C0-CAD1CA4779E7}"/>
                </a:ext>
              </a:extLst>
            </p:cNvPr>
            <p:cNvSpPr/>
            <p:nvPr/>
          </p:nvSpPr>
          <p:spPr>
            <a:xfrm>
              <a:off x="3761539" y="3020546"/>
              <a:ext cx="125103" cy="110754"/>
            </a:xfrm>
            <a:custGeom>
              <a:avLst/>
              <a:gdLst/>
              <a:ahLst/>
              <a:cxnLst/>
              <a:rect l="l" t="t" r="r" b="b"/>
              <a:pathLst>
                <a:path w="1517" h="1343" extrusionOk="0">
                  <a:moveTo>
                    <a:pt x="151" y="1"/>
                  </a:moveTo>
                  <a:cubicBezTo>
                    <a:pt x="53" y="262"/>
                    <a:pt x="2" y="539"/>
                    <a:pt x="3" y="820"/>
                  </a:cubicBezTo>
                  <a:cubicBezTo>
                    <a:pt x="1" y="894"/>
                    <a:pt x="3" y="967"/>
                    <a:pt x="9" y="1040"/>
                  </a:cubicBezTo>
                  <a:cubicBezTo>
                    <a:pt x="33" y="1055"/>
                    <a:pt x="60" y="1068"/>
                    <a:pt x="86" y="1076"/>
                  </a:cubicBezTo>
                  <a:cubicBezTo>
                    <a:pt x="434" y="1232"/>
                    <a:pt x="857" y="1332"/>
                    <a:pt x="1316" y="1342"/>
                  </a:cubicBezTo>
                  <a:cubicBezTo>
                    <a:pt x="1314" y="1186"/>
                    <a:pt x="1312" y="1026"/>
                    <a:pt x="1312" y="863"/>
                  </a:cubicBezTo>
                  <a:cubicBezTo>
                    <a:pt x="1308" y="842"/>
                    <a:pt x="1307" y="820"/>
                    <a:pt x="1309" y="799"/>
                  </a:cubicBezTo>
                  <a:cubicBezTo>
                    <a:pt x="1305" y="573"/>
                    <a:pt x="1402" y="358"/>
                    <a:pt x="1516" y="262"/>
                  </a:cubicBezTo>
                  <a:cubicBezTo>
                    <a:pt x="1510" y="262"/>
                    <a:pt x="1505" y="262"/>
                    <a:pt x="1499" y="262"/>
                  </a:cubicBezTo>
                  <a:cubicBezTo>
                    <a:pt x="1487" y="262"/>
                    <a:pt x="1475" y="262"/>
                    <a:pt x="1464" y="262"/>
                  </a:cubicBezTo>
                  <a:cubicBezTo>
                    <a:pt x="1437" y="262"/>
                    <a:pt x="1411" y="262"/>
                    <a:pt x="1385" y="260"/>
                  </a:cubicBezTo>
                  <a:cubicBezTo>
                    <a:pt x="926" y="251"/>
                    <a:pt x="500" y="155"/>
                    <a:pt x="15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2">
              <a:extLst>
                <a:ext uri="{FF2B5EF4-FFF2-40B4-BE49-F238E27FC236}">
                  <a16:creationId xmlns:a16="http://schemas.microsoft.com/office/drawing/2014/main" id="{4BC40143-2E6D-FD7D-455D-490DE3C75C36}"/>
                </a:ext>
              </a:extLst>
            </p:cNvPr>
            <p:cNvSpPr/>
            <p:nvPr/>
          </p:nvSpPr>
          <p:spPr>
            <a:xfrm>
              <a:off x="3901817" y="3009001"/>
              <a:ext cx="128979" cy="119248"/>
            </a:xfrm>
            <a:custGeom>
              <a:avLst/>
              <a:gdLst/>
              <a:ahLst/>
              <a:cxnLst/>
              <a:rect l="l" t="t" r="r" b="b"/>
              <a:pathLst>
                <a:path w="1564" h="1446" extrusionOk="0">
                  <a:moveTo>
                    <a:pt x="1318" y="0"/>
                  </a:moveTo>
                  <a:cubicBezTo>
                    <a:pt x="1205" y="75"/>
                    <a:pt x="1086" y="137"/>
                    <a:pt x="959" y="184"/>
                  </a:cubicBezTo>
                  <a:cubicBezTo>
                    <a:pt x="652" y="302"/>
                    <a:pt x="330" y="373"/>
                    <a:pt x="1" y="395"/>
                  </a:cubicBezTo>
                  <a:lnTo>
                    <a:pt x="1" y="397"/>
                  </a:lnTo>
                  <a:cubicBezTo>
                    <a:pt x="103" y="478"/>
                    <a:pt x="178" y="591"/>
                    <a:pt x="213" y="717"/>
                  </a:cubicBezTo>
                  <a:cubicBezTo>
                    <a:pt x="240" y="830"/>
                    <a:pt x="258" y="945"/>
                    <a:pt x="269" y="1062"/>
                  </a:cubicBezTo>
                  <a:cubicBezTo>
                    <a:pt x="272" y="1181"/>
                    <a:pt x="278" y="1311"/>
                    <a:pt x="282" y="1445"/>
                  </a:cubicBezTo>
                  <a:cubicBezTo>
                    <a:pt x="507" y="1412"/>
                    <a:pt x="727" y="1354"/>
                    <a:pt x="938" y="1271"/>
                  </a:cubicBezTo>
                  <a:cubicBezTo>
                    <a:pt x="1187" y="1171"/>
                    <a:pt x="1399" y="1042"/>
                    <a:pt x="1561" y="894"/>
                  </a:cubicBezTo>
                  <a:lnTo>
                    <a:pt x="1564" y="889"/>
                  </a:lnTo>
                  <a:cubicBezTo>
                    <a:pt x="1553" y="768"/>
                    <a:pt x="1533" y="647"/>
                    <a:pt x="1506" y="529"/>
                  </a:cubicBezTo>
                  <a:cubicBezTo>
                    <a:pt x="1498" y="477"/>
                    <a:pt x="1484" y="422"/>
                    <a:pt x="1471" y="369"/>
                  </a:cubicBezTo>
                  <a:cubicBezTo>
                    <a:pt x="1435" y="239"/>
                    <a:pt x="1384" y="117"/>
                    <a:pt x="1318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2">
              <a:extLst>
                <a:ext uri="{FF2B5EF4-FFF2-40B4-BE49-F238E27FC236}">
                  <a16:creationId xmlns:a16="http://schemas.microsoft.com/office/drawing/2014/main" id="{CBEE7C3F-DE09-AE57-5E3F-152B7005C896}"/>
                </a:ext>
              </a:extLst>
            </p:cNvPr>
            <p:cNvSpPr/>
            <p:nvPr/>
          </p:nvSpPr>
          <p:spPr>
            <a:xfrm>
              <a:off x="3773909" y="2929254"/>
              <a:ext cx="236517" cy="112898"/>
            </a:xfrm>
            <a:custGeom>
              <a:avLst/>
              <a:gdLst/>
              <a:ahLst/>
              <a:cxnLst/>
              <a:rect l="l" t="t" r="r" b="b"/>
              <a:pathLst>
                <a:path w="2868" h="1369" extrusionOk="0">
                  <a:moveTo>
                    <a:pt x="1460" y="0"/>
                  </a:moveTo>
                  <a:cubicBezTo>
                    <a:pt x="1367" y="0"/>
                    <a:pt x="1272" y="10"/>
                    <a:pt x="1175" y="31"/>
                  </a:cubicBezTo>
                  <a:cubicBezTo>
                    <a:pt x="615" y="152"/>
                    <a:pt x="220" y="575"/>
                    <a:pt x="15" y="1070"/>
                  </a:cubicBezTo>
                  <a:lnTo>
                    <a:pt x="15" y="1071"/>
                  </a:lnTo>
                  <a:lnTo>
                    <a:pt x="1" y="1108"/>
                  </a:lnTo>
                  <a:cubicBezTo>
                    <a:pt x="348" y="1262"/>
                    <a:pt x="774" y="1358"/>
                    <a:pt x="1234" y="1367"/>
                  </a:cubicBezTo>
                  <a:cubicBezTo>
                    <a:pt x="1250" y="1368"/>
                    <a:pt x="1265" y="1369"/>
                    <a:pt x="1281" y="1369"/>
                  </a:cubicBezTo>
                  <a:cubicBezTo>
                    <a:pt x="1291" y="1369"/>
                    <a:pt x="1302" y="1368"/>
                    <a:pt x="1313" y="1368"/>
                  </a:cubicBezTo>
                  <a:lnTo>
                    <a:pt x="1366" y="1368"/>
                  </a:lnTo>
                  <a:cubicBezTo>
                    <a:pt x="1390" y="1343"/>
                    <a:pt x="1420" y="1319"/>
                    <a:pt x="1449" y="1316"/>
                  </a:cubicBezTo>
                  <a:cubicBezTo>
                    <a:pt x="1452" y="1314"/>
                    <a:pt x="1456" y="1314"/>
                    <a:pt x="1460" y="1314"/>
                  </a:cubicBezTo>
                  <a:cubicBezTo>
                    <a:pt x="1480" y="1314"/>
                    <a:pt x="1510" y="1329"/>
                    <a:pt x="1545" y="1359"/>
                  </a:cubicBezTo>
                  <a:lnTo>
                    <a:pt x="1550" y="1362"/>
                  </a:lnTo>
                  <a:cubicBezTo>
                    <a:pt x="1879" y="1340"/>
                    <a:pt x="2201" y="1268"/>
                    <a:pt x="2509" y="1151"/>
                  </a:cubicBezTo>
                  <a:cubicBezTo>
                    <a:pt x="2636" y="1102"/>
                    <a:pt x="2755" y="1042"/>
                    <a:pt x="2868" y="967"/>
                  </a:cubicBezTo>
                  <a:cubicBezTo>
                    <a:pt x="2589" y="427"/>
                    <a:pt x="2072" y="0"/>
                    <a:pt x="146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2">
              <a:extLst>
                <a:ext uri="{FF2B5EF4-FFF2-40B4-BE49-F238E27FC236}">
                  <a16:creationId xmlns:a16="http://schemas.microsoft.com/office/drawing/2014/main" id="{0D421CBF-9511-CFB3-55F9-6D48576ADE22}"/>
                </a:ext>
              </a:extLst>
            </p:cNvPr>
            <p:cNvSpPr/>
            <p:nvPr/>
          </p:nvSpPr>
          <p:spPr>
            <a:xfrm>
              <a:off x="3805824" y="2929172"/>
              <a:ext cx="162296" cy="46512"/>
            </a:xfrm>
            <a:custGeom>
              <a:avLst/>
              <a:gdLst/>
              <a:ahLst/>
              <a:cxnLst/>
              <a:rect l="l" t="t" r="r" b="b"/>
              <a:pathLst>
                <a:path w="1968" h="564" extrusionOk="0">
                  <a:moveTo>
                    <a:pt x="1068" y="0"/>
                  </a:moveTo>
                  <a:cubicBezTo>
                    <a:pt x="976" y="0"/>
                    <a:pt x="882" y="10"/>
                    <a:pt x="786" y="31"/>
                  </a:cubicBezTo>
                  <a:cubicBezTo>
                    <a:pt x="484" y="97"/>
                    <a:pt x="209" y="255"/>
                    <a:pt x="1" y="483"/>
                  </a:cubicBezTo>
                  <a:cubicBezTo>
                    <a:pt x="221" y="531"/>
                    <a:pt x="446" y="558"/>
                    <a:pt x="673" y="561"/>
                  </a:cubicBezTo>
                  <a:cubicBezTo>
                    <a:pt x="691" y="562"/>
                    <a:pt x="708" y="563"/>
                    <a:pt x="725" y="563"/>
                  </a:cubicBezTo>
                  <a:cubicBezTo>
                    <a:pt x="739" y="563"/>
                    <a:pt x="753" y="562"/>
                    <a:pt x="767" y="562"/>
                  </a:cubicBezTo>
                  <a:cubicBezTo>
                    <a:pt x="780" y="562"/>
                    <a:pt x="792" y="563"/>
                    <a:pt x="805" y="563"/>
                  </a:cubicBezTo>
                  <a:cubicBezTo>
                    <a:pt x="861" y="563"/>
                    <a:pt x="989" y="558"/>
                    <a:pt x="989" y="558"/>
                  </a:cubicBezTo>
                  <a:cubicBezTo>
                    <a:pt x="1318" y="535"/>
                    <a:pt x="1640" y="464"/>
                    <a:pt x="1948" y="347"/>
                  </a:cubicBezTo>
                  <a:cubicBezTo>
                    <a:pt x="1956" y="343"/>
                    <a:pt x="1966" y="338"/>
                    <a:pt x="1967" y="333"/>
                  </a:cubicBezTo>
                  <a:cubicBezTo>
                    <a:pt x="1711" y="129"/>
                    <a:pt x="1403" y="0"/>
                    <a:pt x="1068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2">
              <a:extLst>
                <a:ext uri="{FF2B5EF4-FFF2-40B4-BE49-F238E27FC236}">
                  <a16:creationId xmlns:a16="http://schemas.microsoft.com/office/drawing/2014/main" id="{48F92976-CAAA-59F4-224C-05C144A57A03}"/>
                </a:ext>
              </a:extLst>
            </p:cNvPr>
            <p:cNvSpPr/>
            <p:nvPr/>
          </p:nvSpPr>
          <p:spPr>
            <a:xfrm>
              <a:off x="3861985" y="3042977"/>
              <a:ext cx="23503" cy="716808"/>
            </a:xfrm>
            <a:custGeom>
              <a:avLst/>
              <a:gdLst/>
              <a:ahLst/>
              <a:cxnLst/>
              <a:rect l="l" t="t" r="r" b="b"/>
              <a:pathLst>
                <a:path w="285" h="8692" extrusionOk="0">
                  <a:moveTo>
                    <a:pt x="284" y="0"/>
                  </a:moveTo>
                  <a:cubicBezTo>
                    <a:pt x="176" y="101"/>
                    <a:pt x="86" y="309"/>
                    <a:pt x="89" y="527"/>
                  </a:cubicBezTo>
                  <a:cubicBezTo>
                    <a:pt x="87" y="550"/>
                    <a:pt x="87" y="571"/>
                    <a:pt x="91" y="592"/>
                  </a:cubicBezTo>
                  <a:cubicBezTo>
                    <a:pt x="91" y="754"/>
                    <a:pt x="93" y="915"/>
                    <a:pt x="96" y="1071"/>
                  </a:cubicBezTo>
                  <a:cubicBezTo>
                    <a:pt x="101" y="1277"/>
                    <a:pt x="105" y="1482"/>
                    <a:pt x="107" y="1679"/>
                  </a:cubicBezTo>
                  <a:cubicBezTo>
                    <a:pt x="114" y="1842"/>
                    <a:pt x="114" y="2004"/>
                    <a:pt x="117" y="2160"/>
                  </a:cubicBezTo>
                  <a:cubicBezTo>
                    <a:pt x="122" y="2352"/>
                    <a:pt x="122" y="2538"/>
                    <a:pt x="129" y="2725"/>
                  </a:cubicBezTo>
                  <a:cubicBezTo>
                    <a:pt x="125" y="2536"/>
                    <a:pt x="125" y="2351"/>
                    <a:pt x="121" y="2158"/>
                  </a:cubicBezTo>
                  <a:cubicBezTo>
                    <a:pt x="117" y="2005"/>
                    <a:pt x="118" y="1839"/>
                    <a:pt x="110" y="1679"/>
                  </a:cubicBezTo>
                  <a:cubicBezTo>
                    <a:pt x="110" y="1482"/>
                    <a:pt x="104" y="1275"/>
                    <a:pt x="100" y="1070"/>
                  </a:cubicBezTo>
                  <a:cubicBezTo>
                    <a:pt x="96" y="913"/>
                    <a:pt x="93" y="752"/>
                    <a:pt x="93" y="591"/>
                  </a:cubicBezTo>
                  <a:cubicBezTo>
                    <a:pt x="89" y="570"/>
                    <a:pt x="87" y="548"/>
                    <a:pt x="91" y="527"/>
                  </a:cubicBezTo>
                  <a:cubicBezTo>
                    <a:pt x="87" y="312"/>
                    <a:pt x="176" y="110"/>
                    <a:pt x="281" y="9"/>
                  </a:cubicBezTo>
                  <a:cubicBezTo>
                    <a:pt x="281" y="6"/>
                    <a:pt x="283" y="3"/>
                    <a:pt x="284" y="2"/>
                  </a:cubicBezTo>
                  <a:lnTo>
                    <a:pt x="284" y="0"/>
                  </a:lnTo>
                  <a:close/>
                  <a:moveTo>
                    <a:pt x="129" y="2820"/>
                  </a:moveTo>
                  <a:cubicBezTo>
                    <a:pt x="130" y="2871"/>
                    <a:pt x="131" y="2922"/>
                    <a:pt x="132" y="2972"/>
                  </a:cubicBezTo>
                  <a:lnTo>
                    <a:pt x="132" y="2972"/>
                  </a:lnTo>
                  <a:cubicBezTo>
                    <a:pt x="131" y="2922"/>
                    <a:pt x="131" y="2871"/>
                    <a:pt x="131" y="2820"/>
                  </a:cubicBezTo>
                  <a:close/>
                  <a:moveTo>
                    <a:pt x="132" y="2972"/>
                  </a:moveTo>
                  <a:lnTo>
                    <a:pt x="132" y="2972"/>
                  </a:lnTo>
                  <a:cubicBezTo>
                    <a:pt x="134" y="3066"/>
                    <a:pt x="137" y="3158"/>
                    <a:pt x="139" y="3246"/>
                  </a:cubicBezTo>
                  <a:cubicBezTo>
                    <a:pt x="143" y="3453"/>
                    <a:pt x="150" y="3651"/>
                    <a:pt x="152" y="3848"/>
                  </a:cubicBezTo>
                  <a:cubicBezTo>
                    <a:pt x="155" y="4004"/>
                    <a:pt x="157" y="4159"/>
                    <a:pt x="160" y="4315"/>
                  </a:cubicBezTo>
                  <a:cubicBezTo>
                    <a:pt x="159" y="4320"/>
                    <a:pt x="162" y="4329"/>
                    <a:pt x="160" y="4336"/>
                  </a:cubicBezTo>
                  <a:cubicBezTo>
                    <a:pt x="153" y="4334"/>
                    <a:pt x="146" y="4334"/>
                    <a:pt x="139" y="4334"/>
                  </a:cubicBezTo>
                  <a:cubicBezTo>
                    <a:pt x="145" y="4334"/>
                    <a:pt x="152" y="4334"/>
                    <a:pt x="159" y="4336"/>
                  </a:cubicBezTo>
                  <a:cubicBezTo>
                    <a:pt x="166" y="4534"/>
                    <a:pt x="172" y="4739"/>
                    <a:pt x="173" y="4936"/>
                  </a:cubicBezTo>
                  <a:cubicBezTo>
                    <a:pt x="179" y="5101"/>
                    <a:pt x="180" y="5262"/>
                    <a:pt x="188" y="5420"/>
                  </a:cubicBezTo>
                  <a:cubicBezTo>
                    <a:pt x="188" y="5567"/>
                    <a:pt x="188" y="5708"/>
                    <a:pt x="195" y="5857"/>
                  </a:cubicBezTo>
                  <a:cubicBezTo>
                    <a:pt x="195" y="6067"/>
                    <a:pt x="202" y="6272"/>
                    <a:pt x="204" y="6480"/>
                  </a:cubicBezTo>
                  <a:cubicBezTo>
                    <a:pt x="207" y="6273"/>
                    <a:pt x="198" y="6067"/>
                    <a:pt x="197" y="5856"/>
                  </a:cubicBezTo>
                  <a:cubicBezTo>
                    <a:pt x="190" y="5708"/>
                    <a:pt x="191" y="5565"/>
                    <a:pt x="191" y="5421"/>
                  </a:cubicBezTo>
                  <a:cubicBezTo>
                    <a:pt x="183" y="5261"/>
                    <a:pt x="180" y="5099"/>
                    <a:pt x="176" y="4938"/>
                  </a:cubicBezTo>
                  <a:lnTo>
                    <a:pt x="162" y="4316"/>
                  </a:lnTo>
                  <a:cubicBezTo>
                    <a:pt x="157" y="4159"/>
                    <a:pt x="155" y="4003"/>
                    <a:pt x="155" y="3849"/>
                  </a:cubicBezTo>
                  <a:lnTo>
                    <a:pt x="141" y="3245"/>
                  </a:lnTo>
                  <a:cubicBezTo>
                    <a:pt x="139" y="3158"/>
                    <a:pt x="135" y="3066"/>
                    <a:pt x="132" y="2972"/>
                  </a:cubicBezTo>
                  <a:close/>
                  <a:moveTo>
                    <a:pt x="207" y="6571"/>
                  </a:moveTo>
                  <a:cubicBezTo>
                    <a:pt x="209" y="6652"/>
                    <a:pt x="211" y="6732"/>
                    <a:pt x="213" y="6814"/>
                  </a:cubicBezTo>
                  <a:lnTo>
                    <a:pt x="213" y="6814"/>
                  </a:lnTo>
                  <a:cubicBezTo>
                    <a:pt x="212" y="6733"/>
                    <a:pt x="210" y="6652"/>
                    <a:pt x="208" y="6571"/>
                  </a:cubicBezTo>
                  <a:close/>
                  <a:moveTo>
                    <a:pt x="213" y="6814"/>
                  </a:moveTo>
                  <a:cubicBezTo>
                    <a:pt x="217" y="7043"/>
                    <a:pt x="220" y="7274"/>
                    <a:pt x="227" y="7509"/>
                  </a:cubicBezTo>
                  <a:lnTo>
                    <a:pt x="227" y="7509"/>
                  </a:lnTo>
                  <a:cubicBezTo>
                    <a:pt x="220" y="7273"/>
                    <a:pt x="218" y="7042"/>
                    <a:pt x="213" y="6814"/>
                  </a:cubicBezTo>
                  <a:close/>
                  <a:moveTo>
                    <a:pt x="227" y="7509"/>
                  </a:moveTo>
                  <a:cubicBezTo>
                    <a:pt x="228" y="7535"/>
                    <a:pt x="228" y="7562"/>
                    <a:pt x="229" y="7589"/>
                  </a:cubicBezTo>
                  <a:lnTo>
                    <a:pt x="229" y="7589"/>
                  </a:lnTo>
                  <a:cubicBezTo>
                    <a:pt x="229" y="7588"/>
                    <a:pt x="229" y="7588"/>
                    <a:pt x="229" y="7588"/>
                  </a:cubicBezTo>
                  <a:cubicBezTo>
                    <a:pt x="228" y="7561"/>
                    <a:pt x="228" y="7535"/>
                    <a:pt x="227" y="7509"/>
                  </a:cubicBezTo>
                  <a:close/>
                  <a:moveTo>
                    <a:pt x="0" y="8510"/>
                  </a:moveTo>
                  <a:cubicBezTo>
                    <a:pt x="38" y="8511"/>
                    <a:pt x="76" y="8511"/>
                    <a:pt x="114" y="8511"/>
                  </a:cubicBezTo>
                  <a:cubicBezTo>
                    <a:pt x="76" y="8511"/>
                    <a:pt x="38" y="8510"/>
                    <a:pt x="0" y="8510"/>
                  </a:cubicBezTo>
                  <a:close/>
                  <a:moveTo>
                    <a:pt x="232" y="8509"/>
                  </a:moveTo>
                  <a:lnTo>
                    <a:pt x="232" y="8509"/>
                  </a:lnTo>
                  <a:cubicBezTo>
                    <a:pt x="191" y="8510"/>
                    <a:pt x="153" y="8511"/>
                    <a:pt x="114" y="8511"/>
                  </a:cubicBezTo>
                  <a:cubicBezTo>
                    <a:pt x="153" y="8511"/>
                    <a:pt x="191" y="8511"/>
                    <a:pt x="232" y="8509"/>
                  </a:cubicBezTo>
                  <a:close/>
                  <a:moveTo>
                    <a:pt x="229" y="7589"/>
                  </a:moveTo>
                  <a:cubicBezTo>
                    <a:pt x="228" y="7882"/>
                    <a:pt x="233" y="8194"/>
                    <a:pt x="232" y="8509"/>
                  </a:cubicBezTo>
                  <a:cubicBezTo>
                    <a:pt x="236" y="8545"/>
                    <a:pt x="238" y="8584"/>
                    <a:pt x="236" y="8622"/>
                  </a:cubicBezTo>
                  <a:cubicBezTo>
                    <a:pt x="236" y="8645"/>
                    <a:pt x="235" y="8667"/>
                    <a:pt x="233" y="8691"/>
                  </a:cubicBezTo>
                  <a:cubicBezTo>
                    <a:pt x="235" y="8669"/>
                    <a:pt x="236" y="8646"/>
                    <a:pt x="236" y="8624"/>
                  </a:cubicBezTo>
                  <a:cubicBezTo>
                    <a:pt x="238" y="8584"/>
                    <a:pt x="236" y="8545"/>
                    <a:pt x="233" y="8507"/>
                  </a:cubicBezTo>
                  <a:cubicBezTo>
                    <a:pt x="235" y="8194"/>
                    <a:pt x="228" y="7884"/>
                    <a:pt x="229" y="7589"/>
                  </a:cubicBezTo>
                  <a:cubicBezTo>
                    <a:pt x="229" y="7589"/>
                    <a:pt x="229" y="7589"/>
                    <a:pt x="229" y="7589"/>
                  </a:cubicBez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2">
              <a:extLst>
                <a:ext uri="{FF2B5EF4-FFF2-40B4-BE49-F238E27FC236}">
                  <a16:creationId xmlns:a16="http://schemas.microsoft.com/office/drawing/2014/main" id="{B7BF3C9F-6CC4-179D-8FB2-859CE37475D1}"/>
                </a:ext>
              </a:extLst>
            </p:cNvPr>
            <p:cNvSpPr/>
            <p:nvPr/>
          </p:nvSpPr>
          <p:spPr>
            <a:xfrm>
              <a:off x="3853986" y="3744368"/>
              <a:ext cx="27627" cy="15421"/>
            </a:xfrm>
            <a:custGeom>
              <a:avLst/>
              <a:gdLst/>
              <a:ahLst/>
              <a:cxnLst/>
              <a:rect l="l" t="t" r="r" b="b"/>
              <a:pathLst>
                <a:path w="335" h="187" extrusionOk="0">
                  <a:moveTo>
                    <a:pt x="17" y="1"/>
                  </a:moveTo>
                  <a:lnTo>
                    <a:pt x="17" y="19"/>
                  </a:lnTo>
                  <a:cubicBezTo>
                    <a:pt x="18" y="72"/>
                    <a:pt x="13" y="124"/>
                    <a:pt x="0" y="176"/>
                  </a:cubicBezTo>
                  <a:lnTo>
                    <a:pt x="305" y="176"/>
                  </a:lnTo>
                  <a:lnTo>
                    <a:pt x="316" y="186"/>
                  </a:lnTo>
                  <a:lnTo>
                    <a:pt x="330" y="186"/>
                  </a:lnTo>
                  <a:cubicBezTo>
                    <a:pt x="332" y="164"/>
                    <a:pt x="333" y="140"/>
                    <a:pt x="333" y="117"/>
                  </a:cubicBezTo>
                  <a:cubicBezTo>
                    <a:pt x="335" y="79"/>
                    <a:pt x="333" y="41"/>
                    <a:pt x="328" y="4"/>
                  </a:cubicBezTo>
                  <a:cubicBezTo>
                    <a:pt x="288" y="5"/>
                    <a:pt x="250" y="6"/>
                    <a:pt x="211" y="6"/>
                  </a:cubicBezTo>
                  <a:cubicBezTo>
                    <a:pt x="173" y="6"/>
                    <a:pt x="135" y="6"/>
                    <a:pt x="97" y="5"/>
                  </a:cubicBezTo>
                  <a:cubicBezTo>
                    <a:pt x="70" y="4"/>
                    <a:pt x="44" y="2"/>
                    <a:pt x="17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2">
              <a:extLst>
                <a:ext uri="{FF2B5EF4-FFF2-40B4-BE49-F238E27FC236}">
                  <a16:creationId xmlns:a16="http://schemas.microsoft.com/office/drawing/2014/main" id="{546F100E-3320-B0A3-E0C6-28A83765E7EF}"/>
                </a:ext>
              </a:extLst>
            </p:cNvPr>
            <p:cNvSpPr/>
            <p:nvPr/>
          </p:nvSpPr>
          <p:spPr>
            <a:xfrm>
              <a:off x="3854893" y="3668662"/>
              <a:ext cx="26390" cy="76282"/>
            </a:xfrm>
            <a:custGeom>
              <a:avLst/>
              <a:gdLst/>
              <a:ahLst/>
              <a:cxnLst/>
              <a:rect l="l" t="t" r="r" b="b"/>
              <a:pathLst>
                <a:path w="320" h="925" extrusionOk="0">
                  <a:moveTo>
                    <a:pt x="315" y="1"/>
                  </a:moveTo>
                  <a:lnTo>
                    <a:pt x="104" y="3"/>
                  </a:lnTo>
                  <a:cubicBezTo>
                    <a:pt x="71" y="3"/>
                    <a:pt x="37" y="2"/>
                    <a:pt x="3" y="1"/>
                  </a:cubicBezTo>
                  <a:lnTo>
                    <a:pt x="3" y="1"/>
                  </a:lnTo>
                  <a:cubicBezTo>
                    <a:pt x="0" y="264"/>
                    <a:pt x="6" y="539"/>
                    <a:pt x="4" y="819"/>
                  </a:cubicBezTo>
                  <a:cubicBezTo>
                    <a:pt x="7" y="851"/>
                    <a:pt x="7" y="882"/>
                    <a:pt x="6" y="913"/>
                  </a:cubicBezTo>
                  <a:lnTo>
                    <a:pt x="6" y="919"/>
                  </a:lnTo>
                  <a:cubicBezTo>
                    <a:pt x="33" y="920"/>
                    <a:pt x="59" y="922"/>
                    <a:pt x="85" y="923"/>
                  </a:cubicBezTo>
                  <a:cubicBezTo>
                    <a:pt x="124" y="923"/>
                    <a:pt x="162" y="924"/>
                    <a:pt x="200" y="924"/>
                  </a:cubicBezTo>
                  <a:cubicBezTo>
                    <a:pt x="239" y="924"/>
                    <a:pt x="277" y="924"/>
                    <a:pt x="317" y="922"/>
                  </a:cubicBezTo>
                  <a:cubicBezTo>
                    <a:pt x="319" y="607"/>
                    <a:pt x="314" y="294"/>
                    <a:pt x="315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2">
              <a:extLst>
                <a:ext uri="{FF2B5EF4-FFF2-40B4-BE49-F238E27FC236}">
                  <a16:creationId xmlns:a16="http://schemas.microsoft.com/office/drawing/2014/main" id="{FD3F971C-EDC5-D2B1-6259-67551CC30944}"/>
                </a:ext>
              </a:extLst>
            </p:cNvPr>
            <p:cNvSpPr/>
            <p:nvPr/>
          </p:nvSpPr>
          <p:spPr>
            <a:xfrm>
              <a:off x="3853243" y="3578855"/>
              <a:ext cx="27544" cy="90137"/>
            </a:xfrm>
            <a:custGeom>
              <a:avLst/>
              <a:gdLst/>
              <a:ahLst/>
              <a:cxnLst/>
              <a:rect l="l" t="t" r="r" b="b"/>
              <a:pathLst>
                <a:path w="334" h="1093" extrusionOk="0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lnTo>
                    <a:pt x="2" y="0"/>
                  </a:lnTo>
                  <a:cubicBezTo>
                    <a:pt x="2" y="0"/>
                    <a:pt x="2" y="0"/>
                    <a:pt x="2" y="0"/>
                  </a:cubicBezTo>
                  <a:close/>
                  <a:moveTo>
                    <a:pt x="2" y="0"/>
                  </a:moveTo>
                  <a:cubicBezTo>
                    <a:pt x="9" y="322"/>
                    <a:pt x="9" y="651"/>
                    <a:pt x="20" y="990"/>
                  </a:cubicBezTo>
                  <a:lnTo>
                    <a:pt x="22" y="1084"/>
                  </a:lnTo>
                  <a:cubicBezTo>
                    <a:pt x="22" y="1085"/>
                    <a:pt x="22" y="1087"/>
                    <a:pt x="22" y="1088"/>
                  </a:cubicBezTo>
                  <a:cubicBezTo>
                    <a:pt x="55" y="1091"/>
                    <a:pt x="89" y="1091"/>
                    <a:pt x="123" y="1092"/>
                  </a:cubicBezTo>
                  <a:lnTo>
                    <a:pt x="334" y="1090"/>
                  </a:lnTo>
                  <a:cubicBezTo>
                    <a:pt x="323" y="744"/>
                    <a:pt x="321" y="406"/>
                    <a:pt x="313" y="73"/>
                  </a:cubicBezTo>
                  <a:lnTo>
                    <a:pt x="310" y="7"/>
                  </a:lnTo>
                  <a:lnTo>
                    <a:pt x="143" y="6"/>
                  </a:lnTo>
                  <a:cubicBezTo>
                    <a:pt x="95" y="4"/>
                    <a:pt x="48" y="3"/>
                    <a:pt x="2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2">
              <a:extLst>
                <a:ext uri="{FF2B5EF4-FFF2-40B4-BE49-F238E27FC236}">
                  <a16:creationId xmlns:a16="http://schemas.microsoft.com/office/drawing/2014/main" id="{C782277E-23B2-694B-613B-F8C1EF91367A}"/>
                </a:ext>
              </a:extLst>
            </p:cNvPr>
            <p:cNvSpPr/>
            <p:nvPr/>
          </p:nvSpPr>
          <p:spPr>
            <a:xfrm>
              <a:off x="3851841" y="3489212"/>
              <a:ext cx="27132" cy="90384"/>
            </a:xfrm>
            <a:custGeom>
              <a:avLst/>
              <a:gdLst/>
              <a:ahLst/>
              <a:cxnLst/>
              <a:rect l="l" t="t" r="r" b="b"/>
              <a:pathLst>
                <a:path w="329" h="1096" extrusionOk="0">
                  <a:moveTo>
                    <a:pt x="2" y="0"/>
                  </a:moveTo>
                  <a:lnTo>
                    <a:pt x="2" y="0"/>
                  </a:lnTo>
                  <a:cubicBezTo>
                    <a:pt x="1" y="114"/>
                    <a:pt x="4" y="225"/>
                    <a:pt x="6" y="345"/>
                  </a:cubicBezTo>
                  <a:cubicBezTo>
                    <a:pt x="6" y="564"/>
                    <a:pt x="16" y="778"/>
                    <a:pt x="18" y="994"/>
                  </a:cubicBezTo>
                  <a:lnTo>
                    <a:pt x="19" y="1084"/>
                  </a:lnTo>
                  <a:cubicBezTo>
                    <a:pt x="19" y="1086"/>
                    <a:pt x="19" y="1087"/>
                    <a:pt x="19" y="1089"/>
                  </a:cubicBezTo>
                  <a:cubicBezTo>
                    <a:pt x="65" y="1091"/>
                    <a:pt x="113" y="1093"/>
                    <a:pt x="161" y="1094"/>
                  </a:cubicBezTo>
                  <a:lnTo>
                    <a:pt x="328" y="1096"/>
                  </a:lnTo>
                  <a:lnTo>
                    <a:pt x="328" y="1070"/>
                  </a:lnTo>
                  <a:cubicBezTo>
                    <a:pt x="328" y="862"/>
                    <a:pt x="320" y="657"/>
                    <a:pt x="320" y="447"/>
                  </a:cubicBezTo>
                  <a:cubicBezTo>
                    <a:pt x="314" y="298"/>
                    <a:pt x="313" y="158"/>
                    <a:pt x="313" y="10"/>
                  </a:cubicBezTo>
                  <a:lnTo>
                    <a:pt x="188" y="10"/>
                  </a:lnTo>
                  <a:cubicBezTo>
                    <a:pt x="124" y="9"/>
                    <a:pt x="63" y="6"/>
                    <a:pt x="2" y="2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2">
              <a:extLst>
                <a:ext uri="{FF2B5EF4-FFF2-40B4-BE49-F238E27FC236}">
                  <a16:creationId xmlns:a16="http://schemas.microsoft.com/office/drawing/2014/main" id="{41E20B58-3710-0B08-E6E1-4C11921C028C}"/>
                </a:ext>
              </a:extLst>
            </p:cNvPr>
            <p:cNvSpPr/>
            <p:nvPr/>
          </p:nvSpPr>
          <p:spPr>
            <a:xfrm>
              <a:off x="3868088" y="3400394"/>
              <a:ext cx="2886" cy="82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34" y="0"/>
                  </a:moveTo>
                  <a:lnTo>
                    <a:pt x="34" y="0"/>
                  </a:lnTo>
                  <a:close/>
                  <a:moveTo>
                    <a:pt x="15" y="0"/>
                  </a:moveTo>
                  <a:lnTo>
                    <a:pt x="30" y="0"/>
                  </a:lnTo>
                  <a:lnTo>
                    <a:pt x="15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2">
              <a:extLst>
                <a:ext uri="{FF2B5EF4-FFF2-40B4-BE49-F238E27FC236}">
                  <a16:creationId xmlns:a16="http://schemas.microsoft.com/office/drawing/2014/main" id="{BAD610B9-269C-6906-2D67-38221841FC3C}"/>
                </a:ext>
              </a:extLst>
            </p:cNvPr>
            <p:cNvSpPr/>
            <p:nvPr/>
          </p:nvSpPr>
          <p:spPr>
            <a:xfrm>
              <a:off x="3849532" y="3399322"/>
              <a:ext cx="28286" cy="90632"/>
            </a:xfrm>
            <a:custGeom>
              <a:avLst/>
              <a:gdLst/>
              <a:ahLst/>
              <a:cxnLst/>
              <a:rect l="l" t="t" r="r" b="b"/>
              <a:pathLst>
                <a:path w="343" h="1099" extrusionOk="0">
                  <a:moveTo>
                    <a:pt x="1" y="1"/>
                  </a:moveTo>
                  <a:lnTo>
                    <a:pt x="13" y="517"/>
                  </a:lnTo>
                  <a:cubicBezTo>
                    <a:pt x="16" y="677"/>
                    <a:pt x="20" y="839"/>
                    <a:pt x="29" y="1000"/>
                  </a:cubicBezTo>
                  <a:lnTo>
                    <a:pt x="32" y="1085"/>
                  </a:lnTo>
                  <a:lnTo>
                    <a:pt x="32" y="1090"/>
                  </a:lnTo>
                  <a:cubicBezTo>
                    <a:pt x="92" y="1095"/>
                    <a:pt x="154" y="1097"/>
                    <a:pt x="216" y="1099"/>
                  </a:cubicBezTo>
                  <a:lnTo>
                    <a:pt x="342" y="1099"/>
                  </a:lnTo>
                  <a:cubicBezTo>
                    <a:pt x="332" y="941"/>
                    <a:pt x="332" y="780"/>
                    <a:pt x="325" y="615"/>
                  </a:cubicBezTo>
                  <a:cubicBezTo>
                    <a:pt x="324" y="418"/>
                    <a:pt x="320" y="213"/>
                    <a:pt x="313" y="15"/>
                  </a:cubicBezTo>
                  <a:cubicBezTo>
                    <a:pt x="306" y="13"/>
                    <a:pt x="299" y="13"/>
                    <a:pt x="292" y="13"/>
                  </a:cubicBezTo>
                  <a:lnTo>
                    <a:pt x="226" y="13"/>
                  </a:lnTo>
                  <a:cubicBezTo>
                    <a:pt x="150" y="12"/>
                    <a:pt x="75" y="8"/>
                    <a:pt x="1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2">
              <a:extLst>
                <a:ext uri="{FF2B5EF4-FFF2-40B4-BE49-F238E27FC236}">
                  <a16:creationId xmlns:a16="http://schemas.microsoft.com/office/drawing/2014/main" id="{000B1C88-D758-3E11-4FE8-15D9E0C46800}"/>
                </a:ext>
              </a:extLst>
            </p:cNvPr>
            <p:cNvSpPr/>
            <p:nvPr/>
          </p:nvSpPr>
          <p:spPr>
            <a:xfrm>
              <a:off x="3847883" y="3309267"/>
              <a:ext cx="27709" cy="91127"/>
            </a:xfrm>
            <a:custGeom>
              <a:avLst/>
              <a:gdLst/>
              <a:ahLst/>
              <a:cxnLst/>
              <a:rect l="l" t="t" r="r" b="b"/>
              <a:pathLst>
                <a:path w="336" h="1105" extrusionOk="0">
                  <a:moveTo>
                    <a:pt x="1" y="0"/>
                  </a:moveTo>
                  <a:lnTo>
                    <a:pt x="1" y="3"/>
                  </a:lnTo>
                  <a:lnTo>
                    <a:pt x="12" y="521"/>
                  </a:lnTo>
                  <a:cubicBezTo>
                    <a:pt x="11" y="672"/>
                    <a:pt x="15" y="830"/>
                    <a:pt x="19" y="986"/>
                  </a:cubicBezTo>
                  <a:lnTo>
                    <a:pt x="21" y="1091"/>
                  </a:lnTo>
                  <a:cubicBezTo>
                    <a:pt x="95" y="1098"/>
                    <a:pt x="170" y="1101"/>
                    <a:pt x="246" y="1104"/>
                  </a:cubicBezTo>
                  <a:lnTo>
                    <a:pt x="333" y="1104"/>
                  </a:lnTo>
                  <a:cubicBezTo>
                    <a:pt x="336" y="1098"/>
                    <a:pt x="331" y="1090"/>
                    <a:pt x="334" y="1084"/>
                  </a:cubicBezTo>
                  <a:cubicBezTo>
                    <a:pt x="331" y="928"/>
                    <a:pt x="328" y="774"/>
                    <a:pt x="326" y="618"/>
                  </a:cubicBezTo>
                  <a:cubicBezTo>
                    <a:pt x="324" y="421"/>
                    <a:pt x="317" y="221"/>
                    <a:pt x="312" y="16"/>
                  </a:cubicBezTo>
                  <a:lnTo>
                    <a:pt x="276" y="16"/>
                  </a:lnTo>
                  <a:cubicBezTo>
                    <a:pt x="182" y="15"/>
                    <a:pt x="91" y="9"/>
                    <a:pt x="1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2">
              <a:extLst>
                <a:ext uri="{FF2B5EF4-FFF2-40B4-BE49-F238E27FC236}">
                  <a16:creationId xmlns:a16="http://schemas.microsoft.com/office/drawing/2014/main" id="{562D64BB-96DA-269F-355B-5175024EABC6}"/>
                </a:ext>
              </a:extLst>
            </p:cNvPr>
            <p:cNvSpPr/>
            <p:nvPr/>
          </p:nvSpPr>
          <p:spPr>
            <a:xfrm>
              <a:off x="3846151" y="3219377"/>
              <a:ext cx="27462" cy="91456"/>
            </a:xfrm>
            <a:custGeom>
              <a:avLst/>
              <a:gdLst/>
              <a:ahLst/>
              <a:cxnLst/>
              <a:rect l="l" t="t" r="r" b="b"/>
              <a:pathLst>
                <a:path w="333" h="1109" extrusionOk="0">
                  <a:moveTo>
                    <a:pt x="1" y="1"/>
                  </a:moveTo>
                  <a:lnTo>
                    <a:pt x="1" y="2"/>
                  </a:lnTo>
                  <a:cubicBezTo>
                    <a:pt x="1" y="2"/>
                    <a:pt x="1" y="2"/>
                    <a:pt x="1" y="2"/>
                  </a:cubicBezTo>
                  <a:lnTo>
                    <a:pt x="1" y="2"/>
                  </a:lnTo>
                  <a:cubicBezTo>
                    <a:pt x="1" y="2"/>
                    <a:pt x="1" y="1"/>
                    <a:pt x="1" y="1"/>
                  </a:cubicBezTo>
                  <a:close/>
                  <a:moveTo>
                    <a:pt x="1" y="2"/>
                  </a:moveTo>
                  <a:cubicBezTo>
                    <a:pt x="5" y="180"/>
                    <a:pt x="4" y="349"/>
                    <a:pt x="12" y="518"/>
                  </a:cubicBezTo>
                  <a:cubicBezTo>
                    <a:pt x="8" y="688"/>
                    <a:pt x="16" y="854"/>
                    <a:pt x="19" y="1006"/>
                  </a:cubicBezTo>
                  <a:lnTo>
                    <a:pt x="22" y="1093"/>
                  </a:lnTo>
                  <a:cubicBezTo>
                    <a:pt x="112" y="1102"/>
                    <a:pt x="203" y="1107"/>
                    <a:pt x="297" y="1109"/>
                  </a:cubicBezTo>
                  <a:lnTo>
                    <a:pt x="333" y="1109"/>
                  </a:lnTo>
                  <a:cubicBezTo>
                    <a:pt x="330" y="972"/>
                    <a:pt x="324" y="829"/>
                    <a:pt x="324" y="683"/>
                  </a:cubicBezTo>
                  <a:lnTo>
                    <a:pt x="324" y="624"/>
                  </a:lnTo>
                  <a:lnTo>
                    <a:pt x="324" y="586"/>
                  </a:lnTo>
                  <a:cubicBezTo>
                    <a:pt x="319" y="399"/>
                    <a:pt x="317" y="213"/>
                    <a:pt x="313" y="21"/>
                  </a:cubicBezTo>
                  <a:cubicBezTo>
                    <a:pt x="208" y="19"/>
                    <a:pt x="102" y="12"/>
                    <a:pt x="1" y="2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2">
              <a:extLst>
                <a:ext uri="{FF2B5EF4-FFF2-40B4-BE49-F238E27FC236}">
                  <a16:creationId xmlns:a16="http://schemas.microsoft.com/office/drawing/2014/main" id="{E95FE29B-EBF8-D75C-17D4-5863A2D23C08}"/>
                </a:ext>
              </a:extLst>
            </p:cNvPr>
            <p:cNvSpPr/>
            <p:nvPr/>
          </p:nvSpPr>
          <p:spPr>
            <a:xfrm>
              <a:off x="3844419" y="3129404"/>
              <a:ext cx="27462" cy="91621"/>
            </a:xfrm>
            <a:custGeom>
              <a:avLst/>
              <a:gdLst/>
              <a:ahLst/>
              <a:cxnLst/>
              <a:rect l="l" t="t" r="r" b="b"/>
              <a:pathLst>
                <a:path w="333" h="1111" extrusionOk="0">
                  <a:moveTo>
                    <a:pt x="1" y="1"/>
                  </a:moveTo>
                  <a:lnTo>
                    <a:pt x="1" y="1"/>
                  </a:lnTo>
                  <a:cubicBezTo>
                    <a:pt x="5" y="179"/>
                    <a:pt x="9" y="357"/>
                    <a:pt x="8" y="530"/>
                  </a:cubicBezTo>
                  <a:cubicBezTo>
                    <a:pt x="16" y="691"/>
                    <a:pt x="16" y="851"/>
                    <a:pt x="19" y="1009"/>
                  </a:cubicBezTo>
                  <a:lnTo>
                    <a:pt x="22" y="1089"/>
                  </a:lnTo>
                  <a:cubicBezTo>
                    <a:pt x="22" y="1090"/>
                    <a:pt x="22" y="1090"/>
                    <a:pt x="22" y="1092"/>
                  </a:cubicBezTo>
                  <a:cubicBezTo>
                    <a:pt x="123" y="1102"/>
                    <a:pt x="227" y="1109"/>
                    <a:pt x="333" y="1110"/>
                  </a:cubicBezTo>
                  <a:cubicBezTo>
                    <a:pt x="330" y="954"/>
                    <a:pt x="328" y="794"/>
                    <a:pt x="321" y="629"/>
                  </a:cubicBezTo>
                  <a:cubicBezTo>
                    <a:pt x="321" y="433"/>
                    <a:pt x="316" y="227"/>
                    <a:pt x="311" y="22"/>
                  </a:cubicBezTo>
                  <a:cubicBezTo>
                    <a:pt x="206" y="19"/>
                    <a:pt x="102" y="12"/>
                    <a:pt x="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2">
              <a:extLst>
                <a:ext uri="{FF2B5EF4-FFF2-40B4-BE49-F238E27FC236}">
                  <a16:creationId xmlns:a16="http://schemas.microsoft.com/office/drawing/2014/main" id="{D7D2467E-78E3-B3FE-CC06-8072F846FA98}"/>
                </a:ext>
              </a:extLst>
            </p:cNvPr>
            <p:cNvSpPr/>
            <p:nvPr/>
          </p:nvSpPr>
          <p:spPr>
            <a:xfrm>
              <a:off x="3843265" y="3040668"/>
              <a:ext cx="43131" cy="90632"/>
            </a:xfrm>
            <a:custGeom>
              <a:avLst/>
              <a:gdLst/>
              <a:ahLst/>
              <a:cxnLst/>
              <a:rect l="l" t="t" r="r" b="b"/>
              <a:pathLst>
                <a:path w="523" h="1099" extrusionOk="0">
                  <a:moveTo>
                    <a:pt x="136" y="0"/>
                  </a:moveTo>
                  <a:lnTo>
                    <a:pt x="136" y="1"/>
                  </a:lnTo>
                  <a:cubicBezTo>
                    <a:pt x="39" y="100"/>
                    <a:pt x="1" y="281"/>
                    <a:pt x="5" y="454"/>
                  </a:cubicBezTo>
                  <a:cubicBezTo>
                    <a:pt x="4" y="475"/>
                    <a:pt x="4" y="496"/>
                    <a:pt x="6" y="517"/>
                  </a:cubicBezTo>
                  <a:cubicBezTo>
                    <a:pt x="11" y="679"/>
                    <a:pt x="9" y="839"/>
                    <a:pt x="13" y="997"/>
                  </a:cubicBezTo>
                  <a:lnTo>
                    <a:pt x="15" y="1073"/>
                  </a:lnTo>
                  <a:lnTo>
                    <a:pt x="15" y="1077"/>
                  </a:lnTo>
                  <a:cubicBezTo>
                    <a:pt x="116" y="1090"/>
                    <a:pt x="220" y="1095"/>
                    <a:pt x="325" y="1098"/>
                  </a:cubicBezTo>
                  <a:cubicBezTo>
                    <a:pt x="323" y="942"/>
                    <a:pt x="321" y="782"/>
                    <a:pt x="321" y="619"/>
                  </a:cubicBezTo>
                  <a:cubicBezTo>
                    <a:pt x="317" y="598"/>
                    <a:pt x="316" y="576"/>
                    <a:pt x="318" y="555"/>
                  </a:cubicBezTo>
                  <a:cubicBezTo>
                    <a:pt x="314" y="336"/>
                    <a:pt x="404" y="129"/>
                    <a:pt x="514" y="28"/>
                  </a:cubicBezTo>
                  <a:cubicBezTo>
                    <a:pt x="517" y="24"/>
                    <a:pt x="519" y="20"/>
                    <a:pt x="522" y="17"/>
                  </a:cubicBezTo>
                  <a:lnTo>
                    <a:pt x="445" y="17"/>
                  </a:lnTo>
                  <a:cubicBezTo>
                    <a:pt x="428" y="17"/>
                    <a:pt x="410" y="17"/>
                    <a:pt x="393" y="16"/>
                  </a:cubicBezTo>
                  <a:cubicBezTo>
                    <a:pt x="306" y="13"/>
                    <a:pt x="220" y="8"/>
                    <a:pt x="136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2">
              <a:extLst>
                <a:ext uri="{FF2B5EF4-FFF2-40B4-BE49-F238E27FC236}">
                  <a16:creationId xmlns:a16="http://schemas.microsoft.com/office/drawing/2014/main" id="{B634E8EC-868A-03B4-E645-EECDF61E121F}"/>
                </a:ext>
              </a:extLst>
            </p:cNvPr>
            <p:cNvSpPr/>
            <p:nvPr/>
          </p:nvSpPr>
          <p:spPr>
            <a:xfrm>
              <a:off x="3854398" y="3031349"/>
              <a:ext cx="39172" cy="10886"/>
            </a:xfrm>
            <a:custGeom>
              <a:avLst/>
              <a:gdLst/>
              <a:ahLst/>
              <a:cxnLst/>
              <a:rect l="l" t="t" r="r" b="b"/>
              <a:pathLst>
                <a:path w="475" h="132" extrusionOk="0">
                  <a:moveTo>
                    <a:pt x="251" y="1"/>
                  </a:moveTo>
                  <a:cubicBezTo>
                    <a:pt x="175" y="1"/>
                    <a:pt x="89" y="27"/>
                    <a:pt x="3" y="112"/>
                  </a:cubicBezTo>
                  <a:lnTo>
                    <a:pt x="1" y="114"/>
                  </a:lnTo>
                  <a:cubicBezTo>
                    <a:pt x="85" y="121"/>
                    <a:pt x="172" y="127"/>
                    <a:pt x="259" y="129"/>
                  </a:cubicBezTo>
                  <a:cubicBezTo>
                    <a:pt x="276" y="130"/>
                    <a:pt x="294" y="131"/>
                    <a:pt x="311" y="131"/>
                  </a:cubicBezTo>
                  <a:lnTo>
                    <a:pt x="389" y="131"/>
                  </a:lnTo>
                  <a:cubicBezTo>
                    <a:pt x="401" y="119"/>
                    <a:pt x="414" y="107"/>
                    <a:pt x="428" y="99"/>
                  </a:cubicBezTo>
                  <a:cubicBezTo>
                    <a:pt x="441" y="88"/>
                    <a:pt x="458" y="81"/>
                    <a:pt x="474" y="79"/>
                  </a:cubicBezTo>
                  <a:cubicBezTo>
                    <a:pt x="410" y="30"/>
                    <a:pt x="332" y="2"/>
                    <a:pt x="25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2">
              <a:extLst>
                <a:ext uri="{FF2B5EF4-FFF2-40B4-BE49-F238E27FC236}">
                  <a16:creationId xmlns:a16="http://schemas.microsoft.com/office/drawing/2014/main" id="{DCEE412F-7595-525E-0273-89EB7DCD14D1}"/>
                </a:ext>
              </a:extLst>
            </p:cNvPr>
            <p:cNvSpPr/>
            <p:nvPr/>
          </p:nvSpPr>
          <p:spPr>
            <a:xfrm>
              <a:off x="1916150" y="3756573"/>
              <a:ext cx="79911" cy="176316"/>
            </a:xfrm>
            <a:custGeom>
              <a:avLst/>
              <a:gdLst/>
              <a:ahLst/>
              <a:cxnLst/>
              <a:rect l="l" t="t" r="r" b="b"/>
              <a:pathLst>
                <a:path w="969" h="2138" extrusionOk="0">
                  <a:moveTo>
                    <a:pt x="969" y="0"/>
                  </a:moveTo>
                  <a:lnTo>
                    <a:pt x="959" y="2"/>
                  </a:lnTo>
                  <a:lnTo>
                    <a:pt x="0" y="2137"/>
                  </a:lnTo>
                  <a:lnTo>
                    <a:pt x="12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2">
              <a:extLst>
                <a:ext uri="{FF2B5EF4-FFF2-40B4-BE49-F238E27FC236}">
                  <a16:creationId xmlns:a16="http://schemas.microsoft.com/office/drawing/2014/main" id="{18597C47-9AC8-400D-FCEB-5BB1632FF159}"/>
                </a:ext>
              </a:extLst>
            </p:cNvPr>
            <p:cNvSpPr/>
            <p:nvPr/>
          </p:nvSpPr>
          <p:spPr>
            <a:xfrm>
              <a:off x="2387208" y="3757481"/>
              <a:ext cx="79004" cy="176233"/>
            </a:xfrm>
            <a:custGeom>
              <a:avLst/>
              <a:gdLst/>
              <a:ahLst/>
              <a:cxnLst/>
              <a:rect l="l" t="t" r="r" b="b"/>
              <a:pathLst>
                <a:path w="958" h="2137" extrusionOk="0">
                  <a:moveTo>
                    <a:pt x="958" y="1"/>
                  </a:moveTo>
                  <a:lnTo>
                    <a:pt x="0" y="2136"/>
                  </a:lnTo>
                  <a:lnTo>
                    <a:pt x="10" y="2135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2">
              <a:extLst>
                <a:ext uri="{FF2B5EF4-FFF2-40B4-BE49-F238E27FC236}">
                  <a16:creationId xmlns:a16="http://schemas.microsoft.com/office/drawing/2014/main" id="{99368A11-696D-B766-409D-26D004AB0F2E}"/>
                </a:ext>
              </a:extLst>
            </p:cNvPr>
            <p:cNvSpPr/>
            <p:nvPr/>
          </p:nvSpPr>
          <p:spPr>
            <a:xfrm>
              <a:off x="2857358" y="3758223"/>
              <a:ext cx="79911" cy="176233"/>
            </a:xfrm>
            <a:custGeom>
              <a:avLst/>
              <a:gdLst/>
              <a:ahLst/>
              <a:cxnLst/>
              <a:rect l="l" t="t" r="r" b="b"/>
              <a:pathLst>
                <a:path w="969" h="2137" extrusionOk="0">
                  <a:moveTo>
                    <a:pt x="969" y="0"/>
                  </a:moveTo>
                  <a:lnTo>
                    <a:pt x="0" y="2137"/>
                  </a:lnTo>
                  <a:lnTo>
                    <a:pt x="21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2">
              <a:extLst>
                <a:ext uri="{FF2B5EF4-FFF2-40B4-BE49-F238E27FC236}">
                  <a16:creationId xmlns:a16="http://schemas.microsoft.com/office/drawing/2014/main" id="{E7FD544C-E542-6BB2-858A-FFFE33FAB392}"/>
                </a:ext>
              </a:extLst>
            </p:cNvPr>
            <p:cNvSpPr/>
            <p:nvPr/>
          </p:nvSpPr>
          <p:spPr>
            <a:xfrm>
              <a:off x="3328251" y="3758883"/>
              <a:ext cx="80901" cy="176151"/>
            </a:xfrm>
            <a:custGeom>
              <a:avLst/>
              <a:gdLst/>
              <a:ahLst/>
              <a:cxnLst/>
              <a:rect l="l" t="t" r="r" b="b"/>
              <a:pathLst>
                <a:path w="981" h="2136" extrusionOk="0">
                  <a:moveTo>
                    <a:pt x="981" y="0"/>
                  </a:moveTo>
                  <a:lnTo>
                    <a:pt x="960" y="3"/>
                  </a:lnTo>
                  <a:lnTo>
                    <a:pt x="1" y="2128"/>
                  </a:lnTo>
                  <a:lnTo>
                    <a:pt x="22" y="2136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2">
              <a:extLst>
                <a:ext uri="{FF2B5EF4-FFF2-40B4-BE49-F238E27FC236}">
                  <a16:creationId xmlns:a16="http://schemas.microsoft.com/office/drawing/2014/main" id="{6DCA426E-ECE0-A772-7B4B-ED98614EE4C9}"/>
                </a:ext>
              </a:extLst>
            </p:cNvPr>
            <p:cNvSpPr/>
            <p:nvPr/>
          </p:nvSpPr>
          <p:spPr>
            <a:xfrm>
              <a:off x="3800134" y="3758883"/>
              <a:ext cx="80076" cy="176151"/>
            </a:xfrm>
            <a:custGeom>
              <a:avLst/>
              <a:gdLst/>
              <a:ahLst/>
              <a:cxnLst/>
              <a:rect l="l" t="t" r="r" b="b"/>
              <a:pathLst>
                <a:path w="971" h="2136" extrusionOk="0">
                  <a:moveTo>
                    <a:pt x="958" y="0"/>
                  </a:moveTo>
                  <a:lnTo>
                    <a:pt x="1" y="2136"/>
                  </a:lnTo>
                  <a:lnTo>
                    <a:pt x="1" y="2136"/>
                  </a:lnTo>
                  <a:lnTo>
                    <a:pt x="971" y="10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2">
              <a:extLst>
                <a:ext uri="{FF2B5EF4-FFF2-40B4-BE49-F238E27FC236}">
                  <a16:creationId xmlns:a16="http://schemas.microsoft.com/office/drawing/2014/main" id="{7F829628-7403-1685-5922-BEBC28DFD7AB}"/>
                </a:ext>
              </a:extLst>
            </p:cNvPr>
            <p:cNvSpPr/>
            <p:nvPr/>
          </p:nvSpPr>
          <p:spPr>
            <a:xfrm>
              <a:off x="4271109" y="3759790"/>
              <a:ext cx="79251" cy="176068"/>
            </a:xfrm>
            <a:custGeom>
              <a:avLst/>
              <a:gdLst/>
              <a:ahLst/>
              <a:cxnLst/>
              <a:rect l="l" t="t" r="r" b="b"/>
              <a:pathLst>
                <a:path w="961" h="2135" extrusionOk="0">
                  <a:moveTo>
                    <a:pt x="945" y="1"/>
                  </a:moveTo>
                  <a:lnTo>
                    <a:pt x="938" y="15"/>
                  </a:lnTo>
                  <a:lnTo>
                    <a:pt x="0" y="2135"/>
                  </a:lnTo>
                  <a:lnTo>
                    <a:pt x="952" y="15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2">
              <a:extLst>
                <a:ext uri="{FF2B5EF4-FFF2-40B4-BE49-F238E27FC236}">
                  <a16:creationId xmlns:a16="http://schemas.microsoft.com/office/drawing/2014/main" id="{A88FF6D7-1016-B04F-C50F-03EC86E0BCDA}"/>
                </a:ext>
              </a:extLst>
            </p:cNvPr>
            <p:cNvSpPr/>
            <p:nvPr/>
          </p:nvSpPr>
          <p:spPr>
            <a:xfrm>
              <a:off x="1685569" y="3756244"/>
              <a:ext cx="309748" cy="176645"/>
            </a:xfrm>
            <a:custGeom>
              <a:avLst/>
              <a:gdLst/>
              <a:ahLst/>
              <a:cxnLst/>
              <a:rect l="l" t="t" r="r" b="b"/>
              <a:pathLst>
                <a:path w="3756" h="2142" extrusionOk="0">
                  <a:moveTo>
                    <a:pt x="969" y="0"/>
                  </a:moveTo>
                  <a:lnTo>
                    <a:pt x="0" y="2137"/>
                  </a:lnTo>
                  <a:lnTo>
                    <a:pt x="2796" y="2141"/>
                  </a:lnTo>
                  <a:lnTo>
                    <a:pt x="3755" y="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2">
              <a:extLst>
                <a:ext uri="{FF2B5EF4-FFF2-40B4-BE49-F238E27FC236}">
                  <a16:creationId xmlns:a16="http://schemas.microsoft.com/office/drawing/2014/main" id="{981447E5-952D-BEA7-EACE-3213813EDFE0}"/>
                </a:ext>
              </a:extLst>
            </p:cNvPr>
            <p:cNvSpPr/>
            <p:nvPr/>
          </p:nvSpPr>
          <p:spPr>
            <a:xfrm>
              <a:off x="1916150" y="3756573"/>
              <a:ext cx="79911" cy="176316"/>
            </a:xfrm>
            <a:custGeom>
              <a:avLst/>
              <a:gdLst/>
              <a:ahLst/>
              <a:cxnLst/>
              <a:rect l="l" t="t" r="r" b="b"/>
              <a:pathLst>
                <a:path w="969" h="2138" extrusionOk="0">
                  <a:moveTo>
                    <a:pt x="969" y="0"/>
                  </a:moveTo>
                  <a:lnTo>
                    <a:pt x="959" y="2"/>
                  </a:lnTo>
                  <a:lnTo>
                    <a:pt x="0" y="2137"/>
                  </a:lnTo>
                  <a:lnTo>
                    <a:pt x="12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2">
              <a:extLst>
                <a:ext uri="{FF2B5EF4-FFF2-40B4-BE49-F238E27FC236}">
                  <a16:creationId xmlns:a16="http://schemas.microsoft.com/office/drawing/2014/main" id="{EB718FFA-0B97-B348-C8CE-C68D196CF32E}"/>
                </a:ext>
              </a:extLst>
            </p:cNvPr>
            <p:cNvSpPr/>
            <p:nvPr/>
          </p:nvSpPr>
          <p:spPr>
            <a:xfrm>
              <a:off x="1917057" y="3756573"/>
              <a:ext cx="314036" cy="176316"/>
            </a:xfrm>
            <a:custGeom>
              <a:avLst/>
              <a:gdLst/>
              <a:ahLst/>
              <a:cxnLst/>
              <a:rect l="l" t="t" r="r" b="b"/>
              <a:pathLst>
                <a:path w="3808" h="2138" extrusionOk="0">
                  <a:moveTo>
                    <a:pt x="958" y="0"/>
                  </a:moveTo>
                  <a:lnTo>
                    <a:pt x="1" y="2136"/>
                  </a:lnTo>
                  <a:lnTo>
                    <a:pt x="2839" y="2137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2">
              <a:extLst>
                <a:ext uri="{FF2B5EF4-FFF2-40B4-BE49-F238E27FC236}">
                  <a16:creationId xmlns:a16="http://schemas.microsoft.com/office/drawing/2014/main" id="{3D0FA6F3-4E35-DE9C-28A1-B49F949EB16C}"/>
                </a:ext>
              </a:extLst>
            </p:cNvPr>
            <p:cNvSpPr/>
            <p:nvPr/>
          </p:nvSpPr>
          <p:spPr>
            <a:xfrm>
              <a:off x="1916150" y="3756573"/>
              <a:ext cx="79911" cy="176316"/>
            </a:xfrm>
            <a:custGeom>
              <a:avLst/>
              <a:gdLst/>
              <a:ahLst/>
              <a:cxnLst/>
              <a:rect l="l" t="t" r="r" b="b"/>
              <a:pathLst>
                <a:path w="969" h="2138" extrusionOk="0">
                  <a:moveTo>
                    <a:pt x="969" y="0"/>
                  </a:moveTo>
                  <a:lnTo>
                    <a:pt x="959" y="2"/>
                  </a:lnTo>
                  <a:lnTo>
                    <a:pt x="0" y="2137"/>
                  </a:lnTo>
                  <a:lnTo>
                    <a:pt x="12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2">
              <a:extLst>
                <a:ext uri="{FF2B5EF4-FFF2-40B4-BE49-F238E27FC236}">
                  <a16:creationId xmlns:a16="http://schemas.microsoft.com/office/drawing/2014/main" id="{FCC4EB6C-49E9-AE1E-0EBD-42196E4989B8}"/>
                </a:ext>
              </a:extLst>
            </p:cNvPr>
            <p:cNvSpPr/>
            <p:nvPr/>
          </p:nvSpPr>
          <p:spPr>
            <a:xfrm>
              <a:off x="2151102" y="3756573"/>
              <a:ext cx="315108" cy="177140"/>
            </a:xfrm>
            <a:custGeom>
              <a:avLst/>
              <a:gdLst/>
              <a:ahLst/>
              <a:cxnLst/>
              <a:rect l="l" t="t" r="r" b="b"/>
              <a:pathLst>
                <a:path w="3821" h="2148" extrusionOk="0">
                  <a:moveTo>
                    <a:pt x="970" y="0"/>
                  </a:moveTo>
                  <a:lnTo>
                    <a:pt x="1" y="2137"/>
                  </a:lnTo>
                  <a:lnTo>
                    <a:pt x="2863" y="2147"/>
                  </a:lnTo>
                  <a:lnTo>
                    <a:pt x="3821" y="12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2">
              <a:extLst>
                <a:ext uri="{FF2B5EF4-FFF2-40B4-BE49-F238E27FC236}">
                  <a16:creationId xmlns:a16="http://schemas.microsoft.com/office/drawing/2014/main" id="{7167DAB5-CD4B-256C-0AB7-0379017E7E61}"/>
                </a:ext>
              </a:extLst>
            </p:cNvPr>
            <p:cNvSpPr/>
            <p:nvPr/>
          </p:nvSpPr>
          <p:spPr>
            <a:xfrm>
              <a:off x="2387208" y="3757481"/>
              <a:ext cx="79004" cy="176233"/>
            </a:xfrm>
            <a:custGeom>
              <a:avLst/>
              <a:gdLst/>
              <a:ahLst/>
              <a:cxnLst/>
              <a:rect l="l" t="t" r="r" b="b"/>
              <a:pathLst>
                <a:path w="958" h="2137" extrusionOk="0">
                  <a:moveTo>
                    <a:pt x="958" y="1"/>
                  </a:moveTo>
                  <a:lnTo>
                    <a:pt x="0" y="2136"/>
                  </a:lnTo>
                  <a:lnTo>
                    <a:pt x="10" y="2135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2">
              <a:extLst>
                <a:ext uri="{FF2B5EF4-FFF2-40B4-BE49-F238E27FC236}">
                  <a16:creationId xmlns:a16="http://schemas.microsoft.com/office/drawing/2014/main" id="{B5B88275-91D7-2638-7EBB-3AA8636218B5}"/>
                </a:ext>
              </a:extLst>
            </p:cNvPr>
            <p:cNvSpPr/>
            <p:nvPr/>
          </p:nvSpPr>
          <p:spPr>
            <a:xfrm>
              <a:off x="2388032" y="3757398"/>
              <a:ext cx="314119" cy="176151"/>
            </a:xfrm>
            <a:custGeom>
              <a:avLst/>
              <a:gdLst/>
              <a:ahLst/>
              <a:cxnLst/>
              <a:rect l="l" t="t" r="r" b="b"/>
              <a:pathLst>
                <a:path w="3809" h="2136" extrusionOk="0">
                  <a:moveTo>
                    <a:pt x="959" y="0"/>
                  </a:moveTo>
                  <a:lnTo>
                    <a:pt x="948" y="2"/>
                  </a:lnTo>
                  <a:lnTo>
                    <a:pt x="0" y="2136"/>
                  </a:lnTo>
                  <a:lnTo>
                    <a:pt x="2850" y="213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2">
              <a:extLst>
                <a:ext uri="{FF2B5EF4-FFF2-40B4-BE49-F238E27FC236}">
                  <a16:creationId xmlns:a16="http://schemas.microsoft.com/office/drawing/2014/main" id="{AB235DF5-CDE9-CA9B-37F3-6D5F34239CEB}"/>
                </a:ext>
              </a:extLst>
            </p:cNvPr>
            <p:cNvSpPr/>
            <p:nvPr/>
          </p:nvSpPr>
          <p:spPr>
            <a:xfrm>
              <a:off x="2387208" y="3757481"/>
              <a:ext cx="79004" cy="176233"/>
            </a:xfrm>
            <a:custGeom>
              <a:avLst/>
              <a:gdLst/>
              <a:ahLst/>
              <a:cxnLst/>
              <a:rect l="l" t="t" r="r" b="b"/>
              <a:pathLst>
                <a:path w="958" h="2137" extrusionOk="0">
                  <a:moveTo>
                    <a:pt x="958" y="1"/>
                  </a:moveTo>
                  <a:lnTo>
                    <a:pt x="0" y="2136"/>
                  </a:lnTo>
                  <a:lnTo>
                    <a:pt x="10" y="2135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2">
              <a:extLst>
                <a:ext uri="{FF2B5EF4-FFF2-40B4-BE49-F238E27FC236}">
                  <a16:creationId xmlns:a16="http://schemas.microsoft.com/office/drawing/2014/main" id="{1139DAA9-3022-8F0A-EE34-2F1843E00C3C}"/>
                </a:ext>
              </a:extLst>
            </p:cNvPr>
            <p:cNvSpPr/>
            <p:nvPr/>
          </p:nvSpPr>
          <p:spPr>
            <a:xfrm>
              <a:off x="2622984" y="3757398"/>
              <a:ext cx="314284" cy="177058"/>
            </a:xfrm>
            <a:custGeom>
              <a:avLst/>
              <a:gdLst/>
              <a:ahLst/>
              <a:cxnLst/>
              <a:rect l="l" t="t" r="r" b="b"/>
              <a:pathLst>
                <a:path w="3811" h="2147" extrusionOk="0">
                  <a:moveTo>
                    <a:pt x="960" y="0"/>
                  </a:moveTo>
                  <a:lnTo>
                    <a:pt x="1" y="2136"/>
                  </a:lnTo>
                  <a:lnTo>
                    <a:pt x="2842" y="2147"/>
                  </a:lnTo>
                  <a:lnTo>
                    <a:pt x="3811" y="1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2">
              <a:extLst>
                <a:ext uri="{FF2B5EF4-FFF2-40B4-BE49-F238E27FC236}">
                  <a16:creationId xmlns:a16="http://schemas.microsoft.com/office/drawing/2014/main" id="{A375725D-9A3E-2FF0-474A-9924E27409E2}"/>
                </a:ext>
              </a:extLst>
            </p:cNvPr>
            <p:cNvSpPr/>
            <p:nvPr/>
          </p:nvSpPr>
          <p:spPr>
            <a:xfrm>
              <a:off x="2857358" y="3758223"/>
              <a:ext cx="79911" cy="176233"/>
            </a:xfrm>
            <a:custGeom>
              <a:avLst/>
              <a:gdLst/>
              <a:ahLst/>
              <a:cxnLst/>
              <a:rect l="l" t="t" r="r" b="b"/>
              <a:pathLst>
                <a:path w="969" h="2137" extrusionOk="0">
                  <a:moveTo>
                    <a:pt x="969" y="0"/>
                  </a:moveTo>
                  <a:lnTo>
                    <a:pt x="0" y="2137"/>
                  </a:lnTo>
                  <a:lnTo>
                    <a:pt x="21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2">
              <a:extLst>
                <a:ext uri="{FF2B5EF4-FFF2-40B4-BE49-F238E27FC236}">
                  <a16:creationId xmlns:a16="http://schemas.microsoft.com/office/drawing/2014/main" id="{2D9EBF5B-F00F-34E4-B065-4D5B62CDF44F}"/>
                </a:ext>
              </a:extLst>
            </p:cNvPr>
            <p:cNvSpPr/>
            <p:nvPr/>
          </p:nvSpPr>
          <p:spPr>
            <a:xfrm>
              <a:off x="2859090" y="3758223"/>
              <a:ext cx="314119" cy="176151"/>
            </a:xfrm>
            <a:custGeom>
              <a:avLst/>
              <a:gdLst/>
              <a:ahLst/>
              <a:cxnLst/>
              <a:rect l="l" t="t" r="r" b="b"/>
              <a:pathLst>
                <a:path w="3809" h="2136" extrusionOk="0">
                  <a:moveTo>
                    <a:pt x="948" y="0"/>
                  </a:moveTo>
                  <a:lnTo>
                    <a:pt x="0" y="2136"/>
                  </a:lnTo>
                  <a:lnTo>
                    <a:pt x="2850" y="213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2">
              <a:extLst>
                <a:ext uri="{FF2B5EF4-FFF2-40B4-BE49-F238E27FC236}">
                  <a16:creationId xmlns:a16="http://schemas.microsoft.com/office/drawing/2014/main" id="{25332608-E05F-9BF1-9D97-A353085C8CB7}"/>
                </a:ext>
              </a:extLst>
            </p:cNvPr>
            <p:cNvSpPr/>
            <p:nvPr/>
          </p:nvSpPr>
          <p:spPr>
            <a:xfrm>
              <a:off x="2857358" y="3758223"/>
              <a:ext cx="79911" cy="176233"/>
            </a:xfrm>
            <a:custGeom>
              <a:avLst/>
              <a:gdLst/>
              <a:ahLst/>
              <a:cxnLst/>
              <a:rect l="l" t="t" r="r" b="b"/>
              <a:pathLst>
                <a:path w="969" h="2137" extrusionOk="0">
                  <a:moveTo>
                    <a:pt x="969" y="0"/>
                  </a:moveTo>
                  <a:lnTo>
                    <a:pt x="0" y="2137"/>
                  </a:lnTo>
                  <a:lnTo>
                    <a:pt x="21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2">
              <a:extLst>
                <a:ext uri="{FF2B5EF4-FFF2-40B4-BE49-F238E27FC236}">
                  <a16:creationId xmlns:a16="http://schemas.microsoft.com/office/drawing/2014/main" id="{EEC8C70B-8C10-7CAB-11DF-E4269A58DCAD}"/>
                </a:ext>
              </a:extLst>
            </p:cNvPr>
            <p:cNvSpPr/>
            <p:nvPr/>
          </p:nvSpPr>
          <p:spPr>
            <a:xfrm>
              <a:off x="3094042" y="3758223"/>
              <a:ext cx="313376" cy="176151"/>
            </a:xfrm>
            <a:custGeom>
              <a:avLst/>
              <a:gdLst/>
              <a:ahLst/>
              <a:cxnLst/>
              <a:rect l="l" t="t" r="r" b="b"/>
              <a:pathLst>
                <a:path w="3800" h="2136" extrusionOk="0">
                  <a:moveTo>
                    <a:pt x="960" y="0"/>
                  </a:moveTo>
                  <a:lnTo>
                    <a:pt x="1" y="2136"/>
                  </a:lnTo>
                  <a:lnTo>
                    <a:pt x="2841" y="2136"/>
                  </a:lnTo>
                  <a:lnTo>
                    <a:pt x="3800" y="11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2">
              <a:extLst>
                <a:ext uri="{FF2B5EF4-FFF2-40B4-BE49-F238E27FC236}">
                  <a16:creationId xmlns:a16="http://schemas.microsoft.com/office/drawing/2014/main" id="{AAAAE9BD-CAE5-A98F-4CA6-0C4165181390}"/>
                </a:ext>
              </a:extLst>
            </p:cNvPr>
            <p:cNvSpPr/>
            <p:nvPr/>
          </p:nvSpPr>
          <p:spPr>
            <a:xfrm>
              <a:off x="3328251" y="3758883"/>
              <a:ext cx="80901" cy="176151"/>
            </a:xfrm>
            <a:custGeom>
              <a:avLst/>
              <a:gdLst/>
              <a:ahLst/>
              <a:cxnLst/>
              <a:rect l="l" t="t" r="r" b="b"/>
              <a:pathLst>
                <a:path w="981" h="2136" extrusionOk="0">
                  <a:moveTo>
                    <a:pt x="981" y="0"/>
                  </a:moveTo>
                  <a:lnTo>
                    <a:pt x="960" y="3"/>
                  </a:lnTo>
                  <a:lnTo>
                    <a:pt x="1" y="2128"/>
                  </a:lnTo>
                  <a:lnTo>
                    <a:pt x="22" y="2136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2">
              <a:extLst>
                <a:ext uri="{FF2B5EF4-FFF2-40B4-BE49-F238E27FC236}">
                  <a16:creationId xmlns:a16="http://schemas.microsoft.com/office/drawing/2014/main" id="{DA61040D-DD44-5047-7EE1-7B20B9702998}"/>
                </a:ext>
              </a:extLst>
            </p:cNvPr>
            <p:cNvSpPr/>
            <p:nvPr/>
          </p:nvSpPr>
          <p:spPr>
            <a:xfrm>
              <a:off x="3329983" y="3758883"/>
              <a:ext cx="313376" cy="176316"/>
            </a:xfrm>
            <a:custGeom>
              <a:avLst/>
              <a:gdLst/>
              <a:ahLst/>
              <a:cxnLst/>
              <a:rect l="l" t="t" r="r" b="b"/>
              <a:pathLst>
                <a:path w="3800" h="2138" extrusionOk="0">
                  <a:moveTo>
                    <a:pt x="960" y="0"/>
                  </a:moveTo>
                  <a:lnTo>
                    <a:pt x="1" y="2136"/>
                  </a:lnTo>
                  <a:lnTo>
                    <a:pt x="2841" y="2137"/>
                  </a:lnTo>
                  <a:lnTo>
                    <a:pt x="3800" y="2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2">
              <a:extLst>
                <a:ext uri="{FF2B5EF4-FFF2-40B4-BE49-F238E27FC236}">
                  <a16:creationId xmlns:a16="http://schemas.microsoft.com/office/drawing/2014/main" id="{47BFC407-1559-CCEE-946F-6A5722E5F60D}"/>
                </a:ext>
              </a:extLst>
            </p:cNvPr>
            <p:cNvSpPr/>
            <p:nvPr/>
          </p:nvSpPr>
          <p:spPr>
            <a:xfrm>
              <a:off x="3328251" y="3758883"/>
              <a:ext cx="80901" cy="176151"/>
            </a:xfrm>
            <a:custGeom>
              <a:avLst/>
              <a:gdLst/>
              <a:ahLst/>
              <a:cxnLst/>
              <a:rect l="l" t="t" r="r" b="b"/>
              <a:pathLst>
                <a:path w="981" h="2136" extrusionOk="0">
                  <a:moveTo>
                    <a:pt x="981" y="0"/>
                  </a:moveTo>
                  <a:lnTo>
                    <a:pt x="960" y="3"/>
                  </a:lnTo>
                  <a:lnTo>
                    <a:pt x="1" y="2128"/>
                  </a:lnTo>
                  <a:lnTo>
                    <a:pt x="22" y="2136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2">
              <a:extLst>
                <a:ext uri="{FF2B5EF4-FFF2-40B4-BE49-F238E27FC236}">
                  <a16:creationId xmlns:a16="http://schemas.microsoft.com/office/drawing/2014/main" id="{168471EF-B02F-66FC-DCE9-E30EC62CDDDB}"/>
                </a:ext>
              </a:extLst>
            </p:cNvPr>
            <p:cNvSpPr/>
            <p:nvPr/>
          </p:nvSpPr>
          <p:spPr>
            <a:xfrm>
              <a:off x="3564193" y="3758883"/>
              <a:ext cx="315026" cy="176316"/>
            </a:xfrm>
            <a:custGeom>
              <a:avLst/>
              <a:gdLst/>
              <a:ahLst/>
              <a:cxnLst/>
              <a:rect l="l" t="t" r="r" b="b"/>
              <a:pathLst>
                <a:path w="3820" h="2138" extrusionOk="0">
                  <a:moveTo>
                    <a:pt x="3819" y="0"/>
                  </a:moveTo>
                  <a:lnTo>
                    <a:pt x="960" y="2"/>
                  </a:lnTo>
                  <a:lnTo>
                    <a:pt x="1" y="2137"/>
                  </a:lnTo>
                  <a:lnTo>
                    <a:pt x="2862" y="2136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2">
              <a:extLst>
                <a:ext uri="{FF2B5EF4-FFF2-40B4-BE49-F238E27FC236}">
                  <a16:creationId xmlns:a16="http://schemas.microsoft.com/office/drawing/2014/main" id="{54A3EAEA-22AF-5EDD-B8E3-E69B17006055}"/>
                </a:ext>
              </a:extLst>
            </p:cNvPr>
            <p:cNvSpPr/>
            <p:nvPr/>
          </p:nvSpPr>
          <p:spPr>
            <a:xfrm>
              <a:off x="3800134" y="3758883"/>
              <a:ext cx="80076" cy="176151"/>
            </a:xfrm>
            <a:custGeom>
              <a:avLst/>
              <a:gdLst/>
              <a:ahLst/>
              <a:cxnLst/>
              <a:rect l="l" t="t" r="r" b="b"/>
              <a:pathLst>
                <a:path w="971" h="2136" extrusionOk="0">
                  <a:moveTo>
                    <a:pt x="958" y="0"/>
                  </a:moveTo>
                  <a:lnTo>
                    <a:pt x="1" y="2136"/>
                  </a:lnTo>
                  <a:lnTo>
                    <a:pt x="1" y="2136"/>
                  </a:lnTo>
                  <a:lnTo>
                    <a:pt x="971" y="10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2">
              <a:extLst>
                <a:ext uri="{FF2B5EF4-FFF2-40B4-BE49-F238E27FC236}">
                  <a16:creationId xmlns:a16="http://schemas.microsoft.com/office/drawing/2014/main" id="{9C55C939-8102-BADE-52D6-80166EB28238}"/>
                </a:ext>
              </a:extLst>
            </p:cNvPr>
            <p:cNvSpPr/>
            <p:nvPr/>
          </p:nvSpPr>
          <p:spPr>
            <a:xfrm>
              <a:off x="3800134" y="3759707"/>
              <a:ext cx="314201" cy="176316"/>
            </a:xfrm>
            <a:custGeom>
              <a:avLst/>
              <a:gdLst/>
              <a:ahLst/>
              <a:cxnLst/>
              <a:rect l="l" t="t" r="r" b="b"/>
              <a:pathLst>
                <a:path w="3810" h="2138" extrusionOk="0">
                  <a:moveTo>
                    <a:pt x="971" y="0"/>
                  </a:moveTo>
                  <a:lnTo>
                    <a:pt x="1" y="2126"/>
                  </a:lnTo>
                  <a:lnTo>
                    <a:pt x="2852" y="2137"/>
                  </a:lnTo>
                  <a:lnTo>
                    <a:pt x="3809" y="2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2">
              <a:extLst>
                <a:ext uri="{FF2B5EF4-FFF2-40B4-BE49-F238E27FC236}">
                  <a16:creationId xmlns:a16="http://schemas.microsoft.com/office/drawing/2014/main" id="{F65A910C-8C33-2D78-E03D-DCE4CBA2A934}"/>
                </a:ext>
              </a:extLst>
            </p:cNvPr>
            <p:cNvSpPr/>
            <p:nvPr/>
          </p:nvSpPr>
          <p:spPr>
            <a:xfrm>
              <a:off x="3800134" y="3758883"/>
              <a:ext cx="80076" cy="176151"/>
            </a:xfrm>
            <a:custGeom>
              <a:avLst/>
              <a:gdLst/>
              <a:ahLst/>
              <a:cxnLst/>
              <a:rect l="l" t="t" r="r" b="b"/>
              <a:pathLst>
                <a:path w="971" h="2136" extrusionOk="0">
                  <a:moveTo>
                    <a:pt x="958" y="0"/>
                  </a:moveTo>
                  <a:lnTo>
                    <a:pt x="1" y="2136"/>
                  </a:lnTo>
                  <a:lnTo>
                    <a:pt x="1" y="2136"/>
                  </a:lnTo>
                  <a:lnTo>
                    <a:pt x="971" y="10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2">
              <a:extLst>
                <a:ext uri="{FF2B5EF4-FFF2-40B4-BE49-F238E27FC236}">
                  <a16:creationId xmlns:a16="http://schemas.microsoft.com/office/drawing/2014/main" id="{45315C5D-49E3-2408-B8ED-7D49A236BFED}"/>
                </a:ext>
              </a:extLst>
            </p:cNvPr>
            <p:cNvSpPr/>
            <p:nvPr/>
          </p:nvSpPr>
          <p:spPr>
            <a:xfrm>
              <a:off x="4035251" y="3759707"/>
              <a:ext cx="314036" cy="176316"/>
            </a:xfrm>
            <a:custGeom>
              <a:avLst/>
              <a:gdLst/>
              <a:ahLst/>
              <a:cxnLst/>
              <a:rect l="l" t="t" r="r" b="b"/>
              <a:pathLst>
                <a:path w="3808" h="2138" extrusionOk="0">
                  <a:moveTo>
                    <a:pt x="3808" y="0"/>
                  </a:moveTo>
                  <a:lnTo>
                    <a:pt x="958" y="2"/>
                  </a:lnTo>
                  <a:lnTo>
                    <a:pt x="1" y="2137"/>
                  </a:lnTo>
                  <a:lnTo>
                    <a:pt x="2851" y="2137"/>
                  </a:lnTo>
                  <a:lnTo>
                    <a:pt x="2860" y="2136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2">
              <a:extLst>
                <a:ext uri="{FF2B5EF4-FFF2-40B4-BE49-F238E27FC236}">
                  <a16:creationId xmlns:a16="http://schemas.microsoft.com/office/drawing/2014/main" id="{915574EC-4215-B6CF-E7E0-728358595E77}"/>
                </a:ext>
              </a:extLst>
            </p:cNvPr>
            <p:cNvSpPr/>
            <p:nvPr/>
          </p:nvSpPr>
          <p:spPr>
            <a:xfrm>
              <a:off x="4271109" y="3759790"/>
              <a:ext cx="79251" cy="176068"/>
            </a:xfrm>
            <a:custGeom>
              <a:avLst/>
              <a:gdLst/>
              <a:ahLst/>
              <a:cxnLst/>
              <a:rect l="l" t="t" r="r" b="b"/>
              <a:pathLst>
                <a:path w="961" h="2135" extrusionOk="0">
                  <a:moveTo>
                    <a:pt x="945" y="1"/>
                  </a:moveTo>
                  <a:lnTo>
                    <a:pt x="938" y="15"/>
                  </a:lnTo>
                  <a:lnTo>
                    <a:pt x="0" y="2135"/>
                  </a:lnTo>
                  <a:lnTo>
                    <a:pt x="952" y="15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2">
              <a:extLst>
                <a:ext uri="{FF2B5EF4-FFF2-40B4-BE49-F238E27FC236}">
                  <a16:creationId xmlns:a16="http://schemas.microsoft.com/office/drawing/2014/main" id="{5F524C6D-0F54-278F-FD15-A8E1A801C19A}"/>
                </a:ext>
              </a:extLst>
            </p:cNvPr>
            <p:cNvSpPr/>
            <p:nvPr/>
          </p:nvSpPr>
          <p:spPr>
            <a:xfrm>
              <a:off x="4271109" y="3759707"/>
              <a:ext cx="131536" cy="176151"/>
            </a:xfrm>
            <a:custGeom>
              <a:avLst/>
              <a:gdLst/>
              <a:ahLst/>
              <a:cxnLst/>
              <a:rect l="l" t="t" r="r" b="b"/>
              <a:pathLst>
                <a:path w="1595" h="2136" extrusionOk="0">
                  <a:moveTo>
                    <a:pt x="1595" y="0"/>
                  </a:moveTo>
                  <a:lnTo>
                    <a:pt x="945" y="2"/>
                  </a:lnTo>
                  <a:lnTo>
                    <a:pt x="0" y="2136"/>
                  </a:lnTo>
                  <a:lnTo>
                    <a:pt x="1595" y="2136"/>
                  </a:lnTo>
                  <a:lnTo>
                    <a:pt x="159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2">
              <a:extLst>
                <a:ext uri="{FF2B5EF4-FFF2-40B4-BE49-F238E27FC236}">
                  <a16:creationId xmlns:a16="http://schemas.microsoft.com/office/drawing/2014/main" id="{4E0476FD-833A-6E95-2A5E-0B5406DC7E9A}"/>
                </a:ext>
              </a:extLst>
            </p:cNvPr>
            <p:cNvSpPr/>
            <p:nvPr/>
          </p:nvSpPr>
          <p:spPr>
            <a:xfrm>
              <a:off x="1686724" y="3932478"/>
              <a:ext cx="2717222" cy="3381"/>
            </a:xfrm>
            <a:custGeom>
              <a:avLst/>
              <a:gdLst/>
              <a:ahLst/>
              <a:cxnLst/>
              <a:rect l="l" t="t" r="r" b="b"/>
              <a:pathLst>
                <a:path w="32949" h="41" extrusionOk="0">
                  <a:moveTo>
                    <a:pt x="3" y="0"/>
                  </a:moveTo>
                  <a:lnTo>
                    <a:pt x="0" y="6"/>
                  </a:lnTo>
                  <a:lnTo>
                    <a:pt x="5649" y="6"/>
                  </a:lnTo>
                  <a:lnTo>
                    <a:pt x="8506" y="20"/>
                  </a:lnTo>
                  <a:lnTo>
                    <a:pt x="8520" y="13"/>
                  </a:lnTo>
                  <a:lnTo>
                    <a:pt x="8504" y="13"/>
                  </a:lnTo>
                  <a:lnTo>
                    <a:pt x="8494" y="14"/>
                  </a:lnTo>
                  <a:lnTo>
                    <a:pt x="5632" y="4"/>
                  </a:lnTo>
                  <a:lnTo>
                    <a:pt x="2794" y="3"/>
                  </a:lnTo>
                  <a:lnTo>
                    <a:pt x="2782" y="4"/>
                  </a:lnTo>
                  <a:lnTo>
                    <a:pt x="662" y="0"/>
                  </a:lnTo>
                  <a:close/>
                  <a:moveTo>
                    <a:pt x="32933" y="6"/>
                  </a:moveTo>
                  <a:lnTo>
                    <a:pt x="32933" y="41"/>
                  </a:lnTo>
                  <a:lnTo>
                    <a:pt x="32948" y="41"/>
                  </a:lnTo>
                  <a:lnTo>
                    <a:pt x="32948" y="6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2">
              <a:extLst>
                <a:ext uri="{FF2B5EF4-FFF2-40B4-BE49-F238E27FC236}">
                  <a16:creationId xmlns:a16="http://schemas.microsoft.com/office/drawing/2014/main" id="{478BE055-9891-9E98-34E2-3C72E2FA2FD3}"/>
                </a:ext>
              </a:extLst>
            </p:cNvPr>
            <p:cNvSpPr/>
            <p:nvPr/>
          </p:nvSpPr>
          <p:spPr>
            <a:xfrm>
              <a:off x="1687053" y="3932478"/>
              <a:ext cx="54346" cy="82"/>
            </a:xfrm>
            <a:custGeom>
              <a:avLst/>
              <a:gdLst/>
              <a:ahLst/>
              <a:cxnLst/>
              <a:rect l="l" t="t" r="r" b="b"/>
              <a:pathLst>
                <a:path w="659" h="1" extrusionOk="0">
                  <a:moveTo>
                    <a:pt x="0" y="0"/>
                  </a:moveTo>
                  <a:lnTo>
                    <a:pt x="0" y="0"/>
                  </a:lnTo>
                  <a:lnTo>
                    <a:pt x="6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2">
              <a:extLst>
                <a:ext uri="{FF2B5EF4-FFF2-40B4-BE49-F238E27FC236}">
                  <a16:creationId xmlns:a16="http://schemas.microsoft.com/office/drawing/2014/main" id="{C1FD2A6E-6A8E-8D2C-228E-49462BDC441B}"/>
                </a:ext>
              </a:extLst>
            </p:cNvPr>
            <p:cNvSpPr/>
            <p:nvPr/>
          </p:nvSpPr>
          <p:spPr>
            <a:xfrm>
              <a:off x="2634035" y="3933467"/>
              <a:ext cx="1386444" cy="2392"/>
            </a:xfrm>
            <a:custGeom>
              <a:avLst/>
              <a:gdLst/>
              <a:ahLst/>
              <a:cxnLst/>
              <a:rect l="l" t="t" r="r" b="b"/>
              <a:pathLst>
                <a:path w="16812" h="29" extrusionOk="0">
                  <a:moveTo>
                    <a:pt x="2" y="1"/>
                  </a:moveTo>
                  <a:lnTo>
                    <a:pt x="0" y="2"/>
                  </a:lnTo>
                  <a:lnTo>
                    <a:pt x="2725" y="15"/>
                  </a:lnTo>
                  <a:lnTo>
                    <a:pt x="8429" y="15"/>
                  </a:lnTo>
                  <a:lnTo>
                    <a:pt x="8417" y="11"/>
                  </a:lnTo>
                  <a:lnTo>
                    <a:pt x="2729" y="11"/>
                  </a:lnTo>
                  <a:lnTo>
                    <a:pt x="2708" y="12"/>
                  </a:lnTo>
                  <a:lnTo>
                    <a:pt x="2" y="1"/>
                  </a:lnTo>
                  <a:close/>
                  <a:moveTo>
                    <a:pt x="14139" y="19"/>
                  </a:moveTo>
                  <a:lnTo>
                    <a:pt x="14139" y="19"/>
                  </a:lnTo>
                  <a:lnTo>
                    <a:pt x="14139" y="19"/>
                  </a:lnTo>
                  <a:lnTo>
                    <a:pt x="14141" y="19"/>
                  </a:lnTo>
                  <a:close/>
                  <a:moveTo>
                    <a:pt x="8446" y="19"/>
                  </a:moveTo>
                  <a:lnTo>
                    <a:pt x="8454" y="22"/>
                  </a:lnTo>
                  <a:lnTo>
                    <a:pt x="14152" y="22"/>
                  </a:lnTo>
                  <a:lnTo>
                    <a:pt x="16812" y="29"/>
                  </a:lnTo>
                  <a:lnTo>
                    <a:pt x="16812" y="29"/>
                  </a:lnTo>
                  <a:lnTo>
                    <a:pt x="14139" y="19"/>
                  </a:lnTo>
                  <a:lnTo>
                    <a:pt x="14139" y="19"/>
                  </a:lnTo>
                  <a:lnTo>
                    <a:pt x="11280" y="20"/>
                  </a:lnTo>
                  <a:lnTo>
                    <a:pt x="8446" y="19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2">
              <a:extLst>
                <a:ext uri="{FF2B5EF4-FFF2-40B4-BE49-F238E27FC236}">
                  <a16:creationId xmlns:a16="http://schemas.microsoft.com/office/drawing/2014/main" id="{C964CD9B-DAAB-DCB5-FCE4-E6733DD9DFD3}"/>
                </a:ext>
              </a:extLst>
            </p:cNvPr>
            <p:cNvSpPr/>
            <p:nvPr/>
          </p:nvSpPr>
          <p:spPr>
            <a:xfrm>
              <a:off x="1687053" y="3926952"/>
              <a:ext cx="231816" cy="5938"/>
            </a:xfrm>
            <a:custGeom>
              <a:avLst/>
              <a:gdLst/>
              <a:ahLst/>
              <a:cxnLst/>
              <a:rect l="l" t="t" r="r" b="b"/>
              <a:pathLst>
                <a:path w="2811" h="72" extrusionOk="0">
                  <a:moveTo>
                    <a:pt x="2811" y="1"/>
                  </a:moveTo>
                  <a:lnTo>
                    <a:pt x="2811" y="1"/>
                  </a:lnTo>
                  <a:cubicBezTo>
                    <a:pt x="2281" y="12"/>
                    <a:pt x="1808" y="22"/>
                    <a:pt x="1398" y="30"/>
                  </a:cubicBezTo>
                  <a:lnTo>
                    <a:pt x="1398" y="43"/>
                  </a:lnTo>
                  <a:lnTo>
                    <a:pt x="1391" y="43"/>
                  </a:lnTo>
                  <a:cubicBezTo>
                    <a:pt x="1394" y="47"/>
                    <a:pt x="1396" y="50"/>
                    <a:pt x="1398" y="53"/>
                  </a:cubicBezTo>
                  <a:lnTo>
                    <a:pt x="269" y="53"/>
                  </a:lnTo>
                  <a:lnTo>
                    <a:pt x="5" y="59"/>
                  </a:lnTo>
                  <a:lnTo>
                    <a:pt x="0" y="66"/>
                  </a:lnTo>
                  <a:lnTo>
                    <a:pt x="658" y="67"/>
                  </a:lnTo>
                  <a:lnTo>
                    <a:pt x="2778" y="71"/>
                  </a:lnTo>
                  <a:lnTo>
                    <a:pt x="281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2">
              <a:extLst>
                <a:ext uri="{FF2B5EF4-FFF2-40B4-BE49-F238E27FC236}">
                  <a16:creationId xmlns:a16="http://schemas.microsoft.com/office/drawing/2014/main" id="{A2BBE815-B39B-029D-3842-C90AD943E48F}"/>
                </a:ext>
              </a:extLst>
            </p:cNvPr>
            <p:cNvSpPr/>
            <p:nvPr/>
          </p:nvSpPr>
          <p:spPr>
            <a:xfrm>
              <a:off x="1917057" y="3920355"/>
              <a:ext cx="239815" cy="12535"/>
            </a:xfrm>
            <a:custGeom>
              <a:avLst/>
              <a:gdLst/>
              <a:ahLst/>
              <a:cxnLst/>
              <a:rect l="l" t="t" r="r" b="b"/>
              <a:pathLst>
                <a:path w="2908" h="152" extrusionOk="0">
                  <a:moveTo>
                    <a:pt x="2908" y="1"/>
                  </a:moveTo>
                  <a:lnTo>
                    <a:pt x="2908" y="1"/>
                  </a:lnTo>
                  <a:cubicBezTo>
                    <a:pt x="1841" y="30"/>
                    <a:pt x="882" y="58"/>
                    <a:pt x="50" y="80"/>
                  </a:cubicBezTo>
                  <a:lnTo>
                    <a:pt x="33" y="80"/>
                  </a:lnTo>
                  <a:lnTo>
                    <a:pt x="1" y="150"/>
                  </a:lnTo>
                  <a:lnTo>
                    <a:pt x="2840" y="151"/>
                  </a:lnTo>
                  <a:lnTo>
                    <a:pt x="2908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2">
              <a:extLst>
                <a:ext uri="{FF2B5EF4-FFF2-40B4-BE49-F238E27FC236}">
                  <a16:creationId xmlns:a16="http://schemas.microsoft.com/office/drawing/2014/main" id="{D88787DB-2549-1C01-6C0E-693F47F3C0F0}"/>
                </a:ext>
              </a:extLst>
            </p:cNvPr>
            <p:cNvSpPr/>
            <p:nvPr/>
          </p:nvSpPr>
          <p:spPr>
            <a:xfrm>
              <a:off x="1916150" y="3926870"/>
              <a:ext cx="3546" cy="6020"/>
            </a:xfrm>
            <a:custGeom>
              <a:avLst/>
              <a:gdLst/>
              <a:ahLst/>
              <a:cxnLst/>
              <a:rect l="l" t="t" r="r" b="b"/>
              <a:pathLst>
                <a:path w="43" h="73" extrusionOk="0">
                  <a:moveTo>
                    <a:pt x="42" y="1"/>
                  </a:moveTo>
                  <a:lnTo>
                    <a:pt x="42" y="2"/>
                  </a:lnTo>
                  <a:lnTo>
                    <a:pt x="42" y="2"/>
                  </a:lnTo>
                  <a:lnTo>
                    <a:pt x="42" y="1"/>
                  </a:lnTo>
                  <a:close/>
                  <a:moveTo>
                    <a:pt x="33" y="2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12" y="71"/>
                  </a:lnTo>
                  <a:lnTo>
                    <a:pt x="42" y="2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2">
              <a:extLst>
                <a:ext uri="{FF2B5EF4-FFF2-40B4-BE49-F238E27FC236}">
                  <a16:creationId xmlns:a16="http://schemas.microsoft.com/office/drawing/2014/main" id="{5CA2B353-567F-FE4F-9B45-5F672583308C}"/>
                </a:ext>
              </a:extLst>
            </p:cNvPr>
            <p:cNvSpPr/>
            <p:nvPr/>
          </p:nvSpPr>
          <p:spPr>
            <a:xfrm>
              <a:off x="2151102" y="3912603"/>
              <a:ext cx="245588" cy="20947"/>
            </a:xfrm>
            <a:custGeom>
              <a:avLst/>
              <a:gdLst/>
              <a:ahLst/>
              <a:cxnLst/>
              <a:rect l="l" t="t" r="r" b="b"/>
              <a:pathLst>
                <a:path w="2978" h="254" extrusionOk="0">
                  <a:moveTo>
                    <a:pt x="2976" y="1"/>
                  </a:moveTo>
                  <a:lnTo>
                    <a:pt x="2975" y="2"/>
                  </a:lnTo>
                  <a:lnTo>
                    <a:pt x="2975" y="2"/>
                  </a:lnTo>
                  <a:cubicBezTo>
                    <a:pt x="2976" y="2"/>
                    <a:pt x="2977" y="2"/>
                    <a:pt x="2977" y="2"/>
                  </a:cubicBezTo>
                  <a:lnTo>
                    <a:pt x="2976" y="1"/>
                  </a:lnTo>
                  <a:close/>
                  <a:moveTo>
                    <a:pt x="2975" y="2"/>
                  </a:moveTo>
                  <a:cubicBezTo>
                    <a:pt x="1957" y="37"/>
                    <a:pt x="987" y="67"/>
                    <a:pt x="91" y="95"/>
                  </a:cubicBezTo>
                  <a:lnTo>
                    <a:pt x="70" y="95"/>
                  </a:lnTo>
                  <a:lnTo>
                    <a:pt x="1" y="245"/>
                  </a:lnTo>
                  <a:lnTo>
                    <a:pt x="2863" y="254"/>
                  </a:lnTo>
                  <a:lnTo>
                    <a:pt x="2975" y="2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2">
              <a:extLst>
                <a:ext uri="{FF2B5EF4-FFF2-40B4-BE49-F238E27FC236}">
                  <a16:creationId xmlns:a16="http://schemas.microsoft.com/office/drawing/2014/main" id="{DBAF7186-363A-1C7F-E84B-FBA85204BFB2}"/>
                </a:ext>
              </a:extLst>
            </p:cNvPr>
            <p:cNvSpPr/>
            <p:nvPr/>
          </p:nvSpPr>
          <p:spPr>
            <a:xfrm>
              <a:off x="2388115" y="3904933"/>
              <a:ext cx="247815" cy="28616"/>
            </a:xfrm>
            <a:custGeom>
              <a:avLst/>
              <a:gdLst/>
              <a:ahLst/>
              <a:cxnLst/>
              <a:rect l="l" t="t" r="r" b="b"/>
              <a:pathLst>
                <a:path w="3005" h="347" extrusionOk="0">
                  <a:moveTo>
                    <a:pt x="3005" y="1"/>
                  </a:moveTo>
                  <a:lnTo>
                    <a:pt x="3005" y="1"/>
                  </a:lnTo>
                  <a:cubicBezTo>
                    <a:pt x="2010" y="36"/>
                    <a:pt x="1049" y="66"/>
                    <a:pt x="124" y="94"/>
                  </a:cubicBezTo>
                  <a:lnTo>
                    <a:pt x="113" y="94"/>
                  </a:lnTo>
                  <a:lnTo>
                    <a:pt x="1" y="347"/>
                  </a:lnTo>
                  <a:lnTo>
                    <a:pt x="2850" y="347"/>
                  </a:lnTo>
                  <a:lnTo>
                    <a:pt x="3005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2">
              <a:extLst>
                <a:ext uri="{FF2B5EF4-FFF2-40B4-BE49-F238E27FC236}">
                  <a16:creationId xmlns:a16="http://schemas.microsoft.com/office/drawing/2014/main" id="{774CEB2A-CA01-B328-C22C-917CE17BCEFF}"/>
                </a:ext>
              </a:extLst>
            </p:cNvPr>
            <p:cNvSpPr/>
            <p:nvPr/>
          </p:nvSpPr>
          <p:spPr>
            <a:xfrm>
              <a:off x="2387208" y="3912603"/>
              <a:ext cx="10144" cy="21112"/>
            </a:xfrm>
            <a:custGeom>
              <a:avLst/>
              <a:gdLst/>
              <a:ahLst/>
              <a:cxnLst/>
              <a:rect l="l" t="t" r="r" b="b"/>
              <a:pathLst>
                <a:path w="123" h="256" extrusionOk="0">
                  <a:moveTo>
                    <a:pt x="114" y="1"/>
                  </a:moveTo>
                  <a:lnTo>
                    <a:pt x="0" y="255"/>
                  </a:lnTo>
                  <a:lnTo>
                    <a:pt x="0" y="255"/>
                  </a:lnTo>
                  <a:lnTo>
                    <a:pt x="10" y="2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2">
              <a:extLst>
                <a:ext uri="{FF2B5EF4-FFF2-40B4-BE49-F238E27FC236}">
                  <a16:creationId xmlns:a16="http://schemas.microsoft.com/office/drawing/2014/main" id="{D7D8C316-E8BD-F2A0-2C4C-04E7660DB442}"/>
                </a:ext>
              </a:extLst>
            </p:cNvPr>
            <p:cNvSpPr/>
            <p:nvPr/>
          </p:nvSpPr>
          <p:spPr>
            <a:xfrm>
              <a:off x="2623149" y="3895532"/>
              <a:ext cx="252021" cy="38925"/>
            </a:xfrm>
            <a:custGeom>
              <a:avLst/>
              <a:gdLst/>
              <a:ahLst/>
              <a:cxnLst/>
              <a:rect l="l" t="t" r="r" b="b"/>
              <a:pathLst>
                <a:path w="3056" h="472" extrusionOk="0">
                  <a:moveTo>
                    <a:pt x="3055" y="1"/>
                  </a:moveTo>
                  <a:cubicBezTo>
                    <a:pt x="2081" y="43"/>
                    <a:pt x="1114" y="80"/>
                    <a:pt x="175" y="115"/>
                  </a:cubicBezTo>
                  <a:lnTo>
                    <a:pt x="155" y="115"/>
                  </a:lnTo>
                  <a:lnTo>
                    <a:pt x="0" y="461"/>
                  </a:lnTo>
                  <a:lnTo>
                    <a:pt x="134" y="461"/>
                  </a:lnTo>
                  <a:lnTo>
                    <a:pt x="2840" y="472"/>
                  </a:lnTo>
                  <a:lnTo>
                    <a:pt x="3055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2">
              <a:extLst>
                <a:ext uri="{FF2B5EF4-FFF2-40B4-BE49-F238E27FC236}">
                  <a16:creationId xmlns:a16="http://schemas.microsoft.com/office/drawing/2014/main" id="{E2CC5817-9400-1801-21E4-080828434EB2}"/>
                </a:ext>
              </a:extLst>
            </p:cNvPr>
            <p:cNvSpPr/>
            <p:nvPr/>
          </p:nvSpPr>
          <p:spPr>
            <a:xfrm>
              <a:off x="2859090" y="3885389"/>
              <a:ext cx="256969" cy="48986"/>
            </a:xfrm>
            <a:custGeom>
              <a:avLst/>
              <a:gdLst/>
              <a:ahLst/>
              <a:cxnLst/>
              <a:rect l="l" t="t" r="r" b="b"/>
              <a:pathLst>
                <a:path w="3116" h="594" extrusionOk="0">
                  <a:moveTo>
                    <a:pt x="3116" y="0"/>
                  </a:moveTo>
                  <a:lnTo>
                    <a:pt x="3116" y="0"/>
                  </a:lnTo>
                  <a:cubicBezTo>
                    <a:pt x="2146" y="44"/>
                    <a:pt x="1183" y="87"/>
                    <a:pt x="221" y="123"/>
                  </a:cubicBezTo>
                  <a:lnTo>
                    <a:pt x="210" y="123"/>
                  </a:lnTo>
                  <a:lnTo>
                    <a:pt x="0" y="594"/>
                  </a:lnTo>
                  <a:lnTo>
                    <a:pt x="2850" y="594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2">
              <a:extLst>
                <a:ext uri="{FF2B5EF4-FFF2-40B4-BE49-F238E27FC236}">
                  <a16:creationId xmlns:a16="http://schemas.microsoft.com/office/drawing/2014/main" id="{3886A9B0-75CF-7114-40FD-2AA1B5FE7122}"/>
                </a:ext>
              </a:extLst>
            </p:cNvPr>
            <p:cNvSpPr/>
            <p:nvPr/>
          </p:nvSpPr>
          <p:spPr>
            <a:xfrm>
              <a:off x="2857358" y="3895367"/>
              <a:ext cx="19050" cy="39090"/>
            </a:xfrm>
            <a:custGeom>
              <a:avLst/>
              <a:gdLst/>
              <a:ahLst/>
              <a:cxnLst/>
              <a:rect l="l" t="t" r="r" b="b"/>
              <a:pathLst>
                <a:path w="231" h="474" extrusionOk="0">
                  <a:moveTo>
                    <a:pt x="231" y="0"/>
                  </a:moveTo>
                  <a:lnTo>
                    <a:pt x="230" y="2"/>
                  </a:lnTo>
                  <a:lnTo>
                    <a:pt x="231" y="2"/>
                  </a:lnTo>
                  <a:lnTo>
                    <a:pt x="231" y="0"/>
                  </a:lnTo>
                  <a:close/>
                  <a:moveTo>
                    <a:pt x="214" y="2"/>
                  </a:moveTo>
                  <a:lnTo>
                    <a:pt x="0" y="474"/>
                  </a:lnTo>
                  <a:lnTo>
                    <a:pt x="21" y="471"/>
                  </a:lnTo>
                  <a:lnTo>
                    <a:pt x="230" y="2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2">
              <a:extLst>
                <a:ext uri="{FF2B5EF4-FFF2-40B4-BE49-F238E27FC236}">
                  <a16:creationId xmlns:a16="http://schemas.microsoft.com/office/drawing/2014/main" id="{383A0221-FE53-AC03-4991-42B8B222747B}"/>
                </a:ext>
              </a:extLst>
            </p:cNvPr>
            <p:cNvSpPr/>
            <p:nvPr/>
          </p:nvSpPr>
          <p:spPr>
            <a:xfrm>
              <a:off x="3094042" y="3873431"/>
              <a:ext cx="261752" cy="60943"/>
            </a:xfrm>
            <a:custGeom>
              <a:avLst/>
              <a:gdLst/>
              <a:ahLst/>
              <a:cxnLst/>
              <a:rect l="l" t="t" r="r" b="b"/>
              <a:pathLst>
                <a:path w="3174" h="739" extrusionOk="0">
                  <a:moveTo>
                    <a:pt x="3174" y="0"/>
                  </a:moveTo>
                  <a:lnTo>
                    <a:pt x="3174" y="0"/>
                  </a:lnTo>
                  <a:cubicBezTo>
                    <a:pt x="2225" y="51"/>
                    <a:pt x="1255" y="102"/>
                    <a:pt x="279" y="144"/>
                  </a:cubicBezTo>
                  <a:lnTo>
                    <a:pt x="267" y="144"/>
                  </a:lnTo>
                  <a:lnTo>
                    <a:pt x="1" y="737"/>
                  </a:lnTo>
                  <a:lnTo>
                    <a:pt x="2841" y="739"/>
                  </a:lnTo>
                  <a:lnTo>
                    <a:pt x="3174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2">
              <a:extLst>
                <a:ext uri="{FF2B5EF4-FFF2-40B4-BE49-F238E27FC236}">
                  <a16:creationId xmlns:a16="http://schemas.microsoft.com/office/drawing/2014/main" id="{D4F65851-8A34-60C9-1BAD-829BCCAAA351}"/>
                </a:ext>
              </a:extLst>
            </p:cNvPr>
            <p:cNvSpPr/>
            <p:nvPr/>
          </p:nvSpPr>
          <p:spPr>
            <a:xfrm>
              <a:off x="3330148" y="3859164"/>
              <a:ext cx="268267" cy="76035"/>
            </a:xfrm>
            <a:custGeom>
              <a:avLst/>
              <a:gdLst/>
              <a:ahLst/>
              <a:cxnLst/>
              <a:rect l="l" t="t" r="r" b="b"/>
              <a:pathLst>
                <a:path w="3253" h="922" extrusionOk="0">
                  <a:moveTo>
                    <a:pt x="3252" y="1"/>
                  </a:moveTo>
                  <a:lnTo>
                    <a:pt x="3252" y="1"/>
                  </a:lnTo>
                  <a:cubicBezTo>
                    <a:pt x="2319" y="65"/>
                    <a:pt x="1342" y="116"/>
                    <a:pt x="352" y="173"/>
                  </a:cubicBezTo>
                  <a:lnTo>
                    <a:pt x="335" y="173"/>
                  </a:lnTo>
                  <a:lnTo>
                    <a:pt x="0" y="919"/>
                  </a:lnTo>
                  <a:lnTo>
                    <a:pt x="5" y="920"/>
                  </a:lnTo>
                  <a:lnTo>
                    <a:pt x="2839" y="921"/>
                  </a:lnTo>
                  <a:lnTo>
                    <a:pt x="3252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2">
              <a:extLst>
                <a:ext uri="{FF2B5EF4-FFF2-40B4-BE49-F238E27FC236}">
                  <a16:creationId xmlns:a16="http://schemas.microsoft.com/office/drawing/2014/main" id="{7B8867A2-3E24-E5D3-F204-26DFFC82175B}"/>
                </a:ext>
              </a:extLst>
            </p:cNvPr>
            <p:cNvSpPr/>
            <p:nvPr/>
          </p:nvSpPr>
          <p:spPr>
            <a:xfrm>
              <a:off x="3328169" y="3873348"/>
              <a:ext cx="29606" cy="61603"/>
            </a:xfrm>
            <a:custGeom>
              <a:avLst/>
              <a:gdLst/>
              <a:ahLst/>
              <a:cxnLst/>
              <a:rect l="l" t="t" r="r" b="b"/>
              <a:pathLst>
                <a:path w="359" h="747" extrusionOk="0">
                  <a:moveTo>
                    <a:pt x="357" y="0"/>
                  </a:moveTo>
                  <a:lnTo>
                    <a:pt x="357" y="1"/>
                  </a:lnTo>
                  <a:lnTo>
                    <a:pt x="359" y="1"/>
                  </a:lnTo>
                  <a:lnTo>
                    <a:pt x="357" y="0"/>
                  </a:lnTo>
                  <a:close/>
                  <a:moveTo>
                    <a:pt x="335" y="1"/>
                  </a:moveTo>
                  <a:lnTo>
                    <a:pt x="0" y="740"/>
                  </a:lnTo>
                  <a:lnTo>
                    <a:pt x="12" y="744"/>
                  </a:lnTo>
                  <a:lnTo>
                    <a:pt x="14" y="744"/>
                  </a:lnTo>
                  <a:lnTo>
                    <a:pt x="23" y="747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2">
              <a:extLst>
                <a:ext uri="{FF2B5EF4-FFF2-40B4-BE49-F238E27FC236}">
                  <a16:creationId xmlns:a16="http://schemas.microsoft.com/office/drawing/2014/main" id="{6D106055-D140-5ECA-120A-B1932FC7748A}"/>
                </a:ext>
              </a:extLst>
            </p:cNvPr>
            <p:cNvSpPr/>
            <p:nvPr/>
          </p:nvSpPr>
          <p:spPr>
            <a:xfrm>
              <a:off x="3564358" y="3842588"/>
              <a:ext cx="277338" cy="92611"/>
            </a:xfrm>
            <a:custGeom>
              <a:avLst/>
              <a:gdLst/>
              <a:ahLst/>
              <a:cxnLst/>
              <a:rect l="l" t="t" r="r" b="b"/>
              <a:pathLst>
                <a:path w="3363" h="1123" extrusionOk="0">
                  <a:moveTo>
                    <a:pt x="3363" y="0"/>
                  </a:moveTo>
                  <a:cubicBezTo>
                    <a:pt x="2437" y="72"/>
                    <a:pt x="1454" y="144"/>
                    <a:pt x="428" y="200"/>
                  </a:cubicBezTo>
                  <a:lnTo>
                    <a:pt x="412" y="202"/>
                  </a:lnTo>
                  <a:lnTo>
                    <a:pt x="0" y="1122"/>
                  </a:lnTo>
                  <a:lnTo>
                    <a:pt x="2860" y="1121"/>
                  </a:lnTo>
                  <a:lnTo>
                    <a:pt x="3363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2">
              <a:extLst>
                <a:ext uri="{FF2B5EF4-FFF2-40B4-BE49-F238E27FC236}">
                  <a16:creationId xmlns:a16="http://schemas.microsoft.com/office/drawing/2014/main" id="{5CC4CD7A-1286-E9C7-1A22-57B25D92BD7F}"/>
                </a:ext>
              </a:extLst>
            </p:cNvPr>
            <p:cNvSpPr/>
            <p:nvPr/>
          </p:nvSpPr>
          <p:spPr>
            <a:xfrm>
              <a:off x="3800134" y="3820404"/>
              <a:ext cx="286904" cy="115454"/>
            </a:xfrm>
            <a:custGeom>
              <a:avLst/>
              <a:gdLst/>
              <a:ahLst/>
              <a:cxnLst/>
              <a:rect l="l" t="t" r="r" b="b"/>
              <a:pathLst>
                <a:path w="3479" h="1400" extrusionOk="0">
                  <a:moveTo>
                    <a:pt x="3479" y="1"/>
                  </a:moveTo>
                  <a:lnTo>
                    <a:pt x="3478" y="2"/>
                  </a:lnTo>
                  <a:lnTo>
                    <a:pt x="3478" y="2"/>
                  </a:lnTo>
                  <a:cubicBezTo>
                    <a:pt x="3478" y="2"/>
                    <a:pt x="3479" y="2"/>
                    <a:pt x="3479" y="2"/>
                  </a:cubicBezTo>
                  <a:lnTo>
                    <a:pt x="3479" y="1"/>
                  </a:lnTo>
                  <a:close/>
                  <a:moveTo>
                    <a:pt x="3478" y="2"/>
                  </a:moveTo>
                  <a:lnTo>
                    <a:pt x="3478" y="2"/>
                  </a:lnTo>
                  <a:cubicBezTo>
                    <a:pt x="2601" y="95"/>
                    <a:pt x="1610" y="181"/>
                    <a:pt x="532" y="268"/>
                  </a:cubicBezTo>
                  <a:lnTo>
                    <a:pt x="512" y="268"/>
                  </a:lnTo>
                  <a:lnTo>
                    <a:pt x="1" y="1390"/>
                  </a:lnTo>
                  <a:lnTo>
                    <a:pt x="2673" y="1400"/>
                  </a:lnTo>
                  <a:lnTo>
                    <a:pt x="2852" y="1400"/>
                  </a:lnTo>
                  <a:lnTo>
                    <a:pt x="3478" y="2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2">
              <a:extLst>
                <a:ext uri="{FF2B5EF4-FFF2-40B4-BE49-F238E27FC236}">
                  <a16:creationId xmlns:a16="http://schemas.microsoft.com/office/drawing/2014/main" id="{7CA5C86C-0E20-E4A1-7386-4DE2EFF042CF}"/>
                </a:ext>
              </a:extLst>
            </p:cNvPr>
            <p:cNvSpPr/>
            <p:nvPr/>
          </p:nvSpPr>
          <p:spPr>
            <a:xfrm>
              <a:off x="3800134" y="3842505"/>
              <a:ext cx="42306" cy="92529"/>
            </a:xfrm>
            <a:custGeom>
              <a:avLst/>
              <a:gdLst/>
              <a:ahLst/>
              <a:cxnLst/>
              <a:rect l="l" t="t" r="r" b="b"/>
              <a:pathLst>
                <a:path w="513" h="1122" extrusionOk="0">
                  <a:moveTo>
                    <a:pt x="504" y="0"/>
                  </a:moveTo>
                  <a:lnTo>
                    <a:pt x="1" y="1122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2">
              <a:extLst>
                <a:ext uri="{FF2B5EF4-FFF2-40B4-BE49-F238E27FC236}">
                  <a16:creationId xmlns:a16="http://schemas.microsoft.com/office/drawing/2014/main" id="{04F06AC3-BB6A-5948-5BDF-95B9930EB0BE}"/>
                </a:ext>
              </a:extLst>
            </p:cNvPr>
            <p:cNvSpPr/>
            <p:nvPr/>
          </p:nvSpPr>
          <p:spPr>
            <a:xfrm>
              <a:off x="4035251" y="3792529"/>
              <a:ext cx="256556" cy="143329"/>
            </a:xfrm>
            <a:custGeom>
              <a:avLst/>
              <a:gdLst/>
              <a:ahLst/>
              <a:cxnLst/>
              <a:rect l="l" t="t" r="r" b="b"/>
              <a:pathLst>
                <a:path w="3111" h="1738" extrusionOk="0">
                  <a:moveTo>
                    <a:pt x="3111" y="0"/>
                  </a:moveTo>
                  <a:cubicBezTo>
                    <a:pt x="2464" y="120"/>
                    <a:pt x="1626" y="231"/>
                    <a:pt x="639" y="339"/>
                  </a:cubicBezTo>
                  <a:lnTo>
                    <a:pt x="628" y="340"/>
                  </a:lnTo>
                  <a:lnTo>
                    <a:pt x="1" y="1738"/>
                  </a:lnTo>
                  <a:lnTo>
                    <a:pt x="2860" y="1738"/>
                  </a:lnTo>
                  <a:lnTo>
                    <a:pt x="3111" y="1171"/>
                  </a:lnTo>
                  <a:lnTo>
                    <a:pt x="3111" y="648"/>
                  </a:lnTo>
                  <a:lnTo>
                    <a:pt x="3111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2">
              <a:extLst>
                <a:ext uri="{FF2B5EF4-FFF2-40B4-BE49-F238E27FC236}">
                  <a16:creationId xmlns:a16="http://schemas.microsoft.com/office/drawing/2014/main" id="{57A66BD1-BA75-C614-B555-935A92BE669F}"/>
                </a:ext>
              </a:extLst>
            </p:cNvPr>
            <p:cNvSpPr/>
            <p:nvPr/>
          </p:nvSpPr>
          <p:spPr>
            <a:xfrm>
              <a:off x="4271109" y="3889100"/>
              <a:ext cx="20699" cy="46759"/>
            </a:xfrm>
            <a:custGeom>
              <a:avLst/>
              <a:gdLst/>
              <a:ahLst/>
              <a:cxnLst/>
              <a:rect l="l" t="t" r="r" b="b"/>
              <a:pathLst>
                <a:path w="251" h="567" extrusionOk="0">
                  <a:moveTo>
                    <a:pt x="251" y="0"/>
                  </a:moveTo>
                  <a:lnTo>
                    <a:pt x="0" y="567"/>
                  </a:lnTo>
                  <a:lnTo>
                    <a:pt x="251" y="2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2">
              <a:extLst>
                <a:ext uri="{FF2B5EF4-FFF2-40B4-BE49-F238E27FC236}">
                  <a16:creationId xmlns:a16="http://schemas.microsoft.com/office/drawing/2014/main" id="{97DF9D29-1AD9-55BD-3305-F56E81BD37AB}"/>
                </a:ext>
              </a:extLst>
            </p:cNvPr>
            <p:cNvSpPr/>
            <p:nvPr/>
          </p:nvSpPr>
          <p:spPr>
            <a:xfrm>
              <a:off x="4271109" y="3889182"/>
              <a:ext cx="131536" cy="46677"/>
            </a:xfrm>
            <a:custGeom>
              <a:avLst/>
              <a:gdLst/>
              <a:ahLst/>
              <a:cxnLst/>
              <a:rect l="l" t="t" r="r" b="b"/>
              <a:pathLst>
                <a:path w="1595" h="566" extrusionOk="0">
                  <a:moveTo>
                    <a:pt x="251" y="1"/>
                  </a:moveTo>
                  <a:lnTo>
                    <a:pt x="0" y="566"/>
                  </a:lnTo>
                  <a:lnTo>
                    <a:pt x="1595" y="566"/>
                  </a:lnTo>
                  <a:lnTo>
                    <a:pt x="1595" y="531"/>
                  </a:lnTo>
                  <a:lnTo>
                    <a:pt x="251" y="531"/>
                  </a:lnTo>
                  <a:lnTo>
                    <a:pt x="251" y="521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2">
              <a:extLst>
                <a:ext uri="{FF2B5EF4-FFF2-40B4-BE49-F238E27FC236}">
                  <a16:creationId xmlns:a16="http://schemas.microsoft.com/office/drawing/2014/main" id="{B18EEAAC-C169-D89A-95FC-334A97B85084}"/>
                </a:ext>
              </a:extLst>
            </p:cNvPr>
            <p:cNvSpPr/>
            <p:nvPr/>
          </p:nvSpPr>
          <p:spPr>
            <a:xfrm>
              <a:off x="-203116" y="1230083"/>
              <a:ext cx="1922482" cy="2702460"/>
            </a:xfrm>
            <a:custGeom>
              <a:avLst/>
              <a:gdLst/>
              <a:ahLst/>
              <a:cxnLst/>
              <a:rect l="l" t="t" r="r" b="b"/>
              <a:pathLst>
                <a:path w="23312" h="32770" extrusionOk="0">
                  <a:moveTo>
                    <a:pt x="11656" y="0"/>
                  </a:moveTo>
                  <a:cubicBezTo>
                    <a:pt x="11273" y="0"/>
                    <a:pt x="10890" y="150"/>
                    <a:pt x="10602" y="449"/>
                  </a:cubicBezTo>
                  <a:lnTo>
                    <a:pt x="0" y="11515"/>
                  </a:lnTo>
                  <a:lnTo>
                    <a:pt x="949" y="32769"/>
                  </a:lnTo>
                  <a:lnTo>
                    <a:pt x="22919" y="32769"/>
                  </a:lnTo>
                  <a:lnTo>
                    <a:pt x="23311" y="11515"/>
                  </a:lnTo>
                  <a:lnTo>
                    <a:pt x="12709" y="449"/>
                  </a:lnTo>
                  <a:cubicBezTo>
                    <a:pt x="12422" y="150"/>
                    <a:pt x="12039" y="0"/>
                    <a:pt x="11656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2">
              <a:extLst>
                <a:ext uri="{FF2B5EF4-FFF2-40B4-BE49-F238E27FC236}">
                  <a16:creationId xmlns:a16="http://schemas.microsoft.com/office/drawing/2014/main" id="{881E6195-053E-F486-CD3C-085D2F733284}"/>
                </a:ext>
              </a:extLst>
            </p:cNvPr>
            <p:cNvSpPr/>
            <p:nvPr/>
          </p:nvSpPr>
          <p:spPr>
            <a:xfrm>
              <a:off x="1689033" y="2303157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0" y="0"/>
                  </a:moveTo>
                  <a:lnTo>
                    <a:pt x="2" y="7"/>
                  </a:lnTo>
                  <a:lnTo>
                    <a:pt x="1399" y="634"/>
                  </a:lnTo>
                  <a:lnTo>
                    <a:pt x="1398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2">
              <a:extLst>
                <a:ext uri="{FF2B5EF4-FFF2-40B4-BE49-F238E27FC236}">
                  <a16:creationId xmlns:a16="http://schemas.microsoft.com/office/drawing/2014/main" id="{0D15BF5F-8EF5-ACA1-A6D4-A25ED11EF65D}"/>
                </a:ext>
              </a:extLst>
            </p:cNvPr>
            <p:cNvSpPr/>
            <p:nvPr/>
          </p:nvSpPr>
          <p:spPr>
            <a:xfrm>
              <a:off x="1688538" y="2611422"/>
              <a:ext cx="115290" cy="51790"/>
            </a:xfrm>
            <a:custGeom>
              <a:avLst/>
              <a:gdLst/>
              <a:ahLst/>
              <a:cxnLst/>
              <a:rect l="l" t="t" r="r" b="b"/>
              <a:pathLst>
                <a:path w="1398" h="628" extrusionOk="0">
                  <a:moveTo>
                    <a:pt x="1" y="0"/>
                  </a:moveTo>
                  <a:lnTo>
                    <a:pt x="1" y="8"/>
                  </a:lnTo>
                  <a:lnTo>
                    <a:pt x="1398" y="6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2">
              <a:extLst>
                <a:ext uri="{FF2B5EF4-FFF2-40B4-BE49-F238E27FC236}">
                  <a16:creationId xmlns:a16="http://schemas.microsoft.com/office/drawing/2014/main" id="{F3E97DA6-FCD1-9B58-9FAE-69532CAEBB02}"/>
                </a:ext>
              </a:extLst>
            </p:cNvPr>
            <p:cNvSpPr/>
            <p:nvPr/>
          </p:nvSpPr>
          <p:spPr>
            <a:xfrm>
              <a:off x="1687961" y="291911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15"/>
                  </a:lnTo>
                  <a:lnTo>
                    <a:pt x="1399" y="6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2">
              <a:extLst>
                <a:ext uri="{FF2B5EF4-FFF2-40B4-BE49-F238E27FC236}">
                  <a16:creationId xmlns:a16="http://schemas.microsoft.com/office/drawing/2014/main" id="{F408ED31-C20F-1FCA-3B52-EE9328A031D0}"/>
                </a:ext>
              </a:extLst>
            </p:cNvPr>
            <p:cNvSpPr/>
            <p:nvPr/>
          </p:nvSpPr>
          <p:spPr>
            <a:xfrm>
              <a:off x="1687631" y="3227376"/>
              <a:ext cx="115290" cy="52944"/>
            </a:xfrm>
            <a:custGeom>
              <a:avLst/>
              <a:gdLst/>
              <a:ahLst/>
              <a:cxnLst/>
              <a:rect l="l" t="t" r="r" b="b"/>
              <a:pathLst>
                <a:path w="1398" h="642" extrusionOk="0">
                  <a:moveTo>
                    <a:pt x="6" y="1"/>
                  </a:moveTo>
                  <a:lnTo>
                    <a:pt x="0" y="15"/>
                  </a:lnTo>
                  <a:lnTo>
                    <a:pt x="1398" y="642"/>
                  </a:lnTo>
                  <a:lnTo>
                    <a:pt x="1396" y="6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2">
              <a:extLst>
                <a:ext uri="{FF2B5EF4-FFF2-40B4-BE49-F238E27FC236}">
                  <a16:creationId xmlns:a16="http://schemas.microsoft.com/office/drawing/2014/main" id="{635F076C-CDE2-A240-41E7-8FC8F1B2F1A5}"/>
                </a:ext>
              </a:extLst>
            </p:cNvPr>
            <p:cNvSpPr/>
            <p:nvPr/>
          </p:nvSpPr>
          <p:spPr>
            <a:xfrm>
              <a:off x="1687631" y="3536136"/>
              <a:ext cx="115290" cy="52532"/>
            </a:xfrm>
            <a:custGeom>
              <a:avLst/>
              <a:gdLst/>
              <a:ahLst/>
              <a:cxnLst/>
              <a:rect l="l" t="t" r="r" b="b"/>
              <a:pathLst>
                <a:path w="1398" h="637" extrusionOk="0">
                  <a:moveTo>
                    <a:pt x="0" y="1"/>
                  </a:moveTo>
                  <a:lnTo>
                    <a:pt x="1392" y="636"/>
                  </a:lnTo>
                  <a:lnTo>
                    <a:pt x="1398" y="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2">
              <a:extLst>
                <a:ext uri="{FF2B5EF4-FFF2-40B4-BE49-F238E27FC236}">
                  <a16:creationId xmlns:a16="http://schemas.microsoft.com/office/drawing/2014/main" id="{0DF7FD78-2EB9-1D83-590A-341A09C3CC3A}"/>
                </a:ext>
              </a:extLst>
            </p:cNvPr>
            <p:cNvSpPr/>
            <p:nvPr/>
          </p:nvSpPr>
          <p:spPr>
            <a:xfrm>
              <a:off x="1687053" y="3844402"/>
              <a:ext cx="115290" cy="51955"/>
            </a:xfrm>
            <a:custGeom>
              <a:avLst/>
              <a:gdLst/>
              <a:ahLst/>
              <a:cxnLst/>
              <a:rect l="l" t="t" r="r" b="b"/>
              <a:pathLst>
                <a:path w="1398" h="630" extrusionOk="0">
                  <a:moveTo>
                    <a:pt x="0" y="1"/>
                  </a:moveTo>
                  <a:lnTo>
                    <a:pt x="1388" y="625"/>
                  </a:lnTo>
                  <a:lnTo>
                    <a:pt x="1398" y="629"/>
                  </a:lnTo>
                  <a:lnTo>
                    <a:pt x="1398" y="620"/>
                  </a:lnTo>
                  <a:lnTo>
                    <a:pt x="1388" y="6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2">
              <a:extLst>
                <a:ext uri="{FF2B5EF4-FFF2-40B4-BE49-F238E27FC236}">
                  <a16:creationId xmlns:a16="http://schemas.microsoft.com/office/drawing/2014/main" id="{6AAFB419-0980-6808-5BEC-906BF70F7E39}"/>
                </a:ext>
              </a:extLst>
            </p:cNvPr>
            <p:cNvSpPr/>
            <p:nvPr/>
          </p:nvSpPr>
          <p:spPr>
            <a:xfrm>
              <a:off x="1689033" y="2152158"/>
              <a:ext cx="115619" cy="202870"/>
            </a:xfrm>
            <a:custGeom>
              <a:avLst/>
              <a:gdLst/>
              <a:ahLst/>
              <a:cxnLst/>
              <a:rect l="l" t="t" r="r" b="b"/>
              <a:pathLst>
                <a:path w="1402" h="2460" extrusionOk="0">
                  <a:moveTo>
                    <a:pt x="4" y="1"/>
                  </a:moveTo>
                  <a:lnTo>
                    <a:pt x="0" y="1831"/>
                  </a:lnTo>
                  <a:lnTo>
                    <a:pt x="1398" y="2460"/>
                  </a:lnTo>
                  <a:lnTo>
                    <a:pt x="1402" y="63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2">
              <a:extLst>
                <a:ext uri="{FF2B5EF4-FFF2-40B4-BE49-F238E27FC236}">
                  <a16:creationId xmlns:a16="http://schemas.microsoft.com/office/drawing/2014/main" id="{B12C7FB1-0238-3BC3-E6AA-32A70CD41C69}"/>
                </a:ext>
              </a:extLst>
            </p:cNvPr>
            <p:cNvSpPr/>
            <p:nvPr/>
          </p:nvSpPr>
          <p:spPr>
            <a:xfrm>
              <a:off x="1689033" y="2303157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0" y="0"/>
                  </a:moveTo>
                  <a:lnTo>
                    <a:pt x="2" y="7"/>
                  </a:lnTo>
                  <a:lnTo>
                    <a:pt x="1399" y="634"/>
                  </a:lnTo>
                  <a:lnTo>
                    <a:pt x="1398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2">
              <a:extLst>
                <a:ext uri="{FF2B5EF4-FFF2-40B4-BE49-F238E27FC236}">
                  <a16:creationId xmlns:a16="http://schemas.microsoft.com/office/drawing/2014/main" id="{6C9B3077-BFE3-EF71-01F2-1D57E66FC09A}"/>
                </a:ext>
              </a:extLst>
            </p:cNvPr>
            <p:cNvSpPr/>
            <p:nvPr/>
          </p:nvSpPr>
          <p:spPr>
            <a:xfrm>
              <a:off x="1689033" y="2303734"/>
              <a:ext cx="115455" cy="205591"/>
            </a:xfrm>
            <a:custGeom>
              <a:avLst/>
              <a:gdLst/>
              <a:ahLst/>
              <a:cxnLst/>
              <a:rect l="l" t="t" r="r" b="b"/>
              <a:pathLst>
                <a:path w="1400" h="2493" extrusionOk="0">
                  <a:moveTo>
                    <a:pt x="2" y="0"/>
                  </a:moveTo>
                  <a:lnTo>
                    <a:pt x="0" y="1859"/>
                  </a:lnTo>
                  <a:lnTo>
                    <a:pt x="1399" y="2493"/>
                  </a:lnTo>
                  <a:lnTo>
                    <a:pt x="1399" y="62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2">
              <a:extLst>
                <a:ext uri="{FF2B5EF4-FFF2-40B4-BE49-F238E27FC236}">
                  <a16:creationId xmlns:a16="http://schemas.microsoft.com/office/drawing/2014/main" id="{7E4E7A31-8194-5A89-AD04-9535F24A7580}"/>
                </a:ext>
              </a:extLst>
            </p:cNvPr>
            <p:cNvSpPr/>
            <p:nvPr/>
          </p:nvSpPr>
          <p:spPr>
            <a:xfrm>
              <a:off x="1689033" y="2303157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0" y="0"/>
                  </a:moveTo>
                  <a:lnTo>
                    <a:pt x="2" y="7"/>
                  </a:lnTo>
                  <a:lnTo>
                    <a:pt x="1399" y="634"/>
                  </a:lnTo>
                  <a:lnTo>
                    <a:pt x="1398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2">
              <a:extLst>
                <a:ext uri="{FF2B5EF4-FFF2-40B4-BE49-F238E27FC236}">
                  <a16:creationId xmlns:a16="http://schemas.microsoft.com/office/drawing/2014/main" id="{E624B586-6DA2-37DB-FCF9-51188D96B133}"/>
                </a:ext>
              </a:extLst>
            </p:cNvPr>
            <p:cNvSpPr/>
            <p:nvPr/>
          </p:nvSpPr>
          <p:spPr>
            <a:xfrm>
              <a:off x="1688538" y="2456960"/>
              <a:ext cx="115949" cy="206251"/>
            </a:xfrm>
            <a:custGeom>
              <a:avLst/>
              <a:gdLst/>
              <a:ahLst/>
              <a:cxnLst/>
              <a:rect l="l" t="t" r="r" b="b"/>
              <a:pathLst>
                <a:path w="1406" h="2501" extrusionOk="0">
                  <a:moveTo>
                    <a:pt x="6" y="1"/>
                  </a:moveTo>
                  <a:lnTo>
                    <a:pt x="1" y="1873"/>
                  </a:lnTo>
                  <a:lnTo>
                    <a:pt x="1398" y="2501"/>
                  </a:lnTo>
                  <a:lnTo>
                    <a:pt x="1405" y="635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2">
              <a:extLst>
                <a:ext uri="{FF2B5EF4-FFF2-40B4-BE49-F238E27FC236}">
                  <a16:creationId xmlns:a16="http://schemas.microsoft.com/office/drawing/2014/main" id="{390D9F98-551F-9877-7FAE-312B7C5DA957}"/>
                </a:ext>
              </a:extLst>
            </p:cNvPr>
            <p:cNvSpPr/>
            <p:nvPr/>
          </p:nvSpPr>
          <p:spPr>
            <a:xfrm>
              <a:off x="1688538" y="2611422"/>
              <a:ext cx="115290" cy="51790"/>
            </a:xfrm>
            <a:custGeom>
              <a:avLst/>
              <a:gdLst/>
              <a:ahLst/>
              <a:cxnLst/>
              <a:rect l="l" t="t" r="r" b="b"/>
              <a:pathLst>
                <a:path w="1398" h="628" extrusionOk="0">
                  <a:moveTo>
                    <a:pt x="1" y="0"/>
                  </a:moveTo>
                  <a:lnTo>
                    <a:pt x="1" y="8"/>
                  </a:lnTo>
                  <a:lnTo>
                    <a:pt x="1398" y="6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2">
              <a:extLst>
                <a:ext uri="{FF2B5EF4-FFF2-40B4-BE49-F238E27FC236}">
                  <a16:creationId xmlns:a16="http://schemas.microsoft.com/office/drawing/2014/main" id="{A6697C63-584C-B8E5-B059-9E027CA13A0B}"/>
                </a:ext>
              </a:extLst>
            </p:cNvPr>
            <p:cNvSpPr/>
            <p:nvPr/>
          </p:nvSpPr>
          <p:spPr>
            <a:xfrm>
              <a:off x="1688538" y="2611999"/>
              <a:ext cx="115455" cy="205674"/>
            </a:xfrm>
            <a:custGeom>
              <a:avLst/>
              <a:gdLst/>
              <a:ahLst/>
              <a:cxnLst/>
              <a:rect l="l" t="t" r="r" b="b"/>
              <a:pathLst>
                <a:path w="1400" h="2494" extrusionOk="0">
                  <a:moveTo>
                    <a:pt x="1" y="1"/>
                  </a:moveTo>
                  <a:lnTo>
                    <a:pt x="1" y="1866"/>
                  </a:lnTo>
                  <a:lnTo>
                    <a:pt x="1399" y="2493"/>
                  </a:lnTo>
                  <a:lnTo>
                    <a:pt x="1399" y="628"/>
                  </a:lnTo>
                  <a:lnTo>
                    <a:pt x="1398" y="6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2">
              <a:extLst>
                <a:ext uri="{FF2B5EF4-FFF2-40B4-BE49-F238E27FC236}">
                  <a16:creationId xmlns:a16="http://schemas.microsoft.com/office/drawing/2014/main" id="{79EA565B-0E96-9F0B-7487-203A0FF57820}"/>
                </a:ext>
              </a:extLst>
            </p:cNvPr>
            <p:cNvSpPr/>
            <p:nvPr/>
          </p:nvSpPr>
          <p:spPr>
            <a:xfrm>
              <a:off x="1688538" y="2611422"/>
              <a:ext cx="115290" cy="51790"/>
            </a:xfrm>
            <a:custGeom>
              <a:avLst/>
              <a:gdLst/>
              <a:ahLst/>
              <a:cxnLst/>
              <a:rect l="l" t="t" r="r" b="b"/>
              <a:pathLst>
                <a:path w="1398" h="628" extrusionOk="0">
                  <a:moveTo>
                    <a:pt x="1" y="0"/>
                  </a:moveTo>
                  <a:lnTo>
                    <a:pt x="1" y="8"/>
                  </a:lnTo>
                  <a:lnTo>
                    <a:pt x="1398" y="6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2">
              <a:extLst>
                <a:ext uri="{FF2B5EF4-FFF2-40B4-BE49-F238E27FC236}">
                  <a16:creationId xmlns:a16="http://schemas.microsoft.com/office/drawing/2014/main" id="{DF59E7A3-5BFA-D060-8080-A857C59A8859}"/>
                </a:ext>
              </a:extLst>
            </p:cNvPr>
            <p:cNvSpPr/>
            <p:nvPr/>
          </p:nvSpPr>
          <p:spPr>
            <a:xfrm>
              <a:off x="1687961" y="2765885"/>
              <a:ext cx="116032" cy="205591"/>
            </a:xfrm>
            <a:custGeom>
              <a:avLst/>
              <a:gdLst/>
              <a:ahLst/>
              <a:cxnLst/>
              <a:rect l="l" t="t" r="r" b="b"/>
              <a:pathLst>
                <a:path w="1407" h="2493" extrusionOk="0">
                  <a:moveTo>
                    <a:pt x="8" y="0"/>
                  </a:moveTo>
                  <a:lnTo>
                    <a:pt x="1" y="1859"/>
                  </a:lnTo>
                  <a:lnTo>
                    <a:pt x="1399" y="2493"/>
                  </a:lnTo>
                  <a:lnTo>
                    <a:pt x="1406" y="62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2">
              <a:extLst>
                <a:ext uri="{FF2B5EF4-FFF2-40B4-BE49-F238E27FC236}">
                  <a16:creationId xmlns:a16="http://schemas.microsoft.com/office/drawing/2014/main" id="{70D1C28D-5B15-B4FA-4A2C-296FB23E22B7}"/>
                </a:ext>
              </a:extLst>
            </p:cNvPr>
            <p:cNvSpPr/>
            <p:nvPr/>
          </p:nvSpPr>
          <p:spPr>
            <a:xfrm>
              <a:off x="1687961" y="291911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15"/>
                  </a:lnTo>
                  <a:lnTo>
                    <a:pt x="1399" y="6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2">
              <a:extLst>
                <a:ext uri="{FF2B5EF4-FFF2-40B4-BE49-F238E27FC236}">
                  <a16:creationId xmlns:a16="http://schemas.microsoft.com/office/drawing/2014/main" id="{A3363D96-4012-D060-A6C0-2C51CEA2D976}"/>
                </a:ext>
              </a:extLst>
            </p:cNvPr>
            <p:cNvSpPr/>
            <p:nvPr/>
          </p:nvSpPr>
          <p:spPr>
            <a:xfrm>
              <a:off x="1688043" y="2920265"/>
              <a:ext cx="115372" cy="205674"/>
            </a:xfrm>
            <a:custGeom>
              <a:avLst/>
              <a:gdLst/>
              <a:ahLst/>
              <a:cxnLst/>
              <a:rect l="l" t="t" r="r" b="b"/>
              <a:pathLst>
                <a:path w="1399" h="2494" extrusionOk="0">
                  <a:moveTo>
                    <a:pt x="1" y="1"/>
                  </a:moveTo>
                  <a:lnTo>
                    <a:pt x="1" y="1866"/>
                  </a:lnTo>
                  <a:lnTo>
                    <a:pt x="1398" y="2493"/>
                  </a:lnTo>
                  <a:lnTo>
                    <a:pt x="1398" y="628"/>
                  </a:lnTo>
                  <a:lnTo>
                    <a:pt x="1398" y="6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2">
              <a:extLst>
                <a:ext uri="{FF2B5EF4-FFF2-40B4-BE49-F238E27FC236}">
                  <a16:creationId xmlns:a16="http://schemas.microsoft.com/office/drawing/2014/main" id="{01F4B2D6-EA12-E6BC-BF8F-A7026916CED0}"/>
                </a:ext>
              </a:extLst>
            </p:cNvPr>
            <p:cNvSpPr/>
            <p:nvPr/>
          </p:nvSpPr>
          <p:spPr>
            <a:xfrm>
              <a:off x="1687961" y="291911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15"/>
                  </a:lnTo>
                  <a:lnTo>
                    <a:pt x="1399" y="6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2">
              <a:extLst>
                <a:ext uri="{FF2B5EF4-FFF2-40B4-BE49-F238E27FC236}">
                  <a16:creationId xmlns:a16="http://schemas.microsoft.com/office/drawing/2014/main" id="{EFAC5E82-B93D-22A0-B16B-A99BFE065152}"/>
                </a:ext>
              </a:extLst>
            </p:cNvPr>
            <p:cNvSpPr/>
            <p:nvPr/>
          </p:nvSpPr>
          <p:spPr>
            <a:xfrm>
              <a:off x="1688043" y="3074150"/>
              <a:ext cx="115372" cy="205014"/>
            </a:xfrm>
            <a:custGeom>
              <a:avLst/>
              <a:gdLst/>
              <a:ahLst/>
              <a:cxnLst/>
              <a:rect l="l" t="t" r="r" b="b"/>
              <a:pathLst>
                <a:path w="1399" h="2486" extrusionOk="0">
                  <a:moveTo>
                    <a:pt x="1" y="0"/>
                  </a:moveTo>
                  <a:lnTo>
                    <a:pt x="1" y="1859"/>
                  </a:lnTo>
                  <a:lnTo>
                    <a:pt x="1391" y="2486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2">
              <a:extLst>
                <a:ext uri="{FF2B5EF4-FFF2-40B4-BE49-F238E27FC236}">
                  <a16:creationId xmlns:a16="http://schemas.microsoft.com/office/drawing/2014/main" id="{7251FDEB-232B-4891-D272-AC2295288773}"/>
                </a:ext>
              </a:extLst>
            </p:cNvPr>
            <p:cNvSpPr/>
            <p:nvPr/>
          </p:nvSpPr>
          <p:spPr>
            <a:xfrm>
              <a:off x="1687631" y="3227376"/>
              <a:ext cx="115290" cy="52944"/>
            </a:xfrm>
            <a:custGeom>
              <a:avLst/>
              <a:gdLst/>
              <a:ahLst/>
              <a:cxnLst/>
              <a:rect l="l" t="t" r="r" b="b"/>
              <a:pathLst>
                <a:path w="1398" h="642" extrusionOk="0">
                  <a:moveTo>
                    <a:pt x="6" y="1"/>
                  </a:moveTo>
                  <a:lnTo>
                    <a:pt x="0" y="15"/>
                  </a:lnTo>
                  <a:lnTo>
                    <a:pt x="1398" y="642"/>
                  </a:lnTo>
                  <a:lnTo>
                    <a:pt x="1396" y="6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2">
              <a:extLst>
                <a:ext uri="{FF2B5EF4-FFF2-40B4-BE49-F238E27FC236}">
                  <a16:creationId xmlns:a16="http://schemas.microsoft.com/office/drawing/2014/main" id="{AF6B1E2D-CA2F-7C86-BFF3-9D8AA147C273}"/>
                </a:ext>
              </a:extLst>
            </p:cNvPr>
            <p:cNvSpPr/>
            <p:nvPr/>
          </p:nvSpPr>
          <p:spPr>
            <a:xfrm>
              <a:off x="1687466" y="3228531"/>
              <a:ext cx="115455" cy="205097"/>
            </a:xfrm>
            <a:custGeom>
              <a:avLst/>
              <a:gdLst/>
              <a:ahLst/>
              <a:cxnLst/>
              <a:rect l="l" t="t" r="r" b="b"/>
              <a:pathLst>
                <a:path w="1400" h="2487" extrusionOk="0">
                  <a:moveTo>
                    <a:pt x="2" y="1"/>
                  </a:moveTo>
                  <a:lnTo>
                    <a:pt x="1" y="1860"/>
                  </a:lnTo>
                  <a:lnTo>
                    <a:pt x="1398" y="2487"/>
                  </a:lnTo>
                  <a:lnTo>
                    <a:pt x="1400" y="628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2">
              <a:extLst>
                <a:ext uri="{FF2B5EF4-FFF2-40B4-BE49-F238E27FC236}">
                  <a16:creationId xmlns:a16="http://schemas.microsoft.com/office/drawing/2014/main" id="{76D30070-44F0-F20A-56ED-0D42EE2277D0}"/>
                </a:ext>
              </a:extLst>
            </p:cNvPr>
            <p:cNvSpPr/>
            <p:nvPr/>
          </p:nvSpPr>
          <p:spPr>
            <a:xfrm>
              <a:off x="1687631" y="3227376"/>
              <a:ext cx="115290" cy="52944"/>
            </a:xfrm>
            <a:custGeom>
              <a:avLst/>
              <a:gdLst/>
              <a:ahLst/>
              <a:cxnLst/>
              <a:rect l="l" t="t" r="r" b="b"/>
              <a:pathLst>
                <a:path w="1398" h="642" extrusionOk="0">
                  <a:moveTo>
                    <a:pt x="6" y="1"/>
                  </a:moveTo>
                  <a:lnTo>
                    <a:pt x="0" y="15"/>
                  </a:lnTo>
                  <a:lnTo>
                    <a:pt x="1398" y="642"/>
                  </a:lnTo>
                  <a:lnTo>
                    <a:pt x="1396" y="6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2">
              <a:extLst>
                <a:ext uri="{FF2B5EF4-FFF2-40B4-BE49-F238E27FC236}">
                  <a16:creationId xmlns:a16="http://schemas.microsoft.com/office/drawing/2014/main" id="{77AD281C-B692-7192-35F9-4DFB53182C55}"/>
                </a:ext>
              </a:extLst>
            </p:cNvPr>
            <p:cNvSpPr/>
            <p:nvPr/>
          </p:nvSpPr>
          <p:spPr>
            <a:xfrm>
              <a:off x="1687466" y="3381839"/>
              <a:ext cx="115455" cy="206251"/>
            </a:xfrm>
            <a:custGeom>
              <a:avLst/>
              <a:gdLst/>
              <a:ahLst/>
              <a:cxnLst/>
              <a:rect l="l" t="t" r="r" b="b"/>
              <a:pathLst>
                <a:path w="1400" h="2501" extrusionOk="0">
                  <a:moveTo>
                    <a:pt x="1" y="1"/>
                  </a:moveTo>
                  <a:lnTo>
                    <a:pt x="2" y="1872"/>
                  </a:lnTo>
                  <a:lnTo>
                    <a:pt x="1400" y="2500"/>
                  </a:lnTo>
                  <a:lnTo>
                    <a:pt x="1398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2">
              <a:extLst>
                <a:ext uri="{FF2B5EF4-FFF2-40B4-BE49-F238E27FC236}">
                  <a16:creationId xmlns:a16="http://schemas.microsoft.com/office/drawing/2014/main" id="{61621CCB-54F7-8BF1-395B-B3629BA5A906}"/>
                </a:ext>
              </a:extLst>
            </p:cNvPr>
            <p:cNvSpPr/>
            <p:nvPr/>
          </p:nvSpPr>
          <p:spPr>
            <a:xfrm>
              <a:off x="1687631" y="3536136"/>
              <a:ext cx="115290" cy="52532"/>
            </a:xfrm>
            <a:custGeom>
              <a:avLst/>
              <a:gdLst/>
              <a:ahLst/>
              <a:cxnLst/>
              <a:rect l="l" t="t" r="r" b="b"/>
              <a:pathLst>
                <a:path w="1398" h="637" extrusionOk="0">
                  <a:moveTo>
                    <a:pt x="0" y="1"/>
                  </a:moveTo>
                  <a:lnTo>
                    <a:pt x="1392" y="636"/>
                  </a:lnTo>
                  <a:lnTo>
                    <a:pt x="1398" y="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2">
              <a:extLst>
                <a:ext uri="{FF2B5EF4-FFF2-40B4-BE49-F238E27FC236}">
                  <a16:creationId xmlns:a16="http://schemas.microsoft.com/office/drawing/2014/main" id="{282454EE-E917-B818-2E14-623CADEABC0A}"/>
                </a:ext>
              </a:extLst>
            </p:cNvPr>
            <p:cNvSpPr/>
            <p:nvPr/>
          </p:nvSpPr>
          <p:spPr>
            <a:xfrm>
              <a:off x="1687053" y="3536136"/>
              <a:ext cx="115454" cy="205756"/>
            </a:xfrm>
            <a:custGeom>
              <a:avLst/>
              <a:gdLst/>
              <a:ahLst/>
              <a:cxnLst/>
              <a:rect l="l" t="t" r="r" b="b"/>
              <a:pathLst>
                <a:path w="1400" h="2495" extrusionOk="0">
                  <a:moveTo>
                    <a:pt x="7" y="1"/>
                  </a:moveTo>
                  <a:lnTo>
                    <a:pt x="0" y="1868"/>
                  </a:lnTo>
                  <a:lnTo>
                    <a:pt x="1398" y="2495"/>
                  </a:lnTo>
                  <a:lnTo>
                    <a:pt x="1399" y="636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2">
              <a:extLst>
                <a:ext uri="{FF2B5EF4-FFF2-40B4-BE49-F238E27FC236}">
                  <a16:creationId xmlns:a16="http://schemas.microsoft.com/office/drawing/2014/main" id="{7E179FC1-F530-D8E8-5EFF-11826D6B6BAB}"/>
                </a:ext>
              </a:extLst>
            </p:cNvPr>
            <p:cNvSpPr/>
            <p:nvPr/>
          </p:nvSpPr>
          <p:spPr>
            <a:xfrm>
              <a:off x="1687631" y="3536136"/>
              <a:ext cx="115290" cy="52532"/>
            </a:xfrm>
            <a:custGeom>
              <a:avLst/>
              <a:gdLst/>
              <a:ahLst/>
              <a:cxnLst/>
              <a:rect l="l" t="t" r="r" b="b"/>
              <a:pathLst>
                <a:path w="1398" h="637" extrusionOk="0">
                  <a:moveTo>
                    <a:pt x="0" y="1"/>
                  </a:moveTo>
                  <a:lnTo>
                    <a:pt x="1392" y="636"/>
                  </a:lnTo>
                  <a:lnTo>
                    <a:pt x="1398" y="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2">
              <a:extLst>
                <a:ext uri="{FF2B5EF4-FFF2-40B4-BE49-F238E27FC236}">
                  <a16:creationId xmlns:a16="http://schemas.microsoft.com/office/drawing/2014/main" id="{FBC279A3-EE5C-DF61-FED5-B974BD41ED98}"/>
                </a:ext>
              </a:extLst>
            </p:cNvPr>
            <p:cNvSpPr/>
            <p:nvPr/>
          </p:nvSpPr>
          <p:spPr>
            <a:xfrm>
              <a:off x="1687053" y="3690104"/>
              <a:ext cx="115290" cy="205509"/>
            </a:xfrm>
            <a:custGeom>
              <a:avLst/>
              <a:gdLst/>
              <a:ahLst/>
              <a:cxnLst/>
              <a:rect l="l" t="t" r="r" b="b"/>
              <a:pathLst>
                <a:path w="1398" h="2492" extrusionOk="0">
                  <a:moveTo>
                    <a:pt x="0" y="1"/>
                  </a:moveTo>
                  <a:lnTo>
                    <a:pt x="0" y="1865"/>
                  </a:lnTo>
                  <a:lnTo>
                    <a:pt x="0" y="1872"/>
                  </a:lnTo>
                  <a:lnTo>
                    <a:pt x="1398" y="2492"/>
                  </a:lnTo>
                  <a:lnTo>
                    <a:pt x="1398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2">
              <a:extLst>
                <a:ext uri="{FF2B5EF4-FFF2-40B4-BE49-F238E27FC236}">
                  <a16:creationId xmlns:a16="http://schemas.microsoft.com/office/drawing/2014/main" id="{2EAFF68E-C5A0-BA07-BD7D-48D2BA5025BB}"/>
                </a:ext>
              </a:extLst>
            </p:cNvPr>
            <p:cNvSpPr/>
            <p:nvPr/>
          </p:nvSpPr>
          <p:spPr>
            <a:xfrm>
              <a:off x="1687053" y="3844402"/>
              <a:ext cx="115290" cy="51955"/>
            </a:xfrm>
            <a:custGeom>
              <a:avLst/>
              <a:gdLst/>
              <a:ahLst/>
              <a:cxnLst/>
              <a:rect l="l" t="t" r="r" b="b"/>
              <a:pathLst>
                <a:path w="1398" h="630" extrusionOk="0">
                  <a:moveTo>
                    <a:pt x="0" y="1"/>
                  </a:moveTo>
                  <a:lnTo>
                    <a:pt x="1388" y="625"/>
                  </a:lnTo>
                  <a:lnTo>
                    <a:pt x="1398" y="629"/>
                  </a:lnTo>
                  <a:lnTo>
                    <a:pt x="1398" y="620"/>
                  </a:lnTo>
                  <a:lnTo>
                    <a:pt x="1388" y="6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2">
              <a:extLst>
                <a:ext uri="{FF2B5EF4-FFF2-40B4-BE49-F238E27FC236}">
                  <a16:creationId xmlns:a16="http://schemas.microsoft.com/office/drawing/2014/main" id="{31C779D7-D3CF-435C-7DDC-8B30E3921AE6}"/>
                </a:ext>
              </a:extLst>
            </p:cNvPr>
            <p:cNvSpPr/>
            <p:nvPr/>
          </p:nvSpPr>
          <p:spPr>
            <a:xfrm>
              <a:off x="1687053" y="3844402"/>
              <a:ext cx="115290" cy="86179"/>
            </a:xfrm>
            <a:custGeom>
              <a:avLst/>
              <a:gdLst/>
              <a:ahLst/>
              <a:cxnLst/>
              <a:rect l="l" t="t" r="r" b="b"/>
              <a:pathLst>
                <a:path w="1398" h="1045" extrusionOk="0">
                  <a:moveTo>
                    <a:pt x="0" y="1"/>
                  </a:moveTo>
                  <a:lnTo>
                    <a:pt x="0" y="1044"/>
                  </a:lnTo>
                  <a:lnTo>
                    <a:pt x="1398" y="1044"/>
                  </a:lnTo>
                  <a:lnTo>
                    <a:pt x="1398" y="6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2">
              <a:extLst>
                <a:ext uri="{FF2B5EF4-FFF2-40B4-BE49-F238E27FC236}">
                  <a16:creationId xmlns:a16="http://schemas.microsoft.com/office/drawing/2014/main" id="{74BB8268-0834-35B1-4749-7B024F54BA48}"/>
                </a:ext>
              </a:extLst>
            </p:cNvPr>
            <p:cNvSpPr/>
            <p:nvPr/>
          </p:nvSpPr>
          <p:spPr>
            <a:xfrm>
              <a:off x="1687878" y="2196855"/>
              <a:ext cx="1402" cy="1031174"/>
            </a:xfrm>
            <a:custGeom>
              <a:avLst/>
              <a:gdLst/>
              <a:ahLst/>
              <a:cxnLst/>
              <a:rect l="l" t="t" r="r" b="b"/>
              <a:pathLst>
                <a:path w="17" h="12504" extrusionOk="0">
                  <a:moveTo>
                    <a:pt x="13" y="0"/>
                  </a:moveTo>
                  <a:lnTo>
                    <a:pt x="13" y="3166"/>
                  </a:lnTo>
                  <a:lnTo>
                    <a:pt x="3" y="5036"/>
                  </a:lnTo>
                  <a:lnTo>
                    <a:pt x="9" y="5044"/>
                  </a:lnTo>
                  <a:lnTo>
                    <a:pt x="9" y="5035"/>
                  </a:lnTo>
                  <a:lnTo>
                    <a:pt x="9" y="5027"/>
                  </a:lnTo>
                  <a:lnTo>
                    <a:pt x="14" y="3155"/>
                  </a:lnTo>
                  <a:lnTo>
                    <a:pt x="14" y="1296"/>
                  </a:lnTo>
                  <a:lnTo>
                    <a:pt x="14" y="1289"/>
                  </a:lnTo>
                  <a:lnTo>
                    <a:pt x="17" y="3"/>
                  </a:lnTo>
                  <a:lnTo>
                    <a:pt x="14" y="0"/>
                  </a:lnTo>
                  <a:close/>
                  <a:moveTo>
                    <a:pt x="7" y="7008"/>
                  </a:moveTo>
                  <a:lnTo>
                    <a:pt x="0" y="8759"/>
                  </a:lnTo>
                  <a:lnTo>
                    <a:pt x="0" y="8759"/>
                  </a:lnTo>
                  <a:lnTo>
                    <a:pt x="9" y="7008"/>
                  </a:lnTo>
                  <a:close/>
                  <a:moveTo>
                    <a:pt x="0" y="8759"/>
                  </a:moveTo>
                  <a:lnTo>
                    <a:pt x="0" y="8771"/>
                  </a:lnTo>
                  <a:lnTo>
                    <a:pt x="0" y="12504"/>
                  </a:lnTo>
                  <a:lnTo>
                    <a:pt x="2" y="12497"/>
                  </a:lnTo>
                  <a:lnTo>
                    <a:pt x="2" y="10638"/>
                  </a:lnTo>
                  <a:lnTo>
                    <a:pt x="2" y="8773"/>
                  </a:lnTo>
                  <a:lnTo>
                    <a:pt x="0" y="875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2">
              <a:extLst>
                <a:ext uri="{FF2B5EF4-FFF2-40B4-BE49-F238E27FC236}">
                  <a16:creationId xmlns:a16="http://schemas.microsoft.com/office/drawing/2014/main" id="{9DD03AE9-875D-0B38-F1AF-D1F59318D892}"/>
                </a:ext>
              </a:extLst>
            </p:cNvPr>
            <p:cNvSpPr/>
            <p:nvPr/>
          </p:nvSpPr>
          <p:spPr>
            <a:xfrm>
              <a:off x="1689033" y="2197020"/>
              <a:ext cx="3876" cy="107950"/>
            </a:xfrm>
            <a:custGeom>
              <a:avLst/>
              <a:gdLst/>
              <a:ahLst/>
              <a:cxnLst/>
              <a:rect l="l" t="t" r="r" b="b"/>
              <a:pathLst>
                <a:path w="47" h="1309" extrusionOk="0">
                  <a:moveTo>
                    <a:pt x="3" y="1"/>
                  </a:moveTo>
                  <a:lnTo>
                    <a:pt x="0" y="1287"/>
                  </a:lnTo>
                  <a:lnTo>
                    <a:pt x="47" y="1308"/>
                  </a:lnTo>
                  <a:cubicBezTo>
                    <a:pt x="35" y="791"/>
                    <a:pt x="25" y="355"/>
                    <a:pt x="20" y="18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2">
              <a:extLst>
                <a:ext uri="{FF2B5EF4-FFF2-40B4-BE49-F238E27FC236}">
                  <a16:creationId xmlns:a16="http://schemas.microsoft.com/office/drawing/2014/main" id="{253541C6-2AD1-ABFA-EDAC-1AD3BB5009F3}"/>
                </a:ext>
              </a:extLst>
            </p:cNvPr>
            <p:cNvSpPr/>
            <p:nvPr/>
          </p:nvSpPr>
          <p:spPr>
            <a:xfrm>
              <a:off x="1689115" y="2303734"/>
              <a:ext cx="8164" cy="157018"/>
            </a:xfrm>
            <a:custGeom>
              <a:avLst/>
              <a:gdLst/>
              <a:ahLst/>
              <a:cxnLst/>
              <a:rect l="l" t="t" r="r" b="b"/>
              <a:pathLst>
                <a:path w="99" h="1904" extrusionOk="0">
                  <a:moveTo>
                    <a:pt x="1" y="0"/>
                  </a:moveTo>
                  <a:lnTo>
                    <a:pt x="1" y="1859"/>
                  </a:lnTo>
                  <a:lnTo>
                    <a:pt x="99" y="1904"/>
                  </a:lnTo>
                  <a:cubicBezTo>
                    <a:pt x="79" y="1205"/>
                    <a:pt x="61" y="578"/>
                    <a:pt x="47" y="33"/>
                  </a:cubicBezTo>
                  <a:lnTo>
                    <a:pt x="47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2">
              <a:extLst>
                <a:ext uri="{FF2B5EF4-FFF2-40B4-BE49-F238E27FC236}">
                  <a16:creationId xmlns:a16="http://schemas.microsoft.com/office/drawing/2014/main" id="{3E0158B3-1EB9-54B2-7734-3A20E3690A6C}"/>
                </a:ext>
              </a:extLst>
            </p:cNvPr>
            <p:cNvSpPr/>
            <p:nvPr/>
          </p:nvSpPr>
          <p:spPr>
            <a:xfrm>
              <a:off x="1689033" y="2303157"/>
              <a:ext cx="3876" cy="2392"/>
            </a:xfrm>
            <a:custGeom>
              <a:avLst/>
              <a:gdLst/>
              <a:ahLst/>
              <a:cxnLst/>
              <a:rect l="l" t="t" r="r" b="b"/>
              <a:pathLst>
                <a:path w="47" h="29" extrusionOk="0">
                  <a:moveTo>
                    <a:pt x="0" y="0"/>
                  </a:moveTo>
                  <a:lnTo>
                    <a:pt x="0" y="7"/>
                  </a:lnTo>
                  <a:lnTo>
                    <a:pt x="47" y="28"/>
                  </a:lnTo>
                  <a:lnTo>
                    <a:pt x="47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2">
              <a:extLst>
                <a:ext uri="{FF2B5EF4-FFF2-40B4-BE49-F238E27FC236}">
                  <a16:creationId xmlns:a16="http://schemas.microsoft.com/office/drawing/2014/main" id="{9E4A7C1F-1DDB-4685-EB24-306ACB3D3539}"/>
                </a:ext>
              </a:extLst>
            </p:cNvPr>
            <p:cNvSpPr/>
            <p:nvPr/>
          </p:nvSpPr>
          <p:spPr>
            <a:xfrm>
              <a:off x="1688538" y="2456960"/>
              <a:ext cx="13772" cy="160647"/>
            </a:xfrm>
            <a:custGeom>
              <a:avLst/>
              <a:gdLst/>
              <a:ahLst/>
              <a:cxnLst/>
              <a:rect l="l" t="t" r="r" b="b"/>
              <a:pathLst>
                <a:path w="167" h="1948" extrusionOk="0">
                  <a:moveTo>
                    <a:pt x="6" y="1"/>
                  </a:moveTo>
                  <a:lnTo>
                    <a:pt x="1" y="1873"/>
                  </a:lnTo>
                  <a:lnTo>
                    <a:pt x="166" y="1948"/>
                  </a:lnTo>
                  <a:cubicBezTo>
                    <a:pt x="143" y="1280"/>
                    <a:pt x="124" y="646"/>
                    <a:pt x="105" y="58"/>
                  </a:cubicBezTo>
                  <a:lnTo>
                    <a:pt x="105" y="46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2">
              <a:extLst>
                <a:ext uri="{FF2B5EF4-FFF2-40B4-BE49-F238E27FC236}">
                  <a16:creationId xmlns:a16="http://schemas.microsoft.com/office/drawing/2014/main" id="{37B505CC-6C3C-EFDE-4453-A2F233D56494}"/>
                </a:ext>
              </a:extLst>
            </p:cNvPr>
            <p:cNvSpPr/>
            <p:nvPr/>
          </p:nvSpPr>
          <p:spPr>
            <a:xfrm>
              <a:off x="1688538" y="2611999"/>
              <a:ext cx="18720" cy="162296"/>
            </a:xfrm>
            <a:custGeom>
              <a:avLst/>
              <a:gdLst/>
              <a:ahLst/>
              <a:cxnLst/>
              <a:rect l="l" t="t" r="r" b="b"/>
              <a:pathLst>
                <a:path w="227" h="1968" extrusionOk="0">
                  <a:moveTo>
                    <a:pt x="1" y="1"/>
                  </a:moveTo>
                  <a:lnTo>
                    <a:pt x="1" y="1866"/>
                  </a:lnTo>
                  <a:lnTo>
                    <a:pt x="227" y="1967"/>
                  </a:lnTo>
                  <a:cubicBezTo>
                    <a:pt x="204" y="1316"/>
                    <a:pt x="185" y="688"/>
                    <a:pt x="166" y="82"/>
                  </a:cubicBezTo>
                  <a:lnTo>
                    <a:pt x="16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2">
              <a:extLst>
                <a:ext uri="{FF2B5EF4-FFF2-40B4-BE49-F238E27FC236}">
                  <a16:creationId xmlns:a16="http://schemas.microsoft.com/office/drawing/2014/main" id="{4A86C3E6-B76A-C5C5-E861-545004A35A67}"/>
                </a:ext>
              </a:extLst>
            </p:cNvPr>
            <p:cNvSpPr/>
            <p:nvPr/>
          </p:nvSpPr>
          <p:spPr>
            <a:xfrm>
              <a:off x="1688455" y="2611505"/>
              <a:ext cx="13772" cy="6762"/>
            </a:xfrm>
            <a:custGeom>
              <a:avLst/>
              <a:gdLst/>
              <a:ahLst/>
              <a:cxnLst/>
              <a:rect l="l" t="t" r="r" b="b"/>
              <a:pathLst>
                <a:path w="167" h="82" extrusionOk="0">
                  <a:moveTo>
                    <a:pt x="0" y="1"/>
                  </a:moveTo>
                  <a:lnTo>
                    <a:pt x="2" y="2"/>
                  </a:lnTo>
                  <a:lnTo>
                    <a:pt x="2" y="1"/>
                  </a:lnTo>
                  <a:close/>
                  <a:moveTo>
                    <a:pt x="2" y="2"/>
                  </a:moveTo>
                  <a:lnTo>
                    <a:pt x="2" y="8"/>
                  </a:lnTo>
                  <a:lnTo>
                    <a:pt x="166" y="81"/>
                  </a:lnTo>
                  <a:lnTo>
                    <a:pt x="166" y="75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2">
              <a:extLst>
                <a:ext uri="{FF2B5EF4-FFF2-40B4-BE49-F238E27FC236}">
                  <a16:creationId xmlns:a16="http://schemas.microsoft.com/office/drawing/2014/main" id="{3C9FB307-CD71-2918-E5DD-9BED232FFC0E}"/>
                </a:ext>
              </a:extLst>
            </p:cNvPr>
            <p:cNvSpPr/>
            <p:nvPr/>
          </p:nvSpPr>
          <p:spPr>
            <a:xfrm>
              <a:off x="1687961" y="2765885"/>
              <a:ext cx="25565" cy="164935"/>
            </a:xfrm>
            <a:custGeom>
              <a:avLst/>
              <a:gdLst/>
              <a:ahLst/>
              <a:cxnLst/>
              <a:rect l="l" t="t" r="r" b="b"/>
              <a:pathLst>
                <a:path w="310" h="2000" extrusionOk="0">
                  <a:moveTo>
                    <a:pt x="8" y="0"/>
                  </a:moveTo>
                  <a:lnTo>
                    <a:pt x="8" y="10"/>
                  </a:lnTo>
                  <a:lnTo>
                    <a:pt x="8" y="108"/>
                  </a:lnTo>
                  <a:lnTo>
                    <a:pt x="1" y="1859"/>
                  </a:lnTo>
                  <a:lnTo>
                    <a:pt x="310" y="1999"/>
                  </a:lnTo>
                  <a:cubicBezTo>
                    <a:pt x="282" y="1362"/>
                    <a:pt x="259" y="728"/>
                    <a:pt x="235" y="114"/>
                  </a:cubicBezTo>
                  <a:lnTo>
                    <a:pt x="235" y="10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2">
              <a:extLst>
                <a:ext uri="{FF2B5EF4-FFF2-40B4-BE49-F238E27FC236}">
                  <a16:creationId xmlns:a16="http://schemas.microsoft.com/office/drawing/2014/main" id="{D9816EC2-719C-819B-2A55-055C84808ED3}"/>
                </a:ext>
              </a:extLst>
            </p:cNvPr>
            <p:cNvSpPr/>
            <p:nvPr/>
          </p:nvSpPr>
          <p:spPr>
            <a:xfrm>
              <a:off x="1688043" y="2920265"/>
              <a:ext cx="32080" cy="168316"/>
            </a:xfrm>
            <a:custGeom>
              <a:avLst/>
              <a:gdLst/>
              <a:ahLst/>
              <a:cxnLst/>
              <a:rect l="l" t="t" r="r" b="b"/>
              <a:pathLst>
                <a:path w="389" h="2041" extrusionOk="0">
                  <a:moveTo>
                    <a:pt x="1" y="1"/>
                  </a:moveTo>
                  <a:lnTo>
                    <a:pt x="1" y="1866"/>
                  </a:lnTo>
                  <a:lnTo>
                    <a:pt x="389" y="2041"/>
                  </a:lnTo>
                  <a:cubicBezTo>
                    <a:pt x="361" y="1405"/>
                    <a:pt x="333" y="775"/>
                    <a:pt x="310" y="144"/>
                  </a:cubicBezTo>
                  <a:lnTo>
                    <a:pt x="310" y="140"/>
                  </a:lnTo>
                  <a:cubicBezTo>
                    <a:pt x="309" y="140"/>
                    <a:pt x="309" y="139"/>
                    <a:pt x="310" y="13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2">
              <a:extLst>
                <a:ext uri="{FF2B5EF4-FFF2-40B4-BE49-F238E27FC236}">
                  <a16:creationId xmlns:a16="http://schemas.microsoft.com/office/drawing/2014/main" id="{C467065A-957C-35F1-2D5A-39480E35BC34}"/>
                </a:ext>
              </a:extLst>
            </p:cNvPr>
            <p:cNvSpPr/>
            <p:nvPr/>
          </p:nvSpPr>
          <p:spPr>
            <a:xfrm>
              <a:off x="1687961" y="2919110"/>
              <a:ext cx="25565" cy="12535"/>
            </a:xfrm>
            <a:custGeom>
              <a:avLst/>
              <a:gdLst/>
              <a:ahLst/>
              <a:cxnLst/>
              <a:rect l="l" t="t" r="r" b="b"/>
              <a:pathLst>
                <a:path w="310" h="152" extrusionOk="0">
                  <a:moveTo>
                    <a:pt x="1" y="1"/>
                  </a:moveTo>
                  <a:lnTo>
                    <a:pt x="2" y="15"/>
                  </a:lnTo>
                  <a:lnTo>
                    <a:pt x="310" y="151"/>
                  </a:lnTo>
                  <a:lnTo>
                    <a:pt x="310" y="1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2">
              <a:extLst>
                <a:ext uri="{FF2B5EF4-FFF2-40B4-BE49-F238E27FC236}">
                  <a16:creationId xmlns:a16="http://schemas.microsoft.com/office/drawing/2014/main" id="{AD29402E-E063-F368-5D8A-B2FACD52EADA}"/>
                </a:ext>
              </a:extLst>
            </p:cNvPr>
            <p:cNvSpPr/>
            <p:nvPr/>
          </p:nvSpPr>
          <p:spPr>
            <a:xfrm>
              <a:off x="1688043" y="3074150"/>
              <a:ext cx="39997" cy="171285"/>
            </a:xfrm>
            <a:custGeom>
              <a:avLst/>
              <a:gdLst/>
              <a:ahLst/>
              <a:cxnLst/>
              <a:rect l="l" t="t" r="r" b="b"/>
              <a:pathLst>
                <a:path w="485" h="2077" extrusionOk="0">
                  <a:moveTo>
                    <a:pt x="1" y="0"/>
                  </a:moveTo>
                  <a:lnTo>
                    <a:pt x="1" y="1859"/>
                  </a:lnTo>
                  <a:lnTo>
                    <a:pt x="485" y="2077"/>
                  </a:lnTo>
                  <a:cubicBezTo>
                    <a:pt x="452" y="1455"/>
                    <a:pt x="418" y="821"/>
                    <a:pt x="390" y="182"/>
                  </a:cubicBezTo>
                  <a:lnTo>
                    <a:pt x="390" y="17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2">
              <a:extLst>
                <a:ext uri="{FF2B5EF4-FFF2-40B4-BE49-F238E27FC236}">
                  <a16:creationId xmlns:a16="http://schemas.microsoft.com/office/drawing/2014/main" id="{1DE90A46-34B3-B891-C8EA-81B380B059A7}"/>
                </a:ext>
              </a:extLst>
            </p:cNvPr>
            <p:cNvSpPr/>
            <p:nvPr/>
          </p:nvSpPr>
          <p:spPr>
            <a:xfrm>
              <a:off x="1687053" y="3228778"/>
              <a:ext cx="660" cy="455715"/>
            </a:xfrm>
            <a:custGeom>
              <a:avLst/>
              <a:gdLst/>
              <a:ahLst/>
              <a:cxnLst/>
              <a:rect l="l" t="t" r="r" b="b"/>
              <a:pathLst>
                <a:path w="8" h="5526" extrusionOk="0">
                  <a:moveTo>
                    <a:pt x="7" y="1"/>
                  </a:moveTo>
                  <a:lnTo>
                    <a:pt x="6" y="6"/>
                  </a:lnTo>
                  <a:lnTo>
                    <a:pt x="6" y="3736"/>
                  </a:lnTo>
                  <a:lnTo>
                    <a:pt x="0" y="5526"/>
                  </a:lnTo>
                  <a:lnTo>
                    <a:pt x="7" y="3728"/>
                  </a:lnTo>
                  <a:lnTo>
                    <a:pt x="7" y="185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2">
              <a:extLst>
                <a:ext uri="{FF2B5EF4-FFF2-40B4-BE49-F238E27FC236}">
                  <a16:creationId xmlns:a16="http://schemas.microsoft.com/office/drawing/2014/main" id="{833A493A-6681-2D7A-DDC3-BFAB6C8C0F58}"/>
                </a:ext>
              </a:extLst>
            </p:cNvPr>
            <p:cNvSpPr/>
            <p:nvPr/>
          </p:nvSpPr>
          <p:spPr>
            <a:xfrm>
              <a:off x="1687631" y="3228531"/>
              <a:ext cx="49728" cy="175656"/>
            </a:xfrm>
            <a:custGeom>
              <a:avLst/>
              <a:gdLst/>
              <a:ahLst/>
              <a:cxnLst/>
              <a:rect l="l" t="t" r="r" b="b"/>
              <a:pathLst>
                <a:path w="603" h="2130" extrusionOk="0">
                  <a:moveTo>
                    <a:pt x="0" y="1"/>
                  </a:moveTo>
                  <a:lnTo>
                    <a:pt x="0" y="4"/>
                  </a:lnTo>
                  <a:lnTo>
                    <a:pt x="0" y="1860"/>
                  </a:lnTo>
                  <a:lnTo>
                    <a:pt x="602" y="2129"/>
                  </a:lnTo>
                  <a:cubicBezTo>
                    <a:pt x="560" y="1518"/>
                    <a:pt x="528" y="880"/>
                    <a:pt x="490" y="232"/>
                  </a:cubicBezTo>
                  <a:lnTo>
                    <a:pt x="490" y="22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2">
              <a:extLst>
                <a:ext uri="{FF2B5EF4-FFF2-40B4-BE49-F238E27FC236}">
                  <a16:creationId xmlns:a16="http://schemas.microsoft.com/office/drawing/2014/main" id="{B6CD9146-7E6F-A47A-7DF8-519492ACD549}"/>
                </a:ext>
              </a:extLst>
            </p:cNvPr>
            <p:cNvSpPr/>
            <p:nvPr/>
          </p:nvSpPr>
          <p:spPr>
            <a:xfrm>
              <a:off x="1687713" y="3227376"/>
              <a:ext cx="40327" cy="19462"/>
            </a:xfrm>
            <a:custGeom>
              <a:avLst/>
              <a:gdLst/>
              <a:ahLst/>
              <a:cxnLst/>
              <a:rect l="l" t="t" r="r" b="b"/>
              <a:pathLst>
                <a:path w="489" h="236" extrusionOk="0">
                  <a:moveTo>
                    <a:pt x="5" y="1"/>
                  </a:moveTo>
                  <a:lnTo>
                    <a:pt x="2" y="8"/>
                  </a:lnTo>
                  <a:lnTo>
                    <a:pt x="2" y="11"/>
                  </a:lnTo>
                  <a:lnTo>
                    <a:pt x="1" y="16"/>
                  </a:lnTo>
                  <a:lnTo>
                    <a:pt x="489" y="236"/>
                  </a:lnTo>
                  <a:lnTo>
                    <a:pt x="489" y="227"/>
                  </a:lnTo>
                  <a:lnTo>
                    <a:pt x="489" y="21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2">
              <a:extLst>
                <a:ext uri="{FF2B5EF4-FFF2-40B4-BE49-F238E27FC236}">
                  <a16:creationId xmlns:a16="http://schemas.microsoft.com/office/drawing/2014/main" id="{C76E0178-A9ED-06A2-533B-4F0D5E91F250}"/>
                </a:ext>
              </a:extLst>
            </p:cNvPr>
            <p:cNvSpPr/>
            <p:nvPr/>
          </p:nvSpPr>
          <p:spPr>
            <a:xfrm>
              <a:off x="1687466" y="3381839"/>
              <a:ext cx="60614" cy="181511"/>
            </a:xfrm>
            <a:custGeom>
              <a:avLst/>
              <a:gdLst/>
              <a:ahLst/>
              <a:cxnLst/>
              <a:rect l="l" t="t" r="r" b="b"/>
              <a:pathLst>
                <a:path w="735" h="2201" extrusionOk="0">
                  <a:moveTo>
                    <a:pt x="1" y="1"/>
                  </a:moveTo>
                  <a:lnTo>
                    <a:pt x="1" y="1872"/>
                  </a:lnTo>
                  <a:lnTo>
                    <a:pt x="735" y="2201"/>
                  </a:lnTo>
                  <a:cubicBezTo>
                    <a:pt x="688" y="1595"/>
                    <a:pt x="641" y="951"/>
                    <a:pt x="604" y="280"/>
                  </a:cubicBezTo>
                  <a:lnTo>
                    <a:pt x="604" y="2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2">
              <a:extLst>
                <a:ext uri="{FF2B5EF4-FFF2-40B4-BE49-F238E27FC236}">
                  <a16:creationId xmlns:a16="http://schemas.microsoft.com/office/drawing/2014/main" id="{2A192B4F-6A04-6D9B-CD1F-8D3ED960E725}"/>
                </a:ext>
              </a:extLst>
            </p:cNvPr>
            <p:cNvSpPr/>
            <p:nvPr/>
          </p:nvSpPr>
          <p:spPr>
            <a:xfrm>
              <a:off x="1687053" y="3536136"/>
              <a:ext cx="75540" cy="187943"/>
            </a:xfrm>
            <a:custGeom>
              <a:avLst/>
              <a:gdLst/>
              <a:ahLst/>
              <a:cxnLst/>
              <a:rect l="l" t="t" r="r" b="b"/>
              <a:pathLst>
                <a:path w="916" h="2279" extrusionOk="0">
                  <a:moveTo>
                    <a:pt x="7" y="1"/>
                  </a:moveTo>
                  <a:lnTo>
                    <a:pt x="0" y="1799"/>
                  </a:lnTo>
                  <a:lnTo>
                    <a:pt x="0" y="1868"/>
                  </a:lnTo>
                  <a:lnTo>
                    <a:pt x="916" y="2278"/>
                  </a:lnTo>
                  <a:cubicBezTo>
                    <a:pt x="855" y="1703"/>
                    <a:pt x="799" y="1055"/>
                    <a:pt x="741" y="349"/>
                  </a:cubicBezTo>
                  <a:lnTo>
                    <a:pt x="741" y="340"/>
                  </a:lnTo>
                  <a:lnTo>
                    <a:pt x="741" y="33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2">
              <a:extLst>
                <a:ext uri="{FF2B5EF4-FFF2-40B4-BE49-F238E27FC236}">
                  <a16:creationId xmlns:a16="http://schemas.microsoft.com/office/drawing/2014/main" id="{DC5D2C14-8AED-A35D-B002-BA7DF2B2EBD2}"/>
                </a:ext>
              </a:extLst>
            </p:cNvPr>
            <p:cNvSpPr/>
            <p:nvPr/>
          </p:nvSpPr>
          <p:spPr>
            <a:xfrm>
              <a:off x="1687631" y="3536136"/>
              <a:ext cx="60614" cy="27792"/>
            </a:xfrm>
            <a:custGeom>
              <a:avLst/>
              <a:gdLst/>
              <a:ahLst/>
              <a:cxnLst/>
              <a:rect l="l" t="t" r="r" b="b"/>
              <a:pathLst>
                <a:path w="735" h="337" extrusionOk="0">
                  <a:moveTo>
                    <a:pt x="0" y="1"/>
                  </a:moveTo>
                  <a:lnTo>
                    <a:pt x="734" y="337"/>
                  </a:lnTo>
                  <a:lnTo>
                    <a:pt x="734" y="3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2">
              <a:extLst>
                <a:ext uri="{FF2B5EF4-FFF2-40B4-BE49-F238E27FC236}">
                  <a16:creationId xmlns:a16="http://schemas.microsoft.com/office/drawing/2014/main" id="{9FB3F5BD-0DBF-5E07-494B-1DE77699DB6D}"/>
                </a:ext>
              </a:extLst>
            </p:cNvPr>
            <p:cNvSpPr/>
            <p:nvPr/>
          </p:nvSpPr>
          <p:spPr>
            <a:xfrm>
              <a:off x="1687053" y="3690104"/>
              <a:ext cx="100198" cy="198747"/>
            </a:xfrm>
            <a:custGeom>
              <a:avLst/>
              <a:gdLst/>
              <a:ahLst/>
              <a:cxnLst/>
              <a:rect l="l" t="t" r="r" b="b"/>
              <a:pathLst>
                <a:path w="1215" h="2410" extrusionOk="0">
                  <a:moveTo>
                    <a:pt x="0" y="1"/>
                  </a:moveTo>
                  <a:lnTo>
                    <a:pt x="0" y="1865"/>
                  </a:lnTo>
                  <a:lnTo>
                    <a:pt x="0" y="1872"/>
                  </a:lnTo>
                  <a:lnTo>
                    <a:pt x="10" y="1878"/>
                  </a:lnTo>
                  <a:lnTo>
                    <a:pt x="1215" y="2409"/>
                  </a:lnTo>
                  <a:cubicBezTo>
                    <a:pt x="1108" y="1961"/>
                    <a:pt x="1010" y="1276"/>
                    <a:pt x="917" y="418"/>
                  </a:cubicBezTo>
                  <a:lnTo>
                    <a:pt x="917" y="411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2">
              <a:extLst>
                <a:ext uri="{FF2B5EF4-FFF2-40B4-BE49-F238E27FC236}">
                  <a16:creationId xmlns:a16="http://schemas.microsoft.com/office/drawing/2014/main" id="{296CD5F9-4BC0-B19C-FEEB-70303B072360}"/>
                </a:ext>
              </a:extLst>
            </p:cNvPr>
            <p:cNvSpPr/>
            <p:nvPr/>
          </p:nvSpPr>
          <p:spPr>
            <a:xfrm>
              <a:off x="1687053" y="3844402"/>
              <a:ext cx="100363" cy="44532"/>
            </a:xfrm>
            <a:custGeom>
              <a:avLst/>
              <a:gdLst/>
              <a:ahLst/>
              <a:cxnLst/>
              <a:rect l="l" t="t" r="r" b="b"/>
              <a:pathLst>
                <a:path w="1217" h="540" extrusionOk="0">
                  <a:moveTo>
                    <a:pt x="0" y="1"/>
                  </a:moveTo>
                  <a:lnTo>
                    <a:pt x="12" y="7"/>
                  </a:lnTo>
                  <a:lnTo>
                    <a:pt x="121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2">
              <a:extLst>
                <a:ext uri="{FF2B5EF4-FFF2-40B4-BE49-F238E27FC236}">
                  <a16:creationId xmlns:a16="http://schemas.microsoft.com/office/drawing/2014/main" id="{D0E7529B-04DF-1503-D660-D944E265F1B0}"/>
                </a:ext>
              </a:extLst>
            </p:cNvPr>
            <p:cNvSpPr/>
            <p:nvPr/>
          </p:nvSpPr>
          <p:spPr>
            <a:xfrm>
              <a:off x="1687053" y="3930499"/>
              <a:ext cx="65067" cy="825"/>
            </a:xfrm>
            <a:custGeom>
              <a:avLst/>
              <a:gdLst/>
              <a:ahLst/>
              <a:cxnLst/>
              <a:rect l="l" t="t" r="r" b="b"/>
              <a:pathLst>
                <a:path w="789" h="10" extrusionOk="0">
                  <a:moveTo>
                    <a:pt x="0" y="0"/>
                  </a:moveTo>
                  <a:lnTo>
                    <a:pt x="0" y="10"/>
                  </a:lnTo>
                  <a:lnTo>
                    <a:pt x="269" y="10"/>
                  </a:lnTo>
                  <a:cubicBezTo>
                    <a:pt x="418" y="9"/>
                    <a:pt x="592" y="4"/>
                    <a:pt x="789" y="0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2">
              <a:extLst>
                <a:ext uri="{FF2B5EF4-FFF2-40B4-BE49-F238E27FC236}">
                  <a16:creationId xmlns:a16="http://schemas.microsoft.com/office/drawing/2014/main" id="{32D8FAAE-45A5-2520-1721-A8BA4BB0E756}"/>
                </a:ext>
              </a:extLst>
            </p:cNvPr>
            <p:cNvSpPr/>
            <p:nvPr/>
          </p:nvSpPr>
          <p:spPr>
            <a:xfrm>
              <a:off x="1709155" y="3930499"/>
              <a:ext cx="93188" cy="825"/>
            </a:xfrm>
            <a:custGeom>
              <a:avLst/>
              <a:gdLst/>
              <a:ahLst/>
              <a:cxnLst/>
              <a:rect l="l" t="t" r="r" b="b"/>
              <a:pathLst>
                <a:path w="1130" h="10" extrusionOk="0">
                  <a:moveTo>
                    <a:pt x="521" y="0"/>
                  </a:moveTo>
                  <a:cubicBezTo>
                    <a:pt x="324" y="4"/>
                    <a:pt x="150" y="9"/>
                    <a:pt x="1" y="10"/>
                  </a:cubicBezTo>
                  <a:lnTo>
                    <a:pt x="1130" y="10"/>
                  </a:lnTo>
                  <a:cubicBezTo>
                    <a:pt x="1127" y="7"/>
                    <a:pt x="1126" y="4"/>
                    <a:pt x="1123" y="0"/>
                  </a:cubicBezTo>
                  <a:close/>
                </a:path>
              </a:pathLst>
            </a:custGeom>
            <a:solidFill>
              <a:srgbClr val="7B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2">
              <a:extLst>
                <a:ext uri="{FF2B5EF4-FFF2-40B4-BE49-F238E27FC236}">
                  <a16:creationId xmlns:a16="http://schemas.microsoft.com/office/drawing/2014/main" id="{9DE7CD80-FE66-1008-48F1-BF241ABBC49D}"/>
                </a:ext>
              </a:extLst>
            </p:cNvPr>
            <p:cNvSpPr/>
            <p:nvPr/>
          </p:nvSpPr>
          <p:spPr>
            <a:xfrm>
              <a:off x="1687053" y="3930499"/>
              <a:ext cx="82" cy="825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2">
              <a:extLst>
                <a:ext uri="{FF2B5EF4-FFF2-40B4-BE49-F238E27FC236}">
                  <a16:creationId xmlns:a16="http://schemas.microsoft.com/office/drawing/2014/main" id="{17CAB48E-E425-13BA-2584-76B627C84BA0}"/>
                </a:ext>
              </a:extLst>
            </p:cNvPr>
            <p:cNvSpPr/>
            <p:nvPr/>
          </p:nvSpPr>
          <p:spPr>
            <a:xfrm>
              <a:off x="1687053" y="3844567"/>
              <a:ext cx="114712" cy="86014"/>
            </a:xfrm>
            <a:custGeom>
              <a:avLst/>
              <a:gdLst/>
              <a:ahLst/>
              <a:cxnLst/>
              <a:rect l="l" t="t" r="r" b="b"/>
              <a:pathLst>
                <a:path w="1391" h="1043" extrusionOk="0">
                  <a:moveTo>
                    <a:pt x="0" y="0"/>
                  </a:moveTo>
                  <a:lnTo>
                    <a:pt x="0" y="1042"/>
                  </a:lnTo>
                  <a:lnTo>
                    <a:pt x="1391" y="1042"/>
                  </a:lnTo>
                  <a:cubicBezTo>
                    <a:pt x="1332" y="951"/>
                    <a:pt x="1273" y="785"/>
                    <a:pt x="1218" y="557"/>
                  </a:cubicBezTo>
                  <a:lnTo>
                    <a:pt x="1218" y="549"/>
                  </a:lnTo>
                  <a:cubicBezTo>
                    <a:pt x="1218" y="544"/>
                    <a:pt x="1216" y="542"/>
                    <a:pt x="1216" y="53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2">
              <a:extLst>
                <a:ext uri="{FF2B5EF4-FFF2-40B4-BE49-F238E27FC236}">
                  <a16:creationId xmlns:a16="http://schemas.microsoft.com/office/drawing/2014/main" id="{D17C9927-4311-7AC9-8EE7-99A14B242A47}"/>
                </a:ext>
              </a:extLst>
            </p:cNvPr>
            <p:cNvSpPr/>
            <p:nvPr/>
          </p:nvSpPr>
          <p:spPr>
            <a:xfrm>
              <a:off x="4293706" y="2304724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8"/>
                  </a:lnTo>
                  <a:lnTo>
                    <a:pt x="1399" y="635"/>
                  </a:lnTo>
                  <a:lnTo>
                    <a:pt x="1399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2">
              <a:extLst>
                <a:ext uri="{FF2B5EF4-FFF2-40B4-BE49-F238E27FC236}">
                  <a16:creationId xmlns:a16="http://schemas.microsoft.com/office/drawing/2014/main" id="{331B4358-5632-D6B1-5DA8-FBD5A47AFF04}"/>
                </a:ext>
              </a:extLst>
            </p:cNvPr>
            <p:cNvSpPr/>
            <p:nvPr/>
          </p:nvSpPr>
          <p:spPr>
            <a:xfrm>
              <a:off x="4293211" y="2613072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0"/>
                  </a:moveTo>
                  <a:lnTo>
                    <a:pt x="2" y="7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2">
              <a:extLst>
                <a:ext uri="{FF2B5EF4-FFF2-40B4-BE49-F238E27FC236}">
                  <a16:creationId xmlns:a16="http://schemas.microsoft.com/office/drawing/2014/main" id="{9BCCBB4B-1369-3762-6707-4175C235CBEC}"/>
                </a:ext>
              </a:extLst>
            </p:cNvPr>
            <p:cNvSpPr/>
            <p:nvPr/>
          </p:nvSpPr>
          <p:spPr>
            <a:xfrm>
              <a:off x="4292634" y="292076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0"/>
                  </a:moveTo>
                  <a:lnTo>
                    <a:pt x="2" y="14"/>
                  </a:lnTo>
                  <a:lnTo>
                    <a:pt x="1400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2">
              <a:extLst>
                <a:ext uri="{FF2B5EF4-FFF2-40B4-BE49-F238E27FC236}">
                  <a16:creationId xmlns:a16="http://schemas.microsoft.com/office/drawing/2014/main" id="{963E2D40-58D0-960D-15D0-C789ADD8C53A}"/>
                </a:ext>
              </a:extLst>
            </p:cNvPr>
            <p:cNvSpPr/>
            <p:nvPr/>
          </p:nvSpPr>
          <p:spPr>
            <a:xfrm>
              <a:off x="4292304" y="3228943"/>
              <a:ext cx="115372" cy="52944"/>
            </a:xfrm>
            <a:custGeom>
              <a:avLst/>
              <a:gdLst/>
              <a:ahLst/>
              <a:cxnLst/>
              <a:rect l="l" t="t" r="r" b="b"/>
              <a:pathLst>
                <a:path w="1399" h="642" extrusionOk="0">
                  <a:moveTo>
                    <a:pt x="6" y="0"/>
                  </a:moveTo>
                  <a:lnTo>
                    <a:pt x="1" y="14"/>
                  </a:lnTo>
                  <a:lnTo>
                    <a:pt x="1398" y="641"/>
                  </a:lnTo>
                  <a:lnTo>
                    <a:pt x="1397" y="62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2">
              <a:extLst>
                <a:ext uri="{FF2B5EF4-FFF2-40B4-BE49-F238E27FC236}">
                  <a16:creationId xmlns:a16="http://schemas.microsoft.com/office/drawing/2014/main" id="{D67EB9FB-0BC7-0713-D93A-CF8774C01920}"/>
                </a:ext>
              </a:extLst>
            </p:cNvPr>
            <p:cNvSpPr/>
            <p:nvPr/>
          </p:nvSpPr>
          <p:spPr>
            <a:xfrm>
              <a:off x="4292304" y="3537786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" y="0"/>
                  </a:moveTo>
                  <a:lnTo>
                    <a:pt x="1392" y="634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2">
              <a:extLst>
                <a:ext uri="{FF2B5EF4-FFF2-40B4-BE49-F238E27FC236}">
                  <a16:creationId xmlns:a16="http://schemas.microsoft.com/office/drawing/2014/main" id="{C52FE1DC-B6B1-9271-8A5C-7BCBDD84DB4E}"/>
                </a:ext>
              </a:extLst>
            </p:cNvPr>
            <p:cNvSpPr/>
            <p:nvPr/>
          </p:nvSpPr>
          <p:spPr>
            <a:xfrm>
              <a:off x="4291726" y="3846051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1"/>
                  </a:moveTo>
                  <a:lnTo>
                    <a:pt x="1390" y="623"/>
                  </a:lnTo>
                  <a:lnTo>
                    <a:pt x="1398" y="628"/>
                  </a:lnTo>
                  <a:lnTo>
                    <a:pt x="1398" y="619"/>
                  </a:lnTo>
                  <a:lnTo>
                    <a:pt x="1390" y="6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2">
              <a:extLst>
                <a:ext uri="{FF2B5EF4-FFF2-40B4-BE49-F238E27FC236}">
                  <a16:creationId xmlns:a16="http://schemas.microsoft.com/office/drawing/2014/main" id="{22E092BF-CD68-9B43-DCFB-C4AEEF2240CC}"/>
                </a:ext>
              </a:extLst>
            </p:cNvPr>
            <p:cNvSpPr/>
            <p:nvPr/>
          </p:nvSpPr>
          <p:spPr>
            <a:xfrm>
              <a:off x="4293706" y="2153807"/>
              <a:ext cx="115784" cy="202705"/>
            </a:xfrm>
            <a:custGeom>
              <a:avLst/>
              <a:gdLst/>
              <a:ahLst/>
              <a:cxnLst/>
              <a:rect l="l" t="t" r="r" b="b"/>
              <a:pathLst>
                <a:path w="1404" h="2458" extrusionOk="0">
                  <a:moveTo>
                    <a:pt x="5" y="0"/>
                  </a:moveTo>
                  <a:lnTo>
                    <a:pt x="1" y="1831"/>
                  </a:lnTo>
                  <a:lnTo>
                    <a:pt x="1399" y="2458"/>
                  </a:lnTo>
                  <a:lnTo>
                    <a:pt x="1404" y="63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2">
              <a:extLst>
                <a:ext uri="{FF2B5EF4-FFF2-40B4-BE49-F238E27FC236}">
                  <a16:creationId xmlns:a16="http://schemas.microsoft.com/office/drawing/2014/main" id="{116555E8-F8F1-454C-27A1-F32638787C6E}"/>
                </a:ext>
              </a:extLst>
            </p:cNvPr>
            <p:cNvSpPr/>
            <p:nvPr/>
          </p:nvSpPr>
          <p:spPr>
            <a:xfrm>
              <a:off x="4293706" y="2304724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8"/>
                  </a:lnTo>
                  <a:lnTo>
                    <a:pt x="1399" y="635"/>
                  </a:lnTo>
                  <a:lnTo>
                    <a:pt x="1399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2">
              <a:extLst>
                <a:ext uri="{FF2B5EF4-FFF2-40B4-BE49-F238E27FC236}">
                  <a16:creationId xmlns:a16="http://schemas.microsoft.com/office/drawing/2014/main" id="{D5E176F1-3EEE-E347-5407-E38EB001EEDC}"/>
                </a:ext>
              </a:extLst>
            </p:cNvPr>
            <p:cNvSpPr/>
            <p:nvPr/>
          </p:nvSpPr>
          <p:spPr>
            <a:xfrm>
              <a:off x="4293788" y="2305301"/>
              <a:ext cx="115372" cy="205674"/>
            </a:xfrm>
            <a:custGeom>
              <a:avLst/>
              <a:gdLst/>
              <a:ahLst/>
              <a:cxnLst/>
              <a:rect l="l" t="t" r="r" b="b"/>
              <a:pathLst>
                <a:path w="1399" h="2494" extrusionOk="0">
                  <a:moveTo>
                    <a:pt x="1" y="1"/>
                  </a:moveTo>
                  <a:lnTo>
                    <a:pt x="1" y="1860"/>
                  </a:lnTo>
                  <a:lnTo>
                    <a:pt x="1398" y="2494"/>
                  </a:lnTo>
                  <a:lnTo>
                    <a:pt x="1398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2">
              <a:extLst>
                <a:ext uri="{FF2B5EF4-FFF2-40B4-BE49-F238E27FC236}">
                  <a16:creationId xmlns:a16="http://schemas.microsoft.com/office/drawing/2014/main" id="{EBA38F8D-6CB1-E73A-9E47-4C8BB22E9ABE}"/>
                </a:ext>
              </a:extLst>
            </p:cNvPr>
            <p:cNvSpPr/>
            <p:nvPr/>
          </p:nvSpPr>
          <p:spPr>
            <a:xfrm>
              <a:off x="4293706" y="2304724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8"/>
                  </a:lnTo>
                  <a:lnTo>
                    <a:pt x="1399" y="635"/>
                  </a:lnTo>
                  <a:lnTo>
                    <a:pt x="1399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2">
              <a:extLst>
                <a:ext uri="{FF2B5EF4-FFF2-40B4-BE49-F238E27FC236}">
                  <a16:creationId xmlns:a16="http://schemas.microsoft.com/office/drawing/2014/main" id="{B98ACEFF-99FE-81F0-BABD-535A70AE76C8}"/>
                </a:ext>
              </a:extLst>
            </p:cNvPr>
            <p:cNvSpPr/>
            <p:nvPr/>
          </p:nvSpPr>
          <p:spPr>
            <a:xfrm>
              <a:off x="4293211" y="2458609"/>
              <a:ext cx="115949" cy="206251"/>
            </a:xfrm>
            <a:custGeom>
              <a:avLst/>
              <a:gdLst/>
              <a:ahLst/>
              <a:cxnLst/>
              <a:rect l="l" t="t" r="r" b="b"/>
              <a:pathLst>
                <a:path w="1406" h="2501" extrusionOk="0">
                  <a:moveTo>
                    <a:pt x="8" y="1"/>
                  </a:moveTo>
                  <a:lnTo>
                    <a:pt x="1" y="1873"/>
                  </a:lnTo>
                  <a:lnTo>
                    <a:pt x="1398" y="2500"/>
                  </a:lnTo>
                  <a:lnTo>
                    <a:pt x="1405" y="635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2">
              <a:extLst>
                <a:ext uri="{FF2B5EF4-FFF2-40B4-BE49-F238E27FC236}">
                  <a16:creationId xmlns:a16="http://schemas.microsoft.com/office/drawing/2014/main" id="{E6CA12B2-6AE9-40F3-2AF2-91F35EDD7B81}"/>
                </a:ext>
              </a:extLst>
            </p:cNvPr>
            <p:cNvSpPr/>
            <p:nvPr/>
          </p:nvSpPr>
          <p:spPr>
            <a:xfrm>
              <a:off x="4293211" y="2613072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0"/>
                  </a:moveTo>
                  <a:lnTo>
                    <a:pt x="2" y="7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2">
              <a:extLst>
                <a:ext uri="{FF2B5EF4-FFF2-40B4-BE49-F238E27FC236}">
                  <a16:creationId xmlns:a16="http://schemas.microsoft.com/office/drawing/2014/main" id="{E8DE14F9-DFD9-93C9-E465-98D7DFCCDE91}"/>
                </a:ext>
              </a:extLst>
            </p:cNvPr>
            <p:cNvSpPr/>
            <p:nvPr/>
          </p:nvSpPr>
          <p:spPr>
            <a:xfrm>
              <a:off x="4293376" y="2613649"/>
              <a:ext cx="115290" cy="205591"/>
            </a:xfrm>
            <a:custGeom>
              <a:avLst/>
              <a:gdLst/>
              <a:ahLst/>
              <a:cxnLst/>
              <a:rect l="l" t="t" r="r" b="b"/>
              <a:pathLst>
                <a:path w="1398" h="2493" extrusionOk="0">
                  <a:moveTo>
                    <a:pt x="0" y="0"/>
                  </a:moveTo>
                  <a:lnTo>
                    <a:pt x="0" y="1864"/>
                  </a:lnTo>
                  <a:lnTo>
                    <a:pt x="1398" y="2493"/>
                  </a:lnTo>
                  <a:lnTo>
                    <a:pt x="1398" y="627"/>
                  </a:lnTo>
                  <a:lnTo>
                    <a:pt x="1396" y="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2">
              <a:extLst>
                <a:ext uri="{FF2B5EF4-FFF2-40B4-BE49-F238E27FC236}">
                  <a16:creationId xmlns:a16="http://schemas.microsoft.com/office/drawing/2014/main" id="{7708897D-527D-E863-CE96-2FF7816837F2}"/>
                </a:ext>
              </a:extLst>
            </p:cNvPr>
            <p:cNvSpPr/>
            <p:nvPr/>
          </p:nvSpPr>
          <p:spPr>
            <a:xfrm>
              <a:off x="4293211" y="2613072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0"/>
                  </a:moveTo>
                  <a:lnTo>
                    <a:pt x="2" y="7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2">
              <a:extLst>
                <a:ext uri="{FF2B5EF4-FFF2-40B4-BE49-F238E27FC236}">
                  <a16:creationId xmlns:a16="http://schemas.microsoft.com/office/drawing/2014/main" id="{85AACDD9-5146-B6F5-9DFA-21866FC5C8A0}"/>
                </a:ext>
              </a:extLst>
            </p:cNvPr>
            <p:cNvSpPr/>
            <p:nvPr/>
          </p:nvSpPr>
          <p:spPr>
            <a:xfrm>
              <a:off x="4292634" y="2767369"/>
              <a:ext cx="116032" cy="205756"/>
            </a:xfrm>
            <a:custGeom>
              <a:avLst/>
              <a:gdLst/>
              <a:ahLst/>
              <a:cxnLst/>
              <a:rect l="l" t="t" r="r" b="b"/>
              <a:pathLst>
                <a:path w="1407" h="2495" extrusionOk="0">
                  <a:moveTo>
                    <a:pt x="9" y="0"/>
                  </a:moveTo>
                  <a:lnTo>
                    <a:pt x="1" y="1860"/>
                  </a:lnTo>
                  <a:lnTo>
                    <a:pt x="1400" y="2494"/>
                  </a:lnTo>
                  <a:lnTo>
                    <a:pt x="1407" y="62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2">
              <a:extLst>
                <a:ext uri="{FF2B5EF4-FFF2-40B4-BE49-F238E27FC236}">
                  <a16:creationId xmlns:a16="http://schemas.microsoft.com/office/drawing/2014/main" id="{37451BE0-16C7-BD9F-73D1-02BECBF82480}"/>
                </a:ext>
              </a:extLst>
            </p:cNvPr>
            <p:cNvSpPr/>
            <p:nvPr/>
          </p:nvSpPr>
          <p:spPr>
            <a:xfrm>
              <a:off x="4292634" y="292076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0"/>
                  </a:moveTo>
                  <a:lnTo>
                    <a:pt x="2" y="14"/>
                  </a:lnTo>
                  <a:lnTo>
                    <a:pt x="1400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2">
              <a:extLst>
                <a:ext uri="{FF2B5EF4-FFF2-40B4-BE49-F238E27FC236}">
                  <a16:creationId xmlns:a16="http://schemas.microsoft.com/office/drawing/2014/main" id="{28BEE788-1A8E-7238-9E77-00A33D1AAE41}"/>
                </a:ext>
              </a:extLst>
            </p:cNvPr>
            <p:cNvSpPr/>
            <p:nvPr/>
          </p:nvSpPr>
          <p:spPr>
            <a:xfrm>
              <a:off x="4292799" y="2921914"/>
              <a:ext cx="115454" cy="205509"/>
            </a:xfrm>
            <a:custGeom>
              <a:avLst/>
              <a:gdLst/>
              <a:ahLst/>
              <a:cxnLst/>
              <a:rect l="l" t="t" r="r" b="b"/>
              <a:pathLst>
                <a:path w="1400" h="2492" extrusionOk="0">
                  <a:moveTo>
                    <a:pt x="0" y="0"/>
                  </a:moveTo>
                  <a:lnTo>
                    <a:pt x="0" y="1865"/>
                  </a:lnTo>
                  <a:lnTo>
                    <a:pt x="1399" y="2492"/>
                  </a:lnTo>
                  <a:lnTo>
                    <a:pt x="1399" y="627"/>
                  </a:lnTo>
                  <a:lnTo>
                    <a:pt x="1398" y="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2">
              <a:extLst>
                <a:ext uri="{FF2B5EF4-FFF2-40B4-BE49-F238E27FC236}">
                  <a16:creationId xmlns:a16="http://schemas.microsoft.com/office/drawing/2014/main" id="{3CA7AB9B-39C7-7B0A-DB7B-270D783C1491}"/>
                </a:ext>
              </a:extLst>
            </p:cNvPr>
            <p:cNvSpPr/>
            <p:nvPr/>
          </p:nvSpPr>
          <p:spPr>
            <a:xfrm>
              <a:off x="4292634" y="292076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0"/>
                  </a:moveTo>
                  <a:lnTo>
                    <a:pt x="2" y="14"/>
                  </a:lnTo>
                  <a:lnTo>
                    <a:pt x="1400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2">
              <a:extLst>
                <a:ext uri="{FF2B5EF4-FFF2-40B4-BE49-F238E27FC236}">
                  <a16:creationId xmlns:a16="http://schemas.microsoft.com/office/drawing/2014/main" id="{C385387A-43BC-D3A1-0B7D-7634876090C7}"/>
                </a:ext>
              </a:extLst>
            </p:cNvPr>
            <p:cNvSpPr/>
            <p:nvPr/>
          </p:nvSpPr>
          <p:spPr>
            <a:xfrm>
              <a:off x="4292799" y="3075635"/>
              <a:ext cx="115454" cy="205179"/>
            </a:xfrm>
            <a:custGeom>
              <a:avLst/>
              <a:gdLst/>
              <a:ahLst/>
              <a:cxnLst/>
              <a:rect l="l" t="t" r="r" b="b"/>
              <a:pathLst>
                <a:path w="1400" h="2488" extrusionOk="0">
                  <a:moveTo>
                    <a:pt x="0" y="1"/>
                  </a:moveTo>
                  <a:lnTo>
                    <a:pt x="0" y="1859"/>
                  </a:lnTo>
                  <a:lnTo>
                    <a:pt x="1391" y="2488"/>
                  </a:lnTo>
                  <a:lnTo>
                    <a:pt x="1399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2">
              <a:extLst>
                <a:ext uri="{FF2B5EF4-FFF2-40B4-BE49-F238E27FC236}">
                  <a16:creationId xmlns:a16="http://schemas.microsoft.com/office/drawing/2014/main" id="{19032B60-0392-DD0A-145A-2CB288CED2BC}"/>
                </a:ext>
              </a:extLst>
            </p:cNvPr>
            <p:cNvSpPr/>
            <p:nvPr/>
          </p:nvSpPr>
          <p:spPr>
            <a:xfrm>
              <a:off x="4292304" y="3228943"/>
              <a:ext cx="115372" cy="52944"/>
            </a:xfrm>
            <a:custGeom>
              <a:avLst/>
              <a:gdLst/>
              <a:ahLst/>
              <a:cxnLst/>
              <a:rect l="l" t="t" r="r" b="b"/>
              <a:pathLst>
                <a:path w="1399" h="642" extrusionOk="0">
                  <a:moveTo>
                    <a:pt x="6" y="0"/>
                  </a:moveTo>
                  <a:lnTo>
                    <a:pt x="1" y="14"/>
                  </a:lnTo>
                  <a:lnTo>
                    <a:pt x="1398" y="641"/>
                  </a:lnTo>
                  <a:lnTo>
                    <a:pt x="1397" y="62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2">
              <a:extLst>
                <a:ext uri="{FF2B5EF4-FFF2-40B4-BE49-F238E27FC236}">
                  <a16:creationId xmlns:a16="http://schemas.microsoft.com/office/drawing/2014/main" id="{F3CD1AFF-A054-7D87-AA0E-868970897545}"/>
                </a:ext>
              </a:extLst>
            </p:cNvPr>
            <p:cNvSpPr/>
            <p:nvPr/>
          </p:nvSpPr>
          <p:spPr>
            <a:xfrm>
              <a:off x="4292304" y="3230097"/>
              <a:ext cx="115372" cy="205014"/>
            </a:xfrm>
            <a:custGeom>
              <a:avLst/>
              <a:gdLst/>
              <a:ahLst/>
              <a:cxnLst/>
              <a:rect l="l" t="t" r="r" b="b"/>
              <a:pathLst>
                <a:path w="1399" h="2486" extrusionOk="0">
                  <a:moveTo>
                    <a:pt x="1" y="0"/>
                  </a:moveTo>
                  <a:lnTo>
                    <a:pt x="1" y="1859"/>
                  </a:lnTo>
                  <a:lnTo>
                    <a:pt x="1398" y="2486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2">
              <a:extLst>
                <a:ext uri="{FF2B5EF4-FFF2-40B4-BE49-F238E27FC236}">
                  <a16:creationId xmlns:a16="http://schemas.microsoft.com/office/drawing/2014/main" id="{EBE4A04D-A0F1-3436-A298-7D190ED6074A}"/>
                </a:ext>
              </a:extLst>
            </p:cNvPr>
            <p:cNvSpPr/>
            <p:nvPr/>
          </p:nvSpPr>
          <p:spPr>
            <a:xfrm>
              <a:off x="4292304" y="3228943"/>
              <a:ext cx="115372" cy="52944"/>
            </a:xfrm>
            <a:custGeom>
              <a:avLst/>
              <a:gdLst/>
              <a:ahLst/>
              <a:cxnLst/>
              <a:rect l="l" t="t" r="r" b="b"/>
              <a:pathLst>
                <a:path w="1399" h="642" extrusionOk="0">
                  <a:moveTo>
                    <a:pt x="6" y="0"/>
                  </a:moveTo>
                  <a:lnTo>
                    <a:pt x="1" y="14"/>
                  </a:lnTo>
                  <a:lnTo>
                    <a:pt x="1398" y="641"/>
                  </a:lnTo>
                  <a:lnTo>
                    <a:pt x="1397" y="62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2">
              <a:extLst>
                <a:ext uri="{FF2B5EF4-FFF2-40B4-BE49-F238E27FC236}">
                  <a16:creationId xmlns:a16="http://schemas.microsoft.com/office/drawing/2014/main" id="{C6BC971A-3026-5599-B8CB-5990777B79BE}"/>
                </a:ext>
              </a:extLst>
            </p:cNvPr>
            <p:cNvSpPr/>
            <p:nvPr/>
          </p:nvSpPr>
          <p:spPr>
            <a:xfrm>
              <a:off x="4292304" y="3383323"/>
              <a:ext cx="115372" cy="206251"/>
            </a:xfrm>
            <a:custGeom>
              <a:avLst/>
              <a:gdLst/>
              <a:ahLst/>
              <a:cxnLst/>
              <a:rect l="l" t="t" r="r" b="b"/>
              <a:pathLst>
                <a:path w="1399" h="2501" extrusionOk="0">
                  <a:moveTo>
                    <a:pt x="1" y="1"/>
                  </a:moveTo>
                  <a:lnTo>
                    <a:pt x="1" y="1873"/>
                  </a:lnTo>
                  <a:lnTo>
                    <a:pt x="1398" y="2500"/>
                  </a:lnTo>
                  <a:lnTo>
                    <a:pt x="1398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2">
              <a:extLst>
                <a:ext uri="{FF2B5EF4-FFF2-40B4-BE49-F238E27FC236}">
                  <a16:creationId xmlns:a16="http://schemas.microsoft.com/office/drawing/2014/main" id="{F97D5CFD-D7D3-409F-0E3F-CE735F858AA0}"/>
                </a:ext>
              </a:extLst>
            </p:cNvPr>
            <p:cNvSpPr/>
            <p:nvPr/>
          </p:nvSpPr>
          <p:spPr>
            <a:xfrm>
              <a:off x="4292304" y="3537786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" y="0"/>
                  </a:moveTo>
                  <a:lnTo>
                    <a:pt x="1392" y="634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2">
              <a:extLst>
                <a:ext uri="{FF2B5EF4-FFF2-40B4-BE49-F238E27FC236}">
                  <a16:creationId xmlns:a16="http://schemas.microsoft.com/office/drawing/2014/main" id="{B62E8136-9545-3D51-6F41-B10E72E4BAE8}"/>
                </a:ext>
              </a:extLst>
            </p:cNvPr>
            <p:cNvSpPr/>
            <p:nvPr/>
          </p:nvSpPr>
          <p:spPr>
            <a:xfrm>
              <a:off x="4291726" y="3537786"/>
              <a:ext cx="115454" cy="205674"/>
            </a:xfrm>
            <a:custGeom>
              <a:avLst/>
              <a:gdLst/>
              <a:ahLst/>
              <a:cxnLst/>
              <a:rect l="l" t="t" r="r" b="b"/>
              <a:pathLst>
                <a:path w="1400" h="2494" extrusionOk="0">
                  <a:moveTo>
                    <a:pt x="8" y="0"/>
                  </a:moveTo>
                  <a:lnTo>
                    <a:pt x="1" y="1866"/>
                  </a:lnTo>
                  <a:lnTo>
                    <a:pt x="1398" y="2493"/>
                  </a:lnTo>
                  <a:lnTo>
                    <a:pt x="1399" y="63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2">
              <a:extLst>
                <a:ext uri="{FF2B5EF4-FFF2-40B4-BE49-F238E27FC236}">
                  <a16:creationId xmlns:a16="http://schemas.microsoft.com/office/drawing/2014/main" id="{16C3BE42-BD98-645A-B1AD-981C1EA9058A}"/>
                </a:ext>
              </a:extLst>
            </p:cNvPr>
            <p:cNvSpPr/>
            <p:nvPr/>
          </p:nvSpPr>
          <p:spPr>
            <a:xfrm>
              <a:off x="4292304" y="3537786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" y="0"/>
                  </a:moveTo>
                  <a:lnTo>
                    <a:pt x="1392" y="634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2">
              <a:extLst>
                <a:ext uri="{FF2B5EF4-FFF2-40B4-BE49-F238E27FC236}">
                  <a16:creationId xmlns:a16="http://schemas.microsoft.com/office/drawing/2014/main" id="{C3D84306-7C47-1F3F-082B-BD544F37098C}"/>
                </a:ext>
              </a:extLst>
            </p:cNvPr>
            <p:cNvSpPr/>
            <p:nvPr/>
          </p:nvSpPr>
          <p:spPr>
            <a:xfrm>
              <a:off x="4291726" y="3691671"/>
              <a:ext cx="115454" cy="205591"/>
            </a:xfrm>
            <a:custGeom>
              <a:avLst/>
              <a:gdLst/>
              <a:ahLst/>
              <a:cxnLst/>
              <a:rect l="l" t="t" r="r" b="b"/>
              <a:pathLst>
                <a:path w="1400" h="2493" extrusionOk="0">
                  <a:moveTo>
                    <a:pt x="1" y="0"/>
                  </a:moveTo>
                  <a:lnTo>
                    <a:pt x="1" y="1866"/>
                  </a:lnTo>
                  <a:lnTo>
                    <a:pt x="2" y="1873"/>
                  </a:lnTo>
                  <a:lnTo>
                    <a:pt x="1399" y="2493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2">
              <a:extLst>
                <a:ext uri="{FF2B5EF4-FFF2-40B4-BE49-F238E27FC236}">
                  <a16:creationId xmlns:a16="http://schemas.microsoft.com/office/drawing/2014/main" id="{5D6E745F-BE24-8A00-24AD-BF0F557E237C}"/>
                </a:ext>
              </a:extLst>
            </p:cNvPr>
            <p:cNvSpPr/>
            <p:nvPr/>
          </p:nvSpPr>
          <p:spPr>
            <a:xfrm>
              <a:off x="4291726" y="3846051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1"/>
                  </a:moveTo>
                  <a:lnTo>
                    <a:pt x="1390" y="623"/>
                  </a:lnTo>
                  <a:lnTo>
                    <a:pt x="1398" y="628"/>
                  </a:lnTo>
                  <a:lnTo>
                    <a:pt x="1398" y="619"/>
                  </a:lnTo>
                  <a:lnTo>
                    <a:pt x="1390" y="6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2">
              <a:extLst>
                <a:ext uri="{FF2B5EF4-FFF2-40B4-BE49-F238E27FC236}">
                  <a16:creationId xmlns:a16="http://schemas.microsoft.com/office/drawing/2014/main" id="{B75B602C-B57E-AC87-9CF2-A4FE2F282393}"/>
                </a:ext>
              </a:extLst>
            </p:cNvPr>
            <p:cNvSpPr/>
            <p:nvPr/>
          </p:nvSpPr>
          <p:spPr>
            <a:xfrm>
              <a:off x="4291726" y="3846051"/>
              <a:ext cx="115454" cy="86096"/>
            </a:xfrm>
            <a:custGeom>
              <a:avLst/>
              <a:gdLst/>
              <a:ahLst/>
              <a:cxnLst/>
              <a:rect l="l" t="t" r="r" b="b"/>
              <a:pathLst>
                <a:path w="1400" h="1044" extrusionOk="0">
                  <a:moveTo>
                    <a:pt x="1" y="1"/>
                  </a:moveTo>
                  <a:lnTo>
                    <a:pt x="1" y="1044"/>
                  </a:lnTo>
                  <a:lnTo>
                    <a:pt x="1399" y="1044"/>
                  </a:lnTo>
                  <a:lnTo>
                    <a:pt x="1398" y="6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2">
              <a:extLst>
                <a:ext uri="{FF2B5EF4-FFF2-40B4-BE49-F238E27FC236}">
                  <a16:creationId xmlns:a16="http://schemas.microsoft.com/office/drawing/2014/main" id="{500842F2-CB38-AA9C-CD1C-E7E3600F2406}"/>
                </a:ext>
              </a:extLst>
            </p:cNvPr>
            <p:cNvSpPr/>
            <p:nvPr/>
          </p:nvSpPr>
          <p:spPr>
            <a:xfrm>
              <a:off x="4292881" y="2264892"/>
              <a:ext cx="1155" cy="349497"/>
            </a:xfrm>
            <a:custGeom>
              <a:avLst/>
              <a:gdLst/>
              <a:ahLst/>
              <a:cxnLst/>
              <a:rect l="l" t="t" r="r" b="b"/>
              <a:pathLst>
                <a:path w="14" h="4238" extrusionOk="0">
                  <a:moveTo>
                    <a:pt x="12" y="0"/>
                  </a:moveTo>
                  <a:lnTo>
                    <a:pt x="12" y="2"/>
                  </a:lnTo>
                  <a:lnTo>
                    <a:pt x="13" y="2"/>
                  </a:lnTo>
                  <a:lnTo>
                    <a:pt x="13" y="0"/>
                  </a:lnTo>
                  <a:close/>
                  <a:moveTo>
                    <a:pt x="6" y="3322"/>
                  </a:moveTo>
                  <a:lnTo>
                    <a:pt x="1" y="4229"/>
                  </a:lnTo>
                  <a:lnTo>
                    <a:pt x="6" y="4238"/>
                  </a:lnTo>
                  <a:lnTo>
                    <a:pt x="6" y="4228"/>
                  </a:lnTo>
                  <a:lnTo>
                    <a:pt x="6" y="4221"/>
                  </a:lnTo>
                  <a:lnTo>
                    <a:pt x="9" y="3322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2">
              <a:extLst>
                <a:ext uri="{FF2B5EF4-FFF2-40B4-BE49-F238E27FC236}">
                  <a16:creationId xmlns:a16="http://schemas.microsoft.com/office/drawing/2014/main" id="{6DC8F57F-B2C8-D65A-9872-ABF5A9AE211F}"/>
                </a:ext>
              </a:extLst>
            </p:cNvPr>
            <p:cNvSpPr/>
            <p:nvPr/>
          </p:nvSpPr>
          <p:spPr>
            <a:xfrm>
              <a:off x="4293788" y="2264974"/>
              <a:ext cx="3051" cy="82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1" y="1"/>
                  </a:moveTo>
                  <a:lnTo>
                    <a:pt x="1" y="1"/>
                  </a:lnTo>
                  <a:lnTo>
                    <a:pt x="36" y="1"/>
                  </a:lnTo>
                  <a:lnTo>
                    <a:pt x="3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2">
              <a:extLst>
                <a:ext uri="{FF2B5EF4-FFF2-40B4-BE49-F238E27FC236}">
                  <a16:creationId xmlns:a16="http://schemas.microsoft.com/office/drawing/2014/main" id="{856F35D8-A2BC-FA19-B062-82E1DDBD433C}"/>
                </a:ext>
              </a:extLst>
            </p:cNvPr>
            <p:cNvSpPr/>
            <p:nvPr/>
          </p:nvSpPr>
          <p:spPr>
            <a:xfrm>
              <a:off x="4293211" y="2535222"/>
              <a:ext cx="13772" cy="84034"/>
            </a:xfrm>
            <a:custGeom>
              <a:avLst/>
              <a:gdLst/>
              <a:ahLst/>
              <a:cxnLst/>
              <a:rect l="l" t="t" r="r" b="b"/>
              <a:pathLst>
                <a:path w="167" h="1019" extrusionOk="0">
                  <a:moveTo>
                    <a:pt x="133" y="1"/>
                  </a:moveTo>
                  <a:cubicBezTo>
                    <a:pt x="91" y="18"/>
                    <a:pt x="47" y="32"/>
                    <a:pt x="4" y="44"/>
                  </a:cubicBezTo>
                  <a:lnTo>
                    <a:pt x="1" y="944"/>
                  </a:lnTo>
                  <a:lnTo>
                    <a:pt x="167" y="1019"/>
                  </a:lnTo>
                  <a:cubicBezTo>
                    <a:pt x="154" y="670"/>
                    <a:pt x="143" y="331"/>
                    <a:pt x="133" y="1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2">
              <a:extLst>
                <a:ext uri="{FF2B5EF4-FFF2-40B4-BE49-F238E27FC236}">
                  <a16:creationId xmlns:a16="http://schemas.microsoft.com/office/drawing/2014/main" id="{BA57F0A7-DDDA-22B5-B3C8-0F13DFCF2089}"/>
                </a:ext>
              </a:extLst>
            </p:cNvPr>
            <p:cNvSpPr/>
            <p:nvPr/>
          </p:nvSpPr>
          <p:spPr>
            <a:xfrm>
              <a:off x="4292551" y="2776276"/>
              <a:ext cx="742" cy="453324"/>
            </a:xfrm>
            <a:custGeom>
              <a:avLst/>
              <a:gdLst/>
              <a:ahLst/>
              <a:cxnLst/>
              <a:rect l="l" t="t" r="r" b="b"/>
              <a:pathLst>
                <a:path w="9" h="5497" extrusionOk="0">
                  <a:moveTo>
                    <a:pt x="9" y="1"/>
                  </a:moveTo>
                  <a:lnTo>
                    <a:pt x="0" y="1764"/>
                  </a:lnTo>
                  <a:lnTo>
                    <a:pt x="0" y="5496"/>
                  </a:lnTo>
                  <a:lnTo>
                    <a:pt x="3" y="5489"/>
                  </a:lnTo>
                  <a:lnTo>
                    <a:pt x="3" y="3631"/>
                  </a:lnTo>
                  <a:lnTo>
                    <a:pt x="3" y="1766"/>
                  </a:lnTo>
                  <a:lnTo>
                    <a:pt x="2" y="1752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2">
              <a:extLst>
                <a:ext uri="{FF2B5EF4-FFF2-40B4-BE49-F238E27FC236}">
                  <a16:creationId xmlns:a16="http://schemas.microsoft.com/office/drawing/2014/main" id="{92A9D311-C319-12E0-96D6-5EC2AA377544}"/>
                </a:ext>
              </a:extLst>
            </p:cNvPr>
            <p:cNvSpPr/>
            <p:nvPr/>
          </p:nvSpPr>
          <p:spPr>
            <a:xfrm>
              <a:off x="4291891" y="3230427"/>
              <a:ext cx="495" cy="451674"/>
            </a:xfrm>
            <a:custGeom>
              <a:avLst/>
              <a:gdLst/>
              <a:ahLst/>
              <a:cxnLst/>
              <a:rect l="l" t="t" r="r" b="b"/>
              <a:pathLst>
                <a:path w="6" h="5477" extrusionOk="0">
                  <a:moveTo>
                    <a:pt x="6" y="0"/>
                  </a:moveTo>
                  <a:lnTo>
                    <a:pt x="4" y="6"/>
                  </a:lnTo>
                  <a:lnTo>
                    <a:pt x="4" y="3736"/>
                  </a:lnTo>
                  <a:lnTo>
                    <a:pt x="0" y="5476"/>
                  </a:lnTo>
                  <a:lnTo>
                    <a:pt x="6" y="3727"/>
                  </a:lnTo>
                  <a:lnTo>
                    <a:pt x="6" y="185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2">
              <a:extLst>
                <a:ext uri="{FF2B5EF4-FFF2-40B4-BE49-F238E27FC236}">
                  <a16:creationId xmlns:a16="http://schemas.microsoft.com/office/drawing/2014/main" id="{0480E945-EEAD-7DE9-2EA6-6FE31C026177}"/>
                </a:ext>
              </a:extLst>
            </p:cNvPr>
            <p:cNvSpPr/>
            <p:nvPr/>
          </p:nvSpPr>
          <p:spPr>
            <a:xfrm>
              <a:off x="4291726" y="3845474"/>
              <a:ext cx="3794" cy="2309"/>
            </a:xfrm>
            <a:custGeom>
              <a:avLst/>
              <a:gdLst/>
              <a:ahLst/>
              <a:cxnLst/>
              <a:rect l="l" t="t" r="r" b="b"/>
              <a:pathLst>
                <a:path w="46" h="28" extrusionOk="0">
                  <a:moveTo>
                    <a:pt x="1" y="1"/>
                  </a:moveTo>
                  <a:lnTo>
                    <a:pt x="1" y="8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2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B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2">
              <a:extLst>
                <a:ext uri="{FF2B5EF4-FFF2-40B4-BE49-F238E27FC236}">
                  <a16:creationId xmlns:a16="http://schemas.microsoft.com/office/drawing/2014/main" id="{48916622-8B63-F00E-8BB5-92EB92E248F1}"/>
                </a:ext>
              </a:extLst>
            </p:cNvPr>
            <p:cNvSpPr/>
            <p:nvPr/>
          </p:nvSpPr>
          <p:spPr>
            <a:xfrm>
              <a:off x="4293376" y="2613649"/>
              <a:ext cx="18638" cy="162296"/>
            </a:xfrm>
            <a:custGeom>
              <a:avLst/>
              <a:gdLst/>
              <a:ahLst/>
              <a:cxnLst/>
              <a:rect l="l" t="t" r="r" b="b"/>
              <a:pathLst>
                <a:path w="226" h="1968" extrusionOk="0">
                  <a:moveTo>
                    <a:pt x="0" y="0"/>
                  </a:moveTo>
                  <a:lnTo>
                    <a:pt x="0" y="1864"/>
                  </a:lnTo>
                  <a:lnTo>
                    <a:pt x="225" y="1967"/>
                  </a:lnTo>
                  <a:cubicBezTo>
                    <a:pt x="203" y="1315"/>
                    <a:pt x="183" y="686"/>
                    <a:pt x="165" y="80"/>
                  </a:cubicBezTo>
                  <a:lnTo>
                    <a:pt x="165" y="76"/>
                  </a:lnTo>
                  <a:lnTo>
                    <a:pt x="165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2">
              <a:extLst>
                <a:ext uri="{FF2B5EF4-FFF2-40B4-BE49-F238E27FC236}">
                  <a16:creationId xmlns:a16="http://schemas.microsoft.com/office/drawing/2014/main" id="{1E1D28CA-FF85-E42D-56E6-FF4BB9C55999}"/>
                </a:ext>
              </a:extLst>
            </p:cNvPr>
            <p:cNvSpPr/>
            <p:nvPr/>
          </p:nvSpPr>
          <p:spPr>
            <a:xfrm>
              <a:off x="4293211" y="2612907"/>
              <a:ext cx="13772" cy="6680"/>
            </a:xfrm>
            <a:custGeom>
              <a:avLst/>
              <a:gdLst/>
              <a:ahLst/>
              <a:cxnLst/>
              <a:rect l="l" t="t" r="r" b="b"/>
              <a:pathLst>
                <a:path w="167" h="81" extrusionOk="0">
                  <a:moveTo>
                    <a:pt x="1" y="1"/>
                  </a:moveTo>
                  <a:lnTo>
                    <a:pt x="1" y="8"/>
                  </a:lnTo>
                  <a:lnTo>
                    <a:pt x="167" y="81"/>
                  </a:lnTo>
                  <a:lnTo>
                    <a:pt x="16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2">
              <a:extLst>
                <a:ext uri="{FF2B5EF4-FFF2-40B4-BE49-F238E27FC236}">
                  <a16:creationId xmlns:a16="http://schemas.microsoft.com/office/drawing/2014/main" id="{80BB2020-5D54-DD04-5224-1AC00C75A56C}"/>
                </a:ext>
              </a:extLst>
            </p:cNvPr>
            <p:cNvSpPr/>
            <p:nvPr/>
          </p:nvSpPr>
          <p:spPr>
            <a:xfrm>
              <a:off x="4292799" y="2767369"/>
              <a:ext cx="25565" cy="165017"/>
            </a:xfrm>
            <a:custGeom>
              <a:avLst/>
              <a:gdLst/>
              <a:ahLst/>
              <a:cxnLst/>
              <a:rect l="l" t="t" r="r" b="b"/>
              <a:pathLst>
                <a:path w="310" h="2001" extrusionOk="0">
                  <a:moveTo>
                    <a:pt x="7" y="0"/>
                  </a:moveTo>
                  <a:lnTo>
                    <a:pt x="7" y="12"/>
                  </a:lnTo>
                  <a:lnTo>
                    <a:pt x="7" y="109"/>
                  </a:lnTo>
                  <a:lnTo>
                    <a:pt x="0" y="1860"/>
                  </a:lnTo>
                  <a:lnTo>
                    <a:pt x="310" y="2001"/>
                  </a:lnTo>
                  <a:cubicBezTo>
                    <a:pt x="281" y="1363"/>
                    <a:pt x="258" y="730"/>
                    <a:pt x="234" y="116"/>
                  </a:cubicBezTo>
                  <a:lnTo>
                    <a:pt x="234" y="103"/>
                  </a:lnTo>
                  <a:lnTo>
                    <a:pt x="9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2">
              <a:extLst>
                <a:ext uri="{FF2B5EF4-FFF2-40B4-BE49-F238E27FC236}">
                  <a16:creationId xmlns:a16="http://schemas.microsoft.com/office/drawing/2014/main" id="{36875F80-E504-267D-3121-272330225C8B}"/>
                </a:ext>
              </a:extLst>
            </p:cNvPr>
            <p:cNvSpPr/>
            <p:nvPr/>
          </p:nvSpPr>
          <p:spPr>
            <a:xfrm>
              <a:off x="4292799" y="2921832"/>
              <a:ext cx="32162" cy="168234"/>
            </a:xfrm>
            <a:custGeom>
              <a:avLst/>
              <a:gdLst/>
              <a:ahLst/>
              <a:cxnLst/>
              <a:rect l="l" t="t" r="r" b="b"/>
              <a:pathLst>
                <a:path w="390" h="2040" extrusionOk="0">
                  <a:moveTo>
                    <a:pt x="0" y="0"/>
                  </a:moveTo>
                  <a:lnTo>
                    <a:pt x="0" y="1866"/>
                  </a:lnTo>
                  <a:lnTo>
                    <a:pt x="390" y="2040"/>
                  </a:lnTo>
                  <a:cubicBezTo>
                    <a:pt x="360" y="1406"/>
                    <a:pt x="332" y="775"/>
                    <a:pt x="310" y="145"/>
                  </a:cubicBezTo>
                  <a:lnTo>
                    <a:pt x="310" y="141"/>
                  </a:lnTo>
                  <a:cubicBezTo>
                    <a:pt x="310" y="139"/>
                    <a:pt x="310" y="138"/>
                    <a:pt x="310" y="1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2">
              <a:extLst>
                <a:ext uri="{FF2B5EF4-FFF2-40B4-BE49-F238E27FC236}">
                  <a16:creationId xmlns:a16="http://schemas.microsoft.com/office/drawing/2014/main" id="{D73EAE1C-6EB0-FC4A-EED0-3B0ABEC26A21}"/>
                </a:ext>
              </a:extLst>
            </p:cNvPr>
            <p:cNvSpPr/>
            <p:nvPr/>
          </p:nvSpPr>
          <p:spPr>
            <a:xfrm>
              <a:off x="4292634" y="2920595"/>
              <a:ext cx="25730" cy="12618"/>
            </a:xfrm>
            <a:custGeom>
              <a:avLst/>
              <a:gdLst/>
              <a:ahLst/>
              <a:cxnLst/>
              <a:rect l="l" t="t" r="r" b="b"/>
              <a:pathLst>
                <a:path w="312" h="153" extrusionOk="0">
                  <a:moveTo>
                    <a:pt x="2" y="1"/>
                  </a:moveTo>
                  <a:lnTo>
                    <a:pt x="1" y="2"/>
                  </a:lnTo>
                  <a:lnTo>
                    <a:pt x="2" y="15"/>
                  </a:lnTo>
                  <a:lnTo>
                    <a:pt x="312" y="153"/>
                  </a:lnTo>
                  <a:lnTo>
                    <a:pt x="312" y="142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2">
              <a:extLst>
                <a:ext uri="{FF2B5EF4-FFF2-40B4-BE49-F238E27FC236}">
                  <a16:creationId xmlns:a16="http://schemas.microsoft.com/office/drawing/2014/main" id="{760C4552-46C4-98F8-F689-31C8727B053F}"/>
                </a:ext>
              </a:extLst>
            </p:cNvPr>
            <p:cNvSpPr/>
            <p:nvPr/>
          </p:nvSpPr>
          <p:spPr>
            <a:xfrm>
              <a:off x="4292799" y="3075635"/>
              <a:ext cx="39914" cy="171367"/>
            </a:xfrm>
            <a:custGeom>
              <a:avLst/>
              <a:gdLst/>
              <a:ahLst/>
              <a:cxnLst/>
              <a:rect l="l" t="t" r="r" b="b"/>
              <a:pathLst>
                <a:path w="484" h="2078" extrusionOk="0">
                  <a:moveTo>
                    <a:pt x="0" y="1"/>
                  </a:moveTo>
                  <a:lnTo>
                    <a:pt x="0" y="1859"/>
                  </a:lnTo>
                  <a:lnTo>
                    <a:pt x="484" y="2077"/>
                  </a:lnTo>
                  <a:cubicBezTo>
                    <a:pt x="452" y="1457"/>
                    <a:pt x="418" y="822"/>
                    <a:pt x="390" y="182"/>
                  </a:cubicBezTo>
                  <a:lnTo>
                    <a:pt x="390" y="175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2">
              <a:extLst>
                <a:ext uri="{FF2B5EF4-FFF2-40B4-BE49-F238E27FC236}">
                  <a16:creationId xmlns:a16="http://schemas.microsoft.com/office/drawing/2014/main" id="{A69D8BEA-35A8-3808-513F-BD9371EB2C24}"/>
                </a:ext>
              </a:extLst>
            </p:cNvPr>
            <p:cNvSpPr/>
            <p:nvPr/>
          </p:nvSpPr>
          <p:spPr>
            <a:xfrm>
              <a:off x="4292469" y="3230180"/>
              <a:ext cx="49645" cy="175491"/>
            </a:xfrm>
            <a:custGeom>
              <a:avLst/>
              <a:gdLst/>
              <a:ahLst/>
              <a:cxnLst/>
              <a:rect l="l" t="t" r="r" b="b"/>
              <a:pathLst>
                <a:path w="602" h="2128" extrusionOk="0">
                  <a:moveTo>
                    <a:pt x="0" y="1"/>
                  </a:moveTo>
                  <a:lnTo>
                    <a:pt x="0" y="3"/>
                  </a:lnTo>
                  <a:lnTo>
                    <a:pt x="0" y="1858"/>
                  </a:lnTo>
                  <a:lnTo>
                    <a:pt x="602" y="2128"/>
                  </a:lnTo>
                  <a:cubicBezTo>
                    <a:pt x="560" y="1518"/>
                    <a:pt x="527" y="878"/>
                    <a:pt x="489" y="230"/>
                  </a:cubicBezTo>
                  <a:lnTo>
                    <a:pt x="489" y="2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2">
              <a:extLst>
                <a:ext uri="{FF2B5EF4-FFF2-40B4-BE49-F238E27FC236}">
                  <a16:creationId xmlns:a16="http://schemas.microsoft.com/office/drawing/2014/main" id="{B7DED140-7FED-95FE-CC4B-0794BBB047A0}"/>
                </a:ext>
              </a:extLst>
            </p:cNvPr>
            <p:cNvSpPr/>
            <p:nvPr/>
          </p:nvSpPr>
          <p:spPr>
            <a:xfrm>
              <a:off x="4292469" y="3228943"/>
              <a:ext cx="40244" cy="19297"/>
            </a:xfrm>
            <a:custGeom>
              <a:avLst/>
              <a:gdLst/>
              <a:ahLst/>
              <a:cxnLst/>
              <a:rect l="l" t="t" r="r" b="b"/>
              <a:pathLst>
                <a:path w="488" h="234" extrusionOk="0">
                  <a:moveTo>
                    <a:pt x="4" y="0"/>
                  </a:moveTo>
                  <a:lnTo>
                    <a:pt x="1" y="7"/>
                  </a:lnTo>
                  <a:lnTo>
                    <a:pt x="1" y="9"/>
                  </a:lnTo>
                  <a:lnTo>
                    <a:pt x="0" y="14"/>
                  </a:lnTo>
                  <a:lnTo>
                    <a:pt x="488" y="234"/>
                  </a:lnTo>
                  <a:lnTo>
                    <a:pt x="488" y="227"/>
                  </a:lnTo>
                  <a:lnTo>
                    <a:pt x="488" y="218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2">
              <a:extLst>
                <a:ext uri="{FF2B5EF4-FFF2-40B4-BE49-F238E27FC236}">
                  <a16:creationId xmlns:a16="http://schemas.microsoft.com/office/drawing/2014/main" id="{DA77A14B-9553-2957-0413-EA11386BE3A2}"/>
                </a:ext>
              </a:extLst>
            </p:cNvPr>
            <p:cNvSpPr/>
            <p:nvPr/>
          </p:nvSpPr>
          <p:spPr>
            <a:xfrm>
              <a:off x="4292304" y="3383323"/>
              <a:ext cx="60614" cy="181676"/>
            </a:xfrm>
            <a:custGeom>
              <a:avLst/>
              <a:gdLst/>
              <a:ahLst/>
              <a:cxnLst/>
              <a:rect l="l" t="t" r="r" b="b"/>
              <a:pathLst>
                <a:path w="735" h="2203" extrusionOk="0">
                  <a:moveTo>
                    <a:pt x="1" y="1"/>
                  </a:moveTo>
                  <a:lnTo>
                    <a:pt x="1" y="1873"/>
                  </a:lnTo>
                  <a:lnTo>
                    <a:pt x="734" y="2202"/>
                  </a:lnTo>
                  <a:cubicBezTo>
                    <a:pt x="687" y="1596"/>
                    <a:pt x="640" y="953"/>
                    <a:pt x="602" y="281"/>
                  </a:cubicBezTo>
                  <a:lnTo>
                    <a:pt x="602" y="2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2">
              <a:extLst>
                <a:ext uri="{FF2B5EF4-FFF2-40B4-BE49-F238E27FC236}">
                  <a16:creationId xmlns:a16="http://schemas.microsoft.com/office/drawing/2014/main" id="{2F5BC8F5-4BDE-8D0C-9AE1-9CF5948B8058}"/>
                </a:ext>
              </a:extLst>
            </p:cNvPr>
            <p:cNvSpPr/>
            <p:nvPr/>
          </p:nvSpPr>
          <p:spPr>
            <a:xfrm>
              <a:off x="4291891" y="3537786"/>
              <a:ext cx="75540" cy="187778"/>
            </a:xfrm>
            <a:custGeom>
              <a:avLst/>
              <a:gdLst/>
              <a:ahLst/>
              <a:cxnLst/>
              <a:rect l="l" t="t" r="r" b="b"/>
              <a:pathLst>
                <a:path w="916" h="2277" extrusionOk="0">
                  <a:moveTo>
                    <a:pt x="7" y="0"/>
                  </a:moveTo>
                  <a:lnTo>
                    <a:pt x="0" y="1749"/>
                  </a:lnTo>
                  <a:lnTo>
                    <a:pt x="0" y="1866"/>
                  </a:lnTo>
                  <a:lnTo>
                    <a:pt x="915" y="2277"/>
                  </a:lnTo>
                  <a:cubicBezTo>
                    <a:pt x="855" y="1703"/>
                    <a:pt x="799" y="1053"/>
                    <a:pt x="741" y="349"/>
                  </a:cubicBezTo>
                  <a:lnTo>
                    <a:pt x="741" y="339"/>
                  </a:lnTo>
                  <a:lnTo>
                    <a:pt x="741" y="335"/>
                  </a:lnTo>
                  <a:lnTo>
                    <a:pt x="7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2">
              <a:extLst>
                <a:ext uri="{FF2B5EF4-FFF2-40B4-BE49-F238E27FC236}">
                  <a16:creationId xmlns:a16="http://schemas.microsoft.com/office/drawing/2014/main" id="{22B3419D-3644-CBC1-7AF7-FF1233AF5BF6}"/>
                </a:ext>
              </a:extLst>
            </p:cNvPr>
            <p:cNvSpPr/>
            <p:nvPr/>
          </p:nvSpPr>
          <p:spPr>
            <a:xfrm>
              <a:off x="4292469" y="3537703"/>
              <a:ext cx="60531" cy="27627"/>
            </a:xfrm>
            <a:custGeom>
              <a:avLst/>
              <a:gdLst/>
              <a:ahLst/>
              <a:cxnLst/>
              <a:rect l="l" t="t" r="r" b="b"/>
              <a:pathLst>
                <a:path w="734" h="335" extrusionOk="0">
                  <a:moveTo>
                    <a:pt x="0" y="0"/>
                  </a:moveTo>
                  <a:lnTo>
                    <a:pt x="0" y="1"/>
                  </a:lnTo>
                  <a:lnTo>
                    <a:pt x="734" y="335"/>
                  </a:lnTo>
                  <a:lnTo>
                    <a:pt x="734" y="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2">
              <a:extLst>
                <a:ext uri="{FF2B5EF4-FFF2-40B4-BE49-F238E27FC236}">
                  <a16:creationId xmlns:a16="http://schemas.microsoft.com/office/drawing/2014/main" id="{23E3BC26-1A1F-3E5F-16A1-5F6D7327AED2}"/>
                </a:ext>
              </a:extLst>
            </p:cNvPr>
            <p:cNvSpPr/>
            <p:nvPr/>
          </p:nvSpPr>
          <p:spPr>
            <a:xfrm>
              <a:off x="4291726" y="3691671"/>
              <a:ext cx="100280" cy="198747"/>
            </a:xfrm>
            <a:custGeom>
              <a:avLst/>
              <a:gdLst/>
              <a:ahLst/>
              <a:cxnLst/>
              <a:rect l="l" t="t" r="r" b="b"/>
              <a:pathLst>
                <a:path w="1216" h="2410" extrusionOk="0">
                  <a:moveTo>
                    <a:pt x="1" y="0"/>
                  </a:moveTo>
                  <a:lnTo>
                    <a:pt x="1" y="1866"/>
                  </a:lnTo>
                  <a:lnTo>
                    <a:pt x="1" y="1873"/>
                  </a:lnTo>
                  <a:lnTo>
                    <a:pt x="46" y="1892"/>
                  </a:lnTo>
                  <a:lnTo>
                    <a:pt x="1215" y="2410"/>
                  </a:lnTo>
                  <a:cubicBezTo>
                    <a:pt x="1108" y="1961"/>
                    <a:pt x="1010" y="1275"/>
                    <a:pt x="917" y="419"/>
                  </a:cubicBezTo>
                  <a:lnTo>
                    <a:pt x="917" y="41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2">
              <a:extLst>
                <a:ext uri="{FF2B5EF4-FFF2-40B4-BE49-F238E27FC236}">
                  <a16:creationId xmlns:a16="http://schemas.microsoft.com/office/drawing/2014/main" id="{48397ED9-3296-F087-92F2-CFF43892B0E1}"/>
                </a:ext>
              </a:extLst>
            </p:cNvPr>
            <p:cNvSpPr/>
            <p:nvPr/>
          </p:nvSpPr>
          <p:spPr>
            <a:xfrm>
              <a:off x="4291726" y="3846051"/>
              <a:ext cx="100363" cy="44368"/>
            </a:xfrm>
            <a:custGeom>
              <a:avLst/>
              <a:gdLst/>
              <a:ahLst/>
              <a:cxnLst/>
              <a:rect l="l" t="t" r="r" b="b"/>
              <a:pathLst>
                <a:path w="1217" h="538" extrusionOk="0">
                  <a:moveTo>
                    <a:pt x="1" y="1"/>
                  </a:moveTo>
                  <a:lnTo>
                    <a:pt x="1217" y="538"/>
                  </a:lnTo>
                  <a:lnTo>
                    <a:pt x="1217" y="538"/>
                  </a:lnTo>
                  <a:lnTo>
                    <a:pt x="46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2">
              <a:extLst>
                <a:ext uri="{FF2B5EF4-FFF2-40B4-BE49-F238E27FC236}">
                  <a16:creationId xmlns:a16="http://schemas.microsoft.com/office/drawing/2014/main" id="{9DCA6E20-156A-77B4-3174-A27CE7C175E9}"/>
                </a:ext>
              </a:extLst>
            </p:cNvPr>
            <p:cNvSpPr/>
            <p:nvPr/>
          </p:nvSpPr>
          <p:spPr>
            <a:xfrm>
              <a:off x="4291726" y="3932065"/>
              <a:ext cx="110919" cy="907"/>
            </a:xfrm>
            <a:custGeom>
              <a:avLst/>
              <a:gdLst/>
              <a:ahLst/>
              <a:cxnLst/>
              <a:rect l="l" t="t" r="r" b="b"/>
              <a:pathLst>
                <a:path w="1345" h="11" extrusionOk="0">
                  <a:moveTo>
                    <a:pt x="1" y="1"/>
                  </a:moveTo>
                  <a:lnTo>
                    <a:pt x="1" y="11"/>
                  </a:lnTo>
                  <a:lnTo>
                    <a:pt x="1345" y="11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6D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2">
              <a:extLst>
                <a:ext uri="{FF2B5EF4-FFF2-40B4-BE49-F238E27FC236}">
                  <a16:creationId xmlns:a16="http://schemas.microsoft.com/office/drawing/2014/main" id="{42354628-A1B1-5FAE-70BB-8F27992DA970}"/>
                </a:ext>
              </a:extLst>
            </p:cNvPr>
            <p:cNvSpPr/>
            <p:nvPr/>
          </p:nvSpPr>
          <p:spPr>
            <a:xfrm>
              <a:off x="4291726" y="3845969"/>
              <a:ext cx="114877" cy="86179"/>
            </a:xfrm>
            <a:custGeom>
              <a:avLst/>
              <a:gdLst/>
              <a:ahLst/>
              <a:cxnLst/>
              <a:rect l="l" t="t" r="r" b="b"/>
              <a:pathLst>
                <a:path w="1393" h="1045" extrusionOk="0">
                  <a:moveTo>
                    <a:pt x="1" y="0"/>
                  </a:moveTo>
                  <a:lnTo>
                    <a:pt x="1" y="2"/>
                  </a:lnTo>
                  <a:lnTo>
                    <a:pt x="1" y="1045"/>
                  </a:lnTo>
                  <a:lnTo>
                    <a:pt x="1392" y="1045"/>
                  </a:lnTo>
                  <a:cubicBezTo>
                    <a:pt x="1333" y="952"/>
                    <a:pt x="1274" y="786"/>
                    <a:pt x="1219" y="558"/>
                  </a:cubicBezTo>
                  <a:lnTo>
                    <a:pt x="1219" y="549"/>
                  </a:lnTo>
                  <a:cubicBezTo>
                    <a:pt x="1219" y="546"/>
                    <a:pt x="1218" y="542"/>
                    <a:pt x="1217" y="5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2">
              <a:extLst>
                <a:ext uri="{FF2B5EF4-FFF2-40B4-BE49-F238E27FC236}">
                  <a16:creationId xmlns:a16="http://schemas.microsoft.com/office/drawing/2014/main" id="{1C113EE0-8B5C-F7BA-561E-BCBB7EB40075}"/>
                </a:ext>
              </a:extLst>
            </p:cNvPr>
            <p:cNvSpPr/>
            <p:nvPr/>
          </p:nvSpPr>
          <p:spPr>
            <a:xfrm>
              <a:off x="-236185" y="2304311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634"/>
                  </a:lnTo>
                  <a:lnTo>
                    <a:pt x="1398" y="7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2">
              <a:extLst>
                <a:ext uri="{FF2B5EF4-FFF2-40B4-BE49-F238E27FC236}">
                  <a16:creationId xmlns:a16="http://schemas.microsoft.com/office/drawing/2014/main" id="{BC202885-7574-D86A-1204-474C81C19CE3}"/>
                </a:ext>
              </a:extLst>
            </p:cNvPr>
            <p:cNvSpPr/>
            <p:nvPr/>
          </p:nvSpPr>
          <p:spPr>
            <a:xfrm>
              <a:off x="-235608" y="2612577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628"/>
                  </a:lnTo>
                  <a:lnTo>
                    <a:pt x="1397" y="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2">
              <a:extLst>
                <a:ext uri="{FF2B5EF4-FFF2-40B4-BE49-F238E27FC236}">
                  <a16:creationId xmlns:a16="http://schemas.microsoft.com/office/drawing/2014/main" id="{1D051685-A8F9-68BA-8298-8513A6FD98FF}"/>
                </a:ext>
              </a:extLst>
            </p:cNvPr>
            <p:cNvSpPr/>
            <p:nvPr/>
          </p:nvSpPr>
          <p:spPr>
            <a:xfrm>
              <a:off x="-235113" y="2920265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399" y="1"/>
                  </a:moveTo>
                  <a:lnTo>
                    <a:pt x="0" y="635"/>
                  </a:lnTo>
                  <a:lnTo>
                    <a:pt x="1398" y="1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2">
              <a:extLst>
                <a:ext uri="{FF2B5EF4-FFF2-40B4-BE49-F238E27FC236}">
                  <a16:creationId xmlns:a16="http://schemas.microsoft.com/office/drawing/2014/main" id="{D7B633AE-52EF-9388-09B1-A0AD5DC8016B}"/>
                </a:ext>
              </a:extLst>
            </p:cNvPr>
            <p:cNvSpPr/>
            <p:nvPr/>
          </p:nvSpPr>
          <p:spPr>
            <a:xfrm>
              <a:off x="-234701" y="3228531"/>
              <a:ext cx="115372" cy="53027"/>
            </a:xfrm>
            <a:custGeom>
              <a:avLst/>
              <a:gdLst/>
              <a:ahLst/>
              <a:cxnLst/>
              <a:rect l="l" t="t" r="r" b="b"/>
              <a:pathLst>
                <a:path w="1399" h="643" extrusionOk="0">
                  <a:moveTo>
                    <a:pt x="1393" y="1"/>
                  </a:moveTo>
                  <a:lnTo>
                    <a:pt x="2" y="628"/>
                  </a:lnTo>
                  <a:lnTo>
                    <a:pt x="1" y="642"/>
                  </a:lnTo>
                  <a:lnTo>
                    <a:pt x="1" y="642"/>
                  </a:lnTo>
                  <a:lnTo>
                    <a:pt x="1398" y="1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2">
              <a:extLst>
                <a:ext uri="{FF2B5EF4-FFF2-40B4-BE49-F238E27FC236}">
                  <a16:creationId xmlns:a16="http://schemas.microsoft.com/office/drawing/2014/main" id="{648CFA28-51B4-8378-022B-545E99E5607B}"/>
                </a:ext>
              </a:extLst>
            </p:cNvPr>
            <p:cNvSpPr/>
            <p:nvPr/>
          </p:nvSpPr>
          <p:spPr>
            <a:xfrm>
              <a:off x="-234701" y="3537291"/>
              <a:ext cx="115372" cy="52532"/>
            </a:xfrm>
            <a:custGeom>
              <a:avLst/>
              <a:gdLst/>
              <a:ahLst/>
              <a:cxnLst/>
              <a:rect l="l" t="t" r="r" b="b"/>
              <a:pathLst>
                <a:path w="1399" h="637" extrusionOk="0">
                  <a:moveTo>
                    <a:pt x="1398" y="1"/>
                  </a:moveTo>
                  <a:lnTo>
                    <a:pt x="1" y="628"/>
                  </a:lnTo>
                  <a:lnTo>
                    <a:pt x="7" y="63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2">
              <a:extLst>
                <a:ext uri="{FF2B5EF4-FFF2-40B4-BE49-F238E27FC236}">
                  <a16:creationId xmlns:a16="http://schemas.microsoft.com/office/drawing/2014/main" id="{894E1671-BF7F-389E-8E40-6F756FCA054B}"/>
                </a:ext>
              </a:extLst>
            </p:cNvPr>
            <p:cNvSpPr/>
            <p:nvPr/>
          </p:nvSpPr>
          <p:spPr>
            <a:xfrm>
              <a:off x="-234206" y="3845639"/>
              <a:ext cx="115455" cy="51872"/>
            </a:xfrm>
            <a:custGeom>
              <a:avLst/>
              <a:gdLst/>
              <a:ahLst/>
              <a:cxnLst/>
              <a:rect l="l" t="t" r="r" b="b"/>
              <a:pathLst>
                <a:path w="1400" h="629" extrusionOk="0">
                  <a:moveTo>
                    <a:pt x="1399" y="0"/>
                  </a:moveTo>
                  <a:lnTo>
                    <a:pt x="10" y="614"/>
                  </a:lnTo>
                  <a:lnTo>
                    <a:pt x="1" y="619"/>
                  </a:lnTo>
                  <a:lnTo>
                    <a:pt x="1" y="628"/>
                  </a:lnTo>
                  <a:lnTo>
                    <a:pt x="10" y="623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2">
              <a:extLst>
                <a:ext uri="{FF2B5EF4-FFF2-40B4-BE49-F238E27FC236}">
                  <a16:creationId xmlns:a16="http://schemas.microsoft.com/office/drawing/2014/main" id="{D0CA3572-D8A7-C5D9-1D53-94267C99189C}"/>
                </a:ext>
              </a:extLst>
            </p:cNvPr>
            <p:cNvSpPr/>
            <p:nvPr/>
          </p:nvSpPr>
          <p:spPr>
            <a:xfrm>
              <a:off x="-236515" y="2135829"/>
              <a:ext cx="115702" cy="220271"/>
            </a:xfrm>
            <a:custGeom>
              <a:avLst/>
              <a:gdLst/>
              <a:ahLst/>
              <a:cxnLst/>
              <a:rect l="l" t="t" r="r" b="b"/>
              <a:pathLst>
                <a:path w="1403" h="2671" extrusionOk="0">
                  <a:moveTo>
                    <a:pt x="1399" y="1"/>
                  </a:moveTo>
                  <a:lnTo>
                    <a:pt x="0" y="847"/>
                  </a:lnTo>
                  <a:lnTo>
                    <a:pt x="5" y="2670"/>
                  </a:lnTo>
                  <a:lnTo>
                    <a:pt x="1402" y="2043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2">
              <a:extLst>
                <a:ext uri="{FF2B5EF4-FFF2-40B4-BE49-F238E27FC236}">
                  <a16:creationId xmlns:a16="http://schemas.microsoft.com/office/drawing/2014/main" id="{2CFF2D87-82D7-7F89-9CD1-8932DCFBC8C6}"/>
                </a:ext>
              </a:extLst>
            </p:cNvPr>
            <p:cNvSpPr/>
            <p:nvPr/>
          </p:nvSpPr>
          <p:spPr>
            <a:xfrm>
              <a:off x="-236185" y="2304311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634"/>
                  </a:lnTo>
                  <a:lnTo>
                    <a:pt x="1398" y="7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2">
              <a:extLst>
                <a:ext uri="{FF2B5EF4-FFF2-40B4-BE49-F238E27FC236}">
                  <a16:creationId xmlns:a16="http://schemas.microsoft.com/office/drawing/2014/main" id="{DA169A10-1D27-91B2-BD95-24C85A20FDC8}"/>
                </a:ext>
              </a:extLst>
            </p:cNvPr>
            <p:cNvSpPr/>
            <p:nvPr/>
          </p:nvSpPr>
          <p:spPr>
            <a:xfrm>
              <a:off x="-236185" y="2304889"/>
              <a:ext cx="115372" cy="205591"/>
            </a:xfrm>
            <a:custGeom>
              <a:avLst/>
              <a:gdLst/>
              <a:ahLst/>
              <a:cxnLst/>
              <a:rect l="l" t="t" r="r" b="b"/>
              <a:pathLst>
                <a:path w="1399" h="2493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2493"/>
                  </a:lnTo>
                  <a:lnTo>
                    <a:pt x="1398" y="1859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2">
              <a:extLst>
                <a:ext uri="{FF2B5EF4-FFF2-40B4-BE49-F238E27FC236}">
                  <a16:creationId xmlns:a16="http://schemas.microsoft.com/office/drawing/2014/main" id="{46C24A87-4211-EE94-6FEA-671DB52A71F7}"/>
                </a:ext>
              </a:extLst>
            </p:cNvPr>
            <p:cNvSpPr/>
            <p:nvPr/>
          </p:nvSpPr>
          <p:spPr>
            <a:xfrm>
              <a:off x="-236185" y="2304311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634"/>
                  </a:lnTo>
                  <a:lnTo>
                    <a:pt x="1398" y="7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2">
              <a:extLst>
                <a:ext uri="{FF2B5EF4-FFF2-40B4-BE49-F238E27FC236}">
                  <a16:creationId xmlns:a16="http://schemas.microsoft.com/office/drawing/2014/main" id="{7E96E378-58C4-E1D9-2CFB-C9BEF92A2A00}"/>
                </a:ext>
              </a:extLst>
            </p:cNvPr>
            <p:cNvSpPr/>
            <p:nvPr/>
          </p:nvSpPr>
          <p:spPr>
            <a:xfrm>
              <a:off x="-236185" y="2458114"/>
              <a:ext cx="115949" cy="206251"/>
            </a:xfrm>
            <a:custGeom>
              <a:avLst/>
              <a:gdLst/>
              <a:ahLst/>
              <a:cxnLst/>
              <a:rect l="l" t="t" r="r" b="b"/>
              <a:pathLst>
                <a:path w="1406" h="2501" extrusionOk="0">
                  <a:moveTo>
                    <a:pt x="1398" y="1"/>
                  </a:moveTo>
                  <a:lnTo>
                    <a:pt x="1" y="635"/>
                  </a:lnTo>
                  <a:lnTo>
                    <a:pt x="8" y="2501"/>
                  </a:lnTo>
                  <a:lnTo>
                    <a:pt x="1405" y="1874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2">
              <a:extLst>
                <a:ext uri="{FF2B5EF4-FFF2-40B4-BE49-F238E27FC236}">
                  <a16:creationId xmlns:a16="http://schemas.microsoft.com/office/drawing/2014/main" id="{E285A78B-9611-583E-A423-5932B34309A1}"/>
                </a:ext>
              </a:extLst>
            </p:cNvPr>
            <p:cNvSpPr/>
            <p:nvPr/>
          </p:nvSpPr>
          <p:spPr>
            <a:xfrm>
              <a:off x="-235608" y="2612577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628"/>
                  </a:lnTo>
                  <a:lnTo>
                    <a:pt x="1397" y="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2">
              <a:extLst>
                <a:ext uri="{FF2B5EF4-FFF2-40B4-BE49-F238E27FC236}">
                  <a16:creationId xmlns:a16="http://schemas.microsoft.com/office/drawing/2014/main" id="{5162BAF0-A42C-A041-5C04-B89B4A88CF46}"/>
                </a:ext>
              </a:extLst>
            </p:cNvPr>
            <p:cNvSpPr/>
            <p:nvPr/>
          </p:nvSpPr>
          <p:spPr>
            <a:xfrm>
              <a:off x="-235691" y="2613154"/>
              <a:ext cx="115290" cy="205674"/>
            </a:xfrm>
            <a:custGeom>
              <a:avLst/>
              <a:gdLst/>
              <a:ahLst/>
              <a:cxnLst/>
              <a:rect l="l" t="t" r="r" b="b"/>
              <a:pathLst>
                <a:path w="1398" h="2494" extrusionOk="0">
                  <a:moveTo>
                    <a:pt x="1398" y="1"/>
                  </a:moveTo>
                  <a:lnTo>
                    <a:pt x="2" y="621"/>
                  </a:lnTo>
                  <a:lnTo>
                    <a:pt x="0" y="628"/>
                  </a:lnTo>
                  <a:lnTo>
                    <a:pt x="0" y="2493"/>
                  </a:lnTo>
                  <a:lnTo>
                    <a:pt x="1398" y="186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2">
              <a:extLst>
                <a:ext uri="{FF2B5EF4-FFF2-40B4-BE49-F238E27FC236}">
                  <a16:creationId xmlns:a16="http://schemas.microsoft.com/office/drawing/2014/main" id="{EECF9455-C741-E09D-6DF8-07C95B816850}"/>
                </a:ext>
              </a:extLst>
            </p:cNvPr>
            <p:cNvSpPr/>
            <p:nvPr/>
          </p:nvSpPr>
          <p:spPr>
            <a:xfrm>
              <a:off x="-235608" y="2612577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628"/>
                  </a:lnTo>
                  <a:lnTo>
                    <a:pt x="1397" y="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2">
              <a:extLst>
                <a:ext uri="{FF2B5EF4-FFF2-40B4-BE49-F238E27FC236}">
                  <a16:creationId xmlns:a16="http://schemas.microsoft.com/office/drawing/2014/main" id="{800832C7-9192-467B-1C2D-FB2939B771AE}"/>
                </a:ext>
              </a:extLst>
            </p:cNvPr>
            <p:cNvSpPr/>
            <p:nvPr/>
          </p:nvSpPr>
          <p:spPr>
            <a:xfrm>
              <a:off x="-235691" y="2767039"/>
              <a:ext cx="116032" cy="205591"/>
            </a:xfrm>
            <a:custGeom>
              <a:avLst/>
              <a:gdLst/>
              <a:ahLst/>
              <a:cxnLst/>
              <a:rect l="l" t="t" r="r" b="b"/>
              <a:pathLst>
                <a:path w="1407" h="2493" extrusionOk="0">
                  <a:moveTo>
                    <a:pt x="1398" y="0"/>
                  </a:moveTo>
                  <a:lnTo>
                    <a:pt x="0" y="627"/>
                  </a:lnTo>
                  <a:lnTo>
                    <a:pt x="7" y="2493"/>
                  </a:lnTo>
                  <a:lnTo>
                    <a:pt x="1406" y="1859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2">
              <a:extLst>
                <a:ext uri="{FF2B5EF4-FFF2-40B4-BE49-F238E27FC236}">
                  <a16:creationId xmlns:a16="http://schemas.microsoft.com/office/drawing/2014/main" id="{30E6B77D-5CB5-53A7-55A1-A9FF5D9AD2C2}"/>
                </a:ext>
              </a:extLst>
            </p:cNvPr>
            <p:cNvSpPr/>
            <p:nvPr/>
          </p:nvSpPr>
          <p:spPr>
            <a:xfrm>
              <a:off x="-235113" y="2920265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399" y="1"/>
                  </a:moveTo>
                  <a:lnTo>
                    <a:pt x="0" y="635"/>
                  </a:lnTo>
                  <a:lnTo>
                    <a:pt x="1398" y="1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2">
              <a:extLst>
                <a:ext uri="{FF2B5EF4-FFF2-40B4-BE49-F238E27FC236}">
                  <a16:creationId xmlns:a16="http://schemas.microsoft.com/office/drawing/2014/main" id="{0AA235B7-2913-14BC-7BFB-7FA7D76ABC00}"/>
                </a:ext>
              </a:extLst>
            </p:cNvPr>
            <p:cNvSpPr/>
            <p:nvPr/>
          </p:nvSpPr>
          <p:spPr>
            <a:xfrm>
              <a:off x="-235278" y="2921420"/>
              <a:ext cx="115455" cy="205674"/>
            </a:xfrm>
            <a:custGeom>
              <a:avLst/>
              <a:gdLst/>
              <a:ahLst/>
              <a:cxnLst/>
              <a:rect l="l" t="t" r="r" b="b"/>
              <a:pathLst>
                <a:path w="1400" h="2494" extrusionOk="0">
                  <a:moveTo>
                    <a:pt x="1400" y="1"/>
                  </a:moveTo>
                  <a:lnTo>
                    <a:pt x="2" y="621"/>
                  </a:lnTo>
                  <a:lnTo>
                    <a:pt x="2" y="628"/>
                  </a:lnTo>
                  <a:lnTo>
                    <a:pt x="1" y="2493"/>
                  </a:lnTo>
                  <a:lnTo>
                    <a:pt x="1400" y="1866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2">
              <a:extLst>
                <a:ext uri="{FF2B5EF4-FFF2-40B4-BE49-F238E27FC236}">
                  <a16:creationId xmlns:a16="http://schemas.microsoft.com/office/drawing/2014/main" id="{4E679E2A-854E-44CB-A11F-2F8CDD124445}"/>
                </a:ext>
              </a:extLst>
            </p:cNvPr>
            <p:cNvSpPr/>
            <p:nvPr/>
          </p:nvSpPr>
          <p:spPr>
            <a:xfrm>
              <a:off x="-235113" y="2920265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399" y="1"/>
                  </a:moveTo>
                  <a:lnTo>
                    <a:pt x="0" y="635"/>
                  </a:lnTo>
                  <a:lnTo>
                    <a:pt x="1398" y="1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2">
              <a:extLst>
                <a:ext uri="{FF2B5EF4-FFF2-40B4-BE49-F238E27FC236}">
                  <a16:creationId xmlns:a16="http://schemas.microsoft.com/office/drawing/2014/main" id="{C7C66BC1-293D-7B46-83FB-4C9285503FAB}"/>
                </a:ext>
              </a:extLst>
            </p:cNvPr>
            <p:cNvSpPr/>
            <p:nvPr/>
          </p:nvSpPr>
          <p:spPr>
            <a:xfrm>
              <a:off x="-235278" y="3075305"/>
              <a:ext cx="115455" cy="205014"/>
            </a:xfrm>
            <a:custGeom>
              <a:avLst/>
              <a:gdLst/>
              <a:ahLst/>
              <a:cxnLst/>
              <a:rect l="l" t="t" r="r" b="b"/>
              <a:pathLst>
                <a:path w="1400" h="2486" extrusionOk="0">
                  <a:moveTo>
                    <a:pt x="1400" y="0"/>
                  </a:moveTo>
                  <a:lnTo>
                    <a:pt x="1" y="627"/>
                  </a:lnTo>
                  <a:lnTo>
                    <a:pt x="9" y="2486"/>
                  </a:lnTo>
                  <a:lnTo>
                    <a:pt x="1400" y="1859"/>
                  </a:lnTo>
                  <a:lnTo>
                    <a:pt x="140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2">
              <a:extLst>
                <a:ext uri="{FF2B5EF4-FFF2-40B4-BE49-F238E27FC236}">
                  <a16:creationId xmlns:a16="http://schemas.microsoft.com/office/drawing/2014/main" id="{C7256E3D-B77C-CF51-1D9F-1CCE44ADA3D0}"/>
                </a:ext>
              </a:extLst>
            </p:cNvPr>
            <p:cNvSpPr/>
            <p:nvPr/>
          </p:nvSpPr>
          <p:spPr>
            <a:xfrm>
              <a:off x="-234701" y="3228531"/>
              <a:ext cx="115372" cy="53027"/>
            </a:xfrm>
            <a:custGeom>
              <a:avLst/>
              <a:gdLst/>
              <a:ahLst/>
              <a:cxnLst/>
              <a:rect l="l" t="t" r="r" b="b"/>
              <a:pathLst>
                <a:path w="1399" h="643" extrusionOk="0">
                  <a:moveTo>
                    <a:pt x="1393" y="1"/>
                  </a:moveTo>
                  <a:lnTo>
                    <a:pt x="2" y="628"/>
                  </a:lnTo>
                  <a:lnTo>
                    <a:pt x="1" y="642"/>
                  </a:lnTo>
                  <a:lnTo>
                    <a:pt x="1" y="642"/>
                  </a:lnTo>
                  <a:lnTo>
                    <a:pt x="1398" y="1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2">
              <a:extLst>
                <a:ext uri="{FF2B5EF4-FFF2-40B4-BE49-F238E27FC236}">
                  <a16:creationId xmlns:a16="http://schemas.microsoft.com/office/drawing/2014/main" id="{E8CE99B7-4494-19E8-B0EB-1E0E530474C8}"/>
                </a:ext>
              </a:extLst>
            </p:cNvPr>
            <p:cNvSpPr/>
            <p:nvPr/>
          </p:nvSpPr>
          <p:spPr>
            <a:xfrm>
              <a:off x="-234701" y="3229768"/>
              <a:ext cx="115372" cy="205014"/>
            </a:xfrm>
            <a:custGeom>
              <a:avLst/>
              <a:gdLst/>
              <a:ahLst/>
              <a:cxnLst/>
              <a:rect l="l" t="t" r="r" b="b"/>
              <a:pathLst>
                <a:path w="1399" h="2486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2486"/>
                  </a:lnTo>
                  <a:lnTo>
                    <a:pt x="1398" y="1859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2">
              <a:extLst>
                <a:ext uri="{FF2B5EF4-FFF2-40B4-BE49-F238E27FC236}">
                  <a16:creationId xmlns:a16="http://schemas.microsoft.com/office/drawing/2014/main" id="{6CD3FB1F-460D-0361-6569-F237B8428AFE}"/>
                </a:ext>
              </a:extLst>
            </p:cNvPr>
            <p:cNvSpPr/>
            <p:nvPr/>
          </p:nvSpPr>
          <p:spPr>
            <a:xfrm>
              <a:off x="-234701" y="3228531"/>
              <a:ext cx="115372" cy="53027"/>
            </a:xfrm>
            <a:custGeom>
              <a:avLst/>
              <a:gdLst/>
              <a:ahLst/>
              <a:cxnLst/>
              <a:rect l="l" t="t" r="r" b="b"/>
              <a:pathLst>
                <a:path w="1399" h="643" extrusionOk="0">
                  <a:moveTo>
                    <a:pt x="1393" y="1"/>
                  </a:moveTo>
                  <a:lnTo>
                    <a:pt x="2" y="628"/>
                  </a:lnTo>
                  <a:lnTo>
                    <a:pt x="1" y="642"/>
                  </a:lnTo>
                  <a:lnTo>
                    <a:pt x="1" y="642"/>
                  </a:lnTo>
                  <a:lnTo>
                    <a:pt x="1398" y="1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2">
              <a:extLst>
                <a:ext uri="{FF2B5EF4-FFF2-40B4-BE49-F238E27FC236}">
                  <a16:creationId xmlns:a16="http://schemas.microsoft.com/office/drawing/2014/main" id="{105F670E-FDB7-3036-E1AF-E3AB42C51F93}"/>
                </a:ext>
              </a:extLst>
            </p:cNvPr>
            <p:cNvSpPr/>
            <p:nvPr/>
          </p:nvSpPr>
          <p:spPr>
            <a:xfrm>
              <a:off x="-234701" y="3382993"/>
              <a:ext cx="115372" cy="206086"/>
            </a:xfrm>
            <a:custGeom>
              <a:avLst/>
              <a:gdLst/>
              <a:ahLst/>
              <a:cxnLst/>
              <a:rect l="l" t="t" r="r" b="b"/>
              <a:pathLst>
                <a:path w="1399" h="2499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2499"/>
                  </a:lnTo>
                  <a:lnTo>
                    <a:pt x="1398" y="1872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2">
              <a:extLst>
                <a:ext uri="{FF2B5EF4-FFF2-40B4-BE49-F238E27FC236}">
                  <a16:creationId xmlns:a16="http://schemas.microsoft.com/office/drawing/2014/main" id="{8B044E70-363F-485B-ED39-0B4E34A8C6E1}"/>
                </a:ext>
              </a:extLst>
            </p:cNvPr>
            <p:cNvSpPr/>
            <p:nvPr/>
          </p:nvSpPr>
          <p:spPr>
            <a:xfrm>
              <a:off x="-234701" y="3537291"/>
              <a:ext cx="115372" cy="52532"/>
            </a:xfrm>
            <a:custGeom>
              <a:avLst/>
              <a:gdLst/>
              <a:ahLst/>
              <a:cxnLst/>
              <a:rect l="l" t="t" r="r" b="b"/>
              <a:pathLst>
                <a:path w="1399" h="637" extrusionOk="0">
                  <a:moveTo>
                    <a:pt x="1398" y="1"/>
                  </a:moveTo>
                  <a:lnTo>
                    <a:pt x="1" y="628"/>
                  </a:lnTo>
                  <a:lnTo>
                    <a:pt x="7" y="63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2">
              <a:extLst>
                <a:ext uri="{FF2B5EF4-FFF2-40B4-BE49-F238E27FC236}">
                  <a16:creationId xmlns:a16="http://schemas.microsoft.com/office/drawing/2014/main" id="{D554239C-A739-5E1F-8801-6326DFB35556}"/>
                </a:ext>
              </a:extLst>
            </p:cNvPr>
            <p:cNvSpPr/>
            <p:nvPr/>
          </p:nvSpPr>
          <p:spPr>
            <a:xfrm>
              <a:off x="-234206" y="3537291"/>
              <a:ext cx="115455" cy="205756"/>
            </a:xfrm>
            <a:custGeom>
              <a:avLst/>
              <a:gdLst/>
              <a:ahLst/>
              <a:cxnLst/>
              <a:rect l="l" t="t" r="r" b="b"/>
              <a:pathLst>
                <a:path w="1400" h="2495" extrusionOk="0">
                  <a:moveTo>
                    <a:pt x="1392" y="1"/>
                  </a:moveTo>
                  <a:lnTo>
                    <a:pt x="1" y="636"/>
                  </a:lnTo>
                  <a:lnTo>
                    <a:pt x="1" y="2495"/>
                  </a:lnTo>
                  <a:lnTo>
                    <a:pt x="1399" y="1868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2">
              <a:extLst>
                <a:ext uri="{FF2B5EF4-FFF2-40B4-BE49-F238E27FC236}">
                  <a16:creationId xmlns:a16="http://schemas.microsoft.com/office/drawing/2014/main" id="{8F060F84-7044-697A-34B4-7643F74EFE7E}"/>
                </a:ext>
              </a:extLst>
            </p:cNvPr>
            <p:cNvSpPr/>
            <p:nvPr/>
          </p:nvSpPr>
          <p:spPr>
            <a:xfrm>
              <a:off x="-234701" y="3537291"/>
              <a:ext cx="115372" cy="52532"/>
            </a:xfrm>
            <a:custGeom>
              <a:avLst/>
              <a:gdLst/>
              <a:ahLst/>
              <a:cxnLst/>
              <a:rect l="l" t="t" r="r" b="b"/>
              <a:pathLst>
                <a:path w="1399" h="637" extrusionOk="0">
                  <a:moveTo>
                    <a:pt x="1398" y="1"/>
                  </a:moveTo>
                  <a:lnTo>
                    <a:pt x="1" y="628"/>
                  </a:lnTo>
                  <a:lnTo>
                    <a:pt x="7" y="63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2">
              <a:extLst>
                <a:ext uri="{FF2B5EF4-FFF2-40B4-BE49-F238E27FC236}">
                  <a16:creationId xmlns:a16="http://schemas.microsoft.com/office/drawing/2014/main" id="{605E7030-A4F4-8D23-7E9C-72FF8FC43191}"/>
                </a:ext>
              </a:extLst>
            </p:cNvPr>
            <p:cNvSpPr/>
            <p:nvPr/>
          </p:nvSpPr>
          <p:spPr>
            <a:xfrm>
              <a:off x="-234206" y="3691259"/>
              <a:ext cx="115455" cy="205591"/>
            </a:xfrm>
            <a:custGeom>
              <a:avLst/>
              <a:gdLst/>
              <a:ahLst/>
              <a:cxnLst/>
              <a:rect l="l" t="t" r="r" b="b"/>
              <a:pathLst>
                <a:path w="1400" h="2493" extrusionOk="0">
                  <a:moveTo>
                    <a:pt x="1399" y="1"/>
                  </a:moveTo>
                  <a:lnTo>
                    <a:pt x="1" y="628"/>
                  </a:lnTo>
                  <a:lnTo>
                    <a:pt x="1" y="2492"/>
                  </a:lnTo>
                  <a:lnTo>
                    <a:pt x="1398" y="1872"/>
                  </a:lnTo>
                  <a:lnTo>
                    <a:pt x="1399" y="186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2">
              <a:extLst>
                <a:ext uri="{FF2B5EF4-FFF2-40B4-BE49-F238E27FC236}">
                  <a16:creationId xmlns:a16="http://schemas.microsoft.com/office/drawing/2014/main" id="{059B3F7B-DBC9-4C85-9C62-42EDBED47E85}"/>
                </a:ext>
              </a:extLst>
            </p:cNvPr>
            <p:cNvSpPr/>
            <p:nvPr/>
          </p:nvSpPr>
          <p:spPr>
            <a:xfrm>
              <a:off x="-234206" y="3845639"/>
              <a:ext cx="115455" cy="51872"/>
            </a:xfrm>
            <a:custGeom>
              <a:avLst/>
              <a:gdLst/>
              <a:ahLst/>
              <a:cxnLst/>
              <a:rect l="l" t="t" r="r" b="b"/>
              <a:pathLst>
                <a:path w="1400" h="629" extrusionOk="0">
                  <a:moveTo>
                    <a:pt x="1399" y="0"/>
                  </a:moveTo>
                  <a:lnTo>
                    <a:pt x="10" y="614"/>
                  </a:lnTo>
                  <a:lnTo>
                    <a:pt x="1" y="619"/>
                  </a:lnTo>
                  <a:lnTo>
                    <a:pt x="1" y="628"/>
                  </a:lnTo>
                  <a:lnTo>
                    <a:pt x="10" y="623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2">
              <a:extLst>
                <a:ext uri="{FF2B5EF4-FFF2-40B4-BE49-F238E27FC236}">
                  <a16:creationId xmlns:a16="http://schemas.microsoft.com/office/drawing/2014/main" id="{2FDB1C0F-2942-2E12-D8E4-766A9BF2508E}"/>
                </a:ext>
              </a:extLst>
            </p:cNvPr>
            <p:cNvSpPr/>
            <p:nvPr/>
          </p:nvSpPr>
          <p:spPr>
            <a:xfrm>
              <a:off x="-234206" y="3845639"/>
              <a:ext cx="115455" cy="86096"/>
            </a:xfrm>
            <a:custGeom>
              <a:avLst/>
              <a:gdLst/>
              <a:ahLst/>
              <a:cxnLst/>
              <a:rect l="l" t="t" r="r" b="b"/>
              <a:pathLst>
                <a:path w="1400" h="1044" extrusionOk="0">
                  <a:moveTo>
                    <a:pt x="1399" y="0"/>
                  </a:moveTo>
                  <a:lnTo>
                    <a:pt x="1" y="619"/>
                  </a:lnTo>
                  <a:lnTo>
                    <a:pt x="1" y="1043"/>
                  </a:lnTo>
                  <a:lnTo>
                    <a:pt x="1399" y="1043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2">
              <a:extLst>
                <a:ext uri="{FF2B5EF4-FFF2-40B4-BE49-F238E27FC236}">
                  <a16:creationId xmlns:a16="http://schemas.microsoft.com/office/drawing/2014/main" id="{038B6117-1395-F615-B353-5425F5BAEDE7}"/>
                </a:ext>
              </a:extLst>
            </p:cNvPr>
            <p:cNvSpPr/>
            <p:nvPr/>
          </p:nvSpPr>
          <p:spPr>
            <a:xfrm>
              <a:off x="-121142" y="2154137"/>
              <a:ext cx="1567" cy="1075046"/>
            </a:xfrm>
            <a:custGeom>
              <a:avLst/>
              <a:gdLst/>
              <a:ahLst/>
              <a:cxnLst/>
              <a:rect l="l" t="t" r="r" b="b"/>
              <a:pathLst>
                <a:path w="19" h="13036" extrusionOk="0">
                  <a:moveTo>
                    <a:pt x="3" y="1"/>
                  </a:moveTo>
                  <a:lnTo>
                    <a:pt x="0" y="4"/>
                  </a:lnTo>
                  <a:lnTo>
                    <a:pt x="3" y="1821"/>
                  </a:lnTo>
                  <a:lnTo>
                    <a:pt x="3" y="1828"/>
                  </a:lnTo>
                  <a:lnTo>
                    <a:pt x="3" y="3687"/>
                  </a:lnTo>
                  <a:lnTo>
                    <a:pt x="10" y="5560"/>
                  </a:lnTo>
                  <a:lnTo>
                    <a:pt x="10" y="5567"/>
                  </a:lnTo>
                  <a:lnTo>
                    <a:pt x="10" y="5576"/>
                  </a:lnTo>
                  <a:lnTo>
                    <a:pt x="14" y="5568"/>
                  </a:lnTo>
                  <a:lnTo>
                    <a:pt x="5" y="3698"/>
                  </a:lnTo>
                  <a:lnTo>
                    <a:pt x="5" y="1"/>
                  </a:lnTo>
                  <a:close/>
                  <a:moveTo>
                    <a:pt x="9" y="7483"/>
                  </a:moveTo>
                  <a:lnTo>
                    <a:pt x="17" y="9291"/>
                  </a:lnTo>
                  <a:lnTo>
                    <a:pt x="16" y="9305"/>
                  </a:lnTo>
                  <a:lnTo>
                    <a:pt x="16" y="11170"/>
                  </a:lnTo>
                  <a:lnTo>
                    <a:pt x="16" y="13028"/>
                  </a:lnTo>
                  <a:lnTo>
                    <a:pt x="19" y="13036"/>
                  </a:lnTo>
                  <a:lnTo>
                    <a:pt x="19" y="9302"/>
                  </a:lnTo>
                  <a:lnTo>
                    <a:pt x="9" y="7483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2">
              <a:extLst>
                <a:ext uri="{FF2B5EF4-FFF2-40B4-BE49-F238E27FC236}">
                  <a16:creationId xmlns:a16="http://schemas.microsoft.com/office/drawing/2014/main" id="{F66F3EFA-5026-04EF-DED9-D8ABEFC1E6DC}"/>
                </a:ext>
              </a:extLst>
            </p:cNvPr>
            <p:cNvSpPr/>
            <p:nvPr/>
          </p:nvSpPr>
          <p:spPr>
            <a:xfrm>
              <a:off x="-124771" y="2154384"/>
              <a:ext cx="4041" cy="151740"/>
            </a:xfrm>
            <a:custGeom>
              <a:avLst/>
              <a:gdLst/>
              <a:ahLst/>
              <a:cxnLst/>
              <a:rect l="l" t="t" r="r" b="b"/>
              <a:pathLst>
                <a:path w="49" h="1840" extrusionOk="0">
                  <a:moveTo>
                    <a:pt x="44" y="1"/>
                  </a:moveTo>
                  <a:lnTo>
                    <a:pt x="39" y="3"/>
                  </a:lnTo>
                  <a:cubicBezTo>
                    <a:pt x="34" y="332"/>
                    <a:pt x="20" y="971"/>
                    <a:pt x="1" y="1839"/>
                  </a:cubicBezTo>
                  <a:lnTo>
                    <a:pt x="49" y="1818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2">
              <a:extLst>
                <a:ext uri="{FF2B5EF4-FFF2-40B4-BE49-F238E27FC236}">
                  <a16:creationId xmlns:a16="http://schemas.microsoft.com/office/drawing/2014/main" id="{66F547AB-729F-3EFB-8BCC-580AD701A3D9}"/>
                </a:ext>
              </a:extLst>
            </p:cNvPr>
            <p:cNvSpPr/>
            <p:nvPr/>
          </p:nvSpPr>
          <p:spPr>
            <a:xfrm>
              <a:off x="-128894" y="2304889"/>
              <a:ext cx="8082" cy="157018"/>
            </a:xfrm>
            <a:custGeom>
              <a:avLst/>
              <a:gdLst/>
              <a:ahLst/>
              <a:cxnLst/>
              <a:rect l="l" t="t" r="r" b="b"/>
              <a:pathLst>
                <a:path w="98" h="1904" extrusionOk="0">
                  <a:moveTo>
                    <a:pt x="97" y="0"/>
                  </a:moveTo>
                  <a:lnTo>
                    <a:pt x="51" y="21"/>
                  </a:lnTo>
                  <a:lnTo>
                    <a:pt x="51" y="24"/>
                  </a:lnTo>
                  <a:lnTo>
                    <a:pt x="51" y="33"/>
                  </a:lnTo>
                  <a:cubicBezTo>
                    <a:pt x="37" y="578"/>
                    <a:pt x="18" y="1205"/>
                    <a:pt x="0" y="1904"/>
                  </a:cubicBezTo>
                  <a:lnTo>
                    <a:pt x="97" y="1859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2">
              <a:extLst>
                <a:ext uri="{FF2B5EF4-FFF2-40B4-BE49-F238E27FC236}">
                  <a16:creationId xmlns:a16="http://schemas.microsoft.com/office/drawing/2014/main" id="{18600708-6DAA-1EC3-B01C-DA8ABEE8F5F1}"/>
                </a:ext>
              </a:extLst>
            </p:cNvPr>
            <p:cNvSpPr/>
            <p:nvPr/>
          </p:nvSpPr>
          <p:spPr>
            <a:xfrm>
              <a:off x="-124771" y="2304311"/>
              <a:ext cx="4041" cy="2392"/>
            </a:xfrm>
            <a:custGeom>
              <a:avLst/>
              <a:gdLst/>
              <a:ahLst/>
              <a:cxnLst/>
              <a:rect l="l" t="t" r="r" b="b"/>
              <a:pathLst>
                <a:path w="49" h="29" extrusionOk="0">
                  <a:moveTo>
                    <a:pt x="47" y="0"/>
                  </a:moveTo>
                  <a:lnTo>
                    <a:pt x="47" y="1"/>
                  </a:lnTo>
                  <a:lnTo>
                    <a:pt x="47" y="1"/>
                  </a:lnTo>
                  <a:lnTo>
                    <a:pt x="49" y="0"/>
                  </a:lnTo>
                  <a:close/>
                  <a:moveTo>
                    <a:pt x="47" y="1"/>
                  </a:moveTo>
                  <a:lnTo>
                    <a:pt x="1" y="21"/>
                  </a:lnTo>
                  <a:lnTo>
                    <a:pt x="1" y="28"/>
                  </a:lnTo>
                  <a:lnTo>
                    <a:pt x="47" y="7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2">
              <a:extLst>
                <a:ext uri="{FF2B5EF4-FFF2-40B4-BE49-F238E27FC236}">
                  <a16:creationId xmlns:a16="http://schemas.microsoft.com/office/drawing/2014/main" id="{037F138E-9A4B-B981-775E-B1A7FDC686CB}"/>
                </a:ext>
              </a:extLst>
            </p:cNvPr>
            <p:cNvSpPr/>
            <p:nvPr/>
          </p:nvSpPr>
          <p:spPr>
            <a:xfrm>
              <a:off x="-134007" y="2458114"/>
              <a:ext cx="13772" cy="160729"/>
            </a:xfrm>
            <a:custGeom>
              <a:avLst/>
              <a:gdLst/>
              <a:ahLst/>
              <a:cxnLst/>
              <a:rect l="l" t="t" r="r" b="b"/>
              <a:pathLst>
                <a:path w="167" h="1949" extrusionOk="0">
                  <a:moveTo>
                    <a:pt x="159" y="1"/>
                  </a:moveTo>
                  <a:lnTo>
                    <a:pt x="62" y="46"/>
                  </a:lnTo>
                  <a:lnTo>
                    <a:pt x="62" y="59"/>
                  </a:lnTo>
                  <a:cubicBezTo>
                    <a:pt x="42" y="646"/>
                    <a:pt x="24" y="1282"/>
                    <a:pt x="0" y="1948"/>
                  </a:cubicBezTo>
                  <a:lnTo>
                    <a:pt x="166" y="1874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2">
              <a:extLst>
                <a:ext uri="{FF2B5EF4-FFF2-40B4-BE49-F238E27FC236}">
                  <a16:creationId xmlns:a16="http://schemas.microsoft.com/office/drawing/2014/main" id="{A5E875D4-8952-3D33-96BC-918F85E74471}"/>
                </a:ext>
              </a:extLst>
            </p:cNvPr>
            <p:cNvSpPr/>
            <p:nvPr/>
          </p:nvSpPr>
          <p:spPr>
            <a:xfrm>
              <a:off x="-139038" y="2613154"/>
              <a:ext cx="18638" cy="162296"/>
            </a:xfrm>
            <a:custGeom>
              <a:avLst/>
              <a:gdLst/>
              <a:ahLst/>
              <a:cxnLst/>
              <a:rect l="l" t="t" r="r" b="b"/>
              <a:pathLst>
                <a:path w="226" h="1968" extrusionOk="0">
                  <a:moveTo>
                    <a:pt x="226" y="1"/>
                  </a:moveTo>
                  <a:lnTo>
                    <a:pt x="61" y="74"/>
                  </a:lnTo>
                  <a:lnTo>
                    <a:pt x="61" y="78"/>
                  </a:lnTo>
                  <a:lnTo>
                    <a:pt x="61" y="82"/>
                  </a:lnTo>
                  <a:cubicBezTo>
                    <a:pt x="43" y="687"/>
                    <a:pt x="23" y="1315"/>
                    <a:pt x="1" y="1967"/>
                  </a:cubicBezTo>
                  <a:lnTo>
                    <a:pt x="226" y="1866"/>
                  </a:lnTo>
                  <a:lnTo>
                    <a:pt x="226" y="12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2">
              <a:extLst>
                <a:ext uri="{FF2B5EF4-FFF2-40B4-BE49-F238E27FC236}">
                  <a16:creationId xmlns:a16="http://schemas.microsoft.com/office/drawing/2014/main" id="{A1687CC5-9E66-0EB3-F856-B599B34AD371}"/>
                </a:ext>
              </a:extLst>
            </p:cNvPr>
            <p:cNvSpPr/>
            <p:nvPr/>
          </p:nvSpPr>
          <p:spPr>
            <a:xfrm>
              <a:off x="-134007" y="2612577"/>
              <a:ext cx="13772" cy="6680"/>
            </a:xfrm>
            <a:custGeom>
              <a:avLst/>
              <a:gdLst/>
              <a:ahLst/>
              <a:cxnLst/>
              <a:rect l="l" t="t" r="r" b="b"/>
              <a:pathLst>
                <a:path w="167" h="81" extrusionOk="0">
                  <a:moveTo>
                    <a:pt x="165" y="1"/>
                  </a:moveTo>
                  <a:lnTo>
                    <a:pt x="165" y="1"/>
                  </a:lnTo>
                  <a:lnTo>
                    <a:pt x="165" y="1"/>
                  </a:lnTo>
                  <a:lnTo>
                    <a:pt x="166" y="1"/>
                  </a:lnTo>
                  <a:close/>
                  <a:moveTo>
                    <a:pt x="165" y="1"/>
                  </a:moveTo>
                  <a:lnTo>
                    <a:pt x="0" y="75"/>
                  </a:lnTo>
                  <a:lnTo>
                    <a:pt x="0" y="81"/>
                  </a:lnTo>
                  <a:lnTo>
                    <a:pt x="165" y="8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2">
              <a:extLst>
                <a:ext uri="{FF2B5EF4-FFF2-40B4-BE49-F238E27FC236}">
                  <a16:creationId xmlns:a16="http://schemas.microsoft.com/office/drawing/2014/main" id="{64EE5D9E-36B6-BA22-A7E6-FA55155D3CEA}"/>
                </a:ext>
              </a:extLst>
            </p:cNvPr>
            <p:cNvSpPr/>
            <p:nvPr/>
          </p:nvSpPr>
          <p:spPr>
            <a:xfrm>
              <a:off x="-145306" y="2767039"/>
              <a:ext cx="25647" cy="164935"/>
            </a:xfrm>
            <a:custGeom>
              <a:avLst/>
              <a:gdLst/>
              <a:ahLst/>
              <a:cxnLst/>
              <a:rect l="l" t="t" r="r" b="b"/>
              <a:pathLst>
                <a:path w="311" h="2000" extrusionOk="0">
                  <a:moveTo>
                    <a:pt x="302" y="0"/>
                  </a:moveTo>
                  <a:lnTo>
                    <a:pt x="75" y="101"/>
                  </a:lnTo>
                  <a:lnTo>
                    <a:pt x="75" y="114"/>
                  </a:lnTo>
                  <a:cubicBezTo>
                    <a:pt x="53" y="730"/>
                    <a:pt x="29" y="1362"/>
                    <a:pt x="1" y="1999"/>
                  </a:cubicBezTo>
                  <a:lnTo>
                    <a:pt x="310" y="1859"/>
                  </a:lnTo>
                  <a:lnTo>
                    <a:pt x="303" y="51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2">
              <a:extLst>
                <a:ext uri="{FF2B5EF4-FFF2-40B4-BE49-F238E27FC236}">
                  <a16:creationId xmlns:a16="http://schemas.microsoft.com/office/drawing/2014/main" id="{6106F752-C93C-7663-519C-939E24944DED}"/>
                </a:ext>
              </a:extLst>
            </p:cNvPr>
            <p:cNvSpPr/>
            <p:nvPr/>
          </p:nvSpPr>
          <p:spPr>
            <a:xfrm>
              <a:off x="-119411" y="3229933"/>
              <a:ext cx="660" cy="451427"/>
            </a:xfrm>
            <a:custGeom>
              <a:avLst/>
              <a:gdLst/>
              <a:ahLst/>
              <a:cxnLst/>
              <a:rect l="l" t="t" r="r" b="b"/>
              <a:pathLst>
                <a:path w="8" h="5474" extrusionOk="0">
                  <a:moveTo>
                    <a:pt x="0" y="1"/>
                  </a:moveTo>
                  <a:lnTo>
                    <a:pt x="0" y="1857"/>
                  </a:lnTo>
                  <a:lnTo>
                    <a:pt x="0" y="3728"/>
                  </a:lnTo>
                  <a:lnTo>
                    <a:pt x="7" y="5474"/>
                  </a:lnTo>
                  <a:lnTo>
                    <a:pt x="2" y="3736"/>
                  </a:lnTo>
                  <a:lnTo>
                    <a:pt x="2" y="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2">
              <a:extLst>
                <a:ext uri="{FF2B5EF4-FFF2-40B4-BE49-F238E27FC236}">
                  <a16:creationId xmlns:a16="http://schemas.microsoft.com/office/drawing/2014/main" id="{039EF632-DEEF-FB92-2829-CDCDE25BC4B0}"/>
                </a:ext>
              </a:extLst>
            </p:cNvPr>
            <p:cNvSpPr/>
            <p:nvPr/>
          </p:nvSpPr>
          <p:spPr>
            <a:xfrm>
              <a:off x="-151903" y="2921420"/>
              <a:ext cx="32080" cy="168316"/>
            </a:xfrm>
            <a:custGeom>
              <a:avLst/>
              <a:gdLst/>
              <a:ahLst/>
              <a:cxnLst/>
              <a:rect l="l" t="t" r="r" b="b"/>
              <a:pathLst>
                <a:path w="389" h="2041" extrusionOk="0">
                  <a:moveTo>
                    <a:pt x="389" y="1"/>
                  </a:moveTo>
                  <a:lnTo>
                    <a:pt x="79" y="137"/>
                  </a:lnTo>
                  <a:cubicBezTo>
                    <a:pt x="79" y="139"/>
                    <a:pt x="79" y="140"/>
                    <a:pt x="79" y="140"/>
                  </a:cubicBezTo>
                  <a:lnTo>
                    <a:pt x="79" y="144"/>
                  </a:lnTo>
                  <a:cubicBezTo>
                    <a:pt x="57" y="775"/>
                    <a:pt x="29" y="1405"/>
                    <a:pt x="1" y="2041"/>
                  </a:cubicBezTo>
                  <a:lnTo>
                    <a:pt x="389" y="1866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2">
              <a:extLst>
                <a:ext uri="{FF2B5EF4-FFF2-40B4-BE49-F238E27FC236}">
                  <a16:creationId xmlns:a16="http://schemas.microsoft.com/office/drawing/2014/main" id="{6156638F-60FE-FAD4-FD66-CF3F32D0FB6E}"/>
                </a:ext>
              </a:extLst>
            </p:cNvPr>
            <p:cNvSpPr/>
            <p:nvPr/>
          </p:nvSpPr>
          <p:spPr>
            <a:xfrm>
              <a:off x="-145306" y="2920265"/>
              <a:ext cx="25647" cy="12618"/>
            </a:xfrm>
            <a:custGeom>
              <a:avLst/>
              <a:gdLst/>
              <a:ahLst/>
              <a:cxnLst/>
              <a:rect l="l" t="t" r="r" b="b"/>
              <a:pathLst>
                <a:path w="311" h="153" extrusionOk="0">
                  <a:moveTo>
                    <a:pt x="310" y="1"/>
                  </a:moveTo>
                  <a:lnTo>
                    <a:pt x="1" y="141"/>
                  </a:lnTo>
                  <a:lnTo>
                    <a:pt x="1" y="153"/>
                  </a:lnTo>
                  <a:lnTo>
                    <a:pt x="309" y="15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2">
              <a:extLst>
                <a:ext uri="{FF2B5EF4-FFF2-40B4-BE49-F238E27FC236}">
                  <a16:creationId xmlns:a16="http://schemas.microsoft.com/office/drawing/2014/main" id="{83AB9A00-80C5-FD68-B2FF-2A5625316AC4}"/>
                </a:ext>
              </a:extLst>
            </p:cNvPr>
            <p:cNvSpPr/>
            <p:nvPr/>
          </p:nvSpPr>
          <p:spPr>
            <a:xfrm>
              <a:off x="-159655" y="3075305"/>
              <a:ext cx="39832" cy="171285"/>
            </a:xfrm>
            <a:custGeom>
              <a:avLst/>
              <a:gdLst/>
              <a:ahLst/>
              <a:cxnLst/>
              <a:rect l="l" t="t" r="r" b="b"/>
              <a:pathLst>
                <a:path w="483" h="2077" extrusionOk="0">
                  <a:moveTo>
                    <a:pt x="483" y="0"/>
                  </a:moveTo>
                  <a:lnTo>
                    <a:pt x="93" y="175"/>
                  </a:lnTo>
                  <a:lnTo>
                    <a:pt x="93" y="182"/>
                  </a:lnTo>
                  <a:cubicBezTo>
                    <a:pt x="65" y="821"/>
                    <a:pt x="33" y="1455"/>
                    <a:pt x="1" y="2077"/>
                  </a:cubicBezTo>
                  <a:lnTo>
                    <a:pt x="483" y="1858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2">
              <a:extLst>
                <a:ext uri="{FF2B5EF4-FFF2-40B4-BE49-F238E27FC236}">
                  <a16:creationId xmlns:a16="http://schemas.microsoft.com/office/drawing/2014/main" id="{EB8A4D2B-A1A3-0674-0F37-97836EA1FC68}"/>
                </a:ext>
              </a:extLst>
            </p:cNvPr>
            <p:cNvSpPr/>
            <p:nvPr/>
          </p:nvSpPr>
          <p:spPr>
            <a:xfrm>
              <a:off x="-169056" y="3229768"/>
              <a:ext cx="49728" cy="175573"/>
            </a:xfrm>
            <a:custGeom>
              <a:avLst/>
              <a:gdLst/>
              <a:ahLst/>
              <a:cxnLst/>
              <a:rect l="l" t="t" r="r" b="b"/>
              <a:pathLst>
                <a:path w="603" h="2129" extrusionOk="0">
                  <a:moveTo>
                    <a:pt x="601" y="0"/>
                  </a:moveTo>
                  <a:lnTo>
                    <a:pt x="113" y="219"/>
                  </a:lnTo>
                  <a:lnTo>
                    <a:pt x="113" y="231"/>
                  </a:lnTo>
                  <a:cubicBezTo>
                    <a:pt x="75" y="879"/>
                    <a:pt x="43" y="1517"/>
                    <a:pt x="1" y="2129"/>
                  </a:cubicBezTo>
                  <a:lnTo>
                    <a:pt x="602" y="1859"/>
                  </a:lnTo>
                  <a:lnTo>
                    <a:pt x="602" y="3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2">
              <a:extLst>
                <a:ext uri="{FF2B5EF4-FFF2-40B4-BE49-F238E27FC236}">
                  <a16:creationId xmlns:a16="http://schemas.microsoft.com/office/drawing/2014/main" id="{438871A1-15D1-3FA9-D91E-5E7BFC872075}"/>
                </a:ext>
              </a:extLst>
            </p:cNvPr>
            <p:cNvSpPr/>
            <p:nvPr/>
          </p:nvSpPr>
          <p:spPr>
            <a:xfrm>
              <a:off x="-159737" y="3228448"/>
              <a:ext cx="40409" cy="19462"/>
            </a:xfrm>
            <a:custGeom>
              <a:avLst/>
              <a:gdLst/>
              <a:ahLst/>
              <a:cxnLst/>
              <a:rect l="l" t="t" r="r" b="b"/>
              <a:pathLst>
                <a:path w="490" h="236" extrusionOk="0">
                  <a:moveTo>
                    <a:pt x="484" y="1"/>
                  </a:moveTo>
                  <a:lnTo>
                    <a:pt x="484" y="2"/>
                  </a:lnTo>
                  <a:lnTo>
                    <a:pt x="0" y="220"/>
                  </a:lnTo>
                  <a:lnTo>
                    <a:pt x="0" y="227"/>
                  </a:lnTo>
                  <a:lnTo>
                    <a:pt x="0" y="235"/>
                  </a:lnTo>
                  <a:lnTo>
                    <a:pt x="489" y="16"/>
                  </a:lnTo>
                  <a:lnTo>
                    <a:pt x="487" y="10"/>
                  </a:lnTo>
                  <a:lnTo>
                    <a:pt x="487" y="9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2">
              <a:extLst>
                <a:ext uri="{FF2B5EF4-FFF2-40B4-BE49-F238E27FC236}">
                  <a16:creationId xmlns:a16="http://schemas.microsoft.com/office/drawing/2014/main" id="{858B6B4E-033D-2AF4-9ED3-A5B3C3B49CAC}"/>
                </a:ext>
              </a:extLst>
            </p:cNvPr>
            <p:cNvSpPr/>
            <p:nvPr/>
          </p:nvSpPr>
          <p:spPr>
            <a:xfrm>
              <a:off x="-179942" y="3382993"/>
              <a:ext cx="60614" cy="181676"/>
            </a:xfrm>
            <a:custGeom>
              <a:avLst/>
              <a:gdLst/>
              <a:ahLst/>
              <a:cxnLst/>
              <a:rect l="l" t="t" r="r" b="b"/>
              <a:pathLst>
                <a:path w="735" h="2203" extrusionOk="0">
                  <a:moveTo>
                    <a:pt x="734" y="1"/>
                  </a:moveTo>
                  <a:lnTo>
                    <a:pt x="133" y="271"/>
                  </a:lnTo>
                  <a:lnTo>
                    <a:pt x="133" y="280"/>
                  </a:lnTo>
                  <a:cubicBezTo>
                    <a:pt x="95" y="951"/>
                    <a:pt x="48" y="1595"/>
                    <a:pt x="1" y="2202"/>
                  </a:cubicBezTo>
                  <a:lnTo>
                    <a:pt x="734" y="1872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2">
              <a:extLst>
                <a:ext uri="{FF2B5EF4-FFF2-40B4-BE49-F238E27FC236}">
                  <a16:creationId xmlns:a16="http://schemas.microsoft.com/office/drawing/2014/main" id="{795F51EF-8B35-216C-9028-D7784226F66C}"/>
                </a:ext>
              </a:extLst>
            </p:cNvPr>
            <p:cNvSpPr/>
            <p:nvPr/>
          </p:nvSpPr>
          <p:spPr>
            <a:xfrm>
              <a:off x="-234206" y="3931653"/>
              <a:ext cx="109434" cy="907"/>
            </a:xfrm>
            <a:custGeom>
              <a:avLst/>
              <a:gdLst/>
              <a:ahLst/>
              <a:cxnLst/>
              <a:rect l="l" t="t" r="r" b="b"/>
              <a:pathLst>
                <a:path w="1327" h="11" extrusionOk="0">
                  <a:moveTo>
                    <a:pt x="8" y="0"/>
                  </a:moveTo>
                  <a:lnTo>
                    <a:pt x="1" y="10"/>
                  </a:lnTo>
                  <a:lnTo>
                    <a:pt x="1326" y="10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2">
              <a:extLst>
                <a:ext uri="{FF2B5EF4-FFF2-40B4-BE49-F238E27FC236}">
                  <a16:creationId xmlns:a16="http://schemas.microsoft.com/office/drawing/2014/main" id="{5DAE3242-9FC1-13CD-D7D9-78DB385501ED}"/>
                </a:ext>
              </a:extLst>
            </p:cNvPr>
            <p:cNvSpPr/>
            <p:nvPr/>
          </p:nvSpPr>
          <p:spPr>
            <a:xfrm>
              <a:off x="-124853" y="3845144"/>
              <a:ext cx="6103" cy="87416"/>
            </a:xfrm>
            <a:custGeom>
              <a:avLst/>
              <a:gdLst/>
              <a:ahLst/>
              <a:cxnLst/>
              <a:rect l="l" t="t" r="r" b="b"/>
              <a:pathLst>
                <a:path w="74" h="1060" extrusionOk="0">
                  <a:moveTo>
                    <a:pt x="73" y="0"/>
                  </a:moveTo>
                  <a:lnTo>
                    <a:pt x="72" y="6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73" y="6"/>
                  </a:lnTo>
                  <a:lnTo>
                    <a:pt x="73" y="0"/>
                  </a:lnTo>
                  <a:close/>
                  <a:moveTo>
                    <a:pt x="0" y="1049"/>
                  </a:moveTo>
                  <a:lnTo>
                    <a:pt x="0" y="1059"/>
                  </a:lnTo>
                  <a:lnTo>
                    <a:pt x="73" y="1059"/>
                  </a:lnTo>
                  <a:lnTo>
                    <a:pt x="73" y="104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2">
              <a:extLst>
                <a:ext uri="{FF2B5EF4-FFF2-40B4-BE49-F238E27FC236}">
                  <a16:creationId xmlns:a16="http://schemas.microsoft.com/office/drawing/2014/main" id="{9AB72116-CC6D-335F-B2BE-10F92BAEFCE4}"/>
                </a:ext>
              </a:extLst>
            </p:cNvPr>
            <p:cNvSpPr/>
            <p:nvPr/>
          </p:nvSpPr>
          <p:spPr>
            <a:xfrm>
              <a:off x="-194292" y="3537291"/>
              <a:ext cx="75540" cy="187943"/>
            </a:xfrm>
            <a:custGeom>
              <a:avLst/>
              <a:gdLst/>
              <a:ahLst/>
              <a:cxnLst/>
              <a:rect l="l" t="t" r="r" b="b"/>
              <a:pathLst>
                <a:path w="916" h="2279" extrusionOk="0">
                  <a:moveTo>
                    <a:pt x="908" y="1"/>
                  </a:moveTo>
                  <a:lnTo>
                    <a:pt x="175" y="337"/>
                  </a:lnTo>
                  <a:lnTo>
                    <a:pt x="175" y="340"/>
                  </a:lnTo>
                  <a:lnTo>
                    <a:pt x="175" y="349"/>
                  </a:lnTo>
                  <a:cubicBezTo>
                    <a:pt x="117" y="1055"/>
                    <a:pt x="61" y="1703"/>
                    <a:pt x="0" y="2278"/>
                  </a:cubicBezTo>
                  <a:lnTo>
                    <a:pt x="915" y="1868"/>
                  </a:lnTo>
                  <a:lnTo>
                    <a:pt x="915" y="1747"/>
                  </a:lnTo>
                  <a:lnTo>
                    <a:pt x="908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2">
              <a:extLst>
                <a:ext uri="{FF2B5EF4-FFF2-40B4-BE49-F238E27FC236}">
                  <a16:creationId xmlns:a16="http://schemas.microsoft.com/office/drawing/2014/main" id="{425CF3E2-2A94-24D3-FFCB-1B0606DC7F32}"/>
                </a:ext>
              </a:extLst>
            </p:cNvPr>
            <p:cNvSpPr/>
            <p:nvPr/>
          </p:nvSpPr>
          <p:spPr>
            <a:xfrm>
              <a:off x="-179942" y="3537291"/>
              <a:ext cx="60614" cy="27792"/>
            </a:xfrm>
            <a:custGeom>
              <a:avLst/>
              <a:gdLst/>
              <a:ahLst/>
              <a:cxnLst/>
              <a:rect l="l" t="t" r="r" b="b"/>
              <a:pathLst>
                <a:path w="735" h="337" extrusionOk="0">
                  <a:moveTo>
                    <a:pt x="734" y="1"/>
                  </a:moveTo>
                  <a:lnTo>
                    <a:pt x="1" y="331"/>
                  </a:lnTo>
                  <a:lnTo>
                    <a:pt x="1" y="337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2">
              <a:extLst>
                <a:ext uri="{FF2B5EF4-FFF2-40B4-BE49-F238E27FC236}">
                  <a16:creationId xmlns:a16="http://schemas.microsoft.com/office/drawing/2014/main" id="{D284A916-8860-EC9D-7079-4657CE97817E}"/>
                </a:ext>
              </a:extLst>
            </p:cNvPr>
            <p:cNvSpPr/>
            <p:nvPr/>
          </p:nvSpPr>
          <p:spPr>
            <a:xfrm>
              <a:off x="-219032" y="3691176"/>
              <a:ext cx="100280" cy="198829"/>
            </a:xfrm>
            <a:custGeom>
              <a:avLst/>
              <a:gdLst/>
              <a:ahLst/>
              <a:cxnLst/>
              <a:rect l="l" t="t" r="r" b="b"/>
              <a:pathLst>
                <a:path w="1216" h="2411" extrusionOk="0">
                  <a:moveTo>
                    <a:pt x="1215" y="0"/>
                  </a:moveTo>
                  <a:lnTo>
                    <a:pt x="300" y="411"/>
                  </a:lnTo>
                  <a:lnTo>
                    <a:pt x="300" y="419"/>
                  </a:lnTo>
                  <a:cubicBezTo>
                    <a:pt x="206" y="1276"/>
                    <a:pt x="108" y="1962"/>
                    <a:pt x="1" y="2410"/>
                  </a:cubicBezTo>
                  <a:lnTo>
                    <a:pt x="1187" y="1886"/>
                  </a:lnTo>
                  <a:lnTo>
                    <a:pt x="1215" y="1873"/>
                  </a:lnTo>
                  <a:lnTo>
                    <a:pt x="1215" y="186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2">
              <a:extLst>
                <a:ext uri="{FF2B5EF4-FFF2-40B4-BE49-F238E27FC236}">
                  <a16:creationId xmlns:a16="http://schemas.microsoft.com/office/drawing/2014/main" id="{5B9B65AA-38AE-37FA-8200-3364D51D9EFD}"/>
                </a:ext>
              </a:extLst>
            </p:cNvPr>
            <p:cNvSpPr/>
            <p:nvPr/>
          </p:nvSpPr>
          <p:spPr>
            <a:xfrm>
              <a:off x="-219115" y="3845639"/>
              <a:ext cx="100363" cy="44368"/>
            </a:xfrm>
            <a:custGeom>
              <a:avLst/>
              <a:gdLst/>
              <a:ahLst/>
              <a:cxnLst/>
              <a:rect l="l" t="t" r="r" b="b"/>
              <a:pathLst>
                <a:path w="1217" h="538" extrusionOk="0">
                  <a:moveTo>
                    <a:pt x="1216" y="0"/>
                  </a:moveTo>
                  <a:lnTo>
                    <a:pt x="1187" y="13"/>
                  </a:lnTo>
                  <a:lnTo>
                    <a:pt x="0" y="537"/>
                  </a:lnTo>
                  <a:lnTo>
                    <a:pt x="0" y="537"/>
                  </a:lnTo>
                  <a:lnTo>
                    <a:pt x="1216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2">
              <a:extLst>
                <a:ext uri="{FF2B5EF4-FFF2-40B4-BE49-F238E27FC236}">
                  <a16:creationId xmlns:a16="http://schemas.microsoft.com/office/drawing/2014/main" id="{D544B3CD-BC2C-AB8C-0DDB-91F004A74CD9}"/>
                </a:ext>
              </a:extLst>
            </p:cNvPr>
            <p:cNvSpPr/>
            <p:nvPr/>
          </p:nvSpPr>
          <p:spPr>
            <a:xfrm>
              <a:off x="-233464" y="3845639"/>
              <a:ext cx="114712" cy="86096"/>
            </a:xfrm>
            <a:custGeom>
              <a:avLst/>
              <a:gdLst/>
              <a:ahLst/>
              <a:cxnLst/>
              <a:rect l="l" t="t" r="r" b="b"/>
              <a:pathLst>
                <a:path w="1391" h="1044" extrusionOk="0">
                  <a:moveTo>
                    <a:pt x="1390" y="0"/>
                  </a:moveTo>
                  <a:lnTo>
                    <a:pt x="174" y="538"/>
                  </a:lnTo>
                  <a:cubicBezTo>
                    <a:pt x="174" y="541"/>
                    <a:pt x="173" y="546"/>
                    <a:pt x="172" y="548"/>
                  </a:cubicBezTo>
                  <a:lnTo>
                    <a:pt x="172" y="558"/>
                  </a:lnTo>
                  <a:cubicBezTo>
                    <a:pt x="118" y="786"/>
                    <a:pt x="59" y="952"/>
                    <a:pt x="0" y="1043"/>
                  </a:cubicBezTo>
                  <a:lnTo>
                    <a:pt x="1390" y="104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2">
              <a:extLst>
                <a:ext uri="{FF2B5EF4-FFF2-40B4-BE49-F238E27FC236}">
                  <a16:creationId xmlns:a16="http://schemas.microsoft.com/office/drawing/2014/main" id="{D01A73C1-BF66-E5BE-4620-420E1A29ED91}"/>
                </a:ext>
              </a:extLst>
            </p:cNvPr>
            <p:cNvSpPr/>
            <p:nvPr/>
          </p:nvSpPr>
          <p:spPr>
            <a:xfrm>
              <a:off x="737224" y="1079075"/>
              <a:ext cx="3908244" cy="1184022"/>
            </a:xfrm>
            <a:custGeom>
              <a:avLst/>
              <a:gdLst/>
              <a:ahLst/>
              <a:cxnLst/>
              <a:rect l="l" t="t" r="r" b="b"/>
              <a:pathLst>
                <a:path w="45109" h="13666" extrusionOk="0">
                  <a:moveTo>
                    <a:pt x="1" y="0"/>
                  </a:moveTo>
                  <a:lnTo>
                    <a:pt x="201" y="194"/>
                  </a:lnTo>
                  <a:lnTo>
                    <a:pt x="2565" y="2493"/>
                  </a:lnTo>
                  <a:lnTo>
                    <a:pt x="2567" y="2494"/>
                  </a:lnTo>
                  <a:lnTo>
                    <a:pt x="8148" y="7917"/>
                  </a:lnTo>
                  <a:lnTo>
                    <a:pt x="8557" y="8315"/>
                  </a:lnTo>
                  <a:lnTo>
                    <a:pt x="11165" y="10847"/>
                  </a:lnTo>
                  <a:lnTo>
                    <a:pt x="11732" y="11399"/>
                  </a:lnTo>
                  <a:lnTo>
                    <a:pt x="13772" y="13380"/>
                  </a:lnTo>
                  <a:lnTo>
                    <a:pt x="44093" y="13664"/>
                  </a:lnTo>
                  <a:lnTo>
                    <a:pt x="44092" y="13666"/>
                  </a:lnTo>
                  <a:cubicBezTo>
                    <a:pt x="44094" y="13666"/>
                    <a:pt x="44096" y="13666"/>
                    <a:pt x="44097" y="13666"/>
                  </a:cubicBezTo>
                  <a:cubicBezTo>
                    <a:pt x="44741" y="13666"/>
                    <a:pt x="45109" y="12927"/>
                    <a:pt x="44716" y="12414"/>
                  </a:cubicBezTo>
                  <a:lnTo>
                    <a:pt x="42314" y="9282"/>
                  </a:lnTo>
                  <a:lnTo>
                    <a:pt x="41927" y="8780"/>
                  </a:lnTo>
                  <a:lnTo>
                    <a:pt x="39474" y="5583"/>
                  </a:lnTo>
                  <a:lnTo>
                    <a:pt x="39173" y="5191"/>
                  </a:lnTo>
                  <a:lnTo>
                    <a:pt x="35783" y="775"/>
                  </a:lnTo>
                  <a:cubicBezTo>
                    <a:pt x="35758" y="741"/>
                    <a:pt x="35730" y="709"/>
                    <a:pt x="35702" y="678"/>
                  </a:cubicBezTo>
                  <a:cubicBezTo>
                    <a:pt x="35571" y="539"/>
                    <a:pt x="35411" y="431"/>
                    <a:pt x="35234" y="360"/>
                  </a:cubicBezTo>
                  <a:cubicBezTo>
                    <a:pt x="35086" y="303"/>
                    <a:pt x="34928" y="272"/>
                    <a:pt x="34770" y="270"/>
                  </a:cubicBezTo>
                  <a:lnTo>
                    <a:pt x="26977" y="210"/>
                  </a:lnTo>
                  <a:lnTo>
                    <a:pt x="26888" y="210"/>
                  </a:lnTo>
                  <a:lnTo>
                    <a:pt x="26507" y="207"/>
                  </a:lnTo>
                  <a:lnTo>
                    <a:pt x="26413" y="206"/>
                  </a:lnTo>
                  <a:lnTo>
                    <a:pt x="18118" y="141"/>
                  </a:lnTo>
                  <a:lnTo>
                    <a:pt x="18113" y="141"/>
                  </a:lnTo>
                  <a:lnTo>
                    <a:pt x="17714" y="138"/>
                  </a:lnTo>
                  <a:lnTo>
                    <a:pt x="17700" y="138"/>
                  </a:lnTo>
                  <a:lnTo>
                    <a:pt x="9315" y="72"/>
                  </a:lnTo>
                  <a:lnTo>
                    <a:pt x="9295" y="72"/>
                  </a:lnTo>
                  <a:lnTo>
                    <a:pt x="9045" y="71"/>
                  </a:lnTo>
                  <a:lnTo>
                    <a:pt x="9017" y="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B3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2">
              <a:extLst>
                <a:ext uri="{FF2B5EF4-FFF2-40B4-BE49-F238E27FC236}">
                  <a16:creationId xmlns:a16="http://schemas.microsoft.com/office/drawing/2014/main" id="{EFB9C4CD-0C57-9FEB-CE8B-CF084837ACC6}"/>
                </a:ext>
              </a:extLst>
            </p:cNvPr>
            <p:cNvSpPr/>
            <p:nvPr/>
          </p:nvSpPr>
          <p:spPr>
            <a:xfrm>
              <a:off x="757885" y="1140275"/>
              <a:ext cx="760845" cy="257711"/>
            </a:xfrm>
            <a:custGeom>
              <a:avLst/>
              <a:gdLst/>
              <a:ahLst/>
              <a:cxnLst/>
              <a:rect l="l" t="t" r="r" b="b"/>
              <a:pathLst>
                <a:path w="9226" h="3125" extrusionOk="0">
                  <a:moveTo>
                    <a:pt x="8966" y="0"/>
                  </a:moveTo>
                  <a:cubicBezTo>
                    <a:pt x="8962" y="0"/>
                    <a:pt x="8958" y="0"/>
                    <a:pt x="8955" y="0"/>
                  </a:cubicBezTo>
                  <a:cubicBezTo>
                    <a:pt x="8904" y="3"/>
                    <a:pt x="8856" y="21"/>
                    <a:pt x="8818" y="54"/>
                  </a:cubicBezTo>
                  <a:cubicBezTo>
                    <a:pt x="8754" y="102"/>
                    <a:pt x="8718" y="180"/>
                    <a:pt x="8723" y="260"/>
                  </a:cubicBezTo>
                  <a:cubicBezTo>
                    <a:pt x="8768" y="1062"/>
                    <a:pt x="8165" y="1901"/>
                    <a:pt x="7255" y="2305"/>
                  </a:cubicBezTo>
                  <a:cubicBezTo>
                    <a:pt x="6759" y="2524"/>
                    <a:pt x="6188" y="2633"/>
                    <a:pt x="5528" y="2633"/>
                  </a:cubicBezTo>
                  <a:cubicBezTo>
                    <a:pt x="5171" y="2633"/>
                    <a:pt x="4787" y="2601"/>
                    <a:pt x="4376" y="2538"/>
                  </a:cubicBezTo>
                  <a:cubicBezTo>
                    <a:pt x="3466" y="2397"/>
                    <a:pt x="1263" y="1886"/>
                    <a:pt x="452" y="159"/>
                  </a:cubicBezTo>
                  <a:cubicBezTo>
                    <a:pt x="409" y="70"/>
                    <a:pt x="320" y="18"/>
                    <a:pt x="228" y="18"/>
                  </a:cubicBezTo>
                  <a:cubicBezTo>
                    <a:pt x="193" y="18"/>
                    <a:pt x="158" y="26"/>
                    <a:pt x="124" y="41"/>
                  </a:cubicBezTo>
                  <a:cubicBezTo>
                    <a:pt x="67" y="69"/>
                    <a:pt x="23" y="117"/>
                    <a:pt x="1" y="176"/>
                  </a:cubicBezTo>
                  <a:lnTo>
                    <a:pt x="2365" y="2475"/>
                  </a:lnTo>
                  <a:lnTo>
                    <a:pt x="2367" y="2476"/>
                  </a:lnTo>
                  <a:cubicBezTo>
                    <a:pt x="3120" y="2801"/>
                    <a:pt x="3853" y="2954"/>
                    <a:pt x="4300" y="3023"/>
                  </a:cubicBezTo>
                  <a:cubicBezTo>
                    <a:pt x="4667" y="3082"/>
                    <a:pt x="5038" y="3116"/>
                    <a:pt x="5410" y="3121"/>
                  </a:cubicBezTo>
                  <a:cubicBezTo>
                    <a:pt x="5448" y="3124"/>
                    <a:pt x="5488" y="3124"/>
                    <a:pt x="5524" y="3124"/>
                  </a:cubicBezTo>
                  <a:cubicBezTo>
                    <a:pt x="5678" y="3124"/>
                    <a:pt x="5825" y="3120"/>
                    <a:pt x="5967" y="3107"/>
                  </a:cubicBezTo>
                  <a:cubicBezTo>
                    <a:pt x="6515" y="3069"/>
                    <a:pt x="7009" y="2950"/>
                    <a:pt x="7452" y="2753"/>
                  </a:cubicBezTo>
                  <a:cubicBezTo>
                    <a:pt x="8270" y="2392"/>
                    <a:pt x="8883" y="1718"/>
                    <a:pt x="9113" y="982"/>
                  </a:cubicBezTo>
                  <a:cubicBezTo>
                    <a:pt x="9192" y="740"/>
                    <a:pt x="9226" y="487"/>
                    <a:pt x="9212" y="232"/>
                  </a:cubicBezTo>
                  <a:cubicBezTo>
                    <a:pt x="9212" y="213"/>
                    <a:pt x="9208" y="192"/>
                    <a:pt x="9199" y="172"/>
                  </a:cubicBezTo>
                  <a:cubicBezTo>
                    <a:pt x="9185" y="124"/>
                    <a:pt x="9156" y="83"/>
                    <a:pt x="9116" y="54"/>
                  </a:cubicBezTo>
                  <a:cubicBezTo>
                    <a:pt x="9074" y="19"/>
                    <a:pt x="9020" y="0"/>
                    <a:pt x="89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2">
              <a:extLst>
                <a:ext uri="{FF2B5EF4-FFF2-40B4-BE49-F238E27FC236}">
                  <a16:creationId xmlns:a16="http://schemas.microsoft.com/office/drawing/2014/main" id="{E3AD60B3-1622-F3E7-E28E-69652BDE0C19}"/>
                </a:ext>
              </a:extLst>
            </p:cNvPr>
            <p:cNvSpPr/>
            <p:nvPr/>
          </p:nvSpPr>
          <p:spPr>
            <a:xfrm>
              <a:off x="1413342" y="1584283"/>
              <a:ext cx="214086" cy="240228"/>
            </a:xfrm>
            <a:custGeom>
              <a:avLst/>
              <a:gdLst/>
              <a:ahLst/>
              <a:cxnLst/>
              <a:rect l="l" t="t" r="r" b="b"/>
              <a:pathLst>
                <a:path w="2596" h="2913" extrusionOk="0">
                  <a:moveTo>
                    <a:pt x="2343" y="1"/>
                  </a:moveTo>
                  <a:cubicBezTo>
                    <a:pt x="2339" y="1"/>
                    <a:pt x="2336" y="1"/>
                    <a:pt x="2332" y="1"/>
                  </a:cubicBezTo>
                  <a:cubicBezTo>
                    <a:pt x="2197" y="8"/>
                    <a:pt x="2093" y="125"/>
                    <a:pt x="2102" y="260"/>
                  </a:cubicBezTo>
                  <a:cubicBezTo>
                    <a:pt x="2103" y="281"/>
                    <a:pt x="2103" y="303"/>
                    <a:pt x="2103" y="324"/>
                  </a:cubicBezTo>
                  <a:cubicBezTo>
                    <a:pt x="2113" y="1106"/>
                    <a:pt x="1520" y="1911"/>
                    <a:pt x="634" y="2305"/>
                  </a:cubicBezTo>
                  <a:cubicBezTo>
                    <a:pt x="430" y="2395"/>
                    <a:pt x="218" y="2465"/>
                    <a:pt x="0" y="2515"/>
                  </a:cubicBezTo>
                  <a:lnTo>
                    <a:pt x="409" y="2912"/>
                  </a:lnTo>
                  <a:cubicBezTo>
                    <a:pt x="554" y="2867"/>
                    <a:pt x="695" y="2815"/>
                    <a:pt x="834" y="2755"/>
                  </a:cubicBezTo>
                  <a:cubicBezTo>
                    <a:pt x="1631" y="2402"/>
                    <a:pt x="2231" y="1754"/>
                    <a:pt x="2476" y="1040"/>
                  </a:cubicBezTo>
                  <a:cubicBezTo>
                    <a:pt x="2552" y="823"/>
                    <a:pt x="2592" y="594"/>
                    <a:pt x="2595" y="364"/>
                  </a:cubicBezTo>
                  <a:cubicBezTo>
                    <a:pt x="2595" y="348"/>
                    <a:pt x="2595" y="330"/>
                    <a:pt x="2594" y="313"/>
                  </a:cubicBezTo>
                  <a:cubicBezTo>
                    <a:pt x="2594" y="286"/>
                    <a:pt x="2594" y="260"/>
                    <a:pt x="2591" y="231"/>
                  </a:cubicBezTo>
                  <a:cubicBezTo>
                    <a:pt x="2583" y="101"/>
                    <a:pt x="2473" y="1"/>
                    <a:pt x="23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2">
              <a:extLst>
                <a:ext uri="{FF2B5EF4-FFF2-40B4-BE49-F238E27FC236}">
                  <a16:creationId xmlns:a16="http://schemas.microsoft.com/office/drawing/2014/main" id="{3C034BAB-0B75-0247-57A2-43A8B18FE8B9}"/>
                </a:ext>
              </a:extLst>
            </p:cNvPr>
            <p:cNvSpPr/>
            <p:nvPr/>
          </p:nvSpPr>
          <p:spPr>
            <a:xfrm>
              <a:off x="1592792" y="1604240"/>
              <a:ext cx="769587" cy="258948"/>
            </a:xfrm>
            <a:custGeom>
              <a:avLst/>
              <a:gdLst/>
              <a:ahLst/>
              <a:cxnLst/>
              <a:rect l="l" t="t" r="r" b="b"/>
              <a:pathLst>
                <a:path w="9332" h="3140" extrusionOk="0">
                  <a:moveTo>
                    <a:pt x="9027" y="0"/>
                  </a:moveTo>
                  <a:cubicBezTo>
                    <a:pt x="9023" y="0"/>
                    <a:pt x="9019" y="0"/>
                    <a:pt x="9015" y="1"/>
                  </a:cubicBezTo>
                  <a:cubicBezTo>
                    <a:pt x="8873" y="9"/>
                    <a:pt x="8767" y="136"/>
                    <a:pt x="8784" y="276"/>
                  </a:cubicBezTo>
                  <a:cubicBezTo>
                    <a:pt x="8829" y="1078"/>
                    <a:pt x="8226" y="1918"/>
                    <a:pt x="7316" y="2320"/>
                  </a:cubicBezTo>
                  <a:cubicBezTo>
                    <a:pt x="6819" y="2540"/>
                    <a:pt x="6247" y="2649"/>
                    <a:pt x="5586" y="2649"/>
                  </a:cubicBezTo>
                  <a:cubicBezTo>
                    <a:pt x="5230" y="2649"/>
                    <a:pt x="4848" y="2617"/>
                    <a:pt x="4437" y="2554"/>
                  </a:cubicBezTo>
                  <a:cubicBezTo>
                    <a:pt x="3528" y="2413"/>
                    <a:pt x="1325" y="1900"/>
                    <a:pt x="512" y="175"/>
                  </a:cubicBezTo>
                  <a:cubicBezTo>
                    <a:pt x="474" y="79"/>
                    <a:pt x="381" y="21"/>
                    <a:pt x="283" y="21"/>
                  </a:cubicBezTo>
                  <a:cubicBezTo>
                    <a:pt x="248" y="21"/>
                    <a:pt x="213" y="28"/>
                    <a:pt x="179" y="44"/>
                  </a:cubicBezTo>
                  <a:cubicBezTo>
                    <a:pt x="51" y="105"/>
                    <a:pt x="0" y="261"/>
                    <a:pt x="68" y="384"/>
                  </a:cubicBezTo>
                  <a:cubicBezTo>
                    <a:pt x="982" y="2323"/>
                    <a:pt x="3376" y="2887"/>
                    <a:pt x="4361" y="3040"/>
                  </a:cubicBezTo>
                  <a:cubicBezTo>
                    <a:pt x="4768" y="3105"/>
                    <a:pt x="5177" y="3139"/>
                    <a:pt x="5587" y="3140"/>
                  </a:cubicBezTo>
                  <a:cubicBezTo>
                    <a:pt x="6317" y="3140"/>
                    <a:pt x="6954" y="3018"/>
                    <a:pt x="7515" y="2769"/>
                  </a:cubicBezTo>
                  <a:cubicBezTo>
                    <a:pt x="8607" y="2287"/>
                    <a:pt x="9331" y="1250"/>
                    <a:pt x="9275" y="248"/>
                  </a:cubicBezTo>
                  <a:cubicBezTo>
                    <a:pt x="9275" y="110"/>
                    <a:pt x="9162" y="0"/>
                    <a:pt x="9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2">
              <a:extLst>
                <a:ext uri="{FF2B5EF4-FFF2-40B4-BE49-F238E27FC236}">
                  <a16:creationId xmlns:a16="http://schemas.microsoft.com/office/drawing/2014/main" id="{E2B98100-D2BB-4FF7-0B70-BAA34DEB7B86}"/>
                </a:ext>
              </a:extLst>
            </p:cNvPr>
            <p:cNvSpPr/>
            <p:nvPr/>
          </p:nvSpPr>
          <p:spPr>
            <a:xfrm>
              <a:off x="2313729" y="1605642"/>
              <a:ext cx="769504" cy="257546"/>
            </a:xfrm>
            <a:custGeom>
              <a:avLst/>
              <a:gdLst/>
              <a:ahLst/>
              <a:cxnLst/>
              <a:rect l="l" t="t" r="r" b="b"/>
              <a:pathLst>
                <a:path w="9331" h="3123" extrusionOk="0">
                  <a:moveTo>
                    <a:pt x="9028" y="0"/>
                  </a:moveTo>
                  <a:cubicBezTo>
                    <a:pt x="9023" y="0"/>
                    <a:pt x="9019" y="0"/>
                    <a:pt x="9014" y="1"/>
                  </a:cubicBezTo>
                  <a:cubicBezTo>
                    <a:pt x="8880" y="8"/>
                    <a:pt x="8777" y="124"/>
                    <a:pt x="8784" y="259"/>
                  </a:cubicBezTo>
                  <a:cubicBezTo>
                    <a:pt x="8829" y="1061"/>
                    <a:pt x="8226" y="1901"/>
                    <a:pt x="7316" y="2303"/>
                  </a:cubicBezTo>
                  <a:cubicBezTo>
                    <a:pt x="6818" y="2523"/>
                    <a:pt x="6247" y="2632"/>
                    <a:pt x="5586" y="2632"/>
                  </a:cubicBezTo>
                  <a:cubicBezTo>
                    <a:pt x="5230" y="2632"/>
                    <a:pt x="4848" y="2600"/>
                    <a:pt x="4437" y="2537"/>
                  </a:cubicBezTo>
                  <a:cubicBezTo>
                    <a:pt x="3527" y="2396"/>
                    <a:pt x="1324" y="1883"/>
                    <a:pt x="512" y="158"/>
                  </a:cubicBezTo>
                  <a:cubicBezTo>
                    <a:pt x="474" y="62"/>
                    <a:pt x="381" y="4"/>
                    <a:pt x="283" y="4"/>
                  </a:cubicBezTo>
                  <a:cubicBezTo>
                    <a:pt x="248" y="4"/>
                    <a:pt x="212" y="11"/>
                    <a:pt x="179" y="27"/>
                  </a:cubicBezTo>
                  <a:cubicBezTo>
                    <a:pt x="51" y="88"/>
                    <a:pt x="0" y="244"/>
                    <a:pt x="68" y="367"/>
                  </a:cubicBezTo>
                  <a:cubicBezTo>
                    <a:pt x="981" y="2306"/>
                    <a:pt x="3376" y="2870"/>
                    <a:pt x="4361" y="3023"/>
                  </a:cubicBezTo>
                  <a:cubicBezTo>
                    <a:pt x="4767" y="3088"/>
                    <a:pt x="5176" y="3122"/>
                    <a:pt x="5587" y="3123"/>
                  </a:cubicBezTo>
                  <a:cubicBezTo>
                    <a:pt x="6317" y="3123"/>
                    <a:pt x="6953" y="3001"/>
                    <a:pt x="7514" y="2752"/>
                  </a:cubicBezTo>
                  <a:cubicBezTo>
                    <a:pt x="8607" y="2270"/>
                    <a:pt x="9331" y="1233"/>
                    <a:pt x="9275" y="231"/>
                  </a:cubicBezTo>
                  <a:cubicBezTo>
                    <a:pt x="9265" y="100"/>
                    <a:pt x="9157" y="0"/>
                    <a:pt x="9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2">
              <a:extLst>
                <a:ext uri="{FF2B5EF4-FFF2-40B4-BE49-F238E27FC236}">
                  <a16:creationId xmlns:a16="http://schemas.microsoft.com/office/drawing/2014/main" id="{318D2E1F-A776-167D-7AAA-994B8EFD5E8F}"/>
                </a:ext>
              </a:extLst>
            </p:cNvPr>
            <p:cNvSpPr/>
            <p:nvPr/>
          </p:nvSpPr>
          <p:spPr>
            <a:xfrm>
              <a:off x="3047118" y="1618589"/>
              <a:ext cx="769587" cy="259030"/>
            </a:xfrm>
            <a:custGeom>
              <a:avLst/>
              <a:gdLst/>
              <a:ahLst/>
              <a:cxnLst/>
              <a:rect l="l" t="t" r="r" b="b"/>
              <a:pathLst>
                <a:path w="9332" h="3141" extrusionOk="0">
                  <a:moveTo>
                    <a:pt x="9030" y="1"/>
                  </a:moveTo>
                  <a:cubicBezTo>
                    <a:pt x="9025" y="1"/>
                    <a:pt x="9020" y="1"/>
                    <a:pt x="9015" y="1"/>
                  </a:cubicBezTo>
                  <a:cubicBezTo>
                    <a:pt x="8873" y="9"/>
                    <a:pt x="8768" y="135"/>
                    <a:pt x="8784" y="275"/>
                  </a:cubicBezTo>
                  <a:cubicBezTo>
                    <a:pt x="8829" y="1076"/>
                    <a:pt x="8226" y="1917"/>
                    <a:pt x="7317" y="2319"/>
                  </a:cubicBezTo>
                  <a:cubicBezTo>
                    <a:pt x="6820" y="2540"/>
                    <a:pt x="6249" y="2649"/>
                    <a:pt x="5589" y="2649"/>
                  </a:cubicBezTo>
                  <a:cubicBezTo>
                    <a:pt x="5232" y="2649"/>
                    <a:pt x="4849" y="2617"/>
                    <a:pt x="4437" y="2554"/>
                  </a:cubicBezTo>
                  <a:cubicBezTo>
                    <a:pt x="3528" y="2413"/>
                    <a:pt x="1326" y="1900"/>
                    <a:pt x="512" y="175"/>
                  </a:cubicBezTo>
                  <a:cubicBezTo>
                    <a:pt x="474" y="78"/>
                    <a:pt x="381" y="20"/>
                    <a:pt x="283" y="20"/>
                  </a:cubicBezTo>
                  <a:cubicBezTo>
                    <a:pt x="248" y="20"/>
                    <a:pt x="213" y="27"/>
                    <a:pt x="179" y="43"/>
                  </a:cubicBezTo>
                  <a:cubicBezTo>
                    <a:pt x="51" y="104"/>
                    <a:pt x="1" y="260"/>
                    <a:pt x="68" y="385"/>
                  </a:cubicBezTo>
                  <a:cubicBezTo>
                    <a:pt x="982" y="2322"/>
                    <a:pt x="3376" y="2887"/>
                    <a:pt x="4362" y="3039"/>
                  </a:cubicBezTo>
                  <a:cubicBezTo>
                    <a:pt x="4768" y="3104"/>
                    <a:pt x="5177" y="3137"/>
                    <a:pt x="5588" y="3140"/>
                  </a:cubicBezTo>
                  <a:cubicBezTo>
                    <a:pt x="6317" y="3140"/>
                    <a:pt x="6955" y="3017"/>
                    <a:pt x="7515" y="2769"/>
                  </a:cubicBezTo>
                  <a:cubicBezTo>
                    <a:pt x="8607" y="2287"/>
                    <a:pt x="9331" y="1249"/>
                    <a:pt x="9275" y="248"/>
                  </a:cubicBezTo>
                  <a:cubicBezTo>
                    <a:pt x="9275" y="111"/>
                    <a:pt x="9165" y="1"/>
                    <a:pt x="90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2">
              <a:extLst>
                <a:ext uri="{FF2B5EF4-FFF2-40B4-BE49-F238E27FC236}">
                  <a16:creationId xmlns:a16="http://schemas.microsoft.com/office/drawing/2014/main" id="{B73F9A6B-09E4-9056-AD7D-81C01194CF53}"/>
                </a:ext>
              </a:extLst>
            </p:cNvPr>
            <p:cNvSpPr/>
            <p:nvPr/>
          </p:nvSpPr>
          <p:spPr>
            <a:xfrm>
              <a:off x="3767806" y="1646711"/>
              <a:ext cx="463137" cy="257711"/>
            </a:xfrm>
            <a:custGeom>
              <a:avLst/>
              <a:gdLst/>
              <a:ahLst/>
              <a:cxnLst/>
              <a:rect l="l" t="t" r="r" b="b"/>
              <a:pathLst>
                <a:path w="5616" h="3125" extrusionOk="0">
                  <a:moveTo>
                    <a:pt x="285" y="1"/>
                  </a:moveTo>
                  <a:cubicBezTo>
                    <a:pt x="250" y="1"/>
                    <a:pt x="214" y="8"/>
                    <a:pt x="180" y="24"/>
                  </a:cubicBezTo>
                  <a:cubicBezTo>
                    <a:pt x="51" y="86"/>
                    <a:pt x="0" y="243"/>
                    <a:pt x="71" y="369"/>
                  </a:cubicBezTo>
                  <a:cubicBezTo>
                    <a:pt x="154" y="543"/>
                    <a:pt x="249" y="710"/>
                    <a:pt x="359" y="869"/>
                  </a:cubicBezTo>
                  <a:cubicBezTo>
                    <a:pt x="1413" y="2407"/>
                    <a:pt x="3467" y="2885"/>
                    <a:pt x="4364" y="3023"/>
                  </a:cubicBezTo>
                  <a:cubicBezTo>
                    <a:pt x="4578" y="3055"/>
                    <a:pt x="4782" y="3079"/>
                    <a:pt x="4981" y="3096"/>
                  </a:cubicBezTo>
                  <a:cubicBezTo>
                    <a:pt x="5150" y="3110"/>
                    <a:pt x="5316" y="3120"/>
                    <a:pt x="5476" y="3120"/>
                  </a:cubicBezTo>
                  <a:cubicBezTo>
                    <a:pt x="5513" y="3124"/>
                    <a:pt x="5552" y="3124"/>
                    <a:pt x="5590" y="3124"/>
                  </a:cubicBezTo>
                  <a:lnTo>
                    <a:pt x="5616" y="3124"/>
                  </a:lnTo>
                  <a:lnTo>
                    <a:pt x="5229" y="2621"/>
                  </a:lnTo>
                  <a:cubicBezTo>
                    <a:pt x="4965" y="2607"/>
                    <a:pt x="4702" y="2579"/>
                    <a:pt x="4440" y="2538"/>
                  </a:cubicBezTo>
                  <a:cubicBezTo>
                    <a:pt x="3538" y="2399"/>
                    <a:pt x="1357" y="1891"/>
                    <a:pt x="532" y="191"/>
                  </a:cubicBezTo>
                  <a:cubicBezTo>
                    <a:pt x="525" y="180"/>
                    <a:pt x="519" y="170"/>
                    <a:pt x="515" y="158"/>
                  </a:cubicBezTo>
                  <a:cubicBezTo>
                    <a:pt x="477" y="60"/>
                    <a:pt x="38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2">
              <a:extLst>
                <a:ext uri="{FF2B5EF4-FFF2-40B4-BE49-F238E27FC236}">
                  <a16:creationId xmlns:a16="http://schemas.microsoft.com/office/drawing/2014/main" id="{899A0871-2C21-FB84-0336-C53661210340}"/>
                </a:ext>
              </a:extLst>
            </p:cNvPr>
            <p:cNvSpPr/>
            <p:nvPr/>
          </p:nvSpPr>
          <p:spPr>
            <a:xfrm>
              <a:off x="1193399" y="1357413"/>
              <a:ext cx="769504" cy="257711"/>
            </a:xfrm>
            <a:custGeom>
              <a:avLst/>
              <a:gdLst/>
              <a:ahLst/>
              <a:cxnLst/>
              <a:rect l="l" t="t" r="r" b="b"/>
              <a:pathLst>
                <a:path w="9331" h="3125" extrusionOk="0">
                  <a:moveTo>
                    <a:pt x="9027" y="0"/>
                  </a:moveTo>
                  <a:cubicBezTo>
                    <a:pt x="9023" y="0"/>
                    <a:pt x="9019" y="0"/>
                    <a:pt x="9015" y="1"/>
                  </a:cubicBezTo>
                  <a:cubicBezTo>
                    <a:pt x="8880" y="8"/>
                    <a:pt x="8776" y="124"/>
                    <a:pt x="8784" y="259"/>
                  </a:cubicBezTo>
                  <a:cubicBezTo>
                    <a:pt x="8829" y="1061"/>
                    <a:pt x="8226" y="1901"/>
                    <a:pt x="7316" y="2303"/>
                  </a:cubicBezTo>
                  <a:cubicBezTo>
                    <a:pt x="6819" y="2523"/>
                    <a:pt x="6248" y="2632"/>
                    <a:pt x="5588" y="2632"/>
                  </a:cubicBezTo>
                  <a:cubicBezTo>
                    <a:pt x="5231" y="2632"/>
                    <a:pt x="4848" y="2600"/>
                    <a:pt x="4437" y="2537"/>
                  </a:cubicBezTo>
                  <a:cubicBezTo>
                    <a:pt x="3527" y="2396"/>
                    <a:pt x="1324" y="1884"/>
                    <a:pt x="512" y="158"/>
                  </a:cubicBezTo>
                  <a:cubicBezTo>
                    <a:pt x="474" y="62"/>
                    <a:pt x="381" y="4"/>
                    <a:pt x="283" y="4"/>
                  </a:cubicBezTo>
                  <a:cubicBezTo>
                    <a:pt x="248" y="4"/>
                    <a:pt x="212" y="11"/>
                    <a:pt x="179" y="27"/>
                  </a:cubicBezTo>
                  <a:cubicBezTo>
                    <a:pt x="51" y="88"/>
                    <a:pt x="0" y="244"/>
                    <a:pt x="68" y="367"/>
                  </a:cubicBezTo>
                  <a:cubicBezTo>
                    <a:pt x="981" y="2306"/>
                    <a:pt x="3374" y="2870"/>
                    <a:pt x="4361" y="3023"/>
                  </a:cubicBezTo>
                  <a:cubicBezTo>
                    <a:pt x="4767" y="3088"/>
                    <a:pt x="5177" y="3122"/>
                    <a:pt x="5587" y="3124"/>
                  </a:cubicBezTo>
                  <a:cubicBezTo>
                    <a:pt x="6317" y="3124"/>
                    <a:pt x="6954" y="3001"/>
                    <a:pt x="7514" y="2752"/>
                  </a:cubicBezTo>
                  <a:cubicBezTo>
                    <a:pt x="8607" y="2270"/>
                    <a:pt x="9331" y="1233"/>
                    <a:pt x="9275" y="231"/>
                  </a:cubicBezTo>
                  <a:cubicBezTo>
                    <a:pt x="9265" y="102"/>
                    <a:pt x="9157" y="0"/>
                    <a:pt x="9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2">
              <a:extLst>
                <a:ext uri="{FF2B5EF4-FFF2-40B4-BE49-F238E27FC236}">
                  <a16:creationId xmlns:a16="http://schemas.microsoft.com/office/drawing/2014/main" id="{C48ABB65-4E69-ED34-03BB-BD9341007799}"/>
                </a:ext>
              </a:extLst>
            </p:cNvPr>
            <p:cNvSpPr/>
            <p:nvPr/>
          </p:nvSpPr>
          <p:spPr>
            <a:xfrm>
              <a:off x="2006205" y="1842655"/>
              <a:ext cx="769587" cy="257299"/>
            </a:xfrm>
            <a:custGeom>
              <a:avLst/>
              <a:gdLst/>
              <a:ahLst/>
              <a:cxnLst/>
              <a:rect l="l" t="t" r="r" b="b"/>
              <a:pathLst>
                <a:path w="9332" h="3120" extrusionOk="0">
                  <a:moveTo>
                    <a:pt x="285" y="0"/>
                  </a:moveTo>
                  <a:cubicBezTo>
                    <a:pt x="250" y="0"/>
                    <a:pt x="214" y="8"/>
                    <a:pt x="179" y="24"/>
                  </a:cubicBezTo>
                  <a:cubicBezTo>
                    <a:pt x="51" y="84"/>
                    <a:pt x="1" y="241"/>
                    <a:pt x="70" y="364"/>
                  </a:cubicBezTo>
                  <a:cubicBezTo>
                    <a:pt x="982" y="2303"/>
                    <a:pt x="3376" y="2867"/>
                    <a:pt x="4363" y="3019"/>
                  </a:cubicBezTo>
                  <a:cubicBezTo>
                    <a:pt x="4768" y="3083"/>
                    <a:pt x="5177" y="3117"/>
                    <a:pt x="5588" y="3120"/>
                  </a:cubicBezTo>
                  <a:cubicBezTo>
                    <a:pt x="6319" y="3120"/>
                    <a:pt x="6955" y="2996"/>
                    <a:pt x="7515" y="2749"/>
                  </a:cubicBezTo>
                  <a:cubicBezTo>
                    <a:pt x="8607" y="2265"/>
                    <a:pt x="9331" y="1230"/>
                    <a:pt x="9275" y="228"/>
                  </a:cubicBezTo>
                  <a:cubicBezTo>
                    <a:pt x="9260" y="103"/>
                    <a:pt x="9155" y="10"/>
                    <a:pt x="9030" y="10"/>
                  </a:cubicBezTo>
                  <a:cubicBezTo>
                    <a:pt x="9026" y="10"/>
                    <a:pt x="9021" y="10"/>
                    <a:pt x="9017" y="10"/>
                  </a:cubicBezTo>
                  <a:cubicBezTo>
                    <a:pt x="8887" y="18"/>
                    <a:pt x="8785" y="125"/>
                    <a:pt x="8785" y="256"/>
                  </a:cubicBezTo>
                  <a:cubicBezTo>
                    <a:pt x="8830" y="1057"/>
                    <a:pt x="8226" y="1898"/>
                    <a:pt x="7317" y="2300"/>
                  </a:cubicBezTo>
                  <a:cubicBezTo>
                    <a:pt x="6820" y="2519"/>
                    <a:pt x="6248" y="2629"/>
                    <a:pt x="5587" y="2629"/>
                  </a:cubicBezTo>
                  <a:cubicBezTo>
                    <a:pt x="5231" y="2629"/>
                    <a:pt x="4848" y="2597"/>
                    <a:pt x="4438" y="2534"/>
                  </a:cubicBezTo>
                  <a:cubicBezTo>
                    <a:pt x="3528" y="2393"/>
                    <a:pt x="1326" y="1880"/>
                    <a:pt x="514" y="155"/>
                  </a:cubicBezTo>
                  <a:cubicBezTo>
                    <a:pt x="475" y="58"/>
                    <a:pt x="383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2">
              <a:extLst>
                <a:ext uri="{FF2B5EF4-FFF2-40B4-BE49-F238E27FC236}">
                  <a16:creationId xmlns:a16="http://schemas.microsoft.com/office/drawing/2014/main" id="{7079BADB-C35D-58BB-CF6B-D6FFF87AEBF8}"/>
                </a:ext>
              </a:extLst>
            </p:cNvPr>
            <p:cNvSpPr/>
            <p:nvPr/>
          </p:nvSpPr>
          <p:spPr>
            <a:xfrm>
              <a:off x="2733244" y="1853871"/>
              <a:ext cx="769587" cy="257711"/>
            </a:xfrm>
            <a:custGeom>
              <a:avLst/>
              <a:gdLst/>
              <a:ahLst/>
              <a:cxnLst/>
              <a:rect l="l" t="t" r="r" b="b"/>
              <a:pathLst>
                <a:path w="9332" h="3125" extrusionOk="0">
                  <a:moveTo>
                    <a:pt x="9027" y="0"/>
                  </a:moveTo>
                  <a:cubicBezTo>
                    <a:pt x="9024" y="0"/>
                    <a:pt x="9020" y="0"/>
                    <a:pt x="9017" y="0"/>
                  </a:cubicBezTo>
                  <a:cubicBezTo>
                    <a:pt x="8882" y="9"/>
                    <a:pt x="8778" y="126"/>
                    <a:pt x="8785" y="261"/>
                  </a:cubicBezTo>
                  <a:cubicBezTo>
                    <a:pt x="8831" y="1062"/>
                    <a:pt x="8227" y="1903"/>
                    <a:pt x="7317" y="2305"/>
                  </a:cubicBezTo>
                  <a:cubicBezTo>
                    <a:pt x="6820" y="2524"/>
                    <a:pt x="6248" y="2633"/>
                    <a:pt x="5587" y="2633"/>
                  </a:cubicBezTo>
                  <a:cubicBezTo>
                    <a:pt x="5231" y="2633"/>
                    <a:pt x="4848" y="2602"/>
                    <a:pt x="4438" y="2538"/>
                  </a:cubicBezTo>
                  <a:cubicBezTo>
                    <a:pt x="3530" y="2398"/>
                    <a:pt x="1327" y="1884"/>
                    <a:pt x="514" y="159"/>
                  </a:cubicBezTo>
                  <a:cubicBezTo>
                    <a:pt x="475" y="62"/>
                    <a:pt x="383" y="5"/>
                    <a:pt x="286" y="5"/>
                  </a:cubicBezTo>
                  <a:cubicBezTo>
                    <a:pt x="251" y="5"/>
                    <a:pt x="215" y="12"/>
                    <a:pt x="181" y="29"/>
                  </a:cubicBezTo>
                  <a:cubicBezTo>
                    <a:pt x="51" y="89"/>
                    <a:pt x="1" y="245"/>
                    <a:pt x="70" y="369"/>
                  </a:cubicBezTo>
                  <a:cubicBezTo>
                    <a:pt x="982" y="2308"/>
                    <a:pt x="3376" y="2871"/>
                    <a:pt x="4363" y="3023"/>
                  </a:cubicBezTo>
                  <a:cubicBezTo>
                    <a:pt x="4768" y="3088"/>
                    <a:pt x="5179" y="3122"/>
                    <a:pt x="5589" y="3124"/>
                  </a:cubicBezTo>
                  <a:cubicBezTo>
                    <a:pt x="6319" y="3124"/>
                    <a:pt x="6956" y="3002"/>
                    <a:pt x="7517" y="2753"/>
                  </a:cubicBezTo>
                  <a:cubicBezTo>
                    <a:pt x="8608" y="2270"/>
                    <a:pt x="9332" y="1235"/>
                    <a:pt x="9275" y="232"/>
                  </a:cubicBezTo>
                  <a:cubicBezTo>
                    <a:pt x="9267" y="101"/>
                    <a:pt x="9158" y="0"/>
                    <a:pt x="9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2">
              <a:extLst>
                <a:ext uri="{FF2B5EF4-FFF2-40B4-BE49-F238E27FC236}">
                  <a16:creationId xmlns:a16="http://schemas.microsoft.com/office/drawing/2014/main" id="{4D05C698-7F19-818F-16C7-A14755F5E747}"/>
                </a:ext>
              </a:extLst>
            </p:cNvPr>
            <p:cNvSpPr/>
            <p:nvPr/>
          </p:nvSpPr>
          <p:spPr>
            <a:xfrm>
              <a:off x="3454180" y="1877704"/>
              <a:ext cx="769587" cy="257711"/>
            </a:xfrm>
            <a:custGeom>
              <a:avLst/>
              <a:gdLst/>
              <a:ahLst/>
              <a:cxnLst/>
              <a:rect l="l" t="t" r="r" b="b"/>
              <a:pathLst>
                <a:path w="9332" h="3125" extrusionOk="0">
                  <a:moveTo>
                    <a:pt x="9027" y="1"/>
                  </a:moveTo>
                  <a:cubicBezTo>
                    <a:pt x="9024" y="1"/>
                    <a:pt x="9020" y="1"/>
                    <a:pt x="9016" y="1"/>
                  </a:cubicBezTo>
                  <a:cubicBezTo>
                    <a:pt x="8881" y="10"/>
                    <a:pt x="8777" y="125"/>
                    <a:pt x="8784" y="261"/>
                  </a:cubicBezTo>
                  <a:cubicBezTo>
                    <a:pt x="8831" y="1063"/>
                    <a:pt x="8226" y="1903"/>
                    <a:pt x="7317" y="2305"/>
                  </a:cubicBezTo>
                  <a:cubicBezTo>
                    <a:pt x="6820" y="2525"/>
                    <a:pt x="6250" y="2634"/>
                    <a:pt x="5590" y="2634"/>
                  </a:cubicBezTo>
                  <a:cubicBezTo>
                    <a:pt x="5232" y="2634"/>
                    <a:pt x="4849" y="2602"/>
                    <a:pt x="4438" y="2539"/>
                  </a:cubicBezTo>
                  <a:cubicBezTo>
                    <a:pt x="3529" y="2398"/>
                    <a:pt x="1326" y="1885"/>
                    <a:pt x="514" y="160"/>
                  </a:cubicBezTo>
                  <a:cubicBezTo>
                    <a:pt x="475" y="63"/>
                    <a:pt x="382" y="4"/>
                    <a:pt x="284" y="4"/>
                  </a:cubicBezTo>
                  <a:cubicBezTo>
                    <a:pt x="249" y="4"/>
                    <a:pt x="213" y="12"/>
                    <a:pt x="179" y="28"/>
                  </a:cubicBezTo>
                  <a:cubicBezTo>
                    <a:pt x="51" y="88"/>
                    <a:pt x="1" y="244"/>
                    <a:pt x="69" y="369"/>
                  </a:cubicBezTo>
                  <a:cubicBezTo>
                    <a:pt x="982" y="2308"/>
                    <a:pt x="3376" y="2872"/>
                    <a:pt x="4363" y="3024"/>
                  </a:cubicBezTo>
                  <a:cubicBezTo>
                    <a:pt x="4768" y="3088"/>
                    <a:pt x="5178" y="3122"/>
                    <a:pt x="5589" y="3125"/>
                  </a:cubicBezTo>
                  <a:cubicBezTo>
                    <a:pt x="6319" y="3125"/>
                    <a:pt x="6955" y="3001"/>
                    <a:pt x="7516" y="2754"/>
                  </a:cubicBezTo>
                  <a:cubicBezTo>
                    <a:pt x="8607" y="2272"/>
                    <a:pt x="9331" y="1234"/>
                    <a:pt x="9275" y="233"/>
                  </a:cubicBezTo>
                  <a:cubicBezTo>
                    <a:pt x="9266" y="102"/>
                    <a:pt x="9157" y="1"/>
                    <a:pt x="90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2">
              <a:extLst>
                <a:ext uri="{FF2B5EF4-FFF2-40B4-BE49-F238E27FC236}">
                  <a16:creationId xmlns:a16="http://schemas.microsoft.com/office/drawing/2014/main" id="{5EF139D6-236F-D5BE-2548-EFC3A09BF535}"/>
                </a:ext>
              </a:extLst>
            </p:cNvPr>
            <p:cNvSpPr/>
            <p:nvPr/>
          </p:nvSpPr>
          <p:spPr>
            <a:xfrm>
              <a:off x="1908563" y="1372917"/>
              <a:ext cx="769587" cy="257711"/>
            </a:xfrm>
            <a:custGeom>
              <a:avLst/>
              <a:gdLst/>
              <a:ahLst/>
              <a:cxnLst/>
              <a:rect l="l" t="t" r="r" b="b"/>
              <a:pathLst>
                <a:path w="9332" h="3125" extrusionOk="0">
                  <a:moveTo>
                    <a:pt x="9027" y="1"/>
                  </a:moveTo>
                  <a:cubicBezTo>
                    <a:pt x="9024" y="1"/>
                    <a:pt x="9020" y="1"/>
                    <a:pt x="9017" y="1"/>
                  </a:cubicBezTo>
                  <a:cubicBezTo>
                    <a:pt x="8880" y="9"/>
                    <a:pt x="8778" y="125"/>
                    <a:pt x="8785" y="261"/>
                  </a:cubicBezTo>
                  <a:cubicBezTo>
                    <a:pt x="8830" y="1061"/>
                    <a:pt x="8227" y="1902"/>
                    <a:pt x="7317" y="2304"/>
                  </a:cubicBezTo>
                  <a:cubicBezTo>
                    <a:pt x="6821" y="2525"/>
                    <a:pt x="6249" y="2634"/>
                    <a:pt x="5589" y="2634"/>
                  </a:cubicBezTo>
                  <a:cubicBezTo>
                    <a:pt x="5232" y="2634"/>
                    <a:pt x="4849" y="2602"/>
                    <a:pt x="4438" y="2539"/>
                  </a:cubicBezTo>
                  <a:cubicBezTo>
                    <a:pt x="3528" y="2398"/>
                    <a:pt x="1327" y="1885"/>
                    <a:pt x="514" y="160"/>
                  </a:cubicBezTo>
                  <a:cubicBezTo>
                    <a:pt x="475" y="63"/>
                    <a:pt x="382" y="4"/>
                    <a:pt x="284" y="4"/>
                  </a:cubicBezTo>
                  <a:cubicBezTo>
                    <a:pt x="249" y="4"/>
                    <a:pt x="214" y="12"/>
                    <a:pt x="179" y="28"/>
                  </a:cubicBezTo>
                  <a:cubicBezTo>
                    <a:pt x="52" y="88"/>
                    <a:pt x="1" y="244"/>
                    <a:pt x="70" y="369"/>
                  </a:cubicBezTo>
                  <a:cubicBezTo>
                    <a:pt x="982" y="2308"/>
                    <a:pt x="3376" y="2872"/>
                    <a:pt x="4363" y="3024"/>
                  </a:cubicBezTo>
                  <a:cubicBezTo>
                    <a:pt x="4768" y="3088"/>
                    <a:pt x="5177" y="3122"/>
                    <a:pt x="5588" y="3125"/>
                  </a:cubicBezTo>
                  <a:cubicBezTo>
                    <a:pt x="6319" y="3125"/>
                    <a:pt x="6956" y="3001"/>
                    <a:pt x="7515" y="2754"/>
                  </a:cubicBezTo>
                  <a:cubicBezTo>
                    <a:pt x="8608" y="2271"/>
                    <a:pt x="9332" y="1234"/>
                    <a:pt x="9275" y="233"/>
                  </a:cubicBezTo>
                  <a:cubicBezTo>
                    <a:pt x="9266" y="101"/>
                    <a:pt x="9158" y="1"/>
                    <a:pt x="90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2">
              <a:extLst>
                <a:ext uri="{FF2B5EF4-FFF2-40B4-BE49-F238E27FC236}">
                  <a16:creationId xmlns:a16="http://schemas.microsoft.com/office/drawing/2014/main" id="{CAF72FB1-19BF-8F5A-CF43-9BEFA4DEBE45}"/>
                </a:ext>
              </a:extLst>
            </p:cNvPr>
            <p:cNvSpPr/>
            <p:nvPr/>
          </p:nvSpPr>
          <p:spPr>
            <a:xfrm>
              <a:off x="2629664" y="1371680"/>
              <a:ext cx="769422" cy="258948"/>
            </a:xfrm>
            <a:custGeom>
              <a:avLst/>
              <a:gdLst/>
              <a:ahLst/>
              <a:cxnLst/>
              <a:rect l="l" t="t" r="r" b="b"/>
              <a:pathLst>
                <a:path w="9330" h="3140" extrusionOk="0">
                  <a:moveTo>
                    <a:pt x="9028" y="0"/>
                  </a:moveTo>
                  <a:cubicBezTo>
                    <a:pt x="9023" y="0"/>
                    <a:pt x="9018" y="0"/>
                    <a:pt x="9013" y="0"/>
                  </a:cubicBezTo>
                  <a:cubicBezTo>
                    <a:pt x="8871" y="9"/>
                    <a:pt x="8766" y="134"/>
                    <a:pt x="8783" y="275"/>
                  </a:cubicBezTo>
                  <a:cubicBezTo>
                    <a:pt x="8827" y="1076"/>
                    <a:pt x="8224" y="1917"/>
                    <a:pt x="7315" y="2319"/>
                  </a:cubicBezTo>
                  <a:cubicBezTo>
                    <a:pt x="6818" y="2540"/>
                    <a:pt x="6247" y="2648"/>
                    <a:pt x="5587" y="2648"/>
                  </a:cubicBezTo>
                  <a:cubicBezTo>
                    <a:pt x="5230" y="2648"/>
                    <a:pt x="4847" y="2617"/>
                    <a:pt x="4436" y="2554"/>
                  </a:cubicBezTo>
                  <a:cubicBezTo>
                    <a:pt x="3526" y="2413"/>
                    <a:pt x="1324" y="1900"/>
                    <a:pt x="512" y="175"/>
                  </a:cubicBezTo>
                  <a:cubicBezTo>
                    <a:pt x="472" y="79"/>
                    <a:pt x="380" y="21"/>
                    <a:pt x="283" y="21"/>
                  </a:cubicBezTo>
                  <a:cubicBezTo>
                    <a:pt x="248" y="21"/>
                    <a:pt x="212" y="28"/>
                    <a:pt x="179" y="44"/>
                  </a:cubicBezTo>
                  <a:cubicBezTo>
                    <a:pt x="51" y="104"/>
                    <a:pt x="0" y="259"/>
                    <a:pt x="68" y="384"/>
                  </a:cubicBezTo>
                  <a:cubicBezTo>
                    <a:pt x="980" y="2323"/>
                    <a:pt x="3374" y="2887"/>
                    <a:pt x="4361" y="3039"/>
                  </a:cubicBezTo>
                  <a:cubicBezTo>
                    <a:pt x="4766" y="3103"/>
                    <a:pt x="5175" y="3137"/>
                    <a:pt x="5586" y="3140"/>
                  </a:cubicBezTo>
                  <a:cubicBezTo>
                    <a:pt x="6317" y="3140"/>
                    <a:pt x="6953" y="3016"/>
                    <a:pt x="7513" y="2769"/>
                  </a:cubicBezTo>
                  <a:cubicBezTo>
                    <a:pt x="8605" y="2285"/>
                    <a:pt x="9329" y="1249"/>
                    <a:pt x="9273" y="248"/>
                  </a:cubicBezTo>
                  <a:cubicBezTo>
                    <a:pt x="9275" y="111"/>
                    <a:pt x="9163" y="0"/>
                    <a:pt x="9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2">
              <a:extLst>
                <a:ext uri="{FF2B5EF4-FFF2-40B4-BE49-F238E27FC236}">
                  <a16:creationId xmlns:a16="http://schemas.microsoft.com/office/drawing/2014/main" id="{9B661479-3028-7584-B39E-2FAA1ED3D04A}"/>
                </a:ext>
              </a:extLst>
            </p:cNvPr>
            <p:cNvSpPr/>
            <p:nvPr/>
          </p:nvSpPr>
          <p:spPr>
            <a:xfrm>
              <a:off x="3351920" y="1388091"/>
              <a:ext cx="644978" cy="255567"/>
            </a:xfrm>
            <a:custGeom>
              <a:avLst/>
              <a:gdLst/>
              <a:ahLst/>
              <a:cxnLst/>
              <a:rect l="l" t="t" r="r" b="b"/>
              <a:pathLst>
                <a:path w="7821" h="3099" extrusionOk="0">
                  <a:moveTo>
                    <a:pt x="277" y="0"/>
                  </a:moveTo>
                  <a:cubicBezTo>
                    <a:pt x="239" y="0"/>
                    <a:pt x="200" y="9"/>
                    <a:pt x="164" y="28"/>
                  </a:cubicBezTo>
                  <a:cubicBezTo>
                    <a:pt x="50" y="87"/>
                    <a:pt x="1" y="223"/>
                    <a:pt x="51" y="341"/>
                  </a:cubicBezTo>
                  <a:cubicBezTo>
                    <a:pt x="144" y="540"/>
                    <a:pt x="255" y="728"/>
                    <a:pt x="382" y="904"/>
                  </a:cubicBezTo>
                  <a:cubicBezTo>
                    <a:pt x="1447" y="2394"/>
                    <a:pt x="3462" y="2861"/>
                    <a:pt x="4346" y="2997"/>
                  </a:cubicBezTo>
                  <a:cubicBezTo>
                    <a:pt x="4602" y="3036"/>
                    <a:pt x="4849" y="3063"/>
                    <a:pt x="5088" y="3079"/>
                  </a:cubicBezTo>
                  <a:cubicBezTo>
                    <a:pt x="5254" y="3091"/>
                    <a:pt x="5415" y="3098"/>
                    <a:pt x="5571" y="3098"/>
                  </a:cubicBezTo>
                  <a:lnTo>
                    <a:pt x="5582" y="3098"/>
                  </a:lnTo>
                  <a:cubicBezTo>
                    <a:pt x="6307" y="3097"/>
                    <a:pt x="6940" y="2973"/>
                    <a:pt x="7497" y="2727"/>
                  </a:cubicBezTo>
                  <a:cubicBezTo>
                    <a:pt x="7608" y="2678"/>
                    <a:pt x="7715" y="2623"/>
                    <a:pt x="7820" y="2561"/>
                  </a:cubicBezTo>
                  <a:lnTo>
                    <a:pt x="7518" y="2168"/>
                  </a:lnTo>
                  <a:cubicBezTo>
                    <a:pt x="7448" y="2207"/>
                    <a:pt x="7374" y="2245"/>
                    <a:pt x="7298" y="2277"/>
                  </a:cubicBezTo>
                  <a:cubicBezTo>
                    <a:pt x="6802" y="2498"/>
                    <a:pt x="6232" y="2607"/>
                    <a:pt x="5572" y="2607"/>
                  </a:cubicBezTo>
                  <a:cubicBezTo>
                    <a:pt x="5215" y="2607"/>
                    <a:pt x="4832" y="2575"/>
                    <a:pt x="4421" y="2512"/>
                  </a:cubicBezTo>
                  <a:cubicBezTo>
                    <a:pt x="3518" y="2373"/>
                    <a:pt x="1345" y="1867"/>
                    <a:pt x="519" y="177"/>
                  </a:cubicBezTo>
                  <a:cubicBezTo>
                    <a:pt x="511" y="161"/>
                    <a:pt x="503" y="147"/>
                    <a:pt x="497" y="132"/>
                  </a:cubicBezTo>
                  <a:cubicBezTo>
                    <a:pt x="493" y="126"/>
                    <a:pt x="490" y="121"/>
                    <a:pt x="487" y="116"/>
                  </a:cubicBezTo>
                  <a:cubicBezTo>
                    <a:pt x="440" y="42"/>
                    <a:pt x="360" y="0"/>
                    <a:pt x="2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2">
              <a:extLst>
                <a:ext uri="{FF2B5EF4-FFF2-40B4-BE49-F238E27FC236}">
                  <a16:creationId xmlns:a16="http://schemas.microsoft.com/office/drawing/2014/main" id="{959BC593-45A9-F59D-D412-834D7D1B2824}"/>
                </a:ext>
              </a:extLst>
            </p:cNvPr>
            <p:cNvSpPr/>
            <p:nvPr/>
          </p:nvSpPr>
          <p:spPr>
            <a:xfrm>
              <a:off x="1475193" y="1139203"/>
              <a:ext cx="768102" cy="258865"/>
            </a:xfrm>
            <a:custGeom>
              <a:avLst/>
              <a:gdLst/>
              <a:ahLst/>
              <a:cxnLst/>
              <a:rect l="l" t="t" r="r" b="b"/>
              <a:pathLst>
                <a:path w="9314" h="3139" extrusionOk="0">
                  <a:moveTo>
                    <a:pt x="9012" y="0"/>
                  </a:moveTo>
                  <a:cubicBezTo>
                    <a:pt x="9007" y="0"/>
                    <a:pt x="9002" y="0"/>
                    <a:pt x="8997" y="1"/>
                  </a:cubicBezTo>
                  <a:cubicBezTo>
                    <a:pt x="8856" y="8"/>
                    <a:pt x="8751" y="133"/>
                    <a:pt x="8766" y="273"/>
                  </a:cubicBezTo>
                  <a:cubicBezTo>
                    <a:pt x="8811" y="1075"/>
                    <a:pt x="8208" y="1915"/>
                    <a:pt x="7299" y="2318"/>
                  </a:cubicBezTo>
                  <a:cubicBezTo>
                    <a:pt x="6802" y="2537"/>
                    <a:pt x="6232" y="2647"/>
                    <a:pt x="5571" y="2647"/>
                  </a:cubicBezTo>
                  <a:cubicBezTo>
                    <a:pt x="5214" y="2647"/>
                    <a:pt x="4831" y="2615"/>
                    <a:pt x="4419" y="2551"/>
                  </a:cubicBezTo>
                  <a:cubicBezTo>
                    <a:pt x="3510" y="2410"/>
                    <a:pt x="1308" y="1899"/>
                    <a:pt x="496" y="174"/>
                  </a:cubicBezTo>
                  <a:cubicBezTo>
                    <a:pt x="450" y="91"/>
                    <a:pt x="365" y="44"/>
                    <a:pt x="277" y="44"/>
                  </a:cubicBezTo>
                  <a:cubicBezTo>
                    <a:pt x="242" y="44"/>
                    <a:pt x="207" y="51"/>
                    <a:pt x="174" y="67"/>
                  </a:cubicBezTo>
                  <a:cubicBezTo>
                    <a:pt x="56" y="123"/>
                    <a:pt x="1" y="261"/>
                    <a:pt x="50" y="383"/>
                  </a:cubicBezTo>
                  <a:cubicBezTo>
                    <a:pt x="964" y="2320"/>
                    <a:pt x="3358" y="2884"/>
                    <a:pt x="4345" y="3037"/>
                  </a:cubicBezTo>
                  <a:cubicBezTo>
                    <a:pt x="4750" y="3102"/>
                    <a:pt x="5159" y="3136"/>
                    <a:pt x="5569" y="3139"/>
                  </a:cubicBezTo>
                  <a:cubicBezTo>
                    <a:pt x="6299" y="3139"/>
                    <a:pt x="6936" y="3015"/>
                    <a:pt x="7497" y="2767"/>
                  </a:cubicBezTo>
                  <a:cubicBezTo>
                    <a:pt x="8589" y="2284"/>
                    <a:pt x="9313" y="1248"/>
                    <a:pt x="9257" y="245"/>
                  </a:cubicBezTo>
                  <a:cubicBezTo>
                    <a:pt x="9257" y="110"/>
                    <a:pt x="9146" y="0"/>
                    <a:pt x="90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2">
              <a:extLst>
                <a:ext uri="{FF2B5EF4-FFF2-40B4-BE49-F238E27FC236}">
                  <a16:creationId xmlns:a16="http://schemas.microsoft.com/office/drawing/2014/main" id="{11921321-A3A1-7B51-C2DF-17ECD38D1AA0}"/>
                </a:ext>
              </a:extLst>
            </p:cNvPr>
            <p:cNvSpPr/>
            <p:nvPr/>
          </p:nvSpPr>
          <p:spPr>
            <a:xfrm>
              <a:off x="2194645" y="1140770"/>
              <a:ext cx="769422" cy="257299"/>
            </a:xfrm>
            <a:custGeom>
              <a:avLst/>
              <a:gdLst/>
              <a:ahLst/>
              <a:cxnLst/>
              <a:rect l="l" t="t" r="r" b="b"/>
              <a:pathLst>
                <a:path w="9330" h="3120" extrusionOk="0">
                  <a:moveTo>
                    <a:pt x="284" y="0"/>
                  </a:moveTo>
                  <a:cubicBezTo>
                    <a:pt x="249" y="0"/>
                    <a:pt x="213" y="8"/>
                    <a:pt x="179" y="24"/>
                  </a:cubicBezTo>
                  <a:cubicBezTo>
                    <a:pt x="51" y="84"/>
                    <a:pt x="0" y="239"/>
                    <a:pt x="68" y="364"/>
                  </a:cubicBezTo>
                  <a:cubicBezTo>
                    <a:pt x="980" y="2301"/>
                    <a:pt x="3374" y="2865"/>
                    <a:pt x="4361" y="3018"/>
                  </a:cubicBezTo>
                  <a:cubicBezTo>
                    <a:pt x="4766" y="3083"/>
                    <a:pt x="5177" y="3117"/>
                    <a:pt x="5587" y="3120"/>
                  </a:cubicBezTo>
                  <a:cubicBezTo>
                    <a:pt x="6317" y="3120"/>
                    <a:pt x="6954" y="2996"/>
                    <a:pt x="7515" y="2748"/>
                  </a:cubicBezTo>
                  <a:cubicBezTo>
                    <a:pt x="8606" y="2265"/>
                    <a:pt x="9330" y="1229"/>
                    <a:pt x="9273" y="226"/>
                  </a:cubicBezTo>
                  <a:cubicBezTo>
                    <a:pt x="9260" y="102"/>
                    <a:pt x="9155" y="9"/>
                    <a:pt x="9032" y="9"/>
                  </a:cubicBezTo>
                  <a:cubicBezTo>
                    <a:pt x="9027" y="9"/>
                    <a:pt x="9021" y="9"/>
                    <a:pt x="9016" y="10"/>
                  </a:cubicBezTo>
                  <a:cubicBezTo>
                    <a:pt x="8885" y="17"/>
                    <a:pt x="8783" y="124"/>
                    <a:pt x="8783" y="254"/>
                  </a:cubicBezTo>
                  <a:cubicBezTo>
                    <a:pt x="8829" y="1056"/>
                    <a:pt x="8225" y="1896"/>
                    <a:pt x="7315" y="2299"/>
                  </a:cubicBezTo>
                  <a:cubicBezTo>
                    <a:pt x="6819" y="2518"/>
                    <a:pt x="6248" y="2628"/>
                    <a:pt x="5588" y="2628"/>
                  </a:cubicBezTo>
                  <a:cubicBezTo>
                    <a:pt x="5231" y="2628"/>
                    <a:pt x="4847" y="2596"/>
                    <a:pt x="4436" y="2532"/>
                  </a:cubicBezTo>
                  <a:cubicBezTo>
                    <a:pt x="3528" y="2391"/>
                    <a:pt x="1325" y="1880"/>
                    <a:pt x="512" y="155"/>
                  </a:cubicBezTo>
                  <a:cubicBezTo>
                    <a:pt x="473" y="58"/>
                    <a:pt x="381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2">
              <a:extLst>
                <a:ext uri="{FF2B5EF4-FFF2-40B4-BE49-F238E27FC236}">
                  <a16:creationId xmlns:a16="http://schemas.microsoft.com/office/drawing/2014/main" id="{7A6A9D30-854E-6E96-81A7-F781A9FEC0A6}"/>
                </a:ext>
              </a:extLst>
            </p:cNvPr>
            <p:cNvSpPr/>
            <p:nvPr/>
          </p:nvSpPr>
          <p:spPr>
            <a:xfrm>
              <a:off x="2925477" y="1141924"/>
              <a:ext cx="760185" cy="256144"/>
            </a:xfrm>
            <a:custGeom>
              <a:avLst/>
              <a:gdLst/>
              <a:ahLst/>
              <a:cxnLst/>
              <a:rect l="l" t="t" r="r" b="b"/>
              <a:pathLst>
                <a:path w="9218" h="3106" extrusionOk="0">
                  <a:moveTo>
                    <a:pt x="255" y="0"/>
                  </a:moveTo>
                  <a:cubicBezTo>
                    <a:pt x="219" y="0"/>
                    <a:pt x="182" y="7"/>
                    <a:pt x="150" y="23"/>
                  </a:cubicBezTo>
                  <a:cubicBezTo>
                    <a:pt x="88" y="52"/>
                    <a:pt x="42" y="105"/>
                    <a:pt x="22" y="170"/>
                  </a:cubicBezTo>
                  <a:cubicBezTo>
                    <a:pt x="1" y="229"/>
                    <a:pt x="5" y="294"/>
                    <a:pt x="32" y="350"/>
                  </a:cubicBezTo>
                  <a:cubicBezTo>
                    <a:pt x="117" y="534"/>
                    <a:pt x="220" y="711"/>
                    <a:pt x="337" y="877"/>
                  </a:cubicBezTo>
                  <a:cubicBezTo>
                    <a:pt x="1397" y="2396"/>
                    <a:pt x="3435" y="2867"/>
                    <a:pt x="4327" y="3004"/>
                  </a:cubicBezTo>
                  <a:cubicBezTo>
                    <a:pt x="4613" y="3049"/>
                    <a:pt x="4903" y="3079"/>
                    <a:pt x="5194" y="3094"/>
                  </a:cubicBezTo>
                  <a:cubicBezTo>
                    <a:pt x="5203" y="3096"/>
                    <a:pt x="5213" y="3098"/>
                    <a:pt x="5222" y="3098"/>
                  </a:cubicBezTo>
                  <a:cubicBezTo>
                    <a:pt x="5225" y="3098"/>
                    <a:pt x="5229" y="3098"/>
                    <a:pt x="5232" y="3097"/>
                  </a:cubicBezTo>
                  <a:cubicBezTo>
                    <a:pt x="5340" y="3103"/>
                    <a:pt x="5446" y="3106"/>
                    <a:pt x="5551" y="3106"/>
                  </a:cubicBezTo>
                  <a:cubicBezTo>
                    <a:pt x="5588" y="3106"/>
                    <a:pt x="5621" y="3106"/>
                    <a:pt x="5657" y="3103"/>
                  </a:cubicBezTo>
                  <a:cubicBezTo>
                    <a:pt x="5662" y="3103"/>
                    <a:pt x="5667" y="3104"/>
                    <a:pt x="5672" y="3104"/>
                  </a:cubicBezTo>
                  <a:cubicBezTo>
                    <a:pt x="5677" y="3104"/>
                    <a:pt x="5683" y="3103"/>
                    <a:pt x="5688" y="3103"/>
                  </a:cubicBezTo>
                  <a:cubicBezTo>
                    <a:pt x="6362" y="3089"/>
                    <a:pt x="6956" y="2966"/>
                    <a:pt x="7479" y="2733"/>
                  </a:cubicBezTo>
                  <a:cubicBezTo>
                    <a:pt x="8418" y="2320"/>
                    <a:pt x="9084" y="1497"/>
                    <a:pt x="9218" y="641"/>
                  </a:cubicBezTo>
                  <a:lnTo>
                    <a:pt x="9216" y="641"/>
                  </a:lnTo>
                  <a:cubicBezTo>
                    <a:pt x="9087" y="502"/>
                    <a:pt x="8927" y="394"/>
                    <a:pt x="8748" y="323"/>
                  </a:cubicBezTo>
                  <a:lnTo>
                    <a:pt x="8748" y="323"/>
                  </a:lnTo>
                  <a:cubicBezTo>
                    <a:pt x="8752" y="1099"/>
                    <a:pt x="8158" y="1895"/>
                    <a:pt x="7280" y="2286"/>
                  </a:cubicBezTo>
                  <a:cubicBezTo>
                    <a:pt x="6784" y="2506"/>
                    <a:pt x="6213" y="2614"/>
                    <a:pt x="5553" y="2614"/>
                  </a:cubicBezTo>
                  <a:cubicBezTo>
                    <a:pt x="5195" y="2614"/>
                    <a:pt x="4812" y="2583"/>
                    <a:pt x="4400" y="2519"/>
                  </a:cubicBezTo>
                  <a:cubicBezTo>
                    <a:pt x="3499" y="2380"/>
                    <a:pt x="1318" y="1873"/>
                    <a:pt x="491" y="173"/>
                  </a:cubicBezTo>
                  <a:cubicBezTo>
                    <a:pt x="486" y="163"/>
                    <a:pt x="480" y="152"/>
                    <a:pt x="476" y="141"/>
                  </a:cubicBezTo>
                  <a:cubicBezTo>
                    <a:pt x="435" y="55"/>
                    <a:pt x="349" y="0"/>
                    <a:pt x="2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2">
              <a:extLst>
                <a:ext uri="{FF2B5EF4-FFF2-40B4-BE49-F238E27FC236}">
                  <a16:creationId xmlns:a16="http://schemas.microsoft.com/office/drawing/2014/main" id="{DCDA735E-C96C-331D-500D-00C0E07D52A4}"/>
                </a:ext>
              </a:extLst>
            </p:cNvPr>
            <p:cNvSpPr/>
            <p:nvPr/>
          </p:nvSpPr>
          <p:spPr>
            <a:xfrm>
              <a:off x="3608725" y="1160974"/>
              <a:ext cx="833746" cy="1093189"/>
            </a:xfrm>
            <a:custGeom>
              <a:avLst/>
              <a:gdLst/>
              <a:ahLst/>
              <a:cxnLst/>
              <a:rect l="l" t="t" r="r" b="b"/>
              <a:pathLst>
                <a:path w="10110" h="13256" extrusionOk="0">
                  <a:moveTo>
                    <a:pt x="1" y="1"/>
                  </a:moveTo>
                  <a:lnTo>
                    <a:pt x="1" y="1"/>
                  </a:lnTo>
                  <a:cubicBezTo>
                    <a:pt x="112" y="2"/>
                    <a:pt x="223" y="18"/>
                    <a:pt x="331" y="47"/>
                  </a:cubicBezTo>
                  <a:lnTo>
                    <a:pt x="331" y="47"/>
                  </a:lnTo>
                  <a:cubicBezTo>
                    <a:pt x="223" y="17"/>
                    <a:pt x="113" y="2"/>
                    <a:pt x="1" y="1"/>
                  </a:cubicBezTo>
                  <a:close/>
                  <a:moveTo>
                    <a:pt x="331" y="47"/>
                  </a:moveTo>
                  <a:cubicBezTo>
                    <a:pt x="382" y="61"/>
                    <a:pt x="432" y="78"/>
                    <a:pt x="481" y="98"/>
                  </a:cubicBezTo>
                  <a:lnTo>
                    <a:pt x="481" y="98"/>
                  </a:lnTo>
                  <a:cubicBezTo>
                    <a:pt x="475" y="95"/>
                    <a:pt x="470" y="93"/>
                    <a:pt x="465" y="91"/>
                  </a:cubicBezTo>
                  <a:cubicBezTo>
                    <a:pt x="421" y="74"/>
                    <a:pt x="376" y="59"/>
                    <a:pt x="331" y="47"/>
                  </a:cubicBezTo>
                  <a:close/>
                  <a:moveTo>
                    <a:pt x="481" y="98"/>
                  </a:moveTo>
                  <a:lnTo>
                    <a:pt x="481" y="98"/>
                  </a:lnTo>
                  <a:cubicBezTo>
                    <a:pt x="516" y="113"/>
                    <a:pt x="551" y="129"/>
                    <a:pt x="585" y="146"/>
                  </a:cubicBezTo>
                  <a:cubicBezTo>
                    <a:pt x="551" y="128"/>
                    <a:pt x="516" y="112"/>
                    <a:pt x="481" y="98"/>
                  </a:cubicBezTo>
                  <a:close/>
                  <a:moveTo>
                    <a:pt x="10104" y="12524"/>
                  </a:moveTo>
                  <a:cubicBezTo>
                    <a:pt x="10107" y="12554"/>
                    <a:pt x="10109" y="12584"/>
                    <a:pt x="10109" y="12614"/>
                  </a:cubicBezTo>
                  <a:lnTo>
                    <a:pt x="10109" y="12614"/>
                  </a:lnTo>
                  <a:cubicBezTo>
                    <a:pt x="10109" y="12584"/>
                    <a:pt x="10107" y="12554"/>
                    <a:pt x="10104" y="12524"/>
                  </a:cubicBezTo>
                  <a:close/>
                  <a:moveTo>
                    <a:pt x="10109" y="12614"/>
                  </a:moveTo>
                  <a:cubicBezTo>
                    <a:pt x="10109" y="12865"/>
                    <a:pt x="9988" y="13105"/>
                    <a:pt x="9781" y="13256"/>
                  </a:cubicBezTo>
                  <a:cubicBezTo>
                    <a:pt x="9988" y="13106"/>
                    <a:pt x="10109" y="12866"/>
                    <a:pt x="10109" y="126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2">
              <a:extLst>
                <a:ext uri="{FF2B5EF4-FFF2-40B4-BE49-F238E27FC236}">
                  <a16:creationId xmlns:a16="http://schemas.microsoft.com/office/drawing/2014/main" id="{7888997D-1946-5962-5B5B-7BC135245BF5}"/>
                </a:ext>
              </a:extLst>
            </p:cNvPr>
            <p:cNvSpPr/>
            <p:nvPr/>
          </p:nvSpPr>
          <p:spPr>
            <a:xfrm>
              <a:off x="1889100" y="1116850"/>
              <a:ext cx="2738221" cy="1148935"/>
            </a:xfrm>
            <a:custGeom>
              <a:avLst/>
              <a:gdLst/>
              <a:ahLst/>
              <a:cxnLst/>
              <a:rect l="l" t="t" r="r" b="b"/>
              <a:pathLst>
                <a:path w="30992" h="13401" extrusionOk="0">
                  <a:moveTo>
                    <a:pt x="20115" y="1"/>
                  </a:moveTo>
                  <a:lnTo>
                    <a:pt x="20981" y="1128"/>
                  </a:lnTo>
                  <a:cubicBezTo>
                    <a:pt x="21197" y="806"/>
                    <a:pt x="21319" y="449"/>
                    <a:pt x="21318" y="96"/>
                  </a:cubicBezTo>
                  <a:cubicBezTo>
                    <a:pt x="21170" y="39"/>
                    <a:pt x="21013" y="8"/>
                    <a:pt x="20854" y="6"/>
                  </a:cubicBezTo>
                  <a:lnTo>
                    <a:pt x="20115" y="1"/>
                  </a:lnTo>
                  <a:close/>
                  <a:moveTo>
                    <a:pt x="21786" y="414"/>
                  </a:moveTo>
                  <a:cubicBezTo>
                    <a:pt x="21724" y="806"/>
                    <a:pt x="21551" y="1192"/>
                    <a:pt x="21291" y="1533"/>
                  </a:cubicBezTo>
                  <a:lnTo>
                    <a:pt x="24177" y="5294"/>
                  </a:lnTo>
                  <a:cubicBezTo>
                    <a:pt x="24473" y="5243"/>
                    <a:pt x="24762" y="5158"/>
                    <a:pt x="25038" y="5037"/>
                  </a:cubicBezTo>
                  <a:cubicBezTo>
                    <a:pt x="25114" y="5004"/>
                    <a:pt x="25187" y="4966"/>
                    <a:pt x="25257" y="4927"/>
                  </a:cubicBezTo>
                  <a:lnTo>
                    <a:pt x="21868" y="510"/>
                  </a:lnTo>
                  <a:cubicBezTo>
                    <a:pt x="21841" y="476"/>
                    <a:pt x="21814" y="445"/>
                    <a:pt x="21786" y="414"/>
                  </a:cubicBezTo>
                  <a:close/>
                  <a:moveTo>
                    <a:pt x="25558" y="5319"/>
                  </a:moveTo>
                  <a:cubicBezTo>
                    <a:pt x="25454" y="5381"/>
                    <a:pt x="25346" y="5436"/>
                    <a:pt x="25236" y="5485"/>
                  </a:cubicBezTo>
                  <a:cubicBezTo>
                    <a:pt x="25001" y="5588"/>
                    <a:pt x="24758" y="5668"/>
                    <a:pt x="24509" y="5727"/>
                  </a:cubicBezTo>
                  <a:lnTo>
                    <a:pt x="26466" y="8277"/>
                  </a:lnTo>
                  <a:cubicBezTo>
                    <a:pt x="26761" y="8353"/>
                    <a:pt x="27023" y="8401"/>
                    <a:pt x="27223" y="8432"/>
                  </a:cubicBezTo>
                  <a:cubicBezTo>
                    <a:pt x="27484" y="8473"/>
                    <a:pt x="27747" y="8501"/>
                    <a:pt x="28011" y="8516"/>
                  </a:cubicBezTo>
                  <a:lnTo>
                    <a:pt x="25558" y="5319"/>
                  </a:lnTo>
                  <a:close/>
                  <a:moveTo>
                    <a:pt x="26929" y="8879"/>
                  </a:moveTo>
                  <a:lnTo>
                    <a:pt x="26929" y="8880"/>
                  </a:lnTo>
                  <a:cubicBezTo>
                    <a:pt x="26929" y="8880"/>
                    <a:pt x="26930" y="8880"/>
                    <a:pt x="26930" y="8880"/>
                  </a:cubicBezTo>
                  <a:lnTo>
                    <a:pt x="26930" y="8880"/>
                  </a:lnTo>
                  <a:lnTo>
                    <a:pt x="26929" y="8879"/>
                  </a:lnTo>
                  <a:close/>
                  <a:moveTo>
                    <a:pt x="26930" y="8880"/>
                  </a:moveTo>
                  <a:lnTo>
                    <a:pt x="27602" y="9758"/>
                  </a:lnTo>
                  <a:cubicBezTo>
                    <a:pt x="27716" y="9510"/>
                    <a:pt x="27774" y="9249"/>
                    <a:pt x="27765" y="8990"/>
                  </a:cubicBezTo>
                  <a:lnTo>
                    <a:pt x="27762" y="8990"/>
                  </a:lnTo>
                  <a:cubicBezTo>
                    <a:pt x="27563" y="8974"/>
                    <a:pt x="27359" y="8949"/>
                    <a:pt x="27145" y="8917"/>
                  </a:cubicBezTo>
                  <a:cubicBezTo>
                    <a:pt x="27080" y="8907"/>
                    <a:pt x="27007" y="8894"/>
                    <a:pt x="26930" y="8880"/>
                  </a:cubicBezTo>
                  <a:close/>
                  <a:moveTo>
                    <a:pt x="28257" y="9014"/>
                  </a:moveTo>
                  <a:lnTo>
                    <a:pt x="28256" y="9015"/>
                  </a:lnTo>
                  <a:cubicBezTo>
                    <a:pt x="28262" y="9415"/>
                    <a:pt x="28143" y="9817"/>
                    <a:pt x="27930" y="10186"/>
                  </a:cubicBezTo>
                  <a:lnTo>
                    <a:pt x="28671" y="11151"/>
                  </a:lnTo>
                  <a:cubicBezTo>
                    <a:pt x="29063" y="11663"/>
                    <a:pt x="28697" y="12401"/>
                    <a:pt x="28055" y="12401"/>
                  </a:cubicBezTo>
                  <a:lnTo>
                    <a:pt x="28048" y="12401"/>
                  </a:lnTo>
                  <a:lnTo>
                    <a:pt x="1" y="12136"/>
                  </a:lnTo>
                  <a:lnTo>
                    <a:pt x="1" y="12136"/>
                  </a:lnTo>
                  <a:lnTo>
                    <a:pt x="223" y="12353"/>
                  </a:lnTo>
                  <a:cubicBezTo>
                    <a:pt x="303" y="12430"/>
                    <a:pt x="369" y="12521"/>
                    <a:pt x="420" y="12620"/>
                  </a:cubicBezTo>
                  <a:lnTo>
                    <a:pt x="420" y="12618"/>
                  </a:lnTo>
                  <a:cubicBezTo>
                    <a:pt x="498" y="12775"/>
                    <a:pt x="536" y="12947"/>
                    <a:pt x="528" y="13122"/>
                  </a:cubicBezTo>
                  <a:lnTo>
                    <a:pt x="30176" y="13400"/>
                  </a:lnTo>
                  <a:lnTo>
                    <a:pt x="30185" y="13400"/>
                  </a:lnTo>
                  <a:cubicBezTo>
                    <a:pt x="30346" y="13400"/>
                    <a:pt x="30503" y="13351"/>
                    <a:pt x="30635" y="13258"/>
                  </a:cubicBezTo>
                  <a:cubicBezTo>
                    <a:pt x="30868" y="13088"/>
                    <a:pt x="30992" y="12805"/>
                    <a:pt x="30957" y="12520"/>
                  </a:cubicBezTo>
                  <a:cubicBezTo>
                    <a:pt x="30938" y="12385"/>
                    <a:pt x="30884" y="12257"/>
                    <a:pt x="30801" y="12149"/>
                  </a:cubicBezTo>
                  <a:lnTo>
                    <a:pt x="28395" y="9018"/>
                  </a:lnTo>
                  <a:lnTo>
                    <a:pt x="28371" y="9018"/>
                  </a:lnTo>
                  <a:cubicBezTo>
                    <a:pt x="28333" y="9018"/>
                    <a:pt x="28294" y="9018"/>
                    <a:pt x="28257" y="9014"/>
                  </a:cubicBezTo>
                  <a:close/>
                </a:path>
              </a:pathLst>
            </a:custGeom>
            <a:solidFill>
              <a:srgbClr val="4C2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2">
              <a:extLst>
                <a:ext uri="{FF2B5EF4-FFF2-40B4-BE49-F238E27FC236}">
                  <a16:creationId xmlns:a16="http://schemas.microsoft.com/office/drawing/2014/main" id="{0511D54C-F491-ECE9-6DD1-F619F93CF390}"/>
                </a:ext>
              </a:extLst>
            </p:cNvPr>
            <p:cNvSpPr/>
            <p:nvPr/>
          </p:nvSpPr>
          <p:spPr>
            <a:xfrm>
              <a:off x="4071537" y="1843232"/>
              <a:ext cx="159327" cy="61191"/>
            </a:xfrm>
            <a:custGeom>
              <a:avLst/>
              <a:gdLst/>
              <a:ahLst/>
              <a:cxnLst/>
              <a:rect l="l" t="t" r="r" b="b"/>
              <a:pathLst>
                <a:path w="1932" h="742" extrusionOk="0">
                  <a:moveTo>
                    <a:pt x="1" y="0"/>
                  </a:moveTo>
                  <a:lnTo>
                    <a:pt x="463" y="603"/>
                  </a:lnTo>
                  <a:cubicBezTo>
                    <a:pt x="542" y="617"/>
                    <a:pt x="615" y="629"/>
                    <a:pt x="681" y="640"/>
                  </a:cubicBezTo>
                  <a:cubicBezTo>
                    <a:pt x="894" y="672"/>
                    <a:pt x="1099" y="696"/>
                    <a:pt x="1298" y="713"/>
                  </a:cubicBezTo>
                  <a:lnTo>
                    <a:pt x="1300" y="713"/>
                  </a:lnTo>
                  <a:cubicBezTo>
                    <a:pt x="1300" y="702"/>
                    <a:pt x="1300" y="690"/>
                    <a:pt x="1298" y="679"/>
                  </a:cubicBezTo>
                  <a:cubicBezTo>
                    <a:pt x="1291" y="543"/>
                    <a:pt x="1395" y="428"/>
                    <a:pt x="1530" y="419"/>
                  </a:cubicBezTo>
                  <a:lnTo>
                    <a:pt x="1539" y="419"/>
                  </a:lnTo>
                  <a:cubicBezTo>
                    <a:pt x="1540" y="419"/>
                    <a:pt x="1541" y="419"/>
                    <a:pt x="1542" y="419"/>
                  </a:cubicBezTo>
                  <a:cubicBezTo>
                    <a:pt x="1671" y="419"/>
                    <a:pt x="1781" y="520"/>
                    <a:pt x="1789" y="651"/>
                  </a:cubicBezTo>
                  <a:cubicBezTo>
                    <a:pt x="1791" y="679"/>
                    <a:pt x="1792" y="709"/>
                    <a:pt x="1792" y="738"/>
                  </a:cubicBezTo>
                  <a:cubicBezTo>
                    <a:pt x="1830" y="741"/>
                    <a:pt x="1869" y="741"/>
                    <a:pt x="1907" y="741"/>
                  </a:cubicBezTo>
                  <a:lnTo>
                    <a:pt x="1931" y="741"/>
                  </a:lnTo>
                  <a:lnTo>
                    <a:pt x="1544" y="238"/>
                  </a:lnTo>
                  <a:cubicBezTo>
                    <a:pt x="1280" y="224"/>
                    <a:pt x="1017" y="196"/>
                    <a:pt x="756" y="155"/>
                  </a:cubicBezTo>
                  <a:cubicBezTo>
                    <a:pt x="558" y="124"/>
                    <a:pt x="296" y="75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2">
              <a:extLst>
                <a:ext uri="{FF2B5EF4-FFF2-40B4-BE49-F238E27FC236}">
                  <a16:creationId xmlns:a16="http://schemas.microsoft.com/office/drawing/2014/main" id="{E5BD5D3E-92F2-358F-BE8D-A8842983D4D9}"/>
                </a:ext>
              </a:extLst>
            </p:cNvPr>
            <p:cNvSpPr/>
            <p:nvPr/>
          </p:nvSpPr>
          <p:spPr>
            <a:xfrm>
              <a:off x="3882685" y="1566882"/>
              <a:ext cx="114053" cy="65974"/>
            </a:xfrm>
            <a:custGeom>
              <a:avLst/>
              <a:gdLst/>
              <a:ahLst/>
              <a:cxnLst/>
              <a:rect l="l" t="t" r="r" b="b"/>
              <a:pathLst>
                <a:path w="1383" h="800" extrusionOk="0">
                  <a:moveTo>
                    <a:pt x="1080" y="1"/>
                  </a:moveTo>
                  <a:lnTo>
                    <a:pt x="1081" y="1"/>
                  </a:lnTo>
                  <a:lnTo>
                    <a:pt x="1081" y="1"/>
                  </a:lnTo>
                  <a:cubicBezTo>
                    <a:pt x="1081" y="1"/>
                    <a:pt x="1081" y="1"/>
                    <a:pt x="1082" y="1"/>
                  </a:cubicBezTo>
                  <a:close/>
                  <a:moveTo>
                    <a:pt x="1081" y="1"/>
                  </a:moveTo>
                  <a:cubicBezTo>
                    <a:pt x="1011" y="39"/>
                    <a:pt x="937" y="77"/>
                    <a:pt x="862" y="109"/>
                  </a:cubicBezTo>
                  <a:cubicBezTo>
                    <a:pt x="587" y="230"/>
                    <a:pt x="297" y="317"/>
                    <a:pt x="1" y="368"/>
                  </a:cubicBezTo>
                  <a:lnTo>
                    <a:pt x="332" y="799"/>
                  </a:lnTo>
                  <a:cubicBezTo>
                    <a:pt x="583" y="742"/>
                    <a:pt x="826" y="662"/>
                    <a:pt x="1059" y="559"/>
                  </a:cubicBezTo>
                  <a:cubicBezTo>
                    <a:pt x="1170" y="510"/>
                    <a:pt x="1277" y="455"/>
                    <a:pt x="1383" y="393"/>
                  </a:cubicBezTo>
                  <a:lnTo>
                    <a:pt x="10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2">
              <a:extLst>
                <a:ext uri="{FF2B5EF4-FFF2-40B4-BE49-F238E27FC236}">
                  <a16:creationId xmlns:a16="http://schemas.microsoft.com/office/drawing/2014/main" id="{9D0E114D-76E8-0E46-EB31-AF47751DC6BE}"/>
                </a:ext>
              </a:extLst>
            </p:cNvPr>
            <p:cNvSpPr/>
            <p:nvPr/>
          </p:nvSpPr>
          <p:spPr>
            <a:xfrm>
              <a:off x="3619199" y="1168561"/>
              <a:ext cx="66469" cy="118588"/>
            </a:xfrm>
            <a:custGeom>
              <a:avLst/>
              <a:gdLst/>
              <a:ahLst/>
              <a:cxnLst/>
              <a:rect l="l" t="t" r="r" b="b"/>
              <a:pathLst>
                <a:path w="806" h="1438" extrusionOk="0">
                  <a:moveTo>
                    <a:pt x="338" y="0"/>
                  </a:moveTo>
                  <a:lnTo>
                    <a:pt x="338" y="0"/>
                  </a:lnTo>
                  <a:cubicBezTo>
                    <a:pt x="339" y="353"/>
                    <a:pt x="217" y="710"/>
                    <a:pt x="0" y="1032"/>
                  </a:cubicBezTo>
                  <a:lnTo>
                    <a:pt x="311" y="1437"/>
                  </a:lnTo>
                  <a:cubicBezTo>
                    <a:pt x="571" y="1096"/>
                    <a:pt x="744" y="710"/>
                    <a:pt x="806" y="318"/>
                  </a:cubicBezTo>
                  <a:cubicBezTo>
                    <a:pt x="675" y="178"/>
                    <a:pt x="516" y="69"/>
                    <a:pt x="3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2">
              <a:extLst>
                <a:ext uri="{FF2B5EF4-FFF2-40B4-BE49-F238E27FC236}">
                  <a16:creationId xmlns:a16="http://schemas.microsoft.com/office/drawing/2014/main" id="{CA193DB7-3D69-7EC1-85CE-4C08A49C5EA7}"/>
                </a:ext>
              </a:extLst>
            </p:cNvPr>
            <p:cNvSpPr/>
            <p:nvPr/>
          </p:nvSpPr>
          <p:spPr>
            <a:xfrm>
              <a:off x="19631" y="2255408"/>
              <a:ext cx="377041" cy="501402"/>
            </a:xfrm>
            <a:custGeom>
              <a:avLst/>
              <a:gdLst/>
              <a:ahLst/>
              <a:cxnLst/>
              <a:rect l="l" t="t" r="r" b="b"/>
              <a:pathLst>
                <a:path w="4572" h="6080" extrusionOk="0">
                  <a:moveTo>
                    <a:pt x="267" y="0"/>
                  </a:moveTo>
                  <a:cubicBezTo>
                    <a:pt x="120" y="0"/>
                    <a:pt x="0" y="120"/>
                    <a:pt x="0" y="267"/>
                  </a:cubicBezTo>
                  <a:lnTo>
                    <a:pt x="0" y="5812"/>
                  </a:lnTo>
                  <a:cubicBezTo>
                    <a:pt x="0" y="5960"/>
                    <a:pt x="120" y="6079"/>
                    <a:pt x="267" y="6079"/>
                  </a:cubicBezTo>
                  <a:lnTo>
                    <a:pt x="4305" y="6079"/>
                  </a:lnTo>
                  <a:cubicBezTo>
                    <a:pt x="4452" y="6079"/>
                    <a:pt x="4572" y="5960"/>
                    <a:pt x="4572" y="5812"/>
                  </a:cubicBezTo>
                  <a:lnTo>
                    <a:pt x="4572" y="267"/>
                  </a:lnTo>
                  <a:cubicBezTo>
                    <a:pt x="4572" y="120"/>
                    <a:pt x="4452" y="0"/>
                    <a:pt x="430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2">
              <a:extLst>
                <a:ext uri="{FF2B5EF4-FFF2-40B4-BE49-F238E27FC236}">
                  <a16:creationId xmlns:a16="http://schemas.microsoft.com/office/drawing/2014/main" id="{8BD763EA-F6D4-A9BE-FEBA-FE75FCE56D6C}"/>
                </a:ext>
              </a:extLst>
            </p:cNvPr>
            <p:cNvSpPr/>
            <p:nvPr/>
          </p:nvSpPr>
          <p:spPr>
            <a:xfrm>
              <a:off x="1120827" y="2255408"/>
              <a:ext cx="376959" cy="501402"/>
            </a:xfrm>
            <a:custGeom>
              <a:avLst/>
              <a:gdLst/>
              <a:ahLst/>
              <a:cxnLst/>
              <a:rect l="l" t="t" r="r" b="b"/>
              <a:pathLst>
                <a:path w="4571" h="6080" extrusionOk="0">
                  <a:moveTo>
                    <a:pt x="266" y="0"/>
                  </a:moveTo>
                  <a:cubicBezTo>
                    <a:pt x="120" y="0"/>
                    <a:pt x="0" y="120"/>
                    <a:pt x="0" y="267"/>
                  </a:cubicBezTo>
                  <a:lnTo>
                    <a:pt x="0" y="5813"/>
                  </a:lnTo>
                  <a:cubicBezTo>
                    <a:pt x="0" y="5960"/>
                    <a:pt x="120" y="6079"/>
                    <a:pt x="266" y="6079"/>
                  </a:cubicBezTo>
                  <a:lnTo>
                    <a:pt x="4303" y="6079"/>
                  </a:lnTo>
                  <a:cubicBezTo>
                    <a:pt x="4451" y="6079"/>
                    <a:pt x="4570" y="5960"/>
                    <a:pt x="4570" y="5812"/>
                  </a:cubicBezTo>
                  <a:lnTo>
                    <a:pt x="4570" y="267"/>
                  </a:lnTo>
                  <a:cubicBezTo>
                    <a:pt x="4570" y="120"/>
                    <a:pt x="4451" y="0"/>
                    <a:pt x="4303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2">
              <a:extLst>
                <a:ext uri="{FF2B5EF4-FFF2-40B4-BE49-F238E27FC236}">
                  <a16:creationId xmlns:a16="http://schemas.microsoft.com/office/drawing/2014/main" id="{3075BEEB-5B2D-E0EA-40DC-560B2641F695}"/>
                </a:ext>
              </a:extLst>
            </p:cNvPr>
            <p:cNvSpPr/>
            <p:nvPr/>
          </p:nvSpPr>
          <p:spPr>
            <a:xfrm>
              <a:off x="-11460" y="2232647"/>
              <a:ext cx="422399" cy="546842"/>
            </a:xfrm>
            <a:custGeom>
              <a:avLst/>
              <a:gdLst/>
              <a:ahLst/>
              <a:cxnLst/>
              <a:rect l="l" t="t" r="r" b="b"/>
              <a:pathLst>
                <a:path w="5122" h="6631" extrusionOk="0">
                  <a:moveTo>
                    <a:pt x="2286" y="573"/>
                  </a:moveTo>
                  <a:lnTo>
                    <a:pt x="2286" y="3294"/>
                  </a:lnTo>
                  <a:cubicBezTo>
                    <a:pt x="1701" y="3258"/>
                    <a:pt x="1121" y="3172"/>
                    <a:pt x="551" y="3037"/>
                  </a:cubicBezTo>
                  <a:lnTo>
                    <a:pt x="551" y="2562"/>
                  </a:lnTo>
                  <a:cubicBezTo>
                    <a:pt x="551" y="1547"/>
                    <a:pt x="1308" y="708"/>
                    <a:pt x="2286" y="573"/>
                  </a:cubicBezTo>
                  <a:close/>
                  <a:moveTo>
                    <a:pt x="2836" y="573"/>
                  </a:moveTo>
                  <a:cubicBezTo>
                    <a:pt x="3816" y="708"/>
                    <a:pt x="4572" y="1547"/>
                    <a:pt x="4572" y="2562"/>
                  </a:cubicBezTo>
                  <a:lnTo>
                    <a:pt x="4572" y="3058"/>
                  </a:lnTo>
                  <a:cubicBezTo>
                    <a:pt x="4017" y="3242"/>
                    <a:pt x="3412" y="3307"/>
                    <a:pt x="2836" y="3310"/>
                  </a:cubicBezTo>
                  <a:lnTo>
                    <a:pt x="2836" y="573"/>
                  </a:lnTo>
                  <a:close/>
                  <a:moveTo>
                    <a:pt x="551" y="3604"/>
                  </a:moveTo>
                  <a:cubicBezTo>
                    <a:pt x="1122" y="3733"/>
                    <a:pt x="1701" y="3815"/>
                    <a:pt x="2286" y="3850"/>
                  </a:cubicBezTo>
                  <a:lnTo>
                    <a:pt x="2286" y="6060"/>
                  </a:lnTo>
                  <a:cubicBezTo>
                    <a:pt x="1308" y="5925"/>
                    <a:pt x="551" y="5086"/>
                    <a:pt x="551" y="4069"/>
                  </a:cubicBezTo>
                  <a:lnTo>
                    <a:pt x="551" y="3604"/>
                  </a:lnTo>
                  <a:close/>
                  <a:moveTo>
                    <a:pt x="4572" y="3632"/>
                  </a:moveTo>
                  <a:lnTo>
                    <a:pt x="4572" y="4069"/>
                  </a:lnTo>
                  <a:cubicBezTo>
                    <a:pt x="4572" y="5086"/>
                    <a:pt x="3816" y="5925"/>
                    <a:pt x="2837" y="6060"/>
                  </a:cubicBezTo>
                  <a:lnTo>
                    <a:pt x="2836" y="6058"/>
                  </a:lnTo>
                  <a:lnTo>
                    <a:pt x="2836" y="3862"/>
                  </a:lnTo>
                  <a:cubicBezTo>
                    <a:pt x="3404" y="3860"/>
                    <a:pt x="4003" y="3796"/>
                    <a:pt x="4572" y="3632"/>
                  </a:cubicBezTo>
                  <a:close/>
                  <a:moveTo>
                    <a:pt x="2562" y="0"/>
                  </a:moveTo>
                  <a:cubicBezTo>
                    <a:pt x="1149" y="0"/>
                    <a:pt x="0" y="1149"/>
                    <a:pt x="0" y="2562"/>
                  </a:cubicBezTo>
                  <a:lnTo>
                    <a:pt x="0" y="4069"/>
                  </a:lnTo>
                  <a:cubicBezTo>
                    <a:pt x="0" y="5482"/>
                    <a:pt x="1149" y="6631"/>
                    <a:pt x="2562" y="6631"/>
                  </a:cubicBezTo>
                  <a:cubicBezTo>
                    <a:pt x="3973" y="6631"/>
                    <a:pt x="5122" y="5482"/>
                    <a:pt x="5122" y="4069"/>
                  </a:cubicBezTo>
                  <a:lnTo>
                    <a:pt x="5122" y="2562"/>
                  </a:lnTo>
                  <a:cubicBezTo>
                    <a:pt x="5122" y="1150"/>
                    <a:pt x="3973" y="0"/>
                    <a:pt x="2562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2">
              <a:extLst>
                <a:ext uri="{FF2B5EF4-FFF2-40B4-BE49-F238E27FC236}">
                  <a16:creationId xmlns:a16="http://schemas.microsoft.com/office/drawing/2014/main" id="{9F990029-7345-5BB8-5968-8A686C13AA0B}"/>
                </a:ext>
              </a:extLst>
            </p:cNvPr>
            <p:cNvSpPr/>
            <p:nvPr/>
          </p:nvSpPr>
          <p:spPr>
            <a:xfrm>
              <a:off x="-11460" y="2529779"/>
              <a:ext cx="422399" cy="251608"/>
            </a:xfrm>
            <a:custGeom>
              <a:avLst/>
              <a:gdLst/>
              <a:ahLst/>
              <a:cxnLst/>
              <a:rect l="l" t="t" r="r" b="b"/>
              <a:pathLst>
                <a:path w="5122" h="3051" extrusionOk="0">
                  <a:moveTo>
                    <a:pt x="0" y="1"/>
                  </a:moveTo>
                  <a:lnTo>
                    <a:pt x="0" y="490"/>
                  </a:lnTo>
                  <a:cubicBezTo>
                    <a:pt x="0" y="1901"/>
                    <a:pt x="1149" y="3050"/>
                    <a:pt x="2562" y="3050"/>
                  </a:cubicBezTo>
                  <a:cubicBezTo>
                    <a:pt x="3973" y="3050"/>
                    <a:pt x="5122" y="1901"/>
                    <a:pt x="5122" y="490"/>
                  </a:cubicBezTo>
                  <a:lnTo>
                    <a:pt x="5122" y="1"/>
                  </a:lnTo>
                  <a:cubicBezTo>
                    <a:pt x="5122" y="1414"/>
                    <a:pt x="3973" y="2561"/>
                    <a:pt x="2562" y="2561"/>
                  </a:cubicBezTo>
                  <a:cubicBezTo>
                    <a:pt x="1149" y="2561"/>
                    <a:pt x="0" y="1412"/>
                    <a:pt x="0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2">
              <a:extLst>
                <a:ext uri="{FF2B5EF4-FFF2-40B4-BE49-F238E27FC236}">
                  <a16:creationId xmlns:a16="http://schemas.microsoft.com/office/drawing/2014/main" id="{F406F419-BB01-371C-407B-B0AD6F699F68}"/>
                </a:ext>
              </a:extLst>
            </p:cNvPr>
            <p:cNvSpPr/>
            <p:nvPr/>
          </p:nvSpPr>
          <p:spPr>
            <a:xfrm>
              <a:off x="488132" y="3071594"/>
              <a:ext cx="550965" cy="860961"/>
            </a:xfrm>
            <a:custGeom>
              <a:avLst/>
              <a:gdLst/>
              <a:ahLst/>
              <a:cxnLst/>
              <a:rect l="l" t="t" r="r" b="b"/>
              <a:pathLst>
                <a:path w="6681" h="10440" extrusionOk="0">
                  <a:moveTo>
                    <a:pt x="59" y="0"/>
                  </a:moveTo>
                  <a:cubicBezTo>
                    <a:pt x="27" y="0"/>
                    <a:pt x="0" y="27"/>
                    <a:pt x="0" y="59"/>
                  </a:cubicBezTo>
                  <a:lnTo>
                    <a:pt x="0" y="10439"/>
                  </a:lnTo>
                  <a:lnTo>
                    <a:pt x="6681" y="10439"/>
                  </a:lnTo>
                  <a:lnTo>
                    <a:pt x="6681" y="59"/>
                  </a:lnTo>
                  <a:cubicBezTo>
                    <a:pt x="6681" y="27"/>
                    <a:pt x="6654" y="0"/>
                    <a:pt x="6622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2">
              <a:extLst>
                <a:ext uri="{FF2B5EF4-FFF2-40B4-BE49-F238E27FC236}">
                  <a16:creationId xmlns:a16="http://schemas.microsoft.com/office/drawing/2014/main" id="{AE7419FD-2F05-4F85-606A-6064C2E9A3AF}"/>
                </a:ext>
              </a:extLst>
            </p:cNvPr>
            <p:cNvSpPr/>
            <p:nvPr/>
          </p:nvSpPr>
          <p:spPr>
            <a:xfrm>
              <a:off x="390490" y="3011392"/>
              <a:ext cx="708808" cy="921162"/>
            </a:xfrm>
            <a:custGeom>
              <a:avLst/>
              <a:gdLst/>
              <a:ahLst/>
              <a:cxnLst/>
              <a:rect l="l" t="t" r="r" b="b"/>
              <a:pathLst>
                <a:path w="8595" h="11170" extrusionOk="0">
                  <a:moveTo>
                    <a:pt x="4399" y="1"/>
                  </a:moveTo>
                  <a:cubicBezTo>
                    <a:pt x="4014" y="1"/>
                    <a:pt x="3834" y="271"/>
                    <a:pt x="3508" y="375"/>
                  </a:cubicBezTo>
                  <a:cubicBezTo>
                    <a:pt x="3422" y="401"/>
                    <a:pt x="3328" y="411"/>
                    <a:pt x="3230" y="411"/>
                  </a:cubicBezTo>
                  <a:cubicBezTo>
                    <a:pt x="2964" y="411"/>
                    <a:pt x="2669" y="338"/>
                    <a:pt x="2423" y="338"/>
                  </a:cubicBezTo>
                  <a:cubicBezTo>
                    <a:pt x="2409" y="338"/>
                    <a:pt x="2396" y="338"/>
                    <a:pt x="2383" y="338"/>
                  </a:cubicBezTo>
                  <a:cubicBezTo>
                    <a:pt x="2090" y="338"/>
                    <a:pt x="1789" y="369"/>
                    <a:pt x="1522" y="486"/>
                  </a:cubicBezTo>
                  <a:cubicBezTo>
                    <a:pt x="1243" y="609"/>
                    <a:pt x="999" y="851"/>
                    <a:pt x="942" y="1154"/>
                  </a:cubicBezTo>
                  <a:cubicBezTo>
                    <a:pt x="903" y="1363"/>
                    <a:pt x="954" y="1585"/>
                    <a:pt x="895" y="1789"/>
                  </a:cubicBezTo>
                  <a:cubicBezTo>
                    <a:pt x="806" y="2087"/>
                    <a:pt x="507" y="2268"/>
                    <a:pt x="335" y="2529"/>
                  </a:cubicBezTo>
                  <a:cubicBezTo>
                    <a:pt x="0" y="3029"/>
                    <a:pt x="192" y="3700"/>
                    <a:pt x="439" y="4248"/>
                  </a:cubicBezTo>
                  <a:cubicBezTo>
                    <a:pt x="688" y="4798"/>
                    <a:pt x="1000" y="5377"/>
                    <a:pt x="875" y="5966"/>
                  </a:cubicBezTo>
                  <a:cubicBezTo>
                    <a:pt x="785" y="6389"/>
                    <a:pt x="483" y="6732"/>
                    <a:pt x="305" y="7127"/>
                  </a:cubicBezTo>
                  <a:cubicBezTo>
                    <a:pt x="99" y="7590"/>
                    <a:pt x="68" y="8111"/>
                    <a:pt x="218" y="8595"/>
                  </a:cubicBezTo>
                  <a:cubicBezTo>
                    <a:pt x="402" y="9174"/>
                    <a:pt x="844" y="9683"/>
                    <a:pt x="859" y="10293"/>
                  </a:cubicBezTo>
                  <a:cubicBezTo>
                    <a:pt x="866" y="10581"/>
                    <a:pt x="778" y="10886"/>
                    <a:pt x="781" y="11169"/>
                  </a:cubicBezTo>
                  <a:lnTo>
                    <a:pt x="1183" y="11169"/>
                  </a:lnTo>
                  <a:lnTo>
                    <a:pt x="1183" y="2149"/>
                  </a:lnTo>
                  <a:cubicBezTo>
                    <a:pt x="1183" y="2101"/>
                    <a:pt x="1186" y="2053"/>
                    <a:pt x="1191" y="2006"/>
                  </a:cubicBezTo>
                  <a:cubicBezTo>
                    <a:pt x="1194" y="1959"/>
                    <a:pt x="1202" y="1914"/>
                    <a:pt x="1209" y="1872"/>
                  </a:cubicBezTo>
                  <a:cubicBezTo>
                    <a:pt x="1211" y="1866"/>
                    <a:pt x="1212" y="1861"/>
                    <a:pt x="1214" y="1857"/>
                  </a:cubicBezTo>
                  <a:cubicBezTo>
                    <a:pt x="1222" y="1813"/>
                    <a:pt x="1233" y="1769"/>
                    <a:pt x="1246" y="1727"/>
                  </a:cubicBezTo>
                  <a:cubicBezTo>
                    <a:pt x="1260" y="1685"/>
                    <a:pt x="1276" y="1643"/>
                    <a:pt x="1292" y="1601"/>
                  </a:cubicBezTo>
                  <a:cubicBezTo>
                    <a:pt x="1295" y="1595"/>
                    <a:pt x="1297" y="1591"/>
                    <a:pt x="1301" y="1587"/>
                  </a:cubicBezTo>
                  <a:cubicBezTo>
                    <a:pt x="1312" y="1554"/>
                    <a:pt x="1328" y="1523"/>
                    <a:pt x="1344" y="1492"/>
                  </a:cubicBezTo>
                  <a:cubicBezTo>
                    <a:pt x="1368" y="1445"/>
                    <a:pt x="1395" y="1400"/>
                    <a:pt x="1426" y="1356"/>
                  </a:cubicBezTo>
                  <a:cubicBezTo>
                    <a:pt x="1475" y="1280"/>
                    <a:pt x="1534" y="1210"/>
                    <a:pt x="1599" y="1147"/>
                  </a:cubicBezTo>
                  <a:cubicBezTo>
                    <a:pt x="1664" y="1082"/>
                    <a:pt x="1734" y="1023"/>
                    <a:pt x="1810" y="972"/>
                  </a:cubicBezTo>
                  <a:cubicBezTo>
                    <a:pt x="2045" y="815"/>
                    <a:pt x="2322" y="730"/>
                    <a:pt x="2605" y="730"/>
                  </a:cubicBezTo>
                  <a:lnTo>
                    <a:pt x="6445" y="730"/>
                  </a:lnTo>
                  <a:cubicBezTo>
                    <a:pt x="7228" y="730"/>
                    <a:pt x="7863" y="1366"/>
                    <a:pt x="7863" y="2149"/>
                  </a:cubicBezTo>
                  <a:lnTo>
                    <a:pt x="7863" y="11169"/>
                  </a:lnTo>
                  <a:lnTo>
                    <a:pt x="8398" y="11169"/>
                  </a:lnTo>
                  <a:cubicBezTo>
                    <a:pt x="8505" y="10804"/>
                    <a:pt x="8530" y="10420"/>
                    <a:pt x="8472" y="10043"/>
                  </a:cubicBezTo>
                  <a:cubicBezTo>
                    <a:pt x="8375" y="9420"/>
                    <a:pt x="8056" y="8828"/>
                    <a:pt x="8056" y="8203"/>
                  </a:cubicBezTo>
                  <a:cubicBezTo>
                    <a:pt x="8056" y="8170"/>
                    <a:pt x="8056" y="8137"/>
                    <a:pt x="8057" y="8104"/>
                  </a:cubicBezTo>
                  <a:cubicBezTo>
                    <a:pt x="8093" y="7515"/>
                    <a:pt x="8430" y="6978"/>
                    <a:pt x="8483" y="6390"/>
                  </a:cubicBezTo>
                  <a:cubicBezTo>
                    <a:pt x="8552" y="5616"/>
                    <a:pt x="8125" y="4865"/>
                    <a:pt x="8183" y="4093"/>
                  </a:cubicBezTo>
                  <a:cubicBezTo>
                    <a:pt x="8212" y="3691"/>
                    <a:pt x="8372" y="3312"/>
                    <a:pt x="8468" y="2921"/>
                  </a:cubicBezTo>
                  <a:cubicBezTo>
                    <a:pt x="8557" y="2566"/>
                    <a:pt x="8595" y="2201"/>
                    <a:pt x="8582" y="1837"/>
                  </a:cubicBezTo>
                  <a:cubicBezTo>
                    <a:pt x="8569" y="1515"/>
                    <a:pt x="8510" y="1172"/>
                    <a:pt x="8280" y="943"/>
                  </a:cubicBezTo>
                  <a:cubicBezTo>
                    <a:pt x="8053" y="719"/>
                    <a:pt x="7713" y="657"/>
                    <a:pt x="7392" y="657"/>
                  </a:cubicBezTo>
                  <a:cubicBezTo>
                    <a:pt x="7385" y="657"/>
                    <a:pt x="7377" y="657"/>
                    <a:pt x="7370" y="657"/>
                  </a:cubicBezTo>
                  <a:cubicBezTo>
                    <a:pt x="7274" y="657"/>
                    <a:pt x="7177" y="663"/>
                    <a:pt x="7083" y="670"/>
                  </a:cubicBezTo>
                  <a:lnTo>
                    <a:pt x="7082" y="670"/>
                  </a:lnTo>
                  <a:cubicBezTo>
                    <a:pt x="6948" y="680"/>
                    <a:pt x="6813" y="690"/>
                    <a:pt x="6680" y="690"/>
                  </a:cubicBezTo>
                  <a:cubicBezTo>
                    <a:pt x="6585" y="690"/>
                    <a:pt x="6490" y="685"/>
                    <a:pt x="6396" y="671"/>
                  </a:cubicBezTo>
                  <a:cubicBezTo>
                    <a:pt x="6234" y="646"/>
                    <a:pt x="6075" y="602"/>
                    <a:pt x="5925" y="538"/>
                  </a:cubicBezTo>
                  <a:cubicBezTo>
                    <a:pt x="5749" y="469"/>
                    <a:pt x="5578" y="382"/>
                    <a:pt x="5406" y="300"/>
                  </a:cubicBezTo>
                  <a:cubicBezTo>
                    <a:pt x="5088" y="146"/>
                    <a:pt x="4751" y="1"/>
                    <a:pt x="439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2">
              <a:extLst>
                <a:ext uri="{FF2B5EF4-FFF2-40B4-BE49-F238E27FC236}">
                  <a16:creationId xmlns:a16="http://schemas.microsoft.com/office/drawing/2014/main" id="{C9A03E6D-6C74-8247-83C6-BA41130F4F8F}"/>
                </a:ext>
              </a:extLst>
            </p:cNvPr>
            <p:cNvSpPr/>
            <p:nvPr/>
          </p:nvSpPr>
          <p:spPr>
            <a:xfrm>
              <a:off x="471968" y="3055678"/>
              <a:ext cx="582963" cy="876877"/>
            </a:xfrm>
            <a:custGeom>
              <a:avLst/>
              <a:gdLst/>
              <a:ahLst/>
              <a:cxnLst/>
              <a:rect l="l" t="t" r="r" b="b"/>
              <a:pathLst>
                <a:path w="7069" h="10633" extrusionOk="0">
                  <a:moveTo>
                    <a:pt x="1615" y="1"/>
                  </a:moveTo>
                  <a:cubicBezTo>
                    <a:pt x="725" y="1"/>
                    <a:pt x="4" y="722"/>
                    <a:pt x="1" y="1612"/>
                  </a:cubicBezTo>
                  <a:lnTo>
                    <a:pt x="1" y="10632"/>
                  </a:lnTo>
                  <a:lnTo>
                    <a:pt x="195" y="10632"/>
                  </a:lnTo>
                  <a:lnTo>
                    <a:pt x="195" y="1612"/>
                  </a:lnTo>
                  <a:cubicBezTo>
                    <a:pt x="193" y="1564"/>
                    <a:pt x="196" y="1516"/>
                    <a:pt x="202" y="1469"/>
                  </a:cubicBezTo>
                  <a:cubicBezTo>
                    <a:pt x="206" y="1422"/>
                    <a:pt x="213" y="1377"/>
                    <a:pt x="221" y="1335"/>
                  </a:cubicBezTo>
                  <a:cubicBezTo>
                    <a:pt x="221" y="1329"/>
                    <a:pt x="223" y="1324"/>
                    <a:pt x="226" y="1320"/>
                  </a:cubicBezTo>
                  <a:cubicBezTo>
                    <a:pt x="233" y="1276"/>
                    <a:pt x="244" y="1232"/>
                    <a:pt x="258" y="1190"/>
                  </a:cubicBezTo>
                  <a:cubicBezTo>
                    <a:pt x="271" y="1148"/>
                    <a:pt x="286" y="1104"/>
                    <a:pt x="304" y="1064"/>
                  </a:cubicBezTo>
                  <a:cubicBezTo>
                    <a:pt x="306" y="1058"/>
                    <a:pt x="309" y="1054"/>
                    <a:pt x="311" y="1050"/>
                  </a:cubicBezTo>
                  <a:cubicBezTo>
                    <a:pt x="324" y="1017"/>
                    <a:pt x="338" y="986"/>
                    <a:pt x="356" y="955"/>
                  </a:cubicBezTo>
                  <a:cubicBezTo>
                    <a:pt x="379" y="908"/>
                    <a:pt x="406" y="863"/>
                    <a:pt x="437" y="819"/>
                  </a:cubicBezTo>
                  <a:cubicBezTo>
                    <a:pt x="487" y="743"/>
                    <a:pt x="545" y="673"/>
                    <a:pt x="611" y="610"/>
                  </a:cubicBezTo>
                  <a:cubicBezTo>
                    <a:pt x="676" y="545"/>
                    <a:pt x="746" y="487"/>
                    <a:pt x="822" y="435"/>
                  </a:cubicBezTo>
                  <a:cubicBezTo>
                    <a:pt x="1057" y="278"/>
                    <a:pt x="1334" y="193"/>
                    <a:pt x="1616" y="193"/>
                  </a:cubicBezTo>
                  <a:lnTo>
                    <a:pt x="5456" y="193"/>
                  </a:lnTo>
                  <a:cubicBezTo>
                    <a:pt x="6240" y="193"/>
                    <a:pt x="6875" y="829"/>
                    <a:pt x="6875" y="1612"/>
                  </a:cubicBezTo>
                  <a:lnTo>
                    <a:pt x="6875" y="10632"/>
                  </a:lnTo>
                  <a:lnTo>
                    <a:pt x="7068" y="10632"/>
                  </a:lnTo>
                  <a:lnTo>
                    <a:pt x="7068" y="1612"/>
                  </a:lnTo>
                  <a:lnTo>
                    <a:pt x="7067" y="1612"/>
                  </a:lnTo>
                  <a:cubicBezTo>
                    <a:pt x="7064" y="969"/>
                    <a:pt x="6683" y="389"/>
                    <a:pt x="6094" y="132"/>
                  </a:cubicBezTo>
                  <a:lnTo>
                    <a:pt x="6091" y="132"/>
                  </a:lnTo>
                  <a:cubicBezTo>
                    <a:pt x="5957" y="141"/>
                    <a:pt x="5822" y="152"/>
                    <a:pt x="5688" y="152"/>
                  </a:cubicBezTo>
                  <a:cubicBezTo>
                    <a:pt x="5594" y="152"/>
                    <a:pt x="5500" y="147"/>
                    <a:pt x="5406" y="133"/>
                  </a:cubicBezTo>
                  <a:cubicBezTo>
                    <a:pt x="5245" y="109"/>
                    <a:pt x="5086" y="64"/>
                    <a:pt x="493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2">
              <a:extLst>
                <a:ext uri="{FF2B5EF4-FFF2-40B4-BE49-F238E27FC236}">
                  <a16:creationId xmlns:a16="http://schemas.microsoft.com/office/drawing/2014/main" id="{EAC9DD47-52DC-0351-EB2B-E231BA8B9AEC}"/>
                </a:ext>
              </a:extLst>
            </p:cNvPr>
            <p:cNvSpPr/>
            <p:nvPr/>
          </p:nvSpPr>
          <p:spPr>
            <a:xfrm>
              <a:off x="597402" y="3189688"/>
              <a:ext cx="117599" cy="113145"/>
            </a:xfrm>
            <a:custGeom>
              <a:avLst/>
              <a:gdLst/>
              <a:ahLst/>
              <a:cxnLst/>
              <a:rect l="l" t="t" r="r" b="b"/>
              <a:pathLst>
                <a:path w="1426" h="1372" extrusionOk="0">
                  <a:moveTo>
                    <a:pt x="740" y="1"/>
                  </a:moveTo>
                  <a:cubicBezTo>
                    <a:pt x="463" y="1"/>
                    <a:pt x="213" y="168"/>
                    <a:pt x="106" y="424"/>
                  </a:cubicBezTo>
                  <a:cubicBezTo>
                    <a:pt x="1" y="680"/>
                    <a:pt x="60" y="975"/>
                    <a:pt x="255" y="1171"/>
                  </a:cubicBezTo>
                  <a:cubicBezTo>
                    <a:pt x="386" y="1302"/>
                    <a:pt x="561" y="1372"/>
                    <a:pt x="740" y="1372"/>
                  </a:cubicBezTo>
                  <a:cubicBezTo>
                    <a:pt x="828" y="1372"/>
                    <a:pt x="917" y="1355"/>
                    <a:pt x="1002" y="1320"/>
                  </a:cubicBezTo>
                  <a:cubicBezTo>
                    <a:pt x="1258" y="1214"/>
                    <a:pt x="1425" y="964"/>
                    <a:pt x="1425" y="687"/>
                  </a:cubicBezTo>
                  <a:cubicBezTo>
                    <a:pt x="1425" y="307"/>
                    <a:pt x="1119" y="1"/>
                    <a:pt x="740" y="1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2">
              <a:extLst>
                <a:ext uri="{FF2B5EF4-FFF2-40B4-BE49-F238E27FC236}">
                  <a16:creationId xmlns:a16="http://schemas.microsoft.com/office/drawing/2014/main" id="{25FCB0E1-7D9F-3E28-8A0B-A0A35E222F35}"/>
                </a:ext>
              </a:extLst>
            </p:cNvPr>
            <p:cNvSpPr/>
            <p:nvPr/>
          </p:nvSpPr>
          <p:spPr>
            <a:xfrm>
              <a:off x="807861" y="3189688"/>
              <a:ext cx="117516" cy="113145"/>
            </a:xfrm>
            <a:custGeom>
              <a:avLst/>
              <a:gdLst/>
              <a:ahLst/>
              <a:cxnLst/>
              <a:rect l="l" t="t" r="r" b="b"/>
              <a:pathLst>
                <a:path w="1425" h="1372" extrusionOk="0">
                  <a:moveTo>
                    <a:pt x="740" y="1"/>
                  </a:moveTo>
                  <a:cubicBezTo>
                    <a:pt x="462" y="1"/>
                    <a:pt x="213" y="168"/>
                    <a:pt x="106" y="424"/>
                  </a:cubicBezTo>
                  <a:cubicBezTo>
                    <a:pt x="1" y="680"/>
                    <a:pt x="60" y="975"/>
                    <a:pt x="255" y="1171"/>
                  </a:cubicBezTo>
                  <a:cubicBezTo>
                    <a:pt x="386" y="1302"/>
                    <a:pt x="561" y="1372"/>
                    <a:pt x="739" y="1372"/>
                  </a:cubicBezTo>
                  <a:cubicBezTo>
                    <a:pt x="828" y="1372"/>
                    <a:pt x="917" y="1355"/>
                    <a:pt x="1002" y="1320"/>
                  </a:cubicBezTo>
                  <a:cubicBezTo>
                    <a:pt x="1257" y="1214"/>
                    <a:pt x="1425" y="964"/>
                    <a:pt x="1425" y="687"/>
                  </a:cubicBezTo>
                  <a:cubicBezTo>
                    <a:pt x="1425" y="307"/>
                    <a:pt x="1118" y="1"/>
                    <a:pt x="740" y="1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2">
              <a:extLst>
                <a:ext uri="{FF2B5EF4-FFF2-40B4-BE49-F238E27FC236}">
                  <a16:creationId xmlns:a16="http://schemas.microsoft.com/office/drawing/2014/main" id="{AC407288-7486-A750-F373-EE3D70B69A50}"/>
                </a:ext>
              </a:extLst>
            </p:cNvPr>
            <p:cNvSpPr/>
            <p:nvPr/>
          </p:nvSpPr>
          <p:spPr>
            <a:xfrm>
              <a:off x="597402" y="3445174"/>
              <a:ext cx="117599" cy="113063"/>
            </a:xfrm>
            <a:custGeom>
              <a:avLst/>
              <a:gdLst/>
              <a:ahLst/>
              <a:cxnLst/>
              <a:rect l="l" t="t" r="r" b="b"/>
              <a:pathLst>
                <a:path w="1426" h="1371" extrusionOk="0">
                  <a:moveTo>
                    <a:pt x="740" y="0"/>
                  </a:moveTo>
                  <a:cubicBezTo>
                    <a:pt x="463" y="0"/>
                    <a:pt x="213" y="167"/>
                    <a:pt x="106" y="423"/>
                  </a:cubicBezTo>
                  <a:cubicBezTo>
                    <a:pt x="1" y="679"/>
                    <a:pt x="60" y="974"/>
                    <a:pt x="255" y="1170"/>
                  </a:cubicBezTo>
                  <a:cubicBezTo>
                    <a:pt x="386" y="1301"/>
                    <a:pt x="562" y="1371"/>
                    <a:pt x="741" y="1371"/>
                  </a:cubicBezTo>
                  <a:cubicBezTo>
                    <a:pt x="829" y="1371"/>
                    <a:pt x="917" y="1354"/>
                    <a:pt x="1002" y="1319"/>
                  </a:cubicBezTo>
                  <a:cubicBezTo>
                    <a:pt x="1258" y="1212"/>
                    <a:pt x="1425" y="963"/>
                    <a:pt x="1425" y="685"/>
                  </a:cubicBezTo>
                  <a:cubicBezTo>
                    <a:pt x="1425" y="307"/>
                    <a:pt x="1119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2">
              <a:extLst>
                <a:ext uri="{FF2B5EF4-FFF2-40B4-BE49-F238E27FC236}">
                  <a16:creationId xmlns:a16="http://schemas.microsoft.com/office/drawing/2014/main" id="{939DD2F4-EE01-2BB8-A5CC-B411B4D87AAD}"/>
                </a:ext>
              </a:extLst>
            </p:cNvPr>
            <p:cNvSpPr/>
            <p:nvPr/>
          </p:nvSpPr>
          <p:spPr>
            <a:xfrm>
              <a:off x="807861" y="3445174"/>
              <a:ext cx="117516" cy="113063"/>
            </a:xfrm>
            <a:custGeom>
              <a:avLst/>
              <a:gdLst/>
              <a:ahLst/>
              <a:cxnLst/>
              <a:rect l="l" t="t" r="r" b="b"/>
              <a:pathLst>
                <a:path w="1425" h="1371" extrusionOk="0">
                  <a:moveTo>
                    <a:pt x="740" y="0"/>
                  </a:moveTo>
                  <a:cubicBezTo>
                    <a:pt x="462" y="0"/>
                    <a:pt x="213" y="167"/>
                    <a:pt x="106" y="423"/>
                  </a:cubicBezTo>
                  <a:cubicBezTo>
                    <a:pt x="1" y="679"/>
                    <a:pt x="60" y="974"/>
                    <a:pt x="255" y="1170"/>
                  </a:cubicBezTo>
                  <a:cubicBezTo>
                    <a:pt x="386" y="1301"/>
                    <a:pt x="562" y="1371"/>
                    <a:pt x="741" y="1371"/>
                  </a:cubicBezTo>
                  <a:cubicBezTo>
                    <a:pt x="828" y="1371"/>
                    <a:pt x="917" y="1354"/>
                    <a:pt x="1002" y="1319"/>
                  </a:cubicBezTo>
                  <a:cubicBezTo>
                    <a:pt x="1257" y="1212"/>
                    <a:pt x="1425" y="963"/>
                    <a:pt x="1425" y="685"/>
                  </a:cubicBezTo>
                  <a:cubicBezTo>
                    <a:pt x="1425" y="307"/>
                    <a:pt x="1118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2">
              <a:extLst>
                <a:ext uri="{FF2B5EF4-FFF2-40B4-BE49-F238E27FC236}">
                  <a16:creationId xmlns:a16="http://schemas.microsoft.com/office/drawing/2014/main" id="{0CB77F40-87A3-C2BA-345C-D55697E7D456}"/>
                </a:ext>
              </a:extLst>
            </p:cNvPr>
            <p:cNvSpPr/>
            <p:nvPr/>
          </p:nvSpPr>
          <p:spPr>
            <a:xfrm>
              <a:off x="597402" y="3700578"/>
              <a:ext cx="117599" cy="113145"/>
            </a:xfrm>
            <a:custGeom>
              <a:avLst/>
              <a:gdLst/>
              <a:ahLst/>
              <a:cxnLst/>
              <a:rect l="l" t="t" r="r" b="b"/>
              <a:pathLst>
                <a:path w="1426" h="1372" extrusionOk="0">
                  <a:moveTo>
                    <a:pt x="740" y="0"/>
                  </a:moveTo>
                  <a:cubicBezTo>
                    <a:pt x="463" y="0"/>
                    <a:pt x="213" y="168"/>
                    <a:pt x="106" y="423"/>
                  </a:cubicBezTo>
                  <a:cubicBezTo>
                    <a:pt x="1" y="679"/>
                    <a:pt x="60" y="975"/>
                    <a:pt x="255" y="1170"/>
                  </a:cubicBezTo>
                  <a:cubicBezTo>
                    <a:pt x="386" y="1302"/>
                    <a:pt x="561" y="1372"/>
                    <a:pt x="740" y="1372"/>
                  </a:cubicBezTo>
                  <a:cubicBezTo>
                    <a:pt x="828" y="1372"/>
                    <a:pt x="917" y="1354"/>
                    <a:pt x="1002" y="1319"/>
                  </a:cubicBezTo>
                  <a:cubicBezTo>
                    <a:pt x="1258" y="1214"/>
                    <a:pt x="1425" y="963"/>
                    <a:pt x="1425" y="686"/>
                  </a:cubicBezTo>
                  <a:cubicBezTo>
                    <a:pt x="1425" y="308"/>
                    <a:pt x="1119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2">
              <a:extLst>
                <a:ext uri="{FF2B5EF4-FFF2-40B4-BE49-F238E27FC236}">
                  <a16:creationId xmlns:a16="http://schemas.microsoft.com/office/drawing/2014/main" id="{EE76B278-26E3-0A9D-C8ED-513726984B42}"/>
                </a:ext>
              </a:extLst>
            </p:cNvPr>
            <p:cNvSpPr/>
            <p:nvPr/>
          </p:nvSpPr>
          <p:spPr>
            <a:xfrm>
              <a:off x="807861" y="3700578"/>
              <a:ext cx="117516" cy="113145"/>
            </a:xfrm>
            <a:custGeom>
              <a:avLst/>
              <a:gdLst/>
              <a:ahLst/>
              <a:cxnLst/>
              <a:rect l="l" t="t" r="r" b="b"/>
              <a:pathLst>
                <a:path w="1425" h="1372" extrusionOk="0">
                  <a:moveTo>
                    <a:pt x="740" y="0"/>
                  </a:moveTo>
                  <a:cubicBezTo>
                    <a:pt x="462" y="0"/>
                    <a:pt x="213" y="168"/>
                    <a:pt x="106" y="423"/>
                  </a:cubicBezTo>
                  <a:cubicBezTo>
                    <a:pt x="1" y="679"/>
                    <a:pt x="60" y="975"/>
                    <a:pt x="255" y="1170"/>
                  </a:cubicBezTo>
                  <a:cubicBezTo>
                    <a:pt x="386" y="1302"/>
                    <a:pt x="561" y="1372"/>
                    <a:pt x="739" y="1372"/>
                  </a:cubicBezTo>
                  <a:cubicBezTo>
                    <a:pt x="828" y="1372"/>
                    <a:pt x="917" y="1354"/>
                    <a:pt x="1002" y="1319"/>
                  </a:cubicBezTo>
                  <a:cubicBezTo>
                    <a:pt x="1257" y="1214"/>
                    <a:pt x="1425" y="963"/>
                    <a:pt x="1425" y="686"/>
                  </a:cubicBezTo>
                  <a:cubicBezTo>
                    <a:pt x="1425" y="308"/>
                    <a:pt x="1118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2">
              <a:extLst>
                <a:ext uri="{FF2B5EF4-FFF2-40B4-BE49-F238E27FC236}">
                  <a16:creationId xmlns:a16="http://schemas.microsoft.com/office/drawing/2014/main" id="{0C1CCACD-8CF8-E51F-D5B4-AF9532BB282E}"/>
                </a:ext>
              </a:extLst>
            </p:cNvPr>
            <p:cNvSpPr/>
            <p:nvPr/>
          </p:nvSpPr>
          <p:spPr>
            <a:xfrm>
              <a:off x="197927" y="3041823"/>
              <a:ext cx="95332" cy="91786"/>
            </a:xfrm>
            <a:custGeom>
              <a:avLst/>
              <a:gdLst/>
              <a:ahLst/>
              <a:cxnLst/>
              <a:rect l="l" t="t" r="r" b="b"/>
              <a:pathLst>
                <a:path w="1156" h="1113" extrusionOk="0">
                  <a:moveTo>
                    <a:pt x="601" y="0"/>
                  </a:moveTo>
                  <a:cubicBezTo>
                    <a:pt x="376" y="0"/>
                    <a:pt x="173" y="135"/>
                    <a:pt x="86" y="343"/>
                  </a:cubicBezTo>
                  <a:cubicBezTo>
                    <a:pt x="0" y="551"/>
                    <a:pt x="48" y="790"/>
                    <a:pt x="207" y="949"/>
                  </a:cubicBezTo>
                  <a:cubicBezTo>
                    <a:pt x="313" y="1055"/>
                    <a:pt x="456" y="1112"/>
                    <a:pt x="601" y="1112"/>
                  </a:cubicBezTo>
                  <a:cubicBezTo>
                    <a:pt x="672" y="1112"/>
                    <a:pt x="744" y="1098"/>
                    <a:pt x="813" y="1070"/>
                  </a:cubicBezTo>
                  <a:cubicBezTo>
                    <a:pt x="1021" y="983"/>
                    <a:pt x="1156" y="780"/>
                    <a:pt x="1156" y="555"/>
                  </a:cubicBezTo>
                  <a:cubicBezTo>
                    <a:pt x="1156" y="249"/>
                    <a:pt x="907" y="0"/>
                    <a:pt x="6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2">
              <a:extLst>
                <a:ext uri="{FF2B5EF4-FFF2-40B4-BE49-F238E27FC236}">
                  <a16:creationId xmlns:a16="http://schemas.microsoft.com/office/drawing/2014/main" id="{B7E3136D-78B4-7824-AE3A-11C8AFFBF714}"/>
                </a:ext>
              </a:extLst>
            </p:cNvPr>
            <p:cNvSpPr/>
            <p:nvPr/>
          </p:nvSpPr>
          <p:spPr>
            <a:xfrm>
              <a:off x="201308" y="3071594"/>
              <a:ext cx="99291" cy="62428"/>
            </a:xfrm>
            <a:custGeom>
              <a:avLst/>
              <a:gdLst/>
              <a:ahLst/>
              <a:cxnLst/>
              <a:rect l="l" t="t" r="r" b="b"/>
              <a:pathLst>
                <a:path w="1204" h="757" extrusionOk="0">
                  <a:moveTo>
                    <a:pt x="41" y="0"/>
                  </a:moveTo>
                  <a:cubicBezTo>
                    <a:pt x="17" y="62"/>
                    <a:pt x="4" y="128"/>
                    <a:pt x="3" y="196"/>
                  </a:cubicBezTo>
                  <a:cubicBezTo>
                    <a:pt x="0" y="510"/>
                    <a:pt x="256" y="756"/>
                    <a:pt x="558" y="756"/>
                  </a:cubicBezTo>
                  <a:cubicBezTo>
                    <a:pt x="591" y="756"/>
                    <a:pt x="625" y="753"/>
                    <a:pt x="659" y="747"/>
                  </a:cubicBezTo>
                  <a:cubicBezTo>
                    <a:pt x="1002" y="685"/>
                    <a:pt x="1203" y="325"/>
                    <a:pt x="1078" y="0"/>
                  </a:cubicBezTo>
                  <a:lnTo>
                    <a:pt x="1078" y="0"/>
                  </a:lnTo>
                  <a:cubicBezTo>
                    <a:pt x="997" y="217"/>
                    <a:pt x="790" y="360"/>
                    <a:pt x="560" y="360"/>
                  </a:cubicBezTo>
                  <a:cubicBezTo>
                    <a:pt x="328" y="360"/>
                    <a:pt x="122" y="217"/>
                    <a:pt x="41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2">
              <a:extLst>
                <a:ext uri="{FF2B5EF4-FFF2-40B4-BE49-F238E27FC236}">
                  <a16:creationId xmlns:a16="http://schemas.microsoft.com/office/drawing/2014/main" id="{3579D4C1-0090-BE50-E145-6C30568473B3}"/>
                </a:ext>
              </a:extLst>
            </p:cNvPr>
            <p:cNvSpPr/>
            <p:nvPr/>
          </p:nvSpPr>
          <p:spPr>
            <a:xfrm>
              <a:off x="3937114" y="3543806"/>
              <a:ext cx="91786" cy="91786"/>
            </a:xfrm>
            <a:custGeom>
              <a:avLst/>
              <a:gdLst/>
              <a:ahLst/>
              <a:cxnLst/>
              <a:rect l="l" t="t" r="r" b="b"/>
              <a:pathLst>
                <a:path w="1113" h="1113" extrusionOk="0">
                  <a:moveTo>
                    <a:pt x="557" y="1"/>
                  </a:moveTo>
                  <a:cubicBezTo>
                    <a:pt x="250" y="1"/>
                    <a:pt x="0" y="249"/>
                    <a:pt x="0" y="556"/>
                  </a:cubicBezTo>
                  <a:cubicBezTo>
                    <a:pt x="0" y="864"/>
                    <a:pt x="250" y="1113"/>
                    <a:pt x="557" y="1113"/>
                  </a:cubicBezTo>
                  <a:cubicBezTo>
                    <a:pt x="863" y="1113"/>
                    <a:pt x="1112" y="864"/>
                    <a:pt x="1112" y="556"/>
                  </a:cubicBezTo>
                  <a:cubicBezTo>
                    <a:pt x="1112" y="249"/>
                    <a:pt x="863" y="1"/>
                    <a:pt x="55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2">
              <a:extLst>
                <a:ext uri="{FF2B5EF4-FFF2-40B4-BE49-F238E27FC236}">
                  <a16:creationId xmlns:a16="http://schemas.microsoft.com/office/drawing/2014/main" id="{07748B8C-28C3-FAE0-3079-8359883FD3A5}"/>
                </a:ext>
              </a:extLst>
            </p:cNvPr>
            <p:cNvSpPr/>
            <p:nvPr/>
          </p:nvSpPr>
          <p:spPr>
            <a:xfrm>
              <a:off x="3928537" y="3573577"/>
              <a:ext cx="108940" cy="62593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70" y="759"/>
                    <a:pt x="661" y="759"/>
                  </a:cubicBezTo>
                  <a:cubicBezTo>
                    <a:pt x="1052" y="759"/>
                    <a:pt x="1320" y="365"/>
                    <a:pt x="1180" y="1"/>
                  </a:cubicBezTo>
                  <a:lnTo>
                    <a:pt x="1180" y="1"/>
                  </a:lnTo>
                  <a:cubicBezTo>
                    <a:pt x="1098" y="216"/>
                    <a:pt x="891" y="359"/>
                    <a:pt x="661" y="361"/>
                  </a:cubicBezTo>
                  <a:cubicBezTo>
                    <a:pt x="430" y="361"/>
                    <a:pt x="224" y="217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2">
              <a:extLst>
                <a:ext uri="{FF2B5EF4-FFF2-40B4-BE49-F238E27FC236}">
                  <a16:creationId xmlns:a16="http://schemas.microsoft.com/office/drawing/2014/main" id="{74352B38-6479-1F0F-808E-7A3AB13A381F}"/>
                </a:ext>
              </a:extLst>
            </p:cNvPr>
            <p:cNvSpPr/>
            <p:nvPr/>
          </p:nvSpPr>
          <p:spPr>
            <a:xfrm>
              <a:off x="2243548" y="2614803"/>
              <a:ext cx="95415" cy="91786"/>
            </a:xfrm>
            <a:custGeom>
              <a:avLst/>
              <a:gdLst/>
              <a:ahLst/>
              <a:cxnLst/>
              <a:rect l="l" t="t" r="r" b="b"/>
              <a:pathLst>
                <a:path w="1157" h="1113" extrusionOk="0">
                  <a:moveTo>
                    <a:pt x="599" y="0"/>
                  </a:moveTo>
                  <a:cubicBezTo>
                    <a:pt x="374" y="0"/>
                    <a:pt x="172" y="135"/>
                    <a:pt x="86" y="343"/>
                  </a:cubicBezTo>
                  <a:cubicBezTo>
                    <a:pt x="0" y="551"/>
                    <a:pt x="47" y="790"/>
                    <a:pt x="206" y="949"/>
                  </a:cubicBezTo>
                  <a:cubicBezTo>
                    <a:pt x="313" y="1056"/>
                    <a:pt x="456" y="1112"/>
                    <a:pt x="600" y="1112"/>
                  </a:cubicBezTo>
                  <a:cubicBezTo>
                    <a:pt x="672" y="1112"/>
                    <a:pt x="743" y="1098"/>
                    <a:pt x="812" y="1070"/>
                  </a:cubicBezTo>
                  <a:cubicBezTo>
                    <a:pt x="1020" y="984"/>
                    <a:pt x="1156" y="781"/>
                    <a:pt x="1156" y="556"/>
                  </a:cubicBezTo>
                  <a:cubicBezTo>
                    <a:pt x="1156" y="249"/>
                    <a:pt x="907" y="0"/>
                    <a:pt x="59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2">
              <a:extLst>
                <a:ext uri="{FF2B5EF4-FFF2-40B4-BE49-F238E27FC236}">
                  <a16:creationId xmlns:a16="http://schemas.microsoft.com/office/drawing/2014/main" id="{517237E7-FCDB-F770-B6BD-447AEF2D0543}"/>
                </a:ext>
              </a:extLst>
            </p:cNvPr>
            <p:cNvSpPr/>
            <p:nvPr/>
          </p:nvSpPr>
          <p:spPr>
            <a:xfrm>
              <a:off x="2238600" y="2644574"/>
              <a:ext cx="108940" cy="62593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69" y="758"/>
                    <a:pt x="659" y="758"/>
                  </a:cubicBezTo>
                  <a:cubicBezTo>
                    <a:pt x="1050" y="758"/>
                    <a:pt x="1320" y="365"/>
                    <a:pt x="1178" y="1"/>
                  </a:cubicBezTo>
                  <a:lnTo>
                    <a:pt x="1178" y="1"/>
                  </a:lnTo>
                  <a:cubicBezTo>
                    <a:pt x="1097" y="217"/>
                    <a:pt x="891" y="360"/>
                    <a:pt x="661" y="360"/>
                  </a:cubicBezTo>
                  <a:cubicBezTo>
                    <a:pt x="429" y="360"/>
                    <a:pt x="222" y="217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2">
              <a:extLst>
                <a:ext uri="{FF2B5EF4-FFF2-40B4-BE49-F238E27FC236}">
                  <a16:creationId xmlns:a16="http://schemas.microsoft.com/office/drawing/2014/main" id="{F0A3AD2A-7227-4831-0BEF-99077A33BC3D}"/>
                </a:ext>
              </a:extLst>
            </p:cNvPr>
            <p:cNvSpPr/>
            <p:nvPr/>
          </p:nvSpPr>
          <p:spPr>
            <a:xfrm>
              <a:off x="709229" y="1456540"/>
              <a:ext cx="86508" cy="74056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600" y="1"/>
                  </a:moveTo>
                  <a:cubicBezTo>
                    <a:pt x="201" y="1"/>
                    <a:pt x="0" y="483"/>
                    <a:pt x="283" y="765"/>
                  </a:cubicBezTo>
                  <a:cubicBezTo>
                    <a:pt x="374" y="857"/>
                    <a:pt x="487" y="898"/>
                    <a:pt x="597" y="898"/>
                  </a:cubicBezTo>
                  <a:cubicBezTo>
                    <a:pt x="828" y="898"/>
                    <a:pt x="1049" y="719"/>
                    <a:pt x="1049" y="449"/>
                  </a:cubicBezTo>
                  <a:cubicBezTo>
                    <a:pt x="1049" y="202"/>
                    <a:pt x="848" y="1"/>
                    <a:pt x="60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2">
              <a:extLst>
                <a:ext uri="{FF2B5EF4-FFF2-40B4-BE49-F238E27FC236}">
                  <a16:creationId xmlns:a16="http://schemas.microsoft.com/office/drawing/2014/main" id="{4A743690-675B-99B5-F426-00F7F0344CDA}"/>
                </a:ext>
              </a:extLst>
            </p:cNvPr>
            <p:cNvSpPr/>
            <p:nvPr/>
          </p:nvSpPr>
          <p:spPr>
            <a:xfrm>
              <a:off x="-108855" y="3699258"/>
              <a:ext cx="244351" cy="228682"/>
            </a:xfrm>
            <a:custGeom>
              <a:avLst/>
              <a:gdLst/>
              <a:ahLst/>
              <a:cxnLst/>
              <a:rect l="l" t="t" r="r" b="b"/>
              <a:pathLst>
                <a:path w="2963" h="2773" extrusionOk="0">
                  <a:moveTo>
                    <a:pt x="1478" y="1"/>
                  </a:moveTo>
                  <a:cubicBezTo>
                    <a:pt x="991" y="1"/>
                    <a:pt x="533" y="258"/>
                    <a:pt x="283" y="687"/>
                  </a:cubicBezTo>
                  <a:cubicBezTo>
                    <a:pt x="0" y="1172"/>
                    <a:pt x="37" y="1778"/>
                    <a:pt x="376" y="2225"/>
                  </a:cubicBezTo>
                  <a:cubicBezTo>
                    <a:pt x="649" y="2583"/>
                    <a:pt x="1062" y="2772"/>
                    <a:pt x="1481" y="2772"/>
                  </a:cubicBezTo>
                  <a:cubicBezTo>
                    <a:pt x="1773" y="2772"/>
                    <a:pt x="2068" y="2680"/>
                    <a:pt x="2319" y="2489"/>
                  </a:cubicBezTo>
                  <a:cubicBezTo>
                    <a:pt x="2764" y="2150"/>
                    <a:pt x="2962" y="1575"/>
                    <a:pt x="2821" y="1034"/>
                  </a:cubicBezTo>
                  <a:cubicBezTo>
                    <a:pt x="2677" y="491"/>
                    <a:pt x="2222" y="88"/>
                    <a:pt x="1666" y="13"/>
                  </a:cubicBezTo>
                  <a:cubicBezTo>
                    <a:pt x="1603" y="5"/>
                    <a:pt x="1540" y="1"/>
                    <a:pt x="147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2">
              <a:extLst>
                <a:ext uri="{FF2B5EF4-FFF2-40B4-BE49-F238E27FC236}">
                  <a16:creationId xmlns:a16="http://schemas.microsoft.com/office/drawing/2014/main" id="{3F98EC6A-2465-C488-42E1-936BAB57512D}"/>
                </a:ext>
              </a:extLst>
            </p:cNvPr>
            <p:cNvSpPr/>
            <p:nvPr/>
          </p:nvSpPr>
          <p:spPr>
            <a:xfrm>
              <a:off x="-55993" y="3699258"/>
              <a:ext cx="143164" cy="114300"/>
            </a:xfrm>
            <a:custGeom>
              <a:avLst/>
              <a:gdLst/>
              <a:ahLst/>
              <a:cxnLst/>
              <a:rect l="l" t="t" r="r" b="b"/>
              <a:pathLst>
                <a:path w="1736" h="1386" extrusionOk="0">
                  <a:moveTo>
                    <a:pt x="836" y="0"/>
                  </a:moveTo>
                  <a:cubicBezTo>
                    <a:pt x="535" y="0"/>
                    <a:pt x="241" y="99"/>
                    <a:pt x="0" y="283"/>
                  </a:cubicBezTo>
                  <a:cubicBezTo>
                    <a:pt x="95" y="247"/>
                    <a:pt x="177" y="231"/>
                    <a:pt x="249" y="231"/>
                  </a:cubicBezTo>
                  <a:cubicBezTo>
                    <a:pt x="732" y="231"/>
                    <a:pt x="759" y="965"/>
                    <a:pt x="838" y="1386"/>
                  </a:cubicBezTo>
                  <a:cubicBezTo>
                    <a:pt x="1115" y="979"/>
                    <a:pt x="1735" y="330"/>
                    <a:pt x="1025" y="13"/>
                  </a:cubicBezTo>
                  <a:cubicBezTo>
                    <a:pt x="962" y="5"/>
                    <a:pt x="899" y="0"/>
                    <a:pt x="83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2">
              <a:extLst>
                <a:ext uri="{FF2B5EF4-FFF2-40B4-BE49-F238E27FC236}">
                  <a16:creationId xmlns:a16="http://schemas.microsoft.com/office/drawing/2014/main" id="{791E7ABE-901A-78EA-478D-D34D63D76B93}"/>
                </a:ext>
              </a:extLst>
            </p:cNvPr>
            <p:cNvSpPr/>
            <p:nvPr/>
          </p:nvSpPr>
          <p:spPr>
            <a:xfrm>
              <a:off x="13116" y="3744368"/>
              <a:ext cx="117434" cy="111826"/>
            </a:xfrm>
            <a:custGeom>
              <a:avLst/>
              <a:gdLst/>
              <a:ahLst/>
              <a:cxnLst/>
              <a:rect l="l" t="t" r="r" b="b"/>
              <a:pathLst>
                <a:path w="1424" h="1356" extrusionOk="0">
                  <a:moveTo>
                    <a:pt x="1104" y="1"/>
                  </a:moveTo>
                  <a:lnTo>
                    <a:pt x="1104" y="1"/>
                  </a:lnTo>
                  <a:cubicBezTo>
                    <a:pt x="1382" y="726"/>
                    <a:pt x="484" y="747"/>
                    <a:pt x="0" y="839"/>
                  </a:cubicBezTo>
                  <a:cubicBezTo>
                    <a:pt x="269" y="1023"/>
                    <a:pt x="644" y="1356"/>
                    <a:pt x="959" y="1356"/>
                  </a:cubicBezTo>
                  <a:cubicBezTo>
                    <a:pt x="1121" y="1356"/>
                    <a:pt x="1267" y="1268"/>
                    <a:pt x="1374" y="1027"/>
                  </a:cubicBezTo>
                  <a:cubicBezTo>
                    <a:pt x="1423" y="663"/>
                    <a:pt x="1326" y="293"/>
                    <a:pt x="110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2">
              <a:extLst>
                <a:ext uri="{FF2B5EF4-FFF2-40B4-BE49-F238E27FC236}">
                  <a16:creationId xmlns:a16="http://schemas.microsoft.com/office/drawing/2014/main" id="{5CE338DA-B31E-6901-5907-71790A811759}"/>
                </a:ext>
              </a:extLst>
            </p:cNvPr>
            <p:cNvSpPr/>
            <p:nvPr/>
          </p:nvSpPr>
          <p:spPr>
            <a:xfrm>
              <a:off x="-60858" y="3813476"/>
              <a:ext cx="143246" cy="114465"/>
            </a:xfrm>
            <a:custGeom>
              <a:avLst/>
              <a:gdLst/>
              <a:ahLst/>
              <a:cxnLst/>
              <a:rect l="l" t="t" r="r" b="b"/>
              <a:pathLst>
                <a:path w="1737" h="1388" extrusionOk="0">
                  <a:moveTo>
                    <a:pt x="897" y="1"/>
                  </a:moveTo>
                  <a:cubicBezTo>
                    <a:pt x="620" y="408"/>
                    <a:pt x="0" y="1058"/>
                    <a:pt x="710" y="1374"/>
                  </a:cubicBezTo>
                  <a:cubicBezTo>
                    <a:pt x="774" y="1383"/>
                    <a:pt x="837" y="1387"/>
                    <a:pt x="900" y="1387"/>
                  </a:cubicBezTo>
                  <a:cubicBezTo>
                    <a:pt x="1200" y="1387"/>
                    <a:pt x="1495" y="1289"/>
                    <a:pt x="1737" y="1104"/>
                  </a:cubicBezTo>
                  <a:lnTo>
                    <a:pt x="1737" y="1104"/>
                  </a:lnTo>
                  <a:cubicBezTo>
                    <a:pt x="1642" y="1140"/>
                    <a:pt x="1560" y="1157"/>
                    <a:pt x="1488" y="1157"/>
                  </a:cubicBezTo>
                  <a:cubicBezTo>
                    <a:pt x="1003" y="1157"/>
                    <a:pt x="977" y="423"/>
                    <a:pt x="897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2">
              <a:extLst>
                <a:ext uri="{FF2B5EF4-FFF2-40B4-BE49-F238E27FC236}">
                  <a16:creationId xmlns:a16="http://schemas.microsoft.com/office/drawing/2014/main" id="{93CF07C3-2055-9D20-2C62-751E8380B932}"/>
                </a:ext>
              </a:extLst>
            </p:cNvPr>
            <p:cNvSpPr/>
            <p:nvPr/>
          </p:nvSpPr>
          <p:spPr>
            <a:xfrm>
              <a:off x="-104236" y="3770923"/>
              <a:ext cx="117434" cy="111826"/>
            </a:xfrm>
            <a:custGeom>
              <a:avLst/>
              <a:gdLst/>
              <a:ahLst/>
              <a:cxnLst/>
              <a:rect l="l" t="t" r="r" b="b"/>
              <a:pathLst>
                <a:path w="1424" h="1356" extrusionOk="0">
                  <a:moveTo>
                    <a:pt x="465" y="1"/>
                  </a:moveTo>
                  <a:cubicBezTo>
                    <a:pt x="303" y="1"/>
                    <a:pt x="157" y="89"/>
                    <a:pt x="50" y="330"/>
                  </a:cubicBezTo>
                  <a:cubicBezTo>
                    <a:pt x="1" y="694"/>
                    <a:pt x="98" y="1063"/>
                    <a:pt x="320" y="1356"/>
                  </a:cubicBezTo>
                  <a:cubicBezTo>
                    <a:pt x="41" y="629"/>
                    <a:pt x="940" y="609"/>
                    <a:pt x="1423" y="517"/>
                  </a:cubicBezTo>
                  <a:cubicBezTo>
                    <a:pt x="1155" y="334"/>
                    <a:pt x="780" y="1"/>
                    <a:pt x="46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2">
              <a:extLst>
                <a:ext uri="{FF2B5EF4-FFF2-40B4-BE49-F238E27FC236}">
                  <a16:creationId xmlns:a16="http://schemas.microsoft.com/office/drawing/2014/main" id="{F7F22927-2852-201C-FD41-5B137118A609}"/>
                </a:ext>
              </a:extLst>
            </p:cNvPr>
            <p:cNvSpPr/>
            <p:nvPr/>
          </p:nvSpPr>
          <p:spPr>
            <a:xfrm>
              <a:off x="-8573" y="3892646"/>
              <a:ext cx="3464" cy="1072"/>
            </a:xfrm>
            <a:custGeom>
              <a:avLst/>
              <a:gdLst/>
              <a:ahLst/>
              <a:cxnLst/>
              <a:rect l="l" t="t" r="r" b="b"/>
              <a:pathLst>
                <a:path w="42" h="13" extrusionOk="0">
                  <a:moveTo>
                    <a:pt x="0" y="1"/>
                  </a:moveTo>
                  <a:lnTo>
                    <a:pt x="0" y="2"/>
                  </a:lnTo>
                  <a:cubicBezTo>
                    <a:pt x="1" y="3"/>
                    <a:pt x="2" y="3"/>
                    <a:pt x="3" y="4"/>
                  </a:cubicBezTo>
                  <a:lnTo>
                    <a:pt x="3" y="4"/>
                  </a:lnTo>
                  <a:cubicBezTo>
                    <a:pt x="2" y="3"/>
                    <a:pt x="1" y="2"/>
                    <a:pt x="0" y="1"/>
                  </a:cubicBezTo>
                  <a:close/>
                  <a:moveTo>
                    <a:pt x="3" y="4"/>
                  </a:moveTo>
                  <a:lnTo>
                    <a:pt x="3" y="4"/>
                  </a:lnTo>
                  <a:cubicBezTo>
                    <a:pt x="5" y="7"/>
                    <a:pt x="7" y="9"/>
                    <a:pt x="10" y="9"/>
                  </a:cubicBezTo>
                  <a:lnTo>
                    <a:pt x="13" y="11"/>
                  </a:lnTo>
                  <a:lnTo>
                    <a:pt x="20" y="12"/>
                  </a:lnTo>
                  <a:lnTo>
                    <a:pt x="27" y="12"/>
                  </a:lnTo>
                  <a:cubicBezTo>
                    <a:pt x="28" y="11"/>
                    <a:pt x="30" y="11"/>
                    <a:pt x="31" y="11"/>
                  </a:cubicBezTo>
                  <a:lnTo>
                    <a:pt x="31" y="11"/>
                  </a:lnTo>
                  <a:cubicBezTo>
                    <a:pt x="32" y="11"/>
                    <a:pt x="33" y="11"/>
                    <a:pt x="34" y="11"/>
                  </a:cubicBezTo>
                  <a:cubicBezTo>
                    <a:pt x="36" y="11"/>
                    <a:pt x="39" y="11"/>
                    <a:pt x="41" y="11"/>
                  </a:cubicBezTo>
                  <a:lnTo>
                    <a:pt x="38" y="11"/>
                  </a:lnTo>
                  <a:cubicBezTo>
                    <a:pt x="36" y="11"/>
                    <a:pt x="33" y="11"/>
                    <a:pt x="31" y="11"/>
                  </a:cubicBezTo>
                  <a:lnTo>
                    <a:pt x="31" y="11"/>
                  </a:lnTo>
                  <a:cubicBezTo>
                    <a:pt x="21" y="11"/>
                    <a:pt x="11" y="8"/>
                    <a:pt x="3" y="4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2">
              <a:extLst>
                <a:ext uri="{FF2B5EF4-FFF2-40B4-BE49-F238E27FC236}">
                  <a16:creationId xmlns:a16="http://schemas.microsoft.com/office/drawing/2014/main" id="{9A94DB92-2566-6A1C-F0F3-4DD61F54CA24}"/>
                </a:ext>
              </a:extLst>
            </p:cNvPr>
            <p:cNvSpPr/>
            <p:nvPr/>
          </p:nvSpPr>
          <p:spPr>
            <a:xfrm>
              <a:off x="-101597" y="3814631"/>
              <a:ext cx="168234" cy="113393"/>
            </a:xfrm>
            <a:custGeom>
              <a:avLst/>
              <a:gdLst/>
              <a:ahLst/>
              <a:cxnLst/>
              <a:rect l="l" t="t" r="r" b="b"/>
              <a:pathLst>
                <a:path w="2040" h="1375" extrusionOk="0">
                  <a:moveTo>
                    <a:pt x="4" y="1"/>
                  </a:moveTo>
                  <a:cubicBezTo>
                    <a:pt x="1" y="11"/>
                    <a:pt x="1" y="20"/>
                    <a:pt x="4" y="30"/>
                  </a:cubicBezTo>
                  <a:cubicBezTo>
                    <a:pt x="4" y="202"/>
                    <a:pt x="40" y="372"/>
                    <a:pt x="109" y="529"/>
                  </a:cubicBezTo>
                  <a:cubicBezTo>
                    <a:pt x="151" y="636"/>
                    <a:pt x="209" y="737"/>
                    <a:pt x="282" y="827"/>
                  </a:cubicBezTo>
                  <a:cubicBezTo>
                    <a:pt x="482" y="1096"/>
                    <a:pt x="776" y="1280"/>
                    <a:pt x="1105" y="1343"/>
                  </a:cubicBezTo>
                  <a:cubicBezTo>
                    <a:pt x="778" y="1274"/>
                    <a:pt x="489" y="1090"/>
                    <a:pt x="288" y="826"/>
                  </a:cubicBezTo>
                  <a:cubicBezTo>
                    <a:pt x="108" y="590"/>
                    <a:pt x="9" y="302"/>
                    <a:pt x="5" y="5"/>
                  </a:cubicBezTo>
                  <a:lnTo>
                    <a:pt x="4" y="1"/>
                  </a:lnTo>
                  <a:close/>
                  <a:moveTo>
                    <a:pt x="2039" y="1213"/>
                  </a:moveTo>
                  <a:cubicBezTo>
                    <a:pt x="1909" y="1281"/>
                    <a:pt x="1768" y="1329"/>
                    <a:pt x="1623" y="1353"/>
                  </a:cubicBezTo>
                  <a:cubicBezTo>
                    <a:pt x="1769" y="1331"/>
                    <a:pt x="1910" y="1283"/>
                    <a:pt x="2039" y="1213"/>
                  </a:cubicBezTo>
                  <a:close/>
                  <a:moveTo>
                    <a:pt x="1193" y="1359"/>
                  </a:moveTo>
                  <a:lnTo>
                    <a:pt x="1195" y="1359"/>
                  </a:lnTo>
                  <a:lnTo>
                    <a:pt x="1195" y="1359"/>
                  </a:lnTo>
                  <a:cubicBezTo>
                    <a:pt x="1194" y="1359"/>
                    <a:pt x="1194" y="1359"/>
                    <a:pt x="1194" y="1359"/>
                  </a:cubicBezTo>
                  <a:close/>
                  <a:moveTo>
                    <a:pt x="1195" y="1359"/>
                  </a:moveTo>
                  <a:lnTo>
                    <a:pt x="1195" y="1359"/>
                  </a:lnTo>
                  <a:cubicBezTo>
                    <a:pt x="1195" y="1360"/>
                    <a:pt x="1197" y="1362"/>
                    <a:pt x="1199" y="1362"/>
                  </a:cubicBezTo>
                  <a:cubicBezTo>
                    <a:pt x="1262" y="1370"/>
                    <a:pt x="1327" y="1374"/>
                    <a:pt x="1390" y="1374"/>
                  </a:cubicBezTo>
                  <a:lnTo>
                    <a:pt x="1401" y="1374"/>
                  </a:lnTo>
                  <a:cubicBezTo>
                    <a:pt x="1452" y="1373"/>
                    <a:pt x="1501" y="1370"/>
                    <a:pt x="1552" y="1364"/>
                  </a:cubicBezTo>
                  <a:lnTo>
                    <a:pt x="1552" y="1364"/>
                  </a:lnTo>
                  <a:cubicBezTo>
                    <a:pt x="1499" y="1370"/>
                    <a:pt x="1447" y="1373"/>
                    <a:pt x="1394" y="1373"/>
                  </a:cubicBezTo>
                  <a:cubicBezTo>
                    <a:pt x="1330" y="1373"/>
                    <a:pt x="1266" y="1369"/>
                    <a:pt x="1203" y="1360"/>
                  </a:cubicBezTo>
                  <a:lnTo>
                    <a:pt x="1195" y="135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2">
              <a:extLst>
                <a:ext uri="{FF2B5EF4-FFF2-40B4-BE49-F238E27FC236}">
                  <a16:creationId xmlns:a16="http://schemas.microsoft.com/office/drawing/2014/main" id="{9F168E2D-CF77-22CD-B593-E7E4D9763E38}"/>
                </a:ext>
              </a:extLst>
            </p:cNvPr>
            <p:cNvSpPr/>
            <p:nvPr/>
          </p:nvSpPr>
          <p:spPr>
            <a:xfrm>
              <a:off x="-83207" y="3830960"/>
              <a:ext cx="208725" cy="95910"/>
            </a:xfrm>
            <a:custGeom>
              <a:avLst/>
              <a:gdLst/>
              <a:ahLst/>
              <a:cxnLst/>
              <a:rect l="l" t="t" r="r" b="b"/>
              <a:pathLst>
                <a:path w="2531" h="1163" extrusionOk="0">
                  <a:moveTo>
                    <a:pt x="2531" y="1"/>
                  </a:moveTo>
                  <a:lnTo>
                    <a:pt x="2531" y="1"/>
                  </a:lnTo>
                  <a:cubicBezTo>
                    <a:pt x="2425" y="220"/>
                    <a:pt x="2287" y="303"/>
                    <a:pt x="2133" y="305"/>
                  </a:cubicBezTo>
                  <a:lnTo>
                    <a:pt x="2131" y="306"/>
                  </a:lnTo>
                  <a:cubicBezTo>
                    <a:pt x="1999" y="459"/>
                    <a:pt x="1833" y="580"/>
                    <a:pt x="1648" y="660"/>
                  </a:cubicBezTo>
                  <a:cubicBezTo>
                    <a:pt x="1570" y="693"/>
                    <a:pt x="1489" y="718"/>
                    <a:pt x="1406" y="733"/>
                  </a:cubicBezTo>
                  <a:cubicBezTo>
                    <a:pt x="1485" y="861"/>
                    <a:pt x="1596" y="944"/>
                    <a:pt x="1759" y="944"/>
                  </a:cubicBezTo>
                  <a:cubicBezTo>
                    <a:pt x="1840" y="943"/>
                    <a:pt x="1922" y="926"/>
                    <a:pt x="1998" y="896"/>
                  </a:cubicBezTo>
                  <a:lnTo>
                    <a:pt x="2001" y="894"/>
                  </a:lnTo>
                  <a:cubicBezTo>
                    <a:pt x="2286" y="676"/>
                    <a:pt x="2476" y="355"/>
                    <a:pt x="2531" y="1"/>
                  </a:cubicBezTo>
                  <a:close/>
                  <a:moveTo>
                    <a:pt x="31" y="257"/>
                  </a:moveTo>
                  <a:cubicBezTo>
                    <a:pt x="0" y="354"/>
                    <a:pt x="7" y="475"/>
                    <a:pt x="66" y="628"/>
                  </a:cubicBezTo>
                  <a:cubicBezTo>
                    <a:pt x="267" y="892"/>
                    <a:pt x="557" y="1076"/>
                    <a:pt x="883" y="1145"/>
                  </a:cubicBezTo>
                  <a:cubicBezTo>
                    <a:pt x="912" y="1151"/>
                    <a:pt x="942" y="1155"/>
                    <a:pt x="971" y="1159"/>
                  </a:cubicBezTo>
                  <a:cubicBezTo>
                    <a:pt x="971" y="1159"/>
                    <a:pt x="971" y="1161"/>
                    <a:pt x="971" y="1161"/>
                  </a:cubicBezTo>
                  <a:lnTo>
                    <a:pt x="981" y="1162"/>
                  </a:lnTo>
                  <a:cubicBezTo>
                    <a:pt x="713" y="1043"/>
                    <a:pt x="635" y="875"/>
                    <a:pt x="657" y="693"/>
                  </a:cubicBezTo>
                  <a:lnTo>
                    <a:pt x="650" y="690"/>
                  </a:lnTo>
                  <a:cubicBezTo>
                    <a:pt x="406" y="608"/>
                    <a:pt x="191" y="458"/>
                    <a:pt x="31" y="257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2">
              <a:extLst>
                <a:ext uri="{FF2B5EF4-FFF2-40B4-BE49-F238E27FC236}">
                  <a16:creationId xmlns:a16="http://schemas.microsoft.com/office/drawing/2014/main" id="{A1A4FE5D-0D34-770F-7BC2-F467E6702694}"/>
                </a:ext>
              </a:extLst>
            </p:cNvPr>
            <p:cNvSpPr/>
            <p:nvPr/>
          </p:nvSpPr>
          <p:spPr>
            <a:xfrm>
              <a:off x="92615" y="3781231"/>
              <a:ext cx="34224" cy="74880"/>
            </a:xfrm>
            <a:custGeom>
              <a:avLst/>
              <a:gdLst/>
              <a:ahLst/>
              <a:cxnLst/>
              <a:rect l="l" t="t" r="r" b="b"/>
              <a:pathLst>
                <a:path w="415" h="908" extrusionOk="0">
                  <a:moveTo>
                    <a:pt x="355" y="1"/>
                  </a:moveTo>
                  <a:cubicBezTo>
                    <a:pt x="355" y="58"/>
                    <a:pt x="351" y="116"/>
                    <a:pt x="342" y="174"/>
                  </a:cubicBezTo>
                  <a:cubicBezTo>
                    <a:pt x="307" y="448"/>
                    <a:pt x="188" y="705"/>
                    <a:pt x="1" y="908"/>
                  </a:cubicBezTo>
                  <a:cubicBezTo>
                    <a:pt x="154" y="906"/>
                    <a:pt x="293" y="823"/>
                    <a:pt x="399" y="604"/>
                  </a:cubicBezTo>
                  <a:cubicBezTo>
                    <a:pt x="399" y="601"/>
                    <a:pt x="399" y="598"/>
                    <a:pt x="400" y="595"/>
                  </a:cubicBezTo>
                  <a:cubicBezTo>
                    <a:pt x="403" y="581"/>
                    <a:pt x="404" y="567"/>
                    <a:pt x="403" y="555"/>
                  </a:cubicBezTo>
                  <a:cubicBezTo>
                    <a:pt x="411" y="538"/>
                    <a:pt x="413" y="521"/>
                    <a:pt x="410" y="503"/>
                  </a:cubicBezTo>
                  <a:cubicBezTo>
                    <a:pt x="411" y="452"/>
                    <a:pt x="414" y="407"/>
                    <a:pt x="411" y="358"/>
                  </a:cubicBezTo>
                  <a:cubicBezTo>
                    <a:pt x="413" y="236"/>
                    <a:pt x="393" y="116"/>
                    <a:pt x="355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2">
              <a:extLst>
                <a:ext uri="{FF2B5EF4-FFF2-40B4-BE49-F238E27FC236}">
                  <a16:creationId xmlns:a16="http://schemas.microsoft.com/office/drawing/2014/main" id="{A8CA04FB-EA24-188B-3343-78D3DCF3F681}"/>
                </a:ext>
              </a:extLst>
            </p:cNvPr>
            <p:cNvSpPr/>
            <p:nvPr/>
          </p:nvSpPr>
          <p:spPr>
            <a:xfrm>
              <a:off x="-30922" y="3888027"/>
              <a:ext cx="112403" cy="39832"/>
            </a:xfrm>
            <a:custGeom>
              <a:avLst/>
              <a:gdLst/>
              <a:ahLst/>
              <a:cxnLst/>
              <a:rect l="l" t="t" r="r" b="b"/>
              <a:pathLst>
                <a:path w="1363" h="483" extrusionOk="0">
                  <a:moveTo>
                    <a:pt x="21" y="1"/>
                  </a:moveTo>
                  <a:lnTo>
                    <a:pt x="21" y="1"/>
                  </a:lnTo>
                  <a:cubicBezTo>
                    <a:pt x="0" y="183"/>
                    <a:pt x="79" y="351"/>
                    <a:pt x="347" y="470"/>
                  </a:cubicBezTo>
                  <a:cubicBezTo>
                    <a:pt x="411" y="479"/>
                    <a:pt x="475" y="483"/>
                    <a:pt x="538" y="483"/>
                  </a:cubicBezTo>
                  <a:cubicBezTo>
                    <a:pt x="591" y="483"/>
                    <a:pt x="643" y="480"/>
                    <a:pt x="695" y="474"/>
                  </a:cubicBezTo>
                  <a:cubicBezTo>
                    <a:pt x="711" y="472"/>
                    <a:pt x="730" y="470"/>
                    <a:pt x="747" y="467"/>
                  </a:cubicBezTo>
                  <a:lnTo>
                    <a:pt x="768" y="463"/>
                  </a:lnTo>
                  <a:cubicBezTo>
                    <a:pt x="984" y="429"/>
                    <a:pt x="1189" y="339"/>
                    <a:pt x="1362" y="204"/>
                  </a:cubicBezTo>
                  <a:lnTo>
                    <a:pt x="1362" y="204"/>
                  </a:lnTo>
                  <a:cubicBezTo>
                    <a:pt x="1286" y="234"/>
                    <a:pt x="1206" y="251"/>
                    <a:pt x="1125" y="254"/>
                  </a:cubicBezTo>
                  <a:cubicBezTo>
                    <a:pt x="960" y="254"/>
                    <a:pt x="849" y="169"/>
                    <a:pt x="770" y="43"/>
                  </a:cubicBezTo>
                  <a:lnTo>
                    <a:pt x="765" y="43"/>
                  </a:lnTo>
                  <a:cubicBezTo>
                    <a:pt x="686" y="64"/>
                    <a:pt x="606" y="75"/>
                    <a:pt x="524" y="75"/>
                  </a:cubicBezTo>
                  <a:lnTo>
                    <a:pt x="509" y="75"/>
                  </a:lnTo>
                  <a:cubicBezTo>
                    <a:pt x="491" y="75"/>
                    <a:pt x="474" y="76"/>
                    <a:pt x="456" y="76"/>
                  </a:cubicBezTo>
                  <a:cubicBezTo>
                    <a:pt x="423" y="76"/>
                    <a:pt x="392" y="75"/>
                    <a:pt x="363" y="72"/>
                  </a:cubicBezTo>
                  <a:cubicBezTo>
                    <a:pt x="357" y="74"/>
                    <a:pt x="353" y="74"/>
                    <a:pt x="347" y="74"/>
                  </a:cubicBezTo>
                  <a:cubicBezTo>
                    <a:pt x="335" y="74"/>
                    <a:pt x="323" y="71"/>
                    <a:pt x="312" y="67"/>
                  </a:cubicBezTo>
                  <a:lnTo>
                    <a:pt x="284" y="67"/>
                  </a:lnTo>
                  <a:lnTo>
                    <a:pt x="281" y="65"/>
                  </a:lnTo>
                  <a:cubicBezTo>
                    <a:pt x="277" y="65"/>
                    <a:pt x="276" y="61"/>
                    <a:pt x="270" y="57"/>
                  </a:cubicBezTo>
                  <a:cubicBezTo>
                    <a:pt x="186" y="50"/>
                    <a:pt x="101" y="32"/>
                    <a:pt x="21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2">
              <a:extLst>
                <a:ext uri="{FF2B5EF4-FFF2-40B4-BE49-F238E27FC236}">
                  <a16:creationId xmlns:a16="http://schemas.microsoft.com/office/drawing/2014/main" id="{80CEDB15-4F02-CE34-675C-92B1F569828B}"/>
                </a:ext>
              </a:extLst>
            </p:cNvPr>
            <p:cNvSpPr/>
            <p:nvPr/>
          </p:nvSpPr>
          <p:spPr>
            <a:xfrm>
              <a:off x="-101185" y="3815126"/>
              <a:ext cx="23338" cy="67623"/>
            </a:xfrm>
            <a:custGeom>
              <a:avLst/>
              <a:gdLst/>
              <a:ahLst/>
              <a:cxnLst/>
              <a:rect l="l" t="t" r="r" b="b"/>
              <a:pathLst>
                <a:path w="283" h="820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297"/>
                    <a:pt x="103" y="584"/>
                    <a:pt x="283" y="820"/>
                  </a:cubicBezTo>
                  <a:cubicBezTo>
                    <a:pt x="225" y="668"/>
                    <a:pt x="218" y="546"/>
                    <a:pt x="248" y="449"/>
                  </a:cubicBezTo>
                  <a:lnTo>
                    <a:pt x="246" y="446"/>
                  </a:lnTo>
                  <a:cubicBezTo>
                    <a:pt x="235" y="438"/>
                    <a:pt x="224" y="428"/>
                    <a:pt x="215" y="415"/>
                  </a:cubicBezTo>
                  <a:cubicBezTo>
                    <a:pt x="122" y="288"/>
                    <a:pt x="49" y="149"/>
                    <a:pt x="0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2">
              <a:extLst>
                <a:ext uri="{FF2B5EF4-FFF2-40B4-BE49-F238E27FC236}">
                  <a16:creationId xmlns:a16="http://schemas.microsoft.com/office/drawing/2014/main" id="{4A261CB1-0008-040E-E27B-41D689751FD9}"/>
                </a:ext>
              </a:extLst>
            </p:cNvPr>
            <p:cNvSpPr/>
            <p:nvPr/>
          </p:nvSpPr>
          <p:spPr>
            <a:xfrm>
              <a:off x="137478" y="3699176"/>
              <a:ext cx="244516" cy="228682"/>
            </a:xfrm>
            <a:custGeom>
              <a:avLst/>
              <a:gdLst/>
              <a:ahLst/>
              <a:cxnLst/>
              <a:rect l="l" t="t" r="r" b="b"/>
              <a:pathLst>
                <a:path w="2965" h="2773" extrusionOk="0">
                  <a:moveTo>
                    <a:pt x="1481" y="0"/>
                  </a:moveTo>
                  <a:cubicBezTo>
                    <a:pt x="993" y="0"/>
                    <a:pt x="534" y="259"/>
                    <a:pt x="283" y="688"/>
                  </a:cubicBezTo>
                  <a:cubicBezTo>
                    <a:pt x="1" y="1172"/>
                    <a:pt x="39" y="1779"/>
                    <a:pt x="378" y="2226"/>
                  </a:cubicBezTo>
                  <a:cubicBezTo>
                    <a:pt x="650" y="2584"/>
                    <a:pt x="1063" y="2773"/>
                    <a:pt x="1482" y="2773"/>
                  </a:cubicBezTo>
                  <a:cubicBezTo>
                    <a:pt x="1774" y="2773"/>
                    <a:pt x="2069" y="2681"/>
                    <a:pt x="2319" y="2490"/>
                  </a:cubicBezTo>
                  <a:cubicBezTo>
                    <a:pt x="2766" y="2151"/>
                    <a:pt x="2964" y="1576"/>
                    <a:pt x="2821" y="1034"/>
                  </a:cubicBezTo>
                  <a:cubicBezTo>
                    <a:pt x="2679" y="492"/>
                    <a:pt x="2223" y="89"/>
                    <a:pt x="1668" y="13"/>
                  </a:cubicBezTo>
                  <a:cubicBezTo>
                    <a:pt x="1605" y="4"/>
                    <a:pt x="1543" y="0"/>
                    <a:pt x="148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2">
              <a:extLst>
                <a:ext uri="{FF2B5EF4-FFF2-40B4-BE49-F238E27FC236}">
                  <a16:creationId xmlns:a16="http://schemas.microsoft.com/office/drawing/2014/main" id="{2BFB862A-A666-928B-5356-25435D964602}"/>
                </a:ext>
              </a:extLst>
            </p:cNvPr>
            <p:cNvSpPr/>
            <p:nvPr/>
          </p:nvSpPr>
          <p:spPr>
            <a:xfrm>
              <a:off x="190340" y="3699176"/>
              <a:ext cx="143329" cy="114382"/>
            </a:xfrm>
            <a:custGeom>
              <a:avLst/>
              <a:gdLst/>
              <a:ahLst/>
              <a:cxnLst/>
              <a:rect l="l" t="t" r="r" b="b"/>
              <a:pathLst>
                <a:path w="1738" h="1387" extrusionOk="0">
                  <a:moveTo>
                    <a:pt x="841" y="1"/>
                  </a:moveTo>
                  <a:cubicBezTo>
                    <a:pt x="539" y="1"/>
                    <a:pt x="243" y="99"/>
                    <a:pt x="1" y="283"/>
                  </a:cubicBezTo>
                  <a:cubicBezTo>
                    <a:pt x="95" y="247"/>
                    <a:pt x="177" y="231"/>
                    <a:pt x="250" y="231"/>
                  </a:cubicBezTo>
                  <a:cubicBezTo>
                    <a:pt x="734" y="231"/>
                    <a:pt x="761" y="966"/>
                    <a:pt x="840" y="1387"/>
                  </a:cubicBezTo>
                  <a:cubicBezTo>
                    <a:pt x="1117" y="980"/>
                    <a:pt x="1737" y="331"/>
                    <a:pt x="1027" y="13"/>
                  </a:cubicBezTo>
                  <a:cubicBezTo>
                    <a:pt x="965" y="5"/>
                    <a:pt x="903" y="1"/>
                    <a:pt x="84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2">
              <a:extLst>
                <a:ext uri="{FF2B5EF4-FFF2-40B4-BE49-F238E27FC236}">
                  <a16:creationId xmlns:a16="http://schemas.microsoft.com/office/drawing/2014/main" id="{80EDAA4A-D581-1D4D-4360-563524BB80E0}"/>
                </a:ext>
              </a:extLst>
            </p:cNvPr>
            <p:cNvSpPr/>
            <p:nvPr/>
          </p:nvSpPr>
          <p:spPr>
            <a:xfrm>
              <a:off x="259613" y="3744368"/>
              <a:ext cx="117351" cy="111743"/>
            </a:xfrm>
            <a:custGeom>
              <a:avLst/>
              <a:gdLst/>
              <a:ahLst/>
              <a:cxnLst/>
              <a:rect l="l" t="t" r="r" b="b"/>
              <a:pathLst>
                <a:path w="1423" h="1355" extrusionOk="0">
                  <a:moveTo>
                    <a:pt x="1104" y="1"/>
                  </a:moveTo>
                  <a:lnTo>
                    <a:pt x="1104" y="1"/>
                  </a:lnTo>
                  <a:cubicBezTo>
                    <a:pt x="1381" y="726"/>
                    <a:pt x="484" y="747"/>
                    <a:pt x="0" y="839"/>
                  </a:cubicBezTo>
                  <a:cubicBezTo>
                    <a:pt x="269" y="1022"/>
                    <a:pt x="644" y="1354"/>
                    <a:pt x="959" y="1354"/>
                  </a:cubicBezTo>
                  <a:cubicBezTo>
                    <a:pt x="1121" y="1354"/>
                    <a:pt x="1266" y="1267"/>
                    <a:pt x="1374" y="1026"/>
                  </a:cubicBezTo>
                  <a:cubicBezTo>
                    <a:pt x="1423" y="661"/>
                    <a:pt x="1326" y="293"/>
                    <a:pt x="110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2">
              <a:extLst>
                <a:ext uri="{FF2B5EF4-FFF2-40B4-BE49-F238E27FC236}">
                  <a16:creationId xmlns:a16="http://schemas.microsoft.com/office/drawing/2014/main" id="{3B3AD1CC-50C2-79BF-4B34-91103968B0E0}"/>
                </a:ext>
              </a:extLst>
            </p:cNvPr>
            <p:cNvSpPr/>
            <p:nvPr/>
          </p:nvSpPr>
          <p:spPr>
            <a:xfrm>
              <a:off x="185474" y="3813476"/>
              <a:ext cx="143329" cy="114382"/>
            </a:xfrm>
            <a:custGeom>
              <a:avLst/>
              <a:gdLst/>
              <a:ahLst/>
              <a:cxnLst/>
              <a:rect l="l" t="t" r="r" b="b"/>
              <a:pathLst>
                <a:path w="1738" h="1387" extrusionOk="0">
                  <a:moveTo>
                    <a:pt x="899" y="1"/>
                  </a:moveTo>
                  <a:cubicBezTo>
                    <a:pt x="621" y="407"/>
                    <a:pt x="1" y="1058"/>
                    <a:pt x="711" y="1374"/>
                  </a:cubicBezTo>
                  <a:cubicBezTo>
                    <a:pt x="773" y="1383"/>
                    <a:pt x="835" y="1387"/>
                    <a:pt x="897" y="1387"/>
                  </a:cubicBezTo>
                  <a:cubicBezTo>
                    <a:pt x="1200" y="1387"/>
                    <a:pt x="1494" y="1289"/>
                    <a:pt x="1737" y="1104"/>
                  </a:cubicBezTo>
                  <a:lnTo>
                    <a:pt x="1737" y="1104"/>
                  </a:lnTo>
                  <a:cubicBezTo>
                    <a:pt x="1643" y="1140"/>
                    <a:pt x="1561" y="1157"/>
                    <a:pt x="1489" y="1157"/>
                  </a:cubicBezTo>
                  <a:cubicBezTo>
                    <a:pt x="1005" y="1157"/>
                    <a:pt x="979" y="422"/>
                    <a:pt x="899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2">
              <a:extLst>
                <a:ext uri="{FF2B5EF4-FFF2-40B4-BE49-F238E27FC236}">
                  <a16:creationId xmlns:a16="http://schemas.microsoft.com/office/drawing/2014/main" id="{D7A0765A-F017-1892-0C20-5B361FC63141}"/>
                </a:ext>
              </a:extLst>
            </p:cNvPr>
            <p:cNvSpPr/>
            <p:nvPr/>
          </p:nvSpPr>
          <p:spPr>
            <a:xfrm>
              <a:off x="142178" y="3770923"/>
              <a:ext cx="117516" cy="111826"/>
            </a:xfrm>
            <a:custGeom>
              <a:avLst/>
              <a:gdLst/>
              <a:ahLst/>
              <a:cxnLst/>
              <a:rect l="l" t="t" r="r" b="b"/>
              <a:pathLst>
                <a:path w="1425" h="1356" extrusionOk="0">
                  <a:moveTo>
                    <a:pt x="465" y="1"/>
                  </a:moveTo>
                  <a:cubicBezTo>
                    <a:pt x="304" y="1"/>
                    <a:pt x="158" y="89"/>
                    <a:pt x="51" y="330"/>
                  </a:cubicBezTo>
                  <a:cubicBezTo>
                    <a:pt x="0" y="694"/>
                    <a:pt x="97" y="1063"/>
                    <a:pt x="321" y="1356"/>
                  </a:cubicBezTo>
                  <a:cubicBezTo>
                    <a:pt x="42" y="629"/>
                    <a:pt x="941" y="608"/>
                    <a:pt x="1424" y="517"/>
                  </a:cubicBezTo>
                  <a:cubicBezTo>
                    <a:pt x="1155" y="334"/>
                    <a:pt x="780" y="1"/>
                    <a:pt x="46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2">
              <a:extLst>
                <a:ext uri="{FF2B5EF4-FFF2-40B4-BE49-F238E27FC236}">
                  <a16:creationId xmlns:a16="http://schemas.microsoft.com/office/drawing/2014/main" id="{5E58A086-75BD-1075-83A5-A9C44394DE82}"/>
                </a:ext>
              </a:extLst>
            </p:cNvPr>
            <p:cNvSpPr/>
            <p:nvPr/>
          </p:nvSpPr>
          <p:spPr>
            <a:xfrm>
              <a:off x="237759" y="3892563"/>
              <a:ext cx="3629" cy="990"/>
            </a:xfrm>
            <a:custGeom>
              <a:avLst/>
              <a:gdLst/>
              <a:ahLst/>
              <a:cxnLst/>
              <a:rect l="l" t="t" r="r" b="b"/>
              <a:pathLst>
                <a:path w="44" h="12" extrusionOk="0">
                  <a:moveTo>
                    <a:pt x="1" y="0"/>
                  </a:moveTo>
                  <a:lnTo>
                    <a:pt x="1" y="2"/>
                  </a:lnTo>
                  <a:lnTo>
                    <a:pt x="4" y="3"/>
                  </a:lnTo>
                  <a:cubicBezTo>
                    <a:pt x="7" y="6"/>
                    <a:pt x="8" y="9"/>
                    <a:pt x="9" y="9"/>
                  </a:cubicBezTo>
                  <a:lnTo>
                    <a:pt x="12" y="9"/>
                  </a:lnTo>
                  <a:lnTo>
                    <a:pt x="15" y="10"/>
                  </a:lnTo>
                  <a:cubicBezTo>
                    <a:pt x="18" y="10"/>
                    <a:pt x="19" y="10"/>
                    <a:pt x="22" y="12"/>
                  </a:cubicBezTo>
                  <a:lnTo>
                    <a:pt x="35" y="12"/>
                  </a:lnTo>
                  <a:lnTo>
                    <a:pt x="43" y="10"/>
                  </a:lnTo>
                  <a:lnTo>
                    <a:pt x="33" y="10"/>
                  </a:lnTo>
                  <a:cubicBezTo>
                    <a:pt x="22" y="9"/>
                    <a:pt x="11" y="6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2">
              <a:extLst>
                <a:ext uri="{FF2B5EF4-FFF2-40B4-BE49-F238E27FC236}">
                  <a16:creationId xmlns:a16="http://schemas.microsoft.com/office/drawing/2014/main" id="{07DC840E-703C-809D-5D6A-698C6AB679D3}"/>
                </a:ext>
              </a:extLst>
            </p:cNvPr>
            <p:cNvSpPr/>
            <p:nvPr/>
          </p:nvSpPr>
          <p:spPr>
            <a:xfrm>
              <a:off x="144900" y="3814548"/>
              <a:ext cx="168234" cy="113475"/>
            </a:xfrm>
            <a:custGeom>
              <a:avLst/>
              <a:gdLst/>
              <a:ahLst/>
              <a:cxnLst/>
              <a:rect l="l" t="t" r="r" b="b"/>
              <a:pathLst>
                <a:path w="2040" h="1376" extrusionOk="0">
                  <a:moveTo>
                    <a:pt x="2" y="0"/>
                  </a:moveTo>
                  <a:cubicBezTo>
                    <a:pt x="1" y="10"/>
                    <a:pt x="1" y="20"/>
                    <a:pt x="2" y="31"/>
                  </a:cubicBezTo>
                  <a:cubicBezTo>
                    <a:pt x="4" y="203"/>
                    <a:pt x="39" y="371"/>
                    <a:pt x="108" y="530"/>
                  </a:cubicBezTo>
                  <a:cubicBezTo>
                    <a:pt x="150" y="637"/>
                    <a:pt x="209" y="737"/>
                    <a:pt x="281" y="827"/>
                  </a:cubicBezTo>
                  <a:cubicBezTo>
                    <a:pt x="480" y="1095"/>
                    <a:pt x="774" y="1280"/>
                    <a:pt x="1102" y="1343"/>
                  </a:cubicBezTo>
                  <a:cubicBezTo>
                    <a:pt x="777" y="1274"/>
                    <a:pt x="487" y="1090"/>
                    <a:pt x="288" y="826"/>
                  </a:cubicBezTo>
                  <a:cubicBezTo>
                    <a:pt x="108" y="589"/>
                    <a:pt x="8" y="303"/>
                    <a:pt x="5" y="6"/>
                  </a:cubicBezTo>
                  <a:lnTo>
                    <a:pt x="2" y="0"/>
                  </a:lnTo>
                  <a:close/>
                  <a:moveTo>
                    <a:pt x="2039" y="1214"/>
                  </a:moveTo>
                  <a:cubicBezTo>
                    <a:pt x="1909" y="1282"/>
                    <a:pt x="1768" y="1329"/>
                    <a:pt x="1623" y="1354"/>
                  </a:cubicBezTo>
                  <a:cubicBezTo>
                    <a:pt x="1768" y="1332"/>
                    <a:pt x="1909" y="1284"/>
                    <a:pt x="2039" y="1214"/>
                  </a:cubicBezTo>
                  <a:close/>
                  <a:moveTo>
                    <a:pt x="1193" y="1360"/>
                  </a:moveTo>
                  <a:lnTo>
                    <a:pt x="1193" y="1360"/>
                  </a:lnTo>
                  <a:cubicBezTo>
                    <a:pt x="1194" y="1361"/>
                    <a:pt x="1196" y="1363"/>
                    <a:pt x="1199" y="1363"/>
                  </a:cubicBezTo>
                  <a:cubicBezTo>
                    <a:pt x="1262" y="1371"/>
                    <a:pt x="1325" y="1375"/>
                    <a:pt x="1390" y="1375"/>
                  </a:cubicBezTo>
                  <a:lnTo>
                    <a:pt x="1401" y="1375"/>
                  </a:lnTo>
                  <a:cubicBezTo>
                    <a:pt x="1450" y="1374"/>
                    <a:pt x="1501" y="1371"/>
                    <a:pt x="1550" y="1365"/>
                  </a:cubicBezTo>
                  <a:lnTo>
                    <a:pt x="1550" y="1365"/>
                  </a:lnTo>
                  <a:cubicBezTo>
                    <a:pt x="1498" y="1371"/>
                    <a:pt x="1446" y="1374"/>
                    <a:pt x="1394" y="1374"/>
                  </a:cubicBezTo>
                  <a:cubicBezTo>
                    <a:pt x="1330" y="1374"/>
                    <a:pt x="1266" y="1370"/>
                    <a:pt x="1203" y="1361"/>
                  </a:cubicBezTo>
                  <a:lnTo>
                    <a:pt x="1193" y="1360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2">
              <a:extLst>
                <a:ext uri="{FF2B5EF4-FFF2-40B4-BE49-F238E27FC236}">
                  <a16:creationId xmlns:a16="http://schemas.microsoft.com/office/drawing/2014/main" id="{B7DD0415-056F-51A9-CC8C-3F5D7368C915}"/>
                </a:ext>
              </a:extLst>
            </p:cNvPr>
            <p:cNvSpPr/>
            <p:nvPr/>
          </p:nvSpPr>
          <p:spPr>
            <a:xfrm>
              <a:off x="163208" y="3830877"/>
              <a:ext cx="208808" cy="95992"/>
            </a:xfrm>
            <a:custGeom>
              <a:avLst/>
              <a:gdLst/>
              <a:ahLst/>
              <a:cxnLst/>
              <a:rect l="l" t="t" r="r" b="b"/>
              <a:pathLst>
                <a:path w="2532" h="1164" extrusionOk="0">
                  <a:moveTo>
                    <a:pt x="2531" y="0"/>
                  </a:moveTo>
                  <a:cubicBezTo>
                    <a:pt x="2531" y="1"/>
                    <a:pt x="2531" y="2"/>
                    <a:pt x="2531" y="3"/>
                  </a:cubicBezTo>
                  <a:lnTo>
                    <a:pt x="2531" y="3"/>
                  </a:lnTo>
                  <a:cubicBezTo>
                    <a:pt x="2531" y="2"/>
                    <a:pt x="2531" y="2"/>
                    <a:pt x="2531" y="2"/>
                  </a:cubicBezTo>
                  <a:lnTo>
                    <a:pt x="2531" y="0"/>
                  </a:lnTo>
                  <a:close/>
                  <a:moveTo>
                    <a:pt x="2531" y="3"/>
                  </a:moveTo>
                  <a:lnTo>
                    <a:pt x="2531" y="3"/>
                  </a:lnTo>
                  <a:cubicBezTo>
                    <a:pt x="2426" y="221"/>
                    <a:pt x="2287" y="304"/>
                    <a:pt x="2134" y="306"/>
                  </a:cubicBezTo>
                  <a:lnTo>
                    <a:pt x="2132" y="308"/>
                  </a:lnTo>
                  <a:cubicBezTo>
                    <a:pt x="1999" y="460"/>
                    <a:pt x="1834" y="581"/>
                    <a:pt x="1647" y="661"/>
                  </a:cubicBezTo>
                  <a:cubicBezTo>
                    <a:pt x="1570" y="695"/>
                    <a:pt x="1488" y="719"/>
                    <a:pt x="1405" y="734"/>
                  </a:cubicBezTo>
                  <a:cubicBezTo>
                    <a:pt x="1484" y="862"/>
                    <a:pt x="1595" y="945"/>
                    <a:pt x="1760" y="945"/>
                  </a:cubicBezTo>
                  <a:cubicBezTo>
                    <a:pt x="1841" y="944"/>
                    <a:pt x="1921" y="927"/>
                    <a:pt x="1997" y="897"/>
                  </a:cubicBezTo>
                  <a:lnTo>
                    <a:pt x="2001" y="895"/>
                  </a:lnTo>
                  <a:cubicBezTo>
                    <a:pt x="2226" y="723"/>
                    <a:pt x="2394" y="487"/>
                    <a:pt x="2479" y="217"/>
                  </a:cubicBezTo>
                  <a:cubicBezTo>
                    <a:pt x="2484" y="197"/>
                    <a:pt x="2491" y="178"/>
                    <a:pt x="2498" y="159"/>
                  </a:cubicBezTo>
                  <a:cubicBezTo>
                    <a:pt x="2512" y="108"/>
                    <a:pt x="2523" y="55"/>
                    <a:pt x="2531" y="3"/>
                  </a:cubicBezTo>
                  <a:close/>
                  <a:moveTo>
                    <a:pt x="30" y="258"/>
                  </a:moveTo>
                  <a:cubicBezTo>
                    <a:pt x="1" y="355"/>
                    <a:pt x="7" y="476"/>
                    <a:pt x="66" y="629"/>
                  </a:cubicBezTo>
                  <a:cubicBezTo>
                    <a:pt x="267" y="893"/>
                    <a:pt x="556" y="1077"/>
                    <a:pt x="881" y="1146"/>
                  </a:cubicBezTo>
                  <a:cubicBezTo>
                    <a:pt x="912" y="1152"/>
                    <a:pt x="941" y="1156"/>
                    <a:pt x="972" y="1160"/>
                  </a:cubicBezTo>
                  <a:cubicBezTo>
                    <a:pt x="971" y="1160"/>
                    <a:pt x="971" y="1162"/>
                    <a:pt x="972" y="1162"/>
                  </a:cubicBezTo>
                  <a:lnTo>
                    <a:pt x="982" y="1163"/>
                  </a:lnTo>
                  <a:cubicBezTo>
                    <a:pt x="714" y="1044"/>
                    <a:pt x="635" y="876"/>
                    <a:pt x="656" y="694"/>
                  </a:cubicBezTo>
                  <a:lnTo>
                    <a:pt x="650" y="691"/>
                  </a:lnTo>
                  <a:cubicBezTo>
                    <a:pt x="406" y="609"/>
                    <a:pt x="191" y="459"/>
                    <a:pt x="32" y="258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2">
              <a:extLst>
                <a:ext uri="{FF2B5EF4-FFF2-40B4-BE49-F238E27FC236}">
                  <a16:creationId xmlns:a16="http://schemas.microsoft.com/office/drawing/2014/main" id="{6E65863C-693A-712A-7EF9-81AD39C6E4EE}"/>
                </a:ext>
              </a:extLst>
            </p:cNvPr>
            <p:cNvSpPr/>
            <p:nvPr/>
          </p:nvSpPr>
          <p:spPr>
            <a:xfrm>
              <a:off x="339112" y="3781231"/>
              <a:ext cx="34142" cy="74880"/>
            </a:xfrm>
            <a:custGeom>
              <a:avLst/>
              <a:gdLst/>
              <a:ahLst/>
              <a:cxnLst/>
              <a:rect l="l" t="t" r="r" b="b"/>
              <a:pathLst>
                <a:path w="414" h="908" extrusionOk="0">
                  <a:moveTo>
                    <a:pt x="353" y="1"/>
                  </a:moveTo>
                  <a:lnTo>
                    <a:pt x="353" y="1"/>
                  </a:lnTo>
                  <a:cubicBezTo>
                    <a:pt x="355" y="58"/>
                    <a:pt x="351" y="116"/>
                    <a:pt x="341" y="172"/>
                  </a:cubicBezTo>
                  <a:cubicBezTo>
                    <a:pt x="307" y="448"/>
                    <a:pt x="188" y="704"/>
                    <a:pt x="1" y="908"/>
                  </a:cubicBezTo>
                  <a:cubicBezTo>
                    <a:pt x="154" y="906"/>
                    <a:pt x="293" y="823"/>
                    <a:pt x="398" y="604"/>
                  </a:cubicBezTo>
                  <a:cubicBezTo>
                    <a:pt x="398" y="600"/>
                    <a:pt x="398" y="597"/>
                    <a:pt x="398" y="594"/>
                  </a:cubicBezTo>
                  <a:cubicBezTo>
                    <a:pt x="403" y="581"/>
                    <a:pt x="403" y="567"/>
                    <a:pt x="403" y="553"/>
                  </a:cubicBezTo>
                  <a:cubicBezTo>
                    <a:pt x="410" y="538"/>
                    <a:pt x="413" y="520"/>
                    <a:pt x="410" y="503"/>
                  </a:cubicBezTo>
                  <a:cubicBezTo>
                    <a:pt x="411" y="452"/>
                    <a:pt x="414" y="407"/>
                    <a:pt x="411" y="356"/>
                  </a:cubicBezTo>
                  <a:cubicBezTo>
                    <a:pt x="411" y="236"/>
                    <a:pt x="393" y="115"/>
                    <a:pt x="353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2">
              <a:extLst>
                <a:ext uri="{FF2B5EF4-FFF2-40B4-BE49-F238E27FC236}">
                  <a16:creationId xmlns:a16="http://schemas.microsoft.com/office/drawing/2014/main" id="{1399B11C-0C12-5DBD-CC60-D9B2F9E56A94}"/>
                </a:ext>
              </a:extLst>
            </p:cNvPr>
            <p:cNvSpPr/>
            <p:nvPr/>
          </p:nvSpPr>
          <p:spPr>
            <a:xfrm>
              <a:off x="215492" y="3887945"/>
              <a:ext cx="112486" cy="39914"/>
            </a:xfrm>
            <a:custGeom>
              <a:avLst/>
              <a:gdLst/>
              <a:ahLst/>
              <a:cxnLst/>
              <a:rect l="l" t="t" r="r" b="b"/>
              <a:pathLst>
                <a:path w="1364" h="484" extrusionOk="0">
                  <a:moveTo>
                    <a:pt x="22" y="0"/>
                  </a:moveTo>
                  <a:cubicBezTo>
                    <a:pt x="1" y="184"/>
                    <a:pt x="80" y="352"/>
                    <a:pt x="348" y="471"/>
                  </a:cubicBezTo>
                  <a:cubicBezTo>
                    <a:pt x="409" y="479"/>
                    <a:pt x="471" y="484"/>
                    <a:pt x="534" y="484"/>
                  </a:cubicBezTo>
                  <a:cubicBezTo>
                    <a:pt x="588" y="484"/>
                    <a:pt x="642" y="480"/>
                    <a:pt x="695" y="474"/>
                  </a:cubicBezTo>
                  <a:cubicBezTo>
                    <a:pt x="712" y="473"/>
                    <a:pt x="731" y="470"/>
                    <a:pt x="747" y="467"/>
                  </a:cubicBezTo>
                  <a:lnTo>
                    <a:pt x="767" y="464"/>
                  </a:lnTo>
                  <a:cubicBezTo>
                    <a:pt x="913" y="440"/>
                    <a:pt x="1053" y="392"/>
                    <a:pt x="1183" y="324"/>
                  </a:cubicBezTo>
                  <a:cubicBezTo>
                    <a:pt x="1247" y="290"/>
                    <a:pt x="1307" y="249"/>
                    <a:pt x="1363" y="205"/>
                  </a:cubicBezTo>
                  <a:lnTo>
                    <a:pt x="1363" y="205"/>
                  </a:lnTo>
                  <a:cubicBezTo>
                    <a:pt x="1287" y="236"/>
                    <a:pt x="1207" y="252"/>
                    <a:pt x="1124" y="255"/>
                  </a:cubicBezTo>
                  <a:cubicBezTo>
                    <a:pt x="961" y="255"/>
                    <a:pt x="850" y="170"/>
                    <a:pt x="771" y="44"/>
                  </a:cubicBezTo>
                  <a:lnTo>
                    <a:pt x="764" y="45"/>
                  </a:lnTo>
                  <a:cubicBezTo>
                    <a:pt x="687" y="66"/>
                    <a:pt x="607" y="76"/>
                    <a:pt x="525" y="76"/>
                  </a:cubicBezTo>
                  <a:lnTo>
                    <a:pt x="510" y="76"/>
                  </a:lnTo>
                  <a:cubicBezTo>
                    <a:pt x="492" y="77"/>
                    <a:pt x="475" y="77"/>
                    <a:pt x="456" y="77"/>
                  </a:cubicBezTo>
                  <a:cubicBezTo>
                    <a:pt x="424" y="77"/>
                    <a:pt x="393" y="76"/>
                    <a:pt x="364" y="75"/>
                  </a:cubicBezTo>
                  <a:cubicBezTo>
                    <a:pt x="358" y="75"/>
                    <a:pt x="354" y="75"/>
                    <a:pt x="348" y="76"/>
                  </a:cubicBezTo>
                  <a:cubicBezTo>
                    <a:pt x="336" y="75"/>
                    <a:pt x="324" y="72"/>
                    <a:pt x="313" y="68"/>
                  </a:cubicBezTo>
                  <a:lnTo>
                    <a:pt x="305" y="69"/>
                  </a:lnTo>
                  <a:lnTo>
                    <a:pt x="292" y="69"/>
                  </a:lnTo>
                  <a:cubicBezTo>
                    <a:pt x="289" y="68"/>
                    <a:pt x="288" y="68"/>
                    <a:pt x="285" y="68"/>
                  </a:cubicBezTo>
                  <a:lnTo>
                    <a:pt x="282" y="66"/>
                  </a:lnTo>
                  <a:lnTo>
                    <a:pt x="279" y="66"/>
                  </a:lnTo>
                  <a:cubicBezTo>
                    <a:pt x="278" y="66"/>
                    <a:pt x="277" y="63"/>
                    <a:pt x="274" y="61"/>
                  </a:cubicBezTo>
                  <a:lnTo>
                    <a:pt x="271" y="59"/>
                  </a:lnTo>
                  <a:cubicBezTo>
                    <a:pt x="187" y="52"/>
                    <a:pt x="102" y="33"/>
                    <a:pt x="22" y="2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2">
              <a:extLst>
                <a:ext uri="{FF2B5EF4-FFF2-40B4-BE49-F238E27FC236}">
                  <a16:creationId xmlns:a16="http://schemas.microsoft.com/office/drawing/2014/main" id="{2E5895E9-10F2-903B-8664-0049C454DA62}"/>
                </a:ext>
              </a:extLst>
            </p:cNvPr>
            <p:cNvSpPr/>
            <p:nvPr/>
          </p:nvSpPr>
          <p:spPr>
            <a:xfrm>
              <a:off x="145147" y="3814961"/>
              <a:ext cx="23503" cy="67788"/>
            </a:xfrm>
            <a:custGeom>
              <a:avLst/>
              <a:gdLst/>
              <a:ahLst/>
              <a:cxnLst/>
              <a:rect l="l" t="t" r="r" b="b"/>
              <a:pathLst>
                <a:path w="285" h="822" extrusionOk="0">
                  <a:moveTo>
                    <a:pt x="1" y="1"/>
                  </a:moveTo>
                  <a:cubicBezTo>
                    <a:pt x="1" y="2"/>
                    <a:pt x="2" y="4"/>
                    <a:pt x="2" y="5"/>
                  </a:cubicBezTo>
                  <a:lnTo>
                    <a:pt x="2" y="5"/>
                  </a:lnTo>
                  <a:cubicBezTo>
                    <a:pt x="2" y="4"/>
                    <a:pt x="2" y="2"/>
                    <a:pt x="2" y="1"/>
                  </a:cubicBezTo>
                  <a:close/>
                  <a:moveTo>
                    <a:pt x="2" y="5"/>
                  </a:moveTo>
                  <a:cubicBezTo>
                    <a:pt x="6" y="300"/>
                    <a:pt x="105" y="587"/>
                    <a:pt x="285" y="822"/>
                  </a:cubicBezTo>
                  <a:cubicBezTo>
                    <a:pt x="226" y="669"/>
                    <a:pt x="220" y="548"/>
                    <a:pt x="249" y="449"/>
                  </a:cubicBezTo>
                  <a:lnTo>
                    <a:pt x="247" y="447"/>
                  </a:lnTo>
                  <a:cubicBezTo>
                    <a:pt x="235" y="438"/>
                    <a:pt x="226" y="428"/>
                    <a:pt x="217" y="417"/>
                  </a:cubicBezTo>
                  <a:cubicBezTo>
                    <a:pt x="125" y="292"/>
                    <a:pt x="53" y="153"/>
                    <a:pt x="2" y="5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2">
              <a:extLst>
                <a:ext uri="{FF2B5EF4-FFF2-40B4-BE49-F238E27FC236}">
                  <a16:creationId xmlns:a16="http://schemas.microsoft.com/office/drawing/2014/main" id="{2603D5E2-6DEA-311F-0F0D-C4D241104F90}"/>
                </a:ext>
              </a:extLst>
            </p:cNvPr>
            <p:cNvSpPr/>
            <p:nvPr/>
          </p:nvSpPr>
          <p:spPr>
            <a:xfrm>
              <a:off x="1122394" y="3685816"/>
              <a:ext cx="244351" cy="228765"/>
            </a:xfrm>
            <a:custGeom>
              <a:avLst/>
              <a:gdLst/>
              <a:ahLst/>
              <a:cxnLst/>
              <a:rect l="l" t="t" r="r" b="b"/>
              <a:pathLst>
                <a:path w="2963" h="2774" extrusionOk="0">
                  <a:moveTo>
                    <a:pt x="1483" y="1"/>
                  </a:moveTo>
                  <a:cubicBezTo>
                    <a:pt x="994" y="1"/>
                    <a:pt x="534" y="259"/>
                    <a:pt x="283" y="688"/>
                  </a:cubicBezTo>
                  <a:cubicBezTo>
                    <a:pt x="1" y="1173"/>
                    <a:pt x="37" y="1779"/>
                    <a:pt x="377" y="2226"/>
                  </a:cubicBezTo>
                  <a:cubicBezTo>
                    <a:pt x="650" y="2585"/>
                    <a:pt x="1063" y="2773"/>
                    <a:pt x="1482" y="2773"/>
                  </a:cubicBezTo>
                  <a:cubicBezTo>
                    <a:pt x="1774" y="2773"/>
                    <a:pt x="2069" y="2681"/>
                    <a:pt x="2319" y="2491"/>
                  </a:cubicBezTo>
                  <a:cubicBezTo>
                    <a:pt x="2766" y="2152"/>
                    <a:pt x="2963" y="1577"/>
                    <a:pt x="2821" y="1034"/>
                  </a:cubicBezTo>
                  <a:cubicBezTo>
                    <a:pt x="2679" y="493"/>
                    <a:pt x="2223" y="89"/>
                    <a:pt x="1668" y="13"/>
                  </a:cubicBezTo>
                  <a:cubicBezTo>
                    <a:pt x="1606" y="5"/>
                    <a:pt x="1544" y="1"/>
                    <a:pt x="148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2">
              <a:extLst>
                <a:ext uri="{FF2B5EF4-FFF2-40B4-BE49-F238E27FC236}">
                  <a16:creationId xmlns:a16="http://schemas.microsoft.com/office/drawing/2014/main" id="{F97ED573-9233-BAD3-0865-994BDCCC7576}"/>
                </a:ext>
              </a:extLst>
            </p:cNvPr>
            <p:cNvSpPr/>
            <p:nvPr/>
          </p:nvSpPr>
          <p:spPr>
            <a:xfrm>
              <a:off x="1175256" y="3685816"/>
              <a:ext cx="143329" cy="114382"/>
            </a:xfrm>
            <a:custGeom>
              <a:avLst/>
              <a:gdLst/>
              <a:ahLst/>
              <a:cxnLst/>
              <a:rect l="l" t="t" r="r" b="b"/>
              <a:pathLst>
                <a:path w="1738" h="1387" extrusionOk="0">
                  <a:moveTo>
                    <a:pt x="841" y="1"/>
                  </a:moveTo>
                  <a:cubicBezTo>
                    <a:pt x="539" y="1"/>
                    <a:pt x="243" y="99"/>
                    <a:pt x="1" y="283"/>
                  </a:cubicBezTo>
                  <a:cubicBezTo>
                    <a:pt x="95" y="248"/>
                    <a:pt x="177" y="231"/>
                    <a:pt x="249" y="231"/>
                  </a:cubicBezTo>
                  <a:cubicBezTo>
                    <a:pt x="734" y="231"/>
                    <a:pt x="759" y="966"/>
                    <a:pt x="840" y="1387"/>
                  </a:cubicBezTo>
                  <a:cubicBezTo>
                    <a:pt x="1117" y="979"/>
                    <a:pt x="1737" y="331"/>
                    <a:pt x="1027" y="13"/>
                  </a:cubicBezTo>
                  <a:cubicBezTo>
                    <a:pt x="965" y="5"/>
                    <a:pt x="903" y="1"/>
                    <a:pt x="84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2">
              <a:extLst>
                <a:ext uri="{FF2B5EF4-FFF2-40B4-BE49-F238E27FC236}">
                  <a16:creationId xmlns:a16="http://schemas.microsoft.com/office/drawing/2014/main" id="{558E60E5-9B60-740D-7571-FDE2419478FD}"/>
                </a:ext>
              </a:extLst>
            </p:cNvPr>
            <p:cNvSpPr/>
            <p:nvPr/>
          </p:nvSpPr>
          <p:spPr>
            <a:xfrm>
              <a:off x="1244530" y="3731091"/>
              <a:ext cx="117351" cy="111743"/>
            </a:xfrm>
            <a:custGeom>
              <a:avLst/>
              <a:gdLst/>
              <a:ahLst/>
              <a:cxnLst/>
              <a:rect l="l" t="t" r="r" b="b"/>
              <a:pathLst>
                <a:path w="1423" h="1355" extrusionOk="0">
                  <a:moveTo>
                    <a:pt x="1102" y="0"/>
                  </a:moveTo>
                  <a:cubicBezTo>
                    <a:pt x="1381" y="725"/>
                    <a:pt x="484" y="747"/>
                    <a:pt x="0" y="838"/>
                  </a:cubicBezTo>
                  <a:cubicBezTo>
                    <a:pt x="268" y="1021"/>
                    <a:pt x="643" y="1354"/>
                    <a:pt x="958" y="1354"/>
                  </a:cubicBezTo>
                  <a:cubicBezTo>
                    <a:pt x="1119" y="1354"/>
                    <a:pt x="1265" y="1266"/>
                    <a:pt x="1372" y="1025"/>
                  </a:cubicBezTo>
                  <a:cubicBezTo>
                    <a:pt x="1423" y="661"/>
                    <a:pt x="1326" y="292"/>
                    <a:pt x="110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2">
              <a:extLst>
                <a:ext uri="{FF2B5EF4-FFF2-40B4-BE49-F238E27FC236}">
                  <a16:creationId xmlns:a16="http://schemas.microsoft.com/office/drawing/2014/main" id="{C16832EE-54E4-65AE-8C2D-9E3568E076CB}"/>
                </a:ext>
              </a:extLst>
            </p:cNvPr>
            <p:cNvSpPr/>
            <p:nvPr/>
          </p:nvSpPr>
          <p:spPr>
            <a:xfrm>
              <a:off x="1170391" y="3800117"/>
              <a:ext cx="143246" cy="114465"/>
            </a:xfrm>
            <a:custGeom>
              <a:avLst/>
              <a:gdLst/>
              <a:ahLst/>
              <a:cxnLst/>
              <a:rect l="l" t="t" r="r" b="b"/>
              <a:pathLst>
                <a:path w="1737" h="1388" extrusionOk="0">
                  <a:moveTo>
                    <a:pt x="898" y="1"/>
                  </a:moveTo>
                  <a:cubicBezTo>
                    <a:pt x="621" y="409"/>
                    <a:pt x="1" y="1058"/>
                    <a:pt x="711" y="1374"/>
                  </a:cubicBezTo>
                  <a:cubicBezTo>
                    <a:pt x="774" y="1383"/>
                    <a:pt x="837" y="1388"/>
                    <a:pt x="900" y="1388"/>
                  </a:cubicBezTo>
                  <a:cubicBezTo>
                    <a:pt x="1201" y="1388"/>
                    <a:pt x="1495" y="1289"/>
                    <a:pt x="1737" y="1105"/>
                  </a:cubicBezTo>
                  <a:lnTo>
                    <a:pt x="1737" y="1105"/>
                  </a:lnTo>
                  <a:cubicBezTo>
                    <a:pt x="1643" y="1141"/>
                    <a:pt x="1560" y="1157"/>
                    <a:pt x="1488" y="1157"/>
                  </a:cubicBezTo>
                  <a:cubicBezTo>
                    <a:pt x="1004" y="1157"/>
                    <a:pt x="978" y="422"/>
                    <a:pt x="89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2">
              <a:extLst>
                <a:ext uri="{FF2B5EF4-FFF2-40B4-BE49-F238E27FC236}">
                  <a16:creationId xmlns:a16="http://schemas.microsoft.com/office/drawing/2014/main" id="{6D30C162-93C4-3A37-EDED-99923A419B9A}"/>
                </a:ext>
              </a:extLst>
            </p:cNvPr>
            <p:cNvSpPr/>
            <p:nvPr/>
          </p:nvSpPr>
          <p:spPr>
            <a:xfrm>
              <a:off x="1127013" y="3757646"/>
              <a:ext cx="117599" cy="111826"/>
            </a:xfrm>
            <a:custGeom>
              <a:avLst/>
              <a:gdLst/>
              <a:ahLst/>
              <a:cxnLst/>
              <a:rect l="l" t="t" r="r" b="b"/>
              <a:pathLst>
                <a:path w="1426" h="1356" extrusionOk="0">
                  <a:moveTo>
                    <a:pt x="466" y="0"/>
                  </a:moveTo>
                  <a:cubicBezTo>
                    <a:pt x="305" y="0"/>
                    <a:pt x="159" y="88"/>
                    <a:pt x="52" y="329"/>
                  </a:cubicBezTo>
                  <a:cubicBezTo>
                    <a:pt x="1" y="693"/>
                    <a:pt x="98" y="1063"/>
                    <a:pt x="321" y="1355"/>
                  </a:cubicBezTo>
                  <a:cubicBezTo>
                    <a:pt x="43" y="628"/>
                    <a:pt x="940" y="607"/>
                    <a:pt x="1425" y="516"/>
                  </a:cubicBezTo>
                  <a:lnTo>
                    <a:pt x="1424" y="516"/>
                  </a:lnTo>
                  <a:cubicBezTo>
                    <a:pt x="1155" y="333"/>
                    <a:pt x="781" y="0"/>
                    <a:pt x="46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2">
              <a:extLst>
                <a:ext uri="{FF2B5EF4-FFF2-40B4-BE49-F238E27FC236}">
                  <a16:creationId xmlns:a16="http://schemas.microsoft.com/office/drawing/2014/main" id="{CB69BF57-7BC3-6582-03B5-B7305F07A7FC}"/>
                </a:ext>
              </a:extLst>
            </p:cNvPr>
            <p:cNvSpPr/>
            <p:nvPr/>
          </p:nvSpPr>
          <p:spPr>
            <a:xfrm>
              <a:off x="1222593" y="3879203"/>
              <a:ext cx="3546" cy="990"/>
            </a:xfrm>
            <a:custGeom>
              <a:avLst/>
              <a:gdLst/>
              <a:ahLst/>
              <a:cxnLst/>
              <a:rect l="l" t="t" r="r" b="b"/>
              <a:pathLst>
                <a:path w="43" h="12" extrusionOk="0">
                  <a:moveTo>
                    <a:pt x="0" y="1"/>
                  </a:moveTo>
                  <a:lnTo>
                    <a:pt x="2" y="2"/>
                  </a:lnTo>
                  <a:lnTo>
                    <a:pt x="5" y="5"/>
                  </a:lnTo>
                  <a:cubicBezTo>
                    <a:pt x="6" y="8"/>
                    <a:pt x="7" y="9"/>
                    <a:pt x="9" y="9"/>
                  </a:cubicBezTo>
                  <a:lnTo>
                    <a:pt x="12" y="9"/>
                  </a:lnTo>
                  <a:cubicBezTo>
                    <a:pt x="16" y="11"/>
                    <a:pt x="20" y="12"/>
                    <a:pt x="26" y="12"/>
                  </a:cubicBezTo>
                  <a:cubicBezTo>
                    <a:pt x="31" y="12"/>
                    <a:pt x="37" y="11"/>
                    <a:pt x="43" y="11"/>
                  </a:cubicBezTo>
                  <a:lnTo>
                    <a:pt x="33" y="11"/>
                  </a:lnTo>
                  <a:cubicBezTo>
                    <a:pt x="21" y="9"/>
                    <a:pt x="10" y="6"/>
                    <a:pt x="0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2">
              <a:extLst>
                <a:ext uri="{FF2B5EF4-FFF2-40B4-BE49-F238E27FC236}">
                  <a16:creationId xmlns:a16="http://schemas.microsoft.com/office/drawing/2014/main" id="{9A790792-E368-6F26-D5ED-C56A406C9126}"/>
                </a:ext>
              </a:extLst>
            </p:cNvPr>
            <p:cNvSpPr/>
            <p:nvPr/>
          </p:nvSpPr>
          <p:spPr>
            <a:xfrm>
              <a:off x="1129816" y="3801271"/>
              <a:ext cx="167986" cy="113393"/>
            </a:xfrm>
            <a:custGeom>
              <a:avLst/>
              <a:gdLst/>
              <a:ahLst/>
              <a:cxnLst/>
              <a:rect l="l" t="t" r="r" b="b"/>
              <a:pathLst>
                <a:path w="2037" h="1375" extrusionOk="0">
                  <a:moveTo>
                    <a:pt x="2" y="1"/>
                  </a:moveTo>
                  <a:cubicBezTo>
                    <a:pt x="1" y="11"/>
                    <a:pt x="1" y="21"/>
                    <a:pt x="2" y="31"/>
                  </a:cubicBezTo>
                  <a:cubicBezTo>
                    <a:pt x="3" y="203"/>
                    <a:pt x="39" y="374"/>
                    <a:pt x="108" y="531"/>
                  </a:cubicBezTo>
                  <a:cubicBezTo>
                    <a:pt x="151" y="638"/>
                    <a:pt x="209" y="739"/>
                    <a:pt x="280" y="829"/>
                  </a:cubicBezTo>
                  <a:cubicBezTo>
                    <a:pt x="481" y="1099"/>
                    <a:pt x="775" y="1282"/>
                    <a:pt x="1104" y="1345"/>
                  </a:cubicBezTo>
                  <a:cubicBezTo>
                    <a:pt x="778" y="1278"/>
                    <a:pt x="488" y="1093"/>
                    <a:pt x="287" y="828"/>
                  </a:cubicBezTo>
                  <a:cubicBezTo>
                    <a:pt x="108" y="591"/>
                    <a:pt x="8" y="305"/>
                    <a:pt x="5" y="8"/>
                  </a:cubicBezTo>
                  <a:cubicBezTo>
                    <a:pt x="5" y="5"/>
                    <a:pt x="3" y="4"/>
                    <a:pt x="3" y="2"/>
                  </a:cubicBezTo>
                  <a:lnTo>
                    <a:pt x="2" y="1"/>
                  </a:lnTo>
                  <a:close/>
                  <a:moveTo>
                    <a:pt x="2036" y="1214"/>
                  </a:moveTo>
                  <a:cubicBezTo>
                    <a:pt x="1906" y="1282"/>
                    <a:pt x="1765" y="1330"/>
                    <a:pt x="1620" y="1355"/>
                  </a:cubicBezTo>
                  <a:cubicBezTo>
                    <a:pt x="1766" y="1332"/>
                    <a:pt x="1907" y="1285"/>
                    <a:pt x="2036" y="1214"/>
                  </a:cubicBezTo>
                  <a:close/>
                  <a:moveTo>
                    <a:pt x="1193" y="1359"/>
                  </a:moveTo>
                  <a:cubicBezTo>
                    <a:pt x="1194" y="1360"/>
                    <a:pt x="1196" y="1362"/>
                    <a:pt x="1197" y="1362"/>
                  </a:cubicBezTo>
                  <a:cubicBezTo>
                    <a:pt x="1262" y="1370"/>
                    <a:pt x="1325" y="1375"/>
                    <a:pt x="1390" y="1375"/>
                  </a:cubicBezTo>
                  <a:lnTo>
                    <a:pt x="1400" y="1375"/>
                  </a:lnTo>
                  <a:cubicBezTo>
                    <a:pt x="1452" y="1373"/>
                    <a:pt x="1504" y="1370"/>
                    <a:pt x="1556" y="1363"/>
                  </a:cubicBezTo>
                  <a:lnTo>
                    <a:pt x="1556" y="1363"/>
                  </a:lnTo>
                  <a:cubicBezTo>
                    <a:pt x="1501" y="1370"/>
                    <a:pt x="1446" y="1373"/>
                    <a:pt x="1391" y="1373"/>
                  </a:cubicBezTo>
                  <a:cubicBezTo>
                    <a:pt x="1328" y="1373"/>
                    <a:pt x="1265" y="1369"/>
                    <a:pt x="1203" y="1360"/>
                  </a:cubicBezTo>
                  <a:lnTo>
                    <a:pt x="1193" y="135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2">
              <a:extLst>
                <a:ext uri="{FF2B5EF4-FFF2-40B4-BE49-F238E27FC236}">
                  <a16:creationId xmlns:a16="http://schemas.microsoft.com/office/drawing/2014/main" id="{3668B661-3629-2BA5-B5FF-00B51770E074}"/>
                </a:ext>
              </a:extLst>
            </p:cNvPr>
            <p:cNvSpPr/>
            <p:nvPr/>
          </p:nvSpPr>
          <p:spPr>
            <a:xfrm>
              <a:off x="1148042" y="3817517"/>
              <a:ext cx="208890" cy="95992"/>
            </a:xfrm>
            <a:custGeom>
              <a:avLst/>
              <a:gdLst/>
              <a:ahLst/>
              <a:cxnLst/>
              <a:rect l="l" t="t" r="r" b="b"/>
              <a:pathLst>
                <a:path w="2533" h="1164" extrusionOk="0">
                  <a:moveTo>
                    <a:pt x="2532" y="1"/>
                  </a:moveTo>
                  <a:lnTo>
                    <a:pt x="2532" y="1"/>
                  </a:lnTo>
                  <a:cubicBezTo>
                    <a:pt x="2427" y="222"/>
                    <a:pt x="2288" y="303"/>
                    <a:pt x="2134" y="306"/>
                  </a:cubicBezTo>
                  <a:lnTo>
                    <a:pt x="2133" y="307"/>
                  </a:lnTo>
                  <a:cubicBezTo>
                    <a:pt x="2000" y="461"/>
                    <a:pt x="1835" y="581"/>
                    <a:pt x="1648" y="660"/>
                  </a:cubicBezTo>
                  <a:cubicBezTo>
                    <a:pt x="1571" y="694"/>
                    <a:pt x="1489" y="719"/>
                    <a:pt x="1406" y="735"/>
                  </a:cubicBezTo>
                  <a:cubicBezTo>
                    <a:pt x="1485" y="861"/>
                    <a:pt x="1596" y="946"/>
                    <a:pt x="1761" y="946"/>
                  </a:cubicBezTo>
                  <a:cubicBezTo>
                    <a:pt x="1842" y="944"/>
                    <a:pt x="1922" y="927"/>
                    <a:pt x="1998" y="896"/>
                  </a:cubicBezTo>
                  <a:lnTo>
                    <a:pt x="2001" y="895"/>
                  </a:lnTo>
                  <a:cubicBezTo>
                    <a:pt x="2288" y="677"/>
                    <a:pt x="2478" y="356"/>
                    <a:pt x="2532" y="1"/>
                  </a:cubicBezTo>
                  <a:close/>
                  <a:moveTo>
                    <a:pt x="31" y="257"/>
                  </a:moveTo>
                  <a:cubicBezTo>
                    <a:pt x="0" y="355"/>
                    <a:pt x="7" y="476"/>
                    <a:pt x="66" y="629"/>
                  </a:cubicBezTo>
                  <a:cubicBezTo>
                    <a:pt x="267" y="894"/>
                    <a:pt x="559" y="1078"/>
                    <a:pt x="885" y="1147"/>
                  </a:cubicBezTo>
                  <a:cubicBezTo>
                    <a:pt x="914" y="1152"/>
                    <a:pt x="942" y="1156"/>
                    <a:pt x="972" y="1161"/>
                  </a:cubicBezTo>
                  <a:cubicBezTo>
                    <a:pt x="972" y="1161"/>
                    <a:pt x="972" y="1161"/>
                    <a:pt x="972" y="1162"/>
                  </a:cubicBezTo>
                  <a:lnTo>
                    <a:pt x="983" y="1163"/>
                  </a:lnTo>
                  <a:cubicBezTo>
                    <a:pt x="715" y="1044"/>
                    <a:pt x="636" y="877"/>
                    <a:pt x="657" y="693"/>
                  </a:cubicBezTo>
                  <a:lnTo>
                    <a:pt x="651" y="691"/>
                  </a:lnTo>
                  <a:cubicBezTo>
                    <a:pt x="407" y="610"/>
                    <a:pt x="192" y="458"/>
                    <a:pt x="33" y="257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2">
              <a:extLst>
                <a:ext uri="{FF2B5EF4-FFF2-40B4-BE49-F238E27FC236}">
                  <a16:creationId xmlns:a16="http://schemas.microsoft.com/office/drawing/2014/main" id="{8FDC843B-1282-8C28-DC15-8A586EFFBD4A}"/>
                </a:ext>
              </a:extLst>
            </p:cNvPr>
            <p:cNvSpPr/>
            <p:nvPr/>
          </p:nvSpPr>
          <p:spPr>
            <a:xfrm>
              <a:off x="1324029" y="3767954"/>
              <a:ext cx="34059" cy="74798"/>
            </a:xfrm>
            <a:custGeom>
              <a:avLst/>
              <a:gdLst/>
              <a:ahLst/>
              <a:cxnLst/>
              <a:rect l="l" t="t" r="r" b="b"/>
              <a:pathLst>
                <a:path w="413" h="907" extrusionOk="0">
                  <a:moveTo>
                    <a:pt x="353" y="0"/>
                  </a:moveTo>
                  <a:lnTo>
                    <a:pt x="353" y="0"/>
                  </a:lnTo>
                  <a:cubicBezTo>
                    <a:pt x="355" y="58"/>
                    <a:pt x="351" y="115"/>
                    <a:pt x="341" y="172"/>
                  </a:cubicBezTo>
                  <a:cubicBezTo>
                    <a:pt x="307" y="447"/>
                    <a:pt x="187" y="703"/>
                    <a:pt x="0" y="907"/>
                  </a:cubicBezTo>
                  <a:cubicBezTo>
                    <a:pt x="154" y="905"/>
                    <a:pt x="293" y="823"/>
                    <a:pt x="397" y="603"/>
                  </a:cubicBezTo>
                  <a:cubicBezTo>
                    <a:pt x="397" y="600"/>
                    <a:pt x="398" y="596"/>
                    <a:pt x="398" y="593"/>
                  </a:cubicBezTo>
                  <a:cubicBezTo>
                    <a:pt x="401" y="581"/>
                    <a:pt x="403" y="567"/>
                    <a:pt x="403" y="553"/>
                  </a:cubicBezTo>
                  <a:cubicBezTo>
                    <a:pt x="410" y="537"/>
                    <a:pt x="412" y="519"/>
                    <a:pt x="410" y="502"/>
                  </a:cubicBezTo>
                  <a:cubicBezTo>
                    <a:pt x="412" y="453"/>
                    <a:pt x="412" y="405"/>
                    <a:pt x="411" y="356"/>
                  </a:cubicBezTo>
                  <a:cubicBezTo>
                    <a:pt x="411" y="235"/>
                    <a:pt x="391" y="114"/>
                    <a:pt x="353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2">
              <a:extLst>
                <a:ext uri="{FF2B5EF4-FFF2-40B4-BE49-F238E27FC236}">
                  <a16:creationId xmlns:a16="http://schemas.microsoft.com/office/drawing/2014/main" id="{FEEFF7F9-1DD1-7AA5-FA76-4AD542CD8678}"/>
                </a:ext>
              </a:extLst>
            </p:cNvPr>
            <p:cNvSpPr/>
            <p:nvPr/>
          </p:nvSpPr>
          <p:spPr>
            <a:xfrm>
              <a:off x="1200409" y="3874668"/>
              <a:ext cx="112486" cy="39832"/>
            </a:xfrm>
            <a:custGeom>
              <a:avLst/>
              <a:gdLst/>
              <a:ahLst/>
              <a:cxnLst/>
              <a:rect l="l" t="t" r="r" b="b"/>
              <a:pathLst>
                <a:path w="1364" h="483" extrusionOk="0">
                  <a:moveTo>
                    <a:pt x="22" y="1"/>
                  </a:moveTo>
                  <a:cubicBezTo>
                    <a:pt x="1" y="184"/>
                    <a:pt x="80" y="351"/>
                    <a:pt x="347" y="470"/>
                  </a:cubicBezTo>
                  <a:cubicBezTo>
                    <a:pt x="409" y="479"/>
                    <a:pt x="472" y="483"/>
                    <a:pt x="536" y="483"/>
                  </a:cubicBezTo>
                  <a:cubicBezTo>
                    <a:pt x="591" y="483"/>
                    <a:pt x="645" y="480"/>
                    <a:pt x="700" y="473"/>
                  </a:cubicBezTo>
                  <a:cubicBezTo>
                    <a:pt x="715" y="472"/>
                    <a:pt x="730" y="469"/>
                    <a:pt x="747" y="466"/>
                  </a:cubicBezTo>
                  <a:lnTo>
                    <a:pt x="764" y="463"/>
                  </a:lnTo>
                  <a:cubicBezTo>
                    <a:pt x="910" y="440"/>
                    <a:pt x="1050" y="392"/>
                    <a:pt x="1180" y="323"/>
                  </a:cubicBezTo>
                  <a:cubicBezTo>
                    <a:pt x="1244" y="289"/>
                    <a:pt x="1305" y="248"/>
                    <a:pt x="1363" y="205"/>
                  </a:cubicBezTo>
                  <a:lnTo>
                    <a:pt x="1363" y="205"/>
                  </a:lnTo>
                  <a:cubicBezTo>
                    <a:pt x="1287" y="234"/>
                    <a:pt x="1206" y="251"/>
                    <a:pt x="1124" y="253"/>
                  </a:cubicBezTo>
                  <a:cubicBezTo>
                    <a:pt x="961" y="253"/>
                    <a:pt x="850" y="170"/>
                    <a:pt x="771" y="42"/>
                  </a:cubicBezTo>
                  <a:lnTo>
                    <a:pt x="764" y="43"/>
                  </a:lnTo>
                  <a:cubicBezTo>
                    <a:pt x="687" y="64"/>
                    <a:pt x="607" y="74"/>
                    <a:pt x="525" y="74"/>
                  </a:cubicBezTo>
                  <a:lnTo>
                    <a:pt x="508" y="74"/>
                  </a:lnTo>
                  <a:cubicBezTo>
                    <a:pt x="491" y="75"/>
                    <a:pt x="473" y="75"/>
                    <a:pt x="456" y="75"/>
                  </a:cubicBezTo>
                  <a:cubicBezTo>
                    <a:pt x="424" y="75"/>
                    <a:pt x="393" y="74"/>
                    <a:pt x="364" y="73"/>
                  </a:cubicBezTo>
                  <a:cubicBezTo>
                    <a:pt x="359" y="74"/>
                    <a:pt x="354" y="74"/>
                    <a:pt x="348" y="74"/>
                  </a:cubicBezTo>
                  <a:cubicBezTo>
                    <a:pt x="335" y="74"/>
                    <a:pt x="324" y="71"/>
                    <a:pt x="313" y="66"/>
                  </a:cubicBezTo>
                  <a:cubicBezTo>
                    <a:pt x="307" y="66"/>
                    <a:pt x="303" y="67"/>
                    <a:pt x="297" y="67"/>
                  </a:cubicBezTo>
                  <a:lnTo>
                    <a:pt x="296" y="67"/>
                  </a:lnTo>
                  <a:cubicBezTo>
                    <a:pt x="292" y="67"/>
                    <a:pt x="288" y="67"/>
                    <a:pt x="283" y="66"/>
                  </a:cubicBezTo>
                  <a:lnTo>
                    <a:pt x="281" y="66"/>
                  </a:lnTo>
                  <a:cubicBezTo>
                    <a:pt x="278" y="66"/>
                    <a:pt x="278" y="63"/>
                    <a:pt x="275" y="61"/>
                  </a:cubicBezTo>
                  <a:lnTo>
                    <a:pt x="275" y="60"/>
                  </a:lnTo>
                  <a:lnTo>
                    <a:pt x="272" y="59"/>
                  </a:lnTo>
                  <a:cubicBezTo>
                    <a:pt x="188" y="52"/>
                    <a:pt x="103" y="32"/>
                    <a:pt x="23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2">
              <a:extLst>
                <a:ext uri="{FF2B5EF4-FFF2-40B4-BE49-F238E27FC236}">
                  <a16:creationId xmlns:a16="http://schemas.microsoft.com/office/drawing/2014/main" id="{CF3AD73E-B94E-E1DA-0C2B-240D5EEAD396}"/>
                </a:ext>
              </a:extLst>
            </p:cNvPr>
            <p:cNvSpPr/>
            <p:nvPr/>
          </p:nvSpPr>
          <p:spPr>
            <a:xfrm>
              <a:off x="1130064" y="3801683"/>
              <a:ext cx="23503" cy="67788"/>
            </a:xfrm>
            <a:custGeom>
              <a:avLst/>
              <a:gdLst/>
              <a:ahLst/>
              <a:cxnLst/>
              <a:rect l="l" t="t" r="r" b="b"/>
              <a:pathLst>
                <a:path w="285" h="822" extrusionOk="0">
                  <a:moveTo>
                    <a:pt x="2" y="0"/>
                  </a:moveTo>
                  <a:lnTo>
                    <a:pt x="0" y="2"/>
                  </a:lnTo>
                  <a:cubicBezTo>
                    <a:pt x="1" y="3"/>
                    <a:pt x="1" y="5"/>
                    <a:pt x="2" y="6"/>
                  </a:cubicBezTo>
                  <a:lnTo>
                    <a:pt x="2" y="6"/>
                  </a:lnTo>
                  <a:cubicBezTo>
                    <a:pt x="2" y="4"/>
                    <a:pt x="2" y="2"/>
                    <a:pt x="2" y="0"/>
                  </a:cubicBezTo>
                  <a:close/>
                  <a:moveTo>
                    <a:pt x="2" y="6"/>
                  </a:moveTo>
                  <a:lnTo>
                    <a:pt x="2" y="6"/>
                  </a:lnTo>
                  <a:cubicBezTo>
                    <a:pt x="6" y="301"/>
                    <a:pt x="106" y="587"/>
                    <a:pt x="284" y="821"/>
                  </a:cubicBezTo>
                  <a:cubicBezTo>
                    <a:pt x="225" y="668"/>
                    <a:pt x="218" y="547"/>
                    <a:pt x="249" y="450"/>
                  </a:cubicBezTo>
                  <a:lnTo>
                    <a:pt x="247" y="447"/>
                  </a:lnTo>
                  <a:cubicBezTo>
                    <a:pt x="235" y="437"/>
                    <a:pt x="225" y="428"/>
                    <a:pt x="217" y="416"/>
                  </a:cubicBezTo>
                  <a:cubicBezTo>
                    <a:pt x="124" y="291"/>
                    <a:pt x="51" y="152"/>
                    <a:pt x="2" y="6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2">
              <a:extLst>
                <a:ext uri="{FF2B5EF4-FFF2-40B4-BE49-F238E27FC236}">
                  <a16:creationId xmlns:a16="http://schemas.microsoft.com/office/drawing/2014/main" id="{97F6F92C-672F-B51B-577A-989F50F5B92D}"/>
                </a:ext>
              </a:extLst>
            </p:cNvPr>
            <p:cNvSpPr/>
            <p:nvPr/>
          </p:nvSpPr>
          <p:spPr>
            <a:xfrm>
              <a:off x="1368891" y="3685816"/>
              <a:ext cx="244351" cy="228682"/>
            </a:xfrm>
            <a:custGeom>
              <a:avLst/>
              <a:gdLst/>
              <a:ahLst/>
              <a:cxnLst/>
              <a:rect l="l" t="t" r="r" b="b"/>
              <a:pathLst>
                <a:path w="2963" h="2773" extrusionOk="0">
                  <a:moveTo>
                    <a:pt x="1478" y="1"/>
                  </a:moveTo>
                  <a:cubicBezTo>
                    <a:pt x="991" y="1"/>
                    <a:pt x="534" y="258"/>
                    <a:pt x="283" y="688"/>
                  </a:cubicBezTo>
                  <a:cubicBezTo>
                    <a:pt x="1" y="1172"/>
                    <a:pt x="37" y="1779"/>
                    <a:pt x="376" y="2225"/>
                  </a:cubicBezTo>
                  <a:cubicBezTo>
                    <a:pt x="649" y="2584"/>
                    <a:pt x="1063" y="2773"/>
                    <a:pt x="1481" y="2773"/>
                  </a:cubicBezTo>
                  <a:cubicBezTo>
                    <a:pt x="1773" y="2773"/>
                    <a:pt x="2068" y="2681"/>
                    <a:pt x="2319" y="2491"/>
                  </a:cubicBezTo>
                  <a:cubicBezTo>
                    <a:pt x="2765" y="2150"/>
                    <a:pt x="2963" y="1577"/>
                    <a:pt x="2821" y="1034"/>
                  </a:cubicBezTo>
                  <a:cubicBezTo>
                    <a:pt x="2677" y="491"/>
                    <a:pt x="2223" y="89"/>
                    <a:pt x="1667" y="13"/>
                  </a:cubicBezTo>
                  <a:cubicBezTo>
                    <a:pt x="1604" y="5"/>
                    <a:pt x="1541" y="1"/>
                    <a:pt x="147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2">
              <a:extLst>
                <a:ext uri="{FF2B5EF4-FFF2-40B4-BE49-F238E27FC236}">
                  <a16:creationId xmlns:a16="http://schemas.microsoft.com/office/drawing/2014/main" id="{439109C8-D6FE-040C-828E-BC6C7F8B59BC}"/>
                </a:ext>
              </a:extLst>
            </p:cNvPr>
            <p:cNvSpPr/>
            <p:nvPr/>
          </p:nvSpPr>
          <p:spPr>
            <a:xfrm>
              <a:off x="1421754" y="3685816"/>
              <a:ext cx="143246" cy="114382"/>
            </a:xfrm>
            <a:custGeom>
              <a:avLst/>
              <a:gdLst/>
              <a:ahLst/>
              <a:cxnLst/>
              <a:rect l="l" t="t" r="r" b="b"/>
              <a:pathLst>
                <a:path w="1737" h="1387" extrusionOk="0">
                  <a:moveTo>
                    <a:pt x="836" y="0"/>
                  </a:moveTo>
                  <a:cubicBezTo>
                    <a:pt x="536" y="0"/>
                    <a:pt x="242" y="99"/>
                    <a:pt x="1" y="283"/>
                  </a:cubicBezTo>
                  <a:cubicBezTo>
                    <a:pt x="95" y="247"/>
                    <a:pt x="177" y="231"/>
                    <a:pt x="249" y="231"/>
                  </a:cubicBezTo>
                  <a:cubicBezTo>
                    <a:pt x="733" y="231"/>
                    <a:pt x="759" y="966"/>
                    <a:pt x="839" y="1387"/>
                  </a:cubicBezTo>
                  <a:cubicBezTo>
                    <a:pt x="1116" y="979"/>
                    <a:pt x="1737" y="330"/>
                    <a:pt x="1026" y="13"/>
                  </a:cubicBezTo>
                  <a:cubicBezTo>
                    <a:pt x="962" y="5"/>
                    <a:pt x="899" y="0"/>
                    <a:pt x="83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2">
              <a:extLst>
                <a:ext uri="{FF2B5EF4-FFF2-40B4-BE49-F238E27FC236}">
                  <a16:creationId xmlns:a16="http://schemas.microsoft.com/office/drawing/2014/main" id="{7F0E75F8-C1C7-6720-056C-5DF330B0638F}"/>
                </a:ext>
              </a:extLst>
            </p:cNvPr>
            <p:cNvSpPr/>
            <p:nvPr/>
          </p:nvSpPr>
          <p:spPr>
            <a:xfrm>
              <a:off x="1490862" y="3730926"/>
              <a:ext cx="117516" cy="111826"/>
            </a:xfrm>
            <a:custGeom>
              <a:avLst/>
              <a:gdLst/>
              <a:ahLst/>
              <a:cxnLst/>
              <a:rect l="l" t="t" r="r" b="b"/>
              <a:pathLst>
                <a:path w="1425" h="1356" extrusionOk="0">
                  <a:moveTo>
                    <a:pt x="1104" y="1"/>
                  </a:moveTo>
                  <a:lnTo>
                    <a:pt x="1104" y="1"/>
                  </a:lnTo>
                  <a:cubicBezTo>
                    <a:pt x="1383" y="727"/>
                    <a:pt x="486" y="749"/>
                    <a:pt x="1" y="840"/>
                  </a:cubicBezTo>
                  <a:cubicBezTo>
                    <a:pt x="270" y="1023"/>
                    <a:pt x="645" y="1356"/>
                    <a:pt x="959" y="1356"/>
                  </a:cubicBezTo>
                  <a:cubicBezTo>
                    <a:pt x="1121" y="1356"/>
                    <a:pt x="1267" y="1268"/>
                    <a:pt x="1374" y="1027"/>
                  </a:cubicBezTo>
                  <a:cubicBezTo>
                    <a:pt x="1425" y="663"/>
                    <a:pt x="1328" y="293"/>
                    <a:pt x="110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2">
              <a:extLst>
                <a:ext uri="{FF2B5EF4-FFF2-40B4-BE49-F238E27FC236}">
                  <a16:creationId xmlns:a16="http://schemas.microsoft.com/office/drawing/2014/main" id="{89ED8158-6182-E295-8229-166877F8D712}"/>
                </a:ext>
              </a:extLst>
            </p:cNvPr>
            <p:cNvSpPr/>
            <p:nvPr/>
          </p:nvSpPr>
          <p:spPr>
            <a:xfrm>
              <a:off x="1416888" y="3800117"/>
              <a:ext cx="143246" cy="114382"/>
            </a:xfrm>
            <a:custGeom>
              <a:avLst/>
              <a:gdLst/>
              <a:ahLst/>
              <a:cxnLst/>
              <a:rect l="l" t="t" r="r" b="b"/>
              <a:pathLst>
                <a:path w="1737" h="1387" extrusionOk="0">
                  <a:moveTo>
                    <a:pt x="898" y="1"/>
                  </a:moveTo>
                  <a:cubicBezTo>
                    <a:pt x="621" y="407"/>
                    <a:pt x="1" y="1058"/>
                    <a:pt x="711" y="1374"/>
                  </a:cubicBezTo>
                  <a:cubicBezTo>
                    <a:pt x="773" y="1383"/>
                    <a:pt x="835" y="1387"/>
                    <a:pt x="897" y="1387"/>
                  </a:cubicBezTo>
                  <a:cubicBezTo>
                    <a:pt x="1198" y="1387"/>
                    <a:pt x="1494" y="1289"/>
                    <a:pt x="1737" y="1105"/>
                  </a:cubicBezTo>
                  <a:lnTo>
                    <a:pt x="1737" y="1105"/>
                  </a:lnTo>
                  <a:cubicBezTo>
                    <a:pt x="1643" y="1141"/>
                    <a:pt x="1560" y="1157"/>
                    <a:pt x="1488" y="1157"/>
                  </a:cubicBezTo>
                  <a:cubicBezTo>
                    <a:pt x="1004" y="1157"/>
                    <a:pt x="978" y="422"/>
                    <a:pt x="89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2">
              <a:extLst>
                <a:ext uri="{FF2B5EF4-FFF2-40B4-BE49-F238E27FC236}">
                  <a16:creationId xmlns:a16="http://schemas.microsoft.com/office/drawing/2014/main" id="{86D8FABE-A45E-F9B2-F7B7-92C50DC8B529}"/>
                </a:ext>
              </a:extLst>
            </p:cNvPr>
            <p:cNvSpPr/>
            <p:nvPr/>
          </p:nvSpPr>
          <p:spPr>
            <a:xfrm>
              <a:off x="1373510" y="3757646"/>
              <a:ext cx="117434" cy="111661"/>
            </a:xfrm>
            <a:custGeom>
              <a:avLst/>
              <a:gdLst/>
              <a:ahLst/>
              <a:cxnLst/>
              <a:rect l="l" t="t" r="r" b="b"/>
              <a:pathLst>
                <a:path w="1424" h="1354" extrusionOk="0">
                  <a:moveTo>
                    <a:pt x="466" y="0"/>
                  </a:moveTo>
                  <a:cubicBezTo>
                    <a:pt x="304" y="0"/>
                    <a:pt x="159" y="88"/>
                    <a:pt x="51" y="329"/>
                  </a:cubicBezTo>
                  <a:cubicBezTo>
                    <a:pt x="1" y="693"/>
                    <a:pt x="98" y="1061"/>
                    <a:pt x="320" y="1354"/>
                  </a:cubicBezTo>
                  <a:cubicBezTo>
                    <a:pt x="43" y="628"/>
                    <a:pt x="940" y="607"/>
                    <a:pt x="1424" y="516"/>
                  </a:cubicBezTo>
                  <a:cubicBezTo>
                    <a:pt x="1155" y="333"/>
                    <a:pt x="781" y="0"/>
                    <a:pt x="46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2">
              <a:extLst>
                <a:ext uri="{FF2B5EF4-FFF2-40B4-BE49-F238E27FC236}">
                  <a16:creationId xmlns:a16="http://schemas.microsoft.com/office/drawing/2014/main" id="{5BEFD011-4386-0540-7E58-143EA340E698}"/>
                </a:ext>
              </a:extLst>
            </p:cNvPr>
            <p:cNvSpPr/>
            <p:nvPr/>
          </p:nvSpPr>
          <p:spPr>
            <a:xfrm>
              <a:off x="1468925" y="3879203"/>
              <a:ext cx="3546" cy="907"/>
            </a:xfrm>
            <a:custGeom>
              <a:avLst/>
              <a:gdLst/>
              <a:ahLst/>
              <a:cxnLst/>
              <a:rect l="l" t="t" r="r" b="b"/>
              <a:pathLst>
                <a:path w="43" h="11" extrusionOk="0">
                  <a:moveTo>
                    <a:pt x="1" y="1"/>
                  </a:moveTo>
                  <a:lnTo>
                    <a:pt x="4" y="2"/>
                  </a:lnTo>
                  <a:cubicBezTo>
                    <a:pt x="4" y="2"/>
                    <a:pt x="5" y="4"/>
                    <a:pt x="6" y="4"/>
                  </a:cubicBezTo>
                  <a:lnTo>
                    <a:pt x="6" y="5"/>
                  </a:lnTo>
                  <a:cubicBezTo>
                    <a:pt x="6" y="6"/>
                    <a:pt x="9" y="8"/>
                    <a:pt x="11" y="9"/>
                  </a:cubicBezTo>
                  <a:lnTo>
                    <a:pt x="12" y="9"/>
                  </a:lnTo>
                  <a:cubicBezTo>
                    <a:pt x="16" y="11"/>
                    <a:pt x="22" y="11"/>
                    <a:pt x="26" y="11"/>
                  </a:cubicBezTo>
                  <a:lnTo>
                    <a:pt x="28" y="11"/>
                  </a:lnTo>
                  <a:cubicBezTo>
                    <a:pt x="33" y="11"/>
                    <a:pt x="37" y="11"/>
                    <a:pt x="43" y="9"/>
                  </a:cubicBezTo>
                  <a:lnTo>
                    <a:pt x="35" y="9"/>
                  </a:lnTo>
                  <a:cubicBezTo>
                    <a:pt x="22" y="9"/>
                    <a:pt x="12" y="6"/>
                    <a:pt x="1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2">
              <a:extLst>
                <a:ext uri="{FF2B5EF4-FFF2-40B4-BE49-F238E27FC236}">
                  <a16:creationId xmlns:a16="http://schemas.microsoft.com/office/drawing/2014/main" id="{AA0C9460-3AA8-8971-CEE4-7A7F3AD2D62C}"/>
                </a:ext>
              </a:extLst>
            </p:cNvPr>
            <p:cNvSpPr/>
            <p:nvPr/>
          </p:nvSpPr>
          <p:spPr>
            <a:xfrm>
              <a:off x="1376231" y="3801189"/>
              <a:ext cx="167904" cy="113393"/>
            </a:xfrm>
            <a:custGeom>
              <a:avLst/>
              <a:gdLst/>
              <a:ahLst/>
              <a:cxnLst/>
              <a:rect l="l" t="t" r="r" b="b"/>
              <a:pathLst>
                <a:path w="2036" h="1375" extrusionOk="0">
                  <a:moveTo>
                    <a:pt x="3" y="1"/>
                  </a:moveTo>
                  <a:cubicBezTo>
                    <a:pt x="0" y="10"/>
                    <a:pt x="0" y="20"/>
                    <a:pt x="3" y="30"/>
                  </a:cubicBezTo>
                  <a:cubicBezTo>
                    <a:pt x="3" y="203"/>
                    <a:pt x="40" y="373"/>
                    <a:pt x="108" y="531"/>
                  </a:cubicBezTo>
                  <a:cubicBezTo>
                    <a:pt x="151" y="637"/>
                    <a:pt x="208" y="737"/>
                    <a:pt x="281" y="827"/>
                  </a:cubicBezTo>
                  <a:cubicBezTo>
                    <a:pt x="481" y="1097"/>
                    <a:pt x="775" y="1281"/>
                    <a:pt x="1104" y="1343"/>
                  </a:cubicBezTo>
                  <a:cubicBezTo>
                    <a:pt x="778" y="1276"/>
                    <a:pt x="488" y="1092"/>
                    <a:pt x="287" y="826"/>
                  </a:cubicBezTo>
                  <a:cubicBezTo>
                    <a:pt x="107" y="590"/>
                    <a:pt x="9" y="303"/>
                    <a:pt x="4" y="6"/>
                  </a:cubicBezTo>
                  <a:cubicBezTo>
                    <a:pt x="4" y="5"/>
                    <a:pt x="3" y="3"/>
                    <a:pt x="3" y="1"/>
                  </a:cubicBezTo>
                  <a:close/>
                  <a:moveTo>
                    <a:pt x="2036" y="1214"/>
                  </a:moveTo>
                  <a:cubicBezTo>
                    <a:pt x="1908" y="1281"/>
                    <a:pt x="1767" y="1329"/>
                    <a:pt x="1624" y="1354"/>
                  </a:cubicBezTo>
                  <a:cubicBezTo>
                    <a:pt x="1769" y="1331"/>
                    <a:pt x="1908" y="1284"/>
                    <a:pt x="2036" y="1214"/>
                  </a:cubicBezTo>
                  <a:close/>
                  <a:moveTo>
                    <a:pt x="1192" y="1359"/>
                  </a:moveTo>
                  <a:lnTo>
                    <a:pt x="1194" y="1360"/>
                  </a:lnTo>
                  <a:cubicBezTo>
                    <a:pt x="1194" y="1361"/>
                    <a:pt x="1197" y="1361"/>
                    <a:pt x="1198" y="1361"/>
                  </a:cubicBezTo>
                  <a:cubicBezTo>
                    <a:pt x="1261" y="1370"/>
                    <a:pt x="1326" y="1374"/>
                    <a:pt x="1389" y="1374"/>
                  </a:cubicBezTo>
                  <a:lnTo>
                    <a:pt x="1400" y="1374"/>
                  </a:lnTo>
                  <a:cubicBezTo>
                    <a:pt x="1452" y="1374"/>
                    <a:pt x="1503" y="1370"/>
                    <a:pt x="1554" y="1364"/>
                  </a:cubicBezTo>
                  <a:lnTo>
                    <a:pt x="1554" y="1364"/>
                  </a:lnTo>
                  <a:cubicBezTo>
                    <a:pt x="1538" y="1366"/>
                    <a:pt x="1523" y="1367"/>
                    <a:pt x="1507" y="1368"/>
                  </a:cubicBezTo>
                  <a:lnTo>
                    <a:pt x="1502" y="1368"/>
                  </a:lnTo>
                  <a:cubicBezTo>
                    <a:pt x="1465" y="1371"/>
                    <a:pt x="1429" y="1373"/>
                    <a:pt x="1392" y="1373"/>
                  </a:cubicBezTo>
                  <a:cubicBezTo>
                    <a:pt x="1324" y="1373"/>
                    <a:pt x="1258" y="1368"/>
                    <a:pt x="1192" y="1359"/>
                  </a:cubicBez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2">
              <a:extLst>
                <a:ext uri="{FF2B5EF4-FFF2-40B4-BE49-F238E27FC236}">
                  <a16:creationId xmlns:a16="http://schemas.microsoft.com/office/drawing/2014/main" id="{CA6E3212-73AD-8398-6C96-FF924080FFDC}"/>
                </a:ext>
              </a:extLst>
            </p:cNvPr>
            <p:cNvSpPr/>
            <p:nvPr/>
          </p:nvSpPr>
          <p:spPr>
            <a:xfrm>
              <a:off x="1394539" y="3817517"/>
              <a:ext cx="208725" cy="97064"/>
            </a:xfrm>
            <a:custGeom>
              <a:avLst/>
              <a:gdLst/>
              <a:ahLst/>
              <a:cxnLst/>
              <a:rect l="l" t="t" r="r" b="b"/>
              <a:pathLst>
                <a:path w="2531" h="1177" extrusionOk="0">
                  <a:moveTo>
                    <a:pt x="2531" y="1"/>
                  </a:moveTo>
                  <a:lnTo>
                    <a:pt x="2531" y="1"/>
                  </a:lnTo>
                  <a:cubicBezTo>
                    <a:pt x="2425" y="222"/>
                    <a:pt x="2286" y="303"/>
                    <a:pt x="2133" y="306"/>
                  </a:cubicBezTo>
                  <a:lnTo>
                    <a:pt x="2132" y="307"/>
                  </a:lnTo>
                  <a:cubicBezTo>
                    <a:pt x="2075" y="375"/>
                    <a:pt x="2011" y="435"/>
                    <a:pt x="1940" y="489"/>
                  </a:cubicBezTo>
                  <a:cubicBezTo>
                    <a:pt x="1852" y="560"/>
                    <a:pt x="1752" y="618"/>
                    <a:pt x="1647" y="660"/>
                  </a:cubicBezTo>
                  <a:cubicBezTo>
                    <a:pt x="1569" y="694"/>
                    <a:pt x="1488" y="719"/>
                    <a:pt x="1405" y="735"/>
                  </a:cubicBezTo>
                  <a:cubicBezTo>
                    <a:pt x="1483" y="861"/>
                    <a:pt x="1595" y="946"/>
                    <a:pt x="1759" y="946"/>
                  </a:cubicBezTo>
                  <a:cubicBezTo>
                    <a:pt x="1841" y="943"/>
                    <a:pt x="1921" y="927"/>
                    <a:pt x="1997" y="896"/>
                  </a:cubicBezTo>
                  <a:lnTo>
                    <a:pt x="2001" y="894"/>
                  </a:lnTo>
                  <a:cubicBezTo>
                    <a:pt x="2286" y="676"/>
                    <a:pt x="2476" y="356"/>
                    <a:pt x="2531" y="1"/>
                  </a:cubicBezTo>
                  <a:close/>
                  <a:moveTo>
                    <a:pt x="31" y="257"/>
                  </a:moveTo>
                  <a:lnTo>
                    <a:pt x="31" y="257"/>
                  </a:lnTo>
                  <a:cubicBezTo>
                    <a:pt x="0" y="355"/>
                    <a:pt x="7" y="476"/>
                    <a:pt x="65" y="628"/>
                  </a:cubicBezTo>
                  <a:cubicBezTo>
                    <a:pt x="266" y="894"/>
                    <a:pt x="556" y="1078"/>
                    <a:pt x="882" y="1145"/>
                  </a:cubicBezTo>
                  <a:cubicBezTo>
                    <a:pt x="911" y="1151"/>
                    <a:pt x="941" y="1156"/>
                    <a:pt x="972" y="1161"/>
                  </a:cubicBezTo>
                  <a:cubicBezTo>
                    <a:pt x="970" y="1161"/>
                    <a:pt x="970" y="1161"/>
                    <a:pt x="972" y="1162"/>
                  </a:cubicBezTo>
                  <a:cubicBezTo>
                    <a:pt x="975" y="1162"/>
                    <a:pt x="978" y="1163"/>
                    <a:pt x="981" y="1163"/>
                  </a:cubicBezTo>
                  <a:lnTo>
                    <a:pt x="981" y="1163"/>
                  </a:lnTo>
                  <a:cubicBezTo>
                    <a:pt x="713" y="1044"/>
                    <a:pt x="634" y="877"/>
                    <a:pt x="655" y="693"/>
                  </a:cubicBezTo>
                  <a:lnTo>
                    <a:pt x="650" y="691"/>
                  </a:lnTo>
                  <a:cubicBezTo>
                    <a:pt x="405" y="608"/>
                    <a:pt x="190" y="458"/>
                    <a:pt x="31" y="257"/>
                  </a:cubicBezTo>
                  <a:close/>
                  <a:moveTo>
                    <a:pt x="981" y="1163"/>
                  </a:moveTo>
                  <a:lnTo>
                    <a:pt x="981" y="1163"/>
                  </a:lnTo>
                  <a:cubicBezTo>
                    <a:pt x="981" y="1163"/>
                    <a:pt x="981" y="1163"/>
                    <a:pt x="982" y="1163"/>
                  </a:cubicBezTo>
                  <a:cubicBezTo>
                    <a:pt x="1043" y="1172"/>
                    <a:pt x="1107" y="1176"/>
                    <a:pt x="1170" y="1176"/>
                  </a:cubicBezTo>
                  <a:cubicBezTo>
                    <a:pt x="1106" y="1176"/>
                    <a:pt x="1043" y="1171"/>
                    <a:pt x="981" y="1163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2">
              <a:extLst>
                <a:ext uri="{FF2B5EF4-FFF2-40B4-BE49-F238E27FC236}">
                  <a16:creationId xmlns:a16="http://schemas.microsoft.com/office/drawing/2014/main" id="{C000A094-A3EC-6C59-0E87-CFAD963F08F8}"/>
                </a:ext>
              </a:extLst>
            </p:cNvPr>
            <p:cNvSpPr/>
            <p:nvPr/>
          </p:nvSpPr>
          <p:spPr>
            <a:xfrm>
              <a:off x="1570361" y="3767789"/>
              <a:ext cx="34224" cy="74963"/>
            </a:xfrm>
            <a:custGeom>
              <a:avLst/>
              <a:gdLst/>
              <a:ahLst/>
              <a:cxnLst/>
              <a:rect l="l" t="t" r="r" b="b"/>
              <a:pathLst>
                <a:path w="415" h="909" extrusionOk="0">
                  <a:moveTo>
                    <a:pt x="355" y="1"/>
                  </a:moveTo>
                  <a:cubicBezTo>
                    <a:pt x="355" y="58"/>
                    <a:pt x="351" y="116"/>
                    <a:pt x="343" y="174"/>
                  </a:cubicBezTo>
                  <a:cubicBezTo>
                    <a:pt x="309" y="448"/>
                    <a:pt x="189" y="705"/>
                    <a:pt x="1" y="909"/>
                  </a:cubicBezTo>
                  <a:cubicBezTo>
                    <a:pt x="154" y="906"/>
                    <a:pt x="293" y="825"/>
                    <a:pt x="399" y="604"/>
                  </a:cubicBezTo>
                  <a:cubicBezTo>
                    <a:pt x="399" y="601"/>
                    <a:pt x="399" y="598"/>
                    <a:pt x="400" y="595"/>
                  </a:cubicBezTo>
                  <a:cubicBezTo>
                    <a:pt x="403" y="581"/>
                    <a:pt x="404" y="569"/>
                    <a:pt x="403" y="555"/>
                  </a:cubicBezTo>
                  <a:cubicBezTo>
                    <a:pt x="411" y="539"/>
                    <a:pt x="414" y="521"/>
                    <a:pt x="410" y="504"/>
                  </a:cubicBezTo>
                  <a:cubicBezTo>
                    <a:pt x="413" y="455"/>
                    <a:pt x="414" y="407"/>
                    <a:pt x="413" y="358"/>
                  </a:cubicBezTo>
                  <a:cubicBezTo>
                    <a:pt x="413" y="237"/>
                    <a:pt x="393" y="116"/>
                    <a:pt x="355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2">
              <a:extLst>
                <a:ext uri="{FF2B5EF4-FFF2-40B4-BE49-F238E27FC236}">
                  <a16:creationId xmlns:a16="http://schemas.microsoft.com/office/drawing/2014/main" id="{166E5604-38C0-A047-1FB6-0218C777F05C}"/>
                </a:ext>
              </a:extLst>
            </p:cNvPr>
            <p:cNvSpPr/>
            <p:nvPr/>
          </p:nvSpPr>
          <p:spPr>
            <a:xfrm>
              <a:off x="1446906" y="3874585"/>
              <a:ext cx="112321" cy="39997"/>
            </a:xfrm>
            <a:custGeom>
              <a:avLst/>
              <a:gdLst/>
              <a:ahLst/>
              <a:cxnLst/>
              <a:rect l="l" t="t" r="r" b="b"/>
              <a:pathLst>
                <a:path w="1362" h="485" extrusionOk="0">
                  <a:moveTo>
                    <a:pt x="22" y="1"/>
                  </a:moveTo>
                  <a:lnTo>
                    <a:pt x="22" y="1"/>
                  </a:lnTo>
                  <a:cubicBezTo>
                    <a:pt x="1" y="185"/>
                    <a:pt x="78" y="352"/>
                    <a:pt x="347" y="471"/>
                  </a:cubicBezTo>
                  <a:cubicBezTo>
                    <a:pt x="408" y="480"/>
                    <a:pt x="472" y="484"/>
                    <a:pt x="535" y="484"/>
                  </a:cubicBezTo>
                  <a:cubicBezTo>
                    <a:pt x="572" y="484"/>
                    <a:pt x="608" y="483"/>
                    <a:pt x="645" y="480"/>
                  </a:cubicBezTo>
                  <a:lnTo>
                    <a:pt x="652" y="480"/>
                  </a:lnTo>
                  <a:cubicBezTo>
                    <a:pt x="667" y="478"/>
                    <a:pt x="683" y="477"/>
                    <a:pt x="698" y="474"/>
                  </a:cubicBezTo>
                  <a:cubicBezTo>
                    <a:pt x="713" y="473"/>
                    <a:pt x="730" y="470"/>
                    <a:pt x="747" y="467"/>
                  </a:cubicBezTo>
                  <a:lnTo>
                    <a:pt x="767" y="464"/>
                  </a:lnTo>
                  <a:cubicBezTo>
                    <a:pt x="912" y="441"/>
                    <a:pt x="1051" y="393"/>
                    <a:pt x="1180" y="324"/>
                  </a:cubicBezTo>
                  <a:cubicBezTo>
                    <a:pt x="1244" y="289"/>
                    <a:pt x="1305" y="249"/>
                    <a:pt x="1362" y="204"/>
                  </a:cubicBezTo>
                  <a:lnTo>
                    <a:pt x="1362" y="204"/>
                  </a:lnTo>
                  <a:cubicBezTo>
                    <a:pt x="1286" y="235"/>
                    <a:pt x="1206" y="252"/>
                    <a:pt x="1124" y="254"/>
                  </a:cubicBezTo>
                  <a:cubicBezTo>
                    <a:pt x="961" y="254"/>
                    <a:pt x="848" y="169"/>
                    <a:pt x="770" y="43"/>
                  </a:cubicBezTo>
                  <a:lnTo>
                    <a:pt x="764" y="44"/>
                  </a:lnTo>
                  <a:cubicBezTo>
                    <a:pt x="687" y="65"/>
                    <a:pt x="607" y="75"/>
                    <a:pt x="525" y="75"/>
                  </a:cubicBezTo>
                  <a:lnTo>
                    <a:pt x="508" y="75"/>
                  </a:lnTo>
                  <a:cubicBezTo>
                    <a:pt x="490" y="76"/>
                    <a:pt x="473" y="76"/>
                    <a:pt x="455" y="76"/>
                  </a:cubicBezTo>
                  <a:cubicBezTo>
                    <a:pt x="424" y="76"/>
                    <a:pt x="392" y="75"/>
                    <a:pt x="362" y="74"/>
                  </a:cubicBezTo>
                  <a:cubicBezTo>
                    <a:pt x="358" y="74"/>
                    <a:pt x="352" y="75"/>
                    <a:pt x="347" y="75"/>
                  </a:cubicBezTo>
                  <a:cubicBezTo>
                    <a:pt x="335" y="75"/>
                    <a:pt x="323" y="72"/>
                    <a:pt x="311" y="67"/>
                  </a:cubicBezTo>
                  <a:cubicBezTo>
                    <a:pt x="307" y="67"/>
                    <a:pt x="302" y="68"/>
                    <a:pt x="297" y="68"/>
                  </a:cubicBezTo>
                  <a:lnTo>
                    <a:pt x="295" y="68"/>
                  </a:lnTo>
                  <a:cubicBezTo>
                    <a:pt x="290" y="68"/>
                    <a:pt x="286" y="68"/>
                    <a:pt x="282" y="67"/>
                  </a:cubicBezTo>
                  <a:lnTo>
                    <a:pt x="280" y="67"/>
                  </a:lnTo>
                  <a:cubicBezTo>
                    <a:pt x="278" y="65"/>
                    <a:pt x="276" y="64"/>
                    <a:pt x="275" y="61"/>
                  </a:cubicBezTo>
                  <a:cubicBezTo>
                    <a:pt x="273" y="60"/>
                    <a:pt x="273" y="60"/>
                    <a:pt x="272" y="58"/>
                  </a:cubicBezTo>
                  <a:cubicBezTo>
                    <a:pt x="186" y="53"/>
                    <a:pt x="103" y="33"/>
                    <a:pt x="23" y="2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2">
              <a:extLst>
                <a:ext uri="{FF2B5EF4-FFF2-40B4-BE49-F238E27FC236}">
                  <a16:creationId xmlns:a16="http://schemas.microsoft.com/office/drawing/2014/main" id="{A4AD7E94-351A-8204-755A-A164FB1572DE}"/>
                </a:ext>
              </a:extLst>
            </p:cNvPr>
            <p:cNvSpPr/>
            <p:nvPr/>
          </p:nvSpPr>
          <p:spPr>
            <a:xfrm>
              <a:off x="1376561" y="3801683"/>
              <a:ext cx="23338" cy="67623"/>
            </a:xfrm>
            <a:custGeom>
              <a:avLst/>
              <a:gdLst/>
              <a:ahLst/>
              <a:cxnLst/>
              <a:rect l="l" t="t" r="r" b="b"/>
              <a:pathLst>
                <a:path w="283" h="820" extrusionOk="0">
                  <a:moveTo>
                    <a:pt x="0" y="0"/>
                  </a:moveTo>
                  <a:cubicBezTo>
                    <a:pt x="5" y="297"/>
                    <a:pt x="103" y="584"/>
                    <a:pt x="283" y="820"/>
                  </a:cubicBezTo>
                  <a:cubicBezTo>
                    <a:pt x="225" y="668"/>
                    <a:pt x="218" y="546"/>
                    <a:pt x="249" y="449"/>
                  </a:cubicBezTo>
                  <a:lnTo>
                    <a:pt x="246" y="446"/>
                  </a:lnTo>
                  <a:cubicBezTo>
                    <a:pt x="235" y="437"/>
                    <a:pt x="225" y="428"/>
                    <a:pt x="217" y="416"/>
                  </a:cubicBezTo>
                  <a:cubicBezTo>
                    <a:pt x="124" y="290"/>
                    <a:pt x="51" y="149"/>
                    <a:pt x="0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2">
              <a:extLst>
                <a:ext uri="{FF2B5EF4-FFF2-40B4-BE49-F238E27FC236}">
                  <a16:creationId xmlns:a16="http://schemas.microsoft.com/office/drawing/2014/main" id="{0B7DE5C1-BF93-5AC5-43A7-E0F2FF881FBF}"/>
                </a:ext>
              </a:extLst>
            </p:cNvPr>
            <p:cNvSpPr/>
            <p:nvPr/>
          </p:nvSpPr>
          <p:spPr>
            <a:xfrm>
              <a:off x="534397" y="1880261"/>
              <a:ext cx="449778" cy="420914"/>
            </a:xfrm>
            <a:custGeom>
              <a:avLst/>
              <a:gdLst/>
              <a:ahLst/>
              <a:cxnLst/>
              <a:rect l="l" t="t" r="r" b="b"/>
              <a:pathLst>
                <a:path w="5454" h="5104" extrusionOk="0">
                  <a:moveTo>
                    <a:pt x="2723" y="0"/>
                  </a:moveTo>
                  <a:cubicBezTo>
                    <a:pt x="1825" y="0"/>
                    <a:pt x="981" y="476"/>
                    <a:pt x="520" y="1266"/>
                  </a:cubicBezTo>
                  <a:cubicBezTo>
                    <a:pt x="0" y="2158"/>
                    <a:pt x="68" y="3274"/>
                    <a:pt x="692" y="4095"/>
                  </a:cubicBezTo>
                  <a:cubicBezTo>
                    <a:pt x="1194" y="4756"/>
                    <a:pt x="1956" y="5103"/>
                    <a:pt x="2726" y="5103"/>
                  </a:cubicBezTo>
                  <a:cubicBezTo>
                    <a:pt x="3264" y="5103"/>
                    <a:pt x="3806" y="4934"/>
                    <a:pt x="4267" y="4583"/>
                  </a:cubicBezTo>
                  <a:cubicBezTo>
                    <a:pt x="5089" y="3959"/>
                    <a:pt x="5453" y="2900"/>
                    <a:pt x="5191" y="1903"/>
                  </a:cubicBezTo>
                  <a:cubicBezTo>
                    <a:pt x="4929" y="905"/>
                    <a:pt x="4091" y="163"/>
                    <a:pt x="3068" y="24"/>
                  </a:cubicBezTo>
                  <a:cubicBezTo>
                    <a:pt x="2952" y="8"/>
                    <a:pt x="2837" y="0"/>
                    <a:pt x="272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2">
              <a:extLst>
                <a:ext uri="{FF2B5EF4-FFF2-40B4-BE49-F238E27FC236}">
                  <a16:creationId xmlns:a16="http://schemas.microsoft.com/office/drawing/2014/main" id="{5EBD3D19-881D-0C22-634A-5B615C942EED}"/>
                </a:ext>
              </a:extLst>
            </p:cNvPr>
            <p:cNvSpPr/>
            <p:nvPr/>
          </p:nvSpPr>
          <p:spPr>
            <a:xfrm>
              <a:off x="631627" y="1880178"/>
              <a:ext cx="263649" cy="210540"/>
            </a:xfrm>
            <a:custGeom>
              <a:avLst/>
              <a:gdLst/>
              <a:ahLst/>
              <a:cxnLst/>
              <a:rect l="l" t="t" r="r" b="b"/>
              <a:pathLst>
                <a:path w="3197" h="2553" extrusionOk="0">
                  <a:moveTo>
                    <a:pt x="1540" y="1"/>
                  </a:moveTo>
                  <a:cubicBezTo>
                    <a:pt x="987" y="1"/>
                    <a:pt x="446" y="181"/>
                    <a:pt x="1" y="521"/>
                  </a:cubicBezTo>
                  <a:cubicBezTo>
                    <a:pt x="174" y="455"/>
                    <a:pt x="325" y="425"/>
                    <a:pt x="458" y="425"/>
                  </a:cubicBezTo>
                  <a:cubicBezTo>
                    <a:pt x="1350" y="425"/>
                    <a:pt x="1397" y="1778"/>
                    <a:pt x="1544" y="2552"/>
                  </a:cubicBezTo>
                  <a:cubicBezTo>
                    <a:pt x="2055" y="1804"/>
                    <a:pt x="3196" y="608"/>
                    <a:pt x="1889" y="25"/>
                  </a:cubicBezTo>
                  <a:cubicBezTo>
                    <a:pt x="1773" y="8"/>
                    <a:pt x="1656" y="1"/>
                    <a:pt x="154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2">
              <a:extLst>
                <a:ext uri="{FF2B5EF4-FFF2-40B4-BE49-F238E27FC236}">
                  <a16:creationId xmlns:a16="http://schemas.microsoft.com/office/drawing/2014/main" id="{6923C698-078B-FA7A-ABAE-01396BB7A3E0}"/>
                </a:ext>
              </a:extLst>
            </p:cNvPr>
            <p:cNvSpPr/>
            <p:nvPr/>
          </p:nvSpPr>
          <p:spPr>
            <a:xfrm>
              <a:off x="758957" y="1963306"/>
              <a:ext cx="216147" cy="205756"/>
            </a:xfrm>
            <a:custGeom>
              <a:avLst/>
              <a:gdLst/>
              <a:ahLst/>
              <a:cxnLst/>
              <a:rect l="l" t="t" r="r" b="b"/>
              <a:pathLst>
                <a:path w="2621" h="2495" extrusionOk="0">
                  <a:moveTo>
                    <a:pt x="2032" y="1"/>
                  </a:moveTo>
                  <a:lnTo>
                    <a:pt x="2032" y="1"/>
                  </a:lnTo>
                  <a:cubicBezTo>
                    <a:pt x="2544" y="1338"/>
                    <a:pt x="892" y="1376"/>
                    <a:pt x="0" y="1544"/>
                  </a:cubicBezTo>
                  <a:cubicBezTo>
                    <a:pt x="495" y="1881"/>
                    <a:pt x="1185" y="2494"/>
                    <a:pt x="1764" y="2494"/>
                  </a:cubicBezTo>
                  <a:cubicBezTo>
                    <a:pt x="2062" y="2494"/>
                    <a:pt x="2330" y="2332"/>
                    <a:pt x="2528" y="1889"/>
                  </a:cubicBezTo>
                  <a:cubicBezTo>
                    <a:pt x="2621" y="1218"/>
                    <a:pt x="2442" y="539"/>
                    <a:pt x="203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2">
              <a:extLst>
                <a:ext uri="{FF2B5EF4-FFF2-40B4-BE49-F238E27FC236}">
                  <a16:creationId xmlns:a16="http://schemas.microsoft.com/office/drawing/2014/main" id="{255D0F3F-EDAF-A62D-1FB6-40BA91B3E1E7}"/>
                </a:ext>
              </a:extLst>
            </p:cNvPr>
            <p:cNvSpPr/>
            <p:nvPr/>
          </p:nvSpPr>
          <p:spPr>
            <a:xfrm>
              <a:off x="622720" y="2090637"/>
              <a:ext cx="263566" cy="210540"/>
            </a:xfrm>
            <a:custGeom>
              <a:avLst/>
              <a:gdLst/>
              <a:ahLst/>
              <a:cxnLst/>
              <a:rect l="l" t="t" r="r" b="b"/>
              <a:pathLst>
                <a:path w="3196" h="2553" extrusionOk="0">
                  <a:moveTo>
                    <a:pt x="1652" y="0"/>
                  </a:moveTo>
                  <a:cubicBezTo>
                    <a:pt x="1142" y="750"/>
                    <a:pt x="0" y="1946"/>
                    <a:pt x="1308" y="2529"/>
                  </a:cubicBezTo>
                  <a:cubicBezTo>
                    <a:pt x="1423" y="2545"/>
                    <a:pt x="1538" y="2553"/>
                    <a:pt x="1653" y="2553"/>
                  </a:cubicBezTo>
                  <a:cubicBezTo>
                    <a:pt x="2207" y="2553"/>
                    <a:pt x="2750" y="2372"/>
                    <a:pt x="3196" y="2032"/>
                  </a:cubicBezTo>
                  <a:lnTo>
                    <a:pt x="3196" y="2032"/>
                  </a:lnTo>
                  <a:cubicBezTo>
                    <a:pt x="3023" y="2098"/>
                    <a:pt x="2871" y="2128"/>
                    <a:pt x="2738" y="2128"/>
                  </a:cubicBezTo>
                  <a:cubicBezTo>
                    <a:pt x="1847" y="2128"/>
                    <a:pt x="1799" y="776"/>
                    <a:pt x="165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2">
              <a:extLst>
                <a:ext uri="{FF2B5EF4-FFF2-40B4-BE49-F238E27FC236}">
                  <a16:creationId xmlns:a16="http://schemas.microsoft.com/office/drawing/2014/main" id="{7FA41A32-E047-7E75-510D-E2386EE54078}"/>
                </a:ext>
              </a:extLst>
            </p:cNvPr>
            <p:cNvSpPr/>
            <p:nvPr/>
          </p:nvSpPr>
          <p:spPr>
            <a:xfrm>
              <a:off x="542808" y="2012292"/>
              <a:ext cx="216230" cy="205674"/>
            </a:xfrm>
            <a:custGeom>
              <a:avLst/>
              <a:gdLst/>
              <a:ahLst/>
              <a:cxnLst/>
              <a:rect l="l" t="t" r="r" b="b"/>
              <a:pathLst>
                <a:path w="2622" h="2494" extrusionOk="0">
                  <a:moveTo>
                    <a:pt x="857" y="0"/>
                  </a:moveTo>
                  <a:cubicBezTo>
                    <a:pt x="560" y="0"/>
                    <a:pt x="292" y="162"/>
                    <a:pt x="94" y="606"/>
                  </a:cubicBezTo>
                  <a:cubicBezTo>
                    <a:pt x="1" y="1276"/>
                    <a:pt x="179" y="1957"/>
                    <a:pt x="590" y="2494"/>
                  </a:cubicBezTo>
                  <a:cubicBezTo>
                    <a:pt x="78" y="1158"/>
                    <a:pt x="1730" y="1119"/>
                    <a:pt x="2621" y="950"/>
                  </a:cubicBezTo>
                  <a:cubicBezTo>
                    <a:pt x="2126" y="613"/>
                    <a:pt x="1437" y="0"/>
                    <a:pt x="857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2">
              <a:extLst>
                <a:ext uri="{FF2B5EF4-FFF2-40B4-BE49-F238E27FC236}">
                  <a16:creationId xmlns:a16="http://schemas.microsoft.com/office/drawing/2014/main" id="{62BE55D5-A636-42D5-1102-0F0F3D33620E}"/>
                </a:ext>
              </a:extLst>
            </p:cNvPr>
            <p:cNvSpPr/>
            <p:nvPr/>
          </p:nvSpPr>
          <p:spPr>
            <a:xfrm>
              <a:off x="718795" y="2236358"/>
              <a:ext cx="6515" cy="1567"/>
            </a:xfrm>
            <a:custGeom>
              <a:avLst/>
              <a:gdLst/>
              <a:ahLst/>
              <a:cxnLst/>
              <a:rect l="l" t="t" r="r" b="b"/>
              <a:pathLst>
                <a:path w="79" h="19" extrusionOk="0">
                  <a:moveTo>
                    <a:pt x="1" y="0"/>
                  </a:moveTo>
                  <a:cubicBezTo>
                    <a:pt x="2" y="1"/>
                    <a:pt x="3" y="2"/>
                    <a:pt x="4" y="2"/>
                  </a:cubicBezTo>
                  <a:lnTo>
                    <a:pt x="4" y="2"/>
                  </a:lnTo>
                  <a:cubicBezTo>
                    <a:pt x="3" y="1"/>
                    <a:pt x="3" y="1"/>
                    <a:pt x="2" y="0"/>
                  </a:cubicBezTo>
                  <a:close/>
                  <a:moveTo>
                    <a:pt x="74" y="16"/>
                  </a:moveTo>
                  <a:cubicBezTo>
                    <a:pt x="71" y="16"/>
                    <a:pt x="68" y="17"/>
                    <a:pt x="66" y="17"/>
                  </a:cubicBezTo>
                  <a:lnTo>
                    <a:pt x="66" y="17"/>
                  </a:lnTo>
                  <a:cubicBezTo>
                    <a:pt x="70" y="17"/>
                    <a:pt x="74" y="17"/>
                    <a:pt x="78" y="16"/>
                  </a:cubicBezTo>
                  <a:close/>
                  <a:moveTo>
                    <a:pt x="4" y="2"/>
                  </a:moveTo>
                  <a:cubicBezTo>
                    <a:pt x="6" y="4"/>
                    <a:pt x="8" y="7"/>
                    <a:pt x="11" y="9"/>
                  </a:cubicBezTo>
                  <a:cubicBezTo>
                    <a:pt x="13" y="13"/>
                    <a:pt x="16" y="15"/>
                    <a:pt x="19" y="16"/>
                  </a:cubicBezTo>
                  <a:lnTo>
                    <a:pt x="22" y="16"/>
                  </a:lnTo>
                  <a:cubicBezTo>
                    <a:pt x="29" y="17"/>
                    <a:pt x="37" y="19"/>
                    <a:pt x="44" y="19"/>
                  </a:cubicBezTo>
                  <a:lnTo>
                    <a:pt x="50" y="19"/>
                  </a:lnTo>
                  <a:cubicBezTo>
                    <a:pt x="56" y="19"/>
                    <a:pt x="61" y="18"/>
                    <a:pt x="66" y="17"/>
                  </a:cubicBezTo>
                  <a:lnTo>
                    <a:pt x="66" y="17"/>
                  </a:lnTo>
                  <a:cubicBezTo>
                    <a:pt x="64" y="17"/>
                    <a:pt x="63" y="17"/>
                    <a:pt x="61" y="17"/>
                  </a:cubicBezTo>
                  <a:cubicBezTo>
                    <a:pt x="41" y="16"/>
                    <a:pt x="21" y="11"/>
                    <a:pt x="4" y="2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2">
              <a:extLst>
                <a:ext uri="{FF2B5EF4-FFF2-40B4-BE49-F238E27FC236}">
                  <a16:creationId xmlns:a16="http://schemas.microsoft.com/office/drawing/2014/main" id="{19A05C0B-B3E2-36B9-802A-F8D451AA49B0}"/>
                </a:ext>
              </a:extLst>
            </p:cNvPr>
            <p:cNvSpPr/>
            <p:nvPr/>
          </p:nvSpPr>
          <p:spPr>
            <a:xfrm>
              <a:off x="548004" y="2092616"/>
              <a:ext cx="309336" cy="208725"/>
            </a:xfrm>
            <a:custGeom>
              <a:avLst/>
              <a:gdLst/>
              <a:ahLst/>
              <a:cxnLst/>
              <a:rect l="l" t="t" r="r" b="b"/>
              <a:pathLst>
                <a:path w="3751" h="2531" extrusionOk="0">
                  <a:moveTo>
                    <a:pt x="4" y="0"/>
                  </a:moveTo>
                  <a:lnTo>
                    <a:pt x="4" y="2"/>
                  </a:lnTo>
                  <a:cubicBezTo>
                    <a:pt x="1" y="20"/>
                    <a:pt x="1" y="38"/>
                    <a:pt x="4" y="56"/>
                  </a:cubicBezTo>
                  <a:cubicBezTo>
                    <a:pt x="5" y="373"/>
                    <a:pt x="71" y="686"/>
                    <a:pt x="198" y="976"/>
                  </a:cubicBezTo>
                  <a:cubicBezTo>
                    <a:pt x="277" y="1174"/>
                    <a:pt x="383" y="1358"/>
                    <a:pt x="516" y="1524"/>
                  </a:cubicBezTo>
                  <a:cubicBezTo>
                    <a:pt x="885" y="2019"/>
                    <a:pt x="1427" y="2358"/>
                    <a:pt x="2032" y="2473"/>
                  </a:cubicBezTo>
                  <a:cubicBezTo>
                    <a:pt x="1432" y="2348"/>
                    <a:pt x="898" y="2009"/>
                    <a:pt x="528" y="1520"/>
                  </a:cubicBezTo>
                  <a:cubicBezTo>
                    <a:pt x="196" y="1086"/>
                    <a:pt x="14" y="557"/>
                    <a:pt x="8" y="10"/>
                  </a:cubicBezTo>
                  <a:cubicBezTo>
                    <a:pt x="7" y="7"/>
                    <a:pt x="5" y="4"/>
                    <a:pt x="4" y="0"/>
                  </a:cubicBezTo>
                  <a:close/>
                  <a:moveTo>
                    <a:pt x="3750" y="2233"/>
                  </a:moveTo>
                  <a:cubicBezTo>
                    <a:pt x="3511" y="2359"/>
                    <a:pt x="3254" y="2448"/>
                    <a:pt x="2987" y="2493"/>
                  </a:cubicBezTo>
                  <a:cubicBezTo>
                    <a:pt x="3256" y="2451"/>
                    <a:pt x="3513" y="2363"/>
                    <a:pt x="3750" y="2233"/>
                  </a:cubicBezTo>
                  <a:close/>
                  <a:moveTo>
                    <a:pt x="2196" y="2503"/>
                  </a:moveTo>
                  <a:lnTo>
                    <a:pt x="2196" y="2503"/>
                  </a:lnTo>
                  <a:cubicBezTo>
                    <a:pt x="2197" y="2505"/>
                    <a:pt x="2200" y="2507"/>
                    <a:pt x="2204" y="2507"/>
                  </a:cubicBezTo>
                  <a:lnTo>
                    <a:pt x="2205" y="2507"/>
                  </a:lnTo>
                  <a:cubicBezTo>
                    <a:pt x="2322" y="2522"/>
                    <a:pt x="2440" y="2531"/>
                    <a:pt x="2558" y="2531"/>
                  </a:cubicBezTo>
                  <a:lnTo>
                    <a:pt x="2578" y="2531"/>
                  </a:lnTo>
                  <a:cubicBezTo>
                    <a:pt x="2672" y="2529"/>
                    <a:pt x="2766" y="2522"/>
                    <a:pt x="2861" y="2511"/>
                  </a:cubicBezTo>
                  <a:lnTo>
                    <a:pt x="2861" y="2511"/>
                  </a:lnTo>
                  <a:cubicBezTo>
                    <a:pt x="2761" y="2522"/>
                    <a:pt x="2661" y="2528"/>
                    <a:pt x="2560" y="2528"/>
                  </a:cubicBezTo>
                  <a:cubicBezTo>
                    <a:pt x="2444" y="2528"/>
                    <a:pt x="2328" y="2521"/>
                    <a:pt x="2214" y="2504"/>
                  </a:cubicBezTo>
                  <a:lnTo>
                    <a:pt x="2196" y="2503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2">
              <a:extLst>
                <a:ext uri="{FF2B5EF4-FFF2-40B4-BE49-F238E27FC236}">
                  <a16:creationId xmlns:a16="http://schemas.microsoft.com/office/drawing/2014/main" id="{333E6C1A-2720-8E3E-73E6-ADC70B0C4B68}"/>
                </a:ext>
              </a:extLst>
            </p:cNvPr>
            <p:cNvSpPr/>
            <p:nvPr/>
          </p:nvSpPr>
          <p:spPr>
            <a:xfrm>
              <a:off x="581568" y="2122717"/>
              <a:ext cx="384134" cy="176480"/>
            </a:xfrm>
            <a:custGeom>
              <a:avLst/>
              <a:gdLst/>
              <a:ahLst/>
              <a:cxnLst/>
              <a:rect l="l" t="t" r="r" b="b"/>
              <a:pathLst>
                <a:path w="4658" h="2140" extrusionOk="0">
                  <a:moveTo>
                    <a:pt x="55" y="472"/>
                  </a:moveTo>
                  <a:cubicBezTo>
                    <a:pt x="55" y="472"/>
                    <a:pt x="56" y="473"/>
                    <a:pt x="56" y="473"/>
                  </a:cubicBezTo>
                  <a:lnTo>
                    <a:pt x="56" y="473"/>
                  </a:lnTo>
                  <a:cubicBezTo>
                    <a:pt x="56" y="473"/>
                    <a:pt x="56" y="472"/>
                    <a:pt x="57" y="472"/>
                  </a:cubicBezTo>
                  <a:close/>
                  <a:moveTo>
                    <a:pt x="4658" y="1"/>
                  </a:moveTo>
                  <a:lnTo>
                    <a:pt x="4658" y="1"/>
                  </a:lnTo>
                  <a:cubicBezTo>
                    <a:pt x="4464" y="404"/>
                    <a:pt x="4208" y="557"/>
                    <a:pt x="3925" y="562"/>
                  </a:cubicBezTo>
                  <a:lnTo>
                    <a:pt x="3923" y="564"/>
                  </a:lnTo>
                  <a:cubicBezTo>
                    <a:pt x="3823" y="691"/>
                    <a:pt x="3702" y="794"/>
                    <a:pt x="3571" y="898"/>
                  </a:cubicBezTo>
                  <a:cubicBezTo>
                    <a:pt x="3408" y="1030"/>
                    <a:pt x="3227" y="1137"/>
                    <a:pt x="3033" y="1215"/>
                  </a:cubicBezTo>
                  <a:cubicBezTo>
                    <a:pt x="2889" y="1276"/>
                    <a:pt x="2739" y="1322"/>
                    <a:pt x="2587" y="1350"/>
                  </a:cubicBezTo>
                  <a:cubicBezTo>
                    <a:pt x="2732" y="1585"/>
                    <a:pt x="2936" y="1740"/>
                    <a:pt x="3237" y="1740"/>
                  </a:cubicBezTo>
                  <a:cubicBezTo>
                    <a:pt x="3365" y="1740"/>
                    <a:pt x="3509" y="1712"/>
                    <a:pt x="3677" y="1650"/>
                  </a:cubicBezTo>
                  <a:lnTo>
                    <a:pt x="3682" y="1646"/>
                  </a:lnTo>
                  <a:cubicBezTo>
                    <a:pt x="4208" y="1245"/>
                    <a:pt x="4558" y="654"/>
                    <a:pt x="4658" y="1"/>
                  </a:cubicBezTo>
                  <a:close/>
                  <a:moveTo>
                    <a:pt x="56" y="473"/>
                  </a:moveTo>
                  <a:cubicBezTo>
                    <a:pt x="0" y="653"/>
                    <a:pt x="13" y="876"/>
                    <a:pt x="120" y="1155"/>
                  </a:cubicBezTo>
                  <a:cubicBezTo>
                    <a:pt x="490" y="1644"/>
                    <a:pt x="1024" y="1983"/>
                    <a:pt x="1624" y="2108"/>
                  </a:cubicBezTo>
                  <a:cubicBezTo>
                    <a:pt x="1679" y="2118"/>
                    <a:pt x="1732" y="2128"/>
                    <a:pt x="1787" y="2133"/>
                  </a:cubicBezTo>
                  <a:cubicBezTo>
                    <a:pt x="1787" y="2135"/>
                    <a:pt x="1787" y="2136"/>
                    <a:pt x="1787" y="2136"/>
                  </a:cubicBezTo>
                  <a:lnTo>
                    <a:pt x="1805" y="2139"/>
                  </a:lnTo>
                  <a:cubicBezTo>
                    <a:pt x="1312" y="1918"/>
                    <a:pt x="1167" y="1612"/>
                    <a:pt x="1207" y="1274"/>
                  </a:cubicBezTo>
                  <a:lnTo>
                    <a:pt x="1195" y="1269"/>
                  </a:lnTo>
                  <a:cubicBezTo>
                    <a:pt x="759" y="1120"/>
                    <a:pt x="357" y="855"/>
                    <a:pt x="56" y="473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2">
              <a:extLst>
                <a:ext uri="{FF2B5EF4-FFF2-40B4-BE49-F238E27FC236}">
                  <a16:creationId xmlns:a16="http://schemas.microsoft.com/office/drawing/2014/main" id="{0D24FD38-54D5-BCB3-EF77-15AE3F67EA6D}"/>
                </a:ext>
              </a:extLst>
            </p:cNvPr>
            <p:cNvSpPr/>
            <p:nvPr/>
          </p:nvSpPr>
          <p:spPr>
            <a:xfrm>
              <a:off x="905338" y="2031260"/>
              <a:ext cx="62840" cy="137803"/>
            </a:xfrm>
            <a:custGeom>
              <a:avLst/>
              <a:gdLst/>
              <a:ahLst/>
              <a:cxnLst/>
              <a:rect l="l" t="t" r="r" b="b"/>
              <a:pathLst>
                <a:path w="762" h="1671" extrusionOk="0">
                  <a:moveTo>
                    <a:pt x="653" y="0"/>
                  </a:moveTo>
                  <a:cubicBezTo>
                    <a:pt x="650" y="102"/>
                    <a:pt x="650" y="213"/>
                    <a:pt x="629" y="318"/>
                  </a:cubicBezTo>
                  <a:cubicBezTo>
                    <a:pt x="572" y="814"/>
                    <a:pt x="352" y="1283"/>
                    <a:pt x="1" y="1671"/>
                  </a:cubicBezTo>
                  <a:cubicBezTo>
                    <a:pt x="285" y="1666"/>
                    <a:pt x="541" y="1515"/>
                    <a:pt x="733" y="1110"/>
                  </a:cubicBezTo>
                  <a:cubicBezTo>
                    <a:pt x="735" y="1104"/>
                    <a:pt x="735" y="1100"/>
                    <a:pt x="736" y="1094"/>
                  </a:cubicBezTo>
                  <a:cubicBezTo>
                    <a:pt x="742" y="1069"/>
                    <a:pt x="743" y="1044"/>
                    <a:pt x="743" y="1018"/>
                  </a:cubicBezTo>
                  <a:cubicBezTo>
                    <a:pt x="756" y="990"/>
                    <a:pt x="761" y="956"/>
                    <a:pt x="754" y="924"/>
                  </a:cubicBezTo>
                  <a:cubicBezTo>
                    <a:pt x="760" y="836"/>
                    <a:pt x="761" y="746"/>
                    <a:pt x="759" y="657"/>
                  </a:cubicBezTo>
                  <a:cubicBezTo>
                    <a:pt x="759" y="433"/>
                    <a:pt x="724" y="211"/>
                    <a:pt x="653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2">
              <a:extLst>
                <a:ext uri="{FF2B5EF4-FFF2-40B4-BE49-F238E27FC236}">
                  <a16:creationId xmlns:a16="http://schemas.microsoft.com/office/drawing/2014/main" id="{36783B38-2786-1C3E-6645-1B3E014E3FEE}"/>
                </a:ext>
              </a:extLst>
            </p:cNvPr>
            <p:cNvSpPr/>
            <p:nvPr/>
          </p:nvSpPr>
          <p:spPr>
            <a:xfrm>
              <a:off x="677891" y="2227781"/>
              <a:ext cx="206911" cy="73314"/>
            </a:xfrm>
            <a:custGeom>
              <a:avLst/>
              <a:gdLst/>
              <a:ahLst/>
              <a:cxnLst/>
              <a:rect l="l" t="t" r="r" b="b"/>
              <a:pathLst>
                <a:path w="2509" h="889" extrusionOk="0">
                  <a:moveTo>
                    <a:pt x="40" y="0"/>
                  </a:moveTo>
                  <a:cubicBezTo>
                    <a:pt x="1" y="338"/>
                    <a:pt x="145" y="646"/>
                    <a:pt x="639" y="866"/>
                  </a:cubicBezTo>
                  <a:cubicBezTo>
                    <a:pt x="753" y="882"/>
                    <a:pt x="869" y="889"/>
                    <a:pt x="985" y="889"/>
                  </a:cubicBezTo>
                  <a:cubicBezTo>
                    <a:pt x="1086" y="889"/>
                    <a:pt x="1186" y="883"/>
                    <a:pt x="1286" y="872"/>
                  </a:cubicBezTo>
                  <a:cubicBezTo>
                    <a:pt x="1315" y="868"/>
                    <a:pt x="1345" y="864"/>
                    <a:pt x="1376" y="859"/>
                  </a:cubicBezTo>
                  <a:cubicBezTo>
                    <a:pt x="1387" y="857"/>
                    <a:pt x="1399" y="855"/>
                    <a:pt x="1412" y="854"/>
                  </a:cubicBezTo>
                  <a:cubicBezTo>
                    <a:pt x="1678" y="809"/>
                    <a:pt x="1935" y="720"/>
                    <a:pt x="2174" y="595"/>
                  </a:cubicBezTo>
                  <a:cubicBezTo>
                    <a:pt x="2292" y="530"/>
                    <a:pt x="2403" y="457"/>
                    <a:pt x="2509" y="376"/>
                  </a:cubicBezTo>
                  <a:lnTo>
                    <a:pt x="2509" y="376"/>
                  </a:lnTo>
                  <a:cubicBezTo>
                    <a:pt x="2343" y="438"/>
                    <a:pt x="2198" y="466"/>
                    <a:pt x="2069" y="466"/>
                  </a:cubicBezTo>
                  <a:cubicBezTo>
                    <a:pt x="1768" y="466"/>
                    <a:pt x="1562" y="311"/>
                    <a:pt x="1419" y="78"/>
                  </a:cubicBezTo>
                  <a:lnTo>
                    <a:pt x="1406" y="79"/>
                  </a:lnTo>
                  <a:cubicBezTo>
                    <a:pt x="1264" y="119"/>
                    <a:pt x="1115" y="137"/>
                    <a:pt x="968" y="137"/>
                  </a:cubicBezTo>
                  <a:lnTo>
                    <a:pt x="937" y="137"/>
                  </a:lnTo>
                  <a:cubicBezTo>
                    <a:pt x="905" y="138"/>
                    <a:pt x="871" y="140"/>
                    <a:pt x="838" y="140"/>
                  </a:cubicBezTo>
                  <a:cubicBezTo>
                    <a:pt x="781" y="140"/>
                    <a:pt x="722" y="137"/>
                    <a:pt x="668" y="134"/>
                  </a:cubicBezTo>
                  <a:cubicBezTo>
                    <a:pt x="659" y="135"/>
                    <a:pt x="650" y="135"/>
                    <a:pt x="640" y="135"/>
                  </a:cubicBezTo>
                  <a:cubicBezTo>
                    <a:pt x="618" y="135"/>
                    <a:pt x="595" y="131"/>
                    <a:pt x="574" y="121"/>
                  </a:cubicBezTo>
                  <a:lnTo>
                    <a:pt x="570" y="121"/>
                  </a:lnTo>
                  <a:cubicBezTo>
                    <a:pt x="563" y="123"/>
                    <a:pt x="554" y="123"/>
                    <a:pt x="547" y="124"/>
                  </a:cubicBezTo>
                  <a:lnTo>
                    <a:pt x="542" y="124"/>
                  </a:lnTo>
                  <a:cubicBezTo>
                    <a:pt x="533" y="123"/>
                    <a:pt x="526" y="123"/>
                    <a:pt x="519" y="120"/>
                  </a:cubicBezTo>
                  <a:lnTo>
                    <a:pt x="517" y="120"/>
                  </a:lnTo>
                  <a:cubicBezTo>
                    <a:pt x="512" y="120"/>
                    <a:pt x="511" y="117"/>
                    <a:pt x="508" y="114"/>
                  </a:cubicBezTo>
                  <a:cubicBezTo>
                    <a:pt x="505" y="112"/>
                    <a:pt x="502" y="107"/>
                    <a:pt x="498" y="106"/>
                  </a:cubicBezTo>
                  <a:cubicBezTo>
                    <a:pt x="342" y="93"/>
                    <a:pt x="188" y="58"/>
                    <a:pt x="40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2">
              <a:extLst>
                <a:ext uri="{FF2B5EF4-FFF2-40B4-BE49-F238E27FC236}">
                  <a16:creationId xmlns:a16="http://schemas.microsoft.com/office/drawing/2014/main" id="{7574EEEF-F8A5-184D-C6F8-FA0396A2442D}"/>
                </a:ext>
              </a:extLst>
            </p:cNvPr>
            <p:cNvSpPr/>
            <p:nvPr/>
          </p:nvSpPr>
          <p:spPr>
            <a:xfrm>
              <a:off x="548499" y="2093523"/>
              <a:ext cx="42966" cy="124443"/>
            </a:xfrm>
            <a:custGeom>
              <a:avLst/>
              <a:gdLst/>
              <a:ahLst/>
              <a:cxnLst/>
              <a:rect l="l" t="t" r="r" b="b"/>
              <a:pathLst>
                <a:path w="521" h="1509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546"/>
                    <a:pt x="189" y="1076"/>
                    <a:pt x="521" y="1509"/>
                  </a:cubicBezTo>
                  <a:cubicBezTo>
                    <a:pt x="414" y="1228"/>
                    <a:pt x="401" y="1006"/>
                    <a:pt x="458" y="826"/>
                  </a:cubicBezTo>
                  <a:lnTo>
                    <a:pt x="455" y="821"/>
                  </a:lnTo>
                  <a:cubicBezTo>
                    <a:pt x="434" y="805"/>
                    <a:pt x="414" y="786"/>
                    <a:pt x="398" y="765"/>
                  </a:cubicBezTo>
                  <a:cubicBezTo>
                    <a:pt x="227" y="533"/>
                    <a:pt x="93" y="275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2">
              <a:extLst>
                <a:ext uri="{FF2B5EF4-FFF2-40B4-BE49-F238E27FC236}">
                  <a16:creationId xmlns:a16="http://schemas.microsoft.com/office/drawing/2014/main" id="{DDC31BB6-245E-D853-68A3-DA0ED541EC66}"/>
                </a:ext>
              </a:extLst>
            </p:cNvPr>
            <p:cNvSpPr/>
            <p:nvPr/>
          </p:nvSpPr>
          <p:spPr>
            <a:xfrm>
              <a:off x="622390" y="2404180"/>
              <a:ext cx="275441" cy="257793"/>
            </a:xfrm>
            <a:custGeom>
              <a:avLst/>
              <a:gdLst/>
              <a:ahLst/>
              <a:cxnLst/>
              <a:rect l="l" t="t" r="r" b="b"/>
              <a:pathLst>
                <a:path w="3340" h="3126" extrusionOk="0">
                  <a:moveTo>
                    <a:pt x="1668" y="1"/>
                  </a:moveTo>
                  <a:cubicBezTo>
                    <a:pt x="1119" y="1"/>
                    <a:pt x="602" y="292"/>
                    <a:pt x="319" y="776"/>
                  </a:cubicBezTo>
                  <a:cubicBezTo>
                    <a:pt x="0" y="1321"/>
                    <a:pt x="42" y="2005"/>
                    <a:pt x="425" y="2508"/>
                  </a:cubicBezTo>
                  <a:cubicBezTo>
                    <a:pt x="732" y="2913"/>
                    <a:pt x="1198" y="3125"/>
                    <a:pt x="1670" y="3125"/>
                  </a:cubicBezTo>
                  <a:cubicBezTo>
                    <a:pt x="1999" y="3125"/>
                    <a:pt x="2331" y="3022"/>
                    <a:pt x="2614" y="2807"/>
                  </a:cubicBezTo>
                  <a:cubicBezTo>
                    <a:pt x="3117" y="2425"/>
                    <a:pt x="3339" y="1777"/>
                    <a:pt x="3179" y="1167"/>
                  </a:cubicBezTo>
                  <a:cubicBezTo>
                    <a:pt x="3019" y="555"/>
                    <a:pt x="2505" y="101"/>
                    <a:pt x="1880" y="15"/>
                  </a:cubicBezTo>
                  <a:cubicBezTo>
                    <a:pt x="1809" y="6"/>
                    <a:pt x="1738" y="1"/>
                    <a:pt x="166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2">
              <a:extLst>
                <a:ext uri="{FF2B5EF4-FFF2-40B4-BE49-F238E27FC236}">
                  <a16:creationId xmlns:a16="http://schemas.microsoft.com/office/drawing/2014/main" id="{1ACD0A26-28A8-3B6A-FC0F-49CD40823783}"/>
                </a:ext>
              </a:extLst>
            </p:cNvPr>
            <p:cNvSpPr/>
            <p:nvPr/>
          </p:nvSpPr>
          <p:spPr>
            <a:xfrm>
              <a:off x="681932" y="2404180"/>
              <a:ext cx="161471" cy="128979"/>
            </a:xfrm>
            <a:custGeom>
              <a:avLst/>
              <a:gdLst/>
              <a:ahLst/>
              <a:cxnLst/>
              <a:rect l="l" t="t" r="r" b="b"/>
              <a:pathLst>
                <a:path w="1958" h="1564" extrusionOk="0">
                  <a:moveTo>
                    <a:pt x="946" y="1"/>
                  </a:moveTo>
                  <a:cubicBezTo>
                    <a:pt x="607" y="1"/>
                    <a:pt x="274" y="112"/>
                    <a:pt x="1" y="319"/>
                  </a:cubicBezTo>
                  <a:cubicBezTo>
                    <a:pt x="107" y="278"/>
                    <a:pt x="200" y="260"/>
                    <a:pt x="281" y="260"/>
                  </a:cubicBezTo>
                  <a:cubicBezTo>
                    <a:pt x="827" y="260"/>
                    <a:pt x="856" y="1088"/>
                    <a:pt x="947" y="1563"/>
                  </a:cubicBezTo>
                  <a:cubicBezTo>
                    <a:pt x="1259" y="1105"/>
                    <a:pt x="1958" y="372"/>
                    <a:pt x="1158" y="15"/>
                  </a:cubicBezTo>
                  <a:cubicBezTo>
                    <a:pt x="1087" y="6"/>
                    <a:pt x="1017" y="1"/>
                    <a:pt x="946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2">
              <a:extLst>
                <a:ext uri="{FF2B5EF4-FFF2-40B4-BE49-F238E27FC236}">
                  <a16:creationId xmlns:a16="http://schemas.microsoft.com/office/drawing/2014/main" id="{B751F224-000F-67DB-D1A2-D944813A5B9C}"/>
                </a:ext>
              </a:extLst>
            </p:cNvPr>
            <p:cNvSpPr/>
            <p:nvPr/>
          </p:nvSpPr>
          <p:spPr>
            <a:xfrm>
              <a:off x="759947" y="2454980"/>
              <a:ext cx="132443" cy="126093"/>
            </a:xfrm>
            <a:custGeom>
              <a:avLst/>
              <a:gdLst/>
              <a:ahLst/>
              <a:cxnLst/>
              <a:rect l="l" t="t" r="r" b="b"/>
              <a:pathLst>
                <a:path w="1606" h="1529" extrusionOk="0">
                  <a:moveTo>
                    <a:pt x="1244" y="1"/>
                  </a:moveTo>
                  <a:lnTo>
                    <a:pt x="1244" y="1"/>
                  </a:lnTo>
                  <a:cubicBezTo>
                    <a:pt x="1557" y="821"/>
                    <a:pt x="545" y="843"/>
                    <a:pt x="1" y="947"/>
                  </a:cubicBezTo>
                  <a:cubicBezTo>
                    <a:pt x="303" y="1153"/>
                    <a:pt x="725" y="1528"/>
                    <a:pt x="1080" y="1528"/>
                  </a:cubicBezTo>
                  <a:cubicBezTo>
                    <a:pt x="1262" y="1528"/>
                    <a:pt x="1426" y="1429"/>
                    <a:pt x="1547" y="1158"/>
                  </a:cubicBezTo>
                  <a:cubicBezTo>
                    <a:pt x="1605" y="747"/>
                    <a:pt x="1495" y="331"/>
                    <a:pt x="124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2">
              <a:extLst>
                <a:ext uri="{FF2B5EF4-FFF2-40B4-BE49-F238E27FC236}">
                  <a16:creationId xmlns:a16="http://schemas.microsoft.com/office/drawing/2014/main" id="{A4C488DE-4E7F-8E0B-B492-B75DC8C00EBE}"/>
                </a:ext>
              </a:extLst>
            </p:cNvPr>
            <p:cNvSpPr/>
            <p:nvPr/>
          </p:nvSpPr>
          <p:spPr>
            <a:xfrm>
              <a:off x="676489" y="2533078"/>
              <a:ext cx="161471" cy="128897"/>
            </a:xfrm>
            <a:custGeom>
              <a:avLst/>
              <a:gdLst/>
              <a:ahLst/>
              <a:cxnLst/>
              <a:rect l="l" t="t" r="r" b="b"/>
              <a:pathLst>
                <a:path w="1958" h="1563" extrusionOk="0">
                  <a:moveTo>
                    <a:pt x="1012" y="0"/>
                  </a:moveTo>
                  <a:cubicBezTo>
                    <a:pt x="699" y="458"/>
                    <a:pt x="1" y="1191"/>
                    <a:pt x="801" y="1548"/>
                  </a:cubicBezTo>
                  <a:cubicBezTo>
                    <a:pt x="871" y="1558"/>
                    <a:pt x="942" y="1562"/>
                    <a:pt x="1012" y="1562"/>
                  </a:cubicBezTo>
                  <a:cubicBezTo>
                    <a:pt x="1352" y="1562"/>
                    <a:pt x="1684" y="1452"/>
                    <a:pt x="1958" y="1244"/>
                  </a:cubicBezTo>
                  <a:lnTo>
                    <a:pt x="1958" y="1244"/>
                  </a:lnTo>
                  <a:cubicBezTo>
                    <a:pt x="1852" y="1285"/>
                    <a:pt x="1760" y="1303"/>
                    <a:pt x="1679" y="1303"/>
                  </a:cubicBezTo>
                  <a:cubicBezTo>
                    <a:pt x="1132" y="1303"/>
                    <a:pt x="1102" y="474"/>
                    <a:pt x="101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2">
              <a:extLst>
                <a:ext uri="{FF2B5EF4-FFF2-40B4-BE49-F238E27FC236}">
                  <a16:creationId xmlns:a16="http://schemas.microsoft.com/office/drawing/2014/main" id="{9816DE24-9090-FD45-01EA-D0FB736EED74}"/>
                </a:ext>
              </a:extLst>
            </p:cNvPr>
            <p:cNvSpPr/>
            <p:nvPr/>
          </p:nvSpPr>
          <p:spPr>
            <a:xfrm>
              <a:off x="627586" y="2484999"/>
              <a:ext cx="132443" cy="126010"/>
            </a:xfrm>
            <a:custGeom>
              <a:avLst/>
              <a:gdLst/>
              <a:ahLst/>
              <a:cxnLst/>
              <a:rect l="l" t="t" r="r" b="b"/>
              <a:pathLst>
                <a:path w="1606" h="1528" extrusionOk="0">
                  <a:moveTo>
                    <a:pt x="526" y="1"/>
                  </a:moveTo>
                  <a:cubicBezTo>
                    <a:pt x="343" y="1"/>
                    <a:pt x="179" y="100"/>
                    <a:pt x="58" y="372"/>
                  </a:cubicBezTo>
                  <a:cubicBezTo>
                    <a:pt x="0" y="783"/>
                    <a:pt x="110" y="1199"/>
                    <a:pt x="362" y="1528"/>
                  </a:cubicBezTo>
                  <a:cubicBezTo>
                    <a:pt x="48" y="710"/>
                    <a:pt x="1060" y="687"/>
                    <a:pt x="1606" y="583"/>
                  </a:cubicBezTo>
                  <a:cubicBezTo>
                    <a:pt x="1303" y="376"/>
                    <a:pt x="880" y="1"/>
                    <a:pt x="526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2">
              <a:extLst>
                <a:ext uri="{FF2B5EF4-FFF2-40B4-BE49-F238E27FC236}">
                  <a16:creationId xmlns:a16="http://schemas.microsoft.com/office/drawing/2014/main" id="{16C96489-387C-1344-CB8C-51A20C1FCA06}"/>
                </a:ext>
              </a:extLst>
            </p:cNvPr>
            <p:cNvSpPr/>
            <p:nvPr/>
          </p:nvSpPr>
          <p:spPr>
            <a:xfrm>
              <a:off x="735371" y="2622226"/>
              <a:ext cx="3794" cy="990"/>
            </a:xfrm>
            <a:custGeom>
              <a:avLst/>
              <a:gdLst/>
              <a:ahLst/>
              <a:cxnLst/>
              <a:rect l="l" t="t" r="r" b="b"/>
              <a:pathLst>
                <a:path w="46" h="12" extrusionOk="0">
                  <a:moveTo>
                    <a:pt x="1" y="0"/>
                  </a:moveTo>
                  <a:lnTo>
                    <a:pt x="1" y="2"/>
                  </a:lnTo>
                  <a:lnTo>
                    <a:pt x="5" y="4"/>
                  </a:lnTo>
                  <a:lnTo>
                    <a:pt x="7" y="6"/>
                  </a:lnTo>
                  <a:cubicBezTo>
                    <a:pt x="8" y="7"/>
                    <a:pt x="9" y="9"/>
                    <a:pt x="9" y="10"/>
                  </a:cubicBezTo>
                  <a:lnTo>
                    <a:pt x="14" y="10"/>
                  </a:lnTo>
                  <a:cubicBezTo>
                    <a:pt x="19" y="11"/>
                    <a:pt x="23" y="11"/>
                    <a:pt x="29" y="11"/>
                  </a:cubicBezTo>
                  <a:cubicBezTo>
                    <a:pt x="35" y="11"/>
                    <a:pt x="40" y="11"/>
                    <a:pt x="46" y="10"/>
                  </a:cubicBezTo>
                  <a:lnTo>
                    <a:pt x="37" y="10"/>
                  </a:lnTo>
                  <a:cubicBezTo>
                    <a:pt x="25" y="10"/>
                    <a:pt x="12" y="7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2">
              <a:extLst>
                <a:ext uri="{FF2B5EF4-FFF2-40B4-BE49-F238E27FC236}">
                  <a16:creationId xmlns:a16="http://schemas.microsoft.com/office/drawing/2014/main" id="{DC13E098-B6AA-44F2-6312-66048553FD3B}"/>
                </a:ext>
              </a:extLst>
            </p:cNvPr>
            <p:cNvSpPr/>
            <p:nvPr/>
          </p:nvSpPr>
          <p:spPr>
            <a:xfrm>
              <a:off x="630719" y="2534232"/>
              <a:ext cx="189263" cy="127825"/>
            </a:xfrm>
            <a:custGeom>
              <a:avLst/>
              <a:gdLst/>
              <a:ahLst/>
              <a:cxnLst/>
              <a:rect l="l" t="t" r="r" b="b"/>
              <a:pathLst>
                <a:path w="2295" h="1550" extrusionOk="0">
                  <a:moveTo>
                    <a:pt x="3" y="0"/>
                  </a:moveTo>
                  <a:lnTo>
                    <a:pt x="2" y="2"/>
                  </a:lnTo>
                  <a:cubicBezTo>
                    <a:pt x="0" y="11"/>
                    <a:pt x="0" y="24"/>
                    <a:pt x="2" y="35"/>
                  </a:cubicBezTo>
                  <a:cubicBezTo>
                    <a:pt x="3" y="228"/>
                    <a:pt x="44" y="419"/>
                    <a:pt x="121" y="598"/>
                  </a:cubicBezTo>
                  <a:cubicBezTo>
                    <a:pt x="169" y="719"/>
                    <a:pt x="235" y="831"/>
                    <a:pt x="317" y="932"/>
                  </a:cubicBezTo>
                  <a:cubicBezTo>
                    <a:pt x="542" y="1236"/>
                    <a:pt x="873" y="1444"/>
                    <a:pt x="1245" y="1514"/>
                  </a:cubicBezTo>
                  <a:cubicBezTo>
                    <a:pt x="876" y="1437"/>
                    <a:pt x="550" y="1230"/>
                    <a:pt x="324" y="931"/>
                  </a:cubicBezTo>
                  <a:cubicBezTo>
                    <a:pt x="120" y="665"/>
                    <a:pt x="9" y="340"/>
                    <a:pt x="5" y="7"/>
                  </a:cubicBezTo>
                  <a:lnTo>
                    <a:pt x="3" y="0"/>
                  </a:lnTo>
                  <a:close/>
                  <a:moveTo>
                    <a:pt x="2295" y="1368"/>
                  </a:moveTo>
                  <a:cubicBezTo>
                    <a:pt x="2220" y="1407"/>
                    <a:pt x="2144" y="1441"/>
                    <a:pt x="2064" y="1468"/>
                  </a:cubicBezTo>
                  <a:cubicBezTo>
                    <a:pt x="1987" y="1493"/>
                    <a:pt x="1908" y="1513"/>
                    <a:pt x="1828" y="1527"/>
                  </a:cubicBezTo>
                  <a:cubicBezTo>
                    <a:pt x="1991" y="1502"/>
                    <a:pt x="2149" y="1448"/>
                    <a:pt x="2295" y="1368"/>
                  </a:cubicBezTo>
                  <a:close/>
                  <a:moveTo>
                    <a:pt x="1344" y="1533"/>
                  </a:moveTo>
                  <a:lnTo>
                    <a:pt x="1344" y="1533"/>
                  </a:lnTo>
                  <a:cubicBezTo>
                    <a:pt x="1346" y="1534"/>
                    <a:pt x="1347" y="1535"/>
                    <a:pt x="1350" y="1535"/>
                  </a:cubicBezTo>
                  <a:cubicBezTo>
                    <a:pt x="1422" y="1545"/>
                    <a:pt x="1495" y="1549"/>
                    <a:pt x="1567" y="1549"/>
                  </a:cubicBezTo>
                  <a:lnTo>
                    <a:pt x="1578" y="1549"/>
                  </a:lnTo>
                  <a:cubicBezTo>
                    <a:pt x="1635" y="1548"/>
                    <a:pt x="1694" y="1544"/>
                    <a:pt x="1752" y="1537"/>
                  </a:cubicBezTo>
                  <a:lnTo>
                    <a:pt x="1752" y="1537"/>
                  </a:lnTo>
                  <a:cubicBezTo>
                    <a:pt x="1689" y="1544"/>
                    <a:pt x="1625" y="1548"/>
                    <a:pt x="1562" y="1548"/>
                  </a:cubicBezTo>
                  <a:cubicBezTo>
                    <a:pt x="1493" y="1548"/>
                    <a:pt x="1424" y="1544"/>
                    <a:pt x="1356" y="1534"/>
                  </a:cubicBezTo>
                  <a:lnTo>
                    <a:pt x="1344" y="1533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2">
              <a:extLst>
                <a:ext uri="{FF2B5EF4-FFF2-40B4-BE49-F238E27FC236}">
                  <a16:creationId xmlns:a16="http://schemas.microsoft.com/office/drawing/2014/main" id="{7ADC0545-9B93-66EA-E446-0D74F727D62B}"/>
                </a:ext>
              </a:extLst>
            </p:cNvPr>
            <p:cNvSpPr/>
            <p:nvPr/>
          </p:nvSpPr>
          <p:spPr>
            <a:xfrm>
              <a:off x="651254" y="2552787"/>
              <a:ext cx="235280" cy="107950"/>
            </a:xfrm>
            <a:custGeom>
              <a:avLst/>
              <a:gdLst/>
              <a:ahLst/>
              <a:cxnLst/>
              <a:rect l="l" t="t" r="r" b="b"/>
              <a:pathLst>
                <a:path w="2853" h="1309" extrusionOk="0">
                  <a:moveTo>
                    <a:pt x="2853" y="0"/>
                  </a:moveTo>
                  <a:cubicBezTo>
                    <a:pt x="2735" y="248"/>
                    <a:pt x="2577" y="340"/>
                    <a:pt x="2404" y="343"/>
                  </a:cubicBezTo>
                  <a:lnTo>
                    <a:pt x="2403" y="345"/>
                  </a:lnTo>
                  <a:cubicBezTo>
                    <a:pt x="2341" y="422"/>
                    <a:pt x="2266" y="485"/>
                    <a:pt x="2186" y="548"/>
                  </a:cubicBezTo>
                  <a:cubicBezTo>
                    <a:pt x="2087" y="630"/>
                    <a:pt x="1975" y="695"/>
                    <a:pt x="1857" y="742"/>
                  </a:cubicBezTo>
                  <a:cubicBezTo>
                    <a:pt x="1769" y="780"/>
                    <a:pt x="1677" y="808"/>
                    <a:pt x="1583" y="827"/>
                  </a:cubicBezTo>
                  <a:cubicBezTo>
                    <a:pt x="1672" y="970"/>
                    <a:pt x="1798" y="1064"/>
                    <a:pt x="1983" y="1064"/>
                  </a:cubicBezTo>
                  <a:cubicBezTo>
                    <a:pt x="2074" y="1062"/>
                    <a:pt x="2165" y="1043"/>
                    <a:pt x="2251" y="1010"/>
                  </a:cubicBezTo>
                  <a:lnTo>
                    <a:pt x="2255" y="1007"/>
                  </a:lnTo>
                  <a:cubicBezTo>
                    <a:pt x="2577" y="761"/>
                    <a:pt x="2791" y="399"/>
                    <a:pt x="2853" y="0"/>
                  </a:cubicBezTo>
                  <a:close/>
                  <a:moveTo>
                    <a:pt x="2046" y="1143"/>
                  </a:moveTo>
                  <a:cubicBezTo>
                    <a:pt x="1971" y="1182"/>
                    <a:pt x="1895" y="1215"/>
                    <a:pt x="1817" y="1241"/>
                  </a:cubicBezTo>
                  <a:cubicBezTo>
                    <a:pt x="1895" y="1215"/>
                    <a:pt x="1973" y="1182"/>
                    <a:pt x="2047" y="1143"/>
                  </a:cubicBezTo>
                  <a:close/>
                  <a:moveTo>
                    <a:pt x="35" y="288"/>
                  </a:moveTo>
                  <a:cubicBezTo>
                    <a:pt x="0" y="398"/>
                    <a:pt x="9" y="534"/>
                    <a:pt x="73" y="707"/>
                  </a:cubicBezTo>
                  <a:cubicBezTo>
                    <a:pt x="301" y="1005"/>
                    <a:pt x="627" y="1213"/>
                    <a:pt x="996" y="1289"/>
                  </a:cubicBezTo>
                  <a:cubicBezTo>
                    <a:pt x="1028" y="1296"/>
                    <a:pt x="1062" y="1302"/>
                    <a:pt x="1095" y="1306"/>
                  </a:cubicBezTo>
                  <a:cubicBezTo>
                    <a:pt x="1094" y="1306"/>
                    <a:pt x="1094" y="1308"/>
                    <a:pt x="1095" y="1308"/>
                  </a:cubicBezTo>
                  <a:lnTo>
                    <a:pt x="1107" y="1309"/>
                  </a:lnTo>
                  <a:cubicBezTo>
                    <a:pt x="804" y="1174"/>
                    <a:pt x="716" y="986"/>
                    <a:pt x="740" y="779"/>
                  </a:cubicBezTo>
                  <a:lnTo>
                    <a:pt x="733" y="776"/>
                  </a:lnTo>
                  <a:cubicBezTo>
                    <a:pt x="457" y="685"/>
                    <a:pt x="215" y="515"/>
                    <a:pt x="35" y="288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2">
              <a:extLst>
                <a:ext uri="{FF2B5EF4-FFF2-40B4-BE49-F238E27FC236}">
                  <a16:creationId xmlns:a16="http://schemas.microsoft.com/office/drawing/2014/main" id="{A3231BE6-B1C5-917B-3F26-CDCEADCEC22A}"/>
                </a:ext>
              </a:extLst>
            </p:cNvPr>
            <p:cNvSpPr/>
            <p:nvPr/>
          </p:nvSpPr>
          <p:spPr>
            <a:xfrm>
              <a:off x="849590" y="2496627"/>
              <a:ext cx="38430" cy="84529"/>
            </a:xfrm>
            <a:custGeom>
              <a:avLst/>
              <a:gdLst/>
              <a:ahLst/>
              <a:cxnLst/>
              <a:rect l="l" t="t" r="r" b="b"/>
              <a:pathLst>
                <a:path w="466" h="1025" extrusionOk="0">
                  <a:moveTo>
                    <a:pt x="399" y="1"/>
                  </a:moveTo>
                  <a:cubicBezTo>
                    <a:pt x="400" y="65"/>
                    <a:pt x="394" y="131"/>
                    <a:pt x="384" y="195"/>
                  </a:cubicBezTo>
                  <a:cubicBezTo>
                    <a:pt x="349" y="500"/>
                    <a:pt x="216" y="787"/>
                    <a:pt x="1" y="1024"/>
                  </a:cubicBezTo>
                  <a:cubicBezTo>
                    <a:pt x="174" y="1021"/>
                    <a:pt x="330" y="929"/>
                    <a:pt x="449" y="681"/>
                  </a:cubicBezTo>
                  <a:cubicBezTo>
                    <a:pt x="449" y="677"/>
                    <a:pt x="449" y="674"/>
                    <a:pt x="451" y="670"/>
                  </a:cubicBezTo>
                  <a:cubicBezTo>
                    <a:pt x="453" y="656"/>
                    <a:pt x="455" y="640"/>
                    <a:pt x="453" y="625"/>
                  </a:cubicBezTo>
                  <a:cubicBezTo>
                    <a:pt x="462" y="607"/>
                    <a:pt x="465" y="587"/>
                    <a:pt x="462" y="567"/>
                  </a:cubicBezTo>
                  <a:cubicBezTo>
                    <a:pt x="465" y="512"/>
                    <a:pt x="466" y="458"/>
                    <a:pt x="463" y="403"/>
                  </a:cubicBezTo>
                  <a:cubicBezTo>
                    <a:pt x="465" y="266"/>
                    <a:pt x="442" y="130"/>
                    <a:pt x="399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2">
              <a:extLst>
                <a:ext uri="{FF2B5EF4-FFF2-40B4-BE49-F238E27FC236}">
                  <a16:creationId xmlns:a16="http://schemas.microsoft.com/office/drawing/2014/main" id="{07FF1443-26B9-E287-E886-BA9D8B3DC8AC}"/>
                </a:ext>
              </a:extLst>
            </p:cNvPr>
            <p:cNvSpPr/>
            <p:nvPr/>
          </p:nvSpPr>
          <p:spPr>
            <a:xfrm>
              <a:off x="710384" y="2616948"/>
              <a:ext cx="126670" cy="45027"/>
            </a:xfrm>
            <a:custGeom>
              <a:avLst/>
              <a:gdLst/>
              <a:ahLst/>
              <a:cxnLst/>
              <a:rect l="l" t="t" r="r" b="b"/>
              <a:pathLst>
                <a:path w="1536" h="546" extrusionOk="0">
                  <a:moveTo>
                    <a:pt x="23" y="1"/>
                  </a:moveTo>
                  <a:cubicBezTo>
                    <a:pt x="0" y="208"/>
                    <a:pt x="87" y="396"/>
                    <a:pt x="390" y="531"/>
                  </a:cubicBezTo>
                  <a:cubicBezTo>
                    <a:pt x="458" y="541"/>
                    <a:pt x="528" y="545"/>
                    <a:pt x="597" y="545"/>
                  </a:cubicBezTo>
                  <a:cubicBezTo>
                    <a:pt x="660" y="545"/>
                    <a:pt x="723" y="541"/>
                    <a:pt x="786" y="534"/>
                  </a:cubicBezTo>
                  <a:cubicBezTo>
                    <a:pt x="804" y="532"/>
                    <a:pt x="823" y="530"/>
                    <a:pt x="841" y="527"/>
                  </a:cubicBezTo>
                  <a:lnTo>
                    <a:pt x="862" y="523"/>
                  </a:lnTo>
                  <a:cubicBezTo>
                    <a:pt x="1027" y="496"/>
                    <a:pt x="1184" y="442"/>
                    <a:pt x="1330" y="365"/>
                  </a:cubicBezTo>
                  <a:cubicBezTo>
                    <a:pt x="1402" y="326"/>
                    <a:pt x="1471" y="281"/>
                    <a:pt x="1535" y="232"/>
                  </a:cubicBezTo>
                  <a:lnTo>
                    <a:pt x="1535" y="232"/>
                  </a:lnTo>
                  <a:cubicBezTo>
                    <a:pt x="1450" y="265"/>
                    <a:pt x="1358" y="284"/>
                    <a:pt x="1267" y="286"/>
                  </a:cubicBezTo>
                  <a:cubicBezTo>
                    <a:pt x="1081" y="286"/>
                    <a:pt x="956" y="191"/>
                    <a:pt x="868" y="47"/>
                  </a:cubicBezTo>
                  <a:lnTo>
                    <a:pt x="861" y="49"/>
                  </a:lnTo>
                  <a:cubicBezTo>
                    <a:pt x="778" y="71"/>
                    <a:pt x="691" y="84"/>
                    <a:pt x="606" y="84"/>
                  </a:cubicBezTo>
                  <a:cubicBezTo>
                    <a:pt x="601" y="84"/>
                    <a:pt x="597" y="84"/>
                    <a:pt x="592" y="84"/>
                  </a:cubicBezTo>
                  <a:lnTo>
                    <a:pt x="572" y="84"/>
                  </a:lnTo>
                  <a:cubicBezTo>
                    <a:pt x="553" y="85"/>
                    <a:pt x="532" y="87"/>
                    <a:pt x="512" y="87"/>
                  </a:cubicBezTo>
                  <a:cubicBezTo>
                    <a:pt x="477" y="87"/>
                    <a:pt x="442" y="84"/>
                    <a:pt x="408" y="83"/>
                  </a:cubicBezTo>
                  <a:cubicBezTo>
                    <a:pt x="402" y="84"/>
                    <a:pt x="397" y="84"/>
                    <a:pt x="391" y="84"/>
                  </a:cubicBezTo>
                  <a:cubicBezTo>
                    <a:pt x="377" y="84"/>
                    <a:pt x="363" y="81"/>
                    <a:pt x="350" y="75"/>
                  </a:cubicBezTo>
                  <a:lnTo>
                    <a:pt x="349" y="75"/>
                  </a:lnTo>
                  <a:cubicBezTo>
                    <a:pt x="343" y="75"/>
                    <a:pt x="338" y="77"/>
                    <a:pt x="332" y="77"/>
                  </a:cubicBezTo>
                  <a:cubicBezTo>
                    <a:pt x="326" y="77"/>
                    <a:pt x="322" y="75"/>
                    <a:pt x="317" y="74"/>
                  </a:cubicBezTo>
                  <a:lnTo>
                    <a:pt x="315" y="74"/>
                  </a:lnTo>
                  <a:cubicBezTo>
                    <a:pt x="315" y="75"/>
                    <a:pt x="315" y="75"/>
                    <a:pt x="314" y="75"/>
                  </a:cubicBezTo>
                  <a:cubicBezTo>
                    <a:pt x="314" y="75"/>
                    <a:pt x="313" y="75"/>
                    <a:pt x="312" y="74"/>
                  </a:cubicBezTo>
                  <a:cubicBezTo>
                    <a:pt x="312" y="74"/>
                    <a:pt x="311" y="73"/>
                    <a:pt x="310" y="71"/>
                  </a:cubicBezTo>
                  <a:lnTo>
                    <a:pt x="308" y="68"/>
                  </a:lnTo>
                  <a:lnTo>
                    <a:pt x="304" y="66"/>
                  </a:lnTo>
                  <a:cubicBezTo>
                    <a:pt x="208" y="59"/>
                    <a:pt x="113" y="38"/>
                    <a:pt x="23" y="2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2">
              <a:extLst>
                <a:ext uri="{FF2B5EF4-FFF2-40B4-BE49-F238E27FC236}">
                  <a16:creationId xmlns:a16="http://schemas.microsoft.com/office/drawing/2014/main" id="{B052F32E-08C9-23BA-914A-CD2E7CCD6727}"/>
                </a:ext>
              </a:extLst>
            </p:cNvPr>
            <p:cNvSpPr/>
            <p:nvPr/>
          </p:nvSpPr>
          <p:spPr>
            <a:xfrm>
              <a:off x="631049" y="2534809"/>
              <a:ext cx="26390" cy="76200"/>
            </a:xfrm>
            <a:custGeom>
              <a:avLst/>
              <a:gdLst/>
              <a:ahLst/>
              <a:cxnLst/>
              <a:rect l="l" t="t" r="r" b="b"/>
              <a:pathLst>
                <a:path w="320" h="924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335"/>
                    <a:pt x="117" y="658"/>
                    <a:pt x="320" y="924"/>
                  </a:cubicBezTo>
                  <a:cubicBezTo>
                    <a:pt x="254" y="752"/>
                    <a:pt x="247" y="616"/>
                    <a:pt x="280" y="506"/>
                  </a:cubicBezTo>
                  <a:lnTo>
                    <a:pt x="279" y="502"/>
                  </a:lnTo>
                  <a:cubicBezTo>
                    <a:pt x="266" y="492"/>
                    <a:pt x="254" y="481"/>
                    <a:pt x="245" y="468"/>
                  </a:cubicBezTo>
                  <a:cubicBezTo>
                    <a:pt x="140" y="326"/>
                    <a:pt x="57" y="167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2">
              <a:extLst>
                <a:ext uri="{FF2B5EF4-FFF2-40B4-BE49-F238E27FC236}">
                  <a16:creationId xmlns:a16="http://schemas.microsoft.com/office/drawing/2014/main" id="{0AC503FA-A4D1-3A5C-0285-AD7301A8965E}"/>
                </a:ext>
              </a:extLst>
            </p:cNvPr>
            <p:cNvSpPr/>
            <p:nvPr/>
          </p:nvSpPr>
          <p:spPr>
            <a:xfrm>
              <a:off x="1213851" y="3041823"/>
              <a:ext cx="95497" cy="91786"/>
            </a:xfrm>
            <a:custGeom>
              <a:avLst/>
              <a:gdLst/>
              <a:ahLst/>
              <a:cxnLst/>
              <a:rect l="l" t="t" r="r" b="b"/>
              <a:pathLst>
                <a:path w="1158" h="1113" extrusionOk="0">
                  <a:moveTo>
                    <a:pt x="601" y="0"/>
                  </a:moveTo>
                  <a:cubicBezTo>
                    <a:pt x="376" y="0"/>
                    <a:pt x="174" y="135"/>
                    <a:pt x="88" y="343"/>
                  </a:cubicBezTo>
                  <a:cubicBezTo>
                    <a:pt x="1" y="551"/>
                    <a:pt x="49" y="790"/>
                    <a:pt x="208" y="949"/>
                  </a:cubicBezTo>
                  <a:cubicBezTo>
                    <a:pt x="314" y="1055"/>
                    <a:pt x="457" y="1112"/>
                    <a:pt x="602" y="1112"/>
                  </a:cubicBezTo>
                  <a:cubicBezTo>
                    <a:pt x="673" y="1112"/>
                    <a:pt x="745" y="1098"/>
                    <a:pt x="814" y="1070"/>
                  </a:cubicBezTo>
                  <a:cubicBezTo>
                    <a:pt x="1022" y="983"/>
                    <a:pt x="1158" y="780"/>
                    <a:pt x="1158" y="555"/>
                  </a:cubicBezTo>
                  <a:cubicBezTo>
                    <a:pt x="1158" y="249"/>
                    <a:pt x="908" y="0"/>
                    <a:pt x="6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2">
              <a:extLst>
                <a:ext uri="{FF2B5EF4-FFF2-40B4-BE49-F238E27FC236}">
                  <a16:creationId xmlns:a16="http://schemas.microsoft.com/office/drawing/2014/main" id="{F71DD13C-1E74-2A4C-F9F2-461062E3B9D4}"/>
                </a:ext>
              </a:extLst>
            </p:cNvPr>
            <p:cNvSpPr/>
            <p:nvPr/>
          </p:nvSpPr>
          <p:spPr>
            <a:xfrm>
              <a:off x="1208986" y="3071594"/>
              <a:ext cx="108940" cy="62593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143" y="0"/>
                  </a:moveTo>
                  <a:lnTo>
                    <a:pt x="143" y="0"/>
                  </a:lnTo>
                  <a:cubicBezTo>
                    <a:pt x="1" y="365"/>
                    <a:pt x="269" y="758"/>
                    <a:pt x="660" y="758"/>
                  </a:cubicBezTo>
                  <a:cubicBezTo>
                    <a:pt x="1052" y="758"/>
                    <a:pt x="1321" y="365"/>
                    <a:pt x="1179" y="0"/>
                  </a:cubicBezTo>
                  <a:lnTo>
                    <a:pt x="1179" y="0"/>
                  </a:lnTo>
                  <a:cubicBezTo>
                    <a:pt x="1099" y="216"/>
                    <a:pt x="892" y="359"/>
                    <a:pt x="662" y="360"/>
                  </a:cubicBezTo>
                  <a:cubicBezTo>
                    <a:pt x="430" y="360"/>
                    <a:pt x="223" y="217"/>
                    <a:pt x="143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2">
              <a:extLst>
                <a:ext uri="{FF2B5EF4-FFF2-40B4-BE49-F238E27FC236}">
                  <a16:creationId xmlns:a16="http://schemas.microsoft.com/office/drawing/2014/main" id="{22D990AF-6ED2-EE0F-431E-E6D5E1DCEA51}"/>
                </a:ext>
              </a:extLst>
            </p:cNvPr>
            <p:cNvSpPr/>
            <p:nvPr/>
          </p:nvSpPr>
          <p:spPr>
            <a:xfrm>
              <a:off x="3162985" y="3448308"/>
              <a:ext cx="95332" cy="91786"/>
            </a:xfrm>
            <a:custGeom>
              <a:avLst/>
              <a:gdLst/>
              <a:ahLst/>
              <a:cxnLst/>
              <a:rect l="l" t="t" r="r" b="b"/>
              <a:pathLst>
                <a:path w="1156" h="1113" extrusionOk="0">
                  <a:moveTo>
                    <a:pt x="599" y="0"/>
                  </a:moveTo>
                  <a:cubicBezTo>
                    <a:pt x="374" y="0"/>
                    <a:pt x="172" y="135"/>
                    <a:pt x="86" y="343"/>
                  </a:cubicBezTo>
                  <a:cubicBezTo>
                    <a:pt x="0" y="551"/>
                    <a:pt x="46" y="790"/>
                    <a:pt x="207" y="949"/>
                  </a:cubicBezTo>
                  <a:cubicBezTo>
                    <a:pt x="313" y="1055"/>
                    <a:pt x="455" y="1112"/>
                    <a:pt x="600" y="1112"/>
                  </a:cubicBezTo>
                  <a:cubicBezTo>
                    <a:pt x="672" y="1112"/>
                    <a:pt x="744" y="1098"/>
                    <a:pt x="813" y="1070"/>
                  </a:cubicBezTo>
                  <a:cubicBezTo>
                    <a:pt x="1019" y="983"/>
                    <a:pt x="1156" y="780"/>
                    <a:pt x="1156" y="555"/>
                  </a:cubicBezTo>
                  <a:cubicBezTo>
                    <a:pt x="1156" y="249"/>
                    <a:pt x="907" y="0"/>
                    <a:pt x="59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2">
              <a:extLst>
                <a:ext uri="{FF2B5EF4-FFF2-40B4-BE49-F238E27FC236}">
                  <a16:creationId xmlns:a16="http://schemas.microsoft.com/office/drawing/2014/main" id="{9F936B0C-6948-2871-6478-6410EB34CC94}"/>
                </a:ext>
              </a:extLst>
            </p:cNvPr>
            <p:cNvSpPr/>
            <p:nvPr/>
          </p:nvSpPr>
          <p:spPr>
            <a:xfrm>
              <a:off x="3157872" y="3477914"/>
              <a:ext cx="109022" cy="62593"/>
            </a:xfrm>
            <a:custGeom>
              <a:avLst/>
              <a:gdLst/>
              <a:ahLst/>
              <a:cxnLst/>
              <a:rect l="l" t="t" r="r" b="b"/>
              <a:pathLst>
                <a:path w="1322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70" y="759"/>
                    <a:pt x="661" y="759"/>
                  </a:cubicBezTo>
                  <a:cubicBezTo>
                    <a:pt x="1052" y="759"/>
                    <a:pt x="1322" y="365"/>
                    <a:pt x="1180" y="1"/>
                  </a:cubicBezTo>
                  <a:lnTo>
                    <a:pt x="1180" y="1"/>
                  </a:lnTo>
                  <a:cubicBezTo>
                    <a:pt x="1098" y="218"/>
                    <a:pt x="891" y="361"/>
                    <a:pt x="661" y="361"/>
                  </a:cubicBezTo>
                  <a:cubicBezTo>
                    <a:pt x="430" y="361"/>
                    <a:pt x="224" y="218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2">
              <a:extLst>
                <a:ext uri="{FF2B5EF4-FFF2-40B4-BE49-F238E27FC236}">
                  <a16:creationId xmlns:a16="http://schemas.microsoft.com/office/drawing/2014/main" id="{5DE9D4B5-241B-6906-F11B-A575289D37B0}"/>
                </a:ext>
              </a:extLst>
            </p:cNvPr>
            <p:cNvSpPr/>
            <p:nvPr/>
          </p:nvSpPr>
          <p:spPr>
            <a:xfrm>
              <a:off x="1883080" y="3223005"/>
              <a:ext cx="95415" cy="91786"/>
            </a:xfrm>
            <a:custGeom>
              <a:avLst/>
              <a:gdLst/>
              <a:ahLst/>
              <a:cxnLst/>
              <a:rect l="l" t="t" r="r" b="b"/>
              <a:pathLst>
                <a:path w="1157" h="1113" extrusionOk="0">
                  <a:moveTo>
                    <a:pt x="601" y="0"/>
                  </a:moveTo>
                  <a:cubicBezTo>
                    <a:pt x="376" y="0"/>
                    <a:pt x="172" y="135"/>
                    <a:pt x="86" y="344"/>
                  </a:cubicBezTo>
                  <a:cubicBezTo>
                    <a:pt x="1" y="552"/>
                    <a:pt x="48" y="791"/>
                    <a:pt x="207" y="949"/>
                  </a:cubicBezTo>
                  <a:cubicBezTo>
                    <a:pt x="314" y="1056"/>
                    <a:pt x="456" y="1112"/>
                    <a:pt x="601" y="1112"/>
                  </a:cubicBezTo>
                  <a:cubicBezTo>
                    <a:pt x="672" y="1112"/>
                    <a:pt x="744" y="1099"/>
                    <a:pt x="813" y="1070"/>
                  </a:cubicBezTo>
                  <a:cubicBezTo>
                    <a:pt x="1021" y="985"/>
                    <a:pt x="1156" y="781"/>
                    <a:pt x="1156" y="557"/>
                  </a:cubicBezTo>
                  <a:cubicBezTo>
                    <a:pt x="1156" y="249"/>
                    <a:pt x="907" y="0"/>
                    <a:pt x="6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2">
              <a:extLst>
                <a:ext uri="{FF2B5EF4-FFF2-40B4-BE49-F238E27FC236}">
                  <a16:creationId xmlns:a16="http://schemas.microsoft.com/office/drawing/2014/main" id="{9157EC45-46F2-A89B-6745-B55CBD69108E}"/>
                </a:ext>
              </a:extLst>
            </p:cNvPr>
            <p:cNvSpPr/>
            <p:nvPr/>
          </p:nvSpPr>
          <p:spPr>
            <a:xfrm>
              <a:off x="1886461" y="3252776"/>
              <a:ext cx="99291" cy="62428"/>
            </a:xfrm>
            <a:custGeom>
              <a:avLst/>
              <a:gdLst/>
              <a:ahLst/>
              <a:cxnLst/>
              <a:rect l="l" t="t" r="r" b="b"/>
              <a:pathLst>
                <a:path w="1204" h="757" extrusionOk="0">
                  <a:moveTo>
                    <a:pt x="41" y="1"/>
                  </a:moveTo>
                  <a:cubicBezTo>
                    <a:pt x="16" y="63"/>
                    <a:pt x="3" y="130"/>
                    <a:pt x="3" y="196"/>
                  </a:cubicBezTo>
                  <a:cubicBezTo>
                    <a:pt x="1" y="510"/>
                    <a:pt x="256" y="757"/>
                    <a:pt x="557" y="757"/>
                  </a:cubicBezTo>
                  <a:cubicBezTo>
                    <a:pt x="590" y="757"/>
                    <a:pt x="624" y="754"/>
                    <a:pt x="658" y="747"/>
                  </a:cubicBezTo>
                  <a:cubicBezTo>
                    <a:pt x="1001" y="685"/>
                    <a:pt x="1204" y="326"/>
                    <a:pt x="1079" y="1"/>
                  </a:cubicBezTo>
                  <a:lnTo>
                    <a:pt x="1079" y="1"/>
                  </a:lnTo>
                  <a:cubicBezTo>
                    <a:pt x="997" y="217"/>
                    <a:pt x="790" y="361"/>
                    <a:pt x="560" y="361"/>
                  </a:cubicBezTo>
                  <a:cubicBezTo>
                    <a:pt x="328" y="361"/>
                    <a:pt x="121" y="217"/>
                    <a:pt x="4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2">
              <a:extLst>
                <a:ext uri="{FF2B5EF4-FFF2-40B4-BE49-F238E27FC236}">
                  <a16:creationId xmlns:a16="http://schemas.microsoft.com/office/drawing/2014/main" id="{3A10CF6B-3D33-063D-206A-0B1EC89FBF6C}"/>
                </a:ext>
              </a:extLst>
            </p:cNvPr>
            <p:cNvSpPr/>
            <p:nvPr/>
          </p:nvSpPr>
          <p:spPr>
            <a:xfrm>
              <a:off x="4024530" y="2535387"/>
              <a:ext cx="95332" cy="91786"/>
            </a:xfrm>
            <a:custGeom>
              <a:avLst/>
              <a:gdLst/>
              <a:ahLst/>
              <a:cxnLst/>
              <a:rect l="l" t="t" r="r" b="b"/>
              <a:pathLst>
                <a:path w="1156" h="1113" extrusionOk="0">
                  <a:moveTo>
                    <a:pt x="599" y="0"/>
                  </a:moveTo>
                  <a:cubicBezTo>
                    <a:pt x="374" y="0"/>
                    <a:pt x="172" y="135"/>
                    <a:pt x="86" y="343"/>
                  </a:cubicBezTo>
                  <a:cubicBezTo>
                    <a:pt x="0" y="551"/>
                    <a:pt x="46" y="790"/>
                    <a:pt x="207" y="949"/>
                  </a:cubicBezTo>
                  <a:cubicBezTo>
                    <a:pt x="313" y="1056"/>
                    <a:pt x="455" y="1112"/>
                    <a:pt x="600" y="1112"/>
                  </a:cubicBezTo>
                  <a:cubicBezTo>
                    <a:pt x="672" y="1112"/>
                    <a:pt x="744" y="1098"/>
                    <a:pt x="813" y="1070"/>
                  </a:cubicBezTo>
                  <a:cubicBezTo>
                    <a:pt x="1019" y="984"/>
                    <a:pt x="1156" y="780"/>
                    <a:pt x="1156" y="556"/>
                  </a:cubicBezTo>
                  <a:cubicBezTo>
                    <a:pt x="1156" y="249"/>
                    <a:pt x="907" y="0"/>
                    <a:pt x="59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2">
              <a:extLst>
                <a:ext uri="{FF2B5EF4-FFF2-40B4-BE49-F238E27FC236}">
                  <a16:creationId xmlns:a16="http://schemas.microsoft.com/office/drawing/2014/main" id="{4896C763-BC88-47D8-C4DF-2492B7DD8309}"/>
                </a:ext>
              </a:extLst>
            </p:cNvPr>
            <p:cNvSpPr/>
            <p:nvPr/>
          </p:nvSpPr>
          <p:spPr>
            <a:xfrm>
              <a:off x="4019417" y="2565158"/>
              <a:ext cx="109022" cy="62593"/>
            </a:xfrm>
            <a:custGeom>
              <a:avLst/>
              <a:gdLst/>
              <a:ahLst/>
              <a:cxnLst/>
              <a:rect l="l" t="t" r="r" b="b"/>
              <a:pathLst>
                <a:path w="1322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70" y="758"/>
                    <a:pt x="661" y="758"/>
                  </a:cubicBezTo>
                  <a:cubicBezTo>
                    <a:pt x="1052" y="758"/>
                    <a:pt x="1322" y="365"/>
                    <a:pt x="1180" y="1"/>
                  </a:cubicBezTo>
                  <a:lnTo>
                    <a:pt x="1180" y="1"/>
                  </a:lnTo>
                  <a:cubicBezTo>
                    <a:pt x="1098" y="217"/>
                    <a:pt x="892" y="360"/>
                    <a:pt x="661" y="360"/>
                  </a:cubicBezTo>
                  <a:cubicBezTo>
                    <a:pt x="430" y="360"/>
                    <a:pt x="224" y="217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2">
              <a:extLst>
                <a:ext uri="{FF2B5EF4-FFF2-40B4-BE49-F238E27FC236}">
                  <a16:creationId xmlns:a16="http://schemas.microsoft.com/office/drawing/2014/main" id="{1D3E53E4-112C-EDD2-E690-C8AF5329DD1E}"/>
                </a:ext>
              </a:extLst>
            </p:cNvPr>
            <p:cNvSpPr/>
            <p:nvPr/>
          </p:nvSpPr>
          <p:spPr>
            <a:xfrm>
              <a:off x="1089819" y="2232647"/>
              <a:ext cx="422481" cy="546842"/>
            </a:xfrm>
            <a:custGeom>
              <a:avLst/>
              <a:gdLst/>
              <a:ahLst/>
              <a:cxnLst/>
              <a:rect l="l" t="t" r="r" b="b"/>
              <a:pathLst>
                <a:path w="5123" h="6631" extrusionOk="0">
                  <a:moveTo>
                    <a:pt x="2287" y="573"/>
                  </a:moveTo>
                  <a:lnTo>
                    <a:pt x="2287" y="3294"/>
                  </a:lnTo>
                  <a:cubicBezTo>
                    <a:pt x="1702" y="3258"/>
                    <a:pt x="1121" y="3172"/>
                    <a:pt x="550" y="3037"/>
                  </a:cubicBezTo>
                  <a:lnTo>
                    <a:pt x="550" y="2562"/>
                  </a:lnTo>
                  <a:cubicBezTo>
                    <a:pt x="550" y="1547"/>
                    <a:pt x="1307" y="708"/>
                    <a:pt x="2287" y="573"/>
                  </a:cubicBezTo>
                  <a:close/>
                  <a:moveTo>
                    <a:pt x="2836" y="573"/>
                  </a:moveTo>
                  <a:cubicBezTo>
                    <a:pt x="3815" y="708"/>
                    <a:pt x="4571" y="1547"/>
                    <a:pt x="4571" y="2562"/>
                  </a:cubicBezTo>
                  <a:lnTo>
                    <a:pt x="4571" y="3058"/>
                  </a:lnTo>
                  <a:cubicBezTo>
                    <a:pt x="4017" y="3242"/>
                    <a:pt x="3411" y="3307"/>
                    <a:pt x="2836" y="3310"/>
                  </a:cubicBezTo>
                  <a:lnTo>
                    <a:pt x="2836" y="573"/>
                  </a:lnTo>
                  <a:close/>
                  <a:moveTo>
                    <a:pt x="550" y="3604"/>
                  </a:moveTo>
                  <a:cubicBezTo>
                    <a:pt x="1121" y="3733"/>
                    <a:pt x="1702" y="3815"/>
                    <a:pt x="2287" y="3850"/>
                  </a:cubicBezTo>
                  <a:lnTo>
                    <a:pt x="2287" y="6060"/>
                  </a:lnTo>
                  <a:cubicBezTo>
                    <a:pt x="1307" y="5925"/>
                    <a:pt x="550" y="5086"/>
                    <a:pt x="550" y="4069"/>
                  </a:cubicBezTo>
                  <a:lnTo>
                    <a:pt x="550" y="3604"/>
                  </a:lnTo>
                  <a:close/>
                  <a:moveTo>
                    <a:pt x="4571" y="3632"/>
                  </a:moveTo>
                  <a:lnTo>
                    <a:pt x="4571" y="4069"/>
                  </a:lnTo>
                  <a:cubicBezTo>
                    <a:pt x="4571" y="5086"/>
                    <a:pt x="3815" y="5925"/>
                    <a:pt x="2836" y="6060"/>
                  </a:cubicBezTo>
                  <a:lnTo>
                    <a:pt x="2836" y="6058"/>
                  </a:lnTo>
                  <a:lnTo>
                    <a:pt x="2836" y="3862"/>
                  </a:lnTo>
                  <a:cubicBezTo>
                    <a:pt x="3403" y="3860"/>
                    <a:pt x="4003" y="3796"/>
                    <a:pt x="4571" y="3632"/>
                  </a:cubicBezTo>
                  <a:close/>
                  <a:moveTo>
                    <a:pt x="2561" y="0"/>
                  </a:moveTo>
                  <a:cubicBezTo>
                    <a:pt x="1149" y="0"/>
                    <a:pt x="1" y="1149"/>
                    <a:pt x="1" y="2562"/>
                  </a:cubicBezTo>
                  <a:lnTo>
                    <a:pt x="1" y="4069"/>
                  </a:lnTo>
                  <a:cubicBezTo>
                    <a:pt x="1" y="5482"/>
                    <a:pt x="1149" y="6631"/>
                    <a:pt x="2561" y="6631"/>
                  </a:cubicBezTo>
                  <a:cubicBezTo>
                    <a:pt x="3972" y="6631"/>
                    <a:pt x="5122" y="5482"/>
                    <a:pt x="5122" y="4069"/>
                  </a:cubicBezTo>
                  <a:lnTo>
                    <a:pt x="5122" y="2562"/>
                  </a:lnTo>
                  <a:cubicBezTo>
                    <a:pt x="5122" y="1150"/>
                    <a:pt x="3974" y="0"/>
                    <a:pt x="256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2">
              <a:extLst>
                <a:ext uri="{FF2B5EF4-FFF2-40B4-BE49-F238E27FC236}">
                  <a16:creationId xmlns:a16="http://schemas.microsoft.com/office/drawing/2014/main" id="{D12C071E-9C8A-4C04-6457-3A896AD2394D}"/>
                </a:ext>
              </a:extLst>
            </p:cNvPr>
            <p:cNvSpPr/>
            <p:nvPr/>
          </p:nvSpPr>
          <p:spPr>
            <a:xfrm>
              <a:off x="1091469" y="2527800"/>
              <a:ext cx="422316" cy="251608"/>
            </a:xfrm>
            <a:custGeom>
              <a:avLst/>
              <a:gdLst/>
              <a:ahLst/>
              <a:cxnLst/>
              <a:rect l="l" t="t" r="r" b="b"/>
              <a:pathLst>
                <a:path w="5121" h="3051" extrusionOk="0">
                  <a:moveTo>
                    <a:pt x="0" y="1"/>
                  </a:moveTo>
                  <a:lnTo>
                    <a:pt x="0" y="490"/>
                  </a:lnTo>
                  <a:cubicBezTo>
                    <a:pt x="0" y="1902"/>
                    <a:pt x="1149" y="3050"/>
                    <a:pt x="2560" y="3050"/>
                  </a:cubicBezTo>
                  <a:cubicBezTo>
                    <a:pt x="3972" y="3050"/>
                    <a:pt x="5121" y="1902"/>
                    <a:pt x="5121" y="490"/>
                  </a:cubicBezTo>
                  <a:lnTo>
                    <a:pt x="5121" y="1"/>
                  </a:lnTo>
                  <a:cubicBezTo>
                    <a:pt x="5121" y="1414"/>
                    <a:pt x="3972" y="2562"/>
                    <a:pt x="2560" y="2562"/>
                  </a:cubicBezTo>
                  <a:cubicBezTo>
                    <a:pt x="1149" y="2562"/>
                    <a:pt x="0" y="1412"/>
                    <a:pt x="0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2">
              <a:extLst>
                <a:ext uri="{FF2B5EF4-FFF2-40B4-BE49-F238E27FC236}">
                  <a16:creationId xmlns:a16="http://schemas.microsoft.com/office/drawing/2014/main" id="{5AC53C32-7A77-D909-07FC-A9ED8D362EBA}"/>
                </a:ext>
              </a:extLst>
            </p:cNvPr>
            <p:cNvSpPr/>
            <p:nvPr/>
          </p:nvSpPr>
          <p:spPr>
            <a:xfrm>
              <a:off x="1237437" y="2064659"/>
              <a:ext cx="63582" cy="54429"/>
            </a:xfrm>
            <a:custGeom>
              <a:avLst/>
              <a:gdLst/>
              <a:ahLst/>
              <a:cxnLst/>
              <a:rect l="l" t="t" r="r" b="b"/>
              <a:pathLst>
                <a:path w="771" h="660" extrusionOk="0">
                  <a:moveTo>
                    <a:pt x="442" y="0"/>
                  </a:moveTo>
                  <a:cubicBezTo>
                    <a:pt x="148" y="0"/>
                    <a:pt x="0" y="355"/>
                    <a:pt x="208" y="563"/>
                  </a:cubicBezTo>
                  <a:cubicBezTo>
                    <a:pt x="276" y="630"/>
                    <a:pt x="358" y="659"/>
                    <a:pt x="439" y="659"/>
                  </a:cubicBezTo>
                  <a:cubicBezTo>
                    <a:pt x="608" y="659"/>
                    <a:pt x="771" y="528"/>
                    <a:pt x="771" y="329"/>
                  </a:cubicBezTo>
                  <a:cubicBezTo>
                    <a:pt x="771" y="148"/>
                    <a:pt x="623" y="0"/>
                    <a:pt x="442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2">
              <a:extLst>
                <a:ext uri="{FF2B5EF4-FFF2-40B4-BE49-F238E27FC236}">
                  <a16:creationId xmlns:a16="http://schemas.microsoft.com/office/drawing/2014/main" id="{11900C43-39BB-3169-FBDD-486D009F02F0}"/>
                </a:ext>
              </a:extLst>
            </p:cNvPr>
            <p:cNvSpPr/>
            <p:nvPr/>
          </p:nvSpPr>
          <p:spPr>
            <a:xfrm>
              <a:off x="1153732" y="2118923"/>
              <a:ext cx="63582" cy="54511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442" y="0"/>
                  </a:moveTo>
                  <a:cubicBezTo>
                    <a:pt x="148" y="0"/>
                    <a:pt x="0" y="356"/>
                    <a:pt x="208" y="563"/>
                  </a:cubicBezTo>
                  <a:cubicBezTo>
                    <a:pt x="276" y="630"/>
                    <a:pt x="359" y="660"/>
                    <a:pt x="440" y="660"/>
                  </a:cubicBezTo>
                  <a:cubicBezTo>
                    <a:pt x="609" y="660"/>
                    <a:pt x="771" y="529"/>
                    <a:pt x="771" y="331"/>
                  </a:cubicBezTo>
                  <a:cubicBezTo>
                    <a:pt x="771" y="148"/>
                    <a:pt x="623" y="0"/>
                    <a:pt x="442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2">
              <a:extLst>
                <a:ext uri="{FF2B5EF4-FFF2-40B4-BE49-F238E27FC236}">
                  <a16:creationId xmlns:a16="http://schemas.microsoft.com/office/drawing/2014/main" id="{338D4BAC-DC7D-75F9-A9DB-21EDFBDFBA45}"/>
                </a:ext>
              </a:extLst>
            </p:cNvPr>
            <p:cNvSpPr/>
            <p:nvPr/>
          </p:nvSpPr>
          <p:spPr>
            <a:xfrm>
              <a:off x="2653497" y="3460183"/>
              <a:ext cx="63665" cy="54511"/>
            </a:xfrm>
            <a:custGeom>
              <a:avLst/>
              <a:gdLst/>
              <a:ahLst/>
              <a:cxnLst/>
              <a:rect l="l" t="t" r="r" b="b"/>
              <a:pathLst>
                <a:path w="772" h="661" extrusionOk="0">
                  <a:moveTo>
                    <a:pt x="441" y="1"/>
                  </a:moveTo>
                  <a:cubicBezTo>
                    <a:pt x="147" y="1"/>
                    <a:pt x="1" y="355"/>
                    <a:pt x="207" y="563"/>
                  </a:cubicBezTo>
                  <a:cubicBezTo>
                    <a:pt x="275" y="631"/>
                    <a:pt x="357" y="661"/>
                    <a:pt x="438" y="661"/>
                  </a:cubicBezTo>
                  <a:cubicBezTo>
                    <a:pt x="608" y="661"/>
                    <a:pt x="771" y="529"/>
                    <a:pt x="771" y="330"/>
                  </a:cubicBezTo>
                  <a:cubicBezTo>
                    <a:pt x="771" y="149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2">
              <a:extLst>
                <a:ext uri="{FF2B5EF4-FFF2-40B4-BE49-F238E27FC236}">
                  <a16:creationId xmlns:a16="http://schemas.microsoft.com/office/drawing/2014/main" id="{F8D73C00-909F-8083-9DD7-9F245C0408E8}"/>
                </a:ext>
              </a:extLst>
            </p:cNvPr>
            <p:cNvSpPr/>
            <p:nvPr/>
          </p:nvSpPr>
          <p:spPr>
            <a:xfrm>
              <a:off x="2569792" y="3514612"/>
              <a:ext cx="63582" cy="54429"/>
            </a:xfrm>
            <a:custGeom>
              <a:avLst/>
              <a:gdLst/>
              <a:ahLst/>
              <a:cxnLst/>
              <a:rect l="l" t="t" r="r" b="b"/>
              <a:pathLst>
                <a:path w="771" h="660" extrusionOk="0">
                  <a:moveTo>
                    <a:pt x="443" y="0"/>
                  </a:moveTo>
                  <a:cubicBezTo>
                    <a:pt x="442" y="0"/>
                    <a:pt x="441" y="0"/>
                    <a:pt x="441" y="0"/>
                  </a:cubicBezTo>
                  <a:cubicBezTo>
                    <a:pt x="147" y="0"/>
                    <a:pt x="1" y="355"/>
                    <a:pt x="207" y="563"/>
                  </a:cubicBezTo>
                  <a:cubicBezTo>
                    <a:pt x="275" y="629"/>
                    <a:pt x="357" y="659"/>
                    <a:pt x="438" y="659"/>
                  </a:cubicBezTo>
                  <a:cubicBezTo>
                    <a:pt x="608" y="659"/>
                    <a:pt x="771" y="528"/>
                    <a:pt x="771" y="329"/>
                  </a:cubicBezTo>
                  <a:cubicBezTo>
                    <a:pt x="771" y="147"/>
                    <a:pt x="625" y="0"/>
                    <a:pt x="443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2">
              <a:extLst>
                <a:ext uri="{FF2B5EF4-FFF2-40B4-BE49-F238E27FC236}">
                  <a16:creationId xmlns:a16="http://schemas.microsoft.com/office/drawing/2014/main" id="{E3E37D21-9BDE-5514-15D2-26FF1135DFAE}"/>
                </a:ext>
              </a:extLst>
            </p:cNvPr>
            <p:cNvSpPr/>
            <p:nvPr/>
          </p:nvSpPr>
          <p:spPr>
            <a:xfrm>
              <a:off x="215905" y="2936429"/>
              <a:ext cx="58964" cy="54429"/>
            </a:xfrm>
            <a:custGeom>
              <a:avLst/>
              <a:gdLst/>
              <a:ahLst/>
              <a:cxnLst/>
              <a:rect l="l" t="t" r="r" b="b"/>
              <a:pathLst>
                <a:path w="715" h="660" extrusionOk="0">
                  <a:moveTo>
                    <a:pt x="356" y="0"/>
                  </a:moveTo>
                  <a:cubicBezTo>
                    <a:pt x="205" y="0"/>
                    <a:pt x="73" y="103"/>
                    <a:pt x="37" y="249"/>
                  </a:cubicBezTo>
                  <a:cubicBezTo>
                    <a:pt x="0" y="394"/>
                    <a:pt x="66" y="547"/>
                    <a:pt x="198" y="619"/>
                  </a:cubicBezTo>
                  <a:cubicBezTo>
                    <a:pt x="248" y="646"/>
                    <a:pt x="303" y="659"/>
                    <a:pt x="357" y="659"/>
                  </a:cubicBezTo>
                  <a:cubicBezTo>
                    <a:pt x="446" y="659"/>
                    <a:pt x="534" y="623"/>
                    <a:pt x="598" y="554"/>
                  </a:cubicBezTo>
                  <a:cubicBezTo>
                    <a:pt x="700" y="444"/>
                    <a:pt x="714" y="279"/>
                    <a:pt x="633" y="152"/>
                  </a:cubicBezTo>
                  <a:cubicBezTo>
                    <a:pt x="572" y="58"/>
                    <a:pt x="468" y="0"/>
                    <a:pt x="356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2">
              <a:extLst>
                <a:ext uri="{FF2B5EF4-FFF2-40B4-BE49-F238E27FC236}">
                  <a16:creationId xmlns:a16="http://schemas.microsoft.com/office/drawing/2014/main" id="{A5D81FA0-E011-FD10-F950-855E658AEBE7}"/>
                </a:ext>
              </a:extLst>
            </p:cNvPr>
            <p:cNvSpPr/>
            <p:nvPr/>
          </p:nvSpPr>
          <p:spPr>
            <a:xfrm>
              <a:off x="124860" y="2895277"/>
              <a:ext cx="59129" cy="54429"/>
            </a:xfrm>
            <a:custGeom>
              <a:avLst/>
              <a:gdLst/>
              <a:ahLst/>
              <a:cxnLst/>
              <a:rect l="l" t="t" r="r" b="b"/>
              <a:pathLst>
                <a:path w="717" h="660" extrusionOk="0">
                  <a:moveTo>
                    <a:pt x="358" y="0"/>
                  </a:moveTo>
                  <a:cubicBezTo>
                    <a:pt x="207" y="0"/>
                    <a:pt x="75" y="103"/>
                    <a:pt x="39" y="249"/>
                  </a:cubicBezTo>
                  <a:cubicBezTo>
                    <a:pt x="1" y="395"/>
                    <a:pt x="68" y="547"/>
                    <a:pt x="200" y="619"/>
                  </a:cubicBezTo>
                  <a:cubicBezTo>
                    <a:pt x="250" y="646"/>
                    <a:pt x="304" y="660"/>
                    <a:pt x="358" y="660"/>
                  </a:cubicBezTo>
                  <a:cubicBezTo>
                    <a:pt x="447" y="660"/>
                    <a:pt x="534" y="623"/>
                    <a:pt x="598" y="554"/>
                  </a:cubicBezTo>
                  <a:cubicBezTo>
                    <a:pt x="701" y="444"/>
                    <a:pt x="716" y="278"/>
                    <a:pt x="635" y="152"/>
                  </a:cubicBezTo>
                  <a:cubicBezTo>
                    <a:pt x="574" y="58"/>
                    <a:pt x="470" y="0"/>
                    <a:pt x="35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2">
              <a:extLst>
                <a:ext uri="{FF2B5EF4-FFF2-40B4-BE49-F238E27FC236}">
                  <a16:creationId xmlns:a16="http://schemas.microsoft.com/office/drawing/2014/main" id="{7B716FED-9319-6A98-F70A-D7B575193247}"/>
                </a:ext>
              </a:extLst>
            </p:cNvPr>
            <p:cNvSpPr/>
            <p:nvPr/>
          </p:nvSpPr>
          <p:spPr>
            <a:xfrm>
              <a:off x="4017273" y="2853713"/>
              <a:ext cx="59129" cy="54429"/>
            </a:xfrm>
            <a:custGeom>
              <a:avLst/>
              <a:gdLst/>
              <a:ahLst/>
              <a:cxnLst/>
              <a:rect l="l" t="t" r="r" b="b"/>
              <a:pathLst>
                <a:path w="717" h="660" extrusionOk="0">
                  <a:moveTo>
                    <a:pt x="358" y="1"/>
                  </a:moveTo>
                  <a:cubicBezTo>
                    <a:pt x="208" y="1"/>
                    <a:pt x="75" y="103"/>
                    <a:pt x="39" y="250"/>
                  </a:cubicBezTo>
                  <a:cubicBezTo>
                    <a:pt x="1" y="394"/>
                    <a:pt x="68" y="548"/>
                    <a:pt x="199" y="619"/>
                  </a:cubicBezTo>
                  <a:cubicBezTo>
                    <a:pt x="249" y="646"/>
                    <a:pt x="304" y="660"/>
                    <a:pt x="358" y="660"/>
                  </a:cubicBezTo>
                  <a:cubicBezTo>
                    <a:pt x="447" y="660"/>
                    <a:pt x="535" y="624"/>
                    <a:pt x="598" y="555"/>
                  </a:cubicBezTo>
                  <a:cubicBezTo>
                    <a:pt x="701" y="445"/>
                    <a:pt x="716" y="279"/>
                    <a:pt x="635" y="153"/>
                  </a:cubicBezTo>
                  <a:cubicBezTo>
                    <a:pt x="574" y="58"/>
                    <a:pt x="470" y="1"/>
                    <a:pt x="358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2">
              <a:extLst>
                <a:ext uri="{FF2B5EF4-FFF2-40B4-BE49-F238E27FC236}">
                  <a16:creationId xmlns:a16="http://schemas.microsoft.com/office/drawing/2014/main" id="{736EB580-32FA-0B78-C1EB-44D5B52FE840}"/>
                </a:ext>
              </a:extLst>
            </p:cNvPr>
            <p:cNvSpPr/>
            <p:nvPr/>
          </p:nvSpPr>
          <p:spPr>
            <a:xfrm>
              <a:off x="3926393" y="2812562"/>
              <a:ext cx="59129" cy="54511"/>
            </a:xfrm>
            <a:custGeom>
              <a:avLst/>
              <a:gdLst/>
              <a:ahLst/>
              <a:cxnLst/>
              <a:rect l="l" t="t" r="r" b="b"/>
              <a:pathLst>
                <a:path w="717" h="661" extrusionOk="0">
                  <a:moveTo>
                    <a:pt x="356" y="1"/>
                  </a:moveTo>
                  <a:cubicBezTo>
                    <a:pt x="206" y="1"/>
                    <a:pt x="75" y="103"/>
                    <a:pt x="37" y="250"/>
                  </a:cubicBezTo>
                  <a:cubicBezTo>
                    <a:pt x="1" y="394"/>
                    <a:pt x="67" y="548"/>
                    <a:pt x="199" y="619"/>
                  </a:cubicBezTo>
                  <a:cubicBezTo>
                    <a:pt x="249" y="647"/>
                    <a:pt x="303" y="660"/>
                    <a:pt x="357" y="660"/>
                  </a:cubicBezTo>
                  <a:cubicBezTo>
                    <a:pt x="446" y="660"/>
                    <a:pt x="534" y="624"/>
                    <a:pt x="598" y="555"/>
                  </a:cubicBezTo>
                  <a:cubicBezTo>
                    <a:pt x="701" y="445"/>
                    <a:pt x="716" y="279"/>
                    <a:pt x="635" y="153"/>
                  </a:cubicBezTo>
                  <a:cubicBezTo>
                    <a:pt x="574" y="58"/>
                    <a:pt x="469" y="1"/>
                    <a:pt x="356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2">
              <a:extLst>
                <a:ext uri="{FF2B5EF4-FFF2-40B4-BE49-F238E27FC236}">
                  <a16:creationId xmlns:a16="http://schemas.microsoft.com/office/drawing/2014/main" id="{BB8AE076-B76C-2B50-0D18-A6F4AD3A1318}"/>
                </a:ext>
              </a:extLst>
            </p:cNvPr>
            <p:cNvSpPr/>
            <p:nvPr/>
          </p:nvSpPr>
          <p:spPr>
            <a:xfrm>
              <a:off x="1233561" y="3599472"/>
              <a:ext cx="59129" cy="54346"/>
            </a:xfrm>
            <a:custGeom>
              <a:avLst/>
              <a:gdLst/>
              <a:ahLst/>
              <a:cxnLst/>
              <a:rect l="l" t="t" r="r" b="b"/>
              <a:pathLst>
                <a:path w="717" h="659" extrusionOk="0">
                  <a:moveTo>
                    <a:pt x="361" y="0"/>
                  </a:moveTo>
                  <a:cubicBezTo>
                    <a:pt x="359" y="0"/>
                    <a:pt x="358" y="0"/>
                    <a:pt x="357" y="0"/>
                  </a:cubicBezTo>
                  <a:cubicBezTo>
                    <a:pt x="206" y="0"/>
                    <a:pt x="75" y="102"/>
                    <a:pt x="37" y="248"/>
                  </a:cubicBezTo>
                  <a:cubicBezTo>
                    <a:pt x="1" y="394"/>
                    <a:pt x="67" y="546"/>
                    <a:pt x="199" y="619"/>
                  </a:cubicBezTo>
                  <a:cubicBezTo>
                    <a:pt x="249" y="646"/>
                    <a:pt x="303" y="659"/>
                    <a:pt x="357" y="659"/>
                  </a:cubicBezTo>
                  <a:cubicBezTo>
                    <a:pt x="446" y="659"/>
                    <a:pt x="534" y="623"/>
                    <a:pt x="598" y="554"/>
                  </a:cubicBezTo>
                  <a:cubicBezTo>
                    <a:pt x="701" y="445"/>
                    <a:pt x="717" y="279"/>
                    <a:pt x="635" y="152"/>
                  </a:cubicBezTo>
                  <a:cubicBezTo>
                    <a:pt x="575" y="58"/>
                    <a:pt x="472" y="0"/>
                    <a:pt x="361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2">
              <a:extLst>
                <a:ext uri="{FF2B5EF4-FFF2-40B4-BE49-F238E27FC236}">
                  <a16:creationId xmlns:a16="http://schemas.microsoft.com/office/drawing/2014/main" id="{93D15CF2-130A-6281-7B45-03310147FC07}"/>
                </a:ext>
              </a:extLst>
            </p:cNvPr>
            <p:cNvSpPr/>
            <p:nvPr/>
          </p:nvSpPr>
          <p:spPr>
            <a:xfrm>
              <a:off x="1142599" y="3558320"/>
              <a:ext cx="59047" cy="54429"/>
            </a:xfrm>
            <a:custGeom>
              <a:avLst/>
              <a:gdLst/>
              <a:ahLst/>
              <a:cxnLst/>
              <a:rect l="l" t="t" r="r" b="b"/>
              <a:pathLst>
                <a:path w="716" h="660" extrusionOk="0">
                  <a:moveTo>
                    <a:pt x="361" y="0"/>
                  </a:moveTo>
                  <a:cubicBezTo>
                    <a:pt x="360" y="0"/>
                    <a:pt x="359" y="0"/>
                    <a:pt x="357" y="0"/>
                  </a:cubicBezTo>
                  <a:cubicBezTo>
                    <a:pt x="207" y="0"/>
                    <a:pt x="75" y="101"/>
                    <a:pt x="38" y="248"/>
                  </a:cubicBezTo>
                  <a:cubicBezTo>
                    <a:pt x="0" y="394"/>
                    <a:pt x="68" y="547"/>
                    <a:pt x="200" y="619"/>
                  </a:cubicBezTo>
                  <a:cubicBezTo>
                    <a:pt x="250" y="646"/>
                    <a:pt x="304" y="659"/>
                    <a:pt x="359" y="659"/>
                  </a:cubicBezTo>
                  <a:cubicBezTo>
                    <a:pt x="448" y="659"/>
                    <a:pt x="535" y="623"/>
                    <a:pt x="599" y="554"/>
                  </a:cubicBezTo>
                  <a:cubicBezTo>
                    <a:pt x="702" y="445"/>
                    <a:pt x="716" y="279"/>
                    <a:pt x="636" y="152"/>
                  </a:cubicBezTo>
                  <a:cubicBezTo>
                    <a:pt x="576" y="58"/>
                    <a:pt x="472" y="0"/>
                    <a:pt x="361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2">
              <a:extLst>
                <a:ext uri="{FF2B5EF4-FFF2-40B4-BE49-F238E27FC236}">
                  <a16:creationId xmlns:a16="http://schemas.microsoft.com/office/drawing/2014/main" id="{3899A19B-6E8E-7DC3-9282-59D11C25A836}"/>
                </a:ext>
              </a:extLst>
            </p:cNvPr>
            <p:cNvSpPr/>
            <p:nvPr/>
          </p:nvSpPr>
          <p:spPr>
            <a:xfrm>
              <a:off x="504791" y="2398407"/>
              <a:ext cx="69108" cy="59129"/>
            </a:xfrm>
            <a:custGeom>
              <a:avLst/>
              <a:gdLst/>
              <a:ahLst/>
              <a:cxnLst/>
              <a:rect l="l" t="t" r="r" b="b"/>
              <a:pathLst>
                <a:path w="838" h="717" extrusionOk="0">
                  <a:moveTo>
                    <a:pt x="480" y="1"/>
                  </a:moveTo>
                  <a:cubicBezTo>
                    <a:pt x="161" y="1"/>
                    <a:pt x="1" y="386"/>
                    <a:pt x="227" y="611"/>
                  </a:cubicBezTo>
                  <a:cubicBezTo>
                    <a:pt x="300" y="684"/>
                    <a:pt x="389" y="716"/>
                    <a:pt x="477" y="716"/>
                  </a:cubicBezTo>
                  <a:cubicBezTo>
                    <a:pt x="661" y="716"/>
                    <a:pt x="837" y="574"/>
                    <a:pt x="837" y="358"/>
                  </a:cubicBezTo>
                  <a:cubicBezTo>
                    <a:pt x="837" y="161"/>
                    <a:pt x="677" y="1"/>
                    <a:pt x="480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2">
              <a:extLst>
                <a:ext uri="{FF2B5EF4-FFF2-40B4-BE49-F238E27FC236}">
                  <a16:creationId xmlns:a16="http://schemas.microsoft.com/office/drawing/2014/main" id="{E1EB75A7-1537-512F-D64F-DD578741BD92}"/>
                </a:ext>
              </a:extLst>
            </p:cNvPr>
            <p:cNvSpPr/>
            <p:nvPr/>
          </p:nvSpPr>
          <p:spPr>
            <a:xfrm>
              <a:off x="1892811" y="2978158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479" y="0"/>
                  </a:moveTo>
                  <a:cubicBezTo>
                    <a:pt x="161" y="0"/>
                    <a:pt x="1" y="385"/>
                    <a:pt x="226" y="610"/>
                  </a:cubicBezTo>
                  <a:cubicBezTo>
                    <a:pt x="298" y="683"/>
                    <a:pt x="388" y="716"/>
                    <a:pt x="476" y="716"/>
                  </a:cubicBezTo>
                  <a:cubicBezTo>
                    <a:pt x="660" y="716"/>
                    <a:pt x="836" y="573"/>
                    <a:pt x="836" y="357"/>
                  </a:cubicBezTo>
                  <a:cubicBezTo>
                    <a:pt x="836" y="161"/>
                    <a:pt x="676" y="0"/>
                    <a:pt x="479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2">
              <a:extLst>
                <a:ext uri="{FF2B5EF4-FFF2-40B4-BE49-F238E27FC236}">
                  <a16:creationId xmlns:a16="http://schemas.microsoft.com/office/drawing/2014/main" id="{D8F2578F-43AB-669D-196D-7380EF04476A}"/>
                </a:ext>
              </a:extLst>
            </p:cNvPr>
            <p:cNvSpPr/>
            <p:nvPr/>
          </p:nvSpPr>
          <p:spPr>
            <a:xfrm>
              <a:off x="-7419" y="3472471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8" y="1"/>
                  </a:moveTo>
                  <a:cubicBezTo>
                    <a:pt x="159" y="1"/>
                    <a:pt x="0" y="386"/>
                    <a:pt x="225" y="611"/>
                  </a:cubicBezTo>
                  <a:cubicBezTo>
                    <a:pt x="298" y="684"/>
                    <a:pt x="388" y="716"/>
                    <a:pt x="476" y="716"/>
                  </a:cubicBezTo>
                  <a:cubicBezTo>
                    <a:pt x="659" y="716"/>
                    <a:pt x="836" y="574"/>
                    <a:pt x="836" y="359"/>
                  </a:cubicBezTo>
                  <a:cubicBezTo>
                    <a:pt x="836" y="161"/>
                    <a:pt x="675" y="1"/>
                    <a:pt x="478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2">
              <a:extLst>
                <a:ext uri="{FF2B5EF4-FFF2-40B4-BE49-F238E27FC236}">
                  <a16:creationId xmlns:a16="http://schemas.microsoft.com/office/drawing/2014/main" id="{687B2B56-FFD3-9BE9-3334-56F186249FCA}"/>
                </a:ext>
              </a:extLst>
            </p:cNvPr>
            <p:cNvSpPr/>
            <p:nvPr/>
          </p:nvSpPr>
          <p:spPr>
            <a:xfrm>
              <a:off x="367069" y="3825352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358" y="0"/>
                  </a:moveTo>
                  <a:cubicBezTo>
                    <a:pt x="225" y="0"/>
                    <a:pt x="104" y="72"/>
                    <a:pt x="43" y="188"/>
                  </a:cubicBezTo>
                  <a:cubicBezTo>
                    <a:pt x="31" y="235"/>
                    <a:pt x="17" y="280"/>
                    <a:pt x="2" y="323"/>
                  </a:cubicBezTo>
                  <a:cubicBezTo>
                    <a:pt x="0" y="335"/>
                    <a:pt x="0" y="346"/>
                    <a:pt x="0" y="357"/>
                  </a:cubicBezTo>
                  <a:cubicBezTo>
                    <a:pt x="0" y="573"/>
                    <a:pt x="177" y="716"/>
                    <a:pt x="360" y="716"/>
                  </a:cubicBezTo>
                  <a:cubicBezTo>
                    <a:pt x="448" y="716"/>
                    <a:pt x="538" y="683"/>
                    <a:pt x="611" y="610"/>
                  </a:cubicBezTo>
                  <a:cubicBezTo>
                    <a:pt x="836" y="385"/>
                    <a:pt x="677" y="0"/>
                    <a:pt x="35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2">
              <a:extLst>
                <a:ext uri="{FF2B5EF4-FFF2-40B4-BE49-F238E27FC236}">
                  <a16:creationId xmlns:a16="http://schemas.microsoft.com/office/drawing/2014/main" id="{4AFD7CDD-3EFD-1193-BF36-D3C1BE27F5DD}"/>
                </a:ext>
              </a:extLst>
            </p:cNvPr>
            <p:cNvSpPr/>
            <p:nvPr/>
          </p:nvSpPr>
          <p:spPr>
            <a:xfrm>
              <a:off x="367151" y="3840856"/>
              <a:ext cx="3464" cy="11216"/>
            </a:xfrm>
            <a:custGeom>
              <a:avLst/>
              <a:gdLst/>
              <a:ahLst/>
              <a:cxnLst/>
              <a:rect l="l" t="t" r="r" b="b"/>
              <a:pathLst>
                <a:path w="42" h="136" extrusionOk="0">
                  <a:moveTo>
                    <a:pt x="42" y="0"/>
                  </a:moveTo>
                  <a:cubicBezTo>
                    <a:pt x="35" y="13"/>
                    <a:pt x="29" y="26"/>
                    <a:pt x="23" y="38"/>
                  </a:cubicBezTo>
                  <a:cubicBezTo>
                    <a:pt x="19" y="58"/>
                    <a:pt x="12" y="76"/>
                    <a:pt x="6" y="96"/>
                  </a:cubicBezTo>
                  <a:cubicBezTo>
                    <a:pt x="4" y="109"/>
                    <a:pt x="2" y="123"/>
                    <a:pt x="1" y="135"/>
                  </a:cubicBezTo>
                  <a:cubicBezTo>
                    <a:pt x="16" y="92"/>
                    <a:pt x="30" y="47"/>
                    <a:pt x="42" y="0"/>
                  </a:cubicBezTo>
                  <a:close/>
                </a:path>
              </a:pathLst>
            </a:custGeom>
            <a:solidFill>
              <a:srgbClr val="E5C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2">
              <a:extLst>
                <a:ext uri="{FF2B5EF4-FFF2-40B4-BE49-F238E27FC236}">
                  <a16:creationId xmlns:a16="http://schemas.microsoft.com/office/drawing/2014/main" id="{19AAB74F-BA9D-1248-5872-277A614EE6E3}"/>
                </a:ext>
              </a:extLst>
            </p:cNvPr>
            <p:cNvSpPr/>
            <p:nvPr/>
          </p:nvSpPr>
          <p:spPr>
            <a:xfrm>
              <a:off x="367646" y="3843990"/>
              <a:ext cx="1567" cy="4783"/>
            </a:xfrm>
            <a:custGeom>
              <a:avLst/>
              <a:gdLst/>
              <a:ahLst/>
              <a:cxnLst/>
              <a:rect l="l" t="t" r="r" b="b"/>
              <a:pathLst>
                <a:path w="19" h="58" extrusionOk="0">
                  <a:moveTo>
                    <a:pt x="19" y="0"/>
                  </a:moveTo>
                  <a:cubicBezTo>
                    <a:pt x="10" y="19"/>
                    <a:pt x="5" y="38"/>
                    <a:pt x="0" y="58"/>
                  </a:cubicBezTo>
                  <a:cubicBezTo>
                    <a:pt x="7" y="38"/>
                    <a:pt x="13" y="19"/>
                    <a:pt x="19" y="0"/>
                  </a:cubicBezTo>
                  <a:close/>
                </a:path>
              </a:pathLst>
            </a:custGeom>
            <a:solidFill>
              <a:srgbClr val="9F8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2">
              <a:extLst>
                <a:ext uri="{FF2B5EF4-FFF2-40B4-BE49-F238E27FC236}">
                  <a16:creationId xmlns:a16="http://schemas.microsoft.com/office/drawing/2014/main" id="{5BC0C63E-EFBB-9CA3-EBD6-2CC2E0529B2A}"/>
                </a:ext>
              </a:extLst>
            </p:cNvPr>
            <p:cNvSpPr/>
            <p:nvPr/>
          </p:nvSpPr>
          <p:spPr>
            <a:xfrm>
              <a:off x="1328070" y="2860311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9" y="1"/>
                  </a:moveTo>
                  <a:cubicBezTo>
                    <a:pt x="161" y="1"/>
                    <a:pt x="1" y="386"/>
                    <a:pt x="227" y="611"/>
                  </a:cubicBezTo>
                  <a:cubicBezTo>
                    <a:pt x="300" y="684"/>
                    <a:pt x="389" y="716"/>
                    <a:pt x="477" y="716"/>
                  </a:cubicBezTo>
                  <a:cubicBezTo>
                    <a:pt x="660" y="716"/>
                    <a:pt x="836" y="574"/>
                    <a:pt x="836" y="358"/>
                  </a:cubicBezTo>
                  <a:cubicBezTo>
                    <a:pt x="836" y="161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2">
              <a:extLst>
                <a:ext uri="{FF2B5EF4-FFF2-40B4-BE49-F238E27FC236}">
                  <a16:creationId xmlns:a16="http://schemas.microsoft.com/office/drawing/2014/main" id="{BE51738C-9B1D-7465-F408-CFFD01D7848F}"/>
                </a:ext>
              </a:extLst>
            </p:cNvPr>
            <p:cNvSpPr/>
            <p:nvPr/>
          </p:nvSpPr>
          <p:spPr>
            <a:xfrm>
              <a:off x="4034426" y="3200656"/>
              <a:ext cx="69025" cy="59047"/>
            </a:xfrm>
            <a:custGeom>
              <a:avLst/>
              <a:gdLst/>
              <a:ahLst/>
              <a:cxnLst/>
              <a:rect l="l" t="t" r="r" b="b"/>
              <a:pathLst>
                <a:path w="837" h="716" extrusionOk="0">
                  <a:moveTo>
                    <a:pt x="479" y="0"/>
                  </a:moveTo>
                  <a:cubicBezTo>
                    <a:pt x="161" y="0"/>
                    <a:pt x="1" y="385"/>
                    <a:pt x="227" y="610"/>
                  </a:cubicBezTo>
                  <a:cubicBezTo>
                    <a:pt x="300" y="683"/>
                    <a:pt x="389" y="716"/>
                    <a:pt x="477" y="716"/>
                  </a:cubicBezTo>
                  <a:cubicBezTo>
                    <a:pt x="660" y="716"/>
                    <a:pt x="836" y="573"/>
                    <a:pt x="836" y="357"/>
                  </a:cubicBezTo>
                  <a:cubicBezTo>
                    <a:pt x="836" y="160"/>
                    <a:pt x="677" y="0"/>
                    <a:pt x="479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2">
              <a:extLst>
                <a:ext uri="{FF2B5EF4-FFF2-40B4-BE49-F238E27FC236}">
                  <a16:creationId xmlns:a16="http://schemas.microsoft.com/office/drawing/2014/main" id="{7150DF78-A933-B8C3-C756-666176A2F0C8}"/>
                </a:ext>
              </a:extLst>
            </p:cNvPr>
            <p:cNvSpPr/>
            <p:nvPr/>
          </p:nvSpPr>
          <p:spPr>
            <a:xfrm>
              <a:off x="3682205" y="3479481"/>
              <a:ext cx="69025" cy="59047"/>
            </a:xfrm>
            <a:custGeom>
              <a:avLst/>
              <a:gdLst/>
              <a:ahLst/>
              <a:cxnLst/>
              <a:rect l="l" t="t" r="r" b="b"/>
              <a:pathLst>
                <a:path w="837" h="716" extrusionOk="0">
                  <a:moveTo>
                    <a:pt x="479" y="0"/>
                  </a:moveTo>
                  <a:cubicBezTo>
                    <a:pt x="161" y="0"/>
                    <a:pt x="1" y="385"/>
                    <a:pt x="226" y="610"/>
                  </a:cubicBezTo>
                  <a:cubicBezTo>
                    <a:pt x="299" y="683"/>
                    <a:pt x="389" y="716"/>
                    <a:pt x="477" y="716"/>
                  </a:cubicBezTo>
                  <a:cubicBezTo>
                    <a:pt x="660" y="716"/>
                    <a:pt x="836" y="573"/>
                    <a:pt x="836" y="357"/>
                  </a:cubicBezTo>
                  <a:cubicBezTo>
                    <a:pt x="836" y="161"/>
                    <a:pt x="676" y="0"/>
                    <a:pt x="479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2">
              <a:extLst>
                <a:ext uri="{FF2B5EF4-FFF2-40B4-BE49-F238E27FC236}">
                  <a16:creationId xmlns:a16="http://schemas.microsoft.com/office/drawing/2014/main" id="{4DFFDB5A-4450-9511-0697-080B8DAA3D71}"/>
                </a:ext>
              </a:extLst>
            </p:cNvPr>
            <p:cNvSpPr/>
            <p:nvPr/>
          </p:nvSpPr>
          <p:spPr>
            <a:xfrm>
              <a:off x="3354394" y="2531758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7" y="1"/>
                  </a:moveTo>
                  <a:cubicBezTo>
                    <a:pt x="159" y="1"/>
                    <a:pt x="0" y="386"/>
                    <a:pt x="225" y="611"/>
                  </a:cubicBezTo>
                  <a:cubicBezTo>
                    <a:pt x="298" y="684"/>
                    <a:pt x="387" y="716"/>
                    <a:pt x="475" y="716"/>
                  </a:cubicBezTo>
                  <a:cubicBezTo>
                    <a:pt x="659" y="716"/>
                    <a:pt x="835" y="574"/>
                    <a:pt x="835" y="358"/>
                  </a:cubicBezTo>
                  <a:cubicBezTo>
                    <a:pt x="834" y="161"/>
                    <a:pt x="675" y="1"/>
                    <a:pt x="477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2">
              <a:extLst>
                <a:ext uri="{FF2B5EF4-FFF2-40B4-BE49-F238E27FC236}">
                  <a16:creationId xmlns:a16="http://schemas.microsoft.com/office/drawing/2014/main" id="{121BEB5B-E9E3-496C-E827-88E6619E0D13}"/>
                </a:ext>
              </a:extLst>
            </p:cNvPr>
            <p:cNvSpPr/>
            <p:nvPr/>
          </p:nvSpPr>
          <p:spPr>
            <a:xfrm>
              <a:off x="1872854" y="2607794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9" y="1"/>
                  </a:moveTo>
                  <a:cubicBezTo>
                    <a:pt x="160" y="1"/>
                    <a:pt x="1" y="386"/>
                    <a:pt x="226" y="611"/>
                  </a:cubicBezTo>
                  <a:cubicBezTo>
                    <a:pt x="299" y="684"/>
                    <a:pt x="388" y="716"/>
                    <a:pt x="476" y="716"/>
                  </a:cubicBezTo>
                  <a:cubicBezTo>
                    <a:pt x="660" y="716"/>
                    <a:pt x="836" y="574"/>
                    <a:pt x="836" y="358"/>
                  </a:cubicBezTo>
                  <a:cubicBezTo>
                    <a:pt x="836" y="161"/>
                    <a:pt x="676" y="1"/>
                    <a:pt x="479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2">
              <a:extLst>
                <a:ext uri="{FF2B5EF4-FFF2-40B4-BE49-F238E27FC236}">
                  <a16:creationId xmlns:a16="http://schemas.microsoft.com/office/drawing/2014/main" id="{2AE59190-DE4B-8604-3A97-4FCEB0A1CF5E}"/>
                </a:ext>
              </a:extLst>
            </p:cNvPr>
            <p:cNvSpPr/>
            <p:nvPr/>
          </p:nvSpPr>
          <p:spPr>
            <a:xfrm>
              <a:off x="2064098" y="3528879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478" y="0"/>
                  </a:moveTo>
                  <a:cubicBezTo>
                    <a:pt x="160" y="0"/>
                    <a:pt x="0" y="385"/>
                    <a:pt x="225" y="610"/>
                  </a:cubicBezTo>
                  <a:cubicBezTo>
                    <a:pt x="298" y="683"/>
                    <a:pt x="388" y="716"/>
                    <a:pt x="476" y="716"/>
                  </a:cubicBezTo>
                  <a:cubicBezTo>
                    <a:pt x="660" y="716"/>
                    <a:pt x="835" y="573"/>
                    <a:pt x="835" y="357"/>
                  </a:cubicBezTo>
                  <a:cubicBezTo>
                    <a:pt x="835" y="160"/>
                    <a:pt x="675" y="0"/>
                    <a:pt x="478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2">
              <a:extLst>
                <a:ext uri="{FF2B5EF4-FFF2-40B4-BE49-F238E27FC236}">
                  <a16:creationId xmlns:a16="http://schemas.microsoft.com/office/drawing/2014/main" id="{52D76682-95DC-7360-4C9A-2E9580215DCF}"/>
                </a:ext>
              </a:extLst>
            </p:cNvPr>
            <p:cNvSpPr/>
            <p:nvPr/>
          </p:nvSpPr>
          <p:spPr>
            <a:xfrm>
              <a:off x="164280" y="2114140"/>
              <a:ext cx="68943" cy="58964"/>
            </a:xfrm>
            <a:custGeom>
              <a:avLst/>
              <a:gdLst/>
              <a:ahLst/>
              <a:cxnLst/>
              <a:rect l="l" t="t" r="r" b="b"/>
              <a:pathLst>
                <a:path w="836" h="715" extrusionOk="0">
                  <a:moveTo>
                    <a:pt x="477" y="1"/>
                  </a:moveTo>
                  <a:cubicBezTo>
                    <a:pt x="159" y="1"/>
                    <a:pt x="1" y="385"/>
                    <a:pt x="226" y="609"/>
                  </a:cubicBezTo>
                  <a:cubicBezTo>
                    <a:pt x="298" y="682"/>
                    <a:pt x="388" y="715"/>
                    <a:pt x="476" y="715"/>
                  </a:cubicBezTo>
                  <a:cubicBezTo>
                    <a:pt x="659" y="715"/>
                    <a:pt x="836" y="573"/>
                    <a:pt x="836" y="358"/>
                  </a:cubicBezTo>
                  <a:cubicBezTo>
                    <a:pt x="836" y="160"/>
                    <a:pt x="675" y="1"/>
                    <a:pt x="479" y="1"/>
                  </a:cubicBezTo>
                  <a:cubicBezTo>
                    <a:pt x="478" y="1"/>
                    <a:pt x="477" y="1"/>
                    <a:pt x="477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2">
              <a:extLst>
                <a:ext uri="{FF2B5EF4-FFF2-40B4-BE49-F238E27FC236}">
                  <a16:creationId xmlns:a16="http://schemas.microsoft.com/office/drawing/2014/main" id="{052B5748-98A9-4D3B-2A77-B96AD72F6251}"/>
                </a:ext>
              </a:extLst>
            </p:cNvPr>
            <p:cNvSpPr/>
            <p:nvPr/>
          </p:nvSpPr>
          <p:spPr>
            <a:xfrm>
              <a:off x="262499" y="1769094"/>
              <a:ext cx="68943" cy="58964"/>
            </a:xfrm>
            <a:custGeom>
              <a:avLst/>
              <a:gdLst/>
              <a:ahLst/>
              <a:cxnLst/>
              <a:rect l="l" t="t" r="r" b="b"/>
              <a:pathLst>
                <a:path w="836" h="715" extrusionOk="0">
                  <a:moveTo>
                    <a:pt x="478" y="1"/>
                  </a:moveTo>
                  <a:cubicBezTo>
                    <a:pt x="159" y="1"/>
                    <a:pt x="0" y="385"/>
                    <a:pt x="225" y="610"/>
                  </a:cubicBezTo>
                  <a:cubicBezTo>
                    <a:pt x="298" y="682"/>
                    <a:pt x="388" y="715"/>
                    <a:pt x="476" y="715"/>
                  </a:cubicBezTo>
                  <a:cubicBezTo>
                    <a:pt x="659" y="715"/>
                    <a:pt x="835" y="573"/>
                    <a:pt x="835" y="358"/>
                  </a:cubicBezTo>
                  <a:cubicBezTo>
                    <a:pt x="835" y="160"/>
                    <a:pt x="675" y="1"/>
                    <a:pt x="478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2">
              <a:extLst>
                <a:ext uri="{FF2B5EF4-FFF2-40B4-BE49-F238E27FC236}">
                  <a16:creationId xmlns:a16="http://schemas.microsoft.com/office/drawing/2014/main" id="{14A43F66-1EDF-E964-C986-41679641E2B6}"/>
                </a:ext>
              </a:extLst>
            </p:cNvPr>
            <p:cNvSpPr/>
            <p:nvPr/>
          </p:nvSpPr>
          <p:spPr>
            <a:xfrm>
              <a:off x="1589659" y="2411437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478" y="0"/>
                  </a:moveTo>
                  <a:cubicBezTo>
                    <a:pt x="159" y="0"/>
                    <a:pt x="0" y="384"/>
                    <a:pt x="225" y="610"/>
                  </a:cubicBezTo>
                  <a:cubicBezTo>
                    <a:pt x="298" y="683"/>
                    <a:pt x="387" y="716"/>
                    <a:pt x="475" y="716"/>
                  </a:cubicBezTo>
                  <a:cubicBezTo>
                    <a:pt x="659" y="716"/>
                    <a:pt x="835" y="573"/>
                    <a:pt x="835" y="357"/>
                  </a:cubicBezTo>
                  <a:cubicBezTo>
                    <a:pt x="835" y="161"/>
                    <a:pt x="675" y="0"/>
                    <a:pt x="47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2">
              <a:extLst>
                <a:ext uri="{FF2B5EF4-FFF2-40B4-BE49-F238E27FC236}">
                  <a16:creationId xmlns:a16="http://schemas.microsoft.com/office/drawing/2014/main" id="{211E716E-0544-8BB9-FAC0-72FEC92A387C}"/>
                </a:ext>
              </a:extLst>
            </p:cNvPr>
            <p:cNvSpPr/>
            <p:nvPr/>
          </p:nvSpPr>
          <p:spPr>
            <a:xfrm>
              <a:off x="944346" y="2356019"/>
              <a:ext cx="98301" cy="84034"/>
            </a:xfrm>
            <a:custGeom>
              <a:avLst/>
              <a:gdLst/>
              <a:ahLst/>
              <a:cxnLst/>
              <a:rect l="l" t="t" r="r" b="b"/>
              <a:pathLst>
                <a:path w="1192" h="1019" extrusionOk="0">
                  <a:moveTo>
                    <a:pt x="681" y="0"/>
                  </a:moveTo>
                  <a:cubicBezTo>
                    <a:pt x="227" y="0"/>
                    <a:pt x="0" y="549"/>
                    <a:pt x="321" y="869"/>
                  </a:cubicBezTo>
                  <a:cubicBezTo>
                    <a:pt x="419" y="967"/>
                    <a:pt x="549" y="1019"/>
                    <a:pt x="682" y="1019"/>
                  </a:cubicBezTo>
                  <a:cubicBezTo>
                    <a:pt x="747" y="1019"/>
                    <a:pt x="813" y="1006"/>
                    <a:pt x="876" y="980"/>
                  </a:cubicBezTo>
                  <a:cubicBezTo>
                    <a:pt x="1067" y="902"/>
                    <a:pt x="1191" y="716"/>
                    <a:pt x="1191" y="509"/>
                  </a:cubicBezTo>
                  <a:cubicBezTo>
                    <a:pt x="1191" y="228"/>
                    <a:pt x="963" y="0"/>
                    <a:pt x="68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2">
              <a:extLst>
                <a:ext uri="{FF2B5EF4-FFF2-40B4-BE49-F238E27FC236}">
                  <a16:creationId xmlns:a16="http://schemas.microsoft.com/office/drawing/2014/main" id="{FBD89108-4099-87DE-D34D-39AEFC9A3388}"/>
                </a:ext>
              </a:extLst>
            </p:cNvPr>
            <p:cNvSpPr/>
            <p:nvPr/>
          </p:nvSpPr>
          <p:spPr>
            <a:xfrm>
              <a:off x="953252" y="2386532"/>
              <a:ext cx="89312" cy="53439"/>
            </a:xfrm>
            <a:custGeom>
              <a:avLst/>
              <a:gdLst/>
              <a:ahLst/>
              <a:cxnLst/>
              <a:rect l="l" t="t" r="r" b="b"/>
              <a:pathLst>
                <a:path w="1083" h="648" extrusionOk="0">
                  <a:moveTo>
                    <a:pt x="1063" y="0"/>
                  </a:moveTo>
                  <a:cubicBezTo>
                    <a:pt x="1002" y="219"/>
                    <a:pt x="802" y="371"/>
                    <a:pt x="574" y="371"/>
                  </a:cubicBezTo>
                  <a:cubicBezTo>
                    <a:pt x="346" y="371"/>
                    <a:pt x="145" y="219"/>
                    <a:pt x="85" y="0"/>
                  </a:cubicBezTo>
                  <a:lnTo>
                    <a:pt x="85" y="0"/>
                  </a:lnTo>
                  <a:cubicBezTo>
                    <a:pt x="1" y="298"/>
                    <a:pt x="199" y="600"/>
                    <a:pt x="505" y="643"/>
                  </a:cubicBezTo>
                  <a:cubicBezTo>
                    <a:pt x="528" y="646"/>
                    <a:pt x="551" y="647"/>
                    <a:pt x="574" y="647"/>
                  </a:cubicBezTo>
                  <a:cubicBezTo>
                    <a:pt x="850" y="647"/>
                    <a:pt x="1083" y="423"/>
                    <a:pt x="1082" y="138"/>
                  </a:cubicBezTo>
                  <a:cubicBezTo>
                    <a:pt x="1082" y="91"/>
                    <a:pt x="1076" y="45"/>
                    <a:pt x="1063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2">
              <a:extLst>
                <a:ext uri="{FF2B5EF4-FFF2-40B4-BE49-F238E27FC236}">
                  <a16:creationId xmlns:a16="http://schemas.microsoft.com/office/drawing/2014/main" id="{8539CCA2-2FAF-69C8-EBFB-003749C410FD}"/>
                </a:ext>
              </a:extLst>
            </p:cNvPr>
            <p:cNvSpPr/>
            <p:nvPr/>
          </p:nvSpPr>
          <p:spPr>
            <a:xfrm>
              <a:off x="-53766" y="2190670"/>
              <a:ext cx="98384" cy="84117"/>
            </a:xfrm>
            <a:custGeom>
              <a:avLst/>
              <a:gdLst/>
              <a:ahLst/>
              <a:cxnLst/>
              <a:rect l="l" t="t" r="r" b="b"/>
              <a:pathLst>
                <a:path w="1193" h="1020" extrusionOk="0">
                  <a:moveTo>
                    <a:pt x="682" y="1"/>
                  </a:moveTo>
                  <a:cubicBezTo>
                    <a:pt x="228" y="1"/>
                    <a:pt x="0" y="549"/>
                    <a:pt x="322" y="871"/>
                  </a:cubicBezTo>
                  <a:cubicBezTo>
                    <a:pt x="419" y="968"/>
                    <a:pt x="549" y="1019"/>
                    <a:pt x="682" y="1019"/>
                  </a:cubicBezTo>
                  <a:cubicBezTo>
                    <a:pt x="748" y="1019"/>
                    <a:pt x="814" y="1007"/>
                    <a:pt x="877" y="980"/>
                  </a:cubicBezTo>
                  <a:cubicBezTo>
                    <a:pt x="1067" y="902"/>
                    <a:pt x="1192" y="716"/>
                    <a:pt x="1192" y="509"/>
                  </a:cubicBezTo>
                  <a:cubicBezTo>
                    <a:pt x="1192" y="228"/>
                    <a:pt x="963" y="1"/>
                    <a:pt x="682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2">
              <a:extLst>
                <a:ext uri="{FF2B5EF4-FFF2-40B4-BE49-F238E27FC236}">
                  <a16:creationId xmlns:a16="http://schemas.microsoft.com/office/drawing/2014/main" id="{65BD2E39-6575-04FB-04E7-995D88FA5B90}"/>
                </a:ext>
              </a:extLst>
            </p:cNvPr>
            <p:cNvSpPr/>
            <p:nvPr/>
          </p:nvSpPr>
          <p:spPr>
            <a:xfrm>
              <a:off x="-39417" y="2221266"/>
              <a:ext cx="83869" cy="53356"/>
            </a:xfrm>
            <a:custGeom>
              <a:avLst/>
              <a:gdLst/>
              <a:ahLst/>
              <a:cxnLst/>
              <a:rect l="l" t="t" r="r" b="b"/>
              <a:pathLst>
                <a:path w="1017" h="647" extrusionOk="0">
                  <a:moveTo>
                    <a:pt x="19" y="1"/>
                  </a:moveTo>
                  <a:cubicBezTo>
                    <a:pt x="6" y="44"/>
                    <a:pt x="0" y="91"/>
                    <a:pt x="0" y="137"/>
                  </a:cubicBezTo>
                  <a:cubicBezTo>
                    <a:pt x="0" y="418"/>
                    <a:pt x="228" y="646"/>
                    <a:pt x="509" y="646"/>
                  </a:cubicBezTo>
                  <a:cubicBezTo>
                    <a:pt x="789" y="646"/>
                    <a:pt x="1017" y="418"/>
                    <a:pt x="1017" y="137"/>
                  </a:cubicBezTo>
                  <a:cubicBezTo>
                    <a:pt x="1017" y="91"/>
                    <a:pt x="1011" y="44"/>
                    <a:pt x="999" y="1"/>
                  </a:cubicBezTo>
                  <a:cubicBezTo>
                    <a:pt x="937" y="220"/>
                    <a:pt x="737" y="372"/>
                    <a:pt x="509" y="372"/>
                  </a:cubicBezTo>
                  <a:cubicBezTo>
                    <a:pt x="280" y="372"/>
                    <a:pt x="81" y="220"/>
                    <a:pt x="19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2">
              <a:extLst>
                <a:ext uri="{FF2B5EF4-FFF2-40B4-BE49-F238E27FC236}">
                  <a16:creationId xmlns:a16="http://schemas.microsoft.com/office/drawing/2014/main" id="{179A95AE-F5FE-1DB3-5988-B7343B7A3A3E}"/>
                </a:ext>
              </a:extLst>
            </p:cNvPr>
            <p:cNvSpPr/>
            <p:nvPr/>
          </p:nvSpPr>
          <p:spPr>
            <a:xfrm>
              <a:off x="1422908" y="3430495"/>
              <a:ext cx="98301" cy="84117"/>
            </a:xfrm>
            <a:custGeom>
              <a:avLst/>
              <a:gdLst/>
              <a:ahLst/>
              <a:cxnLst/>
              <a:rect l="l" t="t" r="r" b="b"/>
              <a:pathLst>
                <a:path w="1192" h="1020" extrusionOk="0">
                  <a:moveTo>
                    <a:pt x="681" y="1"/>
                  </a:moveTo>
                  <a:cubicBezTo>
                    <a:pt x="227" y="1"/>
                    <a:pt x="1" y="549"/>
                    <a:pt x="321" y="871"/>
                  </a:cubicBezTo>
                  <a:cubicBezTo>
                    <a:pt x="419" y="968"/>
                    <a:pt x="549" y="1020"/>
                    <a:pt x="682" y="1020"/>
                  </a:cubicBezTo>
                  <a:cubicBezTo>
                    <a:pt x="748" y="1020"/>
                    <a:pt x="814" y="1007"/>
                    <a:pt x="877" y="981"/>
                  </a:cubicBezTo>
                  <a:cubicBezTo>
                    <a:pt x="1068" y="902"/>
                    <a:pt x="1191" y="717"/>
                    <a:pt x="1191" y="510"/>
                  </a:cubicBezTo>
                  <a:cubicBezTo>
                    <a:pt x="1191" y="229"/>
                    <a:pt x="964" y="1"/>
                    <a:pt x="68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2">
              <a:extLst>
                <a:ext uri="{FF2B5EF4-FFF2-40B4-BE49-F238E27FC236}">
                  <a16:creationId xmlns:a16="http://schemas.microsoft.com/office/drawing/2014/main" id="{33609144-4F8A-86F8-834E-5A091BA84872}"/>
                </a:ext>
              </a:extLst>
            </p:cNvPr>
            <p:cNvSpPr/>
            <p:nvPr/>
          </p:nvSpPr>
          <p:spPr>
            <a:xfrm>
              <a:off x="1436763" y="3461008"/>
              <a:ext cx="84777" cy="54099"/>
            </a:xfrm>
            <a:custGeom>
              <a:avLst/>
              <a:gdLst/>
              <a:ahLst/>
              <a:cxnLst/>
              <a:rect l="l" t="t" r="r" b="b"/>
              <a:pathLst>
                <a:path w="1028" h="656" extrusionOk="0">
                  <a:moveTo>
                    <a:pt x="24" y="1"/>
                  </a:moveTo>
                  <a:cubicBezTo>
                    <a:pt x="13" y="46"/>
                    <a:pt x="6" y="92"/>
                    <a:pt x="6" y="139"/>
                  </a:cubicBezTo>
                  <a:cubicBezTo>
                    <a:pt x="0" y="423"/>
                    <a:pt x="229" y="656"/>
                    <a:pt x="515" y="656"/>
                  </a:cubicBezTo>
                  <a:cubicBezTo>
                    <a:pt x="799" y="656"/>
                    <a:pt x="1028" y="423"/>
                    <a:pt x="1022" y="139"/>
                  </a:cubicBezTo>
                  <a:cubicBezTo>
                    <a:pt x="1022" y="92"/>
                    <a:pt x="1016" y="46"/>
                    <a:pt x="1004" y="1"/>
                  </a:cubicBezTo>
                  <a:cubicBezTo>
                    <a:pt x="942" y="220"/>
                    <a:pt x="742" y="372"/>
                    <a:pt x="515" y="372"/>
                  </a:cubicBezTo>
                  <a:cubicBezTo>
                    <a:pt x="287" y="372"/>
                    <a:pt x="86" y="220"/>
                    <a:pt x="2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2">
              <a:extLst>
                <a:ext uri="{FF2B5EF4-FFF2-40B4-BE49-F238E27FC236}">
                  <a16:creationId xmlns:a16="http://schemas.microsoft.com/office/drawing/2014/main" id="{FBB03D25-D0B4-DAF9-7EA7-7FA4DED9610A}"/>
                </a:ext>
              </a:extLst>
            </p:cNvPr>
            <p:cNvSpPr/>
            <p:nvPr/>
          </p:nvSpPr>
          <p:spPr>
            <a:xfrm>
              <a:off x="1841269" y="2212359"/>
              <a:ext cx="2573563" cy="413657"/>
            </a:xfrm>
            <a:custGeom>
              <a:avLst/>
              <a:gdLst/>
              <a:ahLst/>
              <a:cxnLst/>
              <a:rect l="l" t="t" r="r" b="b"/>
              <a:pathLst>
                <a:path w="31207" h="5016" extrusionOk="0">
                  <a:moveTo>
                    <a:pt x="84" y="0"/>
                  </a:moveTo>
                  <a:cubicBezTo>
                    <a:pt x="52" y="24"/>
                    <a:pt x="24" y="51"/>
                    <a:pt x="0" y="81"/>
                  </a:cubicBezTo>
                  <a:cubicBezTo>
                    <a:pt x="409" y="590"/>
                    <a:pt x="763" y="963"/>
                    <a:pt x="891" y="1658"/>
                  </a:cubicBezTo>
                  <a:cubicBezTo>
                    <a:pt x="1029" y="2407"/>
                    <a:pt x="1022" y="3226"/>
                    <a:pt x="1459" y="3851"/>
                  </a:cubicBezTo>
                  <a:cubicBezTo>
                    <a:pt x="1791" y="4323"/>
                    <a:pt x="2361" y="4612"/>
                    <a:pt x="2936" y="4612"/>
                  </a:cubicBezTo>
                  <a:cubicBezTo>
                    <a:pt x="2990" y="4612"/>
                    <a:pt x="3043" y="4610"/>
                    <a:pt x="3097" y="4605"/>
                  </a:cubicBezTo>
                  <a:cubicBezTo>
                    <a:pt x="3724" y="4544"/>
                    <a:pt x="4303" y="4125"/>
                    <a:pt x="4559" y="3549"/>
                  </a:cubicBezTo>
                  <a:cubicBezTo>
                    <a:pt x="4808" y="2985"/>
                    <a:pt x="4753" y="2327"/>
                    <a:pt x="4980" y="1754"/>
                  </a:cubicBezTo>
                  <a:cubicBezTo>
                    <a:pt x="5144" y="1338"/>
                    <a:pt x="5596" y="984"/>
                    <a:pt x="6002" y="984"/>
                  </a:cubicBezTo>
                  <a:cubicBezTo>
                    <a:pt x="6155" y="984"/>
                    <a:pt x="6301" y="1034"/>
                    <a:pt x="6424" y="1149"/>
                  </a:cubicBezTo>
                  <a:cubicBezTo>
                    <a:pt x="6695" y="1402"/>
                    <a:pt x="6688" y="1822"/>
                    <a:pt x="6793" y="2180"/>
                  </a:cubicBezTo>
                  <a:cubicBezTo>
                    <a:pt x="6959" y="2748"/>
                    <a:pt x="7471" y="3200"/>
                    <a:pt x="8056" y="3297"/>
                  </a:cubicBezTo>
                  <a:cubicBezTo>
                    <a:pt x="8135" y="3310"/>
                    <a:pt x="8215" y="3316"/>
                    <a:pt x="8295" y="3316"/>
                  </a:cubicBezTo>
                  <a:cubicBezTo>
                    <a:pt x="8804" y="3316"/>
                    <a:pt x="9315" y="3060"/>
                    <a:pt x="9606" y="2641"/>
                  </a:cubicBezTo>
                  <a:cubicBezTo>
                    <a:pt x="10045" y="2009"/>
                    <a:pt x="10089" y="1013"/>
                    <a:pt x="10811" y="753"/>
                  </a:cubicBezTo>
                  <a:cubicBezTo>
                    <a:pt x="10906" y="719"/>
                    <a:pt x="11002" y="703"/>
                    <a:pt x="11097" y="703"/>
                  </a:cubicBezTo>
                  <a:cubicBezTo>
                    <a:pt x="11617" y="703"/>
                    <a:pt x="12111" y="1172"/>
                    <a:pt x="12314" y="1688"/>
                  </a:cubicBezTo>
                  <a:cubicBezTo>
                    <a:pt x="12555" y="2296"/>
                    <a:pt x="12552" y="2977"/>
                    <a:pt x="12778" y="3590"/>
                  </a:cubicBezTo>
                  <a:cubicBezTo>
                    <a:pt x="13003" y="4203"/>
                    <a:pt x="13480" y="4737"/>
                    <a:pt x="14102" y="4936"/>
                  </a:cubicBezTo>
                  <a:cubicBezTo>
                    <a:pt x="14266" y="4989"/>
                    <a:pt x="14438" y="5015"/>
                    <a:pt x="14611" y="5015"/>
                  </a:cubicBezTo>
                  <a:cubicBezTo>
                    <a:pt x="15094" y="5015"/>
                    <a:pt x="15577" y="4811"/>
                    <a:pt x="15860" y="4422"/>
                  </a:cubicBezTo>
                  <a:cubicBezTo>
                    <a:pt x="16256" y="3875"/>
                    <a:pt x="16200" y="3136"/>
                    <a:pt x="16334" y="2473"/>
                  </a:cubicBezTo>
                  <a:cubicBezTo>
                    <a:pt x="16453" y="1887"/>
                    <a:pt x="16912" y="1257"/>
                    <a:pt x="17464" y="1257"/>
                  </a:cubicBezTo>
                  <a:cubicBezTo>
                    <a:pt x="17537" y="1257"/>
                    <a:pt x="17611" y="1268"/>
                    <a:pt x="17686" y="1291"/>
                  </a:cubicBezTo>
                  <a:cubicBezTo>
                    <a:pt x="18306" y="1484"/>
                    <a:pt x="18418" y="2336"/>
                    <a:pt x="18920" y="2748"/>
                  </a:cubicBezTo>
                  <a:cubicBezTo>
                    <a:pt x="19104" y="2899"/>
                    <a:pt x="19340" y="2972"/>
                    <a:pt x="19577" y="2972"/>
                  </a:cubicBezTo>
                  <a:cubicBezTo>
                    <a:pt x="19909" y="2972"/>
                    <a:pt x="20243" y="2829"/>
                    <a:pt x="20441" y="2562"/>
                  </a:cubicBezTo>
                  <a:cubicBezTo>
                    <a:pt x="20638" y="2298"/>
                    <a:pt x="20711" y="1942"/>
                    <a:pt x="20966" y="1735"/>
                  </a:cubicBezTo>
                  <a:cubicBezTo>
                    <a:pt x="21098" y="1628"/>
                    <a:pt x="21255" y="1581"/>
                    <a:pt x="21418" y="1581"/>
                  </a:cubicBezTo>
                  <a:cubicBezTo>
                    <a:pt x="21760" y="1581"/>
                    <a:pt x="22129" y="1788"/>
                    <a:pt x="22351" y="2070"/>
                  </a:cubicBezTo>
                  <a:cubicBezTo>
                    <a:pt x="22678" y="2485"/>
                    <a:pt x="22812" y="3020"/>
                    <a:pt x="23080" y="3476"/>
                  </a:cubicBezTo>
                  <a:cubicBezTo>
                    <a:pt x="23312" y="3866"/>
                    <a:pt x="23721" y="4217"/>
                    <a:pt x="24154" y="4217"/>
                  </a:cubicBezTo>
                  <a:cubicBezTo>
                    <a:pt x="24225" y="4217"/>
                    <a:pt x="24297" y="4208"/>
                    <a:pt x="24369" y="4187"/>
                  </a:cubicBezTo>
                  <a:cubicBezTo>
                    <a:pt x="25366" y="3905"/>
                    <a:pt x="25101" y="2066"/>
                    <a:pt x="26092" y="1761"/>
                  </a:cubicBezTo>
                  <a:cubicBezTo>
                    <a:pt x="26169" y="1737"/>
                    <a:pt x="26248" y="1726"/>
                    <a:pt x="26327" y="1726"/>
                  </a:cubicBezTo>
                  <a:cubicBezTo>
                    <a:pt x="26646" y="1726"/>
                    <a:pt x="26966" y="1904"/>
                    <a:pt x="27197" y="2137"/>
                  </a:cubicBezTo>
                  <a:cubicBezTo>
                    <a:pt x="27485" y="2428"/>
                    <a:pt x="27676" y="2801"/>
                    <a:pt x="27919" y="3130"/>
                  </a:cubicBezTo>
                  <a:cubicBezTo>
                    <a:pt x="28244" y="3571"/>
                    <a:pt x="28708" y="3955"/>
                    <a:pt x="29253" y="4006"/>
                  </a:cubicBezTo>
                  <a:cubicBezTo>
                    <a:pt x="29293" y="4009"/>
                    <a:pt x="29332" y="4011"/>
                    <a:pt x="29372" y="4011"/>
                  </a:cubicBezTo>
                  <a:cubicBezTo>
                    <a:pt x="30120" y="4011"/>
                    <a:pt x="30772" y="3362"/>
                    <a:pt x="31000" y="2635"/>
                  </a:cubicBezTo>
                  <a:lnTo>
                    <a:pt x="31000" y="2636"/>
                  </a:lnTo>
                  <a:cubicBezTo>
                    <a:pt x="31206" y="1983"/>
                    <a:pt x="31150" y="1285"/>
                    <a:pt x="31056" y="604"/>
                  </a:cubicBezTo>
                  <a:lnTo>
                    <a:pt x="31056" y="604"/>
                  </a:lnTo>
                  <a:cubicBezTo>
                    <a:pt x="30967" y="636"/>
                    <a:pt x="30874" y="651"/>
                    <a:pt x="30782" y="651"/>
                  </a:cubicBezTo>
                  <a:lnTo>
                    <a:pt x="461" y="36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2">
              <a:extLst>
                <a:ext uri="{FF2B5EF4-FFF2-40B4-BE49-F238E27FC236}">
                  <a16:creationId xmlns:a16="http://schemas.microsoft.com/office/drawing/2014/main" id="{8F9F165C-CECA-F02D-85E0-7BFD731BD273}"/>
                </a:ext>
              </a:extLst>
            </p:cNvPr>
            <p:cNvSpPr/>
            <p:nvPr/>
          </p:nvSpPr>
          <p:spPr>
            <a:xfrm>
              <a:off x="1841269" y="2212359"/>
              <a:ext cx="2569935" cy="413575"/>
            </a:xfrm>
            <a:custGeom>
              <a:avLst/>
              <a:gdLst/>
              <a:ahLst/>
              <a:cxnLst/>
              <a:rect l="l" t="t" r="r" b="b"/>
              <a:pathLst>
                <a:path w="31163" h="5015" extrusionOk="0">
                  <a:moveTo>
                    <a:pt x="86" y="0"/>
                  </a:moveTo>
                  <a:cubicBezTo>
                    <a:pt x="54" y="23"/>
                    <a:pt x="25" y="50"/>
                    <a:pt x="0" y="81"/>
                  </a:cubicBezTo>
                  <a:cubicBezTo>
                    <a:pt x="409" y="590"/>
                    <a:pt x="765" y="963"/>
                    <a:pt x="893" y="1657"/>
                  </a:cubicBezTo>
                  <a:cubicBezTo>
                    <a:pt x="1031" y="2407"/>
                    <a:pt x="1024" y="3226"/>
                    <a:pt x="1461" y="3851"/>
                  </a:cubicBezTo>
                  <a:cubicBezTo>
                    <a:pt x="1792" y="4323"/>
                    <a:pt x="2363" y="4612"/>
                    <a:pt x="2937" y="4612"/>
                  </a:cubicBezTo>
                  <a:cubicBezTo>
                    <a:pt x="2991" y="4612"/>
                    <a:pt x="3045" y="4610"/>
                    <a:pt x="3099" y="4605"/>
                  </a:cubicBezTo>
                  <a:cubicBezTo>
                    <a:pt x="3726" y="4544"/>
                    <a:pt x="4305" y="4124"/>
                    <a:pt x="4561" y="3547"/>
                  </a:cubicBezTo>
                  <a:cubicBezTo>
                    <a:pt x="4810" y="2985"/>
                    <a:pt x="4755" y="2327"/>
                    <a:pt x="4981" y="1754"/>
                  </a:cubicBezTo>
                  <a:cubicBezTo>
                    <a:pt x="5146" y="1337"/>
                    <a:pt x="5597" y="983"/>
                    <a:pt x="6004" y="983"/>
                  </a:cubicBezTo>
                  <a:cubicBezTo>
                    <a:pt x="6156" y="983"/>
                    <a:pt x="6303" y="1033"/>
                    <a:pt x="6425" y="1148"/>
                  </a:cubicBezTo>
                  <a:cubicBezTo>
                    <a:pt x="6695" y="1402"/>
                    <a:pt x="6689" y="1822"/>
                    <a:pt x="6795" y="2180"/>
                  </a:cubicBezTo>
                  <a:cubicBezTo>
                    <a:pt x="6959" y="2748"/>
                    <a:pt x="7471" y="3202"/>
                    <a:pt x="8057" y="3296"/>
                  </a:cubicBezTo>
                  <a:cubicBezTo>
                    <a:pt x="8137" y="3309"/>
                    <a:pt x="8217" y="3315"/>
                    <a:pt x="8298" y="3315"/>
                  </a:cubicBezTo>
                  <a:cubicBezTo>
                    <a:pt x="8808" y="3315"/>
                    <a:pt x="9315" y="3060"/>
                    <a:pt x="9608" y="2639"/>
                  </a:cubicBezTo>
                  <a:cubicBezTo>
                    <a:pt x="10046" y="2009"/>
                    <a:pt x="10090" y="1013"/>
                    <a:pt x="10813" y="751"/>
                  </a:cubicBezTo>
                  <a:cubicBezTo>
                    <a:pt x="10907" y="717"/>
                    <a:pt x="11003" y="702"/>
                    <a:pt x="11097" y="702"/>
                  </a:cubicBezTo>
                  <a:cubicBezTo>
                    <a:pt x="11617" y="702"/>
                    <a:pt x="12113" y="1172"/>
                    <a:pt x="12316" y="1686"/>
                  </a:cubicBezTo>
                  <a:cubicBezTo>
                    <a:pt x="12555" y="2293"/>
                    <a:pt x="12553" y="2977"/>
                    <a:pt x="12778" y="3590"/>
                  </a:cubicBezTo>
                  <a:cubicBezTo>
                    <a:pt x="13004" y="4201"/>
                    <a:pt x="13482" y="4737"/>
                    <a:pt x="14102" y="4936"/>
                  </a:cubicBezTo>
                  <a:cubicBezTo>
                    <a:pt x="14265" y="4989"/>
                    <a:pt x="14437" y="5014"/>
                    <a:pt x="14608" y="5014"/>
                  </a:cubicBezTo>
                  <a:cubicBezTo>
                    <a:pt x="15093" y="5014"/>
                    <a:pt x="15577" y="4810"/>
                    <a:pt x="15860" y="4421"/>
                  </a:cubicBezTo>
                  <a:cubicBezTo>
                    <a:pt x="16258" y="3874"/>
                    <a:pt x="16201" y="3134"/>
                    <a:pt x="16335" y="2472"/>
                  </a:cubicBezTo>
                  <a:cubicBezTo>
                    <a:pt x="16453" y="1888"/>
                    <a:pt x="16913" y="1256"/>
                    <a:pt x="17465" y="1256"/>
                  </a:cubicBezTo>
                  <a:cubicBezTo>
                    <a:pt x="17537" y="1256"/>
                    <a:pt x="17612" y="1267"/>
                    <a:pt x="17687" y="1291"/>
                  </a:cubicBezTo>
                  <a:cubicBezTo>
                    <a:pt x="18307" y="1484"/>
                    <a:pt x="18420" y="2336"/>
                    <a:pt x="18923" y="2748"/>
                  </a:cubicBezTo>
                  <a:cubicBezTo>
                    <a:pt x="19106" y="2899"/>
                    <a:pt x="19341" y="2971"/>
                    <a:pt x="19577" y="2971"/>
                  </a:cubicBezTo>
                  <a:cubicBezTo>
                    <a:pt x="19909" y="2971"/>
                    <a:pt x="20244" y="2828"/>
                    <a:pt x="20443" y="2561"/>
                  </a:cubicBezTo>
                  <a:cubicBezTo>
                    <a:pt x="20640" y="2298"/>
                    <a:pt x="20714" y="1942"/>
                    <a:pt x="20967" y="1735"/>
                  </a:cubicBezTo>
                  <a:cubicBezTo>
                    <a:pt x="21100" y="1627"/>
                    <a:pt x="21256" y="1581"/>
                    <a:pt x="21419" y="1581"/>
                  </a:cubicBezTo>
                  <a:cubicBezTo>
                    <a:pt x="21762" y="1581"/>
                    <a:pt x="22130" y="1787"/>
                    <a:pt x="22352" y="2069"/>
                  </a:cubicBezTo>
                  <a:cubicBezTo>
                    <a:pt x="22680" y="2485"/>
                    <a:pt x="22815" y="3017"/>
                    <a:pt x="23083" y="3474"/>
                  </a:cubicBezTo>
                  <a:cubicBezTo>
                    <a:pt x="23314" y="3867"/>
                    <a:pt x="23723" y="4217"/>
                    <a:pt x="24156" y="4217"/>
                  </a:cubicBezTo>
                  <a:cubicBezTo>
                    <a:pt x="24227" y="4217"/>
                    <a:pt x="24299" y="4207"/>
                    <a:pt x="24371" y="4187"/>
                  </a:cubicBezTo>
                  <a:cubicBezTo>
                    <a:pt x="25368" y="3903"/>
                    <a:pt x="25103" y="2064"/>
                    <a:pt x="26093" y="1761"/>
                  </a:cubicBezTo>
                  <a:cubicBezTo>
                    <a:pt x="26171" y="1737"/>
                    <a:pt x="26251" y="1726"/>
                    <a:pt x="26330" y="1726"/>
                  </a:cubicBezTo>
                  <a:cubicBezTo>
                    <a:pt x="26650" y="1726"/>
                    <a:pt x="26970" y="1903"/>
                    <a:pt x="27198" y="2137"/>
                  </a:cubicBezTo>
                  <a:cubicBezTo>
                    <a:pt x="27485" y="2428"/>
                    <a:pt x="27679" y="2800"/>
                    <a:pt x="27921" y="3129"/>
                  </a:cubicBezTo>
                  <a:cubicBezTo>
                    <a:pt x="28247" y="3571"/>
                    <a:pt x="28709" y="3954"/>
                    <a:pt x="29255" y="4004"/>
                  </a:cubicBezTo>
                  <a:cubicBezTo>
                    <a:pt x="29295" y="4008"/>
                    <a:pt x="29335" y="4010"/>
                    <a:pt x="29375" y="4010"/>
                  </a:cubicBezTo>
                  <a:cubicBezTo>
                    <a:pt x="30123" y="4010"/>
                    <a:pt x="30775" y="3361"/>
                    <a:pt x="31002" y="2634"/>
                  </a:cubicBezTo>
                  <a:cubicBezTo>
                    <a:pt x="31149" y="2168"/>
                    <a:pt x="31163" y="1679"/>
                    <a:pt x="31123" y="1190"/>
                  </a:cubicBezTo>
                  <a:lnTo>
                    <a:pt x="31123" y="1190"/>
                  </a:lnTo>
                  <a:cubicBezTo>
                    <a:pt x="31105" y="1402"/>
                    <a:pt x="31064" y="1612"/>
                    <a:pt x="31002" y="1815"/>
                  </a:cubicBezTo>
                  <a:lnTo>
                    <a:pt x="31001" y="1817"/>
                  </a:lnTo>
                  <a:cubicBezTo>
                    <a:pt x="30774" y="2544"/>
                    <a:pt x="30121" y="3193"/>
                    <a:pt x="29372" y="3193"/>
                  </a:cubicBezTo>
                  <a:cubicBezTo>
                    <a:pt x="29333" y="3193"/>
                    <a:pt x="29293" y="3191"/>
                    <a:pt x="29253" y="3188"/>
                  </a:cubicBezTo>
                  <a:cubicBezTo>
                    <a:pt x="28709" y="3136"/>
                    <a:pt x="28245" y="2753"/>
                    <a:pt x="27919" y="2310"/>
                  </a:cubicBezTo>
                  <a:cubicBezTo>
                    <a:pt x="27677" y="1981"/>
                    <a:pt x="27485" y="1610"/>
                    <a:pt x="27197" y="1319"/>
                  </a:cubicBezTo>
                  <a:cubicBezTo>
                    <a:pt x="26966" y="1085"/>
                    <a:pt x="26648" y="908"/>
                    <a:pt x="26329" y="908"/>
                  </a:cubicBezTo>
                  <a:cubicBezTo>
                    <a:pt x="26249" y="908"/>
                    <a:pt x="26170" y="919"/>
                    <a:pt x="26092" y="942"/>
                  </a:cubicBezTo>
                  <a:cubicBezTo>
                    <a:pt x="25102" y="1246"/>
                    <a:pt x="25366" y="3086"/>
                    <a:pt x="24369" y="3369"/>
                  </a:cubicBezTo>
                  <a:cubicBezTo>
                    <a:pt x="24298" y="3389"/>
                    <a:pt x="24226" y="3399"/>
                    <a:pt x="24155" y="3399"/>
                  </a:cubicBezTo>
                  <a:cubicBezTo>
                    <a:pt x="23722" y="3399"/>
                    <a:pt x="23312" y="3048"/>
                    <a:pt x="23082" y="2656"/>
                  </a:cubicBezTo>
                  <a:cubicBezTo>
                    <a:pt x="22812" y="2202"/>
                    <a:pt x="22678" y="1666"/>
                    <a:pt x="22351" y="1250"/>
                  </a:cubicBezTo>
                  <a:cubicBezTo>
                    <a:pt x="22129" y="969"/>
                    <a:pt x="21760" y="762"/>
                    <a:pt x="21418" y="762"/>
                  </a:cubicBezTo>
                  <a:cubicBezTo>
                    <a:pt x="21255" y="762"/>
                    <a:pt x="21098" y="809"/>
                    <a:pt x="20966" y="917"/>
                  </a:cubicBezTo>
                  <a:cubicBezTo>
                    <a:pt x="20713" y="1122"/>
                    <a:pt x="20638" y="1479"/>
                    <a:pt x="20441" y="1742"/>
                  </a:cubicBezTo>
                  <a:cubicBezTo>
                    <a:pt x="20243" y="2010"/>
                    <a:pt x="19908" y="2153"/>
                    <a:pt x="19576" y="2153"/>
                  </a:cubicBezTo>
                  <a:cubicBezTo>
                    <a:pt x="19339" y="2153"/>
                    <a:pt x="19105" y="2081"/>
                    <a:pt x="18922" y="1929"/>
                  </a:cubicBezTo>
                  <a:cubicBezTo>
                    <a:pt x="18456" y="1548"/>
                    <a:pt x="18324" y="795"/>
                    <a:pt x="17820" y="529"/>
                  </a:cubicBezTo>
                  <a:lnTo>
                    <a:pt x="17117" y="522"/>
                  </a:lnTo>
                  <a:cubicBezTo>
                    <a:pt x="16727" y="713"/>
                    <a:pt x="16426" y="1197"/>
                    <a:pt x="16334" y="1654"/>
                  </a:cubicBezTo>
                  <a:cubicBezTo>
                    <a:pt x="16200" y="2316"/>
                    <a:pt x="16258" y="3055"/>
                    <a:pt x="15860" y="3602"/>
                  </a:cubicBezTo>
                  <a:cubicBezTo>
                    <a:pt x="15576" y="3992"/>
                    <a:pt x="15093" y="4196"/>
                    <a:pt x="14609" y="4196"/>
                  </a:cubicBezTo>
                  <a:cubicBezTo>
                    <a:pt x="14437" y="4196"/>
                    <a:pt x="14265" y="4170"/>
                    <a:pt x="14102" y="4118"/>
                  </a:cubicBezTo>
                  <a:cubicBezTo>
                    <a:pt x="13480" y="3919"/>
                    <a:pt x="13004" y="3383"/>
                    <a:pt x="12778" y="2771"/>
                  </a:cubicBezTo>
                  <a:cubicBezTo>
                    <a:pt x="12552" y="2158"/>
                    <a:pt x="12555" y="1478"/>
                    <a:pt x="12314" y="868"/>
                  </a:cubicBezTo>
                  <a:cubicBezTo>
                    <a:pt x="12258" y="729"/>
                    <a:pt x="12185" y="597"/>
                    <a:pt x="12095" y="474"/>
                  </a:cubicBezTo>
                  <a:lnTo>
                    <a:pt x="10242" y="457"/>
                  </a:lnTo>
                  <a:cubicBezTo>
                    <a:pt x="10006" y="871"/>
                    <a:pt x="9886" y="1420"/>
                    <a:pt x="9606" y="1821"/>
                  </a:cubicBezTo>
                  <a:cubicBezTo>
                    <a:pt x="9315" y="2241"/>
                    <a:pt x="8807" y="2497"/>
                    <a:pt x="8298" y="2497"/>
                  </a:cubicBezTo>
                  <a:cubicBezTo>
                    <a:pt x="8217" y="2497"/>
                    <a:pt x="8136" y="2491"/>
                    <a:pt x="8056" y="2478"/>
                  </a:cubicBezTo>
                  <a:cubicBezTo>
                    <a:pt x="7472" y="2381"/>
                    <a:pt x="6959" y="1929"/>
                    <a:pt x="6793" y="1361"/>
                  </a:cubicBezTo>
                  <a:cubicBezTo>
                    <a:pt x="6700" y="1045"/>
                    <a:pt x="6695" y="678"/>
                    <a:pt x="6506" y="422"/>
                  </a:cubicBezTo>
                  <a:lnTo>
                    <a:pt x="5380" y="411"/>
                  </a:lnTo>
                  <a:cubicBezTo>
                    <a:pt x="5206" y="550"/>
                    <a:pt x="5060" y="736"/>
                    <a:pt x="4981" y="935"/>
                  </a:cubicBezTo>
                  <a:cubicBezTo>
                    <a:pt x="4755" y="1508"/>
                    <a:pt x="4810" y="2167"/>
                    <a:pt x="4561" y="2729"/>
                  </a:cubicBezTo>
                  <a:cubicBezTo>
                    <a:pt x="4305" y="3306"/>
                    <a:pt x="3726" y="3725"/>
                    <a:pt x="3099" y="3785"/>
                  </a:cubicBezTo>
                  <a:cubicBezTo>
                    <a:pt x="3045" y="3790"/>
                    <a:pt x="2991" y="3793"/>
                    <a:pt x="2937" y="3793"/>
                  </a:cubicBezTo>
                  <a:cubicBezTo>
                    <a:pt x="2363" y="3793"/>
                    <a:pt x="1792" y="3503"/>
                    <a:pt x="1461" y="3033"/>
                  </a:cubicBezTo>
                  <a:cubicBezTo>
                    <a:pt x="1024" y="2407"/>
                    <a:pt x="1031" y="1588"/>
                    <a:pt x="893" y="838"/>
                  </a:cubicBezTo>
                  <a:cubicBezTo>
                    <a:pt x="863" y="677"/>
                    <a:pt x="818" y="519"/>
                    <a:pt x="755" y="367"/>
                  </a:cubicBezTo>
                  <a:lnTo>
                    <a:pt x="463" y="366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2">
              <a:extLst>
                <a:ext uri="{FF2B5EF4-FFF2-40B4-BE49-F238E27FC236}">
                  <a16:creationId xmlns:a16="http://schemas.microsoft.com/office/drawing/2014/main" id="{43B74F76-4B1F-6AE4-59F8-A156B425FB02}"/>
                </a:ext>
              </a:extLst>
            </p:cNvPr>
            <p:cNvSpPr/>
            <p:nvPr/>
          </p:nvSpPr>
          <p:spPr>
            <a:xfrm>
              <a:off x="-487601" y="1079248"/>
              <a:ext cx="2482929" cy="1241811"/>
            </a:xfrm>
            <a:custGeom>
              <a:avLst/>
              <a:gdLst/>
              <a:ahLst/>
              <a:cxnLst/>
              <a:rect l="l" t="t" r="r" b="b"/>
              <a:pathLst>
                <a:path w="28658" h="14333" extrusionOk="0">
                  <a:moveTo>
                    <a:pt x="14341" y="0"/>
                  </a:moveTo>
                  <a:cubicBezTo>
                    <a:pt x="13741" y="0"/>
                    <a:pt x="13142" y="228"/>
                    <a:pt x="12674" y="683"/>
                  </a:cubicBezTo>
                  <a:lnTo>
                    <a:pt x="408" y="12615"/>
                  </a:lnTo>
                  <a:cubicBezTo>
                    <a:pt x="10" y="13000"/>
                    <a:pt x="1" y="13634"/>
                    <a:pt x="386" y="14031"/>
                  </a:cubicBezTo>
                  <a:cubicBezTo>
                    <a:pt x="581" y="14232"/>
                    <a:pt x="841" y="14333"/>
                    <a:pt x="1102" y="14333"/>
                  </a:cubicBezTo>
                  <a:cubicBezTo>
                    <a:pt x="1354" y="14333"/>
                    <a:pt x="1607" y="14238"/>
                    <a:pt x="1801" y="14047"/>
                  </a:cubicBezTo>
                  <a:lnTo>
                    <a:pt x="14068" y="2116"/>
                  </a:lnTo>
                  <a:cubicBezTo>
                    <a:pt x="14144" y="2040"/>
                    <a:pt x="14243" y="2003"/>
                    <a:pt x="14342" y="2003"/>
                  </a:cubicBezTo>
                  <a:cubicBezTo>
                    <a:pt x="14441" y="2003"/>
                    <a:pt x="14540" y="2040"/>
                    <a:pt x="14616" y="2116"/>
                  </a:cubicBezTo>
                  <a:lnTo>
                    <a:pt x="26882" y="14047"/>
                  </a:lnTo>
                  <a:cubicBezTo>
                    <a:pt x="27067" y="14228"/>
                    <a:pt x="27315" y="14330"/>
                    <a:pt x="27573" y="14330"/>
                  </a:cubicBezTo>
                  <a:cubicBezTo>
                    <a:pt x="27575" y="14330"/>
                    <a:pt x="27576" y="14330"/>
                    <a:pt x="27578" y="14330"/>
                  </a:cubicBezTo>
                  <a:lnTo>
                    <a:pt x="27580" y="14330"/>
                  </a:lnTo>
                  <a:cubicBezTo>
                    <a:pt x="27986" y="14330"/>
                    <a:pt x="28351" y="14084"/>
                    <a:pt x="28505" y="13707"/>
                  </a:cubicBezTo>
                  <a:cubicBezTo>
                    <a:pt x="28658" y="13330"/>
                    <a:pt x="28566" y="12899"/>
                    <a:pt x="28275" y="12615"/>
                  </a:cubicBezTo>
                  <a:lnTo>
                    <a:pt x="16009" y="683"/>
                  </a:lnTo>
                  <a:cubicBezTo>
                    <a:pt x="15542" y="228"/>
                    <a:pt x="14941" y="0"/>
                    <a:pt x="14341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2">
              <a:extLst>
                <a:ext uri="{FF2B5EF4-FFF2-40B4-BE49-F238E27FC236}">
                  <a16:creationId xmlns:a16="http://schemas.microsoft.com/office/drawing/2014/main" id="{540EA549-27A7-111B-046E-4D684777D319}"/>
                </a:ext>
              </a:extLst>
            </p:cNvPr>
            <p:cNvSpPr/>
            <p:nvPr/>
          </p:nvSpPr>
          <p:spPr>
            <a:xfrm>
              <a:off x="-317911" y="2258871"/>
              <a:ext cx="81560" cy="60614"/>
            </a:xfrm>
            <a:custGeom>
              <a:avLst/>
              <a:gdLst/>
              <a:ahLst/>
              <a:cxnLst/>
              <a:rect l="l" t="t" r="r" b="b"/>
              <a:pathLst>
                <a:path w="989" h="735" extrusionOk="0">
                  <a:moveTo>
                    <a:pt x="989" y="0"/>
                  </a:moveTo>
                  <a:lnTo>
                    <a:pt x="508" y="468"/>
                  </a:lnTo>
                  <a:cubicBezTo>
                    <a:pt x="369" y="605"/>
                    <a:pt x="192" y="698"/>
                    <a:pt x="1" y="734"/>
                  </a:cubicBezTo>
                  <a:cubicBezTo>
                    <a:pt x="195" y="698"/>
                    <a:pt x="373" y="605"/>
                    <a:pt x="514" y="467"/>
                  </a:cubicBezTo>
                  <a:lnTo>
                    <a:pt x="989" y="4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rgbClr val="D5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2">
              <a:extLst>
                <a:ext uri="{FF2B5EF4-FFF2-40B4-BE49-F238E27FC236}">
                  <a16:creationId xmlns:a16="http://schemas.microsoft.com/office/drawing/2014/main" id="{1C598B87-D741-FE3D-8D59-8AF31C24BC66}"/>
                </a:ext>
              </a:extLst>
            </p:cNvPr>
            <p:cNvSpPr/>
            <p:nvPr/>
          </p:nvSpPr>
          <p:spPr>
            <a:xfrm>
              <a:off x="-121142" y="1304551"/>
              <a:ext cx="873661" cy="842570"/>
            </a:xfrm>
            <a:custGeom>
              <a:avLst/>
              <a:gdLst/>
              <a:ahLst/>
              <a:cxnLst/>
              <a:rect l="l" t="t" r="r" b="b"/>
              <a:pathLst>
                <a:path w="10594" h="10217" extrusionOk="0">
                  <a:moveTo>
                    <a:pt x="10594" y="0"/>
                  </a:moveTo>
                  <a:cubicBezTo>
                    <a:pt x="10576" y="4"/>
                    <a:pt x="10559" y="9"/>
                    <a:pt x="10542" y="15"/>
                  </a:cubicBezTo>
                  <a:lnTo>
                    <a:pt x="10542" y="15"/>
                  </a:lnTo>
                  <a:cubicBezTo>
                    <a:pt x="10559" y="9"/>
                    <a:pt x="10576" y="5"/>
                    <a:pt x="10594" y="2"/>
                  </a:cubicBezTo>
                  <a:lnTo>
                    <a:pt x="10594" y="0"/>
                  </a:lnTo>
                  <a:close/>
                  <a:moveTo>
                    <a:pt x="10542" y="15"/>
                  </a:moveTo>
                  <a:lnTo>
                    <a:pt x="10542" y="15"/>
                  </a:lnTo>
                  <a:cubicBezTo>
                    <a:pt x="10484" y="33"/>
                    <a:pt x="10432" y="65"/>
                    <a:pt x="10388" y="107"/>
                  </a:cubicBezTo>
                  <a:lnTo>
                    <a:pt x="0" y="10213"/>
                  </a:lnTo>
                  <a:lnTo>
                    <a:pt x="0" y="10217"/>
                  </a:lnTo>
                  <a:lnTo>
                    <a:pt x="10395" y="106"/>
                  </a:lnTo>
                  <a:cubicBezTo>
                    <a:pt x="10437" y="65"/>
                    <a:pt x="10487" y="34"/>
                    <a:pt x="10542" y="15"/>
                  </a:cubicBezTo>
                  <a:close/>
                </a:path>
              </a:pathLst>
            </a:custGeom>
            <a:solidFill>
              <a:srgbClr val="AB6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2">
              <a:extLst>
                <a:ext uri="{FF2B5EF4-FFF2-40B4-BE49-F238E27FC236}">
                  <a16:creationId xmlns:a16="http://schemas.microsoft.com/office/drawing/2014/main" id="{9A967BE1-4813-E05B-2E26-90133F20F5D6}"/>
                </a:ext>
              </a:extLst>
            </p:cNvPr>
            <p:cNvSpPr/>
            <p:nvPr/>
          </p:nvSpPr>
          <p:spPr>
            <a:xfrm>
              <a:off x="-236433" y="2146715"/>
              <a:ext cx="115372" cy="112568"/>
            </a:xfrm>
            <a:custGeom>
              <a:avLst/>
              <a:gdLst/>
              <a:ahLst/>
              <a:cxnLst/>
              <a:rect l="l" t="t" r="r" b="b"/>
              <a:pathLst>
                <a:path w="1399" h="1365" extrusionOk="0">
                  <a:moveTo>
                    <a:pt x="1398" y="1"/>
                  </a:moveTo>
                  <a:lnTo>
                    <a:pt x="1" y="1360"/>
                  </a:lnTo>
                  <a:lnTo>
                    <a:pt x="1" y="1364"/>
                  </a:lnTo>
                  <a:lnTo>
                    <a:pt x="1398" y="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D5C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2">
              <a:extLst>
                <a:ext uri="{FF2B5EF4-FFF2-40B4-BE49-F238E27FC236}">
                  <a16:creationId xmlns:a16="http://schemas.microsoft.com/office/drawing/2014/main" id="{D624F1BE-F58D-EA9C-352B-72D2E8F5F4D7}"/>
                </a:ext>
              </a:extLst>
            </p:cNvPr>
            <p:cNvSpPr/>
            <p:nvPr/>
          </p:nvSpPr>
          <p:spPr>
            <a:xfrm>
              <a:off x="1932149" y="2242708"/>
              <a:ext cx="412" cy="247"/>
            </a:xfrm>
            <a:custGeom>
              <a:avLst/>
              <a:gdLst/>
              <a:ahLst/>
              <a:cxnLst/>
              <a:rect l="l" t="t" r="r" b="b"/>
              <a:pathLst>
                <a:path w="5" h="3" extrusionOk="0">
                  <a:moveTo>
                    <a:pt x="0" y="1"/>
                  </a:moveTo>
                  <a:lnTo>
                    <a:pt x="0" y="2"/>
                  </a:lnTo>
                  <a:lnTo>
                    <a:pt x="5" y="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A4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2">
              <a:extLst>
                <a:ext uri="{FF2B5EF4-FFF2-40B4-BE49-F238E27FC236}">
                  <a16:creationId xmlns:a16="http://schemas.microsoft.com/office/drawing/2014/main" id="{326A15D1-4F36-8ED7-7610-BB389B48BB02}"/>
                </a:ext>
              </a:extLst>
            </p:cNvPr>
            <p:cNvSpPr/>
            <p:nvPr/>
          </p:nvSpPr>
          <p:spPr>
            <a:xfrm>
              <a:off x="1932149" y="2242708"/>
              <a:ext cx="412" cy="82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1"/>
                  </a:moveTo>
                  <a:lnTo>
                    <a:pt x="0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C2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2">
              <a:extLst>
                <a:ext uri="{FF2B5EF4-FFF2-40B4-BE49-F238E27FC236}">
                  <a16:creationId xmlns:a16="http://schemas.microsoft.com/office/drawing/2014/main" id="{AAA26463-50DC-DD88-8EB0-25CA4062FB94}"/>
                </a:ext>
              </a:extLst>
            </p:cNvPr>
            <p:cNvSpPr/>
            <p:nvPr/>
          </p:nvSpPr>
          <p:spPr>
            <a:xfrm>
              <a:off x="1923572" y="2201309"/>
              <a:ext cx="9649" cy="41646"/>
            </a:xfrm>
            <a:custGeom>
              <a:avLst/>
              <a:gdLst/>
              <a:ahLst/>
              <a:cxnLst/>
              <a:rect l="l" t="t" r="r" b="b"/>
              <a:pathLst>
                <a:path w="117" h="505" extrusionOk="0">
                  <a:moveTo>
                    <a:pt x="0" y="1"/>
                  </a:moveTo>
                  <a:lnTo>
                    <a:pt x="0" y="2"/>
                  </a:lnTo>
                  <a:cubicBezTo>
                    <a:pt x="78" y="158"/>
                    <a:pt x="113" y="330"/>
                    <a:pt x="104" y="504"/>
                  </a:cubicBezTo>
                  <a:lnTo>
                    <a:pt x="109" y="504"/>
                  </a:lnTo>
                  <a:cubicBezTo>
                    <a:pt x="117" y="330"/>
                    <a:pt x="79" y="157"/>
                    <a:pt x="0" y="1"/>
                  </a:cubicBezTo>
                  <a:close/>
                </a:path>
              </a:pathLst>
            </a:custGeom>
            <a:solidFill>
              <a:srgbClr val="401E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2">
              <a:extLst>
                <a:ext uri="{FF2B5EF4-FFF2-40B4-BE49-F238E27FC236}">
                  <a16:creationId xmlns:a16="http://schemas.microsoft.com/office/drawing/2014/main" id="{782F5BF8-9E9E-CD2E-EECC-DFEB6862CE2D}"/>
                </a:ext>
              </a:extLst>
            </p:cNvPr>
            <p:cNvSpPr/>
            <p:nvPr/>
          </p:nvSpPr>
          <p:spPr>
            <a:xfrm>
              <a:off x="1915985" y="2242873"/>
              <a:ext cx="16576" cy="45275"/>
            </a:xfrm>
            <a:custGeom>
              <a:avLst/>
              <a:gdLst/>
              <a:ahLst/>
              <a:cxnLst/>
              <a:rect l="l" t="t" r="r" b="b"/>
              <a:pathLst>
                <a:path w="201" h="549" extrusionOk="0">
                  <a:moveTo>
                    <a:pt x="196" y="0"/>
                  </a:moveTo>
                  <a:cubicBezTo>
                    <a:pt x="186" y="197"/>
                    <a:pt x="118" y="385"/>
                    <a:pt x="1" y="543"/>
                  </a:cubicBezTo>
                  <a:lnTo>
                    <a:pt x="1" y="548"/>
                  </a:lnTo>
                  <a:cubicBezTo>
                    <a:pt x="122" y="390"/>
                    <a:pt x="191" y="198"/>
                    <a:pt x="201" y="0"/>
                  </a:cubicBezTo>
                  <a:close/>
                </a:path>
              </a:pathLst>
            </a:custGeom>
            <a:solidFill>
              <a:srgbClr val="D5C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2">
              <a:extLst>
                <a:ext uri="{FF2B5EF4-FFF2-40B4-BE49-F238E27FC236}">
                  <a16:creationId xmlns:a16="http://schemas.microsoft.com/office/drawing/2014/main" id="{EC4C1215-1647-59DB-6412-B25D85657FDB}"/>
                </a:ext>
              </a:extLst>
            </p:cNvPr>
            <p:cNvSpPr/>
            <p:nvPr/>
          </p:nvSpPr>
          <p:spPr>
            <a:xfrm>
              <a:off x="1864855" y="2303404"/>
              <a:ext cx="35956" cy="16164"/>
            </a:xfrm>
            <a:custGeom>
              <a:avLst/>
              <a:gdLst/>
              <a:ahLst/>
              <a:cxnLst/>
              <a:rect l="l" t="t" r="r" b="b"/>
              <a:pathLst>
                <a:path w="436" h="196" extrusionOk="0">
                  <a:moveTo>
                    <a:pt x="434" y="0"/>
                  </a:moveTo>
                  <a:cubicBezTo>
                    <a:pt x="307" y="98"/>
                    <a:pt x="158" y="166"/>
                    <a:pt x="1" y="195"/>
                  </a:cubicBezTo>
                  <a:cubicBezTo>
                    <a:pt x="158" y="167"/>
                    <a:pt x="307" y="101"/>
                    <a:pt x="435" y="3"/>
                  </a:cubicBezTo>
                  <a:cubicBezTo>
                    <a:pt x="435" y="1"/>
                    <a:pt x="434" y="0"/>
                    <a:pt x="434" y="0"/>
                  </a:cubicBezTo>
                  <a:close/>
                </a:path>
              </a:pathLst>
            </a:custGeom>
            <a:solidFill>
              <a:srgbClr val="A4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2">
              <a:extLst>
                <a:ext uri="{FF2B5EF4-FFF2-40B4-BE49-F238E27FC236}">
                  <a16:creationId xmlns:a16="http://schemas.microsoft.com/office/drawing/2014/main" id="{5764F42D-A51A-65AA-3B7A-1F5884718CBE}"/>
                </a:ext>
              </a:extLst>
            </p:cNvPr>
            <p:cNvSpPr/>
            <p:nvPr/>
          </p:nvSpPr>
          <p:spPr>
            <a:xfrm>
              <a:off x="1900563" y="2303404"/>
              <a:ext cx="247" cy="247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1" y="0"/>
                  </a:moveTo>
                  <a:lnTo>
                    <a:pt x="2" y="3"/>
                  </a:ln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D5C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2">
              <a:extLst>
                <a:ext uri="{FF2B5EF4-FFF2-40B4-BE49-F238E27FC236}">
                  <a16:creationId xmlns:a16="http://schemas.microsoft.com/office/drawing/2014/main" id="{08B33D7E-2B63-D52B-DA43-5954096F33D9}"/>
                </a:ext>
              </a:extLst>
            </p:cNvPr>
            <p:cNvSpPr/>
            <p:nvPr/>
          </p:nvSpPr>
          <p:spPr>
            <a:xfrm>
              <a:off x="1900563" y="2287570"/>
              <a:ext cx="15504" cy="15999"/>
            </a:xfrm>
            <a:custGeom>
              <a:avLst/>
              <a:gdLst/>
              <a:ahLst/>
              <a:cxnLst/>
              <a:rect l="l" t="t" r="r" b="b"/>
              <a:pathLst>
                <a:path w="188" h="194" extrusionOk="0">
                  <a:moveTo>
                    <a:pt x="188" y="1"/>
                  </a:moveTo>
                  <a:cubicBezTo>
                    <a:pt x="161" y="36"/>
                    <a:pt x="133" y="70"/>
                    <a:pt x="102" y="101"/>
                  </a:cubicBezTo>
                  <a:cubicBezTo>
                    <a:pt x="70" y="133"/>
                    <a:pt x="36" y="164"/>
                    <a:pt x="1" y="192"/>
                  </a:cubicBezTo>
                  <a:lnTo>
                    <a:pt x="2" y="193"/>
                  </a:lnTo>
                  <a:cubicBezTo>
                    <a:pt x="73" y="140"/>
                    <a:pt x="134" y="77"/>
                    <a:pt x="188" y="6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D5C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2">
              <a:extLst>
                <a:ext uri="{FF2B5EF4-FFF2-40B4-BE49-F238E27FC236}">
                  <a16:creationId xmlns:a16="http://schemas.microsoft.com/office/drawing/2014/main" id="{902E96BC-CE1F-DF69-1C16-4DBDEED87C22}"/>
                </a:ext>
              </a:extLst>
            </p:cNvPr>
            <p:cNvSpPr/>
            <p:nvPr/>
          </p:nvSpPr>
          <p:spPr>
            <a:xfrm>
              <a:off x="-497050" y="1176879"/>
              <a:ext cx="2482908" cy="1148951"/>
            </a:xfrm>
            <a:custGeom>
              <a:avLst/>
              <a:gdLst/>
              <a:ahLst/>
              <a:cxnLst/>
              <a:rect l="l" t="t" r="r" b="b"/>
              <a:pathLst>
                <a:path w="28586" h="13228" extrusionOk="0">
                  <a:moveTo>
                    <a:pt x="14348" y="0"/>
                  </a:moveTo>
                  <a:lnTo>
                    <a:pt x="14348" y="2"/>
                  </a:lnTo>
                  <a:cubicBezTo>
                    <a:pt x="14246" y="2"/>
                    <a:pt x="14147" y="41"/>
                    <a:pt x="14074" y="113"/>
                  </a:cubicBezTo>
                  <a:lnTo>
                    <a:pt x="1808" y="12046"/>
                  </a:lnTo>
                  <a:cubicBezTo>
                    <a:pt x="1612" y="12242"/>
                    <a:pt x="1361" y="12335"/>
                    <a:pt x="1113" y="12335"/>
                  </a:cubicBezTo>
                  <a:cubicBezTo>
                    <a:pt x="753" y="12335"/>
                    <a:pt x="398" y="12139"/>
                    <a:pt x="224" y="11777"/>
                  </a:cubicBezTo>
                  <a:lnTo>
                    <a:pt x="224" y="11777"/>
                  </a:lnTo>
                  <a:cubicBezTo>
                    <a:pt x="0" y="12212"/>
                    <a:pt x="124" y="12743"/>
                    <a:pt x="516" y="13033"/>
                  </a:cubicBezTo>
                  <a:cubicBezTo>
                    <a:pt x="693" y="13163"/>
                    <a:pt x="900" y="13227"/>
                    <a:pt x="1106" y="13227"/>
                  </a:cubicBezTo>
                  <a:cubicBezTo>
                    <a:pt x="1358" y="13227"/>
                    <a:pt x="1609" y="13132"/>
                    <a:pt x="1801" y="12944"/>
                  </a:cubicBezTo>
                  <a:lnTo>
                    <a:pt x="2283" y="12476"/>
                  </a:lnTo>
                  <a:lnTo>
                    <a:pt x="3679" y="11117"/>
                  </a:lnTo>
                  <a:lnTo>
                    <a:pt x="14067" y="1013"/>
                  </a:lnTo>
                  <a:cubicBezTo>
                    <a:pt x="14125" y="956"/>
                    <a:pt x="14195" y="920"/>
                    <a:pt x="14274" y="906"/>
                  </a:cubicBezTo>
                  <a:cubicBezTo>
                    <a:pt x="14298" y="902"/>
                    <a:pt x="14323" y="899"/>
                    <a:pt x="14348" y="899"/>
                  </a:cubicBezTo>
                  <a:cubicBezTo>
                    <a:pt x="14451" y="899"/>
                    <a:pt x="14550" y="940"/>
                    <a:pt x="14623" y="1011"/>
                  </a:cubicBezTo>
                  <a:lnTo>
                    <a:pt x="26889" y="12943"/>
                  </a:lnTo>
                  <a:cubicBezTo>
                    <a:pt x="27081" y="13131"/>
                    <a:pt x="27332" y="13227"/>
                    <a:pt x="27584" y="13227"/>
                  </a:cubicBezTo>
                  <a:cubicBezTo>
                    <a:pt x="27799" y="13227"/>
                    <a:pt x="28014" y="13157"/>
                    <a:pt x="28195" y="13016"/>
                  </a:cubicBezTo>
                  <a:cubicBezTo>
                    <a:pt x="28230" y="12988"/>
                    <a:pt x="28264" y="12957"/>
                    <a:pt x="28295" y="12925"/>
                  </a:cubicBezTo>
                  <a:cubicBezTo>
                    <a:pt x="28463" y="12752"/>
                    <a:pt x="28563" y="12524"/>
                    <a:pt x="28576" y="12282"/>
                  </a:cubicBezTo>
                  <a:lnTo>
                    <a:pt x="28576" y="12281"/>
                  </a:lnTo>
                  <a:cubicBezTo>
                    <a:pt x="28586" y="12108"/>
                    <a:pt x="28549" y="11935"/>
                    <a:pt x="28472" y="11780"/>
                  </a:cubicBezTo>
                  <a:cubicBezTo>
                    <a:pt x="28428" y="11870"/>
                    <a:pt x="28371" y="11953"/>
                    <a:pt x="28302" y="12026"/>
                  </a:cubicBezTo>
                  <a:cubicBezTo>
                    <a:pt x="28105" y="12228"/>
                    <a:pt x="27845" y="12329"/>
                    <a:pt x="27584" y="12329"/>
                  </a:cubicBezTo>
                  <a:cubicBezTo>
                    <a:pt x="27334" y="12329"/>
                    <a:pt x="27083" y="12235"/>
                    <a:pt x="26889" y="12046"/>
                  </a:cubicBezTo>
                  <a:lnTo>
                    <a:pt x="14623" y="113"/>
                  </a:lnTo>
                  <a:cubicBezTo>
                    <a:pt x="14550" y="41"/>
                    <a:pt x="14451" y="2"/>
                    <a:pt x="14348" y="0"/>
                  </a:cubicBezTo>
                  <a:close/>
                </a:path>
              </a:pathLst>
            </a:custGeom>
            <a:solidFill>
              <a:srgbClr val="6235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2">
              <a:extLst>
                <a:ext uri="{FF2B5EF4-FFF2-40B4-BE49-F238E27FC236}">
                  <a16:creationId xmlns:a16="http://schemas.microsoft.com/office/drawing/2014/main" id="{927D77A9-645F-DA1B-59FA-87C79F604D14}"/>
                </a:ext>
              </a:extLst>
            </p:cNvPr>
            <p:cNvSpPr/>
            <p:nvPr/>
          </p:nvSpPr>
          <p:spPr>
            <a:xfrm>
              <a:off x="2491530" y="2729599"/>
              <a:ext cx="1174585" cy="492578"/>
            </a:xfrm>
            <a:custGeom>
              <a:avLst/>
              <a:gdLst/>
              <a:ahLst/>
              <a:cxnLst/>
              <a:rect l="l" t="t" r="r" b="b"/>
              <a:pathLst>
                <a:path w="14243" h="5973" extrusionOk="0">
                  <a:moveTo>
                    <a:pt x="175" y="0"/>
                  </a:moveTo>
                  <a:cubicBezTo>
                    <a:pt x="78" y="0"/>
                    <a:pt x="1" y="79"/>
                    <a:pt x="1" y="176"/>
                  </a:cubicBezTo>
                  <a:lnTo>
                    <a:pt x="1" y="5798"/>
                  </a:lnTo>
                  <a:cubicBezTo>
                    <a:pt x="1" y="5895"/>
                    <a:pt x="78" y="5972"/>
                    <a:pt x="175" y="5972"/>
                  </a:cubicBezTo>
                  <a:lnTo>
                    <a:pt x="14068" y="5972"/>
                  </a:lnTo>
                  <a:cubicBezTo>
                    <a:pt x="14165" y="5972"/>
                    <a:pt x="14242" y="5895"/>
                    <a:pt x="14242" y="5798"/>
                  </a:cubicBezTo>
                  <a:lnTo>
                    <a:pt x="14242" y="176"/>
                  </a:lnTo>
                  <a:cubicBezTo>
                    <a:pt x="14242" y="79"/>
                    <a:pt x="14165" y="0"/>
                    <a:pt x="1406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2">
              <a:extLst>
                <a:ext uri="{FF2B5EF4-FFF2-40B4-BE49-F238E27FC236}">
                  <a16:creationId xmlns:a16="http://schemas.microsoft.com/office/drawing/2014/main" id="{2094974C-AF87-D65C-5623-492241B45B51}"/>
                </a:ext>
              </a:extLst>
            </p:cNvPr>
            <p:cNvSpPr/>
            <p:nvPr/>
          </p:nvSpPr>
          <p:spPr>
            <a:xfrm>
              <a:off x="2464563" y="2702632"/>
              <a:ext cx="1228518" cy="546512"/>
            </a:xfrm>
            <a:custGeom>
              <a:avLst/>
              <a:gdLst/>
              <a:ahLst/>
              <a:cxnLst/>
              <a:rect l="l" t="t" r="r" b="b"/>
              <a:pathLst>
                <a:path w="14897" h="6627" extrusionOk="0">
                  <a:moveTo>
                    <a:pt x="7121" y="655"/>
                  </a:moveTo>
                  <a:lnTo>
                    <a:pt x="7121" y="3001"/>
                  </a:lnTo>
                  <a:lnTo>
                    <a:pt x="654" y="3001"/>
                  </a:lnTo>
                  <a:lnTo>
                    <a:pt x="654" y="1664"/>
                  </a:lnTo>
                  <a:cubicBezTo>
                    <a:pt x="654" y="1107"/>
                    <a:pt x="1106" y="655"/>
                    <a:pt x="1663" y="655"/>
                  </a:cubicBezTo>
                  <a:close/>
                  <a:moveTo>
                    <a:pt x="13232" y="655"/>
                  </a:moveTo>
                  <a:cubicBezTo>
                    <a:pt x="13789" y="656"/>
                    <a:pt x="14242" y="1107"/>
                    <a:pt x="14242" y="1664"/>
                  </a:cubicBezTo>
                  <a:lnTo>
                    <a:pt x="14242" y="3001"/>
                  </a:lnTo>
                  <a:lnTo>
                    <a:pt x="7775" y="3001"/>
                  </a:lnTo>
                  <a:lnTo>
                    <a:pt x="7775" y="655"/>
                  </a:lnTo>
                  <a:close/>
                  <a:moveTo>
                    <a:pt x="7122" y="3656"/>
                  </a:moveTo>
                  <a:lnTo>
                    <a:pt x="7122" y="5972"/>
                  </a:lnTo>
                  <a:lnTo>
                    <a:pt x="1665" y="5972"/>
                  </a:lnTo>
                  <a:cubicBezTo>
                    <a:pt x="1108" y="5972"/>
                    <a:pt x="655" y="5520"/>
                    <a:pt x="655" y="4962"/>
                  </a:cubicBezTo>
                  <a:lnTo>
                    <a:pt x="655" y="3656"/>
                  </a:lnTo>
                  <a:close/>
                  <a:moveTo>
                    <a:pt x="14243" y="3656"/>
                  </a:moveTo>
                  <a:lnTo>
                    <a:pt x="14243" y="4962"/>
                  </a:lnTo>
                  <a:cubicBezTo>
                    <a:pt x="14242" y="5520"/>
                    <a:pt x="13790" y="5972"/>
                    <a:pt x="13232" y="5972"/>
                  </a:cubicBezTo>
                  <a:lnTo>
                    <a:pt x="7776" y="5972"/>
                  </a:lnTo>
                  <a:lnTo>
                    <a:pt x="7776" y="3656"/>
                  </a:lnTo>
                  <a:close/>
                  <a:moveTo>
                    <a:pt x="1663" y="1"/>
                  </a:moveTo>
                  <a:cubicBezTo>
                    <a:pt x="745" y="1"/>
                    <a:pt x="0" y="746"/>
                    <a:pt x="0" y="1664"/>
                  </a:cubicBezTo>
                  <a:lnTo>
                    <a:pt x="0" y="4962"/>
                  </a:lnTo>
                  <a:cubicBezTo>
                    <a:pt x="0" y="5882"/>
                    <a:pt x="745" y="6625"/>
                    <a:pt x="1663" y="6627"/>
                  </a:cubicBezTo>
                  <a:lnTo>
                    <a:pt x="13232" y="6627"/>
                  </a:lnTo>
                  <a:cubicBezTo>
                    <a:pt x="14152" y="6625"/>
                    <a:pt x="14895" y="5882"/>
                    <a:pt x="14897" y="4962"/>
                  </a:cubicBezTo>
                  <a:lnTo>
                    <a:pt x="14897" y="1664"/>
                  </a:lnTo>
                  <a:cubicBezTo>
                    <a:pt x="14895" y="746"/>
                    <a:pt x="14152" y="1"/>
                    <a:pt x="13232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2">
              <a:extLst>
                <a:ext uri="{FF2B5EF4-FFF2-40B4-BE49-F238E27FC236}">
                  <a16:creationId xmlns:a16="http://schemas.microsoft.com/office/drawing/2014/main" id="{A59B75CF-EE00-FBAD-27B3-F71C95DCDADA}"/>
                </a:ext>
              </a:extLst>
            </p:cNvPr>
            <p:cNvSpPr/>
            <p:nvPr/>
          </p:nvSpPr>
          <p:spPr>
            <a:xfrm>
              <a:off x="943026" y="2693148"/>
              <a:ext cx="158750" cy="245423"/>
            </a:xfrm>
            <a:custGeom>
              <a:avLst/>
              <a:gdLst/>
              <a:ahLst/>
              <a:cxnLst/>
              <a:rect l="l" t="t" r="r" b="b"/>
              <a:pathLst>
                <a:path w="1925" h="2976" extrusionOk="0">
                  <a:moveTo>
                    <a:pt x="1557" y="1"/>
                  </a:moveTo>
                  <a:cubicBezTo>
                    <a:pt x="1203" y="1"/>
                    <a:pt x="132" y="1033"/>
                    <a:pt x="1" y="1162"/>
                  </a:cubicBezTo>
                  <a:cubicBezTo>
                    <a:pt x="89" y="1253"/>
                    <a:pt x="140" y="1374"/>
                    <a:pt x="141" y="1501"/>
                  </a:cubicBezTo>
                  <a:lnTo>
                    <a:pt x="147" y="1986"/>
                  </a:lnTo>
                  <a:cubicBezTo>
                    <a:pt x="148" y="2102"/>
                    <a:pt x="108" y="2215"/>
                    <a:pt x="33" y="2305"/>
                  </a:cubicBezTo>
                  <a:cubicBezTo>
                    <a:pt x="220" y="2399"/>
                    <a:pt x="1126" y="2855"/>
                    <a:pt x="1518" y="2959"/>
                  </a:cubicBezTo>
                  <a:lnTo>
                    <a:pt x="1519" y="2959"/>
                  </a:lnTo>
                  <a:cubicBezTo>
                    <a:pt x="1561" y="2970"/>
                    <a:pt x="1595" y="2975"/>
                    <a:pt x="1622" y="2975"/>
                  </a:cubicBezTo>
                  <a:cubicBezTo>
                    <a:pt x="1873" y="2975"/>
                    <a:pt x="1506" y="2509"/>
                    <a:pt x="1651" y="2098"/>
                  </a:cubicBezTo>
                  <a:cubicBezTo>
                    <a:pt x="1812" y="1644"/>
                    <a:pt x="1748" y="1326"/>
                    <a:pt x="1602" y="975"/>
                  </a:cubicBezTo>
                  <a:cubicBezTo>
                    <a:pt x="1457" y="623"/>
                    <a:pt x="1924" y="89"/>
                    <a:pt x="1592" y="5"/>
                  </a:cubicBezTo>
                  <a:cubicBezTo>
                    <a:pt x="1582" y="2"/>
                    <a:pt x="1570" y="1"/>
                    <a:pt x="1557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2">
              <a:extLst>
                <a:ext uri="{FF2B5EF4-FFF2-40B4-BE49-F238E27FC236}">
                  <a16:creationId xmlns:a16="http://schemas.microsoft.com/office/drawing/2014/main" id="{B59F6C14-24B1-71B8-C8A3-E63B09E2F096}"/>
                </a:ext>
              </a:extLst>
            </p:cNvPr>
            <p:cNvSpPr/>
            <p:nvPr/>
          </p:nvSpPr>
          <p:spPr>
            <a:xfrm>
              <a:off x="462567" y="2699581"/>
              <a:ext cx="159740" cy="245506"/>
            </a:xfrm>
            <a:custGeom>
              <a:avLst/>
              <a:gdLst/>
              <a:ahLst/>
              <a:cxnLst/>
              <a:rect l="l" t="t" r="r" b="b"/>
              <a:pathLst>
                <a:path w="1937" h="2977" extrusionOk="0">
                  <a:moveTo>
                    <a:pt x="369" y="1"/>
                  </a:moveTo>
                  <a:cubicBezTo>
                    <a:pt x="355" y="1"/>
                    <a:pt x="342" y="2"/>
                    <a:pt x="330" y="6"/>
                  </a:cubicBezTo>
                  <a:cubicBezTo>
                    <a:pt x="1" y="97"/>
                    <a:pt x="479" y="621"/>
                    <a:pt x="341" y="976"/>
                  </a:cubicBezTo>
                  <a:cubicBezTo>
                    <a:pt x="203" y="1331"/>
                    <a:pt x="147" y="1650"/>
                    <a:pt x="319" y="2100"/>
                  </a:cubicBezTo>
                  <a:cubicBezTo>
                    <a:pt x="473" y="2505"/>
                    <a:pt x="121" y="2977"/>
                    <a:pt x="364" y="2977"/>
                  </a:cubicBezTo>
                  <a:cubicBezTo>
                    <a:pt x="391" y="2977"/>
                    <a:pt x="426" y="2971"/>
                    <a:pt x="470" y="2958"/>
                  </a:cubicBezTo>
                  <a:cubicBezTo>
                    <a:pt x="851" y="2848"/>
                    <a:pt x="1713" y="2391"/>
                    <a:pt x="1926" y="2277"/>
                  </a:cubicBezTo>
                  <a:cubicBezTo>
                    <a:pt x="1888" y="2237"/>
                    <a:pt x="1858" y="2189"/>
                    <a:pt x="1837" y="2138"/>
                  </a:cubicBezTo>
                  <a:cubicBezTo>
                    <a:pt x="1813" y="2079"/>
                    <a:pt x="1800" y="2017"/>
                    <a:pt x="1799" y="1954"/>
                  </a:cubicBezTo>
                  <a:lnTo>
                    <a:pt x="1793" y="1469"/>
                  </a:lnTo>
                  <a:cubicBezTo>
                    <a:pt x="1792" y="1337"/>
                    <a:pt x="1843" y="1210"/>
                    <a:pt x="1937" y="1118"/>
                  </a:cubicBezTo>
                  <a:cubicBezTo>
                    <a:pt x="1765" y="958"/>
                    <a:pt x="719" y="1"/>
                    <a:pt x="369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2">
              <a:extLst>
                <a:ext uri="{FF2B5EF4-FFF2-40B4-BE49-F238E27FC236}">
                  <a16:creationId xmlns:a16="http://schemas.microsoft.com/office/drawing/2014/main" id="{9AE7797E-0497-93F1-EEB9-2832D855760B}"/>
                </a:ext>
              </a:extLst>
            </p:cNvPr>
            <p:cNvSpPr/>
            <p:nvPr/>
          </p:nvSpPr>
          <p:spPr>
            <a:xfrm>
              <a:off x="951026" y="2808851"/>
              <a:ext cx="4288" cy="58387"/>
            </a:xfrm>
            <a:custGeom>
              <a:avLst/>
              <a:gdLst/>
              <a:ahLst/>
              <a:cxnLst/>
              <a:rect l="l" t="t" r="r" b="b"/>
              <a:pathLst>
                <a:path w="52" h="708" extrusionOk="0">
                  <a:moveTo>
                    <a:pt x="33" y="1"/>
                  </a:moveTo>
                  <a:lnTo>
                    <a:pt x="1" y="695"/>
                  </a:lnTo>
                  <a:lnTo>
                    <a:pt x="36" y="708"/>
                  </a:lnTo>
                  <a:cubicBezTo>
                    <a:pt x="46" y="667"/>
                    <a:pt x="51" y="625"/>
                    <a:pt x="50" y="583"/>
                  </a:cubicBezTo>
                  <a:lnTo>
                    <a:pt x="44" y="98"/>
                  </a:lnTo>
                  <a:cubicBezTo>
                    <a:pt x="44" y="65"/>
                    <a:pt x="42" y="33"/>
                    <a:pt x="35" y="1"/>
                  </a:cubicBezTo>
                  <a:close/>
                </a:path>
              </a:pathLst>
            </a:custGeom>
            <a:solidFill>
              <a:srgbClr val="B65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2">
              <a:extLst>
                <a:ext uri="{FF2B5EF4-FFF2-40B4-BE49-F238E27FC236}">
                  <a16:creationId xmlns:a16="http://schemas.microsoft.com/office/drawing/2014/main" id="{19A5E914-EE8F-EBCD-679F-84093660D8F1}"/>
                </a:ext>
              </a:extLst>
            </p:cNvPr>
            <p:cNvSpPr/>
            <p:nvPr/>
          </p:nvSpPr>
          <p:spPr>
            <a:xfrm>
              <a:off x="953747" y="2765473"/>
              <a:ext cx="85024" cy="123949"/>
            </a:xfrm>
            <a:custGeom>
              <a:avLst/>
              <a:gdLst/>
              <a:ahLst/>
              <a:cxnLst/>
              <a:rect l="l" t="t" r="r" b="b"/>
              <a:pathLst>
                <a:path w="1031" h="1503" extrusionOk="0">
                  <a:moveTo>
                    <a:pt x="855" y="1"/>
                  </a:moveTo>
                  <a:cubicBezTo>
                    <a:pt x="699" y="1"/>
                    <a:pt x="6" y="522"/>
                    <a:pt x="0" y="527"/>
                  </a:cubicBezTo>
                  <a:cubicBezTo>
                    <a:pt x="7" y="559"/>
                    <a:pt x="11" y="591"/>
                    <a:pt x="11" y="624"/>
                  </a:cubicBezTo>
                  <a:lnTo>
                    <a:pt x="17" y="1109"/>
                  </a:lnTo>
                  <a:cubicBezTo>
                    <a:pt x="17" y="1151"/>
                    <a:pt x="13" y="1193"/>
                    <a:pt x="2" y="1234"/>
                  </a:cubicBezTo>
                  <a:cubicBezTo>
                    <a:pt x="148" y="1290"/>
                    <a:pt x="714" y="1502"/>
                    <a:pt x="842" y="1502"/>
                  </a:cubicBezTo>
                  <a:cubicBezTo>
                    <a:pt x="866" y="1502"/>
                    <a:pt x="875" y="1495"/>
                    <a:pt x="862" y="1477"/>
                  </a:cubicBezTo>
                  <a:cubicBezTo>
                    <a:pt x="567" y="1075"/>
                    <a:pt x="249" y="1065"/>
                    <a:pt x="796" y="822"/>
                  </a:cubicBezTo>
                  <a:cubicBezTo>
                    <a:pt x="1031" y="718"/>
                    <a:pt x="302" y="735"/>
                    <a:pt x="397" y="590"/>
                  </a:cubicBezTo>
                  <a:cubicBezTo>
                    <a:pt x="501" y="432"/>
                    <a:pt x="953" y="105"/>
                    <a:pt x="880" y="11"/>
                  </a:cubicBezTo>
                  <a:cubicBezTo>
                    <a:pt x="875" y="4"/>
                    <a:pt x="865" y="1"/>
                    <a:pt x="855" y="1"/>
                  </a:cubicBezTo>
                  <a:close/>
                </a:path>
              </a:pathLst>
            </a:custGeom>
            <a:solidFill>
              <a:srgbClr val="CA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2">
              <a:extLst>
                <a:ext uri="{FF2B5EF4-FFF2-40B4-BE49-F238E27FC236}">
                  <a16:creationId xmlns:a16="http://schemas.microsoft.com/office/drawing/2014/main" id="{63F19ED4-FA39-7B0B-2096-AEF3751B5E5C}"/>
                </a:ext>
              </a:extLst>
            </p:cNvPr>
            <p:cNvSpPr/>
            <p:nvPr/>
          </p:nvSpPr>
          <p:spPr>
            <a:xfrm>
              <a:off x="610432" y="2811572"/>
              <a:ext cx="6680" cy="60201"/>
            </a:xfrm>
            <a:custGeom>
              <a:avLst/>
              <a:gdLst/>
              <a:ahLst/>
              <a:cxnLst/>
              <a:rect l="l" t="t" r="r" b="b"/>
              <a:pathLst>
                <a:path w="81" h="730" extrusionOk="0">
                  <a:moveTo>
                    <a:pt x="12" y="0"/>
                  </a:moveTo>
                  <a:cubicBezTo>
                    <a:pt x="3" y="37"/>
                    <a:pt x="0" y="73"/>
                    <a:pt x="0" y="111"/>
                  </a:cubicBezTo>
                  <a:lnTo>
                    <a:pt x="6" y="596"/>
                  </a:lnTo>
                  <a:cubicBezTo>
                    <a:pt x="6" y="641"/>
                    <a:pt x="13" y="686"/>
                    <a:pt x="26" y="730"/>
                  </a:cubicBezTo>
                  <a:lnTo>
                    <a:pt x="80" y="707"/>
                  </a:lnTo>
                  <a:lnTo>
                    <a:pt x="33" y="1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B65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2">
              <a:extLst>
                <a:ext uri="{FF2B5EF4-FFF2-40B4-BE49-F238E27FC236}">
                  <a16:creationId xmlns:a16="http://schemas.microsoft.com/office/drawing/2014/main" id="{640DEBA4-5612-D2E4-5BF2-D88D59A6C917}"/>
                </a:ext>
              </a:extLst>
            </p:cNvPr>
            <p:cNvSpPr/>
            <p:nvPr/>
          </p:nvSpPr>
          <p:spPr>
            <a:xfrm>
              <a:off x="528294" y="2770833"/>
              <a:ext cx="84282" cy="123949"/>
            </a:xfrm>
            <a:custGeom>
              <a:avLst/>
              <a:gdLst/>
              <a:ahLst/>
              <a:cxnLst/>
              <a:rect l="l" t="t" r="r" b="b"/>
              <a:pathLst>
                <a:path w="1022" h="1503" extrusionOk="0">
                  <a:moveTo>
                    <a:pt x="164" y="1"/>
                  </a:moveTo>
                  <a:lnTo>
                    <a:pt x="164" y="2"/>
                  </a:lnTo>
                  <a:cubicBezTo>
                    <a:pt x="162" y="2"/>
                    <a:pt x="160" y="2"/>
                    <a:pt x="159" y="2"/>
                  </a:cubicBezTo>
                  <a:cubicBezTo>
                    <a:pt x="150" y="2"/>
                    <a:pt x="142" y="5"/>
                    <a:pt x="136" y="12"/>
                  </a:cubicBezTo>
                  <a:cubicBezTo>
                    <a:pt x="66" y="107"/>
                    <a:pt x="527" y="424"/>
                    <a:pt x="634" y="580"/>
                  </a:cubicBezTo>
                  <a:cubicBezTo>
                    <a:pt x="731" y="723"/>
                    <a:pt x="1" y="722"/>
                    <a:pt x="240" y="820"/>
                  </a:cubicBezTo>
                  <a:cubicBezTo>
                    <a:pt x="793" y="1051"/>
                    <a:pt x="473" y="1069"/>
                    <a:pt x="188" y="1477"/>
                  </a:cubicBezTo>
                  <a:cubicBezTo>
                    <a:pt x="177" y="1495"/>
                    <a:pt x="184" y="1502"/>
                    <a:pt x="206" y="1502"/>
                  </a:cubicBezTo>
                  <a:cubicBezTo>
                    <a:pt x="323" y="1502"/>
                    <a:pt x="849" y="1293"/>
                    <a:pt x="1022" y="1224"/>
                  </a:cubicBezTo>
                  <a:cubicBezTo>
                    <a:pt x="1009" y="1180"/>
                    <a:pt x="1002" y="1135"/>
                    <a:pt x="1002" y="1090"/>
                  </a:cubicBezTo>
                  <a:lnTo>
                    <a:pt x="996" y="605"/>
                  </a:lnTo>
                  <a:cubicBezTo>
                    <a:pt x="995" y="567"/>
                    <a:pt x="999" y="531"/>
                    <a:pt x="1008" y="493"/>
                  </a:cubicBezTo>
                  <a:cubicBezTo>
                    <a:pt x="891" y="411"/>
                    <a:pt x="307" y="1"/>
                    <a:pt x="164" y="1"/>
                  </a:cubicBezTo>
                  <a:close/>
                </a:path>
              </a:pathLst>
            </a:custGeom>
            <a:solidFill>
              <a:srgbClr val="CA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2">
              <a:extLst>
                <a:ext uri="{FF2B5EF4-FFF2-40B4-BE49-F238E27FC236}">
                  <a16:creationId xmlns:a16="http://schemas.microsoft.com/office/drawing/2014/main" id="{E5A24070-6A95-C35B-E0C2-BA1272FEF072}"/>
                </a:ext>
              </a:extLst>
            </p:cNvPr>
            <p:cNvSpPr/>
            <p:nvPr/>
          </p:nvSpPr>
          <p:spPr>
            <a:xfrm>
              <a:off x="610762" y="2776853"/>
              <a:ext cx="347765" cy="124031"/>
            </a:xfrm>
            <a:custGeom>
              <a:avLst/>
              <a:gdLst/>
              <a:ahLst/>
              <a:cxnLst/>
              <a:rect l="l" t="t" r="r" b="b"/>
              <a:pathLst>
                <a:path w="4217" h="1504" extrusionOk="0">
                  <a:moveTo>
                    <a:pt x="3721" y="0"/>
                  </a:moveTo>
                  <a:cubicBezTo>
                    <a:pt x="3718" y="0"/>
                    <a:pt x="3715" y="0"/>
                    <a:pt x="3712" y="1"/>
                  </a:cubicBezTo>
                  <a:lnTo>
                    <a:pt x="3290" y="5"/>
                  </a:lnTo>
                  <a:lnTo>
                    <a:pt x="2005" y="19"/>
                  </a:lnTo>
                  <a:lnTo>
                    <a:pt x="486" y="37"/>
                  </a:lnTo>
                  <a:cubicBezTo>
                    <a:pt x="358" y="39"/>
                    <a:pt x="235" y="91"/>
                    <a:pt x="144" y="182"/>
                  </a:cubicBezTo>
                  <a:cubicBezTo>
                    <a:pt x="51" y="275"/>
                    <a:pt x="1" y="401"/>
                    <a:pt x="2" y="533"/>
                  </a:cubicBezTo>
                  <a:lnTo>
                    <a:pt x="8" y="1019"/>
                  </a:lnTo>
                  <a:cubicBezTo>
                    <a:pt x="8" y="1082"/>
                    <a:pt x="19" y="1144"/>
                    <a:pt x="43" y="1203"/>
                  </a:cubicBezTo>
                  <a:cubicBezTo>
                    <a:pt x="95" y="1325"/>
                    <a:pt x="193" y="1421"/>
                    <a:pt x="317" y="1470"/>
                  </a:cubicBezTo>
                  <a:cubicBezTo>
                    <a:pt x="331" y="1475"/>
                    <a:pt x="346" y="1481"/>
                    <a:pt x="362" y="1485"/>
                  </a:cubicBezTo>
                  <a:cubicBezTo>
                    <a:pt x="403" y="1497"/>
                    <a:pt x="447" y="1504"/>
                    <a:pt x="490" y="1504"/>
                  </a:cubicBezTo>
                  <a:cubicBezTo>
                    <a:pt x="494" y="1504"/>
                    <a:pt x="498" y="1504"/>
                    <a:pt x="502" y="1504"/>
                  </a:cubicBezTo>
                  <a:lnTo>
                    <a:pt x="1052" y="1498"/>
                  </a:lnTo>
                  <a:lnTo>
                    <a:pt x="2797" y="1478"/>
                  </a:lnTo>
                  <a:lnTo>
                    <a:pt x="3737" y="1467"/>
                  </a:lnTo>
                  <a:cubicBezTo>
                    <a:pt x="3782" y="1466"/>
                    <a:pt x="3827" y="1459"/>
                    <a:pt x="3870" y="1446"/>
                  </a:cubicBezTo>
                  <a:cubicBezTo>
                    <a:pt x="4078" y="1381"/>
                    <a:pt x="4217" y="1189"/>
                    <a:pt x="4215" y="971"/>
                  </a:cubicBezTo>
                  <a:lnTo>
                    <a:pt x="4208" y="486"/>
                  </a:lnTo>
                  <a:cubicBezTo>
                    <a:pt x="4206" y="358"/>
                    <a:pt x="4156" y="237"/>
                    <a:pt x="4068" y="147"/>
                  </a:cubicBezTo>
                  <a:cubicBezTo>
                    <a:pt x="4009" y="86"/>
                    <a:pt x="3934" y="43"/>
                    <a:pt x="3853" y="20"/>
                  </a:cubicBezTo>
                  <a:cubicBezTo>
                    <a:pt x="3815" y="9"/>
                    <a:pt x="3777" y="3"/>
                    <a:pt x="3737" y="1"/>
                  </a:cubicBezTo>
                  <a:cubicBezTo>
                    <a:pt x="3732" y="1"/>
                    <a:pt x="3726" y="0"/>
                    <a:pt x="3721" y="0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2">
              <a:extLst>
                <a:ext uri="{FF2B5EF4-FFF2-40B4-BE49-F238E27FC236}">
                  <a16:creationId xmlns:a16="http://schemas.microsoft.com/office/drawing/2014/main" id="{8A81D306-F308-A18C-8811-38D16A1518E7}"/>
                </a:ext>
              </a:extLst>
            </p:cNvPr>
            <p:cNvSpPr/>
            <p:nvPr/>
          </p:nvSpPr>
          <p:spPr>
            <a:xfrm>
              <a:off x="610762" y="2781719"/>
              <a:ext cx="30018" cy="117516"/>
            </a:xfrm>
            <a:custGeom>
              <a:avLst/>
              <a:gdLst/>
              <a:ahLst/>
              <a:cxnLst/>
              <a:rect l="l" t="t" r="r" b="b"/>
              <a:pathLst>
                <a:path w="364" h="1425" extrusionOk="0">
                  <a:moveTo>
                    <a:pt x="346" y="1"/>
                  </a:moveTo>
                  <a:cubicBezTo>
                    <a:pt x="271" y="23"/>
                    <a:pt x="200" y="65"/>
                    <a:pt x="144" y="123"/>
                  </a:cubicBezTo>
                  <a:cubicBezTo>
                    <a:pt x="51" y="216"/>
                    <a:pt x="1" y="342"/>
                    <a:pt x="2" y="474"/>
                  </a:cubicBezTo>
                  <a:lnTo>
                    <a:pt x="8" y="960"/>
                  </a:lnTo>
                  <a:cubicBezTo>
                    <a:pt x="8" y="1021"/>
                    <a:pt x="20" y="1085"/>
                    <a:pt x="44" y="1142"/>
                  </a:cubicBezTo>
                  <a:cubicBezTo>
                    <a:pt x="96" y="1265"/>
                    <a:pt x="195" y="1362"/>
                    <a:pt x="318" y="1411"/>
                  </a:cubicBezTo>
                  <a:cubicBezTo>
                    <a:pt x="332" y="1416"/>
                    <a:pt x="348" y="1421"/>
                    <a:pt x="363" y="1425"/>
                  </a:cubicBezTo>
                  <a:lnTo>
                    <a:pt x="346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2">
              <a:extLst>
                <a:ext uri="{FF2B5EF4-FFF2-40B4-BE49-F238E27FC236}">
                  <a16:creationId xmlns:a16="http://schemas.microsoft.com/office/drawing/2014/main" id="{92D95E37-A6D4-1552-F185-9BCD71AEF0B3}"/>
                </a:ext>
              </a:extLst>
            </p:cNvPr>
            <p:cNvSpPr/>
            <p:nvPr/>
          </p:nvSpPr>
          <p:spPr>
            <a:xfrm>
              <a:off x="639296" y="2779575"/>
              <a:ext cx="49728" cy="121310"/>
            </a:xfrm>
            <a:custGeom>
              <a:avLst/>
              <a:gdLst/>
              <a:ahLst/>
              <a:cxnLst/>
              <a:rect l="l" t="t" r="r" b="b"/>
              <a:pathLst>
                <a:path w="603" h="1471" extrusionOk="0">
                  <a:moveTo>
                    <a:pt x="585" y="0"/>
                  </a:moveTo>
                  <a:lnTo>
                    <a:pt x="140" y="4"/>
                  </a:lnTo>
                  <a:cubicBezTo>
                    <a:pt x="92" y="4"/>
                    <a:pt x="45" y="13"/>
                    <a:pt x="0" y="27"/>
                  </a:cubicBezTo>
                  <a:lnTo>
                    <a:pt x="16" y="1451"/>
                  </a:lnTo>
                  <a:cubicBezTo>
                    <a:pt x="62" y="1465"/>
                    <a:pt x="109" y="1471"/>
                    <a:pt x="156" y="1471"/>
                  </a:cubicBezTo>
                  <a:lnTo>
                    <a:pt x="602" y="1465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2">
              <a:extLst>
                <a:ext uri="{FF2B5EF4-FFF2-40B4-BE49-F238E27FC236}">
                  <a16:creationId xmlns:a16="http://schemas.microsoft.com/office/drawing/2014/main" id="{08E440E5-F6A9-68F7-948A-A3F3619332A2}"/>
                </a:ext>
              </a:extLst>
            </p:cNvPr>
            <p:cNvSpPr/>
            <p:nvPr/>
          </p:nvSpPr>
          <p:spPr>
            <a:xfrm>
              <a:off x="687540" y="2778915"/>
              <a:ext cx="49563" cy="121475"/>
            </a:xfrm>
            <a:custGeom>
              <a:avLst/>
              <a:gdLst/>
              <a:ahLst/>
              <a:cxnLst/>
              <a:rect l="l" t="t" r="r" b="b"/>
              <a:pathLst>
                <a:path w="601" h="1473" extrusionOk="0">
                  <a:moveTo>
                    <a:pt x="585" y="1"/>
                  </a:moveTo>
                  <a:lnTo>
                    <a:pt x="0" y="8"/>
                  </a:lnTo>
                  <a:lnTo>
                    <a:pt x="17" y="1473"/>
                  </a:lnTo>
                  <a:lnTo>
                    <a:pt x="121" y="1472"/>
                  </a:lnTo>
                  <a:lnTo>
                    <a:pt x="601" y="1467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2">
              <a:extLst>
                <a:ext uri="{FF2B5EF4-FFF2-40B4-BE49-F238E27FC236}">
                  <a16:creationId xmlns:a16="http://schemas.microsoft.com/office/drawing/2014/main" id="{7E84D28E-328F-9624-6FB0-044E6C941528}"/>
                </a:ext>
              </a:extLst>
            </p:cNvPr>
            <p:cNvSpPr/>
            <p:nvPr/>
          </p:nvSpPr>
          <p:spPr>
            <a:xfrm>
              <a:off x="735784" y="2778338"/>
              <a:ext cx="49563" cy="121640"/>
            </a:xfrm>
            <a:custGeom>
              <a:avLst/>
              <a:gdLst/>
              <a:ahLst/>
              <a:cxnLst/>
              <a:rect l="l" t="t" r="r" b="b"/>
              <a:pathLst>
                <a:path w="601" h="1475" extrusionOk="0">
                  <a:moveTo>
                    <a:pt x="584" y="1"/>
                  </a:moveTo>
                  <a:lnTo>
                    <a:pt x="491" y="2"/>
                  </a:lnTo>
                  <a:lnTo>
                    <a:pt x="489" y="2"/>
                  </a:lnTo>
                  <a:lnTo>
                    <a:pt x="0" y="8"/>
                  </a:lnTo>
                  <a:lnTo>
                    <a:pt x="16" y="1474"/>
                  </a:lnTo>
                  <a:lnTo>
                    <a:pt x="600" y="1467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2">
              <a:extLst>
                <a:ext uri="{FF2B5EF4-FFF2-40B4-BE49-F238E27FC236}">
                  <a16:creationId xmlns:a16="http://schemas.microsoft.com/office/drawing/2014/main" id="{91CDCDB1-B565-8BB1-8B1A-625949C57462}"/>
                </a:ext>
              </a:extLst>
            </p:cNvPr>
            <p:cNvSpPr/>
            <p:nvPr/>
          </p:nvSpPr>
          <p:spPr>
            <a:xfrm>
              <a:off x="783203" y="2779080"/>
              <a:ext cx="49563" cy="121475"/>
            </a:xfrm>
            <a:custGeom>
              <a:avLst/>
              <a:gdLst/>
              <a:ahLst/>
              <a:cxnLst/>
              <a:rect l="l" t="t" r="r" b="b"/>
              <a:pathLst>
                <a:path w="601" h="1473" extrusionOk="0">
                  <a:moveTo>
                    <a:pt x="585" y="0"/>
                  </a:moveTo>
                  <a:lnTo>
                    <a:pt x="0" y="7"/>
                  </a:lnTo>
                  <a:lnTo>
                    <a:pt x="17" y="1472"/>
                  </a:lnTo>
                  <a:lnTo>
                    <a:pt x="600" y="1467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2">
              <a:extLst>
                <a:ext uri="{FF2B5EF4-FFF2-40B4-BE49-F238E27FC236}">
                  <a16:creationId xmlns:a16="http://schemas.microsoft.com/office/drawing/2014/main" id="{4BC57BA2-B42E-C552-D164-0123D31C5ADA}"/>
                </a:ext>
              </a:extLst>
            </p:cNvPr>
            <p:cNvSpPr/>
            <p:nvPr/>
          </p:nvSpPr>
          <p:spPr>
            <a:xfrm>
              <a:off x="832107" y="2777348"/>
              <a:ext cx="49728" cy="121475"/>
            </a:xfrm>
            <a:custGeom>
              <a:avLst/>
              <a:gdLst/>
              <a:ahLst/>
              <a:cxnLst/>
              <a:rect l="l" t="t" r="r" b="b"/>
              <a:pathLst>
                <a:path w="603" h="1473" extrusionOk="0">
                  <a:moveTo>
                    <a:pt x="585" y="0"/>
                  </a:moveTo>
                  <a:lnTo>
                    <a:pt x="0" y="6"/>
                  </a:lnTo>
                  <a:lnTo>
                    <a:pt x="17" y="1472"/>
                  </a:lnTo>
                  <a:lnTo>
                    <a:pt x="113" y="1472"/>
                  </a:lnTo>
                  <a:lnTo>
                    <a:pt x="113" y="1471"/>
                  </a:lnTo>
                  <a:lnTo>
                    <a:pt x="602" y="1465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2">
              <a:extLst>
                <a:ext uri="{FF2B5EF4-FFF2-40B4-BE49-F238E27FC236}">
                  <a16:creationId xmlns:a16="http://schemas.microsoft.com/office/drawing/2014/main" id="{FD3418E6-0431-7F85-C5CE-C7067ABF03D9}"/>
                </a:ext>
              </a:extLst>
            </p:cNvPr>
            <p:cNvSpPr/>
            <p:nvPr/>
          </p:nvSpPr>
          <p:spPr>
            <a:xfrm>
              <a:off x="880350" y="2776853"/>
              <a:ext cx="49563" cy="121392"/>
            </a:xfrm>
            <a:custGeom>
              <a:avLst/>
              <a:gdLst/>
              <a:ahLst/>
              <a:cxnLst/>
              <a:rect l="l" t="t" r="r" b="b"/>
              <a:pathLst>
                <a:path w="601" h="1472" extrusionOk="0">
                  <a:moveTo>
                    <a:pt x="443" y="1"/>
                  </a:moveTo>
                  <a:lnTo>
                    <a:pt x="21" y="6"/>
                  </a:lnTo>
                  <a:lnTo>
                    <a:pt x="0" y="6"/>
                  </a:lnTo>
                  <a:lnTo>
                    <a:pt x="17" y="1471"/>
                  </a:lnTo>
                  <a:lnTo>
                    <a:pt x="468" y="1467"/>
                  </a:lnTo>
                  <a:cubicBezTo>
                    <a:pt x="513" y="1466"/>
                    <a:pt x="558" y="1459"/>
                    <a:pt x="601" y="1445"/>
                  </a:cubicBezTo>
                  <a:lnTo>
                    <a:pt x="585" y="20"/>
                  </a:lnTo>
                  <a:cubicBezTo>
                    <a:pt x="547" y="11"/>
                    <a:pt x="508" y="3"/>
                    <a:pt x="468" y="2"/>
                  </a:cubicBezTo>
                  <a:cubicBezTo>
                    <a:pt x="460" y="1"/>
                    <a:pt x="452" y="1"/>
                    <a:pt x="44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2">
              <a:extLst>
                <a:ext uri="{FF2B5EF4-FFF2-40B4-BE49-F238E27FC236}">
                  <a16:creationId xmlns:a16="http://schemas.microsoft.com/office/drawing/2014/main" id="{53D0D408-710A-BF23-94F9-1620ECE8EE78}"/>
                </a:ext>
              </a:extLst>
            </p:cNvPr>
            <p:cNvSpPr/>
            <p:nvPr/>
          </p:nvSpPr>
          <p:spPr>
            <a:xfrm>
              <a:off x="928594" y="2778585"/>
              <a:ext cx="29936" cy="117516"/>
            </a:xfrm>
            <a:custGeom>
              <a:avLst/>
              <a:gdLst/>
              <a:ahLst/>
              <a:cxnLst/>
              <a:rect l="l" t="t" r="r" b="b"/>
              <a:pathLst>
                <a:path w="363" h="1425" extrusionOk="0">
                  <a:moveTo>
                    <a:pt x="0" y="1"/>
                  </a:moveTo>
                  <a:lnTo>
                    <a:pt x="16" y="1425"/>
                  </a:lnTo>
                  <a:cubicBezTo>
                    <a:pt x="224" y="1360"/>
                    <a:pt x="363" y="1168"/>
                    <a:pt x="361" y="950"/>
                  </a:cubicBezTo>
                  <a:lnTo>
                    <a:pt x="356" y="465"/>
                  </a:lnTo>
                  <a:lnTo>
                    <a:pt x="354" y="466"/>
                  </a:lnTo>
                  <a:cubicBezTo>
                    <a:pt x="353" y="340"/>
                    <a:pt x="302" y="217"/>
                    <a:pt x="214" y="127"/>
                  </a:cubicBezTo>
                  <a:cubicBezTo>
                    <a:pt x="155" y="67"/>
                    <a:pt x="82" y="23"/>
                    <a:pt x="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2">
              <a:extLst>
                <a:ext uri="{FF2B5EF4-FFF2-40B4-BE49-F238E27FC236}">
                  <a16:creationId xmlns:a16="http://schemas.microsoft.com/office/drawing/2014/main" id="{078757B6-437B-4F23-4267-67AC9CC64119}"/>
                </a:ext>
              </a:extLst>
            </p:cNvPr>
            <p:cNvSpPr/>
            <p:nvPr/>
          </p:nvSpPr>
          <p:spPr>
            <a:xfrm>
              <a:off x="2464398" y="2701890"/>
              <a:ext cx="1228683" cy="368712"/>
            </a:xfrm>
            <a:custGeom>
              <a:avLst/>
              <a:gdLst/>
              <a:ahLst/>
              <a:cxnLst/>
              <a:rect l="l" t="t" r="r" b="b"/>
              <a:pathLst>
                <a:path w="14899" h="4471" extrusionOk="0">
                  <a:moveTo>
                    <a:pt x="1664" y="0"/>
                  </a:moveTo>
                  <a:cubicBezTo>
                    <a:pt x="746" y="1"/>
                    <a:pt x="2" y="745"/>
                    <a:pt x="1" y="1663"/>
                  </a:cubicBezTo>
                  <a:lnTo>
                    <a:pt x="1" y="2619"/>
                  </a:lnTo>
                  <a:cubicBezTo>
                    <a:pt x="4" y="2619"/>
                    <a:pt x="6" y="2619"/>
                    <a:pt x="9" y="2619"/>
                  </a:cubicBezTo>
                  <a:cubicBezTo>
                    <a:pt x="122" y="2619"/>
                    <a:pt x="232" y="2567"/>
                    <a:pt x="328" y="2493"/>
                  </a:cubicBezTo>
                  <a:cubicBezTo>
                    <a:pt x="368" y="2465"/>
                    <a:pt x="403" y="2431"/>
                    <a:pt x="435" y="2393"/>
                  </a:cubicBezTo>
                  <a:cubicBezTo>
                    <a:pt x="517" y="2300"/>
                    <a:pt x="581" y="2195"/>
                    <a:pt x="656" y="2095"/>
                  </a:cubicBezTo>
                  <a:cubicBezTo>
                    <a:pt x="708" y="2025"/>
                    <a:pt x="767" y="1958"/>
                    <a:pt x="834" y="1901"/>
                  </a:cubicBezTo>
                  <a:cubicBezTo>
                    <a:pt x="925" y="1824"/>
                    <a:pt x="1050" y="1776"/>
                    <a:pt x="1167" y="1776"/>
                  </a:cubicBezTo>
                  <a:cubicBezTo>
                    <a:pt x="1258" y="1776"/>
                    <a:pt x="1344" y="1805"/>
                    <a:pt x="1405" y="1874"/>
                  </a:cubicBezTo>
                  <a:cubicBezTo>
                    <a:pt x="1466" y="1942"/>
                    <a:pt x="1488" y="2030"/>
                    <a:pt x="1501" y="2117"/>
                  </a:cubicBezTo>
                  <a:cubicBezTo>
                    <a:pt x="1546" y="2407"/>
                    <a:pt x="1492" y="2705"/>
                    <a:pt x="1502" y="2999"/>
                  </a:cubicBezTo>
                  <a:cubicBezTo>
                    <a:pt x="1501" y="3014"/>
                    <a:pt x="1501" y="3028"/>
                    <a:pt x="1502" y="3044"/>
                  </a:cubicBezTo>
                  <a:cubicBezTo>
                    <a:pt x="1512" y="3259"/>
                    <a:pt x="1572" y="3491"/>
                    <a:pt x="1705" y="3654"/>
                  </a:cubicBezTo>
                  <a:cubicBezTo>
                    <a:pt x="1761" y="3726"/>
                    <a:pt x="1834" y="3783"/>
                    <a:pt x="1915" y="3823"/>
                  </a:cubicBezTo>
                  <a:cubicBezTo>
                    <a:pt x="1989" y="3857"/>
                    <a:pt x="2067" y="3873"/>
                    <a:pt x="2145" y="3873"/>
                  </a:cubicBezTo>
                  <a:cubicBezTo>
                    <a:pt x="2328" y="3873"/>
                    <a:pt x="2514" y="3787"/>
                    <a:pt x="2656" y="3654"/>
                  </a:cubicBezTo>
                  <a:cubicBezTo>
                    <a:pt x="2722" y="3592"/>
                    <a:pt x="2779" y="3520"/>
                    <a:pt x="2824" y="3442"/>
                  </a:cubicBezTo>
                  <a:cubicBezTo>
                    <a:pt x="2897" y="3304"/>
                    <a:pt x="2943" y="3153"/>
                    <a:pt x="2960" y="2999"/>
                  </a:cubicBezTo>
                  <a:cubicBezTo>
                    <a:pt x="2990" y="2798"/>
                    <a:pt x="2983" y="2587"/>
                    <a:pt x="2967" y="2384"/>
                  </a:cubicBezTo>
                  <a:cubicBezTo>
                    <a:pt x="2950" y="2171"/>
                    <a:pt x="2970" y="1888"/>
                    <a:pt x="3178" y="1833"/>
                  </a:cubicBezTo>
                  <a:cubicBezTo>
                    <a:pt x="3199" y="1828"/>
                    <a:pt x="3220" y="1825"/>
                    <a:pt x="3240" y="1825"/>
                  </a:cubicBezTo>
                  <a:cubicBezTo>
                    <a:pt x="3433" y="1825"/>
                    <a:pt x="3569" y="2065"/>
                    <a:pt x="3722" y="2212"/>
                  </a:cubicBezTo>
                  <a:cubicBezTo>
                    <a:pt x="3840" y="2323"/>
                    <a:pt x="4000" y="2376"/>
                    <a:pt x="4161" y="2376"/>
                  </a:cubicBezTo>
                  <a:cubicBezTo>
                    <a:pt x="4391" y="2376"/>
                    <a:pt x="4624" y="2269"/>
                    <a:pt x="4741" y="2070"/>
                  </a:cubicBezTo>
                  <a:cubicBezTo>
                    <a:pt x="4774" y="2015"/>
                    <a:pt x="4802" y="1949"/>
                    <a:pt x="4855" y="1913"/>
                  </a:cubicBezTo>
                  <a:cubicBezTo>
                    <a:pt x="4886" y="1893"/>
                    <a:pt x="4916" y="1884"/>
                    <a:pt x="4947" y="1884"/>
                  </a:cubicBezTo>
                  <a:cubicBezTo>
                    <a:pt x="5088" y="1884"/>
                    <a:pt x="5226" y="2076"/>
                    <a:pt x="5333" y="2209"/>
                  </a:cubicBezTo>
                  <a:cubicBezTo>
                    <a:pt x="5514" y="2431"/>
                    <a:pt x="5804" y="2519"/>
                    <a:pt x="6095" y="2519"/>
                  </a:cubicBezTo>
                  <a:cubicBezTo>
                    <a:pt x="6205" y="2519"/>
                    <a:pt x="6314" y="2507"/>
                    <a:pt x="6418" y="2484"/>
                  </a:cubicBezTo>
                  <a:cubicBezTo>
                    <a:pt x="6663" y="2429"/>
                    <a:pt x="6891" y="2331"/>
                    <a:pt x="7121" y="2238"/>
                  </a:cubicBezTo>
                  <a:cubicBezTo>
                    <a:pt x="7256" y="2183"/>
                    <a:pt x="7390" y="2131"/>
                    <a:pt x="7529" y="2089"/>
                  </a:cubicBezTo>
                  <a:cubicBezTo>
                    <a:pt x="7611" y="2064"/>
                    <a:pt x="7694" y="2044"/>
                    <a:pt x="7777" y="2029"/>
                  </a:cubicBezTo>
                  <a:cubicBezTo>
                    <a:pt x="7868" y="2013"/>
                    <a:pt x="7961" y="2004"/>
                    <a:pt x="8053" y="2004"/>
                  </a:cubicBezTo>
                  <a:cubicBezTo>
                    <a:pt x="8272" y="2004"/>
                    <a:pt x="8486" y="2055"/>
                    <a:pt x="8661" y="2186"/>
                  </a:cubicBezTo>
                  <a:cubicBezTo>
                    <a:pt x="8915" y="2376"/>
                    <a:pt x="9028" y="2682"/>
                    <a:pt x="9101" y="2999"/>
                  </a:cubicBezTo>
                  <a:cubicBezTo>
                    <a:pt x="9128" y="3110"/>
                    <a:pt x="9150" y="3224"/>
                    <a:pt x="9170" y="3333"/>
                  </a:cubicBezTo>
                  <a:cubicBezTo>
                    <a:pt x="9191" y="3442"/>
                    <a:pt x="9216" y="3548"/>
                    <a:pt x="9247" y="3654"/>
                  </a:cubicBezTo>
                  <a:cubicBezTo>
                    <a:pt x="9340" y="3972"/>
                    <a:pt x="9495" y="4271"/>
                    <a:pt x="9787" y="4406"/>
                  </a:cubicBezTo>
                  <a:cubicBezTo>
                    <a:pt x="9883" y="4451"/>
                    <a:pt x="9985" y="4471"/>
                    <a:pt x="10088" y="4471"/>
                  </a:cubicBezTo>
                  <a:cubicBezTo>
                    <a:pt x="10422" y="4471"/>
                    <a:pt x="10762" y="4255"/>
                    <a:pt x="10944" y="3962"/>
                  </a:cubicBezTo>
                  <a:cubicBezTo>
                    <a:pt x="11003" y="3865"/>
                    <a:pt x="11052" y="3762"/>
                    <a:pt x="11087" y="3654"/>
                  </a:cubicBezTo>
                  <a:cubicBezTo>
                    <a:pt x="11158" y="3446"/>
                    <a:pt x="11187" y="3224"/>
                    <a:pt x="11198" y="2999"/>
                  </a:cubicBezTo>
                  <a:cubicBezTo>
                    <a:pt x="11204" y="2884"/>
                    <a:pt x="11204" y="2767"/>
                    <a:pt x="11203" y="2652"/>
                  </a:cubicBezTo>
                  <a:cubicBezTo>
                    <a:pt x="11197" y="2404"/>
                    <a:pt x="11217" y="2100"/>
                    <a:pt x="11442" y="1999"/>
                  </a:cubicBezTo>
                  <a:cubicBezTo>
                    <a:pt x="11485" y="1980"/>
                    <a:pt x="11531" y="1971"/>
                    <a:pt x="11577" y="1971"/>
                  </a:cubicBezTo>
                  <a:cubicBezTo>
                    <a:pt x="11695" y="1971"/>
                    <a:pt x="11817" y="2026"/>
                    <a:pt x="11914" y="2098"/>
                  </a:cubicBezTo>
                  <a:cubicBezTo>
                    <a:pt x="12050" y="2197"/>
                    <a:pt x="12164" y="2330"/>
                    <a:pt x="12312" y="2410"/>
                  </a:cubicBezTo>
                  <a:cubicBezTo>
                    <a:pt x="12417" y="2466"/>
                    <a:pt x="12533" y="2495"/>
                    <a:pt x="12649" y="2495"/>
                  </a:cubicBezTo>
                  <a:cubicBezTo>
                    <a:pt x="12755" y="2495"/>
                    <a:pt x="12861" y="2471"/>
                    <a:pt x="12959" y="2424"/>
                  </a:cubicBezTo>
                  <a:cubicBezTo>
                    <a:pt x="13184" y="2313"/>
                    <a:pt x="13356" y="2081"/>
                    <a:pt x="13605" y="2064"/>
                  </a:cubicBezTo>
                  <a:cubicBezTo>
                    <a:pt x="13615" y="2063"/>
                    <a:pt x="13626" y="2063"/>
                    <a:pt x="13636" y="2063"/>
                  </a:cubicBezTo>
                  <a:cubicBezTo>
                    <a:pt x="13780" y="2063"/>
                    <a:pt x="13916" y="2135"/>
                    <a:pt x="14052" y="2188"/>
                  </a:cubicBezTo>
                  <a:cubicBezTo>
                    <a:pt x="14114" y="2212"/>
                    <a:pt x="14179" y="2231"/>
                    <a:pt x="14244" y="2244"/>
                  </a:cubicBezTo>
                  <a:cubicBezTo>
                    <a:pt x="14352" y="2271"/>
                    <a:pt x="14461" y="2285"/>
                    <a:pt x="14571" y="2286"/>
                  </a:cubicBezTo>
                  <a:cubicBezTo>
                    <a:pt x="14582" y="2286"/>
                    <a:pt x="14593" y="2286"/>
                    <a:pt x="14604" y="2286"/>
                  </a:cubicBezTo>
                  <a:cubicBezTo>
                    <a:pt x="14704" y="2286"/>
                    <a:pt x="14803" y="2275"/>
                    <a:pt x="14899" y="2252"/>
                  </a:cubicBezTo>
                  <a:lnTo>
                    <a:pt x="14899" y="1663"/>
                  </a:lnTo>
                  <a:cubicBezTo>
                    <a:pt x="14897" y="744"/>
                    <a:pt x="14152" y="0"/>
                    <a:pt x="1323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2">
              <a:extLst>
                <a:ext uri="{FF2B5EF4-FFF2-40B4-BE49-F238E27FC236}">
                  <a16:creationId xmlns:a16="http://schemas.microsoft.com/office/drawing/2014/main" id="{3423EFAE-3F01-D692-18D9-B2A2CBC1DD80}"/>
                </a:ext>
              </a:extLst>
            </p:cNvPr>
            <p:cNvSpPr/>
            <p:nvPr/>
          </p:nvSpPr>
          <p:spPr>
            <a:xfrm>
              <a:off x="2464563" y="2792522"/>
              <a:ext cx="126670" cy="126010"/>
            </a:xfrm>
            <a:custGeom>
              <a:avLst/>
              <a:gdLst/>
              <a:ahLst/>
              <a:cxnLst/>
              <a:rect l="l" t="t" r="r" b="b"/>
              <a:pathLst>
                <a:path w="1536" h="1528" extrusionOk="0">
                  <a:moveTo>
                    <a:pt x="1166" y="0"/>
                  </a:moveTo>
                  <a:cubicBezTo>
                    <a:pt x="1049" y="0"/>
                    <a:pt x="924" y="49"/>
                    <a:pt x="832" y="126"/>
                  </a:cubicBezTo>
                  <a:cubicBezTo>
                    <a:pt x="766" y="183"/>
                    <a:pt x="706" y="249"/>
                    <a:pt x="654" y="320"/>
                  </a:cubicBezTo>
                  <a:cubicBezTo>
                    <a:pt x="581" y="421"/>
                    <a:pt x="515" y="525"/>
                    <a:pt x="433" y="619"/>
                  </a:cubicBezTo>
                  <a:cubicBezTo>
                    <a:pt x="402" y="656"/>
                    <a:pt x="366" y="689"/>
                    <a:pt x="326" y="719"/>
                  </a:cubicBezTo>
                  <a:cubicBezTo>
                    <a:pt x="232" y="793"/>
                    <a:pt x="120" y="845"/>
                    <a:pt x="9" y="845"/>
                  </a:cubicBezTo>
                  <a:cubicBezTo>
                    <a:pt x="6" y="845"/>
                    <a:pt x="3" y="845"/>
                    <a:pt x="0" y="845"/>
                  </a:cubicBezTo>
                  <a:lnTo>
                    <a:pt x="0" y="1527"/>
                  </a:lnTo>
                  <a:cubicBezTo>
                    <a:pt x="3" y="1527"/>
                    <a:pt x="6" y="1527"/>
                    <a:pt x="9" y="1527"/>
                  </a:cubicBezTo>
                  <a:cubicBezTo>
                    <a:pt x="120" y="1527"/>
                    <a:pt x="230" y="1475"/>
                    <a:pt x="326" y="1401"/>
                  </a:cubicBezTo>
                  <a:cubicBezTo>
                    <a:pt x="366" y="1371"/>
                    <a:pt x="402" y="1339"/>
                    <a:pt x="433" y="1301"/>
                  </a:cubicBezTo>
                  <a:cubicBezTo>
                    <a:pt x="515" y="1208"/>
                    <a:pt x="581" y="1103"/>
                    <a:pt x="654" y="1003"/>
                  </a:cubicBezTo>
                  <a:cubicBezTo>
                    <a:pt x="706" y="931"/>
                    <a:pt x="766" y="866"/>
                    <a:pt x="832" y="807"/>
                  </a:cubicBezTo>
                  <a:cubicBezTo>
                    <a:pt x="924" y="731"/>
                    <a:pt x="1049" y="682"/>
                    <a:pt x="1166" y="682"/>
                  </a:cubicBezTo>
                  <a:cubicBezTo>
                    <a:pt x="1257" y="682"/>
                    <a:pt x="1344" y="712"/>
                    <a:pt x="1405" y="781"/>
                  </a:cubicBezTo>
                  <a:cubicBezTo>
                    <a:pt x="1464" y="848"/>
                    <a:pt x="1486" y="937"/>
                    <a:pt x="1499" y="1024"/>
                  </a:cubicBezTo>
                  <a:cubicBezTo>
                    <a:pt x="1500" y="1031"/>
                    <a:pt x="1500" y="1038"/>
                    <a:pt x="1502" y="1045"/>
                  </a:cubicBezTo>
                  <a:cubicBezTo>
                    <a:pt x="1509" y="809"/>
                    <a:pt x="1535" y="573"/>
                    <a:pt x="1499" y="342"/>
                  </a:cubicBezTo>
                  <a:cubicBezTo>
                    <a:pt x="1486" y="255"/>
                    <a:pt x="1464" y="166"/>
                    <a:pt x="1405" y="99"/>
                  </a:cubicBezTo>
                  <a:cubicBezTo>
                    <a:pt x="1344" y="30"/>
                    <a:pt x="1257" y="0"/>
                    <a:pt x="1166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2">
              <a:extLst>
                <a:ext uri="{FF2B5EF4-FFF2-40B4-BE49-F238E27FC236}">
                  <a16:creationId xmlns:a16="http://schemas.microsoft.com/office/drawing/2014/main" id="{457B1A7E-CA24-A8E7-7898-C306C580EA4F}"/>
                </a:ext>
              </a:extLst>
            </p:cNvPr>
            <p:cNvSpPr/>
            <p:nvPr/>
          </p:nvSpPr>
          <p:spPr>
            <a:xfrm>
              <a:off x="2587853" y="2891401"/>
              <a:ext cx="123206" cy="130381"/>
            </a:xfrm>
            <a:custGeom>
              <a:avLst/>
              <a:gdLst/>
              <a:ahLst/>
              <a:cxnLst/>
              <a:rect l="l" t="t" r="r" b="b"/>
              <a:pathLst>
                <a:path w="1494" h="1581" extrusionOk="0">
                  <a:moveTo>
                    <a:pt x="1467" y="1"/>
                  </a:moveTo>
                  <a:cubicBezTo>
                    <a:pt x="1466" y="9"/>
                    <a:pt x="1466" y="18"/>
                    <a:pt x="1464" y="25"/>
                  </a:cubicBezTo>
                  <a:cubicBezTo>
                    <a:pt x="1448" y="179"/>
                    <a:pt x="1400" y="330"/>
                    <a:pt x="1327" y="467"/>
                  </a:cubicBezTo>
                  <a:cubicBezTo>
                    <a:pt x="1283" y="546"/>
                    <a:pt x="1227" y="619"/>
                    <a:pt x="1161" y="680"/>
                  </a:cubicBezTo>
                  <a:cubicBezTo>
                    <a:pt x="1018" y="813"/>
                    <a:pt x="832" y="899"/>
                    <a:pt x="650" y="899"/>
                  </a:cubicBezTo>
                  <a:cubicBezTo>
                    <a:pt x="571" y="899"/>
                    <a:pt x="494" y="883"/>
                    <a:pt x="420" y="848"/>
                  </a:cubicBezTo>
                  <a:cubicBezTo>
                    <a:pt x="338" y="809"/>
                    <a:pt x="265" y="751"/>
                    <a:pt x="209" y="680"/>
                  </a:cubicBezTo>
                  <a:cubicBezTo>
                    <a:pt x="104" y="550"/>
                    <a:pt x="46" y="380"/>
                    <a:pt x="21" y="209"/>
                  </a:cubicBezTo>
                  <a:cubicBezTo>
                    <a:pt x="15" y="375"/>
                    <a:pt x="1" y="542"/>
                    <a:pt x="7" y="708"/>
                  </a:cubicBezTo>
                  <a:cubicBezTo>
                    <a:pt x="5" y="722"/>
                    <a:pt x="5" y="737"/>
                    <a:pt x="7" y="751"/>
                  </a:cubicBezTo>
                  <a:cubicBezTo>
                    <a:pt x="16" y="968"/>
                    <a:pt x="77" y="1198"/>
                    <a:pt x="209" y="1363"/>
                  </a:cubicBezTo>
                  <a:cubicBezTo>
                    <a:pt x="265" y="1433"/>
                    <a:pt x="338" y="1492"/>
                    <a:pt x="420" y="1530"/>
                  </a:cubicBezTo>
                  <a:cubicBezTo>
                    <a:pt x="494" y="1565"/>
                    <a:pt x="572" y="1581"/>
                    <a:pt x="651" y="1581"/>
                  </a:cubicBezTo>
                  <a:cubicBezTo>
                    <a:pt x="833" y="1581"/>
                    <a:pt x="1018" y="1496"/>
                    <a:pt x="1161" y="1363"/>
                  </a:cubicBezTo>
                  <a:cubicBezTo>
                    <a:pt x="1227" y="1301"/>
                    <a:pt x="1283" y="1229"/>
                    <a:pt x="1327" y="1149"/>
                  </a:cubicBezTo>
                  <a:cubicBezTo>
                    <a:pt x="1400" y="1011"/>
                    <a:pt x="1448" y="862"/>
                    <a:pt x="1464" y="708"/>
                  </a:cubicBezTo>
                  <a:cubicBezTo>
                    <a:pt x="1494" y="505"/>
                    <a:pt x="1486" y="295"/>
                    <a:pt x="1471" y="92"/>
                  </a:cubicBezTo>
                  <a:cubicBezTo>
                    <a:pt x="1469" y="63"/>
                    <a:pt x="1467" y="32"/>
                    <a:pt x="1467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2">
              <a:extLst>
                <a:ext uri="{FF2B5EF4-FFF2-40B4-BE49-F238E27FC236}">
                  <a16:creationId xmlns:a16="http://schemas.microsoft.com/office/drawing/2014/main" id="{6C745474-1124-38B1-BC52-26B07A132D66}"/>
                </a:ext>
              </a:extLst>
            </p:cNvPr>
            <p:cNvSpPr/>
            <p:nvPr/>
          </p:nvSpPr>
          <p:spPr>
            <a:xfrm>
              <a:off x="2707679" y="2796728"/>
              <a:ext cx="985404" cy="274452"/>
            </a:xfrm>
            <a:custGeom>
              <a:avLst/>
              <a:gdLst/>
              <a:ahLst/>
              <a:cxnLst/>
              <a:rect l="l" t="t" r="r" b="b"/>
              <a:pathLst>
                <a:path w="11949" h="3328" extrusionOk="0">
                  <a:moveTo>
                    <a:pt x="290" y="0"/>
                  </a:moveTo>
                  <a:cubicBezTo>
                    <a:pt x="270" y="0"/>
                    <a:pt x="249" y="3"/>
                    <a:pt x="228" y="9"/>
                  </a:cubicBezTo>
                  <a:cubicBezTo>
                    <a:pt x="20" y="62"/>
                    <a:pt x="0" y="345"/>
                    <a:pt x="17" y="558"/>
                  </a:cubicBezTo>
                  <a:cubicBezTo>
                    <a:pt x="27" y="692"/>
                    <a:pt x="31" y="824"/>
                    <a:pt x="28" y="957"/>
                  </a:cubicBezTo>
                  <a:cubicBezTo>
                    <a:pt x="51" y="831"/>
                    <a:pt x="107" y="721"/>
                    <a:pt x="228" y="690"/>
                  </a:cubicBezTo>
                  <a:cubicBezTo>
                    <a:pt x="249" y="685"/>
                    <a:pt x="270" y="682"/>
                    <a:pt x="290" y="682"/>
                  </a:cubicBezTo>
                  <a:cubicBezTo>
                    <a:pt x="483" y="682"/>
                    <a:pt x="619" y="921"/>
                    <a:pt x="772" y="1069"/>
                  </a:cubicBezTo>
                  <a:cubicBezTo>
                    <a:pt x="890" y="1180"/>
                    <a:pt x="1050" y="1233"/>
                    <a:pt x="1211" y="1233"/>
                  </a:cubicBezTo>
                  <a:cubicBezTo>
                    <a:pt x="1441" y="1233"/>
                    <a:pt x="1673" y="1126"/>
                    <a:pt x="1791" y="927"/>
                  </a:cubicBezTo>
                  <a:cubicBezTo>
                    <a:pt x="1824" y="870"/>
                    <a:pt x="1852" y="807"/>
                    <a:pt x="1905" y="770"/>
                  </a:cubicBezTo>
                  <a:cubicBezTo>
                    <a:pt x="1936" y="750"/>
                    <a:pt x="1967" y="740"/>
                    <a:pt x="1998" y="740"/>
                  </a:cubicBezTo>
                  <a:cubicBezTo>
                    <a:pt x="2139" y="740"/>
                    <a:pt x="2276" y="932"/>
                    <a:pt x="2385" y="1066"/>
                  </a:cubicBezTo>
                  <a:cubicBezTo>
                    <a:pt x="2565" y="1286"/>
                    <a:pt x="2854" y="1376"/>
                    <a:pt x="3146" y="1376"/>
                  </a:cubicBezTo>
                  <a:cubicBezTo>
                    <a:pt x="3255" y="1376"/>
                    <a:pt x="3365" y="1363"/>
                    <a:pt x="3470" y="1340"/>
                  </a:cubicBezTo>
                  <a:cubicBezTo>
                    <a:pt x="3713" y="1286"/>
                    <a:pt x="3941" y="1188"/>
                    <a:pt x="4173" y="1094"/>
                  </a:cubicBezTo>
                  <a:cubicBezTo>
                    <a:pt x="4306" y="1040"/>
                    <a:pt x="4441" y="987"/>
                    <a:pt x="4581" y="945"/>
                  </a:cubicBezTo>
                  <a:cubicBezTo>
                    <a:pt x="4661" y="920"/>
                    <a:pt x="4744" y="900"/>
                    <a:pt x="4827" y="884"/>
                  </a:cubicBezTo>
                  <a:cubicBezTo>
                    <a:pt x="4918" y="869"/>
                    <a:pt x="5011" y="860"/>
                    <a:pt x="5103" y="860"/>
                  </a:cubicBezTo>
                  <a:cubicBezTo>
                    <a:pt x="5323" y="860"/>
                    <a:pt x="5537" y="911"/>
                    <a:pt x="5711" y="1043"/>
                  </a:cubicBezTo>
                  <a:cubicBezTo>
                    <a:pt x="5965" y="1233"/>
                    <a:pt x="6078" y="1538"/>
                    <a:pt x="6152" y="1856"/>
                  </a:cubicBezTo>
                  <a:cubicBezTo>
                    <a:pt x="6178" y="1968"/>
                    <a:pt x="6201" y="2081"/>
                    <a:pt x="6221" y="2190"/>
                  </a:cubicBezTo>
                  <a:cubicBezTo>
                    <a:pt x="6241" y="2299"/>
                    <a:pt x="6266" y="2406"/>
                    <a:pt x="6297" y="2511"/>
                  </a:cubicBezTo>
                  <a:cubicBezTo>
                    <a:pt x="6391" y="2829"/>
                    <a:pt x="6545" y="3128"/>
                    <a:pt x="6838" y="3263"/>
                  </a:cubicBezTo>
                  <a:cubicBezTo>
                    <a:pt x="6934" y="3308"/>
                    <a:pt x="7036" y="3328"/>
                    <a:pt x="7138" y="3328"/>
                  </a:cubicBezTo>
                  <a:cubicBezTo>
                    <a:pt x="7472" y="3328"/>
                    <a:pt x="7812" y="3113"/>
                    <a:pt x="7994" y="2819"/>
                  </a:cubicBezTo>
                  <a:cubicBezTo>
                    <a:pt x="8054" y="2722"/>
                    <a:pt x="8102" y="2619"/>
                    <a:pt x="8137" y="2511"/>
                  </a:cubicBezTo>
                  <a:cubicBezTo>
                    <a:pt x="8208" y="2303"/>
                    <a:pt x="8237" y="2081"/>
                    <a:pt x="8248" y="1856"/>
                  </a:cubicBezTo>
                  <a:cubicBezTo>
                    <a:pt x="8254" y="1741"/>
                    <a:pt x="8254" y="1624"/>
                    <a:pt x="8253" y="1509"/>
                  </a:cubicBezTo>
                  <a:cubicBezTo>
                    <a:pt x="8247" y="1261"/>
                    <a:pt x="8267" y="957"/>
                    <a:pt x="8492" y="856"/>
                  </a:cubicBezTo>
                  <a:cubicBezTo>
                    <a:pt x="8535" y="837"/>
                    <a:pt x="8582" y="828"/>
                    <a:pt x="8628" y="828"/>
                  </a:cubicBezTo>
                  <a:cubicBezTo>
                    <a:pt x="8746" y="828"/>
                    <a:pt x="8868" y="882"/>
                    <a:pt x="8964" y="955"/>
                  </a:cubicBezTo>
                  <a:cubicBezTo>
                    <a:pt x="9100" y="1054"/>
                    <a:pt x="9216" y="1187"/>
                    <a:pt x="9362" y="1267"/>
                  </a:cubicBezTo>
                  <a:cubicBezTo>
                    <a:pt x="9467" y="1323"/>
                    <a:pt x="9583" y="1351"/>
                    <a:pt x="9698" y="1351"/>
                  </a:cubicBezTo>
                  <a:cubicBezTo>
                    <a:pt x="9804" y="1351"/>
                    <a:pt x="9910" y="1328"/>
                    <a:pt x="10009" y="1281"/>
                  </a:cubicBezTo>
                  <a:cubicBezTo>
                    <a:pt x="10234" y="1170"/>
                    <a:pt x="10406" y="938"/>
                    <a:pt x="10655" y="921"/>
                  </a:cubicBezTo>
                  <a:cubicBezTo>
                    <a:pt x="10665" y="920"/>
                    <a:pt x="10676" y="920"/>
                    <a:pt x="10686" y="920"/>
                  </a:cubicBezTo>
                  <a:cubicBezTo>
                    <a:pt x="10830" y="920"/>
                    <a:pt x="10967" y="992"/>
                    <a:pt x="11102" y="1045"/>
                  </a:cubicBezTo>
                  <a:cubicBezTo>
                    <a:pt x="11164" y="1069"/>
                    <a:pt x="11229" y="1088"/>
                    <a:pt x="11295" y="1101"/>
                  </a:cubicBezTo>
                  <a:cubicBezTo>
                    <a:pt x="11402" y="1128"/>
                    <a:pt x="11511" y="1142"/>
                    <a:pt x="11623" y="1143"/>
                  </a:cubicBezTo>
                  <a:cubicBezTo>
                    <a:pt x="11633" y="1143"/>
                    <a:pt x="11644" y="1143"/>
                    <a:pt x="11655" y="1143"/>
                  </a:cubicBezTo>
                  <a:cubicBezTo>
                    <a:pt x="11754" y="1143"/>
                    <a:pt x="11853" y="1132"/>
                    <a:pt x="11949" y="1109"/>
                  </a:cubicBezTo>
                  <a:lnTo>
                    <a:pt x="11949" y="520"/>
                  </a:lnTo>
                  <a:cubicBezTo>
                    <a:pt x="11949" y="489"/>
                    <a:pt x="11946" y="458"/>
                    <a:pt x="11944" y="429"/>
                  </a:cubicBezTo>
                  <a:cubicBezTo>
                    <a:pt x="11850" y="449"/>
                    <a:pt x="11753" y="460"/>
                    <a:pt x="11654" y="460"/>
                  </a:cubicBezTo>
                  <a:cubicBezTo>
                    <a:pt x="11643" y="460"/>
                    <a:pt x="11632" y="460"/>
                    <a:pt x="11621" y="460"/>
                  </a:cubicBezTo>
                  <a:cubicBezTo>
                    <a:pt x="11511" y="458"/>
                    <a:pt x="11402" y="444"/>
                    <a:pt x="11294" y="419"/>
                  </a:cubicBezTo>
                  <a:cubicBezTo>
                    <a:pt x="11229" y="405"/>
                    <a:pt x="11164" y="385"/>
                    <a:pt x="11102" y="361"/>
                  </a:cubicBezTo>
                  <a:cubicBezTo>
                    <a:pt x="10966" y="309"/>
                    <a:pt x="10830" y="237"/>
                    <a:pt x="10686" y="237"/>
                  </a:cubicBezTo>
                  <a:cubicBezTo>
                    <a:pt x="10676" y="237"/>
                    <a:pt x="10665" y="237"/>
                    <a:pt x="10655" y="238"/>
                  </a:cubicBezTo>
                  <a:cubicBezTo>
                    <a:pt x="10406" y="255"/>
                    <a:pt x="10234" y="487"/>
                    <a:pt x="10009" y="599"/>
                  </a:cubicBezTo>
                  <a:cubicBezTo>
                    <a:pt x="9911" y="646"/>
                    <a:pt x="9806" y="669"/>
                    <a:pt x="9701" y="669"/>
                  </a:cubicBezTo>
                  <a:cubicBezTo>
                    <a:pt x="9584" y="669"/>
                    <a:pt x="9468" y="640"/>
                    <a:pt x="9362" y="584"/>
                  </a:cubicBezTo>
                  <a:cubicBezTo>
                    <a:pt x="9214" y="503"/>
                    <a:pt x="9100" y="371"/>
                    <a:pt x="8964" y="271"/>
                  </a:cubicBezTo>
                  <a:cubicBezTo>
                    <a:pt x="8867" y="200"/>
                    <a:pt x="8745" y="145"/>
                    <a:pt x="8627" y="145"/>
                  </a:cubicBezTo>
                  <a:cubicBezTo>
                    <a:pt x="8581" y="145"/>
                    <a:pt x="8535" y="153"/>
                    <a:pt x="8492" y="173"/>
                  </a:cubicBezTo>
                  <a:cubicBezTo>
                    <a:pt x="8267" y="274"/>
                    <a:pt x="8247" y="579"/>
                    <a:pt x="8253" y="825"/>
                  </a:cubicBezTo>
                  <a:cubicBezTo>
                    <a:pt x="8254" y="941"/>
                    <a:pt x="8254" y="1057"/>
                    <a:pt x="8248" y="1173"/>
                  </a:cubicBezTo>
                  <a:cubicBezTo>
                    <a:pt x="8237" y="1398"/>
                    <a:pt x="8208" y="1620"/>
                    <a:pt x="8137" y="1828"/>
                  </a:cubicBezTo>
                  <a:cubicBezTo>
                    <a:pt x="8102" y="1936"/>
                    <a:pt x="8053" y="2039"/>
                    <a:pt x="7994" y="2136"/>
                  </a:cubicBezTo>
                  <a:cubicBezTo>
                    <a:pt x="7812" y="2429"/>
                    <a:pt x="7472" y="2645"/>
                    <a:pt x="7138" y="2645"/>
                  </a:cubicBezTo>
                  <a:cubicBezTo>
                    <a:pt x="7035" y="2645"/>
                    <a:pt x="6933" y="2624"/>
                    <a:pt x="6837" y="2580"/>
                  </a:cubicBezTo>
                  <a:cubicBezTo>
                    <a:pt x="6545" y="2445"/>
                    <a:pt x="6390" y="2145"/>
                    <a:pt x="6297" y="1828"/>
                  </a:cubicBezTo>
                  <a:cubicBezTo>
                    <a:pt x="6266" y="1722"/>
                    <a:pt x="6241" y="1615"/>
                    <a:pt x="6220" y="1507"/>
                  </a:cubicBezTo>
                  <a:cubicBezTo>
                    <a:pt x="6200" y="1398"/>
                    <a:pt x="6178" y="1285"/>
                    <a:pt x="6151" y="1173"/>
                  </a:cubicBezTo>
                  <a:cubicBezTo>
                    <a:pt x="6078" y="856"/>
                    <a:pt x="5965" y="550"/>
                    <a:pt x="5711" y="360"/>
                  </a:cubicBezTo>
                  <a:cubicBezTo>
                    <a:pt x="5536" y="229"/>
                    <a:pt x="5322" y="178"/>
                    <a:pt x="5103" y="178"/>
                  </a:cubicBezTo>
                  <a:cubicBezTo>
                    <a:pt x="5011" y="178"/>
                    <a:pt x="4918" y="187"/>
                    <a:pt x="4827" y="203"/>
                  </a:cubicBezTo>
                  <a:cubicBezTo>
                    <a:pt x="4744" y="218"/>
                    <a:pt x="4661" y="238"/>
                    <a:pt x="4579" y="263"/>
                  </a:cubicBezTo>
                  <a:cubicBezTo>
                    <a:pt x="4440" y="305"/>
                    <a:pt x="4306" y="357"/>
                    <a:pt x="4171" y="412"/>
                  </a:cubicBezTo>
                  <a:cubicBezTo>
                    <a:pt x="3941" y="505"/>
                    <a:pt x="3713" y="603"/>
                    <a:pt x="3468" y="658"/>
                  </a:cubicBezTo>
                  <a:cubicBezTo>
                    <a:pt x="3364" y="681"/>
                    <a:pt x="3255" y="693"/>
                    <a:pt x="3145" y="693"/>
                  </a:cubicBezTo>
                  <a:cubicBezTo>
                    <a:pt x="2854" y="693"/>
                    <a:pt x="2564" y="604"/>
                    <a:pt x="2383" y="382"/>
                  </a:cubicBezTo>
                  <a:cubicBezTo>
                    <a:pt x="2276" y="250"/>
                    <a:pt x="2138" y="59"/>
                    <a:pt x="1998" y="59"/>
                  </a:cubicBezTo>
                  <a:cubicBezTo>
                    <a:pt x="1967" y="59"/>
                    <a:pt x="1936" y="68"/>
                    <a:pt x="1905" y="89"/>
                  </a:cubicBezTo>
                  <a:cubicBezTo>
                    <a:pt x="1852" y="124"/>
                    <a:pt x="1824" y="188"/>
                    <a:pt x="1791" y="243"/>
                  </a:cubicBezTo>
                  <a:cubicBezTo>
                    <a:pt x="1674" y="443"/>
                    <a:pt x="1440" y="551"/>
                    <a:pt x="1210" y="551"/>
                  </a:cubicBezTo>
                  <a:cubicBezTo>
                    <a:pt x="1049" y="551"/>
                    <a:pt x="889" y="498"/>
                    <a:pt x="772" y="387"/>
                  </a:cubicBezTo>
                  <a:cubicBezTo>
                    <a:pt x="619" y="239"/>
                    <a:pt x="483" y="0"/>
                    <a:pt x="290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2">
              <a:extLst>
                <a:ext uri="{FF2B5EF4-FFF2-40B4-BE49-F238E27FC236}">
                  <a16:creationId xmlns:a16="http://schemas.microsoft.com/office/drawing/2014/main" id="{54F842EB-1C29-B6B0-C4DD-7D88F1BAC4FC}"/>
                </a:ext>
              </a:extLst>
            </p:cNvPr>
            <p:cNvSpPr/>
            <p:nvPr/>
          </p:nvSpPr>
          <p:spPr>
            <a:xfrm>
              <a:off x="-202209" y="1250901"/>
              <a:ext cx="2011630" cy="1082056"/>
            </a:xfrm>
            <a:custGeom>
              <a:avLst/>
              <a:gdLst/>
              <a:ahLst/>
              <a:cxnLst/>
              <a:rect l="l" t="t" r="r" b="b"/>
              <a:pathLst>
                <a:path w="24393" h="13121" extrusionOk="0">
                  <a:moveTo>
                    <a:pt x="11631" y="1"/>
                  </a:moveTo>
                  <a:cubicBezTo>
                    <a:pt x="11619" y="1"/>
                    <a:pt x="11606" y="2"/>
                    <a:pt x="11593" y="3"/>
                  </a:cubicBezTo>
                  <a:cubicBezTo>
                    <a:pt x="11558" y="6"/>
                    <a:pt x="11525" y="14"/>
                    <a:pt x="11492" y="27"/>
                  </a:cubicBezTo>
                  <a:cubicBezTo>
                    <a:pt x="11480" y="32"/>
                    <a:pt x="11468" y="38"/>
                    <a:pt x="11457" y="44"/>
                  </a:cubicBezTo>
                  <a:cubicBezTo>
                    <a:pt x="11423" y="62"/>
                    <a:pt x="11391" y="84"/>
                    <a:pt x="11364" y="112"/>
                  </a:cubicBezTo>
                  <a:lnTo>
                    <a:pt x="1" y="11165"/>
                  </a:lnTo>
                  <a:lnTo>
                    <a:pt x="77" y="12872"/>
                  </a:lnTo>
                  <a:cubicBezTo>
                    <a:pt x="179" y="12989"/>
                    <a:pt x="300" y="13093"/>
                    <a:pt x="452" y="13115"/>
                  </a:cubicBezTo>
                  <a:cubicBezTo>
                    <a:pt x="475" y="13119"/>
                    <a:pt x="498" y="13121"/>
                    <a:pt x="521" y="13121"/>
                  </a:cubicBezTo>
                  <a:cubicBezTo>
                    <a:pt x="802" y="13121"/>
                    <a:pt x="1029" y="12841"/>
                    <a:pt x="1159" y="12576"/>
                  </a:cubicBezTo>
                  <a:cubicBezTo>
                    <a:pt x="1719" y="11442"/>
                    <a:pt x="1757" y="9982"/>
                    <a:pt x="2734" y="9179"/>
                  </a:cubicBezTo>
                  <a:cubicBezTo>
                    <a:pt x="2916" y="9696"/>
                    <a:pt x="3242" y="10311"/>
                    <a:pt x="3774" y="10311"/>
                  </a:cubicBezTo>
                  <a:cubicBezTo>
                    <a:pt x="3792" y="10311"/>
                    <a:pt x="3810" y="10311"/>
                    <a:pt x="3829" y="10309"/>
                  </a:cubicBezTo>
                  <a:cubicBezTo>
                    <a:pt x="4279" y="10273"/>
                    <a:pt x="4558" y="9800"/>
                    <a:pt x="4685" y="9366"/>
                  </a:cubicBezTo>
                  <a:cubicBezTo>
                    <a:pt x="4811" y="8933"/>
                    <a:pt x="4892" y="8444"/>
                    <a:pt x="5233" y="8148"/>
                  </a:cubicBezTo>
                  <a:cubicBezTo>
                    <a:pt x="5313" y="8079"/>
                    <a:pt x="5414" y="8021"/>
                    <a:pt x="5519" y="8021"/>
                  </a:cubicBezTo>
                  <a:cubicBezTo>
                    <a:pt x="5530" y="8021"/>
                    <a:pt x="5541" y="8022"/>
                    <a:pt x="5552" y="8023"/>
                  </a:cubicBezTo>
                  <a:cubicBezTo>
                    <a:pt x="5902" y="8065"/>
                    <a:pt x="5838" y="8587"/>
                    <a:pt x="5946" y="8920"/>
                  </a:cubicBezTo>
                  <a:cubicBezTo>
                    <a:pt x="6050" y="9246"/>
                    <a:pt x="6397" y="9423"/>
                    <a:pt x="6743" y="9423"/>
                  </a:cubicBezTo>
                  <a:cubicBezTo>
                    <a:pt x="6854" y="9423"/>
                    <a:pt x="6965" y="9405"/>
                    <a:pt x="7068" y="9367"/>
                  </a:cubicBezTo>
                  <a:cubicBezTo>
                    <a:pt x="7490" y="9214"/>
                    <a:pt x="7784" y="8827"/>
                    <a:pt x="7987" y="8427"/>
                  </a:cubicBezTo>
                  <a:cubicBezTo>
                    <a:pt x="8773" y="6885"/>
                    <a:pt x="8607" y="4908"/>
                    <a:pt x="9521" y="3489"/>
                  </a:cubicBezTo>
                  <a:cubicBezTo>
                    <a:pt x="9600" y="3367"/>
                    <a:pt x="9731" y="3304"/>
                    <a:pt x="9861" y="3304"/>
                  </a:cubicBezTo>
                  <a:cubicBezTo>
                    <a:pt x="9984" y="3304"/>
                    <a:pt x="10106" y="3359"/>
                    <a:pt x="10186" y="3471"/>
                  </a:cubicBezTo>
                  <a:cubicBezTo>
                    <a:pt x="10632" y="4090"/>
                    <a:pt x="10746" y="5044"/>
                    <a:pt x="11454" y="5335"/>
                  </a:cubicBezTo>
                  <a:cubicBezTo>
                    <a:pt x="11576" y="5386"/>
                    <a:pt x="11703" y="5409"/>
                    <a:pt x="11830" y="5409"/>
                  </a:cubicBezTo>
                  <a:cubicBezTo>
                    <a:pt x="12280" y="5409"/>
                    <a:pt x="12738" y="5121"/>
                    <a:pt x="13022" y="4749"/>
                  </a:cubicBezTo>
                  <a:cubicBezTo>
                    <a:pt x="13237" y="4470"/>
                    <a:pt x="13408" y="4124"/>
                    <a:pt x="13857" y="4124"/>
                  </a:cubicBezTo>
                  <a:cubicBezTo>
                    <a:pt x="13892" y="4124"/>
                    <a:pt x="13928" y="4126"/>
                    <a:pt x="13967" y="4130"/>
                  </a:cubicBezTo>
                  <a:cubicBezTo>
                    <a:pt x="14210" y="4159"/>
                    <a:pt x="14435" y="4279"/>
                    <a:pt x="14602" y="4457"/>
                  </a:cubicBezTo>
                  <a:cubicBezTo>
                    <a:pt x="15115" y="5002"/>
                    <a:pt x="15183" y="5770"/>
                    <a:pt x="15358" y="6473"/>
                  </a:cubicBezTo>
                  <a:cubicBezTo>
                    <a:pt x="15517" y="7105"/>
                    <a:pt x="15845" y="7780"/>
                    <a:pt x="16463" y="7983"/>
                  </a:cubicBezTo>
                  <a:cubicBezTo>
                    <a:pt x="16733" y="8071"/>
                    <a:pt x="17026" y="8056"/>
                    <a:pt x="17310" y="8089"/>
                  </a:cubicBezTo>
                  <a:cubicBezTo>
                    <a:pt x="18039" y="8175"/>
                    <a:pt x="18721" y="8610"/>
                    <a:pt x="19109" y="9234"/>
                  </a:cubicBezTo>
                  <a:cubicBezTo>
                    <a:pt x="19334" y="9601"/>
                    <a:pt x="19485" y="10045"/>
                    <a:pt x="19854" y="10268"/>
                  </a:cubicBezTo>
                  <a:cubicBezTo>
                    <a:pt x="20175" y="10462"/>
                    <a:pt x="20592" y="10440"/>
                    <a:pt x="20906" y="10645"/>
                  </a:cubicBezTo>
                  <a:cubicBezTo>
                    <a:pt x="21499" y="11029"/>
                    <a:pt x="21394" y="11951"/>
                    <a:pt x="21824" y="12516"/>
                  </a:cubicBezTo>
                  <a:cubicBezTo>
                    <a:pt x="22147" y="12944"/>
                    <a:pt x="22683" y="13068"/>
                    <a:pt x="23241" y="13075"/>
                  </a:cubicBezTo>
                  <a:cubicBezTo>
                    <a:pt x="23268" y="13075"/>
                    <a:pt x="23294" y="13075"/>
                    <a:pt x="23321" y="13075"/>
                  </a:cubicBezTo>
                  <a:cubicBezTo>
                    <a:pt x="23562" y="13075"/>
                    <a:pt x="23805" y="13053"/>
                    <a:pt x="24035" y="13027"/>
                  </a:cubicBezTo>
                  <a:cubicBezTo>
                    <a:pt x="24141" y="13016"/>
                    <a:pt x="24256" y="12997"/>
                    <a:pt x="24324" y="12916"/>
                  </a:cubicBezTo>
                  <a:cubicBezTo>
                    <a:pt x="24381" y="12845"/>
                    <a:pt x="24384" y="12746"/>
                    <a:pt x="24385" y="12654"/>
                  </a:cubicBezTo>
                  <a:cubicBezTo>
                    <a:pt x="24387" y="12505"/>
                    <a:pt x="24390" y="12356"/>
                    <a:pt x="24392" y="12207"/>
                  </a:cubicBezTo>
                  <a:cubicBezTo>
                    <a:pt x="24311" y="12165"/>
                    <a:pt x="24236" y="12110"/>
                    <a:pt x="24172" y="12046"/>
                  </a:cubicBezTo>
                  <a:lnTo>
                    <a:pt x="23278" y="11177"/>
                  </a:lnTo>
                  <a:lnTo>
                    <a:pt x="11904" y="114"/>
                  </a:lnTo>
                  <a:cubicBezTo>
                    <a:pt x="11831" y="41"/>
                    <a:pt x="11733" y="1"/>
                    <a:pt x="1163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2">
              <a:extLst>
                <a:ext uri="{FF2B5EF4-FFF2-40B4-BE49-F238E27FC236}">
                  <a16:creationId xmlns:a16="http://schemas.microsoft.com/office/drawing/2014/main" id="{724F9055-E72A-A285-2315-1B9D6BF3AEFE}"/>
                </a:ext>
              </a:extLst>
            </p:cNvPr>
            <p:cNvSpPr/>
            <p:nvPr/>
          </p:nvSpPr>
          <p:spPr>
            <a:xfrm>
              <a:off x="-202209" y="1502145"/>
              <a:ext cx="2011547" cy="882650"/>
            </a:xfrm>
            <a:custGeom>
              <a:avLst/>
              <a:gdLst/>
              <a:ahLst/>
              <a:cxnLst/>
              <a:rect l="l" t="t" r="r" b="b"/>
              <a:pathLst>
                <a:path w="24392" h="10703" extrusionOk="0">
                  <a:moveTo>
                    <a:pt x="9861" y="0"/>
                  </a:moveTo>
                  <a:cubicBezTo>
                    <a:pt x="9730" y="0"/>
                    <a:pt x="9600" y="62"/>
                    <a:pt x="9521" y="186"/>
                  </a:cubicBezTo>
                  <a:cubicBezTo>
                    <a:pt x="8607" y="1604"/>
                    <a:pt x="8773" y="3581"/>
                    <a:pt x="7987" y="5122"/>
                  </a:cubicBezTo>
                  <a:cubicBezTo>
                    <a:pt x="7784" y="5524"/>
                    <a:pt x="7490" y="5909"/>
                    <a:pt x="7068" y="6064"/>
                  </a:cubicBezTo>
                  <a:cubicBezTo>
                    <a:pt x="6966" y="6101"/>
                    <a:pt x="6855" y="6119"/>
                    <a:pt x="6744" y="6119"/>
                  </a:cubicBezTo>
                  <a:cubicBezTo>
                    <a:pt x="6398" y="6119"/>
                    <a:pt x="6050" y="5942"/>
                    <a:pt x="5946" y="5617"/>
                  </a:cubicBezTo>
                  <a:cubicBezTo>
                    <a:pt x="5838" y="5282"/>
                    <a:pt x="5902" y="4762"/>
                    <a:pt x="5552" y="4720"/>
                  </a:cubicBezTo>
                  <a:cubicBezTo>
                    <a:pt x="5540" y="4718"/>
                    <a:pt x="5528" y="4717"/>
                    <a:pt x="5516" y="4717"/>
                  </a:cubicBezTo>
                  <a:cubicBezTo>
                    <a:pt x="5412" y="4717"/>
                    <a:pt x="5313" y="4774"/>
                    <a:pt x="5233" y="4843"/>
                  </a:cubicBezTo>
                  <a:cubicBezTo>
                    <a:pt x="4892" y="5140"/>
                    <a:pt x="4811" y="5628"/>
                    <a:pt x="4685" y="6062"/>
                  </a:cubicBezTo>
                  <a:cubicBezTo>
                    <a:pt x="4558" y="6495"/>
                    <a:pt x="4279" y="6969"/>
                    <a:pt x="3829" y="7004"/>
                  </a:cubicBezTo>
                  <a:cubicBezTo>
                    <a:pt x="3810" y="7006"/>
                    <a:pt x="3791" y="7006"/>
                    <a:pt x="3773" y="7006"/>
                  </a:cubicBezTo>
                  <a:cubicBezTo>
                    <a:pt x="3296" y="7006"/>
                    <a:pt x="2984" y="6508"/>
                    <a:pt x="2793" y="6031"/>
                  </a:cubicBezTo>
                  <a:lnTo>
                    <a:pt x="2083" y="6723"/>
                  </a:lnTo>
                  <a:cubicBezTo>
                    <a:pt x="1690" y="7503"/>
                    <a:pt x="1555" y="8469"/>
                    <a:pt x="1158" y="9270"/>
                  </a:cubicBezTo>
                  <a:cubicBezTo>
                    <a:pt x="1027" y="9536"/>
                    <a:pt x="802" y="9816"/>
                    <a:pt x="520" y="9816"/>
                  </a:cubicBezTo>
                  <a:cubicBezTo>
                    <a:pt x="497" y="9816"/>
                    <a:pt x="474" y="9814"/>
                    <a:pt x="450" y="9810"/>
                  </a:cubicBezTo>
                  <a:cubicBezTo>
                    <a:pt x="300" y="9788"/>
                    <a:pt x="179" y="9685"/>
                    <a:pt x="75" y="9567"/>
                  </a:cubicBezTo>
                  <a:lnTo>
                    <a:pt x="39" y="8711"/>
                  </a:lnTo>
                  <a:lnTo>
                    <a:pt x="1" y="8747"/>
                  </a:lnTo>
                  <a:lnTo>
                    <a:pt x="75" y="10453"/>
                  </a:lnTo>
                  <a:cubicBezTo>
                    <a:pt x="179" y="10571"/>
                    <a:pt x="300" y="10675"/>
                    <a:pt x="450" y="10697"/>
                  </a:cubicBezTo>
                  <a:cubicBezTo>
                    <a:pt x="474" y="10701"/>
                    <a:pt x="497" y="10703"/>
                    <a:pt x="519" y="10703"/>
                  </a:cubicBezTo>
                  <a:cubicBezTo>
                    <a:pt x="802" y="10703"/>
                    <a:pt x="1027" y="10422"/>
                    <a:pt x="1158" y="10158"/>
                  </a:cubicBezTo>
                  <a:cubicBezTo>
                    <a:pt x="1717" y="9024"/>
                    <a:pt x="1755" y="7564"/>
                    <a:pt x="2734" y="6761"/>
                  </a:cubicBezTo>
                  <a:cubicBezTo>
                    <a:pt x="2915" y="7278"/>
                    <a:pt x="3241" y="7893"/>
                    <a:pt x="3774" y="7893"/>
                  </a:cubicBezTo>
                  <a:cubicBezTo>
                    <a:pt x="3792" y="7893"/>
                    <a:pt x="3810" y="7893"/>
                    <a:pt x="3829" y="7891"/>
                  </a:cubicBezTo>
                  <a:cubicBezTo>
                    <a:pt x="4279" y="7855"/>
                    <a:pt x="4557" y="7381"/>
                    <a:pt x="4685" y="6948"/>
                  </a:cubicBezTo>
                  <a:cubicBezTo>
                    <a:pt x="4813" y="6515"/>
                    <a:pt x="4890" y="6026"/>
                    <a:pt x="5233" y="5730"/>
                  </a:cubicBezTo>
                  <a:cubicBezTo>
                    <a:pt x="5312" y="5661"/>
                    <a:pt x="5413" y="5603"/>
                    <a:pt x="5518" y="5603"/>
                  </a:cubicBezTo>
                  <a:cubicBezTo>
                    <a:pt x="5530" y="5603"/>
                    <a:pt x="5541" y="5604"/>
                    <a:pt x="5552" y="5605"/>
                  </a:cubicBezTo>
                  <a:cubicBezTo>
                    <a:pt x="5901" y="5647"/>
                    <a:pt x="5838" y="6169"/>
                    <a:pt x="5945" y="6502"/>
                  </a:cubicBezTo>
                  <a:cubicBezTo>
                    <a:pt x="6049" y="6827"/>
                    <a:pt x="6397" y="7006"/>
                    <a:pt x="6742" y="7006"/>
                  </a:cubicBezTo>
                  <a:cubicBezTo>
                    <a:pt x="6853" y="7006"/>
                    <a:pt x="6964" y="6987"/>
                    <a:pt x="7067" y="6949"/>
                  </a:cubicBezTo>
                  <a:cubicBezTo>
                    <a:pt x="7488" y="6795"/>
                    <a:pt x="7782" y="6409"/>
                    <a:pt x="7987" y="6009"/>
                  </a:cubicBezTo>
                  <a:cubicBezTo>
                    <a:pt x="8773" y="4467"/>
                    <a:pt x="8606" y="2490"/>
                    <a:pt x="9521" y="1071"/>
                  </a:cubicBezTo>
                  <a:cubicBezTo>
                    <a:pt x="9600" y="949"/>
                    <a:pt x="9731" y="886"/>
                    <a:pt x="9861" y="886"/>
                  </a:cubicBezTo>
                  <a:cubicBezTo>
                    <a:pt x="9984" y="886"/>
                    <a:pt x="10106" y="941"/>
                    <a:pt x="10186" y="1052"/>
                  </a:cubicBezTo>
                  <a:cubicBezTo>
                    <a:pt x="10630" y="1672"/>
                    <a:pt x="10746" y="2626"/>
                    <a:pt x="11453" y="2917"/>
                  </a:cubicBezTo>
                  <a:cubicBezTo>
                    <a:pt x="11575" y="2968"/>
                    <a:pt x="11702" y="2991"/>
                    <a:pt x="11829" y="2991"/>
                  </a:cubicBezTo>
                  <a:cubicBezTo>
                    <a:pt x="12280" y="2991"/>
                    <a:pt x="12737" y="2703"/>
                    <a:pt x="13022" y="2331"/>
                  </a:cubicBezTo>
                  <a:cubicBezTo>
                    <a:pt x="13237" y="2052"/>
                    <a:pt x="13406" y="1706"/>
                    <a:pt x="13857" y="1706"/>
                  </a:cubicBezTo>
                  <a:cubicBezTo>
                    <a:pt x="13891" y="1706"/>
                    <a:pt x="13928" y="1708"/>
                    <a:pt x="13967" y="1712"/>
                  </a:cubicBezTo>
                  <a:cubicBezTo>
                    <a:pt x="14208" y="1739"/>
                    <a:pt x="14433" y="1860"/>
                    <a:pt x="14602" y="2039"/>
                  </a:cubicBezTo>
                  <a:cubicBezTo>
                    <a:pt x="15115" y="2583"/>
                    <a:pt x="15183" y="3352"/>
                    <a:pt x="15357" y="4055"/>
                  </a:cubicBezTo>
                  <a:cubicBezTo>
                    <a:pt x="15516" y="4687"/>
                    <a:pt x="15843" y="5361"/>
                    <a:pt x="16462" y="5565"/>
                  </a:cubicBezTo>
                  <a:cubicBezTo>
                    <a:pt x="16732" y="5652"/>
                    <a:pt x="17024" y="5638"/>
                    <a:pt x="17308" y="5671"/>
                  </a:cubicBezTo>
                  <a:cubicBezTo>
                    <a:pt x="18039" y="5757"/>
                    <a:pt x="18720" y="6192"/>
                    <a:pt x="19108" y="6816"/>
                  </a:cubicBezTo>
                  <a:cubicBezTo>
                    <a:pt x="19334" y="7183"/>
                    <a:pt x="19485" y="7627"/>
                    <a:pt x="19853" y="7850"/>
                  </a:cubicBezTo>
                  <a:cubicBezTo>
                    <a:pt x="20173" y="8044"/>
                    <a:pt x="20591" y="8022"/>
                    <a:pt x="20906" y="8227"/>
                  </a:cubicBezTo>
                  <a:cubicBezTo>
                    <a:pt x="21499" y="8611"/>
                    <a:pt x="21394" y="9533"/>
                    <a:pt x="21823" y="10098"/>
                  </a:cubicBezTo>
                  <a:cubicBezTo>
                    <a:pt x="22147" y="10526"/>
                    <a:pt x="22683" y="10650"/>
                    <a:pt x="23241" y="10657"/>
                  </a:cubicBezTo>
                  <a:cubicBezTo>
                    <a:pt x="23263" y="10657"/>
                    <a:pt x="23284" y="10657"/>
                    <a:pt x="23306" y="10657"/>
                  </a:cubicBezTo>
                  <a:cubicBezTo>
                    <a:pt x="23551" y="10657"/>
                    <a:pt x="23800" y="10636"/>
                    <a:pt x="24034" y="10609"/>
                  </a:cubicBezTo>
                  <a:cubicBezTo>
                    <a:pt x="24139" y="10598"/>
                    <a:pt x="24256" y="10579"/>
                    <a:pt x="24322" y="10498"/>
                  </a:cubicBezTo>
                  <a:cubicBezTo>
                    <a:pt x="24380" y="10427"/>
                    <a:pt x="24384" y="10328"/>
                    <a:pt x="24385" y="10236"/>
                  </a:cubicBezTo>
                  <a:cubicBezTo>
                    <a:pt x="24387" y="10087"/>
                    <a:pt x="24388" y="9938"/>
                    <a:pt x="24391" y="9789"/>
                  </a:cubicBezTo>
                  <a:cubicBezTo>
                    <a:pt x="24333" y="9757"/>
                    <a:pt x="24279" y="9720"/>
                    <a:pt x="24229" y="9677"/>
                  </a:cubicBezTo>
                  <a:cubicBezTo>
                    <a:pt x="24166" y="9702"/>
                    <a:pt x="24101" y="9717"/>
                    <a:pt x="24035" y="9723"/>
                  </a:cubicBezTo>
                  <a:cubicBezTo>
                    <a:pt x="23806" y="9750"/>
                    <a:pt x="23564" y="9770"/>
                    <a:pt x="23325" y="9770"/>
                  </a:cubicBezTo>
                  <a:cubicBezTo>
                    <a:pt x="23297" y="9770"/>
                    <a:pt x="23269" y="9770"/>
                    <a:pt x="23241" y="9769"/>
                  </a:cubicBezTo>
                  <a:cubicBezTo>
                    <a:pt x="22683" y="9764"/>
                    <a:pt x="22147" y="9639"/>
                    <a:pt x="21824" y="9211"/>
                  </a:cubicBezTo>
                  <a:cubicBezTo>
                    <a:pt x="21394" y="8648"/>
                    <a:pt x="21499" y="7725"/>
                    <a:pt x="20906" y="7340"/>
                  </a:cubicBezTo>
                  <a:cubicBezTo>
                    <a:pt x="20592" y="7136"/>
                    <a:pt x="20175" y="7159"/>
                    <a:pt x="19854" y="6963"/>
                  </a:cubicBezTo>
                  <a:cubicBezTo>
                    <a:pt x="19485" y="6741"/>
                    <a:pt x="19334" y="6296"/>
                    <a:pt x="19109" y="5929"/>
                  </a:cubicBezTo>
                  <a:cubicBezTo>
                    <a:pt x="18721" y="5306"/>
                    <a:pt x="18039" y="4871"/>
                    <a:pt x="17310" y="4784"/>
                  </a:cubicBezTo>
                  <a:cubicBezTo>
                    <a:pt x="17026" y="4752"/>
                    <a:pt x="16733" y="4767"/>
                    <a:pt x="16463" y="4677"/>
                  </a:cubicBezTo>
                  <a:cubicBezTo>
                    <a:pt x="15845" y="4475"/>
                    <a:pt x="15517" y="3800"/>
                    <a:pt x="15358" y="3169"/>
                  </a:cubicBezTo>
                  <a:cubicBezTo>
                    <a:pt x="15183" y="2466"/>
                    <a:pt x="15115" y="1697"/>
                    <a:pt x="14602" y="1153"/>
                  </a:cubicBezTo>
                  <a:cubicBezTo>
                    <a:pt x="14435" y="974"/>
                    <a:pt x="14210" y="853"/>
                    <a:pt x="13967" y="825"/>
                  </a:cubicBezTo>
                  <a:cubicBezTo>
                    <a:pt x="13928" y="821"/>
                    <a:pt x="13892" y="819"/>
                    <a:pt x="13857" y="819"/>
                  </a:cubicBezTo>
                  <a:cubicBezTo>
                    <a:pt x="13408" y="819"/>
                    <a:pt x="13237" y="1165"/>
                    <a:pt x="13022" y="1445"/>
                  </a:cubicBezTo>
                  <a:cubicBezTo>
                    <a:pt x="12738" y="1816"/>
                    <a:pt x="12280" y="2104"/>
                    <a:pt x="11830" y="2104"/>
                  </a:cubicBezTo>
                  <a:cubicBezTo>
                    <a:pt x="11703" y="2104"/>
                    <a:pt x="11576" y="2081"/>
                    <a:pt x="11454" y="2030"/>
                  </a:cubicBezTo>
                  <a:cubicBezTo>
                    <a:pt x="10746" y="1741"/>
                    <a:pt x="10632" y="785"/>
                    <a:pt x="10186" y="166"/>
                  </a:cubicBezTo>
                  <a:cubicBezTo>
                    <a:pt x="10106" y="55"/>
                    <a:pt x="9983" y="0"/>
                    <a:pt x="9861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6" name="Google Shape;3026;p52">
            <a:extLst>
              <a:ext uri="{FF2B5EF4-FFF2-40B4-BE49-F238E27FC236}">
                <a16:creationId xmlns:a16="http://schemas.microsoft.com/office/drawing/2014/main" id="{D3A7B197-6547-333C-61C2-641A4999CE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32432" y="540000"/>
            <a:ext cx="4162500" cy="19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Bundles u. </a:t>
            </a:r>
            <a:r>
              <a:rPr lang="en" sz="4400" dirty="0" err="1"/>
              <a:t>Fazit</a:t>
            </a:r>
            <a:endParaRPr sz="4400" dirty="0"/>
          </a:p>
        </p:txBody>
      </p:sp>
      <p:grpSp>
        <p:nvGrpSpPr>
          <p:cNvPr id="3027" name="Google Shape;3027;p52">
            <a:extLst>
              <a:ext uri="{FF2B5EF4-FFF2-40B4-BE49-F238E27FC236}">
                <a16:creationId xmlns:a16="http://schemas.microsoft.com/office/drawing/2014/main" id="{61824735-C53A-C129-BE7B-8C61FBE04907}"/>
              </a:ext>
            </a:extLst>
          </p:cNvPr>
          <p:cNvGrpSpPr/>
          <p:nvPr/>
        </p:nvGrpSpPr>
        <p:grpSpPr>
          <a:xfrm rot="269284">
            <a:off x="7380517" y="3293962"/>
            <a:ext cx="1890355" cy="2397835"/>
            <a:chOff x="2358900" y="3649300"/>
            <a:chExt cx="515950" cy="654425"/>
          </a:xfrm>
        </p:grpSpPr>
        <p:sp>
          <p:nvSpPr>
            <p:cNvPr id="3028" name="Google Shape;3028;p52">
              <a:extLst>
                <a:ext uri="{FF2B5EF4-FFF2-40B4-BE49-F238E27FC236}">
                  <a16:creationId xmlns:a16="http://schemas.microsoft.com/office/drawing/2014/main" id="{040E9D19-EA54-825C-42FC-DDC18E7EC1D7}"/>
                </a:ext>
              </a:extLst>
            </p:cNvPr>
            <p:cNvSpPr/>
            <p:nvPr/>
          </p:nvSpPr>
          <p:spPr>
            <a:xfrm>
              <a:off x="2359125" y="3661225"/>
              <a:ext cx="515725" cy="642500"/>
            </a:xfrm>
            <a:custGeom>
              <a:avLst/>
              <a:gdLst/>
              <a:ahLst/>
              <a:cxnLst/>
              <a:rect l="l" t="t" r="r" b="b"/>
              <a:pathLst>
                <a:path w="20629" h="25700" extrusionOk="0">
                  <a:moveTo>
                    <a:pt x="10323" y="1"/>
                  </a:moveTo>
                  <a:cubicBezTo>
                    <a:pt x="10281" y="1"/>
                    <a:pt x="10237" y="1"/>
                    <a:pt x="10194" y="2"/>
                  </a:cubicBezTo>
                  <a:cubicBezTo>
                    <a:pt x="7255" y="74"/>
                    <a:pt x="4928" y="2512"/>
                    <a:pt x="5000" y="5451"/>
                  </a:cubicBezTo>
                  <a:cubicBezTo>
                    <a:pt x="5033" y="6958"/>
                    <a:pt x="5705" y="8378"/>
                    <a:pt x="6848" y="9360"/>
                  </a:cubicBezTo>
                  <a:cubicBezTo>
                    <a:pt x="5316" y="10120"/>
                    <a:pt x="1948" y="11576"/>
                    <a:pt x="808" y="12879"/>
                  </a:cubicBezTo>
                  <a:cubicBezTo>
                    <a:pt x="525" y="13203"/>
                    <a:pt x="268" y="13563"/>
                    <a:pt x="134" y="13992"/>
                  </a:cubicBezTo>
                  <a:cubicBezTo>
                    <a:pt x="1" y="14423"/>
                    <a:pt x="5" y="14933"/>
                    <a:pt x="225" y="15367"/>
                  </a:cubicBezTo>
                  <a:cubicBezTo>
                    <a:pt x="477" y="15863"/>
                    <a:pt x="980" y="16190"/>
                    <a:pt x="1479" y="16316"/>
                  </a:cubicBezTo>
                  <a:cubicBezTo>
                    <a:pt x="1697" y="16370"/>
                    <a:pt x="1915" y="16392"/>
                    <a:pt x="2133" y="16392"/>
                  </a:cubicBezTo>
                  <a:cubicBezTo>
                    <a:pt x="2415" y="16392"/>
                    <a:pt x="2695" y="16356"/>
                    <a:pt x="2970" y="16311"/>
                  </a:cubicBezTo>
                  <a:cubicBezTo>
                    <a:pt x="3804" y="16174"/>
                    <a:pt x="4625" y="15950"/>
                    <a:pt x="5413" y="15643"/>
                  </a:cubicBezTo>
                  <a:lnTo>
                    <a:pt x="5413" y="15643"/>
                  </a:lnTo>
                  <a:cubicBezTo>
                    <a:pt x="4521" y="18325"/>
                    <a:pt x="3355" y="22904"/>
                    <a:pt x="3296" y="23527"/>
                  </a:cubicBezTo>
                  <a:cubicBezTo>
                    <a:pt x="3258" y="23928"/>
                    <a:pt x="3223" y="24341"/>
                    <a:pt x="3391" y="24721"/>
                  </a:cubicBezTo>
                  <a:cubicBezTo>
                    <a:pt x="3634" y="25272"/>
                    <a:pt x="4358" y="25700"/>
                    <a:pt x="5137" y="25700"/>
                  </a:cubicBezTo>
                  <a:cubicBezTo>
                    <a:pt x="5180" y="25700"/>
                    <a:pt x="5223" y="25698"/>
                    <a:pt x="5267" y="25696"/>
                  </a:cubicBezTo>
                  <a:cubicBezTo>
                    <a:pt x="6120" y="25642"/>
                    <a:pt x="6790" y="25125"/>
                    <a:pt x="7297" y="24608"/>
                  </a:cubicBezTo>
                  <a:cubicBezTo>
                    <a:pt x="8212" y="23672"/>
                    <a:pt x="8896" y="22626"/>
                    <a:pt x="9549" y="21579"/>
                  </a:cubicBezTo>
                  <a:cubicBezTo>
                    <a:pt x="9930" y="20967"/>
                    <a:pt x="10304" y="20353"/>
                    <a:pt x="10670" y="19736"/>
                  </a:cubicBezTo>
                  <a:cubicBezTo>
                    <a:pt x="11064" y="20334"/>
                    <a:pt x="11466" y="20930"/>
                    <a:pt x="11876" y="21523"/>
                  </a:cubicBezTo>
                  <a:cubicBezTo>
                    <a:pt x="12579" y="22537"/>
                    <a:pt x="13311" y="23550"/>
                    <a:pt x="14272" y="24441"/>
                  </a:cubicBezTo>
                  <a:cubicBezTo>
                    <a:pt x="14802" y="24933"/>
                    <a:pt x="15496" y="25417"/>
                    <a:pt x="16351" y="25430"/>
                  </a:cubicBezTo>
                  <a:cubicBezTo>
                    <a:pt x="16360" y="25430"/>
                    <a:pt x="16369" y="25430"/>
                    <a:pt x="16379" y="25430"/>
                  </a:cubicBezTo>
                  <a:cubicBezTo>
                    <a:pt x="17196" y="25430"/>
                    <a:pt x="17952" y="24953"/>
                    <a:pt x="18177" y="24367"/>
                  </a:cubicBezTo>
                  <a:cubicBezTo>
                    <a:pt x="18326" y="23979"/>
                    <a:pt x="18272" y="23569"/>
                    <a:pt x="18215" y="23168"/>
                  </a:cubicBezTo>
                  <a:cubicBezTo>
                    <a:pt x="18117" y="22474"/>
                    <a:pt x="16381" y="16862"/>
                    <a:pt x="15367" y="14521"/>
                  </a:cubicBezTo>
                  <a:lnTo>
                    <a:pt x="15367" y="14521"/>
                  </a:lnTo>
                  <a:cubicBezTo>
                    <a:pt x="16136" y="14771"/>
                    <a:pt x="16929" y="14944"/>
                    <a:pt x="17734" y="15038"/>
                  </a:cubicBezTo>
                  <a:cubicBezTo>
                    <a:pt x="17954" y="15063"/>
                    <a:pt x="18177" y="15082"/>
                    <a:pt x="18401" y="15082"/>
                  </a:cubicBezTo>
                  <a:cubicBezTo>
                    <a:pt x="18675" y="15082"/>
                    <a:pt x="18950" y="15053"/>
                    <a:pt x="19221" y="14971"/>
                  </a:cubicBezTo>
                  <a:cubicBezTo>
                    <a:pt x="19716" y="14822"/>
                    <a:pt x="20201" y="14470"/>
                    <a:pt x="20428" y="13962"/>
                  </a:cubicBezTo>
                  <a:cubicBezTo>
                    <a:pt x="20628" y="13520"/>
                    <a:pt x="20607" y="13009"/>
                    <a:pt x="20453" y="12587"/>
                  </a:cubicBezTo>
                  <a:cubicBezTo>
                    <a:pt x="20301" y="12164"/>
                    <a:pt x="20040" y="11801"/>
                    <a:pt x="19728" y="11507"/>
                  </a:cubicBezTo>
                  <a:cubicBezTo>
                    <a:pt x="18001" y="9884"/>
                    <a:pt x="14030" y="9191"/>
                    <a:pt x="14030" y="9191"/>
                  </a:cubicBezTo>
                  <a:cubicBezTo>
                    <a:pt x="15208" y="7972"/>
                    <a:pt x="15670" y="6344"/>
                    <a:pt x="15643" y="5197"/>
                  </a:cubicBezTo>
                  <a:cubicBezTo>
                    <a:pt x="15574" y="2301"/>
                    <a:pt x="13205" y="1"/>
                    <a:pt x="1032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2">
              <a:extLst>
                <a:ext uri="{FF2B5EF4-FFF2-40B4-BE49-F238E27FC236}">
                  <a16:creationId xmlns:a16="http://schemas.microsoft.com/office/drawing/2014/main" id="{BC5B9EFF-C608-00BD-484E-6476781BA84B}"/>
                </a:ext>
              </a:extLst>
            </p:cNvPr>
            <p:cNvSpPr/>
            <p:nvPr/>
          </p:nvSpPr>
          <p:spPr>
            <a:xfrm>
              <a:off x="2358900" y="3649300"/>
              <a:ext cx="515675" cy="642500"/>
            </a:xfrm>
            <a:custGeom>
              <a:avLst/>
              <a:gdLst/>
              <a:ahLst/>
              <a:cxnLst/>
              <a:rect l="l" t="t" r="r" b="b"/>
              <a:pathLst>
                <a:path w="20627" h="25700" extrusionOk="0">
                  <a:moveTo>
                    <a:pt x="10324" y="1"/>
                  </a:moveTo>
                  <a:cubicBezTo>
                    <a:pt x="10280" y="1"/>
                    <a:pt x="10236" y="1"/>
                    <a:pt x="10192" y="2"/>
                  </a:cubicBezTo>
                  <a:cubicBezTo>
                    <a:pt x="7253" y="74"/>
                    <a:pt x="4928" y="2512"/>
                    <a:pt x="4998" y="5451"/>
                  </a:cubicBezTo>
                  <a:cubicBezTo>
                    <a:pt x="5033" y="6958"/>
                    <a:pt x="5705" y="8378"/>
                    <a:pt x="6848" y="9358"/>
                  </a:cubicBezTo>
                  <a:cubicBezTo>
                    <a:pt x="5314" y="10120"/>
                    <a:pt x="1946" y="11574"/>
                    <a:pt x="806" y="12879"/>
                  </a:cubicBezTo>
                  <a:cubicBezTo>
                    <a:pt x="523" y="13203"/>
                    <a:pt x="265" y="13563"/>
                    <a:pt x="132" y="13992"/>
                  </a:cubicBezTo>
                  <a:cubicBezTo>
                    <a:pt x="0" y="14423"/>
                    <a:pt x="3" y="14933"/>
                    <a:pt x="224" y="15365"/>
                  </a:cubicBezTo>
                  <a:cubicBezTo>
                    <a:pt x="477" y="15863"/>
                    <a:pt x="978" y="16190"/>
                    <a:pt x="1477" y="16316"/>
                  </a:cubicBezTo>
                  <a:cubicBezTo>
                    <a:pt x="1695" y="16370"/>
                    <a:pt x="1913" y="16392"/>
                    <a:pt x="2131" y="16392"/>
                  </a:cubicBezTo>
                  <a:cubicBezTo>
                    <a:pt x="2413" y="16392"/>
                    <a:pt x="2693" y="16356"/>
                    <a:pt x="2968" y="16311"/>
                  </a:cubicBezTo>
                  <a:cubicBezTo>
                    <a:pt x="3804" y="16173"/>
                    <a:pt x="4622" y="15950"/>
                    <a:pt x="5411" y="15643"/>
                  </a:cubicBezTo>
                  <a:lnTo>
                    <a:pt x="5411" y="15643"/>
                  </a:lnTo>
                  <a:cubicBezTo>
                    <a:pt x="4521" y="18325"/>
                    <a:pt x="3352" y="22904"/>
                    <a:pt x="3294" y="23526"/>
                  </a:cubicBezTo>
                  <a:cubicBezTo>
                    <a:pt x="3255" y="23928"/>
                    <a:pt x="3220" y="24341"/>
                    <a:pt x="3389" y="24721"/>
                  </a:cubicBezTo>
                  <a:cubicBezTo>
                    <a:pt x="3631" y="25273"/>
                    <a:pt x="4356" y="25700"/>
                    <a:pt x="5135" y="25700"/>
                  </a:cubicBezTo>
                  <a:cubicBezTo>
                    <a:pt x="5178" y="25700"/>
                    <a:pt x="5221" y="25698"/>
                    <a:pt x="5265" y="25696"/>
                  </a:cubicBezTo>
                  <a:cubicBezTo>
                    <a:pt x="6118" y="25642"/>
                    <a:pt x="6787" y="25125"/>
                    <a:pt x="7294" y="24608"/>
                  </a:cubicBezTo>
                  <a:cubicBezTo>
                    <a:pt x="8210" y="23672"/>
                    <a:pt x="8894" y="22626"/>
                    <a:pt x="9547" y="21579"/>
                  </a:cubicBezTo>
                  <a:cubicBezTo>
                    <a:pt x="9928" y="20967"/>
                    <a:pt x="10302" y="20353"/>
                    <a:pt x="10668" y="19737"/>
                  </a:cubicBezTo>
                  <a:cubicBezTo>
                    <a:pt x="11060" y="20334"/>
                    <a:pt x="11462" y="20930"/>
                    <a:pt x="11874" y="21523"/>
                  </a:cubicBezTo>
                  <a:cubicBezTo>
                    <a:pt x="12577" y="22537"/>
                    <a:pt x="13309" y="23550"/>
                    <a:pt x="14269" y="24440"/>
                  </a:cubicBezTo>
                  <a:cubicBezTo>
                    <a:pt x="14800" y="24933"/>
                    <a:pt x="15493" y="25418"/>
                    <a:pt x="16349" y="25430"/>
                  </a:cubicBezTo>
                  <a:cubicBezTo>
                    <a:pt x="16358" y="25430"/>
                    <a:pt x="16367" y="25430"/>
                    <a:pt x="16377" y="25430"/>
                  </a:cubicBezTo>
                  <a:cubicBezTo>
                    <a:pt x="17194" y="25430"/>
                    <a:pt x="17950" y="24953"/>
                    <a:pt x="18177" y="24367"/>
                  </a:cubicBezTo>
                  <a:cubicBezTo>
                    <a:pt x="18326" y="23979"/>
                    <a:pt x="18270" y="23567"/>
                    <a:pt x="18213" y="23168"/>
                  </a:cubicBezTo>
                  <a:cubicBezTo>
                    <a:pt x="18115" y="22474"/>
                    <a:pt x="16379" y="16863"/>
                    <a:pt x="15365" y="14521"/>
                  </a:cubicBezTo>
                  <a:lnTo>
                    <a:pt x="15365" y="14521"/>
                  </a:lnTo>
                  <a:cubicBezTo>
                    <a:pt x="16134" y="14771"/>
                    <a:pt x="16927" y="14944"/>
                    <a:pt x="17731" y="15038"/>
                  </a:cubicBezTo>
                  <a:cubicBezTo>
                    <a:pt x="17950" y="15063"/>
                    <a:pt x="18173" y="15082"/>
                    <a:pt x="18395" y="15082"/>
                  </a:cubicBezTo>
                  <a:cubicBezTo>
                    <a:pt x="18671" y="15082"/>
                    <a:pt x="18947" y="15053"/>
                    <a:pt x="19219" y="14971"/>
                  </a:cubicBezTo>
                  <a:cubicBezTo>
                    <a:pt x="19714" y="14822"/>
                    <a:pt x="20198" y="14470"/>
                    <a:pt x="20427" y="13962"/>
                  </a:cubicBezTo>
                  <a:cubicBezTo>
                    <a:pt x="20626" y="13520"/>
                    <a:pt x="20605" y="13010"/>
                    <a:pt x="20453" y="12587"/>
                  </a:cubicBezTo>
                  <a:cubicBezTo>
                    <a:pt x="20299" y="12164"/>
                    <a:pt x="20039" y="11802"/>
                    <a:pt x="19726" y="11507"/>
                  </a:cubicBezTo>
                  <a:cubicBezTo>
                    <a:pt x="17999" y="9885"/>
                    <a:pt x="14028" y="9191"/>
                    <a:pt x="14028" y="9191"/>
                  </a:cubicBezTo>
                  <a:cubicBezTo>
                    <a:pt x="15206" y="7971"/>
                    <a:pt x="15668" y="6345"/>
                    <a:pt x="15641" y="5197"/>
                  </a:cubicBezTo>
                  <a:cubicBezTo>
                    <a:pt x="15572" y="2302"/>
                    <a:pt x="13204" y="1"/>
                    <a:pt x="10324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2">
              <a:extLst>
                <a:ext uri="{FF2B5EF4-FFF2-40B4-BE49-F238E27FC236}">
                  <a16:creationId xmlns:a16="http://schemas.microsoft.com/office/drawing/2014/main" id="{C3942DC9-D6FD-BF1F-6939-A594FAA64535}"/>
                </a:ext>
              </a:extLst>
            </p:cNvPr>
            <p:cNvSpPr/>
            <p:nvPr/>
          </p:nvSpPr>
          <p:spPr>
            <a:xfrm>
              <a:off x="2453625" y="4033100"/>
              <a:ext cx="341075" cy="177150"/>
            </a:xfrm>
            <a:custGeom>
              <a:avLst/>
              <a:gdLst/>
              <a:ahLst/>
              <a:cxnLst/>
              <a:rect l="l" t="t" r="r" b="b"/>
              <a:pathLst>
                <a:path w="13643" h="7086" extrusionOk="0">
                  <a:moveTo>
                    <a:pt x="11911" y="1"/>
                  </a:moveTo>
                  <a:cubicBezTo>
                    <a:pt x="11906" y="1"/>
                    <a:pt x="9117" y="719"/>
                    <a:pt x="5001" y="719"/>
                  </a:cubicBezTo>
                  <a:cubicBezTo>
                    <a:pt x="3928" y="719"/>
                    <a:pt x="2765" y="671"/>
                    <a:pt x="1538" y="547"/>
                  </a:cubicBezTo>
                  <a:cubicBezTo>
                    <a:pt x="1054" y="2070"/>
                    <a:pt x="396" y="4427"/>
                    <a:pt x="10" y="5941"/>
                  </a:cubicBezTo>
                  <a:lnTo>
                    <a:pt x="1" y="5984"/>
                  </a:lnTo>
                  <a:cubicBezTo>
                    <a:pt x="2327" y="6973"/>
                    <a:pt x="4207" y="7085"/>
                    <a:pt x="4940" y="7085"/>
                  </a:cubicBezTo>
                  <a:cubicBezTo>
                    <a:pt x="5155" y="7085"/>
                    <a:pt x="5271" y="7076"/>
                    <a:pt x="5271" y="7076"/>
                  </a:cubicBezTo>
                  <a:cubicBezTo>
                    <a:pt x="5426" y="6837"/>
                    <a:pt x="5577" y="6599"/>
                    <a:pt x="5726" y="6359"/>
                  </a:cubicBezTo>
                  <a:cubicBezTo>
                    <a:pt x="6108" y="5748"/>
                    <a:pt x="6481" y="5135"/>
                    <a:pt x="6845" y="4518"/>
                  </a:cubicBezTo>
                  <a:cubicBezTo>
                    <a:pt x="7239" y="5116"/>
                    <a:pt x="8238" y="6511"/>
                    <a:pt x="8555" y="6842"/>
                  </a:cubicBezTo>
                  <a:lnTo>
                    <a:pt x="8622" y="6836"/>
                  </a:lnTo>
                  <a:cubicBezTo>
                    <a:pt x="10732" y="6785"/>
                    <a:pt x="13642" y="5054"/>
                    <a:pt x="13642" y="5054"/>
                  </a:cubicBezTo>
                  <a:cubicBezTo>
                    <a:pt x="13168" y="3544"/>
                    <a:pt x="12432" y="1374"/>
                    <a:pt x="11911" y="1"/>
                  </a:cubicBezTo>
                  <a:cubicBezTo>
                    <a:pt x="11911" y="1"/>
                    <a:pt x="11911" y="1"/>
                    <a:pt x="11911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2">
              <a:extLst>
                <a:ext uri="{FF2B5EF4-FFF2-40B4-BE49-F238E27FC236}">
                  <a16:creationId xmlns:a16="http://schemas.microsoft.com/office/drawing/2014/main" id="{2360CDC0-CD70-92EC-F5D7-6BFBF53F3972}"/>
                </a:ext>
              </a:extLst>
            </p:cNvPr>
            <p:cNvSpPr/>
            <p:nvPr/>
          </p:nvSpPr>
          <p:spPr>
            <a:xfrm>
              <a:off x="2702950" y="3878550"/>
              <a:ext cx="27450" cy="182875"/>
            </a:xfrm>
            <a:custGeom>
              <a:avLst/>
              <a:gdLst/>
              <a:ahLst/>
              <a:cxnLst/>
              <a:rect l="l" t="t" r="r" b="b"/>
              <a:pathLst>
                <a:path w="1098" h="7315" extrusionOk="0">
                  <a:moveTo>
                    <a:pt x="369" y="1"/>
                  </a:moveTo>
                  <a:cubicBezTo>
                    <a:pt x="369" y="1"/>
                    <a:pt x="352" y="79"/>
                    <a:pt x="337" y="134"/>
                  </a:cubicBezTo>
                  <a:cubicBezTo>
                    <a:pt x="323" y="190"/>
                    <a:pt x="302" y="266"/>
                    <a:pt x="280" y="365"/>
                  </a:cubicBezTo>
                  <a:cubicBezTo>
                    <a:pt x="234" y="564"/>
                    <a:pt x="180" y="846"/>
                    <a:pt x="132" y="1188"/>
                  </a:cubicBezTo>
                  <a:cubicBezTo>
                    <a:pt x="112" y="1358"/>
                    <a:pt x="83" y="1544"/>
                    <a:pt x="69" y="1740"/>
                  </a:cubicBezTo>
                  <a:cubicBezTo>
                    <a:pt x="51" y="1937"/>
                    <a:pt x="31" y="2144"/>
                    <a:pt x="24" y="2358"/>
                  </a:cubicBezTo>
                  <a:cubicBezTo>
                    <a:pt x="11" y="2573"/>
                    <a:pt x="5" y="2794"/>
                    <a:pt x="0" y="3019"/>
                  </a:cubicBezTo>
                  <a:cubicBezTo>
                    <a:pt x="2" y="3245"/>
                    <a:pt x="4" y="3474"/>
                    <a:pt x="5" y="3703"/>
                  </a:cubicBezTo>
                  <a:cubicBezTo>
                    <a:pt x="13" y="3930"/>
                    <a:pt x="23" y="4159"/>
                    <a:pt x="37" y="4383"/>
                  </a:cubicBezTo>
                  <a:cubicBezTo>
                    <a:pt x="51" y="4609"/>
                    <a:pt x="73" y="4828"/>
                    <a:pt x="93" y="5041"/>
                  </a:cubicBezTo>
                  <a:cubicBezTo>
                    <a:pt x="139" y="5467"/>
                    <a:pt x="193" y="5863"/>
                    <a:pt x="258" y="6200"/>
                  </a:cubicBezTo>
                  <a:cubicBezTo>
                    <a:pt x="312" y="6537"/>
                    <a:pt x="380" y="6815"/>
                    <a:pt x="428" y="7009"/>
                  </a:cubicBezTo>
                  <a:cubicBezTo>
                    <a:pt x="477" y="7205"/>
                    <a:pt x="507" y="7314"/>
                    <a:pt x="507" y="7314"/>
                  </a:cubicBezTo>
                  <a:lnTo>
                    <a:pt x="1096" y="7228"/>
                  </a:lnTo>
                  <a:cubicBezTo>
                    <a:pt x="1096" y="7228"/>
                    <a:pt x="1097" y="7116"/>
                    <a:pt x="1092" y="6920"/>
                  </a:cubicBezTo>
                  <a:cubicBezTo>
                    <a:pt x="1091" y="6822"/>
                    <a:pt x="1086" y="6704"/>
                    <a:pt x="1081" y="6567"/>
                  </a:cubicBezTo>
                  <a:cubicBezTo>
                    <a:pt x="1076" y="6431"/>
                    <a:pt x="1069" y="6276"/>
                    <a:pt x="1064" y="6109"/>
                  </a:cubicBezTo>
                  <a:cubicBezTo>
                    <a:pt x="1059" y="5943"/>
                    <a:pt x="1045" y="5763"/>
                    <a:pt x="1038" y="5572"/>
                  </a:cubicBezTo>
                  <a:cubicBezTo>
                    <a:pt x="1032" y="5381"/>
                    <a:pt x="1024" y="5180"/>
                    <a:pt x="1011" y="4973"/>
                  </a:cubicBezTo>
                  <a:cubicBezTo>
                    <a:pt x="994" y="4558"/>
                    <a:pt x="976" y="4115"/>
                    <a:pt x="957" y="3673"/>
                  </a:cubicBezTo>
                  <a:cubicBezTo>
                    <a:pt x="951" y="3450"/>
                    <a:pt x="943" y="3231"/>
                    <a:pt x="937" y="3011"/>
                  </a:cubicBezTo>
                  <a:cubicBezTo>
                    <a:pt x="933" y="2794"/>
                    <a:pt x="919" y="2579"/>
                    <a:pt x="919" y="2372"/>
                  </a:cubicBezTo>
                  <a:cubicBezTo>
                    <a:pt x="913" y="1958"/>
                    <a:pt x="906" y="1570"/>
                    <a:pt x="900" y="1239"/>
                  </a:cubicBezTo>
                  <a:cubicBezTo>
                    <a:pt x="900" y="907"/>
                    <a:pt x="897" y="627"/>
                    <a:pt x="898" y="436"/>
                  </a:cubicBezTo>
                  <a:cubicBezTo>
                    <a:pt x="898" y="246"/>
                    <a:pt x="903" y="115"/>
                    <a:pt x="903" y="115"/>
                  </a:cubicBezTo>
                  <a:lnTo>
                    <a:pt x="369" y="1"/>
                  </a:ln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2">
              <a:extLst>
                <a:ext uri="{FF2B5EF4-FFF2-40B4-BE49-F238E27FC236}">
                  <a16:creationId xmlns:a16="http://schemas.microsoft.com/office/drawing/2014/main" id="{0BA7196B-30B0-A848-0835-7C2E7A507B99}"/>
                </a:ext>
              </a:extLst>
            </p:cNvPr>
            <p:cNvSpPr/>
            <p:nvPr/>
          </p:nvSpPr>
          <p:spPr>
            <a:xfrm>
              <a:off x="2606975" y="3942500"/>
              <a:ext cx="27150" cy="23150"/>
            </a:xfrm>
            <a:custGeom>
              <a:avLst/>
              <a:gdLst/>
              <a:ahLst/>
              <a:cxnLst/>
              <a:rect l="l" t="t" r="r" b="b"/>
              <a:pathLst>
                <a:path w="1086" h="926" extrusionOk="0">
                  <a:moveTo>
                    <a:pt x="618" y="0"/>
                  </a:moveTo>
                  <a:cubicBezTo>
                    <a:pt x="614" y="0"/>
                    <a:pt x="610" y="0"/>
                    <a:pt x="606" y="0"/>
                  </a:cubicBezTo>
                  <a:cubicBezTo>
                    <a:pt x="195" y="10"/>
                    <a:pt x="1" y="512"/>
                    <a:pt x="298" y="797"/>
                  </a:cubicBezTo>
                  <a:cubicBezTo>
                    <a:pt x="391" y="886"/>
                    <a:pt x="504" y="926"/>
                    <a:pt x="614" y="926"/>
                  </a:cubicBezTo>
                  <a:cubicBezTo>
                    <a:pt x="856" y="926"/>
                    <a:pt x="1086" y="735"/>
                    <a:pt x="1078" y="452"/>
                  </a:cubicBezTo>
                  <a:cubicBezTo>
                    <a:pt x="1072" y="200"/>
                    <a:pt x="867" y="0"/>
                    <a:pt x="618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2">
              <a:extLst>
                <a:ext uri="{FF2B5EF4-FFF2-40B4-BE49-F238E27FC236}">
                  <a16:creationId xmlns:a16="http://schemas.microsoft.com/office/drawing/2014/main" id="{59ACCFDD-7F14-6329-6035-8F7F1636E23E}"/>
                </a:ext>
              </a:extLst>
            </p:cNvPr>
            <p:cNvSpPr/>
            <p:nvPr/>
          </p:nvSpPr>
          <p:spPr>
            <a:xfrm>
              <a:off x="2608800" y="3992100"/>
              <a:ext cx="27175" cy="23150"/>
            </a:xfrm>
            <a:custGeom>
              <a:avLst/>
              <a:gdLst/>
              <a:ahLst/>
              <a:cxnLst/>
              <a:rect l="l" t="t" r="r" b="b"/>
              <a:pathLst>
                <a:path w="1087" h="926" extrusionOk="0">
                  <a:moveTo>
                    <a:pt x="615" y="0"/>
                  </a:moveTo>
                  <a:cubicBezTo>
                    <a:pt x="612" y="0"/>
                    <a:pt x="609" y="0"/>
                    <a:pt x="606" y="0"/>
                  </a:cubicBezTo>
                  <a:cubicBezTo>
                    <a:pt x="195" y="11"/>
                    <a:pt x="1" y="514"/>
                    <a:pt x="298" y="797"/>
                  </a:cubicBezTo>
                  <a:cubicBezTo>
                    <a:pt x="392" y="886"/>
                    <a:pt x="504" y="926"/>
                    <a:pt x="615" y="926"/>
                  </a:cubicBezTo>
                  <a:cubicBezTo>
                    <a:pt x="856" y="926"/>
                    <a:pt x="1086" y="734"/>
                    <a:pt x="1078" y="452"/>
                  </a:cubicBezTo>
                  <a:cubicBezTo>
                    <a:pt x="1074" y="200"/>
                    <a:pt x="866" y="0"/>
                    <a:pt x="615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2">
              <a:extLst>
                <a:ext uri="{FF2B5EF4-FFF2-40B4-BE49-F238E27FC236}">
                  <a16:creationId xmlns:a16="http://schemas.microsoft.com/office/drawing/2014/main" id="{7B5CFC95-C0FB-88E3-86D8-D133105D715F}"/>
                </a:ext>
              </a:extLst>
            </p:cNvPr>
            <p:cNvSpPr/>
            <p:nvPr/>
          </p:nvSpPr>
          <p:spPr>
            <a:xfrm>
              <a:off x="2604700" y="3942525"/>
              <a:ext cx="27175" cy="23175"/>
            </a:xfrm>
            <a:custGeom>
              <a:avLst/>
              <a:gdLst/>
              <a:ahLst/>
              <a:cxnLst/>
              <a:rect l="l" t="t" r="r" b="b"/>
              <a:pathLst>
                <a:path w="1087" h="927" extrusionOk="0">
                  <a:moveTo>
                    <a:pt x="615" y="1"/>
                  </a:moveTo>
                  <a:cubicBezTo>
                    <a:pt x="612" y="1"/>
                    <a:pt x="610" y="1"/>
                    <a:pt x="607" y="1"/>
                  </a:cubicBezTo>
                  <a:cubicBezTo>
                    <a:pt x="195" y="12"/>
                    <a:pt x="1" y="514"/>
                    <a:pt x="298" y="799"/>
                  </a:cubicBezTo>
                  <a:cubicBezTo>
                    <a:pt x="392" y="887"/>
                    <a:pt x="504" y="927"/>
                    <a:pt x="614" y="927"/>
                  </a:cubicBezTo>
                  <a:cubicBezTo>
                    <a:pt x="856" y="927"/>
                    <a:pt x="1086" y="735"/>
                    <a:pt x="1079" y="452"/>
                  </a:cubicBezTo>
                  <a:cubicBezTo>
                    <a:pt x="1074" y="201"/>
                    <a:pt x="866" y="1"/>
                    <a:pt x="615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2">
              <a:extLst>
                <a:ext uri="{FF2B5EF4-FFF2-40B4-BE49-F238E27FC236}">
                  <a16:creationId xmlns:a16="http://schemas.microsoft.com/office/drawing/2014/main" id="{05C9CC9C-3A56-48A8-9184-81A152B84BBA}"/>
                </a:ext>
              </a:extLst>
            </p:cNvPr>
            <p:cNvSpPr/>
            <p:nvPr/>
          </p:nvSpPr>
          <p:spPr>
            <a:xfrm>
              <a:off x="2606550" y="3992175"/>
              <a:ext cx="27125" cy="23125"/>
            </a:xfrm>
            <a:custGeom>
              <a:avLst/>
              <a:gdLst/>
              <a:ahLst/>
              <a:cxnLst/>
              <a:rect l="l" t="t" r="r" b="b"/>
              <a:pathLst>
                <a:path w="1085" h="925" extrusionOk="0">
                  <a:moveTo>
                    <a:pt x="617" y="0"/>
                  </a:moveTo>
                  <a:cubicBezTo>
                    <a:pt x="614" y="0"/>
                    <a:pt x="610" y="0"/>
                    <a:pt x="606" y="0"/>
                  </a:cubicBezTo>
                  <a:cubicBezTo>
                    <a:pt x="194" y="10"/>
                    <a:pt x="0" y="512"/>
                    <a:pt x="297" y="797"/>
                  </a:cubicBezTo>
                  <a:cubicBezTo>
                    <a:pt x="391" y="885"/>
                    <a:pt x="503" y="925"/>
                    <a:pt x="613" y="925"/>
                  </a:cubicBezTo>
                  <a:cubicBezTo>
                    <a:pt x="854" y="925"/>
                    <a:pt x="1084" y="733"/>
                    <a:pt x="1078" y="450"/>
                  </a:cubicBezTo>
                  <a:cubicBezTo>
                    <a:pt x="1072" y="200"/>
                    <a:pt x="866" y="0"/>
                    <a:pt x="61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2">
              <a:extLst>
                <a:ext uri="{FF2B5EF4-FFF2-40B4-BE49-F238E27FC236}">
                  <a16:creationId xmlns:a16="http://schemas.microsoft.com/office/drawing/2014/main" id="{40864129-2288-B583-4580-98B38B81C23B}"/>
                </a:ext>
              </a:extLst>
            </p:cNvPr>
            <p:cNvSpPr/>
            <p:nvPr/>
          </p:nvSpPr>
          <p:spPr>
            <a:xfrm>
              <a:off x="2618175" y="3949675"/>
              <a:ext cx="10175" cy="13000"/>
            </a:xfrm>
            <a:custGeom>
              <a:avLst/>
              <a:gdLst/>
              <a:ahLst/>
              <a:cxnLst/>
              <a:rect l="l" t="t" r="r" b="b"/>
              <a:pathLst>
                <a:path w="407" h="520" extrusionOk="0">
                  <a:moveTo>
                    <a:pt x="329" y="0"/>
                  </a:moveTo>
                  <a:cubicBezTo>
                    <a:pt x="311" y="0"/>
                    <a:pt x="294" y="13"/>
                    <a:pt x="295" y="36"/>
                  </a:cubicBezTo>
                  <a:lnTo>
                    <a:pt x="295" y="38"/>
                  </a:lnTo>
                  <a:cubicBezTo>
                    <a:pt x="301" y="127"/>
                    <a:pt x="279" y="214"/>
                    <a:pt x="230" y="290"/>
                  </a:cubicBezTo>
                  <a:cubicBezTo>
                    <a:pt x="180" y="364"/>
                    <a:pt x="109" y="419"/>
                    <a:pt x="25" y="449"/>
                  </a:cubicBezTo>
                  <a:lnTo>
                    <a:pt x="23" y="449"/>
                  </a:lnTo>
                  <a:cubicBezTo>
                    <a:pt x="10" y="454"/>
                    <a:pt x="1" y="468"/>
                    <a:pt x="1" y="483"/>
                  </a:cubicBezTo>
                  <a:cubicBezTo>
                    <a:pt x="1" y="503"/>
                    <a:pt x="17" y="519"/>
                    <a:pt x="37" y="519"/>
                  </a:cubicBezTo>
                  <a:cubicBezTo>
                    <a:pt x="153" y="519"/>
                    <a:pt x="266" y="453"/>
                    <a:pt x="328" y="352"/>
                  </a:cubicBezTo>
                  <a:cubicBezTo>
                    <a:pt x="390" y="252"/>
                    <a:pt x="406" y="125"/>
                    <a:pt x="358" y="20"/>
                  </a:cubicBezTo>
                  <a:cubicBezTo>
                    <a:pt x="353" y="7"/>
                    <a:pt x="341" y="0"/>
                    <a:pt x="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2">
              <a:extLst>
                <a:ext uri="{FF2B5EF4-FFF2-40B4-BE49-F238E27FC236}">
                  <a16:creationId xmlns:a16="http://schemas.microsoft.com/office/drawing/2014/main" id="{190CFE4D-580C-3643-3918-99C8762D17CD}"/>
                </a:ext>
              </a:extLst>
            </p:cNvPr>
            <p:cNvSpPr/>
            <p:nvPr/>
          </p:nvSpPr>
          <p:spPr>
            <a:xfrm>
              <a:off x="2620375" y="3999950"/>
              <a:ext cx="10500" cy="13025"/>
            </a:xfrm>
            <a:custGeom>
              <a:avLst/>
              <a:gdLst/>
              <a:ahLst/>
              <a:cxnLst/>
              <a:rect l="l" t="t" r="r" b="b"/>
              <a:pathLst>
                <a:path w="420" h="521" extrusionOk="0">
                  <a:moveTo>
                    <a:pt x="343" y="1"/>
                  </a:moveTo>
                  <a:cubicBezTo>
                    <a:pt x="325" y="1"/>
                    <a:pt x="308" y="14"/>
                    <a:pt x="309" y="36"/>
                  </a:cubicBezTo>
                  <a:lnTo>
                    <a:pt x="309" y="37"/>
                  </a:lnTo>
                  <a:cubicBezTo>
                    <a:pt x="315" y="126"/>
                    <a:pt x="293" y="215"/>
                    <a:pt x="245" y="290"/>
                  </a:cubicBezTo>
                  <a:cubicBezTo>
                    <a:pt x="194" y="363"/>
                    <a:pt x="123" y="419"/>
                    <a:pt x="40" y="449"/>
                  </a:cubicBezTo>
                  <a:lnTo>
                    <a:pt x="38" y="449"/>
                  </a:lnTo>
                  <a:cubicBezTo>
                    <a:pt x="0" y="465"/>
                    <a:pt x="11" y="521"/>
                    <a:pt x="53" y="521"/>
                  </a:cubicBezTo>
                  <a:cubicBezTo>
                    <a:pt x="167" y="521"/>
                    <a:pt x="277" y="451"/>
                    <a:pt x="342" y="354"/>
                  </a:cubicBezTo>
                  <a:cubicBezTo>
                    <a:pt x="404" y="254"/>
                    <a:pt x="420" y="125"/>
                    <a:pt x="374" y="22"/>
                  </a:cubicBezTo>
                  <a:cubicBezTo>
                    <a:pt x="367" y="7"/>
                    <a:pt x="355" y="1"/>
                    <a:pt x="3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2">
              <a:extLst>
                <a:ext uri="{FF2B5EF4-FFF2-40B4-BE49-F238E27FC236}">
                  <a16:creationId xmlns:a16="http://schemas.microsoft.com/office/drawing/2014/main" id="{21A338DD-84A4-BD37-4AD6-0A1FF731AA89}"/>
                </a:ext>
              </a:extLst>
            </p:cNvPr>
            <p:cNvSpPr/>
            <p:nvPr/>
          </p:nvSpPr>
          <p:spPr>
            <a:xfrm>
              <a:off x="2445925" y="4230425"/>
              <a:ext cx="90950" cy="38125"/>
            </a:xfrm>
            <a:custGeom>
              <a:avLst/>
              <a:gdLst/>
              <a:ahLst/>
              <a:cxnLst/>
              <a:rect l="l" t="t" r="r" b="b"/>
              <a:pathLst>
                <a:path w="3638" h="1525" extrusionOk="0">
                  <a:moveTo>
                    <a:pt x="2071" y="985"/>
                  </a:moveTo>
                  <a:cubicBezTo>
                    <a:pt x="2071" y="985"/>
                    <a:pt x="2071" y="985"/>
                    <a:pt x="2071" y="985"/>
                  </a:cubicBezTo>
                  <a:lnTo>
                    <a:pt x="2072" y="985"/>
                  </a:lnTo>
                  <a:lnTo>
                    <a:pt x="2072" y="985"/>
                  </a:lnTo>
                  <a:cubicBezTo>
                    <a:pt x="2072" y="985"/>
                    <a:pt x="2071" y="985"/>
                    <a:pt x="2071" y="985"/>
                  </a:cubicBezTo>
                  <a:close/>
                  <a:moveTo>
                    <a:pt x="194" y="1"/>
                  </a:moveTo>
                  <a:cubicBezTo>
                    <a:pt x="82" y="1"/>
                    <a:pt x="0" y="150"/>
                    <a:pt x="103" y="243"/>
                  </a:cubicBezTo>
                  <a:lnTo>
                    <a:pt x="140" y="276"/>
                  </a:lnTo>
                  <a:cubicBezTo>
                    <a:pt x="175" y="306"/>
                    <a:pt x="213" y="335"/>
                    <a:pt x="254" y="359"/>
                  </a:cubicBezTo>
                  <a:cubicBezTo>
                    <a:pt x="357" y="419"/>
                    <a:pt x="516" y="502"/>
                    <a:pt x="740" y="502"/>
                  </a:cubicBezTo>
                  <a:cubicBezTo>
                    <a:pt x="746" y="502"/>
                    <a:pt x="752" y="502"/>
                    <a:pt x="758" y="502"/>
                  </a:cubicBezTo>
                  <a:cubicBezTo>
                    <a:pt x="868" y="500"/>
                    <a:pt x="973" y="477"/>
                    <a:pt x="1052" y="473"/>
                  </a:cubicBezTo>
                  <a:cubicBezTo>
                    <a:pt x="1060" y="473"/>
                    <a:pt x="1067" y="473"/>
                    <a:pt x="1073" y="473"/>
                  </a:cubicBezTo>
                  <a:cubicBezTo>
                    <a:pt x="1139" y="473"/>
                    <a:pt x="1176" y="487"/>
                    <a:pt x="1218" y="518"/>
                  </a:cubicBezTo>
                  <a:cubicBezTo>
                    <a:pt x="1265" y="553"/>
                    <a:pt x="1316" y="624"/>
                    <a:pt x="1369" y="717"/>
                  </a:cubicBezTo>
                  <a:cubicBezTo>
                    <a:pt x="1421" y="807"/>
                    <a:pt x="1474" y="918"/>
                    <a:pt x="1545" y="1034"/>
                  </a:cubicBezTo>
                  <a:cubicBezTo>
                    <a:pt x="1583" y="1095"/>
                    <a:pt x="1626" y="1152"/>
                    <a:pt x="1672" y="1208"/>
                  </a:cubicBezTo>
                  <a:cubicBezTo>
                    <a:pt x="1701" y="1238"/>
                    <a:pt x="1733" y="1268"/>
                    <a:pt x="1765" y="1295"/>
                  </a:cubicBezTo>
                  <a:lnTo>
                    <a:pt x="1800" y="1322"/>
                  </a:lnTo>
                  <a:lnTo>
                    <a:pt x="1807" y="1328"/>
                  </a:lnTo>
                  <a:lnTo>
                    <a:pt x="1823" y="1341"/>
                  </a:lnTo>
                  <a:lnTo>
                    <a:pt x="1830" y="1346"/>
                  </a:lnTo>
                  <a:lnTo>
                    <a:pt x="1857" y="1362"/>
                  </a:lnTo>
                  <a:cubicBezTo>
                    <a:pt x="1998" y="1451"/>
                    <a:pt x="2156" y="1476"/>
                    <a:pt x="2288" y="1481"/>
                  </a:cubicBezTo>
                  <a:cubicBezTo>
                    <a:pt x="2296" y="1481"/>
                    <a:pt x="2305" y="1481"/>
                    <a:pt x="2313" y="1481"/>
                  </a:cubicBezTo>
                  <a:cubicBezTo>
                    <a:pt x="2424" y="1481"/>
                    <a:pt x="2534" y="1472"/>
                    <a:pt x="2642" y="1454"/>
                  </a:cubicBezTo>
                  <a:cubicBezTo>
                    <a:pt x="2745" y="1440"/>
                    <a:pt x="2842" y="1421"/>
                    <a:pt x="2915" y="1414"/>
                  </a:cubicBezTo>
                  <a:cubicBezTo>
                    <a:pt x="2953" y="1411"/>
                    <a:pt x="2989" y="1409"/>
                    <a:pt x="3023" y="1409"/>
                  </a:cubicBezTo>
                  <a:cubicBezTo>
                    <a:pt x="3129" y="1409"/>
                    <a:pt x="3215" y="1425"/>
                    <a:pt x="3273" y="1446"/>
                  </a:cubicBezTo>
                  <a:cubicBezTo>
                    <a:pt x="3311" y="1459"/>
                    <a:pt x="3340" y="1473"/>
                    <a:pt x="3353" y="1480"/>
                  </a:cubicBezTo>
                  <a:lnTo>
                    <a:pt x="3387" y="1503"/>
                  </a:lnTo>
                  <a:lnTo>
                    <a:pt x="3391" y="1502"/>
                  </a:lnTo>
                  <a:cubicBezTo>
                    <a:pt x="3414" y="1518"/>
                    <a:pt x="3439" y="1525"/>
                    <a:pt x="3462" y="1525"/>
                  </a:cubicBezTo>
                  <a:cubicBezTo>
                    <a:pt x="3560" y="1525"/>
                    <a:pt x="3638" y="1400"/>
                    <a:pt x="3554" y="1311"/>
                  </a:cubicBezTo>
                  <a:lnTo>
                    <a:pt x="3524" y="1278"/>
                  </a:lnTo>
                  <a:cubicBezTo>
                    <a:pt x="3484" y="1243"/>
                    <a:pt x="3443" y="1211"/>
                    <a:pt x="3397" y="1185"/>
                  </a:cubicBezTo>
                  <a:cubicBezTo>
                    <a:pt x="3246" y="1104"/>
                    <a:pt x="3079" y="1061"/>
                    <a:pt x="2909" y="1057"/>
                  </a:cubicBezTo>
                  <a:cubicBezTo>
                    <a:pt x="2889" y="1056"/>
                    <a:pt x="2870" y="1056"/>
                    <a:pt x="2851" y="1056"/>
                  </a:cubicBezTo>
                  <a:cubicBezTo>
                    <a:pt x="2767" y="1056"/>
                    <a:pt x="2687" y="1061"/>
                    <a:pt x="2604" y="1066"/>
                  </a:cubicBezTo>
                  <a:cubicBezTo>
                    <a:pt x="2555" y="1069"/>
                    <a:pt x="2507" y="1071"/>
                    <a:pt x="2458" y="1071"/>
                  </a:cubicBezTo>
                  <a:cubicBezTo>
                    <a:pt x="2410" y="1071"/>
                    <a:pt x="2361" y="1069"/>
                    <a:pt x="2313" y="1066"/>
                  </a:cubicBezTo>
                  <a:cubicBezTo>
                    <a:pt x="2221" y="1057"/>
                    <a:pt x="2144" y="1034"/>
                    <a:pt x="2086" y="995"/>
                  </a:cubicBezTo>
                  <a:lnTo>
                    <a:pt x="2075" y="987"/>
                  </a:lnTo>
                  <a:lnTo>
                    <a:pt x="2072" y="985"/>
                  </a:lnTo>
                  <a:lnTo>
                    <a:pt x="2072" y="985"/>
                  </a:lnTo>
                  <a:cubicBezTo>
                    <a:pt x="2075" y="987"/>
                    <a:pt x="2086" y="995"/>
                    <a:pt x="2085" y="995"/>
                  </a:cubicBezTo>
                  <a:cubicBezTo>
                    <a:pt x="2085" y="995"/>
                    <a:pt x="2085" y="995"/>
                    <a:pt x="2082" y="993"/>
                  </a:cubicBezTo>
                  <a:lnTo>
                    <a:pt x="2081" y="993"/>
                  </a:lnTo>
                  <a:lnTo>
                    <a:pt x="2079" y="992"/>
                  </a:lnTo>
                  <a:lnTo>
                    <a:pt x="2070" y="985"/>
                  </a:lnTo>
                  <a:lnTo>
                    <a:pt x="2036" y="957"/>
                  </a:lnTo>
                  <a:cubicBezTo>
                    <a:pt x="2014" y="937"/>
                    <a:pt x="2014" y="931"/>
                    <a:pt x="2001" y="918"/>
                  </a:cubicBezTo>
                  <a:cubicBezTo>
                    <a:pt x="1971" y="882"/>
                    <a:pt x="1944" y="842"/>
                    <a:pt x="1920" y="802"/>
                  </a:cubicBezTo>
                  <a:cubicBezTo>
                    <a:pt x="1866" y="713"/>
                    <a:pt x="1812" y="607"/>
                    <a:pt x="1749" y="496"/>
                  </a:cubicBezTo>
                  <a:cubicBezTo>
                    <a:pt x="1685" y="386"/>
                    <a:pt x="1599" y="260"/>
                    <a:pt x="1459" y="167"/>
                  </a:cubicBezTo>
                  <a:cubicBezTo>
                    <a:pt x="1391" y="120"/>
                    <a:pt x="1313" y="89"/>
                    <a:pt x="1230" y="73"/>
                  </a:cubicBezTo>
                  <a:cubicBezTo>
                    <a:pt x="1213" y="70"/>
                    <a:pt x="1194" y="66"/>
                    <a:pt x="1175" y="66"/>
                  </a:cubicBezTo>
                  <a:cubicBezTo>
                    <a:pt x="1154" y="63"/>
                    <a:pt x="1134" y="63"/>
                    <a:pt x="1113" y="63"/>
                  </a:cubicBezTo>
                  <a:cubicBezTo>
                    <a:pt x="1078" y="63"/>
                    <a:pt x="1044" y="66"/>
                    <a:pt x="1010" y="71"/>
                  </a:cubicBezTo>
                  <a:cubicBezTo>
                    <a:pt x="884" y="90"/>
                    <a:pt x="800" y="119"/>
                    <a:pt x="730" y="128"/>
                  </a:cubicBezTo>
                  <a:cubicBezTo>
                    <a:pt x="702" y="132"/>
                    <a:pt x="674" y="134"/>
                    <a:pt x="646" y="134"/>
                  </a:cubicBezTo>
                  <a:cubicBezTo>
                    <a:pt x="612" y="134"/>
                    <a:pt x="579" y="131"/>
                    <a:pt x="545" y="127"/>
                  </a:cubicBezTo>
                  <a:cubicBezTo>
                    <a:pt x="495" y="117"/>
                    <a:pt x="445" y="105"/>
                    <a:pt x="398" y="85"/>
                  </a:cubicBezTo>
                  <a:cubicBezTo>
                    <a:pt x="355" y="68"/>
                    <a:pt x="312" y="49"/>
                    <a:pt x="272" y="25"/>
                  </a:cubicBezTo>
                  <a:lnTo>
                    <a:pt x="269" y="23"/>
                  </a:lnTo>
                  <a:cubicBezTo>
                    <a:pt x="244" y="8"/>
                    <a:pt x="218" y="1"/>
                    <a:pt x="194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2">
              <a:extLst>
                <a:ext uri="{FF2B5EF4-FFF2-40B4-BE49-F238E27FC236}">
                  <a16:creationId xmlns:a16="http://schemas.microsoft.com/office/drawing/2014/main" id="{AE81A0BF-FC0E-00DB-8A33-525A66A4BF3F}"/>
                </a:ext>
              </a:extLst>
            </p:cNvPr>
            <p:cNvSpPr/>
            <p:nvPr/>
          </p:nvSpPr>
          <p:spPr>
            <a:xfrm>
              <a:off x="2454350" y="4208000"/>
              <a:ext cx="94525" cy="41875"/>
            </a:xfrm>
            <a:custGeom>
              <a:avLst/>
              <a:gdLst/>
              <a:ahLst/>
              <a:cxnLst/>
              <a:rect l="l" t="t" r="r" b="b"/>
              <a:pathLst>
                <a:path w="3781" h="1675" extrusionOk="0">
                  <a:moveTo>
                    <a:pt x="188" y="1"/>
                  </a:moveTo>
                  <a:cubicBezTo>
                    <a:pt x="89" y="1"/>
                    <a:pt x="0" y="116"/>
                    <a:pt x="73" y="219"/>
                  </a:cubicBezTo>
                  <a:lnTo>
                    <a:pt x="105" y="262"/>
                  </a:lnTo>
                  <a:cubicBezTo>
                    <a:pt x="134" y="302"/>
                    <a:pt x="167" y="339"/>
                    <a:pt x="202" y="374"/>
                  </a:cubicBezTo>
                  <a:cubicBezTo>
                    <a:pt x="334" y="504"/>
                    <a:pt x="498" y="595"/>
                    <a:pt x="677" y="636"/>
                  </a:cubicBezTo>
                  <a:cubicBezTo>
                    <a:pt x="739" y="650"/>
                    <a:pt x="803" y="658"/>
                    <a:pt x="868" y="658"/>
                  </a:cubicBezTo>
                  <a:cubicBezTo>
                    <a:pt x="876" y="659"/>
                    <a:pt x="884" y="659"/>
                    <a:pt x="892" y="659"/>
                  </a:cubicBezTo>
                  <a:cubicBezTo>
                    <a:pt x="915" y="659"/>
                    <a:pt x="937" y="657"/>
                    <a:pt x="960" y="655"/>
                  </a:cubicBezTo>
                  <a:lnTo>
                    <a:pt x="1049" y="644"/>
                  </a:lnTo>
                  <a:cubicBezTo>
                    <a:pt x="1122" y="634"/>
                    <a:pt x="1183" y="626"/>
                    <a:pt x="1231" y="626"/>
                  </a:cubicBezTo>
                  <a:cubicBezTo>
                    <a:pt x="1259" y="626"/>
                    <a:pt x="1283" y="629"/>
                    <a:pt x="1300" y="636"/>
                  </a:cubicBezTo>
                  <a:cubicBezTo>
                    <a:pt x="1353" y="652"/>
                    <a:pt x="1399" y="690"/>
                    <a:pt x="1458" y="773"/>
                  </a:cubicBezTo>
                  <a:cubicBezTo>
                    <a:pt x="1513" y="854"/>
                    <a:pt x="1566" y="963"/>
                    <a:pt x="1631" y="1079"/>
                  </a:cubicBezTo>
                  <a:cubicBezTo>
                    <a:pt x="1703" y="1199"/>
                    <a:pt x="1769" y="1321"/>
                    <a:pt x="1912" y="1443"/>
                  </a:cubicBezTo>
                  <a:lnTo>
                    <a:pt x="1949" y="1472"/>
                  </a:lnTo>
                  <a:lnTo>
                    <a:pt x="1958" y="1478"/>
                  </a:lnTo>
                  <a:lnTo>
                    <a:pt x="1971" y="1488"/>
                  </a:lnTo>
                  <a:lnTo>
                    <a:pt x="1973" y="1488"/>
                  </a:lnTo>
                  <a:lnTo>
                    <a:pt x="1976" y="1491"/>
                  </a:lnTo>
                  <a:lnTo>
                    <a:pt x="1982" y="1494"/>
                  </a:lnTo>
                  <a:lnTo>
                    <a:pt x="2011" y="1512"/>
                  </a:lnTo>
                  <a:cubicBezTo>
                    <a:pt x="2046" y="1532"/>
                    <a:pt x="2086" y="1552"/>
                    <a:pt x="2124" y="1566"/>
                  </a:cubicBezTo>
                  <a:cubicBezTo>
                    <a:pt x="2197" y="1594"/>
                    <a:pt x="2275" y="1612"/>
                    <a:pt x="2353" y="1618"/>
                  </a:cubicBezTo>
                  <a:cubicBezTo>
                    <a:pt x="2395" y="1623"/>
                    <a:pt x="2437" y="1625"/>
                    <a:pt x="2477" y="1625"/>
                  </a:cubicBezTo>
                  <a:cubicBezTo>
                    <a:pt x="2571" y="1625"/>
                    <a:pt x="2658" y="1614"/>
                    <a:pt x="2737" y="1604"/>
                  </a:cubicBezTo>
                  <a:lnTo>
                    <a:pt x="3031" y="1559"/>
                  </a:lnTo>
                  <a:cubicBezTo>
                    <a:pt x="3076" y="1555"/>
                    <a:pt x="3119" y="1552"/>
                    <a:pt x="3159" y="1552"/>
                  </a:cubicBezTo>
                  <a:cubicBezTo>
                    <a:pt x="3266" y="1552"/>
                    <a:pt x="3354" y="1567"/>
                    <a:pt x="3413" y="1588"/>
                  </a:cubicBezTo>
                  <a:cubicBezTo>
                    <a:pt x="3442" y="1599"/>
                    <a:pt x="3470" y="1610"/>
                    <a:pt x="3497" y="1623"/>
                  </a:cubicBezTo>
                  <a:cubicBezTo>
                    <a:pt x="3519" y="1637"/>
                    <a:pt x="3534" y="1648"/>
                    <a:pt x="3534" y="1648"/>
                  </a:cubicBezTo>
                  <a:lnTo>
                    <a:pt x="3532" y="1647"/>
                  </a:lnTo>
                  <a:lnTo>
                    <a:pt x="3532" y="1647"/>
                  </a:lnTo>
                  <a:cubicBezTo>
                    <a:pt x="3557" y="1666"/>
                    <a:pt x="3584" y="1675"/>
                    <a:pt x="3609" y="1675"/>
                  </a:cubicBezTo>
                  <a:cubicBezTo>
                    <a:pt x="3704" y="1675"/>
                    <a:pt x="3781" y="1559"/>
                    <a:pt x="3707" y="1467"/>
                  </a:cubicBezTo>
                  <a:lnTo>
                    <a:pt x="3699" y="1458"/>
                  </a:lnTo>
                  <a:cubicBezTo>
                    <a:pt x="3697" y="1458"/>
                    <a:pt x="3691" y="1448"/>
                    <a:pt x="3666" y="1423"/>
                  </a:cubicBezTo>
                  <a:cubicBezTo>
                    <a:pt x="3624" y="1386"/>
                    <a:pt x="3580" y="1354"/>
                    <a:pt x="3532" y="1327"/>
                  </a:cubicBezTo>
                  <a:cubicBezTo>
                    <a:pt x="3374" y="1248"/>
                    <a:pt x="3201" y="1205"/>
                    <a:pt x="3025" y="1205"/>
                  </a:cubicBezTo>
                  <a:cubicBezTo>
                    <a:pt x="3022" y="1205"/>
                    <a:pt x="3019" y="1205"/>
                    <a:pt x="3016" y="1205"/>
                  </a:cubicBezTo>
                  <a:cubicBezTo>
                    <a:pt x="2906" y="1205"/>
                    <a:pt x="2807" y="1213"/>
                    <a:pt x="2701" y="1218"/>
                  </a:cubicBezTo>
                  <a:cubicBezTo>
                    <a:pt x="2668" y="1220"/>
                    <a:pt x="2635" y="1221"/>
                    <a:pt x="2602" y="1221"/>
                  </a:cubicBezTo>
                  <a:cubicBezTo>
                    <a:pt x="2536" y="1221"/>
                    <a:pt x="2470" y="1217"/>
                    <a:pt x="2405" y="1208"/>
                  </a:cubicBezTo>
                  <a:cubicBezTo>
                    <a:pt x="2362" y="1202"/>
                    <a:pt x="2321" y="1191"/>
                    <a:pt x="2283" y="1173"/>
                  </a:cubicBezTo>
                  <a:cubicBezTo>
                    <a:pt x="2265" y="1165"/>
                    <a:pt x="2249" y="1156"/>
                    <a:pt x="2233" y="1145"/>
                  </a:cubicBezTo>
                  <a:lnTo>
                    <a:pt x="2223" y="1138"/>
                  </a:lnTo>
                  <a:lnTo>
                    <a:pt x="2219" y="1135"/>
                  </a:lnTo>
                  <a:lnTo>
                    <a:pt x="2218" y="1133"/>
                  </a:lnTo>
                  <a:cubicBezTo>
                    <a:pt x="2217" y="1133"/>
                    <a:pt x="2217" y="1133"/>
                    <a:pt x="2217" y="1133"/>
                  </a:cubicBezTo>
                  <a:lnTo>
                    <a:pt x="2217" y="1133"/>
                  </a:lnTo>
                  <a:lnTo>
                    <a:pt x="2183" y="1105"/>
                  </a:lnTo>
                  <a:cubicBezTo>
                    <a:pt x="2170" y="1092"/>
                    <a:pt x="2157" y="1079"/>
                    <a:pt x="2144" y="1065"/>
                  </a:cubicBezTo>
                  <a:cubicBezTo>
                    <a:pt x="2130" y="1046"/>
                    <a:pt x="2116" y="1030"/>
                    <a:pt x="2102" y="1008"/>
                  </a:cubicBezTo>
                  <a:cubicBezTo>
                    <a:pt x="2070" y="962"/>
                    <a:pt x="2043" y="914"/>
                    <a:pt x="2017" y="866"/>
                  </a:cubicBezTo>
                  <a:cubicBezTo>
                    <a:pt x="1960" y="762"/>
                    <a:pt x="1903" y="644"/>
                    <a:pt x="1815" y="520"/>
                  </a:cubicBezTo>
                  <a:cubicBezTo>
                    <a:pt x="1769" y="453"/>
                    <a:pt x="1712" y="393"/>
                    <a:pt x="1648" y="340"/>
                  </a:cubicBezTo>
                  <a:cubicBezTo>
                    <a:pt x="1577" y="285"/>
                    <a:pt x="1494" y="245"/>
                    <a:pt x="1405" y="224"/>
                  </a:cubicBezTo>
                  <a:cubicBezTo>
                    <a:pt x="1350" y="210"/>
                    <a:pt x="1298" y="205"/>
                    <a:pt x="1250" y="205"/>
                  </a:cubicBezTo>
                  <a:cubicBezTo>
                    <a:pt x="1138" y="205"/>
                    <a:pt x="1047" y="233"/>
                    <a:pt x="979" y="247"/>
                  </a:cubicBezTo>
                  <a:lnTo>
                    <a:pt x="911" y="261"/>
                  </a:lnTo>
                  <a:cubicBezTo>
                    <a:pt x="908" y="262"/>
                    <a:pt x="862" y="267"/>
                    <a:pt x="847" y="267"/>
                  </a:cubicBezTo>
                  <a:cubicBezTo>
                    <a:pt x="830" y="269"/>
                    <a:pt x="813" y="270"/>
                    <a:pt x="796" y="270"/>
                  </a:cubicBezTo>
                  <a:cubicBezTo>
                    <a:pt x="779" y="270"/>
                    <a:pt x="762" y="269"/>
                    <a:pt x="744" y="267"/>
                  </a:cubicBezTo>
                  <a:cubicBezTo>
                    <a:pt x="622" y="253"/>
                    <a:pt x="504" y="208"/>
                    <a:pt x="402" y="138"/>
                  </a:cubicBezTo>
                  <a:cubicBezTo>
                    <a:pt x="361" y="110"/>
                    <a:pt x="323" y="80"/>
                    <a:pt x="288" y="46"/>
                  </a:cubicBezTo>
                  <a:lnTo>
                    <a:pt x="285" y="43"/>
                  </a:lnTo>
                  <a:cubicBezTo>
                    <a:pt x="255" y="13"/>
                    <a:pt x="221" y="1"/>
                    <a:pt x="188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2">
              <a:extLst>
                <a:ext uri="{FF2B5EF4-FFF2-40B4-BE49-F238E27FC236}">
                  <a16:creationId xmlns:a16="http://schemas.microsoft.com/office/drawing/2014/main" id="{64619230-35A0-A6E1-4CC7-A4C55C1B17E3}"/>
                </a:ext>
              </a:extLst>
            </p:cNvPr>
            <p:cNvSpPr/>
            <p:nvPr/>
          </p:nvSpPr>
          <p:spPr>
            <a:xfrm>
              <a:off x="2448050" y="4227400"/>
              <a:ext cx="90825" cy="38125"/>
            </a:xfrm>
            <a:custGeom>
              <a:avLst/>
              <a:gdLst/>
              <a:ahLst/>
              <a:cxnLst/>
              <a:rect l="l" t="t" r="r" b="b"/>
              <a:pathLst>
                <a:path w="3633" h="1525" extrusionOk="0">
                  <a:moveTo>
                    <a:pt x="2066" y="984"/>
                  </a:moveTo>
                  <a:lnTo>
                    <a:pt x="2066" y="984"/>
                  </a:lnTo>
                  <a:cubicBezTo>
                    <a:pt x="2066" y="984"/>
                    <a:pt x="2066" y="984"/>
                    <a:pt x="2066" y="984"/>
                  </a:cubicBezTo>
                  <a:lnTo>
                    <a:pt x="2066" y="984"/>
                  </a:lnTo>
                  <a:lnTo>
                    <a:pt x="2066" y="984"/>
                  </a:lnTo>
                  <a:cubicBezTo>
                    <a:pt x="2066" y="984"/>
                    <a:pt x="2066" y="984"/>
                    <a:pt x="2066" y="984"/>
                  </a:cubicBezTo>
                  <a:close/>
                  <a:moveTo>
                    <a:pt x="2071" y="987"/>
                  </a:moveTo>
                  <a:lnTo>
                    <a:pt x="2071" y="987"/>
                  </a:lnTo>
                  <a:cubicBezTo>
                    <a:pt x="2075" y="990"/>
                    <a:pt x="2080" y="994"/>
                    <a:pt x="2080" y="994"/>
                  </a:cubicBezTo>
                  <a:cubicBezTo>
                    <a:pt x="2080" y="994"/>
                    <a:pt x="2079" y="993"/>
                    <a:pt x="2077" y="992"/>
                  </a:cubicBezTo>
                  <a:lnTo>
                    <a:pt x="2075" y="992"/>
                  </a:lnTo>
                  <a:lnTo>
                    <a:pt x="2074" y="990"/>
                  </a:lnTo>
                  <a:lnTo>
                    <a:pt x="2071" y="987"/>
                  </a:lnTo>
                  <a:close/>
                  <a:moveTo>
                    <a:pt x="192" y="1"/>
                  </a:moveTo>
                  <a:cubicBezTo>
                    <a:pt x="81" y="1"/>
                    <a:pt x="0" y="145"/>
                    <a:pt x="98" y="240"/>
                  </a:cubicBezTo>
                  <a:lnTo>
                    <a:pt x="135" y="272"/>
                  </a:lnTo>
                  <a:cubicBezTo>
                    <a:pt x="171" y="303"/>
                    <a:pt x="209" y="332"/>
                    <a:pt x="249" y="356"/>
                  </a:cubicBezTo>
                  <a:cubicBezTo>
                    <a:pt x="351" y="416"/>
                    <a:pt x="510" y="499"/>
                    <a:pt x="734" y="499"/>
                  </a:cubicBezTo>
                  <a:cubicBezTo>
                    <a:pt x="740" y="499"/>
                    <a:pt x="747" y="499"/>
                    <a:pt x="753" y="499"/>
                  </a:cubicBezTo>
                  <a:cubicBezTo>
                    <a:pt x="864" y="497"/>
                    <a:pt x="967" y="474"/>
                    <a:pt x="1047" y="470"/>
                  </a:cubicBezTo>
                  <a:cubicBezTo>
                    <a:pt x="1057" y="470"/>
                    <a:pt x="1066" y="469"/>
                    <a:pt x="1075" y="469"/>
                  </a:cubicBezTo>
                  <a:cubicBezTo>
                    <a:pt x="1136" y="469"/>
                    <a:pt x="1172" y="484"/>
                    <a:pt x="1214" y="515"/>
                  </a:cubicBezTo>
                  <a:cubicBezTo>
                    <a:pt x="1260" y="550"/>
                    <a:pt x="1311" y="621"/>
                    <a:pt x="1363" y="712"/>
                  </a:cubicBezTo>
                  <a:cubicBezTo>
                    <a:pt x="1417" y="804"/>
                    <a:pt x="1468" y="915"/>
                    <a:pt x="1540" y="1030"/>
                  </a:cubicBezTo>
                  <a:cubicBezTo>
                    <a:pt x="1578" y="1092"/>
                    <a:pt x="1621" y="1149"/>
                    <a:pt x="1667" y="1205"/>
                  </a:cubicBezTo>
                  <a:cubicBezTo>
                    <a:pt x="1697" y="1235"/>
                    <a:pt x="1727" y="1264"/>
                    <a:pt x="1759" y="1292"/>
                  </a:cubicBezTo>
                  <a:lnTo>
                    <a:pt x="1794" y="1319"/>
                  </a:lnTo>
                  <a:lnTo>
                    <a:pt x="1802" y="1326"/>
                  </a:lnTo>
                  <a:lnTo>
                    <a:pt x="1818" y="1338"/>
                  </a:lnTo>
                  <a:lnTo>
                    <a:pt x="1826" y="1341"/>
                  </a:lnTo>
                  <a:lnTo>
                    <a:pt x="1851" y="1359"/>
                  </a:lnTo>
                  <a:cubicBezTo>
                    <a:pt x="1993" y="1448"/>
                    <a:pt x="2152" y="1473"/>
                    <a:pt x="2282" y="1478"/>
                  </a:cubicBezTo>
                  <a:cubicBezTo>
                    <a:pt x="2291" y="1478"/>
                    <a:pt x="2299" y="1478"/>
                    <a:pt x="2308" y="1478"/>
                  </a:cubicBezTo>
                  <a:cubicBezTo>
                    <a:pt x="2418" y="1478"/>
                    <a:pt x="2529" y="1469"/>
                    <a:pt x="2638" y="1449"/>
                  </a:cubicBezTo>
                  <a:cubicBezTo>
                    <a:pt x="2741" y="1437"/>
                    <a:pt x="2837" y="1418"/>
                    <a:pt x="2910" y="1410"/>
                  </a:cubicBezTo>
                  <a:cubicBezTo>
                    <a:pt x="2945" y="1407"/>
                    <a:pt x="2978" y="1406"/>
                    <a:pt x="3010" y="1406"/>
                  </a:cubicBezTo>
                  <a:cubicBezTo>
                    <a:pt x="3120" y="1406"/>
                    <a:pt x="3210" y="1421"/>
                    <a:pt x="3268" y="1443"/>
                  </a:cubicBezTo>
                  <a:cubicBezTo>
                    <a:pt x="3306" y="1456"/>
                    <a:pt x="3334" y="1470"/>
                    <a:pt x="3347" y="1477"/>
                  </a:cubicBezTo>
                  <a:lnTo>
                    <a:pt x="3382" y="1500"/>
                  </a:lnTo>
                  <a:lnTo>
                    <a:pt x="3385" y="1500"/>
                  </a:lnTo>
                  <a:cubicBezTo>
                    <a:pt x="3409" y="1517"/>
                    <a:pt x="3434" y="1524"/>
                    <a:pt x="3458" y="1524"/>
                  </a:cubicBezTo>
                  <a:cubicBezTo>
                    <a:pt x="3556" y="1524"/>
                    <a:pt x="3632" y="1398"/>
                    <a:pt x="3549" y="1308"/>
                  </a:cubicBezTo>
                  <a:lnTo>
                    <a:pt x="3519" y="1276"/>
                  </a:lnTo>
                  <a:cubicBezTo>
                    <a:pt x="3481" y="1240"/>
                    <a:pt x="3438" y="1208"/>
                    <a:pt x="3391" y="1182"/>
                  </a:cubicBezTo>
                  <a:cubicBezTo>
                    <a:pt x="3240" y="1103"/>
                    <a:pt x="3075" y="1058"/>
                    <a:pt x="2905" y="1054"/>
                  </a:cubicBezTo>
                  <a:cubicBezTo>
                    <a:pt x="2888" y="1053"/>
                    <a:pt x="2871" y="1053"/>
                    <a:pt x="2854" y="1053"/>
                  </a:cubicBezTo>
                  <a:cubicBezTo>
                    <a:pt x="2766" y="1053"/>
                    <a:pt x="2684" y="1059"/>
                    <a:pt x="2598" y="1063"/>
                  </a:cubicBezTo>
                  <a:cubicBezTo>
                    <a:pt x="2550" y="1067"/>
                    <a:pt x="2501" y="1069"/>
                    <a:pt x="2453" y="1069"/>
                  </a:cubicBezTo>
                  <a:cubicBezTo>
                    <a:pt x="2404" y="1069"/>
                    <a:pt x="2356" y="1067"/>
                    <a:pt x="2307" y="1063"/>
                  </a:cubicBezTo>
                  <a:cubicBezTo>
                    <a:pt x="2217" y="1055"/>
                    <a:pt x="2139" y="1031"/>
                    <a:pt x="2080" y="992"/>
                  </a:cubicBezTo>
                  <a:lnTo>
                    <a:pt x="2069" y="985"/>
                  </a:lnTo>
                  <a:lnTo>
                    <a:pt x="2069" y="985"/>
                  </a:lnTo>
                  <a:lnTo>
                    <a:pt x="2066" y="982"/>
                  </a:lnTo>
                  <a:lnTo>
                    <a:pt x="2031" y="954"/>
                  </a:lnTo>
                  <a:cubicBezTo>
                    <a:pt x="2009" y="934"/>
                    <a:pt x="2009" y="928"/>
                    <a:pt x="1996" y="917"/>
                  </a:cubicBezTo>
                  <a:cubicBezTo>
                    <a:pt x="1966" y="880"/>
                    <a:pt x="1939" y="841"/>
                    <a:pt x="1915" y="799"/>
                  </a:cubicBezTo>
                  <a:cubicBezTo>
                    <a:pt x="1861" y="710"/>
                    <a:pt x="1807" y="604"/>
                    <a:pt x="1743" y="494"/>
                  </a:cubicBezTo>
                  <a:cubicBezTo>
                    <a:pt x="1680" y="383"/>
                    <a:pt x="1594" y="259"/>
                    <a:pt x="1454" y="165"/>
                  </a:cubicBezTo>
                  <a:cubicBezTo>
                    <a:pt x="1385" y="119"/>
                    <a:pt x="1308" y="87"/>
                    <a:pt x="1225" y="71"/>
                  </a:cubicBezTo>
                  <a:cubicBezTo>
                    <a:pt x="1207" y="67"/>
                    <a:pt x="1188" y="65"/>
                    <a:pt x="1169" y="63"/>
                  </a:cubicBezTo>
                  <a:cubicBezTo>
                    <a:pt x="1149" y="62"/>
                    <a:pt x="1128" y="60"/>
                    <a:pt x="1107" y="60"/>
                  </a:cubicBezTo>
                  <a:cubicBezTo>
                    <a:pt x="1074" y="62"/>
                    <a:pt x="1039" y="65"/>
                    <a:pt x="1006" y="68"/>
                  </a:cubicBezTo>
                  <a:cubicBezTo>
                    <a:pt x="878" y="87"/>
                    <a:pt x="794" y="116"/>
                    <a:pt x="724" y="125"/>
                  </a:cubicBezTo>
                  <a:cubicBezTo>
                    <a:pt x="695" y="129"/>
                    <a:pt x="666" y="131"/>
                    <a:pt x="636" y="131"/>
                  </a:cubicBezTo>
                  <a:cubicBezTo>
                    <a:pt x="604" y="131"/>
                    <a:pt x="571" y="129"/>
                    <a:pt x="540" y="124"/>
                  </a:cubicBezTo>
                  <a:cubicBezTo>
                    <a:pt x="489" y="116"/>
                    <a:pt x="440" y="102"/>
                    <a:pt x="392" y="82"/>
                  </a:cubicBezTo>
                  <a:cubicBezTo>
                    <a:pt x="349" y="67"/>
                    <a:pt x="306" y="46"/>
                    <a:pt x="266" y="24"/>
                  </a:cubicBezTo>
                  <a:lnTo>
                    <a:pt x="263" y="20"/>
                  </a:lnTo>
                  <a:cubicBezTo>
                    <a:pt x="239" y="7"/>
                    <a:pt x="215" y="1"/>
                    <a:pt x="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2">
              <a:extLst>
                <a:ext uri="{FF2B5EF4-FFF2-40B4-BE49-F238E27FC236}">
                  <a16:creationId xmlns:a16="http://schemas.microsoft.com/office/drawing/2014/main" id="{04C4FCCF-C96C-ACE0-D8F9-C269BA6090FB}"/>
                </a:ext>
              </a:extLst>
            </p:cNvPr>
            <p:cNvSpPr/>
            <p:nvPr/>
          </p:nvSpPr>
          <p:spPr>
            <a:xfrm>
              <a:off x="2456325" y="4204875"/>
              <a:ext cx="94550" cy="41850"/>
            </a:xfrm>
            <a:custGeom>
              <a:avLst/>
              <a:gdLst/>
              <a:ahLst/>
              <a:cxnLst/>
              <a:rect l="l" t="t" r="r" b="b"/>
              <a:pathLst>
                <a:path w="3782" h="1674" extrusionOk="0">
                  <a:moveTo>
                    <a:pt x="189" y="0"/>
                  </a:moveTo>
                  <a:cubicBezTo>
                    <a:pt x="90" y="0"/>
                    <a:pt x="1" y="115"/>
                    <a:pt x="74" y="219"/>
                  </a:cubicBezTo>
                  <a:lnTo>
                    <a:pt x="104" y="262"/>
                  </a:lnTo>
                  <a:cubicBezTo>
                    <a:pt x="134" y="302"/>
                    <a:pt x="168" y="340"/>
                    <a:pt x="202" y="375"/>
                  </a:cubicBezTo>
                  <a:cubicBezTo>
                    <a:pt x="334" y="503"/>
                    <a:pt x="498" y="596"/>
                    <a:pt x="678" y="637"/>
                  </a:cubicBezTo>
                  <a:cubicBezTo>
                    <a:pt x="740" y="651"/>
                    <a:pt x="805" y="659"/>
                    <a:pt x="869" y="659"/>
                  </a:cubicBezTo>
                  <a:cubicBezTo>
                    <a:pt x="877" y="660"/>
                    <a:pt x="885" y="660"/>
                    <a:pt x="893" y="660"/>
                  </a:cubicBezTo>
                  <a:cubicBezTo>
                    <a:pt x="915" y="660"/>
                    <a:pt x="937" y="658"/>
                    <a:pt x="961" y="656"/>
                  </a:cubicBezTo>
                  <a:lnTo>
                    <a:pt x="1050" y="645"/>
                  </a:lnTo>
                  <a:cubicBezTo>
                    <a:pt x="1122" y="635"/>
                    <a:pt x="1184" y="627"/>
                    <a:pt x="1231" y="627"/>
                  </a:cubicBezTo>
                  <a:cubicBezTo>
                    <a:pt x="1260" y="627"/>
                    <a:pt x="1283" y="630"/>
                    <a:pt x="1301" y="637"/>
                  </a:cubicBezTo>
                  <a:cubicBezTo>
                    <a:pt x="1353" y="653"/>
                    <a:pt x="1399" y="691"/>
                    <a:pt x="1458" y="774"/>
                  </a:cubicBezTo>
                  <a:cubicBezTo>
                    <a:pt x="1514" y="855"/>
                    <a:pt x="1566" y="964"/>
                    <a:pt x="1631" y="1080"/>
                  </a:cubicBezTo>
                  <a:cubicBezTo>
                    <a:pt x="1703" y="1200"/>
                    <a:pt x="1770" y="1322"/>
                    <a:pt x="1913" y="1444"/>
                  </a:cubicBezTo>
                  <a:lnTo>
                    <a:pt x="1949" y="1473"/>
                  </a:lnTo>
                  <a:lnTo>
                    <a:pt x="1959" y="1479"/>
                  </a:lnTo>
                  <a:lnTo>
                    <a:pt x="1972" y="1489"/>
                  </a:lnTo>
                  <a:lnTo>
                    <a:pt x="1973" y="1489"/>
                  </a:lnTo>
                  <a:lnTo>
                    <a:pt x="1976" y="1492"/>
                  </a:lnTo>
                  <a:lnTo>
                    <a:pt x="1983" y="1495"/>
                  </a:lnTo>
                  <a:lnTo>
                    <a:pt x="2011" y="1513"/>
                  </a:lnTo>
                  <a:cubicBezTo>
                    <a:pt x="2046" y="1533"/>
                    <a:pt x="2086" y="1553"/>
                    <a:pt x="2124" y="1567"/>
                  </a:cubicBezTo>
                  <a:cubicBezTo>
                    <a:pt x="2197" y="1595"/>
                    <a:pt x="2275" y="1613"/>
                    <a:pt x="2353" y="1619"/>
                  </a:cubicBezTo>
                  <a:cubicBezTo>
                    <a:pt x="2396" y="1624"/>
                    <a:pt x="2437" y="1626"/>
                    <a:pt x="2477" y="1626"/>
                  </a:cubicBezTo>
                  <a:cubicBezTo>
                    <a:pt x="2572" y="1626"/>
                    <a:pt x="2658" y="1615"/>
                    <a:pt x="2738" y="1605"/>
                  </a:cubicBezTo>
                  <a:lnTo>
                    <a:pt x="3032" y="1560"/>
                  </a:lnTo>
                  <a:cubicBezTo>
                    <a:pt x="3077" y="1556"/>
                    <a:pt x="3120" y="1554"/>
                    <a:pt x="3160" y="1554"/>
                  </a:cubicBezTo>
                  <a:cubicBezTo>
                    <a:pt x="3266" y="1554"/>
                    <a:pt x="3355" y="1568"/>
                    <a:pt x="3413" y="1589"/>
                  </a:cubicBezTo>
                  <a:cubicBezTo>
                    <a:pt x="3442" y="1600"/>
                    <a:pt x="3471" y="1611"/>
                    <a:pt x="3498" y="1624"/>
                  </a:cubicBezTo>
                  <a:cubicBezTo>
                    <a:pt x="3520" y="1638"/>
                    <a:pt x="3534" y="1650"/>
                    <a:pt x="3534" y="1650"/>
                  </a:cubicBezTo>
                  <a:lnTo>
                    <a:pt x="3533" y="1646"/>
                  </a:lnTo>
                  <a:lnTo>
                    <a:pt x="3533" y="1646"/>
                  </a:lnTo>
                  <a:cubicBezTo>
                    <a:pt x="3558" y="1665"/>
                    <a:pt x="3584" y="1674"/>
                    <a:pt x="3609" y="1674"/>
                  </a:cubicBezTo>
                  <a:cubicBezTo>
                    <a:pt x="3704" y="1674"/>
                    <a:pt x="3781" y="1558"/>
                    <a:pt x="3707" y="1467"/>
                  </a:cubicBezTo>
                  <a:lnTo>
                    <a:pt x="3699" y="1457"/>
                  </a:lnTo>
                  <a:cubicBezTo>
                    <a:pt x="3698" y="1457"/>
                    <a:pt x="3690" y="1446"/>
                    <a:pt x="3666" y="1422"/>
                  </a:cubicBezTo>
                  <a:cubicBezTo>
                    <a:pt x="3625" y="1386"/>
                    <a:pt x="3580" y="1352"/>
                    <a:pt x="3531" y="1327"/>
                  </a:cubicBezTo>
                  <a:cubicBezTo>
                    <a:pt x="3372" y="1246"/>
                    <a:pt x="3196" y="1203"/>
                    <a:pt x="3016" y="1203"/>
                  </a:cubicBezTo>
                  <a:cubicBezTo>
                    <a:pt x="2905" y="1204"/>
                    <a:pt x="2808" y="1211"/>
                    <a:pt x="2701" y="1217"/>
                  </a:cubicBezTo>
                  <a:cubicBezTo>
                    <a:pt x="2668" y="1219"/>
                    <a:pt x="2635" y="1220"/>
                    <a:pt x="2602" y="1220"/>
                  </a:cubicBezTo>
                  <a:cubicBezTo>
                    <a:pt x="2536" y="1220"/>
                    <a:pt x="2470" y="1216"/>
                    <a:pt x="2404" y="1208"/>
                  </a:cubicBezTo>
                  <a:cubicBezTo>
                    <a:pt x="2363" y="1201"/>
                    <a:pt x="2321" y="1190"/>
                    <a:pt x="2283" y="1173"/>
                  </a:cubicBezTo>
                  <a:cubicBezTo>
                    <a:pt x="2266" y="1165"/>
                    <a:pt x="2248" y="1155"/>
                    <a:pt x="2234" y="1144"/>
                  </a:cubicBezTo>
                  <a:lnTo>
                    <a:pt x="2221" y="1136"/>
                  </a:lnTo>
                  <a:lnTo>
                    <a:pt x="2218" y="1134"/>
                  </a:lnTo>
                  <a:lnTo>
                    <a:pt x="2183" y="1106"/>
                  </a:lnTo>
                  <a:cubicBezTo>
                    <a:pt x="2169" y="1093"/>
                    <a:pt x="2156" y="1079"/>
                    <a:pt x="2145" y="1066"/>
                  </a:cubicBezTo>
                  <a:cubicBezTo>
                    <a:pt x="2131" y="1045"/>
                    <a:pt x="2115" y="1030"/>
                    <a:pt x="2102" y="1007"/>
                  </a:cubicBezTo>
                  <a:cubicBezTo>
                    <a:pt x="2070" y="961"/>
                    <a:pt x="2043" y="915"/>
                    <a:pt x="2018" y="866"/>
                  </a:cubicBezTo>
                  <a:cubicBezTo>
                    <a:pt x="1961" y="763"/>
                    <a:pt x="1902" y="643"/>
                    <a:pt x="1816" y="519"/>
                  </a:cubicBezTo>
                  <a:cubicBezTo>
                    <a:pt x="1768" y="453"/>
                    <a:pt x="1713" y="392"/>
                    <a:pt x="1649" y="341"/>
                  </a:cubicBezTo>
                  <a:cubicBezTo>
                    <a:pt x="1577" y="284"/>
                    <a:pt x="1495" y="244"/>
                    <a:pt x="1406" y="224"/>
                  </a:cubicBezTo>
                  <a:cubicBezTo>
                    <a:pt x="1351" y="211"/>
                    <a:pt x="1300" y="206"/>
                    <a:pt x="1253" y="206"/>
                  </a:cubicBezTo>
                  <a:cubicBezTo>
                    <a:pt x="1140" y="206"/>
                    <a:pt x="1048" y="234"/>
                    <a:pt x="980" y="246"/>
                  </a:cubicBezTo>
                  <a:lnTo>
                    <a:pt x="911" y="260"/>
                  </a:lnTo>
                  <a:cubicBezTo>
                    <a:pt x="908" y="262"/>
                    <a:pt x="862" y="267"/>
                    <a:pt x="848" y="268"/>
                  </a:cubicBezTo>
                  <a:cubicBezTo>
                    <a:pt x="830" y="270"/>
                    <a:pt x="813" y="271"/>
                    <a:pt x="796" y="271"/>
                  </a:cubicBezTo>
                  <a:cubicBezTo>
                    <a:pt x="778" y="271"/>
                    <a:pt x="761" y="270"/>
                    <a:pt x="745" y="268"/>
                  </a:cubicBezTo>
                  <a:cubicBezTo>
                    <a:pt x="621" y="254"/>
                    <a:pt x="503" y="209"/>
                    <a:pt x="403" y="138"/>
                  </a:cubicBezTo>
                  <a:cubicBezTo>
                    <a:pt x="361" y="111"/>
                    <a:pt x="323" y="79"/>
                    <a:pt x="287" y="46"/>
                  </a:cubicBezTo>
                  <a:lnTo>
                    <a:pt x="285" y="42"/>
                  </a:lnTo>
                  <a:cubicBezTo>
                    <a:pt x="256" y="13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2">
              <a:extLst>
                <a:ext uri="{FF2B5EF4-FFF2-40B4-BE49-F238E27FC236}">
                  <a16:creationId xmlns:a16="http://schemas.microsoft.com/office/drawing/2014/main" id="{A538A14A-C760-908F-FFA4-A2CFBF2E1B9C}"/>
                </a:ext>
              </a:extLst>
            </p:cNvPr>
            <p:cNvSpPr/>
            <p:nvPr/>
          </p:nvSpPr>
          <p:spPr>
            <a:xfrm>
              <a:off x="2468300" y="4272475"/>
              <a:ext cx="8150" cy="7425"/>
            </a:xfrm>
            <a:custGeom>
              <a:avLst/>
              <a:gdLst/>
              <a:ahLst/>
              <a:cxnLst/>
              <a:rect l="l" t="t" r="r" b="b"/>
              <a:pathLst>
                <a:path w="326" h="297" extrusionOk="0">
                  <a:moveTo>
                    <a:pt x="136" y="1"/>
                  </a:moveTo>
                  <a:cubicBezTo>
                    <a:pt x="122" y="1"/>
                    <a:pt x="112" y="3"/>
                    <a:pt x="102" y="7"/>
                  </a:cubicBezTo>
                  <a:cubicBezTo>
                    <a:pt x="78" y="17"/>
                    <a:pt x="62" y="33"/>
                    <a:pt x="40" y="84"/>
                  </a:cubicBezTo>
                  <a:lnTo>
                    <a:pt x="24" y="120"/>
                  </a:lnTo>
                  <a:cubicBezTo>
                    <a:pt x="0" y="173"/>
                    <a:pt x="16" y="235"/>
                    <a:pt x="64" y="268"/>
                  </a:cubicBezTo>
                  <a:cubicBezTo>
                    <a:pt x="90" y="287"/>
                    <a:pt x="122" y="297"/>
                    <a:pt x="154" y="297"/>
                  </a:cubicBezTo>
                  <a:cubicBezTo>
                    <a:pt x="180" y="297"/>
                    <a:pt x="207" y="290"/>
                    <a:pt x="232" y="276"/>
                  </a:cubicBezTo>
                  <a:cubicBezTo>
                    <a:pt x="286" y="249"/>
                    <a:pt x="321" y="195"/>
                    <a:pt x="324" y="134"/>
                  </a:cubicBezTo>
                  <a:cubicBezTo>
                    <a:pt x="326" y="80"/>
                    <a:pt x="289" y="33"/>
                    <a:pt x="239" y="20"/>
                  </a:cubicBezTo>
                  <a:lnTo>
                    <a:pt x="205" y="12"/>
                  </a:lnTo>
                  <a:cubicBezTo>
                    <a:pt x="174" y="4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2">
              <a:extLst>
                <a:ext uri="{FF2B5EF4-FFF2-40B4-BE49-F238E27FC236}">
                  <a16:creationId xmlns:a16="http://schemas.microsoft.com/office/drawing/2014/main" id="{AF76EB72-09AC-A4BD-43B3-A9DF85A94301}"/>
                </a:ext>
              </a:extLst>
            </p:cNvPr>
            <p:cNvSpPr/>
            <p:nvPr/>
          </p:nvSpPr>
          <p:spPr>
            <a:xfrm>
              <a:off x="2457750" y="4265050"/>
              <a:ext cx="9025" cy="7550"/>
            </a:xfrm>
            <a:custGeom>
              <a:avLst/>
              <a:gdLst/>
              <a:ahLst/>
              <a:cxnLst/>
              <a:rect l="l" t="t" r="r" b="b"/>
              <a:pathLst>
                <a:path w="361" h="302" extrusionOk="0">
                  <a:moveTo>
                    <a:pt x="161" y="1"/>
                  </a:moveTo>
                  <a:cubicBezTo>
                    <a:pt x="149" y="1"/>
                    <a:pt x="139" y="2"/>
                    <a:pt x="128" y="5"/>
                  </a:cubicBezTo>
                  <a:cubicBezTo>
                    <a:pt x="104" y="15"/>
                    <a:pt x="88" y="29"/>
                    <a:pt x="56" y="77"/>
                  </a:cubicBezTo>
                  <a:lnTo>
                    <a:pt x="33" y="114"/>
                  </a:lnTo>
                  <a:cubicBezTo>
                    <a:pt x="1" y="161"/>
                    <a:pt x="10" y="226"/>
                    <a:pt x="55" y="263"/>
                  </a:cubicBezTo>
                  <a:cubicBezTo>
                    <a:pt x="86" y="289"/>
                    <a:pt x="126" y="302"/>
                    <a:pt x="165" y="302"/>
                  </a:cubicBezTo>
                  <a:cubicBezTo>
                    <a:pt x="191" y="302"/>
                    <a:pt x="218" y="296"/>
                    <a:pt x="242" y="284"/>
                  </a:cubicBezTo>
                  <a:cubicBezTo>
                    <a:pt x="300" y="255"/>
                    <a:pt x="352" y="206"/>
                    <a:pt x="357" y="129"/>
                  </a:cubicBezTo>
                  <a:cubicBezTo>
                    <a:pt x="360" y="77"/>
                    <a:pt x="324" y="29"/>
                    <a:pt x="271" y="18"/>
                  </a:cubicBezTo>
                  <a:lnTo>
                    <a:pt x="235" y="10"/>
                  </a:lnTo>
                  <a:cubicBezTo>
                    <a:pt x="201" y="4"/>
                    <a:pt x="179" y="1"/>
                    <a:pt x="16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2">
              <a:extLst>
                <a:ext uri="{FF2B5EF4-FFF2-40B4-BE49-F238E27FC236}">
                  <a16:creationId xmlns:a16="http://schemas.microsoft.com/office/drawing/2014/main" id="{CFD6E5A4-2C00-5242-5ABD-470DCA8EE4D2}"/>
                </a:ext>
              </a:extLst>
            </p:cNvPr>
            <p:cNvSpPr/>
            <p:nvPr/>
          </p:nvSpPr>
          <p:spPr>
            <a:xfrm>
              <a:off x="2448450" y="4255575"/>
              <a:ext cx="10125" cy="7775"/>
            </a:xfrm>
            <a:custGeom>
              <a:avLst/>
              <a:gdLst/>
              <a:ahLst/>
              <a:cxnLst/>
              <a:rect l="l" t="t" r="r" b="b"/>
              <a:pathLst>
                <a:path w="405" h="311" extrusionOk="0">
                  <a:moveTo>
                    <a:pt x="230" y="1"/>
                  </a:moveTo>
                  <a:cubicBezTo>
                    <a:pt x="203" y="1"/>
                    <a:pt x="176" y="5"/>
                    <a:pt x="150" y="14"/>
                  </a:cubicBezTo>
                  <a:cubicBezTo>
                    <a:pt x="106" y="30"/>
                    <a:pt x="69" y="63"/>
                    <a:pt x="47" y="105"/>
                  </a:cubicBezTo>
                  <a:lnTo>
                    <a:pt x="36" y="121"/>
                  </a:lnTo>
                  <a:lnTo>
                    <a:pt x="34" y="125"/>
                  </a:lnTo>
                  <a:cubicBezTo>
                    <a:pt x="1" y="183"/>
                    <a:pt x="23" y="256"/>
                    <a:pt x="82" y="288"/>
                  </a:cubicBezTo>
                  <a:cubicBezTo>
                    <a:pt x="111" y="303"/>
                    <a:pt x="144" y="311"/>
                    <a:pt x="177" y="311"/>
                  </a:cubicBezTo>
                  <a:cubicBezTo>
                    <a:pt x="208" y="311"/>
                    <a:pt x="239" y="304"/>
                    <a:pt x="268" y="289"/>
                  </a:cubicBezTo>
                  <a:cubicBezTo>
                    <a:pt x="328" y="262"/>
                    <a:pt x="373" y="211"/>
                    <a:pt x="390" y="148"/>
                  </a:cubicBezTo>
                  <a:cubicBezTo>
                    <a:pt x="390" y="146"/>
                    <a:pt x="390" y="144"/>
                    <a:pt x="392" y="143"/>
                  </a:cubicBezTo>
                  <a:cubicBezTo>
                    <a:pt x="405" y="82"/>
                    <a:pt x="366" y="24"/>
                    <a:pt x="306" y="11"/>
                  </a:cubicBezTo>
                  <a:lnTo>
                    <a:pt x="290" y="8"/>
                  </a:lnTo>
                  <a:cubicBezTo>
                    <a:pt x="271" y="3"/>
                    <a:pt x="250" y="1"/>
                    <a:pt x="230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2">
              <a:extLst>
                <a:ext uri="{FF2B5EF4-FFF2-40B4-BE49-F238E27FC236}">
                  <a16:creationId xmlns:a16="http://schemas.microsoft.com/office/drawing/2014/main" id="{79016660-BAFD-CF69-5D32-C1D66210AC84}"/>
                </a:ext>
              </a:extLst>
            </p:cNvPr>
            <p:cNvSpPr/>
            <p:nvPr/>
          </p:nvSpPr>
          <p:spPr>
            <a:xfrm>
              <a:off x="2721875" y="4221925"/>
              <a:ext cx="89300" cy="42050"/>
            </a:xfrm>
            <a:custGeom>
              <a:avLst/>
              <a:gdLst/>
              <a:ahLst/>
              <a:cxnLst/>
              <a:rect l="l" t="t" r="r" b="b"/>
              <a:pathLst>
                <a:path w="3572" h="1682" extrusionOk="0">
                  <a:moveTo>
                    <a:pt x="1535" y="1082"/>
                  </a:moveTo>
                  <a:lnTo>
                    <a:pt x="1534" y="1085"/>
                  </a:lnTo>
                  <a:lnTo>
                    <a:pt x="1532" y="1085"/>
                  </a:lnTo>
                  <a:cubicBezTo>
                    <a:pt x="1531" y="1087"/>
                    <a:pt x="1530" y="1087"/>
                    <a:pt x="1530" y="1087"/>
                  </a:cubicBezTo>
                  <a:cubicBezTo>
                    <a:pt x="1530" y="1087"/>
                    <a:pt x="1532" y="1085"/>
                    <a:pt x="1535" y="1082"/>
                  </a:cubicBezTo>
                  <a:close/>
                  <a:moveTo>
                    <a:pt x="3377" y="1"/>
                  </a:moveTo>
                  <a:cubicBezTo>
                    <a:pt x="3352" y="1"/>
                    <a:pt x="3325" y="8"/>
                    <a:pt x="3298" y="26"/>
                  </a:cubicBezTo>
                  <a:lnTo>
                    <a:pt x="3295" y="30"/>
                  </a:lnTo>
                  <a:cubicBezTo>
                    <a:pt x="3255" y="55"/>
                    <a:pt x="3216" y="77"/>
                    <a:pt x="3173" y="95"/>
                  </a:cubicBezTo>
                  <a:cubicBezTo>
                    <a:pt x="3125" y="117"/>
                    <a:pt x="3077" y="133"/>
                    <a:pt x="3026" y="144"/>
                  </a:cubicBezTo>
                  <a:cubicBezTo>
                    <a:pt x="2985" y="152"/>
                    <a:pt x="2942" y="157"/>
                    <a:pt x="2899" y="157"/>
                  </a:cubicBezTo>
                  <a:cubicBezTo>
                    <a:pt x="2880" y="157"/>
                    <a:pt x="2861" y="156"/>
                    <a:pt x="2842" y="154"/>
                  </a:cubicBezTo>
                  <a:cubicBezTo>
                    <a:pt x="2772" y="149"/>
                    <a:pt x="2688" y="123"/>
                    <a:pt x="2559" y="111"/>
                  </a:cubicBezTo>
                  <a:cubicBezTo>
                    <a:pt x="2526" y="108"/>
                    <a:pt x="2491" y="108"/>
                    <a:pt x="2456" y="108"/>
                  </a:cubicBezTo>
                  <a:cubicBezTo>
                    <a:pt x="2438" y="109"/>
                    <a:pt x="2419" y="111"/>
                    <a:pt x="2395" y="114"/>
                  </a:cubicBezTo>
                  <a:cubicBezTo>
                    <a:pt x="2376" y="116"/>
                    <a:pt x="2357" y="119"/>
                    <a:pt x="2340" y="123"/>
                  </a:cubicBezTo>
                  <a:cubicBezTo>
                    <a:pt x="2259" y="143"/>
                    <a:pt x="2182" y="179"/>
                    <a:pt x="2116" y="228"/>
                  </a:cubicBezTo>
                  <a:cubicBezTo>
                    <a:pt x="1981" y="329"/>
                    <a:pt x="1901" y="457"/>
                    <a:pt x="1842" y="572"/>
                  </a:cubicBezTo>
                  <a:cubicBezTo>
                    <a:pt x="1785" y="685"/>
                    <a:pt x="1736" y="793"/>
                    <a:pt x="1686" y="885"/>
                  </a:cubicBezTo>
                  <a:cubicBezTo>
                    <a:pt x="1664" y="926"/>
                    <a:pt x="1639" y="968"/>
                    <a:pt x="1610" y="1006"/>
                  </a:cubicBezTo>
                  <a:cubicBezTo>
                    <a:pt x="1597" y="1018"/>
                    <a:pt x="1599" y="1025"/>
                    <a:pt x="1577" y="1045"/>
                  </a:cubicBezTo>
                  <a:lnTo>
                    <a:pt x="1545" y="1076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43" y="1076"/>
                  </a:lnTo>
                  <a:cubicBezTo>
                    <a:pt x="1543" y="1076"/>
                    <a:pt x="1544" y="1076"/>
                    <a:pt x="1544" y="1076"/>
                  </a:cubicBezTo>
                  <a:lnTo>
                    <a:pt x="1544" y="1076"/>
                  </a:lnTo>
                  <a:cubicBezTo>
                    <a:pt x="1543" y="1076"/>
                    <a:pt x="1541" y="1078"/>
                    <a:pt x="1538" y="1080"/>
                  </a:cubicBezTo>
                  <a:lnTo>
                    <a:pt x="1538" y="1080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37" y="1081"/>
                  </a:lnTo>
                  <a:lnTo>
                    <a:pt x="1537" y="1081"/>
                  </a:lnTo>
                  <a:cubicBezTo>
                    <a:pt x="1537" y="1081"/>
                    <a:pt x="1538" y="1080"/>
                    <a:pt x="1538" y="1080"/>
                  </a:cubicBezTo>
                  <a:lnTo>
                    <a:pt x="1538" y="1080"/>
                  </a:lnTo>
                  <a:lnTo>
                    <a:pt x="1529" y="1085"/>
                  </a:lnTo>
                  <a:cubicBezTo>
                    <a:pt x="1473" y="1128"/>
                    <a:pt x="1397" y="1155"/>
                    <a:pt x="1307" y="1168"/>
                  </a:cubicBezTo>
                  <a:cubicBezTo>
                    <a:pt x="1222" y="1178"/>
                    <a:pt x="1137" y="1182"/>
                    <a:pt x="1052" y="1182"/>
                  </a:cubicBezTo>
                  <a:cubicBezTo>
                    <a:pt x="1040" y="1182"/>
                    <a:pt x="1028" y="1182"/>
                    <a:pt x="1016" y="1182"/>
                  </a:cubicBezTo>
                  <a:cubicBezTo>
                    <a:pt x="970" y="1182"/>
                    <a:pt x="926" y="1181"/>
                    <a:pt x="881" y="1181"/>
                  </a:cubicBezTo>
                  <a:cubicBezTo>
                    <a:pt x="826" y="1181"/>
                    <a:pt x="769" y="1182"/>
                    <a:pt x="709" y="1187"/>
                  </a:cubicBezTo>
                  <a:cubicBezTo>
                    <a:pt x="540" y="1200"/>
                    <a:pt x="375" y="1252"/>
                    <a:pt x="229" y="1339"/>
                  </a:cubicBezTo>
                  <a:cubicBezTo>
                    <a:pt x="184" y="1366"/>
                    <a:pt x="143" y="1400"/>
                    <a:pt x="106" y="1438"/>
                  </a:cubicBezTo>
                  <a:lnTo>
                    <a:pt x="78" y="1471"/>
                  </a:lnTo>
                  <a:cubicBezTo>
                    <a:pt x="1" y="1564"/>
                    <a:pt x="79" y="1682"/>
                    <a:pt x="176" y="1682"/>
                  </a:cubicBezTo>
                  <a:cubicBezTo>
                    <a:pt x="200" y="1682"/>
                    <a:pt x="226" y="1674"/>
                    <a:pt x="251" y="1656"/>
                  </a:cubicBezTo>
                  <a:lnTo>
                    <a:pt x="254" y="1653"/>
                  </a:lnTo>
                  <a:lnTo>
                    <a:pt x="288" y="1627"/>
                  </a:lnTo>
                  <a:cubicBezTo>
                    <a:pt x="300" y="1621"/>
                    <a:pt x="327" y="1607"/>
                    <a:pt x="366" y="1591"/>
                  </a:cubicBezTo>
                  <a:cubicBezTo>
                    <a:pt x="432" y="1562"/>
                    <a:pt x="540" y="1540"/>
                    <a:pt x="672" y="1540"/>
                  </a:cubicBezTo>
                  <a:cubicBezTo>
                    <a:pt x="688" y="1540"/>
                    <a:pt x="705" y="1541"/>
                    <a:pt x="722" y="1541"/>
                  </a:cubicBezTo>
                  <a:cubicBezTo>
                    <a:pt x="795" y="1545"/>
                    <a:pt x="892" y="1559"/>
                    <a:pt x="997" y="1568"/>
                  </a:cubicBezTo>
                  <a:cubicBezTo>
                    <a:pt x="1076" y="1578"/>
                    <a:pt x="1156" y="1583"/>
                    <a:pt x="1236" y="1583"/>
                  </a:cubicBezTo>
                  <a:cubicBezTo>
                    <a:pt x="1275" y="1583"/>
                    <a:pt x="1313" y="1582"/>
                    <a:pt x="1351" y="1579"/>
                  </a:cubicBezTo>
                  <a:cubicBezTo>
                    <a:pt x="1483" y="1568"/>
                    <a:pt x="1639" y="1535"/>
                    <a:pt x="1777" y="1440"/>
                  </a:cubicBezTo>
                  <a:lnTo>
                    <a:pt x="1803" y="1422"/>
                  </a:lnTo>
                  <a:lnTo>
                    <a:pt x="1809" y="1419"/>
                  </a:lnTo>
                  <a:lnTo>
                    <a:pt x="1823" y="1405"/>
                  </a:lnTo>
                  <a:lnTo>
                    <a:pt x="1833" y="1398"/>
                  </a:lnTo>
                  <a:lnTo>
                    <a:pt x="1866" y="1370"/>
                  </a:lnTo>
                  <a:cubicBezTo>
                    <a:pt x="1896" y="1339"/>
                    <a:pt x="1925" y="1309"/>
                    <a:pt x="1954" y="1277"/>
                  </a:cubicBezTo>
                  <a:cubicBezTo>
                    <a:pt x="1996" y="1220"/>
                    <a:pt x="2038" y="1160"/>
                    <a:pt x="2073" y="1098"/>
                  </a:cubicBezTo>
                  <a:cubicBezTo>
                    <a:pt x="2138" y="979"/>
                    <a:pt x="2184" y="866"/>
                    <a:pt x="2233" y="772"/>
                  </a:cubicBezTo>
                  <a:cubicBezTo>
                    <a:pt x="2281" y="677"/>
                    <a:pt x="2329" y="604"/>
                    <a:pt x="2373" y="567"/>
                  </a:cubicBezTo>
                  <a:cubicBezTo>
                    <a:pt x="2418" y="530"/>
                    <a:pt x="2457" y="514"/>
                    <a:pt x="2537" y="514"/>
                  </a:cubicBezTo>
                  <a:cubicBezTo>
                    <a:pt x="2611" y="514"/>
                    <a:pt x="2704" y="529"/>
                    <a:pt x="2805" y="529"/>
                  </a:cubicBezTo>
                  <a:cubicBezTo>
                    <a:pt x="2814" y="529"/>
                    <a:pt x="2823" y="529"/>
                    <a:pt x="2833" y="529"/>
                  </a:cubicBezTo>
                  <a:cubicBezTo>
                    <a:pt x="3066" y="522"/>
                    <a:pt x="3227" y="430"/>
                    <a:pt x="3328" y="362"/>
                  </a:cubicBezTo>
                  <a:cubicBezTo>
                    <a:pt x="3368" y="335"/>
                    <a:pt x="3405" y="306"/>
                    <a:pt x="3438" y="273"/>
                  </a:cubicBezTo>
                  <a:lnTo>
                    <a:pt x="3475" y="238"/>
                  </a:lnTo>
                  <a:cubicBezTo>
                    <a:pt x="3571" y="143"/>
                    <a:pt x="3486" y="1"/>
                    <a:pt x="3377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2">
              <a:extLst>
                <a:ext uri="{FF2B5EF4-FFF2-40B4-BE49-F238E27FC236}">
                  <a16:creationId xmlns:a16="http://schemas.microsoft.com/office/drawing/2014/main" id="{433348E6-8FE6-7A98-37F4-409039BF2F2F}"/>
                </a:ext>
              </a:extLst>
            </p:cNvPr>
            <p:cNvSpPr/>
            <p:nvPr/>
          </p:nvSpPr>
          <p:spPr>
            <a:xfrm>
              <a:off x="2709050" y="4200000"/>
              <a:ext cx="92500" cy="45875"/>
            </a:xfrm>
            <a:custGeom>
              <a:avLst/>
              <a:gdLst/>
              <a:ahLst/>
              <a:cxnLst/>
              <a:rect l="l" t="t" r="r" b="b"/>
              <a:pathLst>
                <a:path w="3700" h="1835" extrusionOk="0">
                  <a:moveTo>
                    <a:pt x="3515" y="0"/>
                  </a:moveTo>
                  <a:cubicBezTo>
                    <a:pt x="3481" y="0"/>
                    <a:pt x="3447" y="14"/>
                    <a:pt x="3417" y="45"/>
                  </a:cubicBezTo>
                  <a:lnTo>
                    <a:pt x="3415" y="48"/>
                  </a:lnTo>
                  <a:cubicBezTo>
                    <a:pt x="3381" y="85"/>
                    <a:pt x="3344" y="117"/>
                    <a:pt x="3304" y="145"/>
                  </a:cubicBezTo>
                  <a:cubicBezTo>
                    <a:pt x="3207" y="222"/>
                    <a:pt x="3091" y="272"/>
                    <a:pt x="2970" y="292"/>
                  </a:cubicBezTo>
                  <a:cubicBezTo>
                    <a:pt x="2944" y="296"/>
                    <a:pt x="2917" y="298"/>
                    <a:pt x="2890" y="298"/>
                  </a:cubicBezTo>
                  <a:cubicBezTo>
                    <a:pt x="2882" y="298"/>
                    <a:pt x="2874" y="298"/>
                    <a:pt x="2866" y="298"/>
                  </a:cubicBezTo>
                  <a:cubicBezTo>
                    <a:pt x="2845" y="298"/>
                    <a:pt x="2823" y="296"/>
                    <a:pt x="2802" y="293"/>
                  </a:cubicBezTo>
                  <a:lnTo>
                    <a:pt x="2734" y="282"/>
                  </a:lnTo>
                  <a:cubicBezTo>
                    <a:pt x="2671" y="274"/>
                    <a:pt x="2590" y="254"/>
                    <a:pt x="2492" y="254"/>
                  </a:cubicBezTo>
                  <a:cubicBezTo>
                    <a:pt x="2435" y="254"/>
                    <a:pt x="2373" y="261"/>
                    <a:pt x="2306" y="280"/>
                  </a:cubicBezTo>
                  <a:cubicBezTo>
                    <a:pt x="2219" y="306"/>
                    <a:pt x="2137" y="350"/>
                    <a:pt x="2069" y="409"/>
                  </a:cubicBezTo>
                  <a:cubicBezTo>
                    <a:pt x="2007" y="463"/>
                    <a:pt x="1955" y="527"/>
                    <a:pt x="1912" y="597"/>
                  </a:cubicBezTo>
                  <a:cubicBezTo>
                    <a:pt x="1831" y="724"/>
                    <a:pt x="1778" y="845"/>
                    <a:pt x="1727" y="951"/>
                  </a:cubicBezTo>
                  <a:cubicBezTo>
                    <a:pt x="1704" y="1002"/>
                    <a:pt x="1678" y="1050"/>
                    <a:pt x="1650" y="1097"/>
                  </a:cubicBezTo>
                  <a:cubicBezTo>
                    <a:pt x="1637" y="1120"/>
                    <a:pt x="1622" y="1137"/>
                    <a:pt x="1610" y="1156"/>
                  </a:cubicBezTo>
                  <a:cubicBezTo>
                    <a:pt x="1599" y="1171"/>
                    <a:pt x="1586" y="1185"/>
                    <a:pt x="1573" y="1198"/>
                  </a:cubicBezTo>
                  <a:lnTo>
                    <a:pt x="1538" y="1229"/>
                  </a:lnTo>
                  <a:lnTo>
                    <a:pt x="1537" y="1231"/>
                  </a:lnTo>
                  <a:lnTo>
                    <a:pt x="1537" y="1231"/>
                  </a:lnTo>
                  <a:lnTo>
                    <a:pt x="1526" y="1239"/>
                  </a:lnTo>
                  <a:cubicBezTo>
                    <a:pt x="1510" y="1252"/>
                    <a:pt x="1494" y="1261"/>
                    <a:pt x="1476" y="1269"/>
                  </a:cubicBezTo>
                  <a:cubicBezTo>
                    <a:pt x="1438" y="1288"/>
                    <a:pt x="1398" y="1302"/>
                    <a:pt x="1357" y="1310"/>
                  </a:cubicBezTo>
                  <a:cubicBezTo>
                    <a:pt x="1268" y="1326"/>
                    <a:pt x="1177" y="1334"/>
                    <a:pt x="1086" y="1334"/>
                  </a:cubicBezTo>
                  <a:cubicBezTo>
                    <a:pt x="1078" y="1334"/>
                    <a:pt x="1070" y="1334"/>
                    <a:pt x="1061" y="1334"/>
                  </a:cubicBezTo>
                  <a:cubicBezTo>
                    <a:pt x="1001" y="1334"/>
                    <a:pt x="942" y="1333"/>
                    <a:pt x="883" y="1333"/>
                  </a:cubicBezTo>
                  <a:cubicBezTo>
                    <a:pt x="838" y="1333"/>
                    <a:pt x="793" y="1334"/>
                    <a:pt x="745" y="1336"/>
                  </a:cubicBezTo>
                  <a:cubicBezTo>
                    <a:pt x="567" y="1344"/>
                    <a:pt x="392" y="1395"/>
                    <a:pt x="236" y="1484"/>
                  </a:cubicBezTo>
                  <a:cubicBezTo>
                    <a:pt x="190" y="1512"/>
                    <a:pt x="146" y="1547"/>
                    <a:pt x="108" y="1585"/>
                  </a:cubicBezTo>
                  <a:cubicBezTo>
                    <a:pt x="84" y="1611"/>
                    <a:pt x="77" y="1622"/>
                    <a:pt x="76" y="1622"/>
                  </a:cubicBezTo>
                  <a:lnTo>
                    <a:pt x="69" y="1632"/>
                  </a:lnTo>
                  <a:cubicBezTo>
                    <a:pt x="1" y="1725"/>
                    <a:pt x="78" y="1835"/>
                    <a:pt x="170" y="1835"/>
                  </a:cubicBezTo>
                  <a:cubicBezTo>
                    <a:pt x="197" y="1835"/>
                    <a:pt x="225" y="1825"/>
                    <a:pt x="251" y="1803"/>
                  </a:cubicBezTo>
                  <a:lnTo>
                    <a:pt x="249" y="1803"/>
                  </a:lnTo>
                  <a:cubicBezTo>
                    <a:pt x="249" y="1803"/>
                    <a:pt x="262" y="1790"/>
                    <a:pt x="282" y="1776"/>
                  </a:cubicBezTo>
                  <a:cubicBezTo>
                    <a:pt x="310" y="1762"/>
                    <a:pt x="338" y="1749"/>
                    <a:pt x="367" y="1736"/>
                  </a:cubicBezTo>
                  <a:cubicBezTo>
                    <a:pt x="434" y="1709"/>
                    <a:pt x="543" y="1688"/>
                    <a:pt x="673" y="1688"/>
                  </a:cubicBezTo>
                  <a:cubicBezTo>
                    <a:pt x="696" y="1688"/>
                    <a:pt x="720" y="1689"/>
                    <a:pt x="745" y="1690"/>
                  </a:cubicBezTo>
                  <a:lnTo>
                    <a:pt x="1042" y="1722"/>
                  </a:lnTo>
                  <a:cubicBezTo>
                    <a:pt x="1104" y="1726"/>
                    <a:pt x="1170" y="1732"/>
                    <a:pt x="1241" y="1732"/>
                  </a:cubicBezTo>
                  <a:cubicBezTo>
                    <a:pt x="1300" y="1732"/>
                    <a:pt x="1361" y="1728"/>
                    <a:pt x="1427" y="1717"/>
                  </a:cubicBezTo>
                  <a:cubicBezTo>
                    <a:pt x="1505" y="1706"/>
                    <a:pt x="1581" y="1686"/>
                    <a:pt x="1653" y="1654"/>
                  </a:cubicBezTo>
                  <a:cubicBezTo>
                    <a:pt x="1691" y="1638"/>
                    <a:pt x="1729" y="1617"/>
                    <a:pt x="1764" y="1595"/>
                  </a:cubicBezTo>
                  <a:lnTo>
                    <a:pt x="1791" y="1576"/>
                  </a:lnTo>
                  <a:lnTo>
                    <a:pt x="1797" y="1573"/>
                  </a:lnTo>
                  <a:lnTo>
                    <a:pt x="1801" y="1570"/>
                  </a:lnTo>
                  <a:lnTo>
                    <a:pt x="1802" y="1570"/>
                  </a:lnTo>
                  <a:lnTo>
                    <a:pt x="1815" y="1560"/>
                  </a:lnTo>
                  <a:lnTo>
                    <a:pt x="1823" y="1552"/>
                  </a:lnTo>
                  <a:lnTo>
                    <a:pt x="1858" y="1522"/>
                  </a:lnTo>
                  <a:cubicBezTo>
                    <a:pt x="1996" y="1393"/>
                    <a:pt x="2056" y="1266"/>
                    <a:pt x="2122" y="1145"/>
                  </a:cubicBezTo>
                  <a:cubicBezTo>
                    <a:pt x="2180" y="1026"/>
                    <a:pt x="2228" y="913"/>
                    <a:pt x="2281" y="830"/>
                  </a:cubicBezTo>
                  <a:cubicBezTo>
                    <a:pt x="2335" y="745"/>
                    <a:pt x="2379" y="705"/>
                    <a:pt x="2432" y="686"/>
                  </a:cubicBezTo>
                  <a:cubicBezTo>
                    <a:pt x="2453" y="675"/>
                    <a:pt x="2483" y="672"/>
                    <a:pt x="2521" y="672"/>
                  </a:cubicBezTo>
                  <a:cubicBezTo>
                    <a:pt x="2565" y="672"/>
                    <a:pt x="2619" y="677"/>
                    <a:pt x="2681" y="683"/>
                  </a:cubicBezTo>
                  <a:lnTo>
                    <a:pt x="2772" y="689"/>
                  </a:lnTo>
                  <a:cubicBezTo>
                    <a:pt x="2787" y="690"/>
                    <a:pt x="2802" y="690"/>
                    <a:pt x="2818" y="690"/>
                  </a:cubicBezTo>
                  <a:cubicBezTo>
                    <a:pt x="2833" y="690"/>
                    <a:pt x="2849" y="690"/>
                    <a:pt x="2864" y="689"/>
                  </a:cubicBezTo>
                  <a:cubicBezTo>
                    <a:pt x="2928" y="684"/>
                    <a:pt x="2991" y="675"/>
                    <a:pt x="3053" y="657"/>
                  </a:cubicBezTo>
                  <a:cubicBezTo>
                    <a:pt x="3230" y="606"/>
                    <a:pt x="3390" y="508"/>
                    <a:pt x="3514" y="373"/>
                  </a:cubicBezTo>
                  <a:cubicBezTo>
                    <a:pt x="3549" y="336"/>
                    <a:pt x="3579" y="298"/>
                    <a:pt x="3608" y="257"/>
                  </a:cubicBezTo>
                  <a:lnTo>
                    <a:pt x="3636" y="212"/>
                  </a:lnTo>
                  <a:cubicBezTo>
                    <a:pt x="3700" y="107"/>
                    <a:pt x="3611" y="0"/>
                    <a:pt x="3515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2">
              <a:extLst>
                <a:ext uri="{FF2B5EF4-FFF2-40B4-BE49-F238E27FC236}">
                  <a16:creationId xmlns:a16="http://schemas.microsoft.com/office/drawing/2014/main" id="{4C6D50D0-0F63-5950-4C25-A5BFCEA77AEA}"/>
                </a:ext>
              </a:extLst>
            </p:cNvPr>
            <p:cNvSpPr/>
            <p:nvPr/>
          </p:nvSpPr>
          <p:spPr>
            <a:xfrm>
              <a:off x="2719725" y="4218950"/>
              <a:ext cx="89275" cy="42050"/>
            </a:xfrm>
            <a:custGeom>
              <a:avLst/>
              <a:gdLst/>
              <a:ahLst/>
              <a:cxnLst/>
              <a:rect l="l" t="t" r="r" b="b"/>
              <a:pathLst>
                <a:path w="3571" h="1682" extrusionOk="0">
                  <a:moveTo>
                    <a:pt x="3379" y="0"/>
                  </a:moveTo>
                  <a:cubicBezTo>
                    <a:pt x="3354" y="0"/>
                    <a:pt x="3326" y="8"/>
                    <a:pt x="3300" y="26"/>
                  </a:cubicBezTo>
                  <a:lnTo>
                    <a:pt x="3295" y="28"/>
                  </a:lnTo>
                  <a:cubicBezTo>
                    <a:pt x="3257" y="53"/>
                    <a:pt x="3216" y="76"/>
                    <a:pt x="3173" y="95"/>
                  </a:cubicBezTo>
                  <a:cubicBezTo>
                    <a:pt x="3127" y="115"/>
                    <a:pt x="3078" y="131"/>
                    <a:pt x="3028" y="142"/>
                  </a:cubicBezTo>
                  <a:cubicBezTo>
                    <a:pt x="2984" y="151"/>
                    <a:pt x="2940" y="156"/>
                    <a:pt x="2897" y="156"/>
                  </a:cubicBezTo>
                  <a:cubicBezTo>
                    <a:pt x="2879" y="156"/>
                    <a:pt x="2861" y="155"/>
                    <a:pt x="2844" y="153"/>
                  </a:cubicBezTo>
                  <a:cubicBezTo>
                    <a:pt x="2772" y="147"/>
                    <a:pt x="2688" y="123"/>
                    <a:pt x="2561" y="111"/>
                  </a:cubicBezTo>
                  <a:cubicBezTo>
                    <a:pt x="2535" y="108"/>
                    <a:pt x="2510" y="107"/>
                    <a:pt x="2485" y="107"/>
                  </a:cubicBezTo>
                  <a:cubicBezTo>
                    <a:pt x="2476" y="107"/>
                    <a:pt x="2467" y="107"/>
                    <a:pt x="2458" y="107"/>
                  </a:cubicBezTo>
                  <a:cubicBezTo>
                    <a:pt x="2439" y="107"/>
                    <a:pt x="2421" y="109"/>
                    <a:pt x="2396" y="112"/>
                  </a:cubicBezTo>
                  <a:cubicBezTo>
                    <a:pt x="2377" y="115"/>
                    <a:pt x="2357" y="118"/>
                    <a:pt x="2340" y="123"/>
                  </a:cubicBezTo>
                  <a:cubicBezTo>
                    <a:pt x="2259" y="142"/>
                    <a:pt x="2183" y="177"/>
                    <a:pt x="2116" y="228"/>
                  </a:cubicBezTo>
                  <a:cubicBezTo>
                    <a:pt x="1982" y="328"/>
                    <a:pt x="1901" y="457"/>
                    <a:pt x="1844" y="570"/>
                  </a:cubicBezTo>
                  <a:cubicBezTo>
                    <a:pt x="1785" y="683"/>
                    <a:pt x="1736" y="792"/>
                    <a:pt x="1687" y="883"/>
                  </a:cubicBezTo>
                  <a:cubicBezTo>
                    <a:pt x="1664" y="926"/>
                    <a:pt x="1639" y="966"/>
                    <a:pt x="1612" y="1004"/>
                  </a:cubicBezTo>
                  <a:cubicBezTo>
                    <a:pt x="1598" y="1017"/>
                    <a:pt x="1599" y="1025"/>
                    <a:pt x="1579" y="1044"/>
                  </a:cubicBezTo>
                  <a:lnTo>
                    <a:pt x="1545" y="1074"/>
                  </a:lnTo>
                  <a:lnTo>
                    <a:pt x="1537" y="1082"/>
                  </a:lnTo>
                  <a:lnTo>
                    <a:pt x="1537" y="1082"/>
                  </a:lnTo>
                  <a:lnTo>
                    <a:pt x="1537" y="1082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29" y="1085"/>
                  </a:lnTo>
                  <a:cubicBezTo>
                    <a:pt x="1474" y="1128"/>
                    <a:pt x="1397" y="1155"/>
                    <a:pt x="1307" y="1168"/>
                  </a:cubicBezTo>
                  <a:cubicBezTo>
                    <a:pt x="1223" y="1177"/>
                    <a:pt x="1137" y="1182"/>
                    <a:pt x="1052" y="1182"/>
                  </a:cubicBezTo>
                  <a:cubicBezTo>
                    <a:pt x="1040" y="1182"/>
                    <a:pt x="1028" y="1182"/>
                    <a:pt x="1016" y="1182"/>
                  </a:cubicBezTo>
                  <a:cubicBezTo>
                    <a:pt x="974" y="1181"/>
                    <a:pt x="934" y="1181"/>
                    <a:pt x="893" y="1181"/>
                  </a:cubicBezTo>
                  <a:cubicBezTo>
                    <a:pt x="833" y="1181"/>
                    <a:pt x="774" y="1182"/>
                    <a:pt x="711" y="1187"/>
                  </a:cubicBezTo>
                  <a:cubicBezTo>
                    <a:pt x="541" y="1199"/>
                    <a:pt x="375" y="1252"/>
                    <a:pt x="229" y="1339"/>
                  </a:cubicBezTo>
                  <a:cubicBezTo>
                    <a:pt x="185" y="1366"/>
                    <a:pt x="145" y="1400"/>
                    <a:pt x="107" y="1438"/>
                  </a:cubicBezTo>
                  <a:cubicBezTo>
                    <a:pt x="89" y="1460"/>
                    <a:pt x="78" y="1471"/>
                    <a:pt x="78" y="1471"/>
                  </a:cubicBezTo>
                  <a:cubicBezTo>
                    <a:pt x="1" y="1563"/>
                    <a:pt x="80" y="1682"/>
                    <a:pt x="176" y="1682"/>
                  </a:cubicBezTo>
                  <a:cubicBezTo>
                    <a:pt x="200" y="1682"/>
                    <a:pt x="226" y="1674"/>
                    <a:pt x="251" y="1656"/>
                  </a:cubicBezTo>
                  <a:lnTo>
                    <a:pt x="254" y="1652"/>
                  </a:lnTo>
                  <a:lnTo>
                    <a:pt x="288" y="1627"/>
                  </a:lnTo>
                  <a:cubicBezTo>
                    <a:pt x="301" y="1621"/>
                    <a:pt x="328" y="1606"/>
                    <a:pt x="366" y="1590"/>
                  </a:cubicBezTo>
                  <a:cubicBezTo>
                    <a:pt x="432" y="1562"/>
                    <a:pt x="540" y="1540"/>
                    <a:pt x="673" y="1540"/>
                  </a:cubicBezTo>
                  <a:cubicBezTo>
                    <a:pt x="690" y="1540"/>
                    <a:pt x="706" y="1540"/>
                    <a:pt x="723" y="1541"/>
                  </a:cubicBezTo>
                  <a:cubicBezTo>
                    <a:pt x="797" y="1544"/>
                    <a:pt x="892" y="1559"/>
                    <a:pt x="997" y="1568"/>
                  </a:cubicBezTo>
                  <a:cubicBezTo>
                    <a:pt x="1072" y="1577"/>
                    <a:pt x="1149" y="1582"/>
                    <a:pt x="1225" y="1582"/>
                  </a:cubicBezTo>
                  <a:cubicBezTo>
                    <a:pt x="1268" y="1582"/>
                    <a:pt x="1310" y="1581"/>
                    <a:pt x="1353" y="1578"/>
                  </a:cubicBezTo>
                  <a:cubicBezTo>
                    <a:pt x="1483" y="1567"/>
                    <a:pt x="1641" y="1535"/>
                    <a:pt x="1777" y="1439"/>
                  </a:cubicBezTo>
                  <a:lnTo>
                    <a:pt x="1803" y="1422"/>
                  </a:lnTo>
                  <a:lnTo>
                    <a:pt x="1809" y="1417"/>
                  </a:lnTo>
                  <a:lnTo>
                    <a:pt x="1825" y="1404"/>
                  </a:lnTo>
                  <a:lnTo>
                    <a:pt x="1833" y="1398"/>
                  </a:lnTo>
                  <a:lnTo>
                    <a:pt x="1866" y="1368"/>
                  </a:lnTo>
                  <a:cubicBezTo>
                    <a:pt x="1896" y="1339"/>
                    <a:pt x="1927" y="1307"/>
                    <a:pt x="1954" y="1276"/>
                  </a:cubicBezTo>
                  <a:cubicBezTo>
                    <a:pt x="1998" y="1220"/>
                    <a:pt x="2038" y="1160"/>
                    <a:pt x="2073" y="1098"/>
                  </a:cubicBezTo>
                  <a:cubicBezTo>
                    <a:pt x="2138" y="978"/>
                    <a:pt x="2184" y="866"/>
                    <a:pt x="2233" y="770"/>
                  </a:cubicBezTo>
                  <a:cubicBezTo>
                    <a:pt x="2281" y="676"/>
                    <a:pt x="2329" y="603"/>
                    <a:pt x="2373" y="567"/>
                  </a:cubicBezTo>
                  <a:cubicBezTo>
                    <a:pt x="2419" y="530"/>
                    <a:pt x="2459" y="513"/>
                    <a:pt x="2539" y="513"/>
                  </a:cubicBezTo>
                  <a:cubicBezTo>
                    <a:pt x="2612" y="513"/>
                    <a:pt x="2707" y="529"/>
                    <a:pt x="2808" y="529"/>
                  </a:cubicBezTo>
                  <a:cubicBezTo>
                    <a:pt x="2816" y="529"/>
                    <a:pt x="2824" y="529"/>
                    <a:pt x="2833" y="529"/>
                  </a:cubicBezTo>
                  <a:cubicBezTo>
                    <a:pt x="3066" y="522"/>
                    <a:pt x="3229" y="428"/>
                    <a:pt x="3329" y="362"/>
                  </a:cubicBezTo>
                  <a:cubicBezTo>
                    <a:pt x="3368" y="335"/>
                    <a:pt x="3405" y="304"/>
                    <a:pt x="3440" y="273"/>
                  </a:cubicBezTo>
                  <a:lnTo>
                    <a:pt x="3475" y="238"/>
                  </a:lnTo>
                  <a:cubicBezTo>
                    <a:pt x="3570" y="141"/>
                    <a:pt x="3487" y="0"/>
                    <a:pt x="3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2">
              <a:extLst>
                <a:ext uri="{FF2B5EF4-FFF2-40B4-BE49-F238E27FC236}">
                  <a16:creationId xmlns:a16="http://schemas.microsoft.com/office/drawing/2014/main" id="{D42B1554-B54F-2896-81BB-075C7F08997F}"/>
                </a:ext>
              </a:extLst>
            </p:cNvPr>
            <p:cNvSpPr/>
            <p:nvPr/>
          </p:nvSpPr>
          <p:spPr>
            <a:xfrm>
              <a:off x="2706875" y="4196900"/>
              <a:ext cx="92625" cy="45950"/>
            </a:xfrm>
            <a:custGeom>
              <a:avLst/>
              <a:gdLst/>
              <a:ahLst/>
              <a:cxnLst/>
              <a:rect l="l" t="t" r="r" b="b"/>
              <a:pathLst>
                <a:path w="3705" h="1838" extrusionOk="0">
                  <a:moveTo>
                    <a:pt x="1538" y="1233"/>
                  </a:moveTo>
                  <a:lnTo>
                    <a:pt x="1538" y="1234"/>
                  </a:lnTo>
                  <a:lnTo>
                    <a:pt x="1533" y="1237"/>
                  </a:lnTo>
                  <a:lnTo>
                    <a:pt x="1533" y="1237"/>
                  </a:lnTo>
                  <a:lnTo>
                    <a:pt x="1538" y="1233"/>
                  </a:lnTo>
                  <a:close/>
                  <a:moveTo>
                    <a:pt x="3518" y="0"/>
                  </a:moveTo>
                  <a:cubicBezTo>
                    <a:pt x="3484" y="0"/>
                    <a:pt x="3448" y="14"/>
                    <a:pt x="3418" y="47"/>
                  </a:cubicBezTo>
                  <a:lnTo>
                    <a:pt x="3417" y="50"/>
                  </a:lnTo>
                  <a:cubicBezTo>
                    <a:pt x="3382" y="85"/>
                    <a:pt x="3345" y="118"/>
                    <a:pt x="3305" y="148"/>
                  </a:cubicBezTo>
                  <a:cubicBezTo>
                    <a:pt x="3208" y="223"/>
                    <a:pt x="3092" y="274"/>
                    <a:pt x="2972" y="293"/>
                  </a:cubicBezTo>
                  <a:cubicBezTo>
                    <a:pt x="2945" y="298"/>
                    <a:pt x="2918" y="300"/>
                    <a:pt x="2891" y="300"/>
                  </a:cubicBezTo>
                  <a:cubicBezTo>
                    <a:pt x="2883" y="300"/>
                    <a:pt x="2875" y="300"/>
                    <a:pt x="2867" y="299"/>
                  </a:cubicBezTo>
                  <a:cubicBezTo>
                    <a:pt x="2846" y="299"/>
                    <a:pt x="2824" y="298"/>
                    <a:pt x="2803" y="295"/>
                  </a:cubicBezTo>
                  <a:lnTo>
                    <a:pt x="2735" y="285"/>
                  </a:lnTo>
                  <a:cubicBezTo>
                    <a:pt x="2672" y="276"/>
                    <a:pt x="2590" y="255"/>
                    <a:pt x="2492" y="255"/>
                  </a:cubicBezTo>
                  <a:cubicBezTo>
                    <a:pt x="2436" y="255"/>
                    <a:pt x="2374" y="262"/>
                    <a:pt x="2307" y="282"/>
                  </a:cubicBezTo>
                  <a:cubicBezTo>
                    <a:pt x="2220" y="307"/>
                    <a:pt x="2139" y="352"/>
                    <a:pt x="2070" y="411"/>
                  </a:cubicBezTo>
                  <a:cubicBezTo>
                    <a:pt x="2008" y="465"/>
                    <a:pt x="1956" y="528"/>
                    <a:pt x="1913" y="597"/>
                  </a:cubicBezTo>
                  <a:cubicBezTo>
                    <a:pt x="1832" y="725"/>
                    <a:pt x="1779" y="846"/>
                    <a:pt x="1729" y="953"/>
                  </a:cubicBezTo>
                  <a:cubicBezTo>
                    <a:pt x="1705" y="1004"/>
                    <a:pt x="1679" y="1051"/>
                    <a:pt x="1651" y="1099"/>
                  </a:cubicBezTo>
                  <a:cubicBezTo>
                    <a:pt x="1638" y="1121"/>
                    <a:pt x="1624" y="1139"/>
                    <a:pt x="1611" y="1158"/>
                  </a:cubicBezTo>
                  <a:cubicBezTo>
                    <a:pt x="1600" y="1172"/>
                    <a:pt x="1587" y="1186"/>
                    <a:pt x="1574" y="1199"/>
                  </a:cubicBezTo>
                  <a:lnTo>
                    <a:pt x="1539" y="1231"/>
                  </a:lnTo>
                  <a:lnTo>
                    <a:pt x="1532" y="1238"/>
                  </a:lnTo>
                  <a:lnTo>
                    <a:pt x="1532" y="1238"/>
                  </a:lnTo>
                  <a:lnTo>
                    <a:pt x="1527" y="1242"/>
                  </a:lnTo>
                  <a:cubicBezTo>
                    <a:pt x="1511" y="1253"/>
                    <a:pt x="1495" y="1264"/>
                    <a:pt x="1477" y="1272"/>
                  </a:cubicBezTo>
                  <a:cubicBezTo>
                    <a:pt x="1439" y="1291"/>
                    <a:pt x="1400" y="1306"/>
                    <a:pt x="1358" y="1314"/>
                  </a:cubicBezTo>
                  <a:cubicBezTo>
                    <a:pt x="1268" y="1330"/>
                    <a:pt x="1178" y="1338"/>
                    <a:pt x="1087" y="1338"/>
                  </a:cubicBezTo>
                  <a:cubicBezTo>
                    <a:pt x="1079" y="1338"/>
                    <a:pt x="1071" y="1338"/>
                    <a:pt x="1063" y="1337"/>
                  </a:cubicBezTo>
                  <a:cubicBezTo>
                    <a:pt x="1002" y="1337"/>
                    <a:pt x="943" y="1336"/>
                    <a:pt x="884" y="1336"/>
                  </a:cubicBezTo>
                  <a:cubicBezTo>
                    <a:pt x="839" y="1336"/>
                    <a:pt x="794" y="1337"/>
                    <a:pt x="746" y="1339"/>
                  </a:cubicBezTo>
                  <a:cubicBezTo>
                    <a:pt x="568" y="1347"/>
                    <a:pt x="393" y="1398"/>
                    <a:pt x="238" y="1487"/>
                  </a:cubicBezTo>
                  <a:cubicBezTo>
                    <a:pt x="191" y="1515"/>
                    <a:pt x="147" y="1549"/>
                    <a:pt x="109" y="1589"/>
                  </a:cubicBezTo>
                  <a:cubicBezTo>
                    <a:pt x="85" y="1614"/>
                    <a:pt x="79" y="1625"/>
                    <a:pt x="77" y="1625"/>
                  </a:cubicBezTo>
                  <a:lnTo>
                    <a:pt x="69" y="1635"/>
                  </a:lnTo>
                  <a:cubicBezTo>
                    <a:pt x="0" y="1728"/>
                    <a:pt x="79" y="1837"/>
                    <a:pt x="171" y="1837"/>
                  </a:cubicBezTo>
                  <a:cubicBezTo>
                    <a:pt x="198" y="1837"/>
                    <a:pt x="226" y="1828"/>
                    <a:pt x="252" y="1806"/>
                  </a:cubicBezTo>
                  <a:lnTo>
                    <a:pt x="250" y="1806"/>
                  </a:lnTo>
                  <a:cubicBezTo>
                    <a:pt x="250" y="1806"/>
                    <a:pt x="265" y="1795"/>
                    <a:pt x="285" y="1781"/>
                  </a:cubicBezTo>
                  <a:cubicBezTo>
                    <a:pt x="312" y="1765"/>
                    <a:pt x="339" y="1752"/>
                    <a:pt x="368" y="1741"/>
                  </a:cubicBezTo>
                  <a:cubicBezTo>
                    <a:pt x="434" y="1713"/>
                    <a:pt x="539" y="1692"/>
                    <a:pt x="667" y="1692"/>
                  </a:cubicBezTo>
                  <a:cubicBezTo>
                    <a:pt x="693" y="1692"/>
                    <a:pt x="720" y="1693"/>
                    <a:pt x="748" y="1695"/>
                  </a:cubicBezTo>
                  <a:lnTo>
                    <a:pt x="1043" y="1724"/>
                  </a:lnTo>
                  <a:cubicBezTo>
                    <a:pt x="1106" y="1729"/>
                    <a:pt x="1173" y="1735"/>
                    <a:pt x="1246" y="1735"/>
                  </a:cubicBezTo>
                  <a:cubicBezTo>
                    <a:pt x="1304" y="1735"/>
                    <a:pt x="1365" y="1731"/>
                    <a:pt x="1430" y="1721"/>
                  </a:cubicBezTo>
                  <a:cubicBezTo>
                    <a:pt x="1506" y="1709"/>
                    <a:pt x="1582" y="1689"/>
                    <a:pt x="1654" y="1657"/>
                  </a:cubicBezTo>
                  <a:cubicBezTo>
                    <a:pt x="1692" y="1639"/>
                    <a:pt x="1730" y="1620"/>
                    <a:pt x="1765" y="1597"/>
                  </a:cubicBezTo>
                  <a:lnTo>
                    <a:pt x="1792" y="1579"/>
                  </a:lnTo>
                  <a:lnTo>
                    <a:pt x="1798" y="1574"/>
                  </a:lnTo>
                  <a:lnTo>
                    <a:pt x="1802" y="1573"/>
                  </a:lnTo>
                  <a:lnTo>
                    <a:pt x="1803" y="1571"/>
                  </a:lnTo>
                  <a:lnTo>
                    <a:pt x="1816" y="1562"/>
                  </a:lnTo>
                  <a:lnTo>
                    <a:pt x="1826" y="1554"/>
                  </a:lnTo>
                  <a:lnTo>
                    <a:pt x="1860" y="1523"/>
                  </a:lnTo>
                  <a:cubicBezTo>
                    <a:pt x="1997" y="1395"/>
                    <a:pt x="2059" y="1269"/>
                    <a:pt x="2123" y="1147"/>
                  </a:cubicBezTo>
                  <a:cubicBezTo>
                    <a:pt x="2183" y="1027"/>
                    <a:pt x="2229" y="915"/>
                    <a:pt x="2282" y="832"/>
                  </a:cubicBezTo>
                  <a:cubicBezTo>
                    <a:pt x="2336" y="746"/>
                    <a:pt x="2382" y="706"/>
                    <a:pt x="2433" y="687"/>
                  </a:cubicBezTo>
                  <a:cubicBezTo>
                    <a:pt x="2455" y="678"/>
                    <a:pt x="2486" y="674"/>
                    <a:pt x="2526" y="674"/>
                  </a:cubicBezTo>
                  <a:cubicBezTo>
                    <a:pt x="2569" y="674"/>
                    <a:pt x="2622" y="678"/>
                    <a:pt x="2682" y="684"/>
                  </a:cubicBezTo>
                  <a:lnTo>
                    <a:pt x="2773" y="691"/>
                  </a:lnTo>
                  <a:cubicBezTo>
                    <a:pt x="2789" y="691"/>
                    <a:pt x="2804" y="692"/>
                    <a:pt x="2820" y="692"/>
                  </a:cubicBezTo>
                  <a:cubicBezTo>
                    <a:pt x="2835" y="692"/>
                    <a:pt x="2850" y="691"/>
                    <a:pt x="2865" y="691"/>
                  </a:cubicBezTo>
                  <a:cubicBezTo>
                    <a:pt x="2929" y="686"/>
                    <a:pt x="2992" y="676"/>
                    <a:pt x="3054" y="659"/>
                  </a:cubicBezTo>
                  <a:cubicBezTo>
                    <a:pt x="3232" y="608"/>
                    <a:pt x="3391" y="509"/>
                    <a:pt x="3517" y="374"/>
                  </a:cubicBezTo>
                  <a:cubicBezTo>
                    <a:pt x="3550" y="338"/>
                    <a:pt x="3582" y="299"/>
                    <a:pt x="3609" y="257"/>
                  </a:cubicBezTo>
                  <a:lnTo>
                    <a:pt x="3638" y="214"/>
                  </a:lnTo>
                  <a:cubicBezTo>
                    <a:pt x="3704" y="108"/>
                    <a:pt x="3615" y="0"/>
                    <a:pt x="3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2">
              <a:extLst>
                <a:ext uri="{FF2B5EF4-FFF2-40B4-BE49-F238E27FC236}">
                  <a16:creationId xmlns:a16="http://schemas.microsoft.com/office/drawing/2014/main" id="{FF063BA5-2FB6-E19D-A2F5-6F30C7513F41}"/>
                </a:ext>
              </a:extLst>
            </p:cNvPr>
            <p:cNvSpPr/>
            <p:nvPr/>
          </p:nvSpPr>
          <p:spPr>
            <a:xfrm>
              <a:off x="2782625" y="4264925"/>
              <a:ext cx="8300" cy="7425"/>
            </a:xfrm>
            <a:custGeom>
              <a:avLst/>
              <a:gdLst/>
              <a:ahLst/>
              <a:cxnLst/>
              <a:rect l="l" t="t" r="r" b="b"/>
              <a:pathLst>
                <a:path w="332" h="297" extrusionOk="0">
                  <a:moveTo>
                    <a:pt x="192" y="0"/>
                  </a:moveTo>
                  <a:cubicBezTo>
                    <a:pt x="174" y="0"/>
                    <a:pt x="152" y="4"/>
                    <a:pt x="118" y="14"/>
                  </a:cubicBezTo>
                  <a:lnTo>
                    <a:pt x="86" y="23"/>
                  </a:lnTo>
                  <a:cubicBezTo>
                    <a:pt x="34" y="39"/>
                    <a:pt x="0" y="87"/>
                    <a:pt x="5" y="141"/>
                  </a:cubicBezTo>
                  <a:cubicBezTo>
                    <a:pt x="10" y="201"/>
                    <a:pt x="48" y="255"/>
                    <a:pt x="104" y="279"/>
                  </a:cubicBezTo>
                  <a:cubicBezTo>
                    <a:pt x="126" y="290"/>
                    <a:pt x="151" y="296"/>
                    <a:pt x="176" y="296"/>
                  </a:cubicBezTo>
                  <a:cubicBezTo>
                    <a:pt x="210" y="296"/>
                    <a:pt x="244" y="285"/>
                    <a:pt x="272" y="263"/>
                  </a:cubicBezTo>
                  <a:cubicBezTo>
                    <a:pt x="317" y="228"/>
                    <a:pt x="331" y="165"/>
                    <a:pt x="306" y="112"/>
                  </a:cubicBezTo>
                  <a:lnTo>
                    <a:pt x="287" y="77"/>
                  </a:lnTo>
                  <a:cubicBezTo>
                    <a:pt x="261" y="28"/>
                    <a:pt x="245" y="10"/>
                    <a:pt x="221" y="4"/>
                  </a:cubicBezTo>
                  <a:cubicBezTo>
                    <a:pt x="212" y="2"/>
                    <a:pt x="203" y="0"/>
                    <a:pt x="19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2">
              <a:extLst>
                <a:ext uri="{FF2B5EF4-FFF2-40B4-BE49-F238E27FC236}">
                  <a16:creationId xmlns:a16="http://schemas.microsoft.com/office/drawing/2014/main" id="{F53324C1-A5CB-CF7C-C279-897E6FCFFE40}"/>
                </a:ext>
              </a:extLst>
            </p:cNvPr>
            <p:cNvSpPr/>
            <p:nvPr/>
          </p:nvSpPr>
          <p:spPr>
            <a:xfrm>
              <a:off x="2791925" y="4257050"/>
              <a:ext cx="9125" cy="7525"/>
            </a:xfrm>
            <a:custGeom>
              <a:avLst/>
              <a:gdLst/>
              <a:ahLst/>
              <a:cxnLst/>
              <a:rect l="l" t="t" r="r" b="b"/>
              <a:pathLst>
                <a:path w="365" h="301" extrusionOk="0">
                  <a:moveTo>
                    <a:pt x="201" y="1"/>
                  </a:moveTo>
                  <a:cubicBezTo>
                    <a:pt x="182" y="1"/>
                    <a:pt x="160" y="5"/>
                    <a:pt x="124" y="14"/>
                  </a:cubicBezTo>
                  <a:lnTo>
                    <a:pt x="86" y="22"/>
                  </a:lnTo>
                  <a:cubicBezTo>
                    <a:pt x="35" y="36"/>
                    <a:pt x="0" y="85"/>
                    <a:pt x="7" y="138"/>
                  </a:cubicBezTo>
                  <a:cubicBezTo>
                    <a:pt x="16" y="213"/>
                    <a:pt x="70" y="260"/>
                    <a:pt x="129" y="286"/>
                  </a:cubicBezTo>
                  <a:cubicBezTo>
                    <a:pt x="152" y="296"/>
                    <a:pt x="175" y="300"/>
                    <a:pt x="199" y="300"/>
                  </a:cubicBezTo>
                  <a:cubicBezTo>
                    <a:pt x="241" y="300"/>
                    <a:pt x="283" y="286"/>
                    <a:pt x="317" y="257"/>
                  </a:cubicBezTo>
                  <a:cubicBezTo>
                    <a:pt x="358" y="217"/>
                    <a:pt x="364" y="154"/>
                    <a:pt x="331" y="106"/>
                  </a:cubicBezTo>
                  <a:lnTo>
                    <a:pt x="304" y="70"/>
                  </a:lnTo>
                  <a:cubicBezTo>
                    <a:pt x="271" y="25"/>
                    <a:pt x="255" y="9"/>
                    <a:pt x="229" y="4"/>
                  </a:cubicBezTo>
                  <a:cubicBezTo>
                    <a:pt x="220" y="2"/>
                    <a:pt x="211" y="1"/>
                    <a:pt x="20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2">
              <a:extLst>
                <a:ext uri="{FF2B5EF4-FFF2-40B4-BE49-F238E27FC236}">
                  <a16:creationId xmlns:a16="http://schemas.microsoft.com/office/drawing/2014/main" id="{78788139-1011-EF24-3CA8-3DF442E34144}"/>
                </a:ext>
              </a:extLst>
            </p:cNvPr>
            <p:cNvSpPr/>
            <p:nvPr/>
          </p:nvSpPr>
          <p:spPr>
            <a:xfrm>
              <a:off x="2799675" y="4247175"/>
              <a:ext cx="10200" cy="7750"/>
            </a:xfrm>
            <a:custGeom>
              <a:avLst/>
              <a:gdLst/>
              <a:ahLst/>
              <a:cxnLst/>
              <a:rect l="l" t="t" r="r" b="b"/>
              <a:pathLst>
                <a:path w="408" h="310" extrusionOk="0">
                  <a:moveTo>
                    <a:pt x="182" y="1"/>
                  </a:moveTo>
                  <a:cubicBezTo>
                    <a:pt x="158" y="1"/>
                    <a:pt x="135" y="4"/>
                    <a:pt x="112" y="12"/>
                  </a:cubicBezTo>
                  <a:lnTo>
                    <a:pt x="96" y="16"/>
                  </a:lnTo>
                  <a:lnTo>
                    <a:pt x="91" y="16"/>
                  </a:lnTo>
                  <a:cubicBezTo>
                    <a:pt x="32" y="35"/>
                    <a:pt x="0" y="97"/>
                    <a:pt x="18" y="156"/>
                  </a:cubicBezTo>
                  <a:cubicBezTo>
                    <a:pt x="38" y="218"/>
                    <a:pt x="86" y="269"/>
                    <a:pt x="148" y="291"/>
                  </a:cubicBezTo>
                  <a:cubicBezTo>
                    <a:pt x="174" y="303"/>
                    <a:pt x="203" y="309"/>
                    <a:pt x="232" y="309"/>
                  </a:cubicBezTo>
                  <a:cubicBezTo>
                    <a:pt x="267" y="309"/>
                    <a:pt x="302" y="300"/>
                    <a:pt x="334" y="282"/>
                  </a:cubicBezTo>
                  <a:lnTo>
                    <a:pt x="339" y="279"/>
                  </a:lnTo>
                  <a:cubicBezTo>
                    <a:pt x="393" y="240"/>
                    <a:pt x="407" y="166"/>
                    <a:pt x="371" y="112"/>
                  </a:cubicBezTo>
                  <a:lnTo>
                    <a:pt x="360" y="97"/>
                  </a:lnTo>
                  <a:cubicBezTo>
                    <a:pt x="336" y="56"/>
                    <a:pt x="298" y="26"/>
                    <a:pt x="251" y="12"/>
                  </a:cubicBezTo>
                  <a:cubicBezTo>
                    <a:pt x="228" y="4"/>
                    <a:pt x="205" y="1"/>
                    <a:pt x="182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2">
              <a:extLst>
                <a:ext uri="{FF2B5EF4-FFF2-40B4-BE49-F238E27FC236}">
                  <a16:creationId xmlns:a16="http://schemas.microsoft.com/office/drawing/2014/main" id="{B70B9CD8-BF85-B0C9-0556-1DDE76599D58}"/>
                </a:ext>
              </a:extLst>
            </p:cNvPr>
            <p:cNvSpPr/>
            <p:nvPr/>
          </p:nvSpPr>
          <p:spPr>
            <a:xfrm>
              <a:off x="2805200" y="3930475"/>
              <a:ext cx="36625" cy="89025"/>
            </a:xfrm>
            <a:custGeom>
              <a:avLst/>
              <a:gdLst/>
              <a:ahLst/>
              <a:cxnLst/>
              <a:rect l="l" t="t" r="r" b="b"/>
              <a:pathLst>
                <a:path w="1465" h="3561" extrusionOk="0">
                  <a:moveTo>
                    <a:pt x="1325" y="1"/>
                  </a:moveTo>
                  <a:cubicBezTo>
                    <a:pt x="1264" y="1"/>
                    <a:pt x="1203" y="39"/>
                    <a:pt x="1191" y="117"/>
                  </a:cubicBezTo>
                  <a:lnTo>
                    <a:pt x="1191" y="122"/>
                  </a:lnTo>
                  <a:cubicBezTo>
                    <a:pt x="1181" y="168"/>
                    <a:pt x="1169" y="213"/>
                    <a:pt x="1153" y="256"/>
                  </a:cubicBezTo>
                  <a:cubicBezTo>
                    <a:pt x="1137" y="305"/>
                    <a:pt x="1115" y="351"/>
                    <a:pt x="1088" y="396"/>
                  </a:cubicBezTo>
                  <a:cubicBezTo>
                    <a:pt x="1054" y="448"/>
                    <a:pt x="1014" y="496"/>
                    <a:pt x="968" y="535"/>
                  </a:cubicBezTo>
                  <a:cubicBezTo>
                    <a:pt x="916" y="583"/>
                    <a:pt x="838" y="628"/>
                    <a:pt x="741" y="710"/>
                  </a:cubicBezTo>
                  <a:cubicBezTo>
                    <a:pt x="716" y="734"/>
                    <a:pt x="690" y="758"/>
                    <a:pt x="668" y="783"/>
                  </a:cubicBezTo>
                  <a:cubicBezTo>
                    <a:pt x="655" y="798"/>
                    <a:pt x="644" y="810"/>
                    <a:pt x="630" y="831"/>
                  </a:cubicBezTo>
                  <a:cubicBezTo>
                    <a:pt x="617" y="847"/>
                    <a:pt x="607" y="863"/>
                    <a:pt x="598" y="879"/>
                  </a:cubicBezTo>
                  <a:cubicBezTo>
                    <a:pt x="557" y="950"/>
                    <a:pt x="530" y="1030"/>
                    <a:pt x="518" y="1114"/>
                  </a:cubicBezTo>
                  <a:cubicBezTo>
                    <a:pt x="498" y="1279"/>
                    <a:pt x="536" y="1427"/>
                    <a:pt x="577" y="1548"/>
                  </a:cubicBezTo>
                  <a:cubicBezTo>
                    <a:pt x="620" y="1667"/>
                    <a:pt x="665" y="1778"/>
                    <a:pt x="696" y="1877"/>
                  </a:cubicBezTo>
                  <a:cubicBezTo>
                    <a:pt x="711" y="1923"/>
                    <a:pt x="722" y="1969"/>
                    <a:pt x="731" y="2017"/>
                  </a:cubicBezTo>
                  <a:cubicBezTo>
                    <a:pt x="731" y="2034"/>
                    <a:pt x="736" y="2038"/>
                    <a:pt x="736" y="2068"/>
                  </a:cubicBezTo>
                  <a:lnTo>
                    <a:pt x="733" y="2111"/>
                  </a:lnTo>
                  <a:lnTo>
                    <a:pt x="733" y="2115"/>
                  </a:lnTo>
                  <a:lnTo>
                    <a:pt x="731" y="2130"/>
                  </a:lnTo>
                  <a:cubicBezTo>
                    <a:pt x="724" y="2200"/>
                    <a:pt x="690" y="2273"/>
                    <a:pt x="636" y="2348"/>
                  </a:cubicBezTo>
                  <a:cubicBezTo>
                    <a:pt x="579" y="2425"/>
                    <a:pt x="514" y="2499"/>
                    <a:pt x="445" y="2568"/>
                  </a:cubicBezTo>
                  <a:cubicBezTo>
                    <a:pt x="374" y="2642"/>
                    <a:pt x="305" y="2710"/>
                    <a:pt x="237" y="2793"/>
                  </a:cubicBezTo>
                  <a:cubicBezTo>
                    <a:pt x="129" y="2925"/>
                    <a:pt x="53" y="3079"/>
                    <a:pt x="15" y="3246"/>
                  </a:cubicBezTo>
                  <a:cubicBezTo>
                    <a:pt x="5" y="3296"/>
                    <a:pt x="0" y="3349"/>
                    <a:pt x="2" y="3401"/>
                  </a:cubicBezTo>
                  <a:cubicBezTo>
                    <a:pt x="5" y="3432"/>
                    <a:pt x="7" y="3446"/>
                    <a:pt x="7" y="3446"/>
                  </a:cubicBezTo>
                  <a:cubicBezTo>
                    <a:pt x="14" y="3522"/>
                    <a:pt x="73" y="3560"/>
                    <a:pt x="132" y="3560"/>
                  </a:cubicBezTo>
                  <a:cubicBezTo>
                    <a:pt x="191" y="3560"/>
                    <a:pt x="249" y="3523"/>
                    <a:pt x="258" y="3449"/>
                  </a:cubicBezTo>
                  <a:lnTo>
                    <a:pt x="258" y="3446"/>
                  </a:lnTo>
                  <a:cubicBezTo>
                    <a:pt x="258" y="3446"/>
                    <a:pt x="259" y="3432"/>
                    <a:pt x="263" y="3403"/>
                  </a:cubicBezTo>
                  <a:cubicBezTo>
                    <a:pt x="267" y="3390"/>
                    <a:pt x="275" y="3360"/>
                    <a:pt x="290" y="3322"/>
                  </a:cubicBezTo>
                  <a:cubicBezTo>
                    <a:pt x="318" y="3246"/>
                    <a:pt x="390" y="3138"/>
                    <a:pt x="501" y="3029"/>
                  </a:cubicBezTo>
                  <a:cubicBezTo>
                    <a:pt x="553" y="2979"/>
                    <a:pt x="631" y="2918"/>
                    <a:pt x="709" y="2850"/>
                  </a:cubicBezTo>
                  <a:cubicBezTo>
                    <a:pt x="801" y="2775"/>
                    <a:pt x="887" y="2691"/>
                    <a:pt x="964" y="2600"/>
                  </a:cubicBezTo>
                  <a:cubicBezTo>
                    <a:pt x="1046" y="2499"/>
                    <a:pt x="1130" y="2362"/>
                    <a:pt x="1157" y="2197"/>
                  </a:cubicBezTo>
                  <a:lnTo>
                    <a:pt x="1162" y="2166"/>
                  </a:lnTo>
                  <a:lnTo>
                    <a:pt x="1164" y="2158"/>
                  </a:lnTo>
                  <a:lnTo>
                    <a:pt x="1165" y="2139"/>
                  </a:lnTo>
                  <a:lnTo>
                    <a:pt x="1165" y="2128"/>
                  </a:lnTo>
                  <a:lnTo>
                    <a:pt x="1167" y="2084"/>
                  </a:lnTo>
                  <a:cubicBezTo>
                    <a:pt x="1167" y="2041"/>
                    <a:pt x="1165" y="1999"/>
                    <a:pt x="1161" y="1956"/>
                  </a:cubicBezTo>
                  <a:cubicBezTo>
                    <a:pt x="1151" y="1885"/>
                    <a:pt x="1135" y="1815"/>
                    <a:pt x="1115" y="1747"/>
                  </a:cubicBezTo>
                  <a:cubicBezTo>
                    <a:pt x="1075" y="1616"/>
                    <a:pt x="1024" y="1505"/>
                    <a:pt x="989" y="1405"/>
                  </a:cubicBezTo>
                  <a:cubicBezTo>
                    <a:pt x="954" y="1305"/>
                    <a:pt x="935" y="1219"/>
                    <a:pt x="940" y="1162"/>
                  </a:cubicBezTo>
                  <a:cubicBezTo>
                    <a:pt x="944" y="1103"/>
                    <a:pt x="959" y="1063"/>
                    <a:pt x="1014" y="1006"/>
                  </a:cubicBezTo>
                  <a:cubicBezTo>
                    <a:pt x="1070" y="949"/>
                    <a:pt x="1156" y="885"/>
                    <a:pt x="1229" y="804"/>
                  </a:cubicBezTo>
                  <a:cubicBezTo>
                    <a:pt x="1386" y="629"/>
                    <a:pt x="1429" y="448"/>
                    <a:pt x="1452" y="329"/>
                  </a:cubicBezTo>
                  <a:cubicBezTo>
                    <a:pt x="1459" y="283"/>
                    <a:pt x="1464" y="235"/>
                    <a:pt x="1464" y="187"/>
                  </a:cubicBezTo>
                  <a:lnTo>
                    <a:pt x="1464" y="138"/>
                  </a:lnTo>
                  <a:cubicBezTo>
                    <a:pt x="1463" y="48"/>
                    <a:pt x="1394" y="1"/>
                    <a:pt x="1325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2">
              <a:extLst>
                <a:ext uri="{FF2B5EF4-FFF2-40B4-BE49-F238E27FC236}">
                  <a16:creationId xmlns:a16="http://schemas.microsoft.com/office/drawing/2014/main" id="{70AF8198-17FE-10F5-892A-891AA7C7F722}"/>
                </a:ext>
              </a:extLst>
            </p:cNvPr>
            <p:cNvSpPr/>
            <p:nvPr/>
          </p:nvSpPr>
          <p:spPr>
            <a:xfrm>
              <a:off x="2783050" y="3921950"/>
              <a:ext cx="37400" cy="94400"/>
            </a:xfrm>
            <a:custGeom>
              <a:avLst/>
              <a:gdLst/>
              <a:ahLst/>
              <a:cxnLst/>
              <a:rect l="l" t="t" r="r" b="b"/>
              <a:pathLst>
                <a:path w="1496" h="3776" extrusionOk="0">
                  <a:moveTo>
                    <a:pt x="1319" y="0"/>
                  </a:moveTo>
                  <a:cubicBezTo>
                    <a:pt x="1246" y="0"/>
                    <a:pt x="1171" y="54"/>
                    <a:pt x="1180" y="150"/>
                  </a:cubicBezTo>
                  <a:lnTo>
                    <a:pt x="1180" y="153"/>
                  </a:lnTo>
                  <a:cubicBezTo>
                    <a:pt x="1182" y="202"/>
                    <a:pt x="1180" y="252"/>
                    <a:pt x="1174" y="301"/>
                  </a:cubicBezTo>
                  <a:cubicBezTo>
                    <a:pt x="1161" y="423"/>
                    <a:pt x="1117" y="541"/>
                    <a:pt x="1047" y="643"/>
                  </a:cubicBezTo>
                  <a:cubicBezTo>
                    <a:pt x="1015" y="689"/>
                    <a:pt x="975" y="730"/>
                    <a:pt x="932" y="765"/>
                  </a:cubicBezTo>
                  <a:lnTo>
                    <a:pt x="877" y="808"/>
                  </a:lnTo>
                  <a:cubicBezTo>
                    <a:pt x="799" y="868"/>
                    <a:pt x="667" y="946"/>
                    <a:pt x="579" y="1115"/>
                  </a:cubicBezTo>
                  <a:cubicBezTo>
                    <a:pt x="538" y="1196"/>
                    <a:pt x="514" y="1285"/>
                    <a:pt x="510" y="1376"/>
                  </a:cubicBezTo>
                  <a:cubicBezTo>
                    <a:pt x="506" y="1458"/>
                    <a:pt x="514" y="1539"/>
                    <a:pt x="535" y="1619"/>
                  </a:cubicBezTo>
                  <a:cubicBezTo>
                    <a:pt x="572" y="1765"/>
                    <a:pt x="622" y="1887"/>
                    <a:pt x="664" y="1999"/>
                  </a:cubicBezTo>
                  <a:cubicBezTo>
                    <a:pt x="683" y="2050"/>
                    <a:pt x="700" y="2102"/>
                    <a:pt x="715" y="2154"/>
                  </a:cubicBezTo>
                  <a:cubicBezTo>
                    <a:pt x="723" y="2180"/>
                    <a:pt x="724" y="2202"/>
                    <a:pt x="730" y="2226"/>
                  </a:cubicBezTo>
                  <a:cubicBezTo>
                    <a:pt x="734" y="2243"/>
                    <a:pt x="735" y="2263"/>
                    <a:pt x="735" y="2280"/>
                  </a:cubicBezTo>
                  <a:lnTo>
                    <a:pt x="734" y="2325"/>
                  </a:lnTo>
                  <a:lnTo>
                    <a:pt x="734" y="2325"/>
                  </a:lnTo>
                  <a:cubicBezTo>
                    <a:pt x="734" y="2326"/>
                    <a:pt x="734" y="2326"/>
                    <a:pt x="734" y="2326"/>
                  </a:cubicBezTo>
                  <a:lnTo>
                    <a:pt x="734" y="2328"/>
                  </a:lnTo>
                  <a:lnTo>
                    <a:pt x="734" y="2331"/>
                  </a:lnTo>
                  <a:lnTo>
                    <a:pt x="732" y="2345"/>
                  </a:lnTo>
                  <a:cubicBezTo>
                    <a:pt x="730" y="2364"/>
                    <a:pt x="726" y="2383"/>
                    <a:pt x="721" y="2402"/>
                  </a:cubicBezTo>
                  <a:cubicBezTo>
                    <a:pt x="708" y="2442"/>
                    <a:pt x="691" y="2480"/>
                    <a:pt x="667" y="2517"/>
                  </a:cubicBezTo>
                  <a:cubicBezTo>
                    <a:pt x="613" y="2600"/>
                    <a:pt x="549" y="2676"/>
                    <a:pt x="479" y="2747"/>
                  </a:cubicBezTo>
                  <a:cubicBezTo>
                    <a:pt x="406" y="2824"/>
                    <a:pt x="336" y="2892"/>
                    <a:pt x="263" y="2976"/>
                  </a:cubicBezTo>
                  <a:cubicBezTo>
                    <a:pt x="146" y="3111"/>
                    <a:pt x="61" y="3272"/>
                    <a:pt x="18" y="3445"/>
                  </a:cubicBezTo>
                  <a:cubicBezTo>
                    <a:pt x="6" y="3499"/>
                    <a:pt x="1" y="3555"/>
                    <a:pt x="1" y="3610"/>
                  </a:cubicBezTo>
                  <a:cubicBezTo>
                    <a:pt x="4" y="3645"/>
                    <a:pt x="6" y="3657"/>
                    <a:pt x="6" y="3658"/>
                  </a:cubicBezTo>
                  <a:lnTo>
                    <a:pt x="9" y="3671"/>
                  </a:lnTo>
                  <a:cubicBezTo>
                    <a:pt x="20" y="3742"/>
                    <a:pt x="76" y="3776"/>
                    <a:pt x="132" y="3776"/>
                  </a:cubicBezTo>
                  <a:cubicBezTo>
                    <a:pt x="193" y="3776"/>
                    <a:pt x="254" y="3735"/>
                    <a:pt x="258" y="3657"/>
                  </a:cubicBezTo>
                  <a:lnTo>
                    <a:pt x="260" y="3658"/>
                  </a:lnTo>
                  <a:cubicBezTo>
                    <a:pt x="260" y="3658"/>
                    <a:pt x="262" y="3639"/>
                    <a:pt x="265" y="3615"/>
                  </a:cubicBezTo>
                  <a:cubicBezTo>
                    <a:pt x="273" y="3585"/>
                    <a:pt x="282" y="3556"/>
                    <a:pt x="295" y="3528"/>
                  </a:cubicBezTo>
                  <a:cubicBezTo>
                    <a:pt x="325" y="3447"/>
                    <a:pt x="403" y="3332"/>
                    <a:pt x="522" y="3221"/>
                  </a:cubicBezTo>
                  <a:lnTo>
                    <a:pt x="750" y="3027"/>
                  </a:lnTo>
                  <a:cubicBezTo>
                    <a:pt x="834" y="2952"/>
                    <a:pt x="929" y="2867"/>
                    <a:pt x="1013" y="2746"/>
                  </a:cubicBezTo>
                  <a:cubicBezTo>
                    <a:pt x="1060" y="2682"/>
                    <a:pt x="1096" y="2612"/>
                    <a:pt x="1123" y="2539"/>
                  </a:cubicBezTo>
                  <a:cubicBezTo>
                    <a:pt x="1137" y="2499"/>
                    <a:pt x="1149" y="2460"/>
                    <a:pt x="1156" y="2418"/>
                  </a:cubicBezTo>
                  <a:lnTo>
                    <a:pt x="1161" y="2387"/>
                  </a:lnTo>
                  <a:lnTo>
                    <a:pt x="1163" y="2379"/>
                  </a:lnTo>
                  <a:lnTo>
                    <a:pt x="1163" y="2374"/>
                  </a:lnTo>
                  <a:lnTo>
                    <a:pt x="1163" y="2372"/>
                  </a:lnTo>
                  <a:lnTo>
                    <a:pt x="1164" y="2356"/>
                  </a:lnTo>
                  <a:lnTo>
                    <a:pt x="1164" y="2344"/>
                  </a:lnTo>
                  <a:lnTo>
                    <a:pt x="1168" y="2297"/>
                  </a:lnTo>
                  <a:cubicBezTo>
                    <a:pt x="1169" y="2110"/>
                    <a:pt x="1120" y="1978"/>
                    <a:pt x="1077" y="1848"/>
                  </a:cubicBezTo>
                  <a:cubicBezTo>
                    <a:pt x="1033" y="1722"/>
                    <a:pt x="983" y="1609"/>
                    <a:pt x="961" y="1515"/>
                  </a:cubicBezTo>
                  <a:cubicBezTo>
                    <a:pt x="936" y="1415"/>
                    <a:pt x="937" y="1356"/>
                    <a:pt x="961" y="1306"/>
                  </a:cubicBezTo>
                  <a:cubicBezTo>
                    <a:pt x="977" y="1258"/>
                    <a:pt x="1042" y="1199"/>
                    <a:pt x="1131" y="1123"/>
                  </a:cubicBezTo>
                  <a:lnTo>
                    <a:pt x="1198" y="1062"/>
                  </a:lnTo>
                  <a:cubicBezTo>
                    <a:pt x="1220" y="1040"/>
                    <a:pt x="1241" y="1018"/>
                    <a:pt x="1261" y="994"/>
                  </a:cubicBezTo>
                  <a:cubicBezTo>
                    <a:pt x="1303" y="945"/>
                    <a:pt x="1339" y="892"/>
                    <a:pt x="1369" y="835"/>
                  </a:cubicBezTo>
                  <a:cubicBezTo>
                    <a:pt x="1455" y="673"/>
                    <a:pt x="1495" y="489"/>
                    <a:pt x="1482" y="304"/>
                  </a:cubicBezTo>
                  <a:cubicBezTo>
                    <a:pt x="1481" y="255"/>
                    <a:pt x="1474" y="206"/>
                    <a:pt x="1463" y="156"/>
                  </a:cubicBezTo>
                  <a:lnTo>
                    <a:pt x="1451" y="106"/>
                  </a:lnTo>
                  <a:cubicBezTo>
                    <a:pt x="1434" y="33"/>
                    <a:pt x="1377" y="0"/>
                    <a:pt x="1319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2">
              <a:extLst>
                <a:ext uri="{FF2B5EF4-FFF2-40B4-BE49-F238E27FC236}">
                  <a16:creationId xmlns:a16="http://schemas.microsoft.com/office/drawing/2014/main" id="{6FE8A741-ED4F-EF5E-4B6F-7236DFAC16CD}"/>
                </a:ext>
              </a:extLst>
            </p:cNvPr>
            <p:cNvSpPr/>
            <p:nvPr/>
          </p:nvSpPr>
          <p:spPr>
            <a:xfrm>
              <a:off x="2801625" y="3929975"/>
              <a:ext cx="36525" cy="89000"/>
            </a:xfrm>
            <a:custGeom>
              <a:avLst/>
              <a:gdLst/>
              <a:ahLst/>
              <a:cxnLst/>
              <a:rect l="l" t="t" r="r" b="b"/>
              <a:pathLst>
                <a:path w="1461" h="3560" extrusionOk="0">
                  <a:moveTo>
                    <a:pt x="733" y="2113"/>
                  </a:moveTo>
                  <a:cubicBezTo>
                    <a:pt x="733" y="2113"/>
                    <a:pt x="733" y="2113"/>
                    <a:pt x="733" y="2113"/>
                  </a:cubicBezTo>
                  <a:lnTo>
                    <a:pt x="733" y="2116"/>
                  </a:lnTo>
                  <a:lnTo>
                    <a:pt x="732" y="2123"/>
                  </a:lnTo>
                  <a:lnTo>
                    <a:pt x="732" y="2123"/>
                  </a:lnTo>
                  <a:cubicBezTo>
                    <a:pt x="733" y="2118"/>
                    <a:pt x="733" y="2113"/>
                    <a:pt x="733" y="2113"/>
                  </a:cubicBezTo>
                  <a:close/>
                  <a:moveTo>
                    <a:pt x="1322" y="0"/>
                  </a:moveTo>
                  <a:cubicBezTo>
                    <a:pt x="1261" y="0"/>
                    <a:pt x="1200" y="38"/>
                    <a:pt x="1188" y="117"/>
                  </a:cubicBezTo>
                  <a:lnTo>
                    <a:pt x="1188" y="121"/>
                  </a:lnTo>
                  <a:cubicBezTo>
                    <a:pt x="1178" y="168"/>
                    <a:pt x="1167" y="212"/>
                    <a:pt x="1151" y="255"/>
                  </a:cubicBezTo>
                  <a:cubicBezTo>
                    <a:pt x="1134" y="304"/>
                    <a:pt x="1111" y="350"/>
                    <a:pt x="1084" y="395"/>
                  </a:cubicBezTo>
                  <a:cubicBezTo>
                    <a:pt x="1051" y="447"/>
                    <a:pt x="1011" y="493"/>
                    <a:pt x="965" y="535"/>
                  </a:cubicBezTo>
                  <a:cubicBezTo>
                    <a:pt x="913" y="582"/>
                    <a:pt x="836" y="627"/>
                    <a:pt x="739" y="710"/>
                  </a:cubicBezTo>
                  <a:cubicBezTo>
                    <a:pt x="712" y="732"/>
                    <a:pt x="688" y="757"/>
                    <a:pt x="665" y="783"/>
                  </a:cubicBezTo>
                  <a:cubicBezTo>
                    <a:pt x="652" y="799"/>
                    <a:pt x="639" y="815"/>
                    <a:pt x="626" y="830"/>
                  </a:cubicBezTo>
                  <a:cubicBezTo>
                    <a:pt x="615" y="846"/>
                    <a:pt x="604" y="862"/>
                    <a:pt x="595" y="878"/>
                  </a:cubicBezTo>
                  <a:cubicBezTo>
                    <a:pt x="553" y="950"/>
                    <a:pt x="526" y="1029"/>
                    <a:pt x="515" y="1112"/>
                  </a:cubicBezTo>
                  <a:cubicBezTo>
                    <a:pt x="496" y="1279"/>
                    <a:pt x="533" y="1427"/>
                    <a:pt x="576" y="1546"/>
                  </a:cubicBezTo>
                  <a:cubicBezTo>
                    <a:pt x="619" y="1667"/>
                    <a:pt x="661" y="1778"/>
                    <a:pt x="693" y="1876"/>
                  </a:cubicBezTo>
                  <a:cubicBezTo>
                    <a:pt x="708" y="1921"/>
                    <a:pt x="720" y="1967"/>
                    <a:pt x="728" y="2015"/>
                  </a:cubicBezTo>
                  <a:cubicBezTo>
                    <a:pt x="728" y="2032"/>
                    <a:pt x="733" y="2037"/>
                    <a:pt x="733" y="2066"/>
                  </a:cubicBezTo>
                  <a:lnTo>
                    <a:pt x="731" y="2110"/>
                  </a:lnTo>
                  <a:lnTo>
                    <a:pt x="731" y="2121"/>
                  </a:lnTo>
                  <a:lnTo>
                    <a:pt x="731" y="2126"/>
                  </a:lnTo>
                  <a:cubicBezTo>
                    <a:pt x="731" y="2127"/>
                    <a:pt x="731" y="2128"/>
                    <a:pt x="731" y="2129"/>
                  </a:cubicBezTo>
                  <a:lnTo>
                    <a:pt x="731" y="2129"/>
                  </a:lnTo>
                  <a:lnTo>
                    <a:pt x="731" y="2129"/>
                  </a:lnTo>
                  <a:cubicBezTo>
                    <a:pt x="723" y="2199"/>
                    <a:pt x="690" y="2272"/>
                    <a:pt x="636" y="2347"/>
                  </a:cubicBezTo>
                  <a:cubicBezTo>
                    <a:pt x="577" y="2425"/>
                    <a:pt x="514" y="2499"/>
                    <a:pt x="445" y="2568"/>
                  </a:cubicBezTo>
                  <a:cubicBezTo>
                    <a:pt x="374" y="2641"/>
                    <a:pt x="305" y="2709"/>
                    <a:pt x="237" y="2792"/>
                  </a:cubicBezTo>
                  <a:cubicBezTo>
                    <a:pt x="129" y="2924"/>
                    <a:pt x="53" y="3078"/>
                    <a:pt x="15" y="3245"/>
                  </a:cubicBezTo>
                  <a:cubicBezTo>
                    <a:pt x="3" y="3296"/>
                    <a:pt x="0" y="3348"/>
                    <a:pt x="2" y="3402"/>
                  </a:cubicBezTo>
                  <a:lnTo>
                    <a:pt x="7" y="3447"/>
                  </a:lnTo>
                  <a:cubicBezTo>
                    <a:pt x="15" y="3522"/>
                    <a:pt x="74" y="3560"/>
                    <a:pt x="132" y="3560"/>
                  </a:cubicBezTo>
                  <a:cubicBezTo>
                    <a:pt x="191" y="3560"/>
                    <a:pt x="249" y="3523"/>
                    <a:pt x="258" y="3448"/>
                  </a:cubicBezTo>
                  <a:lnTo>
                    <a:pt x="255" y="3444"/>
                  </a:lnTo>
                  <a:lnTo>
                    <a:pt x="259" y="3402"/>
                  </a:lnTo>
                  <a:cubicBezTo>
                    <a:pt x="264" y="3388"/>
                    <a:pt x="272" y="3358"/>
                    <a:pt x="288" y="3320"/>
                  </a:cubicBezTo>
                  <a:cubicBezTo>
                    <a:pt x="317" y="3245"/>
                    <a:pt x="386" y="3135"/>
                    <a:pt x="499" y="3029"/>
                  </a:cubicBezTo>
                  <a:cubicBezTo>
                    <a:pt x="552" y="2978"/>
                    <a:pt x="628" y="2918"/>
                    <a:pt x="708" y="2849"/>
                  </a:cubicBezTo>
                  <a:cubicBezTo>
                    <a:pt x="800" y="2774"/>
                    <a:pt x="884" y="2690"/>
                    <a:pt x="960" y="2600"/>
                  </a:cubicBezTo>
                  <a:cubicBezTo>
                    <a:pt x="1043" y="2496"/>
                    <a:pt x="1127" y="2361"/>
                    <a:pt x="1154" y="2196"/>
                  </a:cubicBezTo>
                  <a:lnTo>
                    <a:pt x="1159" y="2166"/>
                  </a:lnTo>
                  <a:lnTo>
                    <a:pt x="1161" y="2158"/>
                  </a:lnTo>
                  <a:lnTo>
                    <a:pt x="1162" y="2139"/>
                  </a:lnTo>
                  <a:lnTo>
                    <a:pt x="1162" y="2128"/>
                  </a:lnTo>
                  <a:lnTo>
                    <a:pt x="1164" y="2083"/>
                  </a:lnTo>
                  <a:cubicBezTo>
                    <a:pt x="1164" y="2040"/>
                    <a:pt x="1162" y="1997"/>
                    <a:pt x="1157" y="1956"/>
                  </a:cubicBezTo>
                  <a:cubicBezTo>
                    <a:pt x="1148" y="1884"/>
                    <a:pt x="1132" y="1814"/>
                    <a:pt x="1111" y="1744"/>
                  </a:cubicBezTo>
                  <a:cubicBezTo>
                    <a:pt x="1072" y="1616"/>
                    <a:pt x="1022" y="1504"/>
                    <a:pt x="987" y="1404"/>
                  </a:cubicBezTo>
                  <a:cubicBezTo>
                    <a:pt x="952" y="1303"/>
                    <a:pt x="932" y="1218"/>
                    <a:pt x="936" y="1161"/>
                  </a:cubicBezTo>
                  <a:cubicBezTo>
                    <a:pt x="941" y="1102"/>
                    <a:pt x="957" y="1063"/>
                    <a:pt x="1011" y="1005"/>
                  </a:cubicBezTo>
                  <a:cubicBezTo>
                    <a:pt x="1067" y="948"/>
                    <a:pt x="1153" y="884"/>
                    <a:pt x="1226" y="802"/>
                  </a:cubicBezTo>
                  <a:cubicBezTo>
                    <a:pt x="1385" y="629"/>
                    <a:pt x="1428" y="447"/>
                    <a:pt x="1450" y="328"/>
                  </a:cubicBezTo>
                  <a:cubicBezTo>
                    <a:pt x="1458" y="280"/>
                    <a:pt x="1461" y="234"/>
                    <a:pt x="1461" y="187"/>
                  </a:cubicBezTo>
                  <a:lnTo>
                    <a:pt x="1461" y="137"/>
                  </a:lnTo>
                  <a:cubicBezTo>
                    <a:pt x="1460" y="48"/>
                    <a:pt x="1391" y="0"/>
                    <a:pt x="1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2">
              <a:extLst>
                <a:ext uri="{FF2B5EF4-FFF2-40B4-BE49-F238E27FC236}">
                  <a16:creationId xmlns:a16="http://schemas.microsoft.com/office/drawing/2014/main" id="{FD2AB7D6-8B10-712D-20C0-AED42B022CEE}"/>
                </a:ext>
              </a:extLst>
            </p:cNvPr>
            <p:cNvSpPr/>
            <p:nvPr/>
          </p:nvSpPr>
          <p:spPr>
            <a:xfrm>
              <a:off x="2779450" y="3921400"/>
              <a:ext cx="37325" cy="94450"/>
            </a:xfrm>
            <a:custGeom>
              <a:avLst/>
              <a:gdLst/>
              <a:ahLst/>
              <a:cxnLst/>
              <a:rect l="l" t="t" r="r" b="b"/>
              <a:pathLst>
                <a:path w="1493" h="3778" extrusionOk="0">
                  <a:moveTo>
                    <a:pt x="1317" y="0"/>
                  </a:moveTo>
                  <a:cubicBezTo>
                    <a:pt x="1244" y="0"/>
                    <a:pt x="1170" y="54"/>
                    <a:pt x="1178" y="150"/>
                  </a:cubicBezTo>
                  <a:lnTo>
                    <a:pt x="1178" y="153"/>
                  </a:lnTo>
                  <a:cubicBezTo>
                    <a:pt x="1180" y="202"/>
                    <a:pt x="1178" y="251"/>
                    <a:pt x="1172" y="301"/>
                  </a:cubicBezTo>
                  <a:cubicBezTo>
                    <a:pt x="1159" y="425"/>
                    <a:pt x="1116" y="542"/>
                    <a:pt x="1048" y="646"/>
                  </a:cubicBezTo>
                  <a:cubicBezTo>
                    <a:pt x="1027" y="674"/>
                    <a:pt x="1005" y="701"/>
                    <a:pt x="979" y="725"/>
                  </a:cubicBezTo>
                  <a:cubicBezTo>
                    <a:pt x="964" y="741"/>
                    <a:pt x="949" y="755"/>
                    <a:pt x="932" y="768"/>
                  </a:cubicBezTo>
                  <a:lnTo>
                    <a:pt x="876" y="811"/>
                  </a:lnTo>
                  <a:cubicBezTo>
                    <a:pt x="800" y="871"/>
                    <a:pt x="668" y="949"/>
                    <a:pt x="580" y="1118"/>
                  </a:cubicBezTo>
                  <a:cubicBezTo>
                    <a:pt x="538" y="1199"/>
                    <a:pt x="514" y="1288"/>
                    <a:pt x="509" y="1378"/>
                  </a:cubicBezTo>
                  <a:cubicBezTo>
                    <a:pt x="506" y="1460"/>
                    <a:pt x="514" y="1542"/>
                    <a:pt x="534" y="1622"/>
                  </a:cubicBezTo>
                  <a:cubicBezTo>
                    <a:pt x="571" y="1768"/>
                    <a:pt x="623" y="1890"/>
                    <a:pt x="663" y="2000"/>
                  </a:cubicBezTo>
                  <a:cubicBezTo>
                    <a:pt x="684" y="2052"/>
                    <a:pt x="701" y="2105"/>
                    <a:pt x="716" y="2157"/>
                  </a:cubicBezTo>
                  <a:cubicBezTo>
                    <a:pt x="722" y="2183"/>
                    <a:pt x="725" y="2205"/>
                    <a:pt x="730" y="2229"/>
                  </a:cubicBezTo>
                  <a:cubicBezTo>
                    <a:pt x="733" y="2246"/>
                    <a:pt x="735" y="2264"/>
                    <a:pt x="735" y="2283"/>
                  </a:cubicBezTo>
                  <a:lnTo>
                    <a:pt x="733" y="2327"/>
                  </a:lnTo>
                  <a:lnTo>
                    <a:pt x="733" y="2327"/>
                  </a:lnTo>
                  <a:cubicBezTo>
                    <a:pt x="733" y="2327"/>
                    <a:pt x="733" y="2327"/>
                    <a:pt x="733" y="2327"/>
                  </a:cubicBezTo>
                  <a:lnTo>
                    <a:pt x="733" y="2331"/>
                  </a:lnTo>
                  <a:lnTo>
                    <a:pt x="733" y="2334"/>
                  </a:lnTo>
                  <a:lnTo>
                    <a:pt x="731" y="2348"/>
                  </a:lnTo>
                  <a:cubicBezTo>
                    <a:pt x="730" y="2367"/>
                    <a:pt x="727" y="2386"/>
                    <a:pt x="720" y="2404"/>
                  </a:cubicBezTo>
                  <a:cubicBezTo>
                    <a:pt x="708" y="2445"/>
                    <a:pt x="690" y="2483"/>
                    <a:pt x="668" y="2520"/>
                  </a:cubicBezTo>
                  <a:cubicBezTo>
                    <a:pt x="612" y="2602"/>
                    <a:pt x="550" y="2679"/>
                    <a:pt x="480" y="2749"/>
                  </a:cubicBezTo>
                  <a:cubicBezTo>
                    <a:pt x="406" y="2827"/>
                    <a:pt x="336" y="2895"/>
                    <a:pt x="263" y="2979"/>
                  </a:cubicBezTo>
                  <a:cubicBezTo>
                    <a:pt x="145" y="3113"/>
                    <a:pt x="61" y="3273"/>
                    <a:pt x="18" y="3448"/>
                  </a:cubicBezTo>
                  <a:cubicBezTo>
                    <a:pt x="7" y="3501"/>
                    <a:pt x="0" y="3556"/>
                    <a:pt x="2" y="3612"/>
                  </a:cubicBezTo>
                  <a:cubicBezTo>
                    <a:pt x="5" y="3647"/>
                    <a:pt x="7" y="3658"/>
                    <a:pt x="7" y="3659"/>
                  </a:cubicBezTo>
                  <a:lnTo>
                    <a:pt x="8" y="3672"/>
                  </a:lnTo>
                  <a:cubicBezTo>
                    <a:pt x="20" y="3743"/>
                    <a:pt x="75" y="3777"/>
                    <a:pt x="131" y="3777"/>
                  </a:cubicBezTo>
                  <a:cubicBezTo>
                    <a:pt x="192" y="3777"/>
                    <a:pt x="254" y="3737"/>
                    <a:pt x="258" y="3658"/>
                  </a:cubicBezTo>
                  <a:cubicBezTo>
                    <a:pt x="258" y="3658"/>
                    <a:pt x="258" y="3658"/>
                    <a:pt x="258" y="3658"/>
                  </a:cubicBezTo>
                  <a:cubicBezTo>
                    <a:pt x="258" y="3658"/>
                    <a:pt x="260" y="3639"/>
                    <a:pt x="264" y="3615"/>
                  </a:cubicBezTo>
                  <a:cubicBezTo>
                    <a:pt x="272" y="3586"/>
                    <a:pt x="282" y="3556"/>
                    <a:pt x="293" y="3528"/>
                  </a:cubicBezTo>
                  <a:cubicBezTo>
                    <a:pt x="325" y="3448"/>
                    <a:pt x="401" y="3332"/>
                    <a:pt x="522" y="3222"/>
                  </a:cubicBezTo>
                  <a:lnTo>
                    <a:pt x="747" y="3028"/>
                  </a:lnTo>
                  <a:cubicBezTo>
                    <a:pt x="832" y="2952"/>
                    <a:pt x="929" y="2868"/>
                    <a:pt x="1011" y="2747"/>
                  </a:cubicBezTo>
                  <a:cubicBezTo>
                    <a:pt x="1057" y="2683"/>
                    <a:pt x="1094" y="2614"/>
                    <a:pt x="1121" y="2540"/>
                  </a:cubicBezTo>
                  <a:cubicBezTo>
                    <a:pt x="1135" y="2501"/>
                    <a:pt x="1148" y="2459"/>
                    <a:pt x="1154" y="2418"/>
                  </a:cubicBezTo>
                  <a:lnTo>
                    <a:pt x="1161" y="2386"/>
                  </a:lnTo>
                  <a:lnTo>
                    <a:pt x="1162" y="2378"/>
                  </a:lnTo>
                  <a:lnTo>
                    <a:pt x="1162" y="2375"/>
                  </a:lnTo>
                  <a:lnTo>
                    <a:pt x="1162" y="2374"/>
                  </a:lnTo>
                  <a:lnTo>
                    <a:pt x="1164" y="2356"/>
                  </a:lnTo>
                  <a:lnTo>
                    <a:pt x="1164" y="2345"/>
                  </a:lnTo>
                  <a:lnTo>
                    <a:pt x="1165" y="2299"/>
                  </a:lnTo>
                  <a:cubicBezTo>
                    <a:pt x="1169" y="2111"/>
                    <a:pt x="1119" y="1979"/>
                    <a:pt x="1076" y="1849"/>
                  </a:cubicBezTo>
                  <a:cubicBezTo>
                    <a:pt x="1030" y="1722"/>
                    <a:pt x="983" y="1611"/>
                    <a:pt x="959" y="1515"/>
                  </a:cubicBezTo>
                  <a:cubicBezTo>
                    <a:pt x="935" y="1418"/>
                    <a:pt x="936" y="1356"/>
                    <a:pt x="959" y="1307"/>
                  </a:cubicBezTo>
                  <a:cubicBezTo>
                    <a:pt x="975" y="1259"/>
                    <a:pt x="1041" y="1199"/>
                    <a:pt x="1129" y="1124"/>
                  </a:cubicBezTo>
                  <a:lnTo>
                    <a:pt x="1197" y="1062"/>
                  </a:lnTo>
                  <a:cubicBezTo>
                    <a:pt x="1219" y="1042"/>
                    <a:pt x="1240" y="1019"/>
                    <a:pt x="1259" y="995"/>
                  </a:cubicBezTo>
                  <a:cubicBezTo>
                    <a:pt x="1300" y="946"/>
                    <a:pt x="1337" y="892"/>
                    <a:pt x="1367" y="836"/>
                  </a:cubicBezTo>
                  <a:cubicBezTo>
                    <a:pt x="1453" y="673"/>
                    <a:pt x="1493" y="490"/>
                    <a:pt x="1482" y="306"/>
                  </a:cubicBezTo>
                  <a:cubicBezTo>
                    <a:pt x="1479" y="256"/>
                    <a:pt x="1472" y="207"/>
                    <a:pt x="1461" y="158"/>
                  </a:cubicBezTo>
                  <a:cubicBezTo>
                    <a:pt x="1453" y="124"/>
                    <a:pt x="1450" y="107"/>
                    <a:pt x="1450" y="107"/>
                  </a:cubicBezTo>
                  <a:cubicBezTo>
                    <a:pt x="1432" y="33"/>
                    <a:pt x="1375" y="0"/>
                    <a:pt x="1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2">
              <a:extLst>
                <a:ext uri="{FF2B5EF4-FFF2-40B4-BE49-F238E27FC236}">
                  <a16:creationId xmlns:a16="http://schemas.microsoft.com/office/drawing/2014/main" id="{ADBDF5B3-EDF2-C405-9EE5-AE2ABB96E708}"/>
                </a:ext>
              </a:extLst>
            </p:cNvPr>
            <p:cNvSpPr/>
            <p:nvPr/>
          </p:nvSpPr>
          <p:spPr>
            <a:xfrm>
              <a:off x="2748325" y="3899100"/>
              <a:ext cx="10800" cy="10550"/>
            </a:xfrm>
            <a:custGeom>
              <a:avLst/>
              <a:gdLst/>
              <a:ahLst/>
              <a:cxnLst/>
              <a:rect l="l" t="t" r="r" b="b"/>
              <a:pathLst>
                <a:path w="432" h="422" extrusionOk="0">
                  <a:moveTo>
                    <a:pt x="247" y="1"/>
                  </a:moveTo>
                  <a:cubicBezTo>
                    <a:pt x="176" y="1"/>
                    <a:pt x="117" y="37"/>
                    <a:pt x="79" y="86"/>
                  </a:cubicBezTo>
                  <a:cubicBezTo>
                    <a:pt x="31" y="147"/>
                    <a:pt x="1" y="228"/>
                    <a:pt x="36" y="319"/>
                  </a:cubicBezTo>
                  <a:cubicBezTo>
                    <a:pt x="58" y="381"/>
                    <a:pt x="118" y="422"/>
                    <a:pt x="184" y="422"/>
                  </a:cubicBezTo>
                  <a:cubicBezTo>
                    <a:pt x="191" y="422"/>
                    <a:pt x="199" y="421"/>
                    <a:pt x="207" y="420"/>
                  </a:cubicBezTo>
                  <a:lnTo>
                    <a:pt x="252" y="414"/>
                  </a:lnTo>
                  <a:cubicBezTo>
                    <a:pt x="331" y="401"/>
                    <a:pt x="363" y="388"/>
                    <a:pt x="388" y="363"/>
                  </a:cubicBezTo>
                  <a:cubicBezTo>
                    <a:pt x="414" y="338"/>
                    <a:pt x="427" y="309"/>
                    <a:pt x="428" y="231"/>
                  </a:cubicBezTo>
                  <a:lnTo>
                    <a:pt x="430" y="177"/>
                  </a:lnTo>
                  <a:cubicBezTo>
                    <a:pt x="431" y="96"/>
                    <a:pt x="377" y="24"/>
                    <a:pt x="298" y="7"/>
                  </a:cubicBezTo>
                  <a:cubicBezTo>
                    <a:pt x="280" y="3"/>
                    <a:pt x="263" y="1"/>
                    <a:pt x="247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2">
              <a:extLst>
                <a:ext uri="{FF2B5EF4-FFF2-40B4-BE49-F238E27FC236}">
                  <a16:creationId xmlns:a16="http://schemas.microsoft.com/office/drawing/2014/main" id="{ADC47687-507F-C5DA-C1BB-7E8EF264CEDE}"/>
                </a:ext>
              </a:extLst>
            </p:cNvPr>
            <p:cNvSpPr/>
            <p:nvPr/>
          </p:nvSpPr>
          <p:spPr>
            <a:xfrm>
              <a:off x="2764700" y="3902875"/>
              <a:ext cx="11875" cy="11100"/>
            </a:xfrm>
            <a:custGeom>
              <a:avLst/>
              <a:gdLst/>
              <a:ahLst/>
              <a:cxnLst/>
              <a:rect l="l" t="t" r="r" b="b"/>
              <a:pathLst>
                <a:path w="475" h="444" extrusionOk="0">
                  <a:moveTo>
                    <a:pt x="284" y="0"/>
                  </a:moveTo>
                  <a:cubicBezTo>
                    <a:pt x="211" y="0"/>
                    <a:pt x="144" y="36"/>
                    <a:pt x="99" y="86"/>
                  </a:cubicBezTo>
                  <a:cubicBezTo>
                    <a:pt x="40" y="152"/>
                    <a:pt x="1" y="244"/>
                    <a:pt x="34" y="342"/>
                  </a:cubicBezTo>
                  <a:cubicBezTo>
                    <a:pt x="55" y="404"/>
                    <a:pt x="111" y="444"/>
                    <a:pt x="173" y="444"/>
                  </a:cubicBezTo>
                  <a:cubicBezTo>
                    <a:pt x="183" y="444"/>
                    <a:pt x="193" y="443"/>
                    <a:pt x="202" y="441"/>
                  </a:cubicBezTo>
                  <a:lnTo>
                    <a:pt x="253" y="431"/>
                  </a:lnTo>
                  <a:cubicBezTo>
                    <a:pt x="333" y="415"/>
                    <a:pt x="366" y="403"/>
                    <a:pt x="393" y="379"/>
                  </a:cubicBezTo>
                  <a:cubicBezTo>
                    <a:pt x="420" y="355"/>
                    <a:pt x="433" y="328"/>
                    <a:pt x="449" y="250"/>
                  </a:cubicBezTo>
                  <a:lnTo>
                    <a:pt x="460" y="190"/>
                  </a:lnTo>
                  <a:cubicBezTo>
                    <a:pt x="474" y="110"/>
                    <a:pt x="428" y="34"/>
                    <a:pt x="352" y="10"/>
                  </a:cubicBezTo>
                  <a:cubicBezTo>
                    <a:pt x="329" y="3"/>
                    <a:pt x="306" y="0"/>
                    <a:pt x="28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2">
              <a:extLst>
                <a:ext uri="{FF2B5EF4-FFF2-40B4-BE49-F238E27FC236}">
                  <a16:creationId xmlns:a16="http://schemas.microsoft.com/office/drawing/2014/main" id="{ED38AD2D-5017-83C3-0FE4-1D96BE2EC565}"/>
                </a:ext>
              </a:extLst>
            </p:cNvPr>
            <p:cNvSpPr/>
            <p:nvPr/>
          </p:nvSpPr>
          <p:spPr>
            <a:xfrm>
              <a:off x="2780675" y="3909825"/>
              <a:ext cx="12425" cy="12025"/>
            </a:xfrm>
            <a:custGeom>
              <a:avLst/>
              <a:gdLst/>
              <a:ahLst/>
              <a:cxnLst/>
              <a:rect l="l" t="t" r="r" b="b"/>
              <a:pathLst>
                <a:path w="497" h="481" extrusionOk="0">
                  <a:moveTo>
                    <a:pt x="306" y="0"/>
                  </a:moveTo>
                  <a:cubicBezTo>
                    <a:pt x="270" y="0"/>
                    <a:pt x="234" y="9"/>
                    <a:pt x="201" y="25"/>
                  </a:cubicBezTo>
                  <a:cubicBezTo>
                    <a:pt x="161" y="42"/>
                    <a:pt x="126" y="68"/>
                    <a:pt x="97" y="101"/>
                  </a:cubicBezTo>
                  <a:cubicBezTo>
                    <a:pt x="42" y="165"/>
                    <a:pt x="1" y="246"/>
                    <a:pt x="15" y="349"/>
                  </a:cubicBezTo>
                  <a:cubicBezTo>
                    <a:pt x="16" y="350"/>
                    <a:pt x="16" y="354"/>
                    <a:pt x="16" y="355"/>
                  </a:cubicBezTo>
                  <a:cubicBezTo>
                    <a:pt x="30" y="428"/>
                    <a:pt x="94" y="480"/>
                    <a:pt x="167" y="480"/>
                  </a:cubicBezTo>
                  <a:cubicBezTo>
                    <a:pt x="177" y="480"/>
                    <a:pt x="186" y="479"/>
                    <a:pt x="196" y="478"/>
                  </a:cubicBezTo>
                  <a:lnTo>
                    <a:pt x="217" y="474"/>
                  </a:lnTo>
                  <a:cubicBezTo>
                    <a:pt x="283" y="463"/>
                    <a:pt x="345" y="435"/>
                    <a:pt x="395" y="390"/>
                  </a:cubicBezTo>
                  <a:cubicBezTo>
                    <a:pt x="417" y="370"/>
                    <a:pt x="434" y="347"/>
                    <a:pt x="447" y="322"/>
                  </a:cubicBezTo>
                  <a:cubicBezTo>
                    <a:pt x="465" y="290"/>
                    <a:pt x="476" y="255"/>
                    <a:pt x="481" y="219"/>
                  </a:cubicBezTo>
                  <a:lnTo>
                    <a:pt x="484" y="193"/>
                  </a:lnTo>
                  <a:cubicBezTo>
                    <a:pt x="496" y="99"/>
                    <a:pt x="431" y="14"/>
                    <a:pt x="337" y="2"/>
                  </a:cubicBezTo>
                  <a:cubicBezTo>
                    <a:pt x="327" y="1"/>
                    <a:pt x="317" y="0"/>
                    <a:pt x="30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2">
              <a:extLst>
                <a:ext uri="{FF2B5EF4-FFF2-40B4-BE49-F238E27FC236}">
                  <a16:creationId xmlns:a16="http://schemas.microsoft.com/office/drawing/2014/main" id="{0A69B327-F689-1C49-D81F-56AAB00EF370}"/>
                </a:ext>
              </a:extLst>
            </p:cNvPr>
            <p:cNvSpPr/>
            <p:nvPr/>
          </p:nvSpPr>
          <p:spPr>
            <a:xfrm>
              <a:off x="2388075" y="3964075"/>
              <a:ext cx="40450" cy="87425"/>
            </a:xfrm>
            <a:custGeom>
              <a:avLst/>
              <a:gdLst/>
              <a:ahLst/>
              <a:cxnLst/>
              <a:rect l="l" t="t" r="r" b="b"/>
              <a:pathLst>
                <a:path w="1618" h="3497" extrusionOk="0">
                  <a:moveTo>
                    <a:pt x="826" y="2081"/>
                  </a:moveTo>
                  <a:cubicBezTo>
                    <a:pt x="826" y="2081"/>
                    <a:pt x="827" y="2085"/>
                    <a:pt x="827" y="2089"/>
                  </a:cubicBezTo>
                  <a:lnTo>
                    <a:pt x="827" y="2089"/>
                  </a:lnTo>
                  <a:lnTo>
                    <a:pt x="826" y="2084"/>
                  </a:lnTo>
                  <a:lnTo>
                    <a:pt x="826" y="2081"/>
                  </a:lnTo>
                  <a:cubicBezTo>
                    <a:pt x="826" y="2081"/>
                    <a:pt x="826" y="2081"/>
                    <a:pt x="826" y="2081"/>
                  </a:cubicBezTo>
                  <a:close/>
                  <a:moveTo>
                    <a:pt x="828" y="2094"/>
                  </a:moveTo>
                  <a:lnTo>
                    <a:pt x="828" y="2094"/>
                  </a:lnTo>
                  <a:cubicBezTo>
                    <a:pt x="828" y="2096"/>
                    <a:pt x="828" y="2098"/>
                    <a:pt x="828" y="2098"/>
                  </a:cubicBezTo>
                  <a:cubicBezTo>
                    <a:pt x="828" y="2098"/>
                    <a:pt x="828" y="2097"/>
                    <a:pt x="828" y="2094"/>
                  </a:cubicBezTo>
                  <a:lnTo>
                    <a:pt x="828" y="2094"/>
                  </a:lnTo>
                  <a:close/>
                  <a:moveTo>
                    <a:pt x="143" y="0"/>
                  </a:moveTo>
                  <a:cubicBezTo>
                    <a:pt x="72" y="0"/>
                    <a:pt x="0" y="51"/>
                    <a:pt x="3" y="142"/>
                  </a:cubicBezTo>
                  <a:cubicBezTo>
                    <a:pt x="3" y="142"/>
                    <a:pt x="3" y="159"/>
                    <a:pt x="5" y="193"/>
                  </a:cubicBezTo>
                  <a:cubicBezTo>
                    <a:pt x="6" y="239"/>
                    <a:pt x="12" y="287"/>
                    <a:pt x="24" y="333"/>
                  </a:cubicBezTo>
                  <a:cubicBezTo>
                    <a:pt x="51" y="450"/>
                    <a:pt x="103" y="630"/>
                    <a:pt x="270" y="797"/>
                  </a:cubicBezTo>
                  <a:cubicBezTo>
                    <a:pt x="346" y="875"/>
                    <a:pt x="435" y="934"/>
                    <a:pt x="493" y="989"/>
                  </a:cubicBezTo>
                  <a:cubicBezTo>
                    <a:pt x="550" y="1043"/>
                    <a:pt x="569" y="1083"/>
                    <a:pt x="575" y="1140"/>
                  </a:cubicBezTo>
                  <a:cubicBezTo>
                    <a:pt x="583" y="1197"/>
                    <a:pt x="567" y="1283"/>
                    <a:pt x="537" y="1385"/>
                  </a:cubicBezTo>
                  <a:cubicBezTo>
                    <a:pt x="507" y="1488"/>
                    <a:pt x="462" y="1601"/>
                    <a:pt x="429" y="1733"/>
                  </a:cubicBezTo>
                  <a:cubicBezTo>
                    <a:pt x="411" y="1803"/>
                    <a:pt x="399" y="1873"/>
                    <a:pt x="392" y="1945"/>
                  </a:cubicBezTo>
                  <a:cubicBezTo>
                    <a:pt x="389" y="1987"/>
                    <a:pt x="389" y="2030"/>
                    <a:pt x="392" y="2072"/>
                  </a:cubicBezTo>
                  <a:lnTo>
                    <a:pt x="397" y="2116"/>
                  </a:lnTo>
                  <a:lnTo>
                    <a:pt x="397" y="2127"/>
                  </a:lnTo>
                  <a:lnTo>
                    <a:pt x="399" y="2148"/>
                  </a:lnTo>
                  <a:lnTo>
                    <a:pt x="400" y="2154"/>
                  </a:lnTo>
                  <a:lnTo>
                    <a:pt x="407" y="2185"/>
                  </a:lnTo>
                  <a:cubicBezTo>
                    <a:pt x="442" y="2348"/>
                    <a:pt x="532" y="2479"/>
                    <a:pt x="620" y="2579"/>
                  </a:cubicBezTo>
                  <a:cubicBezTo>
                    <a:pt x="701" y="2666"/>
                    <a:pt x="790" y="2746"/>
                    <a:pt x="885" y="2817"/>
                  </a:cubicBezTo>
                  <a:cubicBezTo>
                    <a:pt x="966" y="2882"/>
                    <a:pt x="1047" y="2938"/>
                    <a:pt x="1103" y="2986"/>
                  </a:cubicBezTo>
                  <a:cubicBezTo>
                    <a:pt x="1219" y="3089"/>
                    <a:pt x="1295" y="3192"/>
                    <a:pt x="1327" y="3267"/>
                  </a:cubicBezTo>
                  <a:cubicBezTo>
                    <a:pt x="1343" y="3305"/>
                    <a:pt x="1354" y="3334"/>
                    <a:pt x="1359" y="3348"/>
                  </a:cubicBezTo>
                  <a:lnTo>
                    <a:pt x="1365" y="3389"/>
                  </a:lnTo>
                  <a:lnTo>
                    <a:pt x="1364" y="3393"/>
                  </a:lnTo>
                  <a:cubicBezTo>
                    <a:pt x="1377" y="3463"/>
                    <a:pt x="1432" y="3497"/>
                    <a:pt x="1488" y="3497"/>
                  </a:cubicBezTo>
                  <a:cubicBezTo>
                    <a:pt x="1549" y="3497"/>
                    <a:pt x="1610" y="3456"/>
                    <a:pt x="1615" y="3378"/>
                  </a:cubicBezTo>
                  <a:cubicBezTo>
                    <a:pt x="1615" y="3378"/>
                    <a:pt x="1616" y="3362"/>
                    <a:pt x="1618" y="3334"/>
                  </a:cubicBezTo>
                  <a:cubicBezTo>
                    <a:pt x="1618" y="3281"/>
                    <a:pt x="1610" y="3229"/>
                    <a:pt x="1597" y="3176"/>
                  </a:cubicBezTo>
                  <a:cubicBezTo>
                    <a:pt x="1551" y="3013"/>
                    <a:pt x="1469" y="2862"/>
                    <a:pt x="1354" y="2736"/>
                  </a:cubicBezTo>
                  <a:cubicBezTo>
                    <a:pt x="1283" y="2657"/>
                    <a:pt x="1209" y="2591"/>
                    <a:pt x="1136" y="2522"/>
                  </a:cubicBezTo>
                  <a:cubicBezTo>
                    <a:pt x="1063" y="2456"/>
                    <a:pt x="996" y="2386"/>
                    <a:pt x="934" y="2312"/>
                  </a:cubicBezTo>
                  <a:cubicBezTo>
                    <a:pt x="877" y="2239"/>
                    <a:pt x="841" y="2167"/>
                    <a:pt x="830" y="2097"/>
                  </a:cubicBezTo>
                  <a:lnTo>
                    <a:pt x="828" y="2091"/>
                  </a:lnTo>
                  <a:lnTo>
                    <a:pt x="828" y="2080"/>
                  </a:lnTo>
                  <a:lnTo>
                    <a:pt x="825" y="2035"/>
                  </a:lnTo>
                  <a:cubicBezTo>
                    <a:pt x="823" y="2005"/>
                    <a:pt x="828" y="2002"/>
                    <a:pt x="826" y="1984"/>
                  </a:cubicBezTo>
                  <a:cubicBezTo>
                    <a:pt x="833" y="1937"/>
                    <a:pt x="842" y="1890"/>
                    <a:pt x="855" y="1844"/>
                  </a:cubicBezTo>
                  <a:cubicBezTo>
                    <a:pt x="882" y="1744"/>
                    <a:pt x="922" y="1631"/>
                    <a:pt x="957" y="1509"/>
                  </a:cubicBezTo>
                  <a:cubicBezTo>
                    <a:pt x="993" y="1387"/>
                    <a:pt x="1023" y="1237"/>
                    <a:pt x="995" y="1072"/>
                  </a:cubicBezTo>
                  <a:cubicBezTo>
                    <a:pt x="981" y="989"/>
                    <a:pt x="950" y="911"/>
                    <a:pt x="904" y="841"/>
                  </a:cubicBezTo>
                  <a:cubicBezTo>
                    <a:pt x="895" y="825"/>
                    <a:pt x="884" y="810"/>
                    <a:pt x="871" y="795"/>
                  </a:cubicBezTo>
                  <a:cubicBezTo>
                    <a:pt x="858" y="779"/>
                    <a:pt x="845" y="764"/>
                    <a:pt x="830" y="749"/>
                  </a:cubicBezTo>
                  <a:cubicBezTo>
                    <a:pt x="806" y="725"/>
                    <a:pt x="780" y="702"/>
                    <a:pt x="753" y="681"/>
                  </a:cubicBezTo>
                  <a:cubicBezTo>
                    <a:pt x="651" y="601"/>
                    <a:pt x="574" y="562"/>
                    <a:pt x="518" y="517"/>
                  </a:cubicBezTo>
                  <a:cubicBezTo>
                    <a:pt x="470" y="477"/>
                    <a:pt x="427" y="433"/>
                    <a:pt x="392" y="382"/>
                  </a:cubicBezTo>
                  <a:cubicBezTo>
                    <a:pt x="364" y="339"/>
                    <a:pt x="338" y="295"/>
                    <a:pt x="319" y="247"/>
                  </a:cubicBezTo>
                  <a:cubicBezTo>
                    <a:pt x="302" y="204"/>
                    <a:pt x="287" y="159"/>
                    <a:pt x="276" y="115"/>
                  </a:cubicBezTo>
                  <a:lnTo>
                    <a:pt x="275" y="110"/>
                  </a:lnTo>
                  <a:cubicBezTo>
                    <a:pt x="260" y="35"/>
                    <a:pt x="201" y="0"/>
                    <a:pt x="143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2">
              <a:extLst>
                <a:ext uri="{FF2B5EF4-FFF2-40B4-BE49-F238E27FC236}">
                  <a16:creationId xmlns:a16="http://schemas.microsoft.com/office/drawing/2014/main" id="{748FFBDC-E9C5-9AB5-3AA9-CDC66B204B4C}"/>
                </a:ext>
              </a:extLst>
            </p:cNvPr>
            <p:cNvSpPr/>
            <p:nvPr/>
          </p:nvSpPr>
          <p:spPr>
            <a:xfrm>
              <a:off x="2409425" y="3954450"/>
              <a:ext cx="41000" cy="92825"/>
            </a:xfrm>
            <a:custGeom>
              <a:avLst/>
              <a:gdLst/>
              <a:ahLst/>
              <a:cxnLst/>
              <a:rect l="l" t="t" r="r" b="b"/>
              <a:pathLst>
                <a:path w="1640" h="3713" extrusionOk="0">
                  <a:moveTo>
                    <a:pt x="847" y="2296"/>
                  </a:moveTo>
                  <a:lnTo>
                    <a:pt x="847" y="2296"/>
                  </a:lnTo>
                  <a:cubicBezTo>
                    <a:pt x="847" y="2300"/>
                    <a:pt x="848" y="2305"/>
                    <a:pt x="848" y="2307"/>
                  </a:cubicBezTo>
                  <a:lnTo>
                    <a:pt x="848" y="2307"/>
                  </a:lnTo>
                  <a:lnTo>
                    <a:pt x="847" y="2301"/>
                  </a:lnTo>
                  <a:lnTo>
                    <a:pt x="847" y="2298"/>
                  </a:lnTo>
                  <a:lnTo>
                    <a:pt x="847" y="2296"/>
                  </a:lnTo>
                  <a:close/>
                  <a:moveTo>
                    <a:pt x="160" y="1"/>
                  </a:moveTo>
                  <a:cubicBezTo>
                    <a:pt x="101" y="1"/>
                    <a:pt x="41" y="37"/>
                    <a:pt x="26" y="114"/>
                  </a:cubicBezTo>
                  <a:cubicBezTo>
                    <a:pt x="26" y="114"/>
                    <a:pt x="23" y="131"/>
                    <a:pt x="17" y="165"/>
                  </a:cubicBezTo>
                  <a:cubicBezTo>
                    <a:pt x="9" y="214"/>
                    <a:pt x="4" y="263"/>
                    <a:pt x="4" y="314"/>
                  </a:cubicBezTo>
                  <a:cubicBezTo>
                    <a:pt x="1" y="498"/>
                    <a:pt x="50" y="680"/>
                    <a:pt x="142" y="839"/>
                  </a:cubicBezTo>
                  <a:cubicBezTo>
                    <a:pt x="176" y="893"/>
                    <a:pt x="216" y="945"/>
                    <a:pt x="258" y="991"/>
                  </a:cubicBezTo>
                  <a:cubicBezTo>
                    <a:pt x="279" y="1013"/>
                    <a:pt x="301" y="1036"/>
                    <a:pt x="325" y="1056"/>
                  </a:cubicBezTo>
                  <a:lnTo>
                    <a:pt x="395" y="1114"/>
                  </a:lnTo>
                  <a:cubicBezTo>
                    <a:pt x="487" y="1185"/>
                    <a:pt x="556" y="1241"/>
                    <a:pt x="575" y="1288"/>
                  </a:cubicBezTo>
                  <a:cubicBezTo>
                    <a:pt x="599" y="1338"/>
                    <a:pt x="603" y="1398"/>
                    <a:pt x="584" y="1497"/>
                  </a:cubicBezTo>
                  <a:cubicBezTo>
                    <a:pt x="565" y="1592"/>
                    <a:pt x="522" y="1706"/>
                    <a:pt x="483" y="1835"/>
                  </a:cubicBezTo>
                  <a:cubicBezTo>
                    <a:pt x="446" y="1967"/>
                    <a:pt x="403" y="2101"/>
                    <a:pt x="416" y="2288"/>
                  </a:cubicBezTo>
                  <a:lnTo>
                    <a:pt x="419" y="2334"/>
                  </a:lnTo>
                  <a:lnTo>
                    <a:pt x="421" y="2347"/>
                  </a:lnTo>
                  <a:lnTo>
                    <a:pt x="422" y="2363"/>
                  </a:lnTo>
                  <a:lnTo>
                    <a:pt x="422" y="2365"/>
                  </a:lnTo>
                  <a:lnTo>
                    <a:pt x="422" y="2368"/>
                  </a:lnTo>
                  <a:lnTo>
                    <a:pt x="425" y="2376"/>
                  </a:lnTo>
                  <a:lnTo>
                    <a:pt x="432" y="2407"/>
                  </a:lnTo>
                  <a:cubicBezTo>
                    <a:pt x="441" y="2449"/>
                    <a:pt x="454" y="2488"/>
                    <a:pt x="471" y="2528"/>
                  </a:cubicBezTo>
                  <a:cubicBezTo>
                    <a:pt x="502" y="2600"/>
                    <a:pt x="541" y="2668"/>
                    <a:pt x="591" y="2729"/>
                  </a:cubicBezTo>
                  <a:cubicBezTo>
                    <a:pt x="681" y="2846"/>
                    <a:pt x="781" y="2926"/>
                    <a:pt x="869" y="2997"/>
                  </a:cubicBezTo>
                  <a:lnTo>
                    <a:pt x="1104" y="3180"/>
                  </a:lnTo>
                  <a:cubicBezTo>
                    <a:pt x="1230" y="3285"/>
                    <a:pt x="1312" y="3395"/>
                    <a:pt x="1347" y="3474"/>
                  </a:cubicBezTo>
                  <a:cubicBezTo>
                    <a:pt x="1360" y="3503"/>
                    <a:pt x="1371" y="3531"/>
                    <a:pt x="1381" y="3561"/>
                  </a:cubicBezTo>
                  <a:cubicBezTo>
                    <a:pt x="1385" y="3583"/>
                    <a:pt x="1388" y="3601"/>
                    <a:pt x="1389" y="3603"/>
                  </a:cubicBezTo>
                  <a:lnTo>
                    <a:pt x="1389" y="3603"/>
                  </a:lnTo>
                  <a:lnTo>
                    <a:pt x="1387" y="3601"/>
                  </a:lnTo>
                  <a:lnTo>
                    <a:pt x="1387" y="3601"/>
                  </a:lnTo>
                  <a:cubicBezTo>
                    <a:pt x="1396" y="3675"/>
                    <a:pt x="1454" y="3713"/>
                    <a:pt x="1513" y="3713"/>
                  </a:cubicBezTo>
                  <a:cubicBezTo>
                    <a:pt x="1570" y="3713"/>
                    <a:pt x="1628" y="3676"/>
                    <a:pt x="1637" y="3603"/>
                  </a:cubicBezTo>
                  <a:lnTo>
                    <a:pt x="1638" y="3590"/>
                  </a:lnTo>
                  <a:cubicBezTo>
                    <a:pt x="1638" y="3590"/>
                    <a:pt x="1640" y="3577"/>
                    <a:pt x="1640" y="3542"/>
                  </a:cubicBezTo>
                  <a:cubicBezTo>
                    <a:pt x="1640" y="3487"/>
                    <a:pt x="1632" y="3433"/>
                    <a:pt x="1616" y="3379"/>
                  </a:cubicBezTo>
                  <a:cubicBezTo>
                    <a:pt x="1565" y="3207"/>
                    <a:pt x="1473" y="3051"/>
                    <a:pt x="1349" y="2922"/>
                  </a:cubicBezTo>
                  <a:cubicBezTo>
                    <a:pt x="1273" y="2843"/>
                    <a:pt x="1199" y="2776"/>
                    <a:pt x="1122" y="2703"/>
                  </a:cubicBezTo>
                  <a:cubicBezTo>
                    <a:pt x="1048" y="2636"/>
                    <a:pt x="982" y="2563"/>
                    <a:pt x="923" y="2482"/>
                  </a:cubicBezTo>
                  <a:cubicBezTo>
                    <a:pt x="897" y="2447"/>
                    <a:pt x="878" y="2411"/>
                    <a:pt x="864" y="2371"/>
                  </a:cubicBezTo>
                  <a:cubicBezTo>
                    <a:pt x="858" y="2352"/>
                    <a:pt x="853" y="2334"/>
                    <a:pt x="850" y="2315"/>
                  </a:cubicBezTo>
                  <a:lnTo>
                    <a:pt x="848" y="2308"/>
                  </a:lnTo>
                  <a:lnTo>
                    <a:pt x="848" y="2308"/>
                  </a:lnTo>
                  <a:cubicBezTo>
                    <a:pt x="848" y="2308"/>
                    <a:pt x="848" y="2308"/>
                    <a:pt x="848" y="2308"/>
                  </a:cubicBezTo>
                  <a:cubicBezTo>
                    <a:pt x="848" y="2308"/>
                    <a:pt x="848" y="2308"/>
                    <a:pt x="848" y="2307"/>
                  </a:cubicBezTo>
                  <a:lnTo>
                    <a:pt x="848" y="2296"/>
                  </a:lnTo>
                  <a:lnTo>
                    <a:pt x="845" y="2250"/>
                  </a:lnTo>
                  <a:cubicBezTo>
                    <a:pt x="845" y="2231"/>
                    <a:pt x="847" y="2213"/>
                    <a:pt x="848" y="2194"/>
                  </a:cubicBezTo>
                  <a:cubicBezTo>
                    <a:pt x="853" y="2171"/>
                    <a:pt x="853" y="2150"/>
                    <a:pt x="859" y="2124"/>
                  </a:cubicBezTo>
                  <a:cubicBezTo>
                    <a:pt x="870" y="2070"/>
                    <a:pt x="886" y="2016"/>
                    <a:pt x="904" y="1966"/>
                  </a:cubicBezTo>
                  <a:cubicBezTo>
                    <a:pt x="939" y="1853"/>
                    <a:pt x="985" y="1729"/>
                    <a:pt x="1013" y="1579"/>
                  </a:cubicBezTo>
                  <a:cubicBezTo>
                    <a:pt x="1031" y="1500"/>
                    <a:pt x="1036" y="1417"/>
                    <a:pt x="1028" y="1336"/>
                  </a:cubicBezTo>
                  <a:cubicBezTo>
                    <a:pt x="1018" y="1245"/>
                    <a:pt x="990" y="1158"/>
                    <a:pt x="945" y="1079"/>
                  </a:cubicBezTo>
                  <a:cubicBezTo>
                    <a:pt x="850" y="915"/>
                    <a:pt x="713" y="843"/>
                    <a:pt x="634" y="786"/>
                  </a:cubicBezTo>
                  <a:lnTo>
                    <a:pt x="576" y="746"/>
                  </a:lnTo>
                  <a:cubicBezTo>
                    <a:pt x="559" y="734"/>
                    <a:pt x="543" y="721"/>
                    <a:pt x="527" y="707"/>
                  </a:cubicBezTo>
                  <a:cubicBezTo>
                    <a:pt x="500" y="684"/>
                    <a:pt x="476" y="659"/>
                    <a:pt x="456" y="632"/>
                  </a:cubicBezTo>
                  <a:cubicBezTo>
                    <a:pt x="381" y="532"/>
                    <a:pt x="332" y="417"/>
                    <a:pt x="312" y="295"/>
                  </a:cubicBezTo>
                  <a:cubicBezTo>
                    <a:pt x="305" y="246"/>
                    <a:pt x="300" y="196"/>
                    <a:pt x="300" y="147"/>
                  </a:cubicBezTo>
                  <a:lnTo>
                    <a:pt x="300" y="144"/>
                  </a:lnTo>
                  <a:cubicBezTo>
                    <a:pt x="303" y="52"/>
                    <a:pt x="232" y="1"/>
                    <a:pt x="160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2">
              <a:extLst>
                <a:ext uri="{FF2B5EF4-FFF2-40B4-BE49-F238E27FC236}">
                  <a16:creationId xmlns:a16="http://schemas.microsoft.com/office/drawing/2014/main" id="{7DC9C65E-67F1-D877-C5D4-1756C41CFB08}"/>
                </a:ext>
              </a:extLst>
            </p:cNvPr>
            <p:cNvSpPr/>
            <p:nvPr/>
          </p:nvSpPr>
          <p:spPr>
            <a:xfrm>
              <a:off x="2391675" y="3963375"/>
              <a:ext cx="40425" cy="87425"/>
            </a:xfrm>
            <a:custGeom>
              <a:avLst/>
              <a:gdLst/>
              <a:ahLst/>
              <a:cxnLst/>
              <a:rect l="l" t="t" r="r" b="b"/>
              <a:pathLst>
                <a:path w="1617" h="3497" extrusionOk="0">
                  <a:moveTo>
                    <a:pt x="142" y="1"/>
                  </a:moveTo>
                  <a:cubicBezTo>
                    <a:pt x="71" y="1"/>
                    <a:pt x="0" y="51"/>
                    <a:pt x="2" y="143"/>
                  </a:cubicBezTo>
                  <a:cubicBezTo>
                    <a:pt x="2" y="143"/>
                    <a:pt x="2" y="159"/>
                    <a:pt x="4" y="192"/>
                  </a:cubicBezTo>
                  <a:cubicBezTo>
                    <a:pt x="7" y="238"/>
                    <a:pt x="13" y="286"/>
                    <a:pt x="23" y="332"/>
                  </a:cubicBezTo>
                  <a:cubicBezTo>
                    <a:pt x="50" y="451"/>
                    <a:pt x="102" y="629"/>
                    <a:pt x="269" y="796"/>
                  </a:cubicBezTo>
                  <a:cubicBezTo>
                    <a:pt x="345" y="874"/>
                    <a:pt x="434" y="933"/>
                    <a:pt x="492" y="989"/>
                  </a:cubicBezTo>
                  <a:cubicBezTo>
                    <a:pt x="550" y="1043"/>
                    <a:pt x="568" y="1082"/>
                    <a:pt x="574" y="1140"/>
                  </a:cubicBezTo>
                  <a:cubicBezTo>
                    <a:pt x="582" y="1197"/>
                    <a:pt x="566" y="1283"/>
                    <a:pt x="536" y="1384"/>
                  </a:cubicBezTo>
                  <a:cubicBezTo>
                    <a:pt x="506" y="1488"/>
                    <a:pt x="461" y="1601"/>
                    <a:pt x="428" y="1733"/>
                  </a:cubicBezTo>
                  <a:cubicBezTo>
                    <a:pt x="411" y="1802"/>
                    <a:pt x="398" y="1872"/>
                    <a:pt x="391" y="1944"/>
                  </a:cubicBezTo>
                  <a:cubicBezTo>
                    <a:pt x="390" y="1987"/>
                    <a:pt x="390" y="2030"/>
                    <a:pt x="391" y="2071"/>
                  </a:cubicBezTo>
                  <a:lnTo>
                    <a:pt x="396" y="2116"/>
                  </a:lnTo>
                  <a:lnTo>
                    <a:pt x="398" y="2127"/>
                  </a:lnTo>
                  <a:lnTo>
                    <a:pt x="399" y="2147"/>
                  </a:lnTo>
                  <a:lnTo>
                    <a:pt x="401" y="2154"/>
                  </a:lnTo>
                  <a:lnTo>
                    <a:pt x="407" y="2184"/>
                  </a:lnTo>
                  <a:cubicBezTo>
                    <a:pt x="441" y="2348"/>
                    <a:pt x="533" y="2478"/>
                    <a:pt x="620" y="2578"/>
                  </a:cubicBezTo>
                  <a:cubicBezTo>
                    <a:pt x="701" y="2666"/>
                    <a:pt x="790" y="2745"/>
                    <a:pt x="886" y="2817"/>
                  </a:cubicBezTo>
                  <a:cubicBezTo>
                    <a:pt x="967" y="2882"/>
                    <a:pt x="1048" y="2937"/>
                    <a:pt x="1102" y="2985"/>
                  </a:cubicBezTo>
                  <a:cubicBezTo>
                    <a:pt x="1218" y="3088"/>
                    <a:pt x="1294" y="3192"/>
                    <a:pt x="1328" y="3266"/>
                  </a:cubicBezTo>
                  <a:cubicBezTo>
                    <a:pt x="1344" y="3305"/>
                    <a:pt x="1353" y="3335"/>
                    <a:pt x="1359" y="3347"/>
                  </a:cubicBezTo>
                  <a:cubicBezTo>
                    <a:pt x="1364" y="3375"/>
                    <a:pt x="1366" y="3389"/>
                    <a:pt x="1366" y="3389"/>
                  </a:cubicBezTo>
                  <a:lnTo>
                    <a:pt x="1363" y="3392"/>
                  </a:lnTo>
                  <a:cubicBezTo>
                    <a:pt x="1375" y="3463"/>
                    <a:pt x="1431" y="3497"/>
                    <a:pt x="1487" y="3497"/>
                  </a:cubicBezTo>
                  <a:cubicBezTo>
                    <a:pt x="1548" y="3497"/>
                    <a:pt x="1610" y="3456"/>
                    <a:pt x="1614" y="3378"/>
                  </a:cubicBezTo>
                  <a:cubicBezTo>
                    <a:pt x="1614" y="3378"/>
                    <a:pt x="1615" y="3362"/>
                    <a:pt x="1617" y="3333"/>
                  </a:cubicBezTo>
                  <a:cubicBezTo>
                    <a:pt x="1615" y="3281"/>
                    <a:pt x="1609" y="3228"/>
                    <a:pt x="1596" y="3176"/>
                  </a:cubicBezTo>
                  <a:cubicBezTo>
                    <a:pt x="1550" y="3012"/>
                    <a:pt x="1468" y="2861"/>
                    <a:pt x="1353" y="2736"/>
                  </a:cubicBezTo>
                  <a:cubicBezTo>
                    <a:pt x="1282" y="2656"/>
                    <a:pt x="1208" y="2591"/>
                    <a:pt x="1134" y="2521"/>
                  </a:cubicBezTo>
                  <a:cubicBezTo>
                    <a:pt x="1062" y="2456"/>
                    <a:pt x="994" y="2386"/>
                    <a:pt x="932" y="2311"/>
                  </a:cubicBezTo>
                  <a:cubicBezTo>
                    <a:pt x="876" y="2238"/>
                    <a:pt x="838" y="2166"/>
                    <a:pt x="827" y="2097"/>
                  </a:cubicBezTo>
                  <a:lnTo>
                    <a:pt x="826" y="2092"/>
                  </a:lnTo>
                  <a:lnTo>
                    <a:pt x="826" y="2092"/>
                  </a:lnTo>
                  <a:cubicBezTo>
                    <a:pt x="827" y="2095"/>
                    <a:pt x="827" y="2097"/>
                    <a:pt x="827" y="2097"/>
                  </a:cubicBezTo>
                  <a:cubicBezTo>
                    <a:pt x="827" y="2097"/>
                    <a:pt x="827" y="2096"/>
                    <a:pt x="827" y="2093"/>
                  </a:cubicBezTo>
                  <a:lnTo>
                    <a:pt x="827" y="2090"/>
                  </a:lnTo>
                  <a:lnTo>
                    <a:pt x="827" y="2079"/>
                  </a:lnTo>
                  <a:lnTo>
                    <a:pt x="824" y="2035"/>
                  </a:lnTo>
                  <a:cubicBezTo>
                    <a:pt x="821" y="2004"/>
                    <a:pt x="827" y="2001"/>
                    <a:pt x="825" y="1982"/>
                  </a:cubicBezTo>
                  <a:cubicBezTo>
                    <a:pt x="832" y="1936"/>
                    <a:pt x="841" y="1890"/>
                    <a:pt x="854" y="1844"/>
                  </a:cubicBezTo>
                  <a:cubicBezTo>
                    <a:pt x="881" y="1744"/>
                    <a:pt x="919" y="1631"/>
                    <a:pt x="956" y="1508"/>
                  </a:cubicBezTo>
                  <a:cubicBezTo>
                    <a:pt x="991" y="1386"/>
                    <a:pt x="1022" y="1237"/>
                    <a:pt x="994" y="1071"/>
                  </a:cubicBezTo>
                  <a:cubicBezTo>
                    <a:pt x="980" y="989"/>
                    <a:pt x="948" y="911"/>
                    <a:pt x="903" y="841"/>
                  </a:cubicBezTo>
                  <a:cubicBezTo>
                    <a:pt x="894" y="825"/>
                    <a:pt x="881" y="809"/>
                    <a:pt x="870" y="795"/>
                  </a:cubicBezTo>
                  <a:cubicBezTo>
                    <a:pt x="857" y="779"/>
                    <a:pt x="843" y="763"/>
                    <a:pt x="829" y="749"/>
                  </a:cubicBezTo>
                  <a:cubicBezTo>
                    <a:pt x="805" y="725"/>
                    <a:pt x="779" y="701"/>
                    <a:pt x="752" y="680"/>
                  </a:cubicBezTo>
                  <a:cubicBezTo>
                    <a:pt x="651" y="601"/>
                    <a:pt x="573" y="561"/>
                    <a:pt x="517" y="517"/>
                  </a:cubicBezTo>
                  <a:cubicBezTo>
                    <a:pt x="469" y="477"/>
                    <a:pt x="426" y="432"/>
                    <a:pt x="391" y="381"/>
                  </a:cubicBezTo>
                  <a:cubicBezTo>
                    <a:pt x="361" y="340"/>
                    <a:pt x="337" y="294"/>
                    <a:pt x="318" y="246"/>
                  </a:cubicBezTo>
                  <a:cubicBezTo>
                    <a:pt x="301" y="203"/>
                    <a:pt x="287" y="159"/>
                    <a:pt x="275" y="114"/>
                  </a:cubicBezTo>
                  <a:lnTo>
                    <a:pt x="275" y="110"/>
                  </a:lnTo>
                  <a:cubicBezTo>
                    <a:pt x="259" y="35"/>
                    <a:pt x="200" y="1"/>
                    <a:pt x="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2">
              <a:extLst>
                <a:ext uri="{FF2B5EF4-FFF2-40B4-BE49-F238E27FC236}">
                  <a16:creationId xmlns:a16="http://schemas.microsoft.com/office/drawing/2014/main" id="{7C128880-6821-BD1F-0218-F5CFBD704776}"/>
                </a:ext>
              </a:extLst>
            </p:cNvPr>
            <p:cNvSpPr/>
            <p:nvPr/>
          </p:nvSpPr>
          <p:spPr>
            <a:xfrm>
              <a:off x="2413050" y="3953775"/>
              <a:ext cx="41050" cy="92825"/>
            </a:xfrm>
            <a:custGeom>
              <a:avLst/>
              <a:gdLst/>
              <a:ahLst/>
              <a:cxnLst/>
              <a:rect l="l" t="t" r="r" b="b"/>
              <a:pathLst>
                <a:path w="1642" h="3713" extrusionOk="0">
                  <a:moveTo>
                    <a:pt x="160" y="1"/>
                  </a:moveTo>
                  <a:cubicBezTo>
                    <a:pt x="100" y="1"/>
                    <a:pt x="41" y="37"/>
                    <a:pt x="26" y="114"/>
                  </a:cubicBezTo>
                  <a:lnTo>
                    <a:pt x="16" y="166"/>
                  </a:lnTo>
                  <a:cubicBezTo>
                    <a:pt x="9" y="214"/>
                    <a:pt x="4" y="265"/>
                    <a:pt x="4" y="314"/>
                  </a:cubicBezTo>
                  <a:cubicBezTo>
                    <a:pt x="1" y="498"/>
                    <a:pt x="50" y="680"/>
                    <a:pt x="144" y="839"/>
                  </a:cubicBezTo>
                  <a:cubicBezTo>
                    <a:pt x="177" y="894"/>
                    <a:pt x="215" y="945"/>
                    <a:pt x="258" y="991"/>
                  </a:cubicBezTo>
                  <a:cubicBezTo>
                    <a:pt x="280" y="1015"/>
                    <a:pt x="301" y="1036"/>
                    <a:pt x="325" y="1056"/>
                  </a:cubicBezTo>
                  <a:lnTo>
                    <a:pt x="395" y="1114"/>
                  </a:lnTo>
                  <a:cubicBezTo>
                    <a:pt x="487" y="1185"/>
                    <a:pt x="555" y="1241"/>
                    <a:pt x="574" y="1288"/>
                  </a:cubicBezTo>
                  <a:cubicBezTo>
                    <a:pt x="600" y="1338"/>
                    <a:pt x="605" y="1398"/>
                    <a:pt x="584" y="1497"/>
                  </a:cubicBezTo>
                  <a:cubicBezTo>
                    <a:pt x="565" y="1594"/>
                    <a:pt x="522" y="1706"/>
                    <a:pt x="482" y="1835"/>
                  </a:cubicBezTo>
                  <a:cubicBezTo>
                    <a:pt x="447" y="1967"/>
                    <a:pt x="403" y="2101"/>
                    <a:pt x="415" y="2288"/>
                  </a:cubicBezTo>
                  <a:lnTo>
                    <a:pt x="420" y="2336"/>
                  </a:lnTo>
                  <a:lnTo>
                    <a:pt x="422" y="2347"/>
                  </a:lnTo>
                  <a:lnTo>
                    <a:pt x="423" y="2363"/>
                  </a:lnTo>
                  <a:lnTo>
                    <a:pt x="423" y="2364"/>
                  </a:lnTo>
                  <a:lnTo>
                    <a:pt x="423" y="2369"/>
                  </a:lnTo>
                  <a:lnTo>
                    <a:pt x="425" y="2376"/>
                  </a:lnTo>
                  <a:lnTo>
                    <a:pt x="431" y="2407"/>
                  </a:lnTo>
                  <a:cubicBezTo>
                    <a:pt x="441" y="2449"/>
                    <a:pt x="455" y="2488"/>
                    <a:pt x="471" y="2527"/>
                  </a:cubicBezTo>
                  <a:cubicBezTo>
                    <a:pt x="503" y="2600"/>
                    <a:pt x="543" y="2666"/>
                    <a:pt x="590" y="2728"/>
                  </a:cubicBezTo>
                  <a:cubicBezTo>
                    <a:pt x="681" y="2845"/>
                    <a:pt x="779" y="2926"/>
                    <a:pt x="868" y="2997"/>
                  </a:cubicBezTo>
                  <a:lnTo>
                    <a:pt x="1104" y="3180"/>
                  </a:lnTo>
                  <a:cubicBezTo>
                    <a:pt x="1229" y="3285"/>
                    <a:pt x="1312" y="3395"/>
                    <a:pt x="1347" y="3474"/>
                  </a:cubicBezTo>
                  <a:cubicBezTo>
                    <a:pt x="1360" y="3503"/>
                    <a:pt x="1371" y="3531"/>
                    <a:pt x="1380" y="3560"/>
                  </a:cubicBezTo>
                  <a:cubicBezTo>
                    <a:pt x="1385" y="3584"/>
                    <a:pt x="1387" y="3603"/>
                    <a:pt x="1387" y="3603"/>
                  </a:cubicBezTo>
                  <a:cubicBezTo>
                    <a:pt x="1387" y="3603"/>
                    <a:pt x="1387" y="3603"/>
                    <a:pt x="1387" y="3603"/>
                  </a:cubicBezTo>
                  <a:lnTo>
                    <a:pt x="1387" y="3601"/>
                  </a:lnTo>
                  <a:cubicBezTo>
                    <a:pt x="1395" y="3675"/>
                    <a:pt x="1454" y="3713"/>
                    <a:pt x="1512" y="3713"/>
                  </a:cubicBezTo>
                  <a:cubicBezTo>
                    <a:pt x="1570" y="3713"/>
                    <a:pt x="1628" y="3676"/>
                    <a:pt x="1636" y="3603"/>
                  </a:cubicBezTo>
                  <a:lnTo>
                    <a:pt x="1638" y="3590"/>
                  </a:lnTo>
                  <a:cubicBezTo>
                    <a:pt x="1638" y="3588"/>
                    <a:pt x="1641" y="3576"/>
                    <a:pt x="1641" y="3542"/>
                  </a:cubicBezTo>
                  <a:cubicBezTo>
                    <a:pt x="1639" y="3487"/>
                    <a:pt x="1631" y="3431"/>
                    <a:pt x="1617" y="3379"/>
                  </a:cubicBezTo>
                  <a:cubicBezTo>
                    <a:pt x="1565" y="3207"/>
                    <a:pt x="1473" y="3050"/>
                    <a:pt x="1349" y="2921"/>
                  </a:cubicBezTo>
                  <a:cubicBezTo>
                    <a:pt x="1272" y="2841"/>
                    <a:pt x="1199" y="2776"/>
                    <a:pt x="1121" y="2703"/>
                  </a:cubicBezTo>
                  <a:cubicBezTo>
                    <a:pt x="1048" y="2636"/>
                    <a:pt x="981" y="2562"/>
                    <a:pt x="923" y="2482"/>
                  </a:cubicBezTo>
                  <a:cubicBezTo>
                    <a:pt x="899" y="2447"/>
                    <a:pt x="878" y="2409"/>
                    <a:pt x="864" y="2369"/>
                  </a:cubicBezTo>
                  <a:cubicBezTo>
                    <a:pt x="857" y="2352"/>
                    <a:pt x="853" y="2333"/>
                    <a:pt x="849" y="2314"/>
                  </a:cubicBezTo>
                  <a:lnTo>
                    <a:pt x="848" y="2301"/>
                  </a:lnTo>
                  <a:lnTo>
                    <a:pt x="848" y="2296"/>
                  </a:lnTo>
                  <a:lnTo>
                    <a:pt x="848" y="2296"/>
                  </a:lnTo>
                  <a:cubicBezTo>
                    <a:pt x="848" y="2301"/>
                    <a:pt x="849" y="2309"/>
                    <a:pt x="849" y="2309"/>
                  </a:cubicBezTo>
                  <a:cubicBezTo>
                    <a:pt x="849" y="2309"/>
                    <a:pt x="849" y="2309"/>
                    <a:pt x="849" y="2309"/>
                  </a:cubicBezTo>
                  <a:lnTo>
                    <a:pt x="849" y="2296"/>
                  </a:lnTo>
                  <a:lnTo>
                    <a:pt x="846" y="2250"/>
                  </a:lnTo>
                  <a:cubicBezTo>
                    <a:pt x="843" y="2218"/>
                    <a:pt x="849" y="2215"/>
                    <a:pt x="848" y="2194"/>
                  </a:cubicBezTo>
                  <a:cubicBezTo>
                    <a:pt x="853" y="2172"/>
                    <a:pt x="854" y="2150"/>
                    <a:pt x="861" y="2124"/>
                  </a:cubicBezTo>
                  <a:cubicBezTo>
                    <a:pt x="872" y="2070"/>
                    <a:pt x="886" y="2016"/>
                    <a:pt x="903" y="1966"/>
                  </a:cubicBezTo>
                  <a:cubicBezTo>
                    <a:pt x="938" y="1853"/>
                    <a:pt x="985" y="1729"/>
                    <a:pt x="1013" y="1579"/>
                  </a:cubicBezTo>
                  <a:cubicBezTo>
                    <a:pt x="1031" y="1500"/>
                    <a:pt x="1035" y="1417"/>
                    <a:pt x="1029" y="1336"/>
                  </a:cubicBezTo>
                  <a:cubicBezTo>
                    <a:pt x="1019" y="1245"/>
                    <a:pt x="991" y="1158"/>
                    <a:pt x="945" y="1079"/>
                  </a:cubicBezTo>
                  <a:cubicBezTo>
                    <a:pt x="849" y="915"/>
                    <a:pt x="713" y="843"/>
                    <a:pt x="633" y="786"/>
                  </a:cubicBezTo>
                  <a:lnTo>
                    <a:pt x="576" y="746"/>
                  </a:lnTo>
                  <a:cubicBezTo>
                    <a:pt x="573" y="746"/>
                    <a:pt x="538" y="716"/>
                    <a:pt x="527" y="707"/>
                  </a:cubicBezTo>
                  <a:cubicBezTo>
                    <a:pt x="501" y="684"/>
                    <a:pt x="477" y="659"/>
                    <a:pt x="455" y="632"/>
                  </a:cubicBezTo>
                  <a:cubicBezTo>
                    <a:pt x="380" y="533"/>
                    <a:pt x="331" y="417"/>
                    <a:pt x="312" y="295"/>
                  </a:cubicBezTo>
                  <a:cubicBezTo>
                    <a:pt x="304" y="246"/>
                    <a:pt x="299" y="196"/>
                    <a:pt x="299" y="147"/>
                  </a:cubicBezTo>
                  <a:lnTo>
                    <a:pt x="299" y="144"/>
                  </a:lnTo>
                  <a:cubicBezTo>
                    <a:pt x="303" y="52"/>
                    <a:pt x="231" y="1"/>
                    <a:pt x="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2">
              <a:extLst>
                <a:ext uri="{FF2B5EF4-FFF2-40B4-BE49-F238E27FC236}">
                  <a16:creationId xmlns:a16="http://schemas.microsoft.com/office/drawing/2014/main" id="{2A7F4F32-8904-4D17-2058-DECE942E88A6}"/>
                </a:ext>
              </a:extLst>
            </p:cNvPr>
            <p:cNvSpPr/>
            <p:nvPr/>
          </p:nvSpPr>
          <p:spPr>
            <a:xfrm>
              <a:off x="2469125" y="3928700"/>
              <a:ext cx="10950" cy="10475"/>
            </a:xfrm>
            <a:custGeom>
              <a:avLst/>
              <a:gdLst/>
              <a:ahLst/>
              <a:cxnLst/>
              <a:rect l="l" t="t" r="r" b="b"/>
              <a:pathLst>
                <a:path w="438" h="419" extrusionOk="0">
                  <a:moveTo>
                    <a:pt x="189" y="1"/>
                  </a:moveTo>
                  <a:cubicBezTo>
                    <a:pt x="170" y="1"/>
                    <a:pt x="151" y="3"/>
                    <a:pt x="131" y="9"/>
                  </a:cubicBezTo>
                  <a:cubicBezTo>
                    <a:pt x="51" y="29"/>
                    <a:pt x="0" y="103"/>
                    <a:pt x="7" y="184"/>
                  </a:cubicBezTo>
                  <a:lnTo>
                    <a:pt x="10" y="238"/>
                  </a:lnTo>
                  <a:cubicBezTo>
                    <a:pt x="16" y="316"/>
                    <a:pt x="27" y="346"/>
                    <a:pt x="56" y="368"/>
                  </a:cubicBezTo>
                  <a:cubicBezTo>
                    <a:pt x="85" y="390"/>
                    <a:pt x="115" y="403"/>
                    <a:pt x="194" y="413"/>
                  </a:cubicBezTo>
                  <a:lnTo>
                    <a:pt x="240" y="417"/>
                  </a:lnTo>
                  <a:cubicBezTo>
                    <a:pt x="246" y="418"/>
                    <a:pt x="252" y="418"/>
                    <a:pt x="257" y="418"/>
                  </a:cubicBezTo>
                  <a:cubicBezTo>
                    <a:pt x="325" y="418"/>
                    <a:pt x="387" y="374"/>
                    <a:pt x="407" y="308"/>
                  </a:cubicBezTo>
                  <a:cubicBezTo>
                    <a:pt x="438" y="215"/>
                    <a:pt x="406" y="134"/>
                    <a:pt x="353" y="79"/>
                  </a:cubicBezTo>
                  <a:cubicBezTo>
                    <a:pt x="312" y="34"/>
                    <a:pt x="256" y="1"/>
                    <a:pt x="18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2">
              <a:extLst>
                <a:ext uri="{FF2B5EF4-FFF2-40B4-BE49-F238E27FC236}">
                  <a16:creationId xmlns:a16="http://schemas.microsoft.com/office/drawing/2014/main" id="{0F4E2546-21D8-AF87-E75E-DF21DDEC1074}"/>
                </a:ext>
              </a:extLst>
            </p:cNvPr>
            <p:cNvSpPr/>
            <p:nvPr/>
          </p:nvSpPr>
          <p:spPr>
            <a:xfrm>
              <a:off x="2451925" y="3933300"/>
              <a:ext cx="11975" cy="11000"/>
            </a:xfrm>
            <a:custGeom>
              <a:avLst/>
              <a:gdLst/>
              <a:ahLst/>
              <a:cxnLst/>
              <a:rect l="l" t="t" r="r" b="b"/>
              <a:pathLst>
                <a:path w="479" h="440" extrusionOk="0">
                  <a:moveTo>
                    <a:pt x="195" y="1"/>
                  </a:moveTo>
                  <a:cubicBezTo>
                    <a:pt x="170" y="1"/>
                    <a:pt x="144" y="5"/>
                    <a:pt x="118" y="14"/>
                  </a:cubicBezTo>
                  <a:cubicBezTo>
                    <a:pt x="43" y="41"/>
                    <a:pt x="0" y="120"/>
                    <a:pt x="19" y="198"/>
                  </a:cubicBezTo>
                  <a:lnTo>
                    <a:pt x="34" y="259"/>
                  </a:lnTo>
                  <a:cubicBezTo>
                    <a:pt x="51" y="335"/>
                    <a:pt x="65" y="364"/>
                    <a:pt x="94" y="384"/>
                  </a:cubicBezTo>
                  <a:cubicBezTo>
                    <a:pt x="124" y="405"/>
                    <a:pt x="156" y="418"/>
                    <a:pt x="235" y="429"/>
                  </a:cubicBezTo>
                  <a:lnTo>
                    <a:pt x="288" y="438"/>
                  </a:lnTo>
                  <a:cubicBezTo>
                    <a:pt x="295" y="439"/>
                    <a:pt x="302" y="440"/>
                    <a:pt x="310" y="440"/>
                  </a:cubicBezTo>
                  <a:cubicBezTo>
                    <a:pt x="374" y="440"/>
                    <a:pt x="433" y="396"/>
                    <a:pt x="452" y="332"/>
                  </a:cubicBezTo>
                  <a:cubicBezTo>
                    <a:pt x="479" y="230"/>
                    <a:pt x="437" y="140"/>
                    <a:pt x="374" y="78"/>
                  </a:cubicBezTo>
                  <a:cubicBezTo>
                    <a:pt x="327" y="33"/>
                    <a:pt x="264" y="1"/>
                    <a:pt x="19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2">
              <a:extLst>
                <a:ext uri="{FF2B5EF4-FFF2-40B4-BE49-F238E27FC236}">
                  <a16:creationId xmlns:a16="http://schemas.microsoft.com/office/drawing/2014/main" id="{D9EECD3B-7D77-332B-56A5-394A078B0CD8}"/>
                </a:ext>
              </a:extLst>
            </p:cNvPr>
            <p:cNvSpPr/>
            <p:nvPr/>
          </p:nvSpPr>
          <p:spPr>
            <a:xfrm>
              <a:off x="2435700" y="3941025"/>
              <a:ext cx="12575" cy="11850"/>
            </a:xfrm>
            <a:custGeom>
              <a:avLst/>
              <a:gdLst/>
              <a:ahLst/>
              <a:cxnLst/>
              <a:rect l="l" t="t" r="r" b="b"/>
              <a:pathLst>
                <a:path w="503" h="474" extrusionOk="0">
                  <a:moveTo>
                    <a:pt x="199" y="0"/>
                  </a:moveTo>
                  <a:cubicBezTo>
                    <a:pt x="185" y="0"/>
                    <a:pt x="171" y="1"/>
                    <a:pt x="156" y="4"/>
                  </a:cubicBezTo>
                  <a:lnTo>
                    <a:pt x="155" y="4"/>
                  </a:lnTo>
                  <a:cubicBezTo>
                    <a:pt x="63" y="21"/>
                    <a:pt x="1" y="110"/>
                    <a:pt x="18" y="202"/>
                  </a:cubicBezTo>
                  <a:lnTo>
                    <a:pt x="23" y="226"/>
                  </a:lnTo>
                  <a:cubicBezTo>
                    <a:pt x="29" y="263"/>
                    <a:pt x="42" y="298"/>
                    <a:pt x="61" y="328"/>
                  </a:cubicBezTo>
                  <a:cubicBezTo>
                    <a:pt x="75" y="353"/>
                    <a:pt x="94" y="376"/>
                    <a:pt x="117" y="393"/>
                  </a:cubicBezTo>
                  <a:cubicBezTo>
                    <a:pt x="169" y="436"/>
                    <a:pt x="233" y="463"/>
                    <a:pt x="299" y="469"/>
                  </a:cubicBezTo>
                  <a:lnTo>
                    <a:pt x="320" y="473"/>
                  </a:lnTo>
                  <a:lnTo>
                    <a:pt x="326" y="473"/>
                  </a:lnTo>
                  <a:cubicBezTo>
                    <a:pt x="331" y="473"/>
                    <a:pt x="336" y="473"/>
                    <a:pt x="341" y="473"/>
                  </a:cubicBezTo>
                  <a:cubicBezTo>
                    <a:pt x="421" y="473"/>
                    <a:pt x="488" y="414"/>
                    <a:pt x="495" y="334"/>
                  </a:cubicBezTo>
                  <a:cubicBezTo>
                    <a:pt x="503" y="229"/>
                    <a:pt x="458" y="152"/>
                    <a:pt x="400" y="90"/>
                  </a:cubicBezTo>
                  <a:cubicBezTo>
                    <a:pt x="369" y="59"/>
                    <a:pt x="333" y="36"/>
                    <a:pt x="293" y="20"/>
                  </a:cubicBezTo>
                  <a:cubicBezTo>
                    <a:pt x="263" y="6"/>
                    <a:pt x="231" y="0"/>
                    <a:pt x="199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2">
              <a:extLst>
                <a:ext uri="{FF2B5EF4-FFF2-40B4-BE49-F238E27FC236}">
                  <a16:creationId xmlns:a16="http://schemas.microsoft.com/office/drawing/2014/main" id="{F94E0898-2A90-32F1-9AF9-990EDC4118EB}"/>
                </a:ext>
              </a:extLst>
            </p:cNvPr>
            <p:cNvSpPr/>
            <p:nvPr/>
          </p:nvSpPr>
          <p:spPr>
            <a:xfrm>
              <a:off x="2491375" y="4028650"/>
              <a:ext cx="261025" cy="30725"/>
            </a:xfrm>
            <a:custGeom>
              <a:avLst/>
              <a:gdLst/>
              <a:ahLst/>
              <a:cxnLst/>
              <a:rect l="l" t="t" r="r" b="b"/>
              <a:pathLst>
                <a:path w="10441" h="1229" extrusionOk="0">
                  <a:moveTo>
                    <a:pt x="10363" y="1"/>
                  </a:moveTo>
                  <a:cubicBezTo>
                    <a:pt x="9511" y="126"/>
                    <a:pt x="8649" y="228"/>
                    <a:pt x="7793" y="322"/>
                  </a:cubicBezTo>
                  <a:cubicBezTo>
                    <a:pt x="6934" y="412"/>
                    <a:pt x="6074" y="487"/>
                    <a:pt x="5214" y="538"/>
                  </a:cubicBezTo>
                  <a:lnTo>
                    <a:pt x="4569" y="574"/>
                  </a:lnTo>
                  <a:lnTo>
                    <a:pt x="3924" y="597"/>
                  </a:lnTo>
                  <a:cubicBezTo>
                    <a:pt x="3709" y="609"/>
                    <a:pt x="3493" y="609"/>
                    <a:pt x="3278" y="613"/>
                  </a:cubicBezTo>
                  <a:cubicBezTo>
                    <a:pt x="3106" y="614"/>
                    <a:pt x="2932" y="620"/>
                    <a:pt x="2760" y="620"/>
                  </a:cubicBezTo>
                  <a:cubicBezTo>
                    <a:pt x="2717" y="620"/>
                    <a:pt x="2675" y="620"/>
                    <a:pt x="2633" y="619"/>
                  </a:cubicBezTo>
                  <a:lnTo>
                    <a:pt x="1988" y="614"/>
                  </a:lnTo>
                  <a:cubicBezTo>
                    <a:pt x="1773" y="614"/>
                    <a:pt x="1558" y="601"/>
                    <a:pt x="1344" y="595"/>
                  </a:cubicBezTo>
                  <a:cubicBezTo>
                    <a:pt x="911" y="595"/>
                    <a:pt x="485" y="544"/>
                    <a:pt x="55" y="530"/>
                  </a:cubicBezTo>
                  <a:lnTo>
                    <a:pt x="1" y="922"/>
                  </a:lnTo>
                  <a:cubicBezTo>
                    <a:pt x="865" y="1077"/>
                    <a:pt x="1743" y="1182"/>
                    <a:pt x="2622" y="1210"/>
                  </a:cubicBezTo>
                  <a:cubicBezTo>
                    <a:pt x="2939" y="1222"/>
                    <a:pt x="3257" y="1228"/>
                    <a:pt x="3575" y="1228"/>
                  </a:cubicBezTo>
                  <a:cubicBezTo>
                    <a:pt x="4135" y="1228"/>
                    <a:pt x="4694" y="1210"/>
                    <a:pt x="5254" y="1172"/>
                  </a:cubicBezTo>
                  <a:cubicBezTo>
                    <a:pt x="6128" y="1112"/>
                    <a:pt x="7001" y="1021"/>
                    <a:pt x="7866" y="886"/>
                  </a:cubicBezTo>
                  <a:cubicBezTo>
                    <a:pt x="8734" y="756"/>
                    <a:pt x="9592" y="578"/>
                    <a:pt x="10441" y="355"/>
                  </a:cubicBezTo>
                  <a:lnTo>
                    <a:pt x="103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2">
              <a:extLst>
                <a:ext uri="{FF2B5EF4-FFF2-40B4-BE49-F238E27FC236}">
                  <a16:creationId xmlns:a16="http://schemas.microsoft.com/office/drawing/2014/main" id="{B95A010B-25C5-3849-0578-E837D313329F}"/>
                </a:ext>
              </a:extLst>
            </p:cNvPr>
            <p:cNvSpPr/>
            <p:nvPr/>
          </p:nvSpPr>
          <p:spPr>
            <a:xfrm>
              <a:off x="2515725" y="3884675"/>
              <a:ext cx="26575" cy="183850"/>
            </a:xfrm>
            <a:custGeom>
              <a:avLst/>
              <a:gdLst/>
              <a:ahLst/>
              <a:cxnLst/>
              <a:rect l="l" t="t" r="r" b="b"/>
              <a:pathLst>
                <a:path w="1063" h="7354" extrusionOk="0">
                  <a:moveTo>
                    <a:pt x="467" y="1"/>
                  </a:moveTo>
                  <a:lnTo>
                    <a:pt x="1" y="228"/>
                  </a:lnTo>
                  <a:cubicBezTo>
                    <a:pt x="1" y="228"/>
                    <a:pt x="6" y="311"/>
                    <a:pt x="14" y="503"/>
                  </a:cubicBezTo>
                  <a:cubicBezTo>
                    <a:pt x="23" y="697"/>
                    <a:pt x="34" y="973"/>
                    <a:pt x="50" y="1304"/>
                  </a:cubicBezTo>
                  <a:cubicBezTo>
                    <a:pt x="60" y="1636"/>
                    <a:pt x="73" y="2023"/>
                    <a:pt x="85" y="2437"/>
                  </a:cubicBezTo>
                  <a:cubicBezTo>
                    <a:pt x="95" y="2646"/>
                    <a:pt x="92" y="2859"/>
                    <a:pt x="100" y="3078"/>
                  </a:cubicBezTo>
                  <a:cubicBezTo>
                    <a:pt x="103" y="3296"/>
                    <a:pt x="106" y="3517"/>
                    <a:pt x="109" y="3738"/>
                  </a:cubicBezTo>
                  <a:cubicBezTo>
                    <a:pt x="112" y="4181"/>
                    <a:pt x="115" y="4623"/>
                    <a:pt x="119" y="5039"/>
                  </a:cubicBezTo>
                  <a:cubicBezTo>
                    <a:pt x="114" y="5248"/>
                    <a:pt x="119" y="5448"/>
                    <a:pt x="119" y="5639"/>
                  </a:cubicBezTo>
                  <a:cubicBezTo>
                    <a:pt x="119" y="5831"/>
                    <a:pt x="117" y="6011"/>
                    <a:pt x="119" y="6178"/>
                  </a:cubicBezTo>
                  <a:cubicBezTo>
                    <a:pt x="120" y="6346"/>
                    <a:pt x="123" y="6499"/>
                    <a:pt x="123" y="6635"/>
                  </a:cubicBezTo>
                  <a:cubicBezTo>
                    <a:pt x="122" y="6770"/>
                    <a:pt x="125" y="6890"/>
                    <a:pt x="128" y="6988"/>
                  </a:cubicBezTo>
                  <a:cubicBezTo>
                    <a:pt x="133" y="7184"/>
                    <a:pt x="139" y="7297"/>
                    <a:pt x="139" y="7297"/>
                  </a:cubicBezTo>
                  <a:lnTo>
                    <a:pt x="732" y="7354"/>
                  </a:lnTo>
                  <a:cubicBezTo>
                    <a:pt x="732" y="7354"/>
                    <a:pt x="759" y="7243"/>
                    <a:pt x="796" y="7045"/>
                  </a:cubicBezTo>
                  <a:cubicBezTo>
                    <a:pt x="832" y="6850"/>
                    <a:pt x="888" y="6569"/>
                    <a:pt x="928" y="6228"/>
                  </a:cubicBezTo>
                  <a:cubicBezTo>
                    <a:pt x="975" y="5890"/>
                    <a:pt x="1010" y="5492"/>
                    <a:pt x="1036" y="5065"/>
                  </a:cubicBezTo>
                  <a:cubicBezTo>
                    <a:pt x="1045" y="4850"/>
                    <a:pt x="1058" y="4629"/>
                    <a:pt x="1060" y="4405"/>
                  </a:cubicBezTo>
                  <a:cubicBezTo>
                    <a:pt x="1063" y="4180"/>
                    <a:pt x="1063" y="3951"/>
                    <a:pt x="1060" y="3722"/>
                  </a:cubicBezTo>
                  <a:cubicBezTo>
                    <a:pt x="1050" y="3494"/>
                    <a:pt x="1041" y="3266"/>
                    <a:pt x="1033" y="3040"/>
                  </a:cubicBezTo>
                  <a:cubicBezTo>
                    <a:pt x="1017" y="2816"/>
                    <a:pt x="999" y="2595"/>
                    <a:pt x="977" y="2380"/>
                  </a:cubicBezTo>
                  <a:cubicBezTo>
                    <a:pt x="959" y="2166"/>
                    <a:pt x="929" y="1961"/>
                    <a:pt x="902" y="1765"/>
                  </a:cubicBezTo>
                  <a:cubicBezTo>
                    <a:pt x="878" y="1569"/>
                    <a:pt x="842" y="1385"/>
                    <a:pt x="812" y="1217"/>
                  </a:cubicBezTo>
                  <a:cubicBezTo>
                    <a:pt x="748" y="878"/>
                    <a:pt x="680" y="597"/>
                    <a:pt x="626" y="401"/>
                  </a:cubicBezTo>
                  <a:cubicBezTo>
                    <a:pt x="599" y="303"/>
                    <a:pt x="575" y="226"/>
                    <a:pt x="557" y="172"/>
                  </a:cubicBezTo>
                  <a:cubicBezTo>
                    <a:pt x="540" y="120"/>
                    <a:pt x="467" y="1"/>
                    <a:pt x="467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2">
              <a:extLst>
                <a:ext uri="{FF2B5EF4-FFF2-40B4-BE49-F238E27FC236}">
                  <a16:creationId xmlns:a16="http://schemas.microsoft.com/office/drawing/2014/main" id="{614185CA-7064-6EFE-A989-A0AE55F75D5D}"/>
                </a:ext>
              </a:extLst>
            </p:cNvPr>
            <p:cNvSpPr/>
            <p:nvPr/>
          </p:nvSpPr>
          <p:spPr>
            <a:xfrm>
              <a:off x="2665275" y="4156725"/>
              <a:ext cx="133025" cy="51025"/>
            </a:xfrm>
            <a:custGeom>
              <a:avLst/>
              <a:gdLst/>
              <a:ahLst/>
              <a:cxnLst/>
              <a:rect l="l" t="t" r="r" b="b"/>
              <a:pathLst>
                <a:path w="5321" h="2041" extrusionOk="0">
                  <a:moveTo>
                    <a:pt x="5128" y="0"/>
                  </a:moveTo>
                  <a:cubicBezTo>
                    <a:pt x="5108" y="0"/>
                    <a:pt x="5088" y="5"/>
                    <a:pt x="5066" y="15"/>
                  </a:cubicBezTo>
                  <a:lnTo>
                    <a:pt x="5063" y="17"/>
                  </a:lnTo>
                  <a:cubicBezTo>
                    <a:pt x="4672" y="207"/>
                    <a:pt x="4275" y="393"/>
                    <a:pt x="3876" y="568"/>
                  </a:cubicBezTo>
                  <a:cubicBezTo>
                    <a:pt x="3477" y="745"/>
                    <a:pt x="3076" y="916"/>
                    <a:pt x="2671" y="1067"/>
                  </a:cubicBezTo>
                  <a:cubicBezTo>
                    <a:pt x="2266" y="1220"/>
                    <a:pt x="1857" y="1358"/>
                    <a:pt x="1444" y="1477"/>
                  </a:cubicBezTo>
                  <a:cubicBezTo>
                    <a:pt x="1029" y="1589"/>
                    <a:pt x="611" y="1684"/>
                    <a:pt x="185" y="1741"/>
                  </a:cubicBezTo>
                  <a:lnTo>
                    <a:pt x="180" y="1741"/>
                  </a:lnTo>
                  <a:cubicBezTo>
                    <a:pt x="0" y="1767"/>
                    <a:pt x="13" y="2029"/>
                    <a:pt x="194" y="2037"/>
                  </a:cubicBezTo>
                  <a:cubicBezTo>
                    <a:pt x="253" y="2039"/>
                    <a:pt x="312" y="2040"/>
                    <a:pt x="370" y="2040"/>
                  </a:cubicBezTo>
                  <a:cubicBezTo>
                    <a:pt x="769" y="2040"/>
                    <a:pt x="1164" y="1990"/>
                    <a:pt x="1550" y="1906"/>
                  </a:cubicBezTo>
                  <a:cubicBezTo>
                    <a:pt x="1989" y="1806"/>
                    <a:pt x="2421" y="1674"/>
                    <a:pt x="2841" y="1512"/>
                  </a:cubicBezTo>
                  <a:cubicBezTo>
                    <a:pt x="3259" y="1349"/>
                    <a:pt x="3666" y="1161"/>
                    <a:pt x="4062" y="951"/>
                  </a:cubicBezTo>
                  <a:cubicBezTo>
                    <a:pt x="4459" y="743"/>
                    <a:pt x="4841" y="508"/>
                    <a:pt x="5205" y="249"/>
                  </a:cubicBezTo>
                  <a:cubicBezTo>
                    <a:pt x="5321" y="165"/>
                    <a:pt x="5246" y="0"/>
                    <a:pt x="5128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2">
              <a:extLst>
                <a:ext uri="{FF2B5EF4-FFF2-40B4-BE49-F238E27FC236}">
                  <a16:creationId xmlns:a16="http://schemas.microsoft.com/office/drawing/2014/main" id="{035F51B9-78CC-C83B-DBA0-FC9B0BEB1167}"/>
                </a:ext>
              </a:extLst>
            </p:cNvPr>
            <p:cNvSpPr/>
            <p:nvPr/>
          </p:nvSpPr>
          <p:spPr>
            <a:xfrm>
              <a:off x="2449775" y="4179550"/>
              <a:ext cx="136800" cy="35250"/>
            </a:xfrm>
            <a:custGeom>
              <a:avLst/>
              <a:gdLst/>
              <a:ahLst/>
              <a:cxnLst/>
              <a:rect l="l" t="t" r="r" b="b"/>
              <a:pathLst>
                <a:path w="5472" h="1410" extrusionOk="0">
                  <a:moveTo>
                    <a:pt x="211" y="0"/>
                  </a:moveTo>
                  <a:cubicBezTo>
                    <a:pt x="69" y="0"/>
                    <a:pt x="0" y="207"/>
                    <a:pt x="147" y="283"/>
                  </a:cubicBezTo>
                  <a:cubicBezTo>
                    <a:pt x="345" y="385"/>
                    <a:pt x="547" y="480"/>
                    <a:pt x="751" y="574"/>
                  </a:cubicBezTo>
                  <a:cubicBezTo>
                    <a:pt x="957" y="657"/>
                    <a:pt x="1161" y="749"/>
                    <a:pt x="1374" y="819"/>
                  </a:cubicBezTo>
                  <a:cubicBezTo>
                    <a:pt x="1793" y="973"/>
                    <a:pt x="2227" y="1090"/>
                    <a:pt x="2664" y="1191"/>
                  </a:cubicBezTo>
                  <a:cubicBezTo>
                    <a:pt x="3103" y="1286"/>
                    <a:pt x="3548" y="1351"/>
                    <a:pt x="3996" y="1386"/>
                  </a:cubicBezTo>
                  <a:cubicBezTo>
                    <a:pt x="4192" y="1401"/>
                    <a:pt x="4386" y="1409"/>
                    <a:pt x="4581" y="1409"/>
                  </a:cubicBezTo>
                  <a:cubicBezTo>
                    <a:pt x="4835" y="1409"/>
                    <a:pt x="5091" y="1394"/>
                    <a:pt x="5351" y="1357"/>
                  </a:cubicBezTo>
                  <a:lnTo>
                    <a:pt x="5351" y="1356"/>
                  </a:lnTo>
                  <a:cubicBezTo>
                    <a:pt x="5421" y="1346"/>
                    <a:pt x="5472" y="1284"/>
                    <a:pt x="5468" y="1214"/>
                  </a:cubicBezTo>
                  <a:cubicBezTo>
                    <a:pt x="5464" y="1143"/>
                    <a:pt x="5406" y="1087"/>
                    <a:pt x="5335" y="1086"/>
                  </a:cubicBezTo>
                  <a:lnTo>
                    <a:pt x="5325" y="1086"/>
                  </a:lnTo>
                  <a:cubicBezTo>
                    <a:pt x="4904" y="1075"/>
                    <a:pt x="4469" y="1022"/>
                    <a:pt x="4043" y="962"/>
                  </a:cubicBezTo>
                  <a:cubicBezTo>
                    <a:pt x="3615" y="898"/>
                    <a:pt x="3191" y="819"/>
                    <a:pt x="2768" y="725"/>
                  </a:cubicBezTo>
                  <a:cubicBezTo>
                    <a:pt x="2558" y="672"/>
                    <a:pt x="2345" y="628"/>
                    <a:pt x="2138" y="569"/>
                  </a:cubicBezTo>
                  <a:cubicBezTo>
                    <a:pt x="2033" y="542"/>
                    <a:pt x="1927" y="517"/>
                    <a:pt x="1824" y="486"/>
                  </a:cubicBezTo>
                  <a:lnTo>
                    <a:pt x="1510" y="396"/>
                  </a:lnTo>
                  <a:cubicBezTo>
                    <a:pt x="1094" y="275"/>
                    <a:pt x="681" y="140"/>
                    <a:pt x="263" y="8"/>
                  </a:cubicBezTo>
                  <a:lnTo>
                    <a:pt x="259" y="8"/>
                  </a:lnTo>
                  <a:cubicBezTo>
                    <a:pt x="242" y="3"/>
                    <a:pt x="226" y="0"/>
                    <a:pt x="211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2">
              <a:extLst>
                <a:ext uri="{FF2B5EF4-FFF2-40B4-BE49-F238E27FC236}">
                  <a16:creationId xmlns:a16="http://schemas.microsoft.com/office/drawing/2014/main" id="{2AA7A77E-D621-D595-6961-D2184242BFC2}"/>
                </a:ext>
              </a:extLst>
            </p:cNvPr>
            <p:cNvSpPr/>
            <p:nvPr/>
          </p:nvSpPr>
          <p:spPr>
            <a:xfrm>
              <a:off x="2698975" y="3878650"/>
              <a:ext cx="27450" cy="182850"/>
            </a:xfrm>
            <a:custGeom>
              <a:avLst/>
              <a:gdLst/>
              <a:ahLst/>
              <a:cxnLst/>
              <a:rect l="l" t="t" r="r" b="b"/>
              <a:pathLst>
                <a:path w="1098" h="7314" extrusionOk="0">
                  <a:moveTo>
                    <a:pt x="369" y="0"/>
                  </a:moveTo>
                  <a:cubicBezTo>
                    <a:pt x="369" y="0"/>
                    <a:pt x="352" y="78"/>
                    <a:pt x="337" y="134"/>
                  </a:cubicBezTo>
                  <a:cubicBezTo>
                    <a:pt x="323" y="189"/>
                    <a:pt x="301" y="265"/>
                    <a:pt x="280" y="366"/>
                  </a:cubicBezTo>
                  <a:cubicBezTo>
                    <a:pt x="234" y="563"/>
                    <a:pt x="180" y="846"/>
                    <a:pt x="132" y="1187"/>
                  </a:cubicBezTo>
                  <a:cubicBezTo>
                    <a:pt x="112" y="1359"/>
                    <a:pt x="83" y="1543"/>
                    <a:pt x="69" y="1741"/>
                  </a:cubicBezTo>
                  <a:cubicBezTo>
                    <a:pt x="51" y="1936"/>
                    <a:pt x="31" y="2143"/>
                    <a:pt x="23" y="2357"/>
                  </a:cubicBezTo>
                  <a:cubicBezTo>
                    <a:pt x="12" y="2572"/>
                    <a:pt x="5" y="2794"/>
                    <a:pt x="0" y="3019"/>
                  </a:cubicBezTo>
                  <a:cubicBezTo>
                    <a:pt x="2" y="3244"/>
                    <a:pt x="4" y="3473"/>
                    <a:pt x="5" y="3702"/>
                  </a:cubicBezTo>
                  <a:cubicBezTo>
                    <a:pt x="13" y="3931"/>
                    <a:pt x="24" y="4158"/>
                    <a:pt x="37" y="4384"/>
                  </a:cubicBezTo>
                  <a:cubicBezTo>
                    <a:pt x="51" y="4608"/>
                    <a:pt x="72" y="4827"/>
                    <a:pt x="93" y="5040"/>
                  </a:cubicBezTo>
                  <a:cubicBezTo>
                    <a:pt x="139" y="5466"/>
                    <a:pt x="193" y="5862"/>
                    <a:pt x="258" y="6199"/>
                  </a:cubicBezTo>
                  <a:cubicBezTo>
                    <a:pt x="312" y="6538"/>
                    <a:pt x="380" y="6814"/>
                    <a:pt x="428" y="7010"/>
                  </a:cubicBezTo>
                  <a:cubicBezTo>
                    <a:pt x="476" y="7204"/>
                    <a:pt x="507" y="7313"/>
                    <a:pt x="507" y="7313"/>
                  </a:cubicBezTo>
                  <a:lnTo>
                    <a:pt x="1096" y="7228"/>
                  </a:lnTo>
                  <a:cubicBezTo>
                    <a:pt x="1096" y="7228"/>
                    <a:pt x="1097" y="7115"/>
                    <a:pt x="1092" y="6919"/>
                  </a:cubicBezTo>
                  <a:cubicBezTo>
                    <a:pt x="1091" y="6821"/>
                    <a:pt x="1086" y="6703"/>
                    <a:pt x="1081" y="6566"/>
                  </a:cubicBezTo>
                  <a:cubicBezTo>
                    <a:pt x="1077" y="6430"/>
                    <a:pt x="1069" y="6277"/>
                    <a:pt x="1064" y="6110"/>
                  </a:cubicBezTo>
                  <a:cubicBezTo>
                    <a:pt x="1059" y="5942"/>
                    <a:pt x="1045" y="5762"/>
                    <a:pt x="1038" y="5571"/>
                  </a:cubicBezTo>
                  <a:cubicBezTo>
                    <a:pt x="1032" y="5381"/>
                    <a:pt x="1024" y="5179"/>
                    <a:pt x="1011" y="4972"/>
                  </a:cubicBezTo>
                  <a:cubicBezTo>
                    <a:pt x="994" y="4557"/>
                    <a:pt x="975" y="4114"/>
                    <a:pt x="957" y="3672"/>
                  </a:cubicBezTo>
                  <a:cubicBezTo>
                    <a:pt x="949" y="3451"/>
                    <a:pt x="943" y="3230"/>
                    <a:pt x="935" y="3011"/>
                  </a:cubicBezTo>
                  <a:cubicBezTo>
                    <a:pt x="933" y="2793"/>
                    <a:pt x="919" y="2580"/>
                    <a:pt x="919" y="2372"/>
                  </a:cubicBezTo>
                  <a:cubicBezTo>
                    <a:pt x="913" y="1957"/>
                    <a:pt x="906" y="1569"/>
                    <a:pt x="900" y="1238"/>
                  </a:cubicBezTo>
                  <a:cubicBezTo>
                    <a:pt x="900" y="906"/>
                    <a:pt x="897" y="626"/>
                    <a:pt x="898" y="436"/>
                  </a:cubicBezTo>
                  <a:cubicBezTo>
                    <a:pt x="898" y="245"/>
                    <a:pt x="903" y="114"/>
                    <a:pt x="903" y="114"/>
                  </a:cubicBezTo>
                  <a:lnTo>
                    <a:pt x="369" y="0"/>
                  </a:ln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2">
              <a:extLst>
                <a:ext uri="{FF2B5EF4-FFF2-40B4-BE49-F238E27FC236}">
                  <a16:creationId xmlns:a16="http://schemas.microsoft.com/office/drawing/2014/main" id="{273D5942-100F-23DC-12A1-854CDBD64CBC}"/>
                </a:ext>
              </a:extLst>
            </p:cNvPr>
            <p:cNvSpPr/>
            <p:nvPr/>
          </p:nvSpPr>
          <p:spPr>
            <a:xfrm>
              <a:off x="2698525" y="4039650"/>
              <a:ext cx="38150" cy="36475"/>
            </a:xfrm>
            <a:custGeom>
              <a:avLst/>
              <a:gdLst/>
              <a:ahLst/>
              <a:cxnLst/>
              <a:rect l="l" t="t" r="r" b="b"/>
              <a:pathLst>
                <a:path w="1526" h="1459" extrusionOk="0">
                  <a:moveTo>
                    <a:pt x="791" y="1"/>
                  </a:moveTo>
                  <a:cubicBezTo>
                    <a:pt x="784" y="1"/>
                    <a:pt x="777" y="1"/>
                    <a:pt x="770" y="1"/>
                  </a:cubicBezTo>
                  <a:cubicBezTo>
                    <a:pt x="476" y="7"/>
                    <a:pt x="214" y="192"/>
                    <a:pt x="107" y="467"/>
                  </a:cubicBezTo>
                  <a:cubicBezTo>
                    <a:pt x="1" y="742"/>
                    <a:pt x="71" y="1055"/>
                    <a:pt x="285" y="1258"/>
                  </a:cubicBezTo>
                  <a:cubicBezTo>
                    <a:pt x="423" y="1390"/>
                    <a:pt x="604" y="1459"/>
                    <a:pt x="787" y="1459"/>
                  </a:cubicBezTo>
                  <a:cubicBezTo>
                    <a:pt x="887" y="1459"/>
                    <a:pt x="988" y="1438"/>
                    <a:pt x="1083" y="1396"/>
                  </a:cubicBezTo>
                  <a:cubicBezTo>
                    <a:pt x="1354" y="1277"/>
                    <a:pt x="1525" y="1007"/>
                    <a:pt x="1517" y="711"/>
                  </a:cubicBezTo>
                  <a:cubicBezTo>
                    <a:pt x="1508" y="316"/>
                    <a:pt x="1185" y="1"/>
                    <a:pt x="791" y="1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2">
              <a:extLst>
                <a:ext uri="{FF2B5EF4-FFF2-40B4-BE49-F238E27FC236}">
                  <a16:creationId xmlns:a16="http://schemas.microsoft.com/office/drawing/2014/main" id="{D89EC5B5-52B3-918C-BABA-9DA01A913557}"/>
                </a:ext>
              </a:extLst>
            </p:cNvPr>
            <p:cNvSpPr/>
            <p:nvPr/>
          </p:nvSpPr>
          <p:spPr>
            <a:xfrm>
              <a:off x="2707275" y="4049675"/>
              <a:ext cx="19300" cy="16450"/>
            </a:xfrm>
            <a:custGeom>
              <a:avLst/>
              <a:gdLst/>
              <a:ahLst/>
              <a:cxnLst/>
              <a:rect l="l" t="t" r="r" b="b"/>
              <a:pathLst>
                <a:path w="772" h="658" extrusionOk="0">
                  <a:moveTo>
                    <a:pt x="439" y="0"/>
                  </a:moveTo>
                  <a:cubicBezTo>
                    <a:pt x="436" y="0"/>
                    <a:pt x="433" y="0"/>
                    <a:pt x="430" y="0"/>
                  </a:cubicBezTo>
                  <a:cubicBezTo>
                    <a:pt x="137" y="7"/>
                    <a:pt x="1" y="364"/>
                    <a:pt x="212" y="566"/>
                  </a:cubicBezTo>
                  <a:cubicBezTo>
                    <a:pt x="278" y="630"/>
                    <a:pt x="358" y="658"/>
                    <a:pt x="436" y="658"/>
                  </a:cubicBezTo>
                  <a:cubicBezTo>
                    <a:pt x="608" y="658"/>
                    <a:pt x="771" y="522"/>
                    <a:pt x="767" y="321"/>
                  </a:cubicBezTo>
                  <a:cubicBezTo>
                    <a:pt x="762" y="142"/>
                    <a:pt x="617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2">
              <a:extLst>
                <a:ext uri="{FF2B5EF4-FFF2-40B4-BE49-F238E27FC236}">
                  <a16:creationId xmlns:a16="http://schemas.microsoft.com/office/drawing/2014/main" id="{1A16B399-05EC-0335-4300-C4B258F69290}"/>
                </a:ext>
              </a:extLst>
            </p:cNvPr>
            <p:cNvSpPr/>
            <p:nvPr/>
          </p:nvSpPr>
          <p:spPr>
            <a:xfrm>
              <a:off x="2521550" y="3881775"/>
              <a:ext cx="26550" cy="183825"/>
            </a:xfrm>
            <a:custGeom>
              <a:avLst/>
              <a:gdLst/>
              <a:ahLst/>
              <a:cxnLst/>
              <a:rect l="l" t="t" r="r" b="b"/>
              <a:pathLst>
                <a:path w="1062" h="7353" extrusionOk="0">
                  <a:moveTo>
                    <a:pt x="466" y="1"/>
                  </a:moveTo>
                  <a:lnTo>
                    <a:pt x="0" y="226"/>
                  </a:lnTo>
                  <a:cubicBezTo>
                    <a:pt x="0" y="226"/>
                    <a:pt x="5" y="309"/>
                    <a:pt x="13" y="501"/>
                  </a:cubicBezTo>
                  <a:cubicBezTo>
                    <a:pt x="22" y="695"/>
                    <a:pt x="35" y="972"/>
                    <a:pt x="49" y="1302"/>
                  </a:cubicBezTo>
                  <a:cubicBezTo>
                    <a:pt x="59" y="1635"/>
                    <a:pt x="72" y="2021"/>
                    <a:pt x="84" y="2436"/>
                  </a:cubicBezTo>
                  <a:cubicBezTo>
                    <a:pt x="95" y="2644"/>
                    <a:pt x="91" y="2859"/>
                    <a:pt x="99" y="3076"/>
                  </a:cubicBezTo>
                  <a:cubicBezTo>
                    <a:pt x="102" y="3294"/>
                    <a:pt x="105" y="3515"/>
                    <a:pt x="110" y="3736"/>
                  </a:cubicBezTo>
                  <a:cubicBezTo>
                    <a:pt x="111" y="4179"/>
                    <a:pt x="115" y="4623"/>
                    <a:pt x="118" y="5038"/>
                  </a:cubicBezTo>
                  <a:cubicBezTo>
                    <a:pt x="113" y="5246"/>
                    <a:pt x="118" y="5446"/>
                    <a:pt x="118" y="5637"/>
                  </a:cubicBezTo>
                  <a:cubicBezTo>
                    <a:pt x="118" y="5829"/>
                    <a:pt x="116" y="6009"/>
                    <a:pt x="118" y="6176"/>
                  </a:cubicBezTo>
                  <a:cubicBezTo>
                    <a:pt x="119" y="6344"/>
                    <a:pt x="122" y="6497"/>
                    <a:pt x="122" y="6634"/>
                  </a:cubicBezTo>
                  <a:cubicBezTo>
                    <a:pt x="122" y="6769"/>
                    <a:pt x="126" y="6888"/>
                    <a:pt x="127" y="6987"/>
                  </a:cubicBezTo>
                  <a:cubicBezTo>
                    <a:pt x="132" y="7182"/>
                    <a:pt x="140" y="7295"/>
                    <a:pt x="140" y="7295"/>
                  </a:cubicBezTo>
                  <a:lnTo>
                    <a:pt x="731" y="7352"/>
                  </a:lnTo>
                  <a:cubicBezTo>
                    <a:pt x="731" y="7352"/>
                    <a:pt x="758" y="7241"/>
                    <a:pt x="795" y="7045"/>
                  </a:cubicBezTo>
                  <a:cubicBezTo>
                    <a:pt x="831" y="6848"/>
                    <a:pt x="887" y="6569"/>
                    <a:pt x="927" y="6228"/>
                  </a:cubicBezTo>
                  <a:cubicBezTo>
                    <a:pt x="974" y="5888"/>
                    <a:pt x="1009" y="5491"/>
                    <a:pt x="1036" y="5063"/>
                  </a:cubicBezTo>
                  <a:cubicBezTo>
                    <a:pt x="1046" y="4849"/>
                    <a:pt x="1059" y="4628"/>
                    <a:pt x="1060" y="4404"/>
                  </a:cubicBezTo>
                  <a:cubicBezTo>
                    <a:pt x="1062" y="4178"/>
                    <a:pt x="1062" y="3949"/>
                    <a:pt x="1060" y="3722"/>
                  </a:cubicBezTo>
                  <a:cubicBezTo>
                    <a:pt x="1051" y="3493"/>
                    <a:pt x="1041" y="3264"/>
                    <a:pt x="1032" y="3040"/>
                  </a:cubicBezTo>
                  <a:cubicBezTo>
                    <a:pt x="1016" y="2814"/>
                    <a:pt x="1000" y="2593"/>
                    <a:pt x="976" y="2380"/>
                  </a:cubicBezTo>
                  <a:cubicBezTo>
                    <a:pt x="959" y="2166"/>
                    <a:pt x="928" y="1960"/>
                    <a:pt x="901" y="1765"/>
                  </a:cubicBezTo>
                  <a:cubicBezTo>
                    <a:pt x="877" y="1569"/>
                    <a:pt x="841" y="1385"/>
                    <a:pt x="812" y="1217"/>
                  </a:cubicBezTo>
                  <a:cubicBezTo>
                    <a:pt x="747" y="876"/>
                    <a:pt x="680" y="597"/>
                    <a:pt x="625" y="401"/>
                  </a:cubicBezTo>
                  <a:cubicBezTo>
                    <a:pt x="599" y="303"/>
                    <a:pt x="574" y="228"/>
                    <a:pt x="556" y="172"/>
                  </a:cubicBezTo>
                  <a:cubicBezTo>
                    <a:pt x="539" y="120"/>
                    <a:pt x="466" y="1"/>
                    <a:pt x="466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2">
              <a:extLst>
                <a:ext uri="{FF2B5EF4-FFF2-40B4-BE49-F238E27FC236}">
                  <a16:creationId xmlns:a16="http://schemas.microsoft.com/office/drawing/2014/main" id="{593D53DE-7F40-F02B-CD52-818F695B266D}"/>
                </a:ext>
              </a:extLst>
            </p:cNvPr>
            <p:cNvSpPr/>
            <p:nvPr/>
          </p:nvSpPr>
          <p:spPr>
            <a:xfrm>
              <a:off x="2513225" y="4048050"/>
              <a:ext cx="38100" cy="36500"/>
            </a:xfrm>
            <a:custGeom>
              <a:avLst/>
              <a:gdLst/>
              <a:ahLst/>
              <a:cxnLst/>
              <a:rect l="l" t="t" r="r" b="b"/>
              <a:pathLst>
                <a:path w="1524" h="1460" extrusionOk="0">
                  <a:moveTo>
                    <a:pt x="788" y="0"/>
                  </a:moveTo>
                  <a:cubicBezTo>
                    <a:pt x="782" y="0"/>
                    <a:pt x="776" y="0"/>
                    <a:pt x="770" y="0"/>
                  </a:cubicBezTo>
                  <a:cubicBezTo>
                    <a:pt x="475" y="8"/>
                    <a:pt x="214" y="193"/>
                    <a:pt x="107" y="468"/>
                  </a:cubicBezTo>
                  <a:cubicBezTo>
                    <a:pt x="1" y="743"/>
                    <a:pt x="71" y="1054"/>
                    <a:pt x="284" y="1258"/>
                  </a:cubicBezTo>
                  <a:cubicBezTo>
                    <a:pt x="423" y="1390"/>
                    <a:pt x="604" y="1460"/>
                    <a:pt x="788" y="1460"/>
                  </a:cubicBezTo>
                  <a:cubicBezTo>
                    <a:pt x="888" y="1460"/>
                    <a:pt x="988" y="1439"/>
                    <a:pt x="1083" y="1397"/>
                  </a:cubicBezTo>
                  <a:cubicBezTo>
                    <a:pt x="1352" y="1278"/>
                    <a:pt x="1524" y="1008"/>
                    <a:pt x="1517" y="712"/>
                  </a:cubicBezTo>
                  <a:cubicBezTo>
                    <a:pt x="1508" y="316"/>
                    <a:pt x="1182" y="0"/>
                    <a:pt x="788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2">
              <a:extLst>
                <a:ext uri="{FF2B5EF4-FFF2-40B4-BE49-F238E27FC236}">
                  <a16:creationId xmlns:a16="http://schemas.microsoft.com/office/drawing/2014/main" id="{5F9FD004-5A30-422F-5D8C-DDFA99E0060A}"/>
                </a:ext>
              </a:extLst>
            </p:cNvPr>
            <p:cNvSpPr/>
            <p:nvPr/>
          </p:nvSpPr>
          <p:spPr>
            <a:xfrm>
              <a:off x="2521925" y="4058100"/>
              <a:ext cx="19325" cy="16450"/>
            </a:xfrm>
            <a:custGeom>
              <a:avLst/>
              <a:gdLst/>
              <a:ahLst/>
              <a:cxnLst/>
              <a:rect l="l" t="t" r="r" b="b"/>
              <a:pathLst>
                <a:path w="773" h="658" extrusionOk="0">
                  <a:moveTo>
                    <a:pt x="441" y="0"/>
                  </a:moveTo>
                  <a:cubicBezTo>
                    <a:pt x="438" y="0"/>
                    <a:pt x="435" y="0"/>
                    <a:pt x="432" y="0"/>
                  </a:cubicBezTo>
                  <a:cubicBezTo>
                    <a:pt x="139" y="7"/>
                    <a:pt x="1" y="364"/>
                    <a:pt x="212" y="566"/>
                  </a:cubicBezTo>
                  <a:cubicBezTo>
                    <a:pt x="278" y="629"/>
                    <a:pt x="358" y="657"/>
                    <a:pt x="436" y="657"/>
                  </a:cubicBezTo>
                  <a:cubicBezTo>
                    <a:pt x="608" y="657"/>
                    <a:pt x="773" y="521"/>
                    <a:pt x="767" y="320"/>
                  </a:cubicBezTo>
                  <a:cubicBezTo>
                    <a:pt x="764" y="142"/>
                    <a:pt x="618" y="0"/>
                    <a:pt x="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2">
              <a:extLst>
                <a:ext uri="{FF2B5EF4-FFF2-40B4-BE49-F238E27FC236}">
                  <a16:creationId xmlns:a16="http://schemas.microsoft.com/office/drawing/2014/main" id="{C7EDADC4-71F8-B6B1-C7EA-3492286D39CB}"/>
                </a:ext>
              </a:extLst>
            </p:cNvPr>
            <p:cNvSpPr/>
            <p:nvPr/>
          </p:nvSpPr>
          <p:spPr>
            <a:xfrm>
              <a:off x="2537125" y="3689275"/>
              <a:ext cx="10075" cy="10175"/>
            </a:xfrm>
            <a:custGeom>
              <a:avLst/>
              <a:gdLst/>
              <a:ahLst/>
              <a:cxnLst/>
              <a:rect l="l" t="t" r="r" b="b"/>
              <a:pathLst>
                <a:path w="403" h="407" extrusionOk="0">
                  <a:moveTo>
                    <a:pt x="130" y="0"/>
                  </a:moveTo>
                  <a:cubicBezTo>
                    <a:pt x="120" y="0"/>
                    <a:pt x="109" y="1"/>
                    <a:pt x="99" y="2"/>
                  </a:cubicBezTo>
                  <a:lnTo>
                    <a:pt x="86" y="4"/>
                  </a:lnTo>
                  <a:cubicBezTo>
                    <a:pt x="32" y="20"/>
                    <a:pt x="0" y="76"/>
                    <a:pt x="14" y="131"/>
                  </a:cubicBezTo>
                  <a:lnTo>
                    <a:pt x="26" y="168"/>
                  </a:lnTo>
                  <a:cubicBezTo>
                    <a:pt x="43" y="233"/>
                    <a:pt x="54" y="262"/>
                    <a:pt x="88" y="303"/>
                  </a:cubicBezTo>
                  <a:cubicBezTo>
                    <a:pt x="127" y="354"/>
                    <a:pt x="183" y="389"/>
                    <a:pt x="245" y="403"/>
                  </a:cubicBezTo>
                  <a:cubicBezTo>
                    <a:pt x="254" y="405"/>
                    <a:pt x="262" y="406"/>
                    <a:pt x="272" y="406"/>
                  </a:cubicBezTo>
                  <a:cubicBezTo>
                    <a:pt x="342" y="406"/>
                    <a:pt x="399" y="351"/>
                    <a:pt x="401" y="281"/>
                  </a:cubicBezTo>
                  <a:lnTo>
                    <a:pt x="401" y="279"/>
                  </a:lnTo>
                  <a:cubicBezTo>
                    <a:pt x="402" y="209"/>
                    <a:pt x="374" y="141"/>
                    <a:pt x="324" y="91"/>
                  </a:cubicBezTo>
                  <a:cubicBezTo>
                    <a:pt x="282" y="48"/>
                    <a:pt x="212" y="0"/>
                    <a:pt x="130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2">
              <a:extLst>
                <a:ext uri="{FF2B5EF4-FFF2-40B4-BE49-F238E27FC236}">
                  <a16:creationId xmlns:a16="http://schemas.microsoft.com/office/drawing/2014/main" id="{6AD80692-6DBB-50EB-277A-874A138A3B1C}"/>
                </a:ext>
              </a:extLst>
            </p:cNvPr>
            <p:cNvSpPr/>
            <p:nvPr/>
          </p:nvSpPr>
          <p:spPr>
            <a:xfrm>
              <a:off x="2527975" y="3699975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126" y="0"/>
                  </a:moveTo>
                  <a:cubicBezTo>
                    <a:pt x="121" y="0"/>
                    <a:pt x="115" y="0"/>
                    <a:pt x="110" y="2"/>
                  </a:cubicBezTo>
                  <a:cubicBezTo>
                    <a:pt x="47" y="10"/>
                    <a:pt x="1" y="69"/>
                    <a:pt x="10" y="132"/>
                  </a:cubicBezTo>
                  <a:cubicBezTo>
                    <a:pt x="18" y="196"/>
                    <a:pt x="50" y="253"/>
                    <a:pt x="98" y="296"/>
                  </a:cubicBezTo>
                  <a:cubicBezTo>
                    <a:pt x="145" y="341"/>
                    <a:pt x="207" y="366"/>
                    <a:pt x="272" y="366"/>
                  </a:cubicBezTo>
                  <a:lnTo>
                    <a:pt x="282" y="366"/>
                  </a:lnTo>
                  <a:cubicBezTo>
                    <a:pt x="288" y="366"/>
                    <a:pt x="295" y="366"/>
                    <a:pt x="301" y="364"/>
                  </a:cubicBezTo>
                  <a:cubicBezTo>
                    <a:pt x="369" y="355"/>
                    <a:pt x="419" y="291"/>
                    <a:pt x="409" y="221"/>
                  </a:cubicBezTo>
                  <a:cubicBezTo>
                    <a:pt x="400" y="159"/>
                    <a:pt x="366" y="102"/>
                    <a:pt x="315" y="64"/>
                  </a:cubicBezTo>
                  <a:cubicBezTo>
                    <a:pt x="264" y="24"/>
                    <a:pt x="199" y="0"/>
                    <a:pt x="134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2">
              <a:extLst>
                <a:ext uri="{FF2B5EF4-FFF2-40B4-BE49-F238E27FC236}">
                  <a16:creationId xmlns:a16="http://schemas.microsoft.com/office/drawing/2014/main" id="{FC6083DD-1FDF-AB4E-45D0-335CF3DCD321}"/>
                </a:ext>
              </a:extLst>
            </p:cNvPr>
            <p:cNvSpPr/>
            <p:nvPr/>
          </p:nvSpPr>
          <p:spPr>
            <a:xfrm>
              <a:off x="2518050" y="3708825"/>
              <a:ext cx="11700" cy="9250"/>
            </a:xfrm>
            <a:custGeom>
              <a:avLst/>
              <a:gdLst/>
              <a:ahLst/>
              <a:cxnLst/>
              <a:rect l="l" t="t" r="r" b="b"/>
              <a:pathLst>
                <a:path w="468" h="370" extrusionOk="0">
                  <a:moveTo>
                    <a:pt x="156" y="1"/>
                  </a:moveTo>
                  <a:cubicBezTo>
                    <a:pt x="138" y="1"/>
                    <a:pt x="120" y="2"/>
                    <a:pt x="102" y="6"/>
                  </a:cubicBezTo>
                  <a:cubicBezTo>
                    <a:pt x="94" y="7"/>
                    <a:pt x="88" y="9"/>
                    <a:pt x="81" y="12"/>
                  </a:cubicBezTo>
                  <a:cubicBezTo>
                    <a:pt x="26" y="34"/>
                    <a:pt x="0" y="98"/>
                    <a:pt x="22" y="152"/>
                  </a:cubicBezTo>
                  <a:lnTo>
                    <a:pt x="32" y="173"/>
                  </a:lnTo>
                  <a:cubicBezTo>
                    <a:pt x="56" y="230"/>
                    <a:pt x="96" y="279"/>
                    <a:pt x="148" y="314"/>
                  </a:cubicBezTo>
                  <a:cubicBezTo>
                    <a:pt x="197" y="351"/>
                    <a:pt x="256" y="370"/>
                    <a:pt x="318" y="370"/>
                  </a:cubicBezTo>
                  <a:cubicBezTo>
                    <a:pt x="323" y="370"/>
                    <a:pt x="328" y="370"/>
                    <a:pt x="332" y="370"/>
                  </a:cubicBezTo>
                  <a:lnTo>
                    <a:pt x="334" y="370"/>
                  </a:lnTo>
                  <a:cubicBezTo>
                    <a:pt x="344" y="370"/>
                    <a:pt x="353" y="368"/>
                    <a:pt x="363" y="365"/>
                  </a:cubicBezTo>
                  <a:cubicBezTo>
                    <a:pt x="429" y="346"/>
                    <a:pt x="468" y="276"/>
                    <a:pt x="448" y="211"/>
                  </a:cubicBezTo>
                  <a:cubicBezTo>
                    <a:pt x="428" y="141"/>
                    <a:pt x="382" y="84"/>
                    <a:pt x="320" y="49"/>
                  </a:cubicBezTo>
                  <a:cubicBezTo>
                    <a:pt x="270" y="17"/>
                    <a:pt x="213" y="1"/>
                    <a:pt x="156" y="1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2">
              <a:extLst>
                <a:ext uri="{FF2B5EF4-FFF2-40B4-BE49-F238E27FC236}">
                  <a16:creationId xmlns:a16="http://schemas.microsoft.com/office/drawing/2014/main" id="{FDB3880C-5E7C-5BD7-EB40-35B0E77C6363}"/>
                </a:ext>
              </a:extLst>
            </p:cNvPr>
            <p:cNvSpPr/>
            <p:nvPr/>
          </p:nvSpPr>
          <p:spPr>
            <a:xfrm>
              <a:off x="2563300" y="3879375"/>
              <a:ext cx="56900" cy="53400"/>
            </a:xfrm>
            <a:custGeom>
              <a:avLst/>
              <a:gdLst/>
              <a:ahLst/>
              <a:cxnLst/>
              <a:rect l="l" t="t" r="r" b="b"/>
              <a:pathLst>
                <a:path w="2276" h="2136" extrusionOk="0">
                  <a:moveTo>
                    <a:pt x="733" y="0"/>
                  </a:moveTo>
                  <a:cubicBezTo>
                    <a:pt x="598" y="0"/>
                    <a:pt x="459" y="55"/>
                    <a:pt x="390" y="170"/>
                  </a:cubicBezTo>
                  <a:cubicBezTo>
                    <a:pt x="339" y="256"/>
                    <a:pt x="333" y="360"/>
                    <a:pt x="347" y="459"/>
                  </a:cubicBezTo>
                  <a:cubicBezTo>
                    <a:pt x="395" y="737"/>
                    <a:pt x="595" y="966"/>
                    <a:pt x="864" y="1050"/>
                  </a:cubicBezTo>
                  <a:lnTo>
                    <a:pt x="408" y="1351"/>
                  </a:lnTo>
                  <a:cubicBezTo>
                    <a:pt x="285" y="1430"/>
                    <a:pt x="158" y="1516"/>
                    <a:pt x="83" y="1640"/>
                  </a:cubicBezTo>
                  <a:cubicBezTo>
                    <a:pt x="9" y="1766"/>
                    <a:pt x="1" y="1944"/>
                    <a:pt x="106" y="2045"/>
                  </a:cubicBezTo>
                  <a:cubicBezTo>
                    <a:pt x="182" y="2120"/>
                    <a:pt x="300" y="2136"/>
                    <a:pt x="406" y="2136"/>
                  </a:cubicBezTo>
                  <a:cubicBezTo>
                    <a:pt x="1104" y="2133"/>
                    <a:pt x="1762" y="1575"/>
                    <a:pt x="2275" y="1103"/>
                  </a:cubicBezTo>
                  <a:lnTo>
                    <a:pt x="2274" y="1101"/>
                  </a:lnTo>
                  <a:cubicBezTo>
                    <a:pt x="1937" y="782"/>
                    <a:pt x="1576" y="348"/>
                    <a:pt x="1161" y="135"/>
                  </a:cubicBezTo>
                  <a:cubicBezTo>
                    <a:pt x="1035" y="70"/>
                    <a:pt x="902" y="9"/>
                    <a:pt x="760" y="1"/>
                  </a:cubicBezTo>
                  <a:cubicBezTo>
                    <a:pt x="751" y="1"/>
                    <a:pt x="742" y="0"/>
                    <a:pt x="733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2">
              <a:extLst>
                <a:ext uri="{FF2B5EF4-FFF2-40B4-BE49-F238E27FC236}">
                  <a16:creationId xmlns:a16="http://schemas.microsoft.com/office/drawing/2014/main" id="{67603242-69F9-DD02-F0FC-49E82B033330}"/>
                </a:ext>
              </a:extLst>
            </p:cNvPr>
            <p:cNvSpPr/>
            <p:nvPr/>
          </p:nvSpPr>
          <p:spPr>
            <a:xfrm>
              <a:off x="2620125" y="3877550"/>
              <a:ext cx="57900" cy="53000"/>
            </a:xfrm>
            <a:custGeom>
              <a:avLst/>
              <a:gdLst/>
              <a:ahLst/>
              <a:cxnLst/>
              <a:rect l="l" t="t" r="r" b="b"/>
              <a:pathLst>
                <a:path w="2316" h="2120" extrusionOk="0">
                  <a:moveTo>
                    <a:pt x="1511" y="0"/>
                  </a:moveTo>
                  <a:cubicBezTo>
                    <a:pt x="1494" y="0"/>
                    <a:pt x="1478" y="1"/>
                    <a:pt x="1462" y="3"/>
                  </a:cubicBezTo>
                  <a:cubicBezTo>
                    <a:pt x="1320" y="17"/>
                    <a:pt x="1190" y="85"/>
                    <a:pt x="1067" y="155"/>
                  </a:cubicBezTo>
                  <a:cubicBezTo>
                    <a:pt x="664" y="389"/>
                    <a:pt x="323" y="839"/>
                    <a:pt x="1" y="1174"/>
                  </a:cubicBezTo>
                  <a:lnTo>
                    <a:pt x="2" y="1176"/>
                  </a:lnTo>
                  <a:cubicBezTo>
                    <a:pt x="522" y="1610"/>
                    <a:pt x="1184" y="2120"/>
                    <a:pt x="1862" y="2120"/>
                  </a:cubicBezTo>
                  <a:cubicBezTo>
                    <a:pt x="1881" y="2120"/>
                    <a:pt x="1900" y="2119"/>
                    <a:pt x="1919" y="2118"/>
                  </a:cubicBezTo>
                  <a:cubicBezTo>
                    <a:pt x="2026" y="2114"/>
                    <a:pt x="2142" y="2093"/>
                    <a:pt x="2215" y="2015"/>
                  </a:cubicBezTo>
                  <a:cubicBezTo>
                    <a:pt x="2315" y="1909"/>
                    <a:pt x="2299" y="1731"/>
                    <a:pt x="2218" y="1608"/>
                  </a:cubicBezTo>
                  <a:cubicBezTo>
                    <a:pt x="2135" y="1487"/>
                    <a:pt x="2005" y="1409"/>
                    <a:pt x="1880" y="1335"/>
                  </a:cubicBezTo>
                  <a:lnTo>
                    <a:pt x="1407" y="1057"/>
                  </a:lnTo>
                  <a:cubicBezTo>
                    <a:pt x="1673" y="960"/>
                    <a:pt x="1862" y="721"/>
                    <a:pt x="1895" y="440"/>
                  </a:cubicBezTo>
                  <a:cubicBezTo>
                    <a:pt x="1907" y="341"/>
                    <a:pt x="1895" y="236"/>
                    <a:pt x="1840" y="154"/>
                  </a:cubicBezTo>
                  <a:cubicBezTo>
                    <a:pt x="1769" y="50"/>
                    <a:pt x="1638" y="0"/>
                    <a:pt x="1511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2">
              <a:extLst>
                <a:ext uri="{FF2B5EF4-FFF2-40B4-BE49-F238E27FC236}">
                  <a16:creationId xmlns:a16="http://schemas.microsoft.com/office/drawing/2014/main" id="{5D3B24DF-10AF-2CB6-A6A2-8E943E78B582}"/>
                </a:ext>
              </a:extLst>
            </p:cNvPr>
            <p:cNvSpPr/>
            <p:nvPr/>
          </p:nvSpPr>
          <p:spPr>
            <a:xfrm>
              <a:off x="2608375" y="3898100"/>
              <a:ext cx="20750" cy="17650"/>
            </a:xfrm>
            <a:custGeom>
              <a:avLst/>
              <a:gdLst/>
              <a:ahLst/>
              <a:cxnLst/>
              <a:rect l="l" t="t" r="r" b="b"/>
              <a:pathLst>
                <a:path w="830" h="706" extrusionOk="0">
                  <a:moveTo>
                    <a:pt x="474" y="1"/>
                  </a:moveTo>
                  <a:cubicBezTo>
                    <a:pt x="471" y="1"/>
                    <a:pt x="467" y="1"/>
                    <a:pt x="463" y="1"/>
                  </a:cubicBezTo>
                  <a:cubicBezTo>
                    <a:pt x="150" y="7"/>
                    <a:pt x="0" y="390"/>
                    <a:pt x="228" y="608"/>
                  </a:cubicBezTo>
                  <a:cubicBezTo>
                    <a:pt x="299" y="676"/>
                    <a:pt x="384" y="706"/>
                    <a:pt x="468" y="706"/>
                  </a:cubicBezTo>
                  <a:cubicBezTo>
                    <a:pt x="653" y="706"/>
                    <a:pt x="829" y="560"/>
                    <a:pt x="824" y="344"/>
                  </a:cubicBezTo>
                  <a:cubicBezTo>
                    <a:pt x="819" y="153"/>
                    <a:pt x="665" y="1"/>
                    <a:pt x="474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2">
              <a:extLst>
                <a:ext uri="{FF2B5EF4-FFF2-40B4-BE49-F238E27FC236}">
                  <a16:creationId xmlns:a16="http://schemas.microsoft.com/office/drawing/2014/main" id="{E07B1E73-7337-714E-A3C5-6D6D64AFEAE3}"/>
                </a:ext>
              </a:extLst>
            </p:cNvPr>
            <p:cNvSpPr/>
            <p:nvPr/>
          </p:nvSpPr>
          <p:spPr>
            <a:xfrm>
              <a:off x="2563500" y="3875600"/>
              <a:ext cx="56900" cy="53425"/>
            </a:xfrm>
            <a:custGeom>
              <a:avLst/>
              <a:gdLst/>
              <a:ahLst/>
              <a:cxnLst/>
              <a:rect l="l" t="t" r="r" b="b"/>
              <a:pathLst>
                <a:path w="2276" h="2137" extrusionOk="0">
                  <a:moveTo>
                    <a:pt x="732" y="0"/>
                  </a:moveTo>
                  <a:cubicBezTo>
                    <a:pt x="598" y="0"/>
                    <a:pt x="459" y="56"/>
                    <a:pt x="390" y="170"/>
                  </a:cubicBezTo>
                  <a:cubicBezTo>
                    <a:pt x="338" y="256"/>
                    <a:pt x="331" y="362"/>
                    <a:pt x="347" y="459"/>
                  </a:cubicBezTo>
                  <a:cubicBezTo>
                    <a:pt x="395" y="737"/>
                    <a:pt x="594" y="966"/>
                    <a:pt x="864" y="1050"/>
                  </a:cubicBezTo>
                  <a:lnTo>
                    <a:pt x="408" y="1351"/>
                  </a:lnTo>
                  <a:cubicBezTo>
                    <a:pt x="285" y="1430"/>
                    <a:pt x="158" y="1516"/>
                    <a:pt x="83" y="1642"/>
                  </a:cubicBezTo>
                  <a:cubicBezTo>
                    <a:pt x="9" y="1766"/>
                    <a:pt x="1" y="1945"/>
                    <a:pt x="106" y="2047"/>
                  </a:cubicBezTo>
                  <a:cubicBezTo>
                    <a:pt x="179" y="2118"/>
                    <a:pt x="288" y="2136"/>
                    <a:pt x="392" y="2136"/>
                  </a:cubicBezTo>
                  <a:cubicBezTo>
                    <a:pt x="397" y="2136"/>
                    <a:pt x="401" y="2136"/>
                    <a:pt x="406" y="2136"/>
                  </a:cubicBezTo>
                  <a:cubicBezTo>
                    <a:pt x="1104" y="2133"/>
                    <a:pt x="1762" y="1575"/>
                    <a:pt x="2275" y="1103"/>
                  </a:cubicBezTo>
                  <a:lnTo>
                    <a:pt x="2274" y="1103"/>
                  </a:lnTo>
                  <a:cubicBezTo>
                    <a:pt x="1937" y="782"/>
                    <a:pt x="1574" y="349"/>
                    <a:pt x="1161" y="136"/>
                  </a:cubicBezTo>
                  <a:cubicBezTo>
                    <a:pt x="1035" y="71"/>
                    <a:pt x="902" y="9"/>
                    <a:pt x="759" y="1"/>
                  </a:cubicBezTo>
                  <a:cubicBezTo>
                    <a:pt x="750" y="1"/>
                    <a:pt x="741" y="0"/>
                    <a:pt x="732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2">
              <a:extLst>
                <a:ext uri="{FF2B5EF4-FFF2-40B4-BE49-F238E27FC236}">
                  <a16:creationId xmlns:a16="http://schemas.microsoft.com/office/drawing/2014/main" id="{95998B1A-FEB4-9EC5-2223-A187132EC237}"/>
                </a:ext>
              </a:extLst>
            </p:cNvPr>
            <p:cNvSpPr/>
            <p:nvPr/>
          </p:nvSpPr>
          <p:spPr>
            <a:xfrm>
              <a:off x="2620325" y="3873775"/>
              <a:ext cx="57900" cy="53050"/>
            </a:xfrm>
            <a:custGeom>
              <a:avLst/>
              <a:gdLst/>
              <a:ahLst/>
              <a:cxnLst/>
              <a:rect l="l" t="t" r="r" b="b"/>
              <a:pathLst>
                <a:path w="2316" h="2122" extrusionOk="0">
                  <a:moveTo>
                    <a:pt x="1507" y="1"/>
                  </a:moveTo>
                  <a:cubicBezTo>
                    <a:pt x="1492" y="1"/>
                    <a:pt x="1477" y="1"/>
                    <a:pt x="1461" y="3"/>
                  </a:cubicBezTo>
                  <a:cubicBezTo>
                    <a:pt x="1320" y="17"/>
                    <a:pt x="1190" y="85"/>
                    <a:pt x="1066" y="157"/>
                  </a:cubicBezTo>
                  <a:cubicBezTo>
                    <a:pt x="664" y="389"/>
                    <a:pt x="323" y="839"/>
                    <a:pt x="1" y="1176"/>
                  </a:cubicBezTo>
                  <a:lnTo>
                    <a:pt x="2" y="1176"/>
                  </a:lnTo>
                  <a:cubicBezTo>
                    <a:pt x="522" y="1610"/>
                    <a:pt x="1184" y="2121"/>
                    <a:pt x="1860" y="2121"/>
                  </a:cubicBezTo>
                  <a:cubicBezTo>
                    <a:pt x="1879" y="2121"/>
                    <a:pt x="1899" y="2121"/>
                    <a:pt x="1918" y="2120"/>
                  </a:cubicBezTo>
                  <a:cubicBezTo>
                    <a:pt x="2026" y="2115"/>
                    <a:pt x="2140" y="2093"/>
                    <a:pt x="2215" y="2015"/>
                  </a:cubicBezTo>
                  <a:cubicBezTo>
                    <a:pt x="2315" y="1909"/>
                    <a:pt x="2299" y="1731"/>
                    <a:pt x="2217" y="1610"/>
                  </a:cubicBezTo>
                  <a:cubicBezTo>
                    <a:pt x="2135" y="1487"/>
                    <a:pt x="2005" y="1409"/>
                    <a:pt x="1880" y="1335"/>
                  </a:cubicBezTo>
                  <a:lnTo>
                    <a:pt x="1407" y="1057"/>
                  </a:lnTo>
                  <a:cubicBezTo>
                    <a:pt x="1673" y="960"/>
                    <a:pt x="1860" y="721"/>
                    <a:pt x="1895" y="441"/>
                  </a:cubicBezTo>
                  <a:cubicBezTo>
                    <a:pt x="1905" y="343"/>
                    <a:pt x="1894" y="236"/>
                    <a:pt x="1838" y="154"/>
                  </a:cubicBezTo>
                  <a:cubicBezTo>
                    <a:pt x="1767" y="49"/>
                    <a:pt x="1635" y="1"/>
                    <a:pt x="1507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2">
              <a:extLst>
                <a:ext uri="{FF2B5EF4-FFF2-40B4-BE49-F238E27FC236}">
                  <a16:creationId xmlns:a16="http://schemas.microsoft.com/office/drawing/2014/main" id="{31839989-5CC7-0BF1-68DF-F361A2CB18C2}"/>
                </a:ext>
              </a:extLst>
            </p:cNvPr>
            <p:cNvSpPr/>
            <p:nvPr/>
          </p:nvSpPr>
          <p:spPr>
            <a:xfrm>
              <a:off x="2608600" y="3894325"/>
              <a:ext cx="20725" cy="17675"/>
            </a:xfrm>
            <a:custGeom>
              <a:avLst/>
              <a:gdLst/>
              <a:ahLst/>
              <a:cxnLst/>
              <a:rect l="l" t="t" r="r" b="b"/>
              <a:pathLst>
                <a:path w="829" h="707" extrusionOk="0">
                  <a:moveTo>
                    <a:pt x="471" y="1"/>
                  </a:moveTo>
                  <a:cubicBezTo>
                    <a:pt x="468" y="1"/>
                    <a:pt x="465" y="1"/>
                    <a:pt x="462" y="1"/>
                  </a:cubicBezTo>
                  <a:cubicBezTo>
                    <a:pt x="149" y="9"/>
                    <a:pt x="1" y="392"/>
                    <a:pt x="228" y="608"/>
                  </a:cubicBezTo>
                  <a:cubicBezTo>
                    <a:pt x="299" y="676"/>
                    <a:pt x="385" y="706"/>
                    <a:pt x="469" y="706"/>
                  </a:cubicBezTo>
                  <a:cubicBezTo>
                    <a:pt x="653" y="706"/>
                    <a:pt x="828" y="560"/>
                    <a:pt x="823" y="344"/>
                  </a:cubicBezTo>
                  <a:cubicBezTo>
                    <a:pt x="818" y="153"/>
                    <a:pt x="662" y="1"/>
                    <a:pt x="471" y="1"/>
                  </a:cubicBezTo>
                  <a:close/>
                </a:path>
              </a:pathLst>
            </a:custGeom>
            <a:solidFill>
              <a:srgbClr val="A521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2">
              <a:extLst>
                <a:ext uri="{FF2B5EF4-FFF2-40B4-BE49-F238E27FC236}">
                  <a16:creationId xmlns:a16="http://schemas.microsoft.com/office/drawing/2014/main" id="{A437E7C3-81DB-9786-9EF4-340DAE2D5165}"/>
                </a:ext>
              </a:extLst>
            </p:cNvPr>
            <p:cNvSpPr/>
            <p:nvPr/>
          </p:nvSpPr>
          <p:spPr>
            <a:xfrm>
              <a:off x="2644750" y="3876125"/>
              <a:ext cx="18075" cy="9075"/>
            </a:xfrm>
            <a:custGeom>
              <a:avLst/>
              <a:gdLst/>
              <a:ahLst/>
              <a:cxnLst/>
              <a:rect l="l" t="t" r="r" b="b"/>
              <a:pathLst>
                <a:path w="723" h="363" extrusionOk="0">
                  <a:moveTo>
                    <a:pt x="532" y="0"/>
                  </a:moveTo>
                  <a:cubicBezTo>
                    <a:pt x="520" y="0"/>
                    <a:pt x="508" y="1"/>
                    <a:pt x="496" y="2"/>
                  </a:cubicBezTo>
                  <a:cubicBezTo>
                    <a:pt x="429" y="9"/>
                    <a:pt x="364" y="29"/>
                    <a:pt x="305" y="63"/>
                  </a:cubicBezTo>
                  <a:cubicBezTo>
                    <a:pt x="251" y="95"/>
                    <a:pt x="200" y="133"/>
                    <a:pt x="154" y="177"/>
                  </a:cubicBezTo>
                  <a:cubicBezTo>
                    <a:pt x="109" y="220"/>
                    <a:pt x="73" y="262"/>
                    <a:pt x="31" y="293"/>
                  </a:cubicBezTo>
                  <a:lnTo>
                    <a:pt x="30" y="293"/>
                  </a:lnTo>
                  <a:cubicBezTo>
                    <a:pt x="0" y="318"/>
                    <a:pt x="18" y="362"/>
                    <a:pt x="52" y="362"/>
                  </a:cubicBezTo>
                  <a:cubicBezTo>
                    <a:pt x="56" y="362"/>
                    <a:pt x="60" y="361"/>
                    <a:pt x="65" y="360"/>
                  </a:cubicBezTo>
                  <a:cubicBezTo>
                    <a:pt x="130" y="339"/>
                    <a:pt x="181" y="295"/>
                    <a:pt x="227" y="262"/>
                  </a:cubicBezTo>
                  <a:cubicBezTo>
                    <a:pt x="270" y="228"/>
                    <a:pt x="318" y="196"/>
                    <a:pt x="365" y="168"/>
                  </a:cubicBezTo>
                  <a:cubicBezTo>
                    <a:pt x="435" y="125"/>
                    <a:pt x="513" y="100"/>
                    <a:pt x="592" y="100"/>
                  </a:cubicBezTo>
                  <a:cubicBezTo>
                    <a:pt x="616" y="100"/>
                    <a:pt x="640" y="103"/>
                    <a:pt x="664" y="107"/>
                  </a:cubicBezTo>
                  <a:lnTo>
                    <a:pt x="666" y="107"/>
                  </a:lnTo>
                  <a:cubicBezTo>
                    <a:pt x="668" y="108"/>
                    <a:pt x="671" y="108"/>
                    <a:pt x="674" y="108"/>
                  </a:cubicBezTo>
                  <a:cubicBezTo>
                    <a:pt x="707" y="108"/>
                    <a:pt x="722" y="63"/>
                    <a:pt x="691" y="44"/>
                  </a:cubicBezTo>
                  <a:cubicBezTo>
                    <a:pt x="643" y="15"/>
                    <a:pt x="587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2">
              <a:extLst>
                <a:ext uri="{FF2B5EF4-FFF2-40B4-BE49-F238E27FC236}">
                  <a16:creationId xmlns:a16="http://schemas.microsoft.com/office/drawing/2014/main" id="{ECEFB363-E962-5551-348E-4B498886EB37}"/>
                </a:ext>
              </a:extLst>
            </p:cNvPr>
            <p:cNvSpPr/>
            <p:nvPr/>
          </p:nvSpPr>
          <p:spPr>
            <a:xfrm>
              <a:off x="2640425" y="3885475"/>
              <a:ext cx="3225" cy="3200"/>
            </a:xfrm>
            <a:custGeom>
              <a:avLst/>
              <a:gdLst/>
              <a:ahLst/>
              <a:cxnLst/>
              <a:rect l="l" t="t" r="r" b="b"/>
              <a:pathLst>
                <a:path w="129" h="128" extrusionOk="0">
                  <a:moveTo>
                    <a:pt x="49" y="0"/>
                  </a:moveTo>
                  <a:cubicBezTo>
                    <a:pt x="26" y="0"/>
                    <a:pt x="7" y="18"/>
                    <a:pt x="3" y="40"/>
                  </a:cubicBezTo>
                  <a:cubicBezTo>
                    <a:pt x="1" y="62"/>
                    <a:pt x="7" y="85"/>
                    <a:pt x="22" y="101"/>
                  </a:cubicBezTo>
                  <a:cubicBezTo>
                    <a:pt x="36" y="116"/>
                    <a:pt x="55" y="126"/>
                    <a:pt x="77" y="128"/>
                  </a:cubicBezTo>
                  <a:cubicBezTo>
                    <a:pt x="101" y="124"/>
                    <a:pt x="122" y="105"/>
                    <a:pt x="125" y="81"/>
                  </a:cubicBezTo>
                  <a:lnTo>
                    <a:pt x="125" y="69"/>
                  </a:lnTo>
                  <a:cubicBezTo>
                    <a:pt x="128" y="51"/>
                    <a:pt x="123" y="32"/>
                    <a:pt x="111" y="19"/>
                  </a:cubicBezTo>
                  <a:cubicBezTo>
                    <a:pt x="98" y="8"/>
                    <a:pt x="82" y="2"/>
                    <a:pt x="66" y="2"/>
                  </a:cubicBezTo>
                  <a:cubicBezTo>
                    <a:pt x="64" y="2"/>
                    <a:pt x="62" y="2"/>
                    <a:pt x="60" y="2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2">
              <a:extLst>
                <a:ext uri="{FF2B5EF4-FFF2-40B4-BE49-F238E27FC236}">
                  <a16:creationId xmlns:a16="http://schemas.microsoft.com/office/drawing/2014/main" id="{017A89CE-71E7-3E62-AA9C-190999808CE2}"/>
                </a:ext>
              </a:extLst>
            </p:cNvPr>
            <p:cNvSpPr/>
            <p:nvPr/>
          </p:nvSpPr>
          <p:spPr>
            <a:xfrm>
              <a:off x="2637225" y="3888675"/>
              <a:ext cx="3125" cy="3000"/>
            </a:xfrm>
            <a:custGeom>
              <a:avLst/>
              <a:gdLst/>
              <a:ahLst/>
              <a:cxnLst/>
              <a:rect l="l" t="t" r="r" b="b"/>
              <a:pathLst>
                <a:path w="125" h="120" extrusionOk="0">
                  <a:moveTo>
                    <a:pt x="62" y="1"/>
                  </a:moveTo>
                  <a:cubicBezTo>
                    <a:pt x="60" y="1"/>
                    <a:pt x="58" y="1"/>
                    <a:pt x="56" y="1"/>
                  </a:cubicBezTo>
                  <a:cubicBezTo>
                    <a:pt x="30" y="3"/>
                    <a:pt x="8" y="22"/>
                    <a:pt x="5" y="47"/>
                  </a:cubicBezTo>
                  <a:cubicBezTo>
                    <a:pt x="0" y="65"/>
                    <a:pt x="5" y="84"/>
                    <a:pt x="16" y="100"/>
                  </a:cubicBezTo>
                  <a:cubicBezTo>
                    <a:pt x="28" y="113"/>
                    <a:pt x="43" y="119"/>
                    <a:pt x="59" y="119"/>
                  </a:cubicBezTo>
                  <a:cubicBezTo>
                    <a:pt x="60" y="119"/>
                    <a:pt x="62" y="119"/>
                    <a:pt x="64" y="119"/>
                  </a:cubicBezTo>
                  <a:cubicBezTo>
                    <a:pt x="92" y="117"/>
                    <a:pt x="116" y="97"/>
                    <a:pt x="121" y="70"/>
                  </a:cubicBezTo>
                  <a:cubicBezTo>
                    <a:pt x="124" y="52"/>
                    <a:pt x="119" y="33"/>
                    <a:pt x="107" y="19"/>
                  </a:cubicBezTo>
                  <a:cubicBezTo>
                    <a:pt x="95" y="7"/>
                    <a:pt x="79" y="1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2">
              <a:extLst>
                <a:ext uri="{FF2B5EF4-FFF2-40B4-BE49-F238E27FC236}">
                  <a16:creationId xmlns:a16="http://schemas.microsoft.com/office/drawing/2014/main" id="{605A82A0-7DBC-5621-3913-C69BB214AE1C}"/>
                </a:ext>
              </a:extLst>
            </p:cNvPr>
            <p:cNvSpPr/>
            <p:nvPr/>
          </p:nvSpPr>
          <p:spPr>
            <a:xfrm>
              <a:off x="2577275" y="3877950"/>
              <a:ext cx="18400" cy="8500"/>
            </a:xfrm>
            <a:custGeom>
              <a:avLst/>
              <a:gdLst/>
              <a:ahLst/>
              <a:cxnLst/>
              <a:rect l="l" t="t" r="r" b="b"/>
              <a:pathLst>
                <a:path w="736" h="340" extrusionOk="0">
                  <a:moveTo>
                    <a:pt x="203" y="0"/>
                  </a:moveTo>
                  <a:cubicBezTo>
                    <a:pt x="142" y="0"/>
                    <a:pt x="81" y="19"/>
                    <a:pt x="30" y="52"/>
                  </a:cubicBezTo>
                  <a:lnTo>
                    <a:pt x="30" y="50"/>
                  </a:lnTo>
                  <a:lnTo>
                    <a:pt x="30" y="50"/>
                  </a:lnTo>
                  <a:cubicBezTo>
                    <a:pt x="1" y="71"/>
                    <a:pt x="17" y="115"/>
                    <a:pt x="49" y="115"/>
                  </a:cubicBezTo>
                  <a:cubicBezTo>
                    <a:pt x="52" y="115"/>
                    <a:pt x="55" y="115"/>
                    <a:pt x="58" y="114"/>
                  </a:cubicBezTo>
                  <a:lnTo>
                    <a:pt x="60" y="114"/>
                  </a:lnTo>
                  <a:cubicBezTo>
                    <a:pt x="91" y="106"/>
                    <a:pt x="122" y="102"/>
                    <a:pt x="152" y="102"/>
                  </a:cubicBezTo>
                  <a:cubicBezTo>
                    <a:pt x="224" y="102"/>
                    <a:pt x="295" y="123"/>
                    <a:pt x="362" y="160"/>
                  </a:cubicBezTo>
                  <a:cubicBezTo>
                    <a:pt x="411" y="185"/>
                    <a:pt x="459" y="216"/>
                    <a:pt x="505" y="247"/>
                  </a:cubicBezTo>
                  <a:cubicBezTo>
                    <a:pt x="551" y="278"/>
                    <a:pt x="604" y="319"/>
                    <a:pt x="670" y="338"/>
                  </a:cubicBezTo>
                  <a:cubicBezTo>
                    <a:pt x="674" y="339"/>
                    <a:pt x="678" y="339"/>
                    <a:pt x="681" y="339"/>
                  </a:cubicBezTo>
                  <a:cubicBezTo>
                    <a:pt x="716" y="339"/>
                    <a:pt x="735" y="291"/>
                    <a:pt x="702" y="270"/>
                  </a:cubicBezTo>
                  <a:lnTo>
                    <a:pt x="701" y="270"/>
                  </a:lnTo>
                  <a:cubicBezTo>
                    <a:pt x="658" y="239"/>
                    <a:pt x="620" y="200"/>
                    <a:pt x="572" y="160"/>
                  </a:cubicBezTo>
                  <a:cubicBezTo>
                    <a:pt x="524" y="119"/>
                    <a:pt x="472" y="82"/>
                    <a:pt x="416" y="53"/>
                  </a:cubicBezTo>
                  <a:cubicBezTo>
                    <a:pt x="356" y="23"/>
                    <a:pt x="290" y="6"/>
                    <a:pt x="224" y="1"/>
                  </a:cubicBezTo>
                  <a:cubicBezTo>
                    <a:pt x="217" y="0"/>
                    <a:pt x="210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2">
              <a:extLst>
                <a:ext uri="{FF2B5EF4-FFF2-40B4-BE49-F238E27FC236}">
                  <a16:creationId xmlns:a16="http://schemas.microsoft.com/office/drawing/2014/main" id="{26225698-7A60-0DC7-EDA3-5F0885F6A7EC}"/>
                </a:ext>
              </a:extLst>
            </p:cNvPr>
            <p:cNvSpPr/>
            <p:nvPr/>
          </p:nvSpPr>
          <p:spPr>
            <a:xfrm>
              <a:off x="2596800" y="3886550"/>
              <a:ext cx="3250" cy="3150"/>
            </a:xfrm>
            <a:custGeom>
              <a:avLst/>
              <a:gdLst/>
              <a:ahLst/>
              <a:cxnLst/>
              <a:rect l="l" t="t" r="r" b="b"/>
              <a:pathLst>
                <a:path w="130" h="126" extrusionOk="0">
                  <a:moveTo>
                    <a:pt x="82" y="0"/>
                  </a:moveTo>
                  <a:cubicBezTo>
                    <a:pt x="81" y="0"/>
                    <a:pt x="80" y="0"/>
                    <a:pt x="79" y="0"/>
                  </a:cubicBezTo>
                  <a:lnTo>
                    <a:pt x="67" y="0"/>
                  </a:lnTo>
                  <a:cubicBezTo>
                    <a:pt x="48" y="0"/>
                    <a:pt x="31" y="7"/>
                    <a:pt x="17" y="19"/>
                  </a:cubicBezTo>
                  <a:cubicBezTo>
                    <a:pt x="5" y="34"/>
                    <a:pt x="1" y="53"/>
                    <a:pt x="5" y="70"/>
                  </a:cubicBezTo>
                  <a:lnTo>
                    <a:pt x="7" y="83"/>
                  </a:lnTo>
                  <a:cubicBezTo>
                    <a:pt x="10" y="107"/>
                    <a:pt x="31" y="126"/>
                    <a:pt x="56" y="126"/>
                  </a:cubicBezTo>
                  <a:cubicBezTo>
                    <a:pt x="77" y="124"/>
                    <a:pt x="98" y="115"/>
                    <a:pt x="110" y="97"/>
                  </a:cubicBezTo>
                  <a:cubicBezTo>
                    <a:pt x="123" y="80"/>
                    <a:pt x="129" y="59"/>
                    <a:pt x="126" y="37"/>
                  </a:cubicBezTo>
                  <a:cubicBezTo>
                    <a:pt x="122" y="16"/>
                    <a:pt x="103" y="0"/>
                    <a:pt x="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2">
              <a:extLst>
                <a:ext uri="{FF2B5EF4-FFF2-40B4-BE49-F238E27FC236}">
                  <a16:creationId xmlns:a16="http://schemas.microsoft.com/office/drawing/2014/main" id="{5697B430-06C3-878E-F65E-32935A633B83}"/>
                </a:ext>
              </a:extLst>
            </p:cNvPr>
            <p:cNvSpPr/>
            <p:nvPr/>
          </p:nvSpPr>
          <p:spPr>
            <a:xfrm>
              <a:off x="2600250" y="3889575"/>
              <a:ext cx="3125" cy="3000"/>
            </a:xfrm>
            <a:custGeom>
              <a:avLst/>
              <a:gdLst/>
              <a:ahLst/>
              <a:cxnLst/>
              <a:rect l="l" t="t" r="r" b="b"/>
              <a:pathLst>
                <a:path w="125" h="120" extrusionOk="0">
                  <a:moveTo>
                    <a:pt x="66" y="0"/>
                  </a:moveTo>
                  <a:cubicBezTo>
                    <a:pt x="47" y="0"/>
                    <a:pt x="30" y="8"/>
                    <a:pt x="17" y="21"/>
                  </a:cubicBezTo>
                  <a:cubicBezTo>
                    <a:pt x="6" y="35"/>
                    <a:pt x="1" y="54"/>
                    <a:pt x="6" y="72"/>
                  </a:cubicBezTo>
                  <a:cubicBezTo>
                    <a:pt x="12" y="100"/>
                    <a:pt x="36" y="119"/>
                    <a:pt x="65" y="119"/>
                  </a:cubicBezTo>
                  <a:cubicBezTo>
                    <a:pt x="84" y="119"/>
                    <a:pt x="101" y="111"/>
                    <a:pt x="112" y="95"/>
                  </a:cubicBezTo>
                  <a:cubicBezTo>
                    <a:pt x="122" y="81"/>
                    <a:pt x="125" y="61"/>
                    <a:pt x="122" y="43"/>
                  </a:cubicBezTo>
                  <a:cubicBezTo>
                    <a:pt x="115" y="18"/>
                    <a:pt x="93" y="0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2">
              <a:extLst>
                <a:ext uri="{FF2B5EF4-FFF2-40B4-BE49-F238E27FC236}">
                  <a16:creationId xmlns:a16="http://schemas.microsoft.com/office/drawing/2014/main" id="{C27A31E5-CE47-85DE-0E6C-796255388A43}"/>
                </a:ext>
              </a:extLst>
            </p:cNvPr>
            <p:cNvSpPr/>
            <p:nvPr/>
          </p:nvSpPr>
          <p:spPr>
            <a:xfrm>
              <a:off x="2662175" y="3760125"/>
              <a:ext cx="35000" cy="34500"/>
            </a:xfrm>
            <a:custGeom>
              <a:avLst/>
              <a:gdLst/>
              <a:ahLst/>
              <a:cxnLst/>
              <a:rect l="l" t="t" r="r" b="b"/>
              <a:pathLst>
                <a:path w="1400" h="1380" extrusionOk="0">
                  <a:moveTo>
                    <a:pt x="702" y="1"/>
                  </a:moveTo>
                  <a:cubicBezTo>
                    <a:pt x="696" y="1"/>
                    <a:pt x="690" y="1"/>
                    <a:pt x="684" y="1"/>
                  </a:cubicBezTo>
                  <a:cubicBezTo>
                    <a:pt x="302" y="11"/>
                    <a:pt x="0" y="327"/>
                    <a:pt x="10" y="707"/>
                  </a:cubicBezTo>
                  <a:cubicBezTo>
                    <a:pt x="19" y="1081"/>
                    <a:pt x="326" y="1379"/>
                    <a:pt x="700" y="1379"/>
                  </a:cubicBezTo>
                  <a:cubicBezTo>
                    <a:pt x="706" y="1379"/>
                    <a:pt x="711" y="1379"/>
                    <a:pt x="717" y="1379"/>
                  </a:cubicBezTo>
                  <a:cubicBezTo>
                    <a:pt x="1099" y="1370"/>
                    <a:pt x="1399" y="1055"/>
                    <a:pt x="1391" y="673"/>
                  </a:cubicBezTo>
                  <a:cubicBezTo>
                    <a:pt x="1382" y="299"/>
                    <a:pt x="1075" y="1"/>
                    <a:pt x="702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2">
              <a:extLst>
                <a:ext uri="{FF2B5EF4-FFF2-40B4-BE49-F238E27FC236}">
                  <a16:creationId xmlns:a16="http://schemas.microsoft.com/office/drawing/2014/main" id="{E85DB4F5-FE97-77C2-BB2E-F24CC383D02D}"/>
                </a:ext>
              </a:extLst>
            </p:cNvPr>
            <p:cNvSpPr/>
            <p:nvPr/>
          </p:nvSpPr>
          <p:spPr>
            <a:xfrm>
              <a:off x="2531800" y="3763225"/>
              <a:ext cx="36100" cy="34575"/>
            </a:xfrm>
            <a:custGeom>
              <a:avLst/>
              <a:gdLst/>
              <a:ahLst/>
              <a:cxnLst/>
              <a:rect l="l" t="t" r="r" b="b"/>
              <a:pathLst>
                <a:path w="1444" h="1383" extrusionOk="0">
                  <a:moveTo>
                    <a:pt x="747" y="1"/>
                  </a:moveTo>
                  <a:cubicBezTo>
                    <a:pt x="741" y="1"/>
                    <a:pt x="736" y="1"/>
                    <a:pt x="730" y="1"/>
                  </a:cubicBezTo>
                  <a:cubicBezTo>
                    <a:pt x="450" y="7"/>
                    <a:pt x="202" y="182"/>
                    <a:pt x="100" y="443"/>
                  </a:cubicBezTo>
                  <a:cubicBezTo>
                    <a:pt x="0" y="704"/>
                    <a:pt x="67" y="999"/>
                    <a:pt x="269" y="1192"/>
                  </a:cubicBezTo>
                  <a:cubicBezTo>
                    <a:pt x="401" y="1317"/>
                    <a:pt x="572" y="1383"/>
                    <a:pt x="745" y="1383"/>
                  </a:cubicBezTo>
                  <a:cubicBezTo>
                    <a:pt x="840" y="1383"/>
                    <a:pt x="935" y="1363"/>
                    <a:pt x="1025" y="1323"/>
                  </a:cubicBezTo>
                  <a:cubicBezTo>
                    <a:pt x="1281" y="1209"/>
                    <a:pt x="1443" y="953"/>
                    <a:pt x="1436" y="675"/>
                  </a:cubicBezTo>
                  <a:cubicBezTo>
                    <a:pt x="1426" y="299"/>
                    <a:pt x="1119" y="1"/>
                    <a:pt x="747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2">
              <a:extLst>
                <a:ext uri="{FF2B5EF4-FFF2-40B4-BE49-F238E27FC236}">
                  <a16:creationId xmlns:a16="http://schemas.microsoft.com/office/drawing/2014/main" id="{729EF1F1-5F43-DD42-0B16-C48433A73E3E}"/>
                </a:ext>
              </a:extLst>
            </p:cNvPr>
            <p:cNvSpPr/>
            <p:nvPr/>
          </p:nvSpPr>
          <p:spPr>
            <a:xfrm>
              <a:off x="2589325" y="3789350"/>
              <a:ext cx="55000" cy="18150"/>
            </a:xfrm>
            <a:custGeom>
              <a:avLst/>
              <a:gdLst/>
              <a:ahLst/>
              <a:cxnLst/>
              <a:rect l="l" t="t" r="r" b="b"/>
              <a:pathLst>
                <a:path w="2200" h="726" extrusionOk="0">
                  <a:moveTo>
                    <a:pt x="2087" y="1"/>
                  </a:moveTo>
                  <a:cubicBezTo>
                    <a:pt x="2067" y="1"/>
                    <a:pt x="2046" y="9"/>
                    <a:pt x="2028" y="27"/>
                  </a:cubicBezTo>
                  <a:lnTo>
                    <a:pt x="2026" y="29"/>
                  </a:lnTo>
                  <a:cubicBezTo>
                    <a:pt x="1904" y="153"/>
                    <a:pt x="1759" y="255"/>
                    <a:pt x="1598" y="325"/>
                  </a:cubicBezTo>
                  <a:cubicBezTo>
                    <a:pt x="1443" y="393"/>
                    <a:pt x="1276" y="428"/>
                    <a:pt x="1107" y="429"/>
                  </a:cubicBezTo>
                  <a:cubicBezTo>
                    <a:pt x="772" y="428"/>
                    <a:pt x="440" y="282"/>
                    <a:pt x="190" y="32"/>
                  </a:cubicBezTo>
                  <a:lnTo>
                    <a:pt x="188" y="30"/>
                  </a:lnTo>
                  <a:cubicBezTo>
                    <a:pt x="169" y="11"/>
                    <a:pt x="146" y="3"/>
                    <a:pt x="124" y="3"/>
                  </a:cubicBezTo>
                  <a:cubicBezTo>
                    <a:pt x="59" y="3"/>
                    <a:pt x="1" y="73"/>
                    <a:pt x="42" y="143"/>
                  </a:cubicBezTo>
                  <a:cubicBezTo>
                    <a:pt x="253" y="500"/>
                    <a:pt x="669" y="725"/>
                    <a:pt x="1094" y="725"/>
                  </a:cubicBezTo>
                  <a:cubicBezTo>
                    <a:pt x="1098" y="725"/>
                    <a:pt x="1103" y="725"/>
                    <a:pt x="1107" y="725"/>
                  </a:cubicBezTo>
                  <a:cubicBezTo>
                    <a:pt x="1322" y="724"/>
                    <a:pt x="1532" y="666"/>
                    <a:pt x="1718" y="561"/>
                  </a:cubicBezTo>
                  <a:cubicBezTo>
                    <a:pt x="1902" y="460"/>
                    <a:pt x="2055" y="312"/>
                    <a:pt x="2163" y="131"/>
                  </a:cubicBezTo>
                  <a:cubicBezTo>
                    <a:pt x="2199" y="66"/>
                    <a:pt x="2146" y="1"/>
                    <a:pt x="2087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4" name="Google Shape;3094;p52">
            <a:extLst>
              <a:ext uri="{FF2B5EF4-FFF2-40B4-BE49-F238E27FC236}">
                <a16:creationId xmlns:a16="http://schemas.microsoft.com/office/drawing/2014/main" id="{03ED254D-226F-4F64-88F2-E0B687DA4207}"/>
              </a:ext>
            </a:extLst>
          </p:cNvPr>
          <p:cNvGrpSpPr/>
          <p:nvPr/>
        </p:nvGrpSpPr>
        <p:grpSpPr>
          <a:xfrm rot="-179715">
            <a:off x="5514982" y="2974613"/>
            <a:ext cx="1908965" cy="2760984"/>
            <a:chOff x="430200" y="3381250"/>
            <a:chExt cx="521975" cy="754925"/>
          </a:xfrm>
        </p:grpSpPr>
        <p:sp>
          <p:nvSpPr>
            <p:cNvPr id="3095" name="Google Shape;3095;p52">
              <a:extLst>
                <a:ext uri="{FF2B5EF4-FFF2-40B4-BE49-F238E27FC236}">
                  <a16:creationId xmlns:a16="http://schemas.microsoft.com/office/drawing/2014/main" id="{DF9E5DB3-386C-B25D-ED8C-1A31E75CDD8E}"/>
                </a:ext>
              </a:extLst>
            </p:cNvPr>
            <p:cNvSpPr/>
            <p:nvPr/>
          </p:nvSpPr>
          <p:spPr>
            <a:xfrm>
              <a:off x="430200" y="3489350"/>
              <a:ext cx="521200" cy="646825"/>
            </a:xfrm>
            <a:custGeom>
              <a:avLst/>
              <a:gdLst/>
              <a:ahLst/>
              <a:cxnLst/>
              <a:rect l="l" t="t" r="r" b="b"/>
              <a:pathLst>
                <a:path w="20848" h="25873" extrusionOk="0">
                  <a:moveTo>
                    <a:pt x="10806" y="1"/>
                  </a:moveTo>
                  <a:cubicBezTo>
                    <a:pt x="8013" y="1"/>
                    <a:pt x="5667" y="2178"/>
                    <a:pt x="5498" y="5005"/>
                  </a:cubicBezTo>
                  <a:cubicBezTo>
                    <a:pt x="5405" y="6507"/>
                    <a:pt x="5957" y="7979"/>
                    <a:pt x="7012" y="9053"/>
                  </a:cubicBezTo>
                  <a:cubicBezTo>
                    <a:pt x="6097" y="8945"/>
                    <a:pt x="5170" y="8841"/>
                    <a:pt x="4249" y="8841"/>
                  </a:cubicBezTo>
                  <a:cubicBezTo>
                    <a:pt x="3461" y="8841"/>
                    <a:pt x="2676" y="8917"/>
                    <a:pt x="1907" y="9134"/>
                  </a:cubicBezTo>
                  <a:cubicBezTo>
                    <a:pt x="1493" y="9250"/>
                    <a:pt x="1082" y="9411"/>
                    <a:pt x="734" y="9699"/>
                  </a:cubicBezTo>
                  <a:cubicBezTo>
                    <a:pt x="387" y="9985"/>
                    <a:pt x="112" y="10416"/>
                    <a:pt x="60" y="10899"/>
                  </a:cubicBezTo>
                  <a:cubicBezTo>
                    <a:pt x="1" y="11452"/>
                    <a:pt x="241" y="12000"/>
                    <a:pt x="592" y="12379"/>
                  </a:cubicBezTo>
                  <a:cubicBezTo>
                    <a:pt x="942" y="12757"/>
                    <a:pt x="1392" y="12989"/>
                    <a:pt x="1843" y="13188"/>
                  </a:cubicBezTo>
                  <a:cubicBezTo>
                    <a:pt x="3066" y="13730"/>
                    <a:pt x="4371" y="14062"/>
                    <a:pt x="5704" y="14175"/>
                  </a:cubicBezTo>
                  <a:lnTo>
                    <a:pt x="5523" y="14164"/>
                  </a:lnTo>
                  <a:cubicBezTo>
                    <a:pt x="4442" y="16356"/>
                    <a:pt x="2411" y="22164"/>
                    <a:pt x="2283" y="22871"/>
                  </a:cubicBezTo>
                  <a:cubicBezTo>
                    <a:pt x="2212" y="23269"/>
                    <a:pt x="2144" y="23677"/>
                    <a:pt x="2279" y="24070"/>
                  </a:cubicBezTo>
                  <a:cubicBezTo>
                    <a:pt x="2484" y="24671"/>
                    <a:pt x="3237" y="25181"/>
                    <a:pt x="4067" y="25198"/>
                  </a:cubicBezTo>
                  <a:cubicBezTo>
                    <a:pt x="4084" y="25199"/>
                    <a:pt x="4101" y="25199"/>
                    <a:pt x="4118" y="25199"/>
                  </a:cubicBezTo>
                  <a:cubicBezTo>
                    <a:pt x="4951" y="25199"/>
                    <a:pt x="5642" y="24748"/>
                    <a:pt x="6179" y="24284"/>
                  </a:cubicBezTo>
                  <a:cubicBezTo>
                    <a:pt x="7171" y="23429"/>
                    <a:pt x="7941" y="22444"/>
                    <a:pt x="8680" y="21455"/>
                  </a:cubicBezTo>
                  <a:cubicBezTo>
                    <a:pt x="9111" y="20876"/>
                    <a:pt x="9535" y="20296"/>
                    <a:pt x="9950" y="19713"/>
                  </a:cubicBezTo>
                  <a:cubicBezTo>
                    <a:pt x="10293" y="20342"/>
                    <a:pt x="10643" y="20969"/>
                    <a:pt x="11004" y="21595"/>
                  </a:cubicBezTo>
                  <a:cubicBezTo>
                    <a:pt x="11619" y="22665"/>
                    <a:pt x="12263" y="23736"/>
                    <a:pt x="13146" y="24702"/>
                  </a:cubicBezTo>
                  <a:cubicBezTo>
                    <a:pt x="13634" y="25238"/>
                    <a:pt x="14283" y="25778"/>
                    <a:pt x="15135" y="25863"/>
                  </a:cubicBezTo>
                  <a:cubicBezTo>
                    <a:pt x="15204" y="25870"/>
                    <a:pt x="15273" y="25873"/>
                    <a:pt x="15342" y="25873"/>
                  </a:cubicBezTo>
                  <a:cubicBezTo>
                    <a:pt x="16091" y="25873"/>
                    <a:pt x="16791" y="25481"/>
                    <a:pt x="17044" y="24958"/>
                  </a:cubicBezTo>
                  <a:cubicBezTo>
                    <a:pt x="17225" y="24583"/>
                    <a:pt x="17206" y="24170"/>
                    <a:pt x="17182" y="23766"/>
                  </a:cubicBezTo>
                  <a:cubicBezTo>
                    <a:pt x="17141" y="23049"/>
                    <a:pt x="15820" y="17039"/>
                    <a:pt x="15009" y="14734"/>
                  </a:cubicBezTo>
                  <a:lnTo>
                    <a:pt x="14850" y="14725"/>
                  </a:lnTo>
                  <a:lnTo>
                    <a:pt x="14850" y="14725"/>
                  </a:lnTo>
                  <a:cubicBezTo>
                    <a:pt x="14994" y="14730"/>
                    <a:pt x="15137" y="14732"/>
                    <a:pt x="15281" y="14732"/>
                  </a:cubicBezTo>
                  <a:cubicBezTo>
                    <a:pt x="16473" y="14732"/>
                    <a:pt x="17660" y="14556"/>
                    <a:pt x="18802" y="14208"/>
                  </a:cubicBezTo>
                  <a:cubicBezTo>
                    <a:pt x="19273" y="14065"/>
                    <a:pt x="19746" y="13887"/>
                    <a:pt x="20140" y="13553"/>
                  </a:cubicBezTo>
                  <a:cubicBezTo>
                    <a:pt x="20533" y="13221"/>
                    <a:pt x="20838" y="12706"/>
                    <a:pt x="20846" y="12148"/>
                  </a:cubicBezTo>
                  <a:cubicBezTo>
                    <a:pt x="20848" y="11662"/>
                    <a:pt x="20627" y="11202"/>
                    <a:pt x="20317" y="10876"/>
                  </a:cubicBezTo>
                  <a:cubicBezTo>
                    <a:pt x="20009" y="10549"/>
                    <a:pt x="19618" y="10341"/>
                    <a:pt x="19222" y="10176"/>
                  </a:cubicBezTo>
                  <a:cubicBezTo>
                    <a:pt x="17613" y="9505"/>
                    <a:pt x="15855" y="9487"/>
                    <a:pt x="14134" y="9482"/>
                  </a:cubicBezTo>
                  <a:cubicBezTo>
                    <a:pt x="15313" y="8543"/>
                    <a:pt x="16036" y="7147"/>
                    <a:pt x="16125" y="5644"/>
                  </a:cubicBezTo>
                  <a:cubicBezTo>
                    <a:pt x="16302" y="2708"/>
                    <a:pt x="14065" y="187"/>
                    <a:pt x="11131" y="10"/>
                  </a:cubicBezTo>
                  <a:cubicBezTo>
                    <a:pt x="11022" y="4"/>
                    <a:pt x="10914" y="1"/>
                    <a:pt x="1080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2">
              <a:extLst>
                <a:ext uri="{FF2B5EF4-FFF2-40B4-BE49-F238E27FC236}">
                  <a16:creationId xmlns:a16="http://schemas.microsoft.com/office/drawing/2014/main" id="{A24FD7C4-C4EE-8376-EAD0-E58099F6E30D}"/>
                </a:ext>
              </a:extLst>
            </p:cNvPr>
            <p:cNvSpPr/>
            <p:nvPr/>
          </p:nvSpPr>
          <p:spPr>
            <a:xfrm>
              <a:off x="430925" y="3477425"/>
              <a:ext cx="521250" cy="646875"/>
            </a:xfrm>
            <a:custGeom>
              <a:avLst/>
              <a:gdLst/>
              <a:ahLst/>
              <a:cxnLst/>
              <a:rect l="l" t="t" r="r" b="b"/>
              <a:pathLst>
                <a:path w="20850" h="25875" extrusionOk="0">
                  <a:moveTo>
                    <a:pt x="10806" y="1"/>
                  </a:moveTo>
                  <a:cubicBezTo>
                    <a:pt x="8013" y="1"/>
                    <a:pt x="5667" y="2179"/>
                    <a:pt x="5497" y="5005"/>
                  </a:cubicBezTo>
                  <a:cubicBezTo>
                    <a:pt x="5405" y="6509"/>
                    <a:pt x="5957" y="7979"/>
                    <a:pt x="7012" y="9053"/>
                  </a:cubicBezTo>
                  <a:cubicBezTo>
                    <a:pt x="6096" y="8946"/>
                    <a:pt x="5170" y="8841"/>
                    <a:pt x="4249" y="8841"/>
                  </a:cubicBezTo>
                  <a:cubicBezTo>
                    <a:pt x="3460" y="8841"/>
                    <a:pt x="2676" y="8918"/>
                    <a:pt x="1906" y="9134"/>
                  </a:cubicBezTo>
                  <a:cubicBezTo>
                    <a:pt x="1493" y="9252"/>
                    <a:pt x="1081" y="9411"/>
                    <a:pt x="733" y="9699"/>
                  </a:cubicBezTo>
                  <a:cubicBezTo>
                    <a:pt x="387" y="9986"/>
                    <a:pt x="112" y="10416"/>
                    <a:pt x="59" y="10899"/>
                  </a:cubicBezTo>
                  <a:cubicBezTo>
                    <a:pt x="0" y="11454"/>
                    <a:pt x="241" y="12000"/>
                    <a:pt x="592" y="12379"/>
                  </a:cubicBezTo>
                  <a:cubicBezTo>
                    <a:pt x="943" y="12757"/>
                    <a:pt x="1391" y="12991"/>
                    <a:pt x="1843" y="13189"/>
                  </a:cubicBezTo>
                  <a:cubicBezTo>
                    <a:pt x="3065" y="13730"/>
                    <a:pt x="4370" y="14064"/>
                    <a:pt x="5702" y="14177"/>
                  </a:cubicBezTo>
                  <a:lnTo>
                    <a:pt x="5521" y="14165"/>
                  </a:lnTo>
                  <a:cubicBezTo>
                    <a:pt x="4439" y="16356"/>
                    <a:pt x="2409" y="22164"/>
                    <a:pt x="2281" y="22873"/>
                  </a:cubicBezTo>
                  <a:cubicBezTo>
                    <a:pt x="2210" y="23270"/>
                    <a:pt x="2140" y="23677"/>
                    <a:pt x="2275" y="24071"/>
                  </a:cubicBezTo>
                  <a:cubicBezTo>
                    <a:pt x="2482" y="24671"/>
                    <a:pt x="3235" y="25181"/>
                    <a:pt x="4063" y="25198"/>
                  </a:cubicBezTo>
                  <a:cubicBezTo>
                    <a:pt x="4081" y="25199"/>
                    <a:pt x="4098" y="25199"/>
                    <a:pt x="4115" y="25199"/>
                  </a:cubicBezTo>
                  <a:cubicBezTo>
                    <a:pt x="4947" y="25199"/>
                    <a:pt x="5640" y="24749"/>
                    <a:pt x="6177" y="24284"/>
                  </a:cubicBezTo>
                  <a:cubicBezTo>
                    <a:pt x="7169" y="23431"/>
                    <a:pt x="7937" y="22444"/>
                    <a:pt x="8676" y="21455"/>
                  </a:cubicBezTo>
                  <a:cubicBezTo>
                    <a:pt x="9109" y="20878"/>
                    <a:pt x="9533" y="20298"/>
                    <a:pt x="9948" y="19714"/>
                  </a:cubicBezTo>
                  <a:cubicBezTo>
                    <a:pt x="10290" y="20344"/>
                    <a:pt x="10641" y="20970"/>
                    <a:pt x="11000" y="21595"/>
                  </a:cubicBezTo>
                  <a:cubicBezTo>
                    <a:pt x="11617" y="22666"/>
                    <a:pt x="12261" y="23736"/>
                    <a:pt x="13143" y="24704"/>
                  </a:cubicBezTo>
                  <a:cubicBezTo>
                    <a:pt x="13631" y="25240"/>
                    <a:pt x="14279" y="25780"/>
                    <a:pt x="15133" y="25864"/>
                  </a:cubicBezTo>
                  <a:cubicBezTo>
                    <a:pt x="15202" y="25871"/>
                    <a:pt x="15271" y="25875"/>
                    <a:pt x="15340" y="25875"/>
                  </a:cubicBezTo>
                  <a:cubicBezTo>
                    <a:pt x="16089" y="25875"/>
                    <a:pt x="16789" y="25482"/>
                    <a:pt x="17042" y="24958"/>
                  </a:cubicBezTo>
                  <a:cubicBezTo>
                    <a:pt x="17223" y="24585"/>
                    <a:pt x="17203" y="24170"/>
                    <a:pt x="17180" y="23768"/>
                  </a:cubicBezTo>
                  <a:cubicBezTo>
                    <a:pt x="17139" y="23051"/>
                    <a:pt x="15818" y="17041"/>
                    <a:pt x="15007" y="14734"/>
                  </a:cubicBezTo>
                  <a:lnTo>
                    <a:pt x="14848" y="14725"/>
                  </a:lnTo>
                  <a:lnTo>
                    <a:pt x="14848" y="14725"/>
                  </a:lnTo>
                  <a:cubicBezTo>
                    <a:pt x="14996" y="14730"/>
                    <a:pt x="15143" y="14733"/>
                    <a:pt x="15290" y="14733"/>
                  </a:cubicBezTo>
                  <a:cubicBezTo>
                    <a:pt x="16479" y="14733"/>
                    <a:pt x="17661" y="14556"/>
                    <a:pt x="18798" y="14208"/>
                  </a:cubicBezTo>
                  <a:cubicBezTo>
                    <a:pt x="19269" y="14065"/>
                    <a:pt x="19744" y="13889"/>
                    <a:pt x="20137" y="13555"/>
                  </a:cubicBezTo>
                  <a:cubicBezTo>
                    <a:pt x="20531" y="13223"/>
                    <a:pt x="20836" y="12706"/>
                    <a:pt x="20843" y="12150"/>
                  </a:cubicBezTo>
                  <a:cubicBezTo>
                    <a:pt x="20849" y="11663"/>
                    <a:pt x="20626" y="11202"/>
                    <a:pt x="20317" y="10877"/>
                  </a:cubicBezTo>
                  <a:cubicBezTo>
                    <a:pt x="20008" y="10551"/>
                    <a:pt x="19617" y="10341"/>
                    <a:pt x="19221" y="10176"/>
                  </a:cubicBezTo>
                  <a:cubicBezTo>
                    <a:pt x="17613" y="9506"/>
                    <a:pt x="15855" y="9487"/>
                    <a:pt x="14133" y="9483"/>
                  </a:cubicBezTo>
                  <a:cubicBezTo>
                    <a:pt x="15313" y="8543"/>
                    <a:pt x="16036" y="7148"/>
                    <a:pt x="16125" y="5644"/>
                  </a:cubicBezTo>
                  <a:cubicBezTo>
                    <a:pt x="16301" y="2710"/>
                    <a:pt x="14065" y="187"/>
                    <a:pt x="11131" y="11"/>
                  </a:cubicBezTo>
                  <a:cubicBezTo>
                    <a:pt x="11022" y="4"/>
                    <a:pt x="10914" y="1"/>
                    <a:pt x="10806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2">
              <a:extLst>
                <a:ext uri="{FF2B5EF4-FFF2-40B4-BE49-F238E27FC236}">
                  <a16:creationId xmlns:a16="http://schemas.microsoft.com/office/drawing/2014/main" id="{23B1461E-0615-4881-6E1B-2049CB639C5D}"/>
                </a:ext>
              </a:extLst>
            </p:cNvPr>
            <p:cNvSpPr/>
            <p:nvPr/>
          </p:nvSpPr>
          <p:spPr>
            <a:xfrm>
              <a:off x="523725" y="3381250"/>
              <a:ext cx="314675" cy="186725"/>
            </a:xfrm>
            <a:custGeom>
              <a:avLst/>
              <a:gdLst/>
              <a:ahLst/>
              <a:cxnLst/>
              <a:rect l="l" t="t" r="r" b="b"/>
              <a:pathLst>
                <a:path w="12587" h="7469" extrusionOk="0">
                  <a:moveTo>
                    <a:pt x="6773" y="0"/>
                  </a:moveTo>
                  <a:cubicBezTo>
                    <a:pt x="5462" y="0"/>
                    <a:pt x="3824" y="474"/>
                    <a:pt x="2095" y="2173"/>
                  </a:cubicBezTo>
                  <a:cubicBezTo>
                    <a:pt x="712" y="3532"/>
                    <a:pt x="0" y="5542"/>
                    <a:pt x="210" y="7469"/>
                  </a:cubicBezTo>
                  <a:cubicBezTo>
                    <a:pt x="661" y="7286"/>
                    <a:pt x="917" y="6812"/>
                    <a:pt x="1087" y="6356"/>
                  </a:cubicBezTo>
                  <a:cubicBezTo>
                    <a:pt x="1259" y="5900"/>
                    <a:pt x="1389" y="5407"/>
                    <a:pt x="1723" y="5053"/>
                  </a:cubicBezTo>
                  <a:cubicBezTo>
                    <a:pt x="1834" y="4935"/>
                    <a:pt x="2010" y="4844"/>
                    <a:pt x="2162" y="4844"/>
                  </a:cubicBezTo>
                  <a:cubicBezTo>
                    <a:pt x="2255" y="4844"/>
                    <a:pt x="2339" y="4878"/>
                    <a:pt x="2392" y="4961"/>
                  </a:cubicBezTo>
                  <a:cubicBezTo>
                    <a:pt x="2442" y="5035"/>
                    <a:pt x="2448" y="5129"/>
                    <a:pt x="2448" y="5220"/>
                  </a:cubicBezTo>
                  <a:cubicBezTo>
                    <a:pt x="2445" y="5579"/>
                    <a:pt x="2359" y="5933"/>
                    <a:pt x="2197" y="6255"/>
                  </a:cubicBezTo>
                  <a:lnTo>
                    <a:pt x="12470" y="6428"/>
                  </a:lnTo>
                  <a:cubicBezTo>
                    <a:pt x="12470" y="6428"/>
                    <a:pt x="12586" y="2087"/>
                    <a:pt x="9558" y="702"/>
                  </a:cubicBezTo>
                  <a:cubicBezTo>
                    <a:pt x="9186" y="533"/>
                    <a:pt x="8163" y="0"/>
                    <a:pt x="6773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2">
              <a:extLst>
                <a:ext uri="{FF2B5EF4-FFF2-40B4-BE49-F238E27FC236}">
                  <a16:creationId xmlns:a16="http://schemas.microsoft.com/office/drawing/2014/main" id="{AB9CB1BC-C846-8A10-0404-4C6F1DF2E6A2}"/>
                </a:ext>
              </a:extLst>
            </p:cNvPr>
            <p:cNvSpPr/>
            <p:nvPr/>
          </p:nvSpPr>
          <p:spPr>
            <a:xfrm>
              <a:off x="559150" y="3489750"/>
              <a:ext cx="306025" cy="96350"/>
            </a:xfrm>
            <a:custGeom>
              <a:avLst/>
              <a:gdLst/>
              <a:ahLst/>
              <a:cxnLst/>
              <a:rect l="l" t="t" r="r" b="b"/>
              <a:pathLst>
                <a:path w="12241" h="3854" extrusionOk="0">
                  <a:moveTo>
                    <a:pt x="5759" y="1"/>
                  </a:moveTo>
                  <a:cubicBezTo>
                    <a:pt x="4184" y="1"/>
                    <a:pt x="2578" y="318"/>
                    <a:pt x="1420" y="1047"/>
                  </a:cubicBezTo>
                  <a:cubicBezTo>
                    <a:pt x="1420" y="1047"/>
                    <a:pt x="1" y="1975"/>
                    <a:pt x="252" y="2806"/>
                  </a:cubicBezTo>
                  <a:lnTo>
                    <a:pt x="568" y="3348"/>
                  </a:lnTo>
                  <a:cubicBezTo>
                    <a:pt x="568" y="3348"/>
                    <a:pt x="2637" y="2043"/>
                    <a:pt x="5477" y="2043"/>
                  </a:cubicBezTo>
                  <a:cubicBezTo>
                    <a:pt x="6796" y="2043"/>
                    <a:pt x="8281" y="2324"/>
                    <a:pt x="9802" y="3148"/>
                  </a:cubicBezTo>
                  <a:cubicBezTo>
                    <a:pt x="9802" y="3148"/>
                    <a:pt x="10670" y="3582"/>
                    <a:pt x="10937" y="3854"/>
                  </a:cubicBezTo>
                  <a:cubicBezTo>
                    <a:pt x="10937" y="3854"/>
                    <a:pt x="12240" y="2725"/>
                    <a:pt x="10549" y="1285"/>
                  </a:cubicBezTo>
                  <a:cubicBezTo>
                    <a:pt x="9612" y="488"/>
                    <a:pt x="7710" y="1"/>
                    <a:pt x="57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2">
              <a:extLst>
                <a:ext uri="{FF2B5EF4-FFF2-40B4-BE49-F238E27FC236}">
                  <a16:creationId xmlns:a16="http://schemas.microsoft.com/office/drawing/2014/main" id="{C42C5E02-E45C-40A0-0E8D-764DCD11209B}"/>
                </a:ext>
              </a:extLst>
            </p:cNvPr>
            <p:cNvSpPr/>
            <p:nvPr/>
          </p:nvSpPr>
          <p:spPr>
            <a:xfrm>
              <a:off x="509525" y="3547325"/>
              <a:ext cx="43850" cy="41625"/>
            </a:xfrm>
            <a:custGeom>
              <a:avLst/>
              <a:gdLst/>
              <a:ahLst/>
              <a:cxnLst/>
              <a:rect l="l" t="t" r="r" b="b"/>
              <a:pathLst>
                <a:path w="1754" h="1665" extrusionOk="0">
                  <a:moveTo>
                    <a:pt x="895" y="1"/>
                  </a:moveTo>
                  <a:cubicBezTo>
                    <a:pt x="579" y="1"/>
                    <a:pt x="287" y="182"/>
                    <a:pt x="148" y="468"/>
                  </a:cubicBezTo>
                  <a:cubicBezTo>
                    <a:pt x="1" y="772"/>
                    <a:pt x="50" y="1133"/>
                    <a:pt x="274" y="1385"/>
                  </a:cubicBezTo>
                  <a:cubicBezTo>
                    <a:pt x="434" y="1566"/>
                    <a:pt x="662" y="1665"/>
                    <a:pt x="896" y="1665"/>
                  </a:cubicBezTo>
                  <a:cubicBezTo>
                    <a:pt x="987" y="1665"/>
                    <a:pt x="1078" y="1650"/>
                    <a:pt x="1167" y="1619"/>
                  </a:cubicBezTo>
                  <a:cubicBezTo>
                    <a:pt x="1487" y="1509"/>
                    <a:pt x="1706" y="1219"/>
                    <a:pt x="1727" y="883"/>
                  </a:cubicBezTo>
                  <a:cubicBezTo>
                    <a:pt x="1754" y="424"/>
                    <a:pt x="1406" y="30"/>
                    <a:pt x="946" y="3"/>
                  </a:cubicBezTo>
                  <a:cubicBezTo>
                    <a:pt x="929" y="2"/>
                    <a:pt x="912" y="1"/>
                    <a:pt x="8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2">
              <a:extLst>
                <a:ext uri="{FF2B5EF4-FFF2-40B4-BE49-F238E27FC236}">
                  <a16:creationId xmlns:a16="http://schemas.microsoft.com/office/drawing/2014/main" id="{92C2FF8C-6901-716B-BC92-2F03CAF204EF}"/>
                </a:ext>
              </a:extLst>
            </p:cNvPr>
            <p:cNvSpPr/>
            <p:nvPr/>
          </p:nvSpPr>
          <p:spPr>
            <a:xfrm>
              <a:off x="882475" y="3726175"/>
              <a:ext cx="27575" cy="110300"/>
            </a:xfrm>
            <a:custGeom>
              <a:avLst/>
              <a:gdLst/>
              <a:ahLst/>
              <a:cxnLst/>
              <a:rect l="l" t="t" r="r" b="b"/>
              <a:pathLst>
                <a:path w="1103" h="4412" extrusionOk="0">
                  <a:moveTo>
                    <a:pt x="578" y="1818"/>
                  </a:moveTo>
                  <a:lnTo>
                    <a:pt x="578" y="1820"/>
                  </a:lnTo>
                  <a:lnTo>
                    <a:pt x="577" y="1823"/>
                  </a:lnTo>
                  <a:lnTo>
                    <a:pt x="577" y="1823"/>
                  </a:lnTo>
                  <a:cubicBezTo>
                    <a:pt x="577" y="1821"/>
                    <a:pt x="577" y="1820"/>
                    <a:pt x="578" y="1818"/>
                  </a:cubicBezTo>
                  <a:close/>
                  <a:moveTo>
                    <a:pt x="576" y="1829"/>
                  </a:moveTo>
                  <a:lnTo>
                    <a:pt x="576" y="1831"/>
                  </a:lnTo>
                  <a:cubicBezTo>
                    <a:pt x="576" y="1831"/>
                    <a:pt x="576" y="1832"/>
                    <a:pt x="576" y="1832"/>
                  </a:cubicBezTo>
                  <a:cubicBezTo>
                    <a:pt x="576" y="1832"/>
                    <a:pt x="576" y="1830"/>
                    <a:pt x="576" y="1829"/>
                  </a:cubicBezTo>
                  <a:close/>
                  <a:moveTo>
                    <a:pt x="310" y="0"/>
                  </a:moveTo>
                  <a:cubicBezTo>
                    <a:pt x="256" y="0"/>
                    <a:pt x="201" y="29"/>
                    <a:pt x="175" y="94"/>
                  </a:cubicBezTo>
                  <a:cubicBezTo>
                    <a:pt x="175" y="94"/>
                    <a:pt x="169" y="111"/>
                    <a:pt x="156" y="143"/>
                  </a:cubicBezTo>
                  <a:cubicBezTo>
                    <a:pt x="137" y="202"/>
                    <a:pt x="125" y="262"/>
                    <a:pt x="120" y="324"/>
                  </a:cubicBezTo>
                  <a:cubicBezTo>
                    <a:pt x="110" y="524"/>
                    <a:pt x="148" y="723"/>
                    <a:pt x="228" y="906"/>
                  </a:cubicBezTo>
                  <a:cubicBezTo>
                    <a:pt x="279" y="1022"/>
                    <a:pt x="336" y="1121"/>
                    <a:pt x="393" y="1225"/>
                  </a:cubicBezTo>
                  <a:cubicBezTo>
                    <a:pt x="449" y="1326"/>
                    <a:pt x="498" y="1429"/>
                    <a:pt x="539" y="1535"/>
                  </a:cubicBezTo>
                  <a:cubicBezTo>
                    <a:pt x="576" y="1636"/>
                    <a:pt x="590" y="1729"/>
                    <a:pt x="578" y="1812"/>
                  </a:cubicBezTo>
                  <a:lnTo>
                    <a:pt x="576" y="1826"/>
                  </a:lnTo>
                  <a:lnTo>
                    <a:pt x="574" y="1833"/>
                  </a:lnTo>
                  <a:lnTo>
                    <a:pt x="562" y="1884"/>
                  </a:lnTo>
                  <a:cubicBezTo>
                    <a:pt x="554" y="1917"/>
                    <a:pt x="546" y="1920"/>
                    <a:pt x="541" y="1941"/>
                  </a:cubicBezTo>
                  <a:cubicBezTo>
                    <a:pt x="516" y="1990"/>
                    <a:pt x="489" y="2039"/>
                    <a:pt x="457" y="2085"/>
                  </a:cubicBezTo>
                  <a:cubicBezTo>
                    <a:pt x="390" y="2187"/>
                    <a:pt x="304" y="2298"/>
                    <a:pt x="218" y="2421"/>
                  </a:cubicBezTo>
                  <a:cubicBezTo>
                    <a:pt x="134" y="2545"/>
                    <a:pt x="43" y="2699"/>
                    <a:pt x="15" y="2893"/>
                  </a:cubicBezTo>
                  <a:cubicBezTo>
                    <a:pt x="1" y="2990"/>
                    <a:pt x="5" y="3088"/>
                    <a:pt x="29" y="3184"/>
                  </a:cubicBezTo>
                  <a:cubicBezTo>
                    <a:pt x="34" y="3206"/>
                    <a:pt x="42" y="3227"/>
                    <a:pt x="50" y="3247"/>
                  </a:cubicBezTo>
                  <a:cubicBezTo>
                    <a:pt x="59" y="3274"/>
                    <a:pt x="69" y="3293"/>
                    <a:pt x="77" y="3314"/>
                  </a:cubicBezTo>
                  <a:cubicBezTo>
                    <a:pt x="96" y="3349"/>
                    <a:pt x="115" y="3386"/>
                    <a:pt x="137" y="3419"/>
                  </a:cubicBezTo>
                  <a:cubicBezTo>
                    <a:pt x="221" y="3545"/>
                    <a:pt x="293" y="3618"/>
                    <a:pt x="338" y="3688"/>
                  </a:cubicBezTo>
                  <a:cubicBezTo>
                    <a:pt x="377" y="3750"/>
                    <a:pt x="407" y="3815"/>
                    <a:pt x="430" y="3885"/>
                  </a:cubicBezTo>
                  <a:cubicBezTo>
                    <a:pt x="446" y="3942"/>
                    <a:pt x="455" y="4002"/>
                    <a:pt x="458" y="4063"/>
                  </a:cubicBezTo>
                  <a:cubicBezTo>
                    <a:pt x="463" y="4117"/>
                    <a:pt x="463" y="4171"/>
                    <a:pt x="458" y="4227"/>
                  </a:cubicBezTo>
                  <a:lnTo>
                    <a:pt x="458" y="4231"/>
                  </a:lnTo>
                  <a:cubicBezTo>
                    <a:pt x="449" y="4314"/>
                    <a:pt x="504" y="4392"/>
                    <a:pt x="587" y="4408"/>
                  </a:cubicBezTo>
                  <a:cubicBezTo>
                    <a:pt x="598" y="4410"/>
                    <a:pt x="609" y="4411"/>
                    <a:pt x="621" y="4411"/>
                  </a:cubicBezTo>
                  <a:cubicBezTo>
                    <a:pt x="691" y="4411"/>
                    <a:pt x="754" y="4365"/>
                    <a:pt x="775" y="4295"/>
                  </a:cubicBezTo>
                  <a:lnTo>
                    <a:pt x="791" y="4239"/>
                  </a:lnTo>
                  <a:cubicBezTo>
                    <a:pt x="806" y="4185"/>
                    <a:pt x="816" y="4131"/>
                    <a:pt x="822" y="4076"/>
                  </a:cubicBezTo>
                  <a:cubicBezTo>
                    <a:pt x="835" y="3934"/>
                    <a:pt x="843" y="3715"/>
                    <a:pt x="721" y="3468"/>
                  </a:cubicBezTo>
                  <a:cubicBezTo>
                    <a:pt x="663" y="3352"/>
                    <a:pt x="585" y="3254"/>
                    <a:pt x="543" y="3171"/>
                  </a:cubicBezTo>
                  <a:cubicBezTo>
                    <a:pt x="498" y="3090"/>
                    <a:pt x="493" y="3041"/>
                    <a:pt x="506" y="2972"/>
                  </a:cubicBezTo>
                  <a:cubicBezTo>
                    <a:pt x="519" y="2906"/>
                    <a:pt x="570" y="2817"/>
                    <a:pt x="641" y="2713"/>
                  </a:cubicBezTo>
                  <a:cubicBezTo>
                    <a:pt x="711" y="2612"/>
                    <a:pt x="803" y="2500"/>
                    <a:pt x="891" y="2367"/>
                  </a:cubicBezTo>
                  <a:cubicBezTo>
                    <a:pt x="935" y="2295"/>
                    <a:pt x="975" y="2221"/>
                    <a:pt x="1010" y="2144"/>
                  </a:cubicBezTo>
                  <a:cubicBezTo>
                    <a:pt x="1027" y="2098"/>
                    <a:pt x="1043" y="2050"/>
                    <a:pt x="1056" y="2003"/>
                  </a:cubicBezTo>
                  <a:lnTo>
                    <a:pt x="1069" y="1952"/>
                  </a:lnTo>
                  <a:lnTo>
                    <a:pt x="1070" y="1939"/>
                  </a:lnTo>
                  <a:lnTo>
                    <a:pt x="1075" y="1915"/>
                  </a:lnTo>
                  <a:lnTo>
                    <a:pt x="1075" y="1907"/>
                  </a:lnTo>
                  <a:lnTo>
                    <a:pt x="1080" y="1871"/>
                  </a:lnTo>
                  <a:cubicBezTo>
                    <a:pt x="1102" y="1677"/>
                    <a:pt x="1051" y="1499"/>
                    <a:pt x="989" y="1354"/>
                  </a:cubicBezTo>
                  <a:cubicBezTo>
                    <a:pt x="927" y="1210"/>
                    <a:pt x="848" y="1094"/>
                    <a:pt x="781" y="992"/>
                  </a:cubicBezTo>
                  <a:cubicBezTo>
                    <a:pt x="714" y="888"/>
                    <a:pt x="646" y="796"/>
                    <a:pt x="603" y="723"/>
                  </a:cubicBezTo>
                  <a:cubicBezTo>
                    <a:pt x="511" y="566"/>
                    <a:pt x="465" y="421"/>
                    <a:pt x="457" y="326"/>
                  </a:cubicBezTo>
                  <a:cubicBezTo>
                    <a:pt x="452" y="278"/>
                    <a:pt x="452" y="242"/>
                    <a:pt x="452" y="224"/>
                  </a:cubicBezTo>
                  <a:cubicBezTo>
                    <a:pt x="457" y="192"/>
                    <a:pt x="458" y="175"/>
                    <a:pt x="458" y="175"/>
                  </a:cubicBezTo>
                  <a:lnTo>
                    <a:pt x="462" y="172"/>
                  </a:lnTo>
                  <a:cubicBezTo>
                    <a:pt x="477" y="66"/>
                    <a:pt x="393" y="0"/>
                    <a:pt x="310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2">
              <a:extLst>
                <a:ext uri="{FF2B5EF4-FFF2-40B4-BE49-F238E27FC236}">
                  <a16:creationId xmlns:a16="http://schemas.microsoft.com/office/drawing/2014/main" id="{C0F4284D-21A6-43B4-8DE7-1F91B2F9C62B}"/>
                </a:ext>
              </a:extLst>
            </p:cNvPr>
            <p:cNvSpPr/>
            <p:nvPr/>
          </p:nvSpPr>
          <p:spPr>
            <a:xfrm>
              <a:off x="856300" y="3722725"/>
              <a:ext cx="27275" cy="116375"/>
            </a:xfrm>
            <a:custGeom>
              <a:avLst/>
              <a:gdLst/>
              <a:ahLst/>
              <a:cxnLst/>
              <a:rect l="l" t="t" r="r" b="b"/>
              <a:pathLst>
                <a:path w="1091" h="4655" extrusionOk="0">
                  <a:moveTo>
                    <a:pt x="585" y="1819"/>
                  </a:moveTo>
                  <a:cubicBezTo>
                    <a:pt x="585" y="1819"/>
                    <a:pt x="585" y="1819"/>
                    <a:pt x="585" y="1820"/>
                  </a:cubicBezTo>
                  <a:lnTo>
                    <a:pt x="584" y="1824"/>
                  </a:lnTo>
                  <a:lnTo>
                    <a:pt x="584" y="1824"/>
                  </a:lnTo>
                  <a:cubicBezTo>
                    <a:pt x="584" y="1821"/>
                    <a:pt x="585" y="1819"/>
                    <a:pt x="585" y="1819"/>
                  </a:cubicBezTo>
                  <a:close/>
                  <a:moveTo>
                    <a:pt x="316" y="1"/>
                  </a:moveTo>
                  <a:cubicBezTo>
                    <a:pt x="265" y="1"/>
                    <a:pt x="214" y="26"/>
                    <a:pt x="186" y="85"/>
                  </a:cubicBezTo>
                  <a:lnTo>
                    <a:pt x="180" y="98"/>
                  </a:lnTo>
                  <a:cubicBezTo>
                    <a:pt x="180" y="98"/>
                    <a:pt x="173" y="112"/>
                    <a:pt x="161" y="151"/>
                  </a:cubicBezTo>
                  <a:cubicBezTo>
                    <a:pt x="140" y="213"/>
                    <a:pt x="129" y="276"/>
                    <a:pt x="126" y="341"/>
                  </a:cubicBezTo>
                  <a:cubicBezTo>
                    <a:pt x="119" y="551"/>
                    <a:pt x="164" y="761"/>
                    <a:pt x="254" y="950"/>
                  </a:cubicBezTo>
                  <a:cubicBezTo>
                    <a:pt x="310" y="1068"/>
                    <a:pt x="367" y="1168"/>
                    <a:pt x="426" y="1278"/>
                  </a:cubicBezTo>
                  <a:cubicBezTo>
                    <a:pt x="483" y="1379"/>
                    <a:pt x="531" y="1486"/>
                    <a:pt x="566" y="1597"/>
                  </a:cubicBezTo>
                  <a:cubicBezTo>
                    <a:pt x="580" y="1645"/>
                    <a:pt x="588" y="1694"/>
                    <a:pt x="590" y="1743"/>
                  </a:cubicBezTo>
                  <a:cubicBezTo>
                    <a:pt x="590" y="1767"/>
                    <a:pt x="588" y="1789"/>
                    <a:pt x="585" y="1812"/>
                  </a:cubicBezTo>
                  <a:lnTo>
                    <a:pt x="582" y="1828"/>
                  </a:lnTo>
                  <a:lnTo>
                    <a:pt x="582" y="1831"/>
                  </a:lnTo>
                  <a:lnTo>
                    <a:pt x="582" y="1832"/>
                  </a:lnTo>
                  <a:lnTo>
                    <a:pt x="569" y="1886"/>
                  </a:lnTo>
                  <a:cubicBezTo>
                    <a:pt x="563" y="1905"/>
                    <a:pt x="555" y="1926"/>
                    <a:pt x="545" y="1945"/>
                  </a:cubicBezTo>
                  <a:cubicBezTo>
                    <a:pt x="531" y="1971"/>
                    <a:pt x="523" y="1995"/>
                    <a:pt x="505" y="2020"/>
                  </a:cubicBezTo>
                  <a:cubicBezTo>
                    <a:pt x="474" y="2076"/>
                    <a:pt x="437" y="2130"/>
                    <a:pt x="397" y="2182"/>
                  </a:cubicBezTo>
                  <a:cubicBezTo>
                    <a:pt x="316" y="2293"/>
                    <a:pt x="219" y="2416"/>
                    <a:pt x="132" y="2570"/>
                  </a:cubicBezTo>
                  <a:cubicBezTo>
                    <a:pt x="84" y="2653"/>
                    <a:pt x="48" y="2743"/>
                    <a:pt x="25" y="2837"/>
                  </a:cubicBezTo>
                  <a:cubicBezTo>
                    <a:pt x="2" y="2940"/>
                    <a:pt x="0" y="3050"/>
                    <a:pt x="22" y="3155"/>
                  </a:cubicBezTo>
                  <a:cubicBezTo>
                    <a:pt x="68" y="3373"/>
                    <a:pt x="192" y="3501"/>
                    <a:pt x="261" y="3595"/>
                  </a:cubicBezTo>
                  <a:lnTo>
                    <a:pt x="310" y="3660"/>
                  </a:lnTo>
                  <a:cubicBezTo>
                    <a:pt x="324" y="3681"/>
                    <a:pt x="339" y="3702"/>
                    <a:pt x="350" y="3724"/>
                  </a:cubicBezTo>
                  <a:cubicBezTo>
                    <a:pt x="370" y="3759"/>
                    <a:pt x="388" y="3797"/>
                    <a:pt x="402" y="3835"/>
                  </a:cubicBezTo>
                  <a:cubicBezTo>
                    <a:pt x="448" y="3973"/>
                    <a:pt x="461" y="4120"/>
                    <a:pt x="436" y="4263"/>
                  </a:cubicBezTo>
                  <a:cubicBezTo>
                    <a:pt x="428" y="4320"/>
                    <a:pt x="415" y="4377"/>
                    <a:pt x="396" y="4431"/>
                  </a:cubicBezTo>
                  <a:lnTo>
                    <a:pt x="394" y="4436"/>
                  </a:lnTo>
                  <a:cubicBezTo>
                    <a:pt x="364" y="4516"/>
                    <a:pt x="401" y="4605"/>
                    <a:pt x="478" y="4640"/>
                  </a:cubicBezTo>
                  <a:cubicBezTo>
                    <a:pt x="500" y="4650"/>
                    <a:pt x="523" y="4655"/>
                    <a:pt x="546" y="4655"/>
                  </a:cubicBezTo>
                  <a:cubicBezTo>
                    <a:pt x="604" y="4655"/>
                    <a:pt x="659" y="4623"/>
                    <a:pt x="688" y="4570"/>
                  </a:cubicBezTo>
                  <a:lnTo>
                    <a:pt x="718" y="4516"/>
                  </a:lnTo>
                  <a:cubicBezTo>
                    <a:pt x="746" y="4465"/>
                    <a:pt x="769" y="4411"/>
                    <a:pt x="787" y="4355"/>
                  </a:cubicBezTo>
                  <a:cubicBezTo>
                    <a:pt x="858" y="4152"/>
                    <a:pt x="873" y="3932"/>
                    <a:pt x="827" y="3719"/>
                  </a:cubicBezTo>
                  <a:cubicBezTo>
                    <a:pt x="811" y="3646"/>
                    <a:pt x="787" y="3576"/>
                    <a:pt x="755" y="3506"/>
                  </a:cubicBezTo>
                  <a:cubicBezTo>
                    <a:pt x="741" y="3474"/>
                    <a:pt x="723" y="3443"/>
                    <a:pt x="704" y="3411"/>
                  </a:cubicBezTo>
                  <a:lnTo>
                    <a:pt x="649" y="3320"/>
                  </a:lnTo>
                  <a:cubicBezTo>
                    <a:pt x="574" y="3207"/>
                    <a:pt x="517" y="3120"/>
                    <a:pt x="513" y="3060"/>
                  </a:cubicBezTo>
                  <a:cubicBezTo>
                    <a:pt x="504" y="2996"/>
                    <a:pt x="523" y="2924"/>
                    <a:pt x="580" y="2824"/>
                  </a:cubicBezTo>
                  <a:cubicBezTo>
                    <a:pt x="636" y="2723"/>
                    <a:pt x="726" y="2613"/>
                    <a:pt x="819" y="2484"/>
                  </a:cubicBezTo>
                  <a:cubicBezTo>
                    <a:pt x="908" y="2351"/>
                    <a:pt x="1006" y="2217"/>
                    <a:pt x="1063" y="2004"/>
                  </a:cubicBezTo>
                  <a:lnTo>
                    <a:pt x="1075" y="1950"/>
                  </a:lnTo>
                  <a:lnTo>
                    <a:pt x="1078" y="1937"/>
                  </a:lnTo>
                  <a:lnTo>
                    <a:pt x="1081" y="1918"/>
                  </a:lnTo>
                  <a:lnTo>
                    <a:pt x="1081" y="1915"/>
                  </a:lnTo>
                  <a:lnTo>
                    <a:pt x="1081" y="1912"/>
                  </a:lnTo>
                  <a:lnTo>
                    <a:pt x="1083" y="1902"/>
                  </a:lnTo>
                  <a:lnTo>
                    <a:pt x="1086" y="1864"/>
                  </a:lnTo>
                  <a:cubicBezTo>
                    <a:pt x="1090" y="1815"/>
                    <a:pt x="1090" y="1766"/>
                    <a:pt x="1086" y="1715"/>
                  </a:cubicBezTo>
                  <a:cubicBezTo>
                    <a:pt x="1079" y="1624"/>
                    <a:pt x="1059" y="1534"/>
                    <a:pt x="1028" y="1448"/>
                  </a:cubicBezTo>
                  <a:cubicBezTo>
                    <a:pt x="971" y="1284"/>
                    <a:pt x="890" y="1158"/>
                    <a:pt x="819" y="1046"/>
                  </a:cubicBezTo>
                  <a:lnTo>
                    <a:pt x="623" y="756"/>
                  </a:lnTo>
                  <a:cubicBezTo>
                    <a:pt x="521" y="593"/>
                    <a:pt x="472" y="438"/>
                    <a:pt x="463" y="338"/>
                  </a:cubicBezTo>
                  <a:cubicBezTo>
                    <a:pt x="458" y="302"/>
                    <a:pt x="456" y="267"/>
                    <a:pt x="456" y="230"/>
                  </a:cubicBezTo>
                  <a:cubicBezTo>
                    <a:pt x="459" y="202"/>
                    <a:pt x="464" y="179"/>
                    <a:pt x="464" y="179"/>
                  </a:cubicBezTo>
                  <a:lnTo>
                    <a:pt x="464" y="178"/>
                  </a:lnTo>
                  <a:cubicBezTo>
                    <a:pt x="486" y="72"/>
                    <a:pt x="401" y="1"/>
                    <a:pt x="316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2">
              <a:extLst>
                <a:ext uri="{FF2B5EF4-FFF2-40B4-BE49-F238E27FC236}">
                  <a16:creationId xmlns:a16="http://schemas.microsoft.com/office/drawing/2014/main" id="{D44DBD5D-5B90-9BFD-F0F5-558EFD1CB500}"/>
                </a:ext>
              </a:extLst>
            </p:cNvPr>
            <p:cNvSpPr/>
            <p:nvPr/>
          </p:nvSpPr>
          <p:spPr>
            <a:xfrm>
              <a:off x="878150" y="3725575"/>
              <a:ext cx="27600" cy="110325"/>
            </a:xfrm>
            <a:custGeom>
              <a:avLst/>
              <a:gdLst/>
              <a:ahLst/>
              <a:cxnLst/>
              <a:rect l="l" t="t" r="r" b="b"/>
              <a:pathLst>
                <a:path w="1104" h="4413" extrusionOk="0">
                  <a:moveTo>
                    <a:pt x="312" y="0"/>
                  </a:moveTo>
                  <a:cubicBezTo>
                    <a:pt x="257" y="0"/>
                    <a:pt x="203" y="29"/>
                    <a:pt x="177" y="94"/>
                  </a:cubicBezTo>
                  <a:cubicBezTo>
                    <a:pt x="177" y="94"/>
                    <a:pt x="169" y="111"/>
                    <a:pt x="156" y="143"/>
                  </a:cubicBezTo>
                  <a:cubicBezTo>
                    <a:pt x="137" y="202"/>
                    <a:pt x="126" y="264"/>
                    <a:pt x="121" y="324"/>
                  </a:cubicBezTo>
                  <a:cubicBezTo>
                    <a:pt x="112" y="525"/>
                    <a:pt x="148" y="723"/>
                    <a:pt x="229" y="908"/>
                  </a:cubicBezTo>
                  <a:cubicBezTo>
                    <a:pt x="280" y="1022"/>
                    <a:pt x="336" y="1122"/>
                    <a:pt x="393" y="1227"/>
                  </a:cubicBezTo>
                  <a:cubicBezTo>
                    <a:pt x="450" y="1326"/>
                    <a:pt x="498" y="1429"/>
                    <a:pt x="539" y="1536"/>
                  </a:cubicBezTo>
                  <a:cubicBezTo>
                    <a:pt x="577" y="1637"/>
                    <a:pt x="592" y="1731"/>
                    <a:pt x="577" y="1812"/>
                  </a:cubicBezTo>
                  <a:lnTo>
                    <a:pt x="576" y="1828"/>
                  </a:lnTo>
                  <a:lnTo>
                    <a:pt x="576" y="1831"/>
                  </a:lnTo>
                  <a:cubicBezTo>
                    <a:pt x="576" y="1832"/>
                    <a:pt x="576" y="1832"/>
                    <a:pt x="576" y="1832"/>
                  </a:cubicBezTo>
                  <a:cubicBezTo>
                    <a:pt x="576" y="1832"/>
                    <a:pt x="578" y="1823"/>
                    <a:pt x="579" y="1818"/>
                  </a:cubicBezTo>
                  <a:lnTo>
                    <a:pt x="579" y="1818"/>
                  </a:lnTo>
                  <a:lnTo>
                    <a:pt x="579" y="1819"/>
                  </a:lnTo>
                  <a:lnTo>
                    <a:pt x="579" y="1822"/>
                  </a:lnTo>
                  <a:lnTo>
                    <a:pt x="576" y="1834"/>
                  </a:lnTo>
                  <a:lnTo>
                    <a:pt x="563" y="1885"/>
                  </a:lnTo>
                  <a:cubicBezTo>
                    <a:pt x="555" y="1919"/>
                    <a:pt x="547" y="1920"/>
                    <a:pt x="541" y="1941"/>
                  </a:cubicBezTo>
                  <a:cubicBezTo>
                    <a:pt x="517" y="1992"/>
                    <a:pt x="490" y="2039"/>
                    <a:pt x="458" y="2086"/>
                  </a:cubicBezTo>
                  <a:cubicBezTo>
                    <a:pt x="391" y="2189"/>
                    <a:pt x="305" y="2299"/>
                    <a:pt x="220" y="2423"/>
                  </a:cubicBezTo>
                  <a:cubicBezTo>
                    <a:pt x="134" y="2545"/>
                    <a:pt x="45" y="2699"/>
                    <a:pt x="15" y="2895"/>
                  </a:cubicBezTo>
                  <a:cubicBezTo>
                    <a:pt x="0" y="2992"/>
                    <a:pt x="7" y="3090"/>
                    <a:pt x="30" y="3184"/>
                  </a:cubicBezTo>
                  <a:cubicBezTo>
                    <a:pt x="35" y="3206"/>
                    <a:pt x="42" y="3227"/>
                    <a:pt x="50" y="3248"/>
                  </a:cubicBezTo>
                  <a:cubicBezTo>
                    <a:pt x="61" y="3275"/>
                    <a:pt x="69" y="3294"/>
                    <a:pt x="78" y="3314"/>
                  </a:cubicBezTo>
                  <a:cubicBezTo>
                    <a:pt x="96" y="3351"/>
                    <a:pt x="116" y="3386"/>
                    <a:pt x="139" y="3419"/>
                  </a:cubicBezTo>
                  <a:cubicBezTo>
                    <a:pt x="221" y="3545"/>
                    <a:pt x="294" y="3619"/>
                    <a:pt x="339" y="3688"/>
                  </a:cubicBezTo>
                  <a:cubicBezTo>
                    <a:pt x="379" y="3750"/>
                    <a:pt x="409" y="3817"/>
                    <a:pt x="429" y="3885"/>
                  </a:cubicBezTo>
                  <a:cubicBezTo>
                    <a:pt x="447" y="3944"/>
                    <a:pt x="456" y="4003"/>
                    <a:pt x="461" y="4063"/>
                  </a:cubicBezTo>
                  <a:cubicBezTo>
                    <a:pt x="464" y="4117"/>
                    <a:pt x="464" y="4173"/>
                    <a:pt x="461" y="4227"/>
                  </a:cubicBezTo>
                  <a:lnTo>
                    <a:pt x="461" y="4231"/>
                  </a:lnTo>
                  <a:cubicBezTo>
                    <a:pt x="452" y="4316"/>
                    <a:pt x="507" y="4392"/>
                    <a:pt x="590" y="4409"/>
                  </a:cubicBezTo>
                  <a:cubicBezTo>
                    <a:pt x="600" y="4411"/>
                    <a:pt x="610" y="4412"/>
                    <a:pt x="621" y="4412"/>
                  </a:cubicBezTo>
                  <a:cubicBezTo>
                    <a:pt x="691" y="4412"/>
                    <a:pt x="755" y="4366"/>
                    <a:pt x="776" y="4297"/>
                  </a:cubicBezTo>
                  <a:lnTo>
                    <a:pt x="793" y="4241"/>
                  </a:lnTo>
                  <a:cubicBezTo>
                    <a:pt x="808" y="4187"/>
                    <a:pt x="819" y="4133"/>
                    <a:pt x="825" y="4077"/>
                  </a:cubicBezTo>
                  <a:cubicBezTo>
                    <a:pt x="838" y="3934"/>
                    <a:pt x="846" y="3716"/>
                    <a:pt x="722" y="3470"/>
                  </a:cubicBezTo>
                  <a:cubicBezTo>
                    <a:pt x="665" y="3354"/>
                    <a:pt x="587" y="3254"/>
                    <a:pt x="544" y="3173"/>
                  </a:cubicBezTo>
                  <a:cubicBezTo>
                    <a:pt x="499" y="3092"/>
                    <a:pt x="495" y="3041"/>
                    <a:pt x="507" y="2974"/>
                  </a:cubicBezTo>
                  <a:cubicBezTo>
                    <a:pt x="520" y="2907"/>
                    <a:pt x="571" y="2818"/>
                    <a:pt x="642" y="2715"/>
                  </a:cubicBezTo>
                  <a:cubicBezTo>
                    <a:pt x="712" y="2613"/>
                    <a:pt x="805" y="2504"/>
                    <a:pt x="892" y="2369"/>
                  </a:cubicBezTo>
                  <a:cubicBezTo>
                    <a:pt x="937" y="2297"/>
                    <a:pt x="976" y="2222"/>
                    <a:pt x="1011" y="2146"/>
                  </a:cubicBezTo>
                  <a:cubicBezTo>
                    <a:pt x="1029" y="2100"/>
                    <a:pt x="1045" y="2052"/>
                    <a:pt x="1057" y="2004"/>
                  </a:cubicBezTo>
                  <a:lnTo>
                    <a:pt x="1070" y="1954"/>
                  </a:lnTo>
                  <a:lnTo>
                    <a:pt x="1073" y="1941"/>
                  </a:lnTo>
                  <a:lnTo>
                    <a:pt x="1078" y="1917"/>
                  </a:lnTo>
                  <a:lnTo>
                    <a:pt x="1078" y="1909"/>
                  </a:lnTo>
                  <a:lnTo>
                    <a:pt x="1081" y="1873"/>
                  </a:lnTo>
                  <a:cubicBezTo>
                    <a:pt x="1103" y="1679"/>
                    <a:pt x="1053" y="1501"/>
                    <a:pt x="991" y="1356"/>
                  </a:cubicBezTo>
                  <a:cubicBezTo>
                    <a:pt x="929" y="1211"/>
                    <a:pt x="849" y="1095"/>
                    <a:pt x="782" y="994"/>
                  </a:cubicBezTo>
                  <a:cubicBezTo>
                    <a:pt x="716" y="890"/>
                    <a:pt x="647" y="798"/>
                    <a:pt x="604" y="725"/>
                  </a:cubicBezTo>
                  <a:cubicBezTo>
                    <a:pt x="512" y="568"/>
                    <a:pt x="466" y="423"/>
                    <a:pt x="458" y="328"/>
                  </a:cubicBezTo>
                  <a:cubicBezTo>
                    <a:pt x="453" y="280"/>
                    <a:pt x="453" y="243"/>
                    <a:pt x="453" y="226"/>
                  </a:cubicBezTo>
                  <a:cubicBezTo>
                    <a:pt x="458" y="194"/>
                    <a:pt x="460" y="177"/>
                    <a:pt x="460" y="177"/>
                  </a:cubicBezTo>
                  <a:lnTo>
                    <a:pt x="461" y="172"/>
                  </a:lnTo>
                  <a:cubicBezTo>
                    <a:pt x="478" y="66"/>
                    <a:pt x="394" y="0"/>
                    <a:pt x="3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2">
              <a:extLst>
                <a:ext uri="{FF2B5EF4-FFF2-40B4-BE49-F238E27FC236}">
                  <a16:creationId xmlns:a16="http://schemas.microsoft.com/office/drawing/2014/main" id="{9BC6CB4D-B6EF-2E91-BD86-891E0BB51B70}"/>
                </a:ext>
              </a:extLst>
            </p:cNvPr>
            <p:cNvSpPr/>
            <p:nvPr/>
          </p:nvSpPr>
          <p:spPr>
            <a:xfrm>
              <a:off x="852000" y="3722175"/>
              <a:ext cx="27275" cy="116425"/>
            </a:xfrm>
            <a:custGeom>
              <a:avLst/>
              <a:gdLst/>
              <a:ahLst/>
              <a:cxnLst/>
              <a:rect l="l" t="t" r="r" b="b"/>
              <a:pathLst>
                <a:path w="1091" h="4657" extrusionOk="0">
                  <a:moveTo>
                    <a:pt x="585" y="1819"/>
                  </a:moveTo>
                  <a:cubicBezTo>
                    <a:pt x="585" y="1819"/>
                    <a:pt x="585" y="1819"/>
                    <a:pt x="585" y="1819"/>
                  </a:cubicBezTo>
                  <a:lnTo>
                    <a:pt x="585" y="1822"/>
                  </a:lnTo>
                  <a:lnTo>
                    <a:pt x="585" y="1822"/>
                  </a:lnTo>
                  <a:cubicBezTo>
                    <a:pt x="585" y="1820"/>
                    <a:pt x="585" y="1819"/>
                    <a:pt x="585" y="1819"/>
                  </a:cubicBezTo>
                  <a:close/>
                  <a:moveTo>
                    <a:pt x="582" y="1834"/>
                  </a:moveTo>
                  <a:lnTo>
                    <a:pt x="582" y="1835"/>
                  </a:lnTo>
                  <a:cubicBezTo>
                    <a:pt x="582" y="1838"/>
                    <a:pt x="581" y="1839"/>
                    <a:pt x="581" y="1839"/>
                  </a:cubicBezTo>
                  <a:cubicBezTo>
                    <a:pt x="581" y="1839"/>
                    <a:pt x="582" y="1837"/>
                    <a:pt x="582" y="1834"/>
                  </a:cubicBezTo>
                  <a:close/>
                  <a:moveTo>
                    <a:pt x="315" y="0"/>
                  </a:moveTo>
                  <a:cubicBezTo>
                    <a:pt x="264" y="0"/>
                    <a:pt x="213" y="26"/>
                    <a:pt x="185" y="85"/>
                  </a:cubicBezTo>
                  <a:lnTo>
                    <a:pt x="178" y="98"/>
                  </a:lnTo>
                  <a:cubicBezTo>
                    <a:pt x="178" y="100"/>
                    <a:pt x="172" y="112"/>
                    <a:pt x="159" y="150"/>
                  </a:cubicBezTo>
                  <a:cubicBezTo>
                    <a:pt x="140" y="212"/>
                    <a:pt x="128" y="278"/>
                    <a:pt x="124" y="343"/>
                  </a:cubicBezTo>
                  <a:cubicBezTo>
                    <a:pt x="118" y="553"/>
                    <a:pt x="162" y="761"/>
                    <a:pt x="253" y="950"/>
                  </a:cubicBezTo>
                  <a:cubicBezTo>
                    <a:pt x="309" y="1068"/>
                    <a:pt x="366" y="1168"/>
                    <a:pt x="426" y="1277"/>
                  </a:cubicBezTo>
                  <a:cubicBezTo>
                    <a:pt x="482" y="1379"/>
                    <a:pt x="530" y="1487"/>
                    <a:pt x="565" y="1598"/>
                  </a:cubicBezTo>
                  <a:cubicBezTo>
                    <a:pt x="579" y="1646"/>
                    <a:pt x="587" y="1695"/>
                    <a:pt x="588" y="1745"/>
                  </a:cubicBezTo>
                  <a:cubicBezTo>
                    <a:pt x="588" y="1767"/>
                    <a:pt x="588" y="1789"/>
                    <a:pt x="584" y="1811"/>
                  </a:cubicBezTo>
                  <a:lnTo>
                    <a:pt x="582" y="1827"/>
                  </a:lnTo>
                  <a:lnTo>
                    <a:pt x="582" y="1829"/>
                  </a:lnTo>
                  <a:lnTo>
                    <a:pt x="581" y="1834"/>
                  </a:lnTo>
                  <a:lnTo>
                    <a:pt x="568" y="1886"/>
                  </a:lnTo>
                  <a:cubicBezTo>
                    <a:pt x="561" y="1907"/>
                    <a:pt x="554" y="1927"/>
                    <a:pt x="544" y="1947"/>
                  </a:cubicBezTo>
                  <a:cubicBezTo>
                    <a:pt x="531" y="1972"/>
                    <a:pt x="522" y="1996"/>
                    <a:pt x="504" y="2021"/>
                  </a:cubicBezTo>
                  <a:cubicBezTo>
                    <a:pt x="472" y="2077"/>
                    <a:pt x="436" y="2131"/>
                    <a:pt x="396" y="2183"/>
                  </a:cubicBezTo>
                  <a:cubicBezTo>
                    <a:pt x="315" y="2295"/>
                    <a:pt x="218" y="2417"/>
                    <a:pt x="131" y="2571"/>
                  </a:cubicBezTo>
                  <a:cubicBezTo>
                    <a:pt x="83" y="2654"/>
                    <a:pt x="46" y="2745"/>
                    <a:pt x="24" y="2838"/>
                  </a:cubicBezTo>
                  <a:cubicBezTo>
                    <a:pt x="0" y="2942"/>
                    <a:pt x="0" y="3051"/>
                    <a:pt x="21" y="3156"/>
                  </a:cubicBezTo>
                  <a:cubicBezTo>
                    <a:pt x="67" y="3374"/>
                    <a:pt x="191" y="3503"/>
                    <a:pt x="259" y="3597"/>
                  </a:cubicBezTo>
                  <a:lnTo>
                    <a:pt x="309" y="3662"/>
                  </a:lnTo>
                  <a:cubicBezTo>
                    <a:pt x="323" y="3682"/>
                    <a:pt x="337" y="3705"/>
                    <a:pt x="348" y="3725"/>
                  </a:cubicBezTo>
                  <a:cubicBezTo>
                    <a:pt x="369" y="3760"/>
                    <a:pt x="387" y="3798"/>
                    <a:pt x="401" y="3837"/>
                  </a:cubicBezTo>
                  <a:cubicBezTo>
                    <a:pt x="447" y="3975"/>
                    <a:pt x="460" y="4121"/>
                    <a:pt x="434" y="4264"/>
                  </a:cubicBezTo>
                  <a:cubicBezTo>
                    <a:pt x="426" y="4321"/>
                    <a:pt x="414" y="4379"/>
                    <a:pt x="395" y="4433"/>
                  </a:cubicBezTo>
                  <a:lnTo>
                    <a:pt x="393" y="4437"/>
                  </a:lnTo>
                  <a:cubicBezTo>
                    <a:pt x="363" y="4517"/>
                    <a:pt x="399" y="4606"/>
                    <a:pt x="477" y="4641"/>
                  </a:cubicBezTo>
                  <a:cubicBezTo>
                    <a:pt x="499" y="4651"/>
                    <a:pt x="522" y="4656"/>
                    <a:pt x="545" y="4656"/>
                  </a:cubicBezTo>
                  <a:cubicBezTo>
                    <a:pt x="602" y="4656"/>
                    <a:pt x="657" y="4625"/>
                    <a:pt x="687" y="4571"/>
                  </a:cubicBezTo>
                  <a:lnTo>
                    <a:pt x="717" y="4518"/>
                  </a:lnTo>
                  <a:cubicBezTo>
                    <a:pt x="744" y="4466"/>
                    <a:pt x="768" y="4412"/>
                    <a:pt x="786" y="4358"/>
                  </a:cubicBezTo>
                  <a:cubicBezTo>
                    <a:pt x="857" y="4153"/>
                    <a:pt x="871" y="3933"/>
                    <a:pt x="825" y="3722"/>
                  </a:cubicBezTo>
                  <a:cubicBezTo>
                    <a:pt x="809" y="3649"/>
                    <a:pt x="786" y="3577"/>
                    <a:pt x="754" y="3509"/>
                  </a:cubicBezTo>
                  <a:cubicBezTo>
                    <a:pt x="739" y="3476"/>
                    <a:pt x="724" y="3442"/>
                    <a:pt x="706" y="3411"/>
                  </a:cubicBezTo>
                  <a:lnTo>
                    <a:pt x="649" y="3320"/>
                  </a:lnTo>
                  <a:cubicBezTo>
                    <a:pt x="574" y="3207"/>
                    <a:pt x="519" y="3120"/>
                    <a:pt x="515" y="3059"/>
                  </a:cubicBezTo>
                  <a:cubicBezTo>
                    <a:pt x="506" y="2996"/>
                    <a:pt x="522" y="2927"/>
                    <a:pt x="582" y="2824"/>
                  </a:cubicBezTo>
                  <a:cubicBezTo>
                    <a:pt x="638" y="2722"/>
                    <a:pt x="728" y="2613"/>
                    <a:pt x="821" y="2484"/>
                  </a:cubicBezTo>
                  <a:cubicBezTo>
                    <a:pt x="910" y="2350"/>
                    <a:pt x="1008" y="2217"/>
                    <a:pt x="1064" y="2004"/>
                  </a:cubicBezTo>
                  <a:lnTo>
                    <a:pt x="1076" y="1950"/>
                  </a:lnTo>
                  <a:lnTo>
                    <a:pt x="1080" y="1937"/>
                  </a:lnTo>
                  <a:lnTo>
                    <a:pt x="1083" y="1918"/>
                  </a:lnTo>
                  <a:lnTo>
                    <a:pt x="1083" y="1916"/>
                  </a:lnTo>
                  <a:lnTo>
                    <a:pt x="1083" y="1912"/>
                  </a:lnTo>
                  <a:lnTo>
                    <a:pt x="1083" y="1902"/>
                  </a:lnTo>
                  <a:lnTo>
                    <a:pt x="1086" y="1864"/>
                  </a:lnTo>
                  <a:cubicBezTo>
                    <a:pt x="1091" y="1815"/>
                    <a:pt x="1091" y="1765"/>
                    <a:pt x="1086" y="1716"/>
                  </a:cubicBezTo>
                  <a:cubicBezTo>
                    <a:pt x="1080" y="1624"/>
                    <a:pt x="1061" y="1533"/>
                    <a:pt x="1029" y="1447"/>
                  </a:cubicBezTo>
                  <a:cubicBezTo>
                    <a:pt x="972" y="1284"/>
                    <a:pt x="890" y="1158"/>
                    <a:pt x="819" y="1045"/>
                  </a:cubicBezTo>
                  <a:lnTo>
                    <a:pt x="623" y="756"/>
                  </a:lnTo>
                  <a:cubicBezTo>
                    <a:pt x="523" y="594"/>
                    <a:pt x="472" y="438"/>
                    <a:pt x="463" y="338"/>
                  </a:cubicBezTo>
                  <a:cubicBezTo>
                    <a:pt x="460" y="303"/>
                    <a:pt x="457" y="266"/>
                    <a:pt x="458" y="230"/>
                  </a:cubicBezTo>
                  <a:cubicBezTo>
                    <a:pt x="461" y="201"/>
                    <a:pt x="464" y="179"/>
                    <a:pt x="464" y="179"/>
                  </a:cubicBezTo>
                  <a:lnTo>
                    <a:pt x="463" y="179"/>
                  </a:lnTo>
                  <a:cubicBezTo>
                    <a:pt x="485" y="72"/>
                    <a:pt x="400" y="0"/>
                    <a:pt x="31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2">
              <a:extLst>
                <a:ext uri="{FF2B5EF4-FFF2-40B4-BE49-F238E27FC236}">
                  <a16:creationId xmlns:a16="http://schemas.microsoft.com/office/drawing/2014/main" id="{902D4839-57DB-33D3-3A8D-D60FBD3F48AC}"/>
                </a:ext>
              </a:extLst>
            </p:cNvPr>
            <p:cNvSpPr/>
            <p:nvPr/>
          </p:nvSpPr>
          <p:spPr>
            <a:xfrm>
              <a:off x="472450" y="3702500"/>
              <a:ext cx="33725" cy="109900"/>
            </a:xfrm>
            <a:custGeom>
              <a:avLst/>
              <a:gdLst/>
              <a:ahLst/>
              <a:cxnLst/>
              <a:rect l="l" t="t" r="r" b="b"/>
              <a:pathLst>
                <a:path w="1349" h="4396" extrusionOk="0">
                  <a:moveTo>
                    <a:pt x="545" y="2555"/>
                  </a:moveTo>
                  <a:cubicBezTo>
                    <a:pt x="545" y="2556"/>
                    <a:pt x="545" y="2557"/>
                    <a:pt x="544" y="2558"/>
                  </a:cubicBezTo>
                  <a:lnTo>
                    <a:pt x="544" y="2558"/>
                  </a:lnTo>
                  <a:lnTo>
                    <a:pt x="544" y="2557"/>
                  </a:lnTo>
                  <a:lnTo>
                    <a:pt x="545" y="2555"/>
                  </a:lnTo>
                  <a:close/>
                  <a:moveTo>
                    <a:pt x="964" y="0"/>
                  </a:moveTo>
                  <a:cubicBezTo>
                    <a:pt x="906" y="0"/>
                    <a:pt x="849" y="32"/>
                    <a:pt x="821" y="87"/>
                  </a:cubicBezTo>
                  <a:lnTo>
                    <a:pt x="794" y="138"/>
                  </a:lnTo>
                  <a:cubicBezTo>
                    <a:pt x="768" y="189"/>
                    <a:pt x="748" y="240"/>
                    <a:pt x="732" y="294"/>
                  </a:cubicBezTo>
                  <a:cubicBezTo>
                    <a:pt x="692" y="430"/>
                    <a:pt x="643" y="643"/>
                    <a:pt x="717" y="909"/>
                  </a:cubicBezTo>
                  <a:cubicBezTo>
                    <a:pt x="751" y="1033"/>
                    <a:pt x="808" y="1144"/>
                    <a:pt x="835" y="1235"/>
                  </a:cubicBezTo>
                  <a:cubicBezTo>
                    <a:pt x="862" y="1324"/>
                    <a:pt x="859" y="1373"/>
                    <a:pt x="832" y="1437"/>
                  </a:cubicBezTo>
                  <a:cubicBezTo>
                    <a:pt x="806" y="1500"/>
                    <a:pt x="741" y="1578"/>
                    <a:pt x="651" y="1665"/>
                  </a:cubicBezTo>
                  <a:cubicBezTo>
                    <a:pt x="562" y="1753"/>
                    <a:pt x="450" y="1843"/>
                    <a:pt x="341" y="1959"/>
                  </a:cubicBezTo>
                  <a:cubicBezTo>
                    <a:pt x="282" y="2020"/>
                    <a:pt x="229" y="2087"/>
                    <a:pt x="182" y="2155"/>
                  </a:cubicBezTo>
                  <a:cubicBezTo>
                    <a:pt x="155" y="2198"/>
                    <a:pt x="129" y="2241"/>
                    <a:pt x="109" y="2285"/>
                  </a:cubicBezTo>
                  <a:lnTo>
                    <a:pt x="86" y="2333"/>
                  </a:lnTo>
                  <a:lnTo>
                    <a:pt x="82" y="2346"/>
                  </a:lnTo>
                  <a:lnTo>
                    <a:pt x="72" y="2366"/>
                  </a:lnTo>
                  <a:lnTo>
                    <a:pt x="71" y="2376"/>
                  </a:lnTo>
                  <a:lnTo>
                    <a:pt x="59" y="2409"/>
                  </a:lnTo>
                  <a:cubicBezTo>
                    <a:pt x="1" y="2597"/>
                    <a:pt x="16" y="2781"/>
                    <a:pt x="50" y="2935"/>
                  </a:cubicBezTo>
                  <a:cubicBezTo>
                    <a:pt x="83" y="3088"/>
                    <a:pt x="139" y="3217"/>
                    <a:pt x="185" y="3331"/>
                  </a:cubicBezTo>
                  <a:cubicBezTo>
                    <a:pt x="231" y="3444"/>
                    <a:pt x="282" y="3547"/>
                    <a:pt x="311" y="3628"/>
                  </a:cubicBezTo>
                  <a:cubicBezTo>
                    <a:pt x="371" y="3800"/>
                    <a:pt x="388" y="3951"/>
                    <a:pt x="379" y="4047"/>
                  </a:cubicBezTo>
                  <a:cubicBezTo>
                    <a:pt x="374" y="4094"/>
                    <a:pt x="366" y="4129"/>
                    <a:pt x="365" y="4147"/>
                  </a:cubicBezTo>
                  <a:lnTo>
                    <a:pt x="347" y="4193"/>
                  </a:lnTo>
                  <a:lnTo>
                    <a:pt x="347" y="4194"/>
                  </a:lnTo>
                  <a:cubicBezTo>
                    <a:pt x="307" y="4307"/>
                    <a:pt x="397" y="4395"/>
                    <a:pt x="490" y="4395"/>
                  </a:cubicBezTo>
                  <a:cubicBezTo>
                    <a:pt x="535" y="4395"/>
                    <a:pt x="581" y="4374"/>
                    <a:pt x="613" y="4325"/>
                  </a:cubicBezTo>
                  <a:lnTo>
                    <a:pt x="641" y="4280"/>
                  </a:lnTo>
                  <a:cubicBezTo>
                    <a:pt x="670" y="4226"/>
                    <a:pt x="694" y="4169"/>
                    <a:pt x="710" y="4109"/>
                  </a:cubicBezTo>
                  <a:cubicBezTo>
                    <a:pt x="757" y="3915"/>
                    <a:pt x="759" y="3713"/>
                    <a:pt x="714" y="3517"/>
                  </a:cubicBezTo>
                  <a:cubicBezTo>
                    <a:pt x="687" y="3395"/>
                    <a:pt x="649" y="3287"/>
                    <a:pt x="614" y="3172"/>
                  </a:cubicBezTo>
                  <a:cubicBezTo>
                    <a:pt x="578" y="3064"/>
                    <a:pt x="549" y="2953"/>
                    <a:pt x="528" y="2842"/>
                  </a:cubicBezTo>
                  <a:cubicBezTo>
                    <a:pt x="512" y="2735"/>
                    <a:pt x="516" y="2640"/>
                    <a:pt x="544" y="2563"/>
                  </a:cubicBezTo>
                  <a:lnTo>
                    <a:pt x="549" y="2548"/>
                  </a:lnTo>
                  <a:lnTo>
                    <a:pt x="551" y="2544"/>
                  </a:lnTo>
                  <a:cubicBezTo>
                    <a:pt x="551" y="2544"/>
                    <a:pt x="551" y="2544"/>
                    <a:pt x="550" y="2544"/>
                  </a:cubicBezTo>
                  <a:cubicBezTo>
                    <a:pt x="550" y="2544"/>
                    <a:pt x="549" y="2546"/>
                    <a:pt x="548" y="2548"/>
                  </a:cubicBezTo>
                  <a:lnTo>
                    <a:pt x="548" y="2548"/>
                  </a:lnTo>
                  <a:lnTo>
                    <a:pt x="551" y="2543"/>
                  </a:lnTo>
                  <a:lnTo>
                    <a:pt x="573" y="2495"/>
                  </a:lnTo>
                  <a:cubicBezTo>
                    <a:pt x="587" y="2463"/>
                    <a:pt x="595" y="2463"/>
                    <a:pt x="605" y="2444"/>
                  </a:cubicBezTo>
                  <a:cubicBezTo>
                    <a:pt x="638" y="2400"/>
                    <a:pt x="675" y="2357"/>
                    <a:pt x="714" y="2317"/>
                  </a:cubicBezTo>
                  <a:cubicBezTo>
                    <a:pt x="800" y="2230"/>
                    <a:pt x="905" y="2137"/>
                    <a:pt x="1013" y="2033"/>
                  </a:cubicBezTo>
                  <a:cubicBezTo>
                    <a:pt x="1120" y="1928"/>
                    <a:pt x="1237" y="1793"/>
                    <a:pt x="1302" y="1608"/>
                  </a:cubicBezTo>
                  <a:cubicBezTo>
                    <a:pt x="1336" y="1516"/>
                    <a:pt x="1349" y="1417"/>
                    <a:pt x="1342" y="1320"/>
                  </a:cubicBezTo>
                  <a:cubicBezTo>
                    <a:pt x="1342" y="1298"/>
                    <a:pt x="1339" y="1276"/>
                    <a:pt x="1334" y="1254"/>
                  </a:cubicBezTo>
                  <a:cubicBezTo>
                    <a:pt x="1329" y="1225"/>
                    <a:pt x="1325" y="1204"/>
                    <a:pt x="1320" y="1184"/>
                  </a:cubicBezTo>
                  <a:cubicBezTo>
                    <a:pt x="1309" y="1144"/>
                    <a:pt x="1296" y="1106"/>
                    <a:pt x="1280" y="1068"/>
                  </a:cubicBezTo>
                  <a:cubicBezTo>
                    <a:pt x="1221" y="929"/>
                    <a:pt x="1164" y="844"/>
                    <a:pt x="1134" y="766"/>
                  </a:cubicBezTo>
                  <a:cubicBezTo>
                    <a:pt x="1107" y="699"/>
                    <a:pt x="1089" y="627"/>
                    <a:pt x="1081" y="556"/>
                  </a:cubicBezTo>
                  <a:cubicBezTo>
                    <a:pt x="1077" y="495"/>
                    <a:pt x="1077" y="435"/>
                    <a:pt x="1085" y="376"/>
                  </a:cubicBezTo>
                  <a:cubicBezTo>
                    <a:pt x="1091" y="321"/>
                    <a:pt x="1102" y="268"/>
                    <a:pt x="1118" y="216"/>
                  </a:cubicBezTo>
                  <a:lnTo>
                    <a:pt x="1120" y="209"/>
                  </a:lnTo>
                  <a:cubicBezTo>
                    <a:pt x="1143" y="130"/>
                    <a:pt x="1104" y="44"/>
                    <a:pt x="1026" y="12"/>
                  </a:cubicBezTo>
                  <a:cubicBezTo>
                    <a:pt x="1006" y="4"/>
                    <a:pt x="985" y="0"/>
                    <a:pt x="964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2">
              <a:extLst>
                <a:ext uri="{FF2B5EF4-FFF2-40B4-BE49-F238E27FC236}">
                  <a16:creationId xmlns:a16="http://schemas.microsoft.com/office/drawing/2014/main" id="{235221E1-462C-8590-1866-9BBA2826082F}"/>
                </a:ext>
              </a:extLst>
            </p:cNvPr>
            <p:cNvSpPr/>
            <p:nvPr/>
          </p:nvSpPr>
          <p:spPr>
            <a:xfrm>
              <a:off x="497800" y="3705225"/>
              <a:ext cx="33300" cy="115575"/>
            </a:xfrm>
            <a:custGeom>
              <a:avLst/>
              <a:gdLst/>
              <a:ahLst/>
              <a:cxnLst/>
              <a:rect l="l" t="t" r="r" b="b"/>
              <a:pathLst>
                <a:path w="1332" h="4623" extrusionOk="0">
                  <a:moveTo>
                    <a:pt x="1067" y="0"/>
                  </a:moveTo>
                  <a:cubicBezTo>
                    <a:pt x="1025" y="0"/>
                    <a:pt x="982" y="18"/>
                    <a:pt x="946" y="59"/>
                  </a:cubicBezTo>
                  <a:lnTo>
                    <a:pt x="907" y="107"/>
                  </a:lnTo>
                  <a:cubicBezTo>
                    <a:pt x="870" y="153"/>
                    <a:pt x="837" y="201"/>
                    <a:pt x="807" y="251"/>
                  </a:cubicBezTo>
                  <a:cubicBezTo>
                    <a:pt x="699" y="439"/>
                    <a:pt x="643" y="652"/>
                    <a:pt x="646" y="868"/>
                  </a:cubicBezTo>
                  <a:cubicBezTo>
                    <a:pt x="649" y="943"/>
                    <a:pt x="659" y="1018"/>
                    <a:pt x="676" y="1091"/>
                  </a:cubicBezTo>
                  <a:cubicBezTo>
                    <a:pt x="686" y="1126"/>
                    <a:pt x="695" y="1161"/>
                    <a:pt x="708" y="1196"/>
                  </a:cubicBezTo>
                  <a:cubicBezTo>
                    <a:pt x="721" y="1227"/>
                    <a:pt x="733" y="1261"/>
                    <a:pt x="746" y="1294"/>
                  </a:cubicBezTo>
                  <a:cubicBezTo>
                    <a:pt x="799" y="1420"/>
                    <a:pt x="837" y="1517"/>
                    <a:pt x="829" y="1577"/>
                  </a:cubicBezTo>
                  <a:cubicBezTo>
                    <a:pt x="826" y="1641"/>
                    <a:pt x="797" y="1704"/>
                    <a:pt x="719" y="1795"/>
                  </a:cubicBezTo>
                  <a:cubicBezTo>
                    <a:pt x="644" y="1882"/>
                    <a:pt x="535" y="1974"/>
                    <a:pt x="420" y="2083"/>
                  </a:cubicBezTo>
                  <a:cubicBezTo>
                    <a:pt x="307" y="2197"/>
                    <a:pt x="185" y="2310"/>
                    <a:pt x="90" y="2509"/>
                  </a:cubicBezTo>
                  <a:lnTo>
                    <a:pt x="67" y="2558"/>
                  </a:lnTo>
                  <a:lnTo>
                    <a:pt x="63" y="2571"/>
                  </a:lnTo>
                  <a:lnTo>
                    <a:pt x="55" y="2588"/>
                  </a:lnTo>
                  <a:lnTo>
                    <a:pt x="55" y="2591"/>
                  </a:lnTo>
                  <a:lnTo>
                    <a:pt x="53" y="2594"/>
                  </a:lnTo>
                  <a:lnTo>
                    <a:pt x="50" y="2604"/>
                  </a:lnTo>
                  <a:lnTo>
                    <a:pt x="40" y="2640"/>
                  </a:lnTo>
                  <a:cubicBezTo>
                    <a:pt x="26" y="2688"/>
                    <a:pt x="17" y="2737"/>
                    <a:pt x="10" y="2787"/>
                  </a:cubicBezTo>
                  <a:cubicBezTo>
                    <a:pt x="1" y="2877"/>
                    <a:pt x="2" y="2970"/>
                    <a:pt x="18" y="3060"/>
                  </a:cubicBezTo>
                  <a:cubicBezTo>
                    <a:pt x="42" y="3230"/>
                    <a:pt x="98" y="3370"/>
                    <a:pt x="147" y="3494"/>
                  </a:cubicBezTo>
                  <a:cubicBezTo>
                    <a:pt x="195" y="3608"/>
                    <a:pt x="241" y="3717"/>
                    <a:pt x="284" y="3817"/>
                  </a:cubicBezTo>
                  <a:cubicBezTo>
                    <a:pt x="352" y="3996"/>
                    <a:pt x="373" y="4157"/>
                    <a:pt x="363" y="4257"/>
                  </a:cubicBezTo>
                  <a:cubicBezTo>
                    <a:pt x="358" y="4294"/>
                    <a:pt x="354" y="4330"/>
                    <a:pt x="347" y="4365"/>
                  </a:cubicBezTo>
                  <a:cubicBezTo>
                    <a:pt x="338" y="4394"/>
                    <a:pt x="330" y="4413"/>
                    <a:pt x="330" y="4413"/>
                  </a:cubicBezTo>
                  <a:lnTo>
                    <a:pt x="330" y="4414"/>
                  </a:lnTo>
                  <a:cubicBezTo>
                    <a:pt x="282" y="4527"/>
                    <a:pt x="374" y="4622"/>
                    <a:pt x="470" y="4622"/>
                  </a:cubicBezTo>
                  <a:cubicBezTo>
                    <a:pt x="512" y="4622"/>
                    <a:pt x="554" y="4604"/>
                    <a:pt x="586" y="4561"/>
                  </a:cubicBezTo>
                  <a:lnTo>
                    <a:pt x="594" y="4548"/>
                  </a:lnTo>
                  <a:cubicBezTo>
                    <a:pt x="594" y="4546"/>
                    <a:pt x="605" y="4535"/>
                    <a:pt x="624" y="4500"/>
                  </a:cubicBezTo>
                  <a:cubicBezTo>
                    <a:pt x="656" y="4443"/>
                    <a:pt x="678" y="4383"/>
                    <a:pt x="694" y="4319"/>
                  </a:cubicBezTo>
                  <a:cubicBezTo>
                    <a:pt x="740" y="4114"/>
                    <a:pt x="737" y="3901"/>
                    <a:pt x="684" y="3698"/>
                  </a:cubicBezTo>
                  <a:cubicBezTo>
                    <a:pt x="651" y="3572"/>
                    <a:pt x="614" y="3462"/>
                    <a:pt x="576" y="3343"/>
                  </a:cubicBezTo>
                  <a:cubicBezTo>
                    <a:pt x="540" y="3232"/>
                    <a:pt x="514" y="3119"/>
                    <a:pt x="501" y="3003"/>
                  </a:cubicBezTo>
                  <a:cubicBezTo>
                    <a:pt x="495" y="2954"/>
                    <a:pt x="497" y="2903"/>
                    <a:pt x="506" y="2855"/>
                  </a:cubicBezTo>
                  <a:cubicBezTo>
                    <a:pt x="509" y="2833"/>
                    <a:pt x="514" y="2811"/>
                    <a:pt x="522" y="2790"/>
                  </a:cubicBezTo>
                  <a:lnTo>
                    <a:pt x="528" y="2774"/>
                  </a:lnTo>
                  <a:lnTo>
                    <a:pt x="530" y="2769"/>
                  </a:lnTo>
                  <a:lnTo>
                    <a:pt x="552" y="2720"/>
                  </a:lnTo>
                  <a:cubicBezTo>
                    <a:pt x="563" y="2701"/>
                    <a:pt x="575" y="2682"/>
                    <a:pt x="587" y="2664"/>
                  </a:cubicBezTo>
                  <a:cubicBezTo>
                    <a:pt x="605" y="2642"/>
                    <a:pt x="619" y="2620"/>
                    <a:pt x="640" y="2598"/>
                  </a:cubicBezTo>
                  <a:cubicBezTo>
                    <a:pt x="683" y="2550"/>
                    <a:pt x="729" y="2504"/>
                    <a:pt x="776" y="2461"/>
                  </a:cubicBezTo>
                  <a:cubicBezTo>
                    <a:pt x="878" y="2365"/>
                    <a:pt x="996" y="2265"/>
                    <a:pt x="1112" y="2130"/>
                  </a:cubicBezTo>
                  <a:cubicBezTo>
                    <a:pt x="1175" y="2057"/>
                    <a:pt x="1228" y="1976"/>
                    <a:pt x="1268" y="1889"/>
                  </a:cubicBezTo>
                  <a:cubicBezTo>
                    <a:pt x="1310" y="1790"/>
                    <a:pt x="1331" y="1685"/>
                    <a:pt x="1330" y="1577"/>
                  </a:cubicBezTo>
                  <a:cubicBezTo>
                    <a:pt x="1326" y="1355"/>
                    <a:pt x="1228" y="1204"/>
                    <a:pt x="1179" y="1100"/>
                  </a:cubicBezTo>
                  <a:lnTo>
                    <a:pt x="1144" y="1025"/>
                  </a:lnTo>
                  <a:cubicBezTo>
                    <a:pt x="1134" y="1003"/>
                    <a:pt x="1125" y="979"/>
                    <a:pt x="1117" y="956"/>
                  </a:cubicBezTo>
                  <a:cubicBezTo>
                    <a:pt x="1104" y="917"/>
                    <a:pt x="1093" y="878"/>
                    <a:pt x="1086" y="836"/>
                  </a:cubicBezTo>
                  <a:cubicBezTo>
                    <a:pt x="1067" y="692"/>
                    <a:pt x="1083" y="545"/>
                    <a:pt x="1136" y="410"/>
                  </a:cubicBezTo>
                  <a:cubicBezTo>
                    <a:pt x="1155" y="355"/>
                    <a:pt x="1179" y="302"/>
                    <a:pt x="1206" y="251"/>
                  </a:cubicBezTo>
                  <a:lnTo>
                    <a:pt x="1209" y="248"/>
                  </a:lnTo>
                  <a:cubicBezTo>
                    <a:pt x="1283" y="123"/>
                    <a:pt x="1179" y="0"/>
                    <a:pt x="1067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2">
              <a:extLst>
                <a:ext uri="{FF2B5EF4-FFF2-40B4-BE49-F238E27FC236}">
                  <a16:creationId xmlns:a16="http://schemas.microsoft.com/office/drawing/2014/main" id="{E8666458-4A6C-21A0-BDCC-59B8CF4BB1D1}"/>
                </a:ext>
              </a:extLst>
            </p:cNvPr>
            <p:cNvSpPr/>
            <p:nvPr/>
          </p:nvSpPr>
          <p:spPr>
            <a:xfrm>
              <a:off x="476550" y="3703850"/>
              <a:ext cx="33750" cy="109875"/>
            </a:xfrm>
            <a:custGeom>
              <a:avLst/>
              <a:gdLst/>
              <a:ahLst/>
              <a:cxnLst/>
              <a:rect l="l" t="t" r="r" b="b"/>
              <a:pathLst>
                <a:path w="1350" h="4395" extrusionOk="0">
                  <a:moveTo>
                    <a:pt x="550" y="2544"/>
                  </a:moveTo>
                  <a:cubicBezTo>
                    <a:pt x="550" y="2544"/>
                    <a:pt x="550" y="2544"/>
                    <a:pt x="550" y="2545"/>
                  </a:cubicBezTo>
                  <a:lnTo>
                    <a:pt x="550" y="2545"/>
                  </a:lnTo>
                  <a:lnTo>
                    <a:pt x="550" y="2544"/>
                  </a:lnTo>
                  <a:cubicBezTo>
                    <a:pt x="550" y="2544"/>
                    <a:pt x="550" y="2544"/>
                    <a:pt x="550" y="2544"/>
                  </a:cubicBezTo>
                  <a:close/>
                  <a:moveTo>
                    <a:pt x="546" y="2557"/>
                  </a:moveTo>
                  <a:cubicBezTo>
                    <a:pt x="546" y="2557"/>
                    <a:pt x="546" y="2557"/>
                    <a:pt x="546" y="2557"/>
                  </a:cubicBezTo>
                  <a:lnTo>
                    <a:pt x="546" y="2557"/>
                  </a:lnTo>
                  <a:lnTo>
                    <a:pt x="546" y="2557"/>
                  </a:lnTo>
                  <a:lnTo>
                    <a:pt x="546" y="2557"/>
                  </a:lnTo>
                  <a:close/>
                  <a:moveTo>
                    <a:pt x="965" y="0"/>
                  </a:moveTo>
                  <a:cubicBezTo>
                    <a:pt x="906" y="0"/>
                    <a:pt x="850" y="32"/>
                    <a:pt x="822" y="87"/>
                  </a:cubicBezTo>
                  <a:lnTo>
                    <a:pt x="795" y="139"/>
                  </a:lnTo>
                  <a:cubicBezTo>
                    <a:pt x="770" y="189"/>
                    <a:pt x="749" y="240"/>
                    <a:pt x="733" y="294"/>
                  </a:cubicBezTo>
                  <a:cubicBezTo>
                    <a:pt x="693" y="430"/>
                    <a:pt x="644" y="643"/>
                    <a:pt x="717" y="909"/>
                  </a:cubicBezTo>
                  <a:cubicBezTo>
                    <a:pt x="752" y="1034"/>
                    <a:pt x="809" y="1146"/>
                    <a:pt x="836" y="1235"/>
                  </a:cubicBezTo>
                  <a:cubicBezTo>
                    <a:pt x="863" y="1324"/>
                    <a:pt x="859" y="1373"/>
                    <a:pt x="833" y="1437"/>
                  </a:cubicBezTo>
                  <a:cubicBezTo>
                    <a:pt x="808" y="1500"/>
                    <a:pt x="741" y="1578"/>
                    <a:pt x="652" y="1665"/>
                  </a:cubicBezTo>
                  <a:cubicBezTo>
                    <a:pt x="563" y="1753"/>
                    <a:pt x="452" y="1843"/>
                    <a:pt x="342" y="1960"/>
                  </a:cubicBezTo>
                  <a:cubicBezTo>
                    <a:pt x="283" y="2020"/>
                    <a:pt x="229" y="2087"/>
                    <a:pt x="182" y="2155"/>
                  </a:cubicBezTo>
                  <a:cubicBezTo>
                    <a:pt x="154" y="2198"/>
                    <a:pt x="131" y="2241"/>
                    <a:pt x="108" y="2285"/>
                  </a:cubicBezTo>
                  <a:lnTo>
                    <a:pt x="88" y="2333"/>
                  </a:lnTo>
                  <a:lnTo>
                    <a:pt x="81" y="2346"/>
                  </a:lnTo>
                  <a:lnTo>
                    <a:pt x="73" y="2366"/>
                  </a:lnTo>
                  <a:lnTo>
                    <a:pt x="70" y="2376"/>
                  </a:lnTo>
                  <a:lnTo>
                    <a:pt x="59" y="2411"/>
                  </a:lnTo>
                  <a:cubicBezTo>
                    <a:pt x="0" y="2597"/>
                    <a:pt x="18" y="2783"/>
                    <a:pt x="51" y="2935"/>
                  </a:cubicBezTo>
                  <a:cubicBezTo>
                    <a:pt x="85" y="3088"/>
                    <a:pt x="140" y="3217"/>
                    <a:pt x="185" y="3331"/>
                  </a:cubicBezTo>
                  <a:cubicBezTo>
                    <a:pt x="231" y="3444"/>
                    <a:pt x="282" y="3547"/>
                    <a:pt x="310" y="3629"/>
                  </a:cubicBezTo>
                  <a:cubicBezTo>
                    <a:pt x="371" y="3800"/>
                    <a:pt x="388" y="3951"/>
                    <a:pt x="379" y="4047"/>
                  </a:cubicBezTo>
                  <a:cubicBezTo>
                    <a:pt x="374" y="4094"/>
                    <a:pt x="367" y="4129"/>
                    <a:pt x="364" y="4147"/>
                  </a:cubicBezTo>
                  <a:lnTo>
                    <a:pt x="347" y="4193"/>
                  </a:lnTo>
                  <a:lnTo>
                    <a:pt x="348" y="4196"/>
                  </a:lnTo>
                  <a:cubicBezTo>
                    <a:pt x="309" y="4307"/>
                    <a:pt x="399" y="4395"/>
                    <a:pt x="491" y="4395"/>
                  </a:cubicBezTo>
                  <a:cubicBezTo>
                    <a:pt x="536" y="4395"/>
                    <a:pt x="582" y="4374"/>
                    <a:pt x="614" y="4325"/>
                  </a:cubicBezTo>
                  <a:cubicBezTo>
                    <a:pt x="614" y="4325"/>
                    <a:pt x="623" y="4310"/>
                    <a:pt x="641" y="4282"/>
                  </a:cubicBezTo>
                  <a:cubicBezTo>
                    <a:pt x="671" y="4226"/>
                    <a:pt x="695" y="4169"/>
                    <a:pt x="711" y="4110"/>
                  </a:cubicBezTo>
                  <a:cubicBezTo>
                    <a:pt x="759" y="3915"/>
                    <a:pt x="760" y="3713"/>
                    <a:pt x="716" y="3517"/>
                  </a:cubicBezTo>
                  <a:cubicBezTo>
                    <a:pt x="687" y="3395"/>
                    <a:pt x="650" y="3287"/>
                    <a:pt x="615" y="3172"/>
                  </a:cubicBezTo>
                  <a:cubicBezTo>
                    <a:pt x="579" y="3064"/>
                    <a:pt x="550" y="2955"/>
                    <a:pt x="530" y="2842"/>
                  </a:cubicBezTo>
                  <a:cubicBezTo>
                    <a:pt x="512" y="2735"/>
                    <a:pt x="517" y="2641"/>
                    <a:pt x="546" y="2564"/>
                  </a:cubicBezTo>
                  <a:lnTo>
                    <a:pt x="550" y="2548"/>
                  </a:lnTo>
                  <a:lnTo>
                    <a:pt x="550" y="2547"/>
                  </a:lnTo>
                  <a:lnTo>
                    <a:pt x="552" y="2543"/>
                  </a:lnTo>
                  <a:lnTo>
                    <a:pt x="574" y="2495"/>
                  </a:lnTo>
                  <a:cubicBezTo>
                    <a:pt x="588" y="2463"/>
                    <a:pt x="596" y="2463"/>
                    <a:pt x="606" y="2444"/>
                  </a:cubicBezTo>
                  <a:cubicBezTo>
                    <a:pt x="639" y="2400"/>
                    <a:pt x="676" y="2357"/>
                    <a:pt x="716" y="2317"/>
                  </a:cubicBezTo>
                  <a:cubicBezTo>
                    <a:pt x="801" y="2230"/>
                    <a:pt x="906" y="2138"/>
                    <a:pt x="1014" y="2033"/>
                  </a:cubicBezTo>
                  <a:cubicBezTo>
                    <a:pt x="1121" y="1928"/>
                    <a:pt x="1239" y="1794"/>
                    <a:pt x="1304" y="1608"/>
                  </a:cubicBezTo>
                  <a:cubicBezTo>
                    <a:pt x="1337" y="1516"/>
                    <a:pt x="1350" y="1417"/>
                    <a:pt x="1343" y="1321"/>
                  </a:cubicBezTo>
                  <a:cubicBezTo>
                    <a:pt x="1342" y="1298"/>
                    <a:pt x="1340" y="1276"/>
                    <a:pt x="1336" y="1254"/>
                  </a:cubicBezTo>
                  <a:cubicBezTo>
                    <a:pt x="1331" y="1225"/>
                    <a:pt x="1326" y="1204"/>
                    <a:pt x="1321" y="1184"/>
                  </a:cubicBezTo>
                  <a:cubicBezTo>
                    <a:pt x="1310" y="1144"/>
                    <a:pt x="1296" y="1106"/>
                    <a:pt x="1281" y="1069"/>
                  </a:cubicBezTo>
                  <a:cubicBezTo>
                    <a:pt x="1223" y="929"/>
                    <a:pt x="1165" y="844"/>
                    <a:pt x="1135" y="766"/>
                  </a:cubicBezTo>
                  <a:cubicBezTo>
                    <a:pt x="1108" y="699"/>
                    <a:pt x="1091" y="629"/>
                    <a:pt x="1083" y="556"/>
                  </a:cubicBezTo>
                  <a:cubicBezTo>
                    <a:pt x="1078" y="496"/>
                    <a:pt x="1078" y="435"/>
                    <a:pt x="1086" y="376"/>
                  </a:cubicBezTo>
                  <a:cubicBezTo>
                    <a:pt x="1092" y="322"/>
                    <a:pt x="1103" y="268"/>
                    <a:pt x="1118" y="216"/>
                  </a:cubicBezTo>
                  <a:lnTo>
                    <a:pt x="1119" y="211"/>
                  </a:lnTo>
                  <a:cubicBezTo>
                    <a:pt x="1145" y="130"/>
                    <a:pt x="1105" y="44"/>
                    <a:pt x="1027" y="12"/>
                  </a:cubicBezTo>
                  <a:cubicBezTo>
                    <a:pt x="1007" y="4"/>
                    <a:pt x="986" y="0"/>
                    <a:pt x="9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2">
              <a:extLst>
                <a:ext uri="{FF2B5EF4-FFF2-40B4-BE49-F238E27FC236}">
                  <a16:creationId xmlns:a16="http://schemas.microsoft.com/office/drawing/2014/main" id="{37DC6A68-FEE6-AFBE-7857-662B1B3270E7}"/>
                </a:ext>
              </a:extLst>
            </p:cNvPr>
            <p:cNvSpPr/>
            <p:nvPr/>
          </p:nvSpPr>
          <p:spPr>
            <a:xfrm>
              <a:off x="501900" y="3706600"/>
              <a:ext cx="33275" cy="115500"/>
            </a:xfrm>
            <a:custGeom>
              <a:avLst/>
              <a:gdLst/>
              <a:ahLst/>
              <a:cxnLst/>
              <a:rect l="l" t="t" r="r" b="b"/>
              <a:pathLst>
                <a:path w="1331" h="4620" extrusionOk="0">
                  <a:moveTo>
                    <a:pt x="1067" y="0"/>
                  </a:moveTo>
                  <a:cubicBezTo>
                    <a:pt x="1025" y="0"/>
                    <a:pt x="981" y="18"/>
                    <a:pt x="946" y="60"/>
                  </a:cubicBezTo>
                  <a:lnTo>
                    <a:pt x="906" y="106"/>
                  </a:lnTo>
                  <a:cubicBezTo>
                    <a:pt x="870" y="152"/>
                    <a:pt x="837" y="200"/>
                    <a:pt x="808" y="250"/>
                  </a:cubicBezTo>
                  <a:cubicBezTo>
                    <a:pt x="698" y="438"/>
                    <a:pt x="643" y="651"/>
                    <a:pt x="647" y="867"/>
                  </a:cubicBezTo>
                  <a:cubicBezTo>
                    <a:pt x="649" y="943"/>
                    <a:pt x="658" y="1018"/>
                    <a:pt x="676" y="1091"/>
                  </a:cubicBezTo>
                  <a:cubicBezTo>
                    <a:pt x="686" y="1126"/>
                    <a:pt x="695" y="1160"/>
                    <a:pt x="708" y="1195"/>
                  </a:cubicBezTo>
                  <a:cubicBezTo>
                    <a:pt x="720" y="1226"/>
                    <a:pt x="733" y="1260"/>
                    <a:pt x="746" y="1293"/>
                  </a:cubicBezTo>
                  <a:cubicBezTo>
                    <a:pt x="800" y="1419"/>
                    <a:pt x="838" y="1516"/>
                    <a:pt x="829" y="1576"/>
                  </a:cubicBezTo>
                  <a:cubicBezTo>
                    <a:pt x="827" y="1640"/>
                    <a:pt x="797" y="1703"/>
                    <a:pt x="719" y="1794"/>
                  </a:cubicBezTo>
                  <a:cubicBezTo>
                    <a:pt x="644" y="1881"/>
                    <a:pt x="535" y="1973"/>
                    <a:pt x="420" y="2082"/>
                  </a:cubicBezTo>
                  <a:cubicBezTo>
                    <a:pt x="307" y="2196"/>
                    <a:pt x="186" y="2309"/>
                    <a:pt x="89" y="2508"/>
                  </a:cubicBezTo>
                  <a:lnTo>
                    <a:pt x="67" y="2557"/>
                  </a:lnTo>
                  <a:lnTo>
                    <a:pt x="62" y="2570"/>
                  </a:lnTo>
                  <a:lnTo>
                    <a:pt x="54" y="2587"/>
                  </a:lnTo>
                  <a:lnTo>
                    <a:pt x="54" y="2590"/>
                  </a:lnTo>
                  <a:lnTo>
                    <a:pt x="54" y="2595"/>
                  </a:lnTo>
                  <a:lnTo>
                    <a:pt x="51" y="2603"/>
                  </a:lnTo>
                  <a:lnTo>
                    <a:pt x="40" y="2640"/>
                  </a:lnTo>
                  <a:cubicBezTo>
                    <a:pt x="26" y="2687"/>
                    <a:pt x="16" y="2736"/>
                    <a:pt x="12" y="2786"/>
                  </a:cubicBezTo>
                  <a:cubicBezTo>
                    <a:pt x="0" y="2876"/>
                    <a:pt x="4" y="2969"/>
                    <a:pt x="18" y="3059"/>
                  </a:cubicBezTo>
                  <a:cubicBezTo>
                    <a:pt x="42" y="3231"/>
                    <a:pt x="97" y="3369"/>
                    <a:pt x="147" y="3493"/>
                  </a:cubicBezTo>
                  <a:lnTo>
                    <a:pt x="283" y="3816"/>
                  </a:lnTo>
                  <a:cubicBezTo>
                    <a:pt x="352" y="3995"/>
                    <a:pt x="372" y="4156"/>
                    <a:pt x="363" y="4256"/>
                  </a:cubicBezTo>
                  <a:cubicBezTo>
                    <a:pt x="360" y="4293"/>
                    <a:pt x="355" y="4329"/>
                    <a:pt x="347" y="4364"/>
                  </a:cubicBezTo>
                  <a:cubicBezTo>
                    <a:pt x="339" y="4392"/>
                    <a:pt x="330" y="4412"/>
                    <a:pt x="329" y="4412"/>
                  </a:cubicBezTo>
                  <a:cubicBezTo>
                    <a:pt x="329" y="4412"/>
                    <a:pt x="329" y="4412"/>
                    <a:pt x="329" y="4412"/>
                  </a:cubicBezTo>
                  <a:lnTo>
                    <a:pt x="329" y="4413"/>
                  </a:lnTo>
                  <a:cubicBezTo>
                    <a:pt x="283" y="4526"/>
                    <a:pt x="374" y="4620"/>
                    <a:pt x="469" y="4620"/>
                  </a:cubicBezTo>
                  <a:cubicBezTo>
                    <a:pt x="511" y="4620"/>
                    <a:pt x="554" y="4601"/>
                    <a:pt x="585" y="4558"/>
                  </a:cubicBezTo>
                  <a:lnTo>
                    <a:pt x="593" y="4547"/>
                  </a:lnTo>
                  <a:cubicBezTo>
                    <a:pt x="595" y="4545"/>
                    <a:pt x="604" y="4534"/>
                    <a:pt x="624" y="4499"/>
                  </a:cubicBezTo>
                  <a:cubicBezTo>
                    <a:pt x="655" y="4442"/>
                    <a:pt x="678" y="4382"/>
                    <a:pt x="693" y="4318"/>
                  </a:cubicBezTo>
                  <a:cubicBezTo>
                    <a:pt x="740" y="4113"/>
                    <a:pt x="736" y="3900"/>
                    <a:pt x="684" y="3697"/>
                  </a:cubicBezTo>
                  <a:cubicBezTo>
                    <a:pt x="651" y="3569"/>
                    <a:pt x="614" y="3461"/>
                    <a:pt x="576" y="3342"/>
                  </a:cubicBezTo>
                  <a:cubicBezTo>
                    <a:pt x="539" y="3231"/>
                    <a:pt x="514" y="3116"/>
                    <a:pt x="501" y="3002"/>
                  </a:cubicBezTo>
                  <a:cubicBezTo>
                    <a:pt x="495" y="2951"/>
                    <a:pt x="496" y="2902"/>
                    <a:pt x="506" y="2853"/>
                  </a:cubicBezTo>
                  <a:cubicBezTo>
                    <a:pt x="509" y="2830"/>
                    <a:pt x="514" y="2808"/>
                    <a:pt x="522" y="2787"/>
                  </a:cubicBezTo>
                  <a:lnTo>
                    <a:pt x="528" y="2773"/>
                  </a:lnTo>
                  <a:lnTo>
                    <a:pt x="530" y="2768"/>
                  </a:lnTo>
                  <a:lnTo>
                    <a:pt x="530" y="2768"/>
                  </a:lnTo>
                  <a:lnTo>
                    <a:pt x="530" y="2768"/>
                  </a:lnTo>
                  <a:lnTo>
                    <a:pt x="552" y="2719"/>
                  </a:lnTo>
                  <a:cubicBezTo>
                    <a:pt x="563" y="2700"/>
                    <a:pt x="574" y="2681"/>
                    <a:pt x="587" y="2663"/>
                  </a:cubicBezTo>
                  <a:cubicBezTo>
                    <a:pt x="606" y="2641"/>
                    <a:pt x="619" y="2620"/>
                    <a:pt x="639" y="2598"/>
                  </a:cubicBezTo>
                  <a:cubicBezTo>
                    <a:pt x="682" y="2549"/>
                    <a:pt x="728" y="2503"/>
                    <a:pt x="776" y="2460"/>
                  </a:cubicBezTo>
                  <a:cubicBezTo>
                    <a:pt x="878" y="2365"/>
                    <a:pt x="997" y="2264"/>
                    <a:pt x="1112" y="2129"/>
                  </a:cubicBezTo>
                  <a:cubicBezTo>
                    <a:pt x="1175" y="2056"/>
                    <a:pt x="1228" y="1975"/>
                    <a:pt x="1267" y="1888"/>
                  </a:cubicBezTo>
                  <a:cubicBezTo>
                    <a:pt x="1310" y="1789"/>
                    <a:pt x="1331" y="1684"/>
                    <a:pt x="1329" y="1576"/>
                  </a:cubicBezTo>
                  <a:cubicBezTo>
                    <a:pt x="1326" y="1354"/>
                    <a:pt x="1229" y="1203"/>
                    <a:pt x="1180" y="1099"/>
                  </a:cubicBezTo>
                  <a:lnTo>
                    <a:pt x="1143" y="1025"/>
                  </a:lnTo>
                  <a:cubicBezTo>
                    <a:pt x="1134" y="1002"/>
                    <a:pt x="1124" y="978"/>
                    <a:pt x="1116" y="955"/>
                  </a:cubicBezTo>
                  <a:cubicBezTo>
                    <a:pt x="1104" y="916"/>
                    <a:pt x="1092" y="877"/>
                    <a:pt x="1086" y="835"/>
                  </a:cubicBezTo>
                  <a:cubicBezTo>
                    <a:pt x="1067" y="692"/>
                    <a:pt x="1084" y="546"/>
                    <a:pt x="1135" y="409"/>
                  </a:cubicBezTo>
                  <a:cubicBezTo>
                    <a:pt x="1154" y="354"/>
                    <a:pt x="1178" y="301"/>
                    <a:pt x="1207" y="250"/>
                  </a:cubicBezTo>
                  <a:lnTo>
                    <a:pt x="1208" y="247"/>
                  </a:lnTo>
                  <a:cubicBezTo>
                    <a:pt x="1282" y="124"/>
                    <a:pt x="1179" y="0"/>
                    <a:pt x="106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2">
              <a:extLst>
                <a:ext uri="{FF2B5EF4-FFF2-40B4-BE49-F238E27FC236}">
                  <a16:creationId xmlns:a16="http://schemas.microsoft.com/office/drawing/2014/main" id="{7D683651-113A-FA62-2588-9D161C2A872E}"/>
                </a:ext>
              </a:extLst>
            </p:cNvPr>
            <p:cNvSpPr/>
            <p:nvPr/>
          </p:nvSpPr>
          <p:spPr>
            <a:xfrm>
              <a:off x="760800" y="4031700"/>
              <a:ext cx="93250" cy="66150"/>
            </a:xfrm>
            <a:custGeom>
              <a:avLst/>
              <a:gdLst/>
              <a:ahLst/>
              <a:cxnLst/>
              <a:rect l="l" t="t" r="r" b="b"/>
              <a:pathLst>
                <a:path w="3730" h="2646" extrusionOk="0">
                  <a:moveTo>
                    <a:pt x="3565" y="1"/>
                  </a:moveTo>
                  <a:cubicBezTo>
                    <a:pt x="3557" y="1"/>
                    <a:pt x="3549" y="1"/>
                    <a:pt x="3542" y="3"/>
                  </a:cubicBezTo>
                  <a:lnTo>
                    <a:pt x="3491" y="10"/>
                  </a:lnTo>
                  <a:cubicBezTo>
                    <a:pt x="3431" y="25"/>
                    <a:pt x="3372" y="45"/>
                    <a:pt x="3316" y="72"/>
                  </a:cubicBezTo>
                  <a:cubicBezTo>
                    <a:pt x="3138" y="165"/>
                    <a:pt x="2986" y="297"/>
                    <a:pt x="2868" y="459"/>
                  </a:cubicBezTo>
                  <a:cubicBezTo>
                    <a:pt x="2795" y="560"/>
                    <a:pt x="2738" y="661"/>
                    <a:pt x="2676" y="762"/>
                  </a:cubicBezTo>
                  <a:cubicBezTo>
                    <a:pt x="2617" y="861"/>
                    <a:pt x="2553" y="955"/>
                    <a:pt x="2482" y="1045"/>
                  </a:cubicBezTo>
                  <a:cubicBezTo>
                    <a:pt x="2415" y="1128"/>
                    <a:pt x="2340" y="1187"/>
                    <a:pt x="2264" y="1217"/>
                  </a:cubicBezTo>
                  <a:lnTo>
                    <a:pt x="2257" y="1220"/>
                  </a:lnTo>
                  <a:lnTo>
                    <a:pt x="2256" y="1220"/>
                  </a:lnTo>
                  <a:lnTo>
                    <a:pt x="2243" y="1225"/>
                  </a:lnTo>
                  <a:lnTo>
                    <a:pt x="2192" y="1239"/>
                  </a:lnTo>
                  <a:cubicBezTo>
                    <a:pt x="2159" y="1249"/>
                    <a:pt x="2153" y="1242"/>
                    <a:pt x="2134" y="1249"/>
                  </a:cubicBezTo>
                  <a:cubicBezTo>
                    <a:pt x="2103" y="1251"/>
                    <a:pt x="2072" y="1253"/>
                    <a:pt x="2041" y="1253"/>
                  </a:cubicBezTo>
                  <a:cubicBezTo>
                    <a:pt x="2015" y="1253"/>
                    <a:pt x="1990" y="1252"/>
                    <a:pt x="1965" y="1250"/>
                  </a:cubicBezTo>
                  <a:cubicBezTo>
                    <a:pt x="1844" y="1244"/>
                    <a:pt x="1704" y="1225"/>
                    <a:pt x="1555" y="1214"/>
                  </a:cubicBezTo>
                  <a:cubicBezTo>
                    <a:pt x="1513" y="1210"/>
                    <a:pt x="1468" y="1208"/>
                    <a:pt x="1421" y="1208"/>
                  </a:cubicBezTo>
                  <a:cubicBezTo>
                    <a:pt x="1304" y="1208"/>
                    <a:pt x="1176" y="1223"/>
                    <a:pt x="1045" y="1276"/>
                  </a:cubicBezTo>
                  <a:cubicBezTo>
                    <a:pt x="954" y="1312"/>
                    <a:pt x="871" y="1366"/>
                    <a:pt x="801" y="1435"/>
                  </a:cubicBezTo>
                  <a:cubicBezTo>
                    <a:pt x="786" y="1449"/>
                    <a:pt x="771" y="1466"/>
                    <a:pt x="757" y="1484"/>
                  </a:cubicBezTo>
                  <a:cubicBezTo>
                    <a:pt x="741" y="1503"/>
                    <a:pt x="727" y="1522"/>
                    <a:pt x="714" y="1541"/>
                  </a:cubicBezTo>
                  <a:cubicBezTo>
                    <a:pt x="692" y="1576"/>
                    <a:pt x="673" y="1611"/>
                    <a:pt x="655" y="1648"/>
                  </a:cubicBezTo>
                  <a:cubicBezTo>
                    <a:pt x="588" y="1783"/>
                    <a:pt x="561" y="1883"/>
                    <a:pt x="523" y="1956"/>
                  </a:cubicBezTo>
                  <a:cubicBezTo>
                    <a:pt x="492" y="2021"/>
                    <a:pt x="449" y="2082"/>
                    <a:pt x="399" y="2136"/>
                  </a:cubicBezTo>
                  <a:cubicBezTo>
                    <a:pt x="358" y="2179"/>
                    <a:pt x="312" y="2218"/>
                    <a:pt x="263" y="2252"/>
                  </a:cubicBezTo>
                  <a:cubicBezTo>
                    <a:pt x="217" y="2282"/>
                    <a:pt x="169" y="2309"/>
                    <a:pt x="120" y="2333"/>
                  </a:cubicBezTo>
                  <a:lnTo>
                    <a:pt x="115" y="2334"/>
                  </a:lnTo>
                  <a:cubicBezTo>
                    <a:pt x="38" y="2369"/>
                    <a:pt x="0" y="2457"/>
                    <a:pt x="27" y="2535"/>
                  </a:cubicBezTo>
                  <a:cubicBezTo>
                    <a:pt x="50" y="2602"/>
                    <a:pt x="113" y="2645"/>
                    <a:pt x="182" y="2645"/>
                  </a:cubicBezTo>
                  <a:cubicBezTo>
                    <a:pt x="195" y="2645"/>
                    <a:pt x="207" y="2644"/>
                    <a:pt x="220" y="2641"/>
                  </a:cubicBezTo>
                  <a:lnTo>
                    <a:pt x="275" y="2627"/>
                  </a:lnTo>
                  <a:cubicBezTo>
                    <a:pt x="329" y="2613"/>
                    <a:pt x="382" y="2593"/>
                    <a:pt x="433" y="2571"/>
                  </a:cubicBezTo>
                  <a:cubicBezTo>
                    <a:pt x="561" y="2511"/>
                    <a:pt x="755" y="2407"/>
                    <a:pt x="906" y="2177"/>
                  </a:cubicBezTo>
                  <a:cubicBezTo>
                    <a:pt x="976" y="2069"/>
                    <a:pt x="1022" y="1953"/>
                    <a:pt x="1072" y="1873"/>
                  </a:cubicBezTo>
                  <a:cubicBezTo>
                    <a:pt x="1121" y="1794"/>
                    <a:pt x="1162" y="1764"/>
                    <a:pt x="1226" y="1741"/>
                  </a:cubicBezTo>
                  <a:cubicBezTo>
                    <a:pt x="1267" y="1727"/>
                    <a:pt x="1323" y="1722"/>
                    <a:pt x="1389" y="1722"/>
                  </a:cubicBezTo>
                  <a:cubicBezTo>
                    <a:pt x="1429" y="1722"/>
                    <a:pt x="1472" y="1724"/>
                    <a:pt x="1518" y="1727"/>
                  </a:cubicBezTo>
                  <a:cubicBezTo>
                    <a:pt x="1642" y="1737"/>
                    <a:pt x="1784" y="1761"/>
                    <a:pt x="1943" y="1767"/>
                  </a:cubicBezTo>
                  <a:cubicBezTo>
                    <a:pt x="1964" y="1768"/>
                    <a:pt x="1985" y="1768"/>
                    <a:pt x="2006" y="1768"/>
                  </a:cubicBezTo>
                  <a:cubicBezTo>
                    <a:pt x="2070" y="1768"/>
                    <a:pt x="2134" y="1765"/>
                    <a:pt x="2197" y="1757"/>
                  </a:cubicBezTo>
                  <a:cubicBezTo>
                    <a:pt x="2246" y="1749"/>
                    <a:pt x="2296" y="1738"/>
                    <a:pt x="2343" y="1726"/>
                  </a:cubicBezTo>
                  <a:lnTo>
                    <a:pt x="2393" y="1710"/>
                  </a:lnTo>
                  <a:lnTo>
                    <a:pt x="2405" y="1707"/>
                  </a:lnTo>
                  <a:lnTo>
                    <a:pt x="2428" y="1699"/>
                  </a:lnTo>
                  <a:lnTo>
                    <a:pt x="2436" y="1695"/>
                  </a:lnTo>
                  <a:lnTo>
                    <a:pt x="2469" y="1681"/>
                  </a:lnTo>
                  <a:cubicBezTo>
                    <a:pt x="2649" y="1602"/>
                    <a:pt x="2777" y="1466"/>
                    <a:pt x="2869" y="1341"/>
                  </a:cubicBezTo>
                  <a:cubicBezTo>
                    <a:pt x="2963" y="1215"/>
                    <a:pt x="3024" y="1088"/>
                    <a:pt x="3078" y="978"/>
                  </a:cubicBezTo>
                  <a:cubicBezTo>
                    <a:pt x="3133" y="869"/>
                    <a:pt x="3178" y="764"/>
                    <a:pt x="3219" y="688"/>
                  </a:cubicBezTo>
                  <a:cubicBezTo>
                    <a:pt x="3310" y="530"/>
                    <a:pt x="3410" y="417"/>
                    <a:pt x="3488" y="362"/>
                  </a:cubicBezTo>
                  <a:cubicBezTo>
                    <a:pt x="3528" y="333"/>
                    <a:pt x="3559" y="316"/>
                    <a:pt x="3574" y="306"/>
                  </a:cubicBezTo>
                  <a:lnTo>
                    <a:pt x="3620" y="289"/>
                  </a:lnTo>
                  <a:cubicBezTo>
                    <a:pt x="3690" y="260"/>
                    <a:pt x="3729" y="184"/>
                    <a:pt x="3709" y="111"/>
                  </a:cubicBezTo>
                  <a:cubicBezTo>
                    <a:pt x="3692" y="45"/>
                    <a:pt x="3632" y="1"/>
                    <a:pt x="3565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2">
              <a:extLst>
                <a:ext uri="{FF2B5EF4-FFF2-40B4-BE49-F238E27FC236}">
                  <a16:creationId xmlns:a16="http://schemas.microsoft.com/office/drawing/2014/main" id="{E8474B72-58DD-7420-77A1-75448338A0ED}"/>
                </a:ext>
              </a:extLst>
            </p:cNvPr>
            <p:cNvSpPr/>
            <p:nvPr/>
          </p:nvSpPr>
          <p:spPr>
            <a:xfrm>
              <a:off x="744650" y="4007525"/>
              <a:ext cx="99175" cy="67400"/>
            </a:xfrm>
            <a:custGeom>
              <a:avLst/>
              <a:gdLst/>
              <a:ahLst/>
              <a:cxnLst/>
              <a:rect l="l" t="t" r="r" b="b"/>
              <a:pathLst>
                <a:path w="3967" h="2696" extrusionOk="0">
                  <a:moveTo>
                    <a:pt x="2489" y="1222"/>
                  </a:moveTo>
                  <a:lnTo>
                    <a:pt x="2485" y="1224"/>
                  </a:lnTo>
                  <a:lnTo>
                    <a:pt x="2484" y="1224"/>
                  </a:lnTo>
                  <a:lnTo>
                    <a:pt x="2489" y="1222"/>
                  </a:lnTo>
                  <a:close/>
                  <a:moveTo>
                    <a:pt x="3806" y="1"/>
                  </a:moveTo>
                  <a:cubicBezTo>
                    <a:pt x="3802" y="1"/>
                    <a:pt x="3798" y="1"/>
                    <a:pt x="3794" y="1"/>
                  </a:cubicBezTo>
                  <a:lnTo>
                    <a:pt x="3779" y="3"/>
                  </a:lnTo>
                  <a:cubicBezTo>
                    <a:pt x="3778" y="5"/>
                    <a:pt x="3763" y="5"/>
                    <a:pt x="3724" y="13"/>
                  </a:cubicBezTo>
                  <a:cubicBezTo>
                    <a:pt x="3660" y="27"/>
                    <a:pt x="3600" y="49"/>
                    <a:pt x="3541" y="79"/>
                  </a:cubicBezTo>
                  <a:cubicBezTo>
                    <a:pt x="3357" y="180"/>
                    <a:pt x="3199" y="323"/>
                    <a:pt x="3080" y="497"/>
                  </a:cubicBezTo>
                  <a:cubicBezTo>
                    <a:pt x="3007" y="604"/>
                    <a:pt x="2950" y="704"/>
                    <a:pt x="2884" y="811"/>
                  </a:cubicBezTo>
                  <a:cubicBezTo>
                    <a:pt x="2826" y="911"/>
                    <a:pt x="2757" y="1006"/>
                    <a:pt x="2679" y="1092"/>
                  </a:cubicBezTo>
                  <a:cubicBezTo>
                    <a:pt x="2646" y="1128"/>
                    <a:pt x="2606" y="1160"/>
                    <a:pt x="2565" y="1187"/>
                  </a:cubicBezTo>
                  <a:cubicBezTo>
                    <a:pt x="2546" y="1198"/>
                    <a:pt x="2525" y="1208"/>
                    <a:pt x="2505" y="1216"/>
                  </a:cubicBezTo>
                  <a:lnTo>
                    <a:pt x="2494" y="1220"/>
                  </a:lnTo>
                  <a:lnTo>
                    <a:pt x="2494" y="1220"/>
                  </a:lnTo>
                  <a:lnTo>
                    <a:pt x="2485" y="1222"/>
                  </a:lnTo>
                  <a:lnTo>
                    <a:pt x="2433" y="1238"/>
                  </a:lnTo>
                  <a:cubicBezTo>
                    <a:pt x="2411" y="1243"/>
                    <a:pt x="2390" y="1246"/>
                    <a:pt x="2368" y="1249"/>
                  </a:cubicBezTo>
                  <a:cubicBezTo>
                    <a:pt x="2345" y="1249"/>
                    <a:pt x="2323" y="1253"/>
                    <a:pt x="2297" y="1253"/>
                  </a:cubicBezTo>
                  <a:cubicBezTo>
                    <a:pt x="2293" y="1253"/>
                    <a:pt x="2288" y="1253"/>
                    <a:pt x="2284" y="1252"/>
                  </a:cubicBezTo>
                  <a:cubicBezTo>
                    <a:pt x="2220" y="1252"/>
                    <a:pt x="2155" y="1248"/>
                    <a:pt x="2090" y="1240"/>
                  </a:cubicBezTo>
                  <a:cubicBezTo>
                    <a:pt x="1956" y="1227"/>
                    <a:pt x="1809" y="1206"/>
                    <a:pt x="1639" y="1206"/>
                  </a:cubicBezTo>
                  <a:cubicBezTo>
                    <a:pt x="1633" y="1206"/>
                    <a:pt x="1627" y="1206"/>
                    <a:pt x="1621" y="1206"/>
                  </a:cubicBezTo>
                  <a:cubicBezTo>
                    <a:pt x="1524" y="1206"/>
                    <a:pt x="1428" y="1221"/>
                    <a:pt x="1336" y="1249"/>
                  </a:cubicBezTo>
                  <a:cubicBezTo>
                    <a:pt x="1234" y="1281"/>
                    <a:pt x="1141" y="1335"/>
                    <a:pt x="1061" y="1408"/>
                  </a:cubicBezTo>
                  <a:cubicBezTo>
                    <a:pt x="896" y="1558"/>
                    <a:pt x="848" y="1731"/>
                    <a:pt x="802" y="1836"/>
                  </a:cubicBezTo>
                  <a:lnTo>
                    <a:pt x="770" y="1912"/>
                  </a:lnTo>
                  <a:cubicBezTo>
                    <a:pt x="759" y="1934"/>
                    <a:pt x="748" y="1957"/>
                    <a:pt x="735" y="1979"/>
                  </a:cubicBezTo>
                  <a:cubicBezTo>
                    <a:pt x="715" y="2014"/>
                    <a:pt x="691" y="2047"/>
                    <a:pt x="665" y="2079"/>
                  </a:cubicBezTo>
                  <a:cubicBezTo>
                    <a:pt x="570" y="2189"/>
                    <a:pt x="449" y="2273"/>
                    <a:pt x="313" y="2324"/>
                  </a:cubicBezTo>
                  <a:cubicBezTo>
                    <a:pt x="260" y="2346"/>
                    <a:pt x="204" y="2362"/>
                    <a:pt x="147" y="2375"/>
                  </a:cubicBezTo>
                  <a:lnTo>
                    <a:pt x="142" y="2375"/>
                  </a:lnTo>
                  <a:cubicBezTo>
                    <a:pt x="60" y="2389"/>
                    <a:pt x="1" y="2465"/>
                    <a:pt x="9" y="2550"/>
                  </a:cubicBezTo>
                  <a:cubicBezTo>
                    <a:pt x="18" y="2633"/>
                    <a:pt x="88" y="2696"/>
                    <a:pt x="171" y="2696"/>
                  </a:cubicBezTo>
                  <a:cubicBezTo>
                    <a:pt x="172" y="2696"/>
                    <a:pt x="173" y="2696"/>
                    <a:pt x="174" y="2696"/>
                  </a:cubicBezTo>
                  <a:lnTo>
                    <a:pt x="236" y="2694"/>
                  </a:lnTo>
                  <a:cubicBezTo>
                    <a:pt x="295" y="2693"/>
                    <a:pt x="352" y="2685"/>
                    <a:pt x="409" y="2674"/>
                  </a:cubicBezTo>
                  <a:cubicBezTo>
                    <a:pt x="622" y="2632"/>
                    <a:pt x="820" y="2532"/>
                    <a:pt x="980" y="2387"/>
                  </a:cubicBezTo>
                  <a:cubicBezTo>
                    <a:pt x="1034" y="2335"/>
                    <a:pt x="1083" y="2278"/>
                    <a:pt x="1128" y="2217"/>
                  </a:cubicBezTo>
                  <a:cubicBezTo>
                    <a:pt x="1149" y="2187"/>
                    <a:pt x="1168" y="2157"/>
                    <a:pt x="1185" y="2125"/>
                  </a:cubicBezTo>
                  <a:cubicBezTo>
                    <a:pt x="1201" y="2095"/>
                    <a:pt x="1217" y="2063"/>
                    <a:pt x="1234" y="2031"/>
                  </a:cubicBezTo>
                  <a:cubicBezTo>
                    <a:pt x="1293" y="1909"/>
                    <a:pt x="1341" y="1815"/>
                    <a:pt x="1392" y="1783"/>
                  </a:cubicBezTo>
                  <a:cubicBezTo>
                    <a:pt x="1443" y="1740"/>
                    <a:pt x="1511" y="1723"/>
                    <a:pt x="1630" y="1721"/>
                  </a:cubicBezTo>
                  <a:cubicBezTo>
                    <a:pt x="1634" y="1721"/>
                    <a:pt x="1638" y="1721"/>
                    <a:pt x="1642" y="1721"/>
                  </a:cubicBezTo>
                  <a:cubicBezTo>
                    <a:pt x="1754" y="1721"/>
                    <a:pt x="1892" y="1743"/>
                    <a:pt x="2044" y="1756"/>
                  </a:cubicBezTo>
                  <a:cubicBezTo>
                    <a:pt x="2115" y="1761"/>
                    <a:pt x="2187" y="1766"/>
                    <a:pt x="2264" y="1766"/>
                  </a:cubicBezTo>
                  <a:cubicBezTo>
                    <a:pt x="2360" y="1766"/>
                    <a:pt x="2463" y="1757"/>
                    <a:pt x="2581" y="1725"/>
                  </a:cubicBezTo>
                  <a:lnTo>
                    <a:pt x="2633" y="1707"/>
                  </a:lnTo>
                  <a:lnTo>
                    <a:pt x="2646" y="1704"/>
                  </a:lnTo>
                  <a:lnTo>
                    <a:pt x="2665" y="1698"/>
                  </a:lnTo>
                  <a:lnTo>
                    <a:pt x="2667" y="1698"/>
                  </a:lnTo>
                  <a:lnTo>
                    <a:pt x="2671" y="1696"/>
                  </a:lnTo>
                  <a:lnTo>
                    <a:pt x="2679" y="1691"/>
                  </a:lnTo>
                  <a:lnTo>
                    <a:pt x="2714" y="1675"/>
                  </a:lnTo>
                  <a:cubicBezTo>
                    <a:pt x="2759" y="1655"/>
                    <a:pt x="2802" y="1629"/>
                    <a:pt x="2843" y="1601"/>
                  </a:cubicBezTo>
                  <a:cubicBezTo>
                    <a:pt x="2918" y="1548"/>
                    <a:pt x="2986" y="1486"/>
                    <a:pt x="3045" y="1416"/>
                  </a:cubicBezTo>
                  <a:cubicBezTo>
                    <a:pt x="3156" y="1284"/>
                    <a:pt x="3225" y="1151"/>
                    <a:pt x="3287" y="1032"/>
                  </a:cubicBezTo>
                  <a:cubicBezTo>
                    <a:pt x="3339" y="920"/>
                    <a:pt x="3391" y="815"/>
                    <a:pt x="3438" y="717"/>
                  </a:cubicBezTo>
                  <a:cubicBezTo>
                    <a:pt x="3528" y="548"/>
                    <a:pt x="3635" y="427"/>
                    <a:pt x="3717" y="367"/>
                  </a:cubicBezTo>
                  <a:cubicBezTo>
                    <a:pt x="3746" y="346"/>
                    <a:pt x="3778" y="326"/>
                    <a:pt x="3808" y="308"/>
                  </a:cubicBezTo>
                  <a:cubicBezTo>
                    <a:pt x="3831" y="298"/>
                    <a:pt x="3849" y="292"/>
                    <a:pt x="3854" y="290"/>
                  </a:cubicBezTo>
                  <a:lnTo>
                    <a:pt x="3854" y="290"/>
                  </a:lnTo>
                  <a:lnTo>
                    <a:pt x="3852" y="291"/>
                  </a:lnTo>
                  <a:cubicBezTo>
                    <a:pt x="3924" y="267"/>
                    <a:pt x="3967" y="192"/>
                    <a:pt x="3951" y="119"/>
                  </a:cubicBezTo>
                  <a:cubicBezTo>
                    <a:pt x="3938" y="50"/>
                    <a:pt x="3876" y="1"/>
                    <a:pt x="3806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2">
              <a:extLst>
                <a:ext uri="{FF2B5EF4-FFF2-40B4-BE49-F238E27FC236}">
                  <a16:creationId xmlns:a16="http://schemas.microsoft.com/office/drawing/2014/main" id="{E7A0CD89-C72A-13AB-77D3-992E1A34BFE0}"/>
                </a:ext>
              </a:extLst>
            </p:cNvPr>
            <p:cNvSpPr/>
            <p:nvPr/>
          </p:nvSpPr>
          <p:spPr>
            <a:xfrm>
              <a:off x="759125" y="4027700"/>
              <a:ext cx="93225" cy="66100"/>
            </a:xfrm>
            <a:custGeom>
              <a:avLst/>
              <a:gdLst/>
              <a:ahLst/>
              <a:cxnLst/>
              <a:rect l="l" t="t" r="r" b="b"/>
              <a:pathLst>
                <a:path w="3729" h="2644" extrusionOk="0">
                  <a:moveTo>
                    <a:pt x="3564" y="0"/>
                  </a:moveTo>
                  <a:cubicBezTo>
                    <a:pt x="3557" y="0"/>
                    <a:pt x="3550" y="1"/>
                    <a:pt x="3542" y="2"/>
                  </a:cubicBezTo>
                  <a:lnTo>
                    <a:pt x="3491" y="10"/>
                  </a:lnTo>
                  <a:cubicBezTo>
                    <a:pt x="3431" y="23"/>
                    <a:pt x="3372" y="43"/>
                    <a:pt x="3316" y="72"/>
                  </a:cubicBezTo>
                  <a:cubicBezTo>
                    <a:pt x="3138" y="164"/>
                    <a:pt x="2986" y="296"/>
                    <a:pt x="2868" y="458"/>
                  </a:cubicBezTo>
                  <a:cubicBezTo>
                    <a:pt x="2795" y="560"/>
                    <a:pt x="2738" y="658"/>
                    <a:pt x="2676" y="762"/>
                  </a:cubicBezTo>
                  <a:cubicBezTo>
                    <a:pt x="2617" y="860"/>
                    <a:pt x="2553" y="954"/>
                    <a:pt x="2482" y="1043"/>
                  </a:cubicBezTo>
                  <a:cubicBezTo>
                    <a:pt x="2415" y="1126"/>
                    <a:pt x="2340" y="1186"/>
                    <a:pt x="2264" y="1216"/>
                  </a:cubicBezTo>
                  <a:lnTo>
                    <a:pt x="2257" y="1220"/>
                  </a:lnTo>
                  <a:lnTo>
                    <a:pt x="2256" y="1220"/>
                  </a:lnTo>
                  <a:lnTo>
                    <a:pt x="2243" y="1223"/>
                  </a:lnTo>
                  <a:lnTo>
                    <a:pt x="2193" y="1239"/>
                  </a:lnTo>
                  <a:cubicBezTo>
                    <a:pt x="2159" y="1248"/>
                    <a:pt x="2153" y="1242"/>
                    <a:pt x="2134" y="1248"/>
                  </a:cubicBezTo>
                  <a:cubicBezTo>
                    <a:pt x="2103" y="1250"/>
                    <a:pt x="2072" y="1251"/>
                    <a:pt x="2041" y="1251"/>
                  </a:cubicBezTo>
                  <a:cubicBezTo>
                    <a:pt x="2016" y="1251"/>
                    <a:pt x="1990" y="1250"/>
                    <a:pt x="1965" y="1248"/>
                  </a:cubicBezTo>
                  <a:cubicBezTo>
                    <a:pt x="1844" y="1242"/>
                    <a:pt x="1705" y="1224"/>
                    <a:pt x="1555" y="1213"/>
                  </a:cubicBezTo>
                  <a:cubicBezTo>
                    <a:pt x="1513" y="1210"/>
                    <a:pt x="1468" y="1207"/>
                    <a:pt x="1421" y="1207"/>
                  </a:cubicBezTo>
                  <a:cubicBezTo>
                    <a:pt x="1304" y="1207"/>
                    <a:pt x="1175" y="1223"/>
                    <a:pt x="1045" y="1274"/>
                  </a:cubicBezTo>
                  <a:cubicBezTo>
                    <a:pt x="954" y="1310"/>
                    <a:pt x="872" y="1364"/>
                    <a:pt x="802" y="1433"/>
                  </a:cubicBezTo>
                  <a:cubicBezTo>
                    <a:pt x="786" y="1448"/>
                    <a:pt x="772" y="1466"/>
                    <a:pt x="757" y="1483"/>
                  </a:cubicBezTo>
                  <a:cubicBezTo>
                    <a:pt x="738" y="1506"/>
                    <a:pt x="727" y="1523"/>
                    <a:pt x="714" y="1541"/>
                  </a:cubicBezTo>
                  <a:cubicBezTo>
                    <a:pt x="692" y="1574"/>
                    <a:pt x="673" y="1611"/>
                    <a:pt x="655" y="1646"/>
                  </a:cubicBezTo>
                  <a:cubicBezTo>
                    <a:pt x="589" y="1781"/>
                    <a:pt x="562" y="1882"/>
                    <a:pt x="524" y="1956"/>
                  </a:cubicBezTo>
                  <a:cubicBezTo>
                    <a:pt x="492" y="2021"/>
                    <a:pt x="449" y="2081"/>
                    <a:pt x="400" y="2134"/>
                  </a:cubicBezTo>
                  <a:cubicBezTo>
                    <a:pt x="358" y="2178"/>
                    <a:pt x="312" y="2216"/>
                    <a:pt x="263" y="2250"/>
                  </a:cubicBezTo>
                  <a:cubicBezTo>
                    <a:pt x="217" y="2281"/>
                    <a:pt x="169" y="2308"/>
                    <a:pt x="120" y="2332"/>
                  </a:cubicBezTo>
                  <a:lnTo>
                    <a:pt x="115" y="2334"/>
                  </a:lnTo>
                  <a:cubicBezTo>
                    <a:pt x="39" y="2369"/>
                    <a:pt x="1" y="2455"/>
                    <a:pt x="28" y="2534"/>
                  </a:cubicBezTo>
                  <a:cubicBezTo>
                    <a:pt x="50" y="2601"/>
                    <a:pt x="112" y="2644"/>
                    <a:pt x="180" y="2644"/>
                  </a:cubicBezTo>
                  <a:cubicBezTo>
                    <a:pt x="193" y="2644"/>
                    <a:pt x="207" y="2642"/>
                    <a:pt x="220" y="2639"/>
                  </a:cubicBezTo>
                  <a:lnTo>
                    <a:pt x="276" y="2626"/>
                  </a:lnTo>
                  <a:cubicBezTo>
                    <a:pt x="330" y="2612"/>
                    <a:pt x="382" y="2593"/>
                    <a:pt x="433" y="2571"/>
                  </a:cubicBezTo>
                  <a:cubicBezTo>
                    <a:pt x="562" y="2510"/>
                    <a:pt x="756" y="2407"/>
                    <a:pt x="907" y="2176"/>
                  </a:cubicBezTo>
                  <a:cubicBezTo>
                    <a:pt x="977" y="2068"/>
                    <a:pt x="1023" y="1952"/>
                    <a:pt x="1072" y="1873"/>
                  </a:cubicBezTo>
                  <a:cubicBezTo>
                    <a:pt x="1121" y="1793"/>
                    <a:pt x="1163" y="1763"/>
                    <a:pt x="1226" y="1741"/>
                  </a:cubicBezTo>
                  <a:cubicBezTo>
                    <a:pt x="1267" y="1727"/>
                    <a:pt x="1323" y="1721"/>
                    <a:pt x="1390" y="1721"/>
                  </a:cubicBezTo>
                  <a:cubicBezTo>
                    <a:pt x="1429" y="1721"/>
                    <a:pt x="1472" y="1723"/>
                    <a:pt x="1519" y="1727"/>
                  </a:cubicBezTo>
                  <a:cubicBezTo>
                    <a:pt x="1643" y="1735"/>
                    <a:pt x="1784" y="1758"/>
                    <a:pt x="1943" y="1766"/>
                  </a:cubicBezTo>
                  <a:cubicBezTo>
                    <a:pt x="1964" y="1767"/>
                    <a:pt x="1985" y="1768"/>
                    <a:pt x="2006" y="1768"/>
                  </a:cubicBezTo>
                  <a:cubicBezTo>
                    <a:pt x="2070" y="1768"/>
                    <a:pt x="2134" y="1764"/>
                    <a:pt x="2197" y="1757"/>
                  </a:cubicBezTo>
                  <a:cubicBezTo>
                    <a:pt x="2247" y="1749"/>
                    <a:pt x="2294" y="1739"/>
                    <a:pt x="2342" y="1727"/>
                  </a:cubicBezTo>
                  <a:lnTo>
                    <a:pt x="2393" y="1711"/>
                  </a:lnTo>
                  <a:lnTo>
                    <a:pt x="2406" y="1706"/>
                  </a:lnTo>
                  <a:lnTo>
                    <a:pt x="2428" y="1700"/>
                  </a:lnTo>
                  <a:lnTo>
                    <a:pt x="2436" y="1695"/>
                  </a:lnTo>
                  <a:lnTo>
                    <a:pt x="2469" y="1681"/>
                  </a:lnTo>
                  <a:cubicBezTo>
                    <a:pt x="2649" y="1601"/>
                    <a:pt x="2776" y="1468"/>
                    <a:pt x="2870" y="1340"/>
                  </a:cubicBezTo>
                  <a:cubicBezTo>
                    <a:pt x="2962" y="1215"/>
                    <a:pt x="3024" y="1088"/>
                    <a:pt x="3078" y="978"/>
                  </a:cubicBezTo>
                  <a:cubicBezTo>
                    <a:pt x="3132" y="870"/>
                    <a:pt x="3176" y="763"/>
                    <a:pt x="3219" y="689"/>
                  </a:cubicBezTo>
                  <a:cubicBezTo>
                    <a:pt x="3308" y="530"/>
                    <a:pt x="3410" y="417"/>
                    <a:pt x="3488" y="361"/>
                  </a:cubicBezTo>
                  <a:cubicBezTo>
                    <a:pt x="3526" y="334"/>
                    <a:pt x="3558" y="315"/>
                    <a:pt x="3572" y="306"/>
                  </a:cubicBezTo>
                  <a:lnTo>
                    <a:pt x="3618" y="288"/>
                  </a:lnTo>
                  <a:lnTo>
                    <a:pt x="3620" y="288"/>
                  </a:lnTo>
                  <a:cubicBezTo>
                    <a:pt x="3690" y="259"/>
                    <a:pt x="3728" y="183"/>
                    <a:pt x="3709" y="110"/>
                  </a:cubicBezTo>
                  <a:cubicBezTo>
                    <a:pt x="3690" y="44"/>
                    <a:pt x="3631" y="0"/>
                    <a:pt x="35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2">
              <a:extLst>
                <a:ext uri="{FF2B5EF4-FFF2-40B4-BE49-F238E27FC236}">
                  <a16:creationId xmlns:a16="http://schemas.microsoft.com/office/drawing/2014/main" id="{3CB710AD-BEE4-2B23-5BCC-A51338BCB9D1}"/>
                </a:ext>
              </a:extLst>
            </p:cNvPr>
            <p:cNvSpPr/>
            <p:nvPr/>
          </p:nvSpPr>
          <p:spPr>
            <a:xfrm>
              <a:off x="742950" y="4003600"/>
              <a:ext cx="99175" cy="67350"/>
            </a:xfrm>
            <a:custGeom>
              <a:avLst/>
              <a:gdLst/>
              <a:ahLst/>
              <a:cxnLst/>
              <a:rect l="l" t="t" r="r" b="b"/>
              <a:pathLst>
                <a:path w="3967" h="2694" extrusionOk="0">
                  <a:moveTo>
                    <a:pt x="2495" y="1220"/>
                  </a:moveTo>
                  <a:lnTo>
                    <a:pt x="2490" y="1222"/>
                  </a:lnTo>
                  <a:lnTo>
                    <a:pt x="2485" y="1223"/>
                  </a:lnTo>
                  <a:lnTo>
                    <a:pt x="2484" y="1223"/>
                  </a:lnTo>
                  <a:lnTo>
                    <a:pt x="2495" y="1220"/>
                  </a:lnTo>
                  <a:close/>
                  <a:moveTo>
                    <a:pt x="3806" y="1"/>
                  </a:moveTo>
                  <a:cubicBezTo>
                    <a:pt x="3802" y="1"/>
                    <a:pt x="3798" y="1"/>
                    <a:pt x="3793" y="1"/>
                  </a:cubicBezTo>
                  <a:lnTo>
                    <a:pt x="3779" y="3"/>
                  </a:lnTo>
                  <a:cubicBezTo>
                    <a:pt x="3777" y="3"/>
                    <a:pt x="3763" y="4"/>
                    <a:pt x="3723" y="12"/>
                  </a:cubicBezTo>
                  <a:cubicBezTo>
                    <a:pt x="3660" y="27"/>
                    <a:pt x="3599" y="49"/>
                    <a:pt x="3541" y="79"/>
                  </a:cubicBezTo>
                  <a:cubicBezTo>
                    <a:pt x="3356" y="179"/>
                    <a:pt x="3199" y="322"/>
                    <a:pt x="3081" y="495"/>
                  </a:cubicBezTo>
                  <a:cubicBezTo>
                    <a:pt x="3008" y="604"/>
                    <a:pt x="2949" y="704"/>
                    <a:pt x="2884" y="810"/>
                  </a:cubicBezTo>
                  <a:cubicBezTo>
                    <a:pt x="2825" y="910"/>
                    <a:pt x="2757" y="1004"/>
                    <a:pt x="2679" y="1092"/>
                  </a:cubicBezTo>
                  <a:cubicBezTo>
                    <a:pt x="2646" y="1128"/>
                    <a:pt x="2607" y="1160"/>
                    <a:pt x="2565" y="1185"/>
                  </a:cubicBezTo>
                  <a:cubicBezTo>
                    <a:pt x="2545" y="1198"/>
                    <a:pt x="2525" y="1208"/>
                    <a:pt x="2504" y="1216"/>
                  </a:cubicBezTo>
                  <a:lnTo>
                    <a:pt x="2496" y="1219"/>
                  </a:lnTo>
                  <a:lnTo>
                    <a:pt x="2496" y="1219"/>
                  </a:lnTo>
                  <a:lnTo>
                    <a:pt x="2485" y="1222"/>
                  </a:lnTo>
                  <a:lnTo>
                    <a:pt x="2433" y="1238"/>
                  </a:lnTo>
                  <a:cubicBezTo>
                    <a:pt x="2412" y="1241"/>
                    <a:pt x="2390" y="1246"/>
                    <a:pt x="2369" y="1247"/>
                  </a:cubicBezTo>
                  <a:cubicBezTo>
                    <a:pt x="2340" y="1249"/>
                    <a:pt x="2315" y="1252"/>
                    <a:pt x="2283" y="1252"/>
                  </a:cubicBezTo>
                  <a:cubicBezTo>
                    <a:pt x="2220" y="1250"/>
                    <a:pt x="2154" y="1247"/>
                    <a:pt x="2091" y="1239"/>
                  </a:cubicBezTo>
                  <a:cubicBezTo>
                    <a:pt x="1962" y="1226"/>
                    <a:pt x="1820" y="1206"/>
                    <a:pt x="1655" y="1206"/>
                  </a:cubicBezTo>
                  <a:cubicBezTo>
                    <a:pt x="1644" y="1206"/>
                    <a:pt x="1632" y="1206"/>
                    <a:pt x="1620" y="1206"/>
                  </a:cubicBezTo>
                  <a:cubicBezTo>
                    <a:pt x="1525" y="1206"/>
                    <a:pt x="1430" y="1220"/>
                    <a:pt x="1337" y="1247"/>
                  </a:cubicBezTo>
                  <a:cubicBezTo>
                    <a:pt x="1236" y="1281"/>
                    <a:pt x="1142" y="1335"/>
                    <a:pt x="1062" y="1406"/>
                  </a:cubicBezTo>
                  <a:cubicBezTo>
                    <a:pt x="896" y="1556"/>
                    <a:pt x="848" y="1729"/>
                    <a:pt x="802" y="1834"/>
                  </a:cubicBezTo>
                  <a:lnTo>
                    <a:pt x="770" y="1910"/>
                  </a:lnTo>
                  <a:cubicBezTo>
                    <a:pt x="770" y="1915"/>
                    <a:pt x="743" y="1963"/>
                    <a:pt x="735" y="1977"/>
                  </a:cubicBezTo>
                  <a:cubicBezTo>
                    <a:pt x="714" y="2012"/>
                    <a:pt x="692" y="2045"/>
                    <a:pt x="665" y="2077"/>
                  </a:cubicBezTo>
                  <a:cubicBezTo>
                    <a:pt x="570" y="2187"/>
                    <a:pt x="449" y="2271"/>
                    <a:pt x="314" y="2322"/>
                  </a:cubicBezTo>
                  <a:cubicBezTo>
                    <a:pt x="260" y="2344"/>
                    <a:pt x="204" y="2360"/>
                    <a:pt x="147" y="2373"/>
                  </a:cubicBezTo>
                  <a:lnTo>
                    <a:pt x="144" y="2373"/>
                  </a:lnTo>
                  <a:cubicBezTo>
                    <a:pt x="59" y="2387"/>
                    <a:pt x="1" y="2463"/>
                    <a:pt x="10" y="2548"/>
                  </a:cubicBezTo>
                  <a:cubicBezTo>
                    <a:pt x="18" y="2631"/>
                    <a:pt x="88" y="2694"/>
                    <a:pt x="172" y="2694"/>
                  </a:cubicBezTo>
                  <a:cubicBezTo>
                    <a:pt x="173" y="2694"/>
                    <a:pt x="174" y="2694"/>
                    <a:pt x="175" y="2694"/>
                  </a:cubicBezTo>
                  <a:lnTo>
                    <a:pt x="236" y="2692"/>
                  </a:lnTo>
                  <a:cubicBezTo>
                    <a:pt x="295" y="2691"/>
                    <a:pt x="354" y="2683"/>
                    <a:pt x="409" y="2672"/>
                  </a:cubicBezTo>
                  <a:cubicBezTo>
                    <a:pt x="622" y="2630"/>
                    <a:pt x="819" y="2530"/>
                    <a:pt x="980" y="2385"/>
                  </a:cubicBezTo>
                  <a:cubicBezTo>
                    <a:pt x="1034" y="2333"/>
                    <a:pt x="1085" y="2276"/>
                    <a:pt x="1128" y="2215"/>
                  </a:cubicBezTo>
                  <a:cubicBezTo>
                    <a:pt x="1148" y="2185"/>
                    <a:pt x="1167" y="2155"/>
                    <a:pt x="1185" y="2123"/>
                  </a:cubicBezTo>
                  <a:lnTo>
                    <a:pt x="1234" y="2029"/>
                  </a:lnTo>
                  <a:cubicBezTo>
                    <a:pt x="1293" y="1907"/>
                    <a:pt x="1342" y="1813"/>
                    <a:pt x="1391" y="1781"/>
                  </a:cubicBezTo>
                  <a:cubicBezTo>
                    <a:pt x="1442" y="1738"/>
                    <a:pt x="1511" y="1719"/>
                    <a:pt x="1630" y="1719"/>
                  </a:cubicBezTo>
                  <a:cubicBezTo>
                    <a:pt x="1634" y="1719"/>
                    <a:pt x="1638" y="1719"/>
                    <a:pt x="1642" y="1719"/>
                  </a:cubicBezTo>
                  <a:cubicBezTo>
                    <a:pt x="1754" y="1719"/>
                    <a:pt x="1891" y="1741"/>
                    <a:pt x="2043" y="1754"/>
                  </a:cubicBezTo>
                  <a:cubicBezTo>
                    <a:pt x="2114" y="1759"/>
                    <a:pt x="2187" y="1764"/>
                    <a:pt x="2264" y="1764"/>
                  </a:cubicBezTo>
                  <a:cubicBezTo>
                    <a:pt x="2360" y="1764"/>
                    <a:pt x="2464" y="1755"/>
                    <a:pt x="2582" y="1723"/>
                  </a:cubicBezTo>
                  <a:lnTo>
                    <a:pt x="2633" y="1705"/>
                  </a:lnTo>
                  <a:lnTo>
                    <a:pt x="2647" y="1702"/>
                  </a:lnTo>
                  <a:lnTo>
                    <a:pt x="2665" y="1696"/>
                  </a:lnTo>
                  <a:lnTo>
                    <a:pt x="2666" y="1696"/>
                  </a:lnTo>
                  <a:lnTo>
                    <a:pt x="2671" y="1694"/>
                  </a:lnTo>
                  <a:lnTo>
                    <a:pt x="2679" y="1689"/>
                  </a:lnTo>
                  <a:lnTo>
                    <a:pt x="2714" y="1673"/>
                  </a:lnTo>
                  <a:cubicBezTo>
                    <a:pt x="2758" y="1653"/>
                    <a:pt x="2801" y="1627"/>
                    <a:pt x="2843" y="1599"/>
                  </a:cubicBezTo>
                  <a:cubicBezTo>
                    <a:pt x="2917" y="1546"/>
                    <a:pt x="2986" y="1484"/>
                    <a:pt x="3045" y="1414"/>
                  </a:cubicBezTo>
                  <a:cubicBezTo>
                    <a:pt x="3156" y="1282"/>
                    <a:pt x="3224" y="1149"/>
                    <a:pt x="3286" y="1030"/>
                  </a:cubicBezTo>
                  <a:lnTo>
                    <a:pt x="3437" y="715"/>
                  </a:lnTo>
                  <a:cubicBezTo>
                    <a:pt x="3528" y="546"/>
                    <a:pt x="3636" y="426"/>
                    <a:pt x="3717" y="365"/>
                  </a:cubicBezTo>
                  <a:cubicBezTo>
                    <a:pt x="3747" y="343"/>
                    <a:pt x="3777" y="324"/>
                    <a:pt x="3808" y="306"/>
                  </a:cubicBezTo>
                  <a:cubicBezTo>
                    <a:pt x="3833" y="295"/>
                    <a:pt x="3853" y="289"/>
                    <a:pt x="3855" y="287"/>
                  </a:cubicBezTo>
                  <a:lnTo>
                    <a:pt x="3855" y="287"/>
                  </a:lnTo>
                  <a:lnTo>
                    <a:pt x="3854" y="289"/>
                  </a:lnTo>
                  <a:cubicBezTo>
                    <a:pt x="3924" y="265"/>
                    <a:pt x="3967" y="192"/>
                    <a:pt x="3951" y="119"/>
                  </a:cubicBezTo>
                  <a:cubicBezTo>
                    <a:pt x="3937" y="50"/>
                    <a:pt x="3876" y="1"/>
                    <a:pt x="3806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2">
              <a:extLst>
                <a:ext uri="{FF2B5EF4-FFF2-40B4-BE49-F238E27FC236}">
                  <a16:creationId xmlns:a16="http://schemas.microsoft.com/office/drawing/2014/main" id="{5EFF048B-D237-DD73-A884-E0FC28EE3AAA}"/>
                </a:ext>
              </a:extLst>
            </p:cNvPr>
            <p:cNvSpPr/>
            <p:nvPr/>
          </p:nvSpPr>
          <p:spPr>
            <a:xfrm>
              <a:off x="502300" y="4002825"/>
              <a:ext cx="83150" cy="80000"/>
            </a:xfrm>
            <a:custGeom>
              <a:avLst/>
              <a:gdLst/>
              <a:ahLst/>
              <a:cxnLst/>
              <a:rect l="l" t="t" r="r" b="b"/>
              <a:pathLst>
                <a:path w="3326" h="3200" extrusionOk="0">
                  <a:moveTo>
                    <a:pt x="1311" y="1430"/>
                  </a:moveTo>
                  <a:cubicBezTo>
                    <a:pt x="1311" y="1430"/>
                    <a:pt x="1313" y="1431"/>
                    <a:pt x="1316" y="1433"/>
                  </a:cubicBezTo>
                  <a:lnTo>
                    <a:pt x="1315" y="1433"/>
                  </a:lnTo>
                  <a:cubicBezTo>
                    <a:pt x="1312" y="1431"/>
                    <a:pt x="1311" y="1430"/>
                    <a:pt x="1311" y="1430"/>
                  </a:cubicBezTo>
                  <a:close/>
                  <a:moveTo>
                    <a:pt x="1324" y="1437"/>
                  </a:moveTo>
                  <a:lnTo>
                    <a:pt x="1324" y="1437"/>
                  </a:lnTo>
                  <a:cubicBezTo>
                    <a:pt x="1326" y="1438"/>
                    <a:pt x="1328" y="1439"/>
                    <a:pt x="1328" y="1439"/>
                  </a:cubicBezTo>
                  <a:cubicBezTo>
                    <a:pt x="1328" y="1439"/>
                    <a:pt x="1328" y="1439"/>
                    <a:pt x="1328" y="1439"/>
                  </a:cubicBezTo>
                  <a:lnTo>
                    <a:pt x="1324" y="1437"/>
                  </a:lnTo>
                  <a:lnTo>
                    <a:pt x="1324" y="1437"/>
                  </a:lnTo>
                  <a:close/>
                  <a:moveTo>
                    <a:pt x="211" y="1"/>
                  </a:moveTo>
                  <a:cubicBezTo>
                    <a:pt x="74" y="1"/>
                    <a:pt x="1" y="195"/>
                    <a:pt x="137" y="277"/>
                  </a:cubicBezTo>
                  <a:lnTo>
                    <a:pt x="140" y="278"/>
                  </a:lnTo>
                  <a:lnTo>
                    <a:pt x="182" y="304"/>
                  </a:lnTo>
                  <a:cubicBezTo>
                    <a:pt x="194" y="315"/>
                    <a:pt x="221" y="339"/>
                    <a:pt x="256" y="374"/>
                  </a:cubicBezTo>
                  <a:cubicBezTo>
                    <a:pt x="323" y="442"/>
                    <a:pt x="402" y="571"/>
                    <a:pt x="463" y="743"/>
                  </a:cubicBezTo>
                  <a:cubicBezTo>
                    <a:pt x="491" y="824"/>
                    <a:pt x="517" y="935"/>
                    <a:pt x="552" y="1053"/>
                  </a:cubicBezTo>
                  <a:cubicBezTo>
                    <a:pt x="587" y="1170"/>
                    <a:pt x="625" y="1305"/>
                    <a:pt x="693" y="1445"/>
                  </a:cubicBezTo>
                  <a:cubicBezTo>
                    <a:pt x="763" y="1587"/>
                    <a:pt x="867" y="1741"/>
                    <a:pt x="1029" y="1851"/>
                  </a:cubicBezTo>
                  <a:lnTo>
                    <a:pt x="1059" y="1870"/>
                  </a:lnTo>
                  <a:lnTo>
                    <a:pt x="1067" y="1874"/>
                  </a:lnTo>
                  <a:lnTo>
                    <a:pt x="1086" y="1886"/>
                  </a:lnTo>
                  <a:lnTo>
                    <a:pt x="1099" y="1892"/>
                  </a:lnTo>
                  <a:lnTo>
                    <a:pt x="1145" y="1916"/>
                  </a:lnTo>
                  <a:cubicBezTo>
                    <a:pt x="1189" y="1938"/>
                    <a:pt x="1235" y="1955"/>
                    <a:pt x="1283" y="1971"/>
                  </a:cubicBezTo>
                  <a:cubicBezTo>
                    <a:pt x="1364" y="1995"/>
                    <a:pt x="1447" y="2014"/>
                    <a:pt x="1531" y="2025"/>
                  </a:cubicBezTo>
                  <a:cubicBezTo>
                    <a:pt x="1690" y="2046"/>
                    <a:pt x="1833" y="2048"/>
                    <a:pt x="1957" y="2060"/>
                  </a:cubicBezTo>
                  <a:cubicBezTo>
                    <a:pt x="2083" y="2071"/>
                    <a:pt x="2183" y="2092"/>
                    <a:pt x="2242" y="2126"/>
                  </a:cubicBezTo>
                  <a:cubicBezTo>
                    <a:pt x="2302" y="2159"/>
                    <a:pt x="2337" y="2194"/>
                    <a:pt x="2370" y="2281"/>
                  </a:cubicBezTo>
                  <a:cubicBezTo>
                    <a:pt x="2405" y="2369"/>
                    <a:pt x="2431" y="2491"/>
                    <a:pt x="2482" y="2609"/>
                  </a:cubicBezTo>
                  <a:cubicBezTo>
                    <a:pt x="2590" y="2863"/>
                    <a:pt x="2761" y="2998"/>
                    <a:pt x="2879" y="3081"/>
                  </a:cubicBezTo>
                  <a:cubicBezTo>
                    <a:pt x="2925" y="3111"/>
                    <a:pt x="2973" y="3138"/>
                    <a:pt x="3024" y="3162"/>
                  </a:cubicBezTo>
                  <a:lnTo>
                    <a:pt x="3078" y="3186"/>
                  </a:lnTo>
                  <a:cubicBezTo>
                    <a:pt x="3099" y="3195"/>
                    <a:pt x="3121" y="3199"/>
                    <a:pt x="3142" y="3199"/>
                  </a:cubicBezTo>
                  <a:cubicBezTo>
                    <a:pt x="3200" y="3199"/>
                    <a:pt x="3256" y="3169"/>
                    <a:pt x="3284" y="3116"/>
                  </a:cubicBezTo>
                  <a:cubicBezTo>
                    <a:pt x="3326" y="3043"/>
                    <a:pt x="3303" y="2949"/>
                    <a:pt x="3233" y="2903"/>
                  </a:cubicBezTo>
                  <a:lnTo>
                    <a:pt x="3229" y="2900"/>
                  </a:lnTo>
                  <a:cubicBezTo>
                    <a:pt x="3184" y="2868"/>
                    <a:pt x="3143" y="2833"/>
                    <a:pt x="3103" y="2795"/>
                  </a:cubicBezTo>
                  <a:cubicBezTo>
                    <a:pt x="3060" y="2753"/>
                    <a:pt x="3020" y="2706"/>
                    <a:pt x="2989" y="2656"/>
                  </a:cubicBezTo>
                  <a:cubicBezTo>
                    <a:pt x="2949" y="2594"/>
                    <a:pt x="2917" y="2528"/>
                    <a:pt x="2896" y="2459"/>
                  </a:cubicBezTo>
                  <a:cubicBezTo>
                    <a:pt x="2873" y="2380"/>
                    <a:pt x="2863" y="2277"/>
                    <a:pt x="2822" y="2132"/>
                  </a:cubicBezTo>
                  <a:cubicBezTo>
                    <a:pt x="2811" y="2092"/>
                    <a:pt x="2796" y="2056"/>
                    <a:pt x="2780" y="2019"/>
                  </a:cubicBezTo>
                  <a:cubicBezTo>
                    <a:pt x="2771" y="1997"/>
                    <a:pt x="2760" y="1975"/>
                    <a:pt x="2749" y="1954"/>
                  </a:cubicBezTo>
                  <a:cubicBezTo>
                    <a:pt x="2738" y="1933"/>
                    <a:pt x="2726" y="1916"/>
                    <a:pt x="2714" y="1897"/>
                  </a:cubicBezTo>
                  <a:cubicBezTo>
                    <a:pt x="2656" y="1817"/>
                    <a:pt x="2585" y="1750"/>
                    <a:pt x="2502" y="1698"/>
                  </a:cubicBezTo>
                  <a:cubicBezTo>
                    <a:pt x="2334" y="1595"/>
                    <a:pt x="2159" y="1563"/>
                    <a:pt x="2010" y="1549"/>
                  </a:cubicBezTo>
                  <a:cubicBezTo>
                    <a:pt x="1862" y="1534"/>
                    <a:pt x="1720" y="1528"/>
                    <a:pt x="1599" y="1512"/>
                  </a:cubicBezTo>
                  <a:cubicBezTo>
                    <a:pt x="1544" y="1506"/>
                    <a:pt x="1488" y="1496"/>
                    <a:pt x="1434" y="1482"/>
                  </a:cubicBezTo>
                  <a:cubicBezTo>
                    <a:pt x="1415" y="1474"/>
                    <a:pt x="1409" y="1477"/>
                    <a:pt x="1377" y="1463"/>
                  </a:cubicBezTo>
                  <a:lnTo>
                    <a:pt x="1331" y="1439"/>
                  </a:lnTo>
                  <a:lnTo>
                    <a:pt x="1321" y="1435"/>
                  </a:lnTo>
                  <a:lnTo>
                    <a:pt x="1321" y="1435"/>
                  </a:lnTo>
                  <a:lnTo>
                    <a:pt x="1312" y="1428"/>
                  </a:lnTo>
                  <a:cubicBezTo>
                    <a:pt x="1242" y="1386"/>
                    <a:pt x="1178" y="1313"/>
                    <a:pt x="1126" y="1221"/>
                  </a:cubicBezTo>
                  <a:cubicBezTo>
                    <a:pt x="1072" y="1119"/>
                    <a:pt x="1024" y="1016"/>
                    <a:pt x="984" y="908"/>
                  </a:cubicBezTo>
                  <a:cubicBezTo>
                    <a:pt x="941" y="797"/>
                    <a:pt x="903" y="690"/>
                    <a:pt x="848" y="577"/>
                  </a:cubicBezTo>
                  <a:cubicBezTo>
                    <a:pt x="760" y="396"/>
                    <a:pt x="633" y="240"/>
                    <a:pt x="474" y="118"/>
                  </a:cubicBezTo>
                  <a:cubicBezTo>
                    <a:pt x="425" y="81"/>
                    <a:pt x="369" y="51"/>
                    <a:pt x="313" y="27"/>
                  </a:cubicBezTo>
                  <a:lnTo>
                    <a:pt x="263" y="10"/>
                  </a:lnTo>
                  <a:cubicBezTo>
                    <a:pt x="244" y="4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2">
              <a:extLst>
                <a:ext uri="{FF2B5EF4-FFF2-40B4-BE49-F238E27FC236}">
                  <a16:creationId xmlns:a16="http://schemas.microsoft.com/office/drawing/2014/main" id="{FF44812D-B798-787B-FFDF-9DD530688BF8}"/>
                </a:ext>
              </a:extLst>
            </p:cNvPr>
            <p:cNvSpPr/>
            <p:nvPr/>
          </p:nvSpPr>
          <p:spPr>
            <a:xfrm>
              <a:off x="516575" y="3980875"/>
              <a:ext cx="88900" cy="82350"/>
            </a:xfrm>
            <a:custGeom>
              <a:avLst/>
              <a:gdLst/>
              <a:ahLst/>
              <a:cxnLst/>
              <a:rect l="l" t="t" r="r" b="b"/>
              <a:pathLst>
                <a:path w="3556" h="3294" extrusionOk="0">
                  <a:moveTo>
                    <a:pt x="1313" y="1430"/>
                  </a:moveTo>
                  <a:lnTo>
                    <a:pt x="1313" y="1430"/>
                  </a:lnTo>
                  <a:lnTo>
                    <a:pt x="1313" y="1430"/>
                  </a:lnTo>
                  <a:lnTo>
                    <a:pt x="1313" y="1430"/>
                  </a:lnTo>
                  <a:close/>
                  <a:moveTo>
                    <a:pt x="208" y="0"/>
                  </a:moveTo>
                  <a:cubicBezTo>
                    <a:pt x="67" y="0"/>
                    <a:pt x="0" y="202"/>
                    <a:pt x="141" y="279"/>
                  </a:cubicBezTo>
                  <a:lnTo>
                    <a:pt x="141" y="276"/>
                  </a:lnTo>
                  <a:lnTo>
                    <a:pt x="141" y="276"/>
                  </a:lnTo>
                  <a:cubicBezTo>
                    <a:pt x="143" y="278"/>
                    <a:pt x="162" y="288"/>
                    <a:pt x="184" y="303"/>
                  </a:cubicBezTo>
                  <a:cubicBezTo>
                    <a:pt x="211" y="327"/>
                    <a:pt x="238" y="351"/>
                    <a:pt x="264" y="378"/>
                  </a:cubicBezTo>
                  <a:cubicBezTo>
                    <a:pt x="334" y="451"/>
                    <a:pt x="418" y="589"/>
                    <a:pt x="478" y="772"/>
                  </a:cubicBezTo>
                  <a:cubicBezTo>
                    <a:pt x="507" y="875"/>
                    <a:pt x="539" y="988"/>
                    <a:pt x="572" y="1107"/>
                  </a:cubicBezTo>
                  <a:cubicBezTo>
                    <a:pt x="612" y="1234"/>
                    <a:pt x="655" y="1379"/>
                    <a:pt x="744" y="1527"/>
                  </a:cubicBezTo>
                  <a:cubicBezTo>
                    <a:pt x="788" y="1608"/>
                    <a:pt x="844" y="1681"/>
                    <a:pt x="909" y="1746"/>
                  </a:cubicBezTo>
                  <a:cubicBezTo>
                    <a:pt x="944" y="1781"/>
                    <a:pt x="982" y="1813"/>
                    <a:pt x="1024" y="1842"/>
                  </a:cubicBezTo>
                  <a:lnTo>
                    <a:pt x="1055" y="1864"/>
                  </a:lnTo>
                  <a:lnTo>
                    <a:pt x="1062" y="1869"/>
                  </a:lnTo>
                  <a:lnTo>
                    <a:pt x="1067" y="1872"/>
                  </a:lnTo>
                  <a:lnTo>
                    <a:pt x="1068" y="1872"/>
                  </a:lnTo>
                  <a:lnTo>
                    <a:pt x="1084" y="1881"/>
                  </a:lnTo>
                  <a:lnTo>
                    <a:pt x="1097" y="1888"/>
                  </a:lnTo>
                  <a:lnTo>
                    <a:pt x="1146" y="1913"/>
                  </a:lnTo>
                  <a:cubicBezTo>
                    <a:pt x="1345" y="2008"/>
                    <a:pt x="1510" y="2020"/>
                    <a:pt x="1671" y="2039"/>
                  </a:cubicBezTo>
                  <a:cubicBezTo>
                    <a:pt x="1826" y="2051"/>
                    <a:pt x="1969" y="2055"/>
                    <a:pt x="2082" y="2077"/>
                  </a:cubicBezTo>
                  <a:cubicBezTo>
                    <a:pt x="2200" y="2098"/>
                    <a:pt x="2263" y="2129"/>
                    <a:pt x="2306" y="2179"/>
                  </a:cubicBezTo>
                  <a:cubicBezTo>
                    <a:pt x="2349" y="2220"/>
                    <a:pt x="2381" y="2318"/>
                    <a:pt x="2418" y="2450"/>
                  </a:cubicBezTo>
                  <a:lnTo>
                    <a:pt x="2449" y="2552"/>
                  </a:lnTo>
                  <a:cubicBezTo>
                    <a:pt x="2462" y="2585"/>
                    <a:pt x="2475" y="2619"/>
                    <a:pt x="2491" y="2652"/>
                  </a:cubicBezTo>
                  <a:cubicBezTo>
                    <a:pt x="2523" y="2721"/>
                    <a:pt x="2561" y="2786"/>
                    <a:pt x="2607" y="2845"/>
                  </a:cubicBezTo>
                  <a:cubicBezTo>
                    <a:pt x="2739" y="3016"/>
                    <a:pt x="2915" y="3148"/>
                    <a:pt x="3117" y="3226"/>
                  </a:cubicBezTo>
                  <a:cubicBezTo>
                    <a:pt x="3171" y="3248"/>
                    <a:pt x="3227" y="3266"/>
                    <a:pt x="3284" y="3277"/>
                  </a:cubicBezTo>
                  <a:lnTo>
                    <a:pt x="3344" y="3290"/>
                  </a:lnTo>
                  <a:cubicBezTo>
                    <a:pt x="3355" y="3292"/>
                    <a:pt x="3366" y="3293"/>
                    <a:pt x="3377" y="3293"/>
                  </a:cubicBezTo>
                  <a:cubicBezTo>
                    <a:pt x="3448" y="3293"/>
                    <a:pt x="3513" y="3246"/>
                    <a:pt x="3534" y="3175"/>
                  </a:cubicBezTo>
                  <a:cubicBezTo>
                    <a:pt x="3556" y="3093"/>
                    <a:pt x="3511" y="3007"/>
                    <a:pt x="3432" y="2978"/>
                  </a:cubicBezTo>
                  <a:lnTo>
                    <a:pt x="3427" y="2978"/>
                  </a:lnTo>
                  <a:cubicBezTo>
                    <a:pt x="3373" y="2956"/>
                    <a:pt x="3322" y="2929"/>
                    <a:pt x="3273" y="2899"/>
                  </a:cubicBezTo>
                  <a:cubicBezTo>
                    <a:pt x="3147" y="2824"/>
                    <a:pt x="3044" y="2721"/>
                    <a:pt x="2969" y="2595"/>
                  </a:cubicBezTo>
                  <a:cubicBezTo>
                    <a:pt x="2949" y="2560"/>
                    <a:pt x="2931" y="2522"/>
                    <a:pt x="2918" y="2484"/>
                  </a:cubicBezTo>
                  <a:cubicBezTo>
                    <a:pt x="2909" y="2460"/>
                    <a:pt x="2901" y="2436"/>
                    <a:pt x="2895" y="2412"/>
                  </a:cubicBezTo>
                  <a:lnTo>
                    <a:pt x="2877" y="2333"/>
                  </a:lnTo>
                  <a:cubicBezTo>
                    <a:pt x="2850" y="2220"/>
                    <a:pt x="2833" y="2042"/>
                    <a:pt x="2696" y="1865"/>
                  </a:cubicBezTo>
                  <a:cubicBezTo>
                    <a:pt x="2629" y="1781"/>
                    <a:pt x="2546" y="1713"/>
                    <a:pt x="2453" y="1662"/>
                  </a:cubicBezTo>
                  <a:cubicBezTo>
                    <a:pt x="2367" y="1619"/>
                    <a:pt x="2275" y="1589"/>
                    <a:pt x="2181" y="1571"/>
                  </a:cubicBezTo>
                  <a:cubicBezTo>
                    <a:pt x="2006" y="1538"/>
                    <a:pt x="1850" y="1533"/>
                    <a:pt x="1712" y="1522"/>
                  </a:cubicBezTo>
                  <a:cubicBezTo>
                    <a:pt x="1647" y="1519"/>
                    <a:pt x="1583" y="1511"/>
                    <a:pt x="1520" y="1500"/>
                  </a:cubicBezTo>
                  <a:cubicBezTo>
                    <a:pt x="1488" y="1497"/>
                    <a:pt x="1464" y="1487"/>
                    <a:pt x="1437" y="1482"/>
                  </a:cubicBezTo>
                  <a:cubicBezTo>
                    <a:pt x="1415" y="1476"/>
                    <a:pt x="1396" y="1470"/>
                    <a:pt x="1375" y="1460"/>
                  </a:cubicBezTo>
                  <a:lnTo>
                    <a:pt x="1326" y="1436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27" y="1438"/>
                  </a:lnTo>
                  <a:lnTo>
                    <a:pt x="1326" y="1438"/>
                  </a:lnTo>
                  <a:lnTo>
                    <a:pt x="1322" y="1436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08" y="1427"/>
                  </a:lnTo>
                  <a:cubicBezTo>
                    <a:pt x="1289" y="1416"/>
                    <a:pt x="1270" y="1403"/>
                    <a:pt x="1254" y="1387"/>
                  </a:cubicBezTo>
                  <a:cubicBezTo>
                    <a:pt x="1216" y="1355"/>
                    <a:pt x="1184" y="1317"/>
                    <a:pt x="1157" y="1274"/>
                  </a:cubicBezTo>
                  <a:cubicBezTo>
                    <a:pt x="1095" y="1176"/>
                    <a:pt x="1044" y="1071"/>
                    <a:pt x="1003" y="961"/>
                  </a:cubicBezTo>
                  <a:cubicBezTo>
                    <a:pt x="958" y="845"/>
                    <a:pt x="919" y="737"/>
                    <a:pt x="865" y="618"/>
                  </a:cubicBezTo>
                  <a:cubicBezTo>
                    <a:pt x="780" y="425"/>
                    <a:pt x="649" y="257"/>
                    <a:pt x="485" y="126"/>
                  </a:cubicBezTo>
                  <a:cubicBezTo>
                    <a:pt x="434" y="87"/>
                    <a:pt x="377" y="53"/>
                    <a:pt x="316" y="28"/>
                  </a:cubicBezTo>
                  <a:cubicBezTo>
                    <a:pt x="280" y="14"/>
                    <a:pt x="265" y="10"/>
                    <a:pt x="264" y="9"/>
                  </a:cubicBezTo>
                  <a:lnTo>
                    <a:pt x="250" y="6"/>
                  </a:lnTo>
                  <a:cubicBezTo>
                    <a:pt x="235" y="2"/>
                    <a:pt x="221" y="0"/>
                    <a:pt x="208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2">
              <a:extLst>
                <a:ext uri="{FF2B5EF4-FFF2-40B4-BE49-F238E27FC236}">
                  <a16:creationId xmlns:a16="http://schemas.microsoft.com/office/drawing/2014/main" id="{0B2CF8E0-4C72-12F5-21A9-459A5DD6F88A}"/>
                </a:ext>
              </a:extLst>
            </p:cNvPr>
            <p:cNvSpPr/>
            <p:nvPr/>
          </p:nvSpPr>
          <p:spPr>
            <a:xfrm>
              <a:off x="504700" y="3999200"/>
              <a:ext cx="83050" cy="80000"/>
            </a:xfrm>
            <a:custGeom>
              <a:avLst/>
              <a:gdLst/>
              <a:ahLst/>
              <a:cxnLst/>
              <a:rect l="l" t="t" r="r" b="b"/>
              <a:pathLst>
                <a:path w="3322" h="3200" extrusionOk="0">
                  <a:moveTo>
                    <a:pt x="1323" y="1437"/>
                  </a:moveTo>
                  <a:cubicBezTo>
                    <a:pt x="1325" y="1438"/>
                    <a:pt x="1327" y="1439"/>
                    <a:pt x="1327" y="1439"/>
                  </a:cubicBezTo>
                  <a:cubicBezTo>
                    <a:pt x="1327" y="1439"/>
                    <a:pt x="1327" y="1439"/>
                    <a:pt x="1327" y="1439"/>
                  </a:cubicBezTo>
                  <a:lnTo>
                    <a:pt x="1324" y="1438"/>
                  </a:lnTo>
                  <a:lnTo>
                    <a:pt x="1323" y="1437"/>
                  </a:lnTo>
                  <a:close/>
                  <a:moveTo>
                    <a:pt x="209" y="1"/>
                  </a:moveTo>
                  <a:cubicBezTo>
                    <a:pt x="73" y="1"/>
                    <a:pt x="0" y="195"/>
                    <a:pt x="135" y="277"/>
                  </a:cubicBezTo>
                  <a:lnTo>
                    <a:pt x="138" y="279"/>
                  </a:lnTo>
                  <a:lnTo>
                    <a:pt x="179" y="304"/>
                  </a:lnTo>
                  <a:cubicBezTo>
                    <a:pt x="192" y="315"/>
                    <a:pt x="221" y="339"/>
                    <a:pt x="254" y="374"/>
                  </a:cubicBezTo>
                  <a:cubicBezTo>
                    <a:pt x="321" y="441"/>
                    <a:pt x="402" y="571"/>
                    <a:pt x="462" y="743"/>
                  </a:cubicBezTo>
                  <a:cubicBezTo>
                    <a:pt x="489" y="824"/>
                    <a:pt x="516" y="935"/>
                    <a:pt x="550" y="1053"/>
                  </a:cubicBezTo>
                  <a:cubicBezTo>
                    <a:pt x="585" y="1171"/>
                    <a:pt x="623" y="1306"/>
                    <a:pt x="693" y="1446"/>
                  </a:cubicBezTo>
                  <a:cubicBezTo>
                    <a:pt x="761" y="1587"/>
                    <a:pt x="864" y="1741"/>
                    <a:pt x="1028" y="1851"/>
                  </a:cubicBezTo>
                  <a:lnTo>
                    <a:pt x="1057" y="1870"/>
                  </a:lnTo>
                  <a:lnTo>
                    <a:pt x="1065" y="1875"/>
                  </a:lnTo>
                  <a:lnTo>
                    <a:pt x="1085" y="1886"/>
                  </a:lnTo>
                  <a:lnTo>
                    <a:pt x="1096" y="1892"/>
                  </a:lnTo>
                  <a:lnTo>
                    <a:pt x="1143" y="1916"/>
                  </a:lnTo>
                  <a:cubicBezTo>
                    <a:pt x="1187" y="1938"/>
                    <a:pt x="1235" y="1956"/>
                    <a:pt x="1282" y="1972"/>
                  </a:cubicBezTo>
                  <a:cubicBezTo>
                    <a:pt x="1364" y="1996"/>
                    <a:pt x="1446" y="2015"/>
                    <a:pt x="1529" y="2026"/>
                  </a:cubicBezTo>
                  <a:cubicBezTo>
                    <a:pt x="1688" y="2046"/>
                    <a:pt x="1831" y="2048"/>
                    <a:pt x="1955" y="2059"/>
                  </a:cubicBezTo>
                  <a:cubicBezTo>
                    <a:pt x="2080" y="2072"/>
                    <a:pt x="2181" y="2093"/>
                    <a:pt x="2239" y="2126"/>
                  </a:cubicBezTo>
                  <a:cubicBezTo>
                    <a:pt x="2300" y="2159"/>
                    <a:pt x="2335" y="2194"/>
                    <a:pt x="2368" y="2282"/>
                  </a:cubicBezTo>
                  <a:cubicBezTo>
                    <a:pt x="2403" y="2369"/>
                    <a:pt x="2429" y="2491"/>
                    <a:pt x="2479" y="2609"/>
                  </a:cubicBezTo>
                  <a:cubicBezTo>
                    <a:pt x="2587" y="2863"/>
                    <a:pt x="2761" y="2999"/>
                    <a:pt x="2877" y="3081"/>
                  </a:cubicBezTo>
                  <a:cubicBezTo>
                    <a:pt x="2923" y="3111"/>
                    <a:pt x="2972" y="3138"/>
                    <a:pt x="3023" y="3162"/>
                  </a:cubicBezTo>
                  <a:lnTo>
                    <a:pt x="3075" y="3186"/>
                  </a:lnTo>
                  <a:cubicBezTo>
                    <a:pt x="3096" y="3195"/>
                    <a:pt x="3118" y="3199"/>
                    <a:pt x="3139" y="3199"/>
                  </a:cubicBezTo>
                  <a:cubicBezTo>
                    <a:pt x="3197" y="3199"/>
                    <a:pt x="3253" y="3168"/>
                    <a:pt x="3282" y="3115"/>
                  </a:cubicBezTo>
                  <a:cubicBezTo>
                    <a:pt x="3322" y="3041"/>
                    <a:pt x="3300" y="2951"/>
                    <a:pt x="3231" y="2903"/>
                  </a:cubicBezTo>
                  <a:lnTo>
                    <a:pt x="3226" y="2900"/>
                  </a:lnTo>
                  <a:cubicBezTo>
                    <a:pt x="3182" y="2868"/>
                    <a:pt x="3141" y="2833"/>
                    <a:pt x="3101" y="2795"/>
                  </a:cubicBezTo>
                  <a:cubicBezTo>
                    <a:pt x="3058" y="2754"/>
                    <a:pt x="3020" y="2706"/>
                    <a:pt x="2986" y="2657"/>
                  </a:cubicBezTo>
                  <a:cubicBezTo>
                    <a:pt x="2947" y="2595"/>
                    <a:pt x="2917" y="2528"/>
                    <a:pt x="2894" y="2460"/>
                  </a:cubicBezTo>
                  <a:cubicBezTo>
                    <a:pt x="2870" y="2380"/>
                    <a:pt x="2861" y="2277"/>
                    <a:pt x="2820" y="2132"/>
                  </a:cubicBezTo>
                  <a:cubicBezTo>
                    <a:pt x="2808" y="2093"/>
                    <a:pt x="2794" y="2054"/>
                    <a:pt x="2778" y="2018"/>
                  </a:cubicBezTo>
                  <a:cubicBezTo>
                    <a:pt x="2770" y="1997"/>
                    <a:pt x="2761" y="1978"/>
                    <a:pt x="2746" y="1953"/>
                  </a:cubicBezTo>
                  <a:cubicBezTo>
                    <a:pt x="2735" y="1934"/>
                    <a:pt x="2724" y="1914"/>
                    <a:pt x="2711" y="1897"/>
                  </a:cubicBezTo>
                  <a:cubicBezTo>
                    <a:pt x="2654" y="1818"/>
                    <a:pt x="2583" y="1749"/>
                    <a:pt x="2500" y="1698"/>
                  </a:cubicBezTo>
                  <a:cubicBezTo>
                    <a:pt x="2333" y="1595"/>
                    <a:pt x="2157" y="1563"/>
                    <a:pt x="2007" y="1549"/>
                  </a:cubicBezTo>
                  <a:cubicBezTo>
                    <a:pt x="1859" y="1533"/>
                    <a:pt x="1720" y="1528"/>
                    <a:pt x="1597" y="1512"/>
                  </a:cubicBezTo>
                  <a:cubicBezTo>
                    <a:pt x="1542" y="1506"/>
                    <a:pt x="1488" y="1496"/>
                    <a:pt x="1433" y="1482"/>
                  </a:cubicBezTo>
                  <a:cubicBezTo>
                    <a:pt x="1413" y="1473"/>
                    <a:pt x="1406" y="1477"/>
                    <a:pt x="1376" y="1461"/>
                  </a:cubicBezTo>
                  <a:lnTo>
                    <a:pt x="1329" y="1439"/>
                  </a:lnTo>
                  <a:lnTo>
                    <a:pt x="1317" y="1433"/>
                  </a:lnTo>
                  <a:lnTo>
                    <a:pt x="1314" y="1431"/>
                  </a:lnTo>
                  <a:lnTo>
                    <a:pt x="1314" y="1431"/>
                  </a:lnTo>
                  <a:lnTo>
                    <a:pt x="1309" y="1428"/>
                  </a:lnTo>
                  <a:cubicBezTo>
                    <a:pt x="1240" y="1385"/>
                    <a:pt x="1178" y="1314"/>
                    <a:pt x="1124" y="1221"/>
                  </a:cubicBezTo>
                  <a:cubicBezTo>
                    <a:pt x="1069" y="1120"/>
                    <a:pt x="1023" y="1016"/>
                    <a:pt x="984" y="908"/>
                  </a:cubicBezTo>
                  <a:cubicBezTo>
                    <a:pt x="941" y="797"/>
                    <a:pt x="901" y="691"/>
                    <a:pt x="845" y="576"/>
                  </a:cubicBezTo>
                  <a:cubicBezTo>
                    <a:pt x="758" y="396"/>
                    <a:pt x="631" y="239"/>
                    <a:pt x="472" y="118"/>
                  </a:cubicBezTo>
                  <a:cubicBezTo>
                    <a:pt x="423" y="82"/>
                    <a:pt x="368" y="50"/>
                    <a:pt x="311" y="28"/>
                  </a:cubicBezTo>
                  <a:lnTo>
                    <a:pt x="262" y="10"/>
                  </a:lnTo>
                  <a:cubicBezTo>
                    <a:pt x="244" y="4"/>
                    <a:pt x="226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2">
              <a:extLst>
                <a:ext uri="{FF2B5EF4-FFF2-40B4-BE49-F238E27FC236}">
                  <a16:creationId xmlns:a16="http://schemas.microsoft.com/office/drawing/2014/main" id="{CAF41128-9F70-03B4-1B28-84C3A157A5A3}"/>
                </a:ext>
              </a:extLst>
            </p:cNvPr>
            <p:cNvSpPr/>
            <p:nvPr/>
          </p:nvSpPr>
          <p:spPr>
            <a:xfrm>
              <a:off x="518925" y="3977200"/>
              <a:ext cx="88900" cy="82350"/>
            </a:xfrm>
            <a:custGeom>
              <a:avLst/>
              <a:gdLst/>
              <a:ahLst/>
              <a:cxnLst/>
              <a:rect l="l" t="t" r="r" b="b"/>
              <a:pathLst>
                <a:path w="3556" h="3294" extrusionOk="0">
                  <a:moveTo>
                    <a:pt x="1319" y="1435"/>
                  </a:moveTo>
                  <a:lnTo>
                    <a:pt x="1329" y="1440"/>
                  </a:lnTo>
                  <a:lnTo>
                    <a:pt x="1327" y="1440"/>
                  </a:lnTo>
                  <a:lnTo>
                    <a:pt x="1325" y="1439"/>
                  </a:lnTo>
                  <a:lnTo>
                    <a:pt x="1322" y="1437"/>
                  </a:lnTo>
                  <a:lnTo>
                    <a:pt x="1319" y="1435"/>
                  </a:lnTo>
                  <a:close/>
                  <a:moveTo>
                    <a:pt x="208" y="1"/>
                  </a:moveTo>
                  <a:cubicBezTo>
                    <a:pt x="67" y="1"/>
                    <a:pt x="0" y="203"/>
                    <a:pt x="141" y="280"/>
                  </a:cubicBezTo>
                  <a:lnTo>
                    <a:pt x="141" y="278"/>
                  </a:lnTo>
                  <a:lnTo>
                    <a:pt x="141" y="278"/>
                  </a:lnTo>
                  <a:cubicBezTo>
                    <a:pt x="143" y="280"/>
                    <a:pt x="162" y="291"/>
                    <a:pt x="184" y="305"/>
                  </a:cubicBezTo>
                  <a:cubicBezTo>
                    <a:pt x="211" y="329"/>
                    <a:pt x="238" y="353"/>
                    <a:pt x="264" y="380"/>
                  </a:cubicBezTo>
                  <a:cubicBezTo>
                    <a:pt x="334" y="451"/>
                    <a:pt x="418" y="591"/>
                    <a:pt x="478" y="773"/>
                  </a:cubicBezTo>
                  <a:cubicBezTo>
                    <a:pt x="507" y="877"/>
                    <a:pt x="539" y="990"/>
                    <a:pt x="572" y="1110"/>
                  </a:cubicBezTo>
                  <a:cubicBezTo>
                    <a:pt x="612" y="1237"/>
                    <a:pt x="656" y="1381"/>
                    <a:pt x="744" y="1529"/>
                  </a:cubicBezTo>
                  <a:cubicBezTo>
                    <a:pt x="788" y="1609"/>
                    <a:pt x="845" y="1683"/>
                    <a:pt x="911" y="1749"/>
                  </a:cubicBezTo>
                  <a:cubicBezTo>
                    <a:pt x="946" y="1784"/>
                    <a:pt x="982" y="1815"/>
                    <a:pt x="1023" y="1844"/>
                  </a:cubicBezTo>
                  <a:lnTo>
                    <a:pt x="1055" y="1865"/>
                  </a:lnTo>
                  <a:lnTo>
                    <a:pt x="1063" y="1871"/>
                  </a:lnTo>
                  <a:lnTo>
                    <a:pt x="1066" y="1873"/>
                  </a:lnTo>
                  <a:lnTo>
                    <a:pt x="1068" y="1874"/>
                  </a:lnTo>
                  <a:lnTo>
                    <a:pt x="1085" y="1884"/>
                  </a:lnTo>
                  <a:lnTo>
                    <a:pt x="1097" y="1890"/>
                  </a:lnTo>
                  <a:lnTo>
                    <a:pt x="1146" y="1915"/>
                  </a:lnTo>
                  <a:cubicBezTo>
                    <a:pt x="1345" y="2011"/>
                    <a:pt x="1510" y="2022"/>
                    <a:pt x="1670" y="2041"/>
                  </a:cubicBezTo>
                  <a:cubicBezTo>
                    <a:pt x="1828" y="2054"/>
                    <a:pt x="1971" y="2057"/>
                    <a:pt x="2082" y="2079"/>
                  </a:cubicBezTo>
                  <a:cubicBezTo>
                    <a:pt x="2200" y="2100"/>
                    <a:pt x="2263" y="2132"/>
                    <a:pt x="2306" y="2181"/>
                  </a:cubicBezTo>
                  <a:cubicBezTo>
                    <a:pt x="2349" y="2222"/>
                    <a:pt x="2381" y="2321"/>
                    <a:pt x="2417" y="2453"/>
                  </a:cubicBezTo>
                  <a:lnTo>
                    <a:pt x="2449" y="2554"/>
                  </a:lnTo>
                  <a:cubicBezTo>
                    <a:pt x="2462" y="2588"/>
                    <a:pt x="2475" y="2621"/>
                    <a:pt x="2489" y="2653"/>
                  </a:cubicBezTo>
                  <a:cubicBezTo>
                    <a:pt x="2521" y="2721"/>
                    <a:pt x="2561" y="2787"/>
                    <a:pt x="2605" y="2845"/>
                  </a:cubicBezTo>
                  <a:cubicBezTo>
                    <a:pt x="2737" y="3017"/>
                    <a:pt x="2915" y="3149"/>
                    <a:pt x="3117" y="3227"/>
                  </a:cubicBezTo>
                  <a:cubicBezTo>
                    <a:pt x="3171" y="3249"/>
                    <a:pt x="3227" y="3267"/>
                    <a:pt x="3284" y="3278"/>
                  </a:cubicBezTo>
                  <a:lnTo>
                    <a:pt x="3344" y="3290"/>
                  </a:lnTo>
                  <a:cubicBezTo>
                    <a:pt x="3355" y="3293"/>
                    <a:pt x="3366" y="3294"/>
                    <a:pt x="3377" y="3294"/>
                  </a:cubicBezTo>
                  <a:cubicBezTo>
                    <a:pt x="3448" y="3294"/>
                    <a:pt x="3512" y="3246"/>
                    <a:pt x="3532" y="3176"/>
                  </a:cubicBezTo>
                  <a:cubicBezTo>
                    <a:pt x="3556" y="3093"/>
                    <a:pt x="3511" y="3007"/>
                    <a:pt x="3430" y="2980"/>
                  </a:cubicBezTo>
                  <a:lnTo>
                    <a:pt x="3427" y="2979"/>
                  </a:lnTo>
                  <a:cubicBezTo>
                    <a:pt x="3373" y="2957"/>
                    <a:pt x="3322" y="2930"/>
                    <a:pt x="3273" y="2899"/>
                  </a:cubicBezTo>
                  <a:cubicBezTo>
                    <a:pt x="3149" y="2825"/>
                    <a:pt x="3044" y="2721"/>
                    <a:pt x="2971" y="2597"/>
                  </a:cubicBezTo>
                  <a:cubicBezTo>
                    <a:pt x="2950" y="2562"/>
                    <a:pt x="2932" y="2524"/>
                    <a:pt x="2920" y="2486"/>
                  </a:cubicBezTo>
                  <a:cubicBezTo>
                    <a:pt x="2913" y="2470"/>
                    <a:pt x="2896" y="2419"/>
                    <a:pt x="2896" y="2415"/>
                  </a:cubicBezTo>
                  <a:lnTo>
                    <a:pt x="2878" y="2335"/>
                  </a:lnTo>
                  <a:cubicBezTo>
                    <a:pt x="2851" y="2222"/>
                    <a:pt x="2834" y="2044"/>
                    <a:pt x="2697" y="1868"/>
                  </a:cubicBezTo>
                  <a:cubicBezTo>
                    <a:pt x="2632" y="1784"/>
                    <a:pt x="2548" y="1714"/>
                    <a:pt x="2454" y="1664"/>
                  </a:cubicBezTo>
                  <a:cubicBezTo>
                    <a:pt x="2368" y="1620"/>
                    <a:pt x="2276" y="1590"/>
                    <a:pt x="2182" y="1574"/>
                  </a:cubicBezTo>
                  <a:cubicBezTo>
                    <a:pt x="2007" y="1539"/>
                    <a:pt x="1852" y="1536"/>
                    <a:pt x="1713" y="1524"/>
                  </a:cubicBezTo>
                  <a:cubicBezTo>
                    <a:pt x="1648" y="1520"/>
                    <a:pt x="1585" y="1513"/>
                    <a:pt x="1521" y="1502"/>
                  </a:cubicBezTo>
                  <a:cubicBezTo>
                    <a:pt x="1489" y="1497"/>
                    <a:pt x="1465" y="1489"/>
                    <a:pt x="1437" y="1485"/>
                  </a:cubicBezTo>
                  <a:cubicBezTo>
                    <a:pt x="1416" y="1478"/>
                    <a:pt x="1397" y="1470"/>
                    <a:pt x="1376" y="1462"/>
                  </a:cubicBezTo>
                  <a:lnTo>
                    <a:pt x="1327" y="1439"/>
                  </a:lnTo>
                  <a:lnTo>
                    <a:pt x="1317" y="1434"/>
                  </a:lnTo>
                  <a:lnTo>
                    <a:pt x="1308" y="1427"/>
                  </a:lnTo>
                  <a:cubicBezTo>
                    <a:pt x="1289" y="1416"/>
                    <a:pt x="1271" y="1404"/>
                    <a:pt x="1254" y="1388"/>
                  </a:cubicBezTo>
                  <a:cubicBezTo>
                    <a:pt x="1217" y="1354"/>
                    <a:pt x="1184" y="1318"/>
                    <a:pt x="1159" y="1275"/>
                  </a:cubicBezTo>
                  <a:cubicBezTo>
                    <a:pt x="1097" y="1176"/>
                    <a:pt x="1044" y="1071"/>
                    <a:pt x="1004" y="962"/>
                  </a:cubicBezTo>
                  <a:cubicBezTo>
                    <a:pt x="958" y="846"/>
                    <a:pt x="920" y="738"/>
                    <a:pt x="864" y="618"/>
                  </a:cubicBezTo>
                  <a:cubicBezTo>
                    <a:pt x="780" y="426"/>
                    <a:pt x="648" y="258"/>
                    <a:pt x="485" y="127"/>
                  </a:cubicBezTo>
                  <a:cubicBezTo>
                    <a:pt x="434" y="87"/>
                    <a:pt x="376" y="54"/>
                    <a:pt x="316" y="29"/>
                  </a:cubicBezTo>
                  <a:cubicBezTo>
                    <a:pt x="280" y="14"/>
                    <a:pt x="265" y="11"/>
                    <a:pt x="264" y="10"/>
                  </a:cubicBezTo>
                  <a:lnTo>
                    <a:pt x="249" y="6"/>
                  </a:lnTo>
                  <a:cubicBezTo>
                    <a:pt x="235" y="3"/>
                    <a:pt x="221" y="1"/>
                    <a:pt x="208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2">
              <a:extLst>
                <a:ext uri="{FF2B5EF4-FFF2-40B4-BE49-F238E27FC236}">
                  <a16:creationId xmlns:a16="http://schemas.microsoft.com/office/drawing/2014/main" id="{ADB47871-BE1B-76E0-5238-CB0FF655C970}"/>
                </a:ext>
              </a:extLst>
            </p:cNvPr>
            <p:cNvSpPr/>
            <p:nvPr/>
          </p:nvSpPr>
          <p:spPr>
            <a:xfrm>
              <a:off x="676875" y="3785075"/>
              <a:ext cx="27250" cy="23125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610" y="0"/>
                  </a:moveTo>
                  <a:cubicBezTo>
                    <a:pt x="218" y="0"/>
                    <a:pt x="1" y="468"/>
                    <a:pt x="267" y="767"/>
                  </a:cubicBezTo>
                  <a:cubicBezTo>
                    <a:pt x="363" y="875"/>
                    <a:pt x="488" y="924"/>
                    <a:pt x="610" y="924"/>
                  </a:cubicBezTo>
                  <a:cubicBezTo>
                    <a:pt x="838" y="924"/>
                    <a:pt x="1058" y="757"/>
                    <a:pt x="1075" y="489"/>
                  </a:cubicBezTo>
                  <a:cubicBezTo>
                    <a:pt x="1089" y="235"/>
                    <a:pt x="895" y="16"/>
                    <a:pt x="641" y="1"/>
                  </a:cubicBezTo>
                  <a:cubicBezTo>
                    <a:pt x="630" y="1"/>
                    <a:pt x="620" y="0"/>
                    <a:pt x="610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2">
              <a:extLst>
                <a:ext uri="{FF2B5EF4-FFF2-40B4-BE49-F238E27FC236}">
                  <a16:creationId xmlns:a16="http://schemas.microsoft.com/office/drawing/2014/main" id="{E6CD6F47-3E06-B087-9055-7B5C12EBB67A}"/>
                </a:ext>
              </a:extLst>
            </p:cNvPr>
            <p:cNvSpPr/>
            <p:nvPr/>
          </p:nvSpPr>
          <p:spPr>
            <a:xfrm>
              <a:off x="673475" y="3831525"/>
              <a:ext cx="27225" cy="23125"/>
            </a:xfrm>
            <a:custGeom>
              <a:avLst/>
              <a:gdLst/>
              <a:ahLst/>
              <a:cxnLst/>
              <a:rect l="l" t="t" r="r" b="b"/>
              <a:pathLst>
                <a:path w="1089" h="925" extrusionOk="0">
                  <a:moveTo>
                    <a:pt x="609" y="0"/>
                  </a:moveTo>
                  <a:cubicBezTo>
                    <a:pt x="217" y="0"/>
                    <a:pt x="0" y="469"/>
                    <a:pt x="267" y="769"/>
                  </a:cubicBezTo>
                  <a:cubicBezTo>
                    <a:pt x="362" y="876"/>
                    <a:pt x="486" y="925"/>
                    <a:pt x="608" y="925"/>
                  </a:cubicBezTo>
                  <a:cubicBezTo>
                    <a:pt x="836" y="925"/>
                    <a:pt x="1057" y="758"/>
                    <a:pt x="1072" y="491"/>
                  </a:cubicBezTo>
                  <a:cubicBezTo>
                    <a:pt x="1088" y="235"/>
                    <a:pt x="894" y="16"/>
                    <a:pt x="640" y="1"/>
                  </a:cubicBezTo>
                  <a:cubicBezTo>
                    <a:pt x="630" y="1"/>
                    <a:pt x="619" y="0"/>
                    <a:pt x="609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2">
              <a:extLst>
                <a:ext uri="{FF2B5EF4-FFF2-40B4-BE49-F238E27FC236}">
                  <a16:creationId xmlns:a16="http://schemas.microsoft.com/office/drawing/2014/main" id="{688FD1DE-7395-DDAD-2C6D-51E3824DC0C1}"/>
                </a:ext>
              </a:extLst>
            </p:cNvPr>
            <p:cNvSpPr/>
            <p:nvPr/>
          </p:nvSpPr>
          <p:spPr>
            <a:xfrm>
              <a:off x="671100" y="3881075"/>
              <a:ext cx="27250" cy="23175"/>
            </a:xfrm>
            <a:custGeom>
              <a:avLst/>
              <a:gdLst/>
              <a:ahLst/>
              <a:cxnLst/>
              <a:rect l="l" t="t" r="r" b="b"/>
              <a:pathLst>
                <a:path w="1090" h="927" extrusionOk="0">
                  <a:moveTo>
                    <a:pt x="611" y="1"/>
                  </a:moveTo>
                  <a:cubicBezTo>
                    <a:pt x="219" y="1"/>
                    <a:pt x="1" y="470"/>
                    <a:pt x="266" y="771"/>
                  </a:cubicBezTo>
                  <a:cubicBezTo>
                    <a:pt x="362" y="878"/>
                    <a:pt x="486" y="927"/>
                    <a:pt x="609" y="927"/>
                  </a:cubicBezTo>
                  <a:cubicBezTo>
                    <a:pt x="837" y="927"/>
                    <a:pt x="1058" y="759"/>
                    <a:pt x="1074" y="491"/>
                  </a:cubicBezTo>
                  <a:cubicBezTo>
                    <a:pt x="1090" y="237"/>
                    <a:pt x="896" y="17"/>
                    <a:pt x="640" y="2"/>
                  </a:cubicBezTo>
                  <a:cubicBezTo>
                    <a:pt x="630" y="1"/>
                    <a:pt x="620" y="1"/>
                    <a:pt x="611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2">
              <a:extLst>
                <a:ext uri="{FF2B5EF4-FFF2-40B4-BE49-F238E27FC236}">
                  <a16:creationId xmlns:a16="http://schemas.microsoft.com/office/drawing/2014/main" id="{219505E3-842F-B2DE-F930-568EFAB145B4}"/>
                </a:ext>
              </a:extLst>
            </p:cNvPr>
            <p:cNvSpPr/>
            <p:nvPr/>
          </p:nvSpPr>
          <p:spPr>
            <a:xfrm>
              <a:off x="674600" y="3784925"/>
              <a:ext cx="27250" cy="23125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612" y="0"/>
                  </a:moveTo>
                  <a:cubicBezTo>
                    <a:pt x="220" y="0"/>
                    <a:pt x="1" y="468"/>
                    <a:pt x="268" y="769"/>
                  </a:cubicBezTo>
                  <a:cubicBezTo>
                    <a:pt x="363" y="876"/>
                    <a:pt x="488" y="925"/>
                    <a:pt x="610" y="925"/>
                  </a:cubicBezTo>
                  <a:cubicBezTo>
                    <a:pt x="838" y="925"/>
                    <a:pt x="1059" y="757"/>
                    <a:pt x="1075" y="490"/>
                  </a:cubicBezTo>
                  <a:cubicBezTo>
                    <a:pt x="1089" y="236"/>
                    <a:pt x="896" y="17"/>
                    <a:pt x="641" y="1"/>
                  </a:cubicBezTo>
                  <a:cubicBezTo>
                    <a:pt x="631" y="0"/>
                    <a:pt x="622" y="0"/>
                    <a:pt x="612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2">
              <a:extLst>
                <a:ext uri="{FF2B5EF4-FFF2-40B4-BE49-F238E27FC236}">
                  <a16:creationId xmlns:a16="http://schemas.microsoft.com/office/drawing/2014/main" id="{9082DD40-0452-CD87-E95F-1BA7E5414A6F}"/>
                </a:ext>
              </a:extLst>
            </p:cNvPr>
            <p:cNvSpPr/>
            <p:nvPr/>
          </p:nvSpPr>
          <p:spPr>
            <a:xfrm>
              <a:off x="671200" y="3831400"/>
              <a:ext cx="27225" cy="23150"/>
            </a:xfrm>
            <a:custGeom>
              <a:avLst/>
              <a:gdLst/>
              <a:ahLst/>
              <a:cxnLst/>
              <a:rect l="l" t="t" r="r" b="b"/>
              <a:pathLst>
                <a:path w="1089" h="926" extrusionOk="0">
                  <a:moveTo>
                    <a:pt x="610" y="1"/>
                  </a:moveTo>
                  <a:cubicBezTo>
                    <a:pt x="217" y="1"/>
                    <a:pt x="0" y="469"/>
                    <a:pt x="267" y="769"/>
                  </a:cubicBezTo>
                  <a:cubicBezTo>
                    <a:pt x="362" y="877"/>
                    <a:pt x="486" y="925"/>
                    <a:pt x="609" y="925"/>
                  </a:cubicBezTo>
                  <a:cubicBezTo>
                    <a:pt x="836" y="925"/>
                    <a:pt x="1057" y="758"/>
                    <a:pt x="1073" y="491"/>
                  </a:cubicBezTo>
                  <a:cubicBezTo>
                    <a:pt x="1089" y="235"/>
                    <a:pt x="895" y="18"/>
                    <a:pt x="640" y="2"/>
                  </a:cubicBezTo>
                  <a:cubicBezTo>
                    <a:pt x="630" y="1"/>
                    <a:pt x="620" y="1"/>
                    <a:pt x="610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2">
              <a:extLst>
                <a:ext uri="{FF2B5EF4-FFF2-40B4-BE49-F238E27FC236}">
                  <a16:creationId xmlns:a16="http://schemas.microsoft.com/office/drawing/2014/main" id="{C1D24170-FA25-E49E-166F-A4ECCD288049}"/>
                </a:ext>
              </a:extLst>
            </p:cNvPr>
            <p:cNvSpPr/>
            <p:nvPr/>
          </p:nvSpPr>
          <p:spPr>
            <a:xfrm>
              <a:off x="668850" y="3880950"/>
              <a:ext cx="27225" cy="23150"/>
            </a:xfrm>
            <a:custGeom>
              <a:avLst/>
              <a:gdLst/>
              <a:ahLst/>
              <a:cxnLst/>
              <a:rect l="l" t="t" r="r" b="b"/>
              <a:pathLst>
                <a:path w="1089" h="926" extrusionOk="0">
                  <a:moveTo>
                    <a:pt x="612" y="1"/>
                  </a:moveTo>
                  <a:cubicBezTo>
                    <a:pt x="218" y="1"/>
                    <a:pt x="0" y="469"/>
                    <a:pt x="267" y="770"/>
                  </a:cubicBezTo>
                  <a:cubicBezTo>
                    <a:pt x="362" y="877"/>
                    <a:pt x="486" y="926"/>
                    <a:pt x="609" y="926"/>
                  </a:cubicBezTo>
                  <a:cubicBezTo>
                    <a:pt x="836" y="926"/>
                    <a:pt x="1058" y="758"/>
                    <a:pt x="1073" y="491"/>
                  </a:cubicBezTo>
                  <a:cubicBezTo>
                    <a:pt x="1089" y="235"/>
                    <a:pt x="895" y="18"/>
                    <a:pt x="641" y="2"/>
                  </a:cubicBezTo>
                  <a:cubicBezTo>
                    <a:pt x="631" y="1"/>
                    <a:pt x="621" y="1"/>
                    <a:pt x="612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2">
              <a:extLst>
                <a:ext uri="{FF2B5EF4-FFF2-40B4-BE49-F238E27FC236}">
                  <a16:creationId xmlns:a16="http://schemas.microsoft.com/office/drawing/2014/main" id="{B5DF6DF0-E6F9-D8D2-BFF0-63E020162E51}"/>
                </a:ext>
              </a:extLst>
            </p:cNvPr>
            <p:cNvSpPr/>
            <p:nvPr/>
          </p:nvSpPr>
          <p:spPr>
            <a:xfrm>
              <a:off x="688425" y="3792475"/>
              <a:ext cx="11250" cy="12375"/>
            </a:xfrm>
            <a:custGeom>
              <a:avLst/>
              <a:gdLst/>
              <a:ahLst/>
              <a:cxnLst/>
              <a:rect l="l" t="t" r="r" b="b"/>
              <a:pathLst>
                <a:path w="450" h="495" extrusionOk="0">
                  <a:moveTo>
                    <a:pt x="378" y="0"/>
                  </a:moveTo>
                  <a:cubicBezTo>
                    <a:pt x="361" y="0"/>
                    <a:pt x="345" y="12"/>
                    <a:pt x="344" y="33"/>
                  </a:cubicBezTo>
                  <a:lnTo>
                    <a:pt x="344" y="34"/>
                  </a:lnTo>
                  <a:cubicBezTo>
                    <a:pt x="344" y="123"/>
                    <a:pt x="314" y="209"/>
                    <a:pt x="260" y="281"/>
                  </a:cubicBezTo>
                  <a:cubicBezTo>
                    <a:pt x="203" y="349"/>
                    <a:pt x="128" y="398"/>
                    <a:pt x="42" y="421"/>
                  </a:cubicBezTo>
                  <a:lnTo>
                    <a:pt x="41" y="421"/>
                  </a:lnTo>
                  <a:cubicBezTo>
                    <a:pt x="1" y="433"/>
                    <a:pt x="7" y="490"/>
                    <a:pt x="48" y="494"/>
                  </a:cubicBezTo>
                  <a:cubicBezTo>
                    <a:pt x="57" y="494"/>
                    <a:pt x="65" y="495"/>
                    <a:pt x="73" y="495"/>
                  </a:cubicBezTo>
                  <a:cubicBezTo>
                    <a:pt x="180" y="495"/>
                    <a:pt x="286" y="439"/>
                    <a:pt x="350" y="351"/>
                  </a:cubicBezTo>
                  <a:cubicBezTo>
                    <a:pt x="422" y="257"/>
                    <a:pt x="449" y="131"/>
                    <a:pt x="411" y="23"/>
                  </a:cubicBezTo>
                  <a:cubicBezTo>
                    <a:pt x="405" y="8"/>
                    <a:pt x="392" y="0"/>
                    <a:pt x="3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2">
              <a:extLst>
                <a:ext uri="{FF2B5EF4-FFF2-40B4-BE49-F238E27FC236}">
                  <a16:creationId xmlns:a16="http://schemas.microsoft.com/office/drawing/2014/main" id="{87A127F9-C32E-7F45-53F4-B597CEB4CB0C}"/>
                </a:ext>
              </a:extLst>
            </p:cNvPr>
            <p:cNvSpPr/>
            <p:nvPr/>
          </p:nvSpPr>
          <p:spPr>
            <a:xfrm>
              <a:off x="683575" y="3839050"/>
              <a:ext cx="11200" cy="12375"/>
            </a:xfrm>
            <a:custGeom>
              <a:avLst/>
              <a:gdLst/>
              <a:ahLst/>
              <a:cxnLst/>
              <a:rect l="l" t="t" r="r" b="b"/>
              <a:pathLst>
                <a:path w="448" h="495" extrusionOk="0">
                  <a:moveTo>
                    <a:pt x="378" y="1"/>
                  </a:moveTo>
                  <a:cubicBezTo>
                    <a:pt x="361" y="1"/>
                    <a:pt x="345" y="12"/>
                    <a:pt x="344" y="33"/>
                  </a:cubicBezTo>
                  <a:lnTo>
                    <a:pt x="344" y="34"/>
                  </a:lnTo>
                  <a:cubicBezTo>
                    <a:pt x="343" y="123"/>
                    <a:pt x="312" y="211"/>
                    <a:pt x="258" y="281"/>
                  </a:cubicBezTo>
                  <a:cubicBezTo>
                    <a:pt x="203" y="349"/>
                    <a:pt x="126" y="398"/>
                    <a:pt x="42" y="422"/>
                  </a:cubicBezTo>
                  <a:lnTo>
                    <a:pt x="41" y="422"/>
                  </a:lnTo>
                  <a:cubicBezTo>
                    <a:pt x="1" y="433"/>
                    <a:pt x="7" y="489"/>
                    <a:pt x="47" y="494"/>
                  </a:cubicBezTo>
                  <a:cubicBezTo>
                    <a:pt x="55" y="494"/>
                    <a:pt x="64" y="495"/>
                    <a:pt x="72" y="495"/>
                  </a:cubicBezTo>
                  <a:cubicBezTo>
                    <a:pt x="180" y="495"/>
                    <a:pt x="286" y="439"/>
                    <a:pt x="351" y="352"/>
                  </a:cubicBezTo>
                  <a:cubicBezTo>
                    <a:pt x="420" y="257"/>
                    <a:pt x="448" y="131"/>
                    <a:pt x="409" y="23"/>
                  </a:cubicBezTo>
                  <a:cubicBezTo>
                    <a:pt x="404" y="8"/>
                    <a:pt x="391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2">
              <a:extLst>
                <a:ext uri="{FF2B5EF4-FFF2-40B4-BE49-F238E27FC236}">
                  <a16:creationId xmlns:a16="http://schemas.microsoft.com/office/drawing/2014/main" id="{97B3BDF9-C8C9-9AE2-41B4-36989ECAD395}"/>
                </a:ext>
              </a:extLst>
            </p:cNvPr>
            <p:cNvSpPr/>
            <p:nvPr/>
          </p:nvSpPr>
          <p:spPr>
            <a:xfrm>
              <a:off x="681925" y="3889400"/>
              <a:ext cx="11175" cy="12350"/>
            </a:xfrm>
            <a:custGeom>
              <a:avLst/>
              <a:gdLst/>
              <a:ahLst/>
              <a:cxnLst/>
              <a:rect l="l" t="t" r="r" b="b"/>
              <a:pathLst>
                <a:path w="447" h="494" extrusionOk="0">
                  <a:moveTo>
                    <a:pt x="377" y="0"/>
                  </a:moveTo>
                  <a:cubicBezTo>
                    <a:pt x="360" y="0"/>
                    <a:pt x="344" y="11"/>
                    <a:pt x="343" y="33"/>
                  </a:cubicBezTo>
                  <a:lnTo>
                    <a:pt x="343" y="34"/>
                  </a:lnTo>
                  <a:cubicBezTo>
                    <a:pt x="342" y="123"/>
                    <a:pt x="312" y="209"/>
                    <a:pt x="258" y="281"/>
                  </a:cubicBezTo>
                  <a:cubicBezTo>
                    <a:pt x="202" y="349"/>
                    <a:pt x="126" y="397"/>
                    <a:pt x="40" y="420"/>
                  </a:cubicBezTo>
                  <a:lnTo>
                    <a:pt x="38" y="420"/>
                  </a:lnTo>
                  <a:cubicBezTo>
                    <a:pt x="0" y="433"/>
                    <a:pt x="6" y="489"/>
                    <a:pt x="46" y="492"/>
                  </a:cubicBezTo>
                  <a:cubicBezTo>
                    <a:pt x="56" y="493"/>
                    <a:pt x="65" y="493"/>
                    <a:pt x="75" y="493"/>
                  </a:cubicBezTo>
                  <a:cubicBezTo>
                    <a:pt x="180" y="493"/>
                    <a:pt x="284" y="438"/>
                    <a:pt x="350" y="350"/>
                  </a:cubicBezTo>
                  <a:cubicBezTo>
                    <a:pt x="420" y="257"/>
                    <a:pt x="447" y="130"/>
                    <a:pt x="409" y="23"/>
                  </a:cubicBezTo>
                  <a:cubicBezTo>
                    <a:pt x="403" y="7"/>
                    <a:pt x="390" y="0"/>
                    <a:pt x="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2">
              <a:extLst>
                <a:ext uri="{FF2B5EF4-FFF2-40B4-BE49-F238E27FC236}">
                  <a16:creationId xmlns:a16="http://schemas.microsoft.com/office/drawing/2014/main" id="{D1524F0C-3F2C-A2AE-DC6A-09E9FAB5E04E}"/>
                </a:ext>
              </a:extLst>
            </p:cNvPr>
            <p:cNvSpPr/>
            <p:nvPr/>
          </p:nvSpPr>
          <p:spPr>
            <a:xfrm>
              <a:off x="812650" y="3945700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39" y="1"/>
                  </a:moveTo>
                  <a:cubicBezTo>
                    <a:pt x="168" y="1"/>
                    <a:pt x="93" y="25"/>
                    <a:pt x="44" y="98"/>
                  </a:cubicBezTo>
                  <a:cubicBezTo>
                    <a:pt x="1" y="159"/>
                    <a:pt x="7" y="241"/>
                    <a:pt x="58" y="297"/>
                  </a:cubicBezTo>
                  <a:lnTo>
                    <a:pt x="90" y="330"/>
                  </a:lnTo>
                  <a:cubicBezTo>
                    <a:pt x="145" y="387"/>
                    <a:pt x="174" y="405"/>
                    <a:pt x="209" y="414"/>
                  </a:cubicBezTo>
                  <a:cubicBezTo>
                    <a:pt x="215" y="415"/>
                    <a:pt x="221" y="416"/>
                    <a:pt x="228" y="416"/>
                  </a:cubicBezTo>
                  <a:cubicBezTo>
                    <a:pt x="256" y="416"/>
                    <a:pt x="286" y="405"/>
                    <a:pt x="339" y="372"/>
                  </a:cubicBezTo>
                  <a:lnTo>
                    <a:pt x="385" y="341"/>
                  </a:lnTo>
                  <a:cubicBezTo>
                    <a:pt x="452" y="297"/>
                    <a:pt x="479" y="211"/>
                    <a:pt x="449" y="136"/>
                  </a:cubicBezTo>
                  <a:cubicBezTo>
                    <a:pt x="414" y="46"/>
                    <a:pt x="335" y="9"/>
                    <a:pt x="258" y="1"/>
                  </a:cubicBezTo>
                  <a:cubicBezTo>
                    <a:pt x="252" y="1"/>
                    <a:pt x="245" y="1"/>
                    <a:pt x="2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2">
              <a:extLst>
                <a:ext uri="{FF2B5EF4-FFF2-40B4-BE49-F238E27FC236}">
                  <a16:creationId xmlns:a16="http://schemas.microsoft.com/office/drawing/2014/main" id="{7249EA23-4B4D-D626-E84D-5F1670883F04}"/>
                </a:ext>
              </a:extLst>
            </p:cNvPr>
            <p:cNvSpPr/>
            <p:nvPr/>
          </p:nvSpPr>
          <p:spPr>
            <a:xfrm>
              <a:off x="818300" y="3961825"/>
              <a:ext cx="13100" cy="10375"/>
            </a:xfrm>
            <a:custGeom>
              <a:avLst/>
              <a:gdLst/>
              <a:ahLst/>
              <a:cxnLst/>
              <a:rect l="l" t="t" r="r" b="b"/>
              <a:pathLst>
                <a:path w="524" h="415" extrusionOk="0">
                  <a:moveTo>
                    <a:pt x="250" y="0"/>
                  </a:moveTo>
                  <a:cubicBezTo>
                    <a:pt x="175" y="0"/>
                    <a:pt x="98" y="25"/>
                    <a:pt x="45" y="95"/>
                  </a:cubicBezTo>
                  <a:cubicBezTo>
                    <a:pt x="0" y="154"/>
                    <a:pt x="7" y="238"/>
                    <a:pt x="61" y="289"/>
                  </a:cubicBezTo>
                  <a:lnTo>
                    <a:pt x="99" y="326"/>
                  </a:lnTo>
                  <a:cubicBezTo>
                    <a:pt x="156" y="381"/>
                    <a:pt x="185" y="402"/>
                    <a:pt x="220" y="412"/>
                  </a:cubicBezTo>
                  <a:cubicBezTo>
                    <a:pt x="229" y="414"/>
                    <a:pt x="238" y="415"/>
                    <a:pt x="248" y="415"/>
                  </a:cubicBezTo>
                  <a:cubicBezTo>
                    <a:pt x="274" y="415"/>
                    <a:pt x="304" y="406"/>
                    <a:pt x="356" y="383"/>
                  </a:cubicBezTo>
                  <a:lnTo>
                    <a:pt x="414" y="358"/>
                  </a:lnTo>
                  <a:cubicBezTo>
                    <a:pt x="487" y="326"/>
                    <a:pt x="523" y="243"/>
                    <a:pt x="500" y="167"/>
                  </a:cubicBezTo>
                  <a:cubicBezTo>
                    <a:pt x="468" y="67"/>
                    <a:pt x="382" y="14"/>
                    <a:pt x="294" y="3"/>
                  </a:cubicBezTo>
                  <a:cubicBezTo>
                    <a:pt x="280" y="1"/>
                    <a:pt x="265" y="0"/>
                    <a:pt x="25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2">
              <a:extLst>
                <a:ext uri="{FF2B5EF4-FFF2-40B4-BE49-F238E27FC236}">
                  <a16:creationId xmlns:a16="http://schemas.microsoft.com/office/drawing/2014/main" id="{383C33F2-E0CC-7FF4-F05E-3DB358833BFC}"/>
                </a:ext>
              </a:extLst>
            </p:cNvPr>
            <p:cNvSpPr/>
            <p:nvPr/>
          </p:nvSpPr>
          <p:spPr>
            <a:xfrm>
              <a:off x="820875" y="3979225"/>
              <a:ext cx="14375" cy="10450"/>
            </a:xfrm>
            <a:custGeom>
              <a:avLst/>
              <a:gdLst/>
              <a:ahLst/>
              <a:cxnLst/>
              <a:rect l="l" t="t" r="r" b="b"/>
              <a:pathLst>
                <a:path w="575" h="418" extrusionOk="0">
                  <a:moveTo>
                    <a:pt x="266" y="0"/>
                  </a:moveTo>
                  <a:cubicBezTo>
                    <a:pt x="197" y="0"/>
                    <a:pt x="126" y="19"/>
                    <a:pt x="64" y="76"/>
                  </a:cubicBezTo>
                  <a:cubicBezTo>
                    <a:pt x="63" y="78"/>
                    <a:pt x="61" y="80"/>
                    <a:pt x="61" y="80"/>
                  </a:cubicBezTo>
                  <a:cubicBezTo>
                    <a:pt x="1" y="140"/>
                    <a:pt x="1" y="237"/>
                    <a:pt x="61" y="297"/>
                  </a:cubicBezTo>
                  <a:lnTo>
                    <a:pt x="77" y="312"/>
                  </a:lnTo>
                  <a:cubicBezTo>
                    <a:pt x="122" y="361"/>
                    <a:pt x="182" y="396"/>
                    <a:pt x="247" y="412"/>
                  </a:cubicBezTo>
                  <a:cubicBezTo>
                    <a:pt x="263" y="416"/>
                    <a:pt x="280" y="418"/>
                    <a:pt x="298" y="418"/>
                  </a:cubicBezTo>
                  <a:cubicBezTo>
                    <a:pt x="309" y="418"/>
                    <a:pt x="320" y="417"/>
                    <a:pt x="331" y="415"/>
                  </a:cubicBezTo>
                  <a:cubicBezTo>
                    <a:pt x="368" y="412"/>
                    <a:pt x="403" y="401"/>
                    <a:pt x="435" y="385"/>
                  </a:cubicBezTo>
                  <a:lnTo>
                    <a:pt x="457" y="372"/>
                  </a:lnTo>
                  <a:cubicBezTo>
                    <a:pt x="541" y="329"/>
                    <a:pt x="575" y="227"/>
                    <a:pt x="532" y="145"/>
                  </a:cubicBezTo>
                  <a:cubicBezTo>
                    <a:pt x="509" y="102"/>
                    <a:pt x="476" y="67"/>
                    <a:pt x="436" y="45"/>
                  </a:cubicBezTo>
                  <a:cubicBezTo>
                    <a:pt x="398" y="22"/>
                    <a:pt x="358" y="8"/>
                    <a:pt x="315" y="3"/>
                  </a:cubicBezTo>
                  <a:cubicBezTo>
                    <a:pt x="299" y="1"/>
                    <a:pt x="282" y="0"/>
                    <a:pt x="26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2">
              <a:extLst>
                <a:ext uri="{FF2B5EF4-FFF2-40B4-BE49-F238E27FC236}">
                  <a16:creationId xmlns:a16="http://schemas.microsoft.com/office/drawing/2014/main" id="{8B2B293E-2260-3844-5E63-B43B221747C0}"/>
                </a:ext>
              </a:extLst>
            </p:cNvPr>
            <p:cNvSpPr/>
            <p:nvPr/>
          </p:nvSpPr>
          <p:spPr>
            <a:xfrm>
              <a:off x="543350" y="3919675"/>
              <a:ext cx="12050" cy="10450"/>
            </a:xfrm>
            <a:custGeom>
              <a:avLst/>
              <a:gdLst/>
              <a:ahLst/>
              <a:cxnLst/>
              <a:rect l="l" t="t" r="r" b="b"/>
              <a:pathLst>
                <a:path w="482" h="418" extrusionOk="0">
                  <a:moveTo>
                    <a:pt x="239" y="1"/>
                  </a:moveTo>
                  <a:cubicBezTo>
                    <a:pt x="165" y="1"/>
                    <a:pt x="85" y="30"/>
                    <a:pt x="40" y="112"/>
                  </a:cubicBezTo>
                  <a:cubicBezTo>
                    <a:pt x="0" y="184"/>
                    <a:pt x="18" y="271"/>
                    <a:pt x="80" y="324"/>
                  </a:cubicBezTo>
                  <a:lnTo>
                    <a:pt x="121" y="359"/>
                  </a:lnTo>
                  <a:cubicBezTo>
                    <a:pt x="178" y="405"/>
                    <a:pt x="207" y="418"/>
                    <a:pt x="239" y="418"/>
                  </a:cubicBezTo>
                  <a:cubicBezTo>
                    <a:pt x="241" y="418"/>
                    <a:pt x="243" y="418"/>
                    <a:pt x="245" y="417"/>
                  </a:cubicBezTo>
                  <a:cubicBezTo>
                    <a:pt x="280" y="413"/>
                    <a:pt x="312" y="398"/>
                    <a:pt x="372" y="349"/>
                  </a:cubicBezTo>
                  <a:lnTo>
                    <a:pt x="407" y="319"/>
                  </a:lnTo>
                  <a:cubicBezTo>
                    <a:pt x="466" y="271"/>
                    <a:pt x="482" y="190"/>
                    <a:pt x="447" y="123"/>
                  </a:cubicBezTo>
                  <a:cubicBezTo>
                    <a:pt x="402" y="38"/>
                    <a:pt x="321" y="6"/>
                    <a:pt x="245" y="1"/>
                  </a:cubicBezTo>
                  <a:cubicBezTo>
                    <a:pt x="243" y="1"/>
                    <a:pt x="241" y="1"/>
                    <a:pt x="2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2">
              <a:extLst>
                <a:ext uri="{FF2B5EF4-FFF2-40B4-BE49-F238E27FC236}">
                  <a16:creationId xmlns:a16="http://schemas.microsoft.com/office/drawing/2014/main" id="{93B3D4D1-21F8-81EF-CF48-E4F9D2583E69}"/>
                </a:ext>
              </a:extLst>
            </p:cNvPr>
            <p:cNvSpPr/>
            <p:nvPr/>
          </p:nvSpPr>
          <p:spPr>
            <a:xfrm>
              <a:off x="534650" y="3934950"/>
              <a:ext cx="13250" cy="10450"/>
            </a:xfrm>
            <a:custGeom>
              <a:avLst/>
              <a:gdLst/>
              <a:ahLst/>
              <a:cxnLst/>
              <a:rect l="l" t="t" r="r" b="b"/>
              <a:pathLst>
                <a:path w="530" h="418" extrusionOk="0">
                  <a:moveTo>
                    <a:pt x="267" y="0"/>
                  </a:moveTo>
                  <a:cubicBezTo>
                    <a:pt x="263" y="0"/>
                    <a:pt x="260" y="0"/>
                    <a:pt x="256" y="0"/>
                  </a:cubicBezTo>
                  <a:cubicBezTo>
                    <a:pt x="169" y="4"/>
                    <a:pt x="75" y="45"/>
                    <a:pt x="32" y="140"/>
                  </a:cubicBezTo>
                  <a:cubicBezTo>
                    <a:pt x="0" y="213"/>
                    <a:pt x="27" y="299"/>
                    <a:pt x="96" y="339"/>
                  </a:cubicBezTo>
                  <a:lnTo>
                    <a:pt x="150" y="371"/>
                  </a:lnTo>
                  <a:cubicBezTo>
                    <a:pt x="204" y="405"/>
                    <a:pt x="234" y="417"/>
                    <a:pt x="263" y="417"/>
                  </a:cubicBezTo>
                  <a:cubicBezTo>
                    <a:pt x="269" y="417"/>
                    <a:pt x="275" y="416"/>
                    <a:pt x="282" y="415"/>
                  </a:cubicBezTo>
                  <a:cubicBezTo>
                    <a:pt x="317" y="409"/>
                    <a:pt x="347" y="395"/>
                    <a:pt x="412" y="345"/>
                  </a:cubicBezTo>
                  <a:lnTo>
                    <a:pt x="453" y="314"/>
                  </a:lnTo>
                  <a:cubicBezTo>
                    <a:pt x="514" y="269"/>
                    <a:pt x="530" y="186"/>
                    <a:pt x="491" y="123"/>
                  </a:cubicBezTo>
                  <a:cubicBezTo>
                    <a:pt x="441" y="36"/>
                    <a:pt x="353" y="0"/>
                    <a:pt x="267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2">
              <a:extLst>
                <a:ext uri="{FF2B5EF4-FFF2-40B4-BE49-F238E27FC236}">
                  <a16:creationId xmlns:a16="http://schemas.microsoft.com/office/drawing/2014/main" id="{A59E4DED-EFB2-9D9F-AE7C-EBBFA83F19D1}"/>
                </a:ext>
              </a:extLst>
            </p:cNvPr>
            <p:cNvSpPr/>
            <p:nvPr/>
          </p:nvSpPr>
          <p:spPr>
            <a:xfrm>
              <a:off x="528800" y="3951875"/>
              <a:ext cx="14500" cy="10400"/>
            </a:xfrm>
            <a:custGeom>
              <a:avLst/>
              <a:gdLst/>
              <a:ahLst/>
              <a:cxnLst/>
              <a:rect l="l" t="t" r="r" b="b"/>
              <a:pathLst>
                <a:path w="580" h="416" extrusionOk="0">
                  <a:moveTo>
                    <a:pt x="285" y="1"/>
                  </a:moveTo>
                  <a:cubicBezTo>
                    <a:pt x="242" y="1"/>
                    <a:pt x="199" y="10"/>
                    <a:pt x="160" y="28"/>
                  </a:cubicBezTo>
                  <a:cubicBezTo>
                    <a:pt x="117" y="47"/>
                    <a:pt x="78" y="77"/>
                    <a:pt x="53" y="115"/>
                  </a:cubicBezTo>
                  <a:cubicBezTo>
                    <a:pt x="1" y="193"/>
                    <a:pt x="21" y="299"/>
                    <a:pt x="99" y="352"/>
                  </a:cubicBezTo>
                  <a:lnTo>
                    <a:pt x="120" y="365"/>
                  </a:lnTo>
                  <a:cubicBezTo>
                    <a:pt x="150" y="385"/>
                    <a:pt x="183" y="401"/>
                    <a:pt x="218" y="409"/>
                  </a:cubicBezTo>
                  <a:cubicBezTo>
                    <a:pt x="240" y="414"/>
                    <a:pt x="262" y="416"/>
                    <a:pt x="284" y="416"/>
                  </a:cubicBezTo>
                  <a:cubicBezTo>
                    <a:pt x="291" y="416"/>
                    <a:pt x="297" y="416"/>
                    <a:pt x="304" y="415"/>
                  </a:cubicBezTo>
                  <a:cubicBezTo>
                    <a:pt x="371" y="407"/>
                    <a:pt x="433" y="380"/>
                    <a:pt x="484" y="338"/>
                  </a:cubicBezTo>
                  <a:lnTo>
                    <a:pt x="503" y="325"/>
                  </a:lnTo>
                  <a:lnTo>
                    <a:pt x="508" y="320"/>
                  </a:lnTo>
                  <a:cubicBezTo>
                    <a:pt x="571" y="266"/>
                    <a:pt x="579" y="169"/>
                    <a:pt x="525" y="104"/>
                  </a:cubicBezTo>
                  <a:cubicBezTo>
                    <a:pt x="457" y="24"/>
                    <a:pt x="369" y="1"/>
                    <a:pt x="28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2">
              <a:extLst>
                <a:ext uri="{FF2B5EF4-FFF2-40B4-BE49-F238E27FC236}">
                  <a16:creationId xmlns:a16="http://schemas.microsoft.com/office/drawing/2014/main" id="{43D674B3-45C9-F6A2-BEAF-8310AECD9C4B}"/>
                </a:ext>
              </a:extLst>
            </p:cNvPr>
            <p:cNvSpPr/>
            <p:nvPr/>
          </p:nvSpPr>
          <p:spPr>
            <a:xfrm>
              <a:off x="786950" y="3727000"/>
              <a:ext cx="10800" cy="10950"/>
            </a:xfrm>
            <a:custGeom>
              <a:avLst/>
              <a:gdLst/>
              <a:ahLst/>
              <a:cxnLst/>
              <a:rect l="l" t="t" r="r" b="b"/>
              <a:pathLst>
                <a:path w="432" h="438" extrusionOk="0">
                  <a:moveTo>
                    <a:pt x="234" y="0"/>
                  </a:moveTo>
                  <a:cubicBezTo>
                    <a:pt x="231" y="0"/>
                    <a:pt x="228" y="0"/>
                    <a:pt x="224" y="0"/>
                  </a:cubicBezTo>
                  <a:cubicBezTo>
                    <a:pt x="127" y="7"/>
                    <a:pt x="64" y="69"/>
                    <a:pt x="35" y="140"/>
                  </a:cubicBezTo>
                  <a:cubicBezTo>
                    <a:pt x="7" y="212"/>
                    <a:pt x="0" y="298"/>
                    <a:pt x="59" y="375"/>
                  </a:cubicBezTo>
                  <a:cubicBezTo>
                    <a:pt x="90" y="416"/>
                    <a:pt x="137" y="437"/>
                    <a:pt x="186" y="437"/>
                  </a:cubicBezTo>
                  <a:cubicBezTo>
                    <a:pt x="209" y="437"/>
                    <a:pt x="231" y="433"/>
                    <a:pt x="253" y="423"/>
                  </a:cubicBezTo>
                  <a:lnTo>
                    <a:pt x="294" y="402"/>
                  </a:lnTo>
                  <a:cubicBezTo>
                    <a:pt x="366" y="369"/>
                    <a:pt x="394" y="347"/>
                    <a:pt x="412" y="317"/>
                  </a:cubicBezTo>
                  <a:cubicBezTo>
                    <a:pt x="428" y="285"/>
                    <a:pt x="431" y="255"/>
                    <a:pt x="412" y="180"/>
                  </a:cubicBezTo>
                  <a:lnTo>
                    <a:pt x="398" y="126"/>
                  </a:lnTo>
                  <a:cubicBezTo>
                    <a:pt x="378" y="51"/>
                    <a:pt x="310" y="0"/>
                    <a:pt x="23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2">
              <a:extLst>
                <a:ext uri="{FF2B5EF4-FFF2-40B4-BE49-F238E27FC236}">
                  <a16:creationId xmlns:a16="http://schemas.microsoft.com/office/drawing/2014/main" id="{D178C85D-8FE7-9F1B-5CAF-02677B3EEB32}"/>
                </a:ext>
              </a:extLst>
            </p:cNvPr>
            <p:cNvSpPr/>
            <p:nvPr/>
          </p:nvSpPr>
          <p:spPr>
            <a:xfrm>
              <a:off x="803950" y="3725775"/>
              <a:ext cx="11000" cy="11825"/>
            </a:xfrm>
            <a:custGeom>
              <a:avLst/>
              <a:gdLst/>
              <a:ahLst/>
              <a:cxnLst/>
              <a:rect l="l" t="t" r="r" b="b"/>
              <a:pathLst>
                <a:path w="440" h="473" extrusionOk="0">
                  <a:moveTo>
                    <a:pt x="269" y="0"/>
                  </a:moveTo>
                  <a:cubicBezTo>
                    <a:pt x="166" y="0"/>
                    <a:pt x="89" y="66"/>
                    <a:pt x="51" y="145"/>
                  </a:cubicBezTo>
                  <a:cubicBezTo>
                    <a:pt x="12" y="224"/>
                    <a:pt x="1" y="323"/>
                    <a:pt x="61" y="409"/>
                  </a:cubicBezTo>
                  <a:cubicBezTo>
                    <a:pt x="89" y="450"/>
                    <a:pt x="134" y="472"/>
                    <a:pt x="182" y="472"/>
                  </a:cubicBezTo>
                  <a:cubicBezTo>
                    <a:pt x="205" y="472"/>
                    <a:pt x="228" y="467"/>
                    <a:pt x="250" y="456"/>
                  </a:cubicBezTo>
                  <a:lnTo>
                    <a:pt x="296" y="431"/>
                  </a:lnTo>
                  <a:cubicBezTo>
                    <a:pt x="368" y="394"/>
                    <a:pt x="396" y="375"/>
                    <a:pt x="415" y="343"/>
                  </a:cubicBezTo>
                  <a:cubicBezTo>
                    <a:pt x="435" y="313"/>
                    <a:pt x="439" y="283"/>
                    <a:pt x="431" y="205"/>
                  </a:cubicBezTo>
                  <a:lnTo>
                    <a:pt x="427" y="143"/>
                  </a:lnTo>
                  <a:cubicBezTo>
                    <a:pt x="419" y="64"/>
                    <a:pt x="352" y="2"/>
                    <a:pt x="272" y="0"/>
                  </a:cubicBezTo>
                  <a:cubicBezTo>
                    <a:pt x="271" y="0"/>
                    <a:pt x="270" y="0"/>
                    <a:pt x="269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2">
              <a:extLst>
                <a:ext uri="{FF2B5EF4-FFF2-40B4-BE49-F238E27FC236}">
                  <a16:creationId xmlns:a16="http://schemas.microsoft.com/office/drawing/2014/main" id="{3271E66B-81EA-DD2A-23A7-25166A995BB1}"/>
                </a:ext>
              </a:extLst>
            </p:cNvPr>
            <p:cNvSpPr/>
            <p:nvPr/>
          </p:nvSpPr>
          <p:spPr>
            <a:xfrm>
              <a:off x="821400" y="3727825"/>
              <a:ext cx="11475" cy="12875"/>
            </a:xfrm>
            <a:custGeom>
              <a:avLst/>
              <a:gdLst/>
              <a:ahLst/>
              <a:cxnLst/>
              <a:rect l="l" t="t" r="r" b="b"/>
              <a:pathLst>
                <a:path w="459" h="515" extrusionOk="0">
                  <a:moveTo>
                    <a:pt x="281" y="0"/>
                  </a:moveTo>
                  <a:cubicBezTo>
                    <a:pt x="272" y="0"/>
                    <a:pt x="264" y="1"/>
                    <a:pt x="255" y="2"/>
                  </a:cubicBezTo>
                  <a:cubicBezTo>
                    <a:pt x="209" y="10"/>
                    <a:pt x="166" y="31"/>
                    <a:pt x="131" y="63"/>
                  </a:cubicBezTo>
                  <a:cubicBezTo>
                    <a:pt x="97" y="90"/>
                    <a:pt x="72" y="125"/>
                    <a:pt x="53" y="163"/>
                  </a:cubicBezTo>
                  <a:cubicBezTo>
                    <a:pt x="18" y="241"/>
                    <a:pt x="0" y="330"/>
                    <a:pt x="43" y="425"/>
                  </a:cubicBezTo>
                  <a:cubicBezTo>
                    <a:pt x="45" y="427"/>
                    <a:pt x="45" y="428"/>
                    <a:pt x="45" y="430"/>
                  </a:cubicBezTo>
                  <a:cubicBezTo>
                    <a:pt x="73" y="483"/>
                    <a:pt x="126" y="514"/>
                    <a:pt x="182" y="514"/>
                  </a:cubicBezTo>
                  <a:cubicBezTo>
                    <a:pt x="205" y="514"/>
                    <a:pt x="229" y="509"/>
                    <a:pt x="252" y="497"/>
                  </a:cubicBezTo>
                  <a:lnTo>
                    <a:pt x="272" y="487"/>
                  </a:lnTo>
                  <a:cubicBezTo>
                    <a:pt x="333" y="460"/>
                    <a:pt x="383" y="414"/>
                    <a:pt x="418" y="358"/>
                  </a:cubicBezTo>
                  <a:cubicBezTo>
                    <a:pt x="434" y="333"/>
                    <a:pt x="444" y="306"/>
                    <a:pt x="450" y="279"/>
                  </a:cubicBezTo>
                  <a:cubicBezTo>
                    <a:pt x="458" y="242"/>
                    <a:pt x="458" y="206"/>
                    <a:pt x="453" y="169"/>
                  </a:cubicBezTo>
                  <a:lnTo>
                    <a:pt x="449" y="145"/>
                  </a:lnTo>
                  <a:cubicBezTo>
                    <a:pt x="436" y="60"/>
                    <a:pt x="364" y="0"/>
                    <a:pt x="281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2">
              <a:extLst>
                <a:ext uri="{FF2B5EF4-FFF2-40B4-BE49-F238E27FC236}">
                  <a16:creationId xmlns:a16="http://schemas.microsoft.com/office/drawing/2014/main" id="{79B62FF1-6BC2-9C1D-EF72-421B9FBD8A4E}"/>
                </a:ext>
              </a:extLst>
            </p:cNvPr>
            <p:cNvSpPr/>
            <p:nvPr/>
          </p:nvSpPr>
          <p:spPr>
            <a:xfrm>
              <a:off x="550575" y="3709650"/>
              <a:ext cx="10800" cy="10975"/>
            </a:xfrm>
            <a:custGeom>
              <a:avLst/>
              <a:gdLst/>
              <a:ahLst/>
              <a:cxnLst/>
              <a:rect l="l" t="t" r="r" b="b"/>
              <a:pathLst>
                <a:path w="432" h="439" extrusionOk="0">
                  <a:moveTo>
                    <a:pt x="235" y="1"/>
                  </a:moveTo>
                  <a:cubicBezTo>
                    <a:pt x="231" y="1"/>
                    <a:pt x="228" y="1"/>
                    <a:pt x="225" y="1"/>
                  </a:cubicBezTo>
                  <a:cubicBezTo>
                    <a:pt x="128" y="8"/>
                    <a:pt x="64" y="70"/>
                    <a:pt x="36" y="141"/>
                  </a:cubicBezTo>
                  <a:cubicBezTo>
                    <a:pt x="7" y="213"/>
                    <a:pt x="1" y="299"/>
                    <a:pt x="59" y="375"/>
                  </a:cubicBezTo>
                  <a:cubicBezTo>
                    <a:pt x="90" y="416"/>
                    <a:pt x="138" y="438"/>
                    <a:pt x="187" y="438"/>
                  </a:cubicBezTo>
                  <a:cubicBezTo>
                    <a:pt x="209" y="438"/>
                    <a:pt x="232" y="434"/>
                    <a:pt x="253" y="424"/>
                  </a:cubicBezTo>
                  <a:lnTo>
                    <a:pt x="295" y="403"/>
                  </a:lnTo>
                  <a:cubicBezTo>
                    <a:pt x="366" y="370"/>
                    <a:pt x="395" y="348"/>
                    <a:pt x="412" y="318"/>
                  </a:cubicBezTo>
                  <a:cubicBezTo>
                    <a:pt x="428" y="286"/>
                    <a:pt x="431" y="256"/>
                    <a:pt x="412" y="181"/>
                  </a:cubicBezTo>
                  <a:lnTo>
                    <a:pt x="398" y="127"/>
                  </a:lnTo>
                  <a:cubicBezTo>
                    <a:pt x="378" y="52"/>
                    <a:pt x="310" y="1"/>
                    <a:pt x="23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2">
              <a:extLst>
                <a:ext uri="{FF2B5EF4-FFF2-40B4-BE49-F238E27FC236}">
                  <a16:creationId xmlns:a16="http://schemas.microsoft.com/office/drawing/2014/main" id="{74A30233-F4D0-DEA9-3B91-754A306B2794}"/>
                </a:ext>
              </a:extLst>
            </p:cNvPr>
            <p:cNvSpPr/>
            <p:nvPr/>
          </p:nvSpPr>
          <p:spPr>
            <a:xfrm>
              <a:off x="567575" y="3708475"/>
              <a:ext cx="11000" cy="11825"/>
            </a:xfrm>
            <a:custGeom>
              <a:avLst/>
              <a:gdLst/>
              <a:ahLst/>
              <a:cxnLst/>
              <a:rect l="l" t="t" r="r" b="b"/>
              <a:pathLst>
                <a:path w="440" h="473" extrusionOk="0">
                  <a:moveTo>
                    <a:pt x="269" y="1"/>
                  </a:moveTo>
                  <a:cubicBezTo>
                    <a:pt x="166" y="1"/>
                    <a:pt x="90" y="65"/>
                    <a:pt x="52" y="144"/>
                  </a:cubicBezTo>
                  <a:cubicBezTo>
                    <a:pt x="14" y="223"/>
                    <a:pt x="1" y="322"/>
                    <a:pt x="61" y="409"/>
                  </a:cubicBezTo>
                  <a:cubicBezTo>
                    <a:pt x="89" y="450"/>
                    <a:pt x="135" y="472"/>
                    <a:pt x="181" y="472"/>
                  </a:cubicBezTo>
                  <a:cubicBezTo>
                    <a:pt x="204" y="472"/>
                    <a:pt x="227" y="467"/>
                    <a:pt x="249" y="455"/>
                  </a:cubicBezTo>
                  <a:lnTo>
                    <a:pt x="297" y="431"/>
                  </a:lnTo>
                  <a:cubicBezTo>
                    <a:pt x="368" y="393"/>
                    <a:pt x="397" y="374"/>
                    <a:pt x="416" y="344"/>
                  </a:cubicBezTo>
                  <a:cubicBezTo>
                    <a:pt x="435" y="312"/>
                    <a:pt x="440" y="282"/>
                    <a:pt x="432" y="204"/>
                  </a:cubicBezTo>
                  <a:lnTo>
                    <a:pt x="427" y="142"/>
                  </a:lnTo>
                  <a:cubicBezTo>
                    <a:pt x="419" y="63"/>
                    <a:pt x="352" y="2"/>
                    <a:pt x="273" y="1"/>
                  </a:cubicBezTo>
                  <a:cubicBezTo>
                    <a:pt x="272" y="1"/>
                    <a:pt x="270" y="1"/>
                    <a:pt x="26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2">
              <a:extLst>
                <a:ext uri="{FF2B5EF4-FFF2-40B4-BE49-F238E27FC236}">
                  <a16:creationId xmlns:a16="http://schemas.microsoft.com/office/drawing/2014/main" id="{D9668947-E3C9-86F3-CE49-332E2F16EE95}"/>
                </a:ext>
              </a:extLst>
            </p:cNvPr>
            <p:cNvSpPr/>
            <p:nvPr/>
          </p:nvSpPr>
          <p:spPr>
            <a:xfrm>
              <a:off x="585025" y="3710525"/>
              <a:ext cx="11475" cy="12850"/>
            </a:xfrm>
            <a:custGeom>
              <a:avLst/>
              <a:gdLst/>
              <a:ahLst/>
              <a:cxnLst/>
              <a:rect l="l" t="t" r="r" b="b"/>
              <a:pathLst>
                <a:path w="459" h="514" extrusionOk="0">
                  <a:moveTo>
                    <a:pt x="281" y="1"/>
                  </a:moveTo>
                  <a:cubicBezTo>
                    <a:pt x="273" y="1"/>
                    <a:pt x="264" y="1"/>
                    <a:pt x="255" y="3"/>
                  </a:cubicBezTo>
                  <a:cubicBezTo>
                    <a:pt x="209" y="9"/>
                    <a:pt x="166" y="30"/>
                    <a:pt x="131" y="62"/>
                  </a:cubicBezTo>
                  <a:cubicBezTo>
                    <a:pt x="98" y="90"/>
                    <a:pt x="72" y="125"/>
                    <a:pt x="53" y="163"/>
                  </a:cubicBezTo>
                  <a:cubicBezTo>
                    <a:pt x="18" y="240"/>
                    <a:pt x="1" y="330"/>
                    <a:pt x="44" y="424"/>
                  </a:cubicBezTo>
                  <a:cubicBezTo>
                    <a:pt x="45" y="426"/>
                    <a:pt x="45" y="429"/>
                    <a:pt x="45" y="429"/>
                  </a:cubicBezTo>
                  <a:cubicBezTo>
                    <a:pt x="73" y="483"/>
                    <a:pt x="128" y="514"/>
                    <a:pt x="183" y="514"/>
                  </a:cubicBezTo>
                  <a:cubicBezTo>
                    <a:pt x="207" y="514"/>
                    <a:pt x="230" y="508"/>
                    <a:pt x="252" y="497"/>
                  </a:cubicBezTo>
                  <a:lnTo>
                    <a:pt x="273" y="488"/>
                  </a:lnTo>
                  <a:cubicBezTo>
                    <a:pt x="333" y="459"/>
                    <a:pt x="384" y="415"/>
                    <a:pt x="419" y="357"/>
                  </a:cubicBezTo>
                  <a:cubicBezTo>
                    <a:pt x="435" y="332"/>
                    <a:pt x="444" y="306"/>
                    <a:pt x="451" y="278"/>
                  </a:cubicBezTo>
                  <a:cubicBezTo>
                    <a:pt x="459" y="241"/>
                    <a:pt x="459" y="205"/>
                    <a:pt x="452" y="170"/>
                  </a:cubicBezTo>
                  <a:lnTo>
                    <a:pt x="449" y="144"/>
                  </a:lnTo>
                  <a:cubicBezTo>
                    <a:pt x="436" y="61"/>
                    <a:pt x="364" y="1"/>
                    <a:pt x="28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2">
              <a:extLst>
                <a:ext uri="{FF2B5EF4-FFF2-40B4-BE49-F238E27FC236}">
                  <a16:creationId xmlns:a16="http://schemas.microsoft.com/office/drawing/2014/main" id="{49220399-3600-E290-A4C6-35A75DA7DCBA}"/>
                </a:ext>
              </a:extLst>
            </p:cNvPr>
            <p:cNvSpPr/>
            <p:nvPr/>
          </p:nvSpPr>
          <p:spPr>
            <a:xfrm>
              <a:off x="735075" y="4020375"/>
              <a:ext cx="7750" cy="6000"/>
            </a:xfrm>
            <a:custGeom>
              <a:avLst/>
              <a:gdLst/>
              <a:ahLst/>
              <a:cxnLst/>
              <a:rect l="l" t="t" r="r" b="b"/>
              <a:pathLst>
                <a:path w="310" h="240" extrusionOk="0">
                  <a:moveTo>
                    <a:pt x="155" y="1"/>
                  </a:moveTo>
                  <a:cubicBezTo>
                    <a:pt x="1" y="1"/>
                    <a:pt x="1" y="239"/>
                    <a:pt x="155" y="239"/>
                  </a:cubicBezTo>
                  <a:cubicBezTo>
                    <a:pt x="309" y="239"/>
                    <a:pt x="309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2">
              <a:extLst>
                <a:ext uri="{FF2B5EF4-FFF2-40B4-BE49-F238E27FC236}">
                  <a16:creationId xmlns:a16="http://schemas.microsoft.com/office/drawing/2014/main" id="{1296DE7C-0707-1ED6-2DF1-ADBBAA3C3498}"/>
                </a:ext>
              </a:extLst>
            </p:cNvPr>
            <p:cNvSpPr/>
            <p:nvPr/>
          </p:nvSpPr>
          <p:spPr>
            <a:xfrm>
              <a:off x="738025" y="3976700"/>
              <a:ext cx="7700" cy="6000"/>
            </a:xfrm>
            <a:custGeom>
              <a:avLst/>
              <a:gdLst/>
              <a:ahLst/>
              <a:cxnLst/>
              <a:rect l="l" t="t" r="r" b="b"/>
              <a:pathLst>
                <a:path w="308" h="240" extrusionOk="0">
                  <a:moveTo>
                    <a:pt x="155" y="1"/>
                  </a:moveTo>
                  <a:cubicBezTo>
                    <a:pt x="1" y="1"/>
                    <a:pt x="1" y="239"/>
                    <a:pt x="155" y="239"/>
                  </a:cubicBezTo>
                  <a:cubicBezTo>
                    <a:pt x="307" y="239"/>
                    <a:pt x="307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2">
              <a:extLst>
                <a:ext uri="{FF2B5EF4-FFF2-40B4-BE49-F238E27FC236}">
                  <a16:creationId xmlns:a16="http://schemas.microsoft.com/office/drawing/2014/main" id="{F5D5C3D2-0D2C-1DE2-508F-C318C95809D1}"/>
                </a:ext>
              </a:extLst>
            </p:cNvPr>
            <p:cNvSpPr/>
            <p:nvPr/>
          </p:nvSpPr>
          <p:spPr>
            <a:xfrm>
              <a:off x="700900" y="3977425"/>
              <a:ext cx="7200" cy="6625"/>
            </a:xfrm>
            <a:custGeom>
              <a:avLst/>
              <a:gdLst/>
              <a:ahLst/>
              <a:cxnLst/>
              <a:rect l="l" t="t" r="r" b="b"/>
              <a:pathLst>
                <a:path w="288" h="265" extrusionOk="0">
                  <a:moveTo>
                    <a:pt x="166" y="1"/>
                  </a:moveTo>
                  <a:cubicBezTo>
                    <a:pt x="144" y="1"/>
                    <a:pt x="125" y="5"/>
                    <a:pt x="106" y="17"/>
                  </a:cubicBezTo>
                  <a:lnTo>
                    <a:pt x="106" y="15"/>
                  </a:lnTo>
                  <a:lnTo>
                    <a:pt x="61" y="44"/>
                  </a:lnTo>
                  <a:cubicBezTo>
                    <a:pt x="47" y="50"/>
                    <a:pt x="36" y="61"/>
                    <a:pt x="28" y="74"/>
                  </a:cubicBezTo>
                  <a:cubicBezTo>
                    <a:pt x="17" y="85"/>
                    <a:pt x="9" y="99"/>
                    <a:pt x="6" y="115"/>
                  </a:cubicBezTo>
                  <a:cubicBezTo>
                    <a:pt x="1" y="129"/>
                    <a:pt x="1" y="145"/>
                    <a:pt x="4" y="161"/>
                  </a:cubicBezTo>
                  <a:cubicBezTo>
                    <a:pt x="4" y="177"/>
                    <a:pt x="9" y="193"/>
                    <a:pt x="18" y="206"/>
                  </a:cubicBezTo>
                  <a:lnTo>
                    <a:pt x="37" y="230"/>
                  </a:lnTo>
                  <a:cubicBezTo>
                    <a:pt x="52" y="245"/>
                    <a:pt x="69" y="255"/>
                    <a:pt x="90" y="261"/>
                  </a:cubicBezTo>
                  <a:lnTo>
                    <a:pt x="122" y="264"/>
                  </a:lnTo>
                  <a:cubicBezTo>
                    <a:pt x="142" y="264"/>
                    <a:pt x="163" y="260"/>
                    <a:pt x="181" y="249"/>
                  </a:cubicBezTo>
                  <a:lnTo>
                    <a:pt x="227" y="222"/>
                  </a:lnTo>
                  <a:cubicBezTo>
                    <a:pt x="239" y="214"/>
                    <a:pt x="250" y="204"/>
                    <a:pt x="260" y="191"/>
                  </a:cubicBezTo>
                  <a:cubicBezTo>
                    <a:pt x="270" y="179"/>
                    <a:pt x="277" y="166"/>
                    <a:pt x="281" y="152"/>
                  </a:cubicBezTo>
                  <a:cubicBezTo>
                    <a:pt x="285" y="136"/>
                    <a:pt x="287" y="120"/>
                    <a:pt x="282" y="104"/>
                  </a:cubicBezTo>
                  <a:cubicBezTo>
                    <a:pt x="282" y="88"/>
                    <a:pt x="277" y="72"/>
                    <a:pt x="270" y="59"/>
                  </a:cubicBezTo>
                  <a:lnTo>
                    <a:pt x="250" y="36"/>
                  </a:lnTo>
                  <a:cubicBezTo>
                    <a:pt x="236" y="20"/>
                    <a:pt x="217" y="10"/>
                    <a:pt x="198" y="4"/>
                  </a:cubicBezTo>
                  <a:lnTo>
                    <a:pt x="166" y="1"/>
                  </a:ln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2">
              <a:extLst>
                <a:ext uri="{FF2B5EF4-FFF2-40B4-BE49-F238E27FC236}">
                  <a16:creationId xmlns:a16="http://schemas.microsoft.com/office/drawing/2014/main" id="{A800A095-65CF-A7CF-B825-DF2273675985}"/>
                </a:ext>
              </a:extLst>
            </p:cNvPr>
            <p:cNvSpPr/>
            <p:nvPr/>
          </p:nvSpPr>
          <p:spPr>
            <a:xfrm>
              <a:off x="607875" y="4023275"/>
              <a:ext cx="7700" cy="6000"/>
            </a:xfrm>
            <a:custGeom>
              <a:avLst/>
              <a:gdLst/>
              <a:ahLst/>
              <a:cxnLst/>
              <a:rect l="l" t="t" r="r" b="b"/>
              <a:pathLst>
                <a:path w="308" h="240" extrusionOk="0">
                  <a:moveTo>
                    <a:pt x="153" y="1"/>
                  </a:moveTo>
                  <a:cubicBezTo>
                    <a:pt x="1" y="1"/>
                    <a:pt x="1" y="239"/>
                    <a:pt x="153" y="239"/>
                  </a:cubicBezTo>
                  <a:cubicBezTo>
                    <a:pt x="308" y="239"/>
                    <a:pt x="308" y="1"/>
                    <a:pt x="15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2">
              <a:extLst>
                <a:ext uri="{FF2B5EF4-FFF2-40B4-BE49-F238E27FC236}">
                  <a16:creationId xmlns:a16="http://schemas.microsoft.com/office/drawing/2014/main" id="{2DF54E9A-CE12-3EF8-0105-27679302F01F}"/>
                </a:ext>
              </a:extLst>
            </p:cNvPr>
            <p:cNvSpPr/>
            <p:nvPr/>
          </p:nvSpPr>
          <p:spPr>
            <a:xfrm>
              <a:off x="607925" y="3979525"/>
              <a:ext cx="7725" cy="6000"/>
            </a:xfrm>
            <a:custGeom>
              <a:avLst/>
              <a:gdLst/>
              <a:ahLst/>
              <a:cxnLst/>
              <a:rect l="l" t="t" r="r" b="b"/>
              <a:pathLst>
                <a:path w="309" h="240" extrusionOk="0">
                  <a:moveTo>
                    <a:pt x="155" y="1"/>
                  </a:moveTo>
                  <a:cubicBezTo>
                    <a:pt x="0" y="1"/>
                    <a:pt x="0" y="239"/>
                    <a:pt x="155" y="239"/>
                  </a:cubicBezTo>
                  <a:cubicBezTo>
                    <a:pt x="307" y="239"/>
                    <a:pt x="309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2">
              <a:extLst>
                <a:ext uri="{FF2B5EF4-FFF2-40B4-BE49-F238E27FC236}">
                  <a16:creationId xmlns:a16="http://schemas.microsoft.com/office/drawing/2014/main" id="{C4F3342D-D06E-D196-5654-97BADE6A5F43}"/>
                </a:ext>
              </a:extLst>
            </p:cNvPr>
            <p:cNvSpPr/>
            <p:nvPr/>
          </p:nvSpPr>
          <p:spPr>
            <a:xfrm>
              <a:off x="645425" y="3982675"/>
              <a:ext cx="7150" cy="6775"/>
            </a:xfrm>
            <a:custGeom>
              <a:avLst/>
              <a:gdLst/>
              <a:ahLst/>
              <a:cxnLst/>
              <a:rect l="l" t="t" r="r" b="b"/>
              <a:pathLst>
                <a:path w="286" h="271" extrusionOk="0">
                  <a:moveTo>
                    <a:pt x="121" y="1"/>
                  </a:moveTo>
                  <a:cubicBezTo>
                    <a:pt x="95" y="1"/>
                    <a:pt x="70" y="10"/>
                    <a:pt x="49" y="27"/>
                  </a:cubicBezTo>
                  <a:cubicBezTo>
                    <a:pt x="36" y="35"/>
                    <a:pt x="25" y="47"/>
                    <a:pt x="18" y="61"/>
                  </a:cubicBezTo>
                  <a:lnTo>
                    <a:pt x="6" y="89"/>
                  </a:lnTo>
                  <a:cubicBezTo>
                    <a:pt x="1" y="110"/>
                    <a:pt x="1" y="131"/>
                    <a:pt x="6" y="151"/>
                  </a:cubicBezTo>
                  <a:lnTo>
                    <a:pt x="18" y="182"/>
                  </a:lnTo>
                  <a:cubicBezTo>
                    <a:pt x="28" y="199"/>
                    <a:pt x="44" y="213"/>
                    <a:pt x="61" y="223"/>
                  </a:cubicBezTo>
                  <a:lnTo>
                    <a:pt x="104" y="255"/>
                  </a:lnTo>
                  <a:cubicBezTo>
                    <a:pt x="119" y="263"/>
                    <a:pt x="134" y="267"/>
                    <a:pt x="149" y="269"/>
                  </a:cubicBezTo>
                  <a:cubicBezTo>
                    <a:pt x="154" y="270"/>
                    <a:pt x="160" y="271"/>
                    <a:pt x="166" y="271"/>
                  </a:cubicBezTo>
                  <a:cubicBezTo>
                    <a:pt x="177" y="271"/>
                    <a:pt x="187" y="269"/>
                    <a:pt x="196" y="266"/>
                  </a:cubicBezTo>
                  <a:cubicBezTo>
                    <a:pt x="212" y="263"/>
                    <a:pt x="225" y="255"/>
                    <a:pt x="236" y="245"/>
                  </a:cubicBezTo>
                  <a:cubicBezTo>
                    <a:pt x="250" y="237"/>
                    <a:pt x="260" y="225"/>
                    <a:pt x="268" y="212"/>
                  </a:cubicBezTo>
                  <a:lnTo>
                    <a:pt x="279" y="183"/>
                  </a:lnTo>
                  <a:cubicBezTo>
                    <a:pt x="285" y="163"/>
                    <a:pt x="285" y="140"/>
                    <a:pt x="279" y="120"/>
                  </a:cubicBezTo>
                  <a:lnTo>
                    <a:pt x="268" y="91"/>
                  </a:lnTo>
                  <a:cubicBezTo>
                    <a:pt x="257" y="74"/>
                    <a:pt x="242" y="59"/>
                    <a:pt x="225" y="48"/>
                  </a:cubicBezTo>
                  <a:lnTo>
                    <a:pt x="182" y="18"/>
                  </a:lnTo>
                  <a:cubicBezTo>
                    <a:pt x="163" y="7"/>
                    <a:pt x="142" y="1"/>
                    <a:pt x="12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2">
              <a:extLst>
                <a:ext uri="{FF2B5EF4-FFF2-40B4-BE49-F238E27FC236}">
                  <a16:creationId xmlns:a16="http://schemas.microsoft.com/office/drawing/2014/main" id="{9D912E10-47E0-97B8-8C4D-778A71A2305B}"/>
                </a:ext>
              </a:extLst>
            </p:cNvPr>
            <p:cNvSpPr/>
            <p:nvPr/>
          </p:nvSpPr>
          <p:spPr>
            <a:xfrm>
              <a:off x="784750" y="3517375"/>
              <a:ext cx="52250" cy="48725"/>
            </a:xfrm>
            <a:custGeom>
              <a:avLst/>
              <a:gdLst/>
              <a:ahLst/>
              <a:cxnLst/>
              <a:rect l="l" t="t" r="r" b="b"/>
              <a:pathLst>
                <a:path w="2090" h="1949" extrusionOk="0">
                  <a:moveTo>
                    <a:pt x="116" y="0"/>
                  </a:moveTo>
                  <a:cubicBezTo>
                    <a:pt x="36" y="0"/>
                    <a:pt x="1" y="115"/>
                    <a:pt x="82" y="155"/>
                  </a:cubicBezTo>
                  <a:cubicBezTo>
                    <a:pt x="284" y="258"/>
                    <a:pt x="489" y="360"/>
                    <a:pt x="681" y="474"/>
                  </a:cubicBezTo>
                  <a:cubicBezTo>
                    <a:pt x="875" y="590"/>
                    <a:pt x="1071" y="709"/>
                    <a:pt x="1249" y="837"/>
                  </a:cubicBezTo>
                  <a:cubicBezTo>
                    <a:pt x="1427" y="965"/>
                    <a:pt x="1587" y="1110"/>
                    <a:pt x="1703" y="1280"/>
                  </a:cubicBezTo>
                  <a:cubicBezTo>
                    <a:pt x="1819" y="1450"/>
                    <a:pt x="1891" y="1650"/>
                    <a:pt x="1886" y="1855"/>
                  </a:cubicBezTo>
                  <a:lnTo>
                    <a:pt x="1886" y="1859"/>
                  </a:lnTo>
                  <a:cubicBezTo>
                    <a:pt x="1884" y="1916"/>
                    <a:pt x="1930" y="1949"/>
                    <a:pt x="1975" y="1949"/>
                  </a:cubicBezTo>
                  <a:cubicBezTo>
                    <a:pt x="2012" y="1949"/>
                    <a:pt x="2049" y="1927"/>
                    <a:pt x="2061" y="1881"/>
                  </a:cubicBezTo>
                  <a:cubicBezTo>
                    <a:pt x="2090" y="1755"/>
                    <a:pt x="2090" y="1623"/>
                    <a:pt x="2064" y="1496"/>
                  </a:cubicBezTo>
                  <a:cubicBezTo>
                    <a:pt x="2037" y="1371"/>
                    <a:pt x="1989" y="1250"/>
                    <a:pt x="1926" y="1139"/>
                  </a:cubicBezTo>
                  <a:cubicBezTo>
                    <a:pt x="1797" y="916"/>
                    <a:pt x="1608" y="744"/>
                    <a:pt x="1412" y="606"/>
                  </a:cubicBezTo>
                  <a:cubicBezTo>
                    <a:pt x="1218" y="469"/>
                    <a:pt x="1013" y="350"/>
                    <a:pt x="797" y="250"/>
                  </a:cubicBezTo>
                  <a:cubicBezTo>
                    <a:pt x="586" y="147"/>
                    <a:pt x="365" y="64"/>
                    <a:pt x="138" y="2"/>
                  </a:cubicBezTo>
                  <a:lnTo>
                    <a:pt x="138" y="2"/>
                  </a:lnTo>
                  <a:lnTo>
                    <a:pt x="139" y="4"/>
                  </a:lnTo>
                  <a:cubicBezTo>
                    <a:pt x="131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A9A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2">
              <a:extLst>
                <a:ext uri="{FF2B5EF4-FFF2-40B4-BE49-F238E27FC236}">
                  <a16:creationId xmlns:a16="http://schemas.microsoft.com/office/drawing/2014/main" id="{6B3585C4-3B7C-EE29-2E84-BBCA219FAD3D}"/>
                </a:ext>
              </a:extLst>
            </p:cNvPr>
            <p:cNvSpPr/>
            <p:nvPr/>
          </p:nvSpPr>
          <p:spPr>
            <a:xfrm>
              <a:off x="527925" y="3558800"/>
              <a:ext cx="20925" cy="23000"/>
            </a:xfrm>
            <a:custGeom>
              <a:avLst/>
              <a:gdLst/>
              <a:ahLst/>
              <a:cxnLst/>
              <a:rect l="l" t="t" r="r" b="b"/>
              <a:pathLst>
                <a:path w="837" h="920" extrusionOk="0">
                  <a:moveTo>
                    <a:pt x="661" y="1"/>
                  </a:moveTo>
                  <a:cubicBezTo>
                    <a:pt x="613" y="1"/>
                    <a:pt x="567" y="43"/>
                    <a:pt x="579" y="100"/>
                  </a:cubicBezTo>
                  <a:lnTo>
                    <a:pt x="581" y="109"/>
                  </a:lnTo>
                  <a:cubicBezTo>
                    <a:pt x="613" y="251"/>
                    <a:pt x="578" y="397"/>
                    <a:pt x="487" y="510"/>
                  </a:cubicBezTo>
                  <a:cubicBezTo>
                    <a:pt x="400" y="617"/>
                    <a:pt x="261" y="686"/>
                    <a:pt x="99" y="726"/>
                  </a:cubicBezTo>
                  <a:lnTo>
                    <a:pt x="94" y="728"/>
                  </a:lnTo>
                  <a:cubicBezTo>
                    <a:pt x="2" y="748"/>
                    <a:pt x="1" y="879"/>
                    <a:pt x="93" y="903"/>
                  </a:cubicBezTo>
                  <a:cubicBezTo>
                    <a:pt x="137" y="914"/>
                    <a:pt x="182" y="919"/>
                    <a:pt x="229" y="919"/>
                  </a:cubicBezTo>
                  <a:cubicBezTo>
                    <a:pt x="405" y="919"/>
                    <a:pt x="588" y="839"/>
                    <a:pt x="708" y="688"/>
                  </a:cubicBezTo>
                  <a:cubicBezTo>
                    <a:pt x="783" y="593"/>
                    <a:pt x="826" y="477"/>
                    <a:pt x="830" y="357"/>
                  </a:cubicBezTo>
                  <a:cubicBezTo>
                    <a:pt x="837" y="238"/>
                    <a:pt x="799" y="121"/>
                    <a:pt x="722" y="30"/>
                  </a:cubicBezTo>
                  <a:cubicBezTo>
                    <a:pt x="705" y="10"/>
                    <a:pt x="683" y="1"/>
                    <a:pt x="661" y="1"/>
                  </a:cubicBezTo>
                  <a:close/>
                </a:path>
              </a:pathLst>
            </a:custGeom>
            <a:solidFill>
              <a:srgbClr val="A9A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2">
              <a:extLst>
                <a:ext uri="{FF2B5EF4-FFF2-40B4-BE49-F238E27FC236}">
                  <a16:creationId xmlns:a16="http://schemas.microsoft.com/office/drawing/2014/main" id="{CB883175-D145-5826-EB3F-A5D0F4521205}"/>
                </a:ext>
              </a:extLst>
            </p:cNvPr>
            <p:cNvSpPr/>
            <p:nvPr/>
          </p:nvSpPr>
          <p:spPr>
            <a:xfrm>
              <a:off x="617250" y="3693275"/>
              <a:ext cx="76900" cy="69250"/>
            </a:xfrm>
            <a:custGeom>
              <a:avLst/>
              <a:gdLst/>
              <a:ahLst/>
              <a:cxnLst/>
              <a:rect l="l" t="t" r="r" b="b"/>
              <a:pathLst>
                <a:path w="3076" h="2770" extrusionOk="0">
                  <a:moveTo>
                    <a:pt x="1125" y="0"/>
                  </a:moveTo>
                  <a:cubicBezTo>
                    <a:pt x="966" y="0"/>
                    <a:pt x="803" y="60"/>
                    <a:pt x="710" y="187"/>
                  </a:cubicBezTo>
                  <a:cubicBezTo>
                    <a:pt x="634" y="292"/>
                    <a:pt x="613" y="431"/>
                    <a:pt x="622" y="561"/>
                  </a:cubicBezTo>
                  <a:cubicBezTo>
                    <a:pt x="654" y="931"/>
                    <a:pt x="889" y="1252"/>
                    <a:pt x="1234" y="1392"/>
                  </a:cubicBezTo>
                  <a:lnTo>
                    <a:pt x="602" y="1736"/>
                  </a:lnTo>
                  <a:cubicBezTo>
                    <a:pt x="432" y="1828"/>
                    <a:pt x="258" y="1925"/>
                    <a:pt x="144" y="2080"/>
                  </a:cubicBezTo>
                  <a:cubicBezTo>
                    <a:pt x="31" y="2236"/>
                    <a:pt x="1" y="2468"/>
                    <a:pt x="128" y="2613"/>
                  </a:cubicBezTo>
                  <a:cubicBezTo>
                    <a:pt x="220" y="2719"/>
                    <a:pt x="371" y="2753"/>
                    <a:pt x="513" y="2764"/>
                  </a:cubicBezTo>
                  <a:cubicBezTo>
                    <a:pt x="560" y="2768"/>
                    <a:pt x="607" y="2770"/>
                    <a:pt x="654" y="2770"/>
                  </a:cubicBezTo>
                  <a:cubicBezTo>
                    <a:pt x="1521" y="2770"/>
                    <a:pt x="2388" y="2150"/>
                    <a:pt x="3075" y="1616"/>
                  </a:cubicBezTo>
                  <a:cubicBezTo>
                    <a:pt x="2668" y="1159"/>
                    <a:pt x="2244" y="551"/>
                    <a:pt x="1724" y="227"/>
                  </a:cubicBezTo>
                  <a:cubicBezTo>
                    <a:pt x="1565" y="127"/>
                    <a:pt x="1398" y="33"/>
                    <a:pt x="1212" y="6"/>
                  </a:cubicBezTo>
                  <a:cubicBezTo>
                    <a:pt x="1184" y="2"/>
                    <a:pt x="1154" y="0"/>
                    <a:pt x="1125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2">
              <a:extLst>
                <a:ext uri="{FF2B5EF4-FFF2-40B4-BE49-F238E27FC236}">
                  <a16:creationId xmlns:a16="http://schemas.microsoft.com/office/drawing/2014/main" id="{67FCE334-F945-3E74-6667-49145ECAD8EB}"/>
                </a:ext>
              </a:extLst>
            </p:cNvPr>
            <p:cNvSpPr/>
            <p:nvPr/>
          </p:nvSpPr>
          <p:spPr>
            <a:xfrm>
              <a:off x="694125" y="3699300"/>
              <a:ext cx="73725" cy="70575"/>
            </a:xfrm>
            <a:custGeom>
              <a:avLst/>
              <a:gdLst/>
              <a:ahLst/>
              <a:cxnLst/>
              <a:rect l="l" t="t" r="r" b="b"/>
              <a:pathLst>
                <a:path w="2949" h="2823" extrusionOk="0">
                  <a:moveTo>
                    <a:pt x="2053" y="0"/>
                  </a:moveTo>
                  <a:cubicBezTo>
                    <a:pt x="2050" y="0"/>
                    <a:pt x="2046" y="0"/>
                    <a:pt x="2043" y="0"/>
                  </a:cubicBezTo>
                  <a:cubicBezTo>
                    <a:pt x="1855" y="5"/>
                    <a:pt x="1677" y="78"/>
                    <a:pt x="1509" y="158"/>
                  </a:cubicBezTo>
                  <a:cubicBezTo>
                    <a:pt x="954" y="418"/>
                    <a:pt x="460" y="969"/>
                    <a:pt x="1" y="1375"/>
                  </a:cubicBezTo>
                  <a:lnTo>
                    <a:pt x="1" y="1375"/>
                  </a:lnTo>
                  <a:cubicBezTo>
                    <a:pt x="1" y="1374"/>
                    <a:pt x="0" y="1374"/>
                    <a:pt x="0" y="1374"/>
                  </a:cubicBezTo>
                  <a:lnTo>
                    <a:pt x="0" y="1375"/>
                  </a:lnTo>
                  <a:cubicBezTo>
                    <a:pt x="0" y="1375"/>
                    <a:pt x="1" y="1375"/>
                    <a:pt x="1" y="1375"/>
                  </a:cubicBezTo>
                  <a:lnTo>
                    <a:pt x="1" y="1375"/>
                  </a:lnTo>
                  <a:cubicBezTo>
                    <a:pt x="653" y="2020"/>
                    <a:pt x="1490" y="2784"/>
                    <a:pt x="2407" y="2822"/>
                  </a:cubicBezTo>
                  <a:cubicBezTo>
                    <a:pt x="2422" y="2822"/>
                    <a:pt x="2437" y="2823"/>
                    <a:pt x="2452" y="2823"/>
                  </a:cubicBezTo>
                  <a:cubicBezTo>
                    <a:pt x="2579" y="2823"/>
                    <a:pt x="2712" y="2802"/>
                    <a:pt x="2806" y="2719"/>
                  </a:cubicBezTo>
                  <a:cubicBezTo>
                    <a:pt x="2949" y="2590"/>
                    <a:pt x="2947" y="2355"/>
                    <a:pt x="2853" y="2186"/>
                  </a:cubicBezTo>
                  <a:cubicBezTo>
                    <a:pt x="2760" y="2018"/>
                    <a:pt x="2599" y="1901"/>
                    <a:pt x="2442" y="1790"/>
                  </a:cubicBezTo>
                  <a:lnTo>
                    <a:pt x="1855" y="1372"/>
                  </a:lnTo>
                  <a:cubicBezTo>
                    <a:pt x="2213" y="1275"/>
                    <a:pt x="2486" y="984"/>
                    <a:pt x="2561" y="620"/>
                  </a:cubicBezTo>
                  <a:cubicBezTo>
                    <a:pt x="2586" y="493"/>
                    <a:pt x="2583" y="353"/>
                    <a:pt x="2520" y="239"/>
                  </a:cubicBezTo>
                  <a:cubicBezTo>
                    <a:pt x="2431" y="80"/>
                    <a:pt x="2238" y="0"/>
                    <a:pt x="2053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2">
              <a:extLst>
                <a:ext uri="{FF2B5EF4-FFF2-40B4-BE49-F238E27FC236}">
                  <a16:creationId xmlns:a16="http://schemas.microsoft.com/office/drawing/2014/main" id="{EBDF2E1A-E1E0-EF8D-7D1D-21D28E6903CE}"/>
                </a:ext>
              </a:extLst>
            </p:cNvPr>
            <p:cNvSpPr/>
            <p:nvPr/>
          </p:nvSpPr>
          <p:spPr>
            <a:xfrm>
              <a:off x="678775" y="37220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614" y="1"/>
                  </a:moveTo>
                  <a:cubicBezTo>
                    <a:pt x="220" y="1"/>
                    <a:pt x="1" y="470"/>
                    <a:pt x="268" y="771"/>
                  </a:cubicBezTo>
                  <a:cubicBezTo>
                    <a:pt x="363" y="879"/>
                    <a:pt x="488" y="928"/>
                    <a:pt x="611" y="928"/>
                  </a:cubicBezTo>
                  <a:cubicBezTo>
                    <a:pt x="840" y="928"/>
                    <a:pt x="1061" y="760"/>
                    <a:pt x="1077" y="493"/>
                  </a:cubicBezTo>
                  <a:cubicBezTo>
                    <a:pt x="1093" y="237"/>
                    <a:pt x="897" y="18"/>
                    <a:pt x="643" y="2"/>
                  </a:cubicBezTo>
                  <a:cubicBezTo>
                    <a:pt x="633" y="1"/>
                    <a:pt x="623" y="1"/>
                    <a:pt x="614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2">
              <a:extLst>
                <a:ext uri="{FF2B5EF4-FFF2-40B4-BE49-F238E27FC236}">
                  <a16:creationId xmlns:a16="http://schemas.microsoft.com/office/drawing/2014/main" id="{D36C95DA-7DA1-6DCA-898D-3F245AC1001B}"/>
                </a:ext>
              </a:extLst>
            </p:cNvPr>
            <p:cNvSpPr/>
            <p:nvPr/>
          </p:nvSpPr>
          <p:spPr>
            <a:xfrm>
              <a:off x="617975" y="3688375"/>
              <a:ext cx="76875" cy="69250"/>
            </a:xfrm>
            <a:custGeom>
              <a:avLst/>
              <a:gdLst/>
              <a:ahLst/>
              <a:cxnLst/>
              <a:rect l="l" t="t" r="r" b="b"/>
              <a:pathLst>
                <a:path w="3075" h="2770" extrusionOk="0">
                  <a:moveTo>
                    <a:pt x="1123" y="1"/>
                  </a:moveTo>
                  <a:cubicBezTo>
                    <a:pt x="963" y="1"/>
                    <a:pt x="802" y="59"/>
                    <a:pt x="708" y="188"/>
                  </a:cubicBezTo>
                  <a:cubicBezTo>
                    <a:pt x="632" y="293"/>
                    <a:pt x="612" y="431"/>
                    <a:pt x="620" y="561"/>
                  </a:cubicBezTo>
                  <a:cubicBezTo>
                    <a:pt x="652" y="932"/>
                    <a:pt x="889" y="1253"/>
                    <a:pt x="1232" y="1393"/>
                  </a:cubicBezTo>
                  <a:lnTo>
                    <a:pt x="600" y="1736"/>
                  </a:lnTo>
                  <a:cubicBezTo>
                    <a:pt x="431" y="1828"/>
                    <a:pt x="256" y="1924"/>
                    <a:pt x="142" y="2079"/>
                  </a:cubicBezTo>
                  <a:cubicBezTo>
                    <a:pt x="29" y="2235"/>
                    <a:pt x="0" y="2469"/>
                    <a:pt x="126" y="2613"/>
                  </a:cubicBezTo>
                  <a:cubicBezTo>
                    <a:pt x="220" y="2720"/>
                    <a:pt x="369" y="2752"/>
                    <a:pt x="511" y="2764"/>
                  </a:cubicBezTo>
                  <a:cubicBezTo>
                    <a:pt x="557" y="2768"/>
                    <a:pt x="603" y="2770"/>
                    <a:pt x="649" y="2770"/>
                  </a:cubicBezTo>
                  <a:cubicBezTo>
                    <a:pt x="1517" y="2770"/>
                    <a:pt x="2385" y="2150"/>
                    <a:pt x="3073" y="1615"/>
                  </a:cubicBezTo>
                  <a:lnTo>
                    <a:pt x="3075" y="1615"/>
                  </a:lnTo>
                  <a:cubicBezTo>
                    <a:pt x="2666" y="1159"/>
                    <a:pt x="2242" y="552"/>
                    <a:pt x="1724" y="228"/>
                  </a:cubicBezTo>
                  <a:cubicBezTo>
                    <a:pt x="1565" y="127"/>
                    <a:pt x="1396" y="34"/>
                    <a:pt x="1212" y="7"/>
                  </a:cubicBezTo>
                  <a:cubicBezTo>
                    <a:pt x="1183" y="3"/>
                    <a:pt x="1153" y="1"/>
                    <a:pt x="1123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2">
              <a:extLst>
                <a:ext uri="{FF2B5EF4-FFF2-40B4-BE49-F238E27FC236}">
                  <a16:creationId xmlns:a16="http://schemas.microsoft.com/office/drawing/2014/main" id="{4B0CAB75-FD87-0B0F-2B46-7D9DC1F4E14C}"/>
                </a:ext>
              </a:extLst>
            </p:cNvPr>
            <p:cNvSpPr/>
            <p:nvPr/>
          </p:nvSpPr>
          <p:spPr>
            <a:xfrm>
              <a:off x="694800" y="3694400"/>
              <a:ext cx="73725" cy="70600"/>
            </a:xfrm>
            <a:custGeom>
              <a:avLst/>
              <a:gdLst/>
              <a:ahLst/>
              <a:cxnLst/>
              <a:rect l="l" t="t" r="r" b="b"/>
              <a:pathLst>
                <a:path w="2949" h="2824" extrusionOk="0">
                  <a:moveTo>
                    <a:pt x="2058" y="1"/>
                  </a:moveTo>
                  <a:cubicBezTo>
                    <a:pt x="2053" y="1"/>
                    <a:pt x="2048" y="1"/>
                    <a:pt x="2043" y="1"/>
                  </a:cubicBezTo>
                  <a:cubicBezTo>
                    <a:pt x="1857" y="4"/>
                    <a:pt x="1679" y="79"/>
                    <a:pt x="1509" y="158"/>
                  </a:cubicBezTo>
                  <a:cubicBezTo>
                    <a:pt x="955" y="419"/>
                    <a:pt x="461" y="971"/>
                    <a:pt x="2" y="1374"/>
                  </a:cubicBezTo>
                  <a:lnTo>
                    <a:pt x="0" y="1376"/>
                  </a:lnTo>
                  <a:cubicBezTo>
                    <a:pt x="652" y="2021"/>
                    <a:pt x="1491" y="2786"/>
                    <a:pt x="2407" y="2822"/>
                  </a:cubicBezTo>
                  <a:cubicBezTo>
                    <a:pt x="2424" y="2823"/>
                    <a:pt x="2442" y="2824"/>
                    <a:pt x="2460" y="2824"/>
                  </a:cubicBezTo>
                  <a:cubicBezTo>
                    <a:pt x="2585" y="2824"/>
                    <a:pt x="2714" y="2801"/>
                    <a:pt x="2806" y="2719"/>
                  </a:cubicBezTo>
                  <a:cubicBezTo>
                    <a:pt x="2949" y="2590"/>
                    <a:pt x="2947" y="2355"/>
                    <a:pt x="2853" y="2188"/>
                  </a:cubicBezTo>
                  <a:cubicBezTo>
                    <a:pt x="2761" y="2020"/>
                    <a:pt x="2599" y="1902"/>
                    <a:pt x="2443" y="1791"/>
                  </a:cubicBezTo>
                  <a:lnTo>
                    <a:pt x="1855" y="1374"/>
                  </a:lnTo>
                  <a:cubicBezTo>
                    <a:pt x="2214" y="1276"/>
                    <a:pt x="2486" y="985"/>
                    <a:pt x="2562" y="622"/>
                  </a:cubicBezTo>
                  <a:cubicBezTo>
                    <a:pt x="2586" y="494"/>
                    <a:pt x="2583" y="354"/>
                    <a:pt x="2520" y="241"/>
                  </a:cubicBezTo>
                  <a:cubicBezTo>
                    <a:pt x="2431" y="82"/>
                    <a:pt x="2241" y="1"/>
                    <a:pt x="2058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2">
              <a:extLst>
                <a:ext uri="{FF2B5EF4-FFF2-40B4-BE49-F238E27FC236}">
                  <a16:creationId xmlns:a16="http://schemas.microsoft.com/office/drawing/2014/main" id="{E0F745E8-317E-0186-1CA8-BC5549F0F5A7}"/>
                </a:ext>
              </a:extLst>
            </p:cNvPr>
            <p:cNvSpPr/>
            <p:nvPr/>
          </p:nvSpPr>
          <p:spPr>
            <a:xfrm>
              <a:off x="679450" y="3717150"/>
              <a:ext cx="27325" cy="23225"/>
            </a:xfrm>
            <a:custGeom>
              <a:avLst/>
              <a:gdLst/>
              <a:ahLst/>
              <a:cxnLst/>
              <a:rect l="l" t="t" r="r" b="b"/>
              <a:pathLst>
                <a:path w="1093" h="929" extrusionOk="0">
                  <a:moveTo>
                    <a:pt x="614" y="1"/>
                  </a:moveTo>
                  <a:cubicBezTo>
                    <a:pt x="220" y="1"/>
                    <a:pt x="1" y="472"/>
                    <a:pt x="269" y="773"/>
                  </a:cubicBezTo>
                  <a:cubicBezTo>
                    <a:pt x="365" y="880"/>
                    <a:pt x="489" y="929"/>
                    <a:pt x="612" y="929"/>
                  </a:cubicBezTo>
                  <a:cubicBezTo>
                    <a:pt x="840" y="929"/>
                    <a:pt x="1061" y="761"/>
                    <a:pt x="1077" y="493"/>
                  </a:cubicBezTo>
                  <a:cubicBezTo>
                    <a:pt x="1093" y="237"/>
                    <a:pt x="897" y="18"/>
                    <a:pt x="643" y="2"/>
                  </a:cubicBezTo>
                  <a:cubicBezTo>
                    <a:pt x="633" y="1"/>
                    <a:pt x="623" y="1"/>
                    <a:pt x="614" y="1"/>
                  </a:cubicBezTo>
                  <a:close/>
                </a:path>
              </a:pathLst>
            </a:custGeom>
            <a:solidFill>
              <a:srgbClr val="A521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2">
              <a:extLst>
                <a:ext uri="{FF2B5EF4-FFF2-40B4-BE49-F238E27FC236}">
                  <a16:creationId xmlns:a16="http://schemas.microsoft.com/office/drawing/2014/main" id="{6FB67734-9740-7B26-650D-0F63D3D58C65}"/>
                </a:ext>
              </a:extLst>
            </p:cNvPr>
            <p:cNvSpPr/>
            <p:nvPr/>
          </p:nvSpPr>
          <p:spPr>
            <a:xfrm>
              <a:off x="728775" y="3697475"/>
              <a:ext cx="24400" cy="10625"/>
            </a:xfrm>
            <a:custGeom>
              <a:avLst/>
              <a:gdLst/>
              <a:ahLst/>
              <a:cxnLst/>
              <a:rect l="l" t="t" r="r" b="b"/>
              <a:pathLst>
                <a:path w="976" h="425" extrusionOk="0">
                  <a:moveTo>
                    <a:pt x="701" y="0"/>
                  </a:moveTo>
                  <a:cubicBezTo>
                    <a:pt x="696" y="0"/>
                    <a:pt x="692" y="0"/>
                    <a:pt x="687" y="0"/>
                  </a:cubicBezTo>
                  <a:cubicBezTo>
                    <a:pt x="598" y="2"/>
                    <a:pt x="512" y="23"/>
                    <a:pt x="431" y="61"/>
                  </a:cubicBezTo>
                  <a:cubicBezTo>
                    <a:pt x="356" y="96"/>
                    <a:pt x="286" y="140"/>
                    <a:pt x="221" y="193"/>
                  </a:cubicBezTo>
                  <a:cubicBezTo>
                    <a:pt x="158" y="243"/>
                    <a:pt x="105" y="294"/>
                    <a:pt x="46" y="331"/>
                  </a:cubicBezTo>
                  <a:lnTo>
                    <a:pt x="45" y="332"/>
                  </a:lnTo>
                  <a:cubicBezTo>
                    <a:pt x="1" y="360"/>
                    <a:pt x="24" y="425"/>
                    <a:pt x="70" y="425"/>
                  </a:cubicBezTo>
                  <a:cubicBezTo>
                    <a:pt x="74" y="425"/>
                    <a:pt x="79" y="424"/>
                    <a:pt x="83" y="423"/>
                  </a:cubicBezTo>
                  <a:cubicBezTo>
                    <a:pt x="172" y="402"/>
                    <a:pt x="242" y="352"/>
                    <a:pt x="305" y="313"/>
                  </a:cubicBezTo>
                  <a:cubicBezTo>
                    <a:pt x="367" y="272"/>
                    <a:pt x="431" y="236"/>
                    <a:pt x="498" y="204"/>
                  </a:cubicBezTo>
                  <a:cubicBezTo>
                    <a:pt x="581" y="163"/>
                    <a:pt x="671" y="138"/>
                    <a:pt x="761" y="138"/>
                  </a:cubicBezTo>
                  <a:cubicBezTo>
                    <a:pt x="806" y="138"/>
                    <a:pt x="851" y="144"/>
                    <a:pt x="895" y="158"/>
                  </a:cubicBezTo>
                  <a:lnTo>
                    <a:pt x="900" y="158"/>
                  </a:lnTo>
                  <a:cubicBezTo>
                    <a:pt x="904" y="159"/>
                    <a:pt x="908" y="159"/>
                    <a:pt x="912" y="159"/>
                  </a:cubicBezTo>
                  <a:cubicBezTo>
                    <a:pt x="953" y="159"/>
                    <a:pt x="976" y="104"/>
                    <a:pt x="940" y="77"/>
                  </a:cubicBezTo>
                  <a:cubicBezTo>
                    <a:pt x="869" y="27"/>
                    <a:pt x="787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2">
              <a:extLst>
                <a:ext uri="{FF2B5EF4-FFF2-40B4-BE49-F238E27FC236}">
                  <a16:creationId xmlns:a16="http://schemas.microsoft.com/office/drawing/2014/main" id="{A37C26FE-059A-6BA2-51A5-5367F6DAB3FB}"/>
                </a:ext>
              </a:extLst>
            </p:cNvPr>
            <p:cNvSpPr/>
            <p:nvPr/>
          </p:nvSpPr>
          <p:spPr>
            <a:xfrm>
              <a:off x="722850" y="3708000"/>
              <a:ext cx="4150" cy="4200"/>
            </a:xfrm>
            <a:custGeom>
              <a:avLst/>
              <a:gdLst/>
              <a:ahLst/>
              <a:cxnLst/>
              <a:rect l="l" t="t" r="r" b="b"/>
              <a:pathLst>
                <a:path w="166" h="168" extrusionOk="0">
                  <a:moveTo>
                    <a:pt x="73" y="0"/>
                  </a:moveTo>
                  <a:cubicBezTo>
                    <a:pt x="44" y="0"/>
                    <a:pt x="17" y="19"/>
                    <a:pt x="8" y="48"/>
                  </a:cubicBezTo>
                  <a:cubicBezTo>
                    <a:pt x="0" y="75"/>
                    <a:pt x="7" y="105"/>
                    <a:pt x="23" y="129"/>
                  </a:cubicBezTo>
                  <a:cubicBezTo>
                    <a:pt x="32" y="140"/>
                    <a:pt x="42" y="148"/>
                    <a:pt x="53" y="156"/>
                  </a:cubicBezTo>
                  <a:cubicBezTo>
                    <a:pt x="65" y="164"/>
                    <a:pt x="80" y="167"/>
                    <a:pt x="96" y="167"/>
                  </a:cubicBezTo>
                  <a:cubicBezTo>
                    <a:pt x="131" y="166"/>
                    <a:pt x="159" y="140"/>
                    <a:pt x="164" y="105"/>
                  </a:cubicBezTo>
                  <a:lnTo>
                    <a:pt x="164" y="97"/>
                  </a:lnTo>
                  <a:cubicBezTo>
                    <a:pt x="166" y="85"/>
                    <a:pt x="166" y="72"/>
                    <a:pt x="162" y="59"/>
                  </a:cubicBezTo>
                  <a:cubicBezTo>
                    <a:pt x="158" y="50"/>
                    <a:pt x="153" y="42"/>
                    <a:pt x="148" y="34"/>
                  </a:cubicBezTo>
                  <a:cubicBezTo>
                    <a:pt x="131" y="16"/>
                    <a:pt x="110" y="5"/>
                    <a:pt x="86" y="2"/>
                  </a:cubicBezTo>
                  <a:lnTo>
                    <a:pt x="80" y="1"/>
                  </a:lnTo>
                  <a:cubicBezTo>
                    <a:pt x="77" y="0"/>
                    <a:pt x="75" y="0"/>
                    <a:pt x="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2">
              <a:extLst>
                <a:ext uri="{FF2B5EF4-FFF2-40B4-BE49-F238E27FC236}">
                  <a16:creationId xmlns:a16="http://schemas.microsoft.com/office/drawing/2014/main" id="{9B8D8584-7B95-E0CB-6F6C-538185799906}"/>
                </a:ext>
              </a:extLst>
            </p:cNvPr>
            <p:cNvSpPr/>
            <p:nvPr/>
          </p:nvSpPr>
          <p:spPr>
            <a:xfrm>
              <a:off x="718350" y="3711825"/>
              <a:ext cx="4050" cy="3950"/>
            </a:xfrm>
            <a:custGeom>
              <a:avLst/>
              <a:gdLst/>
              <a:ahLst/>
              <a:cxnLst/>
              <a:rect l="l" t="t" r="r" b="b"/>
              <a:pathLst>
                <a:path w="162" h="158" extrusionOk="0">
                  <a:moveTo>
                    <a:pt x="80" y="0"/>
                  </a:moveTo>
                  <a:cubicBezTo>
                    <a:pt x="47" y="0"/>
                    <a:pt x="17" y="22"/>
                    <a:pt x="7" y="54"/>
                  </a:cubicBezTo>
                  <a:cubicBezTo>
                    <a:pt x="1" y="78"/>
                    <a:pt x="4" y="103"/>
                    <a:pt x="17" y="126"/>
                  </a:cubicBezTo>
                  <a:cubicBezTo>
                    <a:pt x="25" y="134"/>
                    <a:pt x="32" y="140"/>
                    <a:pt x="40" y="146"/>
                  </a:cubicBezTo>
                  <a:cubicBezTo>
                    <a:pt x="52" y="153"/>
                    <a:pt x="64" y="157"/>
                    <a:pt x="79" y="157"/>
                  </a:cubicBezTo>
                  <a:cubicBezTo>
                    <a:pt x="115" y="157"/>
                    <a:pt x="147" y="134"/>
                    <a:pt x="158" y="99"/>
                  </a:cubicBezTo>
                  <a:cubicBezTo>
                    <a:pt x="161" y="86"/>
                    <a:pt x="161" y="72"/>
                    <a:pt x="158" y="59"/>
                  </a:cubicBezTo>
                  <a:cubicBezTo>
                    <a:pt x="155" y="49"/>
                    <a:pt x="150" y="40"/>
                    <a:pt x="144" y="30"/>
                  </a:cubicBezTo>
                  <a:cubicBezTo>
                    <a:pt x="128" y="13"/>
                    <a:pt x="104" y="2"/>
                    <a:pt x="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2">
              <a:extLst>
                <a:ext uri="{FF2B5EF4-FFF2-40B4-BE49-F238E27FC236}">
                  <a16:creationId xmlns:a16="http://schemas.microsoft.com/office/drawing/2014/main" id="{1ED151C0-E2E3-9119-35E2-D69DCE5E41AB}"/>
                </a:ext>
              </a:extLst>
            </p:cNvPr>
            <p:cNvSpPr/>
            <p:nvPr/>
          </p:nvSpPr>
          <p:spPr>
            <a:xfrm>
              <a:off x="640925" y="3691550"/>
              <a:ext cx="23475" cy="12500"/>
            </a:xfrm>
            <a:custGeom>
              <a:avLst/>
              <a:gdLst/>
              <a:ahLst/>
              <a:cxnLst/>
              <a:rect l="l" t="t" r="r" b="b"/>
              <a:pathLst>
                <a:path w="939" h="500" extrusionOk="0">
                  <a:moveTo>
                    <a:pt x="238" y="0"/>
                  </a:moveTo>
                  <a:cubicBezTo>
                    <a:pt x="170" y="0"/>
                    <a:pt x="103" y="17"/>
                    <a:pt x="43" y="50"/>
                  </a:cubicBezTo>
                  <a:cubicBezTo>
                    <a:pt x="1" y="75"/>
                    <a:pt x="19" y="136"/>
                    <a:pt x="65" y="136"/>
                  </a:cubicBezTo>
                  <a:cubicBezTo>
                    <a:pt x="67" y="136"/>
                    <a:pt x="70" y="136"/>
                    <a:pt x="73" y="136"/>
                  </a:cubicBezTo>
                  <a:lnTo>
                    <a:pt x="76" y="136"/>
                  </a:lnTo>
                  <a:cubicBezTo>
                    <a:pt x="103" y="131"/>
                    <a:pt x="129" y="129"/>
                    <a:pt x="156" y="129"/>
                  </a:cubicBezTo>
                  <a:cubicBezTo>
                    <a:pt x="265" y="129"/>
                    <a:pt x="371" y="167"/>
                    <a:pt x="465" y="229"/>
                  </a:cubicBezTo>
                  <a:cubicBezTo>
                    <a:pt x="527" y="267"/>
                    <a:pt x="586" y="312"/>
                    <a:pt x="643" y="360"/>
                  </a:cubicBezTo>
                  <a:cubicBezTo>
                    <a:pt x="702" y="406"/>
                    <a:pt x="766" y="465"/>
                    <a:pt x="850" y="496"/>
                  </a:cubicBezTo>
                  <a:cubicBezTo>
                    <a:pt x="856" y="499"/>
                    <a:pt x="863" y="500"/>
                    <a:pt x="869" y="500"/>
                  </a:cubicBezTo>
                  <a:cubicBezTo>
                    <a:pt x="912" y="500"/>
                    <a:pt x="939" y="443"/>
                    <a:pt x="899" y="411"/>
                  </a:cubicBezTo>
                  <a:lnTo>
                    <a:pt x="898" y="409"/>
                  </a:lnTo>
                  <a:cubicBezTo>
                    <a:pt x="845" y="364"/>
                    <a:pt x="799" y="309"/>
                    <a:pt x="742" y="250"/>
                  </a:cubicBezTo>
                  <a:cubicBezTo>
                    <a:pt x="683" y="191"/>
                    <a:pt x="618" y="139"/>
                    <a:pt x="548" y="94"/>
                  </a:cubicBezTo>
                  <a:cubicBezTo>
                    <a:pt x="473" y="47"/>
                    <a:pt x="389" y="16"/>
                    <a:pt x="303" y="5"/>
                  </a:cubicBezTo>
                  <a:cubicBezTo>
                    <a:pt x="282" y="2"/>
                    <a:pt x="260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2">
              <a:extLst>
                <a:ext uri="{FF2B5EF4-FFF2-40B4-BE49-F238E27FC236}">
                  <a16:creationId xmlns:a16="http://schemas.microsoft.com/office/drawing/2014/main" id="{56DCD663-CB9D-6F59-15AB-332991C36EF8}"/>
                </a:ext>
              </a:extLst>
            </p:cNvPr>
            <p:cNvSpPr/>
            <p:nvPr/>
          </p:nvSpPr>
          <p:spPr>
            <a:xfrm>
              <a:off x="665750" y="3704625"/>
              <a:ext cx="4150" cy="4100"/>
            </a:xfrm>
            <a:custGeom>
              <a:avLst/>
              <a:gdLst/>
              <a:ahLst/>
              <a:cxnLst/>
              <a:rect l="l" t="t" r="r" b="b"/>
              <a:pathLst>
                <a:path w="166" h="164" extrusionOk="0">
                  <a:moveTo>
                    <a:pt x="89" y="0"/>
                  </a:moveTo>
                  <a:cubicBezTo>
                    <a:pt x="65" y="0"/>
                    <a:pt x="43" y="8"/>
                    <a:pt x="26" y="23"/>
                  </a:cubicBezTo>
                  <a:cubicBezTo>
                    <a:pt x="18" y="31"/>
                    <a:pt x="13" y="39"/>
                    <a:pt x="8" y="48"/>
                  </a:cubicBezTo>
                  <a:cubicBezTo>
                    <a:pt x="3" y="59"/>
                    <a:pt x="0" y="72"/>
                    <a:pt x="0" y="85"/>
                  </a:cubicBezTo>
                  <a:lnTo>
                    <a:pt x="0" y="93"/>
                  </a:lnTo>
                  <a:cubicBezTo>
                    <a:pt x="0" y="128"/>
                    <a:pt x="27" y="158"/>
                    <a:pt x="61" y="163"/>
                  </a:cubicBezTo>
                  <a:cubicBezTo>
                    <a:pt x="65" y="163"/>
                    <a:pt x="69" y="164"/>
                    <a:pt x="73" y="164"/>
                  </a:cubicBezTo>
                  <a:cubicBezTo>
                    <a:pt x="85" y="164"/>
                    <a:pt x="96" y="161"/>
                    <a:pt x="107" y="156"/>
                  </a:cubicBezTo>
                  <a:cubicBezTo>
                    <a:pt x="118" y="151"/>
                    <a:pt x="129" y="143"/>
                    <a:pt x="138" y="134"/>
                  </a:cubicBezTo>
                  <a:cubicBezTo>
                    <a:pt x="158" y="112"/>
                    <a:pt x="165" y="83"/>
                    <a:pt x="162" y="54"/>
                  </a:cubicBezTo>
                  <a:cubicBezTo>
                    <a:pt x="156" y="23"/>
                    <a:pt x="129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2">
              <a:extLst>
                <a:ext uri="{FF2B5EF4-FFF2-40B4-BE49-F238E27FC236}">
                  <a16:creationId xmlns:a16="http://schemas.microsoft.com/office/drawing/2014/main" id="{22886985-61EA-1DCB-E0B7-66FB4AA8A285}"/>
                </a:ext>
              </a:extLst>
            </p:cNvPr>
            <p:cNvSpPr/>
            <p:nvPr/>
          </p:nvSpPr>
          <p:spPr>
            <a:xfrm>
              <a:off x="669875" y="3708900"/>
              <a:ext cx="4025" cy="3975"/>
            </a:xfrm>
            <a:custGeom>
              <a:avLst/>
              <a:gdLst/>
              <a:ahLst/>
              <a:cxnLst/>
              <a:rect l="l" t="t" r="r" b="b"/>
              <a:pathLst>
                <a:path w="161" h="159" extrusionOk="0">
                  <a:moveTo>
                    <a:pt x="85" y="1"/>
                  </a:moveTo>
                  <a:cubicBezTo>
                    <a:pt x="63" y="1"/>
                    <a:pt x="42" y="9"/>
                    <a:pt x="24" y="23"/>
                  </a:cubicBezTo>
                  <a:cubicBezTo>
                    <a:pt x="18" y="31"/>
                    <a:pt x="12" y="41"/>
                    <a:pt x="7" y="50"/>
                  </a:cubicBezTo>
                  <a:cubicBezTo>
                    <a:pt x="2" y="63"/>
                    <a:pt x="0" y="76"/>
                    <a:pt x="4" y="90"/>
                  </a:cubicBezTo>
                  <a:cubicBezTo>
                    <a:pt x="8" y="127"/>
                    <a:pt x="39" y="154"/>
                    <a:pt x="75" y="158"/>
                  </a:cubicBezTo>
                  <a:cubicBezTo>
                    <a:pt x="88" y="158"/>
                    <a:pt x="102" y="157"/>
                    <a:pt x="115" y="152"/>
                  </a:cubicBezTo>
                  <a:cubicBezTo>
                    <a:pt x="123" y="146"/>
                    <a:pt x="132" y="139"/>
                    <a:pt x="140" y="133"/>
                  </a:cubicBezTo>
                  <a:cubicBezTo>
                    <a:pt x="155" y="114"/>
                    <a:pt x="161" y="88"/>
                    <a:pt x="158" y="65"/>
                  </a:cubicBezTo>
                  <a:cubicBezTo>
                    <a:pt x="153" y="30"/>
                    <a:pt x="126" y="4"/>
                    <a:pt x="91" y="1"/>
                  </a:cubicBezTo>
                  <a:cubicBezTo>
                    <a:pt x="89" y="1"/>
                    <a:pt x="87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2">
              <a:extLst>
                <a:ext uri="{FF2B5EF4-FFF2-40B4-BE49-F238E27FC236}">
                  <a16:creationId xmlns:a16="http://schemas.microsoft.com/office/drawing/2014/main" id="{6900BE79-0D03-D3C9-E536-D98A6522DEB9}"/>
                </a:ext>
              </a:extLst>
            </p:cNvPr>
            <p:cNvSpPr/>
            <p:nvPr/>
          </p:nvSpPr>
          <p:spPr>
            <a:xfrm>
              <a:off x="751100" y="3581875"/>
              <a:ext cx="34950" cy="34475"/>
            </a:xfrm>
            <a:custGeom>
              <a:avLst/>
              <a:gdLst/>
              <a:ahLst/>
              <a:cxnLst/>
              <a:rect l="l" t="t" r="r" b="b"/>
              <a:pathLst>
                <a:path w="1398" h="1379" extrusionOk="0">
                  <a:moveTo>
                    <a:pt x="699" y="0"/>
                  </a:moveTo>
                  <a:cubicBezTo>
                    <a:pt x="325" y="0"/>
                    <a:pt x="18" y="299"/>
                    <a:pt x="8" y="674"/>
                  </a:cubicBezTo>
                  <a:cubicBezTo>
                    <a:pt x="0" y="1056"/>
                    <a:pt x="303" y="1370"/>
                    <a:pt x="684" y="1378"/>
                  </a:cubicBezTo>
                  <a:cubicBezTo>
                    <a:pt x="690" y="1379"/>
                    <a:pt x="696" y="1379"/>
                    <a:pt x="702" y="1379"/>
                  </a:cubicBezTo>
                  <a:cubicBezTo>
                    <a:pt x="1075" y="1379"/>
                    <a:pt x="1382" y="1080"/>
                    <a:pt x="1390" y="704"/>
                  </a:cubicBezTo>
                  <a:cubicBezTo>
                    <a:pt x="1398" y="325"/>
                    <a:pt x="1096" y="10"/>
                    <a:pt x="714" y="0"/>
                  </a:cubicBezTo>
                  <a:cubicBezTo>
                    <a:pt x="709" y="0"/>
                    <a:pt x="704" y="0"/>
                    <a:pt x="699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2">
              <a:extLst>
                <a:ext uri="{FF2B5EF4-FFF2-40B4-BE49-F238E27FC236}">
                  <a16:creationId xmlns:a16="http://schemas.microsoft.com/office/drawing/2014/main" id="{31944564-7677-0FD5-1AC4-D8B71B9724D3}"/>
                </a:ext>
              </a:extLst>
            </p:cNvPr>
            <p:cNvSpPr/>
            <p:nvPr/>
          </p:nvSpPr>
          <p:spPr>
            <a:xfrm>
              <a:off x="620800" y="3579275"/>
              <a:ext cx="36100" cy="34550"/>
            </a:xfrm>
            <a:custGeom>
              <a:avLst/>
              <a:gdLst/>
              <a:ahLst/>
              <a:cxnLst/>
              <a:rect l="l" t="t" r="r" b="b"/>
              <a:pathLst>
                <a:path w="1444" h="1382" extrusionOk="0">
                  <a:moveTo>
                    <a:pt x="744" y="1"/>
                  </a:moveTo>
                  <a:cubicBezTo>
                    <a:pt x="471" y="1"/>
                    <a:pt x="224" y="163"/>
                    <a:pt x="113" y="414"/>
                  </a:cubicBezTo>
                  <a:cubicBezTo>
                    <a:pt x="0" y="670"/>
                    <a:pt x="53" y="967"/>
                    <a:pt x="247" y="1169"/>
                  </a:cubicBezTo>
                  <a:cubicBezTo>
                    <a:pt x="380" y="1308"/>
                    <a:pt x="561" y="1382"/>
                    <a:pt x="746" y="1382"/>
                  </a:cubicBezTo>
                  <a:cubicBezTo>
                    <a:pt x="830" y="1382"/>
                    <a:pt x="915" y="1367"/>
                    <a:pt x="997" y="1335"/>
                  </a:cubicBezTo>
                  <a:cubicBezTo>
                    <a:pt x="1258" y="1233"/>
                    <a:pt x="1431" y="985"/>
                    <a:pt x="1436" y="705"/>
                  </a:cubicBezTo>
                  <a:cubicBezTo>
                    <a:pt x="1444" y="324"/>
                    <a:pt x="1142" y="9"/>
                    <a:pt x="760" y="1"/>
                  </a:cubicBezTo>
                  <a:cubicBezTo>
                    <a:pt x="755" y="1"/>
                    <a:pt x="750" y="1"/>
                    <a:pt x="744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2">
              <a:extLst>
                <a:ext uri="{FF2B5EF4-FFF2-40B4-BE49-F238E27FC236}">
                  <a16:creationId xmlns:a16="http://schemas.microsoft.com/office/drawing/2014/main" id="{6F07086F-5A75-4869-26B6-59B6B68C37C0}"/>
                </a:ext>
              </a:extLst>
            </p:cNvPr>
            <p:cNvSpPr/>
            <p:nvPr/>
          </p:nvSpPr>
          <p:spPr>
            <a:xfrm>
              <a:off x="677850" y="3607325"/>
              <a:ext cx="54950" cy="19250"/>
            </a:xfrm>
            <a:custGeom>
              <a:avLst/>
              <a:gdLst/>
              <a:ahLst/>
              <a:cxnLst/>
              <a:rect l="l" t="t" r="r" b="b"/>
              <a:pathLst>
                <a:path w="2198" h="770" extrusionOk="0">
                  <a:moveTo>
                    <a:pt x="122" y="0"/>
                  </a:moveTo>
                  <a:cubicBezTo>
                    <a:pt x="59" y="0"/>
                    <a:pt x="0" y="68"/>
                    <a:pt x="38" y="138"/>
                  </a:cubicBezTo>
                  <a:cubicBezTo>
                    <a:pt x="235" y="508"/>
                    <a:pt x="646" y="753"/>
                    <a:pt x="1075" y="769"/>
                  </a:cubicBezTo>
                  <a:cubicBezTo>
                    <a:pt x="1088" y="769"/>
                    <a:pt x="1101" y="770"/>
                    <a:pt x="1114" y="770"/>
                  </a:cubicBezTo>
                  <a:cubicBezTo>
                    <a:pt x="1314" y="770"/>
                    <a:pt x="1513" y="723"/>
                    <a:pt x="1692" y="632"/>
                  </a:cubicBezTo>
                  <a:cubicBezTo>
                    <a:pt x="1880" y="538"/>
                    <a:pt x="2040" y="399"/>
                    <a:pt x="2155" y="222"/>
                  </a:cubicBezTo>
                  <a:lnTo>
                    <a:pt x="2156" y="224"/>
                  </a:lnTo>
                  <a:cubicBezTo>
                    <a:pt x="2197" y="160"/>
                    <a:pt x="2143" y="91"/>
                    <a:pt x="2083" y="91"/>
                  </a:cubicBezTo>
                  <a:cubicBezTo>
                    <a:pt x="2063" y="91"/>
                    <a:pt x="2044" y="98"/>
                    <a:pt x="2026" y="114"/>
                  </a:cubicBezTo>
                  <a:lnTo>
                    <a:pt x="2024" y="114"/>
                  </a:lnTo>
                  <a:cubicBezTo>
                    <a:pt x="1897" y="233"/>
                    <a:pt x="1748" y="327"/>
                    <a:pt x="1584" y="391"/>
                  </a:cubicBezTo>
                  <a:cubicBezTo>
                    <a:pt x="1444" y="444"/>
                    <a:pt x="1294" y="473"/>
                    <a:pt x="1144" y="473"/>
                  </a:cubicBezTo>
                  <a:cubicBezTo>
                    <a:pt x="1125" y="473"/>
                    <a:pt x="1107" y="473"/>
                    <a:pt x="1088" y="472"/>
                  </a:cubicBezTo>
                  <a:cubicBezTo>
                    <a:pt x="754" y="456"/>
                    <a:pt x="429" y="294"/>
                    <a:pt x="190" y="33"/>
                  </a:cubicBezTo>
                  <a:lnTo>
                    <a:pt x="189" y="31"/>
                  </a:lnTo>
                  <a:cubicBezTo>
                    <a:pt x="169" y="10"/>
                    <a:pt x="145" y="0"/>
                    <a:pt x="122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0" name="Google Shape;3160;p52">
            <a:extLst>
              <a:ext uri="{FF2B5EF4-FFF2-40B4-BE49-F238E27FC236}">
                <a16:creationId xmlns:a16="http://schemas.microsoft.com/office/drawing/2014/main" id="{FFC838B4-DF04-378E-2F7F-6BA6E64C8959}"/>
              </a:ext>
            </a:extLst>
          </p:cNvPr>
          <p:cNvGrpSpPr/>
          <p:nvPr/>
        </p:nvGrpSpPr>
        <p:grpSpPr>
          <a:xfrm>
            <a:off x="3743180" y="1817941"/>
            <a:ext cx="1657652" cy="2091010"/>
            <a:chOff x="2997750" y="1323075"/>
            <a:chExt cx="474700" cy="598800"/>
          </a:xfrm>
        </p:grpSpPr>
        <p:sp>
          <p:nvSpPr>
            <p:cNvPr id="3161" name="Google Shape;3161;p52">
              <a:extLst>
                <a:ext uri="{FF2B5EF4-FFF2-40B4-BE49-F238E27FC236}">
                  <a16:creationId xmlns:a16="http://schemas.microsoft.com/office/drawing/2014/main" id="{D586EE8B-377F-7A3B-B216-2CF59469DD5F}"/>
                </a:ext>
              </a:extLst>
            </p:cNvPr>
            <p:cNvSpPr/>
            <p:nvPr/>
          </p:nvSpPr>
          <p:spPr>
            <a:xfrm>
              <a:off x="3187725" y="1825075"/>
              <a:ext cx="101375" cy="24525"/>
            </a:xfrm>
            <a:custGeom>
              <a:avLst/>
              <a:gdLst/>
              <a:ahLst/>
              <a:cxnLst/>
              <a:rect l="l" t="t" r="r" b="b"/>
              <a:pathLst>
                <a:path w="4055" h="981" extrusionOk="0">
                  <a:moveTo>
                    <a:pt x="2340" y="0"/>
                  </a:moveTo>
                  <a:cubicBezTo>
                    <a:pt x="2176" y="0"/>
                    <a:pt x="2012" y="17"/>
                    <a:pt x="1852" y="53"/>
                  </a:cubicBezTo>
                  <a:cubicBezTo>
                    <a:pt x="1707" y="87"/>
                    <a:pt x="1563" y="128"/>
                    <a:pt x="1422" y="178"/>
                  </a:cubicBezTo>
                  <a:cubicBezTo>
                    <a:pt x="1290" y="220"/>
                    <a:pt x="1166" y="261"/>
                    <a:pt x="1040" y="289"/>
                  </a:cubicBezTo>
                  <a:cubicBezTo>
                    <a:pt x="958" y="307"/>
                    <a:pt x="862" y="322"/>
                    <a:pt x="763" y="322"/>
                  </a:cubicBezTo>
                  <a:cubicBezTo>
                    <a:pt x="638" y="322"/>
                    <a:pt x="509" y="298"/>
                    <a:pt x="402" y="229"/>
                  </a:cubicBezTo>
                  <a:cubicBezTo>
                    <a:pt x="362" y="202"/>
                    <a:pt x="317" y="190"/>
                    <a:pt x="273" y="190"/>
                  </a:cubicBezTo>
                  <a:cubicBezTo>
                    <a:pt x="195" y="190"/>
                    <a:pt x="119" y="228"/>
                    <a:pt x="73" y="298"/>
                  </a:cubicBezTo>
                  <a:cubicBezTo>
                    <a:pt x="1" y="408"/>
                    <a:pt x="32" y="555"/>
                    <a:pt x="142" y="627"/>
                  </a:cubicBezTo>
                  <a:cubicBezTo>
                    <a:pt x="314" y="740"/>
                    <a:pt x="525" y="797"/>
                    <a:pt x="762" y="797"/>
                  </a:cubicBezTo>
                  <a:cubicBezTo>
                    <a:pt x="882" y="797"/>
                    <a:pt x="1009" y="783"/>
                    <a:pt x="1142" y="753"/>
                  </a:cubicBezTo>
                  <a:cubicBezTo>
                    <a:pt x="1290" y="721"/>
                    <a:pt x="1432" y="675"/>
                    <a:pt x="1569" y="629"/>
                  </a:cubicBezTo>
                  <a:cubicBezTo>
                    <a:pt x="1701" y="587"/>
                    <a:pt x="1826" y="545"/>
                    <a:pt x="1952" y="517"/>
                  </a:cubicBezTo>
                  <a:cubicBezTo>
                    <a:pt x="2080" y="489"/>
                    <a:pt x="2210" y="476"/>
                    <a:pt x="2341" y="476"/>
                  </a:cubicBezTo>
                  <a:cubicBezTo>
                    <a:pt x="2788" y="476"/>
                    <a:pt x="3237" y="634"/>
                    <a:pt x="3576" y="924"/>
                  </a:cubicBezTo>
                  <a:cubicBezTo>
                    <a:pt x="3619" y="961"/>
                    <a:pt x="3674" y="980"/>
                    <a:pt x="3731" y="980"/>
                  </a:cubicBezTo>
                  <a:lnTo>
                    <a:pt x="3732" y="980"/>
                  </a:lnTo>
                  <a:cubicBezTo>
                    <a:pt x="3953" y="980"/>
                    <a:pt x="4055" y="705"/>
                    <a:pt x="3886" y="561"/>
                  </a:cubicBezTo>
                  <a:cubicBezTo>
                    <a:pt x="3461" y="199"/>
                    <a:pt x="2899" y="0"/>
                    <a:pt x="234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2">
              <a:extLst>
                <a:ext uri="{FF2B5EF4-FFF2-40B4-BE49-F238E27FC236}">
                  <a16:creationId xmlns:a16="http://schemas.microsoft.com/office/drawing/2014/main" id="{C43418BB-E270-0ACE-7928-20E1ED93D853}"/>
                </a:ext>
              </a:extLst>
            </p:cNvPr>
            <p:cNvSpPr/>
            <p:nvPr/>
          </p:nvSpPr>
          <p:spPr>
            <a:xfrm>
              <a:off x="3190825" y="1853200"/>
              <a:ext cx="98750" cy="22725"/>
            </a:xfrm>
            <a:custGeom>
              <a:avLst/>
              <a:gdLst/>
              <a:ahLst/>
              <a:cxnLst/>
              <a:rect l="l" t="t" r="r" b="b"/>
              <a:pathLst>
                <a:path w="3950" h="909" extrusionOk="0">
                  <a:moveTo>
                    <a:pt x="2280" y="1"/>
                  </a:moveTo>
                  <a:cubicBezTo>
                    <a:pt x="2107" y="1"/>
                    <a:pt x="1934" y="19"/>
                    <a:pt x="1766" y="56"/>
                  </a:cubicBezTo>
                  <a:cubicBezTo>
                    <a:pt x="1653" y="81"/>
                    <a:pt x="1545" y="114"/>
                    <a:pt x="1439" y="144"/>
                  </a:cubicBezTo>
                  <a:cubicBezTo>
                    <a:pt x="1293" y="188"/>
                    <a:pt x="1154" y="228"/>
                    <a:pt x="1016" y="247"/>
                  </a:cubicBezTo>
                  <a:cubicBezTo>
                    <a:pt x="960" y="255"/>
                    <a:pt x="903" y="258"/>
                    <a:pt x="847" y="258"/>
                  </a:cubicBezTo>
                  <a:cubicBezTo>
                    <a:pt x="679" y="258"/>
                    <a:pt x="512" y="225"/>
                    <a:pt x="356" y="160"/>
                  </a:cubicBezTo>
                  <a:cubicBezTo>
                    <a:pt x="328" y="149"/>
                    <a:pt x="299" y="144"/>
                    <a:pt x="271" y="144"/>
                  </a:cubicBezTo>
                  <a:cubicBezTo>
                    <a:pt x="177" y="144"/>
                    <a:pt x="88" y="199"/>
                    <a:pt x="50" y="291"/>
                  </a:cubicBezTo>
                  <a:cubicBezTo>
                    <a:pt x="0" y="410"/>
                    <a:pt x="56" y="548"/>
                    <a:pt x="174" y="600"/>
                  </a:cubicBezTo>
                  <a:cubicBezTo>
                    <a:pt x="387" y="689"/>
                    <a:pt x="615" y="734"/>
                    <a:pt x="845" y="734"/>
                  </a:cubicBezTo>
                  <a:cubicBezTo>
                    <a:pt x="923" y="734"/>
                    <a:pt x="1002" y="729"/>
                    <a:pt x="1080" y="718"/>
                  </a:cubicBezTo>
                  <a:cubicBezTo>
                    <a:pt x="1254" y="695"/>
                    <a:pt x="1417" y="648"/>
                    <a:pt x="1575" y="601"/>
                  </a:cubicBezTo>
                  <a:cubicBezTo>
                    <a:pt x="1677" y="571"/>
                    <a:pt x="1773" y="542"/>
                    <a:pt x="1868" y="521"/>
                  </a:cubicBezTo>
                  <a:cubicBezTo>
                    <a:pt x="2004" y="492"/>
                    <a:pt x="2144" y="477"/>
                    <a:pt x="2284" y="477"/>
                  </a:cubicBezTo>
                  <a:cubicBezTo>
                    <a:pt x="2708" y="477"/>
                    <a:pt x="3136" y="611"/>
                    <a:pt x="3484" y="863"/>
                  </a:cubicBezTo>
                  <a:cubicBezTo>
                    <a:pt x="3524" y="892"/>
                    <a:pt x="3573" y="908"/>
                    <a:pt x="3624" y="908"/>
                  </a:cubicBezTo>
                  <a:cubicBezTo>
                    <a:pt x="3854" y="908"/>
                    <a:pt x="3949" y="613"/>
                    <a:pt x="3763" y="477"/>
                  </a:cubicBezTo>
                  <a:cubicBezTo>
                    <a:pt x="3333" y="167"/>
                    <a:pt x="2805" y="1"/>
                    <a:pt x="228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2">
              <a:extLst>
                <a:ext uri="{FF2B5EF4-FFF2-40B4-BE49-F238E27FC236}">
                  <a16:creationId xmlns:a16="http://schemas.microsoft.com/office/drawing/2014/main" id="{95BEA8EC-4252-FAFE-BAB2-B51AE765D341}"/>
                </a:ext>
              </a:extLst>
            </p:cNvPr>
            <p:cNvSpPr/>
            <p:nvPr/>
          </p:nvSpPr>
          <p:spPr>
            <a:xfrm>
              <a:off x="3189125" y="1878775"/>
              <a:ext cx="92750" cy="20225"/>
            </a:xfrm>
            <a:custGeom>
              <a:avLst/>
              <a:gdLst/>
              <a:ahLst/>
              <a:cxnLst/>
              <a:rect l="l" t="t" r="r" b="b"/>
              <a:pathLst>
                <a:path w="3710" h="809" extrusionOk="0">
                  <a:moveTo>
                    <a:pt x="2289" y="1"/>
                  </a:moveTo>
                  <a:cubicBezTo>
                    <a:pt x="2037" y="1"/>
                    <a:pt x="1787" y="34"/>
                    <a:pt x="1543" y="67"/>
                  </a:cubicBezTo>
                  <a:cubicBezTo>
                    <a:pt x="1311" y="99"/>
                    <a:pt x="1085" y="130"/>
                    <a:pt x="870" y="130"/>
                  </a:cubicBezTo>
                  <a:cubicBezTo>
                    <a:pt x="690" y="130"/>
                    <a:pt x="516" y="108"/>
                    <a:pt x="352" y="46"/>
                  </a:cubicBezTo>
                  <a:cubicBezTo>
                    <a:pt x="325" y="36"/>
                    <a:pt x="296" y="31"/>
                    <a:pt x="268" y="31"/>
                  </a:cubicBezTo>
                  <a:cubicBezTo>
                    <a:pt x="172" y="31"/>
                    <a:pt x="81" y="90"/>
                    <a:pt x="45" y="185"/>
                  </a:cubicBezTo>
                  <a:cubicBezTo>
                    <a:pt x="0" y="309"/>
                    <a:pt x="63" y="446"/>
                    <a:pt x="185" y="492"/>
                  </a:cubicBezTo>
                  <a:cubicBezTo>
                    <a:pt x="412" y="577"/>
                    <a:pt x="642" y="606"/>
                    <a:pt x="871" y="606"/>
                  </a:cubicBezTo>
                  <a:cubicBezTo>
                    <a:pt x="1118" y="606"/>
                    <a:pt x="1365" y="572"/>
                    <a:pt x="1607" y="540"/>
                  </a:cubicBezTo>
                  <a:cubicBezTo>
                    <a:pt x="1843" y="508"/>
                    <a:pt x="2070" y="477"/>
                    <a:pt x="2290" y="477"/>
                  </a:cubicBezTo>
                  <a:cubicBezTo>
                    <a:pt x="2388" y="477"/>
                    <a:pt x="2484" y="484"/>
                    <a:pt x="2579" y="498"/>
                  </a:cubicBezTo>
                  <a:cubicBezTo>
                    <a:pt x="2805" y="534"/>
                    <a:pt x="3040" y="622"/>
                    <a:pt x="3340" y="781"/>
                  </a:cubicBezTo>
                  <a:cubicBezTo>
                    <a:pt x="3375" y="799"/>
                    <a:pt x="3413" y="809"/>
                    <a:pt x="3451" y="809"/>
                  </a:cubicBezTo>
                  <a:cubicBezTo>
                    <a:pt x="3452" y="809"/>
                    <a:pt x="3453" y="809"/>
                    <a:pt x="3453" y="809"/>
                  </a:cubicBezTo>
                  <a:cubicBezTo>
                    <a:pt x="3562" y="809"/>
                    <a:pt x="3656" y="734"/>
                    <a:pt x="3683" y="629"/>
                  </a:cubicBezTo>
                  <a:cubicBezTo>
                    <a:pt x="3709" y="523"/>
                    <a:pt x="3660" y="412"/>
                    <a:pt x="3563" y="361"/>
                  </a:cubicBezTo>
                  <a:cubicBezTo>
                    <a:pt x="3214" y="175"/>
                    <a:pt x="2933" y="72"/>
                    <a:pt x="2653" y="28"/>
                  </a:cubicBezTo>
                  <a:cubicBezTo>
                    <a:pt x="2531" y="9"/>
                    <a:pt x="2410" y="1"/>
                    <a:pt x="228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2">
              <a:extLst>
                <a:ext uri="{FF2B5EF4-FFF2-40B4-BE49-F238E27FC236}">
                  <a16:creationId xmlns:a16="http://schemas.microsoft.com/office/drawing/2014/main" id="{DFCF1B9A-AE5D-3665-56E1-A4926BF8EE9D}"/>
                </a:ext>
              </a:extLst>
            </p:cNvPr>
            <p:cNvSpPr/>
            <p:nvPr/>
          </p:nvSpPr>
          <p:spPr>
            <a:xfrm>
              <a:off x="2997750" y="1323075"/>
              <a:ext cx="474700" cy="598800"/>
            </a:xfrm>
            <a:custGeom>
              <a:avLst/>
              <a:gdLst/>
              <a:ahLst/>
              <a:cxnLst/>
              <a:rect l="l" t="t" r="r" b="b"/>
              <a:pathLst>
                <a:path w="18988" h="23952" extrusionOk="0">
                  <a:moveTo>
                    <a:pt x="9626" y="1"/>
                  </a:moveTo>
                  <a:cubicBezTo>
                    <a:pt x="9278" y="1"/>
                    <a:pt x="8961" y="197"/>
                    <a:pt x="8807" y="509"/>
                  </a:cubicBezTo>
                  <a:lnTo>
                    <a:pt x="8619" y="891"/>
                  </a:lnTo>
                  <a:lnTo>
                    <a:pt x="8198" y="952"/>
                  </a:lnTo>
                  <a:cubicBezTo>
                    <a:pt x="7854" y="1001"/>
                    <a:pt x="7568" y="1242"/>
                    <a:pt x="7460" y="1574"/>
                  </a:cubicBezTo>
                  <a:cubicBezTo>
                    <a:pt x="7353" y="1904"/>
                    <a:pt x="7443" y="2268"/>
                    <a:pt x="7692" y="2510"/>
                  </a:cubicBezTo>
                  <a:lnTo>
                    <a:pt x="7996" y="2807"/>
                  </a:lnTo>
                  <a:lnTo>
                    <a:pt x="7924" y="3226"/>
                  </a:lnTo>
                  <a:cubicBezTo>
                    <a:pt x="7920" y="3244"/>
                    <a:pt x="7918" y="3261"/>
                    <a:pt x="7916" y="3280"/>
                  </a:cubicBezTo>
                  <a:lnTo>
                    <a:pt x="3960" y="7853"/>
                  </a:lnTo>
                  <a:cubicBezTo>
                    <a:pt x="3717" y="8136"/>
                    <a:pt x="3602" y="8507"/>
                    <a:pt x="3641" y="8877"/>
                  </a:cubicBezTo>
                  <a:cubicBezTo>
                    <a:pt x="3681" y="9242"/>
                    <a:pt x="3869" y="9576"/>
                    <a:pt x="4163" y="9797"/>
                  </a:cubicBezTo>
                  <a:lnTo>
                    <a:pt x="2392" y="11844"/>
                  </a:lnTo>
                  <a:cubicBezTo>
                    <a:pt x="2022" y="12273"/>
                    <a:pt x="1877" y="12852"/>
                    <a:pt x="2001" y="13406"/>
                  </a:cubicBezTo>
                  <a:cubicBezTo>
                    <a:pt x="2121" y="13956"/>
                    <a:pt x="2499" y="14415"/>
                    <a:pt x="3017" y="14638"/>
                  </a:cubicBezTo>
                  <a:cubicBezTo>
                    <a:pt x="3057" y="14657"/>
                    <a:pt x="3098" y="14673"/>
                    <a:pt x="3140" y="14688"/>
                  </a:cubicBezTo>
                  <a:cubicBezTo>
                    <a:pt x="2242" y="15735"/>
                    <a:pt x="1154" y="17002"/>
                    <a:pt x="571" y="17680"/>
                  </a:cubicBezTo>
                  <a:cubicBezTo>
                    <a:pt x="166" y="18148"/>
                    <a:pt x="0" y="18778"/>
                    <a:pt x="123" y="19385"/>
                  </a:cubicBezTo>
                  <a:cubicBezTo>
                    <a:pt x="241" y="19988"/>
                    <a:pt x="632" y="20501"/>
                    <a:pt x="1180" y="20774"/>
                  </a:cubicBezTo>
                  <a:cubicBezTo>
                    <a:pt x="1593" y="20980"/>
                    <a:pt x="2021" y="21086"/>
                    <a:pt x="2449" y="21086"/>
                  </a:cubicBezTo>
                  <a:cubicBezTo>
                    <a:pt x="3149" y="21086"/>
                    <a:pt x="3821" y="20811"/>
                    <a:pt x="4457" y="20265"/>
                  </a:cubicBezTo>
                  <a:cubicBezTo>
                    <a:pt x="4941" y="20892"/>
                    <a:pt x="5622" y="21236"/>
                    <a:pt x="6384" y="21236"/>
                  </a:cubicBezTo>
                  <a:cubicBezTo>
                    <a:pt x="6607" y="21236"/>
                    <a:pt x="6828" y="21208"/>
                    <a:pt x="7043" y="21153"/>
                  </a:cubicBezTo>
                  <a:lnTo>
                    <a:pt x="7043" y="22170"/>
                  </a:lnTo>
                  <a:cubicBezTo>
                    <a:pt x="7045" y="23154"/>
                    <a:pt x="7842" y="23951"/>
                    <a:pt x="8826" y="23952"/>
                  </a:cubicBezTo>
                  <a:lnTo>
                    <a:pt x="10396" y="23952"/>
                  </a:lnTo>
                  <a:cubicBezTo>
                    <a:pt x="11379" y="23952"/>
                    <a:pt x="12178" y="23155"/>
                    <a:pt x="12180" y="22170"/>
                  </a:cubicBezTo>
                  <a:lnTo>
                    <a:pt x="12180" y="20503"/>
                  </a:lnTo>
                  <a:cubicBezTo>
                    <a:pt x="12775" y="21030"/>
                    <a:pt x="13342" y="21150"/>
                    <a:pt x="13733" y="21150"/>
                  </a:cubicBezTo>
                  <a:cubicBezTo>
                    <a:pt x="14397" y="21150"/>
                    <a:pt x="15011" y="20818"/>
                    <a:pt x="15477" y="20210"/>
                  </a:cubicBezTo>
                  <a:cubicBezTo>
                    <a:pt x="15852" y="20560"/>
                    <a:pt x="16320" y="20751"/>
                    <a:pt x="16810" y="20751"/>
                  </a:cubicBezTo>
                  <a:cubicBezTo>
                    <a:pt x="17575" y="20751"/>
                    <a:pt x="18316" y="20277"/>
                    <a:pt x="18656" y="19571"/>
                  </a:cubicBezTo>
                  <a:cubicBezTo>
                    <a:pt x="18988" y="18884"/>
                    <a:pt x="18889" y="18102"/>
                    <a:pt x="18395" y="17481"/>
                  </a:cubicBezTo>
                  <a:cubicBezTo>
                    <a:pt x="17431" y="16272"/>
                    <a:pt x="16735" y="15398"/>
                    <a:pt x="16232" y="14766"/>
                  </a:cubicBezTo>
                  <a:cubicBezTo>
                    <a:pt x="16427" y="14667"/>
                    <a:pt x="16607" y="14544"/>
                    <a:pt x="16771" y="14400"/>
                  </a:cubicBezTo>
                  <a:cubicBezTo>
                    <a:pt x="17435" y="13816"/>
                    <a:pt x="17513" y="12821"/>
                    <a:pt x="16947" y="12133"/>
                  </a:cubicBezTo>
                  <a:lnTo>
                    <a:pt x="14992" y="9761"/>
                  </a:lnTo>
                  <a:cubicBezTo>
                    <a:pt x="15113" y="9638"/>
                    <a:pt x="15211" y="9497"/>
                    <a:pt x="15286" y="9342"/>
                  </a:cubicBezTo>
                  <a:cubicBezTo>
                    <a:pt x="15528" y="8828"/>
                    <a:pt x="15451" y="8232"/>
                    <a:pt x="15078" y="7780"/>
                  </a:cubicBezTo>
                  <a:lnTo>
                    <a:pt x="11341" y="3360"/>
                  </a:lnTo>
                  <a:cubicBezTo>
                    <a:pt x="11340" y="3315"/>
                    <a:pt x="11335" y="3271"/>
                    <a:pt x="11328" y="3227"/>
                  </a:cubicBezTo>
                  <a:lnTo>
                    <a:pt x="11255" y="2807"/>
                  </a:lnTo>
                  <a:lnTo>
                    <a:pt x="11561" y="2510"/>
                  </a:lnTo>
                  <a:cubicBezTo>
                    <a:pt x="11809" y="2266"/>
                    <a:pt x="11898" y="1904"/>
                    <a:pt x="11791" y="1574"/>
                  </a:cubicBezTo>
                  <a:cubicBezTo>
                    <a:pt x="11684" y="1244"/>
                    <a:pt x="11398" y="1003"/>
                    <a:pt x="11054" y="953"/>
                  </a:cubicBezTo>
                  <a:lnTo>
                    <a:pt x="10633" y="891"/>
                  </a:lnTo>
                  <a:lnTo>
                    <a:pt x="10445" y="509"/>
                  </a:lnTo>
                  <a:cubicBezTo>
                    <a:pt x="10290" y="197"/>
                    <a:pt x="9973" y="1"/>
                    <a:pt x="9626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2">
              <a:extLst>
                <a:ext uri="{FF2B5EF4-FFF2-40B4-BE49-F238E27FC236}">
                  <a16:creationId xmlns:a16="http://schemas.microsoft.com/office/drawing/2014/main" id="{A6AFA31F-E0DD-36C7-9804-E4BAD65AF0DA}"/>
                </a:ext>
              </a:extLst>
            </p:cNvPr>
            <p:cNvSpPr/>
            <p:nvPr/>
          </p:nvSpPr>
          <p:spPr>
            <a:xfrm>
              <a:off x="3046425" y="1781325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8" y="0"/>
                  </a:moveTo>
                  <a:cubicBezTo>
                    <a:pt x="434" y="0"/>
                    <a:pt x="234" y="113"/>
                    <a:pt x="125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5" y="1129"/>
                    <a:pt x="465" y="1212"/>
                    <a:pt x="648" y="1212"/>
                  </a:cubicBezTo>
                  <a:cubicBezTo>
                    <a:pt x="775" y="1212"/>
                    <a:pt x="904" y="1172"/>
                    <a:pt x="1013" y="1089"/>
                  </a:cubicBezTo>
                  <a:cubicBezTo>
                    <a:pt x="1209" y="941"/>
                    <a:pt x="1295" y="689"/>
                    <a:pt x="1233" y="452"/>
                  </a:cubicBezTo>
                  <a:cubicBezTo>
                    <a:pt x="1171" y="215"/>
                    <a:pt x="971" y="39"/>
                    <a:pt x="729" y="6"/>
                  </a:cubicBezTo>
                  <a:cubicBezTo>
                    <a:pt x="702" y="2"/>
                    <a:pt x="675" y="0"/>
                    <a:pt x="6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2">
              <a:extLst>
                <a:ext uri="{FF2B5EF4-FFF2-40B4-BE49-F238E27FC236}">
                  <a16:creationId xmlns:a16="http://schemas.microsoft.com/office/drawing/2014/main" id="{D3BFC244-97F2-5331-B2A2-C5652D92DE5C}"/>
                </a:ext>
              </a:extLst>
            </p:cNvPr>
            <p:cNvSpPr/>
            <p:nvPr/>
          </p:nvSpPr>
          <p:spPr>
            <a:xfrm>
              <a:off x="3053425" y="1781325"/>
              <a:ext cx="19000" cy="15150"/>
            </a:xfrm>
            <a:custGeom>
              <a:avLst/>
              <a:gdLst/>
              <a:ahLst/>
              <a:cxnLst/>
              <a:rect l="l" t="t" r="r" b="b"/>
              <a:pathLst>
                <a:path w="760" h="606" extrusionOk="0">
                  <a:moveTo>
                    <a:pt x="367" y="0"/>
                  </a:moveTo>
                  <a:cubicBezTo>
                    <a:pt x="236" y="0"/>
                    <a:pt x="107" y="43"/>
                    <a:pt x="1" y="124"/>
                  </a:cubicBezTo>
                  <a:cubicBezTo>
                    <a:pt x="42" y="108"/>
                    <a:pt x="78" y="101"/>
                    <a:pt x="110" y="101"/>
                  </a:cubicBezTo>
                  <a:cubicBezTo>
                    <a:pt x="321" y="101"/>
                    <a:pt x="332" y="422"/>
                    <a:pt x="367" y="606"/>
                  </a:cubicBezTo>
                  <a:lnTo>
                    <a:pt x="368" y="606"/>
                  </a:lnTo>
                  <a:cubicBezTo>
                    <a:pt x="489" y="429"/>
                    <a:pt x="760" y="145"/>
                    <a:pt x="449" y="6"/>
                  </a:cubicBezTo>
                  <a:cubicBezTo>
                    <a:pt x="422" y="2"/>
                    <a:pt x="395" y="0"/>
                    <a:pt x="367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2">
              <a:extLst>
                <a:ext uri="{FF2B5EF4-FFF2-40B4-BE49-F238E27FC236}">
                  <a16:creationId xmlns:a16="http://schemas.microsoft.com/office/drawing/2014/main" id="{BA94D3C0-32D3-684F-A6B8-608F52C8FE86}"/>
                </a:ext>
              </a:extLst>
            </p:cNvPr>
            <p:cNvSpPr/>
            <p:nvPr/>
          </p:nvSpPr>
          <p:spPr>
            <a:xfrm>
              <a:off x="3062600" y="178730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482" y="1"/>
                  </a:moveTo>
                  <a:lnTo>
                    <a:pt x="482" y="1"/>
                  </a:lnTo>
                  <a:cubicBezTo>
                    <a:pt x="604" y="318"/>
                    <a:pt x="212" y="327"/>
                    <a:pt x="0" y="367"/>
                  </a:cubicBezTo>
                  <a:cubicBezTo>
                    <a:pt x="118" y="447"/>
                    <a:pt x="281" y="593"/>
                    <a:pt x="419" y="593"/>
                  </a:cubicBezTo>
                  <a:cubicBezTo>
                    <a:pt x="489" y="593"/>
                    <a:pt x="553" y="554"/>
                    <a:pt x="600" y="449"/>
                  </a:cubicBezTo>
                  <a:cubicBezTo>
                    <a:pt x="622" y="290"/>
                    <a:pt x="579" y="128"/>
                    <a:pt x="482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2">
              <a:extLst>
                <a:ext uri="{FF2B5EF4-FFF2-40B4-BE49-F238E27FC236}">
                  <a16:creationId xmlns:a16="http://schemas.microsoft.com/office/drawing/2014/main" id="{B602FC56-D3B4-2353-CDDB-6A8AA9462826}"/>
                </a:ext>
              </a:extLst>
            </p:cNvPr>
            <p:cNvSpPr/>
            <p:nvPr/>
          </p:nvSpPr>
          <p:spPr>
            <a:xfrm>
              <a:off x="3052800" y="1796450"/>
              <a:ext cx="18975" cy="15175"/>
            </a:xfrm>
            <a:custGeom>
              <a:avLst/>
              <a:gdLst/>
              <a:ahLst/>
              <a:cxnLst/>
              <a:rect l="l" t="t" r="r" b="b"/>
              <a:pathLst>
                <a:path w="759" h="607" extrusionOk="0">
                  <a:moveTo>
                    <a:pt x="392" y="1"/>
                  </a:moveTo>
                  <a:cubicBezTo>
                    <a:pt x="270" y="179"/>
                    <a:pt x="1" y="463"/>
                    <a:pt x="310" y="601"/>
                  </a:cubicBezTo>
                  <a:cubicBezTo>
                    <a:pt x="337" y="605"/>
                    <a:pt x="365" y="607"/>
                    <a:pt x="392" y="607"/>
                  </a:cubicBezTo>
                  <a:cubicBezTo>
                    <a:pt x="524" y="607"/>
                    <a:pt x="653" y="563"/>
                    <a:pt x="758" y="483"/>
                  </a:cubicBezTo>
                  <a:lnTo>
                    <a:pt x="758" y="483"/>
                  </a:lnTo>
                  <a:cubicBezTo>
                    <a:pt x="717" y="499"/>
                    <a:pt x="681" y="506"/>
                    <a:pt x="649" y="506"/>
                  </a:cubicBezTo>
                  <a:cubicBezTo>
                    <a:pt x="438" y="506"/>
                    <a:pt x="427" y="185"/>
                    <a:pt x="392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2">
              <a:extLst>
                <a:ext uri="{FF2B5EF4-FFF2-40B4-BE49-F238E27FC236}">
                  <a16:creationId xmlns:a16="http://schemas.microsoft.com/office/drawing/2014/main" id="{931FA237-D9FE-1FE4-B8D5-F20A97017EB8}"/>
                </a:ext>
              </a:extLst>
            </p:cNvPr>
            <p:cNvSpPr/>
            <p:nvPr/>
          </p:nvSpPr>
          <p:spPr>
            <a:xfrm>
              <a:off x="3047025" y="1790850"/>
              <a:ext cx="15600" cy="14825"/>
            </a:xfrm>
            <a:custGeom>
              <a:avLst/>
              <a:gdLst/>
              <a:ahLst/>
              <a:cxnLst/>
              <a:rect l="l" t="t" r="r" b="b"/>
              <a:pathLst>
                <a:path w="624" h="593" extrusionOk="0">
                  <a:moveTo>
                    <a:pt x="205" y="0"/>
                  </a:moveTo>
                  <a:cubicBezTo>
                    <a:pt x="134" y="0"/>
                    <a:pt x="70" y="38"/>
                    <a:pt x="23" y="144"/>
                  </a:cubicBezTo>
                  <a:cubicBezTo>
                    <a:pt x="1" y="302"/>
                    <a:pt x="44" y="464"/>
                    <a:pt x="141" y="592"/>
                  </a:cubicBezTo>
                  <a:cubicBezTo>
                    <a:pt x="20" y="275"/>
                    <a:pt x="412" y="265"/>
                    <a:pt x="623" y="225"/>
                  </a:cubicBezTo>
                  <a:cubicBezTo>
                    <a:pt x="505" y="145"/>
                    <a:pt x="342" y="0"/>
                    <a:pt x="205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2">
              <a:extLst>
                <a:ext uri="{FF2B5EF4-FFF2-40B4-BE49-F238E27FC236}">
                  <a16:creationId xmlns:a16="http://schemas.microsoft.com/office/drawing/2014/main" id="{552C6DEE-AF68-B8EA-1656-BB9AC72E81D7}"/>
                </a:ext>
              </a:extLst>
            </p:cNvPr>
            <p:cNvSpPr/>
            <p:nvPr/>
          </p:nvSpPr>
          <p:spPr>
            <a:xfrm>
              <a:off x="3059725" y="1806950"/>
              <a:ext cx="450" cy="125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0"/>
                  </a:moveTo>
                  <a:cubicBezTo>
                    <a:pt x="2" y="2"/>
                    <a:pt x="3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7" y="4"/>
                    <a:pt x="10" y="5"/>
                    <a:pt x="12" y="5"/>
                  </a:cubicBezTo>
                  <a:cubicBezTo>
                    <a:pt x="14" y="5"/>
                    <a:pt x="16" y="4"/>
                    <a:pt x="18" y="4"/>
                  </a:cubicBezTo>
                  <a:lnTo>
                    <a:pt x="18" y="4"/>
                  </a:lnTo>
                  <a:cubicBezTo>
                    <a:pt x="16" y="4"/>
                    <a:pt x="15" y="4"/>
                    <a:pt x="13" y="4"/>
                  </a:cubicBezTo>
                  <a:cubicBezTo>
                    <a:pt x="9" y="4"/>
                    <a:pt x="4" y="3"/>
                    <a:pt x="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2">
              <a:extLst>
                <a:ext uri="{FF2B5EF4-FFF2-40B4-BE49-F238E27FC236}">
                  <a16:creationId xmlns:a16="http://schemas.microsoft.com/office/drawing/2014/main" id="{7E2C13A9-6D9B-4315-EA83-F94D122D465E}"/>
                </a:ext>
              </a:extLst>
            </p:cNvPr>
            <p:cNvSpPr/>
            <p:nvPr/>
          </p:nvSpPr>
          <p:spPr>
            <a:xfrm>
              <a:off x="3047425" y="1792200"/>
              <a:ext cx="30225" cy="19450"/>
            </a:xfrm>
            <a:custGeom>
              <a:avLst/>
              <a:gdLst/>
              <a:ahLst/>
              <a:cxnLst/>
              <a:rect l="l" t="t" r="r" b="b"/>
              <a:pathLst>
                <a:path w="1209" h="778" extrusionOk="0">
                  <a:moveTo>
                    <a:pt x="1183" y="1"/>
                  </a:moveTo>
                  <a:cubicBezTo>
                    <a:pt x="1184" y="25"/>
                    <a:pt x="1182" y="50"/>
                    <a:pt x="1178" y="76"/>
                  </a:cubicBezTo>
                  <a:cubicBezTo>
                    <a:pt x="1163" y="195"/>
                    <a:pt x="1110" y="308"/>
                    <a:pt x="1028" y="397"/>
                  </a:cubicBezTo>
                  <a:cubicBezTo>
                    <a:pt x="970" y="464"/>
                    <a:pt x="898" y="517"/>
                    <a:pt x="817" y="552"/>
                  </a:cubicBezTo>
                  <a:cubicBezTo>
                    <a:pt x="782" y="566"/>
                    <a:pt x="745" y="577"/>
                    <a:pt x="708" y="584"/>
                  </a:cubicBezTo>
                  <a:cubicBezTo>
                    <a:pt x="672" y="594"/>
                    <a:pt x="634" y="598"/>
                    <a:pt x="597" y="598"/>
                  </a:cubicBezTo>
                  <a:cubicBezTo>
                    <a:pt x="575" y="598"/>
                    <a:pt x="554" y="598"/>
                    <a:pt x="533" y="597"/>
                  </a:cubicBezTo>
                  <a:cubicBezTo>
                    <a:pt x="531" y="597"/>
                    <a:pt x="529" y="598"/>
                    <a:pt x="527" y="598"/>
                  </a:cubicBezTo>
                  <a:cubicBezTo>
                    <a:pt x="521" y="598"/>
                    <a:pt x="515" y="596"/>
                    <a:pt x="510" y="594"/>
                  </a:cubicBezTo>
                  <a:cubicBezTo>
                    <a:pt x="508" y="594"/>
                    <a:pt x="506" y="595"/>
                    <a:pt x="504" y="595"/>
                  </a:cubicBezTo>
                  <a:cubicBezTo>
                    <a:pt x="502" y="595"/>
                    <a:pt x="499" y="594"/>
                    <a:pt x="497" y="594"/>
                  </a:cubicBezTo>
                  <a:cubicBezTo>
                    <a:pt x="495" y="594"/>
                    <a:pt x="495" y="593"/>
                    <a:pt x="492" y="590"/>
                  </a:cubicBezTo>
                  <a:cubicBezTo>
                    <a:pt x="454" y="588"/>
                    <a:pt x="416" y="579"/>
                    <a:pt x="381" y="565"/>
                  </a:cubicBezTo>
                  <a:cubicBezTo>
                    <a:pt x="273" y="529"/>
                    <a:pt x="180" y="463"/>
                    <a:pt x="109" y="374"/>
                  </a:cubicBezTo>
                  <a:cubicBezTo>
                    <a:pt x="104" y="370"/>
                    <a:pt x="100" y="365"/>
                    <a:pt x="96" y="361"/>
                  </a:cubicBezTo>
                  <a:cubicBezTo>
                    <a:pt x="54" y="305"/>
                    <a:pt x="23" y="243"/>
                    <a:pt x="1" y="177"/>
                  </a:cubicBezTo>
                  <a:cubicBezTo>
                    <a:pt x="0" y="181"/>
                    <a:pt x="0" y="186"/>
                    <a:pt x="1" y="191"/>
                  </a:cubicBezTo>
                  <a:cubicBezTo>
                    <a:pt x="1" y="265"/>
                    <a:pt x="17" y="339"/>
                    <a:pt x="46" y="408"/>
                  </a:cubicBezTo>
                  <a:cubicBezTo>
                    <a:pt x="65" y="455"/>
                    <a:pt x="90" y="499"/>
                    <a:pt x="123" y="538"/>
                  </a:cubicBezTo>
                  <a:cubicBezTo>
                    <a:pt x="218" y="667"/>
                    <a:pt x="361" y="751"/>
                    <a:pt x="521" y="770"/>
                  </a:cubicBezTo>
                  <a:cubicBezTo>
                    <a:pt x="521" y="771"/>
                    <a:pt x="522" y="772"/>
                    <a:pt x="524" y="772"/>
                  </a:cubicBezTo>
                  <a:cubicBezTo>
                    <a:pt x="553" y="776"/>
                    <a:pt x="582" y="778"/>
                    <a:pt x="612" y="778"/>
                  </a:cubicBezTo>
                  <a:cubicBezTo>
                    <a:pt x="642" y="777"/>
                    <a:pt x="671" y="774"/>
                    <a:pt x="700" y="770"/>
                  </a:cubicBezTo>
                  <a:cubicBezTo>
                    <a:pt x="799" y="756"/>
                    <a:pt x="892" y="715"/>
                    <a:pt x="971" y="654"/>
                  </a:cubicBezTo>
                  <a:cubicBezTo>
                    <a:pt x="1096" y="558"/>
                    <a:pt x="1179" y="416"/>
                    <a:pt x="1202" y="260"/>
                  </a:cubicBezTo>
                  <a:cubicBezTo>
                    <a:pt x="1204" y="254"/>
                    <a:pt x="1204" y="248"/>
                    <a:pt x="1204" y="243"/>
                  </a:cubicBezTo>
                  <a:cubicBezTo>
                    <a:pt x="1207" y="236"/>
                    <a:pt x="1208" y="228"/>
                    <a:pt x="1207" y="220"/>
                  </a:cubicBezTo>
                  <a:cubicBezTo>
                    <a:pt x="1208" y="199"/>
                    <a:pt x="1208" y="178"/>
                    <a:pt x="1207" y="156"/>
                  </a:cubicBezTo>
                  <a:cubicBezTo>
                    <a:pt x="1208" y="104"/>
                    <a:pt x="1200" y="50"/>
                    <a:pt x="1183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2">
              <a:extLst>
                <a:ext uri="{FF2B5EF4-FFF2-40B4-BE49-F238E27FC236}">
                  <a16:creationId xmlns:a16="http://schemas.microsoft.com/office/drawing/2014/main" id="{1A61FD66-C5DA-435A-5E38-7E9EBC97A994}"/>
                </a:ext>
              </a:extLst>
            </p:cNvPr>
            <p:cNvSpPr/>
            <p:nvPr/>
          </p:nvSpPr>
          <p:spPr>
            <a:xfrm>
              <a:off x="3289050" y="1582350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8" y="0"/>
                  </a:moveTo>
                  <a:cubicBezTo>
                    <a:pt x="434" y="0"/>
                    <a:pt x="234" y="112"/>
                    <a:pt x="124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4" y="1129"/>
                    <a:pt x="464" y="1212"/>
                    <a:pt x="647" y="1212"/>
                  </a:cubicBezTo>
                  <a:cubicBezTo>
                    <a:pt x="775" y="1212"/>
                    <a:pt x="904" y="1171"/>
                    <a:pt x="1013" y="1089"/>
                  </a:cubicBezTo>
                  <a:cubicBezTo>
                    <a:pt x="1208" y="940"/>
                    <a:pt x="1295" y="689"/>
                    <a:pt x="1232" y="453"/>
                  </a:cubicBezTo>
                  <a:cubicBezTo>
                    <a:pt x="1171" y="215"/>
                    <a:pt x="971" y="39"/>
                    <a:pt x="729" y="5"/>
                  </a:cubicBezTo>
                  <a:cubicBezTo>
                    <a:pt x="702" y="2"/>
                    <a:pt x="675" y="0"/>
                    <a:pt x="6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2">
              <a:extLst>
                <a:ext uri="{FF2B5EF4-FFF2-40B4-BE49-F238E27FC236}">
                  <a16:creationId xmlns:a16="http://schemas.microsoft.com/office/drawing/2014/main" id="{68D93B17-F979-F6C0-47DB-1E95FC23DF2B}"/>
                </a:ext>
              </a:extLst>
            </p:cNvPr>
            <p:cNvSpPr/>
            <p:nvPr/>
          </p:nvSpPr>
          <p:spPr>
            <a:xfrm>
              <a:off x="3296025" y="1582350"/>
              <a:ext cx="19000" cy="15150"/>
            </a:xfrm>
            <a:custGeom>
              <a:avLst/>
              <a:gdLst/>
              <a:ahLst/>
              <a:cxnLst/>
              <a:rect l="l" t="t" r="r" b="b"/>
              <a:pathLst>
                <a:path w="760" h="606" extrusionOk="0">
                  <a:moveTo>
                    <a:pt x="369" y="0"/>
                  </a:moveTo>
                  <a:cubicBezTo>
                    <a:pt x="237" y="0"/>
                    <a:pt x="108" y="43"/>
                    <a:pt x="1" y="124"/>
                  </a:cubicBezTo>
                  <a:cubicBezTo>
                    <a:pt x="42" y="108"/>
                    <a:pt x="78" y="101"/>
                    <a:pt x="110" y="101"/>
                  </a:cubicBezTo>
                  <a:cubicBezTo>
                    <a:pt x="321" y="101"/>
                    <a:pt x="333" y="422"/>
                    <a:pt x="368" y="605"/>
                  </a:cubicBezTo>
                  <a:cubicBezTo>
                    <a:pt x="489" y="428"/>
                    <a:pt x="760" y="144"/>
                    <a:pt x="449" y="5"/>
                  </a:cubicBezTo>
                  <a:cubicBezTo>
                    <a:pt x="423" y="2"/>
                    <a:pt x="396" y="0"/>
                    <a:pt x="369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2">
              <a:extLst>
                <a:ext uri="{FF2B5EF4-FFF2-40B4-BE49-F238E27FC236}">
                  <a16:creationId xmlns:a16="http://schemas.microsoft.com/office/drawing/2014/main" id="{E6969879-9E32-1577-D6C5-8E0BB5743C8D}"/>
                </a:ext>
              </a:extLst>
            </p:cNvPr>
            <p:cNvSpPr/>
            <p:nvPr/>
          </p:nvSpPr>
          <p:spPr>
            <a:xfrm>
              <a:off x="3305225" y="1588325"/>
              <a:ext cx="15575" cy="14850"/>
            </a:xfrm>
            <a:custGeom>
              <a:avLst/>
              <a:gdLst/>
              <a:ahLst/>
              <a:cxnLst/>
              <a:rect l="l" t="t" r="r" b="b"/>
              <a:pathLst>
                <a:path w="623" h="594" extrusionOk="0">
                  <a:moveTo>
                    <a:pt x="482" y="0"/>
                  </a:moveTo>
                  <a:lnTo>
                    <a:pt x="482" y="0"/>
                  </a:lnTo>
                  <a:cubicBezTo>
                    <a:pt x="604" y="318"/>
                    <a:pt x="211" y="327"/>
                    <a:pt x="0" y="366"/>
                  </a:cubicBezTo>
                  <a:lnTo>
                    <a:pt x="0" y="368"/>
                  </a:lnTo>
                  <a:cubicBezTo>
                    <a:pt x="117" y="448"/>
                    <a:pt x="281" y="593"/>
                    <a:pt x="419" y="593"/>
                  </a:cubicBezTo>
                  <a:cubicBezTo>
                    <a:pt x="489" y="593"/>
                    <a:pt x="553" y="555"/>
                    <a:pt x="600" y="450"/>
                  </a:cubicBezTo>
                  <a:cubicBezTo>
                    <a:pt x="622" y="290"/>
                    <a:pt x="579" y="128"/>
                    <a:pt x="48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2">
              <a:extLst>
                <a:ext uri="{FF2B5EF4-FFF2-40B4-BE49-F238E27FC236}">
                  <a16:creationId xmlns:a16="http://schemas.microsoft.com/office/drawing/2014/main" id="{1DA5D838-4ACE-0451-AA15-078D0DCEA48D}"/>
                </a:ext>
              </a:extLst>
            </p:cNvPr>
            <p:cNvSpPr/>
            <p:nvPr/>
          </p:nvSpPr>
          <p:spPr>
            <a:xfrm>
              <a:off x="3295400" y="159747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3" y="0"/>
                  </a:moveTo>
                  <a:cubicBezTo>
                    <a:pt x="272" y="179"/>
                    <a:pt x="0" y="463"/>
                    <a:pt x="311" y="601"/>
                  </a:cubicBezTo>
                  <a:cubicBezTo>
                    <a:pt x="339" y="604"/>
                    <a:pt x="366" y="606"/>
                    <a:pt x="394" y="606"/>
                  </a:cubicBezTo>
                  <a:cubicBezTo>
                    <a:pt x="525" y="606"/>
                    <a:pt x="654" y="564"/>
                    <a:pt x="759" y="484"/>
                  </a:cubicBezTo>
                  <a:lnTo>
                    <a:pt x="759" y="484"/>
                  </a:lnTo>
                  <a:cubicBezTo>
                    <a:pt x="718" y="499"/>
                    <a:pt x="683" y="506"/>
                    <a:pt x="651" y="506"/>
                  </a:cubicBezTo>
                  <a:cubicBezTo>
                    <a:pt x="439" y="506"/>
                    <a:pt x="427" y="185"/>
                    <a:pt x="39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2">
              <a:extLst>
                <a:ext uri="{FF2B5EF4-FFF2-40B4-BE49-F238E27FC236}">
                  <a16:creationId xmlns:a16="http://schemas.microsoft.com/office/drawing/2014/main" id="{D48ABEC3-510E-30BD-8827-B3545E5FEEAC}"/>
                </a:ext>
              </a:extLst>
            </p:cNvPr>
            <p:cNvSpPr/>
            <p:nvPr/>
          </p:nvSpPr>
          <p:spPr>
            <a:xfrm>
              <a:off x="3289675" y="159185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203" y="1"/>
                  </a:moveTo>
                  <a:cubicBezTo>
                    <a:pt x="133" y="1"/>
                    <a:pt x="69" y="39"/>
                    <a:pt x="22" y="144"/>
                  </a:cubicBezTo>
                  <a:cubicBezTo>
                    <a:pt x="0" y="303"/>
                    <a:pt x="43" y="464"/>
                    <a:pt x="140" y="593"/>
                  </a:cubicBezTo>
                  <a:cubicBezTo>
                    <a:pt x="19" y="275"/>
                    <a:pt x="410" y="266"/>
                    <a:pt x="622" y="225"/>
                  </a:cubicBezTo>
                  <a:cubicBezTo>
                    <a:pt x="504" y="146"/>
                    <a:pt x="340" y="1"/>
                    <a:pt x="203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2">
              <a:extLst>
                <a:ext uri="{FF2B5EF4-FFF2-40B4-BE49-F238E27FC236}">
                  <a16:creationId xmlns:a16="http://schemas.microsoft.com/office/drawing/2014/main" id="{F7EE5721-966D-266E-A2C6-0C3950805A64}"/>
                </a:ext>
              </a:extLst>
            </p:cNvPr>
            <p:cNvSpPr/>
            <p:nvPr/>
          </p:nvSpPr>
          <p:spPr>
            <a:xfrm>
              <a:off x="3302325" y="1607950"/>
              <a:ext cx="475" cy="150"/>
            </a:xfrm>
            <a:custGeom>
              <a:avLst/>
              <a:gdLst/>
              <a:ahLst/>
              <a:cxnLst/>
              <a:rect l="l" t="t" r="r" b="b"/>
              <a:pathLst>
                <a:path w="19" h="6" extrusionOk="0">
                  <a:moveTo>
                    <a:pt x="0" y="1"/>
                  </a:moveTo>
                  <a:cubicBezTo>
                    <a:pt x="4" y="3"/>
                    <a:pt x="4" y="5"/>
                    <a:pt x="6" y="5"/>
                  </a:cubicBezTo>
                  <a:lnTo>
                    <a:pt x="19" y="5"/>
                  </a:lnTo>
                  <a:cubicBezTo>
                    <a:pt x="13" y="5"/>
                    <a:pt x="6" y="4"/>
                    <a:pt x="0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2">
              <a:extLst>
                <a:ext uri="{FF2B5EF4-FFF2-40B4-BE49-F238E27FC236}">
                  <a16:creationId xmlns:a16="http://schemas.microsoft.com/office/drawing/2014/main" id="{BE42AFC7-612E-5BE0-B012-6E22661E042B}"/>
                </a:ext>
              </a:extLst>
            </p:cNvPr>
            <p:cNvSpPr/>
            <p:nvPr/>
          </p:nvSpPr>
          <p:spPr>
            <a:xfrm>
              <a:off x="3289975" y="1593225"/>
              <a:ext cx="30300" cy="19450"/>
            </a:xfrm>
            <a:custGeom>
              <a:avLst/>
              <a:gdLst/>
              <a:ahLst/>
              <a:cxnLst/>
              <a:rect l="l" t="t" r="r" b="b"/>
              <a:pathLst>
                <a:path w="1212" h="778" extrusionOk="0">
                  <a:moveTo>
                    <a:pt x="1185" y="0"/>
                  </a:moveTo>
                  <a:cubicBezTo>
                    <a:pt x="1185" y="26"/>
                    <a:pt x="1182" y="50"/>
                    <a:pt x="1179" y="75"/>
                  </a:cubicBezTo>
                  <a:cubicBezTo>
                    <a:pt x="1164" y="196"/>
                    <a:pt x="1112" y="308"/>
                    <a:pt x="1029" y="398"/>
                  </a:cubicBezTo>
                  <a:cubicBezTo>
                    <a:pt x="1005" y="426"/>
                    <a:pt x="976" y="453"/>
                    <a:pt x="946" y="476"/>
                  </a:cubicBezTo>
                  <a:cubicBezTo>
                    <a:pt x="877" y="531"/>
                    <a:pt x="795" y="568"/>
                    <a:pt x="709" y="584"/>
                  </a:cubicBezTo>
                  <a:cubicBezTo>
                    <a:pt x="676" y="593"/>
                    <a:pt x="643" y="598"/>
                    <a:pt x="609" y="598"/>
                  </a:cubicBezTo>
                  <a:cubicBezTo>
                    <a:pt x="605" y="598"/>
                    <a:pt x="601" y="598"/>
                    <a:pt x="597" y="598"/>
                  </a:cubicBezTo>
                  <a:cubicBezTo>
                    <a:pt x="587" y="598"/>
                    <a:pt x="576" y="599"/>
                    <a:pt x="566" y="599"/>
                  </a:cubicBezTo>
                  <a:cubicBezTo>
                    <a:pt x="555" y="599"/>
                    <a:pt x="544" y="598"/>
                    <a:pt x="534" y="598"/>
                  </a:cubicBezTo>
                  <a:cubicBezTo>
                    <a:pt x="532" y="598"/>
                    <a:pt x="530" y="598"/>
                    <a:pt x="528" y="598"/>
                  </a:cubicBezTo>
                  <a:cubicBezTo>
                    <a:pt x="523" y="598"/>
                    <a:pt x="517" y="597"/>
                    <a:pt x="512" y="594"/>
                  </a:cubicBezTo>
                  <a:cubicBezTo>
                    <a:pt x="509" y="595"/>
                    <a:pt x="507" y="595"/>
                    <a:pt x="505" y="595"/>
                  </a:cubicBezTo>
                  <a:cubicBezTo>
                    <a:pt x="503" y="595"/>
                    <a:pt x="501" y="595"/>
                    <a:pt x="499" y="594"/>
                  </a:cubicBezTo>
                  <a:cubicBezTo>
                    <a:pt x="497" y="594"/>
                    <a:pt x="495" y="593"/>
                    <a:pt x="493" y="591"/>
                  </a:cubicBezTo>
                  <a:cubicBezTo>
                    <a:pt x="455" y="589"/>
                    <a:pt x="418" y="579"/>
                    <a:pt x="382" y="565"/>
                  </a:cubicBezTo>
                  <a:cubicBezTo>
                    <a:pt x="275" y="530"/>
                    <a:pt x="180" y="464"/>
                    <a:pt x="111" y="374"/>
                  </a:cubicBezTo>
                  <a:cubicBezTo>
                    <a:pt x="105" y="371"/>
                    <a:pt x="102" y="366"/>
                    <a:pt x="98" y="362"/>
                  </a:cubicBezTo>
                  <a:cubicBezTo>
                    <a:pt x="56" y="306"/>
                    <a:pt x="24" y="243"/>
                    <a:pt x="2" y="177"/>
                  </a:cubicBezTo>
                  <a:cubicBezTo>
                    <a:pt x="1" y="182"/>
                    <a:pt x="1" y="187"/>
                    <a:pt x="2" y="191"/>
                  </a:cubicBezTo>
                  <a:cubicBezTo>
                    <a:pt x="3" y="265"/>
                    <a:pt x="19" y="340"/>
                    <a:pt x="49" y="408"/>
                  </a:cubicBezTo>
                  <a:cubicBezTo>
                    <a:pt x="68" y="454"/>
                    <a:pt x="93" y="498"/>
                    <a:pt x="125" y="538"/>
                  </a:cubicBezTo>
                  <a:cubicBezTo>
                    <a:pt x="221" y="666"/>
                    <a:pt x="365" y="750"/>
                    <a:pt x="523" y="769"/>
                  </a:cubicBezTo>
                  <a:cubicBezTo>
                    <a:pt x="523" y="771"/>
                    <a:pt x="524" y="772"/>
                    <a:pt x="526" y="772"/>
                  </a:cubicBezTo>
                  <a:cubicBezTo>
                    <a:pt x="556" y="775"/>
                    <a:pt x="585" y="777"/>
                    <a:pt x="615" y="777"/>
                  </a:cubicBezTo>
                  <a:cubicBezTo>
                    <a:pt x="644" y="776"/>
                    <a:pt x="674" y="774"/>
                    <a:pt x="703" y="769"/>
                  </a:cubicBezTo>
                  <a:cubicBezTo>
                    <a:pt x="801" y="755"/>
                    <a:pt x="895" y="715"/>
                    <a:pt x="974" y="654"/>
                  </a:cubicBezTo>
                  <a:cubicBezTo>
                    <a:pt x="1099" y="557"/>
                    <a:pt x="1182" y="416"/>
                    <a:pt x="1206" y="260"/>
                  </a:cubicBezTo>
                  <a:cubicBezTo>
                    <a:pt x="1207" y="254"/>
                    <a:pt x="1207" y="248"/>
                    <a:pt x="1207" y="242"/>
                  </a:cubicBezTo>
                  <a:cubicBezTo>
                    <a:pt x="1210" y="235"/>
                    <a:pt x="1211" y="227"/>
                    <a:pt x="1209" y="219"/>
                  </a:cubicBezTo>
                  <a:cubicBezTo>
                    <a:pt x="1209" y="197"/>
                    <a:pt x="1211" y="177"/>
                    <a:pt x="1209" y="155"/>
                  </a:cubicBezTo>
                  <a:cubicBezTo>
                    <a:pt x="1210" y="103"/>
                    <a:pt x="1201" y="50"/>
                    <a:pt x="1185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2">
              <a:extLst>
                <a:ext uri="{FF2B5EF4-FFF2-40B4-BE49-F238E27FC236}">
                  <a16:creationId xmlns:a16="http://schemas.microsoft.com/office/drawing/2014/main" id="{2ABA0152-5990-0B6C-D5DB-2CADCDFA4737}"/>
                </a:ext>
              </a:extLst>
            </p:cNvPr>
            <p:cNvSpPr/>
            <p:nvPr/>
          </p:nvSpPr>
          <p:spPr>
            <a:xfrm>
              <a:off x="3360250" y="1748500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5" y="1"/>
                  </a:moveTo>
                  <a:cubicBezTo>
                    <a:pt x="433" y="1"/>
                    <a:pt x="233" y="114"/>
                    <a:pt x="123" y="301"/>
                  </a:cubicBezTo>
                  <a:cubicBezTo>
                    <a:pt x="0" y="513"/>
                    <a:pt x="16" y="778"/>
                    <a:pt x="165" y="972"/>
                  </a:cubicBezTo>
                  <a:cubicBezTo>
                    <a:pt x="283" y="1129"/>
                    <a:pt x="464" y="1212"/>
                    <a:pt x="647" y="1212"/>
                  </a:cubicBezTo>
                  <a:cubicBezTo>
                    <a:pt x="774" y="1212"/>
                    <a:pt x="903" y="1172"/>
                    <a:pt x="1013" y="1088"/>
                  </a:cubicBezTo>
                  <a:cubicBezTo>
                    <a:pt x="1207" y="940"/>
                    <a:pt x="1294" y="690"/>
                    <a:pt x="1231" y="452"/>
                  </a:cubicBezTo>
                  <a:cubicBezTo>
                    <a:pt x="1170" y="216"/>
                    <a:pt x="971" y="40"/>
                    <a:pt x="728" y="6"/>
                  </a:cubicBezTo>
                  <a:cubicBezTo>
                    <a:pt x="700" y="3"/>
                    <a:pt x="672" y="1"/>
                    <a:pt x="64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2">
              <a:extLst>
                <a:ext uri="{FF2B5EF4-FFF2-40B4-BE49-F238E27FC236}">
                  <a16:creationId xmlns:a16="http://schemas.microsoft.com/office/drawing/2014/main" id="{35EED50C-F03A-2482-9DBA-F461FA2F6248}"/>
                </a:ext>
              </a:extLst>
            </p:cNvPr>
            <p:cNvSpPr/>
            <p:nvPr/>
          </p:nvSpPr>
          <p:spPr>
            <a:xfrm>
              <a:off x="3367225" y="1748500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67" y="1"/>
                  </a:moveTo>
                  <a:cubicBezTo>
                    <a:pt x="235" y="1"/>
                    <a:pt x="107" y="44"/>
                    <a:pt x="0" y="125"/>
                  </a:cubicBezTo>
                  <a:cubicBezTo>
                    <a:pt x="42" y="109"/>
                    <a:pt x="78" y="102"/>
                    <a:pt x="109" y="102"/>
                  </a:cubicBezTo>
                  <a:cubicBezTo>
                    <a:pt x="321" y="102"/>
                    <a:pt x="332" y="422"/>
                    <a:pt x="367" y="606"/>
                  </a:cubicBezTo>
                  <a:cubicBezTo>
                    <a:pt x="489" y="428"/>
                    <a:pt x="759" y="145"/>
                    <a:pt x="450" y="6"/>
                  </a:cubicBezTo>
                  <a:cubicBezTo>
                    <a:pt x="422" y="3"/>
                    <a:pt x="395" y="1"/>
                    <a:pt x="367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2">
              <a:extLst>
                <a:ext uri="{FF2B5EF4-FFF2-40B4-BE49-F238E27FC236}">
                  <a16:creationId xmlns:a16="http://schemas.microsoft.com/office/drawing/2014/main" id="{7050C185-B158-EDF4-5C56-3F88891CF974}"/>
                </a:ext>
              </a:extLst>
            </p:cNvPr>
            <p:cNvSpPr/>
            <p:nvPr/>
          </p:nvSpPr>
          <p:spPr>
            <a:xfrm>
              <a:off x="3376400" y="1754500"/>
              <a:ext cx="15550" cy="14800"/>
            </a:xfrm>
            <a:custGeom>
              <a:avLst/>
              <a:gdLst/>
              <a:ahLst/>
              <a:cxnLst/>
              <a:rect l="l" t="t" r="r" b="b"/>
              <a:pathLst>
                <a:path w="622" h="592" extrusionOk="0">
                  <a:moveTo>
                    <a:pt x="482" y="0"/>
                  </a:moveTo>
                  <a:cubicBezTo>
                    <a:pt x="604" y="317"/>
                    <a:pt x="211" y="326"/>
                    <a:pt x="0" y="366"/>
                  </a:cubicBezTo>
                  <a:cubicBezTo>
                    <a:pt x="118" y="446"/>
                    <a:pt x="281" y="591"/>
                    <a:pt x="419" y="591"/>
                  </a:cubicBezTo>
                  <a:cubicBezTo>
                    <a:pt x="489" y="591"/>
                    <a:pt x="553" y="553"/>
                    <a:pt x="601" y="447"/>
                  </a:cubicBezTo>
                  <a:cubicBezTo>
                    <a:pt x="621" y="289"/>
                    <a:pt x="580" y="128"/>
                    <a:pt x="48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2">
              <a:extLst>
                <a:ext uri="{FF2B5EF4-FFF2-40B4-BE49-F238E27FC236}">
                  <a16:creationId xmlns:a16="http://schemas.microsoft.com/office/drawing/2014/main" id="{078BD768-C926-64F1-11D0-3FF732D3F56D}"/>
                </a:ext>
              </a:extLst>
            </p:cNvPr>
            <p:cNvSpPr/>
            <p:nvPr/>
          </p:nvSpPr>
          <p:spPr>
            <a:xfrm>
              <a:off x="3366575" y="1763650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3" y="0"/>
                  </a:moveTo>
                  <a:cubicBezTo>
                    <a:pt x="272" y="179"/>
                    <a:pt x="1" y="461"/>
                    <a:pt x="311" y="600"/>
                  </a:cubicBezTo>
                  <a:cubicBezTo>
                    <a:pt x="339" y="604"/>
                    <a:pt x="366" y="606"/>
                    <a:pt x="393" y="606"/>
                  </a:cubicBezTo>
                  <a:cubicBezTo>
                    <a:pt x="525" y="606"/>
                    <a:pt x="654" y="563"/>
                    <a:pt x="760" y="482"/>
                  </a:cubicBezTo>
                  <a:lnTo>
                    <a:pt x="760" y="482"/>
                  </a:lnTo>
                  <a:cubicBezTo>
                    <a:pt x="718" y="498"/>
                    <a:pt x="682" y="505"/>
                    <a:pt x="651" y="505"/>
                  </a:cubicBezTo>
                  <a:cubicBezTo>
                    <a:pt x="439" y="505"/>
                    <a:pt x="428" y="185"/>
                    <a:pt x="39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2">
              <a:extLst>
                <a:ext uri="{FF2B5EF4-FFF2-40B4-BE49-F238E27FC236}">
                  <a16:creationId xmlns:a16="http://schemas.microsoft.com/office/drawing/2014/main" id="{5F6060FF-0C7C-0971-561A-2317DA4E89B4}"/>
                </a:ext>
              </a:extLst>
            </p:cNvPr>
            <p:cNvSpPr/>
            <p:nvPr/>
          </p:nvSpPr>
          <p:spPr>
            <a:xfrm>
              <a:off x="3360850" y="175800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203" y="1"/>
                  </a:moveTo>
                  <a:cubicBezTo>
                    <a:pt x="133" y="1"/>
                    <a:pt x="69" y="39"/>
                    <a:pt x="22" y="144"/>
                  </a:cubicBezTo>
                  <a:cubicBezTo>
                    <a:pt x="0" y="304"/>
                    <a:pt x="42" y="465"/>
                    <a:pt x="139" y="592"/>
                  </a:cubicBezTo>
                  <a:cubicBezTo>
                    <a:pt x="19" y="275"/>
                    <a:pt x="411" y="267"/>
                    <a:pt x="622" y="226"/>
                  </a:cubicBezTo>
                  <a:cubicBezTo>
                    <a:pt x="505" y="146"/>
                    <a:pt x="341" y="1"/>
                    <a:pt x="203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2">
              <a:extLst>
                <a:ext uri="{FF2B5EF4-FFF2-40B4-BE49-F238E27FC236}">
                  <a16:creationId xmlns:a16="http://schemas.microsoft.com/office/drawing/2014/main" id="{8F4C0761-B351-2C54-F2D2-8E509AC547F0}"/>
                </a:ext>
              </a:extLst>
            </p:cNvPr>
            <p:cNvSpPr/>
            <p:nvPr/>
          </p:nvSpPr>
          <p:spPr>
            <a:xfrm>
              <a:off x="3373500" y="1774125"/>
              <a:ext cx="500" cy="150"/>
            </a:xfrm>
            <a:custGeom>
              <a:avLst/>
              <a:gdLst/>
              <a:ahLst/>
              <a:cxnLst/>
              <a:rect l="l" t="t" r="r" b="b"/>
              <a:pathLst>
                <a:path w="20" h="6" extrusionOk="0">
                  <a:moveTo>
                    <a:pt x="1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8" y="5"/>
                    <a:pt x="10" y="5"/>
                    <a:pt x="12" y="5"/>
                  </a:cubicBezTo>
                  <a:cubicBezTo>
                    <a:pt x="15" y="5"/>
                    <a:pt x="17" y="5"/>
                    <a:pt x="19" y="4"/>
                  </a:cubicBezTo>
                  <a:lnTo>
                    <a:pt x="19" y="4"/>
                  </a:lnTo>
                  <a:cubicBezTo>
                    <a:pt x="17" y="5"/>
                    <a:pt x="16" y="5"/>
                    <a:pt x="14" y="5"/>
                  </a:cubicBezTo>
                  <a:cubicBezTo>
                    <a:pt x="9" y="5"/>
                    <a:pt x="5" y="3"/>
                    <a:pt x="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2">
              <a:extLst>
                <a:ext uri="{FF2B5EF4-FFF2-40B4-BE49-F238E27FC236}">
                  <a16:creationId xmlns:a16="http://schemas.microsoft.com/office/drawing/2014/main" id="{948922DF-2852-C6EE-B257-E02203FEB47D}"/>
                </a:ext>
              </a:extLst>
            </p:cNvPr>
            <p:cNvSpPr/>
            <p:nvPr/>
          </p:nvSpPr>
          <p:spPr>
            <a:xfrm>
              <a:off x="3361200" y="1759350"/>
              <a:ext cx="30250" cy="19475"/>
            </a:xfrm>
            <a:custGeom>
              <a:avLst/>
              <a:gdLst/>
              <a:ahLst/>
              <a:cxnLst/>
              <a:rect l="l" t="t" r="r" b="b"/>
              <a:pathLst>
                <a:path w="1210" h="779" extrusionOk="0">
                  <a:moveTo>
                    <a:pt x="1183" y="1"/>
                  </a:moveTo>
                  <a:lnTo>
                    <a:pt x="1183" y="1"/>
                  </a:lnTo>
                  <a:cubicBezTo>
                    <a:pt x="1184" y="26"/>
                    <a:pt x="1182" y="52"/>
                    <a:pt x="1178" y="76"/>
                  </a:cubicBezTo>
                  <a:cubicBezTo>
                    <a:pt x="1163" y="197"/>
                    <a:pt x="1110" y="309"/>
                    <a:pt x="1028" y="398"/>
                  </a:cubicBezTo>
                  <a:cubicBezTo>
                    <a:pt x="970" y="465"/>
                    <a:pt x="898" y="518"/>
                    <a:pt x="817" y="552"/>
                  </a:cubicBezTo>
                  <a:cubicBezTo>
                    <a:pt x="782" y="567"/>
                    <a:pt x="745" y="579"/>
                    <a:pt x="708" y="586"/>
                  </a:cubicBezTo>
                  <a:cubicBezTo>
                    <a:pt x="676" y="594"/>
                    <a:pt x="642" y="599"/>
                    <a:pt x="608" y="599"/>
                  </a:cubicBezTo>
                  <a:cubicBezTo>
                    <a:pt x="604" y="599"/>
                    <a:pt x="601" y="599"/>
                    <a:pt x="597" y="599"/>
                  </a:cubicBezTo>
                  <a:cubicBezTo>
                    <a:pt x="586" y="599"/>
                    <a:pt x="575" y="600"/>
                    <a:pt x="565" y="600"/>
                  </a:cubicBezTo>
                  <a:cubicBezTo>
                    <a:pt x="554" y="600"/>
                    <a:pt x="544" y="599"/>
                    <a:pt x="533" y="599"/>
                  </a:cubicBezTo>
                  <a:cubicBezTo>
                    <a:pt x="531" y="599"/>
                    <a:pt x="529" y="599"/>
                    <a:pt x="527" y="599"/>
                  </a:cubicBezTo>
                  <a:cubicBezTo>
                    <a:pt x="521" y="599"/>
                    <a:pt x="515" y="598"/>
                    <a:pt x="510" y="595"/>
                  </a:cubicBezTo>
                  <a:cubicBezTo>
                    <a:pt x="508" y="596"/>
                    <a:pt x="506" y="596"/>
                    <a:pt x="504" y="596"/>
                  </a:cubicBezTo>
                  <a:cubicBezTo>
                    <a:pt x="502" y="596"/>
                    <a:pt x="500" y="596"/>
                    <a:pt x="497" y="595"/>
                  </a:cubicBezTo>
                  <a:cubicBezTo>
                    <a:pt x="495" y="595"/>
                    <a:pt x="495" y="594"/>
                    <a:pt x="493" y="592"/>
                  </a:cubicBezTo>
                  <a:cubicBezTo>
                    <a:pt x="454" y="588"/>
                    <a:pt x="416" y="580"/>
                    <a:pt x="381" y="566"/>
                  </a:cubicBezTo>
                  <a:cubicBezTo>
                    <a:pt x="274" y="530"/>
                    <a:pt x="180" y="464"/>
                    <a:pt x="109" y="375"/>
                  </a:cubicBezTo>
                  <a:cubicBezTo>
                    <a:pt x="105" y="372"/>
                    <a:pt x="100" y="367"/>
                    <a:pt x="96" y="362"/>
                  </a:cubicBezTo>
                  <a:cubicBezTo>
                    <a:pt x="55" y="306"/>
                    <a:pt x="24" y="244"/>
                    <a:pt x="1" y="178"/>
                  </a:cubicBezTo>
                  <a:cubicBezTo>
                    <a:pt x="0" y="183"/>
                    <a:pt x="0" y="187"/>
                    <a:pt x="1" y="191"/>
                  </a:cubicBezTo>
                  <a:cubicBezTo>
                    <a:pt x="1" y="266"/>
                    <a:pt x="18" y="340"/>
                    <a:pt x="48" y="410"/>
                  </a:cubicBezTo>
                  <a:cubicBezTo>
                    <a:pt x="66" y="456"/>
                    <a:pt x="92" y="500"/>
                    <a:pt x="123" y="540"/>
                  </a:cubicBezTo>
                  <a:cubicBezTo>
                    <a:pt x="219" y="668"/>
                    <a:pt x="363" y="752"/>
                    <a:pt x="522" y="771"/>
                  </a:cubicBezTo>
                  <a:cubicBezTo>
                    <a:pt x="522" y="772"/>
                    <a:pt x="523" y="774"/>
                    <a:pt x="524" y="774"/>
                  </a:cubicBezTo>
                  <a:cubicBezTo>
                    <a:pt x="548" y="776"/>
                    <a:pt x="572" y="779"/>
                    <a:pt x="597" y="779"/>
                  </a:cubicBezTo>
                  <a:cubicBezTo>
                    <a:pt x="602" y="779"/>
                    <a:pt x="608" y="778"/>
                    <a:pt x="613" y="778"/>
                  </a:cubicBezTo>
                  <a:cubicBezTo>
                    <a:pt x="642" y="778"/>
                    <a:pt x="672" y="776"/>
                    <a:pt x="701" y="771"/>
                  </a:cubicBezTo>
                  <a:cubicBezTo>
                    <a:pt x="800" y="757"/>
                    <a:pt x="893" y="717"/>
                    <a:pt x="971" y="655"/>
                  </a:cubicBezTo>
                  <a:cubicBezTo>
                    <a:pt x="1097" y="559"/>
                    <a:pt x="1181" y="418"/>
                    <a:pt x="1203" y="260"/>
                  </a:cubicBezTo>
                  <a:cubicBezTo>
                    <a:pt x="1204" y="255"/>
                    <a:pt x="1205" y="249"/>
                    <a:pt x="1205" y="243"/>
                  </a:cubicBezTo>
                  <a:cubicBezTo>
                    <a:pt x="1209" y="236"/>
                    <a:pt x="1209" y="228"/>
                    <a:pt x="1207" y="221"/>
                  </a:cubicBezTo>
                  <a:cubicBezTo>
                    <a:pt x="1209" y="199"/>
                    <a:pt x="1210" y="178"/>
                    <a:pt x="1209" y="157"/>
                  </a:cubicBezTo>
                  <a:cubicBezTo>
                    <a:pt x="1209" y="104"/>
                    <a:pt x="1200" y="52"/>
                    <a:pt x="1183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2">
              <a:extLst>
                <a:ext uri="{FF2B5EF4-FFF2-40B4-BE49-F238E27FC236}">
                  <a16:creationId xmlns:a16="http://schemas.microsoft.com/office/drawing/2014/main" id="{CEC032B0-2757-477D-D572-3F71782436EA}"/>
                </a:ext>
              </a:extLst>
            </p:cNvPr>
            <p:cNvSpPr/>
            <p:nvPr/>
          </p:nvSpPr>
          <p:spPr>
            <a:xfrm>
              <a:off x="3181400" y="1475400"/>
              <a:ext cx="32425" cy="30300"/>
            </a:xfrm>
            <a:custGeom>
              <a:avLst/>
              <a:gdLst/>
              <a:ahLst/>
              <a:cxnLst/>
              <a:rect l="l" t="t" r="r" b="b"/>
              <a:pathLst>
                <a:path w="1297" h="1212" extrusionOk="0">
                  <a:moveTo>
                    <a:pt x="649" y="0"/>
                  </a:moveTo>
                  <a:cubicBezTo>
                    <a:pt x="436" y="0"/>
                    <a:pt x="235" y="112"/>
                    <a:pt x="125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5" y="1129"/>
                    <a:pt x="466" y="1211"/>
                    <a:pt x="649" y="1211"/>
                  </a:cubicBezTo>
                  <a:cubicBezTo>
                    <a:pt x="777" y="1211"/>
                    <a:pt x="905" y="1171"/>
                    <a:pt x="1015" y="1089"/>
                  </a:cubicBezTo>
                  <a:cubicBezTo>
                    <a:pt x="1209" y="940"/>
                    <a:pt x="1296" y="689"/>
                    <a:pt x="1234" y="451"/>
                  </a:cubicBezTo>
                  <a:cubicBezTo>
                    <a:pt x="1171" y="215"/>
                    <a:pt x="973" y="39"/>
                    <a:pt x="730" y="5"/>
                  </a:cubicBezTo>
                  <a:cubicBezTo>
                    <a:pt x="703" y="2"/>
                    <a:pt x="676" y="0"/>
                    <a:pt x="64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2">
              <a:extLst>
                <a:ext uri="{FF2B5EF4-FFF2-40B4-BE49-F238E27FC236}">
                  <a16:creationId xmlns:a16="http://schemas.microsoft.com/office/drawing/2014/main" id="{49A8855B-415C-33FF-7DB4-96187DB603B6}"/>
                </a:ext>
              </a:extLst>
            </p:cNvPr>
            <p:cNvSpPr/>
            <p:nvPr/>
          </p:nvSpPr>
          <p:spPr>
            <a:xfrm>
              <a:off x="3188425" y="147537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67" y="1"/>
                  </a:moveTo>
                  <a:cubicBezTo>
                    <a:pt x="235" y="1"/>
                    <a:pt x="106" y="44"/>
                    <a:pt x="0" y="125"/>
                  </a:cubicBezTo>
                  <a:cubicBezTo>
                    <a:pt x="41" y="109"/>
                    <a:pt x="77" y="102"/>
                    <a:pt x="109" y="102"/>
                  </a:cubicBezTo>
                  <a:cubicBezTo>
                    <a:pt x="321" y="102"/>
                    <a:pt x="332" y="423"/>
                    <a:pt x="366" y="606"/>
                  </a:cubicBezTo>
                  <a:lnTo>
                    <a:pt x="368" y="606"/>
                  </a:lnTo>
                  <a:cubicBezTo>
                    <a:pt x="489" y="429"/>
                    <a:pt x="759" y="145"/>
                    <a:pt x="450" y="6"/>
                  </a:cubicBezTo>
                  <a:cubicBezTo>
                    <a:pt x="422" y="3"/>
                    <a:pt x="395" y="1"/>
                    <a:pt x="367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2">
              <a:extLst>
                <a:ext uri="{FF2B5EF4-FFF2-40B4-BE49-F238E27FC236}">
                  <a16:creationId xmlns:a16="http://schemas.microsoft.com/office/drawing/2014/main" id="{BEC8DD66-E80E-B03D-060C-CEAB49EF8187}"/>
                </a:ext>
              </a:extLst>
            </p:cNvPr>
            <p:cNvSpPr/>
            <p:nvPr/>
          </p:nvSpPr>
          <p:spPr>
            <a:xfrm>
              <a:off x="3197575" y="1481375"/>
              <a:ext cx="15575" cy="14800"/>
            </a:xfrm>
            <a:custGeom>
              <a:avLst/>
              <a:gdLst/>
              <a:ahLst/>
              <a:cxnLst/>
              <a:rect l="l" t="t" r="r" b="b"/>
              <a:pathLst>
                <a:path w="623" h="592" extrusionOk="0">
                  <a:moveTo>
                    <a:pt x="483" y="0"/>
                  </a:moveTo>
                  <a:cubicBezTo>
                    <a:pt x="604" y="318"/>
                    <a:pt x="212" y="326"/>
                    <a:pt x="0" y="366"/>
                  </a:cubicBezTo>
                  <a:cubicBezTo>
                    <a:pt x="118" y="447"/>
                    <a:pt x="282" y="592"/>
                    <a:pt x="420" y="592"/>
                  </a:cubicBezTo>
                  <a:cubicBezTo>
                    <a:pt x="490" y="592"/>
                    <a:pt x="554" y="554"/>
                    <a:pt x="600" y="449"/>
                  </a:cubicBezTo>
                  <a:cubicBezTo>
                    <a:pt x="622" y="289"/>
                    <a:pt x="581" y="128"/>
                    <a:pt x="48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2">
              <a:extLst>
                <a:ext uri="{FF2B5EF4-FFF2-40B4-BE49-F238E27FC236}">
                  <a16:creationId xmlns:a16="http://schemas.microsoft.com/office/drawing/2014/main" id="{0F5E404F-7A2F-4953-CD2F-493979904075}"/>
                </a:ext>
              </a:extLst>
            </p:cNvPr>
            <p:cNvSpPr/>
            <p:nvPr/>
          </p:nvSpPr>
          <p:spPr>
            <a:xfrm>
              <a:off x="3187775" y="149052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2" y="0"/>
                  </a:moveTo>
                  <a:cubicBezTo>
                    <a:pt x="272" y="179"/>
                    <a:pt x="1" y="462"/>
                    <a:pt x="311" y="601"/>
                  </a:cubicBezTo>
                  <a:lnTo>
                    <a:pt x="310" y="601"/>
                  </a:lnTo>
                  <a:cubicBezTo>
                    <a:pt x="338" y="604"/>
                    <a:pt x="365" y="606"/>
                    <a:pt x="393" y="606"/>
                  </a:cubicBezTo>
                  <a:cubicBezTo>
                    <a:pt x="524" y="606"/>
                    <a:pt x="653" y="563"/>
                    <a:pt x="760" y="482"/>
                  </a:cubicBezTo>
                  <a:lnTo>
                    <a:pt x="760" y="482"/>
                  </a:lnTo>
                  <a:cubicBezTo>
                    <a:pt x="718" y="498"/>
                    <a:pt x="682" y="505"/>
                    <a:pt x="651" y="505"/>
                  </a:cubicBezTo>
                  <a:cubicBezTo>
                    <a:pt x="439" y="505"/>
                    <a:pt x="428" y="185"/>
                    <a:pt x="39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2">
              <a:extLst>
                <a:ext uri="{FF2B5EF4-FFF2-40B4-BE49-F238E27FC236}">
                  <a16:creationId xmlns:a16="http://schemas.microsoft.com/office/drawing/2014/main" id="{2437A269-035E-4D69-95DC-D6713A44B107}"/>
                </a:ext>
              </a:extLst>
            </p:cNvPr>
            <p:cNvSpPr/>
            <p:nvPr/>
          </p:nvSpPr>
          <p:spPr>
            <a:xfrm>
              <a:off x="3182025" y="1484900"/>
              <a:ext cx="15575" cy="14800"/>
            </a:xfrm>
            <a:custGeom>
              <a:avLst/>
              <a:gdLst/>
              <a:ahLst/>
              <a:cxnLst/>
              <a:rect l="l" t="t" r="r" b="b"/>
              <a:pathLst>
                <a:path w="623" h="592" extrusionOk="0">
                  <a:moveTo>
                    <a:pt x="204" y="0"/>
                  </a:moveTo>
                  <a:cubicBezTo>
                    <a:pt x="133" y="0"/>
                    <a:pt x="69" y="38"/>
                    <a:pt x="22" y="143"/>
                  </a:cubicBezTo>
                  <a:cubicBezTo>
                    <a:pt x="0" y="303"/>
                    <a:pt x="43" y="464"/>
                    <a:pt x="140" y="592"/>
                  </a:cubicBezTo>
                  <a:cubicBezTo>
                    <a:pt x="19" y="274"/>
                    <a:pt x="412" y="266"/>
                    <a:pt x="622" y="225"/>
                  </a:cubicBezTo>
                  <a:cubicBezTo>
                    <a:pt x="505" y="145"/>
                    <a:pt x="342" y="0"/>
                    <a:pt x="204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2">
              <a:extLst>
                <a:ext uri="{FF2B5EF4-FFF2-40B4-BE49-F238E27FC236}">
                  <a16:creationId xmlns:a16="http://schemas.microsoft.com/office/drawing/2014/main" id="{F25828E3-2CAB-FCF9-F869-78DFCBDED208}"/>
                </a:ext>
              </a:extLst>
            </p:cNvPr>
            <p:cNvSpPr/>
            <p:nvPr/>
          </p:nvSpPr>
          <p:spPr>
            <a:xfrm>
              <a:off x="3194700" y="1501000"/>
              <a:ext cx="500" cy="150"/>
            </a:xfrm>
            <a:custGeom>
              <a:avLst/>
              <a:gdLst/>
              <a:ahLst/>
              <a:cxnLst/>
              <a:rect l="l" t="t" r="r" b="b"/>
              <a:pathLst>
                <a:path w="20" h="6" extrusionOk="0">
                  <a:moveTo>
                    <a:pt x="1" y="1"/>
                  </a:moveTo>
                  <a:cubicBezTo>
                    <a:pt x="3" y="3"/>
                    <a:pt x="3" y="4"/>
                    <a:pt x="5" y="4"/>
                  </a:cubicBezTo>
                  <a:cubicBezTo>
                    <a:pt x="8" y="5"/>
                    <a:pt x="10" y="5"/>
                    <a:pt x="12" y="5"/>
                  </a:cubicBezTo>
                  <a:cubicBezTo>
                    <a:pt x="15" y="5"/>
                    <a:pt x="17" y="5"/>
                    <a:pt x="19" y="4"/>
                  </a:cubicBezTo>
                  <a:lnTo>
                    <a:pt x="19" y="4"/>
                  </a:lnTo>
                  <a:cubicBezTo>
                    <a:pt x="17" y="5"/>
                    <a:pt x="16" y="5"/>
                    <a:pt x="14" y="5"/>
                  </a:cubicBezTo>
                  <a:cubicBezTo>
                    <a:pt x="9" y="5"/>
                    <a:pt x="5" y="3"/>
                    <a:pt x="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2">
              <a:extLst>
                <a:ext uri="{FF2B5EF4-FFF2-40B4-BE49-F238E27FC236}">
                  <a16:creationId xmlns:a16="http://schemas.microsoft.com/office/drawing/2014/main" id="{2EC41398-4950-119D-9C2F-9F37B968BEAE}"/>
                </a:ext>
              </a:extLst>
            </p:cNvPr>
            <p:cNvSpPr/>
            <p:nvPr/>
          </p:nvSpPr>
          <p:spPr>
            <a:xfrm>
              <a:off x="3182400" y="1486275"/>
              <a:ext cx="30225" cy="19450"/>
            </a:xfrm>
            <a:custGeom>
              <a:avLst/>
              <a:gdLst/>
              <a:ahLst/>
              <a:cxnLst/>
              <a:rect l="l" t="t" r="r" b="b"/>
              <a:pathLst>
                <a:path w="1209" h="778" extrusionOk="0">
                  <a:moveTo>
                    <a:pt x="1183" y="0"/>
                  </a:moveTo>
                  <a:cubicBezTo>
                    <a:pt x="1183" y="25"/>
                    <a:pt x="1182" y="50"/>
                    <a:pt x="1177" y="75"/>
                  </a:cubicBezTo>
                  <a:cubicBezTo>
                    <a:pt x="1162" y="195"/>
                    <a:pt x="1110" y="308"/>
                    <a:pt x="1028" y="396"/>
                  </a:cubicBezTo>
                  <a:cubicBezTo>
                    <a:pt x="1004" y="426"/>
                    <a:pt x="975" y="453"/>
                    <a:pt x="944" y="476"/>
                  </a:cubicBezTo>
                  <a:cubicBezTo>
                    <a:pt x="905" y="508"/>
                    <a:pt x="862" y="533"/>
                    <a:pt x="816" y="552"/>
                  </a:cubicBezTo>
                  <a:cubicBezTo>
                    <a:pt x="781" y="567"/>
                    <a:pt x="745" y="577"/>
                    <a:pt x="708" y="584"/>
                  </a:cubicBezTo>
                  <a:cubicBezTo>
                    <a:pt x="671" y="593"/>
                    <a:pt x="634" y="598"/>
                    <a:pt x="596" y="598"/>
                  </a:cubicBezTo>
                  <a:cubicBezTo>
                    <a:pt x="575" y="598"/>
                    <a:pt x="554" y="598"/>
                    <a:pt x="532" y="597"/>
                  </a:cubicBezTo>
                  <a:cubicBezTo>
                    <a:pt x="530" y="597"/>
                    <a:pt x="529" y="597"/>
                    <a:pt x="527" y="597"/>
                  </a:cubicBezTo>
                  <a:cubicBezTo>
                    <a:pt x="521" y="597"/>
                    <a:pt x="515" y="596"/>
                    <a:pt x="510" y="593"/>
                  </a:cubicBezTo>
                  <a:cubicBezTo>
                    <a:pt x="508" y="594"/>
                    <a:pt x="505" y="594"/>
                    <a:pt x="503" y="594"/>
                  </a:cubicBezTo>
                  <a:cubicBezTo>
                    <a:pt x="501" y="594"/>
                    <a:pt x="499" y="594"/>
                    <a:pt x="497" y="593"/>
                  </a:cubicBezTo>
                  <a:cubicBezTo>
                    <a:pt x="495" y="593"/>
                    <a:pt x="494" y="592"/>
                    <a:pt x="492" y="591"/>
                  </a:cubicBezTo>
                  <a:cubicBezTo>
                    <a:pt x="453" y="587"/>
                    <a:pt x="416" y="578"/>
                    <a:pt x="380" y="564"/>
                  </a:cubicBezTo>
                  <a:cubicBezTo>
                    <a:pt x="274" y="528"/>
                    <a:pt x="179" y="462"/>
                    <a:pt x="109" y="374"/>
                  </a:cubicBezTo>
                  <a:cubicBezTo>
                    <a:pt x="105" y="370"/>
                    <a:pt x="100" y="365"/>
                    <a:pt x="97" y="360"/>
                  </a:cubicBezTo>
                  <a:cubicBezTo>
                    <a:pt x="55" y="305"/>
                    <a:pt x="22" y="242"/>
                    <a:pt x="0" y="176"/>
                  </a:cubicBezTo>
                  <a:cubicBezTo>
                    <a:pt x="0" y="181"/>
                    <a:pt x="0" y="186"/>
                    <a:pt x="0" y="190"/>
                  </a:cubicBezTo>
                  <a:cubicBezTo>
                    <a:pt x="2" y="264"/>
                    <a:pt x="18" y="338"/>
                    <a:pt x="48" y="408"/>
                  </a:cubicBezTo>
                  <a:cubicBezTo>
                    <a:pt x="66" y="454"/>
                    <a:pt x="92" y="498"/>
                    <a:pt x="123" y="538"/>
                  </a:cubicBezTo>
                  <a:cubicBezTo>
                    <a:pt x="218" y="666"/>
                    <a:pt x="363" y="750"/>
                    <a:pt x="522" y="769"/>
                  </a:cubicBezTo>
                  <a:cubicBezTo>
                    <a:pt x="522" y="771"/>
                    <a:pt x="523" y="772"/>
                    <a:pt x="524" y="772"/>
                  </a:cubicBezTo>
                  <a:cubicBezTo>
                    <a:pt x="553" y="775"/>
                    <a:pt x="583" y="777"/>
                    <a:pt x="612" y="777"/>
                  </a:cubicBezTo>
                  <a:cubicBezTo>
                    <a:pt x="642" y="776"/>
                    <a:pt x="671" y="774"/>
                    <a:pt x="701" y="769"/>
                  </a:cubicBezTo>
                  <a:cubicBezTo>
                    <a:pt x="800" y="755"/>
                    <a:pt x="892" y="715"/>
                    <a:pt x="971" y="654"/>
                  </a:cubicBezTo>
                  <a:cubicBezTo>
                    <a:pt x="1096" y="557"/>
                    <a:pt x="1180" y="416"/>
                    <a:pt x="1203" y="260"/>
                  </a:cubicBezTo>
                  <a:cubicBezTo>
                    <a:pt x="1204" y="254"/>
                    <a:pt x="1205" y="247"/>
                    <a:pt x="1204" y="241"/>
                  </a:cubicBezTo>
                  <a:cubicBezTo>
                    <a:pt x="1207" y="234"/>
                    <a:pt x="1209" y="227"/>
                    <a:pt x="1207" y="219"/>
                  </a:cubicBezTo>
                  <a:cubicBezTo>
                    <a:pt x="1209" y="198"/>
                    <a:pt x="1209" y="176"/>
                    <a:pt x="1207" y="155"/>
                  </a:cubicBezTo>
                  <a:cubicBezTo>
                    <a:pt x="1209" y="102"/>
                    <a:pt x="1199" y="50"/>
                    <a:pt x="1183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2">
              <a:extLst>
                <a:ext uri="{FF2B5EF4-FFF2-40B4-BE49-F238E27FC236}">
                  <a16:creationId xmlns:a16="http://schemas.microsoft.com/office/drawing/2014/main" id="{DAF28DB4-DA35-1CDE-808F-B578A4641072}"/>
                </a:ext>
              </a:extLst>
            </p:cNvPr>
            <p:cNvSpPr/>
            <p:nvPr/>
          </p:nvSpPr>
          <p:spPr>
            <a:xfrm>
              <a:off x="3288025" y="1766200"/>
              <a:ext cx="31525" cy="30325"/>
            </a:xfrm>
            <a:custGeom>
              <a:avLst/>
              <a:gdLst/>
              <a:ahLst/>
              <a:cxnLst/>
              <a:rect l="l" t="t" r="r" b="b"/>
              <a:pathLst>
                <a:path w="1261" h="1213" extrusionOk="0">
                  <a:moveTo>
                    <a:pt x="655" y="0"/>
                  </a:moveTo>
                  <a:cubicBezTo>
                    <a:pt x="409" y="0"/>
                    <a:pt x="188" y="147"/>
                    <a:pt x="94" y="375"/>
                  </a:cubicBezTo>
                  <a:cubicBezTo>
                    <a:pt x="0" y="600"/>
                    <a:pt x="51" y="862"/>
                    <a:pt x="225" y="1035"/>
                  </a:cubicBezTo>
                  <a:cubicBezTo>
                    <a:pt x="341" y="1151"/>
                    <a:pt x="496" y="1213"/>
                    <a:pt x="654" y="1213"/>
                  </a:cubicBezTo>
                  <a:cubicBezTo>
                    <a:pt x="732" y="1213"/>
                    <a:pt x="811" y="1198"/>
                    <a:pt x="886" y="1167"/>
                  </a:cubicBezTo>
                  <a:cubicBezTo>
                    <a:pt x="1112" y="1072"/>
                    <a:pt x="1260" y="851"/>
                    <a:pt x="1259" y="606"/>
                  </a:cubicBezTo>
                  <a:cubicBezTo>
                    <a:pt x="1259" y="271"/>
                    <a:pt x="988" y="0"/>
                    <a:pt x="65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2">
              <a:extLst>
                <a:ext uri="{FF2B5EF4-FFF2-40B4-BE49-F238E27FC236}">
                  <a16:creationId xmlns:a16="http://schemas.microsoft.com/office/drawing/2014/main" id="{13F6274D-EFF7-4C6D-387A-4ACAE8BC7829}"/>
                </a:ext>
              </a:extLst>
            </p:cNvPr>
            <p:cNvSpPr/>
            <p:nvPr/>
          </p:nvSpPr>
          <p:spPr>
            <a:xfrm>
              <a:off x="3289200" y="1777625"/>
              <a:ext cx="30325" cy="18675"/>
            </a:xfrm>
            <a:custGeom>
              <a:avLst/>
              <a:gdLst/>
              <a:ahLst/>
              <a:cxnLst/>
              <a:rect l="l" t="t" r="r" b="b"/>
              <a:pathLst>
                <a:path w="1213" h="747" extrusionOk="0">
                  <a:moveTo>
                    <a:pt x="19" y="1"/>
                  </a:moveTo>
                  <a:cubicBezTo>
                    <a:pt x="6" y="50"/>
                    <a:pt x="1" y="99"/>
                    <a:pt x="1" y="150"/>
                  </a:cubicBezTo>
                  <a:cubicBezTo>
                    <a:pt x="6" y="480"/>
                    <a:pt x="275" y="747"/>
                    <a:pt x="606" y="747"/>
                  </a:cubicBezTo>
                  <a:cubicBezTo>
                    <a:pt x="938" y="747"/>
                    <a:pt x="1208" y="480"/>
                    <a:pt x="1212" y="150"/>
                  </a:cubicBezTo>
                  <a:cubicBezTo>
                    <a:pt x="1212" y="99"/>
                    <a:pt x="1206" y="50"/>
                    <a:pt x="1194" y="1"/>
                  </a:cubicBezTo>
                  <a:cubicBezTo>
                    <a:pt x="1127" y="271"/>
                    <a:pt x="884" y="460"/>
                    <a:pt x="606" y="460"/>
                  </a:cubicBezTo>
                  <a:cubicBezTo>
                    <a:pt x="330" y="460"/>
                    <a:pt x="87" y="271"/>
                    <a:pt x="19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2">
              <a:extLst>
                <a:ext uri="{FF2B5EF4-FFF2-40B4-BE49-F238E27FC236}">
                  <a16:creationId xmlns:a16="http://schemas.microsoft.com/office/drawing/2014/main" id="{6B96D48F-8F2E-CE3C-0266-094F71430A2C}"/>
                </a:ext>
              </a:extLst>
            </p:cNvPr>
            <p:cNvSpPr/>
            <p:nvPr/>
          </p:nvSpPr>
          <p:spPr>
            <a:xfrm>
              <a:off x="3158450" y="1676875"/>
              <a:ext cx="31525" cy="30350"/>
            </a:xfrm>
            <a:custGeom>
              <a:avLst/>
              <a:gdLst/>
              <a:ahLst/>
              <a:cxnLst/>
              <a:rect l="l" t="t" r="r" b="b"/>
              <a:pathLst>
                <a:path w="1261" h="1214" extrusionOk="0">
                  <a:moveTo>
                    <a:pt x="655" y="1"/>
                  </a:moveTo>
                  <a:cubicBezTo>
                    <a:pt x="409" y="1"/>
                    <a:pt x="188" y="148"/>
                    <a:pt x="94" y="375"/>
                  </a:cubicBezTo>
                  <a:cubicBezTo>
                    <a:pt x="0" y="601"/>
                    <a:pt x="51" y="863"/>
                    <a:pt x="225" y="1035"/>
                  </a:cubicBezTo>
                  <a:cubicBezTo>
                    <a:pt x="341" y="1152"/>
                    <a:pt x="497" y="1213"/>
                    <a:pt x="655" y="1213"/>
                  </a:cubicBezTo>
                  <a:cubicBezTo>
                    <a:pt x="733" y="1213"/>
                    <a:pt x="811" y="1198"/>
                    <a:pt x="887" y="1167"/>
                  </a:cubicBezTo>
                  <a:cubicBezTo>
                    <a:pt x="1112" y="1072"/>
                    <a:pt x="1261" y="851"/>
                    <a:pt x="1260" y="607"/>
                  </a:cubicBezTo>
                  <a:cubicBezTo>
                    <a:pt x="1260" y="272"/>
                    <a:pt x="988" y="1"/>
                    <a:pt x="65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2">
              <a:extLst>
                <a:ext uri="{FF2B5EF4-FFF2-40B4-BE49-F238E27FC236}">
                  <a16:creationId xmlns:a16="http://schemas.microsoft.com/office/drawing/2014/main" id="{FE283199-7AA5-C1DB-744A-E011188D3997}"/>
                </a:ext>
              </a:extLst>
            </p:cNvPr>
            <p:cNvSpPr/>
            <p:nvPr/>
          </p:nvSpPr>
          <p:spPr>
            <a:xfrm>
              <a:off x="3159625" y="1688325"/>
              <a:ext cx="30325" cy="18650"/>
            </a:xfrm>
            <a:custGeom>
              <a:avLst/>
              <a:gdLst/>
              <a:ahLst/>
              <a:cxnLst/>
              <a:rect l="l" t="t" r="r" b="b"/>
              <a:pathLst>
                <a:path w="1213" h="746" extrusionOk="0">
                  <a:moveTo>
                    <a:pt x="19" y="0"/>
                  </a:moveTo>
                  <a:cubicBezTo>
                    <a:pt x="7" y="49"/>
                    <a:pt x="1" y="99"/>
                    <a:pt x="1" y="149"/>
                  </a:cubicBezTo>
                  <a:cubicBezTo>
                    <a:pt x="7" y="480"/>
                    <a:pt x="275" y="745"/>
                    <a:pt x="607" y="745"/>
                  </a:cubicBezTo>
                  <a:cubicBezTo>
                    <a:pt x="938" y="745"/>
                    <a:pt x="1208" y="480"/>
                    <a:pt x="1213" y="149"/>
                  </a:cubicBezTo>
                  <a:cubicBezTo>
                    <a:pt x="1213" y="99"/>
                    <a:pt x="1207" y="49"/>
                    <a:pt x="1194" y="0"/>
                  </a:cubicBezTo>
                  <a:cubicBezTo>
                    <a:pt x="1127" y="269"/>
                    <a:pt x="885" y="458"/>
                    <a:pt x="607" y="458"/>
                  </a:cubicBezTo>
                  <a:cubicBezTo>
                    <a:pt x="330" y="458"/>
                    <a:pt x="88" y="269"/>
                    <a:pt x="1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2">
              <a:extLst>
                <a:ext uri="{FF2B5EF4-FFF2-40B4-BE49-F238E27FC236}">
                  <a16:creationId xmlns:a16="http://schemas.microsoft.com/office/drawing/2014/main" id="{CC391F05-FE39-B6A1-FCF0-E2C725413341}"/>
                </a:ext>
              </a:extLst>
            </p:cNvPr>
            <p:cNvSpPr/>
            <p:nvPr/>
          </p:nvSpPr>
          <p:spPr>
            <a:xfrm>
              <a:off x="3238000" y="1434900"/>
              <a:ext cx="31525" cy="30325"/>
            </a:xfrm>
            <a:custGeom>
              <a:avLst/>
              <a:gdLst/>
              <a:ahLst/>
              <a:cxnLst/>
              <a:rect l="l" t="t" r="r" b="b"/>
              <a:pathLst>
                <a:path w="1261" h="1213" extrusionOk="0">
                  <a:moveTo>
                    <a:pt x="655" y="0"/>
                  </a:moveTo>
                  <a:cubicBezTo>
                    <a:pt x="411" y="0"/>
                    <a:pt x="188" y="147"/>
                    <a:pt x="94" y="373"/>
                  </a:cubicBezTo>
                  <a:cubicBezTo>
                    <a:pt x="0" y="600"/>
                    <a:pt x="53" y="861"/>
                    <a:pt x="225" y="1035"/>
                  </a:cubicBezTo>
                  <a:cubicBezTo>
                    <a:pt x="342" y="1151"/>
                    <a:pt x="497" y="1213"/>
                    <a:pt x="655" y="1213"/>
                  </a:cubicBezTo>
                  <a:cubicBezTo>
                    <a:pt x="733" y="1213"/>
                    <a:pt x="812" y="1198"/>
                    <a:pt x="887" y="1167"/>
                  </a:cubicBezTo>
                  <a:cubicBezTo>
                    <a:pt x="1113" y="1073"/>
                    <a:pt x="1261" y="852"/>
                    <a:pt x="1261" y="606"/>
                  </a:cubicBezTo>
                  <a:cubicBezTo>
                    <a:pt x="1261" y="271"/>
                    <a:pt x="990" y="0"/>
                    <a:pt x="65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2">
              <a:extLst>
                <a:ext uri="{FF2B5EF4-FFF2-40B4-BE49-F238E27FC236}">
                  <a16:creationId xmlns:a16="http://schemas.microsoft.com/office/drawing/2014/main" id="{1F27D67A-38C3-5878-A8D8-CAE7D072062D}"/>
                </a:ext>
              </a:extLst>
            </p:cNvPr>
            <p:cNvSpPr/>
            <p:nvPr/>
          </p:nvSpPr>
          <p:spPr>
            <a:xfrm>
              <a:off x="3239175" y="1446325"/>
              <a:ext cx="30350" cy="18650"/>
            </a:xfrm>
            <a:custGeom>
              <a:avLst/>
              <a:gdLst/>
              <a:ahLst/>
              <a:cxnLst/>
              <a:rect l="l" t="t" r="r" b="b"/>
              <a:pathLst>
                <a:path w="1214" h="746" extrusionOk="0">
                  <a:moveTo>
                    <a:pt x="21" y="1"/>
                  </a:moveTo>
                  <a:cubicBezTo>
                    <a:pt x="8" y="49"/>
                    <a:pt x="1" y="99"/>
                    <a:pt x="1" y="149"/>
                  </a:cubicBezTo>
                  <a:cubicBezTo>
                    <a:pt x="7" y="480"/>
                    <a:pt x="277" y="746"/>
                    <a:pt x="607" y="746"/>
                  </a:cubicBezTo>
                  <a:cubicBezTo>
                    <a:pt x="938" y="746"/>
                    <a:pt x="1208" y="480"/>
                    <a:pt x="1214" y="149"/>
                  </a:cubicBezTo>
                  <a:cubicBezTo>
                    <a:pt x="1214" y="99"/>
                    <a:pt x="1207" y="49"/>
                    <a:pt x="1194" y="1"/>
                  </a:cubicBezTo>
                  <a:cubicBezTo>
                    <a:pt x="1127" y="271"/>
                    <a:pt x="885" y="458"/>
                    <a:pt x="607" y="458"/>
                  </a:cubicBezTo>
                  <a:cubicBezTo>
                    <a:pt x="330" y="458"/>
                    <a:pt x="88" y="271"/>
                    <a:pt x="2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2">
              <a:extLst>
                <a:ext uri="{FF2B5EF4-FFF2-40B4-BE49-F238E27FC236}">
                  <a16:creationId xmlns:a16="http://schemas.microsoft.com/office/drawing/2014/main" id="{7F9A0516-3504-4E2D-FE6E-898F74469EF2}"/>
                </a:ext>
              </a:extLst>
            </p:cNvPr>
            <p:cNvSpPr/>
            <p:nvPr/>
          </p:nvSpPr>
          <p:spPr>
            <a:xfrm>
              <a:off x="3121700" y="1490400"/>
              <a:ext cx="215250" cy="71850"/>
            </a:xfrm>
            <a:custGeom>
              <a:avLst/>
              <a:gdLst/>
              <a:ahLst/>
              <a:cxnLst/>
              <a:rect l="l" t="t" r="r" b="b"/>
              <a:pathLst>
                <a:path w="8610" h="2874" extrusionOk="0">
                  <a:moveTo>
                    <a:pt x="6955" y="319"/>
                  </a:moveTo>
                  <a:cubicBezTo>
                    <a:pt x="6957" y="319"/>
                    <a:pt x="6959" y="319"/>
                    <a:pt x="6961" y="319"/>
                  </a:cubicBezTo>
                  <a:cubicBezTo>
                    <a:pt x="6976" y="319"/>
                    <a:pt x="6991" y="322"/>
                    <a:pt x="7005" y="326"/>
                  </a:cubicBezTo>
                  <a:cubicBezTo>
                    <a:pt x="7060" y="343"/>
                    <a:pt x="7105" y="378"/>
                    <a:pt x="7133" y="427"/>
                  </a:cubicBezTo>
                  <a:cubicBezTo>
                    <a:pt x="7163" y="487"/>
                    <a:pt x="7173" y="555"/>
                    <a:pt x="7164" y="621"/>
                  </a:cubicBezTo>
                  <a:cubicBezTo>
                    <a:pt x="7031" y="599"/>
                    <a:pt x="6903" y="566"/>
                    <a:pt x="6860" y="490"/>
                  </a:cubicBezTo>
                  <a:cubicBezTo>
                    <a:pt x="6835" y="433"/>
                    <a:pt x="6855" y="367"/>
                    <a:pt x="6906" y="332"/>
                  </a:cubicBezTo>
                  <a:cubicBezTo>
                    <a:pt x="6921" y="324"/>
                    <a:pt x="6938" y="319"/>
                    <a:pt x="6955" y="319"/>
                  </a:cubicBezTo>
                  <a:close/>
                  <a:moveTo>
                    <a:pt x="5485" y="1020"/>
                  </a:moveTo>
                  <a:cubicBezTo>
                    <a:pt x="5503" y="1021"/>
                    <a:pt x="5520" y="1026"/>
                    <a:pt x="5534" y="1035"/>
                  </a:cubicBezTo>
                  <a:cubicBezTo>
                    <a:pt x="5569" y="1055"/>
                    <a:pt x="5609" y="1092"/>
                    <a:pt x="5631" y="1182"/>
                  </a:cubicBezTo>
                  <a:cubicBezTo>
                    <a:pt x="5627" y="1181"/>
                    <a:pt x="5622" y="1179"/>
                    <a:pt x="5619" y="1178"/>
                  </a:cubicBezTo>
                  <a:cubicBezTo>
                    <a:pt x="5509" y="1138"/>
                    <a:pt x="5440" y="1077"/>
                    <a:pt x="5447" y="1048"/>
                  </a:cubicBezTo>
                  <a:cubicBezTo>
                    <a:pt x="5452" y="1029"/>
                    <a:pt x="5460" y="1026"/>
                    <a:pt x="5465" y="1024"/>
                  </a:cubicBezTo>
                  <a:cubicBezTo>
                    <a:pt x="5471" y="1021"/>
                    <a:pt x="5478" y="1020"/>
                    <a:pt x="5485" y="1020"/>
                  </a:cubicBezTo>
                  <a:close/>
                  <a:moveTo>
                    <a:pt x="3654" y="1497"/>
                  </a:moveTo>
                  <a:cubicBezTo>
                    <a:pt x="3674" y="1499"/>
                    <a:pt x="3701" y="1530"/>
                    <a:pt x="3708" y="1567"/>
                  </a:cubicBezTo>
                  <a:cubicBezTo>
                    <a:pt x="3719" y="1626"/>
                    <a:pt x="3693" y="1696"/>
                    <a:pt x="3668" y="1745"/>
                  </a:cubicBezTo>
                  <a:cubicBezTo>
                    <a:pt x="3626" y="1699"/>
                    <a:pt x="3602" y="1654"/>
                    <a:pt x="3595" y="1610"/>
                  </a:cubicBezTo>
                  <a:cubicBezTo>
                    <a:pt x="3591" y="1575"/>
                    <a:pt x="3603" y="1539"/>
                    <a:pt x="3627" y="1514"/>
                  </a:cubicBezTo>
                  <a:cubicBezTo>
                    <a:pt x="3631" y="1509"/>
                    <a:pt x="3642" y="1497"/>
                    <a:pt x="3654" y="1497"/>
                  </a:cubicBezTo>
                  <a:close/>
                  <a:moveTo>
                    <a:pt x="1349" y="1839"/>
                  </a:moveTo>
                  <a:cubicBezTo>
                    <a:pt x="1359" y="1839"/>
                    <a:pt x="1370" y="1843"/>
                    <a:pt x="1378" y="1848"/>
                  </a:cubicBezTo>
                  <a:cubicBezTo>
                    <a:pt x="1399" y="1864"/>
                    <a:pt x="1416" y="1883"/>
                    <a:pt x="1429" y="1905"/>
                  </a:cubicBezTo>
                  <a:cubicBezTo>
                    <a:pt x="1472" y="1985"/>
                    <a:pt x="1461" y="2098"/>
                    <a:pt x="1404" y="2194"/>
                  </a:cubicBezTo>
                  <a:cubicBezTo>
                    <a:pt x="1336" y="2118"/>
                    <a:pt x="1291" y="2025"/>
                    <a:pt x="1275" y="1925"/>
                  </a:cubicBezTo>
                  <a:cubicBezTo>
                    <a:pt x="1269" y="1880"/>
                    <a:pt x="1306" y="1854"/>
                    <a:pt x="1314" y="1850"/>
                  </a:cubicBezTo>
                  <a:cubicBezTo>
                    <a:pt x="1324" y="1843"/>
                    <a:pt x="1336" y="1839"/>
                    <a:pt x="1349" y="1839"/>
                  </a:cubicBezTo>
                  <a:close/>
                  <a:moveTo>
                    <a:pt x="6963" y="0"/>
                  </a:moveTo>
                  <a:cubicBezTo>
                    <a:pt x="6890" y="0"/>
                    <a:pt x="6818" y="18"/>
                    <a:pt x="6753" y="53"/>
                  </a:cubicBezTo>
                  <a:cubicBezTo>
                    <a:pt x="6548" y="172"/>
                    <a:pt x="6472" y="432"/>
                    <a:pt x="6582" y="643"/>
                  </a:cubicBezTo>
                  <a:cubicBezTo>
                    <a:pt x="6685" y="828"/>
                    <a:pt x="6888" y="890"/>
                    <a:pt x="7038" y="919"/>
                  </a:cubicBezTo>
                  <a:cubicBezTo>
                    <a:pt x="6913" y="1086"/>
                    <a:pt x="6710" y="1214"/>
                    <a:pt x="6480" y="1263"/>
                  </a:cubicBezTo>
                  <a:cubicBezTo>
                    <a:pt x="6397" y="1281"/>
                    <a:pt x="6309" y="1290"/>
                    <a:pt x="6217" y="1290"/>
                  </a:cubicBezTo>
                  <a:cubicBezTo>
                    <a:pt x="6135" y="1290"/>
                    <a:pt x="6050" y="1283"/>
                    <a:pt x="5964" y="1268"/>
                  </a:cubicBezTo>
                  <a:cubicBezTo>
                    <a:pt x="5955" y="1111"/>
                    <a:pt x="5907" y="884"/>
                    <a:pt x="5694" y="761"/>
                  </a:cubicBezTo>
                  <a:cubicBezTo>
                    <a:pt x="5628" y="722"/>
                    <a:pt x="5555" y="703"/>
                    <a:pt x="5484" y="703"/>
                  </a:cubicBezTo>
                  <a:cubicBezTo>
                    <a:pt x="5435" y="703"/>
                    <a:pt x="5386" y="712"/>
                    <a:pt x="5342" y="732"/>
                  </a:cubicBezTo>
                  <a:cubicBezTo>
                    <a:pt x="5240" y="775"/>
                    <a:pt x="5166" y="864"/>
                    <a:pt x="5140" y="970"/>
                  </a:cubicBezTo>
                  <a:cubicBezTo>
                    <a:pt x="5088" y="1180"/>
                    <a:pt x="5229" y="1374"/>
                    <a:pt x="5510" y="1475"/>
                  </a:cubicBezTo>
                  <a:cubicBezTo>
                    <a:pt x="5551" y="1491"/>
                    <a:pt x="5593" y="1504"/>
                    <a:pt x="5635" y="1517"/>
                  </a:cubicBezTo>
                  <a:cubicBezTo>
                    <a:pt x="5628" y="1560"/>
                    <a:pt x="5616" y="1603"/>
                    <a:pt x="5598" y="1643"/>
                  </a:cubicBezTo>
                  <a:cubicBezTo>
                    <a:pt x="5562" y="1721"/>
                    <a:pt x="5492" y="1795"/>
                    <a:pt x="5382" y="1868"/>
                  </a:cubicBezTo>
                  <a:cubicBezTo>
                    <a:pt x="5154" y="2024"/>
                    <a:pt x="4878" y="2101"/>
                    <a:pt x="4602" y="2101"/>
                  </a:cubicBezTo>
                  <a:cubicBezTo>
                    <a:pt x="4366" y="2101"/>
                    <a:pt x="4131" y="2045"/>
                    <a:pt x="3925" y="1934"/>
                  </a:cubicBezTo>
                  <a:cubicBezTo>
                    <a:pt x="3932" y="1924"/>
                    <a:pt x="3938" y="1912"/>
                    <a:pt x="3944" y="1901"/>
                  </a:cubicBezTo>
                  <a:cubicBezTo>
                    <a:pt x="4018" y="1763"/>
                    <a:pt x="4043" y="1631"/>
                    <a:pt x="4021" y="1509"/>
                  </a:cubicBezTo>
                  <a:cubicBezTo>
                    <a:pt x="3989" y="1332"/>
                    <a:pt x="3845" y="1194"/>
                    <a:pt x="3681" y="1180"/>
                  </a:cubicBezTo>
                  <a:cubicBezTo>
                    <a:pt x="3672" y="1179"/>
                    <a:pt x="3663" y="1179"/>
                    <a:pt x="3655" y="1179"/>
                  </a:cubicBezTo>
                  <a:cubicBezTo>
                    <a:pt x="3556" y="1179"/>
                    <a:pt x="3462" y="1221"/>
                    <a:pt x="3394" y="1296"/>
                  </a:cubicBezTo>
                  <a:cubicBezTo>
                    <a:pt x="3305" y="1393"/>
                    <a:pt x="3264" y="1525"/>
                    <a:pt x="3282" y="1657"/>
                  </a:cubicBezTo>
                  <a:cubicBezTo>
                    <a:pt x="3301" y="1778"/>
                    <a:pt x="3361" y="1889"/>
                    <a:pt x="3466" y="1993"/>
                  </a:cubicBezTo>
                  <a:cubicBezTo>
                    <a:pt x="3404" y="2048"/>
                    <a:pt x="3335" y="2098"/>
                    <a:pt x="3264" y="2142"/>
                  </a:cubicBezTo>
                  <a:cubicBezTo>
                    <a:pt x="2938" y="2344"/>
                    <a:pt x="2562" y="2453"/>
                    <a:pt x="2190" y="2453"/>
                  </a:cubicBezTo>
                  <a:cubicBezTo>
                    <a:pt x="2140" y="2453"/>
                    <a:pt x="2090" y="2451"/>
                    <a:pt x="2040" y="2447"/>
                  </a:cubicBezTo>
                  <a:cubicBezTo>
                    <a:pt x="1913" y="2439"/>
                    <a:pt x="1788" y="2413"/>
                    <a:pt x="1668" y="2367"/>
                  </a:cubicBezTo>
                  <a:cubicBezTo>
                    <a:pt x="1790" y="2175"/>
                    <a:pt x="1806" y="1937"/>
                    <a:pt x="1709" y="1755"/>
                  </a:cubicBezTo>
                  <a:cubicBezTo>
                    <a:pt x="1673" y="1689"/>
                    <a:pt x="1623" y="1633"/>
                    <a:pt x="1562" y="1590"/>
                  </a:cubicBezTo>
                  <a:cubicBezTo>
                    <a:pt x="1498" y="1544"/>
                    <a:pt x="1422" y="1521"/>
                    <a:pt x="1347" y="1521"/>
                  </a:cubicBezTo>
                  <a:cubicBezTo>
                    <a:pt x="1278" y="1521"/>
                    <a:pt x="1210" y="1540"/>
                    <a:pt x="1149" y="1577"/>
                  </a:cubicBezTo>
                  <a:cubicBezTo>
                    <a:pt x="1014" y="1659"/>
                    <a:pt x="940" y="1813"/>
                    <a:pt x="961" y="1969"/>
                  </a:cubicBezTo>
                  <a:cubicBezTo>
                    <a:pt x="985" y="2130"/>
                    <a:pt x="1057" y="2282"/>
                    <a:pt x="1166" y="2403"/>
                  </a:cubicBezTo>
                  <a:cubicBezTo>
                    <a:pt x="1136" y="2420"/>
                    <a:pt x="1103" y="2435"/>
                    <a:pt x="1067" y="2450"/>
                  </a:cubicBezTo>
                  <a:cubicBezTo>
                    <a:pt x="895" y="2521"/>
                    <a:pt x="712" y="2556"/>
                    <a:pt x="528" y="2556"/>
                  </a:cubicBezTo>
                  <a:cubicBezTo>
                    <a:pt x="427" y="2556"/>
                    <a:pt x="325" y="2546"/>
                    <a:pt x="225" y="2524"/>
                  </a:cubicBezTo>
                  <a:cubicBezTo>
                    <a:pt x="209" y="2519"/>
                    <a:pt x="192" y="2516"/>
                    <a:pt x="176" y="2516"/>
                  </a:cubicBezTo>
                  <a:cubicBezTo>
                    <a:pt x="104" y="2516"/>
                    <a:pt x="37" y="2566"/>
                    <a:pt x="21" y="2641"/>
                  </a:cubicBezTo>
                  <a:cubicBezTo>
                    <a:pt x="0" y="2732"/>
                    <a:pt x="63" y="2822"/>
                    <a:pt x="157" y="2833"/>
                  </a:cubicBezTo>
                  <a:cubicBezTo>
                    <a:pt x="270" y="2859"/>
                    <a:pt x="386" y="2873"/>
                    <a:pt x="503" y="2874"/>
                  </a:cubicBezTo>
                  <a:cubicBezTo>
                    <a:pt x="512" y="2874"/>
                    <a:pt x="520" y="2874"/>
                    <a:pt x="529" y="2874"/>
                  </a:cubicBezTo>
                  <a:cubicBezTo>
                    <a:pt x="755" y="2874"/>
                    <a:pt x="980" y="2830"/>
                    <a:pt x="1190" y="2743"/>
                  </a:cubicBezTo>
                  <a:cubicBezTo>
                    <a:pt x="1276" y="2707"/>
                    <a:pt x="1358" y="2663"/>
                    <a:pt x="1434" y="2610"/>
                  </a:cubicBezTo>
                  <a:cubicBezTo>
                    <a:pt x="1594" y="2695"/>
                    <a:pt x="1790" y="2747"/>
                    <a:pt x="2015" y="2765"/>
                  </a:cubicBezTo>
                  <a:cubicBezTo>
                    <a:pt x="2072" y="2769"/>
                    <a:pt x="2130" y="2772"/>
                    <a:pt x="2188" y="2772"/>
                  </a:cubicBezTo>
                  <a:cubicBezTo>
                    <a:pt x="2620" y="2772"/>
                    <a:pt x="3056" y="2646"/>
                    <a:pt x="3432" y="2411"/>
                  </a:cubicBezTo>
                  <a:cubicBezTo>
                    <a:pt x="3537" y="2348"/>
                    <a:pt x="3635" y="2272"/>
                    <a:pt x="3726" y="2187"/>
                  </a:cubicBezTo>
                  <a:cubicBezTo>
                    <a:pt x="3989" y="2341"/>
                    <a:pt x="4295" y="2418"/>
                    <a:pt x="4602" y="2418"/>
                  </a:cubicBezTo>
                  <a:cubicBezTo>
                    <a:pt x="4941" y="2418"/>
                    <a:pt x="5281" y="2323"/>
                    <a:pt x="5561" y="2132"/>
                  </a:cubicBezTo>
                  <a:cubicBezTo>
                    <a:pt x="5718" y="2025"/>
                    <a:pt x="5825" y="1909"/>
                    <a:pt x="5885" y="1779"/>
                  </a:cubicBezTo>
                  <a:cubicBezTo>
                    <a:pt x="5914" y="1718"/>
                    <a:pt x="5934" y="1654"/>
                    <a:pt x="5944" y="1588"/>
                  </a:cubicBezTo>
                  <a:cubicBezTo>
                    <a:pt x="6032" y="1602"/>
                    <a:pt x="6120" y="1609"/>
                    <a:pt x="6208" y="1609"/>
                  </a:cubicBezTo>
                  <a:cubicBezTo>
                    <a:pt x="6322" y="1609"/>
                    <a:pt x="6436" y="1597"/>
                    <a:pt x="6548" y="1574"/>
                  </a:cubicBezTo>
                  <a:cubicBezTo>
                    <a:pt x="6914" y="1494"/>
                    <a:pt x="7221" y="1272"/>
                    <a:pt x="7379" y="975"/>
                  </a:cubicBezTo>
                  <a:cubicBezTo>
                    <a:pt x="7479" y="989"/>
                    <a:pt x="7580" y="996"/>
                    <a:pt x="7681" y="996"/>
                  </a:cubicBezTo>
                  <a:cubicBezTo>
                    <a:pt x="7735" y="996"/>
                    <a:pt x="7790" y="994"/>
                    <a:pt x="7845" y="990"/>
                  </a:cubicBezTo>
                  <a:cubicBezTo>
                    <a:pt x="8140" y="963"/>
                    <a:pt x="8393" y="846"/>
                    <a:pt x="8556" y="662"/>
                  </a:cubicBezTo>
                  <a:cubicBezTo>
                    <a:pt x="8610" y="595"/>
                    <a:pt x="8600" y="500"/>
                    <a:pt x="8538" y="443"/>
                  </a:cubicBezTo>
                  <a:cubicBezTo>
                    <a:pt x="8508" y="417"/>
                    <a:pt x="8470" y="403"/>
                    <a:pt x="8432" y="403"/>
                  </a:cubicBezTo>
                  <a:cubicBezTo>
                    <a:pt x="8391" y="403"/>
                    <a:pt x="8350" y="419"/>
                    <a:pt x="8319" y="450"/>
                  </a:cubicBezTo>
                  <a:cubicBezTo>
                    <a:pt x="8209" y="574"/>
                    <a:pt x="8030" y="653"/>
                    <a:pt x="7816" y="673"/>
                  </a:cubicBezTo>
                  <a:cubicBezTo>
                    <a:pt x="7772" y="676"/>
                    <a:pt x="7729" y="677"/>
                    <a:pt x="7685" y="677"/>
                  </a:cubicBezTo>
                  <a:cubicBezTo>
                    <a:pt x="7616" y="677"/>
                    <a:pt x="7548" y="674"/>
                    <a:pt x="7479" y="666"/>
                  </a:cubicBezTo>
                  <a:cubicBezTo>
                    <a:pt x="7499" y="533"/>
                    <a:pt x="7476" y="396"/>
                    <a:pt x="7413" y="277"/>
                  </a:cubicBezTo>
                  <a:cubicBezTo>
                    <a:pt x="7346" y="154"/>
                    <a:pt x="7232" y="61"/>
                    <a:pt x="7097" y="21"/>
                  </a:cubicBezTo>
                  <a:cubicBezTo>
                    <a:pt x="7053" y="7"/>
                    <a:pt x="7008" y="0"/>
                    <a:pt x="696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2">
              <a:extLst>
                <a:ext uri="{FF2B5EF4-FFF2-40B4-BE49-F238E27FC236}">
                  <a16:creationId xmlns:a16="http://schemas.microsoft.com/office/drawing/2014/main" id="{10032891-8959-1086-F705-C8458E924B66}"/>
                </a:ext>
              </a:extLst>
            </p:cNvPr>
            <p:cNvSpPr/>
            <p:nvPr/>
          </p:nvSpPr>
          <p:spPr>
            <a:xfrm>
              <a:off x="3121550" y="1502350"/>
              <a:ext cx="215375" cy="60200"/>
            </a:xfrm>
            <a:custGeom>
              <a:avLst/>
              <a:gdLst/>
              <a:ahLst/>
              <a:cxnLst/>
              <a:rect l="l" t="t" r="r" b="b"/>
              <a:pathLst>
                <a:path w="8615" h="2408" extrusionOk="0">
                  <a:moveTo>
                    <a:pt x="8572" y="0"/>
                  </a:moveTo>
                  <a:lnTo>
                    <a:pt x="8572" y="0"/>
                  </a:lnTo>
                  <a:cubicBezTo>
                    <a:pt x="8569" y="4"/>
                    <a:pt x="8568" y="7"/>
                    <a:pt x="8566" y="11"/>
                  </a:cubicBezTo>
                  <a:cubicBezTo>
                    <a:pt x="8402" y="195"/>
                    <a:pt x="8149" y="312"/>
                    <a:pt x="7853" y="338"/>
                  </a:cubicBezTo>
                  <a:cubicBezTo>
                    <a:pt x="7799" y="342"/>
                    <a:pt x="7744" y="345"/>
                    <a:pt x="7689" y="345"/>
                  </a:cubicBezTo>
                  <a:cubicBezTo>
                    <a:pt x="7589" y="345"/>
                    <a:pt x="7489" y="338"/>
                    <a:pt x="7389" y="323"/>
                  </a:cubicBezTo>
                  <a:cubicBezTo>
                    <a:pt x="7230" y="620"/>
                    <a:pt x="6923" y="842"/>
                    <a:pt x="6557" y="922"/>
                  </a:cubicBezTo>
                  <a:cubicBezTo>
                    <a:pt x="6446" y="946"/>
                    <a:pt x="6333" y="957"/>
                    <a:pt x="6220" y="957"/>
                  </a:cubicBezTo>
                  <a:cubicBezTo>
                    <a:pt x="6131" y="957"/>
                    <a:pt x="6042" y="950"/>
                    <a:pt x="5954" y="936"/>
                  </a:cubicBezTo>
                  <a:cubicBezTo>
                    <a:pt x="5942" y="1002"/>
                    <a:pt x="5922" y="1066"/>
                    <a:pt x="5895" y="1127"/>
                  </a:cubicBezTo>
                  <a:cubicBezTo>
                    <a:pt x="5834" y="1257"/>
                    <a:pt x="5728" y="1373"/>
                    <a:pt x="5570" y="1481"/>
                  </a:cubicBezTo>
                  <a:cubicBezTo>
                    <a:pt x="5290" y="1671"/>
                    <a:pt x="4951" y="1766"/>
                    <a:pt x="4611" y="1766"/>
                  </a:cubicBezTo>
                  <a:cubicBezTo>
                    <a:pt x="4305" y="1766"/>
                    <a:pt x="3998" y="1689"/>
                    <a:pt x="3734" y="1535"/>
                  </a:cubicBezTo>
                  <a:cubicBezTo>
                    <a:pt x="3645" y="1621"/>
                    <a:pt x="3546" y="1696"/>
                    <a:pt x="3441" y="1760"/>
                  </a:cubicBezTo>
                  <a:cubicBezTo>
                    <a:pt x="3065" y="1995"/>
                    <a:pt x="2630" y="2120"/>
                    <a:pt x="2197" y="2120"/>
                  </a:cubicBezTo>
                  <a:cubicBezTo>
                    <a:pt x="2140" y="2120"/>
                    <a:pt x="2082" y="2118"/>
                    <a:pt x="2024" y="2113"/>
                  </a:cubicBezTo>
                  <a:cubicBezTo>
                    <a:pt x="1798" y="2096"/>
                    <a:pt x="1604" y="2044"/>
                    <a:pt x="1444" y="1958"/>
                  </a:cubicBezTo>
                  <a:cubicBezTo>
                    <a:pt x="1367" y="2011"/>
                    <a:pt x="1285" y="2055"/>
                    <a:pt x="1200" y="2091"/>
                  </a:cubicBezTo>
                  <a:cubicBezTo>
                    <a:pt x="990" y="2178"/>
                    <a:pt x="765" y="2222"/>
                    <a:pt x="537" y="2222"/>
                  </a:cubicBezTo>
                  <a:cubicBezTo>
                    <a:pt x="529" y="2222"/>
                    <a:pt x="520" y="2222"/>
                    <a:pt x="511" y="2222"/>
                  </a:cubicBezTo>
                  <a:cubicBezTo>
                    <a:pt x="396" y="2221"/>
                    <a:pt x="279" y="2207"/>
                    <a:pt x="165" y="2183"/>
                  </a:cubicBezTo>
                  <a:cubicBezTo>
                    <a:pt x="127" y="2173"/>
                    <a:pt x="93" y="2150"/>
                    <a:pt x="71" y="2118"/>
                  </a:cubicBezTo>
                  <a:lnTo>
                    <a:pt x="71" y="2118"/>
                  </a:lnTo>
                  <a:cubicBezTo>
                    <a:pt x="1" y="2209"/>
                    <a:pt x="50" y="2342"/>
                    <a:pt x="163" y="2367"/>
                  </a:cubicBezTo>
                  <a:cubicBezTo>
                    <a:pt x="276" y="2392"/>
                    <a:pt x="392" y="2406"/>
                    <a:pt x="509" y="2407"/>
                  </a:cubicBezTo>
                  <a:cubicBezTo>
                    <a:pt x="518" y="2407"/>
                    <a:pt x="526" y="2407"/>
                    <a:pt x="534" y="2407"/>
                  </a:cubicBezTo>
                  <a:cubicBezTo>
                    <a:pt x="762" y="2407"/>
                    <a:pt x="987" y="2362"/>
                    <a:pt x="1197" y="2275"/>
                  </a:cubicBezTo>
                  <a:cubicBezTo>
                    <a:pt x="1283" y="2240"/>
                    <a:pt x="1364" y="2196"/>
                    <a:pt x="1440" y="2143"/>
                  </a:cubicBezTo>
                  <a:cubicBezTo>
                    <a:pt x="1601" y="2229"/>
                    <a:pt x="1796" y="2281"/>
                    <a:pt x="2022" y="2298"/>
                  </a:cubicBezTo>
                  <a:cubicBezTo>
                    <a:pt x="2079" y="2303"/>
                    <a:pt x="2137" y="2305"/>
                    <a:pt x="2195" y="2305"/>
                  </a:cubicBezTo>
                  <a:cubicBezTo>
                    <a:pt x="2627" y="2305"/>
                    <a:pt x="3063" y="2180"/>
                    <a:pt x="3439" y="1945"/>
                  </a:cubicBezTo>
                  <a:cubicBezTo>
                    <a:pt x="3544" y="1881"/>
                    <a:pt x="3643" y="1805"/>
                    <a:pt x="3732" y="1720"/>
                  </a:cubicBezTo>
                  <a:cubicBezTo>
                    <a:pt x="3995" y="1874"/>
                    <a:pt x="4302" y="1951"/>
                    <a:pt x="4608" y="1951"/>
                  </a:cubicBezTo>
                  <a:cubicBezTo>
                    <a:pt x="4948" y="1951"/>
                    <a:pt x="5287" y="1856"/>
                    <a:pt x="5568" y="1665"/>
                  </a:cubicBezTo>
                  <a:cubicBezTo>
                    <a:pt x="5725" y="1558"/>
                    <a:pt x="5831" y="1442"/>
                    <a:pt x="5892" y="1313"/>
                  </a:cubicBezTo>
                  <a:cubicBezTo>
                    <a:pt x="5920" y="1251"/>
                    <a:pt x="5940" y="1187"/>
                    <a:pt x="5951" y="1121"/>
                  </a:cubicBezTo>
                  <a:cubicBezTo>
                    <a:pt x="6038" y="1135"/>
                    <a:pt x="6126" y="1142"/>
                    <a:pt x="6214" y="1142"/>
                  </a:cubicBezTo>
                  <a:cubicBezTo>
                    <a:pt x="6328" y="1142"/>
                    <a:pt x="6442" y="1130"/>
                    <a:pt x="6554" y="1108"/>
                  </a:cubicBezTo>
                  <a:cubicBezTo>
                    <a:pt x="6921" y="1028"/>
                    <a:pt x="7228" y="805"/>
                    <a:pt x="7385" y="507"/>
                  </a:cubicBezTo>
                  <a:cubicBezTo>
                    <a:pt x="7488" y="522"/>
                    <a:pt x="7591" y="530"/>
                    <a:pt x="7694" y="530"/>
                  </a:cubicBezTo>
                  <a:cubicBezTo>
                    <a:pt x="7746" y="530"/>
                    <a:pt x="7799" y="528"/>
                    <a:pt x="7851" y="524"/>
                  </a:cubicBezTo>
                  <a:cubicBezTo>
                    <a:pt x="8146" y="497"/>
                    <a:pt x="8399" y="380"/>
                    <a:pt x="8563" y="195"/>
                  </a:cubicBezTo>
                  <a:cubicBezTo>
                    <a:pt x="8611" y="140"/>
                    <a:pt x="8614" y="59"/>
                    <a:pt x="8572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2">
              <a:extLst>
                <a:ext uri="{FF2B5EF4-FFF2-40B4-BE49-F238E27FC236}">
                  <a16:creationId xmlns:a16="http://schemas.microsoft.com/office/drawing/2014/main" id="{8F1935DF-20D5-1702-8CEA-780B0AB0859A}"/>
                </a:ext>
              </a:extLst>
            </p:cNvPr>
            <p:cNvSpPr/>
            <p:nvPr/>
          </p:nvSpPr>
          <p:spPr>
            <a:xfrm>
              <a:off x="3082025" y="1602675"/>
              <a:ext cx="280450" cy="73500"/>
            </a:xfrm>
            <a:custGeom>
              <a:avLst/>
              <a:gdLst/>
              <a:ahLst/>
              <a:cxnLst/>
              <a:rect l="l" t="t" r="r" b="b"/>
              <a:pathLst>
                <a:path w="11218" h="2940" extrusionOk="0">
                  <a:moveTo>
                    <a:pt x="1982" y="407"/>
                  </a:moveTo>
                  <a:cubicBezTo>
                    <a:pt x="1994" y="407"/>
                    <a:pt x="2006" y="409"/>
                    <a:pt x="2016" y="413"/>
                  </a:cubicBezTo>
                  <a:lnTo>
                    <a:pt x="2016" y="412"/>
                  </a:lnTo>
                  <a:cubicBezTo>
                    <a:pt x="2029" y="418"/>
                    <a:pt x="2039" y="427"/>
                    <a:pt x="2045" y="440"/>
                  </a:cubicBezTo>
                  <a:cubicBezTo>
                    <a:pt x="2062" y="468"/>
                    <a:pt x="2074" y="499"/>
                    <a:pt x="2076" y="532"/>
                  </a:cubicBezTo>
                  <a:cubicBezTo>
                    <a:pt x="2085" y="646"/>
                    <a:pt x="2016" y="774"/>
                    <a:pt x="1901" y="857"/>
                  </a:cubicBezTo>
                  <a:cubicBezTo>
                    <a:pt x="1860" y="734"/>
                    <a:pt x="1854" y="602"/>
                    <a:pt x="1886" y="476"/>
                  </a:cubicBezTo>
                  <a:cubicBezTo>
                    <a:pt x="1901" y="420"/>
                    <a:pt x="1958" y="410"/>
                    <a:pt x="1970" y="408"/>
                  </a:cubicBezTo>
                  <a:cubicBezTo>
                    <a:pt x="1974" y="407"/>
                    <a:pt x="1978" y="407"/>
                    <a:pt x="1982" y="407"/>
                  </a:cubicBezTo>
                  <a:close/>
                  <a:moveTo>
                    <a:pt x="4883" y="1185"/>
                  </a:moveTo>
                  <a:cubicBezTo>
                    <a:pt x="4887" y="1185"/>
                    <a:pt x="4891" y="1186"/>
                    <a:pt x="4893" y="1187"/>
                  </a:cubicBezTo>
                  <a:lnTo>
                    <a:pt x="4895" y="1187"/>
                  </a:lnTo>
                  <a:cubicBezTo>
                    <a:pt x="4917" y="1199"/>
                    <a:pt x="4934" y="1251"/>
                    <a:pt x="4922" y="1297"/>
                  </a:cubicBezTo>
                  <a:cubicBezTo>
                    <a:pt x="4905" y="1373"/>
                    <a:pt x="4839" y="1440"/>
                    <a:pt x="4783" y="1485"/>
                  </a:cubicBezTo>
                  <a:cubicBezTo>
                    <a:pt x="4759" y="1410"/>
                    <a:pt x="4753" y="1345"/>
                    <a:pt x="4767" y="1289"/>
                  </a:cubicBezTo>
                  <a:cubicBezTo>
                    <a:pt x="4782" y="1246"/>
                    <a:pt x="4813" y="1212"/>
                    <a:pt x="4854" y="1193"/>
                  </a:cubicBezTo>
                  <a:cubicBezTo>
                    <a:pt x="4859" y="1190"/>
                    <a:pt x="4872" y="1185"/>
                    <a:pt x="4883" y="1185"/>
                  </a:cubicBezTo>
                  <a:close/>
                  <a:moveTo>
                    <a:pt x="7259" y="1556"/>
                  </a:moveTo>
                  <a:cubicBezTo>
                    <a:pt x="7268" y="1556"/>
                    <a:pt x="7277" y="1558"/>
                    <a:pt x="7286" y="1561"/>
                  </a:cubicBezTo>
                  <a:cubicBezTo>
                    <a:pt x="7305" y="1571"/>
                    <a:pt x="7323" y="1586"/>
                    <a:pt x="7335" y="1604"/>
                  </a:cubicBezTo>
                  <a:cubicBezTo>
                    <a:pt x="7365" y="1645"/>
                    <a:pt x="7394" y="1707"/>
                    <a:pt x="7374" y="1825"/>
                  </a:cubicBezTo>
                  <a:cubicBezTo>
                    <a:pt x="7369" y="1821"/>
                    <a:pt x="7365" y="1817"/>
                    <a:pt x="7361" y="1813"/>
                  </a:cubicBezTo>
                  <a:cubicBezTo>
                    <a:pt x="7253" y="1711"/>
                    <a:pt x="7203" y="1605"/>
                    <a:pt x="7226" y="1575"/>
                  </a:cubicBezTo>
                  <a:cubicBezTo>
                    <a:pt x="7242" y="1556"/>
                    <a:pt x="7253" y="1556"/>
                    <a:pt x="7259" y="1556"/>
                  </a:cubicBezTo>
                  <a:close/>
                  <a:moveTo>
                    <a:pt x="9310" y="1477"/>
                  </a:moveTo>
                  <a:cubicBezTo>
                    <a:pt x="9331" y="1477"/>
                    <a:pt x="9353" y="1481"/>
                    <a:pt x="9374" y="1491"/>
                  </a:cubicBezTo>
                  <a:cubicBezTo>
                    <a:pt x="9392" y="1499"/>
                    <a:pt x="9408" y="1509"/>
                    <a:pt x="9423" y="1522"/>
                  </a:cubicBezTo>
                  <a:cubicBezTo>
                    <a:pt x="9478" y="1568"/>
                    <a:pt x="9513" y="1634"/>
                    <a:pt x="9521" y="1706"/>
                  </a:cubicBezTo>
                  <a:cubicBezTo>
                    <a:pt x="9527" y="1784"/>
                    <a:pt x="9505" y="1867"/>
                    <a:pt x="9459" y="1948"/>
                  </a:cubicBezTo>
                  <a:cubicBezTo>
                    <a:pt x="9313" y="1854"/>
                    <a:pt x="9180" y="1751"/>
                    <a:pt x="9168" y="1639"/>
                  </a:cubicBezTo>
                  <a:cubicBezTo>
                    <a:pt x="9168" y="1560"/>
                    <a:pt x="9225" y="1492"/>
                    <a:pt x="9302" y="1477"/>
                  </a:cubicBezTo>
                  <a:cubicBezTo>
                    <a:pt x="9305" y="1477"/>
                    <a:pt x="9307" y="1477"/>
                    <a:pt x="9310" y="1477"/>
                  </a:cubicBezTo>
                  <a:close/>
                  <a:moveTo>
                    <a:pt x="1985" y="1"/>
                  </a:moveTo>
                  <a:cubicBezTo>
                    <a:pt x="1962" y="1"/>
                    <a:pt x="1939" y="2"/>
                    <a:pt x="1915" y="6"/>
                  </a:cubicBezTo>
                  <a:cubicBezTo>
                    <a:pt x="1715" y="31"/>
                    <a:pt x="1549" y="174"/>
                    <a:pt x="1495" y="368"/>
                  </a:cubicBezTo>
                  <a:cubicBezTo>
                    <a:pt x="1441" y="570"/>
                    <a:pt x="1448" y="783"/>
                    <a:pt x="1514" y="981"/>
                  </a:cubicBezTo>
                  <a:cubicBezTo>
                    <a:pt x="1470" y="984"/>
                    <a:pt x="1424" y="986"/>
                    <a:pt x="1375" y="986"/>
                  </a:cubicBezTo>
                  <a:cubicBezTo>
                    <a:pt x="1007" y="979"/>
                    <a:pt x="648" y="859"/>
                    <a:pt x="349" y="644"/>
                  </a:cubicBezTo>
                  <a:cubicBezTo>
                    <a:pt x="313" y="618"/>
                    <a:pt x="271" y="605"/>
                    <a:pt x="230" y="605"/>
                  </a:cubicBezTo>
                  <a:cubicBezTo>
                    <a:pt x="167" y="605"/>
                    <a:pt x="106" y="634"/>
                    <a:pt x="66" y="688"/>
                  </a:cubicBezTo>
                  <a:cubicBezTo>
                    <a:pt x="0" y="778"/>
                    <a:pt x="20" y="906"/>
                    <a:pt x="110" y="972"/>
                  </a:cubicBezTo>
                  <a:cubicBezTo>
                    <a:pt x="231" y="1060"/>
                    <a:pt x="361" y="1134"/>
                    <a:pt x="496" y="1195"/>
                  </a:cubicBezTo>
                  <a:cubicBezTo>
                    <a:pt x="771" y="1320"/>
                    <a:pt x="1068" y="1388"/>
                    <a:pt x="1371" y="1392"/>
                  </a:cubicBezTo>
                  <a:cubicBezTo>
                    <a:pt x="1386" y="1393"/>
                    <a:pt x="1400" y="1393"/>
                    <a:pt x="1415" y="1393"/>
                  </a:cubicBezTo>
                  <a:cubicBezTo>
                    <a:pt x="1519" y="1393"/>
                    <a:pt x="1623" y="1382"/>
                    <a:pt x="1724" y="1362"/>
                  </a:cubicBezTo>
                  <a:cubicBezTo>
                    <a:pt x="1870" y="1544"/>
                    <a:pt x="2072" y="1704"/>
                    <a:pt x="2326" y="1839"/>
                  </a:cubicBezTo>
                  <a:cubicBezTo>
                    <a:pt x="2750" y="2064"/>
                    <a:pt x="3232" y="2180"/>
                    <a:pt x="3721" y="2180"/>
                  </a:cubicBezTo>
                  <a:cubicBezTo>
                    <a:pt x="3870" y="2180"/>
                    <a:pt x="4019" y="2169"/>
                    <a:pt x="4168" y="2148"/>
                  </a:cubicBezTo>
                  <a:cubicBezTo>
                    <a:pt x="4325" y="2125"/>
                    <a:pt x="4479" y="2087"/>
                    <a:pt x="4627" y="2033"/>
                  </a:cubicBezTo>
                  <a:cubicBezTo>
                    <a:pt x="5039" y="2595"/>
                    <a:pt x="5735" y="2940"/>
                    <a:pt x="6431" y="2940"/>
                  </a:cubicBezTo>
                  <a:cubicBezTo>
                    <a:pt x="6558" y="2940"/>
                    <a:pt x="6684" y="2929"/>
                    <a:pt x="6808" y="2905"/>
                  </a:cubicBezTo>
                  <a:cubicBezTo>
                    <a:pt x="7048" y="2859"/>
                    <a:pt x="7231" y="2778"/>
                    <a:pt x="7369" y="2656"/>
                  </a:cubicBezTo>
                  <a:cubicBezTo>
                    <a:pt x="7433" y="2598"/>
                    <a:pt x="7488" y="2533"/>
                    <a:pt x="7536" y="2461"/>
                  </a:cubicBezTo>
                  <a:cubicBezTo>
                    <a:pt x="7767" y="2606"/>
                    <a:pt x="8008" y="2706"/>
                    <a:pt x="8249" y="2753"/>
                  </a:cubicBezTo>
                  <a:cubicBezTo>
                    <a:pt x="8362" y="2776"/>
                    <a:pt x="8475" y="2787"/>
                    <a:pt x="8587" y="2787"/>
                  </a:cubicBezTo>
                  <a:cubicBezTo>
                    <a:pt x="8939" y="2787"/>
                    <a:pt x="9274" y="2677"/>
                    <a:pt x="9531" y="2474"/>
                  </a:cubicBezTo>
                  <a:cubicBezTo>
                    <a:pt x="9698" y="2574"/>
                    <a:pt x="9875" y="2665"/>
                    <a:pt x="10069" y="2729"/>
                  </a:cubicBezTo>
                  <a:cubicBezTo>
                    <a:pt x="10239" y="2785"/>
                    <a:pt x="10407" y="2813"/>
                    <a:pt x="10568" y="2813"/>
                  </a:cubicBezTo>
                  <a:cubicBezTo>
                    <a:pt x="10748" y="2813"/>
                    <a:pt x="10920" y="2778"/>
                    <a:pt x="11071" y="2707"/>
                  </a:cubicBezTo>
                  <a:cubicBezTo>
                    <a:pt x="11173" y="2660"/>
                    <a:pt x="11217" y="2539"/>
                    <a:pt x="11170" y="2437"/>
                  </a:cubicBezTo>
                  <a:cubicBezTo>
                    <a:pt x="11135" y="2364"/>
                    <a:pt x="11062" y="2321"/>
                    <a:pt x="10986" y="2321"/>
                  </a:cubicBezTo>
                  <a:cubicBezTo>
                    <a:pt x="10957" y="2321"/>
                    <a:pt x="10928" y="2327"/>
                    <a:pt x="10900" y="2340"/>
                  </a:cubicBezTo>
                  <a:cubicBezTo>
                    <a:pt x="10802" y="2385"/>
                    <a:pt x="10689" y="2408"/>
                    <a:pt x="10567" y="2408"/>
                  </a:cubicBezTo>
                  <a:cubicBezTo>
                    <a:pt x="10450" y="2408"/>
                    <a:pt x="10325" y="2387"/>
                    <a:pt x="10197" y="2344"/>
                  </a:cubicBezTo>
                  <a:cubicBezTo>
                    <a:pt x="10060" y="2297"/>
                    <a:pt x="9929" y="2237"/>
                    <a:pt x="9805" y="2164"/>
                  </a:cubicBezTo>
                  <a:cubicBezTo>
                    <a:pt x="9897" y="2008"/>
                    <a:pt x="9939" y="1841"/>
                    <a:pt x="9926" y="1674"/>
                  </a:cubicBezTo>
                  <a:cubicBezTo>
                    <a:pt x="9909" y="1494"/>
                    <a:pt x="9822" y="1329"/>
                    <a:pt x="9685" y="1213"/>
                  </a:cubicBezTo>
                  <a:cubicBezTo>
                    <a:pt x="9576" y="1121"/>
                    <a:pt x="9445" y="1072"/>
                    <a:pt x="9314" y="1072"/>
                  </a:cubicBezTo>
                  <a:cubicBezTo>
                    <a:pt x="9297" y="1072"/>
                    <a:pt x="9281" y="1073"/>
                    <a:pt x="9264" y="1075"/>
                  </a:cubicBezTo>
                  <a:cubicBezTo>
                    <a:pt x="8963" y="1111"/>
                    <a:pt x="8743" y="1377"/>
                    <a:pt x="8765" y="1680"/>
                  </a:cubicBezTo>
                  <a:cubicBezTo>
                    <a:pt x="8790" y="1949"/>
                    <a:pt x="8996" y="2125"/>
                    <a:pt x="9158" y="2237"/>
                  </a:cubicBezTo>
                  <a:cubicBezTo>
                    <a:pt x="8992" y="2330"/>
                    <a:pt x="8792" y="2380"/>
                    <a:pt x="8584" y="2380"/>
                  </a:cubicBezTo>
                  <a:cubicBezTo>
                    <a:pt x="8499" y="2380"/>
                    <a:pt x="8413" y="2372"/>
                    <a:pt x="8328" y="2355"/>
                  </a:cubicBezTo>
                  <a:cubicBezTo>
                    <a:pt x="8124" y="2315"/>
                    <a:pt x="7919" y="2227"/>
                    <a:pt x="7719" y="2098"/>
                  </a:cubicBezTo>
                  <a:cubicBezTo>
                    <a:pt x="7789" y="1909"/>
                    <a:pt x="7849" y="1618"/>
                    <a:pt x="7662" y="1364"/>
                  </a:cubicBezTo>
                  <a:cubicBezTo>
                    <a:pt x="7564" y="1232"/>
                    <a:pt x="7415" y="1151"/>
                    <a:pt x="7264" y="1150"/>
                  </a:cubicBezTo>
                  <a:cubicBezTo>
                    <a:pt x="7122" y="1150"/>
                    <a:pt x="6989" y="1216"/>
                    <a:pt x="6906" y="1329"/>
                  </a:cubicBezTo>
                  <a:cubicBezTo>
                    <a:pt x="6736" y="1547"/>
                    <a:pt x="6805" y="1847"/>
                    <a:pt x="7082" y="2109"/>
                  </a:cubicBezTo>
                  <a:cubicBezTo>
                    <a:pt x="7123" y="2149"/>
                    <a:pt x="7165" y="2186"/>
                    <a:pt x="7207" y="2222"/>
                  </a:cubicBezTo>
                  <a:cubicBezTo>
                    <a:pt x="7178" y="2269"/>
                    <a:pt x="7141" y="2313"/>
                    <a:pt x="7099" y="2351"/>
                  </a:cubicBezTo>
                  <a:cubicBezTo>
                    <a:pt x="7018" y="2423"/>
                    <a:pt x="6897" y="2474"/>
                    <a:pt x="6732" y="2505"/>
                  </a:cubicBezTo>
                  <a:cubicBezTo>
                    <a:pt x="6630" y="2525"/>
                    <a:pt x="6527" y="2534"/>
                    <a:pt x="6425" y="2534"/>
                  </a:cubicBezTo>
                  <a:cubicBezTo>
                    <a:pt x="5877" y="2534"/>
                    <a:pt x="5328" y="2270"/>
                    <a:pt x="4990" y="1839"/>
                  </a:cubicBezTo>
                  <a:cubicBezTo>
                    <a:pt x="5002" y="1830"/>
                    <a:pt x="5015" y="1820"/>
                    <a:pt x="5028" y="1809"/>
                  </a:cubicBezTo>
                  <a:cubicBezTo>
                    <a:pt x="5184" y="1685"/>
                    <a:pt x="5281" y="1544"/>
                    <a:pt x="5317" y="1389"/>
                  </a:cubicBezTo>
                  <a:cubicBezTo>
                    <a:pt x="5370" y="1165"/>
                    <a:pt x="5272" y="930"/>
                    <a:pt x="5086" y="829"/>
                  </a:cubicBezTo>
                  <a:cubicBezTo>
                    <a:pt x="5022" y="796"/>
                    <a:pt x="4953" y="779"/>
                    <a:pt x="4883" y="779"/>
                  </a:cubicBezTo>
                  <a:cubicBezTo>
                    <a:pt x="4819" y="779"/>
                    <a:pt x="4754" y="793"/>
                    <a:pt x="4692" y="820"/>
                  </a:cubicBezTo>
                  <a:cubicBezTo>
                    <a:pt x="4537" y="888"/>
                    <a:pt x="4420" y="1023"/>
                    <a:pt x="4374" y="1186"/>
                  </a:cubicBezTo>
                  <a:cubicBezTo>
                    <a:pt x="4335" y="1338"/>
                    <a:pt x="4349" y="1499"/>
                    <a:pt x="4420" y="1674"/>
                  </a:cubicBezTo>
                  <a:cubicBezTo>
                    <a:pt x="4318" y="1706"/>
                    <a:pt x="4212" y="1730"/>
                    <a:pt x="4107" y="1746"/>
                  </a:cubicBezTo>
                  <a:cubicBezTo>
                    <a:pt x="3977" y="1765"/>
                    <a:pt x="3847" y="1774"/>
                    <a:pt x="3717" y="1774"/>
                  </a:cubicBezTo>
                  <a:cubicBezTo>
                    <a:pt x="3295" y="1774"/>
                    <a:pt x="2879" y="1674"/>
                    <a:pt x="2514" y="1480"/>
                  </a:cubicBezTo>
                  <a:cubicBezTo>
                    <a:pt x="2354" y="1396"/>
                    <a:pt x="2222" y="1301"/>
                    <a:pt x="2120" y="1198"/>
                  </a:cubicBezTo>
                  <a:cubicBezTo>
                    <a:pt x="2361" y="1032"/>
                    <a:pt x="2501" y="762"/>
                    <a:pt x="2479" y="499"/>
                  </a:cubicBezTo>
                  <a:cubicBezTo>
                    <a:pt x="2471" y="404"/>
                    <a:pt x="2442" y="313"/>
                    <a:pt x="2392" y="230"/>
                  </a:cubicBezTo>
                  <a:cubicBezTo>
                    <a:pt x="2306" y="85"/>
                    <a:pt x="2154" y="1"/>
                    <a:pt x="198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2">
              <a:extLst>
                <a:ext uri="{FF2B5EF4-FFF2-40B4-BE49-F238E27FC236}">
                  <a16:creationId xmlns:a16="http://schemas.microsoft.com/office/drawing/2014/main" id="{17B21147-2519-9B3B-E61D-1856E3B68389}"/>
                </a:ext>
              </a:extLst>
            </p:cNvPr>
            <p:cNvSpPr/>
            <p:nvPr/>
          </p:nvSpPr>
          <p:spPr>
            <a:xfrm>
              <a:off x="3081650" y="1618825"/>
              <a:ext cx="280275" cy="57700"/>
            </a:xfrm>
            <a:custGeom>
              <a:avLst/>
              <a:gdLst/>
              <a:ahLst/>
              <a:cxnLst/>
              <a:rect l="l" t="t" r="r" b="b"/>
              <a:pathLst>
                <a:path w="11211" h="2308" extrusionOk="0">
                  <a:moveTo>
                    <a:pt x="139" y="0"/>
                  </a:moveTo>
                  <a:cubicBezTo>
                    <a:pt x="11" y="72"/>
                    <a:pt x="0" y="254"/>
                    <a:pt x="121" y="340"/>
                  </a:cubicBezTo>
                  <a:cubicBezTo>
                    <a:pt x="240" y="428"/>
                    <a:pt x="370" y="502"/>
                    <a:pt x="505" y="563"/>
                  </a:cubicBezTo>
                  <a:cubicBezTo>
                    <a:pt x="780" y="687"/>
                    <a:pt x="1078" y="754"/>
                    <a:pt x="1379" y="760"/>
                  </a:cubicBezTo>
                  <a:cubicBezTo>
                    <a:pt x="1390" y="760"/>
                    <a:pt x="1400" y="760"/>
                    <a:pt x="1411" y="760"/>
                  </a:cubicBezTo>
                  <a:cubicBezTo>
                    <a:pt x="1520" y="760"/>
                    <a:pt x="1627" y="750"/>
                    <a:pt x="1733" y="729"/>
                  </a:cubicBezTo>
                  <a:cubicBezTo>
                    <a:pt x="1878" y="911"/>
                    <a:pt x="2080" y="1072"/>
                    <a:pt x="2334" y="1206"/>
                  </a:cubicBezTo>
                  <a:cubicBezTo>
                    <a:pt x="2757" y="1431"/>
                    <a:pt x="3239" y="1548"/>
                    <a:pt x="3726" y="1548"/>
                  </a:cubicBezTo>
                  <a:cubicBezTo>
                    <a:pt x="3876" y="1548"/>
                    <a:pt x="4027" y="1537"/>
                    <a:pt x="4176" y="1514"/>
                  </a:cubicBezTo>
                  <a:cubicBezTo>
                    <a:pt x="4334" y="1492"/>
                    <a:pt x="4488" y="1454"/>
                    <a:pt x="4636" y="1400"/>
                  </a:cubicBezTo>
                  <a:cubicBezTo>
                    <a:pt x="5048" y="1961"/>
                    <a:pt x="5744" y="2307"/>
                    <a:pt x="6439" y="2307"/>
                  </a:cubicBezTo>
                  <a:cubicBezTo>
                    <a:pt x="6566" y="2307"/>
                    <a:pt x="6693" y="2296"/>
                    <a:pt x="6817" y="2272"/>
                  </a:cubicBezTo>
                  <a:cubicBezTo>
                    <a:pt x="7056" y="2226"/>
                    <a:pt x="7240" y="2144"/>
                    <a:pt x="7378" y="2023"/>
                  </a:cubicBezTo>
                  <a:cubicBezTo>
                    <a:pt x="7442" y="1965"/>
                    <a:pt x="7497" y="1900"/>
                    <a:pt x="7544" y="1828"/>
                  </a:cubicBezTo>
                  <a:cubicBezTo>
                    <a:pt x="7775" y="1973"/>
                    <a:pt x="8018" y="2073"/>
                    <a:pt x="8259" y="2120"/>
                  </a:cubicBezTo>
                  <a:cubicBezTo>
                    <a:pt x="8372" y="2143"/>
                    <a:pt x="8485" y="2154"/>
                    <a:pt x="8597" y="2154"/>
                  </a:cubicBezTo>
                  <a:cubicBezTo>
                    <a:pt x="8949" y="2154"/>
                    <a:pt x="9284" y="2044"/>
                    <a:pt x="9540" y="1841"/>
                  </a:cubicBezTo>
                  <a:cubicBezTo>
                    <a:pt x="9708" y="1941"/>
                    <a:pt x="9884" y="2032"/>
                    <a:pt x="10077" y="2096"/>
                  </a:cubicBezTo>
                  <a:cubicBezTo>
                    <a:pt x="10247" y="2152"/>
                    <a:pt x="10415" y="2180"/>
                    <a:pt x="10576" y="2180"/>
                  </a:cubicBezTo>
                  <a:cubicBezTo>
                    <a:pt x="10757" y="2180"/>
                    <a:pt x="10929" y="2144"/>
                    <a:pt x="11080" y="2074"/>
                  </a:cubicBezTo>
                  <a:cubicBezTo>
                    <a:pt x="11165" y="2034"/>
                    <a:pt x="11210" y="1941"/>
                    <a:pt x="11189" y="1849"/>
                  </a:cubicBezTo>
                  <a:lnTo>
                    <a:pt x="11189" y="1849"/>
                  </a:lnTo>
                  <a:cubicBezTo>
                    <a:pt x="11185" y="1852"/>
                    <a:pt x="11182" y="1856"/>
                    <a:pt x="11178" y="1858"/>
                  </a:cubicBezTo>
                  <a:cubicBezTo>
                    <a:pt x="11026" y="1929"/>
                    <a:pt x="10855" y="1964"/>
                    <a:pt x="10674" y="1964"/>
                  </a:cubicBezTo>
                  <a:cubicBezTo>
                    <a:pt x="10513" y="1964"/>
                    <a:pt x="10345" y="1936"/>
                    <a:pt x="10176" y="1880"/>
                  </a:cubicBezTo>
                  <a:cubicBezTo>
                    <a:pt x="9981" y="1817"/>
                    <a:pt x="9805" y="1725"/>
                    <a:pt x="9637" y="1625"/>
                  </a:cubicBezTo>
                  <a:cubicBezTo>
                    <a:pt x="9381" y="1829"/>
                    <a:pt x="9046" y="1938"/>
                    <a:pt x="8693" y="1938"/>
                  </a:cubicBezTo>
                  <a:cubicBezTo>
                    <a:pt x="8582" y="1938"/>
                    <a:pt x="8469" y="1927"/>
                    <a:pt x="8356" y="1905"/>
                  </a:cubicBezTo>
                  <a:cubicBezTo>
                    <a:pt x="8115" y="1857"/>
                    <a:pt x="7874" y="1758"/>
                    <a:pt x="7642" y="1613"/>
                  </a:cubicBezTo>
                  <a:cubicBezTo>
                    <a:pt x="7595" y="1685"/>
                    <a:pt x="7539" y="1749"/>
                    <a:pt x="7475" y="1807"/>
                  </a:cubicBezTo>
                  <a:cubicBezTo>
                    <a:pt x="7338" y="1929"/>
                    <a:pt x="7155" y="2010"/>
                    <a:pt x="6915" y="2055"/>
                  </a:cubicBezTo>
                  <a:cubicBezTo>
                    <a:pt x="6790" y="2079"/>
                    <a:pt x="6663" y="2091"/>
                    <a:pt x="6536" y="2091"/>
                  </a:cubicBezTo>
                  <a:cubicBezTo>
                    <a:pt x="5841" y="2091"/>
                    <a:pt x="5145" y="1745"/>
                    <a:pt x="4734" y="1184"/>
                  </a:cubicBezTo>
                  <a:cubicBezTo>
                    <a:pt x="4585" y="1239"/>
                    <a:pt x="4431" y="1277"/>
                    <a:pt x="4275" y="1299"/>
                  </a:cubicBezTo>
                  <a:cubicBezTo>
                    <a:pt x="4126" y="1321"/>
                    <a:pt x="3976" y="1332"/>
                    <a:pt x="3827" y="1332"/>
                  </a:cubicBezTo>
                  <a:cubicBezTo>
                    <a:pt x="3339" y="1332"/>
                    <a:pt x="2856" y="1215"/>
                    <a:pt x="2433" y="991"/>
                  </a:cubicBezTo>
                  <a:cubicBezTo>
                    <a:pt x="2177" y="855"/>
                    <a:pt x="1977" y="695"/>
                    <a:pt x="1831" y="513"/>
                  </a:cubicBezTo>
                  <a:cubicBezTo>
                    <a:pt x="1725" y="534"/>
                    <a:pt x="1619" y="544"/>
                    <a:pt x="1512" y="544"/>
                  </a:cubicBezTo>
                  <a:cubicBezTo>
                    <a:pt x="1501" y="544"/>
                    <a:pt x="1489" y="544"/>
                    <a:pt x="1477" y="543"/>
                  </a:cubicBezTo>
                  <a:cubicBezTo>
                    <a:pt x="1175" y="539"/>
                    <a:pt x="878" y="472"/>
                    <a:pt x="603" y="348"/>
                  </a:cubicBezTo>
                  <a:cubicBezTo>
                    <a:pt x="467" y="286"/>
                    <a:pt x="337" y="211"/>
                    <a:pt x="218" y="124"/>
                  </a:cubicBezTo>
                  <a:cubicBezTo>
                    <a:pt x="176" y="94"/>
                    <a:pt x="149" y="50"/>
                    <a:pt x="13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2">
              <a:extLst>
                <a:ext uri="{FF2B5EF4-FFF2-40B4-BE49-F238E27FC236}">
                  <a16:creationId xmlns:a16="http://schemas.microsoft.com/office/drawing/2014/main" id="{60F1BDC2-0896-9B81-6621-C427EFC63810}"/>
                </a:ext>
              </a:extLst>
            </p:cNvPr>
            <p:cNvSpPr/>
            <p:nvPr/>
          </p:nvSpPr>
          <p:spPr>
            <a:xfrm>
              <a:off x="3041850" y="1696625"/>
              <a:ext cx="369650" cy="89225"/>
            </a:xfrm>
            <a:custGeom>
              <a:avLst/>
              <a:gdLst/>
              <a:ahLst/>
              <a:cxnLst/>
              <a:rect l="l" t="t" r="r" b="b"/>
              <a:pathLst>
                <a:path w="14786" h="3569" extrusionOk="0">
                  <a:moveTo>
                    <a:pt x="12124" y="569"/>
                  </a:moveTo>
                  <a:cubicBezTo>
                    <a:pt x="12137" y="569"/>
                    <a:pt x="12150" y="571"/>
                    <a:pt x="12163" y="574"/>
                  </a:cubicBezTo>
                  <a:cubicBezTo>
                    <a:pt x="12188" y="579"/>
                    <a:pt x="12211" y="588"/>
                    <a:pt x="12235" y="601"/>
                  </a:cubicBezTo>
                  <a:cubicBezTo>
                    <a:pt x="12318" y="648"/>
                    <a:pt x="12379" y="727"/>
                    <a:pt x="12406" y="820"/>
                  </a:cubicBezTo>
                  <a:cubicBezTo>
                    <a:pt x="12435" y="924"/>
                    <a:pt x="12428" y="1046"/>
                    <a:pt x="12390" y="1171"/>
                  </a:cubicBezTo>
                  <a:cubicBezTo>
                    <a:pt x="12179" y="1089"/>
                    <a:pt x="11982" y="991"/>
                    <a:pt x="11939" y="842"/>
                  </a:cubicBezTo>
                  <a:cubicBezTo>
                    <a:pt x="11928" y="790"/>
                    <a:pt x="11934" y="734"/>
                    <a:pt x="11960" y="687"/>
                  </a:cubicBezTo>
                  <a:cubicBezTo>
                    <a:pt x="11985" y="634"/>
                    <a:pt x="12026" y="593"/>
                    <a:pt x="12069" y="579"/>
                  </a:cubicBezTo>
                  <a:cubicBezTo>
                    <a:pt x="12087" y="573"/>
                    <a:pt x="12105" y="569"/>
                    <a:pt x="12124" y="569"/>
                  </a:cubicBezTo>
                  <a:close/>
                  <a:moveTo>
                    <a:pt x="9495" y="1337"/>
                  </a:moveTo>
                  <a:cubicBezTo>
                    <a:pt x="9501" y="1337"/>
                    <a:pt x="9506" y="1338"/>
                    <a:pt x="9512" y="1339"/>
                  </a:cubicBezTo>
                  <a:cubicBezTo>
                    <a:pt x="9540" y="1346"/>
                    <a:pt x="9567" y="1360"/>
                    <a:pt x="9586" y="1381"/>
                  </a:cubicBezTo>
                  <a:cubicBezTo>
                    <a:pt x="9635" y="1427"/>
                    <a:pt x="9690" y="1503"/>
                    <a:pt x="9693" y="1670"/>
                  </a:cubicBezTo>
                  <a:cubicBezTo>
                    <a:pt x="9687" y="1667"/>
                    <a:pt x="9680" y="1662"/>
                    <a:pt x="9673" y="1657"/>
                  </a:cubicBezTo>
                  <a:cubicBezTo>
                    <a:pt x="9509" y="1553"/>
                    <a:pt x="9418" y="1425"/>
                    <a:pt x="9440" y="1376"/>
                  </a:cubicBezTo>
                  <a:cubicBezTo>
                    <a:pt x="9456" y="1343"/>
                    <a:pt x="9469" y="1340"/>
                    <a:pt x="9478" y="1339"/>
                  </a:cubicBezTo>
                  <a:cubicBezTo>
                    <a:pt x="9483" y="1338"/>
                    <a:pt x="9489" y="1337"/>
                    <a:pt x="9495" y="1337"/>
                  </a:cubicBezTo>
                  <a:close/>
                  <a:moveTo>
                    <a:pt x="6355" y="1591"/>
                  </a:moveTo>
                  <a:cubicBezTo>
                    <a:pt x="6356" y="1591"/>
                    <a:pt x="6358" y="1591"/>
                    <a:pt x="6359" y="1591"/>
                  </a:cubicBezTo>
                  <a:cubicBezTo>
                    <a:pt x="6360" y="1591"/>
                    <a:pt x="6360" y="1592"/>
                    <a:pt x="6360" y="1592"/>
                  </a:cubicBezTo>
                  <a:cubicBezTo>
                    <a:pt x="6392" y="1601"/>
                    <a:pt x="6426" y="1665"/>
                    <a:pt x="6424" y="1733"/>
                  </a:cubicBezTo>
                  <a:cubicBezTo>
                    <a:pt x="6422" y="1840"/>
                    <a:pt x="6354" y="1954"/>
                    <a:pt x="6295" y="2034"/>
                  </a:cubicBezTo>
                  <a:cubicBezTo>
                    <a:pt x="6244" y="1939"/>
                    <a:pt x="6220" y="1851"/>
                    <a:pt x="6225" y="1772"/>
                  </a:cubicBezTo>
                  <a:cubicBezTo>
                    <a:pt x="6231" y="1709"/>
                    <a:pt x="6262" y="1652"/>
                    <a:pt x="6310" y="1612"/>
                  </a:cubicBezTo>
                  <a:cubicBezTo>
                    <a:pt x="6317" y="1607"/>
                    <a:pt x="6338" y="1591"/>
                    <a:pt x="6355" y="1591"/>
                  </a:cubicBezTo>
                  <a:close/>
                  <a:moveTo>
                    <a:pt x="2465" y="1457"/>
                  </a:moveTo>
                  <a:cubicBezTo>
                    <a:pt x="2471" y="1457"/>
                    <a:pt x="2477" y="1457"/>
                    <a:pt x="2483" y="1458"/>
                  </a:cubicBezTo>
                  <a:cubicBezTo>
                    <a:pt x="2499" y="1462"/>
                    <a:pt x="2514" y="1471"/>
                    <a:pt x="2526" y="1485"/>
                  </a:cubicBezTo>
                  <a:cubicBezTo>
                    <a:pt x="2555" y="1517"/>
                    <a:pt x="2577" y="1558"/>
                    <a:pt x="2590" y="1601"/>
                  </a:cubicBezTo>
                  <a:cubicBezTo>
                    <a:pt x="2630" y="1754"/>
                    <a:pt x="2575" y="1949"/>
                    <a:pt x="2448" y="2100"/>
                  </a:cubicBezTo>
                  <a:cubicBezTo>
                    <a:pt x="2363" y="1942"/>
                    <a:pt x="2323" y="1764"/>
                    <a:pt x="2332" y="1586"/>
                  </a:cubicBezTo>
                  <a:cubicBezTo>
                    <a:pt x="2338" y="1503"/>
                    <a:pt x="2407" y="1472"/>
                    <a:pt x="2422" y="1466"/>
                  </a:cubicBezTo>
                  <a:cubicBezTo>
                    <a:pt x="2435" y="1460"/>
                    <a:pt x="2450" y="1457"/>
                    <a:pt x="2465" y="1457"/>
                  </a:cubicBezTo>
                  <a:close/>
                  <a:moveTo>
                    <a:pt x="12140" y="1"/>
                  </a:moveTo>
                  <a:cubicBezTo>
                    <a:pt x="12064" y="1"/>
                    <a:pt x="11989" y="14"/>
                    <a:pt x="11916" y="40"/>
                  </a:cubicBezTo>
                  <a:cubicBezTo>
                    <a:pt x="11740" y="103"/>
                    <a:pt x="11585" y="246"/>
                    <a:pt x="11493" y="434"/>
                  </a:cubicBezTo>
                  <a:cubicBezTo>
                    <a:pt x="11402" y="622"/>
                    <a:pt x="11380" y="837"/>
                    <a:pt x="11433" y="1024"/>
                  </a:cubicBezTo>
                  <a:cubicBezTo>
                    <a:pt x="11535" y="1383"/>
                    <a:pt x="11844" y="1558"/>
                    <a:pt x="12078" y="1657"/>
                  </a:cubicBezTo>
                  <a:cubicBezTo>
                    <a:pt x="11814" y="1911"/>
                    <a:pt x="11440" y="2070"/>
                    <a:pt x="11048" y="2084"/>
                  </a:cubicBezTo>
                  <a:cubicBezTo>
                    <a:pt x="11026" y="2085"/>
                    <a:pt x="11004" y="2085"/>
                    <a:pt x="10982" y="2085"/>
                  </a:cubicBezTo>
                  <a:cubicBezTo>
                    <a:pt x="10732" y="2085"/>
                    <a:pt x="10470" y="2032"/>
                    <a:pt x="10204" y="1928"/>
                  </a:cubicBezTo>
                  <a:cubicBezTo>
                    <a:pt x="10246" y="1647"/>
                    <a:pt x="10247" y="1233"/>
                    <a:pt x="9942" y="947"/>
                  </a:cubicBezTo>
                  <a:cubicBezTo>
                    <a:pt x="9818" y="831"/>
                    <a:pt x="9662" y="768"/>
                    <a:pt x="9507" y="768"/>
                  </a:cubicBezTo>
                  <a:cubicBezTo>
                    <a:pt x="9464" y="768"/>
                    <a:pt x="9420" y="773"/>
                    <a:pt x="9378" y="783"/>
                  </a:cubicBezTo>
                  <a:cubicBezTo>
                    <a:pt x="9198" y="826"/>
                    <a:pt x="9049" y="957"/>
                    <a:pt x="8966" y="1141"/>
                  </a:cubicBezTo>
                  <a:cubicBezTo>
                    <a:pt x="8807" y="1493"/>
                    <a:pt x="8971" y="1879"/>
                    <a:pt x="9393" y="2147"/>
                  </a:cubicBezTo>
                  <a:cubicBezTo>
                    <a:pt x="9456" y="2188"/>
                    <a:pt x="9518" y="2225"/>
                    <a:pt x="9582" y="2260"/>
                  </a:cubicBezTo>
                  <a:cubicBezTo>
                    <a:pt x="9556" y="2335"/>
                    <a:pt x="9522" y="2407"/>
                    <a:pt x="9478" y="2473"/>
                  </a:cubicBezTo>
                  <a:cubicBezTo>
                    <a:pt x="9392" y="2597"/>
                    <a:pt x="9252" y="2705"/>
                    <a:pt x="9048" y="2800"/>
                  </a:cubicBezTo>
                  <a:cubicBezTo>
                    <a:pt x="8757" y="2937"/>
                    <a:pt x="8442" y="3003"/>
                    <a:pt x="8128" y="3003"/>
                  </a:cubicBezTo>
                  <a:cubicBezTo>
                    <a:pt x="7591" y="3003"/>
                    <a:pt x="7057" y="2809"/>
                    <a:pt x="6649" y="2450"/>
                  </a:cubicBezTo>
                  <a:cubicBezTo>
                    <a:pt x="6664" y="2432"/>
                    <a:pt x="6678" y="2415"/>
                    <a:pt x="6692" y="2398"/>
                  </a:cubicBezTo>
                  <a:cubicBezTo>
                    <a:pt x="6860" y="2179"/>
                    <a:pt x="6948" y="1954"/>
                    <a:pt x="6953" y="1732"/>
                  </a:cubicBezTo>
                  <a:cubicBezTo>
                    <a:pt x="6963" y="1409"/>
                    <a:pt x="6777" y="1120"/>
                    <a:pt x="6514" y="1043"/>
                  </a:cubicBezTo>
                  <a:cubicBezTo>
                    <a:pt x="6467" y="1030"/>
                    <a:pt x="6419" y="1023"/>
                    <a:pt x="6371" y="1023"/>
                  </a:cubicBezTo>
                  <a:cubicBezTo>
                    <a:pt x="6245" y="1023"/>
                    <a:pt x="6118" y="1069"/>
                    <a:pt x="6007" y="1157"/>
                  </a:cubicBezTo>
                  <a:cubicBezTo>
                    <a:pt x="5824" y="1304"/>
                    <a:pt x="5712" y="1522"/>
                    <a:pt x="5696" y="1757"/>
                  </a:cubicBezTo>
                  <a:cubicBezTo>
                    <a:pt x="5685" y="1976"/>
                    <a:pt x="5745" y="2190"/>
                    <a:pt x="5881" y="2408"/>
                  </a:cubicBezTo>
                  <a:cubicBezTo>
                    <a:pt x="5759" y="2483"/>
                    <a:pt x="5630" y="2549"/>
                    <a:pt x="5498" y="2605"/>
                  </a:cubicBezTo>
                  <a:cubicBezTo>
                    <a:pt x="5086" y="2778"/>
                    <a:pt x="4650" y="2866"/>
                    <a:pt x="4221" y="2866"/>
                  </a:cubicBezTo>
                  <a:cubicBezTo>
                    <a:pt x="3940" y="2866"/>
                    <a:pt x="3662" y="2829"/>
                    <a:pt x="3396" y="2752"/>
                  </a:cubicBezTo>
                  <a:cubicBezTo>
                    <a:pt x="3169" y="2688"/>
                    <a:pt x="2977" y="2601"/>
                    <a:pt x="2819" y="2494"/>
                  </a:cubicBezTo>
                  <a:cubicBezTo>
                    <a:pt x="3083" y="2191"/>
                    <a:pt x="3193" y="1778"/>
                    <a:pt x="3098" y="1426"/>
                  </a:cubicBezTo>
                  <a:cubicBezTo>
                    <a:pt x="3063" y="1302"/>
                    <a:pt x="3002" y="1186"/>
                    <a:pt x="2916" y="1089"/>
                  </a:cubicBezTo>
                  <a:cubicBezTo>
                    <a:pt x="2802" y="957"/>
                    <a:pt x="2647" y="888"/>
                    <a:pt x="2483" y="888"/>
                  </a:cubicBezTo>
                  <a:cubicBezTo>
                    <a:pt x="2406" y="888"/>
                    <a:pt x="2326" y="904"/>
                    <a:pt x="2248" y="936"/>
                  </a:cubicBezTo>
                  <a:cubicBezTo>
                    <a:pt x="1997" y="1038"/>
                    <a:pt x="1823" y="1283"/>
                    <a:pt x="1804" y="1564"/>
                  </a:cubicBezTo>
                  <a:cubicBezTo>
                    <a:pt x="1787" y="1851"/>
                    <a:pt x="1851" y="2138"/>
                    <a:pt x="1987" y="2393"/>
                  </a:cubicBezTo>
                  <a:cubicBezTo>
                    <a:pt x="1932" y="2411"/>
                    <a:pt x="1873" y="2429"/>
                    <a:pt x="1811" y="2444"/>
                  </a:cubicBezTo>
                  <a:cubicBezTo>
                    <a:pt x="1648" y="2482"/>
                    <a:pt x="1481" y="2501"/>
                    <a:pt x="1315" y="2501"/>
                  </a:cubicBezTo>
                  <a:cubicBezTo>
                    <a:pt x="1005" y="2501"/>
                    <a:pt x="697" y="2435"/>
                    <a:pt x="412" y="2306"/>
                  </a:cubicBezTo>
                  <a:cubicBezTo>
                    <a:pt x="378" y="2290"/>
                    <a:pt x="343" y="2283"/>
                    <a:pt x="308" y="2283"/>
                  </a:cubicBezTo>
                  <a:cubicBezTo>
                    <a:pt x="205" y="2283"/>
                    <a:pt x="106" y="2348"/>
                    <a:pt x="61" y="2457"/>
                  </a:cubicBezTo>
                  <a:cubicBezTo>
                    <a:pt x="1" y="2601"/>
                    <a:pt x="59" y="2768"/>
                    <a:pt x="192" y="2829"/>
                  </a:cubicBezTo>
                  <a:cubicBezTo>
                    <a:pt x="368" y="2910"/>
                    <a:pt x="552" y="2971"/>
                    <a:pt x="742" y="3010"/>
                  </a:cubicBezTo>
                  <a:cubicBezTo>
                    <a:pt x="926" y="3049"/>
                    <a:pt x="1113" y="3069"/>
                    <a:pt x="1300" y="3069"/>
                  </a:cubicBezTo>
                  <a:cubicBezTo>
                    <a:pt x="1504" y="3069"/>
                    <a:pt x="1708" y="3045"/>
                    <a:pt x="1909" y="2999"/>
                  </a:cubicBezTo>
                  <a:cubicBezTo>
                    <a:pt x="2061" y="2963"/>
                    <a:pt x="2211" y="2911"/>
                    <a:pt x="2352" y="2842"/>
                  </a:cubicBezTo>
                  <a:cubicBezTo>
                    <a:pt x="2585" y="3045"/>
                    <a:pt x="2884" y="3199"/>
                    <a:pt x="3245" y="3302"/>
                  </a:cubicBezTo>
                  <a:cubicBezTo>
                    <a:pt x="3555" y="3391"/>
                    <a:pt x="3877" y="3435"/>
                    <a:pt x="4203" y="3435"/>
                  </a:cubicBezTo>
                  <a:cubicBezTo>
                    <a:pt x="4699" y="3435"/>
                    <a:pt x="5202" y="3333"/>
                    <a:pt x="5678" y="3132"/>
                  </a:cubicBezTo>
                  <a:cubicBezTo>
                    <a:pt x="5874" y="3052"/>
                    <a:pt x="6060" y="2950"/>
                    <a:pt x="6235" y="2830"/>
                  </a:cubicBezTo>
                  <a:cubicBezTo>
                    <a:pt x="6743" y="3310"/>
                    <a:pt x="7430" y="3569"/>
                    <a:pt x="8119" y="3569"/>
                  </a:cubicBezTo>
                  <a:cubicBezTo>
                    <a:pt x="8504" y="3569"/>
                    <a:pt x="8890" y="3488"/>
                    <a:pt x="9247" y="3320"/>
                  </a:cubicBezTo>
                  <a:cubicBezTo>
                    <a:pt x="9541" y="3181"/>
                    <a:pt x="9754" y="3012"/>
                    <a:pt x="9899" y="2801"/>
                  </a:cubicBezTo>
                  <a:cubicBezTo>
                    <a:pt x="9966" y="2702"/>
                    <a:pt x="10021" y="2595"/>
                    <a:pt x="10063" y="2482"/>
                  </a:cubicBezTo>
                  <a:cubicBezTo>
                    <a:pt x="10366" y="2595"/>
                    <a:pt x="10669" y="2653"/>
                    <a:pt x="10962" y="2653"/>
                  </a:cubicBezTo>
                  <a:cubicBezTo>
                    <a:pt x="10992" y="2653"/>
                    <a:pt x="11021" y="2652"/>
                    <a:pt x="11049" y="2651"/>
                  </a:cubicBezTo>
                  <a:cubicBezTo>
                    <a:pt x="11675" y="2628"/>
                    <a:pt x="12253" y="2335"/>
                    <a:pt x="12616" y="1861"/>
                  </a:cubicBezTo>
                  <a:cubicBezTo>
                    <a:pt x="12855" y="1943"/>
                    <a:pt x="13103" y="2012"/>
                    <a:pt x="13369" y="2037"/>
                  </a:cubicBezTo>
                  <a:cubicBezTo>
                    <a:pt x="13436" y="2044"/>
                    <a:pt x="13503" y="2047"/>
                    <a:pt x="13568" y="2047"/>
                  </a:cubicBezTo>
                  <a:cubicBezTo>
                    <a:pt x="13981" y="2047"/>
                    <a:pt x="14357" y="1922"/>
                    <a:pt x="14644" y="1686"/>
                  </a:cubicBezTo>
                  <a:cubicBezTo>
                    <a:pt x="14761" y="1587"/>
                    <a:pt x="14785" y="1415"/>
                    <a:pt x="14700" y="1288"/>
                  </a:cubicBezTo>
                  <a:cubicBezTo>
                    <a:pt x="14651" y="1217"/>
                    <a:pt x="14572" y="1180"/>
                    <a:pt x="14493" y="1180"/>
                  </a:cubicBezTo>
                  <a:cubicBezTo>
                    <a:pt x="14436" y="1180"/>
                    <a:pt x="14377" y="1199"/>
                    <a:pt x="14330" y="1240"/>
                  </a:cubicBezTo>
                  <a:cubicBezTo>
                    <a:pt x="14140" y="1397"/>
                    <a:pt x="13880" y="1479"/>
                    <a:pt x="13586" y="1479"/>
                  </a:cubicBezTo>
                  <a:cubicBezTo>
                    <a:pt x="13536" y="1479"/>
                    <a:pt x="13485" y="1477"/>
                    <a:pt x="13432" y="1472"/>
                  </a:cubicBezTo>
                  <a:cubicBezTo>
                    <a:pt x="13249" y="1453"/>
                    <a:pt x="13067" y="1408"/>
                    <a:pt x="12887" y="1350"/>
                  </a:cubicBezTo>
                  <a:cubicBezTo>
                    <a:pt x="12963" y="1111"/>
                    <a:pt x="12975" y="867"/>
                    <a:pt x="12915" y="645"/>
                  </a:cubicBezTo>
                  <a:cubicBezTo>
                    <a:pt x="12852" y="412"/>
                    <a:pt x="12692" y="206"/>
                    <a:pt x="12487" y="94"/>
                  </a:cubicBezTo>
                  <a:cubicBezTo>
                    <a:pt x="12376" y="32"/>
                    <a:pt x="12257" y="1"/>
                    <a:pt x="1214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2">
              <a:extLst>
                <a:ext uri="{FF2B5EF4-FFF2-40B4-BE49-F238E27FC236}">
                  <a16:creationId xmlns:a16="http://schemas.microsoft.com/office/drawing/2014/main" id="{7481854F-4A31-5B19-CF3F-54CB125096E5}"/>
                </a:ext>
              </a:extLst>
            </p:cNvPr>
            <p:cNvSpPr/>
            <p:nvPr/>
          </p:nvSpPr>
          <p:spPr>
            <a:xfrm>
              <a:off x="3041775" y="1730800"/>
              <a:ext cx="369350" cy="55600"/>
            </a:xfrm>
            <a:custGeom>
              <a:avLst/>
              <a:gdLst/>
              <a:ahLst/>
              <a:cxnLst/>
              <a:rect l="l" t="t" r="r" b="b"/>
              <a:pathLst>
                <a:path w="14774" h="2224" extrusionOk="0">
                  <a:moveTo>
                    <a:pt x="14726" y="1"/>
                  </a:moveTo>
                  <a:cubicBezTo>
                    <a:pt x="14721" y="5"/>
                    <a:pt x="14719" y="11"/>
                    <a:pt x="14713" y="16"/>
                  </a:cubicBezTo>
                  <a:cubicBezTo>
                    <a:pt x="14427" y="252"/>
                    <a:pt x="14051" y="376"/>
                    <a:pt x="13637" y="376"/>
                  </a:cubicBezTo>
                  <a:cubicBezTo>
                    <a:pt x="13572" y="376"/>
                    <a:pt x="13505" y="373"/>
                    <a:pt x="13438" y="367"/>
                  </a:cubicBezTo>
                  <a:cubicBezTo>
                    <a:pt x="13174" y="341"/>
                    <a:pt x="12924" y="273"/>
                    <a:pt x="12685" y="191"/>
                  </a:cubicBezTo>
                  <a:cubicBezTo>
                    <a:pt x="12323" y="665"/>
                    <a:pt x="11745" y="958"/>
                    <a:pt x="11120" y="981"/>
                  </a:cubicBezTo>
                  <a:cubicBezTo>
                    <a:pt x="11091" y="982"/>
                    <a:pt x="11062" y="983"/>
                    <a:pt x="11032" y="983"/>
                  </a:cubicBezTo>
                  <a:cubicBezTo>
                    <a:pt x="10738" y="983"/>
                    <a:pt x="10435" y="924"/>
                    <a:pt x="10132" y="812"/>
                  </a:cubicBezTo>
                  <a:cubicBezTo>
                    <a:pt x="10090" y="925"/>
                    <a:pt x="10035" y="1032"/>
                    <a:pt x="9969" y="1130"/>
                  </a:cubicBezTo>
                  <a:cubicBezTo>
                    <a:pt x="9825" y="1341"/>
                    <a:pt x="9610" y="1510"/>
                    <a:pt x="9316" y="1649"/>
                  </a:cubicBezTo>
                  <a:cubicBezTo>
                    <a:pt x="8959" y="1817"/>
                    <a:pt x="8573" y="1898"/>
                    <a:pt x="8188" y="1898"/>
                  </a:cubicBezTo>
                  <a:cubicBezTo>
                    <a:pt x="7499" y="1898"/>
                    <a:pt x="6813" y="1639"/>
                    <a:pt x="6304" y="1159"/>
                  </a:cubicBezTo>
                  <a:cubicBezTo>
                    <a:pt x="6130" y="1280"/>
                    <a:pt x="5943" y="1382"/>
                    <a:pt x="5747" y="1462"/>
                  </a:cubicBezTo>
                  <a:cubicBezTo>
                    <a:pt x="5271" y="1662"/>
                    <a:pt x="4768" y="1764"/>
                    <a:pt x="4272" y="1764"/>
                  </a:cubicBezTo>
                  <a:cubicBezTo>
                    <a:pt x="3947" y="1764"/>
                    <a:pt x="3624" y="1720"/>
                    <a:pt x="3314" y="1632"/>
                  </a:cubicBezTo>
                  <a:cubicBezTo>
                    <a:pt x="2953" y="1529"/>
                    <a:pt x="2655" y="1375"/>
                    <a:pt x="2422" y="1172"/>
                  </a:cubicBezTo>
                  <a:cubicBezTo>
                    <a:pt x="2280" y="1241"/>
                    <a:pt x="2132" y="1294"/>
                    <a:pt x="1978" y="1328"/>
                  </a:cubicBezTo>
                  <a:cubicBezTo>
                    <a:pt x="1777" y="1375"/>
                    <a:pt x="1572" y="1399"/>
                    <a:pt x="1367" y="1399"/>
                  </a:cubicBezTo>
                  <a:cubicBezTo>
                    <a:pt x="1181" y="1399"/>
                    <a:pt x="994" y="1379"/>
                    <a:pt x="811" y="1340"/>
                  </a:cubicBezTo>
                  <a:cubicBezTo>
                    <a:pt x="621" y="1300"/>
                    <a:pt x="437" y="1239"/>
                    <a:pt x="261" y="1158"/>
                  </a:cubicBezTo>
                  <a:cubicBezTo>
                    <a:pt x="199" y="1129"/>
                    <a:pt x="153" y="1078"/>
                    <a:pt x="129" y="1014"/>
                  </a:cubicBezTo>
                  <a:cubicBezTo>
                    <a:pt x="100" y="1042"/>
                    <a:pt x="78" y="1075"/>
                    <a:pt x="62" y="1112"/>
                  </a:cubicBezTo>
                  <a:cubicBezTo>
                    <a:pt x="0" y="1256"/>
                    <a:pt x="59" y="1422"/>
                    <a:pt x="192" y="1484"/>
                  </a:cubicBezTo>
                  <a:cubicBezTo>
                    <a:pt x="369" y="1565"/>
                    <a:pt x="553" y="1625"/>
                    <a:pt x="743" y="1665"/>
                  </a:cubicBezTo>
                  <a:cubicBezTo>
                    <a:pt x="926" y="1704"/>
                    <a:pt x="1112" y="1723"/>
                    <a:pt x="1299" y="1723"/>
                  </a:cubicBezTo>
                  <a:cubicBezTo>
                    <a:pt x="1504" y="1723"/>
                    <a:pt x="1708" y="1700"/>
                    <a:pt x="1909" y="1653"/>
                  </a:cubicBezTo>
                  <a:cubicBezTo>
                    <a:pt x="2062" y="1618"/>
                    <a:pt x="2212" y="1566"/>
                    <a:pt x="2353" y="1497"/>
                  </a:cubicBezTo>
                  <a:cubicBezTo>
                    <a:pt x="2586" y="1700"/>
                    <a:pt x="2885" y="1854"/>
                    <a:pt x="3246" y="1956"/>
                  </a:cubicBezTo>
                  <a:cubicBezTo>
                    <a:pt x="3556" y="2045"/>
                    <a:pt x="3880" y="2089"/>
                    <a:pt x="4206" y="2089"/>
                  </a:cubicBezTo>
                  <a:cubicBezTo>
                    <a:pt x="4701" y="2089"/>
                    <a:pt x="5204" y="1987"/>
                    <a:pt x="5679" y="1787"/>
                  </a:cubicBezTo>
                  <a:cubicBezTo>
                    <a:pt x="5874" y="1706"/>
                    <a:pt x="6062" y="1605"/>
                    <a:pt x="6236" y="1485"/>
                  </a:cubicBezTo>
                  <a:cubicBezTo>
                    <a:pt x="6744" y="1965"/>
                    <a:pt x="7430" y="2223"/>
                    <a:pt x="8120" y="2223"/>
                  </a:cubicBezTo>
                  <a:cubicBezTo>
                    <a:pt x="8505" y="2223"/>
                    <a:pt x="8891" y="2142"/>
                    <a:pt x="9248" y="1975"/>
                  </a:cubicBezTo>
                  <a:cubicBezTo>
                    <a:pt x="9542" y="1836"/>
                    <a:pt x="9755" y="1667"/>
                    <a:pt x="9900" y="1456"/>
                  </a:cubicBezTo>
                  <a:cubicBezTo>
                    <a:pt x="9967" y="1357"/>
                    <a:pt x="10021" y="1250"/>
                    <a:pt x="10063" y="1137"/>
                  </a:cubicBezTo>
                  <a:cubicBezTo>
                    <a:pt x="10369" y="1251"/>
                    <a:pt x="10674" y="1308"/>
                    <a:pt x="10969" y="1308"/>
                  </a:cubicBezTo>
                  <a:cubicBezTo>
                    <a:pt x="10996" y="1308"/>
                    <a:pt x="11023" y="1307"/>
                    <a:pt x="11050" y="1306"/>
                  </a:cubicBezTo>
                  <a:cubicBezTo>
                    <a:pt x="11676" y="1283"/>
                    <a:pt x="12254" y="989"/>
                    <a:pt x="12616" y="516"/>
                  </a:cubicBezTo>
                  <a:cubicBezTo>
                    <a:pt x="12856" y="599"/>
                    <a:pt x="13105" y="667"/>
                    <a:pt x="13369" y="692"/>
                  </a:cubicBezTo>
                  <a:cubicBezTo>
                    <a:pt x="13437" y="699"/>
                    <a:pt x="13503" y="702"/>
                    <a:pt x="13569" y="702"/>
                  </a:cubicBezTo>
                  <a:cubicBezTo>
                    <a:pt x="13982" y="702"/>
                    <a:pt x="14359" y="577"/>
                    <a:pt x="14645" y="341"/>
                  </a:cubicBezTo>
                  <a:cubicBezTo>
                    <a:pt x="14745" y="258"/>
                    <a:pt x="14773" y="117"/>
                    <a:pt x="14726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2">
              <a:extLst>
                <a:ext uri="{FF2B5EF4-FFF2-40B4-BE49-F238E27FC236}">
                  <a16:creationId xmlns:a16="http://schemas.microsoft.com/office/drawing/2014/main" id="{7DDEFF07-6B2F-05D3-3A6E-E77E029C6F9B}"/>
                </a:ext>
              </a:extLst>
            </p:cNvPr>
            <p:cNvSpPr/>
            <p:nvPr/>
          </p:nvSpPr>
          <p:spPr>
            <a:xfrm>
              <a:off x="3330375" y="1777750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8" y="1"/>
                  </a:moveTo>
                  <a:cubicBezTo>
                    <a:pt x="90" y="1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70" y="400"/>
                    <a:pt x="468" y="320"/>
                    <a:pt x="468" y="200"/>
                  </a:cubicBezTo>
                  <a:cubicBezTo>
                    <a:pt x="468" y="90"/>
                    <a:pt x="378" y="1"/>
                    <a:pt x="268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2">
              <a:extLst>
                <a:ext uri="{FF2B5EF4-FFF2-40B4-BE49-F238E27FC236}">
                  <a16:creationId xmlns:a16="http://schemas.microsoft.com/office/drawing/2014/main" id="{0102CBFB-9A41-BBA3-284C-343D3A5A01F3}"/>
                </a:ext>
              </a:extLst>
            </p:cNvPr>
            <p:cNvSpPr/>
            <p:nvPr/>
          </p:nvSpPr>
          <p:spPr>
            <a:xfrm>
              <a:off x="3303325" y="1687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9" y="0"/>
                  </a:moveTo>
                  <a:cubicBezTo>
                    <a:pt x="269" y="0"/>
                    <a:pt x="268" y="0"/>
                    <a:pt x="267" y="0"/>
                  </a:cubicBezTo>
                  <a:cubicBezTo>
                    <a:pt x="90" y="0"/>
                    <a:pt x="1" y="216"/>
                    <a:pt x="127" y="341"/>
                  </a:cubicBezTo>
                  <a:cubicBezTo>
                    <a:pt x="168" y="381"/>
                    <a:pt x="218" y="400"/>
                    <a:pt x="267" y="400"/>
                  </a:cubicBezTo>
                  <a:cubicBezTo>
                    <a:pt x="369" y="400"/>
                    <a:pt x="468" y="319"/>
                    <a:pt x="468" y="199"/>
                  </a:cubicBezTo>
                  <a:cubicBezTo>
                    <a:pt x="468" y="89"/>
                    <a:pt x="378" y="0"/>
                    <a:pt x="269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2">
              <a:extLst>
                <a:ext uri="{FF2B5EF4-FFF2-40B4-BE49-F238E27FC236}">
                  <a16:creationId xmlns:a16="http://schemas.microsoft.com/office/drawing/2014/main" id="{41B3F7D2-4FA9-EC7D-7207-DA0EBEE0F0C7}"/>
                </a:ext>
              </a:extLst>
            </p:cNvPr>
            <p:cNvSpPr/>
            <p:nvPr/>
          </p:nvSpPr>
          <p:spPr>
            <a:xfrm>
              <a:off x="3218300" y="1434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70" y="0"/>
                  </a:moveTo>
                  <a:cubicBezTo>
                    <a:pt x="270" y="0"/>
                    <a:pt x="269" y="0"/>
                    <a:pt x="268" y="0"/>
                  </a:cubicBezTo>
                  <a:cubicBezTo>
                    <a:pt x="90" y="0"/>
                    <a:pt x="1" y="215"/>
                    <a:pt x="127" y="341"/>
                  </a:cubicBezTo>
                  <a:cubicBezTo>
                    <a:pt x="168" y="381"/>
                    <a:pt x="218" y="399"/>
                    <a:pt x="267" y="399"/>
                  </a:cubicBezTo>
                  <a:cubicBezTo>
                    <a:pt x="369" y="399"/>
                    <a:pt x="468" y="320"/>
                    <a:pt x="468" y="200"/>
                  </a:cubicBezTo>
                  <a:cubicBezTo>
                    <a:pt x="468" y="89"/>
                    <a:pt x="380" y="0"/>
                    <a:pt x="270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2">
              <a:extLst>
                <a:ext uri="{FF2B5EF4-FFF2-40B4-BE49-F238E27FC236}">
                  <a16:creationId xmlns:a16="http://schemas.microsoft.com/office/drawing/2014/main" id="{C75979B2-0AEC-28A6-686E-F6D4B80CFA1C}"/>
                </a:ext>
              </a:extLst>
            </p:cNvPr>
            <p:cNvSpPr/>
            <p:nvPr/>
          </p:nvSpPr>
          <p:spPr>
            <a:xfrm>
              <a:off x="3259925" y="1484875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7" y="1"/>
                  </a:moveTo>
                  <a:cubicBezTo>
                    <a:pt x="90" y="1"/>
                    <a:pt x="0" y="216"/>
                    <a:pt x="127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8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2">
              <a:extLst>
                <a:ext uri="{FF2B5EF4-FFF2-40B4-BE49-F238E27FC236}">
                  <a16:creationId xmlns:a16="http://schemas.microsoft.com/office/drawing/2014/main" id="{C31FD721-715C-B194-72DD-432BBD32515C}"/>
                </a:ext>
              </a:extLst>
            </p:cNvPr>
            <p:cNvSpPr/>
            <p:nvPr/>
          </p:nvSpPr>
          <p:spPr>
            <a:xfrm>
              <a:off x="3133925" y="17933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1"/>
                  </a:moveTo>
                  <a:cubicBezTo>
                    <a:pt x="89" y="1"/>
                    <a:pt x="0" y="216"/>
                    <a:pt x="126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9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2">
              <a:extLst>
                <a:ext uri="{FF2B5EF4-FFF2-40B4-BE49-F238E27FC236}">
                  <a16:creationId xmlns:a16="http://schemas.microsoft.com/office/drawing/2014/main" id="{1C9D2DC6-7599-DAD9-8AD4-6AB254A546E2}"/>
                </a:ext>
              </a:extLst>
            </p:cNvPr>
            <p:cNvSpPr/>
            <p:nvPr/>
          </p:nvSpPr>
          <p:spPr>
            <a:xfrm>
              <a:off x="3150050" y="180207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8" y="1"/>
                  </a:moveTo>
                  <a:cubicBezTo>
                    <a:pt x="90" y="1"/>
                    <a:pt x="0" y="216"/>
                    <a:pt x="127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9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8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2">
              <a:extLst>
                <a:ext uri="{FF2B5EF4-FFF2-40B4-BE49-F238E27FC236}">
                  <a16:creationId xmlns:a16="http://schemas.microsoft.com/office/drawing/2014/main" id="{48A669E2-BD15-BB0C-CF59-1166D224C4A6}"/>
                </a:ext>
              </a:extLst>
            </p:cNvPr>
            <p:cNvSpPr/>
            <p:nvPr/>
          </p:nvSpPr>
          <p:spPr>
            <a:xfrm>
              <a:off x="3318450" y="1577975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7" y="1"/>
                  </a:moveTo>
                  <a:cubicBezTo>
                    <a:pt x="90" y="1"/>
                    <a:pt x="1" y="216"/>
                    <a:pt x="127" y="343"/>
                  </a:cubicBezTo>
                  <a:cubicBezTo>
                    <a:pt x="167" y="383"/>
                    <a:pt x="217" y="401"/>
                    <a:pt x="266" y="401"/>
                  </a:cubicBezTo>
                  <a:cubicBezTo>
                    <a:pt x="369" y="401"/>
                    <a:pt x="467" y="321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2">
              <a:extLst>
                <a:ext uri="{FF2B5EF4-FFF2-40B4-BE49-F238E27FC236}">
                  <a16:creationId xmlns:a16="http://schemas.microsoft.com/office/drawing/2014/main" id="{9F0D4130-B343-DE36-130B-6E225C276AE5}"/>
                </a:ext>
              </a:extLst>
            </p:cNvPr>
            <p:cNvSpPr/>
            <p:nvPr/>
          </p:nvSpPr>
          <p:spPr>
            <a:xfrm>
              <a:off x="3139875" y="1668225"/>
              <a:ext cx="11725" cy="10025"/>
            </a:xfrm>
            <a:custGeom>
              <a:avLst/>
              <a:gdLst/>
              <a:ahLst/>
              <a:cxnLst/>
              <a:rect l="l" t="t" r="r" b="b"/>
              <a:pathLst>
                <a:path w="469" h="401" extrusionOk="0">
                  <a:moveTo>
                    <a:pt x="268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70" y="400"/>
                    <a:pt x="468" y="320"/>
                    <a:pt x="468" y="200"/>
                  </a:cubicBezTo>
                  <a:cubicBezTo>
                    <a:pt x="468" y="90"/>
                    <a:pt x="378" y="0"/>
                    <a:pt x="268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2">
              <a:extLst>
                <a:ext uri="{FF2B5EF4-FFF2-40B4-BE49-F238E27FC236}">
                  <a16:creationId xmlns:a16="http://schemas.microsoft.com/office/drawing/2014/main" id="{B453A87B-7E2C-107B-8E2F-7545601C2880}"/>
                </a:ext>
              </a:extLst>
            </p:cNvPr>
            <p:cNvSpPr/>
            <p:nvPr/>
          </p:nvSpPr>
          <p:spPr>
            <a:xfrm>
              <a:off x="3413750" y="1783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9" y="0"/>
                  </a:moveTo>
                  <a:cubicBezTo>
                    <a:pt x="269" y="0"/>
                    <a:pt x="268" y="0"/>
                    <a:pt x="267" y="0"/>
                  </a:cubicBezTo>
                  <a:cubicBezTo>
                    <a:pt x="90" y="0"/>
                    <a:pt x="1" y="215"/>
                    <a:pt x="127" y="341"/>
                  </a:cubicBezTo>
                  <a:cubicBezTo>
                    <a:pt x="167" y="381"/>
                    <a:pt x="217" y="399"/>
                    <a:pt x="266" y="399"/>
                  </a:cubicBezTo>
                  <a:cubicBezTo>
                    <a:pt x="369" y="399"/>
                    <a:pt x="468" y="320"/>
                    <a:pt x="468" y="200"/>
                  </a:cubicBezTo>
                  <a:cubicBezTo>
                    <a:pt x="467" y="89"/>
                    <a:pt x="378" y="0"/>
                    <a:pt x="269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2">
              <a:extLst>
                <a:ext uri="{FF2B5EF4-FFF2-40B4-BE49-F238E27FC236}">
                  <a16:creationId xmlns:a16="http://schemas.microsoft.com/office/drawing/2014/main" id="{87FE31B2-82EC-AD79-F0DD-1FB37FFEC458}"/>
                </a:ext>
              </a:extLst>
            </p:cNvPr>
            <p:cNvSpPr/>
            <p:nvPr/>
          </p:nvSpPr>
          <p:spPr>
            <a:xfrm>
              <a:off x="3248825" y="17983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7" y="381"/>
                    <a:pt x="217" y="400"/>
                    <a:pt x="266" y="400"/>
                  </a:cubicBezTo>
                  <a:cubicBezTo>
                    <a:pt x="369" y="400"/>
                    <a:pt x="468" y="319"/>
                    <a:pt x="468" y="199"/>
                  </a:cubicBezTo>
                  <a:cubicBezTo>
                    <a:pt x="468" y="89"/>
                    <a:pt x="377" y="0"/>
                    <a:pt x="26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2">
              <a:extLst>
                <a:ext uri="{FF2B5EF4-FFF2-40B4-BE49-F238E27FC236}">
                  <a16:creationId xmlns:a16="http://schemas.microsoft.com/office/drawing/2014/main" id="{A733DF9B-98F1-935C-7FBE-A00FE7E48AC6}"/>
                </a:ext>
              </a:extLst>
            </p:cNvPr>
            <p:cNvSpPr/>
            <p:nvPr/>
          </p:nvSpPr>
          <p:spPr>
            <a:xfrm>
              <a:off x="3200275" y="1587400"/>
              <a:ext cx="11675" cy="10000"/>
            </a:xfrm>
            <a:custGeom>
              <a:avLst/>
              <a:gdLst/>
              <a:ahLst/>
              <a:cxnLst/>
              <a:rect l="l" t="t" r="r" b="b"/>
              <a:pathLst>
                <a:path w="467" h="400" extrusionOk="0">
                  <a:moveTo>
                    <a:pt x="270" y="0"/>
                  </a:moveTo>
                  <a:cubicBezTo>
                    <a:pt x="269" y="0"/>
                    <a:pt x="268" y="0"/>
                    <a:pt x="268" y="0"/>
                  </a:cubicBezTo>
                  <a:cubicBezTo>
                    <a:pt x="89" y="0"/>
                    <a:pt x="0" y="215"/>
                    <a:pt x="126" y="341"/>
                  </a:cubicBezTo>
                  <a:cubicBezTo>
                    <a:pt x="167" y="381"/>
                    <a:pt x="217" y="399"/>
                    <a:pt x="266" y="399"/>
                  </a:cubicBezTo>
                  <a:cubicBezTo>
                    <a:pt x="369" y="399"/>
                    <a:pt x="467" y="320"/>
                    <a:pt x="467" y="200"/>
                  </a:cubicBezTo>
                  <a:cubicBezTo>
                    <a:pt x="467" y="89"/>
                    <a:pt x="379" y="0"/>
                    <a:pt x="270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2">
              <a:extLst>
                <a:ext uri="{FF2B5EF4-FFF2-40B4-BE49-F238E27FC236}">
                  <a16:creationId xmlns:a16="http://schemas.microsoft.com/office/drawing/2014/main" id="{309F1D85-9A19-779C-F727-96F7D1589C64}"/>
                </a:ext>
              </a:extLst>
            </p:cNvPr>
            <p:cNvSpPr/>
            <p:nvPr/>
          </p:nvSpPr>
          <p:spPr>
            <a:xfrm>
              <a:off x="3213325" y="15994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69" y="400"/>
                    <a:pt x="467" y="320"/>
                    <a:pt x="467" y="199"/>
                  </a:cubicBezTo>
                  <a:cubicBezTo>
                    <a:pt x="467" y="89"/>
                    <a:pt x="377" y="0"/>
                    <a:pt x="26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2">
              <a:extLst>
                <a:ext uri="{FF2B5EF4-FFF2-40B4-BE49-F238E27FC236}">
                  <a16:creationId xmlns:a16="http://schemas.microsoft.com/office/drawing/2014/main" id="{F1AD83BD-8809-99F0-CA63-5358E68E168D}"/>
                </a:ext>
              </a:extLst>
            </p:cNvPr>
            <p:cNvSpPr/>
            <p:nvPr/>
          </p:nvSpPr>
          <p:spPr>
            <a:xfrm>
              <a:off x="3222650" y="1362675"/>
              <a:ext cx="31700" cy="36075"/>
            </a:xfrm>
            <a:custGeom>
              <a:avLst/>
              <a:gdLst/>
              <a:ahLst/>
              <a:cxnLst/>
              <a:rect l="l" t="t" r="r" b="b"/>
              <a:pathLst>
                <a:path w="1268" h="1443" extrusionOk="0">
                  <a:moveTo>
                    <a:pt x="634" y="1"/>
                  </a:moveTo>
                  <a:cubicBezTo>
                    <a:pt x="607" y="1"/>
                    <a:pt x="580" y="18"/>
                    <a:pt x="567" y="52"/>
                  </a:cubicBezTo>
                  <a:lnTo>
                    <a:pt x="464" y="311"/>
                  </a:lnTo>
                  <a:cubicBezTo>
                    <a:pt x="435" y="380"/>
                    <a:pt x="382" y="429"/>
                    <a:pt x="319" y="439"/>
                  </a:cubicBezTo>
                  <a:lnTo>
                    <a:pt x="87" y="481"/>
                  </a:lnTo>
                  <a:cubicBezTo>
                    <a:pt x="26" y="492"/>
                    <a:pt x="1" y="586"/>
                    <a:pt x="46" y="641"/>
                  </a:cubicBezTo>
                  <a:lnTo>
                    <a:pt x="214" y="841"/>
                  </a:lnTo>
                  <a:cubicBezTo>
                    <a:pt x="260" y="900"/>
                    <a:pt x="280" y="975"/>
                    <a:pt x="268" y="1050"/>
                  </a:cubicBezTo>
                  <a:lnTo>
                    <a:pt x="229" y="1333"/>
                  </a:lnTo>
                  <a:cubicBezTo>
                    <a:pt x="220" y="1393"/>
                    <a:pt x="260" y="1443"/>
                    <a:pt x="304" y="1443"/>
                  </a:cubicBezTo>
                  <a:cubicBezTo>
                    <a:pt x="315" y="1443"/>
                    <a:pt x="327" y="1439"/>
                    <a:pt x="339" y="1432"/>
                  </a:cubicBezTo>
                  <a:lnTo>
                    <a:pt x="546" y="1298"/>
                  </a:lnTo>
                  <a:cubicBezTo>
                    <a:pt x="573" y="1280"/>
                    <a:pt x="604" y="1271"/>
                    <a:pt x="635" y="1271"/>
                  </a:cubicBezTo>
                  <a:cubicBezTo>
                    <a:pt x="666" y="1271"/>
                    <a:pt x="697" y="1280"/>
                    <a:pt x="723" y="1298"/>
                  </a:cubicBezTo>
                  <a:lnTo>
                    <a:pt x="931" y="1432"/>
                  </a:lnTo>
                  <a:cubicBezTo>
                    <a:pt x="942" y="1439"/>
                    <a:pt x="954" y="1443"/>
                    <a:pt x="966" y="1443"/>
                  </a:cubicBezTo>
                  <a:cubicBezTo>
                    <a:pt x="1010" y="1443"/>
                    <a:pt x="1049" y="1393"/>
                    <a:pt x="1040" y="1333"/>
                  </a:cubicBezTo>
                  <a:lnTo>
                    <a:pt x="1000" y="1050"/>
                  </a:lnTo>
                  <a:cubicBezTo>
                    <a:pt x="990" y="975"/>
                    <a:pt x="1010" y="900"/>
                    <a:pt x="1056" y="841"/>
                  </a:cubicBezTo>
                  <a:lnTo>
                    <a:pt x="1223" y="641"/>
                  </a:lnTo>
                  <a:cubicBezTo>
                    <a:pt x="1268" y="586"/>
                    <a:pt x="1244" y="492"/>
                    <a:pt x="1181" y="481"/>
                  </a:cubicBezTo>
                  <a:lnTo>
                    <a:pt x="949" y="439"/>
                  </a:lnTo>
                  <a:cubicBezTo>
                    <a:pt x="887" y="429"/>
                    <a:pt x="833" y="380"/>
                    <a:pt x="806" y="311"/>
                  </a:cubicBezTo>
                  <a:lnTo>
                    <a:pt x="703" y="52"/>
                  </a:lnTo>
                  <a:cubicBezTo>
                    <a:pt x="689" y="18"/>
                    <a:pt x="661" y="1"/>
                    <a:pt x="634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2">
              <a:extLst>
                <a:ext uri="{FF2B5EF4-FFF2-40B4-BE49-F238E27FC236}">
                  <a16:creationId xmlns:a16="http://schemas.microsoft.com/office/drawing/2014/main" id="{1F3D098F-D36D-7360-E00D-A9A7D9F0D75E}"/>
                </a:ext>
              </a:extLst>
            </p:cNvPr>
            <p:cNvSpPr/>
            <p:nvPr/>
          </p:nvSpPr>
          <p:spPr>
            <a:xfrm>
              <a:off x="3222700" y="1374775"/>
              <a:ext cx="6950" cy="11050"/>
            </a:xfrm>
            <a:custGeom>
              <a:avLst/>
              <a:gdLst/>
              <a:ahLst/>
              <a:cxnLst/>
              <a:rect l="l" t="t" r="r" b="b"/>
              <a:pathLst>
                <a:path w="278" h="442" extrusionOk="0">
                  <a:moveTo>
                    <a:pt x="80" y="0"/>
                  </a:moveTo>
                  <a:cubicBezTo>
                    <a:pt x="23" y="18"/>
                    <a:pt x="1" y="105"/>
                    <a:pt x="44" y="156"/>
                  </a:cubicBezTo>
                  <a:lnTo>
                    <a:pt x="211" y="357"/>
                  </a:lnTo>
                  <a:cubicBezTo>
                    <a:pt x="231" y="381"/>
                    <a:pt x="246" y="412"/>
                    <a:pt x="256" y="442"/>
                  </a:cubicBezTo>
                  <a:lnTo>
                    <a:pt x="266" y="366"/>
                  </a:lnTo>
                  <a:cubicBezTo>
                    <a:pt x="278" y="292"/>
                    <a:pt x="257" y="217"/>
                    <a:pt x="211" y="158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2">
              <a:extLst>
                <a:ext uri="{FF2B5EF4-FFF2-40B4-BE49-F238E27FC236}">
                  <a16:creationId xmlns:a16="http://schemas.microsoft.com/office/drawing/2014/main" id="{4E372F6B-C3BD-BBC0-8A03-157C0B616CA2}"/>
                </a:ext>
              </a:extLst>
            </p:cNvPr>
            <p:cNvSpPr/>
            <p:nvPr/>
          </p:nvSpPr>
          <p:spPr>
            <a:xfrm>
              <a:off x="3228150" y="1389450"/>
              <a:ext cx="20700" cy="9275"/>
            </a:xfrm>
            <a:custGeom>
              <a:avLst/>
              <a:gdLst/>
              <a:ahLst/>
              <a:cxnLst/>
              <a:rect l="l" t="t" r="r" b="b"/>
              <a:pathLst>
                <a:path w="828" h="371" extrusionOk="0">
                  <a:moveTo>
                    <a:pt x="414" y="0"/>
                  </a:moveTo>
                  <a:cubicBezTo>
                    <a:pt x="383" y="0"/>
                    <a:pt x="352" y="9"/>
                    <a:pt x="325" y="27"/>
                  </a:cubicBezTo>
                  <a:lnTo>
                    <a:pt x="119" y="162"/>
                  </a:lnTo>
                  <a:cubicBezTo>
                    <a:pt x="108" y="169"/>
                    <a:pt x="97" y="172"/>
                    <a:pt x="86" y="172"/>
                  </a:cubicBezTo>
                  <a:cubicBezTo>
                    <a:pt x="62" y="172"/>
                    <a:pt x="40" y="157"/>
                    <a:pt x="26" y="135"/>
                  </a:cubicBezTo>
                  <a:lnTo>
                    <a:pt x="9" y="261"/>
                  </a:lnTo>
                  <a:cubicBezTo>
                    <a:pt x="0" y="322"/>
                    <a:pt x="39" y="371"/>
                    <a:pt x="84" y="371"/>
                  </a:cubicBezTo>
                  <a:cubicBezTo>
                    <a:pt x="95" y="371"/>
                    <a:pt x="107" y="367"/>
                    <a:pt x="119" y="360"/>
                  </a:cubicBezTo>
                  <a:lnTo>
                    <a:pt x="325" y="227"/>
                  </a:lnTo>
                  <a:cubicBezTo>
                    <a:pt x="352" y="208"/>
                    <a:pt x="383" y="199"/>
                    <a:pt x="414" y="199"/>
                  </a:cubicBezTo>
                  <a:cubicBezTo>
                    <a:pt x="445" y="199"/>
                    <a:pt x="476" y="208"/>
                    <a:pt x="503" y="227"/>
                  </a:cubicBezTo>
                  <a:lnTo>
                    <a:pt x="710" y="360"/>
                  </a:lnTo>
                  <a:cubicBezTo>
                    <a:pt x="721" y="367"/>
                    <a:pt x="733" y="371"/>
                    <a:pt x="745" y="371"/>
                  </a:cubicBezTo>
                  <a:cubicBezTo>
                    <a:pt x="789" y="371"/>
                    <a:pt x="828" y="322"/>
                    <a:pt x="820" y="261"/>
                  </a:cubicBezTo>
                  <a:lnTo>
                    <a:pt x="802" y="135"/>
                  </a:lnTo>
                  <a:cubicBezTo>
                    <a:pt x="788" y="157"/>
                    <a:pt x="767" y="172"/>
                    <a:pt x="743" y="172"/>
                  </a:cubicBezTo>
                  <a:cubicBezTo>
                    <a:pt x="732" y="172"/>
                    <a:pt x="721" y="169"/>
                    <a:pt x="710" y="162"/>
                  </a:cubicBezTo>
                  <a:lnTo>
                    <a:pt x="503" y="27"/>
                  </a:lnTo>
                  <a:cubicBezTo>
                    <a:pt x="476" y="9"/>
                    <a:pt x="445" y="0"/>
                    <a:pt x="414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2">
              <a:extLst>
                <a:ext uri="{FF2B5EF4-FFF2-40B4-BE49-F238E27FC236}">
                  <a16:creationId xmlns:a16="http://schemas.microsoft.com/office/drawing/2014/main" id="{55BA9900-5599-5F18-4BDC-676A870FA6A5}"/>
                </a:ext>
              </a:extLst>
            </p:cNvPr>
            <p:cNvSpPr/>
            <p:nvPr/>
          </p:nvSpPr>
          <p:spPr>
            <a:xfrm>
              <a:off x="3247350" y="1374775"/>
              <a:ext cx="6950" cy="11050"/>
            </a:xfrm>
            <a:custGeom>
              <a:avLst/>
              <a:gdLst/>
              <a:ahLst/>
              <a:cxnLst/>
              <a:rect l="l" t="t" r="r" b="b"/>
              <a:pathLst>
                <a:path w="278" h="442" extrusionOk="0">
                  <a:moveTo>
                    <a:pt x="199" y="0"/>
                  </a:moveTo>
                  <a:lnTo>
                    <a:pt x="67" y="159"/>
                  </a:lnTo>
                  <a:cubicBezTo>
                    <a:pt x="20" y="217"/>
                    <a:pt x="1" y="292"/>
                    <a:pt x="12" y="366"/>
                  </a:cubicBezTo>
                  <a:lnTo>
                    <a:pt x="23" y="442"/>
                  </a:lnTo>
                  <a:cubicBezTo>
                    <a:pt x="32" y="412"/>
                    <a:pt x="47" y="381"/>
                    <a:pt x="67" y="357"/>
                  </a:cubicBezTo>
                  <a:lnTo>
                    <a:pt x="235" y="156"/>
                  </a:lnTo>
                  <a:cubicBezTo>
                    <a:pt x="278" y="105"/>
                    <a:pt x="256" y="18"/>
                    <a:pt x="19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2">
              <a:extLst>
                <a:ext uri="{FF2B5EF4-FFF2-40B4-BE49-F238E27FC236}">
                  <a16:creationId xmlns:a16="http://schemas.microsoft.com/office/drawing/2014/main" id="{80A40FAC-31DB-0603-1B8E-F97B2EE54E6E}"/>
                </a:ext>
              </a:extLst>
            </p:cNvPr>
            <p:cNvSpPr/>
            <p:nvPr/>
          </p:nvSpPr>
          <p:spPr>
            <a:xfrm>
              <a:off x="3012200" y="1336950"/>
              <a:ext cx="448825" cy="571050"/>
            </a:xfrm>
            <a:custGeom>
              <a:avLst/>
              <a:gdLst/>
              <a:ahLst/>
              <a:cxnLst/>
              <a:rect l="l" t="t" r="r" b="b"/>
              <a:pathLst>
                <a:path w="17953" h="22842" extrusionOk="0">
                  <a:moveTo>
                    <a:pt x="7127" y="19196"/>
                  </a:moveTo>
                  <a:cubicBezTo>
                    <a:pt x="7127" y="19196"/>
                    <a:pt x="7127" y="19196"/>
                    <a:pt x="7127" y="19196"/>
                  </a:cubicBezTo>
                  <a:lnTo>
                    <a:pt x="7127" y="19196"/>
                  </a:lnTo>
                  <a:cubicBezTo>
                    <a:pt x="7128" y="19196"/>
                    <a:pt x="7128" y="19196"/>
                    <a:pt x="7128" y="19196"/>
                  </a:cubicBezTo>
                  <a:close/>
                  <a:moveTo>
                    <a:pt x="9048" y="626"/>
                  </a:moveTo>
                  <a:lnTo>
                    <a:pt x="9287" y="1110"/>
                  </a:lnTo>
                  <a:cubicBezTo>
                    <a:pt x="9338" y="1216"/>
                    <a:pt x="9440" y="1290"/>
                    <a:pt x="9556" y="1306"/>
                  </a:cubicBezTo>
                  <a:lnTo>
                    <a:pt x="10091" y="1384"/>
                  </a:lnTo>
                  <a:lnTo>
                    <a:pt x="9704" y="1760"/>
                  </a:lnTo>
                  <a:cubicBezTo>
                    <a:pt x="9620" y="1842"/>
                    <a:pt x="9582" y="1962"/>
                    <a:pt x="9601" y="2077"/>
                  </a:cubicBezTo>
                  <a:lnTo>
                    <a:pt x="9731" y="2833"/>
                  </a:lnTo>
                  <a:cubicBezTo>
                    <a:pt x="9718" y="3051"/>
                    <a:pt x="9772" y="3229"/>
                    <a:pt x="9887" y="3367"/>
                  </a:cubicBezTo>
                  <a:lnTo>
                    <a:pt x="13710" y="7889"/>
                  </a:lnTo>
                  <a:cubicBezTo>
                    <a:pt x="13772" y="7963"/>
                    <a:pt x="13761" y="7998"/>
                    <a:pt x="13756" y="8012"/>
                  </a:cubicBezTo>
                  <a:cubicBezTo>
                    <a:pt x="13709" y="8172"/>
                    <a:pt x="13313" y="8382"/>
                    <a:pt x="12973" y="8483"/>
                  </a:cubicBezTo>
                  <a:cubicBezTo>
                    <a:pt x="12787" y="8540"/>
                    <a:pt x="12717" y="8770"/>
                    <a:pt x="12842" y="8920"/>
                  </a:cubicBezTo>
                  <a:lnTo>
                    <a:pt x="15573" y="12233"/>
                  </a:lnTo>
                  <a:cubicBezTo>
                    <a:pt x="15779" y="12485"/>
                    <a:pt x="15751" y="12859"/>
                    <a:pt x="15513" y="13070"/>
                  </a:cubicBezTo>
                  <a:cubicBezTo>
                    <a:pt x="15456" y="13119"/>
                    <a:pt x="15340" y="13148"/>
                    <a:pt x="15168" y="13148"/>
                  </a:cubicBezTo>
                  <a:cubicBezTo>
                    <a:pt x="14893" y="13148"/>
                    <a:pt x="14475" y="13073"/>
                    <a:pt x="13927" y="12884"/>
                  </a:cubicBezTo>
                  <a:cubicBezTo>
                    <a:pt x="13894" y="12873"/>
                    <a:pt x="13862" y="12868"/>
                    <a:pt x="13831" y="12868"/>
                  </a:cubicBezTo>
                  <a:cubicBezTo>
                    <a:pt x="13617" y="12868"/>
                    <a:pt x="13463" y="13115"/>
                    <a:pt x="13595" y="13314"/>
                  </a:cubicBezTo>
                  <a:cubicBezTo>
                    <a:pt x="13841" y="13680"/>
                    <a:pt x="14669" y="14694"/>
                    <a:pt x="15546" y="15766"/>
                  </a:cubicBezTo>
                  <a:cubicBezTo>
                    <a:pt x="16057" y="16391"/>
                    <a:pt x="16585" y="17036"/>
                    <a:pt x="17009" y="17569"/>
                  </a:cubicBezTo>
                  <a:cubicBezTo>
                    <a:pt x="17412" y="18075"/>
                    <a:pt x="17235" y="18610"/>
                    <a:pt x="16881" y="18914"/>
                  </a:cubicBezTo>
                  <a:cubicBezTo>
                    <a:pt x="16703" y="19066"/>
                    <a:pt x="16474" y="19166"/>
                    <a:pt x="16235" y="19166"/>
                  </a:cubicBezTo>
                  <a:cubicBezTo>
                    <a:pt x="15998" y="19166"/>
                    <a:pt x="15750" y="19068"/>
                    <a:pt x="15530" y="18829"/>
                  </a:cubicBezTo>
                  <a:cubicBezTo>
                    <a:pt x="15516" y="18815"/>
                    <a:pt x="15501" y="18799"/>
                    <a:pt x="15487" y="18782"/>
                  </a:cubicBezTo>
                  <a:cubicBezTo>
                    <a:pt x="15350" y="18625"/>
                    <a:pt x="15145" y="18537"/>
                    <a:pt x="14921" y="18537"/>
                  </a:cubicBezTo>
                  <a:cubicBezTo>
                    <a:pt x="14903" y="18537"/>
                    <a:pt x="14885" y="18537"/>
                    <a:pt x="14867" y="18538"/>
                  </a:cubicBezTo>
                  <a:cubicBezTo>
                    <a:pt x="14578" y="18555"/>
                    <a:pt x="14302" y="18708"/>
                    <a:pt x="14146" y="18935"/>
                  </a:cubicBezTo>
                  <a:cubicBezTo>
                    <a:pt x="13884" y="19316"/>
                    <a:pt x="13566" y="19531"/>
                    <a:pt x="13228" y="19558"/>
                  </a:cubicBezTo>
                  <a:cubicBezTo>
                    <a:pt x="13206" y="19559"/>
                    <a:pt x="13184" y="19560"/>
                    <a:pt x="13161" y="19560"/>
                  </a:cubicBezTo>
                  <a:cubicBezTo>
                    <a:pt x="12814" y="19560"/>
                    <a:pt x="12449" y="19367"/>
                    <a:pt x="12100" y="18995"/>
                  </a:cubicBezTo>
                  <a:cubicBezTo>
                    <a:pt x="11897" y="18778"/>
                    <a:pt x="11665" y="18693"/>
                    <a:pt x="11436" y="18693"/>
                  </a:cubicBezTo>
                  <a:cubicBezTo>
                    <a:pt x="11174" y="18693"/>
                    <a:pt x="10917" y="18804"/>
                    <a:pt x="10711" y="18958"/>
                  </a:cubicBezTo>
                  <a:cubicBezTo>
                    <a:pt x="10622" y="19024"/>
                    <a:pt x="10570" y="19128"/>
                    <a:pt x="10569" y="19240"/>
                  </a:cubicBezTo>
                  <a:lnTo>
                    <a:pt x="10569" y="21615"/>
                  </a:lnTo>
                  <a:cubicBezTo>
                    <a:pt x="10569" y="22030"/>
                    <a:pt x="10233" y="22366"/>
                    <a:pt x="9818" y="22366"/>
                  </a:cubicBezTo>
                  <a:lnTo>
                    <a:pt x="8247" y="22366"/>
                  </a:lnTo>
                  <a:cubicBezTo>
                    <a:pt x="7832" y="22366"/>
                    <a:pt x="7496" y="22030"/>
                    <a:pt x="7496" y="21615"/>
                  </a:cubicBezTo>
                  <a:lnTo>
                    <a:pt x="7496" y="19566"/>
                  </a:lnTo>
                  <a:cubicBezTo>
                    <a:pt x="7496" y="19427"/>
                    <a:pt x="7419" y="19301"/>
                    <a:pt x="7296" y="19238"/>
                  </a:cubicBezTo>
                  <a:cubicBezTo>
                    <a:pt x="7244" y="19210"/>
                    <a:pt x="7186" y="19196"/>
                    <a:pt x="7127" y="19196"/>
                  </a:cubicBezTo>
                  <a:lnTo>
                    <a:pt x="7127" y="19196"/>
                  </a:lnTo>
                  <a:cubicBezTo>
                    <a:pt x="7049" y="19197"/>
                    <a:pt x="6973" y="19221"/>
                    <a:pt x="6909" y="19266"/>
                  </a:cubicBezTo>
                  <a:cubicBezTo>
                    <a:pt x="6563" y="19515"/>
                    <a:pt x="6172" y="19649"/>
                    <a:pt x="5806" y="19649"/>
                  </a:cubicBezTo>
                  <a:cubicBezTo>
                    <a:pt x="5728" y="19649"/>
                    <a:pt x="5652" y="19643"/>
                    <a:pt x="5577" y="19631"/>
                  </a:cubicBezTo>
                  <a:cubicBezTo>
                    <a:pt x="5211" y="19571"/>
                    <a:pt x="4900" y="19367"/>
                    <a:pt x="4655" y="19026"/>
                  </a:cubicBezTo>
                  <a:cubicBezTo>
                    <a:pt x="4480" y="18782"/>
                    <a:pt x="4241" y="18632"/>
                    <a:pt x="3981" y="18606"/>
                  </a:cubicBezTo>
                  <a:cubicBezTo>
                    <a:pt x="3953" y="18603"/>
                    <a:pt x="3926" y="18601"/>
                    <a:pt x="3899" y="18601"/>
                  </a:cubicBezTo>
                  <a:cubicBezTo>
                    <a:pt x="3679" y="18601"/>
                    <a:pt x="3462" y="18691"/>
                    <a:pt x="3282" y="18858"/>
                  </a:cubicBezTo>
                  <a:cubicBezTo>
                    <a:pt x="2818" y="19284"/>
                    <a:pt x="2344" y="19498"/>
                    <a:pt x="1868" y="19498"/>
                  </a:cubicBezTo>
                  <a:cubicBezTo>
                    <a:pt x="1601" y="19498"/>
                    <a:pt x="1332" y="19430"/>
                    <a:pt x="1064" y="19296"/>
                  </a:cubicBezTo>
                  <a:cubicBezTo>
                    <a:pt x="800" y="19164"/>
                    <a:pt x="612" y="18917"/>
                    <a:pt x="556" y="18628"/>
                  </a:cubicBezTo>
                  <a:cubicBezTo>
                    <a:pt x="496" y="18332"/>
                    <a:pt x="576" y="18025"/>
                    <a:pt x="774" y="17797"/>
                  </a:cubicBezTo>
                  <a:cubicBezTo>
                    <a:pt x="774" y="17797"/>
                    <a:pt x="3922" y="14132"/>
                    <a:pt x="4657" y="13272"/>
                  </a:cubicBezTo>
                  <a:cubicBezTo>
                    <a:pt x="4745" y="13172"/>
                    <a:pt x="4744" y="13021"/>
                    <a:pt x="4656" y="12920"/>
                  </a:cubicBezTo>
                  <a:cubicBezTo>
                    <a:pt x="4603" y="12859"/>
                    <a:pt x="4527" y="12826"/>
                    <a:pt x="4451" y="12826"/>
                  </a:cubicBezTo>
                  <a:cubicBezTo>
                    <a:pt x="4400" y="12826"/>
                    <a:pt x="4350" y="12840"/>
                    <a:pt x="4305" y="12869"/>
                  </a:cubicBezTo>
                  <a:cubicBezTo>
                    <a:pt x="3869" y="13147"/>
                    <a:pt x="3552" y="13239"/>
                    <a:pt x="3300" y="13239"/>
                  </a:cubicBezTo>
                  <a:cubicBezTo>
                    <a:pt x="3125" y="13239"/>
                    <a:pt x="2982" y="13195"/>
                    <a:pt x="2851" y="13138"/>
                  </a:cubicBezTo>
                  <a:cubicBezTo>
                    <a:pt x="2636" y="13044"/>
                    <a:pt x="2478" y="12852"/>
                    <a:pt x="2427" y="12622"/>
                  </a:cubicBezTo>
                  <a:cubicBezTo>
                    <a:pt x="2374" y="12388"/>
                    <a:pt x="2435" y="12143"/>
                    <a:pt x="2593" y="11963"/>
                  </a:cubicBezTo>
                  <a:lnTo>
                    <a:pt x="4949" y="9240"/>
                  </a:lnTo>
                  <a:cubicBezTo>
                    <a:pt x="5136" y="9024"/>
                    <a:pt x="5008" y="8688"/>
                    <a:pt x="4727" y="8649"/>
                  </a:cubicBezTo>
                  <a:cubicBezTo>
                    <a:pt x="4553" y="8626"/>
                    <a:pt x="4378" y="8549"/>
                    <a:pt x="4207" y="8419"/>
                  </a:cubicBezTo>
                  <a:cubicBezTo>
                    <a:pt x="4139" y="8369"/>
                    <a:pt x="4097" y="8292"/>
                    <a:pt x="4088" y="8210"/>
                  </a:cubicBezTo>
                  <a:cubicBezTo>
                    <a:pt x="4078" y="8123"/>
                    <a:pt x="4105" y="8036"/>
                    <a:pt x="4163" y="7970"/>
                  </a:cubicBezTo>
                  <a:lnTo>
                    <a:pt x="8161" y="3347"/>
                  </a:lnTo>
                  <a:cubicBezTo>
                    <a:pt x="8303" y="3185"/>
                    <a:pt x="8372" y="3006"/>
                    <a:pt x="8364" y="2832"/>
                  </a:cubicBezTo>
                  <a:lnTo>
                    <a:pt x="8494" y="2076"/>
                  </a:lnTo>
                  <a:cubicBezTo>
                    <a:pt x="8514" y="1960"/>
                    <a:pt x="8475" y="1841"/>
                    <a:pt x="8391" y="1759"/>
                  </a:cubicBezTo>
                  <a:lnTo>
                    <a:pt x="8004" y="1382"/>
                  </a:lnTo>
                  <a:lnTo>
                    <a:pt x="8538" y="1305"/>
                  </a:lnTo>
                  <a:cubicBezTo>
                    <a:pt x="8655" y="1289"/>
                    <a:pt x="8756" y="1214"/>
                    <a:pt x="8808" y="1109"/>
                  </a:cubicBezTo>
                  <a:lnTo>
                    <a:pt x="9048" y="626"/>
                  </a:lnTo>
                  <a:close/>
                  <a:moveTo>
                    <a:pt x="9047" y="1"/>
                  </a:moveTo>
                  <a:cubicBezTo>
                    <a:pt x="8919" y="1"/>
                    <a:pt x="8792" y="67"/>
                    <a:pt x="8726" y="200"/>
                  </a:cubicBezTo>
                  <a:lnTo>
                    <a:pt x="8408" y="844"/>
                  </a:lnTo>
                  <a:lnTo>
                    <a:pt x="7699" y="946"/>
                  </a:lnTo>
                  <a:cubicBezTo>
                    <a:pt x="7405" y="990"/>
                    <a:pt x="7288" y="1350"/>
                    <a:pt x="7501" y="1557"/>
                  </a:cubicBezTo>
                  <a:lnTo>
                    <a:pt x="8014" y="2058"/>
                  </a:lnTo>
                  <a:lnTo>
                    <a:pt x="7894" y="2766"/>
                  </a:lnTo>
                  <a:cubicBezTo>
                    <a:pt x="7888" y="2793"/>
                    <a:pt x="7887" y="2822"/>
                    <a:pt x="7889" y="2851"/>
                  </a:cubicBezTo>
                  <a:cubicBezTo>
                    <a:pt x="7893" y="2901"/>
                    <a:pt x="7860" y="2968"/>
                    <a:pt x="7802" y="3037"/>
                  </a:cubicBezTo>
                  <a:lnTo>
                    <a:pt x="3802" y="7660"/>
                  </a:lnTo>
                  <a:cubicBezTo>
                    <a:pt x="3660" y="7827"/>
                    <a:pt x="3593" y="8044"/>
                    <a:pt x="3616" y="8262"/>
                  </a:cubicBezTo>
                  <a:cubicBezTo>
                    <a:pt x="3638" y="8476"/>
                    <a:pt x="3748" y="8671"/>
                    <a:pt x="3920" y="8800"/>
                  </a:cubicBezTo>
                  <a:cubicBezTo>
                    <a:pt x="4083" y="8925"/>
                    <a:pt x="4265" y="9019"/>
                    <a:pt x="4460" y="9079"/>
                  </a:cubicBezTo>
                  <a:lnTo>
                    <a:pt x="2234" y="11652"/>
                  </a:lnTo>
                  <a:cubicBezTo>
                    <a:pt x="1977" y="11947"/>
                    <a:pt x="1876" y="12347"/>
                    <a:pt x="1964" y="12728"/>
                  </a:cubicBezTo>
                  <a:cubicBezTo>
                    <a:pt x="2046" y="13105"/>
                    <a:pt x="2306" y="13421"/>
                    <a:pt x="2660" y="13575"/>
                  </a:cubicBezTo>
                  <a:cubicBezTo>
                    <a:pt x="2877" y="13669"/>
                    <a:pt x="3090" y="13718"/>
                    <a:pt x="3310" y="13718"/>
                  </a:cubicBezTo>
                  <a:cubicBezTo>
                    <a:pt x="3434" y="13718"/>
                    <a:pt x="3560" y="13702"/>
                    <a:pt x="3690" y="13671"/>
                  </a:cubicBezTo>
                  <a:lnTo>
                    <a:pt x="3690" y="13671"/>
                  </a:lnTo>
                  <a:cubicBezTo>
                    <a:pt x="2521" y="15033"/>
                    <a:pt x="414" y="17488"/>
                    <a:pt x="414" y="17488"/>
                  </a:cubicBezTo>
                  <a:cubicBezTo>
                    <a:pt x="120" y="17827"/>
                    <a:pt x="0" y="18282"/>
                    <a:pt x="90" y="18723"/>
                  </a:cubicBezTo>
                  <a:cubicBezTo>
                    <a:pt x="174" y="19156"/>
                    <a:pt x="456" y="19525"/>
                    <a:pt x="851" y="19722"/>
                  </a:cubicBezTo>
                  <a:cubicBezTo>
                    <a:pt x="1131" y="19863"/>
                    <a:pt x="1479" y="19975"/>
                    <a:pt x="1872" y="19975"/>
                  </a:cubicBezTo>
                  <a:cubicBezTo>
                    <a:pt x="2387" y="19975"/>
                    <a:pt x="2980" y="19783"/>
                    <a:pt x="3607" y="19209"/>
                  </a:cubicBezTo>
                  <a:cubicBezTo>
                    <a:pt x="3699" y="19123"/>
                    <a:pt x="3800" y="19079"/>
                    <a:pt x="3899" y="19079"/>
                  </a:cubicBezTo>
                  <a:cubicBezTo>
                    <a:pt x="3910" y="19079"/>
                    <a:pt x="3922" y="19079"/>
                    <a:pt x="3933" y="19081"/>
                  </a:cubicBezTo>
                  <a:cubicBezTo>
                    <a:pt x="4055" y="19092"/>
                    <a:pt x="4174" y="19172"/>
                    <a:pt x="4269" y="19304"/>
                  </a:cubicBezTo>
                  <a:cubicBezTo>
                    <a:pt x="4587" y="19747"/>
                    <a:pt x="5013" y="20022"/>
                    <a:pt x="5502" y="20102"/>
                  </a:cubicBezTo>
                  <a:cubicBezTo>
                    <a:pt x="5601" y="20118"/>
                    <a:pt x="5702" y="20126"/>
                    <a:pt x="5804" y="20126"/>
                  </a:cubicBezTo>
                  <a:cubicBezTo>
                    <a:pt x="6210" y="20126"/>
                    <a:pt x="6635" y="20001"/>
                    <a:pt x="7020" y="19765"/>
                  </a:cubicBezTo>
                  <a:lnTo>
                    <a:pt x="7020" y="21615"/>
                  </a:lnTo>
                  <a:cubicBezTo>
                    <a:pt x="7022" y="22292"/>
                    <a:pt x="7571" y="22841"/>
                    <a:pt x="8248" y="22842"/>
                  </a:cubicBezTo>
                  <a:lnTo>
                    <a:pt x="9818" y="22842"/>
                  </a:lnTo>
                  <a:cubicBezTo>
                    <a:pt x="10496" y="22841"/>
                    <a:pt x="11045" y="22292"/>
                    <a:pt x="11045" y="21615"/>
                  </a:cubicBezTo>
                  <a:lnTo>
                    <a:pt x="11045" y="19304"/>
                  </a:lnTo>
                  <a:cubicBezTo>
                    <a:pt x="11157" y="19229"/>
                    <a:pt x="11289" y="19168"/>
                    <a:pt x="11424" y="19168"/>
                  </a:cubicBezTo>
                  <a:cubicBezTo>
                    <a:pt x="11536" y="19168"/>
                    <a:pt x="11648" y="19210"/>
                    <a:pt x="11752" y="19320"/>
                  </a:cubicBezTo>
                  <a:cubicBezTo>
                    <a:pt x="12193" y="19790"/>
                    <a:pt x="12676" y="20037"/>
                    <a:pt x="13155" y="20037"/>
                  </a:cubicBezTo>
                  <a:cubicBezTo>
                    <a:pt x="13192" y="20037"/>
                    <a:pt x="13228" y="20036"/>
                    <a:pt x="13264" y="20033"/>
                  </a:cubicBezTo>
                  <a:cubicBezTo>
                    <a:pt x="13752" y="19996"/>
                    <a:pt x="14192" y="19708"/>
                    <a:pt x="14538" y="19203"/>
                  </a:cubicBezTo>
                  <a:cubicBezTo>
                    <a:pt x="14611" y="19098"/>
                    <a:pt x="14754" y="19020"/>
                    <a:pt x="14895" y="19012"/>
                  </a:cubicBezTo>
                  <a:cubicBezTo>
                    <a:pt x="14902" y="19012"/>
                    <a:pt x="14910" y="19012"/>
                    <a:pt x="14919" y="19012"/>
                  </a:cubicBezTo>
                  <a:cubicBezTo>
                    <a:pt x="14979" y="19012"/>
                    <a:pt x="15068" y="19025"/>
                    <a:pt x="15127" y="19092"/>
                  </a:cubicBezTo>
                  <a:cubicBezTo>
                    <a:pt x="15144" y="19112"/>
                    <a:pt x="15163" y="19133"/>
                    <a:pt x="15184" y="19156"/>
                  </a:cubicBezTo>
                  <a:cubicBezTo>
                    <a:pt x="15496" y="19495"/>
                    <a:pt x="15868" y="19637"/>
                    <a:pt x="16228" y="19637"/>
                  </a:cubicBezTo>
                  <a:cubicBezTo>
                    <a:pt x="16584" y="19637"/>
                    <a:pt x="16927" y="19498"/>
                    <a:pt x="17190" y="19274"/>
                  </a:cubicBezTo>
                  <a:cubicBezTo>
                    <a:pt x="17717" y="18822"/>
                    <a:pt x="17952" y="17989"/>
                    <a:pt x="17381" y="17271"/>
                  </a:cubicBezTo>
                  <a:cubicBezTo>
                    <a:pt x="16955" y="16737"/>
                    <a:pt x="16425" y="16090"/>
                    <a:pt x="15915" y="15464"/>
                  </a:cubicBezTo>
                  <a:cubicBezTo>
                    <a:pt x="15297" y="14710"/>
                    <a:pt x="14704" y="13985"/>
                    <a:pt x="14329" y="13503"/>
                  </a:cubicBezTo>
                  <a:lnTo>
                    <a:pt x="14329" y="13503"/>
                  </a:lnTo>
                  <a:cubicBezTo>
                    <a:pt x="14647" y="13584"/>
                    <a:pt x="14922" y="13625"/>
                    <a:pt x="15154" y="13625"/>
                  </a:cubicBezTo>
                  <a:cubicBezTo>
                    <a:pt x="15450" y="13625"/>
                    <a:pt x="15674" y="13559"/>
                    <a:pt x="15825" y="13426"/>
                  </a:cubicBezTo>
                  <a:cubicBezTo>
                    <a:pt x="16263" y="13042"/>
                    <a:pt x="16313" y="12385"/>
                    <a:pt x="15939" y="11930"/>
                  </a:cubicBezTo>
                  <a:lnTo>
                    <a:pt x="13392" y="8838"/>
                  </a:lnTo>
                  <a:cubicBezTo>
                    <a:pt x="13696" y="8713"/>
                    <a:pt x="14110" y="8486"/>
                    <a:pt x="14212" y="8150"/>
                  </a:cubicBezTo>
                  <a:cubicBezTo>
                    <a:pt x="14252" y="8015"/>
                    <a:pt x="14262" y="7809"/>
                    <a:pt x="14075" y="7583"/>
                  </a:cubicBezTo>
                  <a:lnTo>
                    <a:pt x="10249" y="3059"/>
                  </a:lnTo>
                  <a:cubicBezTo>
                    <a:pt x="10214" y="3016"/>
                    <a:pt x="10199" y="2946"/>
                    <a:pt x="10206" y="2850"/>
                  </a:cubicBezTo>
                  <a:cubicBezTo>
                    <a:pt x="10207" y="2821"/>
                    <a:pt x="10206" y="2792"/>
                    <a:pt x="10201" y="2764"/>
                  </a:cubicBezTo>
                  <a:lnTo>
                    <a:pt x="10080" y="2058"/>
                  </a:lnTo>
                  <a:lnTo>
                    <a:pt x="10593" y="1557"/>
                  </a:lnTo>
                  <a:cubicBezTo>
                    <a:pt x="10806" y="1350"/>
                    <a:pt x="10689" y="989"/>
                    <a:pt x="10395" y="946"/>
                  </a:cubicBezTo>
                  <a:lnTo>
                    <a:pt x="9686" y="844"/>
                  </a:lnTo>
                  <a:lnTo>
                    <a:pt x="9368" y="200"/>
                  </a:lnTo>
                  <a:cubicBezTo>
                    <a:pt x="9302" y="67"/>
                    <a:pt x="9175" y="1"/>
                    <a:pt x="904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2" name="Google Shape;3222;p52">
            <a:extLst>
              <a:ext uri="{FF2B5EF4-FFF2-40B4-BE49-F238E27FC236}">
                <a16:creationId xmlns:a16="http://schemas.microsoft.com/office/drawing/2014/main" id="{915FE279-4D51-3FE5-7117-9F98565D70E6}"/>
              </a:ext>
            </a:extLst>
          </p:cNvPr>
          <p:cNvSpPr/>
          <p:nvPr/>
        </p:nvSpPr>
        <p:spPr>
          <a:xfrm rot="10800000" flipH="1">
            <a:off x="6257657" y="2545538"/>
            <a:ext cx="1704768" cy="216168"/>
          </a:xfrm>
          <a:custGeom>
            <a:avLst/>
            <a:gdLst/>
            <a:ahLst/>
            <a:cxnLst/>
            <a:rect l="l" t="t" r="r" b="b"/>
            <a:pathLst>
              <a:path w="43698" h="5541" extrusionOk="0">
                <a:moveTo>
                  <a:pt x="13570" y="485"/>
                </a:moveTo>
                <a:cubicBezTo>
                  <a:pt x="13611" y="485"/>
                  <a:pt x="13652" y="490"/>
                  <a:pt x="13692" y="498"/>
                </a:cubicBezTo>
                <a:cubicBezTo>
                  <a:pt x="13821" y="524"/>
                  <a:pt x="13950" y="585"/>
                  <a:pt x="14098" y="669"/>
                </a:cubicBezTo>
                <a:cubicBezTo>
                  <a:pt x="14242" y="749"/>
                  <a:pt x="14376" y="831"/>
                  <a:pt x="14465" y="922"/>
                </a:cubicBezTo>
                <a:cubicBezTo>
                  <a:pt x="14505" y="960"/>
                  <a:pt x="14538" y="1007"/>
                  <a:pt x="14560" y="1056"/>
                </a:cubicBezTo>
                <a:cubicBezTo>
                  <a:pt x="14577" y="1100"/>
                  <a:pt x="14584" y="1147"/>
                  <a:pt x="14578" y="1194"/>
                </a:cubicBezTo>
                <a:cubicBezTo>
                  <a:pt x="14568" y="1306"/>
                  <a:pt x="14510" y="1449"/>
                  <a:pt x="14438" y="1600"/>
                </a:cubicBezTo>
                <a:cubicBezTo>
                  <a:pt x="14359" y="1774"/>
                  <a:pt x="14313" y="1885"/>
                  <a:pt x="14221" y="1971"/>
                </a:cubicBezTo>
                <a:cubicBezTo>
                  <a:pt x="14177" y="2016"/>
                  <a:pt x="14127" y="2054"/>
                  <a:pt x="14071" y="2084"/>
                </a:cubicBezTo>
                <a:cubicBezTo>
                  <a:pt x="14042" y="2102"/>
                  <a:pt x="14011" y="2116"/>
                  <a:pt x="13979" y="2131"/>
                </a:cubicBezTo>
                <a:lnTo>
                  <a:pt x="13928" y="2150"/>
                </a:lnTo>
                <a:cubicBezTo>
                  <a:pt x="13904" y="2161"/>
                  <a:pt x="13877" y="2171"/>
                  <a:pt x="13854" y="2183"/>
                </a:cubicBezTo>
                <a:cubicBezTo>
                  <a:pt x="13663" y="2272"/>
                  <a:pt x="13518" y="2383"/>
                  <a:pt x="13384" y="2465"/>
                </a:cubicBezTo>
                <a:cubicBezTo>
                  <a:pt x="13245" y="2550"/>
                  <a:pt x="13147" y="2588"/>
                  <a:pt x="12999" y="2610"/>
                </a:cubicBezTo>
                <a:cubicBezTo>
                  <a:pt x="12851" y="2632"/>
                  <a:pt x="12676" y="2632"/>
                  <a:pt x="12479" y="2664"/>
                </a:cubicBezTo>
                <a:cubicBezTo>
                  <a:pt x="12427" y="2673"/>
                  <a:pt x="12376" y="2684"/>
                  <a:pt x="12325" y="2698"/>
                </a:cubicBezTo>
                <a:lnTo>
                  <a:pt x="12197" y="2732"/>
                </a:lnTo>
                <a:lnTo>
                  <a:pt x="11949" y="2795"/>
                </a:lnTo>
                <a:lnTo>
                  <a:pt x="11898" y="2808"/>
                </a:lnTo>
                <a:lnTo>
                  <a:pt x="11898" y="2808"/>
                </a:lnTo>
                <a:cubicBezTo>
                  <a:pt x="11891" y="2802"/>
                  <a:pt x="11884" y="2796"/>
                  <a:pt x="11877" y="2789"/>
                </a:cubicBezTo>
                <a:cubicBezTo>
                  <a:pt x="11793" y="2712"/>
                  <a:pt x="11741" y="2601"/>
                  <a:pt x="11716" y="2465"/>
                </a:cubicBezTo>
                <a:cubicBezTo>
                  <a:pt x="11705" y="2393"/>
                  <a:pt x="11699" y="2320"/>
                  <a:pt x="11700" y="2247"/>
                </a:cubicBezTo>
                <a:cubicBezTo>
                  <a:pt x="11700" y="2210"/>
                  <a:pt x="11703" y="2172"/>
                  <a:pt x="11705" y="2133"/>
                </a:cubicBezTo>
                <a:lnTo>
                  <a:pt x="11709" y="2075"/>
                </a:lnTo>
                <a:cubicBezTo>
                  <a:pt x="11712" y="2052"/>
                  <a:pt x="11714" y="2021"/>
                  <a:pt x="11714" y="1997"/>
                </a:cubicBezTo>
                <a:cubicBezTo>
                  <a:pt x="11718" y="1894"/>
                  <a:pt x="11713" y="1807"/>
                  <a:pt x="11714" y="1736"/>
                </a:cubicBezTo>
                <a:cubicBezTo>
                  <a:pt x="11716" y="1665"/>
                  <a:pt x="11727" y="1613"/>
                  <a:pt x="11741" y="1593"/>
                </a:cubicBezTo>
                <a:cubicBezTo>
                  <a:pt x="11745" y="1585"/>
                  <a:pt x="11750" y="1578"/>
                  <a:pt x="11756" y="1571"/>
                </a:cubicBezTo>
                <a:cubicBezTo>
                  <a:pt x="11767" y="1559"/>
                  <a:pt x="11778" y="1545"/>
                  <a:pt x="11789" y="1532"/>
                </a:cubicBezTo>
                <a:cubicBezTo>
                  <a:pt x="11812" y="1507"/>
                  <a:pt x="11838" y="1481"/>
                  <a:pt x="11864" y="1456"/>
                </a:cubicBezTo>
                <a:cubicBezTo>
                  <a:pt x="11921" y="1405"/>
                  <a:pt x="11980" y="1358"/>
                  <a:pt x="12042" y="1315"/>
                </a:cubicBezTo>
                <a:cubicBezTo>
                  <a:pt x="12172" y="1224"/>
                  <a:pt x="12318" y="1139"/>
                  <a:pt x="12471" y="1042"/>
                </a:cubicBezTo>
                <a:cubicBezTo>
                  <a:pt x="12774" y="844"/>
                  <a:pt x="13036" y="641"/>
                  <a:pt x="13314" y="537"/>
                </a:cubicBezTo>
                <a:cubicBezTo>
                  <a:pt x="13376" y="513"/>
                  <a:pt x="13440" y="497"/>
                  <a:pt x="13506" y="489"/>
                </a:cubicBezTo>
                <a:cubicBezTo>
                  <a:pt x="13527" y="487"/>
                  <a:pt x="13548" y="485"/>
                  <a:pt x="13570" y="485"/>
                </a:cubicBezTo>
                <a:close/>
                <a:moveTo>
                  <a:pt x="29559" y="845"/>
                </a:moveTo>
                <a:cubicBezTo>
                  <a:pt x="29595" y="845"/>
                  <a:pt x="29631" y="846"/>
                  <a:pt x="29665" y="848"/>
                </a:cubicBezTo>
                <a:cubicBezTo>
                  <a:pt x="29802" y="859"/>
                  <a:pt x="29958" y="918"/>
                  <a:pt x="30120" y="975"/>
                </a:cubicBezTo>
                <a:cubicBezTo>
                  <a:pt x="30200" y="1004"/>
                  <a:pt x="30295" y="1035"/>
                  <a:pt x="30376" y="1059"/>
                </a:cubicBezTo>
                <a:cubicBezTo>
                  <a:pt x="30452" y="1080"/>
                  <a:pt x="30527" y="1108"/>
                  <a:pt x="30600" y="1139"/>
                </a:cubicBezTo>
                <a:cubicBezTo>
                  <a:pt x="30742" y="1202"/>
                  <a:pt x="30881" y="1287"/>
                  <a:pt x="30967" y="1383"/>
                </a:cubicBezTo>
                <a:cubicBezTo>
                  <a:pt x="31048" y="1473"/>
                  <a:pt x="31077" y="1599"/>
                  <a:pt x="31066" y="1746"/>
                </a:cubicBezTo>
                <a:cubicBezTo>
                  <a:pt x="31053" y="1892"/>
                  <a:pt x="31016" y="2059"/>
                  <a:pt x="30955" y="2179"/>
                </a:cubicBezTo>
                <a:cubicBezTo>
                  <a:pt x="30926" y="2237"/>
                  <a:pt x="30885" y="2289"/>
                  <a:pt x="30838" y="2333"/>
                </a:cubicBezTo>
                <a:cubicBezTo>
                  <a:pt x="30783" y="2379"/>
                  <a:pt x="30712" y="2432"/>
                  <a:pt x="30646" y="2480"/>
                </a:cubicBezTo>
                <a:cubicBezTo>
                  <a:pt x="30511" y="2576"/>
                  <a:pt x="30368" y="2664"/>
                  <a:pt x="30220" y="2756"/>
                </a:cubicBezTo>
                <a:cubicBezTo>
                  <a:pt x="29922" y="2941"/>
                  <a:pt x="29642" y="3142"/>
                  <a:pt x="29351" y="3287"/>
                </a:cubicBezTo>
                <a:cubicBezTo>
                  <a:pt x="29066" y="3431"/>
                  <a:pt x="28729" y="3521"/>
                  <a:pt x="28399" y="3638"/>
                </a:cubicBezTo>
                <a:lnTo>
                  <a:pt x="27946" y="3785"/>
                </a:lnTo>
                <a:lnTo>
                  <a:pt x="27946" y="3785"/>
                </a:lnTo>
                <a:cubicBezTo>
                  <a:pt x="27781" y="3734"/>
                  <a:pt x="27623" y="3691"/>
                  <a:pt x="27497" y="3621"/>
                </a:cubicBezTo>
                <a:cubicBezTo>
                  <a:pt x="27370" y="3552"/>
                  <a:pt x="27256" y="3443"/>
                  <a:pt x="27159" y="3317"/>
                </a:cubicBezTo>
                <a:cubicBezTo>
                  <a:pt x="27059" y="3191"/>
                  <a:pt x="26984" y="3045"/>
                  <a:pt x="26862" y="2891"/>
                </a:cubicBezTo>
                <a:cubicBezTo>
                  <a:pt x="26753" y="2752"/>
                  <a:pt x="26643" y="2628"/>
                  <a:pt x="26601" y="2505"/>
                </a:cubicBezTo>
                <a:cubicBezTo>
                  <a:pt x="26579" y="2443"/>
                  <a:pt x="26577" y="2396"/>
                  <a:pt x="26587" y="2320"/>
                </a:cubicBezTo>
                <a:cubicBezTo>
                  <a:pt x="26598" y="2249"/>
                  <a:pt x="26617" y="2179"/>
                  <a:pt x="26647" y="2113"/>
                </a:cubicBezTo>
                <a:cubicBezTo>
                  <a:pt x="26707" y="1977"/>
                  <a:pt x="26802" y="1849"/>
                  <a:pt x="26912" y="1729"/>
                </a:cubicBezTo>
                <a:cubicBezTo>
                  <a:pt x="27024" y="1604"/>
                  <a:pt x="27134" y="1504"/>
                  <a:pt x="27271" y="1419"/>
                </a:cubicBezTo>
                <a:cubicBezTo>
                  <a:pt x="27410" y="1335"/>
                  <a:pt x="27557" y="1263"/>
                  <a:pt x="27708" y="1208"/>
                </a:cubicBezTo>
                <a:cubicBezTo>
                  <a:pt x="27863" y="1151"/>
                  <a:pt x="28032" y="1092"/>
                  <a:pt x="28190" y="1042"/>
                </a:cubicBezTo>
                <a:cubicBezTo>
                  <a:pt x="28346" y="993"/>
                  <a:pt x="28505" y="956"/>
                  <a:pt x="28667" y="933"/>
                </a:cubicBezTo>
                <a:lnTo>
                  <a:pt x="29178" y="870"/>
                </a:lnTo>
                <a:cubicBezTo>
                  <a:pt x="29306" y="856"/>
                  <a:pt x="29437" y="845"/>
                  <a:pt x="29559" y="845"/>
                </a:cubicBezTo>
                <a:close/>
                <a:moveTo>
                  <a:pt x="13571" y="0"/>
                </a:moveTo>
                <a:cubicBezTo>
                  <a:pt x="13532" y="0"/>
                  <a:pt x="13493" y="3"/>
                  <a:pt x="13454" y="7"/>
                </a:cubicBezTo>
                <a:cubicBezTo>
                  <a:pt x="13348" y="20"/>
                  <a:pt x="13244" y="46"/>
                  <a:pt x="13144" y="86"/>
                </a:cubicBezTo>
                <a:cubicBezTo>
                  <a:pt x="12772" y="229"/>
                  <a:pt x="12487" y="463"/>
                  <a:pt x="12212" y="640"/>
                </a:cubicBezTo>
                <a:cubicBezTo>
                  <a:pt x="12075" y="730"/>
                  <a:pt x="11922" y="818"/>
                  <a:pt x="11768" y="928"/>
                </a:cubicBezTo>
                <a:cubicBezTo>
                  <a:pt x="11690" y="983"/>
                  <a:pt x="11614" y="1045"/>
                  <a:pt x="11543" y="1111"/>
                </a:cubicBezTo>
                <a:cubicBezTo>
                  <a:pt x="11506" y="1144"/>
                  <a:pt x="11470" y="1181"/>
                  <a:pt x="11437" y="1219"/>
                </a:cubicBezTo>
                <a:cubicBezTo>
                  <a:pt x="11419" y="1238"/>
                  <a:pt x="11403" y="1258"/>
                  <a:pt x="11387" y="1279"/>
                </a:cubicBezTo>
                <a:cubicBezTo>
                  <a:pt x="11365" y="1306"/>
                  <a:pt x="11345" y="1335"/>
                  <a:pt x="11329" y="1365"/>
                </a:cubicBezTo>
                <a:cubicBezTo>
                  <a:pt x="11257" y="1496"/>
                  <a:pt x="11250" y="1621"/>
                  <a:pt x="11246" y="1723"/>
                </a:cubicBezTo>
                <a:cubicBezTo>
                  <a:pt x="11244" y="1823"/>
                  <a:pt x="11250" y="1910"/>
                  <a:pt x="11247" y="1981"/>
                </a:cubicBezTo>
                <a:lnTo>
                  <a:pt x="11245" y="2030"/>
                </a:lnTo>
                <a:lnTo>
                  <a:pt x="11239" y="2102"/>
                </a:lnTo>
                <a:cubicBezTo>
                  <a:pt x="11237" y="2149"/>
                  <a:pt x="11235" y="2198"/>
                  <a:pt x="11235" y="2246"/>
                </a:cubicBezTo>
                <a:cubicBezTo>
                  <a:pt x="11235" y="2347"/>
                  <a:pt x="11243" y="2447"/>
                  <a:pt x="11260" y="2545"/>
                </a:cubicBezTo>
                <a:cubicBezTo>
                  <a:pt x="11282" y="2676"/>
                  <a:pt x="11330" y="2814"/>
                  <a:pt x="11407" y="2938"/>
                </a:cubicBezTo>
                <a:lnTo>
                  <a:pt x="11407" y="2938"/>
                </a:lnTo>
                <a:cubicBezTo>
                  <a:pt x="11202" y="3006"/>
                  <a:pt x="11056" y="3113"/>
                  <a:pt x="10926" y="3187"/>
                </a:cubicBezTo>
                <a:cubicBezTo>
                  <a:pt x="10866" y="3224"/>
                  <a:pt x="10802" y="3256"/>
                  <a:pt x="10737" y="3281"/>
                </a:cubicBezTo>
                <a:cubicBezTo>
                  <a:pt x="10709" y="3291"/>
                  <a:pt x="10681" y="3299"/>
                  <a:pt x="10652" y="3303"/>
                </a:cubicBezTo>
                <a:cubicBezTo>
                  <a:pt x="10620" y="3310"/>
                  <a:pt x="10584" y="3315"/>
                  <a:pt x="10548" y="3318"/>
                </a:cubicBezTo>
                <a:cubicBezTo>
                  <a:pt x="10402" y="3333"/>
                  <a:pt x="10232" y="3325"/>
                  <a:pt x="10042" y="3335"/>
                </a:cubicBezTo>
                <a:cubicBezTo>
                  <a:pt x="9995" y="3338"/>
                  <a:pt x="9946" y="3342"/>
                  <a:pt x="9895" y="3347"/>
                </a:cubicBezTo>
                <a:cubicBezTo>
                  <a:pt x="9845" y="3353"/>
                  <a:pt x="9792" y="3362"/>
                  <a:pt x="9759" y="3367"/>
                </a:cubicBezTo>
                <a:cubicBezTo>
                  <a:pt x="9683" y="3379"/>
                  <a:pt x="9603" y="3387"/>
                  <a:pt x="9521" y="3394"/>
                </a:cubicBezTo>
                <a:cubicBezTo>
                  <a:pt x="9357" y="3405"/>
                  <a:pt x="9180" y="3411"/>
                  <a:pt x="8993" y="3434"/>
                </a:cubicBezTo>
                <a:cubicBezTo>
                  <a:pt x="8820" y="3458"/>
                  <a:pt x="8666" y="3470"/>
                  <a:pt x="8492" y="3480"/>
                </a:cubicBezTo>
                <a:cubicBezTo>
                  <a:pt x="8322" y="3491"/>
                  <a:pt x="8139" y="3503"/>
                  <a:pt x="7963" y="3524"/>
                </a:cubicBezTo>
                <a:lnTo>
                  <a:pt x="7451" y="3584"/>
                </a:lnTo>
                <a:cubicBezTo>
                  <a:pt x="7369" y="3593"/>
                  <a:pt x="7283" y="3600"/>
                  <a:pt x="7208" y="3604"/>
                </a:cubicBezTo>
                <a:cubicBezTo>
                  <a:pt x="7184" y="3605"/>
                  <a:pt x="7159" y="3605"/>
                  <a:pt x="7135" y="3605"/>
                </a:cubicBezTo>
                <a:cubicBezTo>
                  <a:pt x="7083" y="3605"/>
                  <a:pt x="7031" y="3603"/>
                  <a:pt x="6980" y="3599"/>
                </a:cubicBezTo>
                <a:cubicBezTo>
                  <a:pt x="6820" y="3589"/>
                  <a:pt x="6643" y="3565"/>
                  <a:pt x="6448" y="3561"/>
                </a:cubicBezTo>
                <a:lnTo>
                  <a:pt x="5926" y="3571"/>
                </a:lnTo>
                <a:cubicBezTo>
                  <a:pt x="5793" y="3572"/>
                  <a:pt x="5655" y="3579"/>
                  <a:pt x="5524" y="3579"/>
                </a:cubicBezTo>
                <a:cubicBezTo>
                  <a:pt x="5488" y="3579"/>
                  <a:pt x="5453" y="3578"/>
                  <a:pt x="5418" y="3577"/>
                </a:cubicBezTo>
                <a:cubicBezTo>
                  <a:pt x="5255" y="3571"/>
                  <a:pt x="5087" y="3556"/>
                  <a:pt x="4912" y="3544"/>
                </a:cubicBezTo>
                <a:lnTo>
                  <a:pt x="4645" y="3526"/>
                </a:lnTo>
                <a:cubicBezTo>
                  <a:pt x="4617" y="3525"/>
                  <a:pt x="4588" y="3525"/>
                  <a:pt x="4560" y="3525"/>
                </a:cubicBezTo>
                <a:cubicBezTo>
                  <a:pt x="4490" y="3525"/>
                  <a:pt x="4420" y="3528"/>
                  <a:pt x="4351" y="3534"/>
                </a:cubicBezTo>
                <a:cubicBezTo>
                  <a:pt x="4178" y="3550"/>
                  <a:pt x="4024" y="3572"/>
                  <a:pt x="3892" y="3572"/>
                </a:cubicBezTo>
                <a:cubicBezTo>
                  <a:pt x="3883" y="3572"/>
                  <a:pt x="3873" y="3572"/>
                  <a:pt x="3864" y="3571"/>
                </a:cubicBezTo>
                <a:cubicBezTo>
                  <a:pt x="3732" y="3569"/>
                  <a:pt x="3596" y="3533"/>
                  <a:pt x="3432" y="3485"/>
                </a:cubicBezTo>
                <a:cubicBezTo>
                  <a:pt x="3350" y="3461"/>
                  <a:pt x="3264" y="3433"/>
                  <a:pt x="3170" y="3410"/>
                </a:cubicBezTo>
                <a:cubicBezTo>
                  <a:pt x="3072" y="3387"/>
                  <a:pt x="2985" y="3365"/>
                  <a:pt x="2855" y="3360"/>
                </a:cubicBezTo>
                <a:cubicBezTo>
                  <a:pt x="2848" y="3360"/>
                  <a:pt x="2841" y="3360"/>
                  <a:pt x="2834" y="3360"/>
                </a:cubicBezTo>
                <a:cubicBezTo>
                  <a:pt x="2605" y="3360"/>
                  <a:pt x="2431" y="3416"/>
                  <a:pt x="2287" y="3437"/>
                </a:cubicBezTo>
                <a:cubicBezTo>
                  <a:pt x="2227" y="3448"/>
                  <a:pt x="2181" y="3453"/>
                  <a:pt x="2138" y="3453"/>
                </a:cubicBezTo>
                <a:cubicBezTo>
                  <a:pt x="2069" y="3453"/>
                  <a:pt x="2011" y="3439"/>
                  <a:pt x="1919" y="3407"/>
                </a:cubicBezTo>
                <a:cubicBezTo>
                  <a:pt x="1782" y="3361"/>
                  <a:pt x="1628" y="3280"/>
                  <a:pt x="1438" y="3214"/>
                </a:cubicBezTo>
                <a:cubicBezTo>
                  <a:pt x="1232" y="3143"/>
                  <a:pt x="1044" y="3123"/>
                  <a:pt x="870" y="3102"/>
                </a:cubicBezTo>
                <a:cubicBezTo>
                  <a:pt x="695" y="3082"/>
                  <a:pt x="537" y="3064"/>
                  <a:pt x="396" y="3028"/>
                </a:cubicBezTo>
                <a:lnTo>
                  <a:pt x="392" y="3028"/>
                </a:lnTo>
                <a:cubicBezTo>
                  <a:pt x="369" y="3022"/>
                  <a:pt x="345" y="3020"/>
                  <a:pt x="322" y="3020"/>
                </a:cubicBezTo>
                <a:cubicBezTo>
                  <a:pt x="191" y="3020"/>
                  <a:pt x="71" y="3109"/>
                  <a:pt x="39" y="3242"/>
                </a:cubicBezTo>
                <a:cubicBezTo>
                  <a:pt x="1" y="3399"/>
                  <a:pt x="97" y="3558"/>
                  <a:pt x="254" y="3597"/>
                </a:cubicBezTo>
                <a:cubicBezTo>
                  <a:pt x="448" y="3644"/>
                  <a:pt x="633" y="3662"/>
                  <a:pt x="803" y="3681"/>
                </a:cubicBezTo>
                <a:cubicBezTo>
                  <a:pt x="972" y="3701"/>
                  <a:pt x="1128" y="3719"/>
                  <a:pt x="1251" y="3762"/>
                </a:cubicBezTo>
                <a:cubicBezTo>
                  <a:pt x="1388" y="3808"/>
                  <a:pt x="1542" y="3887"/>
                  <a:pt x="1732" y="3953"/>
                </a:cubicBezTo>
                <a:cubicBezTo>
                  <a:pt x="1864" y="4003"/>
                  <a:pt x="2003" y="4029"/>
                  <a:pt x="2143" y="4029"/>
                </a:cubicBezTo>
                <a:cubicBezTo>
                  <a:pt x="2223" y="4029"/>
                  <a:pt x="2304" y="4020"/>
                  <a:pt x="2383" y="4004"/>
                </a:cubicBezTo>
                <a:cubicBezTo>
                  <a:pt x="2564" y="3971"/>
                  <a:pt x="2714" y="3930"/>
                  <a:pt x="2823" y="3930"/>
                </a:cubicBezTo>
                <a:cubicBezTo>
                  <a:pt x="2828" y="3930"/>
                  <a:pt x="2834" y="3931"/>
                  <a:pt x="2840" y="3931"/>
                </a:cubicBezTo>
                <a:cubicBezTo>
                  <a:pt x="2841" y="3931"/>
                  <a:pt x="2842" y="3931"/>
                  <a:pt x="2844" y="3931"/>
                </a:cubicBezTo>
                <a:cubicBezTo>
                  <a:pt x="2887" y="3931"/>
                  <a:pt x="2967" y="3946"/>
                  <a:pt x="3034" y="3962"/>
                </a:cubicBezTo>
                <a:cubicBezTo>
                  <a:pt x="3108" y="3980"/>
                  <a:pt x="3186" y="4004"/>
                  <a:pt x="3271" y="4029"/>
                </a:cubicBezTo>
                <a:cubicBezTo>
                  <a:pt x="3437" y="4078"/>
                  <a:pt x="3639" y="4134"/>
                  <a:pt x="3853" y="4135"/>
                </a:cubicBezTo>
                <a:cubicBezTo>
                  <a:pt x="3860" y="4135"/>
                  <a:pt x="3868" y="4135"/>
                  <a:pt x="3876" y="4135"/>
                </a:cubicBezTo>
                <a:cubicBezTo>
                  <a:pt x="4073" y="4135"/>
                  <a:pt x="4246" y="4107"/>
                  <a:pt x="4399" y="4094"/>
                </a:cubicBezTo>
                <a:cubicBezTo>
                  <a:pt x="4458" y="4088"/>
                  <a:pt x="4516" y="4085"/>
                  <a:pt x="4575" y="4085"/>
                </a:cubicBezTo>
                <a:cubicBezTo>
                  <a:pt x="4590" y="4085"/>
                  <a:pt x="4606" y="4085"/>
                  <a:pt x="4621" y="4086"/>
                </a:cubicBezTo>
                <a:lnTo>
                  <a:pt x="4872" y="4099"/>
                </a:lnTo>
                <a:cubicBezTo>
                  <a:pt x="5042" y="4112"/>
                  <a:pt x="5219" y="4126"/>
                  <a:pt x="5400" y="4132"/>
                </a:cubicBezTo>
                <a:cubicBezTo>
                  <a:pt x="5434" y="4133"/>
                  <a:pt x="5467" y="4133"/>
                  <a:pt x="5499" y="4133"/>
                </a:cubicBezTo>
                <a:cubicBezTo>
                  <a:pt x="5646" y="4133"/>
                  <a:pt x="5784" y="4124"/>
                  <a:pt x="5929" y="4123"/>
                </a:cubicBezTo>
                <a:lnTo>
                  <a:pt x="6443" y="4110"/>
                </a:lnTo>
                <a:cubicBezTo>
                  <a:pt x="6593" y="4111"/>
                  <a:pt x="6761" y="4132"/>
                  <a:pt x="6945" y="4143"/>
                </a:cubicBezTo>
                <a:cubicBezTo>
                  <a:pt x="7006" y="4148"/>
                  <a:pt x="7068" y="4150"/>
                  <a:pt x="7130" y="4150"/>
                </a:cubicBezTo>
                <a:cubicBezTo>
                  <a:pt x="7165" y="4150"/>
                  <a:pt x="7200" y="4149"/>
                  <a:pt x="7235" y="4148"/>
                </a:cubicBezTo>
                <a:cubicBezTo>
                  <a:pt x="7332" y="4142"/>
                  <a:pt x="7418" y="4134"/>
                  <a:pt x="7508" y="4124"/>
                </a:cubicBezTo>
                <a:lnTo>
                  <a:pt x="8023" y="4061"/>
                </a:lnTo>
                <a:cubicBezTo>
                  <a:pt x="8190" y="4041"/>
                  <a:pt x="8352" y="4029"/>
                  <a:pt x="8526" y="4016"/>
                </a:cubicBezTo>
                <a:cubicBezTo>
                  <a:pt x="8696" y="4005"/>
                  <a:pt x="8888" y="3989"/>
                  <a:pt x="9057" y="3963"/>
                </a:cubicBezTo>
                <a:cubicBezTo>
                  <a:pt x="9213" y="3944"/>
                  <a:pt x="9381" y="3937"/>
                  <a:pt x="9562" y="3923"/>
                </a:cubicBezTo>
                <a:cubicBezTo>
                  <a:pt x="9651" y="3915"/>
                  <a:pt x="9744" y="3905"/>
                  <a:pt x="9839" y="3890"/>
                </a:cubicBezTo>
                <a:cubicBezTo>
                  <a:pt x="9892" y="3882"/>
                  <a:pt x="9922" y="3876"/>
                  <a:pt x="9958" y="3872"/>
                </a:cubicBezTo>
                <a:cubicBezTo>
                  <a:pt x="9993" y="3867"/>
                  <a:pt x="10031" y="3865"/>
                  <a:pt x="10070" y="3863"/>
                </a:cubicBezTo>
                <a:cubicBezTo>
                  <a:pt x="10225" y="3852"/>
                  <a:pt x="10402" y="3860"/>
                  <a:pt x="10599" y="3841"/>
                </a:cubicBezTo>
                <a:cubicBezTo>
                  <a:pt x="10649" y="3835"/>
                  <a:pt x="10698" y="3829"/>
                  <a:pt x="10750" y="3819"/>
                </a:cubicBezTo>
                <a:cubicBezTo>
                  <a:pt x="10807" y="3807"/>
                  <a:pt x="10863" y="3792"/>
                  <a:pt x="10916" y="3773"/>
                </a:cubicBezTo>
                <a:cubicBezTo>
                  <a:pt x="11012" y="3736"/>
                  <a:pt x="11103" y="3689"/>
                  <a:pt x="11191" y="3636"/>
                </a:cubicBezTo>
                <a:cubicBezTo>
                  <a:pt x="11348" y="3540"/>
                  <a:pt x="11480" y="3454"/>
                  <a:pt x="11588" y="3425"/>
                </a:cubicBezTo>
                <a:lnTo>
                  <a:pt x="11902" y="3341"/>
                </a:lnTo>
                <a:lnTo>
                  <a:pt x="11902" y="3341"/>
                </a:lnTo>
                <a:cubicBezTo>
                  <a:pt x="11965" y="3370"/>
                  <a:pt x="12029" y="3396"/>
                  <a:pt x="12093" y="3419"/>
                </a:cubicBezTo>
                <a:cubicBezTo>
                  <a:pt x="12265" y="3479"/>
                  <a:pt x="12440" y="3529"/>
                  <a:pt x="12618" y="3569"/>
                </a:cubicBezTo>
                <a:cubicBezTo>
                  <a:pt x="12792" y="3612"/>
                  <a:pt x="12970" y="3645"/>
                  <a:pt x="13148" y="3669"/>
                </a:cubicBezTo>
                <a:cubicBezTo>
                  <a:pt x="13324" y="3692"/>
                  <a:pt x="13492" y="3709"/>
                  <a:pt x="13647" y="3739"/>
                </a:cubicBezTo>
                <a:lnTo>
                  <a:pt x="14157" y="3838"/>
                </a:lnTo>
                <a:cubicBezTo>
                  <a:pt x="14324" y="3873"/>
                  <a:pt x="14504" y="3904"/>
                  <a:pt x="14655" y="3939"/>
                </a:cubicBezTo>
                <a:cubicBezTo>
                  <a:pt x="14814" y="3977"/>
                  <a:pt x="14979" y="4028"/>
                  <a:pt x="15157" y="4069"/>
                </a:cubicBezTo>
                <a:cubicBezTo>
                  <a:pt x="15341" y="4116"/>
                  <a:pt x="15513" y="4130"/>
                  <a:pt x="15684" y="4155"/>
                </a:cubicBezTo>
                <a:lnTo>
                  <a:pt x="16199" y="4225"/>
                </a:lnTo>
                <a:cubicBezTo>
                  <a:pt x="16540" y="4272"/>
                  <a:pt x="16894" y="4316"/>
                  <a:pt x="17224" y="4365"/>
                </a:cubicBezTo>
                <a:lnTo>
                  <a:pt x="17737" y="4452"/>
                </a:lnTo>
                <a:cubicBezTo>
                  <a:pt x="17826" y="4465"/>
                  <a:pt x="17910" y="4478"/>
                  <a:pt x="18016" y="4484"/>
                </a:cubicBezTo>
                <a:cubicBezTo>
                  <a:pt x="18052" y="4486"/>
                  <a:pt x="18088" y="4487"/>
                  <a:pt x="18125" y="4487"/>
                </a:cubicBezTo>
                <a:cubicBezTo>
                  <a:pt x="18183" y="4487"/>
                  <a:pt x="18240" y="4485"/>
                  <a:pt x="18299" y="4480"/>
                </a:cubicBezTo>
                <a:cubicBezTo>
                  <a:pt x="18429" y="4471"/>
                  <a:pt x="18549" y="4460"/>
                  <a:pt x="18660" y="4460"/>
                </a:cubicBezTo>
                <a:cubicBezTo>
                  <a:pt x="18702" y="4460"/>
                  <a:pt x="18743" y="4462"/>
                  <a:pt x="18783" y="4466"/>
                </a:cubicBezTo>
                <a:cubicBezTo>
                  <a:pt x="18927" y="4480"/>
                  <a:pt x="19084" y="4526"/>
                  <a:pt x="19256" y="4570"/>
                </a:cubicBezTo>
                <a:cubicBezTo>
                  <a:pt x="19347" y="4595"/>
                  <a:pt x="19438" y="4615"/>
                  <a:pt x="19530" y="4630"/>
                </a:cubicBezTo>
                <a:cubicBezTo>
                  <a:pt x="19623" y="4643"/>
                  <a:pt x="19715" y="4651"/>
                  <a:pt x="19809" y="4654"/>
                </a:cubicBezTo>
                <a:cubicBezTo>
                  <a:pt x="19988" y="4662"/>
                  <a:pt x="20161" y="4663"/>
                  <a:pt x="20329" y="4669"/>
                </a:cubicBezTo>
                <a:cubicBezTo>
                  <a:pt x="20467" y="4675"/>
                  <a:pt x="20632" y="4687"/>
                  <a:pt x="20787" y="4687"/>
                </a:cubicBezTo>
                <a:cubicBezTo>
                  <a:pt x="20810" y="4687"/>
                  <a:pt x="20833" y="4687"/>
                  <a:pt x="20855" y="4686"/>
                </a:cubicBezTo>
                <a:cubicBezTo>
                  <a:pt x="20948" y="4686"/>
                  <a:pt x="21038" y="4684"/>
                  <a:pt x="21127" y="4684"/>
                </a:cubicBezTo>
                <a:cubicBezTo>
                  <a:pt x="21207" y="4684"/>
                  <a:pt x="21285" y="4686"/>
                  <a:pt x="21362" y="4690"/>
                </a:cubicBezTo>
                <a:lnTo>
                  <a:pt x="21881" y="4712"/>
                </a:lnTo>
                <a:cubicBezTo>
                  <a:pt x="22055" y="4722"/>
                  <a:pt x="22236" y="4719"/>
                  <a:pt x="22376" y="4742"/>
                </a:cubicBezTo>
                <a:cubicBezTo>
                  <a:pt x="22530" y="4767"/>
                  <a:pt x="22696" y="4816"/>
                  <a:pt x="22881" y="4848"/>
                </a:cubicBezTo>
                <a:cubicBezTo>
                  <a:pt x="22969" y="4864"/>
                  <a:pt x="23058" y="4873"/>
                  <a:pt x="23148" y="4873"/>
                </a:cubicBezTo>
                <a:cubicBezTo>
                  <a:pt x="23158" y="4873"/>
                  <a:pt x="23168" y="4873"/>
                  <a:pt x="23178" y="4872"/>
                </a:cubicBezTo>
                <a:cubicBezTo>
                  <a:pt x="23282" y="4868"/>
                  <a:pt x="23383" y="4850"/>
                  <a:pt x="23483" y="4818"/>
                </a:cubicBezTo>
                <a:cubicBezTo>
                  <a:pt x="23664" y="4763"/>
                  <a:pt x="23819" y="4693"/>
                  <a:pt x="23958" y="4667"/>
                </a:cubicBezTo>
                <a:cubicBezTo>
                  <a:pt x="24001" y="4657"/>
                  <a:pt x="24049" y="4653"/>
                  <a:pt x="24102" y="4653"/>
                </a:cubicBezTo>
                <a:cubicBezTo>
                  <a:pt x="24197" y="4653"/>
                  <a:pt x="24305" y="4666"/>
                  <a:pt x="24412" y="4679"/>
                </a:cubicBezTo>
                <a:cubicBezTo>
                  <a:pt x="24558" y="4698"/>
                  <a:pt x="24715" y="4723"/>
                  <a:pt x="24886" y="4723"/>
                </a:cubicBezTo>
                <a:cubicBezTo>
                  <a:pt x="24911" y="4723"/>
                  <a:pt x="24936" y="4722"/>
                  <a:pt x="24962" y="4721"/>
                </a:cubicBezTo>
                <a:lnTo>
                  <a:pt x="25487" y="4676"/>
                </a:lnTo>
                <a:lnTo>
                  <a:pt x="25997" y="4632"/>
                </a:lnTo>
                <a:cubicBezTo>
                  <a:pt x="26046" y="4629"/>
                  <a:pt x="26096" y="4628"/>
                  <a:pt x="26148" y="4628"/>
                </a:cubicBezTo>
                <a:cubicBezTo>
                  <a:pt x="26252" y="4628"/>
                  <a:pt x="26362" y="4632"/>
                  <a:pt x="26478" y="4632"/>
                </a:cubicBezTo>
                <a:cubicBezTo>
                  <a:pt x="26486" y="4632"/>
                  <a:pt x="26495" y="4632"/>
                  <a:pt x="26504" y="4632"/>
                </a:cubicBezTo>
                <a:cubicBezTo>
                  <a:pt x="26511" y="4632"/>
                  <a:pt x="26518" y="4632"/>
                  <a:pt x="26525" y="4632"/>
                </a:cubicBezTo>
                <a:cubicBezTo>
                  <a:pt x="26613" y="4632"/>
                  <a:pt x="26700" y="4625"/>
                  <a:pt x="26788" y="4614"/>
                </a:cubicBezTo>
                <a:cubicBezTo>
                  <a:pt x="26888" y="4600"/>
                  <a:pt x="26986" y="4572"/>
                  <a:pt x="27080" y="4534"/>
                </a:cubicBezTo>
                <a:cubicBezTo>
                  <a:pt x="27259" y="4462"/>
                  <a:pt x="27409" y="4370"/>
                  <a:pt x="27553" y="4305"/>
                </a:cubicBezTo>
                <a:cubicBezTo>
                  <a:pt x="27589" y="4289"/>
                  <a:pt x="27625" y="4274"/>
                  <a:pt x="27658" y="4262"/>
                </a:cubicBezTo>
                <a:lnTo>
                  <a:pt x="27769" y="4227"/>
                </a:lnTo>
                <a:lnTo>
                  <a:pt x="28020" y="4143"/>
                </a:lnTo>
                <a:lnTo>
                  <a:pt x="28057" y="4131"/>
                </a:lnTo>
                <a:lnTo>
                  <a:pt x="28057" y="4131"/>
                </a:lnTo>
                <a:cubicBezTo>
                  <a:pt x="28142" y="4168"/>
                  <a:pt x="28224" y="4211"/>
                  <a:pt x="28313" y="4262"/>
                </a:cubicBezTo>
                <a:cubicBezTo>
                  <a:pt x="28389" y="4305"/>
                  <a:pt x="28466" y="4350"/>
                  <a:pt x="28550" y="4391"/>
                </a:cubicBezTo>
                <a:cubicBezTo>
                  <a:pt x="28592" y="4410"/>
                  <a:pt x="28637" y="4430"/>
                  <a:pt x="28682" y="4447"/>
                </a:cubicBezTo>
                <a:cubicBezTo>
                  <a:pt x="28705" y="4454"/>
                  <a:pt x="28728" y="4463"/>
                  <a:pt x="28752" y="4470"/>
                </a:cubicBezTo>
                <a:lnTo>
                  <a:pt x="28817" y="4488"/>
                </a:lnTo>
                <a:cubicBezTo>
                  <a:pt x="28965" y="4528"/>
                  <a:pt x="29115" y="4604"/>
                  <a:pt x="29278" y="4675"/>
                </a:cubicBezTo>
                <a:cubicBezTo>
                  <a:pt x="29436" y="4748"/>
                  <a:pt x="29633" y="4811"/>
                  <a:pt x="29819" y="4823"/>
                </a:cubicBezTo>
                <a:cubicBezTo>
                  <a:pt x="30003" y="4839"/>
                  <a:pt x="30176" y="4832"/>
                  <a:pt x="30339" y="4845"/>
                </a:cubicBezTo>
                <a:cubicBezTo>
                  <a:pt x="30379" y="4847"/>
                  <a:pt x="30419" y="4852"/>
                  <a:pt x="30457" y="4856"/>
                </a:cubicBezTo>
                <a:lnTo>
                  <a:pt x="30516" y="4867"/>
                </a:lnTo>
                <a:cubicBezTo>
                  <a:pt x="30540" y="4870"/>
                  <a:pt x="30564" y="4875"/>
                  <a:pt x="30588" y="4877"/>
                </a:cubicBezTo>
                <a:cubicBezTo>
                  <a:pt x="30658" y="4885"/>
                  <a:pt x="30728" y="4889"/>
                  <a:pt x="30797" y="4889"/>
                </a:cubicBezTo>
                <a:cubicBezTo>
                  <a:pt x="30821" y="4889"/>
                  <a:pt x="30844" y="4888"/>
                  <a:pt x="30867" y="4887"/>
                </a:cubicBezTo>
                <a:cubicBezTo>
                  <a:pt x="30979" y="4885"/>
                  <a:pt x="31086" y="4877"/>
                  <a:pt x="31188" y="4877"/>
                </a:cubicBezTo>
                <a:cubicBezTo>
                  <a:pt x="31249" y="4877"/>
                  <a:pt x="31307" y="4880"/>
                  <a:pt x="31364" y="4887"/>
                </a:cubicBezTo>
                <a:cubicBezTo>
                  <a:pt x="31517" y="4908"/>
                  <a:pt x="31678" y="4959"/>
                  <a:pt x="31844" y="5009"/>
                </a:cubicBezTo>
                <a:cubicBezTo>
                  <a:pt x="31929" y="5034"/>
                  <a:pt x="32014" y="5058"/>
                  <a:pt x="32104" y="5078"/>
                </a:cubicBezTo>
                <a:cubicBezTo>
                  <a:pt x="32149" y="5090"/>
                  <a:pt x="32196" y="5097"/>
                  <a:pt x="32242" y="5104"/>
                </a:cubicBezTo>
                <a:cubicBezTo>
                  <a:pt x="32282" y="5109"/>
                  <a:pt x="32317" y="5116"/>
                  <a:pt x="32356" y="5125"/>
                </a:cubicBezTo>
                <a:cubicBezTo>
                  <a:pt x="32507" y="5162"/>
                  <a:pt x="32666" y="5232"/>
                  <a:pt x="32840" y="5286"/>
                </a:cubicBezTo>
                <a:cubicBezTo>
                  <a:pt x="32930" y="5315"/>
                  <a:pt x="33023" y="5336"/>
                  <a:pt x="33118" y="5346"/>
                </a:cubicBezTo>
                <a:cubicBezTo>
                  <a:pt x="33208" y="5355"/>
                  <a:pt x="33298" y="5360"/>
                  <a:pt x="33386" y="5363"/>
                </a:cubicBezTo>
                <a:cubicBezTo>
                  <a:pt x="33562" y="5368"/>
                  <a:pt x="33736" y="5367"/>
                  <a:pt x="33901" y="5375"/>
                </a:cubicBezTo>
                <a:cubicBezTo>
                  <a:pt x="34065" y="5382"/>
                  <a:pt x="34224" y="5413"/>
                  <a:pt x="34398" y="5443"/>
                </a:cubicBezTo>
                <a:cubicBezTo>
                  <a:pt x="34570" y="5474"/>
                  <a:pt x="34739" y="5510"/>
                  <a:pt x="34936" y="5510"/>
                </a:cubicBezTo>
                <a:cubicBezTo>
                  <a:pt x="35135" y="5503"/>
                  <a:pt x="35307" y="5446"/>
                  <a:pt x="35469" y="5410"/>
                </a:cubicBezTo>
                <a:cubicBezTo>
                  <a:pt x="35545" y="5391"/>
                  <a:pt x="35624" y="5380"/>
                  <a:pt x="35702" y="5374"/>
                </a:cubicBezTo>
                <a:lnTo>
                  <a:pt x="35827" y="5375"/>
                </a:lnTo>
                <a:cubicBezTo>
                  <a:pt x="35872" y="5375"/>
                  <a:pt x="35917" y="5374"/>
                  <a:pt x="35962" y="5373"/>
                </a:cubicBezTo>
                <a:cubicBezTo>
                  <a:pt x="36140" y="5366"/>
                  <a:pt x="36311" y="5347"/>
                  <a:pt x="36479" y="5340"/>
                </a:cubicBezTo>
                <a:cubicBezTo>
                  <a:pt x="36521" y="5338"/>
                  <a:pt x="36563" y="5337"/>
                  <a:pt x="36603" y="5337"/>
                </a:cubicBezTo>
                <a:cubicBezTo>
                  <a:pt x="36640" y="5337"/>
                  <a:pt x="36677" y="5339"/>
                  <a:pt x="36714" y="5345"/>
                </a:cubicBezTo>
                <a:cubicBezTo>
                  <a:pt x="36793" y="5359"/>
                  <a:pt x="36870" y="5380"/>
                  <a:pt x="36944" y="5406"/>
                </a:cubicBezTo>
                <a:cubicBezTo>
                  <a:pt x="37102" y="5459"/>
                  <a:pt x="37273" y="5534"/>
                  <a:pt x="37480" y="5540"/>
                </a:cubicBezTo>
                <a:lnTo>
                  <a:pt x="38004" y="5531"/>
                </a:lnTo>
                <a:lnTo>
                  <a:pt x="38264" y="5526"/>
                </a:lnTo>
                <a:lnTo>
                  <a:pt x="38395" y="5523"/>
                </a:lnTo>
                <a:cubicBezTo>
                  <a:pt x="38445" y="5519"/>
                  <a:pt x="38494" y="5513"/>
                  <a:pt x="38542" y="5501"/>
                </a:cubicBezTo>
                <a:cubicBezTo>
                  <a:pt x="38732" y="5456"/>
                  <a:pt x="38888" y="5373"/>
                  <a:pt x="39040" y="5320"/>
                </a:cubicBezTo>
                <a:cubicBezTo>
                  <a:pt x="39112" y="5293"/>
                  <a:pt x="39187" y="5277"/>
                  <a:pt x="39262" y="5271"/>
                </a:cubicBezTo>
                <a:cubicBezTo>
                  <a:pt x="39279" y="5270"/>
                  <a:pt x="39296" y="5270"/>
                  <a:pt x="39313" y="5270"/>
                </a:cubicBezTo>
                <a:cubicBezTo>
                  <a:pt x="39375" y="5270"/>
                  <a:pt x="39437" y="5275"/>
                  <a:pt x="39498" y="5285"/>
                </a:cubicBezTo>
                <a:cubicBezTo>
                  <a:pt x="39660" y="5309"/>
                  <a:pt x="39833" y="5355"/>
                  <a:pt x="40024" y="5360"/>
                </a:cubicBezTo>
                <a:cubicBezTo>
                  <a:pt x="40032" y="5360"/>
                  <a:pt x="40039" y="5360"/>
                  <a:pt x="40046" y="5360"/>
                </a:cubicBezTo>
                <a:cubicBezTo>
                  <a:pt x="40136" y="5360"/>
                  <a:pt x="40218" y="5348"/>
                  <a:pt x="40299" y="5337"/>
                </a:cubicBezTo>
                <a:cubicBezTo>
                  <a:pt x="40387" y="5324"/>
                  <a:pt x="40474" y="5309"/>
                  <a:pt x="40559" y="5293"/>
                </a:cubicBezTo>
                <a:cubicBezTo>
                  <a:pt x="40729" y="5262"/>
                  <a:pt x="40899" y="5226"/>
                  <a:pt x="41061" y="5211"/>
                </a:cubicBezTo>
                <a:cubicBezTo>
                  <a:pt x="41139" y="5204"/>
                  <a:pt x="41218" y="5203"/>
                  <a:pt x="41299" y="5203"/>
                </a:cubicBezTo>
                <a:cubicBezTo>
                  <a:pt x="41376" y="5203"/>
                  <a:pt x="41454" y="5204"/>
                  <a:pt x="41533" y="5204"/>
                </a:cubicBezTo>
                <a:cubicBezTo>
                  <a:pt x="41545" y="5204"/>
                  <a:pt x="41558" y="5204"/>
                  <a:pt x="41570" y="5204"/>
                </a:cubicBezTo>
                <a:cubicBezTo>
                  <a:pt x="41744" y="5204"/>
                  <a:pt x="41938" y="5189"/>
                  <a:pt x="42112" y="5130"/>
                </a:cubicBezTo>
                <a:cubicBezTo>
                  <a:pt x="42285" y="5075"/>
                  <a:pt x="42441" y="5002"/>
                  <a:pt x="42599" y="4953"/>
                </a:cubicBezTo>
                <a:cubicBezTo>
                  <a:pt x="42746" y="4908"/>
                  <a:pt x="42928" y="4889"/>
                  <a:pt x="43095" y="4856"/>
                </a:cubicBezTo>
                <a:lnTo>
                  <a:pt x="43607" y="4766"/>
                </a:lnTo>
                <a:cubicBezTo>
                  <a:pt x="43662" y="4757"/>
                  <a:pt x="43697" y="4706"/>
                  <a:pt x="43688" y="4653"/>
                </a:cubicBezTo>
                <a:cubicBezTo>
                  <a:pt x="43680" y="4605"/>
                  <a:pt x="43638" y="4572"/>
                  <a:pt x="43591" y="4572"/>
                </a:cubicBezTo>
                <a:cubicBezTo>
                  <a:pt x="43585" y="4572"/>
                  <a:pt x="43580" y="4572"/>
                  <a:pt x="43574" y="4573"/>
                </a:cubicBezTo>
                <a:lnTo>
                  <a:pt x="43568" y="4574"/>
                </a:lnTo>
                <a:lnTo>
                  <a:pt x="43058" y="4661"/>
                </a:lnTo>
                <a:cubicBezTo>
                  <a:pt x="42887" y="4693"/>
                  <a:pt x="42723" y="4707"/>
                  <a:pt x="42539" y="4760"/>
                </a:cubicBezTo>
                <a:cubicBezTo>
                  <a:pt x="42364" y="4812"/>
                  <a:pt x="42207" y="4885"/>
                  <a:pt x="42050" y="4934"/>
                </a:cubicBezTo>
                <a:cubicBezTo>
                  <a:pt x="41896" y="4985"/>
                  <a:pt x="41740" y="4995"/>
                  <a:pt x="41569" y="4995"/>
                </a:cubicBezTo>
                <a:cubicBezTo>
                  <a:pt x="41476" y="4995"/>
                  <a:pt x="41381" y="4992"/>
                  <a:pt x="41284" y="4992"/>
                </a:cubicBezTo>
                <a:cubicBezTo>
                  <a:pt x="41205" y="4992"/>
                  <a:pt x="41124" y="4994"/>
                  <a:pt x="41042" y="5001"/>
                </a:cubicBezTo>
                <a:cubicBezTo>
                  <a:pt x="40861" y="5018"/>
                  <a:pt x="40690" y="5052"/>
                  <a:pt x="40520" y="5082"/>
                </a:cubicBezTo>
                <a:cubicBezTo>
                  <a:pt x="40436" y="5097"/>
                  <a:pt x="40354" y="5112"/>
                  <a:pt x="40269" y="5123"/>
                </a:cubicBezTo>
                <a:cubicBezTo>
                  <a:pt x="40192" y="5133"/>
                  <a:pt x="40117" y="5143"/>
                  <a:pt x="40049" y="5143"/>
                </a:cubicBezTo>
                <a:cubicBezTo>
                  <a:pt x="40042" y="5143"/>
                  <a:pt x="40036" y="5143"/>
                  <a:pt x="40029" y="5143"/>
                </a:cubicBezTo>
                <a:cubicBezTo>
                  <a:pt x="39873" y="5139"/>
                  <a:pt x="39709" y="5095"/>
                  <a:pt x="39531" y="5067"/>
                </a:cubicBezTo>
                <a:cubicBezTo>
                  <a:pt x="39452" y="5054"/>
                  <a:pt x="39371" y="5048"/>
                  <a:pt x="39290" y="5048"/>
                </a:cubicBezTo>
                <a:cubicBezTo>
                  <a:pt x="39277" y="5048"/>
                  <a:pt x="39264" y="5048"/>
                  <a:pt x="39250" y="5048"/>
                </a:cubicBezTo>
                <a:cubicBezTo>
                  <a:pt x="39153" y="5055"/>
                  <a:pt x="39059" y="5076"/>
                  <a:pt x="38967" y="5108"/>
                </a:cubicBezTo>
                <a:cubicBezTo>
                  <a:pt x="38794" y="5168"/>
                  <a:pt x="38640" y="5247"/>
                  <a:pt x="38491" y="5280"/>
                </a:cubicBezTo>
                <a:cubicBezTo>
                  <a:pt x="38455" y="5288"/>
                  <a:pt x="38420" y="5294"/>
                  <a:pt x="38383" y="5296"/>
                </a:cubicBezTo>
                <a:lnTo>
                  <a:pt x="38256" y="5298"/>
                </a:lnTo>
                <a:lnTo>
                  <a:pt x="37997" y="5301"/>
                </a:lnTo>
                <a:lnTo>
                  <a:pt x="37484" y="5307"/>
                </a:lnTo>
                <a:cubicBezTo>
                  <a:pt x="37343" y="5305"/>
                  <a:pt x="37188" y="5241"/>
                  <a:pt x="37022" y="5183"/>
                </a:cubicBezTo>
                <a:cubicBezTo>
                  <a:pt x="36934" y="5151"/>
                  <a:pt x="36844" y="5127"/>
                  <a:pt x="36751" y="5110"/>
                </a:cubicBezTo>
                <a:cubicBezTo>
                  <a:pt x="36703" y="5102"/>
                  <a:pt x="36653" y="5099"/>
                  <a:pt x="36604" y="5099"/>
                </a:cubicBezTo>
                <a:cubicBezTo>
                  <a:pt x="36559" y="5099"/>
                  <a:pt x="36514" y="5100"/>
                  <a:pt x="36469" y="5101"/>
                </a:cubicBezTo>
                <a:lnTo>
                  <a:pt x="35953" y="5130"/>
                </a:lnTo>
                <a:cubicBezTo>
                  <a:pt x="35911" y="5132"/>
                  <a:pt x="35870" y="5132"/>
                  <a:pt x="35828" y="5132"/>
                </a:cubicBezTo>
                <a:lnTo>
                  <a:pt x="35694" y="5130"/>
                </a:lnTo>
                <a:cubicBezTo>
                  <a:pt x="35600" y="5135"/>
                  <a:pt x="35507" y="5149"/>
                  <a:pt x="35416" y="5171"/>
                </a:cubicBezTo>
                <a:cubicBezTo>
                  <a:pt x="35240" y="5210"/>
                  <a:pt x="35079" y="5258"/>
                  <a:pt x="34931" y="5262"/>
                </a:cubicBezTo>
                <a:cubicBezTo>
                  <a:pt x="34782" y="5261"/>
                  <a:pt x="34611" y="5228"/>
                  <a:pt x="34444" y="5196"/>
                </a:cubicBezTo>
                <a:cubicBezTo>
                  <a:pt x="34276" y="5164"/>
                  <a:pt x="34094" y="5131"/>
                  <a:pt x="33916" y="5121"/>
                </a:cubicBezTo>
                <a:cubicBezTo>
                  <a:pt x="33737" y="5110"/>
                  <a:pt x="33564" y="5112"/>
                  <a:pt x="33395" y="5106"/>
                </a:cubicBezTo>
                <a:cubicBezTo>
                  <a:pt x="33310" y="5104"/>
                  <a:pt x="33227" y="5098"/>
                  <a:pt x="33145" y="5088"/>
                </a:cubicBezTo>
                <a:cubicBezTo>
                  <a:pt x="33068" y="5080"/>
                  <a:pt x="32992" y="5063"/>
                  <a:pt x="32918" y="5038"/>
                </a:cubicBezTo>
                <a:cubicBezTo>
                  <a:pt x="32763" y="4989"/>
                  <a:pt x="32602" y="4917"/>
                  <a:pt x="32420" y="4870"/>
                </a:cubicBezTo>
                <a:cubicBezTo>
                  <a:pt x="32375" y="4859"/>
                  <a:pt x="32325" y="4849"/>
                  <a:pt x="32280" y="4842"/>
                </a:cubicBezTo>
                <a:cubicBezTo>
                  <a:pt x="32241" y="4837"/>
                  <a:pt x="32201" y="4830"/>
                  <a:pt x="32162" y="4820"/>
                </a:cubicBezTo>
                <a:cubicBezTo>
                  <a:pt x="32083" y="4802"/>
                  <a:pt x="32004" y="4780"/>
                  <a:pt x="31922" y="4755"/>
                </a:cubicBezTo>
                <a:cubicBezTo>
                  <a:pt x="31758" y="4705"/>
                  <a:pt x="31589" y="4647"/>
                  <a:pt x="31399" y="4621"/>
                </a:cubicBezTo>
                <a:cubicBezTo>
                  <a:pt x="31320" y="4610"/>
                  <a:pt x="31243" y="4607"/>
                  <a:pt x="31168" y="4607"/>
                </a:cubicBezTo>
                <a:cubicBezTo>
                  <a:pt x="31061" y="4607"/>
                  <a:pt x="30959" y="4613"/>
                  <a:pt x="30861" y="4615"/>
                </a:cubicBezTo>
                <a:cubicBezTo>
                  <a:pt x="30845" y="4615"/>
                  <a:pt x="30829" y="4615"/>
                  <a:pt x="30812" y="4615"/>
                </a:cubicBezTo>
                <a:cubicBezTo>
                  <a:pt x="30749" y="4615"/>
                  <a:pt x="30685" y="4612"/>
                  <a:pt x="30622" y="4606"/>
                </a:cubicBezTo>
                <a:cubicBezTo>
                  <a:pt x="30603" y="4603"/>
                  <a:pt x="30585" y="4600"/>
                  <a:pt x="30566" y="4596"/>
                </a:cubicBezTo>
                <a:lnTo>
                  <a:pt x="30498" y="4585"/>
                </a:lnTo>
                <a:cubicBezTo>
                  <a:pt x="30451" y="4578"/>
                  <a:pt x="30405" y="4573"/>
                  <a:pt x="30358" y="4570"/>
                </a:cubicBezTo>
                <a:cubicBezTo>
                  <a:pt x="30176" y="4556"/>
                  <a:pt x="30004" y="4562"/>
                  <a:pt x="29844" y="4545"/>
                </a:cubicBezTo>
                <a:cubicBezTo>
                  <a:pt x="29684" y="4533"/>
                  <a:pt x="29546" y="4488"/>
                  <a:pt x="29391" y="4417"/>
                </a:cubicBezTo>
                <a:cubicBezTo>
                  <a:pt x="29238" y="4350"/>
                  <a:pt x="29079" y="4266"/>
                  <a:pt x="28892" y="4214"/>
                </a:cubicBezTo>
                <a:cubicBezTo>
                  <a:pt x="28739" y="4178"/>
                  <a:pt x="28610" y="4101"/>
                  <a:pt x="28456" y="4014"/>
                </a:cubicBezTo>
                <a:cubicBezTo>
                  <a:pt x="28451" y="4011"/>
                  <a:pt x="28446" y="4008"/>
                  <a:pt x="28440" y="4005"/>
                </a:cubicBezTo>
                <a:lnTo>
                  <a:pt x="28440" y="4005"/>
                </a:lnTo>
                <a:lnTo>
                  <a:pt x="28521" y="3978"/>
                </a:lnTo>
                <a:cubicBezTo>
                  <a:pt x="28839" y="3860"/>
                  <a:pt x="29175" y="3771"/>
                  <a:pt x="29510" y="3604"/>
                </a:cubicBezTo>
                <a:cubicBezTo>
                  <a:pt x="29836" y="3437"/>
                  <a:pt x="30117" y="3229"/>
                  <a:pt x="30406" y="3050"/>
                </a:cubicBezTo>
                <a:cubicBezTo>
                  <a:pt x="30551" y="2959"/>
                  <a:pt x="30700" y="2866"/>
                  <a:pt x="30846" y="2760"/>
                </a:cubicBezTo>
                <a:cubicBezTo>
                  <a:pt x="30921" y="2706"/>
                  <a:pt x="30989" y="2655"/>
                  <a:pt x="31066" y="2589"/>
                </a:cubicBezTo>
                <a:cubicBezTo>
                  <a:pt x="31145" y="2518"/>
                  <a:pt x="31211" y="2431"/>
                  <a:pt x="31260" y="2334"/>
                </a:cubicBezTo>
                <a:cubicBezTo>
                  <a:pt x="31304" y="2244"/>
                  <a:pt x="31337" y="2149"/>
                  <a:pt x="31359" y="2052"/>
                </a:cubicBezTo>
                <a:cubicBezTo>
                  <a:pt x="31382" y="1959"/>
                  <a:pt x="31396" y="1864"/>
                  <a:pt x="31403" y="1768"/>
                </a:cubicBezTo>
                <a:cubicBezTo>
                  <a:pt x="31411" y="1664"/>
                  <a:pt x="31403" y="1559"/>
                  <a:pt x="31376" y="1457"/>
                </a:cubicBezTo>
                <a:cubicBezTo>
                  <a:pt x="31349" y="1347"/>
                  <a:pt x="31294" y="1247"/>
                  <a:pt x="31220" y="1161"/>
                </a:cubicBezTo>
                <a:cubicBezTo>
                  <a:pt x="31071" y="1002"/>
                  <a:pt x="30906" y="911"/>
                  <a:pt x="30733" y="834"/>
                </a:cubicBezTo>
                <a:cubicBezTo>
                  <a:pt x="30646" y="797"/>
                  <a:pt x="30558" y="766"/>
                  <a:pt x="30469" y="740"/>
                </a:cubicBezTo>
                <a:cubicBezTo>
                  <a:pt x="30384" y="717"/>
                  <a:pt x="30313" y="693"/>
                  <a:pt x="30231" y="665"/>
                </a:cubicBezTo>
                <a:cubicBezTo>
                  <a:pt x="30068" y="608"/>
                  <a:pt x="29899" y="539"/>
                  <a:pt x="29688" y="521"/>
                </a:cubicBezTo>
                <a:cubicBezTo>
                  <a:pt x="29648" y="519"/>
                  <a:pt x="29609" y="518"/>
                  <a:pt x="29570" y="518"/>
                </a:cubicBezTo>
                <a:cubicBezTo>
                  <a:pt x="29421" y="518"/>
                  <a:pt x="29282" y="532"/>
                  <a:pt x="29142" y="548"/>
                </a:cubicBezTo>
                <a:lnTo>
                  <a:pt x="28624" y="614"/>
                </a:lnTo>
                <a:cubicBezTo>
                  <a:pt x="28445" y="641"/>
                  <a:pt x="28267" y="683"/>
                  <a:pt x="28095" y="740"/>
                </a:cubicBezTo>
                <a:cubicBezTo>
                  <a:pt x="27923" y="794"/>
                  <a:pt x="27766" y="849"/>
                  <a:pt x="27596" y="913"/>
                </a:cubicBezTo>
                <a:cubicBezTo>
                  <a:pt x="27425" y="978"/>
                  <a:pt x="27260" y="1059"/>
                  <a:pt x="27105" y="1156"/>
                </a:cubicBezTo>
                <a:cubicBezTo>
                  <a:pt x="26948" y="1253"/>
                  <a:pt x="26800" y="1389"/>
                  <a:pt x="26683" y="1522"/>
                </a:cubicBezTo>
                <a:cubicBezTo>
                  <a:pt x="26561" y="1657"/>
                  <a:pt x="26446" y="1810"/>
                  <a:pt x="26368" y="1991"/>
                </a:cubicBezTo>
                <a:cubicBezTo>
                  <a:pt x="26327" y="2083"/>
                  <a:pt x="26300" y="2180"/>
                  <a:pt x="26286" y="2280"/>
                </a:cubicBezTo>
                <a:cubicBezTo>
                  <a:pt x="26279" y="2333"/>
                  <a:pt x="26277" y="2387"/>
                  <a:pt x="26280" y="2440"/>
                </a:cubicBezTo>
                <a:cubicBezTo>
                  <a:pt x="26285" y="2497"/>
                  <a:pt x="26297" y="2552"/>
                  <a:pt x="26316" y="2606"/>
                </a:cubicBezTo>
                <a:cubicBezTo>
                  <a:pt x="26392" y="2811"/>
                  <a:pt x="26527" y="2945"/>
                  <a:pt x="26628" y="3077"/>
                </a:cubicBezTo>
                <a:cubicBezTo>
                  <a:pt x="26724" y="3194"/>
                  <a:pt x="26810" y="3354"/>
                  <a:pt x="26926" y="3499"/>
                </a:cubicBezTo>
                <a:cubicBezTo>
                  <a:pt x="27039" y="3645"/>
                  <a:pt x="27180" y="3783"/>
                  <a:pt x="27357" y="3879"/>
                </a:cubicBezTo>
                <a:cubicBezTo>
                  <a:pt x="27399" y="3901"/>
                  <a:pt x="27441" y="3921"/>
                  <a:pt x="27483" y="3938"/>
                </a:cubicBezTo>
                <a:lnTo>
                  <a:pt x="27483" y="3938"/>
                </a:lnTo>
                <a:cubicBezTo>
                  <a:pt x="27455" y="3949"/>
                  <a:pt x="27429" y="3960"/>
                  <a:pt x="27403" y="3971"/>
                </a:cubicBezTo>
                <a:cubicBezTo>
                  <a:pt x="27232" y="4049"/>
                  <a:pt x="27085" y="4136"/>
                  <a:pt x="26943" y="4191"/>
                </a:cubicBezTo>
                <a:cubicBezTo>
                  <a:pt x="26876" y="4218"/>
                  <a:pt x="26807" y="4237"/>
                  <a:pt x="26735" y="4246"/>
                </a:cubicBezTo>
                <a:cubicBezTo>
                  <a:pt x="26666" y="4256"/>
                  <a:pt x="26596" y="4260"/>
                  <a:pt x="26526" y="4260"/>
                </a:cubicBezTo>
                <a:cubicBezTo>
                  <a:pt x="26518" y="4260"/>
                  <a:pt x="26511" y="4260"/>
                  <a:pt x="26503" y="4260"/>
                </a:cubicBezTo>
                <a:cubicBezTo>
                  <a:pt x="26497" y="4260"/>
                  <a:pt x="26491" y="4260"/>
                  <a:pt x="26484" y="4260"/>
                </a:cubicBezTo>
                <a:cubicBezTo>
                  <a:pt x="26372" y="4260"/>
                  <a:pt x="26254" y="4253"/>
                  <a:pt x="26130" y="4253"/>
                </a:cubicBezTo>
                <a:cubicBezTo>
                  <a:pt x="26079" y="4253"/>
                  <a:pt x="26027" y="4255"/>
                  <a:pt x="25974" y="4258"/>
                </a:cubicBezTo>
                <a:lnTo>
                  <a:pt x="25450" y="4299"/>
                </a:lnTo>
                <a:lnTo>
                  <a:pt x="24943" y="4340"/>
                </a:lnTo>
                <a:cubicBezTo>
                  <a:pt x="24926" y="4341"/>
                  <a:pt x="24908" y="4341"/>
                  <a:pt x="24891" y="4341"/>
                </a:cubicBezTo>
                <a:cubicBezTo>
                  <a:pt x="24758" y="4341"/>
                  <a:pt x="24614" y="4320"/>
                  <a:pt x="24461" y="4298"/>
                </a:cubicBezTo>
                <a:cubicBezTo>
                  <a:pt x="24348" y="4285"/>
                  <a:pt x="24231" y="4266"/>
                  <a:pt x="24104" y="4266"/>
                </a:cubicBezTo>
                <a:cubicBezTo>
                  <a:pt x="24034" y="4266"/>
                  <a:pt x="23961" y="4272"/>
                  <a:pt x="23884" y="4287"/>
                </a:cubicBezTo>
                <a:cubicBezTo>
                  <a:pt x="23683" y="4327"/>
                  <a:pt x="23521" y="4402"/>
                  <a:pt x="23372" y="4444"/>
                </a:cubicBezTo>
                <a:cubicBezTo>
                  <a:pt x="23305" y="4466"/>
                  <a:pt x="23237" y="4477"/>
                  <a:pt x="23167" y="4481"/>
                </a:cubicBezTo>
                <a:cubicBezTo>
                  <a:pt x="23093" y="4481"/>
                  <a:pt x="23021" y="4474"/>
                  <a:pt x="22949" y="4460"/>
                </a:cubicBezTo>
                <a:cubicBezTo>
                  <a:pt x="22794" y="4433"/>
                  <a:pt x="22628" y="4383"/>
                  <a:pt x="22441" y="4351"/>
                </a:cubicBezTo>
                <a:cubicBezTo>
                  <a:pt x="22347" y="4336"/>
                  <a:pt x="22252" y="4327"/>
                  <a:pt x="22159" y="4325"/>
                </a:cubicBezTo>
                <a:lnTo>
                  <a:pt x="21901" y="4312"/>
                </a:lnTo>
                <a:lnTo>
                  <a:pt x="21385" y="4288"/>
                </a:lnTo>
                <a:cubicBezTo>
                  <a:pt x="21275" y="4282"/>
                  <a:pt x="21168" y="4280"/>
                  <a:pt x="21063" y="4280"/>
                </a:cubicBezTo>
                <a:cubicBezTo>
                  <a:pt x="20992" y="4280"/>
                  <a:pt x="20923" y="4281"/>
                  <a:pt x="20855" y="4281"/>
                </a:cubicBezTo>
                <a:cubicBezTo>
                  <a:pt x="20837" y="4281"/>
                  <a:pt x="20819" y="4281"/>
                  <a:pt x="20801" y="4281"/>
                </a:cubicBezTo>
                <a:cubicBezTo>
                  <a:pt x="20650" y="4281"/>
                  <a:pt x="20512" y="4269"/>
                  <a:pt x="20346" y="4261"/>
                </a:cubicBezTo>
                <a:lnTo>
                  <a:pt x="19831" y="4243"/>
                </a:lnTo>
                <a:cubicBezTo>
                  <a:pt x="19747" y="4238"/>
                  <a:pt x="19664" y="4232"/>
                  <a:pt x="19594" y="4221"/>
                </a:cubicBezTo>
                <a:cubicBezTo>
                  <a:pt x="19515" y="4208"/>
                  <a:pt x="19438" y="4191"/>
                  <a:pt x="19362" y="4169"/>
                </a:cubicBezTo>
                <a:cubicBezTo>
                  <a:pt x="19200" y="4127"/>
                  <a:pt x="19026" y="4069"/>
                  <a:pt x="18824" y="4050"/>
                </a:cubicBezTo>
                <a:cubicBezTo>
                  <a:pt x="18763" y="4044"/>
                  <a:pt x="18704" y="4042"/>
                  <a:pt x="18647" y="4042"/>
                </a:cubicBezTo>
                <a:cubicBezTo>
                  <a:pt x="18514" y="4042"/>
                  <a:pt x="18389" y="4054"/>
                  <a:pt x="18273" y="4060"/>
                </a:cubicBezTo>
                <a:cubicBezTo>
                  <a:pt x="18225" y="4064"/>
                  <a:pt x="18181" y="4066"/>
                  <a:pt x="18138" y="4066"/>
                </a:cubicBezTo>
                <a:cubicBezTo>
                  <a:pt x="18028" y="4066"/>
                  <a:pt x="17928" y="4054"/>
                  <a:pt x="17803" y="4032"/>
                </a:cubicBezTo>
                <a:lnTo>
                  <a:pt x="17295" y="3945"/>
                </a:lnTo>
                <a:cubicBezTo>
                  <a:pt x="16942" y="3889"/>
                  <a:pt x="16609" y="3848"/>
                  <a:pt x="16266" y="3798"/>
                </a:cubicBezTo>
                <a:lnTo>
                  <a:pt x="15756" y="3726"/>
                </a:lnTo>
                <a:cubicBezTo>
                  <a:pt x="15585" y="3700"/>
                  <a:pt x="15411" y="3684"/>
                  <a:pt x="15260" y="3643"/>
                </a:cubicBezTo>
                <a:lnTo>
                  <a:pt x="14760" y="3510"/>
                </a:lnTo>
                <a:cubicBezTo>
                  <a:pt x="14574" y="3466"/>
                  <a:pt x="14413" y="3439"/>
                  <a:pt x="14243" y="3403"/>
                </a:cubicBezTo>
                <a:lnTo>
                  <a:pt x="13735" y="3300"/>
                </a:lnTo>
                <a:cubicBezTo>
                  <a:pt x="13552" y="3264"/>
                  <a:pt x="13376" y="3246"/>
                  <a:pt x="13209" y="3223"/>
                </a:cubicBezTo>
                <a:cubicBezTo>
                  <a:pt x="13067" y="3204"/>
                  <a:pt x="12925" y="3177"/>
                  <a:pt x="12786" y="3143"/>
                </a:cubicBezTo>
                <a:lnTo>
                  <a:pt x="12786" y="3143"/>
                </a:lnTo>
                <a:cubicBezTo>
                  <a:pt x="12875" y="3136"/>
                  <a:pt x="12971" y="3128"/>
                  <a:pt x="13073" y="3113"/>
                </a:cubicBezTo>
                <a:cubicBezTo>
                  <a:pt x="13177" y="3099"/>
                  <a:pt x="13280" y="3072"/>
                  <a:pt x="13379" y="3034"/>
                </a:cubicBezTo>
                <a:cubicBezTo>
                  <a:pt x="13473" y="2996"/>
                  <a:pt x="13564" y="2950"/>
                  <a:pt x="13649" y="2894"/>
                </a:cubicBezTo>
                <a:cubicBezTo>
                  <a:pt x="13809" y="2794"/>
                  <a:pt x="13940" y="2696"/>
                  <a:pt x="14064" y="2639"/>
                </a:cubicBezTo>
                <a:lnTo>
                  <a:pt x="14178" y="2591"/>
                </a:lnTo>
                <a:cubicBezTo>
                  <a:pt x="14226" y="2570"/>
                  <a:pt x="14272" y="2547"/>
                  <a:pt x="14318" y="2520"/>
                </a:cubicBezTo>
                <a:cubicBezTo>
                  <a:pt x="14510" y="2413"/>
                  <a:pt x="14667" y="2252"/>
                  <a:pt x="14771" y="2058"/>
                </a:cubicBezTo>
                <a:cubicBezTo>
                  <a:pt x="14795" y="2014"/>
                  <a:pt x="14820" y="1960"/>
                  <a:pt x="14836" y="1925"/>
                </a:cubicBezTo>
                <a:lnTo>
                  <a:pt x="14889" y="1808"/>
                </a:lnTo>
                <a:cubicBezTo>
                  <a:pt x="14961" y="1648"/>
                  <a:pt x="15047" y="1469"/>
                  <a:pt x="15070" y="1235"/>
                </a:cubicBezTo>
                <a:cubicBezTo>
                  <a:pt x="15082" y="1108"/>
                  <a:pt x="15062" y="981"/>
                  <a:pt x="15013" y="864"/>
                </a:cubicBezTo>
                <a:cubicBezTo>
                  <a:pt x="14965" y="756"/>
                  <a:pt x="14898" y="659"/>
                  <a:pt x="14813" y="576"/>
                </a:cubicBezTo>
                <a:cubicBezTo>
                  <a:pt x="14658" y="422"/>
                  <a:pt x="14489" y="327"/>
                  <a:pt x="14332" y="240"/>
                </a:cubicBezTo>
                <a:cubicBezTo>
                  <a:pt x="14181" y="156"/>
                  <a:pt x="13995" y="60"/>
                  <a:pt x="13783" y="21"/>
                </a:cubicBezTo>
                <a:cubicBezTo>
                  <a:pt x="13713" y="8"/>
                  <a:pt x="13642" y="0"/>
                  <a:pt x="13571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66186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>
          <a:extLst>
            <a:ext uri="{FF2B5EF4-FFF2-40B4-BE49-F238E27FC236}">
              <a16:creationId xmlns:a16="http://schemas.microsoft.com/office/drawing/2014/main" id="{DAEDF9AE-82AD-944E-CE74-5C6B3481C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8" name="Google Shape;1348;p41">
            <a:extLst>
              <a:ext uri="{FF2B5EF4-FFF2-40B4-BE49-F238E27FC236}">
                <a16:creationId xmlns:a16="http://schemas.microsoft.com/office/drawing/2014/main" id="{C4A7C867-876C-669D-378D-EFC55E3A56CA}"/>
              </a:ext>
            </a:extLst>
          </p:cNvPr>
          <p:cNvGrpSpPr/>
          <p:nvPr/>
        </p:nvGrpSpPr>
        <p:grpSpPr>
          <a:xfrm>
            <a:off x="1201306" y="1333711"/>
            <a:ext cx="6896943" cy="3863136"/>
            <a:chOff x="2182052" y="1493325"/>
            <a:chExt cx="5951987" cy="3697923"/>
          </a:xfrm>
        </p:grpSpPr>
        <p:sp>
          <p:nvSpPr>
            <p:cNvPr id="1349" name="Google Shape;1349;p41">
              <a:extLst>
                <a:ext uri="{FF2B5EF4-FFF2-40B4-BE49-F238E27FC236}">
                  <a16:creationId xmlns:a16="http://schemas.microsoft.com/office/drawing/2014/main" id="{DC2D1DB8-42A9-4D57-C98B-B388037154CF}"/>
                </a:ext>
              </a:extLst>
            </p:cNvPr>
            <p:cNvSpPr/>
            <p:nvPr/>
          </p:nvSpPr>
          <p:spPr>
            <a:xfrm>
              <a:off x="2182052" y="1493325"/>
              <a:ext cx="5951987" cy="3697923"/>
            </a:xfrm>
            <a:custGeom>
              <a:avLst/>
              <a:gdLst/>
              <a:ahLst/>
              <a:cxnLst/>
              <a:rect l="l" t="t" r="r" b="b"/>
              <a:pathLst>
                <a:path w="72413" h="46468" extrusionOk="0">
                  <a:moveTo>
                    <a:pt x="0" y="1"/>
                  </a:moveTo>
                  <a:lnTo>
                    <a:pt x="0" y="46467"/>
                  </a:lnTo>
                  <a:lnTo>
                    <a:pt x="72412" y="46467"/>
                  </a:lnTo>
                  <a:lnTo>
                    <a:pt x="72412" y="1"/>
                  </a:lnTo>
                  <a:lnTo>
                    <a:pt x="70399" y="1"/>
                  </a:lnTo>
                  <a:cubicBezTo>
                    <a:pt x="70409" y="881"/>
                    <a:pt x="69698" y="1599"/>
                    <a:pt x="68819" y="1599"/>
                  </a:cubicBezTo>
                  <a:cubicBezTo>
                    <a:pt x="67938" y="1599"/>
                    <a:pt x="67227" y="881"/>
                    <a:pt x="67238" y="1"/>
                  </a:cubicBezTo>
                  <a:lnTo>
                    <a:pt x="65375" y="1"/>
                  </a:lnTo>
                  <a:cubicBezTo>
                    <a:pt x="65385" y="881"/>
                    <a:pt x="64674" y="1599"/>
                    <a:pt x="63795" y="1599"/>
                  </a:cubicBezTo>
                  <a:cubicBezTo>
                    <a:pt x="62914" y="1599"/>
                    <a:pt x="62204" y="881"/>
                    <a:pt x="62214" y="1"/>
                  </a:cubicBezTo>
                  <a:lnTo>
                    <a:pt x="60351" y="1"/>
                  </a:lnTo>
                  <a:cubicBezTo>
                    <a:pt x="60361" y="881"/>
                    <a:pt x="59651" y="1599"/>
                    <a:pt x="58770" y="1599"/>
                  </a:cubicBezTo>
                  <a:cubicBezTo>
                    <a:pt x="57890" y="1599"/>
                    <a:pt x="57180" y="881"/>
                    <a:pt x="57190" y="1"/>
                  </a:cubicBezTo>
                  <a:lnTo>
                    <a:pt x="55327" y="1"/>
                  </a:lnTo>
                  <a:cubicBezTo>
                    <a:pt x="55336" y="881"/>
                    <a:pt x="54627" y="1599"/>
                    <a:pt x="53746" y="1599"/>
                  </a:cubicBezTo>
                  <a:cubicBezTo>
                    <a:pt x="52867" y="1599"/>
                    <a:pt x="52156" y="881"/>
                    <a:pt x="52165" y="1"/>
                  </a:cubicBezTo>
                  <a:lnTo>
                    <a:pt x="50302" y="1"/>
                  </a:lnTo>
                  <a:cubicBezTo>
                    <a:pt x="50314" y="881"/>
                    <a:pt x="49602" y="1599"/>
                    <a:pt x="48722" y="1599"/>
                  </a:cubicBezTo>
                  <a:cubicBezTo>
                    <a:pt x="47843" y="1599"/>
                    <a:pt x="47131" y="881"/>
                    <a:pt x="47143" y="1"/>
                  </a:cubicBezTo>
                  <a:lnTo>
                    <a:pt x="45280" y="1"/>
                  </a:lnTo>
                  <a:cubicBezTo>
                    <a:pt x="45289" y="881"/>
                    <a:pt x="44578" y="1599"/>
                    <a:pt x="43699" y="1599"/>
                  </a:cubicBezTo>
                  <a:cubicBezTo>
                    <a:pt x="42818" y="1599"/>
                    <a:pt x="42109" y="881"/>
                    <a:pt x="42118" y="1"/>
                  </a:cubicBezTo>
                  <a:lnTo>
                    <a:pt x="40256" y="1"/>
                  </a:lnTo>
                  <a:cubicBezTo>
                    <a:pt x="40265" y="881"/>
                    <a:pt x="39556" y="1599"/>
                    <a:pt x="38675" y="1599"/>
                  </a:cubicBezTo>
                  <a:cubicBezTo>
                    <a:pt x="37794" y="1599"/>
                    <a:pt x="37085" y="881"/>
                    <a:pt x="37094" y="1"/>
                  </a:cubicBezTo>
                  <a:lnTo>
                    <a:pt x="35231" y="1"/>
                  </a:lnTo>
                  <a:cubicBezTo>
                    <a:pt x="35241" y="881"/>
                    <a:pt x="34531" y="1599"/>
                    <a:pt x="33651" y="1599"/>
                  </a:cubicBezTo>
                  <a:cubicBezTo>
                    <a:pt x="32772" y="1599"/>
                    <a:pt x="32060" y="881"/>
                    <a:pt x="32070" y="1"/>
                  </a:cubicBezTo>
                  <a:lnTo>
                    <a:pt x="30207" y="1"/>
                  </a:lnTo>
                  <a:cubicBezTo>
                    <a:pt x="30218" y="881"/>
                    <a:pt x="29507" y="1599"/>
                    <a:pt x="28626" y="1599"/>
                  </a:cubicBezTo>
                  <a:cubicBezTo>
                    <a:pt x="27747" y="1599"/>
                    <a:pt x="27036" y="881"/>
                    <a:pt x="27047" y="1"/>
                  </a:cubicBezTo>
                  <a:lnTo>
                    <a:pt x="25184" y="1"/>
                  </a:lnTo>
                  <a:cubicBezTo>
                    <a:pt x="25194" y="881"/>
                    <a:pt x="24483" y="1599"/>
                    <a:pt x="23604" y="1599"/>
                  </a:cubicBezTo>
                  <a:cubicBezTo>
                    <a:pt x="22723" y="1599"/>
                    <a:pt x="22013" y="881"/>
                    <a:pt x="22023" y="1"/>
                  </a:cubicBezTo>
                  <a:lnTo>
                    <a:pt x="20160" y="1"/>
                  </a:lnTo>
                  <a:cubicBezTo>
                    <a:pt x="20160" y="873"/>
                    <a:pt x="19452" y="1581"/>
                    <a:pt x="18579" y="1581"/>
                  </a:cubicBezTo>
                  <a:cubicBezTo>
                    <a:pt x="17707" y="1581"/>
                    <a:pt x="16999" y="873"/>
                    <a:pt x="16999" y="1"/>
                  </a:cubicBezTo>
                  <a:lnTo>
                    <a:pt x="15136" y="1"/>
                  </a:lnTo>
                  <a:cubicBezTo>
                    <a:pt x="15136" y="873"/>
                    <a:pt x="14428" y="1581"/>
                    <a:pt x="13555" y="1581"/>
                  </a:cubicBezTo>
                  <a:cubicBezTo>
                    <a:pt x="12683" y="1581"/>
                    <a:pt x="11975" y="873"/>
                    <a:pt x="11975" y="1"/>
                  </a:cubicBezTo>
                  <a:lnTo>
                    <a:pt x="10112" y="1"/>
                  </a:lnTo>
                  <a:cubicBezTo>
                    <a:pt x="10112" y="873"/>
                    <a:pt x="9405" y="1581"/>
                    <a:pt x="8531" y="1581"/>
                  </a:cubicBezTo>
                  <a:cubicBezTo>
                    <a:pt x="7658" y="1581"/>
                    <a:pt x="6950" y="873"/>
                    <a:pt x="6950" y="1"/>
                  </a:cubicBezTo>
                  <a:lnTo>
                    <a:pt x="5087" y="1"/>
                  </a:lnTo>
                  <a:cubicBezTo>
                    <a:pt x="5087" y="873"/>
                    <a:pt x="4381" y="1581"/>
                    <a:pt x="3507" y="1581"/>
                  </a:cubicBezTo>
                  <a:cubicBezTo>
                    <a:pt x="2634" y="1581"/>
                    <a:pt x="1928" y="873"/>
                    <a:pt x="1926" y="1"/>
                  </a:cubicBezTo>
                  <a:close/>
                </a:path>
              </a:pathLst>
            </a:custGeom>
            <a:solidFill>
              <a:srgbClr val="FFF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1">
              <a:extLst>
                <a:ext uri="{FF2B5EF4-FFF2-40B4-BE49-F238E27FC236}">
                  <a16:creationId xmlns:a16="http://schemas.microsoft.com/office/drawing/2014/main" id="{A0AAAF52-20A4-410F-48AC-7BB0D08A104D}"/>
                </a:ext>
              </a:extLst>
            </p:cNvPr>
            <p:cNvSpPr/>
            <p:nvPr/>
          </p:nvSpPr>
          <p:spPr>
            <a:xfrm>
              <a:off x="2665694" y="2827174"/>
              <a:ext cx="4984716" cy="6578"/>
            </a:xfrm>
            <a:custGeom>
              <a:avLst/>
              <a:gdLst/>
              <a:ahLst/>
              <a:cxnLst/>
              <a:rect l="l" t="t" r="r" b="b"/>
              <a:pathLst>
                <a:path w="60645" h="85" extrusionOk="0">
                  <a:moveTo>
                    <a:pt x="0" y="1"/>
                  </a:moveTo>
                  <a:lnTo>
                    <a:pt x="0" y="84"/>
                  </a:lnTo>
                  <a:lnTo>
                    <a:pt x="60644" y="84"/>
                  </a:lnTo>
                  <a:lnTo>
                    <a:pt x="60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1">
              <a:extLst>
                <a:ext uri="{FF2B5EF4-FFF2-40B4-BE49-F238E27FC236}">
                  <a16:creationId xmlns:a16="http://schemas.microsoft.com/office/drawing/2014/main" id="{27C83007-A3B7-232E-9E8E-F1636226392F}"/>
                </a:ext>
              </a:extLst>
            </p:cNvPr>
            <p:cNvSpPr/>
            <p:nvPr/>
          </p:nvSpPr>
          <p:spPr>
            <a:xfrm>
              <a:off x="2665694" y="3493260"/>
              <a:ext cx="4984716" cy="6578"/>
            </a:xfrm>
            <a:custGeom>
              <a:avLst/>
              <a:gdLst/>
              <a:ahLst/>
              <a:cxnLst/>
              <a:rect l="l" t="t" r="r" b="b"/>
              <a:pathLst>
                <a:path w="60645" h="85" extrusionOk="0">
                  <a:moveTo>
                    <a:pt x="0" y="0"/>
                  </a:moveTo>
                  <a:lnTo>
                    <a:pt x="0" y="84"/>
                  </a:lnTo>
                  <a:lnTo>
                    <a:pt x="60644" y="84"/>
                  </a:lnTo>
                  <a:lnTo>
                    <a:pt x="60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1">
              <a:extLst>
                <a:ext uri="{FF2B5EF4-FFF2-40B4-BE49-F238E27FC236}">
                  <a16:creationId xmlns:a16="http://schemas.microsoft.com/office/drawing/2014/main" id="{2301374B-B4FA-0159-511D-88E7AD38D066}"/>
                </a:ext>
              </a:extLst>
            </p:cNvPr>
            <p:cNvSpPr/>
            <p:nvPr/>
          </p:nvSpPr>
          <p:spPr>
            <a:xfrm>
              <a:off x="2665694" y="4152524"/>
              <a:ext cx="4984716" cy="6423"/>
            </a:xfrm>
            <a:custGeom>
              <a:avLst/>
              <a:gdLst/>
              <a:ahLst/>
              <a:cxnLst/>
              <a:rect l="l" t="t" r="r" b="b"/>
              <a:pathLst>
                <a:path w="60645" h="83" extrusionOk="0">
                  <a:moveTo>
                    <a:pt x="0" y="0"/>
                  </a:moveTo>
                  <a:lnTo>
                    <a:pt x="0" y="83"/>
                  </a:lnTo>
                  <a:lnTo>
                    <a:pt x="60644" y="83"/>
                  </a:lnTo>
                  <a:lnTo>
                    <a:pt x="60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1">
              <a:extLst>
                <a:ext uri="{FF2B5EF4-FFF2-40B4-BE49-F238E27FC236}">
                  <a16:creationId xmlns:a16="http://schemas.microsoft.com/office/drawing/2014/main" id="{1E14B0E2-4D71-DFDE-7222-36E0223006F1}"/>
                </a:ext>
              </a:extLst>
            </p:cNvPr>
            <p:cNvSpPr/>
            <p:nvPr/>
          </p:nvSpPr>
          <p:spPr>
            <a:xfrm>
              <a:off x="2665694" y="4770859"/>
              <a:ext cx="4984716" cy="6423"/>
            </a:xfrm>
            <a:custGeom>
              <a:avLst/>
              <a:gdLst/>
              <a:ahLst/>
              <a:cxnLst/>
              <a:rect l="l" t="t" r="r" b="b"/>
              <a:pathLst>
                <a:path w="60645" h="83" extrusionOk="0">
                  <a:moveTo>
                    <a:pt x="0" y="0"/>
                  </a:moveTo>
                  <a:lnTo>
                    <a:pt x="0" y="82"/>
                  </a:lnTo>
                  <a:lnTo>
                    <a:pt x="60644" y="82"/>
                  </a:lnTo>
                  <a:lnTo>
                    <a:pt x="60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1">
              <a:extLst>
                <a:ext uri="{FF2B5EF4-FFF2-40B4-BE49-F238E27FC236}">
                  <a16:creationId xmlns:a16="http://schemas.microsoft.com/office/drawing/2014/main" id="{58049F6A-683F-FEC3-E2FF-E6F0FE6B6CDC}"/>
                </a:ext>
              </a:extLst>
            </p:cNvPr>
            <p:cNvSpPr/>
            <p:nvPr/>
          </p:nvSpPr>
          <p:spPr>
            <a:xfrm>
              <a:off x="2256034" y="1973651"/>
              <a:ext cx="5803871" cy="3045796"/>
            </a:xfrm>
            <a:custGeom>
              <a:avLst/>
              <a:gdLst/>
              <a:ahLst/>
              <a:cxnLst/>
              <a:rect l="l" t="t" r="r" b="b"/>
              <a:pathLst>
                <a:path w="70611" h="39359" extrusionOk="0">
                  <a:moveTo>
                    <a:pt x="70529" y="82"/>
                  </a:moveTo>
                  <a:lnTo>
                    <a:pt x="70529" y="39275"/>
                  </a:lnTo>
                  <a:lnTo>
                    <a:pt x="84" y="39275"/>
                  </a:lnTo>
                  <a:lnTo>
                    <a:pt x="84" y="82"/>
                  </a:lnTo>
                  <a:close/>
                  <a:moveTo>
                    <a:pt x="0" y="0"/>
                  </a:moveTo>
                  <a:lnTo>
                    <a:pt x="0" y="39359"/>
                  </a:lnTo>
                  <a:lnTo>
                    <a:pt x="70611" y="39359"/>
                  </a:lnTo>
                  <a:lnTo>
                    <a:pt x="70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355" name="Google Shape;1355;p41">
            <a:extLst>
              <a:ext uri="{FF2B5EF4-FFF2-40B4-BE49-F238E27FC236}">
                <a16:creationId xmlns:a16="http://schemas.microsoft.com/office/drawing/2014/main" id="{7B21B2A4-8A31-2970-DBEE-3A895A5A9A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8147849"/>
              </p:ext>
            </p:extLst>
          </p:nvPr>
        </p:nvGraphicFramePr>
        <p:xfrm>
          <a:off x="1005338" y="1863352"/>
          <a:ext cx="7229143" cy="3141510"/>
        </p:xfrm>
        <a:graphic>
          <a:graphicData uri="http://schemas.openxmlformats.org/drawingml/2006/table">
            <a:tbl>
              <a:tblPr>
                <a:noFill/>
                <a:tableStyleId>{53ADD532-D488-4C5E-AF2C-DF9E4CA34AFC}</a:tableStyleId>
              </a:tblPr>
              <a:tblGrid>
                <a:gridCol w="1810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61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61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61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85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-DE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Angular</a:t>
                      </a:r>
                      <a:br>
                        <a:rPr lang="de-DE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</a:br>
                      <a:endParaRPr sz="16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b">
                    <a:lnL w="19050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-DE" sz="1800" dirty="0" err="1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React</a:t>
                      </a:r>
                      <a:br>
                        <a:rPr lang="de-DE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</a:br>
                      <a:endParaRPr sz="16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de-DE" sz="1800" dirty="0" err="1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React</a:t>
                      </a:r>
                      <a:br>
                        <a:rPr lang="de-DE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</a:br>
                      <a:r>
                        <a:rPr lang="de-DE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+ Routing </a:t>
                      </a:r>
                      <a:br>
                        <a:rPr lang="de-DE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</a:br>
                      <a:r>
                        <a:rPr lang="de-DE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+ Signals</a:t>
                      </a:r>
                      <a:endParaRPr sz="16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1900">
                <a:tc>
                  <a:txBody>
                    <a:bodyPr/>
                    <a:lstStyle/>
                    <a:p>
                      <a:pPr marL="0" lvl="0" indent="269999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Size</a:t>
                      </a:r>
                      <a:endParaRPr sz="18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816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237.22 KB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144.81 KB 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192.47 KB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1900">
                <a:tc>
                  <a:txBody>
                    <a:bodyPr/>
                    <a:lstStyle/>
                    <a:p>
                      <a:pPr marL="0" marR="0" lvl="0" indent="269999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1k Devices</a:t>
                      </a:r>
                      <a:endParaRPr sz="18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231.7 MB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 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144.4 MB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187.9 MB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1900">
                <a:tc>
                  <a:txBody>
                    <a:bodyPr/>
                    <a:lstStyle/>
                    <a:p>
                      <a:pPr marL="0" marR="0" lvl="0" indent="269999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Unkempt"/>
                          <a:ea typeface="Unkempt"/>
                          <a:cs typeface="Unkempt"/>
                          <a:sym typeface="Unkempt"/>
                        </a:rPr>
                        <a:t>30k Devices</a:t>
                      </a:r>
                      <a:endParaRPr sz="1800" dirty="0">
                        <a:solidFill>
                          <a:schemeClr val="dk1"/>
                        </a:solidFill>
                        <a:latin typeface="Unkempt"/>
                        <a:ea typeface="Unkempt"/>
                        <a:cs typeface="Unkempt"/>
                        <a:sym typeface="Unkemp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6.79 GB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4.14 GB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Antic"/>
                          <a:ea typeface="Antic"/>
                          <a:cs typeface="Antic"/>
                          <a:sym typeface="Antic"/>
                        </a:rPr>
                        <a:t>5.51 GB</a:t>
                      </a:r>
                      <a:endParaRPr dirty="0">
                        <a:solidFill>
                          <a:schemeClr val="accent1"/>
                        </a:solidFill>
                        <a:latin typeface="Antic"/>
                        <a:ea typeface="Antic"/>
                        <a:cs typeface="Antic"/>
                        <a:sym typeface="Ant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56" name="Google Shape;1356;p41">
            <a:extLst>
              <a:ext uri="{FF2B5EF4-FFF2-40B4-BE49-F238E27FC236}">
                <a16:creationId xmlns:a16="http://schemas.microsoft.com/office/drawing/2014/main" id="{FA5B6114-15F8-1AE6-10C8-1C3EE4DA17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>
                <a:solidFill>
                  <a:schemeClr val="bg1"/>
                </a:solidFill>
              </a:rPr>
              <a:t>Bundle Vergleich</a:t>
            </a:r>
            <a:endParaRPr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1381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48"/>
          <p:cNvSpPr txBox="1">
            <a:spLocks noGrp="1"/>
          </p:cNvSpPr>
          <p:nvPr>
            <p:ph type="title" idx="15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bg1"/>
                </a:solidFill>
              </a:rPr>
              <a:t>Downsides von Angular</a:t>
            </a:r>
            <a:endParaRPr sz="3000" b="1" dirty="0">
              <a:solidFill>
                <a:schemeClr val="bg1"/>
              </a:solidFill>
            </a:endParaRPr>
          </a:p>
        </p:txBody>
      </p:sp>
      <p:sp>
        <p:nvSpPr>
          <p:cNvPr id="1670" name="Google Shape;1670;p48"/>
          <p:cNvSpPr txBox="1">
            <a:spLocks noGrp="1"/>
          </p:cNvSpPr>
          <p:nvPr>
            <p:ph type="ctrTitle"/>
          </p:nvPr>
        </p:nvSpPr>
        <p:spPr>
          <a:xfrm flipH="1">
            <a:off x="2050293" y="1091284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Komplexität und Lernkurve</a:t>
            </a:r>
            <a:endParaRPr dirty="0"/>
          </a:p>
        </p:txBody>
      </p:sp>
      <p:sp>
        <p:nvSpPr>
          <p:cNvPr id="1671" name="Google Shape;1671;p48"/>
          <p:cNvSpPr txBox="1">
            <a:spLocks noGrp="1"/>
          </p:cNvSpPr>
          <p:nvPr>
            <p:ph type="subTitle" idx="1"/>
          </p:nvPr>
        </p:nvSpPr>
        <p:spPr>
          <a:xfrm flipH="1">
            <a:off x="1904943" y="1526968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Change Detection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Lifecycle </a:t>
            </a:r>
            <a:r>
              <a:rPr lang="en-GB" dirty="0" err="1"/>
              <a:t>Methoden</a:t>
            </a:r>
            <a:endParaRPr lang="en-GB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Template Syntax</a:t>
            </a:r>
          </a:p>
        </p:txBody>
      </p:sp>
      <p:sp>
        <p:nvSpPr>
          <p:cNvPr id="1672" name="Google Shape;1672;p48"/>
          <p:cNvSpPr txBox="1">
            <a:spLocks noGrp="1"/>
          </p:cNvSpPr>
          <p:nvPr>
            <p:ph type="ctrTitle" idx="2"/>
          </p:nvPr>
        </p:nvSpPr>
        <p:spPr>
          <a:xfrm flipH="1">
            <a:off x="2181993" y="232045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 Overhead</a:t>
            </a:r>
            <a:endParaRPr dirty="0"/>
          </a:p>
        </p:txBody>
      </p:sp>
      <p:sp>
        <p:nvSpPr>
          <p:cNvPr id="1673" name="Google Shape;1673;p48"/>
          <p:cNvSpPr txBox="1">
            <a:spLocks noGrp="1"/>
          </p:cNvSpPr>
          <p:nvPr>
            <p:ph type="subTitle" idx="3"/>
          </p:nvPr>
        </p:nvSpPr>
        <p:spPr>
          <a:xfrm flipH="1">
            <a:off x="1904943" y="2762358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Dependency Injection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 err="1"/>
              <a:t>Konfigurationen</a:t>
            </a:r>
            <a:endParaRPr lang="en-GB" dirty="0"/>
          </a:p>
        </p:txBody>
      </p:sp>
      <p:sp>
        <p:nvSpPr>
          <p:cNvPr id="1674" name="Google Shape;1674;p48"/>
          <p:cNvSpPr txBox="1">
            <a:spLocks noGrp="1"/>
          </p:cNvSpPr>
          <p:nvPr>
            <p:ph type="ctrTitle" idx="4"/>
          </p:nvPr>
        </p:nvSpPr>
        <p:spPr>
          <a:xfrm flipH="1">
            <a:off x="5401407" y="1091284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Flexibilität</a:t>
            </a:r>
            <a:endParaRPr dirty="0"/>
          </a:p>
        </p:txBody>
      </p:sp>
      <p:sp>
        <p:nvSpPr>
          <p:cNvPr id="1675" name="Google Shape;1675;p48"/>
          <p:cNvSpPr txBox="1">
            <a:spLocks noGrp="1"/>
          </p:cNvSpPr>
          <p:nvPr>
            <p:ph type="subTitle" idx="5"/>
          </p:nvPr>
        </p:nvSpPr>
        <p:spPr>
          <a:xfrm flipH="1">
            <a:off x="5124357" y="1526968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err="1"/>
              <a:t>Vorgegebene</a:t>
            </a:r>
            <a:r>
              <a:rPr lang="en" dirty="0"/>
              <a:t> </a:t>
            </a:r>
            <a:r>
              <a:rPr lang="en" dirty="0" err="1"/>
              <a:t>Architektur</a:t>
            </a:r>
            <a:endParaRPr lang="en" dirty="0"/>
          </a:p>
        </p:txBody>
      </p:sp>
      <p:sp>
        <p:nvSpPr>
          <p:cNvPr id="1676" name="Google Shape;1676;p48"/>
          <p:cNvSpPr txBox="1">
            <a:spLocks noGrp="1"/>
          </p:cNvSpPr>
          <p:nvPr>
            <p:ph type="ctrTitle" idx="6"/>
          </p:nvPr>
        </p:nvSpPr>
        <p:spPr>
          <a:xfrm flipH="1">
            <a:off x="2181993" y="3548162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Prototyping</a:t>
            </a:r>
            <a:endParaRPr dirty="0"/>
          </a:p>
        </p:txBody>
      </p:sp>
      <p:sp>
        <p:nvSpPr>
          <p:cNvPr id="1677" name="Google Shape;1677;p48"/>
          <p:cNvSpPr txBox="1">
            <a:spLocks noGrp="1"/>
          </p:cNvSpPr>
          <p:nvPr>
            <p:ph type="subTitle" idx="7"/>
          </p:nvPr>
        </p:nvSpPr>
        <p:spPr>
          <a:xfrm flipH="1">
            <a:off x="1904944" y="3991423"/>
            <a:ext cx="21147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Nur für </a:t>
            </a:r>
            <a:r>
              <a:rPr lang="en" dirty="0" err="1"/>
              <a:t>erfahrene</a:t>
            </a:r>
            <a:r>
              <a:rPr lang="en" dirty="0"/>
              <a:t> Angular </a:t>
            </a:r>
            <a:r>
              <a:rPr lang="en" dirty="0" err="1"/>
              <a:t>Entwickler</a:t>
            </a:r>
            <a:r>
              <a:rPr lang="en" dirty="0"/>
              <a:t> </a:t>
            </a:r>
            <a:r>
              <a:rPr lang="en" dirty="0" err="1"/>
              <a:t>geeignet</a:t>
            </a:r>
            <a:endParaRPr dirty="0"/>
          </a:p>
        </p:txBody>
      </p:sp>
      <p:sp>
        <p:nvSpPr>
          <p:cNvPr id="1678" name="Google Shape;1678;p48"/>
          <p:cNvSpPr txBox="1">
            <a:spLocks noGrp="1"/>
          </p:cNvSpPr>
          <p:nvPr>
            <p:ph type="ctrTitle" idx="8"/>
          </p:nvPr>
        </p:nvSpPr>
        <p:spPr>
          <a:xfrm flipH="1">
            <a:off x="5401407" y="2320455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Updates</a:t>
            </a:r>
            <a:endParaRPr dirty="0"/>
          </a:p>
        </p:txBody>
      </p:sp>
      <p:sp>
        <p:nvSpPr>
          <p:cNvPr id="1679" name="Google Shape;1679;p48"/>
          <p:cNvSpPr txBox="1">
            <a:spLocks noGrp="1"/>
          </p:cNvSpPr>
          <p:nvPr>
            <p:ph type="subTitle" idx="9"/>
          </p:nvPr>
        </p:nvSpPr>
        <p:spPr>
          <a:xfrm flipH="1">
            <a:off x="5124357" y="2762358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Breaking Changes</a:t>
            </a:r>
            <a:endParaRPr dirty="0"/>
          </a:p>
        </p:txBody>
      </p:sp>
      <p:grpSp>
        <p:nvGrpSpPr>
          <p:cNvPr id="1682" name="Google Shape;1682;p48"/>
          <p:cNvGrpSpPr/>
          <p:nvPr/>
        </p:nvGrpSpPr>
        <p:grpSpPr>
          <a:xfrm>
            <a:off x="7796425" y="1261088"/>
            <a:ext cx="1726604" cy="3153733"/>
            <a:chOff x="1758275" y="1530825"/>
            <a:chExt cx="2159875" cy="3945125"/>
          </a:xfrm>
        </p:grpSpPr>
        <p:sp>
          <p:nvSpPr>
            <p:cNvPr id="1683" name="Google Shape;1683;p48"/>
            <p:cNvSpPr/>
            <p:nvPr/>
          </p:nvSpPr>
          <p:spPr>
            <a:xfrm>
              <a:off x="1758275" y="1750275"/>
              <a:ext cx="2159875" cy="3725675"/>
            </a:xfrm>
            <a:custGeom>
              <a:avLst/>
              <a:gdLst/>
              <a:ahLst/>
              <a:cxnLst/>
              <a:rect l="l" t="t" r="r" b="b"/>
              <a:pathLst>
                <a:path w="86395" h="149027" extrusionOk="0">
                  <a:moveTo>
                    <a:pt x="12358" y="1"/>
                  </a:moveTo>
                  <a:lnTo>
                    <a:pt x="0" y="4008"/>
                  </a:lnTo>
                  <a:lnTo>
                    <a:pt x="622" y="87240"/>
                  </a:lnTo>
                  <a:cubicBezTo>
                    <a:pt x="669" y="93586"/>
                    <a:pt x="4539" y="99276"/>
                    <a:pt x="10424" y="101651"/>
                  </a:cubicBezTo>
                  <a:lnTo>
                    <a:pt x="30556" y="109780"/>
                  </a:lnTo>
                  <a:cubicBezTo>
                    <a:pt x="30556" y="109780"/>
                    <a:pt x="9119" y="142719"/>
                    <a:pt x="22336" y="148056"/>
                  </a:cubicBezTo>
                  <a:cubicBezTo>
                    <a:pt x="24009" y="148731"/>
                    <a:pt x="25691" y="149026"/>
                    <a:pt x="27352" y="149026"/>
                  </a:cubicBezTo>
                  <a:cubicBezTo>
                    <a:pt x="31910" y="149026"/>
                    <a:pt x="36315" y="146805"/>
                    <a:pt x="39969" y="144131"/>
                  </a:cubicBezTo>
                  <a:cubicBezTo>
                    <a:pt x="41881" y="145409"/>
                    <a:pt x="44406" y="146111"/>
                    <a:pt x="47168" y="146111"/>
                  </a:cubicBezTo>
                  <a:cubicBezTo>
                    <a:pt x="48926" y="146111"/>
                    <a:pt x="50780" y="145827"/>
                    <a:pt x="52635" y="145225"/>
                  </a:cubicBezTo>
                  <a:cubicBezTo>
                    <a:pt x="57403" y="143678"/>
                    <a:pt x="60942" y="140434"/>
                    <a:pt x="62247" y="136904"/>
                  </a:cubicBezTo>
                  <a:cubicBezTo>
                    <a:pt x="62303" y="136905"/>
                    <a:pt x="62358" y="136905"/>
                    <a:pt x="62414" y="136905"/>
                  </a:cubicBezTo>
                  <a:cubicBezTo>
                    <a:pt x="68548" y="136905"/>
                    <a:pt x="75273" y="135404"/>
                    <a:pt x="78826" y="129732"/>
                  </a:cubicBezTo>
                  <a:cubicBezTo>
                    <a:pt x="86394" y="117652"/>
                    <a:pt x="49705" y="103569"/>
                    <a:pt x="49705" y="103569"/>
                  </a:cubicBezTo>
                  <a:lnTo>
                    <a:pt x="61234" y="85169"/>
                  </a:lnTo>
                  <a:cubicBezTo>
                    <a:pt x="64603" y="79792"/>
                    <a:pt x="64396" y="72914"/>
                    <a:pt x="60710" y="67750"/>
                  </a:cubicBezTo>
                  <a:lnTo>
                    <a:pt x="1235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8"/>
            <p:cNvSpPr/>
            <p:nvPr/>
          </p:nvSpPr>
          <p:spPr>
            <a:xfrm>
              <a:off x="2124975" y="2212150"/>
              <a:ext cx="1133325" cy="2837275"/>
            </a:xfrm>
            <a:custGeom>
              <a:avLst/>
              <a:gdLst/>
              <a:ahLst/>
              <a:cxnLst/>
              <a:rect l="l" t="t" r="r" b="b"/>
              <a:pathLst>
                <a:path w="45333" h="113491" extrusionOk="0">
                  <a:moveTo>
                    <a:pt x="863" y="1"/>
                  </a:moveTo>
                  <a:cubicBezTo>
                    <a:pt x="722" y="1"/>
                    <a:pt x="580" y="40"/>
                    <a:pt x="454" y="121"/>
                  </a:cubicBezTo>
                  <a:cubicBezTo>
                    <a:pt x="101" y="348"/>
                    <a:pt x="1" y="815"/>
                    <a:pt x="227" y="1168"/>
                  </a:cubicBezTo>
                  <a:cubicBezTo>
                    <a:pt x="668" y="1852"/>
                    <a:pt x="44143" y="69845"/>
                    <a:pt x="29150" y="86584"/>
                  </a:cubicBezTo>
                  <a:cubicBezTo>
                    <a:pt x="28921" y="86840"/>
                    <a:pt x="28893" y="87219"/>
                    <a:pt x="29083" y="87506"/>
                  </a:cubicBezTo>
                  <a:cubicBezTo>
                    <a:pt x="29181" y="87654"/>
                    <a:pt x="38989" y="102555"/>
                    <a:pt x="43521" y="113035"/>
                  </a:cubicBezTo>
                  <a:cubicBezTo>
                    <a:pt x="43641" y="113311"/>
                    <a:pt x="43914" y="113490"/>
                    <a:pt x="44216" y="113490"/>
                  </a:cubicBezTo>
                  <a:cubicBezTo>
                    <a:pt x="44761" y="113490"/>
                    <a:pt x="45127" y="112932"/>
                    <a:pt x="44910" y="112432"/>
                  </a:cubicBezTo>
                  <a:cubicBezTo>
                    <a:pt x="40785" y="102897"/>
                    <a:pt x="32377" y="89792"/>
                    <a:pt x="30656" y="87148"/>
                  </a:cubicBezTo>
                  <a:cubicBezTo>
                    <a:pt x="45332" y="68906"/>
                    <a:pt x="3310" y="3161"/>
                    <a:pt x="1499" y="348"/>
                  </a:cubicBezTo>
                  <a:cubicBezTo>
                    <a:pt x="1354" y="123"/>
                    <a:pt x="1111" y="1"/>
                    <a:pt x="863" y="1"/>
                  </a:cubicBez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8"/>
            <p:cNvSpPr/>
            <p:nvPr/>
          </p:nvSpPr>
          <p:spPr>
            <a:xfrm>
              <a:off x="1956850" y="2267425"/>
              <a:ext cx="805900" cy="2940400"/>
            </a:xfrm>
            <a:custGeom>
              <a:avLst/>
              <a:gdLst/>
              <a:ahLst/>
              <a:cxnLst/>
              <a:rect l="l" t="t" r="r" b="b"/>
              <a:pathLst>
                <a:path w="32236" h="117616" extrusionOk="0">
                  <a:moveTo>
                    <a:pt x="773" y="0"/>
                  </a:moveTo>
                  <a:cubicBezTo>
                    <a:pt x="761" y="0"/>
                    <a:pt x="749" y="1"/>
                    <a:pt x="736" y="1"/>
                  </a:cubicBezTo>
                  <a:cubicBezTo>
                    <a:pt x="319" y="25"/>
                    <a:pt x="0" y="381"/>
                    <a:pt x="22" y="798"/>
                  </a:cubicBezTo>
                  <a:cubicBezTo>
                    <a:pt x="208" y="4137"/>
                    <a:pt x="4776" y="82031"/>
                    <a:pt x="27366" y="88186"/>
                  </a:cubicBezTo>
                  <a:cubicBezTo>
                    <a:pt x="27526" y="91337"/>
                    <a:pt x="28410" y="106882"/>
                    <a:pt x="30668" y="117024"/>
                  </a:cubicBezTo>
                  <a:cubicBezTo>
                    <a:pt x="30744" y="117369"/>
                    <a:pt x="31051" y="117615"/>
                    <a:pt x="31405" y="117615"/>
                  </a:cubicBezTo>
                  <a:cubicBezTo>
                    <a:pt x="31461" y="117615"/>
                    <a:pt x="31516" y="117609"/>
                    <a:pt x="31571" y="117598"/>
                  </a:cubicBezTo>
                  <a:cubicBezTo>
                    <a:pt x="31979" y="117506"/>
                    <a:pt x="32235" y="117102"/>
                    <a:pt x="32145" y="116693"/>
                  </a:cubicBezTo>
                  <a:cubicBezTo>
                    <a:pt x="29664" y="105551"/>
                    <a:pt x="28858" y="87731"/>
                    <a:pt x="28849" y="87551"/>
                  </a:cubicBezTo>
                  <a:cubicBezTo>
                    <a:pt x="28834" y="87209"/>
                    <a:pt x="28589" y="86918"/>
                    <a:pt x="28254" y="86846"/>
                  </a:cubicBezTo>
                  <a:cubicBezTo>
                    <a:pt x="6293" y="82095"/>
                    <a:pt x="1579" y="1528"/>
                    <a:pt x="1533" y="715"/>
                  </a:cubicBezTo>
                  <a:cubicBezTo>
                    <a:pt x="1511" y="309"/>
                    <a:pt x="1170" y="0"/>
                    <a:pt x="773" y="0"/>
                  </a:cubicBez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8"/>
            <p:cNvSpPr/>
            <p:nvPr/>
          </p:nvSpPr>
          <p:spPr>
            <a:xfrm>
              <a:off x="2189250" y="3121775"/>
              <a:ext cx="594400" cy="1320375"/>
            </a:xfrm>
            <a:custGeom>
              <a:avLst/>
              <a:gdLst/>
              <a:ahLst/>
              <a:cxnLst/>
              <a:rect l="l" t="t" r="r" b="b"/>
              <a:pathLst>
                <a:path w="23776" h="52815" extrusionOk="0">
                  <a:moveTo>
                    <a:pt x="7247" y="1517"/>
                  </a:moveTo>
                  <a:cubicBezTo>
                    <a:pt x="7675" y="1517"/>
                    <a:pt x="8106" y="1658"/>
                    <a:pt x="8549" y="1943"/>
                  </a:cubicBezTo>
                  <a:cubicBezTo>
                    <a:pt x="15268" y="6239"/>
                    <a:pt x="20117" y="36894"/>
                    <a:pt x="21680" y="48078"/>
                  </a:cubicBezTo>
                  <a:cubicBezTo>
                    <a:pt x="16379" y="38106"/>
                    <a:pt x="2312" y="10442"/>
                    <a:pt x="5228" y="3019"/>
                  </a:cubicBezTo>
                  <a:cubicBezTo>
                    <a:pt x="5516" y="2285"/>
                    <a:pt x="5969" y="1829"/>
                    <a:pt x="6610" y="1621"/>
                  </a:cubicBezTo>
                  <a:cubicBezTo>
                    <a:pt x="6816" y="1553"/>
                    <a:pt x="7031" y="1518"/>
                    <a:pt x="7247" y="1517"/>
                  </a:cubicBezTo>
                  <a:close/>
                  <a:moveTo>
                    <a:pt x="7255" y="1"/>
                  </a:moveTo>
                  <a:cubicBezTo>
                    <a:pt x="6886" y="1"/>
                    <a:pt x="6515" y="61"/>
                    <a:pt x="6144" y="182"/>
                  </a:cubicBezTo>
                  <a:cubicBezTo>
                    <a:pt x="5060" y="533"/>
                    <a:pt x="4278" y="1302"/>
                    <a:pt x="3820" y="2466"/>
                  </a:cubicBezTo>
                  <a:cubicBezTo>
                    <a:pt x="1" y="12186"/>
                    <a:pt x="21396" y="50787"/>
                    <a:pt x="22310" y="52426"/>
                  </a:cubicBezTo>
                  <a:cubicBezTo>
                    <a:pt x="22443" y="52666"/>
                    <a:pt x="22696" y="52814"/>
                    <a:pt x="22970" y="52814"/>
                  </a:cubicBezTo>
                  <a:cubicBezTo>
                    <a:pt x="23424" y="52813"/>
                    <a:pt x="23776" y="52417"/>
                    <a:pt x="23721" y="51967"/>
                  </a:cubicBezTo>
                  <a:cubicBezTo>
                    <a:pt x="23499" y="50105"/>
                    <a:pt x="18164" y="6294"/>
                    <a:pt x="9366" y="667"/>
                  </a:cubicBezTo>
                  <a:cubicBezTo>
                    <a:pt x="8672" y="223"/>
                    <a:pt x="7966" y="1"/>
                    <a:pt x="7255" y="1"/>
                  </a:cubicBez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8"/>
            <p:cNvSpPr/>
            <p:nvPr/>
          </p:nvSpPr>
          <p:spPr>
            <a:xfrm>
              <a:off x="2734300" y="4375475"/>
              <a:ext cx="280725" cy="595725"/>
            </a:xfrm>
            <a:custGeom>
              <a:avLst/>
              <a:gdLst/>
              <a:ahLst/>
              <a:cxnLst/>
              <a:rect l="l" t="t" r="r" b="b"/>
              <a:pathLst>
                <a:path w="11229" h="23829" extrusionOk="0">
                  <a:moveTo>
                    <a:pt x="2127" y="4865"/>
                  </a:moveTo>
                  <a:lnTo>
                    <a:pt x="2127" y="4865"/>
                  </a:lnTo>
                  <a:cubicBezTo>
                    <a:pt x="5458" y="11370"/>
                    <a:pt x="9016" y="19638"/>
                    <a:pt x="8114" y="21932"/>
                  </a:cubicBezTo>
                  <a:cubicBezTo>
                    <a:pt x="8015" y="22183"/>
                    <a:pt x="7890" y="22253"/>
                    <a:pt x="7779" y="22290"/>
                  </a:cubicBezTo>
                  <a:cubicBezTo>
                    <a:pt x="7737" y="22304"/>
                    <a:pt x="7690" y="22315"/>
                    <a:pt x="7635" y="22315"/>
                  </a:cubicBezTo>
                  <a:cubicBezTo>
                    <a:pt x="7547" y="22315"/>
                    <a:pt x="7439" y="22287"/>
                    <a:pt x="7298" y="22198"/>
                  </a:cubicBezTo>
                  <a:cubicBezTo>
                    <a:pt x="5223" y="20869"/>
                    <a:pt x="3251" y="12088"/>
                    <a:pt x="2127" y="4865"/>
                  </a:cubicBezTo>
                  <a:close/>
                  <a:moveTo>
                    <a:pt x="794" y="0"/>
                  </a:moveTo>
                  <a:cubicBezTo>
                    <a:pt x="716" y="0"/>
                    <a:pt x="638" y="12"/>
                    <a:pt x="561" y="37"/>
                  </a:cubicBezTo>
                  <a:cubicBezTo>
                    <a:pt x="217" y="149"/>
                    <a:pt x="0" y="488"/>
                    <a:pt x="44" y="848"/>
                  </a:cubicBezTo>
                  <a:cubicBezTo>
                    <a:pt x="289" y="2898"/>
                    <a:pt x="2554" y="20959"/>
                    <a:pt x="6482" y="23472"/>
                  </a:cubicBezTo>
                  <a:cubicBezTo>
                    <a:pt x="6852" y="23708"/>
                    <a:pt x="7243" y="23828"/>
                    <a:pt x="7634" y="23828"/>
                  </a:cubicBezTo>
                  <a:cubicBezTo>
                    <a:pt x="7842" y="23827"/>
                    <a:pt x="8049" y="23795"/>
                    <a:pt x="8247" y="23729"/>
                  </a:cubicBezTo>
                  <a:cubicBezTo>
                    <a:pt x="8838" y="23539"/>
                    <a:pt x="9278" y="23108"/>
                    <a:pt x="9523" y="22486"/>
                  </a:cubicBezTo>
                  <a:cubicBezTo>
                    <a:pt x="11228" y="18147"/>
                    <a:pt x="2461" y="2194"/>
                    <a:pt x="1455" y="389"/>
                  </a:cubicBezTo>
                  <a:cubicBezTo>
                    <a:pt x="1319" y="144"/>
                    <a:pt x="1063" y="0"/>
                    <a:pt x="794" y="0"/>
                  </a:cubicBez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8"/>
            <p:cNvSpPr/>
            <p:nvPr/>
          </p:nvSpPr>
          <p:spPr>
            <a:xfrm>
              <a:off x="1759150" y="1530825"/>
              <a:ext cx="305150" cy="318700"/>
            </a:xfrm>
            <a:custGeom>
              <a:avLst/>
              <a:gdLst/>
              <a:ahLst/>
              <a:cxnLst/>
              <a:rect l="l" t="t" r="r" b="b"/>
              <a:pathLst>
                <a:path w="12206" h="12748" extrusionOk="0">
                  <a:moveTo>
                    <a:pt x="5915" y="0"/>
                  </a:moveTo>
                  <a:lnTo>
                    <a:pt x="5195" y="2559"/>
                  </a:lnTo>
                  <a:lnTo>
                    <a:pt x="3257" y="863"/>
                  </a:lnTo>
                  <a:lnTo>
                    <a:pt x="2463" y="3406"/>
                  </a:lnTo>
                  <a:lnTo>
                    <a:pt x="1" y="1919"/>
                  </a:lnTo>
                  <a:lnTo>
                    <a:pt x="81" y="12748"/>
                  </a:lnTo>
                  <a:lnTo>
                    <a:pt x="12205" y="8816"/>
                  </a:lnTo>
                  <a:lnTo>
                    <a:pt x="5915" y="0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48"/>
          <p:cNvGrpSpPr/>
          <p:nvPr/>
        </p:nvGrpSpPr>
        <p:grpSpPr>
          <a:xfrm rot="9555173">
            <a:off x="157791" y="1389527"/>
            <a:ext cx="734316" cy="3246621"/>
            <a:chOff x="4819725" y="238075"/>
            <a:chExt cx="1040925" cy="4602225"/>
          </a:xfrm>
        </p:grpSpPr>
        <p:sp>
          <p:nvSpPr>
            <p:cNvPr id="1690" name="Google Shape;1690;p48"/>
            <p:cNvSpPr/>
            <p:nvPr/>
          </p:nvSpPr>
          <p:spPr>
            <a:xfrm>
              <a:off x="5241700" y="1085600"/>
              <a:ext cx="196950" cy="3754700"/>
            </a:xfrm>
            <a:custGeom>
              <a:avLst/>
              <a:gdLst/>
              <a:ahLst/>
              <a:cxnLst/>
              <a:rect l="l" t="t" r="r" b="b"/>
              <a:pathLst>
                <a:path w="7878" h="150188" extrusionOk="0">
                  <a:moveTo>
                    <a:pt x="81" y="0"/>
                  </a:moveTo>
                  <a:cubicBezTo>
                    <a:pt x="38" y="0"/>
                    <a:pt x="0" y="36"/>
                    <a:pt x="0" y="81"/>
                  </a:cubicBezTo>
                  <a:lnTo>
                    <a:pt x="0" y="150107"/>
                  </a:lnTo>
                  <a:cubicBezTo>
                    <a:pt x="0" y="150151"/>
                    <a:pt x="38" y="150187"/>
                    <a:pt x="81" y="150187"/>
                  </a:cubicBezTo>
                  <a:lnTo>
                    <a:pt x="7798" y="150187"/>
                  </a:lnTo>
                  <a:cubicBezTo>
                    <a:pt x="7842" y="150187"/>
                    <a:pt x="7878" y="150151"/>
                    <a:pt x="7878" y="150107"/>
                  </a:cubicBezTo>
                  <a:lnTo>
                    <a:pt x="7878" y="81"/>
                  </a:lnTo>
                  <a:cubicBezTo>
                    <a:pt x="7878" y="36"/>
                    <a:pt x="7842" y="0"/>
                    <a:pt x="7798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8"/>
            <p:cNvSpPr/>
            <p:nvPr/>
          </p:nvSpPr>
          <p:spPr>
            <a:xfrm>
              <a:off x="4819725" y="238125"/>
              <a:ext cx="76125" cy="800575"/>
            </a:xfrm>
            <a:custGeom>
              <a:avLst/>
              <a:gdLst/>
              <a:ahLst/>
              <a:cxnLst/>
              <a:rect l="l" t="t" r="r" b="b"/>
              <a:pathLst>
                <a:path w="3045" h="32023" extrusionOk="0">
                  <a:moveTo>
                    <a:pt x="1523" y="0"/>
                  </a:moveTo>
                  <a:cubicBezTo>
                    <a:pt x="686" y="0"/>
                    <a:pt x="10" y="678"/>
                    <a:pt x="10" y="1513"/>
                  </a:cubicBezTo>
                  <a:lnTo>
                    <a:pt x="10" y="30494"/>
                  </a:lnTo>
                  <a:cubicBezTo>
                    <a:pt x="1" y="31336"/>
                    <a:pt x="680" y="32022"/>
                    <a:pt x="1523" y="32022"/>
                  </a:cubicBezTo>
                  <a:cubicBezTo>
                    <a:pt x="2364" y="32022"/>
                    <a:pt x="3045" y="31336"/>
                    <a:pt x="3036" y="30494"/>
                  </a:cubicBezTo>
                  <a:lnTo>
                    <a:pt x="3036" y="1513"/>
                  </a:lnTo>
                  <a:cubicBezTo>
                    <a:pt x="3036" y="678"/>
                    <a:pt x="2358" y="0"/>
                    <a:pt x="1523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8"/>
            <p:cNvSpPr/>
            <p:nvPr/>
          </p:nvSpPr>
          <p:spPr>
            <a:xfrm>
              <a:off x="4940325" y="238125"/>
              <a:ext cx="76125" cy="800575"/>
            </a:xfrm>
            <a:custGeom>
              <a:avLst/>
              <a:gdLst/>
              <a:ahLst/>
              <a:cxnLst/>
              <a:rect l="l" t="t" r="r" b="b"/>
              <a:pathLst>
                <a:path w="3045" h="32023" extrusionOk="0">
                  <a:moveTo>
                    <a:pt x="1523" y="0"/>
                  </a:moveTo>
                  <a:cubicBezTo>
                    <a:pt x="686" y="0"/>
                    <a:pt x="10" y="678"/>
                    <a:pt x="10" y="1513"/>
                  </a:cubicBezTo>
                  <a:lnTo>
                    <a:pt x="10" y="30494"/>
                  </a:lnTo>
                  <a:cubicBezTo>
                    <a:pt x="1" y="31336"/>
                    <a:pt x="680" y="32022"/>
                    <a:pt x="1523" y="32022"/>
                  </a:cubicBezTo>
                  <a:cubicBezTo>
                    <a:pt x="2364" y="32022"/>
                    <a:pt x="3045" y="31336"/>
                    <a:pt x="3036" y="30494"/>
                  </a:cubicBezTo>
                  <a:lnTo>
                    <a:pt x="3036" y="1513"/>
                  </a:lnTo>
                  <a:cubicBezTo>
                    <a:pt x="3036" y="678"/>
                    <a:pt x="2358" y="0"/>
                    <a:pt x="1523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8"/>
            <p:cNvSpPr/>
            <p:nvPr/>
          </p:nvSpPr>
          <p:spPr>
            <a:xfrm>
              <a:off x="5061125" y="238125"/>
              <a:ext cx="75700" cy="800200"/>
            </a:xfrm>
            <a:custGeom>
              <a:avLst/>
              <a:gdLst/>
              <a:ahLst/>
              <a:cxnLst/>
              <a:rect l="l" t="t" r="r" b="b"/>
              <a:pathLst>
                <a:path w="3028" h="32008" extrusionOk="0">
                  <a:moveTo>
                    <a:pt x="1515" y="0"/>
                  </a:moveTo>
                  <a:cubicBezTo>
                    <a:pt x="678" y="0"/>
                    <a:pt x="0" y="678"/>
                    <a:pt x="0" y="1513"/>
                  </a:cubicBezTo>
                  <a:lnTo>
                    <a:pt x="0" y="30494"/>
                  </a:lnTo>
                  <a:cubicBezTo>
                    <a:pt x="0" y="31330"/>
                    <a:pt x="678" y="32008"/>
                    <a:pt x="1515" y="32008"/>
                  </a:cubicBezTo>
                  <a:cubicBezTo>
                    <a:pt x="2350" y="32008"/>
                    <a:pt x="3028" y="31330"/>
                    <a:pt x="3028" y="30494"/>
                  </a:cubicBezTo>
                  <a:lnTo>
                    <a:pt x="3028" y="1513"/>
                  </a:lnTo>
                  <a:cubicBezTo>
                    <a:pt x="3028" y="678"/>
                    <a:pt x="2350" y="0"/>
                    <a:pt x="1515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8"/>
            <p:cNvSpPr/>
            <p:nvPr/>
          </p:nvSpPr>
          <p:spPr>
            <a:xfrm>
              <a:off x="5181525" y="238125"/>
              <a:ext cx="76125" cy="800575"/>
            </a:xfrm>
            <a:custGeom>
              <a:avLst/>
              <a:gdLst/>
              <a:ahLst/>
              <a:cxnLst/>
              <a:rect l="l" t="t" r="r" b="b"/>
              <a:pathLst>
                <a:path w="3045" h="32023" extrusionOk="0">
                  <a:moveTo>
                    <a:pt x="1523" y="0"/>
                  </a:moveTo>
                  <a:cubicBezTo>
                    <a:pt x="686" y="0"/>
                    <a:pt x="8" y="678"/>
                    <a:pt x="8" y="1513"/>
                  </a:cubicBezTo>
                  <a:lnTo>
                    <a:pt x="8" y="30494"/>
                  </a:lnTo>
                  <a:cubicBezTo>
                    <a:pt x="1" y="31336"/>
                    <a:pt x="680" y="32022"/>
                    <a:pt x="1523" y="32022"/>
                  </a:cubicBezTo>
                  <a:cubicBezTo>
                    <a:pt x="2364" y="32022"/>
                    <a:pt x="3045" y="31336"/>
                    <a:pt x="3036" y="30494"/>
                  </a:cubicBezTo>
                  <a:lnTo>
                    <a:pt x="3036" y="1513"/>
                  </a:lnTo>
                  <a:cubicBezTo>
                    <a:pt x="3036" y="678"/>
                    <a:pt x="2358" y="0"/>
                    <a:pt x="1523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8"/>
            <p:cNvSpPr/>
            <p:nvPr/>
          </p:nvSpPr>
          <p:spPr>
            <a:xfrm>
              <a:off x="5302125" y="238125"/>
              <a:ext cx="76125" cy="800575"/>
            </a:xfrm>
            <a:custGeom>
              <a:avLst/>
              <a:gdLst/>
              <a:ahLst/>
              <a:cxnLst/>
              <a:rect l="l" t="t" r="r" b="b"/>
              <a:pathLst>
                <a:path w="3045" h="32023" extrusionOk="0">
                  <a:moveTo>
                    <a:pt x="1523" y="0"/>
                  </a:moveTo>
                  <a:cubicBezTo>
                    <a:pt x="686" y="0"/>
                    <a:pt x="8" y="678"/>
                    <a:pt x="10" y="1513"/>
                  </a:cubicBezTo>
                  <a:lnTo>
                    <a:pt x="10" y="30494"/>
                  </a:lnTo>
                  <a:cubicBezTo>
                    <a:pt x="1" y="31336"/>
                    <a:pt x="680" y="32022"/>
                    <a:pt x="1523" y="32022"/>
                  </a:cubicBezTo>
                  <a:cubicBezTo>
                    <a:pt x="2364" y="32022"/>
                    <a:pt x="3045" y="31336"/>
                    <a:pt x="3036" y="30494"/>
                  </a:cubicBezTo>
                  <a:lnTo>
                    <a:pt x="3036" y="1513"/>
                  </a:lnTo>
                  <a:cubicBezTo>
                    <a:pt x="3036" y="678"/>
                    <a:pt x="2358" y="0"/>
                    <a:pt x="1523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8"/>
            <p:cNvSpPr/>
            <p:nvPr/>
          </p:nvSpPr>
          <p:spPr>
            <a:xfrm>
              <a:off x="5422700" y="238125"/>
              <a:ext cx="76150" cy="800575"/>
            </a:xfrm>
            <a:custGeom>
              <a:avLst/>
              <a:gdLst/>
              <a:ahLst/>
              <a:cxnLst/>
              <a:rect l="l" t="t" r="r" b="b"/>
              <a:pathLst>
                <a:path w="3046" h="32023" extrusionOk="0">
                  <a:moveTo>
                    <a:pt x="1524" y="0"/>
                  </a:moveTo>
                  <a:cubicBezTo>
                    <a:pt x="687" y="0"/>
                    <a:pt x="9" y="678"/>
                    <a:pt x="9" y="1513"/>
                  </a:cubicBezTo>
                  <a:lnTo>
                    <a:pt x="9" y="30494"/>
                  </a:lnTo>
                  <a:cubicBezTo>
                    <a:pt x="1" y="31336"/>
                    <a:pt x="681" y="32022"/>
                    <a:pt x="1524" y="32022"/>
                  </a:cubicBezTo>
                  <a:cubicBezTo>
                    <a:pt x="2365" y="32022"/>
                    <a:pt x="3046" y="31336"/>
                    <a:pt x="3037" y="30494"/>
                  </a:cubicBezTo>
                  <a:lnTo>
                    <a:pt x="3037" y="1513"/>
                  </a:lnTo>
                  <a:cubicBezTo>
                    <a:pt x="3037" y="678"/>
                    <a:pt x="2359" y="0"/>
                    <a:pt x="1524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8"/>
            <p:cNvSpPr/>
            <p:nvPr/>
          </p:nvSpPr>
          <p:spPr>
            <a:xfrm>
              <a:off x="5543300" y="238125"/>
              <a:ext cx="76150" cy="800575"/>
            </a:xfrm>
            <a:custGeom>
              <a:avLst/>
              <a:gdLst/>
              <a:ahLst/>
              <a:cxnLst/>
              <a:rect l="l" t="t" r="r" b="b"/>
              <a:pathLst>
                <a:path w="3046" h="32023" extrusionOk="0">
                  <a:moveTo>
                    <a:pt x="1523" y="0"/>
                  </a:moveTo>
                  <a:cubicBezTo>
                    <a:pt x="1523" y="0"/>
                    <a:pt x="1523" y="0"/>
                    <a:pt x="1523" y="0"/>
                  </a:cubicBezTo>
                  <a:lnTo>
                    <a:pt x="1523" y="0"/>
                  </a:lnTo>
                  <a:cubicBezTo>
                    <a:pt x="1523" y="0"/>
                    <a:pt x="1524" y="0"/>
                    <a:pt x="1524" y="0"/>
                  </a:cubicBezTo>
                  <a:close/>
                  <a:moveTo>
                    <a:pt x="1523" y="0"/>
                  </a:moveTo>
                  <a:cubicBezTo>
                    <a:pt x="687" y="0"/>
                    <a:pt x="9" y="678"/>
                    <a:pt x="9" y="1513"/>
                  </a:cubicBezTo>
                  <a:lnTo>
                    <a:pt x="9" y="30494"/>
                  </a:lnTo>
                  <a:cubicBezTo>
                    <a:pt x="1" y="31336"/>
                    <a:pt x="681" y="32022"/>
                    <a:pt x="1524" y="32022"/>
                  </a:cubicBezTo>
                  <a:cubicBezTo>
                    <a:pt x="2365" y="32022"/>
                    <a:pt x="3046" y="31336"/>
                    <a:pt x="3037" y="30494"/>
                  </a:cubicBezTo>
                  <a:lnTo>
                    <a:pt x="3037" y="1513"/>
                  </a:lnTo>
                  <a:cubicBezTo>
                    <a:pt x="3037" y="678"/>
                    <a:pt x="2359" y="0"/>
                    <a:pt x="1523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8"/>
            <p:cNvSpPr/>
            <p:nvPr/>
          </p:nvSpPr>
          <p:spPr>
            <a:xfrm>
              <a:off x="5664125" y="238125"/>
              <a:ext cx="75725" cy="800200"/>
            </a:xfrm>
            <a:custGeom>
              <a:avLst/>
              <a:gdLst/>
              <a:ahLst/>
              <a:cxnLst/>
              <a:rect l="l" t="t" r="r" b="b"/>
              <a:pathLst>
                <a:path w="3029" h="32008" extrusionOk="0">
                  <a:moveTo>
                    <a:pt x="1514" y="0"/>
                  </a:moveTo>
                  <a:cubicBezTo>
                    <a:pt x="678" y="0"/>
                    <a:pt x="0" y="678"/>
                    <a:pt x="0" y="1513"/>
                  </a:cubicBezTo>
                  <a:lnTo>
                    <a:pt x="0" y="30494"/>
                  </a:lnTo>
                  <a:cubicBezTo>
                    <a:pt x="0" y="31330"/>
                    <a:pt x="678" y="32008"/>
                    <a:pt x="1514" y="32008"/>
                  </a:cubicBezTo>
                  <a:cubicBezTo>
                    <a:pt x="2350" y="32008"/>
                    <a:pt x="3028" y="31330"/>
                    <a:pt x="3028" y="30494"/>
                  </a:cubicBezTo>
                  <a:lnTo>
                    <a:pt x="3028" y="1513"/>
                  </a:lnTo>
                  <a:cubicBezTo>
                    <a:pt x="3028" y="678"/>
                    <a:pt x="2350" y="0"/>
                    <a:pt x="1514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8"/>
            <p:cNvSpPr/>
            <p:nvPr/>
          </p:nvSpPr>
          <p:spPr>
            <a:xfrm>
              <a:off x="5784500" y="238125"/>
              <a:ext cx="76150" cy="800575"/>
            </a:xfrm>
            <a:custGeom>
              <a:avLst/>
              <a:gdLst/>
              <a:ahLst/>
              <a:cxnLst/>
              <a:rect l="l" t="t" r="r" b="b"/>
              <a:pathLst>
                <a:path w="3046" h="32023" extrusionOk="0">
                  <a:moveTo>
                    <a:pt x="1523" y="0"/>
                  </a:moveTo>
                  <a:cubicBezTo>
                    <a:pt x="1523" y="0"/>
                    <a:pt x="1523" y="0"/>
                    <a:pt x="1523" y="0"/>
                  </a:cubicBezTo>
                  <a:lnTo>
                    <a:pt x="1523" y="0"/>
                  </a:lnTo>
                  <a:cubicBezTo>
                    <a:pt x="1523" y="0"/>
                    <a:pt x="1524" y="0"/>
                    <a:pt x="1524" y="0"/>
                  </a:cubicBezTo>
                  <a:close/>
                  <a:moveTo>
                    <a:pt x="1523" y="0"/>
                  </a:moveTo>
                  <a:cubicBezTo>
                    <a:pt x="687" y="0"/>
                    <a:pt x="10" y="678"/>
                    <a:pt x="10" y="1513"/>
                  </a:cubicBezTo>
                  <a:lnTo>
                    <a:pt x="10" y="30494"/>
                  </a:lnTo>
                  <a:cubicBezTo>
                    <a:pt x="1" y="31336"/>
                    <a:pt x="681" y="32022"/>
                    <a:pt x="1523" y="32022"/>
                  </a:cubicBezTo>
                  <a:cubicBezTo>
                    <a:pt x="2365" y="32022"/>
                    <a:pt x="3046" y="31336"/>
                    <a:pt x="3037" y="30494"/>
                  </a:cubicBezTo>
                  <a:lnTo>
                    <a:pt x="3037" y="1513"/>
                  </a:lnTo>
                  <a:cubicBezTo>
                    <a:pt x="3037" y="678"/>
                    <a:pt x="2359" y="0"/>
                    <a:pt x="1523" y="0"/>
                  </a:cubicBezTo>
                  <a:close/>
                </a:path>
              </a:pathLst>
            </a:custGeom>
            <a:solidFill>
              <a:srgbClr val="456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8"/>
            <p:cNvSpPr/>
            <p:nvPr/>
          </p:nvSpPr>
          <p:spPr>
            <a:xfrm>
              <a:off x="4819950" y="1000475"/>
              <a:ext cx="1040500" cy="520250"/>
            </a:xfrm>
            <a:custGeom>
              <a:avLst/>
              <a:gdLst/>
              <a:ahLst/>
              <a:cxnLst/>
              <a:rect l="l" t="t" r="r" b="b"/>
              <a:pathLst>
                <a:path w="41620" h="20810" extrusionOk="0">
                  <a:moveTo>
                    <a:pt x="1" y="0"/>
                  </a:moveTo>
                  <a:cubicBezTo>
                    <a:pt x="1" y="11493"/>
                    <a:pt x="9317" y="20810"/>
                    <a:pt x="20810" y="20810"/>
                  </a:cubicBezTo>
                  <a:cubicBezTo>
                    <a:pt x="32303" y="20810"/>
                    <a:pt x="41619" y="11493"/>
                    <a:pt x="41619" y="0"/>
                  </a:cubicBezTo>
                  <a:close/>
                </a:path>
              </a:pathLst>
            </a:custGeom>
            <a:solidFill>
              <a:srgbClr val="284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8"/>
            <p:cNvSpPr/>
            <p:nvPr/>
          </p:nvSpPr>
          <p:spPr>
            <a:xfrm>
              <a:off x="5335200" y="238075"/>
              <a:ext cx="42825" cy="743500"/>
            </a:xfrm>
            <a:custGeom>
              <a:avLst/>
              <a:gdLst/>
              <a:ahLst/>
              <a:cxnLst/>
              <a:rect l="l" t="t" r="r" b="b"/>
              <a:pathLst>
                <a:path w="1713" h="29740" extrusionOk="0">
                  <a:moveTo>
                    <a:pt x="200" y="1"/>
                  </a:moveTo>
                  <a:lnTo>
                    <a:pt x="200" y="2"/>
                  </a:lnTo>
                  <a:cubicBezTo>
                    <a:pt x="133" y="4"/>
                    <a:pt x="66" y="11"/>
                    <a:pt x="1" y="22"/>
                  </a:cubicBezTo>
                  <a:cubicBezTo>
                    <a:pt x="129" y="246"/>
                    <a:pt x="197" y="501"/>
                    <a:pt x="200" y="759"/>
                  </a:cubicBezTo>
                  <a:lnTo>
                    <a:pt x="200" y="29739"/>
                  </a:lnTo>
                  <a:lnTo>
                    <a:pt x="1713" y="29739"/>
                  </a:lnTo>
                  <a:lnTo>
                    <a:pt x="1713" y="1515"/>
                  </a:lnTo>
                  <a:cubicBezTo>
                    <a:pt x="1713" y="679"/>
                    <a:pt x="1035" y="1"/>
                    <a:pt x="200" y="1"/>
                  </a:cubicBez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8"/>
            <p:cNvSpPr/>
            <p:nvPr/>
          </p:nvSpPr>
          <p:spPr>
            <a:xfrm>
              <a:off x="5455800" y="238075"/>
              <a:ext cx="42825" cy="743500"/>
            </a:xfrm>
            <a:custGeom>
              <a:avLst/>
              <a:gdLst/>
              <a:ahLst/>
              <a:cxnLst/>
              <a:rect l="l" t="t" r="r" b="b"/>
              <a:pathLst>
                <a:path w="1713" h="29740" extrusionOk="0">
                  <a:moveTo>
                    <a:pt x="200" y="1"/>
                  </a:moveTo>
                  <a:lnTo>
                    <a:pt x="200" y="2"/>
                  </a:lnTo>
                  <a:cubicBezTo>
                    <a:pt x="133" y="4"/>
                    <a:pt x="66" y="11"/>
                    <a:pt x="1" y="22"/>
                  </a:cubicBezTo>
                  <a:cubicBezTo>
                    <a:pt x="129" y="246"/>
                    <a:pt x="197" y="501"/>
                    <a:pt x="200" y="759"/>
                  </a:cubicBezTo>
                  <a:lnTo>
                    <a:pt x="200" y="29739"/>
                  </a:lnTo>
                  <a:lnTo>
                    <a:pt x="1713" y="29739"/>
                  </a:lnTo>
                  <a:lnTo>
                    <a:pt x="1713" y="1515"/>
                  </a:lnTo>
                  <a:cubicBezTo>
                    <a:pt x="1713" y="679"/>
                    <a:pt x="1035" y="1"/>
                    <a:pt x="200" y="1"/>
                  </a:cubicBez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8"/>
            <p:cNvSpPr/>
            <p:nvPr/>
          </p:nvSpPr>
          <p:spPr>
            <a:xfrm>
              <a:off x="5576400" y="238075"/>
              <a:ext cx="42825" cy="743500"/>
            </a:xfrm>
            <a:custGeom>
              <a:avLst/>
              <a:gdLst/>
              <a:ahLst/>
              <a:cxnLst/>
              <a:rect l="l" t="t" r="r" b="b"/>
              <a:pathLst>
                <a:path w="1713" h="29740" extrusionOk="0">
                  <a:moveTo>
                    <a:pt x="200" y="1"/>
                  </a:moveTo>
                  <a:lnTo>
                    <a:pt x="200" y="2"/>
                  </a:lnTo>
                  <a:cubicBezTo>
                    <a:pt x="133" y="4"/>
                    <a:pt x="66" y="11"/>
                    <a:pt x="1" y="22"/>
                  </a:cubicBezTo>
                  <a:cubicBezTo>
                    <a:pt x="129" y="246"/>
                    <a:pt x="197" y="501"/>
                    <a:pt x="200" y="759"/>
                  </a:cubicBezTo>
                  <a:lnTo>
                    <a:pt x="200" y="29739"/>
                  </a:lnTo>
                  <a:lnTo>
                    <a:pt x="1713" y="29739"/>
                  </a:lnTo>
                  <a:lnTo>
                    <a:pt x="1713" y="1515"/>
                  </a:lnTo>
                  <a:cubicBezTo>
                    <a:pt x="1713" y="679"/>
                    <a:pt x="1035" y="1"/>
                    <a:pt x="200" y="1"/>
                  </a:cubicBez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8"/>
            <p:cNvSpPr/>
            <p:nvPr/>
          </p:nvSpPr>
          <p:spPr>
            <a:xfrm>
              <a:off x="5697000" y="238075"/>
              <a:ext cx="42850" cy="743500"/>
            </a:xfrm>
            <a:custGeom>
              <a:avLst/>
              <a:gdLst/>
              <a:ahLst/>
              <a:cxnLst/>
              <a:rect l="l" t="t" r="r" b="b"/>
              <a:pathLst>
                <a:path w="1714" h="29740" extrusionOk="0">
                  <a:moveTo>
                    <a:pt x="199" y="1"/>
                  </a:moveTo>
                  <a:lnTo>
                    <a:pt x="199" y="2"/>
                  </a:lnTo>
                  <a:cubicBezTo>
                    <a:pt x="133" y="4"/>
                    <a:pt x="66" y="11"/>
                    <a:pt x="1" y="22"/>
                  </a:cubicBezTo>
                  <a:cubicBezTo>
                    <a:pt x="129" y="246"/>
                    <a:pt x="197" y="501"/>
                    <a:pt x="199" y="759"/>
                  </a:cubicBezTo>
                  <a:lnTo>
                    <a:pt x="199" y="29739"/>
                  </a:lnTo>
                  <a:lnTo>
                    <a:pt x="1713" y="29739"/>
                  </a:lnTo>
                  <a:lnTo>
                    <a:pt x="1713" y="1515"/>
                  </a:lnTo>
                  <a:cubicBezTo>
                    <a:pt x="1713" y="679"/>
                    <a:pt x="1035" y="1"/>
                    <a:pt x="199" y="1"/>
                  </a:cubicBez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8"/>
            <p:cNvSpPr/>
            <p:nvPr/>
          </p:nvSpPr>
          <p:spPr>
            <a:xfrm>
              <a:off x="5822575" y="238125"/>
              <a:ext cx="37875" cy="774225"/>
            </a:xfrm>
            <a:custGeom>
              <a:avLst/>
              <a:gdLst/>
              <a:ahLst/>
              <a:cxnLst/>
              <a:rect l="l" t="t" r="r" b="b"/>
              <a:pathLst>
                <a:path w="1515" h="30969" extrusionOk="0">
                  <a:moveTo>
                    <a:pt x="1508" y="30968"/>
                  </a:moveTo>
                  <a:lnTo>
                    <a:pt x="1508" y="30968"/>
                  </a:lnTo>
                  <a:close/>
                  <a:moveTo>
                    <a:pt x="1508" y="30953"/>
                  </a:moveTo>
                  <a:lnTo>
                    <a:pt x="1508" y="30953"/>
                  </a:lnTo>
                  <a:close/>
                  <a:moveTo>
                    <a:pt x="1508" y="30937"/>
                  </a:moveTo>
                  <a:lnTo>
                    <a:pt x="1508" y="30937"/>
                  </a:lnTo>
                  <a:close/>
                  <a:moveTo>
                    <a:pt x="1508" y="30923"/>
                  </a:moveTo>
                  <a:lnTo>
                    <a:pt x="1508" y="30923"/>
                  </a:lnTo>
                  <a:close/>
                  <a:moveTo>
                    <a:pt x="1508" y="30906"/>
                  </a:moveTo>
                  <a:lnTo>
                    <a:pt x="1508" y="30906"/>
                  </a:lnTo>
                  <a:close/>
                  <a:moveTo>
                    <a:pt x="1509" y="30850"/>
                  </a:moveTo>
                  <a:lnTo>
                    <a:pt x="1509" y="30850"/>
                  </a:lnTo>
                  <a:close/>
                  <a:moveTo>
                    <a:pt x="1509" y="30833"/>
                  </a:moveTo>
                  <a:lnTo>
                    <a:pt x="1509" y="30833"/>
                  </a:lnTo>
                  <a:close/>
                  <a:moveTo>
                    <a:pt x="1509" y="30819"/>
                  </a:moveTo>
                  <a:lnTo>
                    <a:pt x="1509" y="30819"/>
                  </a:lnTo>
                  <a:close/>
                  <a:moveTo>
                    <a:pt x="1509" y="30802"/>
                  </a:moveTo>
                  <a:lnTo>
                    <a:pt x="1509" y="30809"/>
                  </a:lnTo>
                  <a:lnTo>
                    <a:pt x="1509" y="30802"/>
                  </a:lnTo>
                  <a:close/>
                  <a:moveTo>
                    <a:pt x="1509" y="30788"/>
                  </a:moveTo>
                  <a:lnTo>
                    <a:pt x="1509" y="30788"/>
                  </a:lnTo>
                  <a:close/>
                  <a:moveTo>
                    <a:pt x="1509" y="30772"/>
                  </a:moveTo>
                  <a:lnTo>
                    <a:pt x="1509" y="30778"/>
                  </a:lnTo>
                  <a:lnTo>
                    <a:pt x="1509" y="30772"/>
                  </a:lnTo>
                  <a:close/>
                  <a:moveTo>
                    <a:pt x="1509" y="30757"/>
                  </a:moveTo>
                  <a:lnTo>
                    <a:pt x="1509" y="30763"/>
                  </a:lnTo>
                  <a:lnTo>
                    <a:pt x="1509" y="30757"/>
                  </a:lnTo>
                  <a:close/>
                  <a:moveTo>
                    <a:pt x="1509" y="30732"/>
                  </a:moveTo>
                  <a:lnTo>
                    <a:pt x="1509" y="30742"/>
                  </a:lnTo>
                  <a:lnTo>
                    <a:pt x="1509" y="30732"/>
                  </a:lnTo>
                  <a:close/>
                  <a:moveTo>
                    <a:pt x="1509" y="30716"/>
                  </a:moveTo>
                  <a:lnTo>
                    <a:pt x="1509" y="30726"/>
                  </a:lnTo>
                  <a:lnTo>
                    <a:pt x="1509" y="30716"/>
                  </a:lnTo>
                  <a:close/>
                  <a:moveTo>
                    <a:pt x="1509" y="30701"/>
                  </a:moveTo>
                  <a:lnTo>
                    <a:pt x="1509" y="30710"/>
                  </a:lnTo>
                  <a:lnTo>
                    <a:pt x="1509" y="30701"/>
                  </a:lnTo>
                  <a:close/>
                  <a:moveTo>
                    <a:pt x="1509" y="30685"/>
                  </a:moveTo>
                  <a:lnTo>
                    <a:pt x="1509" y="30694"/>
                  </a:lnTo>
                  <a:lnTo>
                    <a:pt x="1509" y="30685"/>
                  </a:lnTo>
                  <a:close/>
                  <a:moveTo>
                    <a:pt x="1509" y="30670"/>
                  </a:moveTo>
                  <a:lnTo>
                    <a:pt x="1509" y="30679"/>
                  </a:lnTo>
                  <a:lnTo>
                    <a:pt x="1509" y="30670"/>
                  </a:lnTo>
                  <a:close/>
                  <a:moveTo>
                    <a:pt x="1509" y="30653"/>
                  </a:moveTo>
                  <a:lnTo>
                    <a:pt x="1509" y="30663"/>
                  </a:lnTo>
                  <a:lnTo>
                    <a:pt x="1509" y="30653"/>
                  </a:lnTo>
                  <a:close/>
                  <a:moveTo>
                    <a:pt x="1509" y="30635"/>
                  </a:moveTo>
                  <a:lnTo>
                    <a:pt x="1509" y="30635"/>
                  </a:lnTo>
                  <a:close/>
                  <a:moveTo>
                    <a:pt x="1509" y="30616"/>
                  </a:moveTo>
                  <a:lnTo>
                    <a:pt x="1509" y="30616"/>
                  </a:lnTo>
                  <a:close/>
                  <a:moveTo>
                    <a:pt x="1509" y="30600"/>
                  </a:moveTo>
                  <a:lnTo>
                    <a:pt x="1509" y="30613"/>
                  </a:lnTo>
                  <a:lnTo>
                    <a:pt x="1509" y="30600"/>
                  </a:lnTo>
                  <a:close/>
                  <a:moveTo>
                    <a:pt x="1509" y="30585"/>
                  </a:moveTo>
                  <a:lnTo>
                    <a:pt x="1509" y="30585"/>
                  </a:lnTo>
                  <a:close/>
                  <a:moveTo>
                    <a:pt x="1509" y="30569"/>
                  </a:moveTo>
                  <a:lnTo>
                    <a:pt x="1509" y="30569"/>
                  </a:lnTo>
                  <a:close/>
                  <a:moveTo>
                    <a:pt x="1509" y="30554"/>
                  </a:moveTo>
                  <a:lnTo>
                    <a:pt x="1509" y="30554"/>
                  </a:lnTo>
                  <a:close/>
                  <a:moveTo>
                    <a:pt x="1509" y="30538"/>
                  </a:moveTo>
                  <a:lnTo>
                    <a:pt x="1509" y="30538"/>
                  </a:lnTo>
                  <a:close/>
                  <a:moveTo>
                    <a:pt x="1509" y="30520"/>
                  </a:moveTo>
                  <a:lnTo>
                    <a:pt x="1509" y="30520"/>
                  </a:lnTo>
                  <a:close/>
                  <a:moveTo>
                    <a:pt x="1509" y="30499"/>
                  </a:moveTo>
                  <a:lnTo>
                    <a:pt x="1509" y="30499"/>
                  </a:ln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836" y="0"/>
                    <a:pt x="1514" y="678"/>
                    <a:pt x="1514" y="1513"/>
                  </a:cubicBezTo>
                  <a:lnTo>
                    <a:pt x="1514" y="30494"/>
                  </a:lnTo>
                  <a:lnTo>
                    <a:pt x="1514" y="30494"/>
                  </a:lnTo>
                  <a:lnTo>
                    <a:pt x="1514" y="1513"/>
                  </a:lnTo>
                  <a:cubicBezTo>
                    <a:pt x="1514" y="678"/>
                    <a:pt x="836" y="0"/>
                    <a:pt x="1" y="0"/>
                  </a:cubicBezTo>
                  <a:close/>
                </a:path>
              </a:pathLst>
            </a:custGeom>
            <a:solidFill>
              <a:srgbClr val="8AA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8"/>
            <p:cNvSpPr/>
            <p:nvPr/>
          </p:nvSpPr>
          <p:spPr>
            <a:xfrm>
              <a:off x="5278725" y="1511400"/>
              <a:ext cx="159925" cy="3328850"/>
            </a:xfrm>
            <a:custGeom>
              <a:avLst/>
              <a:gdLst/>
              <a:ahLst/>
              <a:cxnLst/>
              <a:rect l="l" t="t" r="r" b="b"/>
              <a:pathLst>
                <a:path w="6397" h="133154" extrusionOk="0">
                  <a:moveTo>
                    <a:pt x="6397" y="0"/>
                  </a:moveTo>
                  <a:cubicBezTo>
                    <a:pt x="5898" y="96"/>
                    <a:pt x="5394" y="173"/>
                    <a:pt x="4884" y="233"/>
                  </a:cubicBezTo>
                  <a:lnTo>
                    <a:pt x="4884" y="128460"/>
                  </a:lnTo>
                  <a:cubicBezTo>
                    <a:pt x="4884" y="130635"/>
                    <a:pt x="3121" y="132398"/>
                    <a:pt x="946" y="132398"/>
                  </a:cubicBezTo>
                  <a:cubicBezTo>
                    <a:pt x="618" y="132398"/>
                    <a:pt x="305" y="132346"/>
                    <a:pt x="0" y="132271"/>
                  </a:cubicBezTo>
                  <a:lnTo>
                    <a:pt x="0" y="132271"/>
                  </a:lnTo>
                  <a:cubicBezTo>
                    <a:pt x="676" y="132815"/>
                    <a:pt x="1523" y="133154"/>
                    <a:pt x="2459" y="133154"/>
                  </a:cubicBezTo>
                  <a:cubicBezTo>
                    <a:pt x="4634" y="133154"/>
                    <a:pt x="6397" y="131391"/>
                    <a:pt x="6397" y="129216"/>
                  </a:cubicBezTo>
                  <a:lnTo>
                    <a:pt x="6397" y="0"/>
                  </a:ln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8"/>
            <p:cNvSpPr/>
            <p:nvPr/>
          </p:nvSpPr>
          <p:spPr>
            <a:xfrm>
              <a:off x="5817600" y="238125"/>
              <a:ext cx="42850" cy="762375"/>
            </a:xfrm>
            <a:custGeom>
              <a:avLst/>
              <a:gdLst/>
              <a:ahLst/>
              <a:cxnLst/>
              <a:rect l="l" t="t" r="r" b="b"/>
              <a:pathLst>
                <a:path w="1714" h="30495" extrusionOk="0">
                  <a:moveTo>
                    <a:pt x="199" y="0"/>
                  </a:moveTo>
                  <a:cubicBezTo>
                    <a:pt x="199" y="0"/>
                    <a:pt x="200" y="0"/>
                    <a:pt x="200" y="0"/>
                  </a:cubicBezTo>
                  <a:lnTo>
                    <a:pt x="200" y="0"/>
                  </a:lnTo>
                  <a:cubicBezTo>
                    <a:pt x="200" y="0"/>
                    <a:pt x="200" y="0"/>
                    <a:pt x="200" y="0"/>
                  </a:cubicBezTo>
                  <a:close/>
                  <a:moveTo>
                    <a:pt x="200" y="0"/>
                  </a:moveTo>
                  <a:cubicBezTo>
                    <a:pt x="133" y="2"/>
                    <a:pt x="66" y="9"/>
                    <a:pt x="1" y="20"/>
                  </a:cubicBezTo>
                  <a:cubicBezTo>
                    <a:pt x="129" y="244"/>
                    <a:pt x="197" y="499"/>
                    <a:pt x="200" y="757"/>
                  </a:cubicBezTo>
                  <a:lnTo>
                    <a:pt x="200" y="29737"/>
                  </a:lnTo>
                  <a:cubicBezTo>
                    <a:pt x="200" y="29991"/>
                    <a:pt x="195" y="30243"/>
                    <a:pt x="186" y="30494"/>
                  </a:cubicBezTo>
                  <a:lnTo>
                    <a:pt x="1713" y="30494"/>
                  </a:lnTo>
                  <a:lnTo>
                    <a:pt x="1713" y="1513"/>
                  </a:lnTo>
                  <a:cubicBezTo>
                    <a:pt x="1713" y="678"/>
                    <a:pt x="1036" y="1"/>
                    <a:pt x="200" y="0"/>
                  </a:cubicBez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8"/>
            <p:cNvSpPr/>
            <p:nvPr/>
          </p:nvSpPr>
          <p:spPr>
            <a:xfrm>
              <a:off x="5400800" y="1000450"/>
              <a:ext cx="459650" cy="516775"/>
            </a:xfrm>
            <a:custGeom>
              <a:avLst/>
              <a:gdLst/>
              <a:ahLst/>
              <a:cxnLst/>
              <a:rect l="l" t="t" r="r" b="b"/>
              <a:pathLst>
                <a:path w="18386" h="20671" extrusionOk="0">
                  <a:moveTo>
                    <a:pt x="18380" y="0"/>
                  </a:moveTo>
                  <a:lnTo>
                    <a:pt x="18380" y="1"/>
                  </a:lnTo>
                  <a:lnTo>
                    <a:pt x="18385" y="1"/>
                  </a:lnTo>
                  <a:lnTo>
                    <a:pt x="18380" y="0"/>
                  </a:lnTo>
                  <a:close/>
                  <a:moveTo>
                    <a:pt x="16858" y="1"/>
                  </a:moveTo>
                  <a:cubicBezTo>
                    <a:pt x="16507" y="9808"/>
                    <a:pt x="9369" y="17881"/>
                    <a:pt x="1" y="19676"/>
                  </a:cubicBezTo>
                  <a:lnTo>
                    <a:pt x="1" y="20671"/>
                  </a:lnTo>
                  <a:cubicBezTo>
                    <a:pt x="512" y="20611"/>
                    <a:pt x="1015" y="20534"/>
                    <a:pt x="1514" y="20438"/>
                  </a:cubicBezTo>
                  <a:lnTo>
                    <a:pt x="1514" y="20433"/>
                  </a:lnTo>
                  <a:cubicBezTo>
                    <a:pt x="10973" y="18621"/>
                    <a:pt x="18157" y="10410"/>
                    <a:pt x="18379" y="477"/>
                  </a:cubicBezTo>
                  <a:lnTo>
                    <a:pt x="18379" y="475"/>
                  </a:lnTo>
                  <a:lnTo>
                    <a:pt x="18379" y="463"/>
                  </a:lnTo>
                  <a:lnTo>
                    <a:pt x="18379" y="460"/>
                  </a:lnTo>
                  <a:lnTo>
                    <a:pt x="18379" y="448"/>
                  </a:lnTo>
                  <a:lnTo>
                    <a:pt x="18379" y="444"/>
                  </a:lnTo>
                  <a:lnTo>
                    <a:pt x="18379" y="433"/>
                  </a:lnTo>
                  <a:lnTo>
                    <a:pt x="18379" y="430"/>
                  </a:lnTo>
                  <a:lnTo>
                    <a:pt x="18379" y="417"/>
                  </a:lnTo>
                  <a:lnTo>
                    <a:pt x="18379" y="415"/>
                  </a:lnTo>
                  <a:cubicBezTo>
                    <a:pt x="18379" y="396"/>
                    <a:pt x="18379" y="379"/>
                    <a:pt x="18380" y="361"/>
                  </a:cubicBezTo>
                  <a:lnTo>
                    <a:pt x="18380" y="357"/>
                  </a:lnTo>
                  <a:lnTo>
                    <a:pt x="18380" y="347"/>
                  </a:lnTo>
                  <a:lnTo>
                    <a:pt x="18380" y="342"/>
                  </a:lnTo>
                  <a:lnTo>
                    <a:pt x="18380" y="332"/>
                  </a:lnTo>
                  <a:lnTo>
                    <a:pt x="18380" y="326"/>
                  </a:lnTo>
                  <a:lnTo>
                    <a:pt x="18380" y="316"/>
                  </a:lnTo>
                  <a:lnTo>
                    <a:pt x="18380" y="309"/>
                  </a:lnTo>
                  <a:lnTo>
                    <a:pt x="18380" y="301"/>
                  </a:lnTo>
                  <a:lnTo>
                    <a:pt x="18380" y="293"/>
                  </a:lnTo>
                  <a:lnTo>
                    <a:pt x="18380" y="285"/>
                  </a:lnTo>
                  <a:lnTo>
                    <a:pt x="18380" y="279"/>
                  </a:lnTo>
                  <a:lnTo>
                    <a:pt x="18380" y="269"/>
                  </a:lnTo>
                  <a:lnTo>
                    <a:pt x="18380" y="262"/>
                  </a:lnTo>
                  <a:lnTo>
                    <a:pt x="18380" y="246"/>
                  </a:lnTo>
                  <a:lnTo>
                    <a:pt x="18380" y="236"/>
                  </a:lnTo>
                  <a:lnTo>
                    <a:pt x="18380" y="214"/>
                  </a:lnTo>
                  <a:lnTo>
                    <a:pt x="18380" y="206"/>
                  </a:lnTo>
                  <a:lnTo>
                    <a:pt x="18380" y="198"/>
                  </a:lnTo>
                  <a:lnTo>
                    <a:pt x="18380" y="189"/>
                  </a:lnTo>
                  <a:lnTo>
                    <a:pt x="18380" y="182"/>
                  </a:lnTo>
                  <a:lnTo>
                    <a:pt x="18380" y="173"/>
                  </a:lnTo>
                  <a:lnTo>
                    <a:pt x="18380" y="166"/>
                  </a:lnTo>
                  <a:lnTo>
                    <a:pt x="18380" y="157"/>
                  </a:lnTo>
                  <a:lnTo>
                    <a:pt x="18380" y="140"/>
                  </a:lnTo>
                  <a:lnTo>
                    <a:pt x="18380" y="135"/>
                  </a:lnTo>
                  <a:lnTo>
                    <a:pt x="18380" y="115"/>
                  </a:lnTo>
                  <a:lnTo>
                    <a:pt x="18380" y="103"/>
                  </a:lnTo>
                  <a:lnTo>
                    <a:pt x="18380" y="71"/>
                  </a:lnTo>
                  <a:lnTo>
                    <a:pt x="18380" y="65"/>
                  </a:lnTo>
                  <a:lnTo>
                    <a:pt x="18380" y="1"/>
                  </a:lnTo>
                  <a:close/>
                </a:path>
              </a:pathLst>
            </a:custGeom>
            <a:solidFill>
              <a:srgbClr val="1629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8"/>
            <p:cNvSpPr/>
            <p:nvPr/>
          </p:nvSpPr>
          <p:spPr>
            <a:xfrm>
              <a:off x="4852800" y="238075"/>
              <a:ext cx="42825" cy="743500"/>
            </a:xfrm>
            <a:custGeom>
              <a:avLst/>
              <a:gdLst/>
              <a:ahLst/>
              <a:cxnLst/>
              <a:rect l="l" t="t" r="r" b="b"/>
              <a:pathLst>
                <a:path w="1713" h="29740" extrusionOk="0">
                  <a:moveTo>
                    <a:pt x="200" y="1"/>
                  </a:moveTo>
                  <a:lnTo>
                    <a:pt x="200" y="2"/>
                  </a:lnTo>
                  <a:cubicBezTo>
                    <a:pt x="133" y="4"/>
                    <a:pt x="66" y="11"/>
                    <a:pt x="1" y="22"/>
                  </a:cubicBezTo>
                  <a:cubicBezTo>
                    <a:pt x="129" y="246"/>
                    <a:pt x="198" y="501"/>
                    <a:pt x="200" y="759"/>
                  </a:cubicBezTo>
                  <a:lnTo>
                    <a:pt x="200" y="29739"/>
                  </a:lnTo>
                  <a:lnTo>
                    <a:pt x="1713" y="29739"/>
                  </a:lnTo>
                  <a:lnTo>
                    <a:pt x="1713" y="1515"/>
                  </a:lnTo>
                  <a:cubicBezTo>
                    <a:pt x="1713" y="679"/>
                    <a:pt x="1035" y="1"/>
                    <a:pt x="200" y="1"/>
                  </a:cubicBez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8"/>
            <p:cNvSpPr/>
            <p:nvPr/>
          </p:nvSpPr>
          <p:spPr>
            <a:xfrm>
              <a:off x="4973400" y="238075"/>
              <a:ext cx="42875" cy="743500"/>
            </a:xfrm>
            <a:custGeom>
              <a:avLst/>
              <a:gdLst/>
              <a:ahLst/>
              <a:cxnLst/>
              <a:rect l="l" t="t" r="r" b="b"/>
              <a:pathLst>
                <a:path w="1715" h="29740" extrusionOk="0">
                  <a:moveTo>
                    <a:pt x="200" y="1"/>
                  </a:moveTo>
                  <a:lnTo>
                    <a:pt x="200" y="2"/>
                  </a:lnTo>
                  <a:cubicBezTo>
                    <a:pt x="133" y="4"/>
                    <a:pt x="66" y="11"/>
                    <a:pt x="1" y="22"/>
                  </a:cubicBezTo>
                  <a:cubicBezTo>
                    <a:pt x="129" y="246"/>
                    <a:pt x="197" y="501"/>
                    <a:pt x="200" y="759"/>
                  </a:cubicBezTo>
                  <a:lnTo>
                    <a:pt x="200" y="29739"/>
                  </a:lnTo>
                  <a:lnTo>
                    <a:pt x="1714" y="29739"/>
                  </a:lnTo>
                  <a:lnTo>
                    <a:pt x="1714" y="1515"/>
                  </a:lnTo>
                  <a:cubicBezTo>
                    <a:pt x="1714" y="679"/>
                    <a:pt x="1036" y="1"/>
                    <a:pt x="200" y="1"/>
                  </a:cubicBez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8"/>
            <p:cNvSpPr/>
            <p:nvPr/>
          </p:nvSpPr>
          <p:spPr>
            <a:xfrm>
              <a:off x="5094000" y="238125"/>
              <a:ext cx="42825" cy="743450"/>
            </a:xfrm>
            <a:custGeom>
              <a:avLst/>
              <a:gdLst/>
              <a:ahLst/>
              <a:cxnLst/>
              <a:rect l="l" t="t" r="r" b="b"/>
              <a:pathLst>
                <a:path w="1713" h="29738" extrusionOk="0">
                  <a:moveTo>
                    <a:pt x="200" y="0"/>
                  </a:moveTo>
                  <a:cubicBezTo>
                    <a:pt x="133" y="2"/>
                    <a:pt x="66" y="9"/>
                    <a:pt x="1" y="20"/>
                  </a:cubicBezTo>
                  <a:cubicBezTo>
                    <a:pt x="129" y="244"/>
                    <a:pt x="197" y="499"/>
                    <a:pt x="200" y="757"/>
                  </a:cubicBezTo>
                  <a:lnTo>
                    <a:pt x="200" y="29737"/>
                  </a:lnTo>
                  <a:lnTo>
                    <a:pt x="1713" y="29737"/>
                  </a:lnTo>
                  <a:lnTo>
                    <a:pt x="1713" y="1513"/>
                  </a:lnTo>
                  <a:cubicBezTo>
                    <a:pt x="1712" y="677"/>
                    <a:pt x="1035" y="0"/>
                    <a:pt x="200" y="0"/>
                  </a:cubicBez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8"/>
            <p:cNvSpPr/>
            <p:nvPr/>
          </p:nvSpPr>
          <p:spPr>
            <a:xfrm>
              <a:off x="5214600" y="238075"/>
              <a:ext cx="42825" cy="743500"/>
            </a:xfrm>
            <a:custGeom>
              <a:avLst/>
              <a:gdLst/>
              <a:ahLst/>
              <a:cxnLst/>
              <a:rect l="l" t="t" r="r" b="b"/>
              <a:pathLst>
                <a:path w="1713" h="29740" extrusionOk="0">
                  <a:moveTo>
                    <a:pt x="200" y="1"/>
                  </a:moveTo>
                  <a:lnTo>
                    <a:pt x="200" y="2"/>
                  </a:lnTo>
                  <a:cubicBezTo>
                    <a:pt x="133" y="4"/>
                    <a:pt x="66" y="11"/>
                    <a:pt x="1" y="22"/>
                  </a:cubicBezTo>
                  <a:cubicBezTo>
                    <a:pt x="129" y="246"/>
                    <a:pt x="197" y="501"/>
                    <a:pt x="200" y="759"/>
                  </a:cubicBezTo>
                  <a:lnTo>
                    <a:pt x="200" y="29739"/>
                  </a:lnTo>
                  <a:lnTo>
                    <a:pt x="1713" y="29739"/>
                  </a:lnTo>
                  <a:lnTo>
                    <a:pt x="1713" y="1515"/>
                  </a:lnTo>
                  <a:cubicBezTo>
                    <a:pt x="1713" y="679"/>
                    <a:pt x="1035" y="1"/>
                    <a:pt x="200" y="1"/>
                  </a:cubicBezTo>
                  <a:close/>
                </a:path>
              </a:pathLst>
            </a:custGeom>
            <a:solidFill>
              <a:srgbClr val="2547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C247C168-A694-9E02-B4CA-C148C0A53465}"/>
              </a:ext>
            </a:extLst>
          </p:cNvPr>
          <p:cNvSpPr>
            <a:spLocks noGrp="1"/>
          </p:cNvSpPr>
          <p:nvPr>
            <p:ph type="ctrTitle" idx="13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600041E-ACE7-7B2F-345B-F7025441C2C1}"/>
              </a:ext>
            </a:extLst>
          </p:cNvPr>
          <p:cNvSpPr>
            <a:spLocks noGrp="1"/>
          </p:cNvSpPr>
          <p:nvPr>
            <p:ph type="subTitle" idx="14"/>
          </p:nvPr>
        </p:nvSpPr>
        <p:spPr/>
        <p:txBody>
          <a:bodyPr/>
          <a:lstStyle/>
          <a:p>
            <a:endParaRPr lang="en-DE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45"/>
          <p:cNvSpPr txBox="1">
            <a:spLocks noGrp="1"/>
          </p:cNvSpPr>
          <p:nvPr>
            <p:ph type="title" idx="6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1"/>
                </a:solidFill>
              </a:rPr>
              <a:t>Warum</a:t>
            </a:r>
            <a:r>
              <a:rPr lang="en" dirty="0">
                <a:solidFill>
                  <a:schemeClr val="bg1"/>
                </a:solidFill>
              </a:rPr>
              <a:t> </a:t>
            </a:r>
            <a:r>
              <a:rPr lang="en" dirty="0" err="1">
                <a:solidFill>
                  <a:schemeClr val="bg1"/>
                </a:solidFill>
              </a:rPr>
              <a:t>sollte</a:t>
            </a:r>
            <a:r>
              <a:rPr lang="en" dirty="0">
                <a:solidFill>
                  <a:schemeClr val="bg1"/>
                </a:solidFill>
              </a:rPr>
              <a:t> ich Angular </a:t>
            </a:r>
            <a:r>
              <a:rPr lang="en" dirty="0" err="1">
                <a:solidFill>
                  <a:schemeClr val="bg1"/>
                </a:solidFill>
              </a:rPr>
              <a:t>nutzen</a:t>
            </a:r>
            <a:r>
              <a:rPr lang="en" dirty="0">
                <a:solidFill>
                  <a:schemeClr val="bg1"/>
                </a:solidFill>
              </a:rPr>
              <a:t>?</a:t>
            </a:r>
            <a:endParaRPr sz="3000" b="1" dirty="0">
              <a:solidFill>
                <a:schemeClr val="bg1"/>
              </a:solidFill>
            </a:endParaRPr>
          </a:p>
        </p:txBody>
      </p:sp>
      <p:sp>
        <p:nvSpPr>
          <p:cNvPr id="1413" name="Google Shape;1413;p45"/>
          <p:cNvSpPr txBox="1">
            <a:spLocks noGrp="1"/>
          </p:cNvSpPr>
          <p:nvPr>
            <p:ph type="ctrTitle"/>
          </p:nvPr>
        </p:nvSpPr>
        <p:spPr>
          <a:xfrm flipH="1">
            <a:off x="4939124" y="1116173"/>
            <a:ext cx="256014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Support</a:t>
            </a:r>
            <a:endParaRPr dirty="0"/>
          </a:p>
        </p:txBody>
      </p:sp>
      <p:sp>
        <p:nvSpPr>
          <p:cNvPr id="1414" name="Google Shape;1414;p45"/>
          <p:cNvSpPr txBox="1">
            <a:spLocks noGrp="1"/>
          </p:cNvSpPr>
          <p:nvPr>
            <p:ph type="subTitle" idx="1"/>
          </p:nvPr>
        </p:nvSpPr>
        <p:spPr>
          <a:xfrm flipH="1">
            <a:off x="4938975" y="1547375"/>
            <a:ext cx="2469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err="1"/>
              <a:t>Halbjährliche</a:t>
            </a:r>
            <a:r>
              <a:rPr lang="en" dirty="0"/>
              <a:t> Releases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err="1"/>
              <a:t>Langfristige</a:t>
            </a:r>
            <a:r>
              <a:rPr lang="en" dirty="0"/>
              <a:t> </a:t>
            </a:r>
            <a:r>
              <a:rPr lang="en" dirty="0" err="1"/>
              <a:t>Unterstützung</a:t>
            </a:r>
            <a:endParaRPr dirty="0"/>
          </a:p>
        </p:txBody>
      </p:sp>
      <p:sp>
        <p:nvSpPr>
          <p:cNvPr id="1415" name="Google Shape;1415;p45"/>
          <p:cNvSpPr txBox="1">
            <a:spLocks noGrp="1"/>
          </p:cNvSpPr>
          <p:nvPr>
            <p:ph type="ctrTitle" idx="2"/>
          </p:nvPr>
        </p:nvSpPr>
        <p:spPr>
          <a:xfrm flipH="1">
            <a:off x="4955684" y="2247972"/>
            <a:ext cx="288796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Expertise </a:t>
            </a:r>
            <a:r>
              <a:rPr lang="en" dirty="0" err="1"/>
              <a:t>vorhanden</a:t>
            </a:r>
            <a:endParaRPr dirty="0"/>
          </a:p>
        </p:txBody>
      </p:sp>
      <p:sp>
        <p:nvSpPr>
          <p:cNvPr id="1416" name="Google Shape;1416;p45"/>
          <p:cNvSpPr txBox="1">
            <a:spLocks noGrp="1"/>
          </p:cNvSpPr>
          <p:nvPr>
            <p:ph type="subTitle" idx="3"/>
          </p:nvPr>
        </p:nvSpPr>
        <p:spPr>
          <a:xfrm flipH="1">
            <a:off x="4953692" y="2693979"/>
            <a:ext cx="24399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dirty="0"/>
              <a:t>Der Weg ist das Ziel!</a:t>
            </a:r>
            <a:endParaRPr dirty="0"/>
          </a:p>
        </p:txBody>
      </p:sp>
      <p:sp>
        <p:nvSpPr>
          <p:cNvPr id="1417" name="Google Shape;1417;p45"/>
          <p:cNvSpPr txBox="1">
            <a:spLocks noGrp="1"/>
          </p:cNvSpPr>
          <p:nvPr>
            <p:ph type="ctrTitle" idx="4"/>
          </p:nvPr>
        </p:nvSpPr>
        <p:spPr>
          <a:xfrm flipH="1">
            <a:off x="4939124" y="3408869"/>
            <a:ext cx="282733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 of the box framework</a:t>
            </a:r>
            <a:endParaRPr dirty="0"/>
          </a:p>
        </p:txBody>
      </p:sp>
      <p:sp>
        <p:nvSpPr>
          <p:cNvPr id="1418" name="Google Shape;1418;p45"/>
          <p:cNvSpPr txBox="1">
            <a:spLocks noGrp="1"/>
          </p:cNvSpPr>
          <p:nvPr>
            <p:ph type="subTitle" idx="5"/>
          </p:nvPr>
        </p:nvSpPr>
        <p:spPr>
          <a:xfrm flipH="1">
            <a:off x="4938975" y="3840071"/>
            <a:ext cx="24693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dirty="0"/>
              <a:t>Routing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Dependency Injection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err="1"/>
              <a:t>Formulare</a:t>
            </a:r>
            <a:endParaRPr lang="en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HTTP Client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  <p:sp>
        <p:nvSpPr>
          <p:cNvPr id="1419" name="Google Shape;1419;p45"/>
          <p:cNvSpPr txBox="1">
            <a:spLocks noGrp="1"/>
          </p:cNvSpPr>
          <p:nvPr>
            <p:ph type="ctrTitle"/>
          </p:nvPr>
        </p:nvSpPr>
        <p:spPr>
          <a:xfrm flipH="1">
            <a:off x="4144984" y="1116172"/>
            <a:ext cx="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20" name="Google Shape;1420;p45"/>
          <p:cNvSpPr txBox="1">
            <a:spLocks noGrp="1"/>
          </p:cNvSpPr>
          <p:nvPr>
            <p:ph type="ctrTitle" idx="2"/>
          </p:nvPr>
        </p:nvSpPr>
        <p:spPr>
          <a:xfrm flipH="1">
            <a:off x="4144984" y="2254792"/>
            <a:ext cx="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21" name="Google Shape;1421;p45"/>
          <p:cNvSpPr txBox="1">
            <a:spLocks noGrp="1"/>
          </p:cNvSpPr>
          <p:nvPr>
            <p:ph type="ctrTitle" idx="4"/>
          </p:nvPr>
        </p:nvSpPr>
        <p:spPr>
          <a:xfrm flipH="1">
            <a:off x="4144984" y="3387241"/>
            <a:ext cx="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3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422" name="Google Shape;1422;p45"/>
          <p:cNvGrpSpPr/>
          <p:nvPr/>
        </p:nvGrpSpPr>
        <p:grpSpPr>
          <a:xfrm rot="419247">
            <a:off x="-657432" y="1130882"/>
            <a:ext cx="4394814" cy="2371387"/>
            <a:chOff x="1145275" y="364825"/>
            <a:chExt cx="2780225" cy="1500175"/>
          </a:xfrm>
        </p:grpSpPr>
        <p:sp>
          <p:nvSpPr>
            <p:cNvPr id="1423" name="Google Shape;1423;p45"/>
            <p:cNvSpPr/>
            <p:nvPr/>
          </p:nvSpPr>
          <p:spPr>
            <a:xfrm>
              <a:off x="1408475" y="1737400"/>
              <a:ext cx="244675" cy="127600"/>
            </a:xfrm>
            <a:custGeom>
              <a:avLst/>
              <a:gdLst/>
              <a:ahLst/>
              <a:cxnLst/>
              <a:rect l="l" t="t" r="r" b="b"/>
              <a:pathLst>
                <a:path w="9787" h="5104" extrusionOk="0">
                  <a:moveTo>
                    <a:pt x="0" y="0"/>
                  </a:moveTo>
                  <a:lnTo>
                    <a:pt x="0" y="5104"/>
                  </a:lnTo>
                  <a:lnTo>
                    <a:pt x="9787" y="5104"/>
                  </a:lnTo>
                  <a:lnTo>
                    <a:pt x="9787" y="0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5"/>
            <p:cNvSpPr/>
            <p:nvPr/>
          </p:nvSpPr>
          <p:spPr>
            <a:xfrm>
              <a:off x="3435800" y="1737400"/>
              <a:ext cx="244650" cy="127600"/>
            </a:xfrm>
            <a:custGeom>
              <a:avLst/>
              <a:gdLst/>
              <a:ahLst/>
              <a:cxnLst/>
              <a:rect l="l" t="t" r="r" b="b"/>
              <a:pathLst>
                <a:path w="9786" h="5104" extrusionOk="0">
                  <a:moveTo>
                    <a:pt x="1" y="0"/>
                  </a:moveTo>
                  <a:lnTo>
                    <a:pt x="1" y="5104"/>
                  </a:lnTo>
                  <a:lnTo>
                    <a:pt x="9786" y="5104"/>
                  </a:lnTo>
                  <a:lnTo>
                    <a:pt x="9786" y="0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5"/>
            <p:cNvSpPr/>
            <p:nvPr/>
          </p:nvSpPr>
          <p:spPr>
            <a:xfrm>
              <a:off x="1145275" y="364825"/>
              <a:ext cx="2780225" cy="1384750"/>
            </a:xfrm>
            <a:custGeom>
              <a:avLst/>
              <a:gdLst/>
              <a:ahLst/>
              <a:cxnLst/>
              <a:rect l="l" t="t" r="r" b="b"/>
              <a:pathLst>
                <a:path w="111209" h="55390" extrusionOk="0">
                  <a:moveTo>
                    <a:pt x="0" y="1"/>
                  </a:moveTo>
                  <a:lnTo>
                    <a:pt x="0" y="55390"/>
                  </a:lnTo>
                  <a:lnTo>
                    <a:pt x="111208" y="55390"/>
                  </a:lnTo>
                  <a:lnTo>
                    <a:pt x="111208" y="1"/>
                  </a:lnTo>
                  <a:close/>
                </a:path>
              </a:pathLst>
            </a:custGeom>
            <a:solidFill>
              <a:srgbClr val="D69F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5"/>
            <p:cNvSpPr/>
            <p:nvPr/>
          </p:nvSpPr>
          <p:spPr>
            <a:xfrm>
              <a:off x="1145275" y="364825"/>
              <a:ext cx="2780225" cy="1384725"/>
            </a:xfrm>
            <a:custGeom>
              <a:avLst/>
              <a:gdLst/>
              <a:ahLst/>
              <a:cxnLst/>
              <a:rect l="l" t="t" r="r" b="b"/>
              <a:pathLst>
                <a:path w="111209" h="55389" extrusionOk="0">
                  <a:moveTo>
                    <a:pt x="100719" y="5018"/>
                  </a:moveTo>
                  <a:lnTo>
                    <a:pt x="100719" y="5020"/>
                  </a:lnTo>
                  <a:lnTo>
                    <a:pt x="98465" y="6142"/>
                  </a:lnTo>
                  <a:cubicBezTo>
                    <a:pt x="101058" y="6819"/>
                    <a:pt x="102970" y="9178"/>
                    <a:pt x="102970" y="11983"/>
                  </a:cubicBezTo>
                  <a:cubicBezTo>
                    <a:pt x="102970" y="15317"/>
                    <a:pt x="100267" y="18021"/>
                    <a:pt x="96932" y="18021"/>
                  </a:cubicBezTo>
                  <a:cubicBezTo>
                    <a:pt x="93598" y="18021"/>
                    <a:pt x="90895" y="15317"/>
                    <a:pt x="90895" y="11983"/>
                  </a:cubicBezTo>
                  <a:cubicBezTo>
                    <a:pt x="90893" y="11196"/>
                    <a:pt x="91047" y="10415"/>
                    <a:pt x="91346" y="9688"/>
                  </a:cubicBezTo>
                  <a:lnTo>
                    <a:pt x="91346" y="9688"/>
                  </a:lnTo>
                  <a:lnTo>
                    <a:pt x="89368" y="10673"/>
                  </a:lnTo>
                  <a:cubicBezTo>
                    <a:pt x="89313" y="11048"/>
                    <a:pt x="89286" y="11426"/>
                    <a:pt x="89286" y="11805"/>
                  </a:cubicBezTo>
                  <a:cubicBezTo>
                    <a:pt x="89286" y="13854"/>
                    <a:pt x="90100" y="15819"/>
                    <a:pt x="91549" y="17268"/>
                  </a:cubicBezTo>
                  <a:cubicBezTo>
                    <a:pt x="92998" y="18719"/>
                    <a:pt x="94965" y="19533"/>
                    <a:pt x="97014" y="19533"/>
                  </a:cubicBezTo>
                  <a:cubicBezTo>
                    <a:pt x="100545" y="19530"/>
                    <a:pt x="103627" y="17135"/>
                    <a:pt x="104500" y="13713"/>
                  </a:cubicBezTo>
                  <a:cubicBezTo>
                    <a:pt x="105373" y="10291"/>
                    <a:pt x="103817" y="6713"/>
                    <a:pt x="100719" y="5018"/>
                  </a:cubicBezTo>
                  <a:close/>
                  <a:moveTo>
                    <a:pt x="91037" y="26416"/>
                  </a:moveTo>
                  <a:lnTo>
                    <a:pt x="102246" y="30549"/>
                  </a:lnTo>
                  <a:cubicBezTo>
                    <a:pt x="101181" y="32533"/>
                    <a:pt x="99113" y="33734"/>
                    <a:pt x="96927" y="33734"/>
                  </a:cubicBezTo>
                  <a:cubicBezTo>
                    <a:pt x="96215" y="33732"/>
                    <a:pt x="95510" y="33606"/>
                    <a:pt x="94844" y="33360"/>
                  </a:cubicBezTo>
                  <a:cubicBezTo>
                    <a:pt x="91982" y="32305"/>
                    <a:pt x="90407" y="29313"/>
                    <a:pt x="91037" y="26416"/>
                  </a:cubicBezTo>
                  <a:close/>
                  <a:moveTo>
                    <a:pt x="97014" y="20107"/>
                  </a:moveTo>
                  <a:cubicBezTo>
                    <a:pt x="94965" y="20107"/>
                    <a:pt x="92998" y="20920"/>
                    <a:pt x="91549" y="22371"/>
                  </a:cubicBezTo>
                  <a:cubicBezTo>
                    <a:pt x="90099" y="23820"/>
                    <a:pt x="89286" y="25786"/>
                    <a:pt x="89286" y="27836"/>
                  </a:cubicBezTo>
                  <a:cubicBezTo>
                    <a:pt x="89286" y="31556"/>
                    <a:pt x="91916" y="34662"/>
                    <a:pt x="95418" y="35398"/>
                  </a:cubicBezTo>
                  <a:lnTo>
                    <a:pt x="95622" y="35441"/>
                  </a:lnTo>
                  <a:lnTo>
                    <a:pt x="95418" y="35484"/>
                  </a:lnTo>
                  <a:cubicBezTo>
                    <a:pt x="91915" y="36219"/>
                    <a:pt x="89285" y="39324"/>
                    <a:pt x="89286" y="43046"/>
                  </a:cubicBezTo>
                  <a:cubicBezTo>
                    <a:pt x="89286" y="45095"/>
                    <a:pt x="90099" y="47060"/>
                    <a:pt x="91549" y="48511"/>
                  </a:cubicBezTo>
                  <a:cubicBezTo>
                    <a:pt x="92998" y="49960"/>
                    <a:pt x="94965" y="50774"/>
                    <a:pt x="97014" y="50774"/>
                  </a:cubicBezTo>
                  <a:cubicBezTo>
                    <a:pt x="99064" y="50774"/>
                    <a:pt x="101031" y="49960"/>
                    <a:pt x="102480" y="48511"/>
                  </a:cubicBezTo>
                  <a:cubicBezTo>
                    <a:pt x="103929" y="47060"/>
                    <a:pt x="104743" y="45095"/>
                    <a:pt x="104743" y="43046"/>
                  </a:cubicBezTo>
                  <a:cubicBezTo>
                    <a:pt x="104743" y="39324"/>
                    <a:pt x="102113" y="36219"/>
                    <a:pt x="98611" y="35484"/>
                  </a:cubicBezTo>
                  <a:lnTo>
                    <a:pt x="98407" y="35441"/>
                  </a:lnTo>
                  <a:lnTo>
                    <a:pt x="98611" y="35398"/>
                  </a:lnTo>
                  <a:cubicBezTo>
                    <a:pt x="102113" y="34662"/>
                    <a:pt x="104744" y="31556"/>
                    <a:pt x="104743" y="27836"/>
                  </a:cubicBezTo>
                  <a:cubicBezTo>
                    <a:pt x="104743" y="25786"/>
                    <a:pt x="103929" y="23820"/>
                    <a:pt x="102480" y="22371"/>
                  </a:cubicBezTo>
                  <a:cubicBezTo>
                    <a:pt x="101031" y="20920"/>
                    <a:pt x="99064" y="20107"/>
                    <a:pt x="97014" y="20107"/>
                  </a:cubicBezTo>
                  <a:close/>
                  <a:moveTo>
                    <a:pt x="97014" y="20018"/>
                  </a:moveTo>
                  <a:cubicBezTo>
                    <a:pt x="101332" y="20018"/>
                    <a:pt x="104832" y="23518"/>
                    <a:pt x="104832" y="27836"/>
                  </a:cubicBezTo>
                  <a:cubicBezTo>
                    <a:pt x="104832" y="31531"/>
                    <a:pt x="102267" y="34625"/>
                    <a:pt x="98821" y="35441"/>
                  </a:cubicBezTo>
                  <a:cubicBezTo>
                    <a:pt x="102267" y="36257"/>
                    <a:pt x="104832" y="39351"/>
                    <a:pt x="104832" y="43046"/>
                  </a:cubicBezTo>
                  <a:cubicBezTo>
                    <a:pt x="104832" y="47364"/>
                    <a:pt x="101332" y="50863"/>
                    <a:pt x="97014" y="50863"/>
                  </a:cubicBezTo>
                  <a:cubicBezTo>
                    <a:pt x="92697" y="50863"/>
                    <a:pt x="89199" y="47363"/>
                    <a:pt x="89199" y="43046"/>
                  </a:cubicBezTo>
                  <a:cubicBezTo>
                    <a:pt x="89199" y="39351"/>
                    <a:pt x="91763" y="36257"/>
                    <a:pt x="95208" y="35441"/>
                  </a:cubicBezTo>
                  <a:cubicBezTo>
                    <a:pt x="91762" y="34625"/>
                    <a:pt x="89199" y="31531"/>
                    <a:pt x="89199" y="27836"/>
                  </a:cubicBezTo>
                  <a:cubicBezTo>
                    <a:pt x="89199" y="23517"/>
                    <a:pt x="92697" y="20018"/>
                    <a:pt x="97014" y="20018"/>
                  </a:cubicBezTo>
                  <a:close/>
                  <a:moveTo>
                    <a:pt x="110794" y="1"/>
                  </a:moveTo>
                  <a:lnTo>
                    <a:pt x="100813" y="4971"/>
                  </a:lnTo>
                  <a:cubicBezTo>
                    <a:pt x="103209" y="6307"/>
                    <a:pt x="104830" y="8866"/>
                    <a:pt x="104830" y="11805"/>
                  </a:cubicBezTo>
                  <a:cubicBezTo>
                    <a:pt x="104830" y="16122"/>
                    <a:pt x="101330" y="19621"/>
                    <a:pt x="97014" y="19621"/>
                  </a:cubicBezTo>
                  <a:cubicBezTo>
                    <a:pt x="92697" y="19621"/>
                    <a:pt x="89197" y="16122"/>
                    <a:pt x="89197" y="11805"/>
                  </a:cubicBezTo>
                  <a:cubicBezTo>
                    <a:pt x="89197" y="11442"/>
                    <a:pt x="89221" y="11079"/>
                    <a:pt x="89271" y="10720"/>
                  </a:cubicBezTo>
                  <a:lnTo>
                    <a:pt x="89271" y="10720"/>
                  </a:lnTo>
                  <a:lnTo>
                    <a:pt x="83189" y="13749"/>
                  </a:lnTo>
                  <a:lnTo>
                    <a:pt x="83189" y="48909"/>
                  </a:lnTo>
                  <a:lnTo>
                    <a:pt x="12598" y="48909"/>
                  </a:lnTo>
                  <a:lnTo>
                    <a:pt x="0" y="55184"/>
                  </a:lnTo>
                  <a:lnTo>
                    <a:pt x="0" y="55389"/>
                  </a:lnTo>
                  <a:lnTo>
                    <a:pt x="111208" y="55389"/>
                  </a:lnTo>
                  <a:lnTo>
                    <a:pt x="111208" y="1"/>
                  </a:lnTo>
                  <a:close/>
                </a:path>
              </a:pathLst>
            </a:custGeom>
            <a:solidFill>
              <a:srgbClr val="B887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5"/>
            <p:cNvSpPr/>
            <p:nvPr/>
          </p:nvSpPr>
          <p:spPr>
            <a:xfrm>
              <a:off x="1304375" y="630925"/>
              <a:ext cx="1920675" cy="956625"/>
            </a:xfrm>
            <a:custGeom>
              <a:avLst/>
              <a:gdLst/>
              <a:ahLst/>
              <a:cxnLst/>
              <a:rect l="l" t="t" r="r" b="b"/>
              <a:pathLst>
                <a:path w="76827" h="38265" extrusionOk="0">
                  <a:moveTo>
                    <a:pt x="0" y="1"/>
                  </a:moveTo>
                  <a:lnTo>
                    <a:pt x="0" y="38265"/>
                  </a:lnTo>
                  <a:lnTo>
                    <a:pt x="76826" y="38265"/>
                  </a:lnTo>
                  <a:lnTo>
                    <a:pt x="76826" y="1"/>
                  </a:lnTo>
                  <a:close/>
                </a:path>
              </a:pathLst>
            </a:custGeom>
            <a:solidFill>
              <a:srgbClr val="D5B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5"/>
            <p:cNvSpPr/>
            <p:nvPr/>
          </p:nvSpPr>
          <p:spPr>
            <a:xfrm>
              <a:off x="1304375" y="488650"/>
              <a:ext cx="1920675" cy="64725"/>
            </a:xfrm>
            <a:custGeom>
              <a:avLst/>
              <a:gdLst/>
              <a:ahLst/>
              <a:cxnLst/>
              <a:rect l="l" t="t" r="r" b="b"/>
              <a:pathLst>
                <a:path w="76827" h="2589" extrusionOk="0">
                  <a:moveTo>
                    <a:pt x="0" y="1"/>
                  </a:moveTo>
                  <a:lnTo>
                    <a:pt x="0" y="2588"/>
                  </a:lnTo>
                  <a:lnTo>
                    <a:pt x="76826" y="2588"/>
                  </a:lnTo>
                  <a:lnTo>
                    <a:pt x="76826" y="1"/>
                  </a:lnTo>
                  <a:close/>
                </a:path>
              </a:pathLst>
            </a:custGeom>
            <a:solidFill>
              <a:srgbClr val="D5B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5"/>
            <p:cNvSpPr/>
            <p:nvPr/>
          </p:nvSpPr>
          <p:spPr>
            <a:xfrm>
              <a:off x="3417600" y="513450"/>
              <a:ext cx="301900" cy="301925"/>
            </a:xfrm>
            <a:custGeom>
              <a:avLst/>
              <a:gdLst/>
              <a:ahLst/>
              <a:cxnLst/>
              <a:rect l="l" t="t" r="r" b="b"/>
              <a:pathLst>
                <a:path w="12076" h="12077" extrusionOk="0">
                  <a:moveTo>
                    <a:pt x="6038" y="1"/>
                  </a:moveTo>
                  <a:cubicBezTo>
                    <a:pt x="2703" y="1"/>
                    <a:pt x="0" y="2704"/>
                    <a:pt x="0" y="6038"/>
                  </a:cubicBezTo>
                  <a:cubicBezTo>
                    <a:pt x="0" y="9372"/>
                    <a:pt x="2703" y="12076"/>
                    <a:pt x="6038" y="12076"/>
                  </a:cubicBezTo>
                  <a:cubicBezTo>
                    <a:pt x="9373" y="12076"/>
                    <a:pt x="12076" y="9372"/>
                    <a:pt x="12076" y="6038"/>
                  </a:cubicBezTo>
                  <a:cubicBezTo>
                    <a:pt x="12076" y="2704"/>
                    <a:pt x="9373" y="1"/>
                    <a:pt x="6038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5"/>
            <p:cNvSpPr/>
            <p:nvPr/>
          </p:nvSpPr>
          <p:spPr>
            <a:xfrm>
              <a:off x="3466200" y="562000"/>
              <a:ext cx="204725" cy="204775"/>
            </a:xfrm>
            <a:custGeom>
              <a:avLst/>
              <a:gdLst/>
              <a:ahLst/>
              <a:cxnLst/>
              <a:rect l="l" t="t" r="r" b="b"/>
              <a:pathLst>
                <a:path w="8189" h="8191" extrusionOk="0">
                  <a:moveTo>
                    <a:pt x="4094" y="1"/>
                  </a:moveTo>
                  <a:cubicBezTo>
                    <a:pt x="1833" y="1"/>
                    <a:pt x="0" y="1834"/>
                    <a:pt x="0" y="4096"/>
                  </a:cubicBezTo>
                  <a:cubicBezTo>
                    <a:pt x="0" y="6357"/>
                    <a:pt x="1833" y="8190"/>
                    <a:pt x="4094" y="8190"/>
                  </a:cubicBezTo>
                  <a:cubicBezTo>
                    <a:pt x="6356" y="8190"/>
                    <a:pt x="8188" y="6357"/>
                    <a:pt x="8188" y="4096"/>
                  </a:cubicBezTo>
                  <a:cubicBezTo>
                    <a:pt x="8188" y="1834"/>
                    <a:pt x="6356" y="1"/>
                    <a:pt x="4094" y="1"/>
                  </a:cubicBez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5"/>
            <p:cNvSpPr/>
            <p:nvPr/>
          </p:nvSpPr>
          <p:spPr>
            <a:xfrm>
              <a:off x="3417600" y="1291225"/>
              <a:ext cx="301900" cy="301900"/>
            </a:xfrm>
            <a:custGeom>
              <a:avLst/>
              <a:gdLst/>
              <a:ahLst/>
              <a:cxnLst/>
              <a:rect l="l" t="t" r="r" b="b"/>
              <a:pathLst>
                <a:path w="12076" h="12076" extrusionOk="0">
                  <a:moveTo>
                    <a:pt x="6038" y="0"/>
                  </a:moveTo>
                  <a:cubicBezTo>
                    <a:pt x="4437" y="0"/>
                    <a:pt x="2901" y="636"/>
                    <a:pt x="1769" y="1768"/>
                  </a:cubicBezTo>
                  <a:cubicBezTo>
                    <a:pt x="636" y="2901"/>
                    <a:pt x="0" y="4436"/>
                    <a:pt x="0" y="6038"/>
                  </a:cubicBezTo>
                  <a:cubicBezTo>
                    <a:pt x="0" y="7639"/>
                    <a:pt x="636" y="9175"/>
                    <a:pt x="1769" y="10307"/>
                  </a:cubicBezTo>
                  <a:cubicBezTo>
                    <a:pt x="2901" y="11439"/>
                    <a:pt x="4437" y="12076"/>
                    <a:pt x="6038" y="12076"/>
                  </a:cubicBezTo>
                  <a:cubicBezTo>
                    <a:pt x="7639" y="12076"/>
                    <a:pt x="9175" y="11439"/>
                    <a:pt x="10307" y="10307"/>
                  </a:cubicBezTo>
                  <a:cubicBezTo>
                    <a:pt x="11440" y="9175"/>
                    <a:pt x="12076" y="7639"/>
                    <a:pt x="12076" y="6038"/>
                  </a:cubicBezTo>
                  <a:cubicBezTo>
                    <a:pt x="12076" y="4436"/>
                    <a:pt x="11440" y="2901"/>
                    <a:pt x="10307" y="1768"/>
                  </a:cubicBezTo>
                  <a:cubicBezTo>
                    <a:pt x="9175" y="636"/>
                    <a:pt x="7639" y="0"/>
                    <a:pt x="603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3456175" y="1339800"/>
              <a:ext cx="224750" cy="204725"/>
            </a:xfrm>
            <a:custGeom>
              <a:avLst/>
              <a:gdLst/>
              <a:ahLst/>
              <a:cxnLst/>
              <a:rect l="l" t="t" r="r" b="b"/>
              <a:pathLst>
                <a:path w="8990" h="8189" extrusionOk="0">
                  <a:moveTo>
                    <a:pt x="4496" y="0"/>
                  </a:moveTo>
                  <a:cubicBezTo>
                    <a:pt x="3448" y="0"/>
                    <a:pt x="2400" y="400"/>
                    <a:pt x="1600" y="1200"/>
                  </a:cubicBezTo>
                  <a:cubicBezTo>
                    <a:pt x="0" y="2798"/>
                    <a:pt x="0" y="5391"/>
                    <a:pt x="1600" y="6990"/>
                  </a:cubicBezTo>
                  <a:cubicBezTo>
                    <a:pt x="2400" y="7789"/>
                    <a:pt x="3448" y="8189"/>
                    <a:pt x="4496" y="8189"/>
                  </a:cubicBezTo>
                  <a:cubicBezTo>
                    <a:pt x="5544" y="8189"/>
                    <a:pt x="6591" y="7789"/>
                    <a:pt x="7390" y="6990"/>
                  </a:cubicBezTo>
                  <a:cubicBezTo>
                    <a:pt x="8990" y="5391"/>
                    <a:pt x="8990" y="2798"/>
                    <a:pt x="7390" y="1200"/>
                  </a:cubicBezTo>
                  <a:cubicBezTo>
                    <a:pt x="6591" y="400"/>
                    <a:pt x="5544" y="0"/>
                    <a:pt x="4496" y="0"/>
                  </a:cubicBez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3386825" y="1260400"/>
              <a:ext cx="363500" cy="363500"/>
            </a:xfrm>
            <a:custGeom>
              <a:avLst/>
              <a:gdLst/>
              <a:ahLst/>
              <a:cxnLst/>
              <a:rect l="l" t="t" r="r" b="b"/>
              <a:pathLst>
                <a:path w="14540" h="14540" extrusionOk="0">
                  <a:moveTo>
                    <a:pt x="7269" y="417"/>
                  </a:moveTo>
                  <a:cubicBezTo>
                    <a:pt x="11049" y="417"/>
                    <a:pt x="14123" y="3493"/>
                    <a:pt x="14123" y="7271"/>
                  </a:cubicBezTo>
                  <a:cubicBezTo>
                    <a:pt x="14123" y="11049"/>
                    <a:pt x="11047" y="14123"/>
                    <a:pt x="7269" y="14123"/>
                  </a:cubicBezTo>
                  <a:cubicBezTo>
                    <a:pt x="3491" y="14123"/>
                    <a:pt x="417" y="11049"/>
                    <a:pt x="417" y="7271"/>
                  </a:cubicBezTo>
                  <a:cubicBezTo>
                    <a:pt x="417" y="3493"/>
                    <a:pt x="3491" y="417"/>
                    <a:pt x="7269" y="417"/>
                  </a:cubicBezTo>
                  <a:close/>
                  <a:moveTo>
                    <a:pt x="7269" y="1"/>
                  </a:moveTo>
                  <a:cubicBezTo>
                    <a:pt x="3261" y="1"/>
                    <a:pt x="0" y="3263"/>
                    <a:pt x="0" y="7271"/>
                  </a:cubicBezTo>
                  <a:cubicBezTo>
                    <a:pt x="0" y="11279"/>
                    <a:pt x="3261" y="14540"/>
                    <a:pt x="7269" y="14540"/>
                  </a:cubicBezTo>
                  <a:cubicBezTo>
                    <a:pt x="11279" y="14540"/>
                    <a:pt x="14539" y="11279"/>
                    <a:pt x="14539" y="7271"/>
                  </a:cubicBezTo>
                  <a:cubicBezTo>
                    <a:pt x="14539" y="3263"/>
                    <a:pt x="11279" y="1"/>
                    <a:pt x="7269" y="1"/>
                  </a:cubicBez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3440675" y="906200"/>
              <a:ext cx="287475" cy="172975"/>
            </a:xfrm>
            <a:custGeom>
              <a:avLst/>
              <a:gdLst/>
              <a:ahLst/>
              <a:cxnLst/>
              <a:rect l="l" t="t" r="r" b="b"/>
              <a:pathLst>
                <a:path w="11499" h="6919" extrusionOk="0">
                  <a:moveTo>
                    <a:pt x="5117" y="0"/>
                  </a:moveTo>
                  <a:cubicBezTo>
                    <a:pt x="3062" y="0"/>
                    <a:pt x="1111" y="1057"/>
                    <a:pt x="1" y="2830"/>
                  </a:cubicBezTo>
                  <a:lnTo>
                    <a:pt x="11088" y="6919"/>
                  </a:lnTo>
                  <a:cubicBezTo>
                    <a:pt x="11498" y="4151"/>
                    <a:pt x="9934" y="1381"/>
                    <a:pt x="7204" y="374"/>
                  </a:cubicBezTo>
                  <a:cubicBezTo>
                    <a:pt x="6515" y="121"/>
                    <a:pt x="5810" y="0"/>
                    <a:pt x="5117" y="0"/>
                  </a:cubicBez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3405400" y="1025225"/>
              <a:ext cx="296000" cy="182950"/>
            </a:xfrm>
            <a:custGeom>
              <a:avLst/>
              <a:gdLst/>
              <a:ahLst/>
              <a:cxnLst/>
              <a:rect l="l" t="t" r="r" b="b"/>
              <a:pathLst>
                <a:path w="11840" h="7318" extrusionOk="0">
                  <a:moveTo>
                    <a:pt x="632" y="0"/>
                  </a:moveTo>
                  <a:lnTo>
                    <a:pt x="632" y="0"/>
                  </a:lnTo>
                  <a:cubicBezTo>
                    <a:pt x="1" y="2897"/>
                    <a:pt x="1577" y="5889"/>
                    <a:pt x="4437" y="6944"/>
                  </a:cubicBezTo>
                  <a:cubicBezTo>
                    <a:pt x="5125" y="7197"/>
                    <a:pt x="5829" y="7317"/>
                    <a:pt x="6521" y="7317"/>
                  </a:cubicBezTo>
                  <a:cubicBezTo>
                    <a:pt x="8707" y="7317"/>
                    <a:pt x="10776" y="6118"/>
                    <a:pt x="11839" y="413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3558125" y="1307175"/>
              <a:ext cx="20850" cy="32650"/>
            </a:xfrm>
            <a:custGeom>
              <a:avLst/>
              <a:gdLst/>
              <a:ahLst/>
              <a:cxnLst/>
              <a:rect l="l" t="t" r="r" b="b"/>
              <a:pathLst>
                <a:path w="834" h="1306" extrusionOk="0">
                  <a:moveTo>
                    <a:pt x="417" y="1"/>
                  </a:moveTo>
                  <a:lnTo>
                    <a:pt x="0" y="1306"/>
                  </a:lnTo>
                  <a:lnTo>
                    <a:pt x="834" y="1306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3501075" y="1325300"/>
              <a:ext cx="25325" cy="33450"/>
            </a:xfrm>
            <a:custGeom>
              <a:avLst/>
              <a:gdLst/>
              <a:ahLst/>
              <a:cxnLst/>
              <a:rect l="l" t="t" r="r" b="b"/>
              <a:pathLst>
                <a:path w="1013" h="1338" extrusionOk="0">
                  <a:moveTo>
                    <a:pt x="0" y="0"/>
                  </a:moveTo>
                  <a:lnTo>
                    <a:pt x="292" y="1338"/>
                  </a:lnTo>
                  <a:lnTo>
                    <a:pt x="1012" y="9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5"/>
            <p:cNvSpPr/>
            <p:nvPr/>
          </p:nvSpPr>
          <p:spPr>
            <a:xfrm>
              <a:off x="3451675" y="1374700"/>
              <a:ext cx="33450" cy="25325"/>
            </a:xfrm>
            <a:custGeom>
              <a:avLst/>
              <a:gdLst/>
              <a:ahLst/>
              <a:cxnLst/>
              <a:rect l="l" t="t" r="r" b="b"/>
              <a:pathLst>
                <a:path w="1338" h="1013" extrusionOk="0">
                  <a:moveTo>
                    <a:pt x="0" y="0"/>
                  </a:moveTo>
                  <a:lnTo>
                    <a:pt x="921" y="1012"/>
                  </a:lnTo>
                  <a:lnTo>
                    <a:pt x="1338" y="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3433600" y="1431750"/>
              <a:ext cx="32625" cy="20850"/>
            </a:xfrm>
            <a:custGeom>
              <a:avLst/>
              <a:gdLst/>
              <a:ahLst/>
              <a:cxnLst/>
              <a:rect l="l" t="t" r="r" b="b"/>
              <a:pathLst>
                <a:path w="1305" h="834" extrusionOk="0">
                  <a:moveTo>
                    <a:pt x="1304" y="0"/>
                  </a:moveTo>
                  <a:lnTo>
                    <a:pt x="0" y="417"/>
                  </a:lnTo>
                  <a:lnTo>
                    <a:pt x="1304" y="834"/>
                  </a:lnTo>
                  <a:lnTo>
                    <a:pt x="1304" y="0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3451675" y="1484300"/>
              <a:ext cx="33500" cy="25350"/>
            </a:xfrm>
            <a:custGeom>
              <a:avLst/>
              <a:gdLst/>
              <a:ahLst/>
              <a:cxnLst/>
              <a:rect l="l" t="t" r="r" b="b"/>
              <a:pathLst>
                <a:path w="1340" h="1014" extrusionOk="0">
                  <a:moveTo>
                    <a:pt x="921" y="0"/>
                  </a:moveTo>
                  <a:lnTo>
                    <a:pt x="0" y="1014"/>
                  </a:lnTo>
                  <a:lnTo>
                    <a:pt x="0" y="1014"/>
                  </a:lnTo>
                  <a:lnTo>
                    <a:pt x="1339" y="722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3501100" y="1525600"/>
              <a:ext cx="25325" cy="33450"/>
            </a:xfrm>
            <a:custGeom>
              <a:avLst/>
              <a:gdLst/>
              <a:ahLst/>
              <a:cxnLst/>
              <a:rect l="l" t="t" r="r" b="b"/>
              <a:pathLst>
                <a:path w="1013" h="1338" extrusionOk="0">
                  <a:moveTo>
                    <a:pt x="291" y="0"/>
                  </a:moveTo>
                  <a:lnTo>
                    <a:pt x="1" y="1338"/>
                  </a:lnTo>
                  <a:lnTo>
                    <a:pt x="1013" y="416"/>
                  </a:lnTo>
                  <a:lnTo>
                    <a:pt x="291" y="0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3558125" y="1544475"/>
              <a:ext cx="20850" cy="32650"/>
            </a:xfrm>
            <a:custGeom>
              <a:avLst/>
              <a:gdLst/>
              <a:ahLst/>
              <a:cxnLst/>
              <a:rect l="l" t="t" r="r" b="b"/>
              <a:pathLst>
                <a:path w="834" h="1306" extrusionOk="0">
                  <a:moveTo>
                    <a:pt x="834" y="1"/>
                  </a:moveTo>
                  <a:lnTo>
                    <a:pt x="0" y="2"/>
                  </a:lnTo>
                  <a:lnTo>
                    <a:pt x="418" y="1306"/>
                  </a:lnTo>
                  <a:lnTo>
                    <a:pt x="834" y="1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3610700" y="1525575"/>
              <a:ext cx="25375" cy="33450"/>
            </a:xfrm>
            <a:custGeom>
              <a:avLst/>
              <a:gdLst/>
              <a:ahLst/>
              <a:cxnLst/>
              <a:rect l="l" t="t" r="r" b="b"/>
              <a:pathLst>
                <a:path w="1015" h="1338" extrusionOk="0">
                  <a:moveTo>
                    <a:pt x="723" y="0"/>
                  </a:moveTo>
                  <a:lnTo>
                    <a:pt x="1" y="418"/>
                  </a:lnTo>
                  <a:lnTo>
                    <a:pt x="1014" y="1337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3651975" y="1484300"/>
              <a:ext cx="33450" cy="25325"/>
            </a:xfrm>
            <a:custGeom>
              <a:avLst/>
              <a:gdLst/>
              <a:ahLst/>
              <a:cxnLst/>
              <a:rect l="l" t="t" r="r" b="b"/>
              <a:pathLst>
                <a:path w="1338" h="1013" extrusionOk="0">
                  <a:moveTo>
                    <a:pt x="417" y="0"/>
                  </a:moveTo>
                  <a:lnTo>
                    <a:pt x="1" y="724"/>
                  </a:lnTo>
                  <a:lnTo>
                    <a:pt x="1338" y="1013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3670850" y="1431750"/>
              <a:ext cx="32675" cy="20850"/>
            </a:xfrm>
            <a:custGeom>
              <a:avLst/>
              <a:gdLst/>
              <a:ahLst/>
              <a:cxnLst/>
              <a:rect l="l" t="t" r="r" b="b"/>
              <a:pathLst>
                <a:path w="1307" h="834" extrusionOk="0">
                  <a:moveTo>
                    <a:pt x="1" y="0"/>
                  </a:moveTo>
                  <a:lnTo>
                    <a:pt x="4" y="834"/>
                  </a:lnTo>
                  <a:lnTo>
                    <a:pt x="1306" y="4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3651975" y="1374650"/>
              <a:ext cx="33450" cy="25375"/>
            </a:xfrm>
            <a:custGeom>
              <a:avLst/>
              <a:gdLst/>
              <a:ahLst/>
              <a:cxnLst/>
              <a:rect l="l" t="t" r="r" b="b"/>
              <a:pathLst>
                <a:path w="1338" h="1015" extrusionOk="0">
                  <a:moveTo>
                    <a:pt x="1338" y="1"/>
                  </a:moveTo>
                  <a:lnTo>
                    <a:pt x="1" y="292"/>
                  </a:lnTo>
                  <a:lnTo>
                    <a:pt x="419" y="1014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3610675" y="1325300"/>
              <a:ext cx="25325" cy="33425"/>
            </a:xfrm>
            <a:custGeom>
              <a:avLst/>
              <a:gdLst/>
              <a:ahLst/>
              <a:cxnLst/>
              <a:rect l="l" t="t" r="r" b="b"/>
              <a:pathLst>
                <a:path w="1013" h="1337" extrusionOk="0">
                  <a:moveTo>
                    <a:pt x="1013" y="0"/>
                  </a:moveTo>
                  <a:lnTo>
                    <a:pt x="1" y="921"/>
                  </a:lnTo>
                  <a:lnTo>
                    <a:pt x="724" y="1336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rgbClr val="FF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3530475" y="1246625"/>
              <a:ext cx="80300" cy="8400"/>
            </a:xfrm>
            <a:custGeom>
              <a:avLst/>
              <a:gdLst/>
              <a:ahLst/>
              <a:cxnLst/>
              <a:rect l="l" t="t" r="r" b="b"/>
              <a:pathLst>
                <a:path w="3212" h="336" extrusionOk="0">
                  <a:moveTo>
                    <a:pt x="1606" y="0"/>
                  </a:moveTo>
                  <a:cubicBezTo>
                    <a:pt x="1068" y="0"/>
                    <a:pt x="530" y="56"/>
                    <a:pt x="0" y="169"/>
                  </a:cubicBezTo>
                  <a:cubicBezTo>
                    <a:pt x="530" y="280"/>
                    <a:pt x="1068" y="336"/>
                    <a:pt x="1606" y="336"/>
                  </a:cubicBezTo>
                  <a:cubicBezTo>
                    <a:pt x="2144" y="336"/>
                    <a:pt x="2682" y="280"/>
                    <a:pt x="3211" y="169"/>
                  </a:cubicBezTo>
                  <a:cubicBezTo>
                    <a:pt x="2682" y="56"/>
                    <a:pt x="2144" y="0"/>
                    <a:pt x="1606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3363125" y="464525"/>
              <a:ext cx="419400" cy="1171875"/>
            </a:xfrm>
            <a:custGeom>
              <a:avLst/>
              <a:gdLst/>
              <a:ahLst/>
              <a:cxnLst/>
              <a:rect l="l" t="t" r="r" b="b"/>
              <a:pathLst>
                <a:path w="16776" h="46875" extrusionOk="0">
                  <a:moveTo>
                    <a:pt x="8299" y="89"/>
                  </a:moveTo>
                  <a:cubicBezTo>
                    <a:pt x="10818" y="89"/>
                    <a:pt x="13256" y="1323"/>
                    <a:pt x="14727" y="3523"/>
                  </a:cubicBezTo>
                  <a:cubicBezTo>
                    <a:pt x="16775" y="6588"/>
                    <a:pt x="16372" y="10674"/>
                    <a:pt x="13766" y="13282"/>
                  </a:cubicBezTo>
                  <a:cubicBezTo>
                    <a:pt x="12319" y="14731"/>
                    <a:pt x="10357" y="15545"/>
                    <a:pt x="8311" y="15545"/>
                  </a:cubicBezTo>
                  <a:cubicBezTo>
                    <a:pt x="8307" y="15545"/>
                    <a:pt x="8304" y="15545"/>
                    <a:pt x="8300" y="15545"/>
                  </a:cubicBezTo>
                  <a:cubicBezTo>
                    <a:pt x="4612" y="15545"/>
                    <a:pt x="1439" y="12940"/>
                    <a:pt x="720" y="9325"/>
                  </a:cubicBezTo>
                  <a:cubicBezTo>
                    <a:pt x="1" y="5709"/>
                    <a:pt x="1938" y="2089"/>
                    <a:pt x="5343" y="678"/>
                  </a:cubicBezTo>
                  <a:cubicBezTo>
                    <a:pt x="6305" y="280"/>
                    <a:pt x="7308" y="89"/>
                    <a:pt x="8299" y="89"/>
                  </a:cubicBezTo>
                  <a:close/>
                  <a:moveTo>
                    <a:pt x="8300" y="1"/>
                  </a:moveTo>
                  <a:cubicBezTo>
                    <a:pt x="3983" y="1"/>
                    <a:pt x="485" y="3499"/>
                    <a:pt x="485" y="7817"/>
                  </a:cubicBezTo>
                  <a:cubicBezTo>
                    <a:pt x="485" y="12134"/>
                    <a:pt x="3983" y="15633"/>
                    <a:pt x="8300" y="15633"/>
                  </a:cubicBezTo>
                  <a:cubicBezTo>
                    <a:pt x="12616" y="15633"/>
                    <a:pt x="16116" y="12132"/>
                    <a:pt x="16116" y="7817"/>
                  </a:cubicBezTo>
                  <a:cubicBezTo>
                    <a:pt x="16116" y="3499"/>
                    <a:pt x="12616" y="1"/>
                    <a:pt x="8300" y="1"/>
                  </a:cubicBezTo>
                  <a:close/>
                  <a:moveTo>
                    <a:pt x="8300" y="16118"/>
                  </a:moveTo>
                  <a:cubicBezTo>
                    <a:pt x="10350" y="16118"/>
                    <a:pt x="12315" y="16932"/>
                    <a:pt x="13766" y="18383"/>
                  </a:cubicBezTo>
                  <a:cubicBezTo>
                    <a:pt x="15215" y="19832"/>
                    <a:pt x="16029" y="21798"/>
                    <a:pt x="16029" y="23848"/>
                  </a:cubicBezTo>
                  <a:cubicBezTo>
                    <a:pt x="16029" y="27568"/>
                    <a:pt x="13399" y="30674"/>
                    <a:pt x="9896" y="31410"/>
                  </a:cubicBezTo>
                  <a:lnTo>
                    <a:pt x="9693" y="31453"/>
                  </a:lnTo>
                  <a:lnTo>
                    <a:pt x="9896" y="31496"/>
                  </a:lnTo>
                  <a:cubicBezTo>
                    <a:pt x="13399" y="32231"/>
                    <a:pt x="16029" y="35337"/>
                    <a:pt x="16029" y="39058"/>
                  </a:cubicBezTo>
                  <a:cubicBezTo>
                    <a:pt x="16029" y="41107"/>
                    <a:pt x="15215" y="43074"/>
                    <a:pt x="13766" y="44523"/>
                  </a:cubicBezTo>
                  <a:cubicBezTo>
                    <a:pt x="12315" y="45973"/>
                    <a:pt x="10350" y="46786"/>
                    <a:pt x="8300" y="46786"/>
                  </a:cubicBezTo>
                  <a:cubicBezTo>
                    <a:pt x="6249" y="46786"/>
                    <a:pt x="4284" y="45973"/>
                    <a:pt x="2834" y="44523"/>
                  </a:cubicBezTo>
                  <a:cubicBezTo>
                    <a:pt x="1385" y="43074"/>
                    <a:pt x="571" y="41107"/>
                    <a:pt x="571" y="39058"/>
                  </a:cubicBezTo>
                  <a:cubicBezTo>
                    <a:pt x="571" y="35337"/>
                    <a:pt x="3201" y="32231"/>
                    <a:pt x="6704" y="31496"/>
                  </a:cubicBezTo>
                  <a:lnTo>
                    <a:pt x="6908" y="31453"/>
                  </a:lnTo>
                  <a:lnTo>
                    <a:pt x="6704" y="31410"/>
                  </a:lnTo>
                  <a:cubicBezTo>
                    <a:pt x="3201" y="30674"/>
                    <a:pt x="571" y="27568"/>
                    <a:pt x="571" y="23848"/>
                  </a:cubicBezTo>
                  <a:cubicBezTo>
                    <a:pt x="571" y="21798"/>
                    <a:pt x="1385" y="19832"/>
                    <a:pt x="2834" y="18383"/>
                  </a:cubicBezTo>
                  <a:cubicBezTo>
                    <a:pt x="4284" y="16932"/>
                    <a:pt x="6249" y="16118"/>
                    <a:pt x="8300" y="16118"/>
                  </a:cubicBezTo>
                  <a:close/>
                  <a:moveTo>
                    <a:pt x="8300" y="16030"/>
                  </a:moveTo>
                  <a:cubicBezTo>
                    <a:pt x="3983" y="16030"/>
                    <a:pt x="485" y="19530"/>
                    <a:pt x="485" y="23848"/>
                  </a:cubicBezTo>
                  <a:cubicBezTo>
                    <a:pt x="485" y="27543"/>
                    <a:pt x="3049" y="30637"/>
                    <a:pt x="6494" y="31453"/>
                  </a:cubicBezTo>
                  <a:lnTo>
                    <a:pt x="6494" y="31453"/>
                  </a:lnTo>
                  <a:cubicBezTo>
                    <a:pt x="3047" y="32269"/>
                    <a:pt x="485" y="35363"/>
                    <a:pt x="485" y="39058"/>
                  </a:cubicBezTo>
                  <a:cubicBezTo>
                    <a:pt x="485" y="43376"/>
                    <a:pt x="3983" y="46875"/>
                    <a:pt x="8300" y="46875"/>
                  </a:cubicBezTo>
                  <a:cubicBezTo>
                    <a:pt x="12618" y="46875"/>
                    <a:pt x="16118" y="43375"/>
                    <a:pt x="16118" y="39058"/>
                  </a:cubicBezTo>
                  <a:lnTo>
                    <a:pt x="16116" y="39058"/>
                  </a:lnTo>
                  <a:cubicBezTo>
                    <a:pt x="16116" y="35363"/>
                    <a:pt x="13552" y="32268"/>
                    <a:pt x="10106" y="31453"/>
                  </a:cubicBezTo>
                  <a:lnTo>
                    <a:pt x="10106" y="31453"/>
                  </a:lnTo>
                  <a:cubicBezTo>
                    <a:pt x="13552" y="30636"/>
                    <a:pt x="16116" y="27543"/>
                    <a:pt x="16116" y="23848"/>
                  </a:cubicBezTo>
                  <a:cubicBezTo>
                    <a:pt x="16116" y="19529"/>
                    <a:pt x="12616" y="16030"/>
                    <a:pt x="8300" y="1603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3665250" y="590400"/>
              <a:ext cx="45050" cy="146975"/>
            </a:xfrm>
            <a:custGeom>
              <a:avLst/>
              <a:gdLst/>
              <a:ahLst/>
              <a:cxnLst/>
              <a:rect l="l" t="t" r="r" b="b"/>
              <a:pathLst>
                <a:path w="1802" h="5879" extrusionOk="0">
                  <a:moveTo>
                    <a:pt x="525" y="1"/>
                  </a:moveTo>
                  <a:cubicBezTo>
                    <a:pt x="371" y="1"/>
                    <a:pt x="259" y="97"/>
                    <a:pt x="370" y="431"/>
                  </a:cubicBezTo>
                  <a:cubicBezTo>
                    <a:pt x="604" y="1132"/>
                    <a:pt x="1177" y="3683"/>
                    <a:pt x="318" y="5140"/>
                  </a:cubicBezTo>
                  <a:cubicBezTo>
                    <a:pt x="13" y="5659"/>
                    <a:pt x="0" y="5878"/>
                    <a:pt x="131" y="5878"/>
                  </a:cubicBezTo>
                  <a:cubicBezTo>
                    <a:pt x="367" y="5878"/>
                    <a:pt x="1074" y="5159"/>
                    <a:pt x="1359" y="4204"/>
                  </a:cubicBezTo>
                  <a:cubicBezTo>
                    <a:pt x="1802" y="2720"/>
                    <a:pt x="1203" y="665"/>
                    <a:pt x="943" y="170"/>
                  </a:cubicBezTo>
                  <a:cubicBezTo>
                    <a:pt x="917" y="119"/>
                    <a:pt x="694" y="1"/>
                    <a:pt x="525" y="1"/>
                  </a:cubicBezTo>
                  <a:close/>
                </a:path>
              </a:pathLst>
            </a:custGeom>
            <a:solidFill>
              <a:srgbClr val="AC8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3484800" y="1128275"/>
              <a:ext cx="200125" cy="64625"/>
            </a:xfrm>
            <a:custGeom>
              <a:avLst/>
              <a:gdLst/>
              <a:ahLst/>
              <a:cxnLst/>
              <a:rect l="l" t="t" r="r" b="b"/>
              <a:pathLst>
                <a:path w="8005" h="2585" extrusionOk="0">
                  <a:moveTo>
                    <a:pt x="7623" y="1"/>
                  </a:moveTo>
                  <a:cubicBezTo>
                    <a:pt x="7345" y="1"/>
                    <a:pt x="7068" y="256"/>
                    <a:pt x="7068" y="256"/>
                  </a:cubicBezTo>
                  <a:cubicBezTo>
                    <a:pt x="6083" y="1300"/>
                    <a:pt x="3794" y="1709"/>
                    <a:pt x="2226" y="1709"/>
                  </a:cubicBezTo>
                  <a:cubicBezTo>
                    <a:pt x="1765" y="1709"/>
                    <a:pt x="1366" y="1674"/>
                    <a:pt x="1083" y="1608"/>
                  </a:cubicBezTo>
                  <a:cubicBezTo>
                    <a:pt x="849" y="1556"/>
                    <a:pt x="677" y="1534"/>
                    <a:pt x="550" y="1534"/>
                  </a:cubicBezTo>
                  <a:cubicBezTo>
                    <a:pt x="1" y="1534"/>
                    <a:pt x="327" y="1947"/>
                    <a:pt x="327" y="1947"/>
                  </a:cubicBezTo>
                  <a:cubicBezTo>
                    <a:pt x="1278" y="2405"/>
                    <a:pt x="2175" y="2584"/>
                    <a:pt x="3002" y="2584"/>
                  </a:cubicBezTo>
                  <a:cubicBezTo>
                    <a:pt x="5979" y="2584"/>
                    <a:pt x="8005" y="256"/>
                    <a:pt x="8005" y="256"/>
                  </a:cubicBezTo>
                  <a:cubicBezTo>
                    <a:pt x="7901" y="65"/>
                    <a:pt x="7761" y="1"/>
                    <a:pt x="7623" y="1"/>
                  </a:cubicBezTo>
                  <a:close/>
                </a:path>
              </a:pathLst>
            </a:custGeom>
            <a:solidFill>
              <a:srgbClr val="AC85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1172850" y="602675"/>
              <a:ext cx="90250" cy="798075"/>
            </a:xfrm>
            <a:custGeom>
              <a:avLst/>
              <a:gdLst/>
              <a:ahLst/>
              <a:cxnLst/>
              <a:rect l="l" t="t" r="r" b="b"/>
              <a:pathLst>
                <a:path w="3610" h="31923" extrusionOk="0">
                  <a:moveTo>
                    <a:pt x="1806" y="0"/>
                  </a:moveTo>
                  <a:cubicBezTo>
                    <a:pt x="808" y="0"/>
                    <a:pt x="1" y="7147"/>
                    <a:pt x="1" y="15961"/>
                  </a:cubicBezTo>
                  <a:cubicBezTo>
                    <a:pt x="1" y="24776"/>
                    <a:pt x="808" y="31923"/>
                    <a:pt x="1806" y="31923"/>
                  </a:cubicBezTo>
                  <a:cubicBezTo>
                    <a:pt x="2802" y="31923"/>
                    <a:pt x="3609" y="24776"/>
                    <a:pt x="3609" y="15961"/>
                  </a:cubicBezTo>
                  <a:cubicBezTo>
                    <a:pt x="3609" y="7147"/>
                    <a:pt x="2802" y="0"/>
                    <a:pt x="1806" y="0"/>
                  </a:cubicBezTo>
                  <a:close/>
                </a:path>
              </a:pathLst>
            </a:custGeom>
            <a:solidFill>
              <a:srgbClr val="EFCA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1471475" y="800475"/>
              <a:ext cx="416225" cy="105250"/>
            </a:xfrm>
            <a:custGeom>
              <a:avLst/>
              <a:gdLst/>
              <a:ahLst/>
              <a:cxnLst/>
              <a:rect l="l" t="t" r="r" b="b"/>
              <a:pathLst>
                <a:path w="16649" h="4210" extrusionOk="0">
                  <a:moveTo>
                    <a:pt x="12525" y="1"/>
                  </a:moveTo>
                  <a:cubicBezTo>
                    <a:pt x="11845" y="1"/>
                    <a:pt x="11156" y="199"/>
                    <a:pt x="10545" y="625"/>
                  </a:cubicBezTo>
                  <a:cubicBezTo>
                    <a:pt x="10505" y="653"/>
                    <a:pt x="10464" y="682"/>
                    <a:pt x="10424" y="712"/>
                  </a:cubicBezTo>
                  <a:cubicBezTo>
                    <a:pt x="10076" y="974"/>
                    <a:pt x="9768" y="1295"/>
                    <a:pt x="9382" y="1497"/>
                  </a:cubicBezTo>
                  <a:cubicBezTo>
                    <a:pt x="9038" y="1677"/>
                    <a:pt x="8669" y="1748"/>
                    <a:pt x="8290" y="1748"/>
                  </a:cubicBezTo>
                  <a:cubicBezTo>
                    <a:pt x="7572" y="1748"/>
                    <a:pt x="6817" y="1494"/>
                    <a:pt x="6126" y="1248"/>
                  </a:cubicBezTo>
                  <a:cubicBezTo>
                    <a:pt x="5488" y="1021"/>
                    <a:pt x="4784" y="810"/>
                    <a:pt x="4118" y="810"/>
                  </a:cubicBezTo>
                  <a:cubicBezTo>
                    <a:pt x="3679" y="810"/>
                    <a:pt x="3257" y="902"/>
                    <a:pt x="2881" y="1142"/>
                  </a:cubicBezTo>
                  <a:cubicBezTo>
                    <a:pt x="2589" y="1329"/>
                    <a:pt x="2354" y="1592"/>
                    <a:pt x="2124" y="1852"/>
                  </a:cubicBezTo>
                  <a:cubicBezTo>
                    <a:pt x="1392" y="2677"/>
                    <a:pt x="732" y="3384"/>
                    <a:pt x="1" y="4209"/>
                  </a:cubicBezTo>
                  <a:lnTo>
                    <a:pt x="16649" y="4209"/>
                  </a:lnTo>
                  <a:lnTo>
                    <a:pt x="15857" y="2252"/>
                  </a:lnTo>
                  <a:cubicBezTo>
                    <a:pt x="15284" y="836"/>
                    <a:pt x="13922" y="1"/>
                    <a:pt x="12525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2105175" y="802600"/>
              <a:ext cx="364525" cy="110825"/>
            </a:xfrm>
            <a:custGeom>
              <a:avLst/>
              <a:gdLst/>
              <a:ahLst/>
              <a:cxnLst/>
              <a:rect l="l" t="t" r="r" b="b"/>
              <a:pathLst>
                <a:path w="14581" h="4433" extrusionOk="0">
                  <a:moveTo>
                    <a:pt x="9269" y="0"/>
                  </a:moveTo>
                  <a:cubicBezTo>
                    <a:pt x="8805" y="0"/>
                    <a:pt x="8301" y="174"/>
                    <a:pt x="7888" y="401"/>
                  </a:cubicBezTo>
                  <a:cubicBezTo>
                    <a:pt x="7224" y="766"/>
                    <a:pt x="6541" y="1248"/>
                    <a:pt x="5805" y="1248"/>
                  </a:cubicBezTo>
                  <a:cubicBezTo>
                    <a:pt x="5723" y="1248"/>
                    <a:pt x="5641" y="1242"/>
                    <a:pt x="5559" y="1229"/>
                  </a:cubicBezTo>
                  <a:cubicBezTo>
                    <a:pt x="5094" y="1158"/>
                    <a:pt x="4690" y="881"/>
                    <a:pt x="4262" y="690"/>
                  </a:cubicBezTo>
                  <a:cubicBezTo>
                    <a:pt x="3796" y="483"/>
                    <a:pt x="3287" y="381"/>
                    <a:pt x="2778" y="381"/>
                  </a:cubicBezTo>
                  <a:cubicBezTo>
                    <a:pt x="2178" y="381"/>
                    <a:pt x="1578" y="523"/>
                    <a:pt x="1049" y="806"/>
                  </a:cubicBezTo>
                  <a:lnTo>
                    <a:pt x="1049" y="804"/>
                  </a:lnTo>
                  <a:cubicBezTo>
                    <a:pt x="25" y="1350"/>
                    <a:pt x="1" y="2335"/>
                    <a:pt x="353" y="3338"/>
                  </a:cubicBezTo>
                  <a:cubicBezTo>
                    <a:pt x="637" y="4139"/>
                    <a:pt x="961" y="4232"/>
                    <a:pt x="1795" y="4274"/>
                  </a:cubicBezTo>
                  <a:cubicBezTo>
                    <a:pt x="4231" y="4395"/>
                    <a:pt x="6682" y="4368"/>
                    <a:pt x="9121" y="4415"/>
                  </a:cubicBezTo>
                  <a:cubicBezTo>
                    <a:pt x="9611" y="4424"/>
                    <a:pt x="10103" y="4433"/>
                    <a:pt x="10594" y="4433"/>
                  </a:cubicBezTo>
                  <a:cubicBezTo>
                    <a:pt x="11765" y="4433"/>
                    <a:pt x="12934" y="4381"/>
                    <a:pt x="14079" y="4154"/>
                  </a:cubicBezTo>
                  <a:cubicBezTo>
                    <a:pt x="14269" y="4116"/>
                    <a:pt x="14490" y="4045"/>
                    <a:pt x="14543" y="3858"/>
                  </a:cubicBezTo>
                  <a:cubicBezTo>
                    <a:pt x="14580" y="3728"/>
                    <a:pt x="14515" y="3587"/>
                    <a:pt x="14422" y="3487"/>
                  </a:cubicBezTo>
                  <a:cubicBezTo>
                    <a:pt x="14153" y="3200"/>
                    <a:pt x="13715" y="3170"/>
                    <a:pt x="13321" y="3159"/>
                  </a:cubicBezTo>
                  <a:lnTo>
                    <a:pt x="10562" y="3083"/>
                  </a:lnTo>
                  <a:cubicBezTo>
                    <a:pt x="10410" y="2165"/>
                    <a:pt x="10859" y="1061"/>
                    <a:pt x="10224" y="378"/>
                  </a:cubicBezTo>
                  <a:cubicBezTo>
                    <a:pt x="9972" y="107"/>
                    <a:pt x="9633" y="0"/>
                    <a:pt x="9269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2674975" y="839800"/>
              <a:ext cx="382725" cy="73675"/>
            </a:xfrm>
            <a:custGeom>
              <a:avLst/>
              <a:gdLst/>
              <a:ahLst/>
              <a:cxnLst/>
              <a:rect l="l" t="t" r="r" b="b"/>
              <a:pathLst>
                <a:path w="15309" h="2947" extrusionOk="0">
                  <a:moveTo>
                    <a:pt x="3559" y="0"/>
                  </a:moveTo>
                  <a:cubicBezTo>
                    <a:pt x="2818" y="0"/>
                    <a:pt x="2076" y="14"/>
                    <a:pt x="1334" y="41"/>
                  </a:cubicBezTo>
                  <a:cubicBezTo>
                    <a:pt x="1" y="91"/>
                    <a:pt x="799" y="1932"/>
                    <a:pt x="1432" y="2462"/>
                  </a:cubicBezTo>
                  <a:cubicBezTo>
                    <a:pt x="1927" y="2874"/>
                    <a:pt x="2672" y="2941"/>
                    <a:pt x="3388" y="2941"/>
                  </a:cubicBezTo>
                  <a:cubicBezTo>
                    <a:pt x="3561" y="2941"/>
                    <a:pt x="3732" y="2937"/>
                    <a:pt x="3897" y="2933"/>
                  </a:cubicBezTo>
                  <a:cubicBezTo>
                    <a:pt x="4066" y="2929"/>
                    <a:pt x="4228" y="2925"/>
                    <a:pt x="4380" y="2925"/>
                  </a:cubicBezTo>
                  <a:cubicBezTo>
                    <a:pt x="4429" y="2925"/>
                    <a:pt x="4477" y="2926"/>
                    <a:pt x="4524" y="2927"/>
                  </a:cubicBezTo>
                  <a:cubicBezTo>
                    <a:pt x="5118" y="2940"/>
                    <a:pt x="5713" y="2946"/>
                    <a:pt x="6308" y="2946"/>
                  </a:cubicBezTo>
                  <a:cubicBezTo>
                    <a:pt x="8933" y="2946"/>
                    <a:pt x="11557" y="2820"/>
                    <a:pt x="14170" y="2570"/>
                  </a:cubicBezTo>
                  <a:cubicBezTo>
                    <a:pt x="14588" y="2530"/>
                    <a:pt x="15091" y="2420"/>
                    <a:pt x="15219" y="2021"/>
                  </a:cubicBezTo>
                  <a:cubicBezTo>
                    <a:pt x="15309" y="1741"/>
                    <a:pt x="15153" y="1429"/>
                    <a:pt x="14920" y="1252"/>
                  </a:cubicBezTo>
                  <a:cubicBezTo>
                    <a:pt x="14686" y="1073"/>
                    <a:pt x="14392" y="1001"/>
                    <a:pt x="14104" y="940"/>
                  </a:cubicBezTo>
                  <a:cubicBezTo>
                    <a:pt x="13608" y="835"/>
                    <a:pt x="13107" y="753"/>
                    <a:pt x="12606" y="678"/>
                  </a:cubicBezTo>
                  <a:cubicBezTo>
                    <a:pt x="9610" y="227"/>
                    <a:pt x="6586" y="0"/>
                    <a:pt x="3559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1525875" y="1152325"/>
              <a:ext cx="389050" cy="107800"/>
            </a:xfrm>
            <a:custGeom>
              <a:avLst/>
              <a:gdLst/>
              <a:ahLst/>
              <a:cxnLst/>
              <a:rect l="l" t="t" r="r" b="b"/>
              <a:pathLst>
                <a:path w="15562" h="4312" extrusionOk="0">
                  <a:moveTo>
                    <a:pt x="2518" y="0"/>
                  </a:moveTo>
                  <a:cubicBezTo>
                    <a:pt x="2412" y="0"/>
                    <a:pt x="2306" y="5"/>
                    <a:pt x="2200" y="16"/>
                  </a:cubicBezTo>
                  <a:cubicBezTo>
                    <a:pt x="1342" y="102"/>
                    <a:pt x="479" y="638"/>
                    <a:pt x="251" y="1469"/>
                  </a:cubicBezTo>
                  <a:cubicBezTo>
                    <a:pt x="1" y="2379"/>
                    <a:pt x="662" y="3679"/>
                    <a:pt x="1541" y="4048"/>
                  </a:cubicBezTo>
                  <a:cubicBezTo>
                    <a:pt x="1889" y="4195"/>
                    <a:pt x="2325" y="4237"/>
                    <a:pt x="2777" y="4237"/>
                  </a:cubicBezTo>
                  <a:cubicBezTo>
                    <a:pt x="3068" y="4237"/>
                    <a:pt x="3366" y="4220"/>
                    <a:pt x="3653" y="4203"/>
                  </a:cubicBezTo>
                  <a:cubicBezTo>
                    <a:pt x="3934" y="4185"/>
                    <a:pt x="4203" y="4168"/>
                    <a:pt x="4445" y="4168"/>
                  </a:cubicBezTo>
                  <a:cubicBezTo>
                    <a:pt x="4477" y="4168"/>
                    <a:pt x="4509" y="4169"/>
                    <a:pt x="4540" y="4169"/>
                  </a:cubicBezTo>
                  <a:lnTo>
                    <a:pt x="12724" y="4306"/>
                  </a:lnTo>
                  <a:cubicBezTo>
                    <a:pt x="12875" y="4309"/>
                    <a:pt x="13028" y="4311"/>
                    <a:pt x="13181" y="4311"/>
                  </a:cubicBezTo>
                  <a:cubicBezTo>
                    <a:pt x="14015" y="4311"/>
                    <a:pt x="14863" y="4243"/>
                    <a:pt x="15561" y="3806"/>
                  </a:cubicBezTo>
                  <a:cubicBezTo>
                    <a:pt x="14942" y="3308"/>
                    <a:pt x="14180" y="3019"/>
                    <a:pt x="13387" y="2980"/>
                  </a:cubicBezTo>
                  <a:cubicBezTo>
                    <a:pt x="13024" y="2963"/>
                    <a:pt x="12653" y="3000"/>
                    <a:pt x="12299" y="2912"/>
                  </a:cubicBezTo>
                  <a:cubicBezTo>
                    <a:pt x="11947" y="2824"/>
                    <a:pt x="11600" y="2571"/>
                    <a:pt x="11546" y="2211"/>
                  </a:cubicBezTo>
                  <a:cubicBezTo>
                    <a:pt x="11526" y="2074"/>
                    <a:pt x="11549" y="1927"/>
                    <a:pt x="11495" y="1798"/>
                  </a:cubicBezTo>
                  <a:cubicBezTo>
                    <a:pt x="11431" y="1640"/>
                    <a:pt x="11268" y="1545"/>
                    <a:pt x="11112" y="1474"/>
                  </a:cubicBezTo>
                  <a:cubicBezTo>
                    <a:pt x="10578" y="1229"/>
                    <a:pt x="9997" y="1102"/>
                    <a:pt x="9412" y="1102"/>
                  </a:cubicBezTo>
                  <a:cubicBezTo>
                    <a:pt x="9353" y="1102"/>
                    <a:pt x="9294" y="1103"/>
                    <a:pt x="9235" y="1106"/>
                  </a:cubicBezTo>
                  <a:cubicBezTo>
                    <a:pt x="8590" y="1134"/>
                    <a:pt x="7955" y="1314"/>
                    <a:pt x="7312" y="1314"/>
                  </a:cubicBezTo>
                  <a:cubicBezTo>
                    <a:pt x="7270" y="1314"/>
                    <a:pt x="7227" y="1313"/>
                    <a:pt x="7185" y="1312"/>
                  </a:cubicBezTo>
                  <a:cubicBezTo>
                    <a:pt x="6314" y="1277"/>
                    <a:pt x="5506" y="877"/>
                    <a:pt x="4702" y="541"/>
                  </a:cubicBezTo>
                  <a:cubicBezTo>
                    <a:pt x="4005" y="252"/>
                    <a:pt x="3267" y="0"/>
                    <a:pt x="251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2122450" y="1150800"/>
              <a:ext cx="422075" cy="110800"/>
            </a:xfrm>
            <a:custGeom>
              <a:avLst/>
              <a:gdLst/>
              <a:ahLst/>
              <a:cxnLst/>
              <a:rect l="l" t="t" r="r" b="b"/>
              <a:pathLst>
                <a:path w="16883" h="4432" extrusionOk="0">
                  <a:moveTo>
                    <a:pt x="10815" y="1"/>
                  </a:moveTo>
                  <a:cubicBezTo>
                    <a:pt x="10571" y="1"/>
                    <a:pt x="10325" y="49"/>
                    <a:pt x="10091" y="120"/>
                  </a:cubicBezTo>
                  <a:cubicBezTo>
                    <a:pt x="9342" y="342"/>
                    <a:pt x="8677" y="774"/>
                    <a:pt x="7969" y="1104"/>
                  </a:cubicBezTo>
                  <a:cubicBezTo>
                    <a:pt x="7453" y="1343"/>
                    <a:pt x="6885" y="1529"/>
                    <a:pt x="6325" y="1529"/>
                  </a:cubicBezTo>
                  <a:cubicBezTo>
                    <a:pt x="6115" y="1529"/>
                    <a:pt x="5906" y="1503"/>
                    <a:pt x="5701" y="1444"/>
                  </a:cubicBezTo>
                  <a:cubicBezTo>
                    <a:pt x="5202" y="1300"/>
                    <a:pt x="4778" y="973"/>
                    <a:pt x="4295" y="783"/>
                  </a:cubicBezTo>
                  <a:cubicBezTo>
                    <a:pt x="3985" y="660"/>
                    <a:pt x="3653" y="601"/>
                    <a:pt x="3321" y="601"/>
                  </a:cubicBezTo>
                  <a:cubicBezTo>
                    <a:pt x="2598" y="601"/>
                    <a:pt x="1872" y="880"/>
                    <a:pt x="1361" y="1394"/>
                  </a:cubicBezTo>
                  <a:cubicBezTo>
                    <a:pt x="702" y="2058"/>
                    <a:pt x="1" y="4016"/>
                    <a:pt x="1170" y="4340"/>
                  </a:cubicBezTo>
                  <a:cubicBezTo>
                    <a:pt x="1419" y="4409"/>
                    <a:pt x="1707" y="4432"/>
                    <a:pt x="2009" y="4432"/>
                  </a:cubicBezTo>
                  <a:cubicBezTo>
                    <a:pt x="2594" y="4432"/>
                    <a:pt x="3232" y="4346"/>
                    <a:pt x="3739" y="4344"/>
                  </a:cubicBezTo>
                  <a:cubicBezTo>
                    <a:pt x="4620" y="4342"/>
                    <a:pt x="5504" y="4335"/>
                    <a:pt x="6385" y="4324"/>
                  </a:cubicBezTo>
                  <a:cubicBezTo>
                    <a:pt x="9887" y="4280"/>
                    <a:pt x="13387" y="4167"/>
                    <a:pt x="16883" y="3987"/>
                  </a:cubicBezTo>
                  <a:cubicBezTo>
                    <a:pt x="15907" y="3605"/>
                    <a:pt x="15676" y="2252"/>
                    <a:pt x="14776" y="1714"/>
                  </a:cubicBezTo>
                  <a:cubicBezTo>
                    <a:pt x="14255" y="1403"/>
                    <a:pt x="13598" y="1422"/>
                    <a:pt x="13044" y="1175"/>
                  </a:cubicBezTo>
                  <a:cubicBezTo>
                    <a:pt x="12376" y="877"/>
                    <a:pt x="11895" y="209"/>
                    <a:pt x="11184" y="42"/>
                  </a:cubicBezTo>
                  <a:cubicBezTo>
                    <a:pt x="11062" y="13"/>
                    <a:pt x="10939" y="1"/>
                    <a:pt x="10815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2729800" y="1180850"/>
              <a:ext cx="352775" cy="84825"/>
            </a:xfrm>
            <a:custGeom>
              <a:avLst/>
              <a:gdLst/>
              <a:ahLst/>
              <a:cxnLst/>
              <a:rect l="l" t="t" r="r" b="b"/>
              <a:pathLst>
                <a:path w="14111" h="3393" extrusionOk="0">
                  <a:moveTo>
                    <a:pt x="9946" y="1"/>
                  </a:moveTo>
                  <a:cubicBezTo>
                    <a:pt x="9646" y="1"/>
                    <a:pt x="9346" y="22"/>
                    <a:pt x="9053" y="58"/>
                  </a:cubicBezTo>
                  <a:cubicBezTo>
                    <a:pt x="7882" y="201"/>
                    <a:pt x="6733" y="546"/>
                    <a:pt x="5551" y="551"/>
                  </a:cubicBezTo>
                  <a:cubicBezTo>
                    <a:pt x="5540" y="551"/>
                    <a:pt x="5529" y="551"/>
                    <a:pt x="5517" y="551"/>
                  </a:cubicBezTo>
                  <a:cubicBezTo>
                    <a:pt x="5029" y="551"/>
                    <a:pt x="4536" y="495"/>
                    <a:pt x="4044" y="438"/>
                  </a:cubicBezTo>
                  <a:cubicBezTo>
                    <a:pt x="3552" y="382"/>
                    <a:pt x="3061" y="325"/>
                    <a:pt x="2577" y="325"/>
                  </a:cubicBezTo>
                  <a:cubicBezTo>
                    <a:pt x="2148" y="325"/>
                    <a:pt x="1725" y="370"/>
                    <a:pt x="1311" y="497"/>
                  </a:cubicBezTo>
                  <a:cubicBezTo>
                    <a:pt x="660" y="699"/>
                    <a:pt x="0" y="1270"/>
                    <a:pt x="129" y="1939"/>
                  </a:cubicBezTo>
                  <a:cubicBezTo>
                    <a:pt x="238" y="2501"/>
                    <a:pt x="841" y="2814"/>
                    <a:pt x="1398" y="2952"/>
                  </a:cubicBezTo>
                  <a:cubicBezTo>
                    <a:pt x="2734" y="3281"/>
                    <a:pt x="4122" y="3393"/>
                    <a:pt x="5532" y="3393"/>
                  </a:cubicBezTo>
                  <a:cubicBezTo>
                    <a:pt x="8384" y="3393"/>
                    <a:pt x="11326" y="2935"/>
                    <a:pt x="14110" y="2896"/>
                  </a:cubicBezTo>
                  <a:cubicBezTo>
                    <a:pt x="13526" y="2195"/>
                    <a:pt x="13139" y="1318"/>
                    <a:pt x="12428" y="746"/>
                  </a:cubicBezTo>
                  <a:cubicBezTo>
                    <a:pt x="11739" y="190"/>
                    <a:pt x="10844" y="1"/>
                    <a:pt x="9946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1304375" y="905700"/>
              <a:ext cx="1920675" cy="27300"/>
            </a:xfrm>
            <a:custGeom>
              <a:avLst/>
              <a:gdLst/>
              <a:ahLst/>
              <a:cxnLst/>
              <a:rect l="l" t="t" r="r" b="b"/>
              <a:pathLst>
                <a:path w="76827" h="1092" extrusionOk="0">
                  <a:moveTo>
                    <a:pt x="0" y="0"/>
                  </a:moveTo>
                  <a:lnTo>
                    <a:pt x="0" y="1092"/>
                  </a:lnTo>
                  <a:lnTo>
                    <a:pt x="76826" y="1092"/>
                  </a:lnTo>
                  <a:lnTo>
                    <a:pt x="76826" y="0"/>
                  </a:ln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1304375" y="1248650"/>
              <a:ext cx="1920675" cy="27350"/>
            </a:xfrm>
            <a:custGeom>
              <a:avLst/>
              <a:gdLst/>
              <a:ahLst/>
              <a:cxnLst/>
              <a:rect l="l" t="t" r="r" b="b"/>
              <a:pathLst>
                <a:path w="76827" h="1094" extrusionOk="0">
                  <a:moveTo>
                    <a:pt x="0" y="0"/>
                  </a:moveTo>
                  <a:lnTo>
                    <a:pt x="0" y="1093"/>
                  </a:lnTo>
                  <a:lnTo>
                    <a:pt x="76826" y="1093"/>
                  </a:lnTo>
                  <a:lnTo>
                    <a:pt x="76826" y="0"/>
                  </a:ln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3225025" y="708550"/>
              <a:ext cx="25" cy="879000"/>
            </a:xfrm>
            <a:custGeom>
              <a:avLst/>
              <a:gdLst/>
              <a:ahLst/>
              <a:cxnLst/>
              <a:rect l="l" t="t" r="r" b="b"/>
              <a:pathLst>
                <a:path w="1" h="35160" extrusionOk="0">
                  <a:moveTo>
                    <a:pt x="0" y="0"/>
                  </a:moveTo>
                  <a:lnTo>
                    <a:pt x="0" y="0"/>
                  </a:lnTo>
                  <a:lnTo>
                    <a:pt x="0" y="7886"/>
                  </a:lnTo>
                  <a:lnTo>
                    <a:pt x="0" y="8978"/>
                  </a:lnTo>
                  <a:lnTo>
                    <a:pt x="0" y="21604"/>
                  </a:lnTo>
                  <a:lnTo>
                    <a:pt x="0" y="22697"/>
                  </a:lnTo>
                  <a:lnTo>
                    <a:pt x="0" y="35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06F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1304375" y="630925"/>
              <a:ext cx="1920675" cy="956625"/>
            </a:xfrm>
            <a:custGeom>
              <a:avLst/>
              <a:gdLst/>
              <a:ahLst/>
              <a:cxnLst/>
              <a:rect l="l" t="t" r="r" b="b"/>
              <a:pathLst>
                <a:path w="76827" h="38265" extrusionOk="0">
                  <a:moveTo>
                    <a:pt x="8628" y="8837"/>
                  </a:moveTo>
                  <a:lnTo>
                    <a:pt x="4385" y="10991"/>
                  </a:lnTo>
                  <a:lnTo>
                    <a:pt x="6685" y="10991"/>
                  </a:lnTo>
                  <a:cubicBezTo>
                    <a:pt x="7357" y="10235"/>
                    <a:pt x="7967" y="9576"/>
                    <a:pt x="8628" y="8837"/>
                  </a:cubicBezTo>
                  <a:close/>
                  <a:moveTo>
                    <a:pt x="32272" y="8565"/>
                  </a:moveTo>
                  <a:lnTo>
                    <a:pt x="27495" y="10991"/>
                  </a:lnTo>
                  <a:lnTo>
                    <a:pt x="32959" y="10991"/>
                  </a:lnTo>
                  <a:cubicBezTo>
                    <a:pt x="32705" y="10869"/>
                    <a:pt x="32540" y="10642"/>
                    <a:pt x="32385" y="10205"/>
                  </a:cubicBezTo>
                  <a:cubicBezTo>
                    <a:pt x="32181" y="9626"/>
                    <a:pt x="32104" y="9052"/>
                    <a:pt x="32272" y="8565"/>
                  </a:cubicBezTo>
                  <a:close/>
                  <a:moveTo>
                    <a:pt x="0" y="1"/>
                  </a:moveTo>
                  <a:lnTo>
                    <a:pt x="0" y="10991"/>
                  </a:lnTo>
                  <a:lnTo>
                    <a:pt x="2236" y="10991"/>
                  </a:lnTo>
                  <a:lnTo>
                    <a:pt x="2236" y="9596"/>
                  </a:lnTo>
                  <a:lnTo>
                    <a:pt x="18198" y="1507"/>
                  </a:lnTo>
                  <a:lnTo>
                    <a:pt x="23333" y="1369"/>
                  </a:lnTo>
                  <a:lnTo>
                    <a:pt x="11060" y="7602"/>
                  </a:lnTo>
                  <a:cubicBezTo>
                    <a:pt x="11647" y="7646"/>
                    <a:pt x="12253" y="7833"/>
                    <a:pt x="12810" y="8030"/>
                  </a:cubicBezTo>
                  <a:cubicBezTo>
                    <a:pt x="13502" y="8276"/>
                    <a:pt x="14256" y="8530"/>
                    <a:pt x="14974" y="8530"/>
                  </a:cubicBezTo>
                  <a:cubicBezTo>
                    <a:pt x="15354" y="8530"/>
                    <a:pt x="15722" y="8459"/>
                    <a:pt x="16066" y="8279"/>
                  </a:cubicBezTo>
                  <a:cubicBezTo>
                    <a:pt x="16452" y="8077"/>
                    <a:pt x="16760" y="7756"/>
                    <a:pt x="17109" y="7494"/>
                  </a:cubicBezTo>
                  <a:cubicBezTo>
                    <a:pt x="17148" y="7464"/>
                    <a:pt x="17189" y="7435"/>
                    <a:pt x="17230" y="7407"/>
                  </a:cubicBezTo>
                  <a:cubicBezTo>
                    <a:pt x="17810" y="7001"/>
                    <a:pt x="18502" y="6783"/>
                    <a:pt x="19210" y="6783"/>
                  </a:cubicBezTo>
                  <a:cubicBezTo>
                    <a:pt x="20607" y="6783"/>
                    <a:pt x="21968" y="7618"/>
                    <a:pt x="22541" y="9034"/>
                  </a:cubicBezTo>
                  <a:lnTo>
                    <a:pt x="23206" y="10681"/>
                  </a:lnTo>
                  <a:lnTo>
                    <a:pt x="41307" y="1507"/>
                  </a:lnTo>
                  <a:lnTo>
                    <a:pt x="46443" y="1368"/>
                  </a:lnTo>
                  <a:lnTo>
                    <a:pt x="46443" y="1368"/>
                  </a:lnTo>
                  <a:lnTo>
                    <a:pt x="34865" y="7249"/>
                  </a:lnTo>
                  <a:cubicBezTo>
                    <a:pt x="35357" y="7255"/>
                    <a:pt x="35843" y="7360"/>
                    <a:pt x="36294" y="7558"/>
                  </a:cubicBezTo>
                  <a:cubicBezTo>
                    <a:pt x="36722" y="7749"/>
                    <a:pt x="37126" y="8025"/>
                    <a:pt x="37589" y="8096"/>
                  </a:cubicBezTo>
                  <a:cubicBezTo>
                    <a:pt x="37671" y="8110"/>
                    <a:pt x="37753" y="8115"/>
                    <a:pt x="37837" y="8115"/>
                  </a:cubicBezTo>
                  <a:cubicBezTo>
                    <a:pt x="38573" y="8115"/>
                    <a:pt x="39256" y="7634"/>
                    <a:pt x="39919" y="7268"/>
                  </a:cubicBezTo>
                  <a:cubicBezTo>
                    <a:pt x="40333" y="7041"/>
                    <a:pt x="40837" y="6868"/>
                    <a:pt x="41302" y="6868"/>
                  </a:cubicBezTo>
                  <a:cubicBezTo>
                    <a:pt x="41665" y="6868"/>
                    <a:pt x="42005" y="6975"/>
                    <a:pt x="42256" y="7245"/>
                  </a:cubicBezTo>
                  <a:cubicBezTo>
                    <a:pt x="42889" y="7928"/>
                    <a:pt x="42440" y="9032"/>
                    <a:pt x="42594" y="9951"/>
                  </a:cubicBezTo>
                  <a:lnTo>
                    <a:pt x="45353" y="10026"/>
                  </a:lnTo>
                  <a:cubicBezTo>
                    <a:pt x="45747" y="10037"/>
                    <a:pt x="46185" y="10067"/>
                    <a:pt x="46452" y="10356"/>
                  </a:cubicBezTo>
                  <a:cubicBezTo>
                    <a:pt x="46506" y="10411"/>
                    <a:pt x="46547" y="10478"/>
                    <a:pt x="46571" y="10550"/>
                  </a:cubicBezTo>
                  <a:lnTo>
                    <a:pt x="64418" y="1507"/>
                  </a:lnTo>
                  <a:lnTo>
                    <a:pt x="69552" y="1369"/>
                  </a:lnTo>
                  <a:lnTo>
                    <a:pt x="50606" y="10991"/>
                  </a:lnTo>
                  <a:lnTo>
                    <a:pt x="56516" y="10991"/>
                  </a:lnTo>
                  <a:cubicBezTo>
                    <a:pt x="56424" y="10942"/>
                    <a:pt x="56337" y="10882"/>
                    <a:pt x="56256" y="10817"/>
                  </a:cubicBezTo>
                  <a:cubicBezTo>
                    <a:pt x="55623" y="10287"/>
                    <a:pt x="54825" y="8446"/>
                    <a:pt x="56158" y="8396"/>
                  </a:cubicBezTo>
                  <a:cubicBezTo>
                    <a:pt x="56899" y="8369"/>
                    <a:pt x="57641" y="8356"/>
                    <a:pt x="58383" y="8356"/>
                  </a:cubicBezTo>
                  <a:cubicBezTo>
                    <a:pt x="61411" y="8356"/>
                    <a:pt x="64435" y="8581"/>
                    <a:pt x="67430" y="9033"/>
                  </a:cubicBezTo>
                  <a:cubicBezTo>
                    <a:pt x="67931" y="9108"/>
                    <a:pt x="68432" y="9190"/>
                    <a:pt x="68928" y="9295"/>
                  </a:cubicBezTo>
                  <a:cubicBezTo>
                    <a:pt x="69216" y="9356"/>
                    <a:pt x="69510" y="9428"/>
                    <a:pt x="69744" y="9607"/>
                  </a:cubicBezTo>
                  <a:cubicBezTo>
                    <a:pt x="69977" y="9784"/>
                    <a:pt x="70133" y="10096"/>
                    <a:pt x="70043" y="10376"/>
                  </a:cubicBezTo>
                  <a:cubicBezTo>
                    <a:pt x="69915" y="10775"/>
                    <a:pt x="69412" y="10885"/>
                    <a:pt x="68994" y="10925"/>
                  </a:cubicBezTo>
                  <a:cubicBezTo>
                    <a:pt x="68754" y="10948"/>
                    <a:pt x="68514" y="10970"/>
                    <a:pt x="68274" y="10991"/>
                  </a:cubicBezTo>
                  <a:lnTo>
                    <a:pt x="76825" y="10991"/>
                  </a:lnTo>
                  <a:lnTo>
                    <a:pt x="76825" y="1"/>
                  </a:lnTo>
                  <a:close/>
                  <a:moveTo>
                    <a:pt x="25345" y="12083"/>
                  </a:moveTo>
                  <a:lnTo>
                    <a:pt x="2234" y="23819"/>
                  </a:lnTo>
                  <a:lnTo>
                    <a:pt x="2234" y="21307"/>
                  </a:lnTo>
                  <a:lnTo>
                    <a:pt x="20437" y="12084"/>
                  </a:lnTo>
                  <a:lnTo>
                    <a:pt x="0" y="12084"/>
                  </a:lnTo>
                  <a:lnTo>
                    <a:pt x="0" y="24711"/>
                  </a:lnTo>
                  <a:lnTo>
                    <a:pt x="10064" y="24711"/>
                  </a:lnTo>
                  <a:cubicBezTo>
                    <a:pt x="9363" y="24196"/>
                    <a:pt x="8894" y="23114"/>
                    <a:pt x="9111" y="22325"/>
                  </a:cubicBezTo>
                  <a:cubicBezTo>
                    <a:pt x="9339" y="21494"/>
                    <a:pt x="10202" y="20958"/>
                    <a:pt x="11060" y="20872"/>
                  </a:cubicBezTo>
                  <a:cubicBezTo>
                    <a:pt x="11166" y="20861"/>
                    <a:pt x="11272" y="20856"/>
                    <a:pt x="11378" y="20856"/>
                  </a:cubicBezTo>
                  <a:cubicBezTo>
                    <a:pt x="12127" y="20856"/>
                    <a:pt x="12866" y="21107"/>
                    <a:pt x="13562" y="21397"/>
                  </a:cubicBezTo>
                  <a:cubicBezTo>
                    <a:pt x="14366" y="21733"/>
                    <a:pt x="15174" y="22133"/>
                    <a:pt x="16045" y="22168"/>
                  </a:cubicBezTo>
                  <a:cubicBezTo>
                    <a:pt x="16088" y="22169"/>
                    <a:pt x="16131" y="22170"/>
                    <a:pt x="16174" y="22170"/>
                  </a:cubicBezTo>
                  <a:cubicBezTo>
                    <a:pt x="16816" y="22170"/>
                    <a:pt x="17451" y="21990"/>
                    <a:pt x="18095" y="21962"/>
                  </a:cubicBezTo>
                  <a:cubicBezTo>
                    <a:pt x="18152" y="21959"/>
                    <a:pt x="18210" y="21958"/>
                    <a:pt x="18269" y="21958"/>
                  </a:cubicBezTo>
                  <a:cubicBezTo>
                    <a:pt x="18857" y="21958"/>
                    <a:pt x="19437" y="22086"/>
                    <a:pt x="19972" y="22330"/>
                  </a:cubicBezTo>
                  <a:cubicBezTo>
                    <a:pt x="20128" y="22401"/>
                    <a:pt x="20291" y="22496"/>
                    <a:pt x="20355" y="22654"/>
                  </a:cubicBezTo>
                  <a:cubicBezTo>
                    <a:pt x="20408" y="22783"/>
                    <a:pt x="20385" y="22930"/>
                    <a:pt x="20406" y="23067"/>
                  </a:cubicBezTo>
                  <a:cubicBezTo>
                    <a:pt x="20440" y="23298"/>
                    <a:pt x="20596" y="23485"/>
                    <a:pt x="20796" y="23612"/>
                  </a:cubicBezTo>
                  <a:lnTo>
                    <a:pt x="43548" y="12083"/>
                  </a:lnTo>
                  <a:close/>
                  <a:moveTo>
                    <a:pt x="48455" y="12083"/>
                  </a:moveTo>
                  <a:lnTo>
                    <a:pt x="24120" y="24442"/>
                  </a:lnTo>
                  <a:cubicBezTo>
                    <a:pt x="24224" y="24510"/>
                    <a:pt x="24325" y="24583"/>
                    <a:pt x="24421" y="24661"/>
                  </a:cubicBezTo>
                  <a:cubicBezTo>
                    <a:pt x="24394" y="24677"/>
                    <a:pt x="24368" y="24693"/>
                    <a:pt x="24341" y="24709"/>
                  </a:cubicBezTo>
                  <a:lnTo>
                    <a:pt x="33369" y="24709"/>
                  </a:lnTo>
                  <a:cubicBezTo>
                    <a:pt x="33033" y="24005"/>
                    <a:pt x="33571" y="22705"/>
                    <a:pt x="34084" y="22189"/>
                  </a:cubicBezTo>
                  <a:cubicBezTo>
                    <a:pt x="34595" y="21676"/>
                    <a:pt x="35322" y="21396"/>
                    <a:pt x="36045" y="21396"/>
                  </a:cubicBezTo>
                  <a:cubicBezTo>
                    <a:pt x="36049" y="21396"/>
                    <a:pt x="36052" y="21396"/>
                    <a:pt x="36056" y="21396"/>
                  </a:cubicBezTo>
                  <a:cubicBezTo>
                    <a:pt x="36385" y="21396"/>
                    <a:pt x="36712" y="21458"/>
                    <a:pt x="37020" y="21578"/>
                  </a:cubicBezTo>
                  <a:cubicBezTo>
                    <a:pt x="37502" y="21768"/>
                    <a:pt x="37927" y="22095"/>
                    <a:pt x="38425" y="22240"/>
                  </a:cubicBezTo>
                  <a:cubicBezTo>
                    <a:pt x="38623" y="22295"/>
                    <a:pt x="38828" y="22325"/>
                    <a:pt x="39033" y="22325"/>
                  </a:cubicBezTo>
                  <a:cubicBezTo>
                    <a:pt x="39037" y="22325"/>
                    <a:pt x="39042" y="22325"/>
                    <a:pt x="39046" y="22325"/>
                  </a:cubicBezTo>
                  <a:cubicBezTo>
                    <a:pt x="39607" y="22325"/>
                    <a:pt x="40175" y="22138"/>
                    <a:pt x="40692" y="21899"/>
                  </a:cubicBezTo>
                  <a:cubicBezTo>
                    <a:pt x="41400" y="21569"/>
                    <a:pt x="42065" y="21138"/>
                    <a:pt x="42814" y="20915"/>
                  </a:cubicBezTo>
                  <a:cubicBezTo>
                    <a:pt x="43049" y="20845"/>
                    <a:pt x="43295" y="20798"/>
                    <a:pt x="43540" y="20798"/>
                  </a:cubicBezTo>
                  <a:cubicBezTo>
                    <a:pt x="43545" y="20798"/>
                    <a:pt x="43551" y="20798"/>
                    <a:pt x="43556" y="20798"/>
                  </a:cubicBezTo>
                  <a:cubicBezTo>
                    <a:pt x="43673" y="20798"/>
                    <a:pt x="43791" y="20811"/>
                    <a:pt x="43907" y="20838"/>
                  </a:cubicBezTo>
                  <a:cubicBezTo>
                    <a:pt x="44618" y="21005"/>
                    <a:pt x="45099" y="21672"/>
                    <a:pt x="45767" y="21970"/>
                  </a:cubicBezTo>
                  <a:cubicBezTo>
                    <a:pt x="46321" y="22219"/>
                    <a:pt x="46978" y="22198"/>
                    <a:pt x="47499" y="22510"/>
                  </a:cubicBezTo>
                  <a:cubicBezTo>
                    <a:pt x="48349" y="23017"/>
                    <a:pt x="48602" y="24254"/>
                    <a:pt x="49450" y="24711"/>
                  </a:cubicBezTo>
                  <a:lnTo>
                    <a:pt x="57786" y="24711"/>
                  </a:lnTo>
                  <a:cubicBezTo>
                    <a:pt x="57469" y="24537"/>
                    <a:pt x="57215" y="24285"/>
                    <a:pt x="57147" y="23938"/>
                  </a:cubicBezTo>
                  <a:cubicBezTo>
                    <a:pt x="57017" y="23268"/>
                    <a:pt x="57677" y="22698"/>
                    <a:pt x="58329" y="22497"/>
                  </a:cubicBezTo>
                  <a:cubicBezTo>
                    <a:pt x="58743" y="22369"/>
                    <a:pt x="59166" y="22325"/>
                    <a:pt x="59594" y="22325"/>
                  </a:cubicBezTo>
                  <a:cubicBezTo>
                    <a:pt x="60079" y="22325"/>
                    <a:pt x="60568" y="22381"/>
                    <a:pt x="61061" y="22438"/>
                  </a:cubicBezTo>
                  <a:cubicBezTo>
                    <a:pt x="61555" y="22494"/>
                    <a:pt x="62048" y="22551"/>
                    <a:pt x="62537" y="22551"/>
                  </a:cubicBezTo>
                  <a:lnTo>
                    <a:pt x="62570" y="22551"/>
                  </a:lnTo>
                  <a:cubicBezTo>
                    <a:pt x="63750" y="22545"/>
                    <a:pt x="64899" y="22201"/>
                    <a:pt x="66071" y="22057"/>
                  </a:cubicBezTo>
                  <a:cubicBezTo>
                    <a:pt x="66368" y="22020"/>
                    <a:pt x="66666" y="22001"/>
                    <a:pt x="66966" y="22000"/>
                  </a:cubicBezTo>
                  <a:cubicBezTo>
                    <a:pt x="67863" y="22000"/>
                    <a:pt x="68756" y="22190"/>
                    <a:pt x="69446" y="22746"/>
                  </a:cubicBezTo>
                  <a:cubicBezTo>
                    <a:pt x="70095" y="23268"/>
                    <a:pt x="70476" y="24047"/>
                    <a:pt x="70982" y="24712"/>
                  </a:cubicBezTo>
                  <a:lnTo>
                    <a:pt x="76826" y="24712"/>
                  </a:lnTo>
                  <a:lnTo>
                    <a:pt x="76826" y="12083"/>
                  </a:lnTo>
                  <a:close/>
                  <a:moveTo>
                    <a:pt x="0" y="25802"/>
                  </a:moveTo>
                  <a:lnTo>
                    <a:pt x="0" y="38265"/>
                  </a:lnTo>
                  <a:lnTo>
                    <a:pt x="76826" y="38265"/>
                  </a:lnTo>
                  <a:lnTo>
                    <a:pt x="76826" y="25802"/>
                  </a:lnTo>
                  <a:lnTo>
                    <a:pt x="21443" y="25802"/>
                  </a:lnTo>
                  <a:lnTo>
                    <a:pt x="7787" y="32736"/>
                  </a:lnTo>
                  <a:lnTo>
                    <a:pt x="2791" y="32736"/>
                  </a:lnTo>
                  <a:lnTo>
                    <a:pt x="16475" y="25802"/>
                  </a:lnTo>
                  <a:close/>
                </a:path>
              </a:pathLst>
            </a:custGeom>
            <a:solidFill>
              <a:srgbClr val="B28E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1374125" y="665100"/>
              <a:ext cx="1669075" cy="784250"/>
            </a:xfrm>
            <a:custGeom>
              <a:avLst/>
              <a:gdLst/>
              <a:ahLst/>
              <a:cxnLst/>
              <a:rect l="l" t="t" r="r" b="b"/>
              <a:pathLst>
                <a:path w="66763" h="31370" extrusionOk="0">
                  <a:moveTo>
                    <a:pt x="66762" y="1"/>
                  </a:moveTo>
                  <a:lnTo>
                    <a:pt x="61628" y="140"/>
                  </a:lnTo>
                  <a:lnTo>
                    <a:pt x="43781" y="9183"/>
                  </a:lnTo>
                  <a:cubicBezTo>
                    <a:pt x="43800" y="9240"/>
                    <a:pt x="43801" y="9302"/>
                    <a:pt x="43786" y="9360"/>
                  </a:cubicBezTo>
                  <a:cubicBezTo>
                    <a:pt x="43744" y="9505"/>
                    <a:pt x="43599" y="9580"/>
                    <a:pt x="43447" y="9624"/>
                  </a:cubicBezTo>
                  <a:lnTo>
                    <a:pt x="47816" y="9624"/>
                  </a:lnTo>
                  <a:lnTo>
                    <a:pt x="66762" y="1"/>
                  </a:lnTo>
                  <a:close/>
                  <a:moveTo>
                    <a:pt x="40758" y="10716"/>
                  </a:moveTo>
                  <a:lnTo>
                    <a:pt x="18005" y="22245"/>
                  </a:lnTo>
                  <a:cubicBezTo>
                    <a:pt x="18118" y="22317"/>
                    <a:pt x="18240" y="22369"/>
                    <a:pt x="18369" y="22401"/>
                  </a:cubicBezTo>
                  <a:cubicBezTo>
                    <a:pt x="18723" y="22489"/>
                    <a:pt x="19092" y="22452"/>
                    <a:pt x="19457" y="22469"/>
                  </a:cubicBezTo>
                  <a:cubicBezTo>
                    <a:pt x="20123" y="22501"/>
                    <a:pt x="20770" y="22711"/>
                    <a:pt x="21330" y="23075"/>
                  </a:cubicBezTo>
                  <a:lnTo>
                    <a:pt x="45665" y="10716"/>
                  </a:lnTo>
                  <a:close/>
                  <a:moveTo>
                    <a:pt x="13685" y="24435"/>
                  </a:moveTo>
                  <a:lnTo>
                    <a:pt x="1" y="31369"/>
                  </a:lnTo>
                  <a:lnTo>
                    <a:pt x="4997" y="31369"/>
                  </a:lnTo>
                  <a:lnTo>
                    <a:pt x="18653" y="24435"/>
                  </a:lnTo>
                  <a:close/>
                </a:path>
              </a:pathLst>
            </a:custGeom>
            <a:solidFill>
              <a:srgbClr val="BD9A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1360225" y="665100"/>
              <a:ext cx="1105250" cy="561325"/>
            </a:xfrm>
            <a:custGeom>
              <a:avLst/>
              <a:gdLst/>
              <a:ahLst/>
              <a:cxnLst/>
              <a:rect l="l" t="t" r="r" b="b"/>
              <a:pathLst>
                <a:path w="44210" h="22453" extrusionOk="0">
                  <a:moveTo>
                    <a:pt x="44208" y="1"/>
                  </a:moveTo>
                  <a:lnTo>
                    <a:pt x="44208" y="1"/>
                  </a:lnTo>
                  <a:lnTo>
                    <a:pt x="44208" y="1"/>
                  </a:lnTo>
                  <a:lnTo>
                    <a:pt x="44209" y="1"/>
                  </a:lnTo>
                  <a:close/>
                  <a:moveTo>
                    <a:pt x="44208" y="1"/>
                  </a:moveTo>
                  <a:lnTo>
                    <a:pt x="39073" y="140"/>
                  </a:lnTo>
                  <a:lnTo>
                    <a:pt x="20972" y="9313"/>
                  </a:lnTo>
                  <a:lnTo>
                    <a:pt x="21099" y="9624"/>
                  </a:lnTo>
                  <a:lnTo>
                    <a:pt x="25261" y="9624"/>
                  </a:lnTo>
                  <a:lnTo>
                    <a:pt x="30038" y="7198"/>
                  </a:lnTo>
                  <a:cubicBezTo>
                    <a:pt x="30162" y="6843"/>
                    <a:pt x="30416" y="6536"/>
                    <a:pt x="30847" y="6306"/>
                  </a:cubicBezTo>
                  <a:cubicBezTo>
                    <a:pt x="31377" y="6023"/>
                    <a:pt x="31976" y="5881"/>
                    <a:pt x="32576" y="5881"/>
                  </a:cubicBezTo>
                  <a:lnTo>
                    <a:pt x="32631" y="5881"/>
                  </a:lnTo>
                  <a:lnTo>
                    <a:pt x="44208" y="1"/>
                  </a:lnTo>
                  <a:close/>
                  <a:moveTo>
                    <a:pt x="18203" y="10716"/>
                  </a:moveTo>
                  <a:lnTo>
                    <a:pt x="0" y="19940"/>
                  </a:lnTo>
                  <a:lnTo>
                    <a:pt x="0" y="22452"/>
                  </a:lnTo>
                  <a:lnTo>
                    <a:pt x="23111" y="10716"/>
                  </a:lnTo>
                  <a:close/>
                </a:path>
              </a:pathLst>
            </a:custGeom>
            <a:solidFill>
              <a:srgbClr val="BD9A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5"/>
            <p:cNvSpPr/>
            <p:nvPr/>
          </p:nvSpPr>
          <p:spPr>
            <a:xfrm>
              <a:off x="1360225" y="665100"/>
              <a:ext cx="527475" cy="240575"/>
            </a:xfrm>
            <a:custGeom>
              <a:avLst/>
              <a:gdLst/>
              <a:ahLst/>
              <a:cxnLst/>
              <a:rect l="l" t="t" r="r" b="b"/>
              <a:pathLst>
                <a:path w="21099" h="9623" extrusionOk="0">
                  <a:moveTo>
                    <a:pt x="21099" y="1"/>
                  </a:moveTo>
                  <a:lnTo>
                    <a:pt x="15963" y="140"/>
                  </a:lnTo>
                  <a:lnTo>
                    <a:pt x="0" y="8229"/>
                  </a:lnTo>
                  <a:lnTo>
                    <a:pt x="0" y="9623"/>
                  </a:lnTo>
                  <a:lnTo>
                    <a:pt x="2151" y="9623"/>
                  </a:lnTo>
                  <a:lnTo>
                    <a:pt x="6394" y="7468"/>
                  </a:lnTo>
                  <a:cubicBezTo>
                    <a:pt x="6453" y="7403"/>
                    <a:pt x="6514" y="7335"/>
                    <a:pt x="6574" y="7267"/>
                  </a:cubicBezTo>
                  <a:cubicBezTo>
                    <a:pt x="6804" y="7007"/>
                    <a:pt x="7039" y="6744"/>
                    <a:pt x="7331" y="6557"/>
                  </a:cubicBezTo>
                  <a:cubicBezTo>
                    <a:pt x="7707" y="6316"/>
                    <a:pt x="8129" y="6225"/>
                    <a:pt x="8568" y="6225"/>
                  </a:cubicBezTo>
                  <a:cubicBezTo>
                    <a:pt x="8652" y="6225"/>
                    <a:pt x="8738" y="6228"/>
                    <a:pt x="8824" y="6235"/>
                  </a:cubicBezTo>
                  <a:lnTo>
                    <a:pt x="21099" y="2"/>
                  </a:lnTo>
                  <a:lnTo>
                    <a:pt x="21099" y="1"/>
                  </a:lnTo>
                  <a:close/>
                </a:path>
              </a:pathLst>
            </a:custGeom>
            <a:solidFill>
              <a:srgbClr val="BD9A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5"/>
            <p:cNvSpPr/>
            <p:nvPr/>
          </p:nvSpPr>
          <p:spPr>
            <a:xfrm>
              <a:off x="1471475" y="800450"/>
              <a:ext cx="416225" cy="105225"/>
            </a:xfrm>
            <a:custGeom>
              <a:avLst/>
              <a:gdLst/>
              <a:ahLst/>
              <a:cxnLst/>
              <a:rect l="l" t="t" r="r" b="b"/>
              <a:pathLst>
                <a:path w="16649" h="4209" extrusionOk="0">
                  <a:moveTo>
                    <a:pt x="12526" y="1"/>
                  </a:moveTo>
                  <a:lnTo>
                    <a:pt x="12526" y="2"/>
                  </a:lnTo>
                  <a:cubicBezTo>
                    <a:pt x="12524" y="2"/>
                    <a:pt x="12522" y="2"/>
                    <a:pt x="12520" y="2"/>
                  </a:cubicBezTo>
                  <a:cubicBezTo>
                    <a:pt x="11814" y="2"/>
                    <a:pt x="11124" y="220"/>
                    <a:pt x="10546" y="626"/>
                  </a:cubicBezTo>
                  <a:cubicBezTo>
                    <a:pt x="10505" y="654"/>
                    <a:pt x="10464" y="683"/>
                    <a:pt x="10424" y="713"/>
                  </a:cubicBezTo>
                  <a:cubicBezTo>
                    <a:pt x="10076" y="975"/>
                    <a:pt x="9768" y="1296"/>
                    <a:pt x="9382" y="1498"/>
                  </a:cubicBezTo>
                  <a:cubicBezTo>
                    <a:pt x="9038" y="1678"/>
                    <a:pt x="8669" y="1749"/>
                    <a:pt x="8290" y="1749"/>
                  </a:cubicBezTo>
                  <a:cubicBezTo>
                    <a:pt x="7572" y="1749"/>
                    <a:pt x="6818" y="1495"/>
                    <a:pt x="6126" y="1249"/>
                  </a:cubicBezTo>
                  <a:cubicBezTo>
                    <a:pt x="5569" y="1052"/>
                    <a:pt x="4963" y="865"/>
                    <a:pt x="4376" y="821"/>
                  </a:cubicBezTo>
                  <a:cubicBezTo>
                    <a:pt x="4290" y="814"/>
                    <a:pt x="4204" y="811"/>
                    <a:pt x="4118" y="811"/>
                  </a:cubicBezTo>
                  <a:cubicBezTo>
                    <a:pt x="3679" y="811"/>
                    <a:pt x="3257" y="902"/>
                    <a:pt x="2882" y="1143"/>
                  </a:cubicBezTo>
                  <a:cubicBezTo>
                    <a:pt x="2589" y="1330"/>
                    <a:pt x="2355" y="1593"/>
                    <a:pt x="2124" y="1853"/>
                  </a:cubicBezTo>
                  <a:cubicBezTo>
                    <a:pt x="2064" y="1921"/>
                    <a:pt x="2005" y="1989"/>
                    <a:pt x="1944" y="2054"/>
                  </a:cubicBezTo>
                  <a:cubicBezTo>
                    <a:pt x="1283" y="2795"/>
                    <a:pt x="671" y="3454"/>
                    <a:pt x="1" y="4209"/>
                  </a:cubicBezTo>
                  <a:lnTo>
                    <a:pt x="16649" y="4209"/>
                  </a:lnTo>
                  <a:lnTo>
                    <a:pt x="16524" y="3899"/>
                  </a:lnTo>
                  <a:lnTo>
                    <a:pt x="15857" y="2252"/>
                  </a:lnTo>
                  <a:cubicBezTo>
                    <a:pt x="15284" y="835"/>
                    <a:pt x="13924" y="1"/>
                    <a:pt x="12526" y="1"/>
                  </a:cubicBezTo>
                  <a:close/>
                </a:path>
              </a:pathLst>
            </a:custGeom>
            <a:solidFill>
              <a:srgbClr val="AD6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2106975" y="802600"/>
              <a:ext cx="362175" cy="103125"/>
            </a:xfrm>
            <a:custGeom>
              <a:avLst/>
              <a:gdLst/>
              <a:ahLst/>
              <a:cxnLst/>
              <a:rect l="l" t="t" r="r" b="b"/>
              <a:pathLst>
                <a:path w="14487" h="4125" extrusionOk="0">
                  <a:moveTo>
                    <a:pt x="9196" y="1"/>
                  </a:moveTo>
                  <a:cubicBezTo>
                    <a:pt x="9197" y="1"/>
                    <a:pt x="9197" y="1"/>
                    <a:pt x="9197" y="1"/>
                  </a:cubicBezTo>
                  <a:lnTo>
                    <a:pt x="9197" y="1"/>
                  </a:lnTo>
                  <a:cubicBezTo>
                    <a:pt x="9197" y="1"/>
                    <a:pt x="9198" y="1"/>
                    <a:pt x="9198" y="1"/>
                  </a:cubicBezTo>
                  <a:close/>
                  <a:moveTo>
                    <a:pt x="9197" y="1"/>
                  </a:moveTo>
                  <a:cubicBezTo>
                    <a:pt x="8732" y="1"/>
                    <a:pt x="8229" y="174"/>
                    <a:pt x="7815" y="401"/>
                  </a:cubicBezTo>
                  <a:cubicBezTo>
                    <a:pt x="7152" y="765"/>
                    <a:pt x="6469" y="1248"/>
                    <a:pt x="5733" y="1248"/>
                  </a:cubicBezTo>
                  <a:cubicBezTo>
                    <a:pt x="5649" y="1248"/>
                    <a:pt x="5567" y="1241"/>
                    <a:pt x="5485" y="1229"/>
                  </a:cubicBezTo>
                  <a:cubicBezTo>
                    <a:pt x="5020" y="1158"/>
                    <a:pt x="4618" y="881"/>
                    <a:pt x="4190" y="690"/>
                  </a:cubicBezTo>
                  <a:cubicBezTo>
                    <a:pt x="3739" y="493"/>
                    <a:pt x="3253" y="386"/>
                    <a:pt x="2761" y="381"/>
                  </a:cubicBezTo>
                  <a:lnTo>
                    <a:pt x="2706" y="381"/>
                  </a:lnTo>
                  <a:cubicBezTo>
                    <a:pt x="2106" y="381"/>
                    <a:pt x="1507" y="523"/>
                    <a:pt x="977" y="806"/>
                  </a:cubicBezTo>
                  <a:cubicBezTo>
                    <a:pt x="546" y="1036"/>
                    <a:pt x="292" y="1343"/>
                    <a:pt x="168" y="1698"/>
                  </a:cubicBezTo>
                  <a:cubicBezTo>
                    <a:pt x="0" y="2185"/>
                    <a:pt x="77" y="2759"/>
                    <a:pt x="281" y="3338"/>
                  </a:cubicBezTo>
                  <a:cubicBezTo>
                    <a:pt x="434" y="3775"/>
                    <a:pt x="600" y="4002"/>
                    <a:pt x="855" y="4124"/>
                  </a:cubicBezTo>
                  <a:lnTo>
                    <a:pt x="14133" y="4124"/>
                  </a:lnTo>
                  <a:cubicBezTo>
                    <a:pt x="14285" y="4080"/>
                    <a:pt x="14429" y="4005"/>
                    <a:pt x="14471" y="3860"/>
                  </a:cubicBezTo>
                  <a:cubicBezTo>
                    <a:pt x="14487" y="3802"/>
                    <a:pt x="14486" y="3741"/>
                    <a:pt x="14467" y="3685"/>
                  </a:cubicBezTo>
                  <a:cubicBezTo>
                    <a:pt x="14443" y="3611"/>
                    <a:pt x="14402" y="3544"/>
                    <a:pt x="14348" y="3489"/>
                  </a:cubicBezTo>
                  <a:cubicBezTo>
                    <a:pt x="14080" y="3201"/>
                    <a:pt x="13643" y="3170"/>
                    <a:pt x="13249" y="3159"/>
                  </a:cubicBezTo>
                  <a:lnTo>
                    <a:pt x="10490" y="3084"/>
                  </a:lnTo>
                  <a:cubicBezTo>
                    <a:pt x="10336" y="2165"/>
                    <a:pt x="10785" y="1061"/>
                    <a:pt x="10152" y="378"/>
                  </a:cubicBezTo>
                  <a:cubicBezTo>
                    <a:pt x="9900" y="108"/>
                    <a:pt x="9561" y="1"/>
                    <a:pt x="9197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2674975" y="839800"/>
              <a:ext cx="382725" cy="65925"/>
            </a:xfrm>
            <a:custGeom>
              <a:avLst/>
              <a:gdLst/>
              <a:ahLst/>
              <a:cxnLst/>
              <a:rect l="l" t="t" r="r" b="b"/>
              <a:pathLst>
                <a:path w="15309" h="2637" extrusionOk="0">
                  <a:moveTo>
                    <a:pt x="3559" y="1"/>
                  </a:moveTo>
                  <a:cubicBezTo>
                    <a:pt x="2817" y="1"/>
                    <a:pt x="2075" y="14"/>
                    <a:pt x="1334" y="41"/>
                  </a:cubicBezTo>
                  <a:cubicBezTo>
                    <a:pt x="1" y="89"/>
                    <a:pt x="798" y="1932"/>
                    <a:pt x="1432" y="2462"/>
                  </a:cubicBezTo>
                  <a:cubicBezTo>
                    <a:pt x="1513" y="2527"/>
                    <a:pt x="1600" y="2587"/>
                    <a:pt x="1692" y="2636"/>
                  </a:cubicBezTo>
                  <a:lnTo>
                    <a:pt x="13450" y="2636"/>
                  </a:lnTo>
                  <a:cubicBezTo>
                    <a:pt x="13690" y="2615"/>
                    <a:pt x="13930" y="2593"/>
                    <a:pt x="14170" y="2569"/>
                  </a:cubicBezTo>
                  <a:cubicBezTo>
                    <a:pt x="14588" y="2530"/>
                    <a:pt x="15091" y="2420"/>
                    <a:pt x="15219" y="2021"/>
                  </a:cubicBezTo>
                  <a:cubicBezTo>
                    <a:pt x="15309" y="1741"/>
                    <a:pt x="15153" y="1429"/>
                    <a:pt x="14920" y="1252"/>
                  </a:cubicBezTo>
                  <a:cubicBezTo>
                    <a:pt x="14686" y="1073"/>
                    <a:pt x="14392" y="1001"/>
                    <a:pt x="14104" y="940"/>
                  </a:cubicBezTo>
                  <a:cubicBezTo>
                    <a:pt x="13608" y="835"/>
                    <a:pt x="13107" y="753"/>
                    <a:pt x="12606" y="678"/>
                  </a:cubicBezTo>
                  <a:cubicBezTo>
                    <a:pt x="9611" y="226"/>
                    <a:pt x="6587" y="1"/>
                    <a:pt x="3559" y="1"/>
                  </a:cubicBezTo>
                  <a:close/>
                </a:path>
              </a:pathLst>
            </a:custGeom>
            <a:solidFill>
              <a:srgbClr val="AD6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1526725" y="1152300"/>
              <a:ext cx="388200" cy="96400"/>
            </a:xfrm>
            <a:custGeom>
              <a:avLst/>
              <a:gdLst/>
              <a:ahLst/>
              <a:cxnLst/>
              <a:rect l="l" t="t" r="r" b="b"/>
              <a:pathLst>
                <a:path w="15528" h="3856" extrusionOk="0">
                  <a:moveTo>
                    <a:pt x="2484" y="1"/>
                  </a:moveTo>
                  <a:cubicBezTo>
                    <a:pt x="2378" y="1"/>
                    <a:pt x="2272" y="6"/>
                    <a:pt x="2166" y="17"/>
                  </a:cubicBezTo>
                  <a:cubicBezTo>
                    <a:pt x="1309" y="103"/>
                    <a:pt x="445" y="638"/>
                    <a:pt x="217" y="1470"/>
                  </a:cubicBezTo>
                  <a:cubicBezTo>
                    <a:pt x="0" y="2257"/>
                    <a:pt x="469" y="3339"/>
                    <a:pt x="1170" y="3856"/>
                  </a:cubicBezTo>
                  <a:lnTo>
                    <a:pt x="15447" y="3856"/>
                  </a:lnTo>
                  <a:cubicBezTo>
                    <a:pt x="15474" y="3839"/>
                    <a:pt x="15500" y="3823"/>
                    <a:pt x="15527" y="3806"/>
                  </a:cubicBezTo>
                  <a:cubicBezTo>
                    <a:pt x="15431" y="3729"/>
                    <a:pt x="15330" y="3655"/>
                    <a:pt x="15226" y="3588"/>
                  </a:cubicBezTo>
                  <a:cubicBezTo>
                    <a:pt x="14666" y="3224"/>
                    <a:pt x="14019" y="3014"/>
                    <a:pt x="13351" y="2982"/>
                  </a:cubicBezTo>
                  <a:cubicBezTo>
                    <a:pt x="12988" y="2966"/>
                    <a:pt x="12619" y="3001"/>
                    <a:pt x="12265" y="2913"/>
                  </a:cubicBezTo>
                  <a:cubicBezTo>
                    <a:pt x="12136" y="2882"/>
                    <a:pt x="12014" y="2830"/>
                    <a:pt x="11901" y="2759"/>
                  </a:cubicBezTo>
                  <a:cubicBezTo>
                    <a:pt x="11702" y="2631"/>
                    <a:pt x="11546" y="2444"/>
                    <a:pt x="11511" y="2213"/>
                  </a:cubicBezTo>
                  <a:cubicBezTo>
                    <a:pt x="11491" y="2076"/>
                    <a:pt x="11514" y="1930"/>
                    <a:pt x="11461" y="1799"/>
                  </a:cubicBezTo>
                  <a:cubicBezTo>
                    <a:pt x="11396" y="1641"/>
                    <a:pt x="11233" y="1548"/>
                    <a:pt x="11077" y="1477"/>
                  </a:cubicBezTo>
                  <a:cubicBezTo>
                    <a:pt x="10543" y="1231"/>
                    <a:pt x="9963" y="1104"/>
                    <a:pt x="9374" y="1104"/>
                  </a:cubicBezTo>
                  <a:cubicBezTo>
                    <a:pt x="9316" y="1104"/>
                    <a:pt x="9258" y="1106"/>
                    <a:pt x="9199" y="1108"/>
                  </a:cubicBezTo>
                  <a:cubicBezTo>
                    <a:pt x="8555" y="1135"/>
                    <a:pt x="7922" y="1317"/>
                    <a:pt x="7280" y="1317"/>
                  </a:cubicBezTo>
                  <a:cubicBezTo>
                    <a:pt x="7237" y="1317"/>
                    <a:pt x="7193" y="1315"/>
                    <a:pt x="7150" y="1314"/>
                  </a:cubicBezTo>
                  <a:cubicBezTo>
                    <a:pt x="6279" y="1279"/>
                    <a:pt x="5472" y="878"/>
                    <a:pt x="4668" y="544"/>
                  </a:cubicBezTo>
                  <a:cubicBezTo>
                    <a:pt x="3972" y="252"/>
                    <a:pt x="3233" y="2"/>
                    <a:pt x="2484" y="2"/>
                  </a:cubicBezTo>
                  <a:lnTo>
                    <a:pt x="2484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2130175" y="1150750"/>
              <a:ext cx="410450" cy="97875"/>
            </a:xfrm>
            <a:custGeom>
              <a:avLst/>
              <a:gdLst/>
              <a:ahLst/>
              <a:cxnLst/>
              <a:rect l="l" t="t" r="r" b="b"/>
              <a:pathLst>
                <a:path w="16418" h="3915" extrusionOk="0">
                  <a:moveTo>
                    <a:pt x="10506" y="1"/>
                  </a:moveTo>
                  <a:lnTo>
                    <a:pt x="10506" y="4"/>
                  </a:lnTo>
                  <a:cubicBezTo>
                    <a:pt x="10263" y="4"/>
                    <a:pt x="10017" y="52"/>
                    <a:pt x="9782" y="121"/>
                  </a:cubicBezTo>
                  <a:cubicBezTo>
                    <a:pt x="9033" y="344"/>
                    <a:pt x="8368" y="776"/>
                    <a:pt x="7660" y="1104"/>
                  </a:cubicBezTo>
                  <a:cubicBezTo>
                    <a:pt x="7143" y="1345"/>
                    <a:pt x="6575" y="1530"/>
                    <a:pt x="6014" y="1530"/>
                  </a:cubicBezTo>
                  <a:cubicBezTo>
                    <a:pt x="6010" y="1531"/>
                    <a:pt x="6005" y="1531"/>
                    <a:pt x="6000" y="1531"/>
                  </a:cubicBezTo>
                  <a:cubicBezTo>
                    <a:pt x="5795" y="1531"/>
                    <a:pt x="5590" y="1502"/>
                    <a:pt x="5392" y="1446"/>
                  </a:cubicBezTo>
                  <a:cubicBezTo>
                    <a:pt x="4895" y="1302"/>
                    <a:pt x="4469" y="974"/>
                    <a:pt x="3988" y="783"/>
                  </a:cubicBezTo>
                  <a:cubicBezTo>
                    <a:pt x="3680" y="663"/>
                    <a:pt x="3353" y="602"/>
                    <a:pt x="3024" y="602"/>
                  </a:cubicBezTo>
                  <a:cubicBezTo>
                    <a:pt x="3020" y="602"/>
                    <a:pt x="3017" y="602"/>
                    <a:pt x="3013" y="602"/>
                  </a:cubicBezTo>
                  <a:cubicBezTo>
                    <a:pt x="2290" y="602"/>
                    <a:pt x="1563" y="881"/>
                    <a:pt x="1052" y="1395"/>
                  </a:cubicBezTo>
                  <a:cubicBezTo>
                    <a:pt x="539" y="1911"/>
                    <a:pt x="1" y="3212"/>
                    <a:pt x="337" y="3915"/>
                  </a:cubicBezTo>
                  <a:lnTo>
                    <a:pt x="16418" y="3915"/>
                  </a:lnTo>
                  <a:cubicBezTo>
                    <a:pt x="15570" y="3458"/>
                    <a:pt x="15317" y="2223"/>
                    <a:pt x="14467" y="1715"/>
                  </a:cubicBezTo>
                  <a:cubicBezTo>
                    <a:pt x="13946" y="1403"/>
                    <a:pt x="13289" y="1422"/>
                    <a:pt x="12735" y="1174"/>
                  </a:cubicBezTo>
                  <a:cubicBezTo>
                    <a:pt x="12068" y="876"/>
                    <a:pt x="11586" y="209"/>
                    <a:pt x="10875" y="43"/>
                  </a:cubicBezTo>
                  <a:cubicBezTo>
                    <a:pt x="10754" y="14"/>
                    <a:pt x="10630" y="1"/>
                    <a:pt x="10506" y="1"/>
                  </a:cubicBezTo>
                  <a:close/>
                </a:path>
              </a:pathLst>
            </a:custGeom>
            <a:solidFill>
              <a:srgbClr val="AD6F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2729800" y="1180825"/>
              <a:ext cx="349100" cy="67850"/>
            </a:xfrm>
            <a:custGeom>
              <a:avLst/>
              <a:gdLst/>
              <a:ahLst/>
              <a:cxnLst/>
              <a:rect l="l" t="t" r="r" b="b"/>
              <a:pathLst>
                <a:path w="13964" h="2714" extrusionOk="0">
                  <a:moveTo>
                    <a:pt x="9948" y="1"/>
                  </a:moveTo>
                  <a:lnTo>
                    <a:pt x="9948" y="2"/>
                  </a:lnTo>
                  <a:cubicBezTo>
                    <a:pt x="9649" y="2"/>
                    <a:pt x="9350" y="22"/>
                    <a:pt x="9053" y="59"/>
                  </a:cubicBezTo>
                  <a:cubicBezTo>
                    <a:pt x="7882" y="202"/>
                    <a:pt x="6733" y="547"/>
                    <a:pt x="5553" y="552"/>
                  </a:cubicBezTo>
                  <a:lnTo>
                    <a:pt x="5520" y="552"/>
                  </a:lnTo>
                  <a:cubicBezTo>
                    <a:pt x="5030" y="552"/>
                    <a:pt x="4536" y="495"/>
                    <a:pt x="4044" y="439"/>
                  </a:cubicBezTo>
                  <a:cubicBezTo>
                    <a:pt x="3553" y="383"/>
                    <a:pt x="3061" y="326"/>
                    <a:pt x="2577" y="326"/>
                  </a:cubicBezTo>
                  <a:cubicBezTo>
                    <a:pt x="2148" y="326"/>
                    <a:pt x="1726" y="370"/>
                    <a:pt x="1311" y="498"/>
                  </a:cubicBezTo>
                  <a:cubicBezTo>
                    <a:pt x="660" y="700"/>
                    <a:pt x="0" y="1271"/>
                    <a:pt x="129" y="1940"/>
                  </a:cubicBezTo>
                  <a:cubicBezTo>
                    <a:pt x="196" y="2287"/>
                    <a:pt x="452" y="2539"/>
                    <a:pt x="768" y="2713"/>
                  </a:cubicBezTo>
                  <a:lnTo>
                    <a:pt x="13964" y="2713"/>
                  </a:lnTo>
                  <a:cubicBezTo>
                    <a:pt x="13457" y="2047"/>
                    <a:pt x="13078" y="1270"/>
                    <a:pt x="12428" y="746"/>
                  </a:cubicBezTo>
                  <a:cubicBezTo>
                    <a:pt x="11739" y="192"/>
                    <a:pt x="10846" y="1"/>
                    <a:pt x="9948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1304375" y="905700"/>
              <a:ext cx="1920675" cy="27300"/>
            </a:xfrm>
            <a:custGeom>
              <a:avLst/>
              <a:gdLst/>
              <a:ahLst/>
              <a:cxnLst/>
              <a:rect l="l" t="t" r="r" b="b"/>
              <a:pathLst>
                <a:path w="76827" h="1092" extrusionOk="0">
                  <a:moveTo>
                    <a:pt x="0" y="0"/>
                  </a:moveTo>
                  <a:lnTo>
                    <a:pt x="0" y="1092"/>
                  </a:lnTo>
                  <a:lnTo>
                    <a:pt x="76826" y="1092"/>
                  </a:lnTo>
                  <a:lnTo>
                    <a:pt x="76826" y="0"/>
                  </a:lnTo>
                  <a:close/>
                </a:path>
              </a:pathLst>
            </a:custGeom>
            <a:solidFill>
              <a:srgbClr val="543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1304375" y="1248650"/>
              <a:ext cx="1920675" cy="27350"/>
            </a:xfrm>
            <a:custGeom>
              <a:avLst/>
              <a:gdLst/>
              <a:ahLst/>
              <a:cxnLst/>
              <a:rect l="l" t="t" r="r" b="b"/>
              <a:pathLst>
                <a:path w="76827" h="1094" extrusionOk="0">
                  <a:moveTo>
                    <a:pt x="0" y="0"/>
                  </a:moveTo>
                  <a:lnTo>
                    <a:pt x="0" y="1093"/>
                  </a:lnTo>
                  <a:lnTo>
                    <a:pt x="76826" y="1093"/>
                  </a:lnTo>
                  <a:lnTo>
                    <a:pt x="76826" y="0"/>
                  </a:lnTo>
                  <a:close/>
                </a:path>
              </a:pathLst>
            </a:custGeom>
            <a:solidFill>
              <a:srgbClr val="5433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" name="Google Shape;1474;p45"/>
          <p:cNvGrpSpPr/>
          <p:nvPr/>
        </p:nvGrpSpPr>
        <p:grpSpPr>
          <a:xfrm rot="1013249">
            <a:off x="430408" y="2521368"/>
            <a:ext cx="1718242" cy="2320852"/>
            <a:chOff x="4418225" y="238125"/>
            <a:chExt cx="1718201" cy="2320796"/>
          </a:xfrm>
        </p:grpSpPr>
        <p:sp>
          <p:nvSpPr>
            <p:cNvPr id="1475" name="Google Shape;1475;p45"/>
            <p:cNvSpPr/>
            <p:nvPr/>
          </p:nvSpPr>
          <p:spPr>
            <a:xfrm rot="5140191">
              <a:off x="5271882" y="1702416"/>
              <a:ext cx="932957" cy="727767"/>
            </a:xfrm>
            <a:custGeom>
              <a:avLst/>
              <a:gdLst/>
              <a:ahLst/>
              <a:cxnLst/>
              <a:rect l="l" t="t" r="r" b="b"/>
              <a:pathLst>
                <a:path w="37320" h="29112" extrusionOk="0">
                  <a:moveTo>
                    <a:pt x="26096" y="692"/>
                  </a:moveTo>
                  <a:cubicBezTo>
                    <a:pt x="27057" y="692"/>
                    <a:pt x="28023" y="794"/>
                    <a:pt x="28980" y="957"/>
                  </a:cubicBezTo>
                  <a:cubicBezTo>
                    <a:pt x="29573" y="1058"/>
                    <a:pt x="30164" y="1182"/>
                    <a:pt x="30753" y="1316"/>
                  </a:cubicBezTo>
                  <a:cubicBezTo>
                    <a:pt x="31342" y="1451"/>
                    <a:pt x="31923" y="1601"/>
                    <a:pt x="32487" y="1787"/>
                  </a:cubicBezTo>
                  <a:cubicBezTo>
                    <a:pt x="33052" y="1972"/>
                    <a:pt x="33601" y="2191"/>
                    <a:pt x="34116" y="2464"/>
                  </a:cubicBezTo>
                  <a:cubicBezTo>
                    <a:pt x="34627" y="2741"/>
                    <a:pt x="35104" y="3076"/>
                    <a:pt x="35505" y="3472"/>
                  </a:cubicBezTo>
                  <a:cubicBezTo>
                    <a:pt x="35906" y="3870"/>
                    <a:pt x="36248" y="4343"/>
                    <a:pt x="36423" y="4840"/>
                  </a:cubicBezTo>
                  <a:cubicBezTo>
                    <a:pt x="36604" y="5338"/>
                    <a:pt x="36562" y="5851"/>
                    <a:pt x="36322" y="6310"/>
                  </a:cubicBezTo>
                  <a:cubicBezTo>
                    <a:pt x="36081" y="6768"/>
                    <a:pt x="35663" y="7158"/>
                    <a:pt x="35190" y="7456"/>
                  </a:cubicBezTo>
                  <a:cubicBezTo>
                    <a:pt x="34951" y="7607"/>
                    <a:pt x="34699" y="7736"/>
                    <a:pt x="34437" y="7843"/>
                  </a:cubicBezTo>
                  <a:cubicBezTo>
                    <a:pt x="34169" y="7953"/>
                    <a:pt x="33889" y="8052"/>
                    <a:pt x="33604" y="8146"/>
                  </a:cubicBezTo>
                  <a:cubicBezTo>
                    <a:pt x="33033" y="8334"/>
                    <a:pt x="32433" y="8509"/>
                    <a:pt x="31843" y="8768"/>
                  </a:cubicBezTo>
                  <a:cubicBezTo>
                    <a:pt x="31541" y="8898"/>
                    <a:pt x="31252" y="9054"/>
                    <a:pt x="30976" y="9234"/>
                  </a:cubicBezTo>
                  <a:cubicBezTo>
                    <a:pt x="30695" y="9425"/>
                    <a:pt x="30420" y="9656"/>
                    <a:pt x="30209" y="9979"/>
                  </a:cubicBezTo>
                  <a:cubicBezTo>
                    <a:pt x="30100" y="10144"/>
                    <a:pt x="30019" y="10328"/>
                    <a:pt x="29974" y="10522"/>
                  </a:cubicBezTo>
                  <a:cubicBezTo>
                    <a:pt x="29928" y="10716"/>
                    <a:pt x="29916" y="10916"/>
                    <a:pt x="29940" y="11115"/>
                  </a:cubicBezTo>
                  <a:cubicBezTo>
                    <a:pt x="29984" y="11499"/>
                    <a:pt x="30126" y="11819"/>
                    <a:pt x="30260" y="12108"/>
                  </a:cubicBezTo>
                  <a:lnTo>
                    <a:pt x="30462" y="12522"/>
                  </a:lnTo>
                  <a:lnTo>
                    <a:pt x="30639" y="12920"/>
                  </a:lnTo>
                  <a:lnTo>
                    <a:pt x="30795" y="13327"/>
                  </a:lnTo>
                  <a:cubicBezTo>
                    <a:pt x="30845" y="13463"/>
                    <a:pt x="30884" y="13604"/>
                    <a:pt x="30929" y="13742"/>
                  </a:cubicBezTo>
                  <a:cubicBezTo>
                    <a:pt x="31260" y="14859"/>
                    <a:pt x="31363" y="16041"/>
                    <a:pt x="31261" y="17209"/>
                  </a:cubicBezTo>
                  <a:cubicBezTo>
                    <a:pt x="31158" y="18377"/>
                    <a:pt x="30843" y="19519"/>
                    <a:pt x="30351" y="20587"/>
                  </a:cubicBezTo>
                  <a:cubicBezTo>
                    <a:pt x="29861" y="21654"/>
                    <a:pt x="29197" y="22642"/>
                    <a:pt x="28408" y="23521"/>
                  </a:cubicBezTo>
                  <a:cubicBezTo>
                    <a:pt x="27616" y="24401"/>
                    <a:pt x="26717" y="25179"/>
                    <a:pt x="25732" y="25837"/>
                  </a:cubicBezTo>
                  <a:lnTo>
                    <a:pt x="25897" y="26083"/>
                  </a:lnTo>
                  <a:cubicBezTo>
                    <a:pt x="23884" y="27424"/>
                    <a:pt x="21553" y="28261"/>
                    <a:pt x="19160" y="28593"/>
                  </a:cubicBezTo>
                  <a:cubicBezTo>
                    <a:pt x="18364" y="28705"/>
                    <a:pt x="17561" y="28761"/>
                    <a:pt x="16758" y="28761"/>
                  </a:cubicBezTo>
                  <a:cubicBezTo>
                    <a:pt x="16354" y="28761"/>
                    <a:pt x="15949" y="28747"/>
                    <a:pt x="15545" y="28718"/>
                  </a:cubicBezTo>
                  <a:cubicBezTo>
                    <a:pt x="14339" y="28632"/>
                    <a:pt x="13145" y="28420"/>
                    <a:pt x="11984" y="28087"/>
                  </a:cubicBezTo>
                  <a:cubicBezTo>
                    <a:pt x="10823" y="27756"/>
                    <a:pt x="9698" y="27299"/>
                    <a:pt x="8627" y="26745"/>
                  </a:cubicBezTo>
                  <a:cubicBezTo>
                    <a:pt x="8360" y="26602"/>
                    <a:pt x="8093" y="26460"/>
                    <a:pt x="7835" y="26304"/>
                  </a:cubicBezTo>
                  <a:lnTo>
                    <a:pt x="7639" y="26192"/>
                  </a:lnTo>
                  <a:cubicBezTo>
                    <a:pt x="7577" y="26154"/>
                    <a:pt x="7516" y="26115"/>
                    <a:pt x="7453" y="26073"/>
                  </a:cubicBezTo>
                  <a:cubicBezTo>
                    <a:pt x="7328" y="25991"/>
                    <a:pt x="7205" y="25905"/>
                    <a:pt x="7081" y="25818"/>
                  </a:cubicBezTo>
                  <a:cubicBezTo>
                    <a:pt x="6588" y="25468"/>
                    <a:pt x="6102" y="25101"/>
                    <a:pt x="5625" y="24726"/>
                  </a:cubicBezTo>
                  <a:cubicBezTo>
                    <a:pt x="4672" y="23974"/>
                    <a:pt x="3746" y="23186"/>
                    <a:pt x="2877" y="22343"/>
                  </a:cubicBezTo>
                  <a:cubicBezTo>
                    <a:pt x="2442" y="21923"/>
                    <a:pt x="2024" y="21487"/>
                    <a:pt x="1637" y="21028"/>
                  </a:cubicBezTo>
                  <a:cubicBezTo>
                    <a:pt x="1445" y="20799"/>
                    <a:pt x="1261" y="20564"/>
                    <a:pt x="1093" y="20319"/>
                  </a:cubicBezTo>
                  <a:cubicBezTo>
                    <a:pt x="925" y="20075"/>
                    <a:pt x="770" y="19822"/>
                    <a:pt x="653" y="19564"/>
                  </a:cubicBezTo>
                  <a:cubicBezTo>
                    <a:pt x="536" y="19304"/>
                    <a:pt x="454" y="19032"/>
                    <a:pt x="469" y="18786"/>
                  </a:cubicBezTo>
                  <a:cubicBezTo>
                    <a:pt x="473" y="18670"/>
                    <a:pt x="507" y="18556"/>
                    <a:pt x="565" y="18455"/>
                  </a:cubicBezTo>
                  <a:cubicBezTo>
                    <a:pt x="579" y="18429"/>
                    <a:pt x="596" y="18406"/>
                    <a:pt x="613" y="18384"/>
                  </a:cubicBezTo>
                  <a:lnTo>
                    <a:pt x="627" y="18366"/>
                  </a:lnTo>
                  <a:lnTo>
                    <a:pt x="635" y="18359"/>
                  </a:lnTo>
                  <a:lnTo>
                    <a:pt x="652" y="18343"/>
                  </a:lnTo>
                  <a:cubicBezTo>
                    <a:pt x="676" y="18323"/>
                    <a:pt x="725" y="18304"/>
                    <a:pt x="777" y="18290"/>
                  </a:cubicBezTo>
                  <a:cubicBezTo>
                    <a:pt x="859" y="18268"/>
                    <a:pt x="957" y="18260"/>
                    <a:pt x="1059" y="18260"/>
                  </a:cubicBezTo>
                  <a:cubicBezTo>
                    <a:pt x="1094" y="18260"/>
                    <a:pt x="1128" y="18261"/>
                    <a:pt x="1163" y="18263"/>
                  </a:cubicBezTo>
                  <a:cubicBezTo>
                    <a:pt x="1307" y="18271"/>
                    <a:pt x="1449" y="18287"/>
                    <a:pt x="1592" y="18310"/>
                  </a:cubicBezTo>
                  <a:cubicBezTo>
                    <a:pt x="1881" y="18358"/>
                    <a:pt x="2171" y="18425"/>
                    <a:pt x="2461" y="18503"/>
                  </a:cubicBezTo>
                  <a:cubicBezTo>
                    <a:pt x="3620" y="18822"/>
                    <a:pt x="4761" y="19252"/>
                    <a:pt x="5897" y="19689"/>
                  </a:cubicBezTo>
                  <a:cubicBezTo>
                    <a:pt x="7031" y="20128"/>
                    <a:pt x="8160" y="20591"/>
                    <a:pt x="9297" y="21038"/>
                  </a:cubicBezTo>
                  <a:cubicBezTo>
                    <a:pt x="9867" y="21263"/>
                    <a:pt x="10438" y="21484"/>
                    <a:pt x="11022" y="21686"/>
                  </a:cubicBezTo>
                  <a:cubicBezTo>
                    <a:pt x="11313" y="21787"/>
                    <a:pt x="11608" y="21884"/>
                    <a:pt x="11918" y="21960"/>
                  </a:cubicBezTo>
                  <a:cubicBezTo>
                    <a:pt x="12077" y="21998"/>
                    <a:pt x="12233" y="22034"/>
                    <a:pt x="12424" y="22042"/>
                  </a:cubicBezTo>
                  <a:lnTo>
                    <a:pt x="12886" y="22052"/>
                  </a:lnTo>
                  <a:cubicBezTo>
                    <a:pt x="12976" y="22053"/>
                    <a:pt x="13065" y="22053"/>
                    <a:pt x="13155" y="22053"/>
                  </a:cubicBezTo>
                  <a:cubicBezTo>
                    <a:pt x="14298" y="22053"/>
                    <a:pt x="15451" y="21978"/>
                    <a:pt x="16584" y="21745"/>
                  </a:cubicBezTo>
                  <a:cubicBezTo>
                    <a:pt x="17198" y="21620"/>
                    <a:pt x="17800" y="21444"/>
                    <a:pt x="18383" y="21220"/>
                  </a:cubicBezTo>
                  <a:cubicBezTo>
                    <a:pt x="18974" y="20994"/>
                    <a:pt x="19535" y="20704"/>
                    <a:pt x="20058" y="20353"/>
                  </a:cubicBezTo>
                  <a:cubicBezTo>
                    <a:pt x="20195" y="20271"/>
                    <a:pt x="20318" y="20170"/>
                    <a:pt x="20445" y="20077"/>
                  </a:cubicBezTo>
                  <a:cubicBezTo>
                    <a:pt x="20573" y="19983"/>
                    <a:pt x="20698" y="19888"/>
                    <a:pt x="20819" y="19780"/>
                  </a:cubicBezTo>
                  <a:cubicBezTo>
                    <a:pt x="21061" y="19568"/>
                    <a:pt x="21295" y="19325"/>
                    <a:pt x="21476" y="19029"/>
                  </a:cubicBezTo>
                  <a:cubicBezTo>
                    <a:pt x="21660" y="18737"/>
                    <a:pt x="21769" y="18377"/>
                    <a:pt x="21789" y="18036"/>
                  </a:cubicBezTo>
                  <a:cubicBezTo>
                    <a:pt x="21812" y="17690"/>
                    <a:pt x="21765" y="17359"/>
                    <a:pt x="21695" y="17045"/>
                  </a:cubicBezTo>
                  <a:cubicBezTo>
                    <a:pt x="21398" y="15812"/>
                    <a:pt x="20896" y="14678"/>
                    <a:pt x="20370" y="13570"/>
                  </a:cubicBezTo>
                  <a:cubicBezTo>
                    <a:pt x="19844" y="12462"/>
                    <a:pt x="19287" y="11381"/>
                    <a:pt x="18844" y="10265"/>
                  </a:cubicBezTo>
                  <a:cubicBezTo>
                    <a:pt x="18625" y="9709"/>
                    <a:pt x="18433" y="9143"/>
                    <a:pt x="18303" y="8569"/>
                  </a:cubicBezTo>
                  <a:cubicBezTo>
                    <a:pt x="18175" y="7995"/>
                    <a:pt x="18099" y="7409"/>
                    <a:pt x="18116" y="6832"/>
                  </a:cubicBezTo>
                  <a:cubicBezTo>
                    <a:pt x="18135" y="6256"/>
                    <a:pt x="18230" y="5676"/>
                    <a:pt x="18422" y="5137"/>
                  </a:cubicBezTo>
                  <a:cubicBezTo>
                    <a:pt x="18620" y="4594"/>
                    <a:pt x="18900" y="4085"/>
                    <a:pt x="19254" y="3629"/>
                  </a:cubicBezTo>
                  <a:cubicBezTo>
                    <a:pt x="19961" y="2710"/>
                    <a:pt x="20929" y="1994"/>
                    <a:pt x="21992" y="1506"/>
                  </a:cubicBezTo>
                  <a:cubicBezTo>
                    <a:pt x="23057" y="1011"/>
                    <a:pt x="24226" y="773"/>
                    <a:pt x="25412" y="710"/>
                  </a:cubicBezTo>
                  <a:cubicBezTo>
                    <a:pt x="25639" y="698"/>
                    <a:pt x="25868" y="692"/>
                    <a:pt x="26096" y="692"/>
                  </a:cubicBezTo>
                  <a:close/>
                  <a:moveTo>
                    <a:pt x="26170" y="0"/>
                  </a:moveTo>
                  <a:cubicBezTo>
                    <a:pt x="25905" y="0"/>
                    <a:pt x="25639" y="7"/>
                    <a:pt x="25373" y="23"/>
                  </a:cubicBezTo>
                  <a:cubicBezTo>
                    <a:pt x="24745" y="58"/>
                    <a:pt x="24120" y="145"/>
                    <a:pt x="23506" y="284"/>
                  </a:cubicBezTo>
                  <a:cubicBezTo>
                    <a:pt x="22888" y="424"/>
                    <a:pt x="22285" y="629"/>
                    <a:pt x="21710" y="897"/>
                  </a:cubicBezTo>
                  <a:cubicBezTo>
                    <a:pt x="20564" y="1432"/>
                    <a:pt x="19515" y="2213"/>
                    <a:pt x="18734" y="3234"/>
                  </a:cubicBezTo>
                  <a:cubicBezTo>
                    <a:pt x="18340" y="3746"/>
                    <a:pt x="18031" y="4316"/>
                    <a:pt x="17815" y="4925"/>
                  </a:cubicBezTo>
                  <a:cubicBezTo>
                    <a:pt x="17600" y="5537"/>
                    <a:pt x="17499" y="6176"/>
                    <a:pt x="17482" y="6819"/>
                  </a:cubicBezTo>
                  <a:cubicBezTo>
                    <a:pt x="17463" y="7461"/>
                    <a:pt x="17553" y="8097"/>
                    <a:pt x="17693" y="8711"/>
                  </a:cubicBezTo>
                  <a:cubicBezTo>
                    <a:pt x="17836" y="9327"/>
                    <a:pt x="18042" y="9918"/>
                    <a:pt x="18272" y="10496"/>
                  </a:cubicBezTo>
                  <a:cubicBezTo>
                    <a:pt x="18736" y="11648"/>
                    <a:pt x="19306" y="12736"/>
                    <a:pt x="19831" y="13830"/>
                  </a:cubicBezTo>
                  <a:cubicBezTo>
                    <a:pt x="20093" y="14377"/>
                    <a:pt x="20347" y="14925"/>
                    <a:pt x="20572" y="15482"/>
                  </a:cubicBezTo>
                  <a:cubicBezTo>
                    <a:pt x="20795" y="16037"/>
                    <a:pt x="20992" y="16609"/>
                    <a:pt x="21131" y="17174"/>
                  </a:cubicBezTo>
                  <a:cubicBezTo>
                    <a:pt x="21194" y="17455"/>
                    <a:pt x="21232" y="17734"/>
                    <a:pt x="21215" y="18001"/>
                  </a:cubicBezTo>
                  <a:cubicBezTo>
                    <a:pt x="21202" y="18260"/>
                    <a:pt x="21124" y="18513"/>
                    <a:pt x="20988" y="18734"/>
                  </a:cubicBezTo>
                  <a:cubicBezTo>
                    <a:pt x="20851" y="18960"/>
                    <a:pt x="20660" y="19167"/>
                    <a:pt x="20445" y="19357"/>
                  </a:cubicBezTo>
                  <a:cubicBezTo>
                    <a:pt x="20336" y="19454"/>
                    <a:pt x="20222" y="19545"/>
                    <a:pt x="20104" y="19630"/>
                  </a:cubicBezTo>
                  <a:cubicBezTo>
                    <a:pt x="19984" y="19716"/>
                    <a:pt x="19873" y="19812"/>
                    <a:pt x="19746" y="19888"/>
                  </a:cubicBezTo>
                  <a:cubicBezTo>
                    <a:pt x="19257" y="20220"/>
                    <a:pt x="18733" y="20495"/>
                    <a:pt x="18182" y="20708"/>
                  </a:cubicBezTo>
                  <a:cubicBezTo>
                    <a:pt x="17627" y="20924"/>
                    <a:pt x="17057" y="21095"/>
                    <a:pt x="16473" y="21216"/>
                  </a:cubicBezTo>
                  <a:cubicBezTo>
                    <a:pt x="15336" y="21456"/>
                    <a:pt x="14161" y="21530"/>
                    <a:pt x="12987" y="21530"/>
                  </a:cubicBezTo>
                  <a:cubicBezTo>
                    <a:pt x="12955" y="21530"/>
                    <a:pt x="12923" y="21530"/>
                    <a:pt x="12891" y="21530"/>
                  </a:cubicBezTo>
                  <a:lnTo>
                    <a:pt x="12437" y="21523"/>
                  </a:lnTo>
                  <a:cubicBezTo>
                    <a:pt x="12323" y="21519"/>
                    <a:pt x="12180" y="21491"/>
                    <a:pt x="12041" y="21458"/>
                  </a:cubicBezTo>
                  <a:cubicBezTo>
                    <a:pt x="11758" y="21389"/>
                    <a:pt x="11473" y="21298"/>
                    <a:pt x="11187" y="21201"/>
                  </a:cubicBezTo>
                  <a:cubicBezTo>
                    <a:pt x="10617" y="21006"/>
                    <a:pt x="10049" y="20790"/>
                    <a:pt x="9481" y="20569"/>
                  </a:cubicBezTo>
                  <a:cubicBezTo>
                    <a:pt x="8346" y="20130"/>
                    <a:pt x="7213" y="19673"/>
                    <a:pt x="6070" y="19236"/>
                  </a:cubicBezTo>
                  <a:cubicBezTo>
                    <a:pt x="4926" y="18803"/>
                    <a:pt x="3778" y="18374"/>
                    <a:pt x="2581" y="18053"/>
                  </a:cubicBezTo>
                  <a:cubicBezTo>
                    <a:pt x="2281" y="17974"/>
                    <a:pt x="1977" y="17904"/>
                    <a:pt x="1664" y="17854"/>
                  </a:cubicBezTo>
                  <a:cubicBezTo>
                    <a:pt x="1504" y="17829"/>
                    <a:pt x="1343" y="17811"/>
                    <a:pt x="1182" y="17803"/>
                  </a:cubicBezTo>
                  <a:cubicBezTo>
                    <a:pt x="1145" y="17802"/>
                    <a:pt x="1108" y="17801"/>
                    <a:pt x="1071" y="17801"/>
                  </a:cubicBezTo>
                  <a:cubicBezTo>
                    <a:pt x="940" y="17801"/>
                    <a:pt x="805" y="17811"/>
                    <a:pt x="660" y="17847"/>
                  </a:cubicBezTo>
                  <a:cubicBezTo>
                    <a:pt x="566" y="17874"/>
                    <a:pt x="468" y="17908"/>
                    <a:pt x="373" y="17982"/>
                  </a:cubicBezTo>
                  <a:cubicBezTo>
                    <a:pt x="348" y="18001"/>
                    <a:pt x="325" y="18021"/>
                    <a:pt x="305" y="18044"/>
                  </a:cubicBezTo>
                  <a:lnTo>
                    <a:pt x="273" y="18077"/>
                  </a:lnTo>
                  <a:lnTo>
                    <a:pt x="252" y="18105"/>
                  </a:lnTo>
                  <a:cubicBezTo>
                    <a:pt x="222" y="18143"/>
                    <a:pt x="196" y="18182"/>
                    <a:pt x="172" y="18224"/>
                  </a:cubicBezTo>
                  <a:cubicBezTo>
                    <a:pt x="78" y="18388"/>
                    <a:pt x="24" y="18572"/>
                    <a:pt x="16" y="18761"/>
                  </a:cubicBezTo>
                  <a:cubicBezTo>
                    <a:pt x="0" y="19128"/>
                    <a:pt x="112" y="19454"/>
                    <a:pt x="245" y="19748"/>
                  </a:cubicBezTo>
                  <a:cubicBezTo>
                    <a:pt x="381" y="20044"/>
                    <a:pt x="547" y="20314"/>
                    <a:pt x="727" y="20572"/>
                  </a:cubicBezTo>
                  <a:cubicBezTo>
                    <a:pt x="907" y="20830"/>
                    <a:pt x="1100" y="21075"/>
                    <a:pt x="1301" y="21311"/>
                  </a:cubicBezTo>
                  <a:cubicBezTo>
                    <a:pt x="1705" y="21784"/>
                    <a:pt x="2135" y="22226"/>
                    <a:pt x="2578" y="22653"/>
                  </a:cubicBezTo>
                  <a:cubicBezTo>
                    <a:pt x="3467" y="23505"/>
                    <a:pt x="4406" y="24295"/>
                    <a:pt x="5371" y="25049"/>
                  </a:cubicBezTo>
                  <a:cubicBezTo>
                    <a:pt x="5856" y="25427"/>
                    <a:pt x="6346" y="25795"/>
                    <a:pt x="6850" y="26147"/>
                  </a:cubicBezTo>
                  <a:cubicBezTo>
                    <a:pt x="6976" y="26236"/>
                    <a:pt x="7104" y="26322"/>
                    <a:pt x="7234" y="26408"/>
                  </a:cubicBezTo>
                  <a:cubicBezTo>
                    <a:pt x="7299" y="26450"/>
                    <a:pt x="7367" y="26494"/>
                    <a:pt x="7436" y="26533"/>
                  </a:cubicBezTo>
                  <a:lnTo>
                    <a:pt x="7636" y="26649"/>
                  </a:lnTo>
                  <a:cubicBezTo>
                    <a:pt x="7901" y="26807"/>
                    <a:pt x="8175" y="26950"/>
                    <a:pt x="8447" y="27095"/>
                  </a:cubicBezTo>
                  <a:cubicBezTo>
                    <a:pt x="9545" y="27655"/>
                    <a:pt x="10695" y="28116"/>
                    <a:pt x="11883" y="28447"/>
                  </a:cubicBezTo>
                  <a:cubicBezTo>
                    <a:pt x="13070" y="28782"/>
                    <a:pt x="14291" y="28991"/>
                    <a:pt x="15522" y="29075"/>
                  </a:cubicBezTo>
                  <a:cubicBezTo>
                    <a:pt x="15903" y="29099"/>
                    <a:pt x="16285" y="29112"/>
                    <a:pt x="16667" y="29112"/>
                  </a:cubicBezTo>
                  <a:cubicBezTo>
                    <a:pt x="17517" y="29112"/>
                    <a:pt x="18367" y="29051"/>
                    <a:pt x="19209" y="28928"/>
                  </a:cubicBezTo>
                  <a:cubicBezTo>
                    <a:pt x="21647" y="28577"/>
                    <a:pt x="24018" y="27710"/>
                    <a:pt x="26065" y="26333"/>
                  </a:cubicBezTo>
                  <a:lnTo>
                    <a:pt x="26230" y="26580"/>
                  </a:lnTo>
                  <a:cubicBezTo>
                    <a:pt x="27275" y="25877"/>
                    <a:pt x="28226" y="25045"/>
                    <a:pt x="29064" y="24106"/>
                  </a:cubicBezTo>
                  <a:cubicBezTo>
                    <a:pt x="29900" y="23163"/>
                    <a:pt x="30605" y="22099"/>
                    <a:pt x="31132" y="20947"/>
                  </a:cubicBezTo>
                  <a:cubicBezTo>
                    <a:pt x="31658" y="19794"/>
                    <a:pt x="31994" y="18548"/>
                    <a:pt x="32097" y="17284"/>
                  </a:cubicBezTo>
                  <a:cubicBezTo>
                    <a:pt x="32201" y="16019"/>
                    <a:pt x="32084" y="14732"/>
                    <a:pt x="31716" y="13509"/>
                  </a:cubicBezTo>
                  <a:cubicBezTo>
                    <a:pt x="31666" y="13357"/>
                    <a:pt x="31623" y="13202"/>
                    <a:pt x="31565" y="13054"/>
                  </a:cubicBezTo>
                  <a:cubicBezTo>
                    <a:pt x="31507" y="12905"/>
                    <a:pt x="31452" y="12755"/>
                    <a:pt x="31392" y="12607"/>
                  </a:cubicBezTo>
                  <a:lnTo>
                    <a:pt x="31194" y="12170"/>
                  </a:lnTo>
                  <a:lnTo>
                    <a:pt x="30992" y="11761"/>
                  </a:lnTo>
                  <a:cubicBezTo>
                    <a:pt x="30866" y="11500"/>
                    <a:pt x="30765" y="11250"/>
                    <a:pt x="30741" y="11025"/>
                  </a:cubicBezTo>
                  <a:cubicBezTo>
                    <a:pt x="30716" y="10800"/>
                    <a:pt x="30757" y="10609"/>
                    <a:pt x="30882" y="10417"/>
                  </a:cubicBezTo>
                  <a:cubicBezTo>
                    <a:pt x="31131" y="10027"/>
                    <a:pt x="31646" y="9729"/>
                    <a:pt x="32163" y="9495"/>
                  </a:cubicBezTo>
                  <a:cubicBezTo>
                    <a:pt x="32689" y="9260"/>
                    <a:pt x="33264" y="9086"/>
                    <a:pt x="33850" y="8890"/>
                  </a:cubicBezTo>
                  <a:cubicBezTo>
                    <a:pt x="34143" y="8792"/>
                    <a:pt x="34440" y="8687"/>
                    <a:pt x="34736" y="8564"/>
                  </a:cubicBezTo>
                  <a:cubicBezTo>
                    <a:pt x="35038" y="8439"/>
                    <a:pt x="35329" y="8287"/>
                    <a:pt x="35605" y="8111"/>
                  </a:cubicBezTo>
                  <a:cubicBezTo>
                    <a:pt x="36156" y="7756"/>
                    <a:pt x="36671" y="7292"/>
                    <a:pt x="37001" y="6666"/>
                  </a:cubicBezTo>
                  <a:cubicBezTo>
                    <a:pt x="37167" y="6347"/>
                    <a:pt x="37265" y="5999"/>
                    <a:pt x="37290" y="5640"/>
                  </a:cubicBezTo>
                  <a:cubicBezTo>
                    <a:pt x="37319" y="5279"/>
                    <a:pt x="37252" y="4920"/>
                    <a:pt x="37136" y="4592"/>
                  </a:cubicBezTo>
                  <a:cubicBezTo>
                    <a:pt x="37019" y="4265"/>
                    <a:pt x="36855" y="3968"/>
                    <a:pt x="36666" y="3695"/>
                  </a:cubicBezTo>
                  <a:cubicBezTo>
                    <a:pt x="36572" y="3558"/>
                    <a:pt x="36467" y="3435"/>
                    <a:pt x="36366" y="3304"/>
                  </a:cubicBezTo>
                  <a:cubicBezTo>
                    <a:pt x="36253" y="3183"/>
                    <a:pt x="36147" y="3058"/>
                    <a:pt x="36030" y="2945"/>
                  </a:cubicBezTo>
                  <a:cubicBezTo>
                    <a:pt x="35562" y="2487"/>
                    <a:pt x="35025" y="2117"/>
                    <a:pt x="34462" y="1816"/>
                  </a:cubicBezTo>
                  <a:cubicBezTo>
                    <a:pt x="33897" y="1519"/>
                    <a:pt x="33307" y="1289"/>
                    <a:pt x="32712" y="1097"/>
                  </a:cubicBezTo>
                  <a:cubicBezTo>
                    <a:pt x="32116" y="905"/>
                    <a:pt x="31513" y="753"/>
                    <a:pt x="30912" y="619"/>
                  </a:cubicBezTo>
                  <a:cubicBezTo>
                    <a:pt x="30312" y="483"/>
                    <a:pt x="29706" y="361"/>
                    <a:pt x="29096" y="260"/>
                  </a:cubicBezTo>
                  <a:cubicBezTo>
                    <a:pt x="28135" y="102"/>
                    <a:pt x="27156" y="0"/>
                    <a:pt x="26170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4418225" y="238125"/>
              <a:ext cx="1629975" cy="2050050"/>
            </a:xfrm>
            <a:custGeom>
              <a:avLst/>
              <a:gdLst/>
              <a:ahLst/>
              <a:cxnLst/>
              <a:rect l="l" t="t" r="r" b="b"/>
              <a:pathLst>
                <a:path w="65199" h="82002" extrusionOk="0">
                  <a:moveTo>
                    <a:pt x="38405" y="0"/>
                  </a:moveTo>
                  <a:cubicBezTo>
                    <a:pt x="33585" y="0"/>
                    <a:pt x="29414" y="3352"/>
                    <a:pt x="28379" y="8061"/>
                  </a:cubicBezTo>
                  <a:lnTo>
                    <a:pt x="20209" y="45201"/>
                  </a:lnTo>
                  <a:lnTo>
                    <a:pt x="11389" y="34464"/>
                  </a:lnTo>
                  <a:cubicBezTo>
                    <a:pt x="10273" y="33106"/>
                    <a:pt x="8647" y="32390"/>
                    <a:pt x="6999" y="32390"/>
                  </a:cubicBezTo>
                  <a:cubicBezTo>
                    <a:pt x="5913" y="32390"/>
                    <a:pt x="4818" y="32701"/>
                    <a:pt x="3854" y="33345"/>
                  </a:cubicBezTo>
                  <a:cubicBezTo>
                    <a:pt x="930" y="35294"/>
                    <a:pt x="0" y="39163"/>
                    <a:pt x="1718" y="42228"/>
                  </a:cubicBezTo>
                  <a:lnTo>
                    <a:pt x="12067" y="60696"/>
                  </a:lnTo>
                  <a:lnTo>
                    <a:pt x="11280" y="78325"/>
                  </a:lnTo>
                  <a:cubicBezTo>
                    <a:pt x="12067" y="78554"/>
                    <a:pt x="46537" y="82001"/>
                    <a:pt x="46537" y="82001"/>
                  </a:cubicBezTo>
                  <a:lnTo>
                    <a:pt x="60591" y="50526"/>
                  </a:lnTo>
                  <a:cubicBezTo>
                    <a:pt x="63628" y="43722"/>
                    <a:pt x="65198" y="36354"/>
                    <a:pt x="65198" y="28904"/>
                  </a:cubicBezTo>
                  <a:lnTo>
                    <a:pt x="65198" y="23565"/>
                  </a:lnTo>
                  <a:cubicBezTo>
                    <a:pt x="65198" y="10550"/>
                    <a:pt x="54648" y="0"/>
                    <a:pt x="416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4700200" y="1844400"/>
              <a:ext cx="1021775" cy="443775"/>
            </a:xfrm>
            <a:custGeom>
              <a:avLst/>
              <a:gdLst/>
              <a:ahLst/>
              <a:cxnLst/>
              <a:rect l="l" t="t" r="r" b="b"/>
              <a:pathLst>
                <a:path w="40871" h="17751" extrusionOk="0">
                  <a:moveTo>
                    <a:pt x="653" y="1"/>
                  </a:moveTo>
                  <a:cubicBezTo>
                    <a:pt x="638" y="1"/>
                    <a:pt x="630" y="2"/>
                    <a:pt x="630" y="4"/>
                  </a:cubicBezTo>
                  <a:cubicBezTo>
                    <a:pt x="622" y="152"/>
                    <a:pt x="1" y="14074"/>
                    <a:pt x="1" y="14074"/>
                  </a:cubicBezTo>
                  <a:lnTo>
                    <a:pt x="35258" y="17750"/>
                  </a:lnTo>
                  <a:lnTo>
                    <a:pt x="40871" y="5179"/>
                  </a:lnTo>
                  <a:cubicBezTo>
                    <a:pt x="40871" y="5179"/>
                    <a:pt x="1741" y="1"/>
                    <a:pt x="653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 rot="120013">
              <a:off x="4905169" y="1905027"/>
              <a:ext cx="56420" cy="292773"/>
            </a:xfrm>
            <a:custGeom>
              <a:avLst/>
              <a:gdLst/>
              <a:ahLst/>
              <a:cxnLst/>
              <a:rect l="l" t="t" r="r" b="b"/>
              <a:pathLst>
                <a:path w="2257" h="16132" extrusionOk="0">
                  <a:moveTo>
                    <a:pt x="2032" y="0"/>
                  </a:moveTo>
                  <a:cubicBezTo>
                    <a:pt x="1819" y="1336"/>
                    <a:pt x="1620" y="2675"/>
                    <a:pt x="1434" y="4015"/>
                  </a:cubicBezTo>
                  <a:cubicBezTo>
                    <a:pt x="1250" y="5355"/>
                    <a:pt x="1074" y="6695"/>
                    <a:pt x="907" y="8038"/>
                  </a:cubicBezTo>
                  <a:cubicBezTo>
                    <a:pt x="574" y="10722"/>
                    <a:pt x="258" y="13409"/>
                    <a:pt x="0" y="16103"/>
                  </a:cubicBezTo>
                  <a:lnTo>
                    <a:pt x="225" y="16131"/>
                  </a:lnTo>
                  <a:cubicBezTo>
                    <a:pt x="644" y="13458"/>
                    <a:pt x="1006" y="10776"/>
                    <a:pt x="1350" y="8093"/>
                  </a:cubicBezTo>
                  <a:cubicBezTo>
                    <a:pt x="1520" y="6752"/>
                    <a:pt x="1683" y="5409"/>
                    <a:pt x="1838" y="4065"/>
                  </a:cubicBezTo>
                  <a:cubicBezTo>
                    <a:pt x="1994" y="2722"/>
                    <a:pt x="2133" y="1377"/>
                    <a:pt x="2257" y="29"/>
                  </a:cubicBezTo>
                  <a:lnTo>
                    <a:pt x="2032" y="0"/>
                  </a:ln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 rot="120013">
              <a:off x="5027369" y="1909295"/>
              <a:ext cx="56445" cy="292773"/>
            </a:xfrm>
            <a:custGeom>
              <a:avLst/>
              <a:gdLst/>
              <a:ahLst/>
              <a:cxnLst/>
              <a:rect l="l" t="t" r="r" b="b"/>
              <a:pathLst>
                <a:path w="2258" h="16132" extrusionOk="0">
                  <a:moveTo>
                    <a:pt x="2033" y="0"/>
                  </a:moveTo>
                  <a:cubicBezTo>
                    <a:pt x="1819" y="1336"/>
                    <a:pt x="1620" y="2675"/>
                    <a:pt x="1436" y="4015"/>
                  </a:cubicBezTo>
                  <a:cubicBezTo>
                    <a:pt x="1250" y="5355"/>
                    <a:pt x="1074" y="6695"/>
                    <a:pt x="908" y="8038"/>
                  </a:cubicBezTo>
                  <a:cubicBezTo>
                    <a:pt x="576" y="10722"/>
                    <a:pt x="258" y="13409"/>
                    <a:pt x="0" y="16103"/>
                  </a:cubicBezTo>
                  <a:lnTo>
                    <a:pt x="225" y="16131"/>
                  </a:lnTo>
                  <a:cubicBezTo>
                    <a:pt x="644" y="13458"/>
                    <a:pt x="1006" y="10776"/>
                    <a:pt x="1350" y="8093"/>
                  </a:cubicBezTo>
                  <a:cubicBezTo>
                    <a:pt x="1521" y="6752"/>
                    <a:pt x="1683" y="5409"/>
                    <a:pt x="1839" y="4065"/>
                  </a:cubicBezTo>
                  <a:cubicBezTo>
                    <a:pt x="1994" y="2722"/>
                    <a:pt x="2133" y="1377"/>
                    <a:pt x="2257" y="29"/>
                  </a:cubicBezTo>
                  <a:lnTo>
                    <a:pt x="2033" y="0"/>
                  </a:ln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 rot="120013">
              <a:off x="5142120" y="1923452"/>
              <a:ext cx="56445" cy="292773"/>
            </a:xfrm>
            <a:custGeom>
              <a:avLst/>
              <a:gdLst/>
              <a:ahLst/>
              <a:cxnLst/>
              <a:rect l="l" t="t" r="r" b="b"/>
              <a:pathLst>
                <a:path w="2258" h="16132" extrusionOk="0">
                  <a:moveTo>
                    <a:pt x="2033" y="1"/>
                  </a:moveTo>
                  <a:cubicBezTo>
                    <a:pt x="1820" y="1337"/>
                    <a:pt x="1621" y="2675"/>
                    <a:pt x="1436" y="4014"/>
                  </a:cubicBezTo>
                  <a:cubicBezTo>
                    <a:pt x="1251" y="5354"/>
                    <a:pt x="1075" y="6696"/>
                    <a:pt x="908" y="8038"/>
                  </a:cubicBezTo>
                  <a:cubicBezTo>
                    <a:pt x="576" y="10722"/>
                    <a:pt x="259" y="13408"/>
                    <a:pt x="1" y="16103"/>
                  </a:cubicBezTo>
                  <a:lnTo>
                    <a:pt x="225" y="16131"/>
                  </a:lnTo>
                  <a:cubicBezTo>
                    <a:pt x="645" y="13458"/>
                    <a:pt x="1006" y="10776"/>
                    <a:pt x="1350" y="8093"/>
                  </a:cubicBezTo>
                  <a:cubicBezTo>
                    <a:pt x="1521" y="6752"/>
                    <a:pt x="1684" y="5409"/>
                    <a:pt x="1840" y="4065"/>
                  </a:cubicBezTo>
                  <a:cubicBezTo>
                    <a:pt x="1994" y="2721"/>
                    <a:pt x="2134" y="1376"/>
                    <a:pt x="2258" y="29"/>
                  </a:cubicBezTo>
                  <a:lnTo>
                    <a:pt x="2033" y="1"/>
                  </a:ln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 rot="120013">
              <a:off x="5240866" y="1938194"/>
              <a:ext cx="56445" cy="292773"/>
            </a:xfrm>
            <a:custGeom>
              <a:avLst/>
              <a:gdLst/>
              <a:ahLst/>
              <a:cxnLst/>
              <a:rect l="l" t="t" r="r" b="b"/>
              <a:pathLst>
                <a:path w="2258" h="16132" extrusionOk="0">
                  <a:moveTo>
                    <a:pt x="2033" y="1"/>
                  </a:moveTo>
                  <a:cubicBezTo>
                    <a:pt x="1819" y="1337"/>
                    <a:pt x="1620" y="2674"/>
                    <a:pt x="1435" y="4014"/>
                  </a:cubicBezTo>
                  <a:cubicBezTo>
                    <a:pt x="1251" y="5354"/>
                    <a:pt x="1075" y="6696"/>
                    <a:pt x="908" y="8039"/>
                  </a:cubicBezTo>
                  <a:cubicBezTo>
                    <a:pt x="575" y="10723"/>
                    <a:pt x="259" y="13410"/>
                    <a:pt x="1" y="16103"/>
                  </a:cubicBezTo>
                  <a:lnTo>
                    <a:pt x="225" y="16131"/>
                  </a:lnTo>
                  <a:cubicBezTo>
                    <a:pt x="645" y="13458"/>
                    <a:pt x="1006" y="10777"/>
                    <a:pt x="1350" y="8094"/>
                  </a:cubicBezTo>
                  <a:cubicBezTo>
                    <a:pt x="1521" y="6752"/>
                    <a:pt x="1684" y="5410"/>
                    <a:pt x="1838" y="4065"/>
                  </a:cubicBezTo>
                  <a:cubicBezTo>
                    <a:pt x="1994" y="2721"/>
                    <a:pt x="2134" y="1376"/>
                    <a:pt x="2257" y="29"/>
                  </a:cubicBezTo>
                  <a:lnTo>
                    <a:pt x="2033" y="1"/>
                  </a:ln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 rot="120013">
              <a:off x="5368298" y="1954538"/>
              <a:ext cx="56445" cy="292773"/>
            </a:xfrm>
            <a:custGeom>
              <a:avLst/>
              <a:gdLst/>
              <a:ahLst/>
              <a:cxnLst/>
              <a:rect l="l" t="t" r="r" b="b"/>
              <a:pathLst>
                <a:path w="2258" h="16132" extrusionOk="0">
                  <a:moveTo>
                    <a:pt x="2033" y="0"/>
                  </a:moveTo>
                  <a:cubicBezTo>
                    <a:pt x="1819" y="1337"/>
                    <a:pt x="1620" y="2675"/>
                    <a:pt x="1436" y="4015"/>
                  </a:cubicBezTo>
                  <a:cubicBezTo>
                    <a:pt x="1251" y="5354"/>
                    <a:pt x="1076" y="6695"/>
                    <a:pt x="908" y="8038"/>
                  </a:cubicBezTo>
                  <a:cubicBezTo>
                    <a:pt x="576" y="10722"/>
                    <a:pt x="259" y="13408"/>
                    <a:pt x="1" y="16103"/>
                  </a:cubicBezTo>
                  <a:lnTo>
                    <a:pt x="225" y="16131"/>
                  </a:lnTo>
                  <a:cubicBezTo>
                    <a:pt x="645" y="13458"/>
                    <a:pt x="1006" y="10776"/>
                    <a:pt x="1350" y="8093"/>
                  </a:cubicBezTo>
                  <a:cubicBezTo>
                    <a:pt x="1521" y="6752"/>
                    <a:pt x="1684" y="5409"/>
                    <a:pt x="1839" y="4065"/>
                  </a:cubicBezTo>
                  <a:cubicBezTo>
                    <a:pt x="1994" y="2721"/>
                    <a:pt x="2134" y="1375"/>
                    <a:pt x="2257" y="29"/>
                  </a:cubicBezTo>
                  <a:lnTo>
                    <a:pt x="2033" y="0"/>
                  </a:ln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 rot="120013">
              <a:off x="5495673" y="1973947"/>
              <a:ext cx="56395" cy="292773"/>
            </a:xfrm>
            <a:custGeom>
              <a:avLst/>
              <a:gdLst/>
              <a:ahLst/>
              <a:cxnLst/>
              <a:rect l="l" t="t" r="r" b="b"/>
              <a:pathLst>
                <a:path w="2256" h="16132" extrusionOk="0">
                  <a:moveTo>
                    <a:pt x="2031" y="0"/>
                  </a:moveTo>
                  <a:cubicBezTo>
                    <a:pt x="1817" y="1336"/>
                    <a:pt x="1618" y="2675"/>
                    <a:pt x="1434" y="4015"/>
                  </a:cubicBezTo>
                  <a:cubicBezTo>
                    <a:pt x="1249" y="5354"/>
                    <a:pt x="1074" y="6695"/>
                    <a:pt x="907" y="8038"/>
                  </a:cubicBezTo>
                  <a:cubicBezTo>
                    <a:pt x="574" y="10722"/>
                    <a:pt x="257" y="13408"/>
                    <a:pt x="0" y="16103"/>
                  </a:cubicBezTo>
                  <a:lnTo>
                    <a:pt x="223" y="16131"/>
                  </a:lnTo>
                  <a:cubicBezTo>
                    <a:pt x="643" y="13458"/>
                    <a:pt x="1004" y="10776"/>
                    <a:pt x="1348" y="8093"/>
                  </a:cubicBezTo>
                  <a:cubicBezTo>
                    <a:pt x="1519" y="6752"/>
                    <a:pt x="1682" y="5409"/>
                    <a:pt x="1837" y="4065"/>
                  </a:cubicBezTo>
                  <a:cubicBezTo>
                    <a:pt x="1992" y="2721"/>
                    <a:pt x="2132" y="1375"/>
                    <a:pt x="2255" y="29"/>
                  </a:cubicBezTo>
                  <a:lnTo>
                    <a:pt x="2031" y="0"/>
                  </a:ln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 rot="120013">
              <a:off x="4788750" y="1886345"/>
              <a:ext cx="56420" cy="292755"/>
            </a:xfrm>
            <a:custGeom>
              <a:avLst/>
              <a:gdLst/>
              <a:ahLst/>
              <a:cxnLst/>
              <a:rect l="l" t="t" r="r" b="b"/>
              <a:pathLst>
                <a:path w="2257" h="16131" extrusionOk="0">
                  <a:moveTo>
                    <a:pt x="2031" y="0"/>
                  </a:moveTo>
                  <a:cubicBezTo>
                    <a:pt x="1817" y="1336"/>
                    <a:pt x="1618" y="2675"/>
                    <a:pt x="1434" y="4015"/>
                  </a:cubicBezTo>
                  <a:cubicBezTo>
                    <a:pt x="1249" y="5355"/>
                    <a:pt x="1074" y="6695"/>
                    <a:pt x="907" y="8038"/>
                  </a:cubicBezTo>
                  <a:cubicBezTo>
                    <a:pt x="574" y="10722"/>
                    <a:pt x="258" y="13409"/>
                    <a:pt x="0" y="16103"/>
                  </a:cubicBezTo>
                  <a:lnTo>
                    <a:pt x="225" y="16131"/>
                  </a:lnTo>
                  <a:cubicBezTo>
                    <a:pt x="643" y="13457"/>
                    <a:pt x="1004" y="10776"/>
                    <a:pt x="1348" y="8093"/>
                  </a:cubicBezTo>
                  <a:cubicBezTo>
                    <a:pt x="1519" y="6752"/>
                    <a:pt x="1683" y="5409"/>
                    <a:pt x="1837" y="4065"/>
                  </a:cubicBezTo>
                  <a:cubicBezTo>
                    <a:pt x="1992" y="2722"/>
                    <a:pt x="2132" y="1375"/>
                    <a:pt x="2257" y="29"/>
                  </a:cubicBezTo>
                  <a:lnTo>
                    <a:pt x="2031" y="0"/>
                  </a:lnTo>
                  <a:close/>
                </a:path>
              </a:pathLst>
            </a:custGeom>
            <a:solidFill>
              <a:srgbClr val="B9A0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2E3037C-FEBF-2438-3062-4714302E9AE1}"/>
              </a:ext>
            </a:extLst>
          </p:cNvPr>
          <p:cNvSpPr/>
          <p:nvPr/>
        </p:nvSpPr>
        <p:spPr>
          <a:xfrm>
            <a:off x="844550" y="3803650"/>
            <a:ext cx="3911600" cy="609600"/>
          </a:xfrm>
          <a:prstGeom prst="rect">
            <a:avLst/>
          </a:prstGeom>
          <a:solidFill>
            <a:srgbClr val="A3BF9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5023" name="Google Shape;5023;p64"/>
          <p:cNvGrpSpPr/>
          <p:nvPr/>
        </p:nvGrpSpPr>
        <p:grpSpPr>
          <a:xfrm rot="689558">
            <a:off x="7187422" y="528293"/>
            <a:ext cx="2712329" cy="2851774"/>
            <a:chOff x="1556275" y="3108600"/>
            <a:chExt cx="1154475" cy="1126375"/>
          </a:xfrm>
        </p:grpSpPr>
        <p:sp>
          <p:nvSpPr>
            <p:cNvPr id="5024" name="Google Shape;5024;p64"/>
            <p:cNvSpPr/>
            <p:nvPr/>
          </p:nvSpPr>
          <p:spPr>
            <a:xfrm>
              <a:off x="1603300" y="3180825"/>
              <a:ext cx="1024025" cy="975350"/>
            </a:xfrm>
            <a:custGeom>
              <a:avLst/>
              <a:gdLst/>
              <a:ahLst/>
              <a:cxnLst/>
              <a:rect l="l" t="t" r="r" b="b"/>
              <a:pathLst>
                <a:path w="40961" h="39014" extrusionOk="0">
                  <a:moveTo>
                    <a:pt x="20481" y="0"/>
                  </a:moveTo>
                  <a:lnTo>
                    <a:pt x="2537" y="12932"/>
                  </a:lnTo>
                  <a:cubicBezTo>
                    <a:pt x="0" y="23646"/>
                    <a:pt x="1588" y="39013"/>
                    <a:pt x="1588" y="39013"/>
                  </a:cubicBezTo>
                  <a:lnTo>
                    <a:pt x="39373" y="39013"/>
                  </a:lnTo>
                  <a:cubicBezTo>
                    <a:pt x="39373" y="39013"/>
                    <a:pt x="40960" y="23646"/>
                    <a:pt x="38424" y="12932"/>
                  </a:cubicBezTo>
                  <a:lnTo>
                    <a:pt x="20481" y="0"/>
                  </a:ln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64"/>
            <p:cNvSpPr/>
            <p:nvPr/>
          </p:nvSpPr>
          <p:spPr>
            <a:xfrm>
              <a:off x="1682950" y="3604225"/>
              <a:ext cx="221425" cy="242100"/>
            </a:xfrm>
            <a:custGeom>
              <a:avLst/>
              <a:gdLst/>
              <a:ahLst/>
              <a:cxnLst/>
              <a:rect l="l" t="t" r="r" b="b"/>
              <a:pathLst>
                <a:path w="8857" h="9684" extrusionOk="0">
                  <a:moveTo>
                    <a:pt x="4121" y="1379"/>
                  </a:moveTo>
                  <a:cubicBezTo>
                    <a:pt x="4128" y="1574"/>
                    <a:pt x="4133" y="1777"/>
                    <a:pt x="4139" y="1978"/>
                  </a:cubicBezTo>
                  <a:cubicBezTo>
                    <a:pt x="3366" y="2007"/>
                    <a:pt x="2709" y="2084"/>
                    <a:pt x="2331" y="2138"/>
                  </a:cubicBezTo>
                  <a:cubicBezTo>
                    <a:pt x="2123" y="2166"/>
                    <a:pt x="1956" y="2340"/>
                    <a:pt x="1923" y="2567"/>
                  </a:cubicBezTo>
                  <a:cubicBezTo>
                    <a:pt x="1839" y="3136"/>
                    <a:pt x="1790" y="3825"/>
                    <a:pt x="1759" y="4504"/>
                  </a:cubicBezTo>
                  <a:cubicBezTo>
                    <a:pt x="1604" y="4500"/>
                    <a:pt x="1475" y="4496"/>
                    <a:pt x="1381" y="4491"/>
                  </a:cubicBezTo>
                  <a:cubicBezTo>
                    <a:pt x="1307" y="4487"/>
                    <a:pt x="1236" y="4483"/>
                    <a:pt x="1164" y="4479"/>
                  </a:cubicBezTo>
                  <a:cubicBezTo>
                    <a:pt x="1171" y="3504"/>
                    <a:pt x="1188" y="2553"/>
                    <a:pt x="1226" y="1923"/>
                  </a:cubicBezTo>
                  <a:cubicBezTo>
                    <a:pt x="1239" y="1726"/>
                    <a:pt x="1376" y="1570"/>
                    <a:pt x="1555" y="1552"/>
                  </a:cubicBezTo>
                  <a:cubicBezTo>
                    <a:pt x="2116" y="1494"/>
                    <a:pt x="3076" y="1408"/>
                    <a:pt x="4121" y="1379"/>
                  </a:cubicBezTo>
                  <a:close/>
                  <a:moveTo>
                    <a:pt x="4863" y="1367"/>
                  </a:moveTo>
                  <a:cubicBezTo>
                    <a:pt x="5782" y="1367"/>
                    <a:pt x="6710" y="1422"/>
                    <a:pt x="7444" y="1585"/>
                  </a:cubicBezTo>
                  <a:cubicBezTo>
                    <a:pt x="7617" y="1623"/>
                    <a:pt x="7741" y="1791"/>
                    <a:pt x="7741" y="1983"/>
                  </a:cubicBezTo>
                  <a:cubicBezTo>
                    <a:pt x="7739" y="2201"/>
                    <a:pt x="7741" y="2472"/>
                    <a:pt x="7744" y="2782"/>
                  </a:cubicBezTo>
                  <a:cubicBezTo>
                    <a:pt x="7748" y="3282"/>
                    <a:pt x="7753" y="3876"/>
                    <a:pt x="7746" y="4500"/>
                  </a:cubicBezTo>
                  <a:cubicBezTo>
                    <a:pt x="7548" y="4508"/>
                    <a:pt x="7342" y="4517"/>
                    <a:pt x="7133" y="4524"/>
                  </a:cubicBezTo>
                  <a:cubicBezTo>
                    <a:pt x="7124" y="3764"/>
                    <a:pt x="7107" y="3047"/>
                    <a:pt x="7095" y="2613"/>
                  </a:cubicBezTo>
                  <a:cubicBezTo>
                    <a:pt x="7090" y="2361"/>
                    <a:pt x="6920" y="2152"/>
                    <a:pt x="6692" y="2114"/>
                  </a:cubicBezTo>
                  <a:cubicBezTo>
                    <a:pt x="6059" y="2005"/>
                    <a:pt x="5400" y="1966"/>
                    <a:pt x="4781" y="1966"/>
                  </a:cubicBezTo>
                  <a:cubicBezTo>
                    <a:pt x="4759" y="1966"/>
                    <a:pt x="4737" y="1966"/>
                    <a:pt x="4715" y="1966"/>
                  </a:cubicBezTo>
                  <a:cubicBezTo>
                    <a:pt x="4724" y="1792"/>
                    <a:pt x="4736" y="1584"/>
                    <a:pt x="4752" y="1369"/>
                  </a:cubicBezTo>
                  <a:cubicBezTo>
                    <a:pt x="4788" y="1367"/>
                    <a:pt x="4825" y="1367"/>
                    <a:pt x="4863" y="1367"/>
                  </a:cubicBezTo>
                  <a:close/>
                  <a:moveTo>
                    <a:pt x="7139" y="5162"/>
                  </a:moveTo>
                  <a:cubicBezTo>
                    <a:pt x="7316" y="5175"/>
                    <a:pt x="7523" y="5190"/>
                    <a:pt x="7732" y="5208"/>
                  </a:cubicBezTo>
                  <a:cubicBezTo>
                    <a:pt x="7708" y="6088"/>
                    <a:pt x="7654" y="6987"/>
                    <a:pt x="7533" y="7736"/>
                  </a:cubicBezTo>
                  <a:lnTo>
                    <a:pt x="7533" y="7737"/>
                  </a:lnTo>
                  <a:cubicBezTo>
                    <a:pt x="7509" y="7896"/>
                    <a:pt x="7247" y="8133"/>
                    <a:pt x="7076" y="8154"/>
                  </a:cubicBezTo>
                  <a:cubicBezTo>
                    <a:pt x="6265" y="8252"/>
                    <a:pt x="5446" y="8308"/>
                    <a:pt x="4630" y="8321"/>
                  </a:cubicBezTo>
                  <a:cubicBezTo>
                    <a:pt x="4624" y="8126"/>
                    <a:pt x="4620" y="7917"/>
                    <a:pt x="4620" y="7705"/>
                  </a:cubicBezTo>
                  <a:cubicBezTo>
                    <a:pt x="5467" y="7670"/>
                    <a:pt x="6252" y="7588"/>
                    <a:pt x="6698" y="7534"/>
                  </a:cubicBezTo>
                  <a:cubicBezTo>
                    <a:pt x="6930" y="7507"/>
                    <a:pt x="7108" y="7300"/>
                    <a:pt x="7119" y="7046"/>
                  </a:cubicBezTo>
                  <a:cubicBezTo>
                    <a:pt x="7142" y="6579"/>
                    <a:pt x="7145" y="5883"/>
                    <a:pt x="7139" y="5162"/>
                  </a:cubicBezTo>
                  <a:close/>
                  <a:moveTo>
                    <a:pt x="1738" y="5052"/>
                  </a:moveTo>
                  <a:lnTo>
                    <a:pt x="1738" y="5052"/>
                  </a:lnTo>
                  <a:cubicBezTo>
                    <a:pt x="1712" y="5876"/>
                    <a:pt x="1714" y="6632"/>
                    <a:pt x="1717" y="7075"/>
                  </a:cubicBezTo>
                  <a:cubicBezTo>
                    <a:pt x="1719" y="7326"/>
                    <a:pt x="1884" y="7538"/>
                    <a:pt x="2109" y="7583"/>
                  </a:cubicBezTo>
                  <a:cubicBezTo>
                    <a:pt x="2606" y="7684"/>
                    <a:pt x="3211" y="7720"/>
                    <a:pt x="3827" y="7720"/>
                  </a:cubicBezTo>
                  <a:cubicBezTo>
                    <a:pt x="3925" y="7720"/>
                    <a:pt x="4022" y="7720"/>
                    <a:pt x="4119" y="7718"/>
                  </a:cubicBezTo>
                  <a:lnTo>
                    <a:pt x="4119" y="7718"/>
                  </a:lnTo>
                  <a:cubicBezTo>
                    <a:pt x="4116" y="7908"/>
                    <a:pt x="4112" y="8065"/>
                    <a:pt x="4107" y="8176"/>
                  </a:cubicBezTo>
                  <a:cubicBezTo>
                    <a:pt x="4105" y="8227"/>
                    <a:pt x="4102" y="8275"/>
                    <a:pt x="4100" y="8322"/>
                  </a:cubicBezTo>
                  <a:cubicBezTo>
                    <a:pt x="3256" y="8314"/>
                    <a:pt x="2346" y="8252"/>
                    <a:pt x="1480" y="8089"/>
                  </a:cubicBezTo>
                  <a:cubicBezTo>
                    <a:pt x="1306" y="8055"/>
                    <a:pt x="1178" y="7891"/>
                    <a:pt x="1175" y="7697"/>
                  </a:cubicBezTo>
                  <a:cubicBezTo>
                    <a:pt x="1170" y="7103"/>
                    <a:pt x="1160" y="6105"/>
                    <a:pt x="1163" y="5065"/>
                  </a:cubicBezTo>
                  <a:cubicBezTo>
                    <a:pt x="1344" y="5058"/>
                    <a:pt x="1538" y="5054"/>
                    <a:pt x="1738" y="5052"/>
                  </a:cubicBezTo>
                  <a:close/>
                  <a:moveTo>
                    <a:pt x="4396" y="1"/>
                  </a:moveTo>
                  <a:cubicBezTo>
                    <a:pt x="4216" y="1"/>
                    <a:pt x="4076" y="262"/>
                    <a:pt x="4088" y="572"/>
                  </a:cubicBezTo>
                  <a:cubicBezTo>
                    <a:pt x="4093" y="650"/>
                    <a:pt x="4095" y="735"/>
                    <a:pt x="4100" y="823"/>
                  </a:cubicBezTo>
                  <a:cubicBezTo>
                    <a:pt x="3041" y="854"/>
                    <a:pt x="2074" y="940"/>
                    <a:pt x="1507" y="999"/>
                  </a:cubicBezTo>
                  <a:cubicBezTo>
                    <a:pt x="1080" y="1043"/>
                    <a:pt x="749" y="1415"/>
                    <a:pt x="720" y="1885"/>
                  </a:cubicBezTo>
                  <a:cubicBezTo>
                    <a:pt x="680" y="2517"/>
                    <a:pt x="664" y="3465"/>
                    <a:pt x="658" y="4438"/>
                  </a:cubicBezTo>
                  <a:lnTo>
                    <a:pt x="554" y="4428"/>
                  </a:lnTo>
                  <a:cubicBezTo>
                    <a:pt x="530" y="4426"/>
                    <a:pt x="507" y="4425"/>
                    <a:pt x="484" y="4425"/>
                  </a:cubicBezTo>
                  <a:cubicBezTo>
                    <a:pt x="221" y="4425"/>
                    <a:pt x="0" y="4574"/>
                    <a:pt x="0" y="4761"/>
                  </a:cubicBezTo>
                  <a:cubicBezTo>
                    <a:pt x="0" y="4951"/>
                    <a:pt x="222" y="5099"/>
                    <a:pt x="488" y="5099"/>
                  </a:cubicBezTo>
                  <a:cubicBezTo>
                    <a:pt x="504" y="5099"/>
                    <a:pt x="521" y="5098"/>
                    <a:pt x="537" y="5097"/>
                  </a:cubicBezTo>
                  <a:lnTo>
                    <a:pt x="655" y="5089"/>
                  </a:lnTo>
                  <a:lnTo>
                    <a:pt x="655" y="5089"/>
                  </a:lnTo>
                  <a:cubicBezTo>
                    <a:pt x="654" y="6124"/>
                    <a:pt x="662" y="7112"/>
                    <a:pt x="668" y="7701"/>
                  </a:cubicBezTo>
                  <a:cubicBezTo>
                    <a:pt x="673" y="8163"/>
                    <a:pt x="979" y="8554"/>
                    <a:pt x="1393" y="8633"/>
                  </a:cubicBezTo>
                  <a:cubicBezTo>
                    <a:pt x="2278" y="8802"/>
                    <a:pt x="3205" y="8865"/>
                    <a:pt x="4064" y="8875"/>
                  </a:cubicBezTo>
                  <a:cubicBezTo>
                    <a:pt x="4060" y="8945"/>
                    <a:pt x="4055" y="9014"/>
                    <a:pt x="4049" y="9077"/>
                  </a:cubicBezTo>
                  <a:cubicBezTo>
                    <a:pt x="4022" y="9398"/>
                    <a:pt x="4167" y="9683"/>
                    <a:pt x="4354" y="9683"/>
                  </a:cubicBezTo>
                  <a:cubicBezTo>
                    <a:pt x="4537" y="9683"/>
                    <a:pt x="4680" y="9410"/>
                    <a:pt x="4662" y="9096"/>
                  </a:cubicBezTo>
                  <a:cubicBezTo>
                    <a:pt x="4658" y="9027"/>
                    <a:pt x="4653" y="8951"/>
                    <a:pt x="4649" y="8873"/>
                  </a:cubicBezTo>
                  <a:cubicBezTo>
                    <a:pt x="5479" y="8859"/>
                    <a:pt x="6308" y="8802"/>
                    <a:pt x="7132" y="8702"/>
                  </a:cubicBezTo>
                  <a:cubicBezTo>
                    <a:pt x="7491" y="8657"/>
                    <a:pt x="7961" y="8267"/>
                    <a:pt x="8032" y="7830"/>
                  </a:cubicBezTo>
                  <a:cubicBezTo>
                    <a:pt x="8154" y="7057"/>
                    <a:pt x="8212" y="6145"/>
                    <a:pt x="8237" y="5250"/>
                  </a:cubicBezTo>
                  <a:lnTo>
                    <a:pt x="8305" y="5256"/>
                  </a:lnTo>
                  <a:cubicBezTo>
                    <a:pt x="8326" y="5258"/>
                    <a:pt x="8348" y="5259"/>
                    <a:pt x="8369" y="5259"/>
                  </a:cubicBezTo>
                  <a:cubicBezTo>
                    <a:pt x="8634" y="5259"/>
                    <a:pt x="8856" y="5110"/>
                    <a:pt x="8856" y="4922"/>
                  </a:cubicBezTo>
                  <a:lnTo>
                    <a:pt x="8856" y="4808"/>
                  </a:lnTo>
                  <a:cubicBezTo>
                    <a:pt x="8857" y="4621"/>
                    <a:pt x="8638" y="4471"/>
                    <a:pt x="8373" y="4471"/>
                  </a:cubicBezTo>
                  <a:cubicBezTo>
                    <a:pt x="8360" y="4471"/>
                    <a:pt x="8347" y="4471"/>
                    <a:pt x="8334" y="4472"/>
                  </a:cubicBezTo>
                  <a:lnTo>
                    <a:pt x="8253" y="4476"/>
                  </a:lnTo>
                  <a:cubicBezTo>
                    <a:pt x="8260" y="3857"/>
                    <a:pt x="8254" y="3272"/>
                    <a:pt x="8251" y="2776"/>
                  </a:cubicBezTo>
                  <a:cubicBezTo>
                    <a:pt x="8248" y="2470"/>
                    <a:pt x="8245" y="2203"/>
                    <a:pt x="8247" y="1987"/>
                  </a:cubicBezTo>
                  <a:cubicBezTo>
                    <a:pt x="8250" y="1531"/>
                    <a:pt x="7954" y="1133"/>
                    <a:pt x="7544" y="1041"/>
                  </a:cubicBezTo>
                  <a:cubicBezTo>
                    <a:pt x="6777" y="871"/>
                    <a:pt x="5811" y="813"/>
                    <a:pt x="4860" y="813"/>
                  </a:cubicBezTo>
                  <a:cubicBezTo>
                    <a:pt x="4837" y="813"/>
                    <a:pt x="4814" y="813"/>
                    <a:pt x="4791" y="814"/>
                  </a:cubicBezTo>
                  <a:cubicBezTo>
                    <a:pt x="4797" y="740"/>
                    <a:pt x="4802" y="670"/>
                    <a:pt x="4807" y="603"/>
                  </a:cubicBezTo>
                  <a:cubicBezTo>
                    <a:pt x="4832" y="284"/>
                    <a:pt x="4689" y="1"/>
                    <a:pt x="4502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64"/>
            <p:cNvSpPr/>
            <p:nvPr/>
          </p:nvSpPr>
          <p:spPr>
            <a:xfrm>
              <a:off x="2336000" y="3604225"/>
              <a:ext cx="221450" cy="242100"/>
            </a:xfrm>
            <a:custGeom>
              <a:avLst/>
              <a:gdLst/>
              <a:ahLst/>
              <a:cxnLst/>
              <a:rect l="l" t="t" r="r" b="b"/>
              <a:pathLst>
                <a:path w="8858" h="9684" extrusionOk="0">
                  <a:moveTo>
                    <a:pt x="4121" y="1379"/>
                  </a:moveTo>
                  <a:cubicBezTo>
                    <a:pt x="4128" y="1574"/>
                    <a:pt x="4135" y="1777"/>
                    <a:pt x="4139" y="1978"/>
                  </a:cubicBezTo>
                  <a:cubicBezTo>
                    <a:pt x="3366" y="2007"/>
                    <a:pt x="2708" y="2084"/>
                    <a:pt x="2330" y="2138"/>
                  </a:cubicBezTo>
                  <a:cubicBezTo>
                    <a:pt x="2122" y="2166"/>
                    <a:pt x="1956" y="2340"/>
                    <a:pt x="1922" y="2567"/>
                  </a:cubicBezTo>
                  <a:cubicBezTo>
                    <a:pt x="1839" y="3136"/>
                    <a:pt x="1789" y="3825"/>
                    <a:pt x="1759" y="4504"/>
                  </a:cubicBezTo>
                  <a:cubicBezTo>
                    <a:pt x="1605" y="4500"/>
                    <a:pt x="1474" y="4496"/>
                    <a:pt x="1381" y="4491"/>
                  </a:cubicBezTo>
                  <a:cubicBezTo>
                    <a:pt x="1307" y="4487"/>
                    <a:pt x="1235" y="4483"/>
                    <a:pt x="1165" y="4479"/>
                  </a:cubicBezTo>
                  <a:cubicBezTo>
                    <a:pt x="1172" y="3504"/>
                    <a:pt x="1189" y="2553"/>
                    <a:pt x="1226" y="1923"/>
                  </a:cubicBezTo>
                  <a:cubicBezTo>
                    <a:pt x="1239" y="1726"/>
                    <a:pt x="1377" y="1570"/>
                    <a:pt x="1555" y="1552"/>
                  </a:cubicBezTo>
                  <a:cubicBezTo>
                    <a:pt x="2116" y="1494"/>
                    <a:pt x="3077" y="1408"/>
                    <a:pt x="4121" y="1379"/>
                  </a:cubicBezTo>
                  <a:close/>
                  <a:moveTo>
                    <a:pt x="4863" y="1367"/>
                  </a:moveTo>
                  <a:cubicBezTo>
                    <a:pt x="5783" y="1367"/>
                    <a:pt x="6711" y="1422"/>
                    <a:pt x="7445" y="1585"/>
                  </a:cubicBezTo>
                  <a:cubicBezTo>
                    <a:pt x="7618" y="1623"/>
                    <a:pt x="7743" y="1791"/>
                    <a:pt x="7741" y="1983"/>
                  </a:cubicBezTo>
                  <a:cubicBezTo>
                    <a:pt x="7740" y="2201"/>
                    <a:pt x="7743" y="2472"/>
                    <a:pt x="7744" y="2782"/>
                  </a:cubicBezTo>
                  <a:cubicBezTo>
                    <a:pt x="7748" y="3282"/>
                    <a:pt x="7754" y="3876"/>
                    <a:pt x="7747" y="4500"/>
                  </a:cubicBezTo>
                  <a:cubicBezTo>
                    <a:pt x="7549" y="4508"/>
                    <a:pt x="7342" y="4517"/>
                    <a:pt x="7134" y="4524"/>
                  </a:cubicBezTo>
                  <a:cubicBezTo>
                    <a:pt x="7124" y="3764"/>
                    <a:pt x="7107" y="3047"/>
                    <a:pt x="7096" y="2613"/>
                  </a:cubicBezTo>
                  <a:cubicBezTo>
                    <a:pt x="7090" y="2361"/>
                    <a:pt x="6920" y="2152"/>
                    <a:pt x="6692" y="2114"/>
                  </a:cubicBezTo>
                  <a:cubicBezTo>
                    <a:pt x="6061" y="2005"/>
                    <a:pt x="5401" y="1966"/>
                    <a:pt x="4781" y="1966"/>
                  </a:cubicBezTo>
                  <a:cubicBezTo>
                    <a:pt x="4759" y="1966"/>
                    <a:pt x="4738" y="1966"/>
                    <a:pt x="4716" y="1966"/>
                  </a:cubicBezTo>
                  <a:cubicBezTo>
                    <a:pt x="4724" y="1792"/>
                    <a:pt x="4737" y="1584"/>
                    <a:pt x="4752" y="1369"/>
                  </a:cubicBezTo>
                  <a:cubicBezTo>
                    <a:pt x="4789" y="1367"/>
                    <a:pt x="4827" y="1367"/>
                    <a:pt x="4863" y="1367"/>
                  </a:cubicBezTo>
                  <a:close/>
                  <a:moveTo>
                    <a:pt x="7141" y="5162"/>
                  </a:moveTo>
                  <a:lnTo>
                    <a:pt x="7141" y="5162"/>
                  </a:lnTo>
                  <a:cubicBezTo>
                    <a:pt x="7318" y="5175"/>
                    <a:pt x="7523" y="5190"/>
                    <a:pt x="7733" y="5208"/>
                  </a:cubicBezTo>
                  <a:cubicBezTo>
                    <a:pt x="7709" y="6088"/>
                    <a:pt x="7654" y="6987"/>
                    <a:pt x="7533" y="7736"/>
                  </a:cubicBezTo>
                  <a:lnTo>
                    <a:pt x="7535" y="7737"/>
                  </a:lnTo>
                  <a:cubicBezTo>
                    <a:pt x="7509" y="7896"/>
                    <a:pt x="7248" y="8133"/>
                    <a:pt x="7078" y="8154"/>
                  </a:cubicBezTo>
                  <a:cubicBezTo>
                    <a:pt x="6265" y="8252"/>
                    <a:pt x="5448" y="8308"/>
                    <a:pt x="4630" y="8321"/>
                  </a:cubicBezTo>
                  <a:cubicBezTo>
                    <a:pt x="4624" y="8126"/>
                    <a:pt x="4620" y="7917"/>
                    <a:pt x="4622" y="7705"/>
                  </a:cubicBezTo>
                  <a:cubicBezTo>
                    <a:pt x="5469" y="7670"/>
                    <a:pt x="6252" y="7588"/>
                    <a:pt x="6700" y="7534"/>
                  </a:cubicBezTo>
                  <a:cubicBezTo>
                    <a:pt x="6930" y="7507"/>
                    <a:pt x="7110" y="7300"/>
                    <a:pt x="7121" y="7046"/>
                  </a:cubicBezTo>
                  <a:cubicBezTo>
                    <a:pt x="7142" y="6579"/>
                    <a:pt x="7147" y="5883"/>
                    <a:pt x="7141" y="5162"/>
                  </a:cubicBezTo>
                  <a:close/>
                  <a:moveTo>
                    <a:pt x="1738" y="5052"/>
                  </a:moveTo>
                  <a:cubicBezTo>
                    <a:pt x="1713" y="5876"/>
                    <a:pt x="1714" y="6632"/>
                    <a:pt x="1719" y="7075"/>
                  </a:cubicBezTo>
                  <a:cubicBezTo>
                    <a:pt x="1720" y="7326"/>
                    <a:pt x="1884" y="7538"/>
                    <a:pt x="2109" y="7583"/>
                  </a:cubicBezTo>
                  <a:cubicBezTo>
                    <a:pt x="2606" y="7684"/>
                    <a:pt x="3213" y="7720"/>
                    <a:pt x="3828" y="7720"/>
                  </a:cubicBezTo>
                  <a:cubicBezTo>
                    <a:pt x="3925" y="7720"/>
                    <a:pt x="4023" y="7720"/>
                    <a:pt x="4120" y="7718"/>
                  </a:cubicBezTo>
                  <a:lnTo>
                    <a:pt x="4120" y="7718"/>
                  </a:lnTo>
                  <a:cubicBezTo>
                    <a:pt x="4117" y="7908"/>
                    <a:pt x="4113" y="8065"/>
                    <a:pt x="4107" y="8176"/>
                  </a:cubicBezTo>
                  <a:cubicBezTo>
                    <a:pt x="4106" y="8227"/>
                    <a:pt x="4103" y="8275"/>
                    <a:pt x="4100" y="8322"/>
                  </a:cubicBezTo>
                  <a:cubicBezTo>
                    <a:pt x="3257" y="8314"/>
                    <a:pt x="2347" y="8252"/>
                    <a:pt x="1481" y="8089"/>
                  </a:cubicBezTo>
                  <a:cubicBezTo>
                    <a:pt x="1307" y="8055"/>
                    <a:pt x="1179" y="7891"/>
                    <a:pt x="1176" y="7697"/>
                  </a:cubicBezTo>
                  <a:cubicBezTo>
                    <a:pt x="1170" y="7103"/>
                    <a:pt x="1162" y="6105"/>
                    <a:pt x="1163" y="5065"/>
                  </a:cubicBezTo>
                  <a:cubicBezTo>
                    <a:pt x="1345" y="5058"/>
                    <a:pt x="1539" y="5054"/>
                    <a:pt x="1738" y="5052"/>
                  </a:cubicBezTo>
                  <a:close/>
                  <a:moveTo>
                    <a:pt x="4397" y="1"/>
                  </a:moveTo>
                  <a:cubicBezTo>
                    <a:pt x="4217" y="1"/>
                    <a:pt x="4076" y="262"/>
                    <a:pt x="4089" y="572"/>
                  </a:cubicBezTo>
                  <a:cubicBezTo>
                    <a:pt x="4092" y="650"/>
                    <a:pt x="4096" y="735"/>
                    <a:pt x="4100" y="823"/>
                  </a:cubicBezTo>
                  <a:cubicBezTo>
                    <a:pt x="3041" y="854"/>
                    <a:pt x="2074" y="940"/>
                    <a:pt x="1508" y="999"/>
                  </a:cubicBezTo>
                  <a:cubicBezTo>
                    <a:pt x="1080" y="1043"/>
                    <a:pt x="750" y="1415"/>
                    <a:pt x="720" y="1885"/>
                  </a:cubicBezTo>
                  <a:cubicBezTo>
                    <a:pt x="681" y="2517"/>
                    <a:pt x="664" y="3465"/>
                    <a:pt x="658" y="4438"/>
                  </a:cubicBezTo>
                  <a:lnTo>
                    <a:pt x="554" y="4428"/>
                  </a:lnTo>
                  <a:cubicBezTo>
                    <a:pt x="531" y="4426"/>
                    <a:pt x="507" y="4425"/>
                    <a:pt x="484" y="4425"/>
                  </a:cubicBezTo>
                  <a:cubicBezTo>
                    <a:pt x="221" y="4425"/>
                    <a:pt x="1" y="4574"/>
                    <a:pt x="1" y="4761"/>
                  </a:cubicBezTo>
                  <a:cubicBezTo>
                    <a:pt x="1" y="4951"/>
                    <a:pt x="223" y="5099"/>
                    <a:pt x="488" y="5099"/>
                  </a:cubicBezTo>
                  <a:cubicBezTo>
                    <a:pt x="505" y="5099"/>
                    <a:pt x="521" y="5098"/>
                    <a:pt x="538" y="5097"/>
                  </a:cubicBezTo>
                  <a:lnTo>
                    <a:pt x="656" y="5089"/>
                  </a:lnTo>
                  <a:lnTo>
                    <a:pt x="656" y="5089"/>
                  </a:lnTo>
                  <a:cubicBezTo>
                    <a:pt x="654" y="6124"/>
                    <a:pt x="663" y="7112"/>
                    <a:pt x="668" y="7701"/>
                  </a:cubicBezTo>
                  <a:cubicBezTo>
                    <a:pt x="674" y="8163"/>
                    <a:pt x="979" y="8554"/>
                    <a:pt x="1394" y="8633"/>
                  </a:cubicBezTo>
                  <a:cubicBezTo>
                    <a:pt x="2278" y="8802"/>
                    <a:pt x="3206" y="8865"/>
                    <a:pt x="4065" y="8875"/>
                  </a:cubicBezTo>
                  <a:cubicBezTo>
                    <a:pt x="4061" y="8945"/>
                    <a:pt x="4055" y="9014"/>
                    <a:pt x="4049" y="9077"/>
                  </a:cubicBezTo>
                  <a:cubicBezTo>
                    <a:pt x="4023" y="9398"/>
                    <a:pt x="4168" y="9683"/>
                    <a:pt x="4355" y="9683"/>
                  </a:cubicBezTo>
                  <a:cubicBezTo>
                    <a:pt x="4537" y="9683"/>
                    <a:pt x="4681" y="9410"/>
                    <a:pt x="4661" y="9096"/>
                  </a:cubicBezTo>
                  <a:cubicBezTo>
                    <a:pt x="4658" y="9027"/>
                    <a:pt x="4654" y="8951"/>
                    <a:pt x="4650" y="8873"/>
                  </a:cubicBezTo>
                  <a:cubicBezTo>
                    <a:pt x="5479" y="8859"/>
                    <a:pt x="6309" y="8802"/>
                    <a:pt x="7133" y="8702"/>
                  </a:cubicBezTo>
                  <a:cubicBezTo>
                    <a:pt x="7491" y="8657"/>
                    <a:pt x="7962" y="8267"/>
                    <a:pt x="8032" y="7830"/>
                  </a:cubicBezTo>
                  <a:cubicBezTo>
                    <a:pt x="8155" y="7057"/>
                    <a:pt x="8212" y="6145"/>
                    <a:pt x="8238" y="5250"/>
                  </a:cubicBezTo>
                  <a:lnTo>
                    <a:pt x="8305" y="5256"/>
                  </a:lnTo>
                  <a:cubicBezTo>
                    <a:pt x="8327" y="5258"/>
                    <a:pt x="8348" y="5259"/>
                    <a:pt x="8370" y="5259"/>
                  </a:cubicBezTo>
                  <a:cubicBezTo>
                    <a:pt x="8635" y="5259"/>
                    <a:pt x="8856" y="5110"/>
                    <a:pt x="8856" y="4922"/>
                  </a:cubicBezTo>
                  <a:lnTo>
                    <a:pt x="8856" y="4808"/>
                  </a:lnTo>
                  <a:cubicBezTo>
                    <a:pt x="8857" y="4621"/>
                    <a:pt x="8639" y="4471"/>
                    <a:pt x="8373" y="4471"/>
                  </a:cubicBezTo>
                  <a:cubicBezTo>
                    <a:pt x="8360" y="4471"/>
                    <a:pt x="8348" y="4471"/>
                    <a:pt x="8335" y="4472"/>
                  </a:cubicBezTo>
                  <a:lnTo>
                    <a:pt x="8253" y="4476"/>
                  </a:lnTo>
                  <a:cubicBezTo>
                    <a:pt x="8260" y="3857"/>
                    <a:pt x="8256" y="3272"/>
                    <a:pt x="8252" y="2776"/>
                  </a:cubicBezTo>
                  <a:cubicBezTo>
                    <a:pt x="8249" y="2470"/>
                    <a:pt x="8247" y="2203"/>
                    <a:pt x="8247" y="1987"/>
                  </a:cubicBezTo>
                  <a:cubicBezTo>
                    <a:pt x="8250" y="1531"/>
                    <a:pt x="7955" y="1133"/>
                    <a:pt x="7544" y="1041"/>
                  </a:cubicBezTo>
                  <a:cubicBezTo>
                    <a:pt x="6777" y="871"/>
                    <a:pt x="5813" y="813"/>
                    <a:pt x="4861" y="813"/>
                  </a:cubicBezTo>
                  <a:cubicBezTo>
                    <a:pt x="4838" y="813"/>
                    <a:pt x="4815" y="813"/>
                    <a:pt x="4792" y="814"/>
                  </a:cubicBezTo>
                  <a:cubicBezTo>
                    <a:pt x="4797" y="740"/>
                    <a:pt x="4803" y="670"/>
                    <a:pt x="4807" y="603"/>
                  </a:cubicBezTo>
                  <a:cubicBezTo>
                    <a:pt x="4833" y="284"/>
                    <a:pt x="4689" y="1"/>
                    <a:pt x="4502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64"/>
            <p:cNvSpPr/>
            <p:nvPr/>
          </p:nvSpPr>
          <p:spPr>
            <a:xfrm>
              <a:off x="1875025" y="3471900"/>
              <a:ext cx="88050" cy="86975"/>
            </a:xfrm>
            <a:custGeom>
              <a:avLst/>
              <a:gdLst/>
              <a:ahLst/>
              <a:cxnLst/>
              <a:rect l="l" t="t" r="r" b="b"/>
              <a:pathLst>
                <a:path w="3522" h="3479" extrusionOk="0">
                  <a:moveTo>
                    <a:pt x="2707" y="369"/>
                  </a:moveTo>
                  <a:cubicBezTo>
                    <a:pt x="2748" y="369"/>
                    <a:pt x="2798" y="381"/>
                    <a:pt x="2860" y="420"/>
                  </a:cubicBezTo>
                  <a:cubicBezTo>
                    <a:pt x="3068" y="553"/>
                    <a:pt x="3124" y="806"/>
                    <a:pt x="3137" y="996"/>
                  </a:cubicBezTo>
                  <a:cubicBezTo>
                    <a:pt x="3170" y="1550"/>
                    <a:pt x="2854" y="2406"/>
                    <a:pt x="2072" y="3071"/>
                  </a:cubicBezTo>
                  <a:cubicBezTo>
                    <a:pt x="2044" y="3096"/>
                    <a:pt x="2012" y="3108"/>
                    <a:pt x="1980" y="3108"/>
                  </a:cubicBezTo>
                  <a:cubicBezTo>
                    <a:pt x="1942" y="3108"/>
                    <a:pt x="1904" y="3090"/>
                    <a:pt x="1871" y="3056"/>
                  </a:cubicBezTo>
                  <a:cubicBezTo>
                    <a:pt x="1521" y="2689"/>
                    <a:pt x="420" y="1432"/>
                    <a:pt x="952" y="691"/>
                  </a:cubicBezTo>
                  <a:cubicBezTo>
                    <a:pt x="1092" y="494"/>
                    <a:pt x="1204" y="470"/>
                    <a:pt x="1261" y="470"/>
                  </a:cubicBezTo>
                  <a:cubicBezTo>
                    <a:pt x="1270" y="470"/>
                    <a:pt x="1278" y="472"/>
                    <a:pt x="1287" y="472"/>
                  </a:cubicBezTo>
                  <a:cubicBezTo>
                    <a:pt x="1541" y="496"/>
                    <a:pt x="1804" y="920"/>
                    <a:pt x="1877" y="1068"/>
                  </a:cubicBezTo>
                  <a:cubicBezTo>
                    <a:pt x="1903" y="1126"/>
                    <a:pt x="1962" y="1164"/>
                    <a:pt x="2026" y="1164"/>
                  </a:cubicBezTo>
                  <a:cubicBezTo>
                    <a:pt x="2030" y="1164"/>
                    <a:pt x="2034" y="1164"/>
                    <a:pt x="2039" y="1163"/>
                  </a:cubicBezTo>
                  <a:cubicBezTo>
                    <a:pt x="2109" y="1156"/>
                    <a:pt x="2167" y="1107"/>
                    <a:pt x="2185" y="1040"/>
                  </a:cubicBezTo>
                  <a:cubicBezTo>
                    <a:pt x="2230" y="899"/>
                    <a:pt x="2407" y="475"/>
                    <a:pt x="2628" y="385"/>
                  </a:cubicBezTo>
                  <a:cubicBezTo>
                    <a:pt x="2648" y="376"/>
                    <a:pt x="2675" y="369"/>
                    <a:pt x="2707" y="369"/>
                  </a:cubicBezTo>
                  <a:close/>
                  <a:moveTo>
                    <a:pt x="2708" y="1"/>
                  </a:moveTo>
                  <a:cubicBezTo>
                    <a:pt x="2641" y="1"/>
                    <a:pt x="2574" y="14"/>
                    <a:pt x="2510" y="40"/>
                  </a:cubicBezTo>
                  <a:cubicBezTo>
                    <a:pt x="2273" y="136"/>
                    <a:pt x="2103" y="389"/>
                    <a:pt x="1998" y="600"/>
                  </a:cubicBezTo>
                  <a:cubicBezTo>
                    <a:pt x="1846" y="386"/>
                    <a:pt x="1607" y="133"/>
                    <a:pt x="1316" y="105"/>
                  </a:cubicBezTo>
                  <a:cubicBezTo>
                    <a:pt x="1298" y="103"/>
                    <a:pt x="1280" y="102"/>
                    <a:pt x="1262" y="102"/>
                  </a:cubicBezTo>
                  <a:cubicBezTo>
                    <a:pt x="1052" y="102"/>
                    <a:pt x="857" y="224"/>
                    <a:pt x="685" y="463"/>
                  </a:cubicBezTo>
                  <a:cubicBezTo>
                    <a:pt x="0" y="1421"/>
                    <a:pt x="1122" y="2782"/>
                    <a:pt x="1637" y="3323"/>
                  </a:cubicBezTo>
                  <a:cubicBezTo>
                    <a:pt x="1735" y="3426"/>
                    <a:pt x="1857" y="3479"/>
                    <a:pt x="1980" y="3479"/>
                  </a:cubicBezTo>
                  <a:cubicBezTo>
                    <a:pt x="2091" y="3478"/>
                    <a:pt x="2198" y="3437"/>
                    <a:pt x="2280" y="3364"/>
                  </a:cubicBezTo>
                  <a:cubicBezTo>
                    <a:pt x="3054" y="2706"/>
                    <a:pt x="3522" y="1767"/>
                    <a:pt x="3473" y="972"/>
                  </a:cubicBezTo>
                  <a:cubicBezTo>
                    <a:pt x="3449" y="577"/>
                    <a:pt x="3291" y="269"/>
                    <a:pt x="3030" y="102"/>
                  </a:cubicBezTo>
                  <a:cubicBezTo>
                    <a:pt x="2924" y="34"/>
                    <a:pt x="2815" y="1"/>
                    <a:pt x="2708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64"/>
            <p:cNvSpPr/>
            <p:nvPr/>
          </p:nvSpPr>
          <p:spPr>
            <a:xfrm>
              <a:off x="2265325" y="3474450"/>
              <a:ext cx="91225" cy="84425"/>
            </a:xfrm>
            <a:custGeom>
              <a:avLst/>
              <a:gdLst/>
              <a:ahLst/>
              <a:cxnLst/>
              <a:rect l="l" t="t" r="r" b="b"/>
              <a:pathLst>
                <a:path w="3649" h="3377" extrusionOk="0">
                  <a:moveTo>
                    <a:pt x="1260" y="368"/>
                  </a:moveTo>
                  <a:cubicBezTo>
                    <a:pt x="1268" y="368"/>
                    <a:pt x="1278" y="370"/>
                    <a:pt x="1287" y="370"/>
                  </a:cubicBezTo>
                  <a:cubicBezTo>
                    <a:pt x="1541" y="394"/>
                    <a:pt x="1804" y="818"/>
                    <a:pt x="1877" y="966"/>
                  </a:cubicBezTo>
                  <a:cubicBezTo>
                    <a:pt x="1901" y="1019"/>
                    <a:pt x="1952" y="1056"/>
                    <a:pt x="2011" y="1061"/>
                  </a:cubicBezTo>
                  <a:cubicBezTo>
                    <a:pt x="2015" y="1062"/>
                    <a:pt x="2019" y="1062"/>
                    <a:pt x="2023" y="1062"/>
                  </a:cubicBezTo>
                  <a:cubicBezTo>
                    <a:pt x="2076" y="1062"/>
                    <a:pt x="2127" y="1036"/>
                    <a:pt x="2158" y="991"/>
                  </a:cubicBezTo>
                  <a:cubicBezTo>
                    <a:pt x="2248" y="866"/>
                    <a:pt x="2541" y="534"/>
                    <a:pt x="2806" y="509"/>
                  </a:cubicBezTo>
                  <a:cubicBezTo>
                    <a:pt x="2816" y="508"/>
                    <a:pt x="2826" y="508"/>
                    <a:pt x="2836" y="508"/>
                  </a:cubicBezTo>
                  <a:cubicBezTo>
                    <a:pt x="2917" y="508"/>
                    <a:pt x="2988" y="539"/>
                    <a:pt x="3057" y="606"/>
                  </a:cubicBezTo>
                  <a:cubicBezTo>
                    <a:pt x="3228" y="773"/>
                    <a:pt x="3307" y="962"/>
                    <a:pt x="3300" y="1184"/>
                  </a:cubicBezTo>
                  <a:cubicBezTo>
                    <a:pt x="3284" y="1674"/>
                    <a:pt x="2849" y="2308"/>
                    <a:pt x="2073" y="2969"/>
                  </a:cubicBezTo>
                  <a:cubicBezTo>
                    <a:pt x="2044" y="2994"/>
                    <a:pt x="2012" y="3006"/>
                    <a:pt x="1980" y="3006"/>
                  </a:cubicBezTo>
                  <a:cubicBezTo>
                    <a:pt x="1941" y="3006"/>
                    <a:pt x="1903" y="2988"/>
                    <a:pt x="1870" y="2954"/>
                  </a:cubicBezTo>
                  <a:cubicBezTo>
                    <a:pt x="1521" y="2587"/>
                    <a:pt x="421" y="1330"/>
                    <a:pt x="951" y="589"/>
                  </a:cubicBezTo>
                  <a:cubicBezTo>
                    <a:pt x="1091" y="392"/>
                    <a:pt x="1204" y="368"/>
                    <a:pt x="1260" y="368"/>
                  </a:cubicBezTo>
                  <a:close/>
                  <a:moveTo>
                    <a:pt x="1262" y="0"/>
                  </a:moveTo>
                  <a:cubicBezTo>
                    <a:pt x="1051" y="0"/>
                    <a:pt x="857" y="122"/>
                    <a:pt x="685" y="361"/>
                  </a:cubicBezTo>
                  <a:cubicBezTo>
                    <a:pt x="0" y="1319"/>
                    <a:pt x="1122" y="2680"/>
                    <a:pt x="1637" y="3221"/>
                  </a:cubicBezTo>
                  <a:cubicBezTo>
                    <a:pt x="1735" y="3324"/>
                    <a:pt x="1857" y="3377"/>
                    <a:pt x="1980" y="3377"/>
                  </a:cubicBezTo>
                  <a:cubicBezTo>
                    <a:pt x="2091" y="3376"/>
                    <a:pt x="2198" y="3335"/>
                    <a:pt x="2281" y="3262"/>
                  </a:cubicBezTo>
                  <a:cubicBezTo>
                    <a:pt x="3149" y="2522"/>
                    <a:pt x="3619" y="1808"/>
                    <a:pt x="3637" y="1198"/>
                  </a:cubicBezTo>
                  <a:cubicBezTo>
                    <a:pt x="3649" y="863"/>
                    <a:pt x="3529" y="572"/>
                    <a:pt x="3282" y="332"/>
                  </a:cubicBezTo>
                  <a:cubicBezTo>
                    <a:pt x="3152" y="205"/>
                    <a:pt x="2998" y="139"/>
                    <a:pt x="2833" y="139"/>
                  </a:cubicBezTo>
                  <a:cubicBezTo>
                    <a:pt x="2814" y="139"/>
                    <a:pt x="2795" y="140"/>
                    <a:pt x="2776" y="142"/>
                  </a:cubicBezTo>
                  <a:cubicBezTo>
                    <a:pt x="2479" y="172"/>
                    <a:pt x="2212" y="402"/>
                    <a:pt x="2050" y="575"/>
                  </a:cubicBezTo>
                  <a:cubicBezTo>
                    <a:pt x="1904" y="350"/>
                    <a:pt x="1642" y="34"/>
                    <a:pt x="1316" y="3"/>
                  </a:cubicBezTo>
                  <a:cubicBezTo>
                    <a:pt x="1298" y="1"/>
                    <a:pt x="1280" y="0"/>
                    <a:pt x="1262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64"/>
            <p:cNvSpPr/>
            <p:nvPr/>
          </p:nvSpPr>
          <p:spPr>
            <a:xfrm>
              <a:off x="2048225" y="3354225"/>
              <a:ext cx="134150" cy="150775"/>
            </a:xfrm>
            <a:custGeom>
              <a:avLst/>
              <a:gdLst/>
              <a:ahLst/>
              <a:cxnLst/>
              <a:rect l="l" t="t" r="r" b="b"/>
              <a:pathLst>
                <a:path w="5366" h="6031" extrusionOk="0">
                  <a:moveTo>
                    <a:pt x="2764" y="1661"/>
                  </a:moveTo>
                  <a:cubicBezTo>
                    <a:pt x="2853" y="1661"/>
                    <a:pt x="2941" y="1667"/>
                    <a:pt x="3030" y="1678"/>
                  </a:cubicBezTo>
                  <a:cubicBezTo>
                    <a:pt x="3083" y="1685"/>
                    <a:pt x="3137" y="1698"/>
                    <a:pt x="3187" y="1715"/>
                  </a:cubicBezTo>
                  <a:lnTo>
                    <a:pt x="3203" y="1719"/>
                  </a:lnTo>
                  <a:cubicBezTo>
                    <a:pt x="3251" y="1736"/>
                    <a:pt x="3297" y="1758"/>
                    <a:pt x="3341" y="1784"/>
                  </a:cubicBezTo>
                  <a:cubicBezTo>
                    <a:pt x="3453" y="1852"/>
                    <a:pt x="3549" y="1948"/>
                    <a:pt x="3618" y="2061"/>
                  </a:cubicBezTo>
                  <a:cubicBezTo>
                    <a:pt x="3641" y="2099"/>
                    <a:pt x="3664" y="2139"/>
                    <a:pt x="3682" y="2180"/>
                  </a:cubicBezTo>
                  <a:lnTo>
                    <a:pt x="3686" y="2187"/>
                  </a:lnTo>
                  <a:cubicBezTo>
                    <a:pt x="3723" y="2267"/>
                    <a:pt x="3753" y="2350"/>
                    <a:pt x="3775" y="2435"/>
                  </a:cubicBezTo>
                  <a:lnTo>
                    <a:pt x="3776" y="2439"/>
                  </a:lnTo>
                  <a:cubicBezTo>
                    <a:pt x="3788" y="2481"/>
                    <a:pt x="3796" y="2520"/>
                    <a:pt x="3805" y="2558"/>
                  </a:cubicBezTo>
                  <a:cubicBezTo>
                    <a:pt x="3812" y="2598"/>
                    <a:pt x="3819" y="2638"/>
                    <a:pt x="3824" y="2674"/>
                  </a:cubicBezTo>
                  <a:cubicBezTo>
                    <a:pt x="3833" y="2734"/>
                    <a:pt x="3837" y="2794"/>
                    <a:pt x="3840" y="2853"/>
                  </a:cubicBezTo>
                  <a:cubicBezTo>
                    <a:pt x="3847" y="2966"/>
                    <a:pt x="3844" y="3077"/>
                    <a:pt x="3833" y="3188"/>
                  </a:cubicBezTo>
                  <a:cubicBezTo>
                    <a:pt x="3827" y="3239"/>
                    <a:pt x="3820" y="3288"/>
                    <a:pt x="3812" y="3337"/>
                  </a:cubicBezTo>
                  <a:lnTo>
                    <a:pt x="3809" y="3354"/>
                  </a:lnTo>
                  <a:cubicBezTo>
                    <a:pt x="3782" y="3497"/>
                    <a:pt x="3737" y="3637"/>
                    <a:pt x="3677" y="3769"/>
                  </a:cubicBezTo>
                  <a:cubicBezTo>
                    <a:pt x="3585" y="3960"/>
                    <a:pt x="3462" y="4109"/>
                    <a:pt x="3312" y="4188"/>
                  </a:cubicBezTo>
                  <a:cubicBezTo>
                    <a:pt x="3305" y="4192"/>
                    <a:pt x="3298" y="4197"/>
                    <a:pt x="3290" y="4200"/>
                  </a:cubicBezTo>
                  <a:cubicBezTo>
                    <a:pt x="3235" y="4227"/>
                    <a:pt x="3180" y="4248"/>
                    <a:pt x="3127" y="4268"/>
                  </a:cubicBezTo>
                  <a:cubicBezTo>
                    <a:pt x="3103" y="4276"/>
                    <a:pt x="3081" y="4285"/>
                    <a:pt x="3058" y="4292"/>
                  </a:cubicBezTo>
                  <a:cubicBezTo>
                    <a:pt x="3030" y="4300"/>
                    <a:pt x="3003" y="4307"/>
                    <a:pt x="2976" y="4314"/>
                  </a:cubicBezTo>
                  <a:cubicBezTo>
                    <a:pt x="2908" y="4332"/>
                    <a:pt x="2839" y="4347"/>
                    <a:pt x="2770" y="4356"/>
                  </a:cubicBezTo>
                  <a:cubicBezTo>
                    <a:pt x="2713" y="4363"/>
                    <a:pt x="2657" y="4367"/>
                    <a:pt x="2600" y="4367"/>
                  </a:cubicBezTo>
                  <a:cubicBezTo>
                    <a:pt x="2523" y="4367"/>
                    <a:pt x="2446" y="4360"/>
                    <a:pt x="2369" y="4347"/>
                  </a:cubicBezTo>
                  <a:cubicBezTo>
                    <a:pt x="2354" y="4344"/>
                    <a:pt x="2340" y="4339"/>
                    <a:pt x="2326" y="4335"/>
                  </a:cubicBezTo>
                  <a:cubicBezTo>
                    <a:pt x="2290" y="4328"/>
                    <a:pt x="2255" y="4318"/>
                    <a:pt x="2220" y="4307"/>
                  </a:cubicBezTo>
                  <a:cubicBezTo>
                    <a:pt x="2202" y="4300"/>
                    <a:pt x="2185" y="4293"/>
                    <a:pt x="2165" y="4286"/>
                  </a:cubicBezTo>
                  <a:cubicBezTo>
                    <a:pt x="2134" y="4273"/>
                    <a:pt x="2103" y="4259"/>
                    <a:pt x="2073" y="4244"/>
                  </a:cubicBezTo>
                  <a:cubicBezTo>
                    <a:pt x="2057" y="4237"/>
                    <a:pt x="2043" y="4228"/>
                    <a:pt x="2028" y="4221"/>
                  </a:cubicBezTo>
                  <a:cubicBezTo>
                    <a:pt x="1984" y="4196"/>
                    <a:pt x="1942" y="4167"/>
                    <a:pt x="1902" y="4136"/>
                  </a:cubicBezTo>
                  <a:cubicBezTo>
                    <a:pt x="1741" y="4006"/>
                    <a:pt x="1631" y="3829"/>
                    <a:pt x="1572" y="3620"/>
                  </a:cubicBezTo>
                  <a:cubicBezTo>
                    <a:pt x="1551" y="3545"/>
                    <a:pt x="1537" y="3468"/>
                    <a:pt x="1530" y="3391"/>
                  </a:cubicBezTo>
                  <a:lnTo>
                    <a:pt x="1530" y="3388"/>
                  </a:lnTo>
                  <a:cubicBezTo>
                    <a:pt x="1523" y="3305"/>
                    <a:pt x="1523" y="3222"/>
                    <a:pt x="1528" y="3140"/>
                  </a:cubicBezTo>
                  <a:lnTo>
                    <a:pt x="1528" y="3137"/>
                  </a:lnTo>
                  <a:cubicBezTo>
                    <a:pt x="1530" y="3121"/>
                    <a:pt x="1528" y="3102"/>
                    <a:pt x="1531" y="3085"/>
                  </a:cubicBezTo>
                  <a:cubicBezTo>
                    <a:pt x="1551" y="2866"/>
                    <a:pt x="1597" y="2650"/>
                    <a:pt x="1670" y="2442"/>
                  </a:cubicBezTo>
                  <a:cubicBezTo>
                    <a:pt x="1696" y="2371"/>
                    <a:pt x="1725" y="2301"/>
                    <a:pt x="1759" y="2233"/>
                  </a:cubicBezTo>
                  <a:lnTo>
                    <a:pt x="1763" y="2226"/>
                  </a:lnTo>
                  <a:cubicBezTo>
                    <a:pt x="1794" y="2166"/>
                    <a:pt x="1829" y="2108"/>
                    <a:pt x="1869" y="2054"/>
                  </a:cubicBezTo>
                  <a:cubicBezTo>
                    <a:pt x="1921" y="1982"/>
                    <a:pt x="1984" y="1919"/>
                    <a:pt x="2054" y="1865"/>
                  </a:cubicBezTo>
                  <a:cubicBezTo>
                    <a:pt x="2192" y="1761"/>
                    <a:pt x="2410" y="1661"/>
                    <a:pt x="2764" y="1661"/>
                  </a:cubicBezTo>
                  <a:close/>
                  <a:moveTo>
                    <a:pt x="2768" y="1"/>
                  </a:moveTo>
                  <a:cubicBezTo>
                    <a:pt x="2718" y="1"/>
                    <a:pt x="2669" y="2"/>
                    <a:pt x="2621" y="5"/>
                  </a:cubicBezTo>
                  <a:lnTo>
                    <a:pt x="2586" y="7"/>
                  </a:lnTo>
                  <a:cubicBezTo>
                    <a:pt x="2528" y="9"/>
                    <a:pt x="2473" y="14"/>
                    <a:pt x="2420" y="21"/>
                  </a:cubicBezTo>
                  <a:cubicBezTo>
                    <a:pt x="1745" y="95"/>
                    <a:pt x="1270" y="389"/>
                    <a:pt x="944" y="712"/>
                  </a:cubicBezTo>
                  <a:cubicBezTo>
                    <a:pt x="899" y="757"/>
                    <a:pt x="858" y="801"/>
                    <a:pt x="820" y="846"/>
                  </a:cubicBezTo>
                  <a:cubicBezTo>
                    <a:pt x="813" y="854"/>
                    <a:pt x="804" y="863"/>
                    <a:pt x="797" y="873"/>
                  </a:cubicBezTo>
                  <a:cubicBezTo>
                    <a:pt x="759" y="918"/>
                    <a:pt x="723" y="961"/>
                    <a:pt x="691" y="1006"/>
                  </a:cubicBezTo>
                  <a:cubicBezTo>
                    <a:pt x="641" y="1071"/>
                    <a:pt x="598" y="1138"/>
                    <a:pt x="556" y="1207"/>
                  </a:cubicBezTo>
                  <a:cubicBezTo>
                    <a:pt x="539" y="1234"/>
                    <a:pt x="523" y="1262"/>
                    <a:pt x="508" y="1289"/>
                  </a:cubicBezTo>
                  <a:cubicBezTo>
                    <a:pt x="487" y="1324"/>
                    <a:pt x="468" y="1360"/>
                    <a:pt x="450" y="1396"/>
                  </a:cubicBezTo>
                  <a:cubicBezTo>
                    <a:pt x="407" y="1479"/>
                    <a:pt x="367" y="1563"/>
                    <a:pt x="331" y="1647"/>
                  </a:cubicBezTo>
                  <a:cubicBezTo>
                    <a:pt x="142" y="2096"/>
                    <a:pt x="57" y="2551"/>
                    <a:pt x="20" y="2904"/>
                  </a:cubicBezTo>
                  <a:cubicBezTo>
                    <a:pt x="13" y="2983"/>
                    <a:pt x="9" y="3060"/>
                    <a:pt x="6" y="3137"/>
                  </a:cubicBezTo>
                  <a:cubicBezTo>
                    <a:pt x="0" y="3301"/>
                    <a:pt x="6" y="3462"/>
                    <a:pt x="23" y="3624"/>
                  </a:cubicBezTo>
                  <a:cubicBezTo>
                    <a:pt x="35" y="3729"/>
                    <a:pt x="52" y="3833"/>
                    <a:pt x="75" y="3937"/>
                  </a:cubicBezTo>
                  <a:cubicBezTo>
                    <a:pt x="76" y="3943"/>
                    <a:pt x="78" y="3950"/>
                    <a:pt x="78" y="3956"/>
                  </a:cubicBezTo>
                  <a:cubicBezTo>
                    <a:pt x="92" y="4019"/>
                    <a:pt x="109" y="4081"/>
                    <a:pt x="127" y="4143"/>
                  </a:cubicBezTo>
                  <a:cubicBezTo>
                    <a:pt x="128" y="4148"/>
                    <a:pt x="130" y="4153"/>
                    <a:pt x="131" y="4158"/>
                  </a:cubicBezTo>
                  <a:cubicBezTo>
                    <a:pt x="139" y="4188"/>
                    <a:pt x="148" y="4217"/>
                    <a:pt x="159" y="4245"/>
                  </a:cubicBezTo>
                  <a:cubicBezTo>
                    <a:pt x="161" y="4254"/>
                    <a:pt x="163" y="4261"/>
                    <a:pt x="166" y="4269"/>
                  </a:cubicBezTo>
                  <a:cubicBezTo>
                    <a:pt x="187" y="4328"/>
                    <a:pt x="210" y="4386"/>
                    <a:pt x="234" y="4444"/>
                  </a:cubicBezTo>
                  <a:lnTo>
                    <a:pt x="245" y="4472"/>
                  </a:lnTo>
                  <a:cubicBezTo>
                    <a:pt x="255" y="4496"/>
                    <a:pt x="266" y="4519"/>
                    <a:pt x="276" y="4543"/>
                  </a:cubicBezTo>
                  <a:cubicBezTo>
                    <a:pt x="279" y="4549"/>
                    <a:pt x="281" y="4553"/>
                    <a:pt x="284" y="4559"/>
                  </a:cubicBezTo>
                  <a:cubicBezTo>
                    <a:pt x="312" y="4616"/>
                    <a:pt x="342" y="4674"/>
                    <a:pt x="374" y="4732"/>
                  </a:cubicBezTo>
                  <a:lnTo>
                    <a:pt x="393" y="4764"/>
                  </a:lnTo>
                  <a:cubicBezTo>
                    <a:pt x="404" y="4784"/>
                    <a:pt x="415" y="4803"/>
                    <a:pt x="426" y="4822"/>
                  </a:cubicBezTo>
                  <a:cubicBezTo>
                    <a:pt x="466" y="4884"/>
                    <a:pt x="506" y="4944"/>
                    <a:pt x="550" y="5002"/>
                  </a:cubicBezTo>
                  <a:cubicBezTo>
                    <a:pt x="557" y="5011"/>
                    <a:pt x="565" y="5021"/>
                    <a:pt x="572" y="5031"/>
                  </a:cubicBezTo>
                  <a:cubicBezTo>
                    <a:pt x="630" y="5108"/>
                    <a:pt x="693" y="5182"/>
                    <a:pt x="759" y="5250"/>
                  </a:cubicBezTo>
                  <a:cubicBezTo>
                    <a:pt x="765" y="5258"/>
                    <a:pt x="772" y="5263"/>
                    <a:pt x="779" y="5270"/>
                  </a:cubicBezTo>
                  <a:cubicBezTo>
                    <a:pt x="849" y="5342"/>
                    <a:pt x="924" y="5411"/>
                    <a:pt x="1003" y="5474"/>
                  </a:cubicBezTo>
                  <a:cubicBezTo>
                    <a:pt x="1131" y="5577"/>
                    <a:pt x="1268" y="5667"/>
                    <a:pt x="1413" y="5741"/>
                  </a:cubicBezTo>
                  <a:cubicBezTo>
                    <a:pt x="1493" y="5783"/>
                    <a:pt x="1576" y="5821"/>
                    <a:pt x="1661" y="5855"/>
                  </a:cubicBezTo>
                  <a:lnTo>
                    <a:pt x="1675" y="5859"/>
                  </a:lnTo>
                  <a:cubicBezTo>
                    <a:pt x="1968" y="5973"/>
                    <a:pt x="2281" y="6031"/>
                    <a:pt x="2596" y="6031"/>
                  </a:cubicBezTo>
                  <a:cubicBezTo>
                    <a:pt x="2936" y="6031"/>
                    <a:pt x="3287" y="5963"/>
                    <a:pt x="3634" y="5833"/>
                  </a:cubicBezTo>
                  <a:cubicBezTo>
                    <a:pt x="3723" y="5799"/>
                    <a:pt x="3812" y="5764"/>
                    <a:pt x="3900" y="5721"/>
                  </a:cubicBezTo>
                  <a:cubicBezTo>
                    <a:pt x="3962" y="5692"/>
                    <a:pt x="4022" y="5660"/>
                    <a:pt x="4082" y="5624"/>
                  </a:cubicBezTo>
                  <a:lnTo>
                    <a:pt x="4094" y="5616"/>
                  </a:lnTo>
                  <a:cubicBezTo>
                    <a:pt x="4103" y="5610"/>
                    <a:pt x="4110" y="5605"/>
                    <a:pt x="4117" y="5601"/>
                  </a:cubicBezTo>
                  <a:cubicBezTo>
                    <a:pt x="4125" y="5595"/>
                    <a:pt x="4132" y="5591"/>
                    <a:pt x="4139" y="5585"/>
                  </a:cubicBezTo>
                  <a:cubicBezTo>
                    <a:pt x="4177" y="5561"/>
                    <a:pt x="4215" y="5536"/>
                    <a:pt x="4252" y="5509"/>
                  </a:cubicBezTo>
                  <a:cubicBezTo>
                    <a:pt x="4260" y="5502"/>
                    <a:pt x="4270" y="5495"/>
                    <a:pt x="4280" y="5488"/>
                  </a:cubicBezTo>
                  <a:lnTo>
                    <a:pt x="4287" y="5482"/>
                  </a:lnTo>
                  <a:cubicBezTo>
                    <a:pt x="4298" y="5474"/>
                    <a:pt x="4308" y="5464"/>
                    <a:pt x="4319" y="5454"/>
                  </a:cubicBezTo>
                  <a:cubicBezTo>
                    <a:pt x="4350" y="5430"/>
                    <a:pt x="4381" y="5405"/>
                    <a:pt x="4410" y="5378"/>
                  </a:cubicBezTo>
                  <a:cubicBezTo>
                    <a:pt x="4434" y="5357"/>
                    <a:pt x="4457" y="5335"/>
                    <a:pt x="4481" y="5312"/>
                  </a:cubicBezTo>
                  <a:cubicBezTo>
                    <a:pt x="4507" y="5287"/>
                    <a:pt x="4534" y="5260"/>
                    <a:pt x="4558" y="5234"/>
                  </a:cubicBezTo>
                  <a:cubicBezTo>
                    <a:pt x="4583" y="5207"/>
                    <a:pt x="4606" y="5182"/>
                    <a:pt x="4628" y="5155"/>
                  </a:cubicBezTo>
                  <a:cubicBezTo>
                    <a:pt x="4652" y="5130"/>
                    <a:pt x="4671" y="5103"/>
                    <a:pt x="4692" y="5076"/>
                  </a:cubicBezTo>
                  <a:cubicBezTo>
                    <a:pt x="4716" y="5047"/>
                    <a:pt x="4738" y="5017"/>
                    <a:pt x="4761" y="4986"/>
                  </a:cubicBezTo>
                  <a:cubicBezTo>
                    <a:pt x="4779" y="4961"/>
                    <a:pt x="4796" y="4936"/>
                    <a:pt x="4814" y="4909"/>
                  </a:cubicBezTo>
                  <a:cubicBezTo>
                    <a:pt x="4838" y="4874"/>
                    <a:pt x="4860" y="4839"/>
                    <a:pt x="4883" y="4803"/>
                  </a:cubicBezTo>
                  <a:cubicBezTo>
                    <a:pt x="4897" y="4782"/>
                    <a:pt x="4908" y="4760"/>
                    <a:pt x="4921" y="4739"/>
                  </a:cubicBezTo>
                  <a:cubicBezTo>
                    <a:pt x="4946" y="4697"/>
                    <a:pt x="4970" y="4653"/>
                    <a:pt x="4993" y="4609"/>
                  </a:cubicBezTo>
                  <a:cubicBezTo>
                    <a:pt x="4998" y="4600"/>
                    <a:pt x="5002" y="4588"/>
                    <a:pt x="5008" y="4578"/>
                  </a:cubicBezTo>
                  <a:cubicBezTo>
                    <a:pt x="5123" y="4344"/>
                    <a:pt x="5210" y="4095"/>
                    <a:pt x="5269" y="3840"/>
                  </a:cubicBezTo>
                  <a:cubicBezTo>
                    <a:pt x="5269" y="3836"/>
                    <a:pt x="5271" y="3832"/>
                    <a:pt x="5272" y="3828"/>
                  </a:cubicBezTo>
                  <a:cubicBezTo>
                    <a:pt x="5291" y="3743"/>
                    <a:pt x="5307" y="3656"/>
                    <a:pt x="5320" y="3569"/>
                  </a:cubicBezTo>
                  <a:lnTo>
                    <a:pt x="5321" y="3563"/>
                  </a:lnTo>
                  <a:cubicBezTo>
                    <a:pt x="5321" y="3559"/>
                    <a:pt x="5323" y="3555"/>
                    <a:pt x="5324" y="3551"/>
                  </a:cubicBezTo>
                  <a:cubicBezTo>
                    <a:pt x="5324" y="3547"/>
                    <a:pt x="5324" y="3542"/>
                    <a:pt x="5326" y="3538"/>
                  </a:cubicBezTo>
                  <a:cubicBezTo>
                    <a:pt x="5334" y="3475"/>
                    <a:pt x="5341" y="3409"/>
                    <a:pt x="5348" y="3344"/>
                  </a:cubicBezTo>
                  <a:lnTo>
                    <a:pt x="5348" y="3331"/>
                  </a:lnTo>
                  <a:cubicBezTo>
                    <a:pt x="5355" y="3258"/>
                    <a:pt x="5359" y="3184"/>
                    <a:pt x="5362" y="3109"/>
                  </a:cubicBezTo>
                  <a:lnTo>
                    <a:pt x="5362" y="3098"/>
                  </a:lnTo>
                  <a:cubicBezTo>
                    <a:pt x="5364" y="3043"/>
                    <a:pt x="5365" y="2988"/>
                    <a:pt x="5365" y="2932"/>
                  </a:cubicBezTo>
                  <a:cubicBezTo>
                    <a:pt x="5362" y="2762"/>
                    <a:pt x="5350" y="2593"/>
                    <a:pt x="5327" y="2425"/>
                  </a:cubicBezTo>
                  <a:cubicBezTo>
                    <a:pt x="5306" y="2274"/>
                    <a:pt x="5275" y="2125"/>
                    <a:pt x="5237" y="1979"/>
                  </a:cubicBezTo>
                  <a:cubicBezTo>
                    <a:pt x="5209" y="1875"/>
                    <a:pt x="5177" y="1774"/>
                    <a:pt x="5142" y="1677"/>
                  </a:cubicBezTo>
                  <a:lnTo>
                    <a:pt x="5140" y="1671"/>
                  </a:lnTo>
                  <a:cubicBezTo>
                    <a:pt x="5106" y="1580"/>
                    <a:pt x="5068" y="1491"/>
                    <a:pt x="5028" y="1407"/>
                  </a:cubicBezTo>
                  <a:cubicBezTo>
                    <a:pt x="5023" y="1398"/>
                    <a:pt x="5019" y="1390"/>
                    <a:pt x="5015" y="1380"/>
                  </a:cubicBezTo>
                  <a:cubicBezTo>
                    <a:pt x="4932" y="1209"/>
                    <a:pt x="4831" y="1046"/>
                    <a:pt x="4714" y="895"/>
                  </a:cubicBezTo>
                  <a:cubicBezTo>
                    <a:pt x="4408" y="503"/>
                    <a:pt x="4006" y="227"/>
                    <a:pt x="3536" y="97"/>
                  </a:cubicBezTo>
                  <a:cubicBezTo>
                    <a:pt x="3483" y="81"/>
                    <a:pt x="3428" y="67"/>
                    <a:pt x="3373" y="56"/>
                  </a:cubicBezTo>
                  <a:cubicBezTo>
                    <a:pt x="3317" y="45"/>
                    <a:pt x="3256" y="33"/>
                    <a:pt x="3196" y="26"/>
                  </a:cubicBezTo>
                  <a:cubicBezTo>
                    <a:pt x="3120" y="18"/>
                    <a:pt x="3045" y="11"/>
                    <a:pt x="2972" y="7"/>
                  </a:cubicBezTo>
                  <a:cubicBezTo>
                    <a:pt x="2933" y="4"/>
                    <a:pt x="2896" y="4"/>
                    <a:pt x="2858" y="2"/>
                  </a:cubicBezTo>
                  <a:cubicBezTo>
                    <a:pt x="2827" y="2"/>
                    <a:pt x="2798" y="1"/>
                    <a:pt x="2768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64"/>
            <p:cNvSpPr/>
            <p:nvPr/>
          </p:nvSpPr>
          <p:spPr>
            <a:xfrm>
              <a:off x="1715950" y="3872300"/>
              <a:ext cx="134125" cy="150725"/>
            </a:xfrm>
            <a:custGeom>
              <a:avLst/>
              <a:gdLst/>
              <a:ahLst/>
              <a:cxnLst/>
              <a:rect l="l" t="t" r="r" b="b"/>
              <a:pathLst>
                <a:path w="5365" h="6029" extrusionOk="0">
                  <a:moveTo>
                    <a:pt x="2766" y="1661"/>
                  </a:moveTo>
                  <a:cubicBezTo>
                    <a:pt x="2854" y="1661"/>
                    <a:pt x="2943" y="1667"/>
                    <a:pt x="3030" y="1678"/>
                  </a:cubicBezTo>
                  <a:cubicBezTo>
                    <a:pt x="3085" y="1685"/>
                    <a:pt x="3137" y="1696"/>
                    <a:pt x="3189" y="1714"/>
                  </a:cubicBezTo>
                  <a:lnTo>
                    <a:pt x="3204" y="1719"/>
                  </a:lnTo>
                  <a:cubicBezTo>
                    <a:pt x="3252" y="1735"/>
                    <a:pt x="3297" y="1757"/>
                    <a:pt x="3342" y="1783"/>
                  </a:cubicBezTo>
                  <a:cubicBezTo>
                    <a:pt x="3454" y="1852"/>
                    <a:pt x="3549" y="1948"/>
                    <a:pt x="3617" y="2060"/>
                  </a:cubicBezTo>
                  <a:cubicBezTo>
                    <a:pt x="3641" y="2098"/>
                    <a:pt x="3664" y="2139"/>
                    <a:pt x="3684" y="2180"/>
                  </a:cubicBezTo>
                  <a:lnTo>
                    <a:pt x="3686" y="2187"/>
                  </a:lnTo>
                  <a:cubicBezTo>
                    <a:pt x="3723" y="2267"/>
                    <a:pt x="3754" y="2350"/>
                    <a:pt x="3776" y="2434"/>
                  </a:cubicBezTo>
                  <a:lnTo>
                    <a:pt x="3778" y="2438"/>
                  </a:lnTo>
                  <a:cubicBezTo>
                    <a:pt x="3788" y="2479"/>
                    <a:pt x="3797" y="2520"/>
                    <a:pt x="3804" y="2558"/>
                  </a:cubicBezTo>
                  <a:cubicBezTo>
                    <a:pt x="3813" y="2599"/>
                    <a:pt x="3820" y="2638"/>
                    <a:pt x="3824" y="2673"/>
                  </a:cubicBezTo>
                  <a:cubicBezTo>
                    <a:pt x="3833" y="2734"/>
                    <a:pt x="3838" y="2794"/>
                    <a:pt x="3841" y="2854"/>
                  </a:cubicBezTo>
                  <a:cubicBezTo>
                    <a:pt x="3847" y="2966"/>
                    <a:pt x="3844" y="3077"/>
                    <a:pt x="3833" y="3188"/>
                  </a:cubicBezTo>
                  <a:cubicBezTo>
                    <a:pt x="3828" y="3238"/>
                    <a:pt x="3820" y="3287"/>
                    <a:pt x="3811" y="3337"/>
                  </a:cubicBezTo>
                  <a:cubicBezTo>
                    <a:pt x="3810" y="3342"/>
                    <a:pt x="3810" y="3347"/>
                    <a:pt x="3809" y="3354"/>
                  </a:cubicBezTo>
                  <a:cubicBezTo>
                    <a:pt x="3782" y="3497"/>
                    <a:pt x="3738" y="3636"/>
                    <a:pt x="3677" y="3770"/>
                  </a:cubicBezTo>
                  <a:cubicBezTo>
                    <a:pt x="3581" y="3971"/>
                    <a:pt x="3449" y="4125"/>
                    <a:pt x="3290" y="4201"/>
                  </a:cubicBezTo>
                  <a:cubicBezTo>
                    <a:pt x="3235" y="4227"/>
                    <a:pt x="3180" y="4248"/>
                    <a:pt x="3127" y="4269"/>
                  </a:cubicBezTo>
                  <a:cubicBezTo>
                    <a:pt x="3103" y="4277"/>
                    <a:pt x="3080" y="4284"/>
                    <a:pt x="3058" y="4291"/>
                  </a:cubicBezTo>
                  <a:cubicBezTo>
                    <a:pt x="3030" y="4300"/>
                    <a:pt x="3003" y="4308"/>
                    <a:pt x="2976" y="4315"/>
                  </a:cubicBezTo>
                  <a:cubicBezTo>
                    <a:pt x="2907" y="4333"/>
                    <a:pt x="2839" y="4348"/>
                    <a:pt x="2768" y="4356"/>
                  </a:cubicBezTo>
                  <a:cubicBezTo>
                    <a:pt x="2713" y="4363"/>
                    <a:pt x="2656" y="4367"/>
                    <a:pt x="2600" y="4367"/>
                  </a:cubicBezTo>
                  <a:cubicBezTo>
                    <a:pt x="2523" y="4367"/>
                    <a:pt x="2446" y="4360"/>
                    <a:pt x="2370" y="4346"/>
                  </a:cubicBezTo>
                  <a:cubicBezTo>
                    <a:pt x="2355" y="4343"/>
                    <a:pt x="2341" y="4338"/>
                    <a:pt x="2325" y="4335"/>
                  </a:cubicBezTo>
                  <a:cubicBezTo>
                    <a:pt x="2290" y="4326"/>
                    <a:pt x="2255" y="4317"/>
                    <a:pt x="2220" y="4305"/>
                  </a:cubicBezTo>
                  <a:cubicBezTo>
                    <a:pt x="2203" y="4300"/>
                    <a:pt x="2185" y="4293"/>
                    <a:pt x="2167" y="4286"/>
                  </a:cubicBezTo>
                  <a:cubicBezTo>
                    <a:pt x="2134" y="4273"/>
                    <a:pt x="2103" y="4259"/>
                    <a:pt x="2074" y="4243"/>
                  </a:cubicBezTo>
                  <a:cubicBezTo>
                    <a:pt x="2058" y="4235"/>
                    <a:pt x="2043" y="4228"/>
                    <a:pt x="2029" y="4220"/>
                  </a:cubicBezTo>
                  <a:cubicBezTo>
                    <a:pt x="1985" y="4194"/>
                    <a:pt x="1943" y="4166"/>
                    <a:pt x="1904" y="4135"/>
                  </a:cubicBezTo>
                  <a:cubicBezTo>
                    <a:pt x="1742" y="4004"/>
                    <a:pt x="1631" y="3827"/>
                    <a:pt x="1572" y="3618"/>
                  </a:cubicBezTo>
                  <a:cubicBezTo>
                    <a:pt x="1552" y="3543"/>
                    <a:pt x="1538" y="3467"/>
                    <a:pt x="1531" y="3390"/>
                  </a:cubicBezTo>
                  <a:lnTo>
                    <a:pt x="1531" y="3386"/>
                  </a:lnTo>
                  <a:cubicBezTo>
                    <a:pt x="1524" y="3303"/>
                    <a:pt x="1523" y="3220"/>
                    <a:pt x="1528" y="3138"/>
                  </a:cubicBezTo>
                  <a:lnTo>
                    <a:pt x="1528" y="3137"/>
                  </a:lnTo>
                  <a:cubicBezTo>
                    <a:pt x="1530" y="3119"/>
                    <a:pt x="1530" y="3102"/>
                    <a:pt x="1531" y="3084"/>
                  </a:cubicBezTo>
                  <a:cubicBezTo>
                    <a:pt x="1552" y="2864"/>
                    <a:pt x="1599" y="2649"/>
                    <a:pt x="1672" y="2441"/>
                  </a:cubicBezTo>
                  <a:cubicBezTo>
                    <a:pt x="1697" y="2369"/>
                    <a:pt x="1727" y="2299"/>
                    <a:pt x="1760" y="2232"/>
                  </a:cubicBezTo>
                  <a:lnTo>
                    <a:pt x="1765" y="2225"/>
                  </a:lnTo>
                  <a:cubicBezTo>
                    <a:pt x="1794" y="2164"/>
                    <a:pt x="1829" y="2107"/>
                    <a:pt x="1870" y="2053"/>
                  </a:cubicBezTo>
                  <a:cubicBezTo>
                    <a:pt x="1922" y="1980"/>
                    <a:pt x="1984" y="1917"/>
                    <a:pt x="2056" y="1863"/>
                  </a:cubicBezTo>
                  <a:cubicBezTo>
                    <a:pt x="2192" y="1761"/>
                    <a:pt x="2410" y="1661"/>
                    <a:pt x="2766" y="1661"/>
                  </a:cubicBezTo>
                  <a:close/>
                  <a:moveTo>
                    <a:pt x="2770" y="1"/>
                  </a:moveTo>
                  <a:cubicBezTo>
                    <a:pt x="2719" y="1"/>
                    <a:pt x="2670" y="2"/>
                    <a:pt x="2621" y="3"/>
                  </a:cubicBezTo>
                  <a:lnTo>
                    <a:pt x="2584" y="5"/>
                  </a:lnTo>
                  <a:cubicBezTo>
                    <a:pt x="2528" y="9"/>
                    <a:pt x="2473" y="13"/>
                    <a:pt x="2420" y="19"/>
                  </a:cubicBezTo>
                  <a:cubicBezTo>
                    <a:pt x="1745" y="95"/>
                    <a:pt x="1270" y="389"/>
                    <a:pt x="943" y="712"/>
                  </a:cubicBezTo>
                  <a:cubicBezTo>
                    <a:pt x="899" y="756"/>
                    <a:pt x="858" y="799"/>
                    <a:pt x="820" y="844"/>
                  </a:cubicBezTo>
                  <a:cubicBezTo>
                    <a:pt x="813" y="854"/>
                    <a:pt x="804" y="862"/>
                    <a:pt x="797" y="872"/>
                  </a:cubicBezTo>
                  <a:cubicBezTo>
                    <a:pt x="759" y="916"/>
                    <a:pt x="723" y="961"/>
                    <a:pt x="690" y="1004"/>
                  </a:cubicBezTo>
                  <a:cubicBezTo>
                    <a:pt x="641" y="1070"/>
                    <a:pt x="598" y="1138"/>
                    <a:pt x="555" y="1205"/>
                  </a:cubicBezTo>
                  <a:cubicBezTo>
                    <a:pt x="539" y="1232"/>
                    <a:pt x="523" y="1260"/>
                    <a:pt x="508" y="1288"/>
                  </a:cubicBezTo>
                  <a:cubicBezTo>
                    <a:pt x="487" y="1323"/>
                    <a:pt x="468" y="1359"/>
                    <a:pt x="450" y="1394"/>
                  </a:cubicBezTo>
                  <a:cubicBezTo>
                    <a:pt x="406" y="1478"/>
                    <a:pt x="366" y="1561"/>
                    <a:pt x="331" y="1647"/>
                  </a:cubicBezTo>
                  <a:cubicBezTo>
                    <a:pt x="142" y="2094"/>
                    <a:pt x="56" y="2549"/>
                    <a:pt x="20" y="2902"/>
                  </a:cubicBezTo>
                  <a:cubicBezTo>
                    <a:pt x="13" y="2981"/>
                    <a:pt x="9" y="3060"/>
                    <a:pt x="6" y="3137"/>
                  </a:cubicBezTo>
                  <a:cubicBezTo>
                    <a:pt x="0" y="3299"/>
                    <a:pt x="6" y="3462"/>
                    <a:pt x="23" y="3622"/>
                  </a:cubicBezTo>
                  <a:cubicBezTo>
                    <a:pt x="35" y="3728"/>
                    <a:pt x="52" y="3833"/>
                    <a:pt x="75" y="3937"/>
                  </a:cubicBezTo>
                  <a:lnTo>
                    <a:pt x="77" y="3954"/>
                  </a:lnTo>
                  <a:cubicBezTo>
                    <a:pt x="93" y="4017"/>
                    <a:pt x="108" y="4080"/>
                    <a:pt x="127" y="4142"/>
                  </a:cubicBezTo>
                  <a:cubicBezTo>
                    <a:pt x="128" y="4146"/>
                    <a:pt x="129" y="4152"/>
                    <a:pt x="131" y="4156"/>
                  </a:cubicBezTo>
                  <a:cubicBezTo>
                    <a:pt x="139" y="4186"/>
                    <a:pt x="148" y="4215"/>
                    <a:pt x="159" y="4245"/>
                  </a:cubicBezTo>
                  <a:cubicBezTo>
                    <a:pt x="160" y="4252"/>
                    <a:pt x="163" y="4260"/>
                    <a:pt x="166" y="4267"/>
                  </a:cubicBezTo>
                  <a:cubicBezTo>
                    <a:pt x="187" y="4326"/>
                    <a:pt x="210" y="4384"/>
                    <a:pt x="234" y="4442"/>
                  </a:cubicBezTo>
                  <a:cubicBezTo>
                    <a:pt x="236" y="4452"/>
                    <a:pt x="241" y="4461"/>
                    <a:pt x="245" y="4470"/>
                  </a:cubicBezTo>
                  <a:cubicBezTo>
                    <a:pt x="255" y="4495"/>
                    <a:pt x="266" y="4519"/>
                    <a:pt x="277" y="4543"/>
                  </a:cubicBezTo>
                  <a:cubicBezTo>
                    <a:pt x="279" y="4547"/>
                    <a:pt x="281" y="4553"/>
                    <a:pt x="284" y="4557"/>
                  </a:cubicBezTo>
                  <a:cubicBezTo>
                    <a:pt x="312" y="4616"/>
                    <a:pt x="342" y="4674"/>
                    <a:pt x="374" y="4731"/>
                  </a:cubicBezTo>
                  <a:cubicBezTo>
                    <a:pt x="380" y="4741"/>
                    <a:pt x="387" y="4752"/>
                    <a:pt x="392" y="4762"/>
                  </a:cubicBezTo>
                  <a:cubicBezTo>
                    <a:pt x="440" y="4845"/>
                    <a:pt x="492" y="4925"/>
                    <a:pt x="550" y="5001"/>
                  </a:cubicBezTo>
                  <a:cubicBezTo>
                    <a:pt x="557" y="5011"/>
                    <a:pt x="565" y="5021"/>
                    <a:pt x="572" y="5031"/>
                  </a:cubicBezTo>
                  <a:cubicBezTo>
                    <a:pt x="630" y="5107"/>
                    <a:pt x="693" y="5180"/>
                    <a:pt x="759" y="5250"/>
                  </a:cubicBezTo>
                  <a:cubicBezTo>
                    <a:pt x="765" y="5257"/>
                    <a:pt x="772" y="5263"/>
                    <a:pt x="779" y="5268"/>
                  </a:cubicBezTo>
                  <a:cubicBezTo>
                    <a:pt x="849" y="5341"/>
                    <a:pt x="924" y="5410"/>
                    <a:pt x="1003" y="5474"/>
                  </a:cubicBezTo>
                  <a:cubicBezTo>
                    <a:pt x="1201" y="5632"/>
                    <a:pt x="1423" y="5762"/>
                    <a:pt x="1660" y="5853"/>
                  </a:cubicBezTo>
                  <a:lnTo>
                    <a:pt x="1675" y="5859"/>
                  </a:lnTo>
                  <a:cubicBezTo>
                    <a:pt x="1965" y="5970"/>
                    <a:pt x="2273" y="6029"/>
                    <a:pt x="2584" y="6029"/>
                  </a:cubicBezTo>
                  <a:cubicBezTo>
                    <a:pt x="2588" y="6029"/>
                    <a:pt x="2592" y="6029"/>
                    <a:pt x="2595" y="6029"/>
                  </a:cubicBezTo>
                  <a:cubicBezTo>
                    <a:pt x="2936" y="6029"/>
                    <a:pt x="3287" y="5961"/>
                    <a:pt x="3634" y="5832"/>
                  </a:cubicBezTo>
                  <a:cubicBezTo>
                    <a:pt x="3723" y="5798"/>
                    <a:pt x="3811" y="5763"/>
                    <a:pt x="3900" y="5721"/>
                  </a:cubicBezTo>
                  <a:cubicBezTo>
                    <a:pt x="3962" y="5692"/>
                    <a:pt x="4022" y="5659"/>
                    <a:pt x="4081" y="5623"/>
                  </a:cubicBezTo>
                  <a:lnTo>
                    <a:pt x="4094" y="5616"/>
                  </a:lnTo>
                  <a:cubicBezTo>
                    <a:pt x="4102" y="5610"/>
                    <a:pt x="4110" y="5604"/>
                    <a:pt x="4117" y="5600"/>
                  </a:cubicBezTo>
                  <a:cubicBezTo>
                    <a:pt x="4125" y="5595"/>
                    <a:pt x="4132" y="5589"/>
                    <a:pt x="4139" y="5585"/>
                  </a:cubicBezTo>
                  <a:cubicBezTo>
                    <a:pt x="4177" y="5559"/>
                    <a:pt x="4215" y="5535"/>
                    <a:pt x="4252" y="5509"/>
                  </a:cubicBezTo>
                  <a:cubicBezTo>
                    <a:pt x="4260" y="5502"/>
                    <a:pt x="4270" y="5495"/>
                    <a:pt x="4280" y="5488"/>
                  </a:cubicBezTo>
                  <a:lnTo>
                    <a:pt x="4285" y="5482"/>
                  </a:lnTo>
                  <a:cubicBezTo>
                    <a:pt x="4298" y="5472"/>
                    <a:pt x="4308" y="5462"/>
                    <a:pt x="4319" y="5454"/>
                  </a:cubicBezTo>
                  <a:cubicBezTo>
                    <a:pt x="4350" y="5429"/>
                    <a:pt x="4381" y="5405"/>
                    <a:pt x="4410" y="5378"/>
                  </a:cubicBezTo>
                  <a:cubicBezTo>
                    <a:pt x="4434" y="5356"/>
                    <a:pt x="4457" y="5333"/>
                    <a:pt x="4481" y="5311"/>
                  </a:cubicBezTo>
                  <a:cubicBezTo>
                    <a:pt x="4507" y="5285"/>
                    <a:pt x="4533" y="5260"/>
                    <a:pt x="4558" y="5233"/>
                  </a:cubicBezTo>
                  <a:cubicBezTo>
                    <a:pt x="4583" y="5205"/>
                    <a:pt x="4606" y="5181"/>
                    <a:pt x="4628" y="5155"/>
                  </a:cubicBezTo>
                  <a:cubicBezTo>
                    <a:pt x="4652" y="5128"/>
                    <a:pt x="4670" y="5102"/>
                    <a:pt x="4693" y="5076"/>
                  </a:cubicBezTo>
                  <a:cubicBezTo>
                    <a:pt x="4715" y="5046"/>
                    <a:pt x="4739" y="5015"/>
                    <a:pt x="4762" y="4984"/>
                  </a:cubicBezTo>
                  <a:cubicBezTo>
                    <a:pt x="4780" y="4959"/>
                    <a:pt x="4797" y="4934"/>
                    <a:pt x="4815" y="4908"/>
                  </a:cubicBezTo>
                  <a:cubicBezTo>
                    <a:pt x="4838" y="4873"/>
                    <a:pt x="4862" y="4838"/>
                    <a:pt x="4884" y="4803"/>
                  </a:cubicBezTo>
                  <a:cubicBezTo>
                    <a:pt x="4897" y="4782"/>
                    <a:pt x="4909" y="4759"/>
                    <a:pt x="4922" y="4737"/>
                  </a:cubicBezTo>
                  <a:cubicBezTo>
                    <a:pt x="4946" y="4695"/>
                    <a:pt x="4970" y="4653"/>
                    <a:pt x="4994" y="4609"/>
                  </a:cubicBezTo>
                  <a:cubicBezTo>
                    <a:pt x="4998" y="4598"/>
                    <a:pt x="5002" y="4588"/>
                    <a:pt x="5008" y="4578"/>
                  </a:cubicBezTo>
                  <a:cubicBezTo>
                    <a:pt x="5123" y="4342"/>
                    <a:pt x="5212" y="4094"/>
                    <a:pt x="5269" y="3839"/>
                  </a:cubicBezTo>
                  <a:cubicBezTo>
                    <a:pt x="5271" y="3834"/>
                    <a:pt x="5271" y="3830"/>
                    <a:pt x="5272" y="3826"/>
                  </a:cubicBezTo>
                  <a:cubicBezTo>
                    <a:pt x="5292" y="3742"/>
                    <a:pt x="5307" y="3654"/>
                    <a:pt x="5321" y="3567"/>
                  </a:cubicBezTo>
                  <a:lnTo>
                    <a:pt x="5321" y="3563"/>
                  </a:lnTo>
                  <a:cubicBezTo>
                    <a:pt x="5321" y="3557"/>
                    <a:pt x="5323" y="3553"/>
                    <a:pt x="5324" y="3549"/>
                  </a:cubicBezTo>
                  <a:cubicBezTo>
                    <a:pt x="5324" y="3543"/>
                    <a:pt x="5324" y="3541"/>
                    <a:pt x="5326" y="3538"/>
                  </a:cubicBezTo>
                  <a:cubicBezTo>
                    <a:pt x="5334" y="3473"/>
                    <a:pt x="5341" y="3408"/>
                    <a:pt x="5348" y="3342"/>
                  </a:cubicBezTo>
                  <a:lnTo>
                    <a:pt x="5348" y="3331"/>
                  </a:lnTo>
                  <a:cubicBezTo>
                    <a:pt x="5355" y="3257"/>
                    <a:pt x="5359" y="3182"/>
                    <a:pt x="5362" y="3108"/>
                  </a:cubicBezTo>
                  <a:lnTo>
                    <a:pt x="5362" y="3098"/>
                  </a:lnTo>
                  <a:cubicBezTo>
                    <a:pt x="5364" y="3041"/>
                    <a:pt x="5365" y="2987"/>
                    <a:pt x="5365" y="2932"/>
                  </a:cubicBezTo>
                  <a:cubicBezTo>
                    <a:pt x="5362" y="2762"/>
                    <a:pt x="5349" y="2592"/>
                    <a:pt x="5327" y="2423"/>
                  </a:cubicBezTo>
                  <a:cubicBezTo>
                    <a:pt x="5306" y="2272"/>
                    <a:pt x="5275" y="2123"/>
                    <a:pt x="5237" y="1977"/>
                  </a:cubicBezTo>
                  <a:cubicBezTo>
                    <a:pt x="5209" y="1873"/>
                    <a:pt x="5178" y="1772"/>
                    <a:pt x="5141" y="1675"/>
                  </a:cubicBezTo>
                  <a:lnTo>
                    <a:pt x="5140" y="1669"/>
                  </a:lnTo>
                  <a:cubicBezTo>
                    <a:pt x="5106" y="1578"/>
                    <a:pt x="5068" y="1491"/>
                    <a:pt x="5028" y="1406"/>
                  </a:cubicBezTo>
                  <a:cubicBezTo>
                    <a:pt x="5023" y="1397"/>
                    <a:pt x="5019" y="1388"/>
                    <a:pt x="5015" y="1378"/>
                  </a:cubicBezTo>
                  <a:cubicBezTo>
                    <a:pt x="4932" y="1207"/>
                    <a:pt x="4831" y="1045"/>
                    <a:pt x="4714" y="895"/>
                  </a:cubicBezTo>
                  <a:cubicBezTo>
                    <a:pt x="4408" y="502"/>
                    <a:pt x="4005" y="227"/>
                    <a:pt x="3537" y="95"/>
                  </a:cubicBezTo>
                  <a:cubicBezTo>
                    <a:pt x="3482" y="79"/>
                    <a:pt x="3429" y="67"/>
                    <a:pt x="3373" y="55"/>
                  </a:cubicBezTo>
                  <a:cubicBezTo>
                    <a:pt x="3315" y="43"/>
                    <a:pt x="3256" y="33"/>
                    <a:pt x="3197" y="26"/>
                  </a:cubicBezTo>
                  <a:cubicBezTo>
                    <a:pt x="3120" y="16"/>
                    <a:pt x="3045" y="10"/>
                    <a:pt x="2972" y="6"/>
                  </a:cubicBezTo>
                  <a:cubicBezTo>
                    <a:pt x="2934" y="3"/>
                    <a:pt x="2896" y="3"/>
                    <a:pt x="2858" y="2"/>
                  </a:cubicBezTo>
                  <a:cubicBezTo>
                    <a:pt x="2829" y="2"/>
                    <a:pt x="2798" y="1"/>
                    <a:pt x="2770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64"/>
            <p:cNvSpPr/>
            <p:nvPr/>
          </p:nvSpPr>
          <p:spPr>
            <a:xfrm>
              <a:off x="2388725" y="3872150"/>
              <a:ext cx="143150" cy="149975"/>
            </a:xfrm>
            <a:custGeom>
              <a:avLst/>
              <a:gdLst/>
              <a:ahLst/>
              <a:cxnLst/>
              <a:rect l="l" t="t" r="r" b="b"/>
              <a:pathLst>
                <a:path w="5726" h="5999" extrusionOk="0">
                  <a:moveTo>
                    <a:pt x="2996" y="1663"/>
                  </a:moveTo>
                  <a:cubicBezTo>
                    <a:pt x="3071" y="1663"/>
                    <a:pt x="3143" y="1674"/>
                    <a:pt x="3210" y="1698"/>
                  </a:cubicBezTo>
                  <a:cubicBezTo>
                    <a:pt x="3217" y="1701"/>
                    <a:pt x="3225" y="1703"/>
                    <a:pt x="3234" y="1706"/>
                  </a:cubicBezTo>
                  <a:cubicBezTo>
                    <a:pt x="3315" y="1740"/>
                    <a:pt x="3396" y="1781"/>
                    <a:pt x="3471" y="1826"/>
                  </a:cubicBezTo>
                  <a:cubicBezTo>
                    <a:pt x="3483" y="1833"/>
                    <a:pt x="3494" y="1840"/>
                    <a:pt x="3507" y="1847"/>
                  </a:cubicBezTo>
                  <a:cubicBezTo>
                    <a:pt x="3577" y="1890"/>
                    <a:pt x="3644" y="1940"/>
                    <a:pt x="3708" y="1992"/>
                  </a:cubicBezTo>
                  <a:cubicBezTo>
                    <a:pt x="3816" y="2080"/>
                    <a:pt x="3910" y="2184"/>
                    <a:pt x="3990" y="2301"/>
                  </a:cubicBezTo>
                  <a:cubicBezTo>
                    <a:pt x="3999" y="2315"/>
                    <a:pt x="4006" y="2329"/>
                    <a:pt x="4014" y="2343"/>
                  </a:cubicBezTo>
                  <a:cubicBezTo>
                    <a:pt x="4035" y="2375"/>
                    <a:pt x="4055" y="2409"/>
                    <a:pt x="4072" y="2443"/>
                  </a:cubicBezTo>
                  <a:cubicBezTo>
                    <a:pt x="4082" y="2461"/>
                    <a:pt x="4090" y="2481"/>
                    <a:pt x="4097" y="2499"/>
                  </a:cubicBezTo>
                  <a:cubicBezTo>
                    <a:pt x="4113" y="2532"/>
                    <a:pt x="4125" y="2567"/>
                    <a:pt x="4138" y="2600"/>
                  </a:cubicBezTo>
                  <a:cubicBezTo>
                    <a:pt x="4143" y="2617"/>
                    <a:pt x="4149" y="2634"/>
                    <a:pt x="4155" y="2651"/>
                  </a:cubicBezTo>
                  <a:cubicBezTo>
                    <a:pt x="4170" y="2702"/>
                    <a:pt x="4183" y="2755"/>
                    <a:pt x="4191" y="2807"/>
                  </a:cubicBezTo>
                  <a:cubicBezTo>
                    <a:pt x="4224" y="3019"/>
                    <a:pt x="4193" y="3236"/>
                    <a:pt x="4100" y="3430"/>
                  </a:cubicBezTo>
                  <a:cubicBezTo>
                    <a:pt x="4084" y="3465"/>
                    <a:pt x="4066" y="3500"/>
                    <a:pt x="4045" y="3532"/>
                  </a:cubicBezTo>
                  <a:cubicBezTo>
                    <a:pt x="4030" y="3561"/>
                    <a:pt x="4011" y="3587"/>
                    <a:pt x="3993" y="3614"/>
                  </a:cubicBezTo>
                  <a:cubicBezTo>
                    <a:pt x="3989" y="3618"/>
                    <a:pt x="3986" y="3624"/>
                    <a:pt x="3982" y="3630"/>
                  </a:cubicBezTo>
                  <a:cubicBezTo>
                    <a:pt x="3937" y="3691"/>
                    <a:pt x="3886" y="3750"/>
                    <a:pt x="3831" y="3804"/>
                  </a:cubicBezTo>
                  <a:lnTo>
                    <a:pt x="3826" y="3809"/>
                  </a:lnTo>
                  <a:cubicBezTo>
                    <a:pt x="3813" y="3822"/>
                    <a:pt x="3802" y="3835"/>
                    <a:pt x="3791" y="3846"/>
                  </a:cubicBezTo>
                  <a:cubicBezTo>
                    <a:pt x="3637" y="3988"/>
                    <a:pt x="3466" y="4108"/>
                    <a:pt x="3280" y="4202"/>
                  </a:cubicBezTo>
                  <a:cubicBezTo>
                    <a:pt x="3248" y="4219"/>
                    <a:pt x="3214" y="4234"/>
                    <a:pt x="3182" y="4248"/>
                  </a:cubicBezTo>
                  <a:lnTo>
                    <a:pt x="3176" y="4249"/>
                  </a:lnTo>
                  <a:cubicBezTo>
                    <a:pt x="3145" y="4262"/>
                    <a:pt x="3116" y="4273"/>
                    <a:pt x="3085" y="4285"/>
                  </a:cubicBezTo>
                  <a:cubicBezTo>
                    <a:pt x="3076" y="4287"/>
                    <a:pt x="3068" y="4289"/>
                    <a:pt x="3058" y="4292"/>
                  </a:cubicBezTo>
                  <a:cubicBezTo>
                    <a:pt x="3034" y="4299"/>
                    <a:pt x="3012" y="4307"/>
                    <a:pt x="2988" y="4313"/>
                  </a:cubicBezTo>
                  <a:cubicBezTo>
                    <a:pt x="2955" y="4320"/>
                    <a:pt x="2922" y="4325"/>
                    <a:pt x="2891" y="4330"/>
                  </a:cubicBezTo>
                  <a:cubicBezTo>
                    <a:pt x="2854" y="4335"/>
                    <a:pt x="2817" y="4337"/>
                    <a:pt x="2780" y="4337"/>
                  </a:cubicBezTo>
                  <a:cubicBezTo>
                    <a:pt x="2732" y="4337"/>
                    <a:pt x="2684" y="4333"/>
                    <a:pt x="2636" y="4324"/>
                  </a:cubicBezTo>
                  <a:lnTo>
                    <a:pt x="2636" y="4325"/>
                  </a:lnTo>
                  <a:cubicBezTo>
                    <a:pt x="2479" y="4296"/>
                    <a:pt x="2265" y="4203"/>
                    <a:pt x="2022" y="3953"/>
                  </a:cubicBezTo>
                  <a:cubicBezTo>
                    <a:pt x="2012" y="3944"/>
                    <a:pt x="2005" y="3939"/>
                    <a:pt x="1998" y="3930"/>
                  </a:cubicBezTo>
                  <a:lnTo>
                    <a:pt x="1997" y="3930"/>
                  </a:lnTo>
                  <a:cubicBezTo>
                    <a:pt x="1933" y="3861"/>
                    <a:pt x="1873" y="3791"/>
                    <a:pt x="1817" y="3717"/>
                  </a:cubicBezTo>
                  <a:cubicBezTo>
                    <a:pt x="1796" y="3689"/>
                    <a:pt x="1777" y="3660"/>
                    <a:pt x="1761" y="3632"/>
                  </a:cubicBezTo>
                  <a:cubicBezTo>
                    <a:pt x="1752" y="3618"/>
                    <a:pt x="1744" y="3603"/>
                    <a:pt x="1737" y="3589"/>
                  </a:cubicBezTo>
                  <a:cubicBezTo>
                    <a:pt x="1728" y="3575"/>
                    <a:pt x="1723" y="3563"/>
                    <a:pt x="1717" y="3551"/>
                  </a:cubicBezTo>
                  <a:cubicBezTo>
                    <a:pt x="1707" y="3531"/>
                    <a:pt x="1699" y="3511"/>
                    <a:pt x="1690" y="3492"/>
                  </a:cubicBezTo>
                  <a:cubicBezTo>
                    <a:pt x="1689" y="3486"/>
                    <a:pt x="1686" y="3480"/>
                    <a:pt x="1683" y="3475"/>
                  </a:cubicBezTo>
                  <a:cubicBezTo>
                    <a:pt x="1675" y="3451"/>
                    <a:pt x="1666" y="3428"/>
                    <a:pt x="1661" y="3405"/>
                  </a:cubicBezTo>
                  <a:cubicBezTo>
                    <a:pt x="1624" y="3271"/>
                    <a:pt x="1616" y="3132"/>
                    <a:pt x="1638" y="2995"/>
                  </a:cubicBezTo>
                  <a:cubicBezTo>
                    <a:pt x="1645" y="2949"/>
                    <a:pt x="1655" y="2904"/>
                    <a:pt x="1668" y="2859"/>
                  </a:cubicBezTo>
                  <a:lnTo>
                    <a:pt x="1669" y="2852"/>
                  </a:lnTo>
                  <a:cubicBezTo>
                    <a:pt x="1693" y="2766"/>
                    <a:pt x="1724" y="2685"/>
                    <a:pt x="1762" y="2606"/>
                  </a:cubicBezTo>
                  <a:lnTo>
                    <a:pt x="1765" y="2602"/>
                  </a:lnTo>
                  <a:cubicBezTo>
                    <a:pt x="1782" y="2564"/>
                    <a:pt x="1801" y="2527"/>
                    <a:pt x="1821" y="2494"/>
                  </a:cubicBezTo>
                  <a:cubicBezTo>
                    <a:pt x="1839" y="2461"/>
                    <a:pt x="1860" y="2426"/>
                    <a:pt x="1880" y="2397"/>
                  </a:cubicBezTo>
                  <a:cubicBezTo>
                    <a:pt x="1912" y="2347"/>
                    <a:pt x="1947" y="2300"/>
                    <a:pt x="1983" y="2255"/>
                  </a:cubicBezTo>
                  <a:cubicBezTo>
                    <a:pt x="2049" y="2170"/>
                    <a:pt x="2122" y="2093"/>
                    <a:pt x="2201" y="2021"/>
                  </a:cubicBezTo>
                  <a:cubicBezTo>
                    <a:pt x="2236" y="1989"/>
                    <a:pt x="2274" y="1959"/>
                    <a:pt x="2310" y="1931"/>
                  </a:cubicBezTo>
                  <a:lnTo>
                    <a:pt x="2323" y="1921"/>
                  </a:lnTo>
                  <a:cubicBezTo>
                    <a:pt x="2433" y="1838"/>
                    <a:pt x="2553" y="1771"/>
                    <a:pt x="2683" y="1723"/>
                  </a:cubicBezTo>
                  <a:cubicBezTo>
                    <a:pt x="2790" y="1684"/>
                    <a:pt x="2896" y="1663"/>
                    <a:pt x="2996" y="1663"/>
                  </a:cubicBezTo>
                  <a:close/>
                  <a:moveTo>
                    <a:pt x="3014" y="0"/>
                  </a:moveTo>
                  <a:cubicBezTo>
                    <a:pt x="3004" y="0"/>
                    <a:pt x="2994" y="1"/>
                    <a:pt x="2984" y="1"/>
                  </a:cubicBezTo>
                  <a:cubicBezTo>
                    <a:pt x="2948" y="1"/>
                    <a:pt x="2918" y="1"/>
                    <a:pt x="2884" y="2"/>
                  </a:cubicBezTo>
                  <a:cubicBezTo>
                    <a:pt x="2850" y="5"/>
                    <a:pt x="2819" y="7"/>
                    <a:pt x="2785" y="11"/>
                  </a:cubicBezTo>
                  <a:cubicBezTo>
                    <a:pt x="2750" y="14"/>
                    <a:pt x="2715" y="18"/>
                    <a:pt x="2679" y="22"/>
                  </a:cubicBezTo>
                  <a:cubicBezTo>
                    <a:pt x="2649" y="26"/>
                    <a:pt x="2621" y="32"/>
                    <a:pt x="2591" y="37"/>
                  </a:cubicBezTo>
                  <a:cubicBezTo>
                    <a:pt x="2552" y="45"/>
                    <a:pt x="2514" y="52"/>
                    <a:pt x="2475" y="61"/>
                  </a:cubicBezTo>
                  <a:cubicBezTo>
                    <a:pt x="2451" y="66"/>
                    <a:pt x="2428" y="73"/>
                    <a:pt x="2406" y="78"/>
                  </a:cubicBezTo>
                  <a:cubicBezTo>
                    <a:pt x="2361" y="91"/>
                    <a:pt x="2316" y="102"/>
                    <a:pt x="2272" y="116"/>
                  </a:cubicBezTo>
                  <a:cubicBezTo>
                    <a:pt x="2262" y="120"/>
                    <a:pt x="2253" y="125"/>
                    <a:pt x="2241" y="127"/>
                  </a:cubicBezTo>
                  <a:cubicBezTo>
                    <a:pt x="2009" y="209"/>
                    <a:pt x="1787" y="320"/>
                    <a:pt x="1585" y="459"/>
                  </a:cubicBezTo>
                  <a:lnTo>
                    <a:pt x="1574" y="466"/>
                  </a:lnTo>
                  <a:cubicBezTo>
                    <a:pt x="1506" y="513"/>
                    <a:pt x="1440" y="562"/>
                    <a:pt x="1375" y="614"/>
                  </a:cubicBezTo>
                  <a:lnTo>
                    <a:pt x="1370" y="618"/>
                  </a:lnTo>
                  <a:lnTo>
                    <a:pt x="1360" y="625"/>
                  </a:lnTo>
                  <a:lnTo>
                    <a:pt x="1351" y="632"/>
                  </a:lnTo>
                  <a:cubicBezTo>
                    <a:pt x="1304" y="672"/>
                    <a:pt x="1257" y="712"/>
                    <a:pt x="1212" y="756"/>
                  </a:cubicBezTo>
                  <a:lnTo>
                    <a:pt x="1204" y="763"/>
                  </a:lnTo>
                  <a:cubicBezTo>
                    <a:pt x="1152" y="812"/>
                    <a:pt x="1101" y="861"/>
                    <a:pt x="1052" y="913"/>
                  </a:cubicBezTo>
                  <a:lnTo>
                    <a:pt x="1045" y="920"/>
                  </a:lnTo>
                  <a:cubicBezTo>
                    <a:pt x="1010" y="958"/>
                    <a:pt x="973" y="998"/>
                    <a:pt x="938" y="1037"/>
                  </a:cubicBezTo>
                  <a:cubicBezTo>
                    <a:pt x="830" y="1162"/>
                    <a:pt x="731" y="1294"/>
                    <a:pt x="641" y="1432"/>
                  </a:cubicBezTo>
                  <a:cubicBezTo>
                    <a:pt x="502" y="1644"/>
                    <a:pt x="387" y="1872"/>
                    <a:pt x="298" y="2110"/>
                  </a:cubicBezTo>
                  <a:lnTo>
                    <a:pt x="297" y="2115"/>
                  </a:lnTo>
                  <a:cubicBezTo>
                    <a:pt x="262" y="2207"/>
                    <a:pt x="234" y="2298"/>
                    <a:pt x="208" y="2390"/>
                  </a:cubicBezTo>
                  <a:cubicBezTo>
                    <a:pt x="206" y="2399"/>
                    <a:pt x="203" y="2409"/>
                    <a:pt x="200" y="2419"/>
                  </a:cubicBezTo>
                  <a:cubicBezTo>
                    <a:pt x="0" y="3187"/>
                    <a:pt x="111" y="3968"/>
                    <a:pt x="537" y="4619"/>
                  </a:cubicBezTo>
                  <a:cubicBezTo>
                    <a:pt x="571" y="4673"/>
                    <a:pt x="608" y="4725"/>
                    <a:pt x="646" y="4775"/>
                  </a:cubicBezTo>
                  <a:cubicBezTo>
                    <a:pt x="695" y="4840"/>
                    <a:pt x="744" y="4902"/>
                    <a:pt x="795" y="4959"/>
                  </a:cubicBezTo>
                  <a:cubicBezTo>
                    <a:pt x="821" y="4992"/>
                    <a:pt x="848" y="5020"/>
                    <a:pt x="875" y="5051"/>
                  </a:cubicBezTo>
                  <a:cubicBezTo>
                    <a:pt x="894" y="5073"/>
                    <a:pt x="916" y="5097"/>
                    <a:pt x="937" y="5118"/>
                  </a:cubicBezTo>
                  <a:cubicBezTo>
                    <a:pt x="973" y="5158"/>
                    <a:pt x="1010" y="5194"/>
                    <a:pt x="1046" y="5229"/>
                  </a:cubicBezTo>
                  <a:lnTo>
                    <a:pt x="1072" y="5255"/>
                  </a:lnTo>
                  <a:cubicBezTo>
                    <a:pt x="1115" y="5295"/>
                    <a:pt x="1157" y="5335"/>
                    <a:pt x="1200" y="5371"/>
                  </a:cubicBezTo>
                  <a:cubicBezTo>
                    <a:pt x="1732" y="5830"/>
                    <a:pt x="2261" y="5982"/>
                    <a:pt x="2701" y="5997"/>
                  </a:cubicBezTo>
                  <a:cubicBezTo>
                    <a:pt x="2724" y="5998"/>
                    <a:pt x="2747" y="5999"/>
                    <a:pt x="2769" y="5999"/>
                  </a:cubicBezTo>
                  <a:cubicBezTo>
                    <a:pt x="2805" y="5999"/>
                    <a:pt x="2841" y="5997"/>
                    <a:pt x="2875" y="5996"/>
                  </a:cubicBezTo>
                  <a:cubicBezTo>
                    <a:pt x="2887" y="5996"/>
                    <a:pt x="2898" y="5996"/>
                    <a:pt x="2909" y="5994"/>
                  </a:cubicBezTo>
                  <a:cubicBezTo>
                    <a:pt x="2964" y="5991"/>
                    <a:pt x="3019" y="5987"/>
                    <a:pt x="3069" y="5980"/>
                  </a:cubicBezTo>
                  <a:cubicBezTo>
                    <a:pt x="3145" y="5970"/>
                    <a:pt x="3221" y="5955"/>
                    <a:pt x="3294" y="5938"/>
                  </a:cubicBezTo>
                  <a:cubicBezTo>
                    <a:pt x="3324" y="5931"/>
                    <a:pt x="3353" y="5924"/>
                    <a:pt x="3381" y="5915"/>
                  </a:cubicBezTo>
                  <a:cubicBezTo>
                    <a:pt x="3418" y="5906"/>
                    <a:pt x="3455" y="5894"/>
                    <a:pt x="3491" y="5883"/>
                  </a:cubicBezTo>
                  <a:cubicBezTo>
                    <a:pt x="3575" y="5856"/>
                    <a:pt x="3657" y="5825"/>
                    <a:pt x="3736" y="5793"/>
                  </a:cubicBezTo>
                  <a:cubicBezTo>
                    <a:pt x="4158" y="5615"/>
                    <a:pt x="4509" y="5352"/>
                    <a:pt x="4759" y="5125"/>
                  </a:cubicBezTo>
                  <a:cubicBezTo>
                    <a:pt x="4814" y="5075"/>
                    <a:pt x="4867" y="5023"/>
                    <a:pt x="4918" y="4969"/>
                  </a:cubicBezTo>
                  <a:cubicBezTo>
                    <a:pt x="5026" y="4857"/>
                    <a:pt x="5126" y="4736"/>
                    <a:pt x="5215" y="4607"/>
                  </a:cubicBezTo>
                  <a:cubicBezTo>
                    <a:pt x="5274" y="4522"/>
                    <a:pt x="5329" y="4434"/>
                    <a:pt x="5378" y="4344"/>
                  </a:cubicBezTo>
                  <a:cubicBezTo>
                    <a:pt x="5381" y="4338"/>
                    <a:pt x="5385" y="4332"/>
                    <a:pt x="5388" y="4327"/>
                  </a:cubicBezTo>
                  <a:cubicBezTo>
                    <a:pt x="5417" y="4271"/>
                    <a:pt x="5445" y="4214"/>
                    <a:pt x="5472" y="4155"/>
                  </a:cubicBezTo>
                  <a:cubicBezTo>
                    <a:pt x="5475" y="4151"/>
                    <a:pt x="5476" y="4147"/>
                    <a:pt x="5479" y="4143"/>
                  </a:cubicBezTo>
                  <a:cubicBezTo>
                    <a:pt x="5492" y="4115"/>
                    <a:pt x="5503" y="4085"/>
                    <a:pt x="5514" y="4057"/>
                  </a:cubicBezTo>
                  <a:cubicBezTo>
                    <a:pt x="5517" y="4050"/>
                    <a:pt x="5520" y="4041"/>
                    <a:pt x="5523" y="4034"/>
                  </a:cubicBezTo>
                  <a:cubicBezTo>
                    <a:pt x="5547" y="3977"/>
                    <a:pt x="5568" y="3918"/>
                    <a:pt x="5586" y="3859"/>
                  </a:cubicBezTo>
                  <a:lnTo>
                    <a:pt x="5596" y="3829"/>
                  </a:lnTo>
                  <a:cubicBezTo>
                    <a:pt x="5604" y="3804"/>
                    <a:pt x="5611" y="3779"/>
                    <a:pt x="5618" y="3753"/>
                  </a:cubicBezTo>
                  <a:cubicBezTo>
                    <a:pt x="5620" y="3748"/>
                    <a:pt x="5621" y="3742"/>
                    <a:pt x="5622" y="3738"/>
                  </a:cubicBezTo>
                  <a:cubicBezTo>
                    <a:pt x="5641" y="3673"/>
                    <a:pt x="5655" y="3608"/>
                    <a:pt x="5669" y="3544"/>
                  </a:cubicBezTo>
                  <a:cubicBezTo>
                    <a:pt x="5670" y="3531"/>
                    <a:pt x="5673" y="3518"/>
                    <a:pt x="5676" y="3506"/>
                  </a:cubicBezTo>
                  <a:cubicBezTo>
                    <a:pt x="5693" y="3410"/>
                    <a:pt x="5707" y="3313"/>
                    <a:pt x="5714" y="3216"/>
                  </a:cubicBezTo>
                  <a:cubicBezTo>
                    <a:pt x="5715" y="3204"/>
                    <a:pt x="5717" y="3191"/>
                    <a:pt x="5717" y="3178"/>
                  </a:cubicBezTo>
                  <a:cubicBezTo>
                    <a:pt x="5724" y="3077"/>
                    <a:pt x="5725" y="2977"/>
                    <a:pt x="5722" y="2877"/>
                  </a:cubicBezTo>
                  <a:cubicBezTo>
                    <a:pt x="5722" y="2868"/>
                    <a:pt x="5721" y="2859"/>
                    <a:pt x="5721" y="2849"/>
                  </a:cubicBezTo>
                  <a:cubicBezTo>
                    <a:pt x="5704" y="2472"/>
                    <a:pt x="5615" y="2101"/>
                    <a:pt x="5459" y="1758"/>
                  </a:cubicBezTo>
                  <a:cubicBezTo>
                    <a:pt x="5457" y="1754"/>
                    <a:pt x="5455" y="1748"/>
                    <a:pt x="5452" y="1744"/>
                  </a:cubicBezTo>
                  <a:cubicBezTo>
                    <a:pt x="5315" y="1442"/>
                    <a:pt x="5128" y="1164"/>
                    <a:pt x="4900" y="922"/>
                  </a:cubicBezTo>
                  <a:cubicBezTo>
                    <a:pt x="4648" y="657"/>
                    <a:pt x="4353" y="438"/>
                    <a:pt x="4028" y="272"/>
                  </a:cubicBezTo>
                  <a:cubicBezTo>
                    <a:pt x="3942" y="229"/>
                    <a:pt x="3857" y="187"/>
                    <a:pt x="3767" y="150"/>
                  </a:cubicBezTo>
                  <a:cubicBezTo>
                    <a:pt x="3703" y="125"/>
                    <a:pt x="3639" y="102"/>
                    <a:pt x="3574" y="82"/>
                  </a:cubicBezTo>
                  <a:cubicBezTo>
                    <a:pt x="3568" y="81"/>
                    <a:pt x="3564" y="80"/>
                    <a:pt x="3559" y="78"/>
                  </a:cubicBezTo>
                  <a:cubicBezTo>
                    <a:pt x="3550" y="75"/>
                    <a:pt x="3542" y="74"/>
                    <a:pt x="3533" y="73"/>
                  </a:cubicBezTo>
                  <a:cubicBezTo>
                    <a:pt x="3525" y="70"/>
                    <a:pt x="3515" y="68"/>
                    <a:pt x="3507" y="66"/>
                  </a:cubicBezTo>
                  <a:cubicBezTo>
                    <a:pt x="3464" y="54"/>
                    <a:pt x="3421" y="45"/>
                    <a:pt x="3379" y="36"/>
                  </a:cubicBezTo>
                  <a:cubicBezTo>
                    <a:pt x="3367" y="33"/>
                    <a:pt x="3356" y="32"/>
                    <a:pt x="3345" y="29"/>
                  </a:cubicBezTo>
                  <a:lnTo>
                    <a:pt x="3335" y="28"/>
                  </a:lnTo>
                  <a:cubicBezTo>
                    <a:pt x="3322" y="26"/>
                    <a:pt x="3308" y="25"/>
                    <a:pt x="3296" y="23"/>
                  </a:cubicBezTo>
                  <a:cubicBezTo>
                    <a:pt x="3258" y="18"/>
                    <a:pt x="3220" y="12"/>
                    <a:pt x="3180" y="8"/>
                  </a:cubicBezTo>
                  <a:cubicBezTo>
                    <a:pt x="3150" y="5"/>
                    <a:pt x="3120" y="4"/>
                    <a:pt x="3089" y="2"/>
                  </a:cubicBezTo>
                  <a:cubicBezTo>
                    <a:pt x="3064" y="1"/>
                    <a:pt x="3039" y="0"/>
                    <a:pt x="3014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4"/>
            <p:cNvSpPr/>
            <p:nvPr/>
          </p:nvSpPr>
          <p:spPr>
            <a:xfrm>
              <a:off x="1969900" y="3414050"/>
              <a:ext cx="17900" cy="13875"/>
            </a:xfrm>
            <a:custGeom>
              <a:avLst/>
              <a:gdLst/>
              <a:ahLst/>
              <a:cxnLst/>
              <a:rect l="l" t="t" r="r" b="b"/>
              <a:pathLst>
                <a:path w="716" h="555" extrusionOk="0">
                  <a:moveTo>
                    <a:pt x="358" y="1"/>
                  </a:moveTo>
                  <a:cubicBezTo>
                    <a:pt x="1" y="1"/>
                    <a:pt x="1" y="555"/>
                    <a:pt x="358" y="555"/>
                  </a:cubicBezTo>
                  <a:cubicBezTo>
                    <a:pt x="715" y="555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64"/>
            <p:cNvSpPr/>
            <p:nvPr/>
          </p:nvSpPr>
          <p:spPr>
            <a:xfrm>
              <a:off x="2221025" y="3451000"/>
              <a:ext cx="17900" cy="13875"/>
            </a:xfrm>
            <a:custGeom>
              <a:avLst/>
              <a:gdLst/>
              <a:ahLst/>
              <a:cxnLst/>
              <a:rect l="l" t="t" r="r" b="b"/>
              <a:pathLst>
                <a:path w="716" h="555" extrusionOk="0">
                  <a:moveTo>
                    <a:pt x="358" y="0"/>
                  </a:moveTo>
                  <a:cubicBezTo>
                    <a:pt x="2" y="0"/>
                    <a:pt x="1" y="554"/>
                    <a:pt x="358" y="554"/>
                  </a:cubicBezTo>
                  <a:cubicBezTo>
                    <a:pt x="715" y="554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64"/>
            <p:cNvSpPr/>
            <p:nvPr/>
          </p:nvSpPr>
          <p:spPr>
            <a:xfrm>
              <a:off x="2021300" y="3509875"/>
              <a:ext cx="17875" cy="13900"/>
            </a:xfrm>
            <a:custGeom>
              <a:avLst/>
              <a:gdLst/>
              <a:ahLst/>
              <a:cxnLst/>
              <a:rect l="l" t="t" r="r" b="b"/>
              <a:pathLst>
                <a:path w="715" h="556" extrusionOk="0">
                  <a:moveTo>
                    <a:pt x="357" y="0"/>
                  </a:moveTo>
                  <a:cubicBezTo>
                    <a:pt x="0" y="0"/>
                    <a:pt x="0" y="555"/>
                    <a:pt x="357" y="555"/>
                  </a:cubicBezTo>
                  <a:cubicBezTo>
                    <a:pt x="715" y="555"/>
                    <a:pt x="715" y="0"/>
                    <a:pt x="357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64"/>
            <p:cNvSpPr/>
            <p:nvPr/>
          </p:nvSpPr>
          <p:spPr>
            <a:xfrm>
              <a:off x="2210625" y="3368425"/>
              <a:ext cx="17875" cy="13925"/>
            </a:xfrm>
            <a:custGeom>
              <a:avLst/>
              <a:gdLst/>
              <a:ahLst/>
              <a:cxnLst/>
              <a:rect l="l" t="t" r="r" b="b"/>
              <a:pathLst>
                <a:path w="715" h="557" extrusionOk="0">
                  <a:moveTo>
                    <a:pt x="358" y="1"/>
                  </a:moveTo>
                  <a:cubicBezTo>
                    <a:pt x="1" y="1"/>
                    <a:pt x="1" y="556"/>
                    <a:pt x="358" y="556"/>
                  </a:cubicBezTo>
                  <a:cubicBezTo>
                    <a:pt x="715" y="556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64"/>
            <p:cNvSpPr/>
            <p:nvPr/>
          </p:nvSpPr>
          <p:spPr>
            <a:xfrm>
              <a:off x="2401125" y="3511025"/>
              <a:ext cx="17875" cy="13900"/>
            </a:xfrm>
            <a:custGeom>
              <a:avLst/>
              <a:gdLst/>
              <a:ahLst/>
              <a:cxnLst/>
              <a:rect l="l" t="t" r="r" b="b"/>
              <a:pathLst>
                <a:path w="715" h="556" extrusionOk="0">
                  <a:moveTo>
                    <a:pt x="358" y="1"/>
                  </a:moveTo>
                  <a:cubicBezTo>
                    <a:pt x="1" y="1"/>
                    <a:pt x="1" y="556"/>
                    <a:pt x="358" y="556"/>
                  </a:cubicBezTo>
                  <a:cubicBezTo>
                    <a:pt x="715" y="556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64"/>
            <p:cNvSpPr/>
            <p:nvPr/>
          </p:nvSpPr>
          <p:spPr>
            <a:xfrm>
              <a:off x="2305875" y="361380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8" y="0"/>
                  </a:moveTo>
                  <a:cubicBezTo>
                    <a:pt x="1" y="0"/>
                    <a:pt x="1" y="554"/>
                    <a:pt x="358" y="554"/>
                  </a:cubicBezTo>
                  <a:cubicBezTo>
                    <a:pt x="715" y="554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64"/>
            <p:cNvSpPr/>
            <p:nvPr/>
          </p:nvSpPr>
          <p:spPr>
            <a:xfrm>
              <a:off x="2228525" y="353760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0"/>
                  </a:moveTo>
                  <a:cubicBezTo>
                    <a:pt x="0" y="0"/>
                    <a:pt x="0" y="554"/>
                    <a:pt x="357" y="554"/>
                  </a:cubicBezTo>
                  <a:cubicBezTo>
                    <a:pt x="715" y="554"/>
                    <a:pt x="715" y="0"/>
                    <a:pt x="357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64"/>
            <p:cNvSpPr/>
            <p:nvPr/>
          </p:nvSpPr>
          <p:spPr>
            <a:xfrm>
              <a:off x="1947375" y="358495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8" y="0"/>
                  </a:moveTo>
                  <a:cubicBezTo>
                    <a:pt x="2" y="0"/>
                    <a:pt x="1" y="554"/>
                    <a:pt x="358" y="554"/>
                  </a:cubicBezTo>
                  <a:cubicBezTo>
                    <a:pt x="715" y="554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64"/>
            <p:cNvSpPr/>
            <p:nvPr/>
          </p:nvSpPr>
          <p:spPr>
            <a:xfrm>
              <a:off x="1823275" y="3549125"/>
              <a:ext cx="17875" cy="13900"/>
            </a:xfrm>
            <a:custGeom>
              <a:avLst/>
              <a:gdLst/>
              <a:ahLst/>
              <a:cxnLst/>
              <a:rect l="l" t="t" r="r" b="b"/>
              <a:pathLst>
                <a:path w="715" h="556" extrusionOk="0">
                  <a:moveTo>
                    <a:pt x="358" y="1"/>
                  </a:moveTo>
                  <a:cubicBezTo>
                    <a:pt x="1" y="1"/>
                    <a:pt x="1" y="556"/>
                    <a:pt x="358" y="556"/>
                  </a:cubicBezTo>
                  <a:cubicBezTo>
                    <a:pt x="715" y="556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4"/>
            <p:cNvSpPr/>
            <p:nvPr/>
          </p:nvSpPr>
          <p:spPr>
            <a:xfrm>
              <a:off x="1700300" y="3583175"/>
              <a:ext cx="17925" cy="13925"/>
            </a:xfrm>
            <a:custGeom>
              <a:avLst/>
              <a:gdLst/>
              <a:ahLst/>
              <a:cxnLst/>
              <a:rect l="l" t="t" r="r" b="b"/>
              <a:pathLst>
                <a:path w="717" h="557" extrusionOk="0">
                  <a:moveTo>
                    <a:pt x="359" y="1"/>
                  </a:moveTo>
                  <a:cubicBezTo>
                    <a:pt x="2" y="1"/>
                    <a:pt x="1" y="556"/>
                    <a:pt x="359" y="556"/>
                  </a:cubicBezTo>
                  <a:cubicBezTo>
                    <a:pt x="715" y="556"/>
                    <a:pt x="716" y="1"/>
                    <a:pt x="359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64"/>
            <p:cNvSpPr/>
            <p:nvPr/>
          </p:nvSpPr>
          <p:spPr>
            <a:xfrm>
              <a:off x="2057650" y="3325175"/>
              <a:ext cx="17900" cy="13875"/>
            </a:xfrm>
            <a:custGeom>
              <a:avLst/>
              <a:gdLst/>
              <a:ahLst/>
              <a:cxnLst/>
              <a:rect l="l" t="t" r="r" b="b"/>
              <a:pathLst>
                <a:path w="716" h="555" extrusionOk="0">
                  <a:moveTo>
                    <a:pt x="357" y="0"/>
                  </a:moveTo>
                  <a:cubicBezTo>
                    <a:pt x="0" y="0"/>
                    <a:pt x="0" y="554"/>
                    <a:pt x="357" y="554"/>
                  </a:cubicBezTo>
                  <a:cubicBezTo>
                    <a:pt x="714" y="554"/>
                    <a:pt x="716" y="0"/>
                    <a:pt x="357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64"/>
            <p:cNvSpPr/>
            <p:nvPr/>
          </p:nvSpPr>
          <p:spPr>
            <a:xfrm>
              <a:off x="2133825" y="3295125"/>
              <a:ext cx="17925" cy="13900"/>
            </a:xfrm>
            <a:custGeom>
              <a:avLst/>
              <a:gdLst/>
              <a:ahLst/>
              <a:cxnLst/>
              <a:rect l="l" t="t" r="r" b="b"/>
              <a:pathLst>
                <a:path w="717" h="556" extrusionOk="0">
                  <a:moveTo>
                    <a:pt x="359" y="0"/>
                  </a:moveTo>
                  <a:cubicBezTo>
                    <a:pt x="2" y="0"/>
                    <a:pt x="1" y="556"/>
                    <a:pt x="359" y="556"/>
                  </a:cubicBezTo>
                  <a:cubicBezTo>
                    <a:pt x="715" y="556"/>
                    <a:pt x="717" y="0"/>
                    <a:pt x="359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64"/>
            <p:cNvSpPr/>
            <p:nvPr/>
          </p:nvSpPr>
          <p:spPr>
            <a:xfrm>
              <a:off x="2493775" y="3581075"/>
              <a:ext cx="15775" cy="13875"/>
            </a:xfrm>
            <a:custGeom>
              <a:avLst/>
              <a:gdLst/>
              <a:ahLst/>
              <a:cxnLst/>
              <a:rect l="l" t="t" r="r" b="b"/>
              <a:pathLst>
                <a:path w="631" h="555" extrusionOk="0">
                  <a:moveTo>
                    <a:pt x="284" y="0"/>
                  </a:moveTo>
                  <a:cubicBezTo>
                    <a:pt x="140" y="0"/>
                    <a:pt x="1" y="128"/>
                    <a:pt x="8" y="277"/>
                  </a:cubicBezTo>
                  <a:cubicBezTo>
                    <a:pt x="15" y="428"/>
                    <a:pt x="130" y="554"/>
                    <a:pt x="284" y="554"/>
                  </a:cubicBezTo>
                  <a:lnTo>
                    <a:pt x="346" y="554"/>
                  </a:lnTo>
                  <a:cubicBezTo>
                    <a:pt x="491" y="554"/>
                    <a:pt x="630" y="428"/>
                    <a:pt x="623" y="277"/>
                  </a:cubicBezTo>
                  <a:cubicBezTo>
                    <a:pt x="618" y="128"/>
                    <a:pt x="502" y="0"/>
                    <a:pt x="346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4"/>
            <p:cNvSpPr/>
            <p:nvPr/>
          </p:nvSpPr>
          <p:spPr>
            <a:xfrm>
              <a:off x="1649900" y="3808900"/>
              <a:ext cx="17875" cy="13900"/>
            </a:xfrm>
            <a:custGeom>
              <a:avLst/>
              <a:gdLst/>
              <a:ahLst/>
              <a:cxnLst/>
              <a:rect l="l" t="t" r="r" b="b"/>
              <a:pathLst>
                <a:path w="715" h="556" extrusionOk="0">
                  <a:moveTo>
                    <a:pt x="358" y="0"/>
                  </a:moveTo>
                  <a:cubicBezTo>
                    <a:pt x="2" y="0"/>
                    <a:pt x="1" y="556"/>
                    <a:pt x="358" y="556"/>
                  </a:cubicBezTo>
                  <a:cubicBezTo>
                    <a:pt x="715" y="556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4"/>
            <p:cNvSpPr/>
            <p:nvPr/>
          </p:nvSpPr>
          <p:spPr>
            <a:xfrm>
              <a:off x="2515050" y="3835075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1"/>
                  </a:moveTo>
                  <a:cubicBezTo>
                    <a:pt x="1" y="1"/>
                    <a:pt x="0" y="555"/>
                    <a:pt x="357" y="555"/>
                  </a:cubicBezTo>
                  <a:cubicBezTo>
                    <a:pt x="714" y="555"/>
                    <a:pt x="714" y="1"/>
                    <a:pt x="357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64"/>
            <p:cNvSpPr/>
            <p:nvPr/>
          </p:nvSpPr>
          <p:spPr>
            <a:xfrm>
              <a:off x="2561225" y="376890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0"/>
                  </a:moveTo>
                  <a:cubicBezTo>
                    <a:pt x="2" y="0"/>
                    <a:pt x="0" y="554"/>
                    <a:pt x="357" y="554"/>
                  </a:cubicBezTo>
                  <a:cubicBezTo>
                    <a:pt x="715" y="554"/>
                    <a:pt x="715" y="0"/>
                    <a:pt x="357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64"/>
            <p:cNvSpPr/>
            <p:nvPr/>
          </p:nvSpPr>
          <p:spPr>
            <a:xfrm>
              <a:off x="1665300" y="365190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0"/>
                  </a:moveTo>
                  <a:cubicBezTo>
                    <a:pt x="0" y="0"/>
                    <a:pt x="0" y="554"/>
                    <a:pt x="357" y="554"/>
                  </a:cubicBezTo>
                  <a:cubicBezTo>
                    <a:pt x="714" y="554"/>
                    <a:pt x="714" y="0"/>
                    <a:pt x="357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64"/>
            <p:cNvSpPr/>
            <p:nvPr/>
          </p:nvSpPr>
          <p:spPr>
            <a:xfrm>
              <a:off x="1871575" y="3847375"/>
              <a:ext cx="17875" cy="13925"/>
            </a:xfrm>
            <a:custGeom>
              <a:avLst/>
              <a:gdLst/>
              <a:ahLst/>
              <a:cxnLst/>
              <a:rect l="l" t="t" r="r" b="b"/>
              <a:pathLst>
                <a:path w="715" h="557" extrusionOk="0">
                  <a:moveTo>
                    <a:pt x="357" y="1"/>
                  </a:moveTo>
                  <a:cubicBezTo>
                    <a:pt x="2" y="1"/>
                    <a:pt x="0" y="556"/>
                    <a:pt x="357" y="556"/>
                  </a:cubicBezTo>
                  <a:cubicBezTo>
                    <a:pt x="715" y="556"/>
                    <a:pt x="715" y="1"/>
                    <a:pt x="357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64"/>
            <p:cNvSpPr/>
            <p:nvPr/>
          </p:nvSpPr>
          <p:spPr>
            <a:xfrm>
              <a:off x="2371875" y="3852025"/>
              <a:ext cx="17900" cy="13875"/>
            </a:xfrm>
            <a:custGeom>
              <a:avLst/>
              <a:gdLst/>
              <a:ahLst/>
              <a:cxnLst/>
              <a:rect l="l" t="t" r="r" b="b"/>
              <a:pathLst>
                <a:path w="716" h="555" extrusionOk="0">
                  <a:moveTo>
                    <a:pt x="358" y="0"/>
                  </a:moveTo>
                  <a:cubicBezTo>
                    <a:pt x="1" y="0"/>
                    <a:pt x="1" y="554"/>
                    <a:pt x="358" y="554"/>
                  </a:cubicBezTo>
                  <a:cubicBezTo>
                    <a:pt x="715" y="554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64"/>
            <p:cNvSpPr/>
            <p:nvPr/>
          </p:nvSpPr>
          <p:spPr>
            <a:xfrm>
              <a:off x="1897750" y="3427125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8" y="1"/>
                  </a:moveTo>
                  <a:cubicBezTo>
                    <a:pt x="1" y="1"/>
                    <a:pt x="1" y="555"/>
                    <a:pt x="358" y="555"/>
                  </a:cubicBezTo>
                  <a:cubicBezTo>
                    <a:pt x="714" y="555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64"/>
            <p:cNvSpPr/>
            <p:nvPr/>
          </p:nvSpPr>
          <p:spPr>
            <a:xfrm>
              <a:off x="2304150" y="3431775"/>
              <a:ext cx="17900" cy="13875"/>
            </a:xfrm>
            <a:custGeom>
              <a:avLst/>
              <a:gdLst/>
              <a:ahLst/>
              <a:cxnLst/>
              <a:rect l="l" t="t" r="r" b="b"/>
              <a:pathLst>
                <a:path w="716" h="555" extrusionOk="0">
                  <a:moveTo>
                    <a:pt x="358" y="0"/>
                  </a:moveTo>
                  <a:cubicBezTo>
                    <a:pt x="1" y="0"/>
                    <a:pt x="1" y="554"/>
                    <a:pt x="358" y="554"/>
                  </a:cubicBezTo>
                  <a:cubicBezTo>
                    <a:pt x="714" y="554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64"/>
            <p:cNvSpPr/>
            <p:nvPr/>
          </p:nvSpPr>
          <p:spPr>
            <a:xfrm>
              <a:off x="1929600" y="3595325"/>
              <a:ext cx="391425" cy="560850"/>
            </a:xfrm>
            <a:custGeom>
              <a:avLst/>
              <a:gdLst/>
              <a:ahLst/>
              <a:cxnLst/>
              <a:rect l="l" t="t" r="r" b="b"/>
              <a:pathLst>
                <a:path w="15657" h="22434" extrusionOk="0">
                  <a:moveTo>
                    <a:pt x="8095" y="0"/>
                  </a:moveTo>
                  <a:cubicBezTo>
                    <a:pt x="6302" y="0"/>
                    <a:pt x="4453" y="634"/>
                    <a:pt x="3154" y="1894"/>
                  </a:cubicBezTo>
                  <a:cubicBezTo>
                    <a:pt x="366" y="4597"/>
                    <a:pt x="0" y="22433"/>
                    <a:pt x="0" y="22433"/>
                  </a:cubicBezTo>
                  <a:lnTo>
                    <a:pt x="15656" y="22388"/>
                  </a:lnTo>
                  <a:cubicBezTo>
                    <a:pt x="15656" y="22388"/>
                    <a:pt x="14980" y="5639"/>
                    <a:pt x="13121" y="2505"/>
                  </a:cubicBezTo>
                  <a:cubicBezTo>
                    <a:pt x="12129" y="832"/>
                    <a:pt x="10149" y="0"/>
                    <a:pt x="8095" y="0"/>
                  </a:cubicBezTo>
                  <a:close/>
                </a:path>
              </a:pathLst>
            </a:custGeom>
            <a:solidFill>
              <a:srgbClr val="7F4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64"/>
            <p:cNvSpPr/>
            <p:nvPr/>
          </p:nvSpPr>
          <p:spPr>
            <a:xfrm>
              <a:off x="2057275" y="3757275"/>
              <a:ext cx="136625" cy="143925"/>
            </a:xfrm>
            <a:custGeom>
              <a:avLst/>
              <a:gdLst/>
              <a:ahLst/>
              <a:cxnLst/>
              <a:rect l="l" t="t" r="r" b="b"/>
              <a:pathLst>
                <a:path w="5465" h="5757" extrusionOk="0">
                  <a:moveTo>
                    <a:pt x="3050" y="1"/>
                  </a:moveTo>
                  <a:cubicBezTo>
                    <a:pt x="2015" y="1"/>
                    <a:pt x="1098" y="106"/>
                    <a:pt x="622" y="173"/>
                  </a:cubicBezTo>
                  <a:cubicBezTo>
                    <a:pt x="414" y="201"/>
                    <a:pt x="247" y="375"/>
                    <a:pt x="215" y="602"/>
                  </a:cubicBezTo>
                  <a:cubicBezTo>
                    <a:pt x="5" y="2032"/>
                    <a:pt x="1" y="4212"/>
                    <a:pt x="9" y="5110"/>
                  </a:cubicBezTo>
                  <a:cubicBezTo>
                    <a:pt x="11" y="5361"/>
                    <a:pt x="175" y="5572"/>
                    <a:pt x="400" y="5618"/>
                  </a:cubicBezTo>
                  <a:cubicBezTo>
                    <a:pt x="903" y="5720"/>
                    <a:pt x="1517" y="5757"/>
                    <a:pt x="2140" y="5757"/>
                  </a:cubicBezTo>
                  <a:cubicBezTo>
                    <a:pt x="3261" y="5757"/>
                    <a:pt x="4410" y="5638"/>
                    <a:pt x="4990" y="5569"/>
                  </a:cubicBezTo>
                  <a:cubicBezTo>
                    <a:pt x="5221" y="5541"/>
                    <a:pt x="5401" y="5334"/>
                    <a:pt x="5412" y="5081"/>
                  </a:cubicBezTo>
                  <a:cubicBezTo>
                    <a:pt x="5464" y="3982"/>
                    <a:pt x="5412" y="1614"/>
                    <a:pt x="5388" y="648"/>
                  </a:cubicBezTo>
                  <a:cubicBezTo>
                    <a:pt x="5381" y="397"/>
                    <a:pt x="5213" y="187"/>
                    <a:pt x="4983" y="149"/>
                  </a:cubicBezTo>
                  <a:cubicBezTo>
                    <a:pt x="4344" y="39"/>
                    <a:pt x="3675" y="1"/>
                    <a:pt x="3050" y="1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64"/>
            <p:cNvSpPr/>
            <p:nvPr/>
          </p:nvSpPr>
          <p:spPr>
            <a:xfrm>
              <a:off x="1929600" y="3595325"/>
              <a:ext cx="391425" cy="560850"/>
            </a:xfrm>
            <a:custGeom>
              <a:avLst/>
              <a:gdLst/>
              <a:ahLst/>
              <a:cxnLst/>
              <a:rect l="l" t="t" r="r" b="b"/>
              <a:pathLst>
                <a:path w="15657" h="22434" extrusionOk="0">
                  <a:moveTo>
                    <a:pt x="8096" y="0"/>
                  </a:moveTo>
                  <a:cubicBezTo>
                    <a:pt x="6303" y="0"/>
                    <a:pt x="4454" y="634"/>
                    <a:pt x="3155" y="1894"/>
                  </a:cubicBezTo>
                  <a:cubicBezTo>
                    <a:pt x="367" y="4597"/>
                    <a:pt x="0" y="22433"/>
                    <a:pt x="0" y="22433"/>
                  </a:cubicBezTo>
                  <a:lnTo>
                    <a:pt x="1209" y="22431"/>
                  </a:lnTo>
                  <a:cubicBezTo>
                    <a:pt x="1367" y="15632"/>
                    <a:pt x="2220" y="4679"/>
                    <a:pt x="3919" y="2923"/>
                  </a:cubicBezTo>
                  <a:cubicBezTo>
                    <a:pt x="4950" y="1856"/>
                    <a:pt x="6516" y="1239"/>
                    <a:pt x="8089" y="1239"/>
                  </a:cubicBezTo>
                  <a:cubicBezTo>
                    <a:pt x="8394" y="1239"/>
                    <a:pt x="8700" y="1262"/>
                    <a:pt x="9002" y="1310"/>
                  </a:cubicBezTo>
                  <a:cubicBezTo>
                    <a:pt x="10431" y="1536"/>
                    <a:pt x="11595" y="2284"/>
                    <a:pt x="12195" y="3364"/>
                  </a:cubicBezTo>
                  <a:cubicBezTo>
                    <a:pt x="13497" y="5705"/>
                    <a:pt x="14238" y="17488"/>
                    <a:pt x="14440" y="22391"/>
                  </a:cubicBezTo>
                  <a:lnTo>
                    <a:pt x="15656" y="22388"/>
                  </a:lnTo>
                  <a:cubicBezTo>
                    <a:pt x="15656" y="22388"/>
                    <a:pt x="14980" y="5639"/>
                    <a:pt x="13123" y="2505"/>
                  </a:cubicBezTo>
                  <a:cubicBezTo>
                    <a:pt x="12130" y="832"/>
                    <a:pt x="10150" y="0"/>
                    <a:pt x="8096" y="0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64"/>
            <p:cNvSpPr/>
            <p:nvPr/>
          </p:nvSpPr>
          <p:spPr>
            <a:xfrm>
              <a:off x="1901450" y="3562600"/>
              <a:ext cx="444175" cy="594075"/>
            </a:xfrm>
            <a:custGeom>
              <a:avLst/>
              <a:gdLst/>
              <a:ahLst/>
              <a:cxnLst/>
              <a:rect l="l" t="t" r="r" b="b"/>
              <a:pathLst>
                <a:path w="17767" h="23763" extrusionOk="0">
                  <a:moveTo>
                    <a:pt x="9386" y="1"/>
                  </a:moveTo>
                  <a:cubicBezTo>
                    <a:pt x="7234" y="1"/>
                    <a:pt x="5006" y="953"/>
                    <a:pt x="3575" y="2341"/>
                  </a:cubicBezTo>
                  <a:cubicBezTo>
                    <a:pt x="3089" y="2812"/>
                    <a:pt x="1472" y="4381"/>
                    <a:pt x="563" y="14298"/>
                  </a:cubicBezTo>
                  <a:cubicBezTo>
                    <a:pt x="125" y="19072"/>
                    <a:pt x="2" y="23679"/>
                    <a:pt x="0" y="23724"/>
                  </a:cubicBezTo>
                  <a:lnTo>
                    <a:pt x="1887" y="23762"/>
                  </a:lnTo>
                  <a:cubicBezTo>
                    <a:pt x="2026" y="17005"/>
                    <a:pt x="2936" y="5618"/>
                    <a:pt x="4783" y="3824"/>
                  </a:cubicBezTo>
                  <a:cubicBezTo>
                    <a:pt x="5883" y="2757"/>
                    <a:pt x="7554" y="2140"/>
                    <a:pt x="9231" y="2140"/>
                  </a:cubicBezTo>
                  <a:cubicBezTo>
                    <a:pt x="9556" y="2140"/>
                    <a:pt x="9882" y="2164"/>
                    <a:pt x="10204" y="2211"/>
                  </a:cubicBezTo>
                  <a:cubicBezTo>
                    <a:pt x="11730" y="2438"/>
                    <a:pt x="12970" y="3186"/>
                    <a:pt x="13609" y="4265"/>
                  </a:cubicBezTo>
                  <a:cubicBezTo>
                    <a:pt x="15042" y="6679"/>
                    <a:pt x="15836" y="19137"/>
                    <a:pt x="16022" y="23733"/>
                  </a:cubicBezTo>
                  <a:lnTo>
                    <a:pt x="17766" y="23742"/>
                  </a:lnTo>
                  <a:cubicBezTo>
                    <a:pt x="17697" y="22005"/>
                    <a:pt x="17092" y="6720"/>
                    <a:pt x="15177" y="3491"/>
                  </a:cubicBezTo>
                  <a:cubicBezTo>
                    <a:pt x="14283" y="1982"/>
                    <a:pt x="12382" y="368"/>
                    <a:pt x="10390" y="73"/>
                  </a:cubicBezTo>
                  <a:cubicBezTo>
                    <a:pt x="10059" y="24"/>
                    <a:pt x="9724" y="1"/>
                    <a:pt x="9386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64"/>
            <p:cNvSpPr/>
            <p:nvPr/>
          </p:nvSpPr>
          <p:spPr>
            <a:xfrm>
              <a:off x="1901725" y="3562600"/>
              <a:ext cx="437950" cy="585600"/>
            </a:xfrm>
            <a:custGeom>
              <a:avLst/>
              <a:gdLst/>
              <a:ahLst/>
              <a:cxnLst/>
              <a:rect l="l" t="t" r="r" b="b"/>
              <a:pathLst>
                <a:path w="17518" h="23424" extrusionOk="0">
                  <a:moveTo>
                    <a:pt x="9375" y="1"/>
                  </a:moveTo>
                  <a:cubicBezTo>
                    <a:pt x="8468" y="1"/>
                    <a:pt x="7546" y="169"/>
                    <a:pt x="6677" y="470"/>
                  </a:cubicBezTo>
                  <a:cubicBezTo>
                    <a:pt x="6380" y="572"/>
                    <a:pt x="6089" y="689"/>
                    <a:pt x="5804" y="822"/>
                  </a:cubicBezTo>
                  <a:cubicBezTo>
                    <a:pt x="5523" y="953"/>
                    <a:pt x="5250" y="1098"/>
                    <a:pt x="4983" y="1258"/>
                  </a:cubicBezTo>
                  <a:cubicBezTo>
                    <a:pt x="4471" y="1563"/>
                    <a:pt x="3995" y="1926"/>
                    <a:pt x="3563" y="2339"/>
                  </a:cubicBezTo>
                  <a:cubicBezTo>
                    <a:pt x="3079" y="2812"/>
                    <a:pt x="1461" y="4382"/>
                    <a:pt x="552" y="14298"/>
                  </a:cubicBezTo>
                  <a:cubicBezTo>
                    <a:pt x="539" y="14437"/>
                    <a:pt x="528" y="14575"/>
                    <a:pt x="515" y="14714"/>
                  </a:cubicBezTo>
                  <a:cubicBezTo>
                    <a:pt x="511" y="14760"/>
                    <a:pt x="507" y="14807"/>
                    <a:pt x="502" y="14854"/>
                  </a:cubicBezTo>
                  <a:cubicBezTo>
                    <a:pt x="495" y="14947"/>
                    <a:pt x="487" y="15040"/>
                    <a:pt x="479" y="15131"/>
                  </a:cubicBezTo>
                  <a:cubicBezTo>
                    <a:pt x="474" y="15183"/>
                    <a:pt x="470" y="15235"/>
                    <a:pt x="466" y="15287"/>
                  </a:cubicBezTo>
                  <a:cubicBezTo>
                    <a:pt x="459" y="15375"/>
                    <a:pt x="452" y="15463"/>
                    <a:pt x="445" y="15550"/>
                  </a:cubicBezTo>
                  <a:cubicBezTo>
                    <a:pt x="441" y="15604"/>
                    <a:pt x="435" y="15656"/>
                    <a:pt x="431" y="15709"/>
                  </a:cubicBezTo>
                  <a:lnTo>
                    <a:pt x="411" y="15969"/>
                  </a:lnTo>
                  <a:cubicBezTo>
                    <a:pt x="407" y="16020"/>
                    <a:pt x="403" y="16071"/>
                    <a:pt x="398" y="16121"/>
                  </a:cubicBezTo>
                  <a:cubicBezTo>
                    <a:pt x="391" y="16220"/>
                    <a:pt x="384" y="16318"/>
                    <a:pt x="376" y="16415"/>
                  </a:cubicBezTo>
                  <a:cubicBezTo>
                    <a:pt x="373" y="16452"/>
                    <a:pt x="370" y="16490"/>
                    <a:pt x="368" y="16526"/>
                  </a:cubicBezTo>
                  <a:cubicBezTo>
                    <a:pt x="358" y="16658"/>
                    <a:pt x="349" y="16790"/>
                    <a:pt x="339" y="16921"/>
                  </a:cubicBezTo>
                  <a:cubicBezTo>
                    <a:pt x="337" y="16959"/>
                    <a:pt x="334" y="16996"/>
                    <a:pt x="331" y="17034"/>
                  </a:cubicBezTo>
                  <a:cubicBezTo>
                    <a:pt x="324" y="17129"/>
                    <a:pt x="318" y="17223"/>
                    <a:pt x="311" y="17318"/>
                  </a:cubicBezTo>
                  <a:cubicBezTo>
                    <a:pt x="308" y="17367"/>
                    <a:pt x="304" y="17416"/>
                    <a:pt x="301" y="17464"/>
                  </a:cubicBezTo>
                  <a:cubicBezTo>
                    <a:pt x="296" y="17547"/>
                    <a:pt x="290" y="17628"/>
                    <a:pt x="285" y="17710"/>
                  </a:cubicBezTo>
                  <a:cubicBezTo>
                    <a:pt x="282" y="17760"/>
                    <a:pt x="278" y="17810"/>
                    <a:pt x="275" y="17859"/>
                  </a:cubicBezTo>
                  <a:cubicBezTo>
                    <a:pt x="269" y="17940"/>
                    <a:pt x="263" y="18023"/>
                    <a:pt x="259" y="18105"/>
                  </a:cubicBezTo>
                  <a:lnTo>
                    <a:pt x="249" y="18244"/>
                  </a:lnTo>
                  <a:cubicBezTo>
                    <a:pt x="244" y="18330"/>
                    <a:pt x="240" y="18416"/>
                    <a:pt x="234" y="18501"/>
                  </a:cubicBezTo>
                  <a:cubicBezTo>
                    <a:pt x="231" y="18539"/>
                    <a:pt x="228" y="18580"/>
                    <a:pt x="227" y="18618"/>
                  </a:cubicBezTo>
                  <a:cubicBezTo>
                    <a:pt x="219" y="18742"/>
                    <a:pt x="211" y="18863"/>
                    <a:pt x="204" y="18984"/>
                  </a:cubicBezTo>
                  <a:lnTo>
                    <a:pt x="204" y="18996"/>
                  </a:lnTo>
                  <a:cubicBezTo>
                    <a:pt x="197" y="19113"/>
                    <a:pt x="190" y="19228"/>
                    <a:pt x="185" y="19342"/>
                  </a:cubicBezTo>
                  <a:cubicBezTo>
                    <a:pt x="182" y="19379"/>
                    <a:pt x="181" y="19415"/>
                    <a:pt x="178" y="19452"/>
                  </a:cubicBezTo>
                  <a:cubicBezTo>
                    <a:pt x="174" y="19533"/>
                    <a:pt x="169" y="19613"/>
                    <a:pt x="165" y="19692"/>
                  </a:cubicBezTo>
                  <a:cubicBezTo>
                    <a:pt x="162" y="19734"/>
                    <a:pt x="159" y="19775"/>
                    <a:pt x="158" y="19816"/>
                  </a:cubicBezTo>
                  <a:cubicBezTo>
                    <a:pt x="154" y="19889"/>
                    <a:pt x="150" y="19961"/>
                    <a:pt x="147" y="20032"/>
                  </a:cubicBezTo>
                  <a:cubicBezTo>
                    <a:pt x="144" y="20076"/>
                    <a:pt x="141" y="20118"/>
                    <a:pt x="140" y="20160"/>
                  </a:cubicBezTo>
                  <a:cubicBezTo>
                    <a:pt x="136" y="20231"/>
                    <a:pt x="133" y="20298"/>
                    <a:pt x="129" y="20367"/>
                  </a:cubicBezTo>
                  <a:cubicBezTo>
                    <a:pt x="127" y="20406"/>
                    <a:pt x="124" y="20446"/>
                    <a:pt x="123" y="20485"/>
                  </a:cubicBezTo>
                  <a:cubicBezTo>
                    <a:pt x="119" y="20568"/>
                    <a:pt x="114" y="20651"/>
                    <a:pt x="110" y="20732"/>
                  </a:cubicBezTo>
                  <a:cubicBezTo>
                    <a:pt x="109" y="20752"/>
                    <a:pt x="109" y="20773"/>
                    <a:pt x="107" y="20794"/>
                  </a:cubicBezTo>
                  <a:cubicBezTo>
                    <a:pt x="102" y="20896"/>
                    <a:pt x="98" y="20997"/>
                    <a:pt x="93" y="21094"/>
                  </a:cubicBezTo>
                  <a:cubicBezTo>
                    <a:pt x="92" y="21120"/>
                    <a:pt x="91" y="21146"/>
                    <a:pt x="89" y="21171"/>
                  </a:cubicBezTo>
                  <a:cubicBezTo>
                    <a:pt x="86" y="21244"/>
                    <a:pt x="82" y="21316"/>
                    <a:pt x="79" y="21385"/>
                  </a:cubicBezTo>
                  <a:cubicBezTo>
                    <a:pt x="78" y="21419"/>
                    <a:pt x="77" y="21451"/>
                    <a:pt x="75" y="21485"/>
                  </a:cubicBezTo>
                  <a:cubicBezTo>
                    <a:pt x="72" y="21541"/>
                    <a:pt x="69" y="21596"/>
                    <a:pt x="68" y="21649"/>
                  </a:cubicBezTo>
                  <a:cubicBezTo>
                    <a:pt x="65" y="21691"/>
                    <a:pt x="64" y="21732"/>
                    <a:pt x="62" y="21773"/>
                  </a:cubicBezTo>
                  <a:cubicBezTo>
                    <a:pt x="60" y="21819"/>
                    <a:pt x="58" y="21866"/>
                    <a:pt x="57" y="21912"/>
                  </a:cubicBezTo>
                  <a:cubicBezTo>
                    <a:pt x="54" y="21949"/>
                    <a:pt x="53" y="21985"/>
                    <a:pt x="51" y="22020"/>
                  </a:cubicBezTo>
                  <a:cubicBezTo>
                    <a:pt x="50" y="22075"/>
                    <a:pt x="47" y="22127"/>
                    <a:pt x="46" y="22179"/>
                  </a:cubicBezTo>
                  <a:cubicBezTo>
                    <a:pt x="44" y="22204"/>
                    <a:pt x="43" y="22231"/>
                    <a:pt x="41" y="22258"/>
                  </a:cubicBezTo>
                  <a:cubicBezTo>
                    <a:pt x="40" y="22317"/>
                    <a:pt x="37" y="22374"/>
                    <a:pt x="34" y="22431"/>
                  </a:cubicBezTo>
                  <a:cubicBezTo>
                    <a:pt x="33" y="22480"/>
                    <a:pt x="32" y="22528"/>
                    <a:pt x="29" y="22576"/>
                  </a:cubicBezTo>
                  <a:cubicBezTo>
                    <a:pt x="27" y="22609"/>
                    <a:pt x="26" y="22643"/>
                    <a:pt x="26" y="22675"/>
                  </a:cubicBezTo>
                  <a:cubicBezTo>
                    <a:pt x="24" y="22708"/>
                    <a:pt x="23" y="22741"/>
                    <a:pt x="22" y="22772"/>
                  </a:cubicBezTo>
                  <a:cubicBezTo>
                    <a:pt x="20" y="22805"/>
                    <a:pt x="19" y="22840"/>
                    <a:pt x="17" y="22871"/>
                  </a:cubicBezTo>
                  <a:cubicBezTo>
                    <a:pt x="16" y="22903"/>
                    <a:pt x="16" y="22930"/>
                    <a:pt x="15" y="22959"/>
                  </a:cubicBezTo>
                  <a:cubicBezTo>
                    <a:pt x="13" y="22987"/>
                    <a:pt x="13" y="23011"/>
                    <a:pt x="12" y="23038"/>
                  </a:cubicBezTo>
                  <a:cubicBezTo>
                    <a:pt x="10" y="23068"/>
                    <a:pt x="10" y="23099"/>
                    <a:pt x="9" y="23125"/>
                  </a:cubicBezTo>
                  <a:cubicBezTo>
                    <a:pt x="9" y="23145"/>
                    <a:pt x="8" y="23163"/>
                    <a:pt x="8" y="23180"/>
                  </a:cubicBezTo>
                  <a:cubicBezTo>
                    <a:pt x="5" y="23259"/>
                    <a:pt x="2" y="23330"/>
                    <a:pt x="1" y="23391"/>
                  </a:cubicBezTo>
                  <a:lnTo>
                    <a:pt x="1637" y="23423"/>
                  </a:lnTo>
                  <a:cubicBezTo>
                    <a:pt x="1776" y="16668"/>
                    <a:pt x="2686" y="5280"/>
                    <a:pt x="4535" y="3487"/>
                  </a:cubicBezTo>
                  <a:cubicBezTo>
                    <a:pt x="5634" y="2420"/>
                    <a:pt x="7304" y="1803"/>
                    <a:pt x="8982" y="1803"/>
                  </a:cubicBezTo>
                  <a:cubicBezTo>
                    <a:pt x="9307" y="1803"/>
                    <a:pt x="9633" y="1826"/>
                    <a:pt x="9956" y="1874"/>
                  </a:cubicBezTo>
                  <a:cubicBezTo>
                    <a:pt x="10050" y="1888"/>
                    <a:pt x="10143" y="1904"/>
                    <a:pt x="10234" y="1922"/>
                  </a:cubicBezTo>
                  <a:cubicBezTo>
                    <a:pt x="10272" y="1929"/>
                    <a:pt x="10308" y="1939"/>
                    <a:pt x="10346" y="1947"/>
                  </a:cubicBezTo>
                  <a:cubicBezTo>
                    <a:pt x="10398" y="1958"/>
                    <a:pt x="10453" y="1968"/>
                    <a:pt x="10504" y="1982"/>
                  </a:cubicBezTo>
                  <a:cubicBezTo>
                    <a:pt x="10552" y="1994"/>
                    <a:pt x="10597" y="2006"/>
                    <a:pt x="10643" y="2019"/>
                  </a:cubicBezTo>
                  <a:cubicBezTo>
                    <a:pt x="10685" y="2030"/>
                    <a:pt x="10727" y="2040"/>
                    <a:pt x="10768" y="2053"/>
                  </a:cubicBezTo>
                  <a:cubicBezTo>
                    <a:pt x="10820" y="2068"/>
                    <a:pt x="10872" y="2085"/>
                    <a:pt x="10923" y="2102"/>
                  </a:cubicBezTo>
                  <a:cubicBezTo>
                    <a:pt x="10957" y="2112"/>
                    <a:pt x="10990" y="2123"/>
                    <a:pt x="11023" y="2134"/>
                  </a:cubicBezTo>
                  <a:cubicBezTo>
                    <a:pt x="11079" y="2152"/>
                    <a:pt x="11134" y="2175"/>
                    <a:pt x="11190" y="2196"/>
                  </a:cubicBezTo>
                  <a:cubicBezTo>
                    <a:pt x="11215" y="2206"/>
                    <a:pt x="11242" y="2214"/>
                    <a:pt x="11269" y="2225"/>
                  </a:cubicBezTo>
                  <a:cubicBezTo>
                    <a:pt x="11329" y="2249"/>
                    <a:pt x="11387" y="2275"/>
                    <a:pt x="11446" y="2301"/>
                  </a:cubicBezTo>
                  <a:cubicBezTo>
                    <a:pt x="11465" y="2310"/>
                    <a:pt x="11485" y="2318"/>
                    <a:pt x="11505" y="2327"/>
                  </a:cubicBezTo>
                  <a:cubicBezTo>
                    <a:pt x="11568" y="2356"/>
                    <a:pt x="11629" y="2386"/>
                    <a:pt x="11689" y="2417"/>
                  </a:cubicBezTo>
                  <a:cubicBezTo>
                    <a:pt x="11703" y="2424"/>
                    <a:pt x="11719" y="2431"/>
                    <a:pt x="11733" y="2439"/>
                  </a:cubicBezTo>
                  <a:cubicBezTo>
                    <a:pt x="11796" y="2472"/>
                    <a:pt x="11859" y="2507"/>
                    <a:pt x="11920" y="2543"/>
                  </a:cubicBezTo>
                  <a:cubicBezTo>
                    <a:pt x="11931" y="2549"/>
                    <a:pt x="11941" y="2554"/>
                    <a:pt x="11951" y="2560"/>
                  </a:cubicBezTo>
                  <a:cubicBezTo>
                    <a:pt x="12015" y="2598"/>
                    <a:pt x="12077" y="2637"/>
                    <a:pt x="12139" y="2678"/>
                  </a:cubicBezTo>
                  <a:cubicBezTo>
                    <a:pt x="12146" y="2682"/>
                    <a:pt x="12152" y="2687"/>
                    <a:pt x="12159" y="2691"/>
                  </a:cubicBezTo>
                  <a:cubicBezTo>
                    <a:pt x="12222" y="2733"/>
                    <a:pt x="12285" y="2778"/>
                    <a:pt x="12346" y="2823"/>
                  </a:cubicBezTo>
                  <a:lnTo>
                    <a:pt x="12357" y="2830"/>
                  </a:lnTo>
                  <a:cubicBezTo>
                    <a:pt x="12419" y="2878"/>
                    <a:pt x="12481" y="2926"/>
                    <a:pt x="12540" y="2975"/>
                  </a:cubicBezTo>
                  <a:lnTo>
                    <a:pt x="12544" y="2979"/>
                  </a:lnTo>
                  <a:cubicBezTo>
                    <a:pt x="12843" y="3228"/>
                    <a:pt x="13102" y="3523"/>
                    <a:pt x="13310" y="3852"/>
                  </a:cubicBezTo>
                  <a:cubicBezTo>
                    <a:pt x="13362" y="3915"/>
                    <a:pt x="13413" y="3981"/>
                    <a:pt x="13459" y="4049"/>
                  </a:cubicBezTo>
                  <a:lnTo>
                    <a:pt x="13463" y="4055"/>
                  </a:lnTo>
                  <a:cubicBezTo>
                    <a:pt x="13511" y="4123"/>
                    <a:pt x="13556" y="4194"/>
                    <a:pt x="13600" y="4265"/>
                  </a:cubicBezTo>
                  <a:cubicBezTo>
                    <a:pt x="13621" y="4302"/>
                    <a:pt x="13643" y="4343"/>
                    <a:pt x="13666" y="4385"/>
                  </a:cubicBezTo>
                  <a:cubicBezTo>
                    <a:pt x="13673" y="4398"/>
                    <a:pt x="13680" y="4413"/>
                    <a:pt x="13687" y="4428"/>
                  </a:cubicBezTo>
                  <a:cubicBezTo>
                    <a:pt x="13701" y="4458"/>
                    <a:pt x="13716" y="4486"/>
                    <a:pt x="13730" y="4517"/>
                  </a:cubicBezTo>
                  <a:cubicBezTo>
                    <a:pt x="13739" y="4535"/>
                    <a:pt x="13747" y="4556"/>
                    <a:pt x="13756" y="4575"/>
                  </a:cubicBezTo>
                  <a:cubicBezTo>
                    <a:pt x="13768" y="4604"/>
                    <a:pt x="13781" y="4632"/>
                    <a:pt x="13794" y="4665"/>
                  </a:cubicBezTo>
                  <a:cubicBezTo>
                    <a:pt x="13803" y="4686"/>
                    <a:pt x="13812" y="4710"/>
                    <a:pt x="13822" y="4732"/>
                  </a:cubicBezTo>
                  <a:cubicBezTo>
                    <a:pt x="13833" y="4763"/>
                    <a:pt x="13846" y="4793"/>
                    <a:pt x="13857" y="4824"/>
                  </a:cubicBezTo>
                  <a:cubicBezTo>
                    <a:pt x="13867" y="4847"/>
                    <a:pt x="13875" y="4874"/>
                    <a:pt x="13885" y="4898"/>
                  </a:cubicBezTo>
                  <a:cubicBezTo>
                    <a:pt x="13896" y="4932"/>
                    <a:pt x="13907" y="4963"/>
                    <a:pt x="13920" y="4996"/>
                  </a:cubicBezTo>
                  <a:cubicBezTo>
                    <a:pt x="13929" y="5023"/>
                    <a:pt x="13937" y="5051"/>
                    <a:pt x="13947" y="5078"/>
                  </a:cubicBezTo>
                  <a:cubicBezTo>
                    <a:pt x="13958" y="5113"/>
                    <a:pt x="13969" y="5147"/>
                    <a:pt x="13982" y="5182"/>
                  </a:cubicBezTo>
                  <a:cubicBezTo>
                    <a:pt x="13990" y="5210"/>
                    <a:pt x="13999" y="5240"/>
                    <a:pt x="14009" y="5269"/>
                  </a:cubicBezTo>
                  <a:cubicBezTo>
                    <a:pt x="14020" y="5306"/>
                    <a:pt x="14031" y="5342"/>
                    <a:pt x="14042" y="5379"/>
                  </a:cubicBezTo>
                  <a:cubicBezTo>
                    <a:pt x="14051" y="5410"/>
                    <a:pt x="14059" y="5442"/>
                    <a:pt x="14069" y="5473"/>
                  </a:cubicBezTo>
                  <a:cubicBezTo>
                    <a:pt x="14080" y="5511"/>
                    <a:pt x="14092" y="5549"/>
                    <a:pt x="14101" y="5588"/>
                  </a:cubicBezTo>
                  <a:cubicBezTo>
                    <a:pt x="14111" y="5621"/>
                    <a:pt x="14120" y="5653"/>
                    <a:pt x="14128" y="5687"/>
                  </a:cubicBezTo>
                  <a:cubicBezTo>
                    <a:pt x="14139" y="5728"/>
                    <a:pt x="14149" y="5767"/>
                    <a:pt x="14161" y="5808"/>
                  </a:cubicBezTo>
                  <a:cubicBezTo>
                    <a:pt x="14169" y="5841"/>
                    <a:pt x="14179" y="5877"/>
                    <a:pt x="14186" y="5910"/>
                  </a:cubicBezTo>
                  <a:cubicBezTo>
                    <a:pt x="14197" y="5952"/>
                    <a:pt x="14208" y="5996"/>
                    <a:pt x="14218" y="6040"/>
                  </a:cubicBezTo>
                  <a:cubicBezTo>
                    <a:pt x="14227" y="6075"/>
                    <a:pt x="14236" y="6110"/>
                    <a:pt x="14243" y="6145"/>
                  </a:cubicBezTo>
                  <a:cubicBezTo>
                    <a:pt x="14255" y="6190"/>
                    <a:pt x="14265" y="6234"/>
                    <a:pt x="14276" y="6280"/>
                  </a:cubicBezTo>
                  <a:cubicBezTo>
                    <a:pt x="14284" y="6317"/>
                    <a:pt x="14293" y="6355"/>
                    <a:pt x="14301" y="6393"/>
                  </a:cubicBezTo>
                  <a:cubicBezTo>
                    <a:pt x="14311" y="6439"/>
                    <a:pt x="14321" y="6484"/>
                    <a:pt x="14331" y="6530"/>
                  </a:cubicBezTo>
                  <a:cubicBezTo>
                    <a:pt x="14339" y="6570"/>
                    <a:pt x="14349" y="6609"/>
                    <a:pt x="14356" y="6650"/>
                  </a:cubicBezTo>
                  <a:cubicBezTo>
                    <a:pt x="14366" y="6696"/>
                    <a:pt x="14376" y="6744"/>
                    <a:pt x="14385" y="6792"/>
                  </a:cubicBezTo>
                  <a:cubicBezTo>
                    <a:pt x="14394" y="6831"/>
                    <a:pt x="14402" y="6872"/>
                    <a:pt x="14411" y="6913"/>
                  </a:cubicBezTo>
                  <a:cubicBezTo>
                    <a:pt x="14421" y="6962"/>
                    <a:pt x="14430" y="7012"/>
                    <a:pt x="14440" y="7063"/>
                  </a:cubicBezTo>
                  <a:cubicBezTo>
                    <a:pt x="14449" y="7104"/>
                    <a:pt x="14456" y="7145"/>
                    <a:pt x="14464" y="7187"/>
                  </a:cubicBezTo>
                  <a:cubicBezTo>
                    <a:pt x="14474" y="7237"/>
                    <a:pt x="14484" y="7289"/>
                    <a:pt x="14494" y="7341"/>
                  </a:cubicBezTo>
                  <a:cubicBezTo>
                    <a:pt x="14501" y="7384"/>
                    <a:pt x="14509" y="7427"/>
                    <a:pt x="14518" y="7469"/>
                  </a:cubicBezTo>
                  <a:cubicBezTo>
                    <a:pt x="14527" y="7523"/>
                    <a:pt x="14536" y="7575"/>
                    <a:pt x="14546" y="7630"/>
                  </a:cubicBezTo>
                  <a:cubicBezTo>
                    <a:pt x="14554" y="7673"/>
                    <a:pt x="14561" y="7715"/>
                    <a:pt x="14568" y="7759"/>
                  </a:cubicBezTo>
                  <a:cubicBezTo>
                    <a:pt x="14578" y="7814"/>
                    <a:pt x="14588" y="7870"/>
                    <a:pt x="14598" y="7925"/>
                  </a:cubicBezTo>
                  <a:cubicBezTo>
                    <a:pt x="14605" y="7970"/>
                    <a:pt x="14612" y="8015"/>
                    <a:pt x="14620" y="8060"/>
                  </a:cubicBezTo>
                  <a:cubicBezTo>
                    <a:pt x="14630" y="8116"/>
                    <a:pt x="14639" y="8172"/>
                    <a:pt x="14648" y="8229"/>
                  </a:cubicBezTo>
                  <a:cubicBezTo>
                    <a:pt x="14655" y="8274"/>
                    <a:pt x="14662" y="8319"/>
                    <a:pt x="14669" y="8365"/>
                  </a:cubicBezTo>
                  <a:cubicBezTo>
                    <a:pt x="14679" y="8423"/>
                    <a:pt x="14689" y="8482"/>
                    <a:pt x="14698" y="8541"/>
                  </a:cubicBezTo>
                  <a:cubicBezTo>
                    <a:pt x="14705" y="8586"/>
                    <a:pt x="14712" y="8632"/>
                    <a:pt x="14719" y="8678"/>
                  </a:cubicBezTo>
                  <a:cubicBezTo>
                    <a:pt x="14729" y="8738"/>
                    <a:pt x="14737" y="8797"/>
                    <a:pt x="14747" y="8857"/>
                  </a:cubicBezTo>
                  <a:cubicBezTo>
                    <a:pt x="14754" y="8903"/>
                    <a:pt x="14761" y="8951"/>
                    <a:pt x="14768" y="8999"/>
                  </a:cubicBezTo>
                  <a:cubicBezTo>
                    <a:pt x="14776" y="9059"/>
                    <a:pt x="14785" y="9121"/>
                    <a:pt x="14795" y="9182"/>
                  </a:cubicBezTo>
                  <a:cubicBezTo>
                    <a:pt x="14802" y="9230"/>
                    <a:pt x="14809" y="9276"/>
                    <a:pt x="14814" y="9322"/>
                  </a:cubicBezTo>
                  <a:cubicBezTo>
                    <a:pt x="14824" y="9386"/>
                    <a:pt x="14833" y="9450"/>
                    <a:pt x="14842" y="9514"/>
                  </a:cubicBezTo>
                  <a:cubicBezTo>
                    <a:pt x="14848" y="9560"/>
                    <a:pt x="14855" y="9606"/>
                    <a:pt x="14861" y="9653"/>
                  </a:cubicBezTo>
                  <a:cubicBezTo>
                    <a:pt x="14870" y="9719"/>
                    <a:pt x="14879" y="9783"/>
                    <a:pt x="14887" y="9850"/>
                  </a:cubicBezTo>
                  <a:cubicBezTo>
                    <a:pt x="14894" y="9897"/>
                    <a:pt x="14900" y="9945"/>
                    <a:pt x="14907" y="9993"/>
                  </a:cubicBezTo>
                  <a:cubicBezTo>
                    <a:pt x="14915" y="10058"/>
                    <a:pt x="14924" y="10124"/>
                    <a:pt x="14932" y="10190"/>
                  </a:cubicBezTo>
                  <a:cubicBezTo>
                    <a:pt x="14939" y="10238"/>
                    <a:pt x="14945" y="10287"/>
                    <a:pt x="14952" y="10336"/>
                  </a:cubicBezTo>
                  <a:cubicBezTo>
                    <a:pt x="14960" y="10402"/>
                    <a:pt x="14969" y="10470"/>
                    <a:pt x="14977" y="10536"/>
                  </a:cubicBezTo>
                  <a:lnTo>
                    <a:pt x="14996" y="10683"/>
                  </a:lnTo>
                  <a:cubicBezTo>
                    <a:pt x="15004" y="10751"/>
                    <a:pt x="15012" y="10818"/>
                    <a:pt x="15021" y="10887"/>
                  </a:cubicBezTo>
                  <a:cubicBezTo>
                    <a:pt x="15027" y="10936"/>
                    <a:pt x="15032" y="10985"/>
                    <a:pt x="15038" y="11036"/>
                  </a:cubicBezTo>
                  <a:cubicBezTo>
                    <a:pt x="15046" y="11105"/>
                    <a:pt x="15055" y="11174"/>
                    <a:pt x="15063" y="11244"/>
                  </a:cubicBezTo>
                  <a:cubicBezTo>
                    <a:pt x="15069" y="11292"/>
                    <a:pt x="15074" y="11341"/>
                    <a:pt x="15080" y="11389"/>
                  </a:cubicBezTo>
                  <a:cubicBezTo>
                    <a:pt x="15088" y="11461"/>
                    <a:pt x="15097" y="11532"/>
                    <a:pt x="15105" y="11604"/>
                  </a:cubicBezTo>
                  <a:cubicBezTo>
                    <a:pt x="15111" y="11652"/>
                    <a:pt x="15117" y="11701"/>
                    <a:pt x="15122" y="11750"/>
                  </a:cubicBezTo>
                  <a:cubicBezTo>
                    <a:pt x="15131" y="11822"/>
                    <a:pt x="15139" y="11897"/>
                    <a:pt x="15147" y="11970"/>
                  </a:cubicBezTo>
                  <a:cubicBezTo>
                    <a:pt x="15152" y="12017"/>
                    <a:pt x="15157" y="12064"/>
                    <a:pt x="15163" y="12110"/>
                  </a:cubicBezTo>
                  <a:cubicBezTo>
                    <a:pt x="15170" y="12185"/>
                    <a:pt x="15178" y="12259"/>
                    <a:pt x="15187" y="12334"/>
                  </a:cubicBezTo>
                  <a:cubicBezTo>
                    <a:pt x="15191" y="12383"/>
                    <a:pt x="15197" y="12431"/>
                    <a:pt x="15202" y="12479"/>
                  </a:cubicBezTo>
                  <a:cubicBezTo>
                    <a:pt x="15209" y="12553"/>
                    <a:pt x="15218" y="12628"/>
                    <a:pt x="15225" y="12702"/>
                  </a:cubicBezTo>
                  <a:cubicBezTo>
                    <a:pt x="15230" y="12750"/>
                    <a:pt x="15235" y="12798"/>
                    <a:pt x="15240" y="12844"/>
                  </a:cubicBezTo>
                  <a:cubicBezTo>
                    <a:pt x="15249" y="12919"/>
                    <a:pt x="15256" y="12993"/>
                    <a:pt x="15263" y="13068"/>
                  </a:cubicBezTo>
                  <a:lnTo>
                    <a:pt x="15278" y="13218"/>
                  </a:lnTo>
                  <a:lnTo>
                    <a:pt x="15299" y="13436"/>
                  </a:lnTo>
                  <a:cubicBezTo>
                    <a:pt x="15305" y="13487"/>
                    <a:pt x="15311" y="13537"/>
                    <a:pt x="15315" y="13588"/>
                  </a:cubicBezTo>
                  <a:cubicBezTo>
                    <a:pt x="15322" y="13662"/>
                    <a:pt x="15329" y="13735"/>
                    <a:pt x="15336" y="13810"/>
                  </a:cubicBezTo>
                  <a:cubicBezTo>
                    <a:pt x="15341" y="13861"/>
                    <a:pt x="15346" y="13910"/>
                    <a:pt x="15351" y="13960"/>
                  </a:cubicBezTo>
                  <a:lnTo>
                    <a:pt x="15372" y="14187"/>
                  </a:lnTo>
                  <a:lnTo>
                    <a:pt x="15385" y="14333"/>
                  </a:lnTo>
                  <a:cubicBezTo>
                    <a:pt x="15392" y="14407"/>
                    <a:pt x="15399" y="14482"/>
                    <a:pt x="15406" y="14555"/>
                  </a:cubicBezTo>
                  <a:lnTo>
                    <a:pt x="15420" y="14708"/>
                  </a:lnTo>
                  <a:cubicBezTo>
                    <a:pt x="15426" y="14779"/>
                    <a:pt x="15433" y="14850"/>
                    <a:pt x="15438" y="14921"/>
                  </a:cubicBezTo>
                  <a:lnTo>
                    <a:pt x="15453" y="15082"/>
                  </a:lnTo>
                  <a:cubicBezTo>
                    <a:pt x="15460" y="15158"/>
                    <a:pt x="15465" y="15233"/>
                    <a:pt x="15472" y="15309"/>
                  </a:cubicBezTo>
                  <a:cubicBezTo>
                    <a:pt x="15476" y="15356"/>
                    <a:pt x="15481" y="15404"/>
                    <a:pt x="15485" y="15452"/>
                  </a:cubicBezTo>
                  <a:cubicBezTo>
                    <a:pt x="15493" y="15543"/>
                    <a:pt x="15500" y="15636"/>
                    <a:pt x="15507" y="15728"/>
                  </a:cubicBezTo>
                  <a:lnTo>
                    <a:pt x="15516" y="15820"/>
                  </a:lnTo>
                  <a:cubicBezTo>
                    <a:pt x="15524" y="15917"/>
                    <a:pt x="15531" y="16013"/>
                    <a:pt x="15540" y="16109"/>
                  </a:cubicBezTo>
                  <a:cubicBezTo>
                    <a:pt x="15541" y="16138"/>
                    <a:pt x="15544" y="16166"/>
                    <a:pt x="15547" y="16194"/>
                  </a:cubicBezTo>
                  <a:cubicBezTo>
                    <a:pt x="15562" y="16395"/>
                    <a:pt x="15579" y="16596"/>
                    <a:pt x="15595" y="16797"/>
                  </a:cubicBezTo>
                  <a:cubicBezTo>
                    <a:pt x="15606" y="16948"/>
                    <a:pt x="15617" y="17097"/>
                    <a:pt x="15630" y="17246"/>
                  </a:cubicBezTo>
                  <a:cubicBezTo>
                    <a:pt x="15631" y="17261"/>
                    <a:pt x="15631" y="17277"/>
                    <a:pt x="15632" y="17291"/>
                  </a:cubicBezTo>
                  <a:cubicBezTo>
                    <a:pt x="15638" y="17368"/>
                    <a:pt x="15644" y="17444"/>
                    <a:pt x="15651" y="17521"/>
                  </a:cubicBezTo>
                  <a:cubicBezTo>
                    <a:pt x="15654" y="17565"/>
                    <a:pt x="15656" y="17609"/>
                    <a:pt x="15661" y="17654"/>
                  </a:cubicBezTo>
                  <a:cubicBezTo>
                    <a:pt x="15666" y="17742"/>
                    <a:pt x="15673" y="17829"/>
                    <a:pt x="15679" y="17918"/>
                  </a:cubicBezTo>
                  <a:lnTo>
                    <a:pt x="15686" y="18006"/>
                  </a:lnTo>
                  <a:cubicBezTo>
                    <a:pt x="15692" y="18081"/>
                    <a:pt x="15697" y="18157"/>
                    <a:pt x="15701" y="18231"/>
                  </a:cubicBezTo>
                  <a:lnTo>
                    <a:pt x="15711" y="18366"/>
                  </a:lnTo>
                  <a:cubicBezTo>
                    <a:pt x="15717" y="18441"/>
                    <a:pt x="15721" y="18515"/>
                    <a:pt x="15727" y="18588"/>
                  </a:cubicBezTo>
                  <a:cubicBezTo>
                    <a:pt x="15729" y="18629"/>
                    <a:pt x="15732" y="18670"/>
                    <a:pt x="15735" y="18709"/>
                  </a:cubicBezTo>
                  <a:cubicBezTo>
                    <a:pt x="15741" y="18792"/>
                    <a:pt x="15746" y="18875"/>
                    <a:pt x="15752" y="18957"/>
                  </a:cubicBezTo>
                  <a:cubicBezTo>
                    <a:pt x="15753" y="18989"/>
                    <a:pt x="15756" y="19021"/>
                    <a:pt x="15758" y="19054"/>
                  </a:cubicBezTo>
                  <a:cubicBezTo>
                    <a:pt x="15763" y="19134"/>
                    <a:pt x="15769" y="19213"/>
                    <a:pt x="15773" y="19291"/>
                  </a:cubicBezTo>
                  <a:cubicBezTo>
                    <a:pt x="15776" y="19325"/>
                    <a:pt x="15779" y="19360"/>
                    <a:pt x="15780" y="19394"/>
                  </a:cubicBezTo>
                  <a:cubicBezTo>
                    <a:pt x="15786" y="19473"/>
                    <a:pt x="15790" y="19551"/>
                    <a:pt x="15796" y="19630"/>
                  </a:cubicBezTo>
                  <a:cubicBezTo>
                    <a:pt x="15797" y="19663"/>
                    <a:pt x="15800" y="19695"/>
                    <a:pt x="15803" y="19729"/>
                  </a:cubicBezTo>
                  <a:cubicBezTo>
                    <a:pt x="15807" y="19806"/>
                    <a:pt x="15812" y="19883"/>
                    <a:pt x="15817" y="19961"/>
                  </a:cubicBezTo>
                  <a:cubicBezTo>
                    <a:pt x="15818" y="19993"/>
                    <a:pt x="15821" y="20025"/>
                    <a:pt x="15822" y="20056"/>
                  </a:cubicBezTo>
                  <a:cubicBezTo>
                    <a:pt x="15828" y="20134"/>
                    <a:pt x="15832" y="20211"/>
                    <a:pt x="15836" y="20287"/>
                  </a:cubicBezTo>
                  <a:cubicBezTo>
                    <a:pt x="15839" y="20318"/>
                    <a:pt x="15841" y="20349"/>
                    <a:pt x="15842" y="20380"/>
                  </a:cubicBezTo>
                  <a:cubicBezTo>
                    <a:pt x="15848" y="20457"/>
                    <a:pt x="15852" y="20536"/>
                    <a:pt x="15856" y="20613"/>
                  </a:cubicBezTo>
                  <a:cubicBezTo>
                    <a:pt x="15857" y="20640"/>
                    <a:pt x="15859" y="20666"/>
                    <a:pt x="15862" y="20693"/>
                  </a:cubicBezTo>
                  <a:cubicBezTo>
                    <a:pt x="15866" y="20772"/>
                    <a:pt x="15870" y="20849"/>
                    <a:pt x="15874" y="20926"/>
                  </a:cubicBezTo>
                  <a:cubicBezTo>
                    <a:pt x="15876" y="20952"/>
                    <a:pt x="15877" y="20977"/>
                    <a:pt x="15879" y="21001"/>
                  </a:cubicBezTo>
                  <a:cubicBezTo>
                    <a:pt x="15884" y="21080"/>
                    <a:pt x="15888" y="21158"/>
                    <a:pt x="15893" y="21234"/>
                  </a:cubicBezTo>
                  <a:cubicBezTo>
                    <a:pt x="15894" y="21257"/>
                    <a:pt x="15894" y="21279"/>
                    <a:pt x="15895" y="21302"/>
                  </a:cubicBezTo>
                  <a:cubicBezTo>
                    <a:pt x="15901" y="21388"/>
                    <a:pt x="15905" y="21472"/>
                    <a:pt x="15909" y="21555"/>
                  </a:cubicBezTo>
                  <a:lnTo>
                    <a:pt x="15911" y="21586"/>
                  </a:lnTo>
                  <a:cubicBezTo>
                    <a:pt x="15916" y="21670"/>
                    <a:pt x="15921" y="21755"/>
                    <a:pt x="15925" y="21836"/>
                  </a:cubicBezTo>
                  <a:lnTo>
                    <a:pt x="15928" y="21877"/>
                  </a:lnTo>
                  <a:cubicBezTo>
                    <a:pt x="15932" y="21963"/>
                    <a:pt x="15936" y="22047"/>
                    <a:pt x="15940" y="22130"/>
                  </a:cubicBezTo>
                  <a:cubicBezTo>
                    <a:pt x="15940" y="22135"/>
                    <a:pt x="15940" y="22141"/>
                    <a:pt x="15942" y="22147"/>
                  </a:cubicBezTo>
                  <a:cubicBezTo>
                    <a:pt x="15946" y="22231"/>
                    <a:pt x="15950" y="22314"/>
                    <a:pt x="15954" y="22396"/>
                  </a:cubicBezTo>
                  <a:cubicBezTo>
                    <a:pt x="15954" y="22404"/>
                    <a:pt x="15954" y="22412"/>
                    <a:pt x="15954" y="22422"/>
                  </a:cubicBezTo>
                  <a:cubicBezTo>
                    <a:pt x="15959" y="22501"/>
                    <a:pt x="15963" y="22578"/>
                    <a:pt x="15967" y="22654"/>
                  </a:cubicBezTo>
                  <a:cubicBezTo>
                    <a:pt x="15967" y="22664"/>
                    <a:pt x="15967" y="22674"/>
                    <a:pt x="15968" y="22684"/>
                  </a:cubicBezTo>
                  <a:cubicBezTo>
                    <a:pt x="15971" y="22761"/>
                    <a:pt x="15976" y="22837"/>
                    <a:pt x="15978" y="22912"/>
                  </a:cubicBezTo>
                  <a:lnTo>
                    <a:pt x="15978" y="22931"/>
                  </a:lnTo>
                  <a:cubicBezTo>
                    <a:pt x="15983" y="23009"/>
                    <a:pt x="15985" y="23084"/>
                    <a:pt x="15990" y="23159"/>
                  </a:cubicBezTo>
                  <a:lnTo>
                    <a:pt x="15990" y="23169"/>
                  </a:lnTo>
                  <a:cubicBezTo>
                    <a:pt x="15992" y="23246"/>
                    <a:pt x="15995" y="23322"/>
                    <a:pt x="15999" y="23397"/>
                  </a:cubicBezTo>
                  <a:lnTo>
                    <a:pt x="17518" y="23406"/>
                  </a:lnTo>
                  <a:cubicBezTo>
                    <a:pt x="17474" y="22348"/>
                    <a:pt x="17234" y="16259"/>
                    <a:pt x="16618" y="10932"/>
                  </a:cubicBezTo>
                  <a:cubicBezTo>
                    <a:pt x="16507" y="9976"/>
                    <a:pt x="16385" y="9044"/>
                    <a:pt x="16248" y="8171"/>
                  </a:cubicBezTo>
                  <a:cubicBezTo>
                    <a:pt x="16171" y="7672"/>
                    <a:pt x="16089" y="7192"/>
                    <a:pt x="16002" y="6737"/>
                  </a:cubicBezTo>
                  <a:cubicBezTo>
                    <a:pt x="15701" y="5144"/>
                    <a:pt x="15344" y="3862"/>
                    <a:pt x="14925" y="3155"/>
                  </a:cubicBezTo>
                  <a:cubicBezTo>
                    <a:pt x="14875" y="3068"/>
                    <a:pt x="14818" y="2982"/>
                    <a:pt x="14761" y="2895"/>
                  </a:cubicBezTo>
                  <a:lnTo>
                    <a:pt x="14759" y="2892"/>
                  </a:lnTo>
                  <a:cubicBezTo>
                    <a:pt x="14654" y="2753"/>
                    <a:pt x="14539" y="2614"/>
                    <a:pt x="14419" y="2477"/>
                  </a:cubicBezTo>
                  <a:cubicBezTo>
                    <a:pt x="14397" y="2452"/>
                    <a:pt x="14374" y="2425"/>
                    <a:pt x="14350" y="2398"/>
                  </a:cubicBezTo>
                  <a:cubicBezTo>
                    <a:pt x="14304" y="2348"/>
                    <a:pt x="14256" y="2297"/>
                    <a:pt x="14208" y="2245"/>
                  </a:cubicBezTo>
                  <a:cubicBezTo>
                    <a:pt x="14176" y="2210"/>
                    <a:pt x="14144" y="2176"/>
                    <a:pt x="14110" y="2143"/>
                  </a:cubicBezTo>
                  <a:cubicBezTo>
                    <a:pt x="14064" y="2095"/>
                    <a:pt x="14014" y="2048"/>
                    <a:pt x="13967" y="2002"/>
                  </a:cubicBezTo>
                  <a:cubicBezTo>
                    <a:pt x="13929" y="1965"/>
                    <a:pt x="13891" y="1929"/>
                    <a:pt x="13853" y="1894"/>
                  </a:cubicBezTo>
                  <a:cubicBezTo>
                    <a:pt x="13805" y="1849"/>
                    <a:pt x="13757" y="1805"/>
                    <a:pt x="13708" y="1762"/>
                  </a:cubicBezTo>
                  <a:cubicBezTo>
                    <a:pt x="13666" y="1724"/>
                    <a:pt x="13623" y="1687"/>
                    <a:pt x="13580" y="1649"/>
                  </a:cubicBezTo>
                  <a:cubicBezTo>
                    <a:pt x="13532" y="1608"/>
                    <a:pt x="13484" y="1568"/>
                    <a:pt x="13435" y="1528"/>
                  </a:cubicBezTo>
                  <a:cubicBezTo>
                    <a:pt x="13386" y="1487"/>
                    <a:pt x="13338" y="1451"/>
                    <a:pt x="13290" y="1413"/>
                  </a:cubicBezTo>
                  <a:cubicBezTo>
                    <a:pt x="13242" y="1375"/>
                    <a:pt x="13196" y="1340"/>
                    <a:pt x="13148" y="1303"/>
                  </a:cubicBezTo>
                  <a:cubicBezTo>
                    <a:pt x="13089" y="1260"/>
                    <a:pt x="13030" y="1219"/>
                    <a:pt x="12970" y="1177"/>
                  </a:cubicBezTo>
                  <a:cubicBezTo>
                    <a:pt x="12930" y="1149"/>
                    <a:pt x="12891" y="1119"/>
                    <a:pt x="12850" y="1091"/>
                  </a:cubicBezTo>
                  <a:cubicBezTo>
                    <a:pt x="12750" y="1025"/>
                    <a:pt x="12651" y="960"/>
                    <a:pt x="12549" y="898"/>
                  </a:cubicBezTo>
                  <a:cubicBezTo>
                    <a:pt x="12511" y="876"/>
                    <a:pt x="12473" y="855"/>
                    <a:pt x="12437" y="834"/>
                  </a:cubicBezTo>
                  <a:cubicBezTo>
                    <a:pt x="12368" y="793"/>
                    <a:pt x="12298" y="752"/>
                    <a:pt x="12227" y="714"/>
                  </a:cubicBezTo>
                  <a:cubicBezTo>
                    <a:pt x="12184" y="692"/>
                    <a:pt x="12140" y="669"/>
                    <a:pt x="12097" y="647"/>
                  </a:cubicBezTo>
                  <a:cubicBezTo>
                    <a:pt x="12031" y="613"/>
                    <a:pt x="11965" y="581"/>
                    <a:pt x="11897" y="548"/>
                  </a:cubicBezTo>
                  <a:cubicBezTo>
                    <a:pt x="11852" y="527"/>
                    <a:pt x="11806" y="508"/>
                    <a:pt x="11761" y="486"/>
                  </a:cubicBezTo>
                  <a:cubicBezTo>
                    <a:pt x="11693" y="457"/>
                    <a:pt x="11626" y="429"/>
                    <a:pt x="11558" y="402"/>
                  </a:cubicBezTo>
                  <a:cubicBezTo>
                    <a:pt x="11512" y="384"/>
                    <a:pt x="11467" y="366"/>
                    <a:pt x="11420" y="347"/>
                  </a:cubicBezTo>
                  <a:cubicBezTo>
                    <a:pt x="11350" y="322"/>
                    <a:pt x="11280" y="298"/>
                    <a:pt x="11210" y="276"/>
                  </a:cubicBezTo>
                  <a:cubicBezTo>
                    <a:pt x="11165" y="260"/>
                    <a:pt x="11120" y="246"/>
                    <a:pt x="11076" y="232"/>
                  </a:cubicBezTo>
                  <a:cubicBezTo>
                    <a:pt x="10997" y="209"/>
                    <a:pt x="10920" y="188"/>
                    <a:pt x="10843" y="169"/>
                  </a:cubicBezTo>
                  <a:cubicBezTo>
                    <a:pt x="10805" y="160"/>
                    <a:pt x="10765" y="149"/>
                    <a:pt x="10727" y="141"/>
                  </a:cubicBezTo>
                  <a:cubicBezTo>
                    <a:pt x="10612" y="114"/>
                    <a:pt x="10494" y="91"/>
                    <a:pt x="10377" y="73"/>
                  </a:cubicBezTo>
                  <a:cubicBezTo>
                    <a:pt x="10071" y="28"/>
                    <a:pt x="9763" y="4"/>
                    <a:pt x="9452" y="1"/>
                  </a:cubicBezTo>
                  <a:cubicBezTo>
                    <a:pt x="9427" y="1"/>
                    <a:pt x="9401" y="1"/>
                    <a:pt x="937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64"/>
            <p:cNvSpPr/>
            <p:nvPr/>
          </p:nvSpPr>
          <p:spPr>
            <a:xfrm>
              <a:off x="1651100" y="3180825"/>
              <a:ext cx="930275" cy="415850"/>
            </a:xfrm>
            <a:custGeom>
              <a:avLst/>
              <a:gdLst/>
              <a:ahLst/>
              <a:cxnLst/>
              <a:rect l="l" t="t" r="r" b="b"/>
              <a:pathLst>
                <a:path w="37211" h="16634" extrusionOk="0">
                  <a:moveTo>
                    <a:pt x="18569" y="0"/>
                  </a:moveTo>
                  <a:lnTo>
                    <a:pt x="625" y="12932"/>
                  </a:lnTo>
                  <a:cubicBezTo>
                    <a:pt x="378" y="13968"/>
                    <a:pt x="173" y="15049"/>
                    <a:pt x="0" y="16155"/>
                  </a:cubicBezTo>
                  <a:cubicBezTo>
                    <a:pt x="304" y="16078"/>
                    <a:pt x="601" y="15980"/>
                    <a:pt x="892" y="15860"/>
                  </a:cubicBezTo>
                  <a:cubicBezTo>
                    <a:pt x="4651" y="14336"/>
                    <a:pt x="9396" y="9496"/>
                    <a:pt x="11634" y="7786"/>
                  </a:cubicBezTo>
                  <a:cubicBezTo>
                    <a:pt x="13871" y="6078"/>
                    <a:pt x="16495" y="3432"/>
                    <a:pt x="18888" y="3349"/>
                  </a:cubicBezTo>
                  <a:cubicBezTo>
                    <a:pt x="18892" y="3349"/>
                    <a:pt x="18896" y="3349"/>
                    <a:pt x="18901" y="3349"/>
                  </a:cubicBezTo>
                  <a:cubicBezTo>
                    <a:pt x="20264" y="3349"/>
                    <a:pt x="28789" y="10775"/>
                    <a:pt x="31230" y="12461"/>
                  </a:cubicBezTo>
                  <a:cubicBezTo>
                    <a:pt x="33177" y="13805"/>
                    <a:pt x="35650" y="16010"/>
                    <a:pt x="37211" y="16633"/>
                  </a:cubicBezTo>
                  <a:cubicBezTo>
                    <a:pt x="37023" y="15361"/>
                    <a:pt x="36793" y="14117"/>
                    <a:pt x="36512" y="12932"/>
                  </a:cubicBezTo>
                  <a:lnTo>
                    <a:pt x="18569" y="0"/>
                  </a:lnTo>
                  <a:close/>
                </a:path>
              </a:pathLst>
            </a:custGeom>
            <a:solidFill>
              <a:srgbClr val="D99B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64"/>
            <p:cNvSpPr/>
            <p:nvPr/>
          </p:nvSpPr>
          <p:spPr>
            <a:xfrm>
              <a:off x="1581350" y="3134450"/>
              <a:ext cx="1075450" cy="440475"/>
            </a:xfrm>
            <a:custGeom>
              <a:avLst/>
              <a:gdLst/>
              <a:ahLst/>
              <a:cxnLst/>
              <a:rect l="l" t="t" r="r" b="b"/>
              <a:pathLst>
                <a:path w="43018" h="17619" extrusionOk="0">
                  <a:moveTo>
                    <a:pt x="21689" y="0"/>
                  </a:moveTo>
                  <a:cubicBezTo>
                    <a:pt x="20084" y="0"/>
                    <a:pt x="15234" y="3559"/>
                    <a:pt x="13930" y="4469"/>
                  </a:cubicBezTo>
                  <a:cubicBezTo>
                    <a:pt x="12608" y="5393"/>
                    <a:pt x="5698" y="10648"/>
                    <a:pt x="992" y="14316"/>
                  </a:cubicBezTo>
                  <a:cubicBezTo>
                    <a:pt x="228" y="14912"/>
                    <a:pt x="0" y="17060"/>
                    <a:pt x="1923" y="17060"/>
                  </a:cubicBezTo>
                  <a:cubicBezTo>
                    <a:pt x="2380" y="17060"/>
                    <a:pt x="2959" y="16939"/>
                    <a:pt x="3680" y="16647"/>
                  </a:cubicBezTo>
                  <a:cubicBezTo>
                    <a:pt x="7440" y="15123"/>
                    <a:pt x="12114" y="10719"/>
                    <a:pt x="14352" y="9010"/>
                  </a:cubicBezTo>
                  <a:cubicBezTo>
                    <a:pt x="16590" y="7302"/>
                    <a:pt x="19592" y="4553"/>
                    <a:pt x="21983" y="4469"/>
                  </a:cubicBezTo>
                  <a:cubicBezTo>
                    <a:pt x="21987" y="4469"/>
                    <a:pt x="21992" y="4469"/>
                    <a:pt x="21996" y="4469"/>
                  </a:cubicBezTo>
                  <a:cubicBezTo>
                    <a:pt x="23360" y="4469"/>
                    <a:pt x="31706" y="11807"/>
                    <a:pt x="34148" y="13492"/>
                  </a:cubicBezTo>
                  <a:cubicBezTo>
                    <a:pt x="36490" y="15109"/>
                    <a:pt x="39412" y="17619"/>
                    <a:pt x="40846" y="17619"/>
                  </a:cubicBezTo>
                  <a:cubicBezTo>
                    <a:pt x="40911" y="17619"/>
                    <a:pt x="40974" y="17613"/>
                    <a:pt x="41033" y="17603"/>
                  </a:cubicBezTo>
                  <a:cubicBezTo>
                    <a:pt x="42384" y="17355"/>
                    <a:pt x="43018" y="15578"/>
                    <a:pt x="41497" y="13649"/>
                  </a:cubicBezTo>
                  <a:cubicBezTo>
                    <a:pt x="39976" y="11719"/>
                    <a:pt x="33346" y="7887"/>
                    <a:pt x="30558" y="5716"/>
                  </a:cubicBezTo>
                  <a:cubicBezTo>
                    <a:pt x="27770" y="3545"/>
                    <a:pt x="23288" y="111"/>
                    <a:pt x="21758" y="2"/>
                  </a:cubicBezTo>
                  <a:cubicBezTo>
                    <a:pt x="21736" y="1"/>
                    <a:pt x="21713" y="0"/>
                    <a:pt x="21689" y="0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64"/>
            <p:cNvSpPr/>
            <p:nvPr/>
          </p:nvSpPr>
          <p:spPr>
            <a:xfrm>
              <a:off x="1592775" y="3134450"/>
              <a:ext cx="1047575" cy="425300"/>
            </a:xfrm>
            <a:custGeom>
              <a:avLst/>
              <a:gdLst/>
              <a:ahLst/>
              <a:cxnLst/>
              <a:rect l="l" t="t" r="r" b="b"/>
              <a:pathLst>
                <a:path w="41903" h="17012" extrusionOk="0">
                  <a:moveTo>
                    <a:pt x="21232" y="0"/>
                  </a:moveTo>
                  <a:cubicBezTo>
                    <a:pt x="19629" y="0"/>
                    <a:pt x="14777" y="3559"/>
                    <a:pt x="13473" y="4469"/>
                  </a:cubicBezTo>
                  <a:cubicBezTo>
                    <a:pt x="12151" y="5393"/>
                    <a:pt x="5241" y="10648"/>
                    <a:pt x="535" y="14316"/>
                  </a:cubicBezTo>
                  <a:cubicBezTo>
                    <a:pt x="269" y="14524"/>
                    <a:pt x="68" y="14919"/>
                    <a:pt x="1" y="15345"/>
                  </a:cubicBezTo>
                  <a:cubicBezTo>
                    <a:pt x="101" y="15939"/>
                    <a:pt x="526" y="16452"/>
                    <a:pt x="1466" y="16452"/>
                  </a:cubicBezTo>
                  <a:cubicBezTo>
                    <a:pt x="1923" y="16452"/>
                    <a:pt x="2502" y="16331"/>
                    <a:pt x="3225" y="16038"/>
                  </a:cubicBezTo>
                  <a:cubicBezTo>
                    <a:pt x="6983" y="14514"/>
                    <a:pt x="11657" y="10112"/>
                    <a:pt x="13895" y="8403"/>
                  </a:cubicBezTo>
                  <a:cubicBezTo>
                    <a:pt x="16135" y="6694"/>
                    <a:pt x="19135" y="3944"/>
                    <a:pt x="21526" y="3862"/>
                  </a:cubicBezTo>
                  <a:cubicBezTo>
                    <a:pt x="21530" y="3861"/>
                    <a:pt x="21535" y="3861"/>
                    <a:pt x="21539" y="3861"/>
                  </a:cubicBezTo>
                  <a:cubicBezTo>
                    <a:pt x="22903" y="3861"/>
                    <a:pt x="31249" y="11198"/>
                    <a:pt x="33691" y="12884"/>
                  </a:cubicBezTo>
                  <a:cubicBezTo>
                    <a:pt x="36033" y="14502"/>
                    <a:pt x="38955" y="17011"/>
                    <a:pt x="40389" y="17011"/>
                  </a:cubicBezTo>
                  <a:cubicBezTo>
                    <a:pt x="40454" y="17011"/>
                    <a:pt x="40517" y="17006"/>
                    <a:pt x="40576" y="16995"/>
                  </a:cubicBezTo>
                  <a:cubicBezTo>
                    <a:pt x="41287" y="16864"/>
                    <a:pt x="41799" y="16309"/>
                    <a:pt x="41903" y="15532"/>
                  </a:cubicBezTo>
                  <a:cubicBezTo>
                    <a:pt x="41831" y="14960"/>
                    <a:pt x="41563" y="14313"/>
                    <a:pt x="41040" y="13649"/>
                  </a:cubicBezTo>
                  <a:cubicBezTo>
                    <a:pt x="39519" y="11719"/>
                    <a:pt x="32889" y="7887"/>
                    <a:pt x="30101" y="5716"/>
                  </a:cubicBezTo>
                  <a:cubicBezTo>
                    <a:pt x="27313" y="3545"/>
                    <a:pt x="22831" y="111"/>
                    <a:pt x="21301" y="2"/>
                  </a:cubicBezTo>
                  <a:cubicBezTo>
                    <a:pt x="21279" y="1"/>
                    <a:pt x="21256" y="0"/>
                    <a:pt x="21232" y="0"/>
                  </a:cubicBezTo>
                  <a:close/>
                </a:path>
              </a:pathLst>
            </a:custGeom>
            <a:solidFill>
              <a:srgbClr val="7F4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64"/>
            <p:cNvSpPr/>
            <p:nvPr/>
          </p:nvSpPr>
          <p:spPr>
            <a:xfrm>
              <a:off x="1617875" y="3134450"/>
              <a:ext cx="1014925" cy="378025"/>
            </a:xfrm>
            <a:custGeom>
              <a:avLst/>
              <a:gdLst/>
              <a:ahLst/>
              <a:cxnLst/>
              <a:rect l="l" t="t" r="r" b="b"/>
              <a:pathLst>
                <a:path w="40597" h="15121" extrusionOk="0">
                  <a:moveTo>
                    <a:pt x="20228" y="0"/>
                  </a:moveTo>
                  <a:cubicBezTo>
                    <a:pt x="18623" y="0"/>
                    <a:pt x="13773" y="3559"/>
                    <a:pt x="12469" y="4469"/>
                  </a:cubicBezTo>
                  <a:cubicBezTo>
                    <a:pt x="11206" y="5350"/>
                    <a:pt x="4852" y="10180"/>
                    <a:pt x="185" y="13807"/>
                  </a:cubicBezTo>
                  <a:cubicBezTo>
                    <a:pt x="27" y="14234"/>
                    <a:pt x="1" y="14591"/>
                    <a:pt x="223" y="14749"/>
                  </a:cubicBezTo>
                  <a:cubicBezTo>
                    <a:pt x="349" y="14838"/>
                    <a:pt x="531" y="14878"/>
                    <a:pt x="745" y="14878"/>
                  </a:cubicBezTo>
                  <a:cubicBezTo>
                    <a:pt x="1629" y="14878"/>
                    <a:pt x="3077" y="14200"/>
                    <a:pt x="3548" y="13537"/>
                  </a:cubicBezTo>
                  <a:cubicBezTo>
                    <a:pt x="4110" y="12745"/>
                    <a:pt x="5439" y="10507"/>
                    <a:pt x="6554" y="10507"/>
                  </a:cubicBezTo>
                  <a:cubicBezTo>
                    <a:pt x="6599" y="10507"/>
                    <a:pt x="6644" y="10511"/>
                    <a:pt x="6689" y="10518"/>
                  </a:cubicBezTo>
                  <a:cubicBezTo>
                    <a:pt x="6835" y="10543"/>
                    <a:pt x="6978" y="10555"/>
                    <a:pt x="7117" y="10555"/>
                  </a:cubicBezTo>
                  <a:cubicBezTo>
                    <a:pt x="8059" y="10555"/>
                    <a:pt x="8822" y="10007"/>
                    <a:pt x="9305" y="9246"/>
                  </a:cubicBezTo>
                  <a:cubicBezTo>
                    <a:pt x="9859" y="8372"/>
                    <a:pt x="11460" y="5970"/>
                    <a:pt x="12999" y="5724"/>
                  </a:cubicBezTo>
                  <a:cubicBezTo>
                    <a:pt x="14539" y="5478"/>
                    <a:pt x="16341" y="4924"/>
                    <a:pt x="16918" y="4123"/>
                  </a:cubicBezTo>
                  <a:cubicBezTo>
                    <a:pt x="17436" y="3405"/>
                    <a:pt x="18509" y="1842"/>
                    <a:pt x="19835" y="1842"/>
                  </a:cubicBezTo>
                  <a:cubicBezTo>
                    <a:pt x="19986" y="1842"/>
                    <a:pt x="20140" y="1862"/>
                    <a:pt x="20297" y="1906"/>
                  </a:cubicBezTo>
                  <a:cubicBezTo>
                    <a:pt x="21835" y="2338"/>
                    <a:pt x="21823" y="3354"/>
                    <a:pt x="22800" y="3662"/>
                  </a:cubicBezTo>
                  <a:cubicBezTo>
                    <a:pt x="23775" y="3970"/>
                    <a:pt x="24172" y="3755"/>
                    <a:pt x="25420" y="5386"/>
                  </a:cubicBezTo>
                  <a:cubicBezTo>
                    <a:pt x="26670" y="7018"/>
                    <a:pt x="29010" y="7362"/>
                    <a:pt x="30642" y="8360"/>
                  </a:cubicBezTo>
                  <a:cubicBezTo>
                    <a:pt x="32273" y="9357"/>
                    <a:pt x="33413" y="10833"/>
                    <a:pt x="34490" y="12020"/>
                  </a:cubicBezTo>
                  <a:cubicBezTo>
                    <a:pt x="35568" y="13206"/>
                    <a:pt x="36614" y="13313"/>
                    <a:pt x="37785" y="13537"/>
                  </a:cubicBezTo>
                  <a:cubicBezTo>
                    <a:pt x="38955" y="13760"/>
                    <a:pt x="39385" y="15052"/>
                    <a:pt x="39786" y="15114"/>
                  </a:cubicBezTo>
                  <a:cubicBezTo>
                    <a:pt x="39812" y="15118"/>
                    <a:pt x="39840" y="15120"/>
                    <a:pt x="39870" y="15120"/>
                  </a:cubicBezTo>
                  <a:cubicBezTo>
                    <a:pt x="40124" y="15120"/>
                    <a:pt x="40492" y="14969"/>
                    <a:pt x="40597" y="14541"/>
                  </a:cubicBezTo>
                  <a:cubicBezTo>
                    <a:pt x="40443" y="14223"/>
                    <a:pt x="40255" y="13923"/>
                    <a:pt x="40036" y="13649"/>
                  </a:cubicBezTo>
                  <a:cubicBezTo>
                    <a:pt x="38515" y="11719"/>
                    <a:pt x="31885" y="7887"/>
                    <a:pt x="29097" y="5716"/>
                  </a:cubicBezTo>
                  <a:cubicBezTo>
                    <a:pt x="26309" y="3545"/>
                    <a:pt x="21826" y="111"/>
                    <a:pt x="20297" y="2"/>
                  </a:cubicBezTo>
                  <a:cubicBezTo>
                    <a:pt x="20275" y="1"/>
                    <a:pt x="20252" y="0"/>
                    <a:pt x="20228" y="0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64"/>
            <p:cNvSpPr/>
            <p:nvPr/>
          </p:nvSpPr>
          <p:spPr>
            <a:xfrm>
              <a:off x="1725650" y="3649875"/>
              <a:ext cx="136625" cy="143925"/>
            </a:xfrm>
            <a:custGeom>
              <a:avLst/>
              <a:gdLst/>
              <a:ahLst/>
              <a:cxnLst/>
              <a:rect l="l" t="t" r="r" b="b"/>
              <a:pathLst>
                <a:path w="5465" h="5757" extrusionOk="0">
                  <a:moveTo>
                    <a:pt x="3048" y="1"/>
                  </a:moveTo>
                  <a:cubicBezTo>
                    <a:pt x="2014" y="1"/>
                    <a:pt x="1097" y="106"/>
                    <a:pt x="622" y="173"/>
                  </a:cubicBezTo>
                  <a:cubicBezTo>
                    <a:pt x="413" y="202"/>
                    <a:pt x="248" y="375"/>
                    <a:pt x="214" y="601"/>
                  </a:cubicBezTo>
                  <a:cubicBezTo>
                    <a:pt x="6" y="2031"/>
                    <a:pt x="0" y="4213"/>
                    <a:pt x="9" y="5110"/>
                  </a:cubicBezTo>
                  <a:cubicBezTo>
                    <a:pt x="11" y="5360"/>
                    <a:pt x="175" y="5573"/>
                    <a:pt x="401" y="5618"/>
                  </a:cubicBezTo>
                  <a:cubicBezTo>
                    <a:pt x="903" y="5720"/>
                    <a:pt x="1517" y="5756"/>
                    <a:pt x="2140" y="5756"/>
                  </a:cubicBezTo>
                  <a:cubicBezTo>
                    <a:pt x="3260" y="5756"/>
                    <a:pt x="4409" y="5638"/>
                    <a:pt x="4990" y="5568"/>
                  </a:cubicBezTo>
                  <a:cubicBezTo>
                    <a:pt x="5222" y="5540"/>
                    <a:pt x="5400" y="5335"/>
                    <a:pt x="5411" y="5081"/>
                  </a:cubicBezTo>
                  <a:cubicBezTo>
                    <a:pt x="5465" y="3981"/>
                    <a:pt x="5411" y="1614"/>
                    <a:pt x="5387" y="648"/>
                  </a:cubicBezTo>
                  <a:cubicBezTo>
                    <a:pt x="5382" y="396"/>
                    <a:pt x="5212" y="187"/>
                    <a:pt x="4984" y="149"/>
                  </a:cubicBezTo>
                  <a:cubicBezTo>
                    <a:pt x="4344" y="40"/>
                    <a:pt x="3674" y="1"/>
                    <a:pt x="3048" y="1"/>
                  </a:cubicBezTo>
                  <a:close/>
                </a:path>
              </a:pathLst>
            </a:custGeom>
            <a:solidFill>
              <a:srgbClr val="7F4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64"/>
            <p:cNvSpPr/>
            <p:nvPr/>
          </p:nvSpPr>
          <p:spPr>
            <a:xfrm>
              <a:off x="2057275" y="3746900"/>
              <a:ext cx="136625" cy="143900"/>
            </a:xfrm>
            <a:custGeom>
              <a:avLst/>
              <a:gdLst/>
              <a:ahLst/>
              <a:cxnLst/>
              <a:rect l="l" t="t" r="r" b="b"/>
              <a:pathLst>
                <a:path w="5465" h="5756" extrusionOk="0">
                  <a:moveTo>
                    <a:pt x="3048" y="0"/>
                  </a:moveTo>
                  <a:cubicBezTo>
                    <a:pt x="2015" y="0"/>
                    <a:pt x="1098" y="105"/>
                    <a:pt x="622" y="172"/>
                  </a:cubicBezTo>
                  <a:cubicBezTo>
                    <a:pt x="414" y="200"/>
                    <a:pt x="247" y="374"/>
                    <a:pt x="215" y="601"/>
                  </a:cubicBezTo>
                  <a:cubicBezTo>
                    <a:pt x="5" y="2030"/>
                    <a:pt x="1" y="4212"/>
                    <a:pt x="9" y="5109"/>
                  </a:cubicBezTo>
                  <a:cubicBezTo>
                    <a:pt x="11" y="5360"/>
                    <a:pt x="175" y="5572"/>
                    <a:pt x="400" y="5617"/>
                  </a:cubicBezTo>
                  <a:cubicBezTo>
                    <a:pt x="903" y="5719"/>
                    <a:pt x="1517" y="5756"/>
                    <a:pt x="2140" y="5756"/>
                  </a:cubicBezTo>
                  <a:cubicBezTo>
                    <a:pt x="3261" y="5756"/>
                    <a:pt x="4410" y="5637"/>
                    <a:pt x="4990" y="5568"/>
                  </a:cubicBezTo>
                  <a:cubicBezTo>
                    <a:pt x="5221" y="5540"/>
                    <a:pt x="5401" y="5334"/>
                    <a:pt x="5412" y="5080"/>
                  </a:cubicBezTo>
                  <a:cubicBezTo>
                    <a:pt x="5464" y="3980"/>
                    <a:pt x="5412" y="1614"/>
                    <a:pt x="5388" y="647"/>
                  </a:cubicBezTo>
                  <a:cubicBezTo>
                    <a:pt x="5381" y="395"/>
                    <a:pt x="5213" y="186"/>
                    <a:pt x="4983" y="148"/>
                  </a:cubicBezTo>
                  <a:cubicBezTo>
                    <a:pt x="4344" y="39"/>
                    <a:pt x="3675" y="0"/>
                    <a:pt x="30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4"/>
            <p:cNvSpPr/>
            <p:nvPr/>
          </p:nvSpPr>
          <p:spPr>
            <a:xfrm>
              <a:off x="1698750" y="3621100"/>
              <a:ext cx="191225" cy="201600"/>
            </a:xfrm>
            <a:custGeom>
              <a:avLst/>
              <a:gdLst/>
              <a:ahLst/>
              <a:cxnLst/>
              <a:rect l="l" t="t" r="r" b="b"/>
              <a:pathLst>
                <a:path w="7649" h="8064" extrusionOk="0">
                  <a:moveTo>
                    <a:pt x="4231" y="553"/>
                  </a:moveTo>
                  <a:cubicBezTo>
                    <a:pt x="5150" y="553"/>
                    <a:pt x="6078" y="608"/>
                    <a:pt x="6812" y="771"/>
                  </a:cubicBezTo>
                  <a:cubicBezTo>
                    <a:pt x="6985" y="809"/>
                    <a:pt x="7109" y="976"/>
                    <a:pt x="7109" y="1169"/>
                  </a:cubicBezTo>
                  <a:cubicBezTo>
                    <a:pt x="7107" y="1387"/>
                    <a:pt x="7109" y="1657"/>
                    <a:pt x="7112" y="1968"/>
                  </a:cubicBezTo>
                  <a:cubicBezTo>
                    <a:pt x="7123" y="3345"/>
                    <a:pt x="7140" y="5426"/>
                    <a:pt x="6901" y="6923"/>
                  </a:cubicBezTo>
                  <a:cubicBezTo>
                    <a:pt x="6877" y="7081"/>
                    <a:pt x="6615" y="7317"/>
                    <a:pt x="6444" y="7338"/>
                  </a:cubicBezTo>
                  <a:cubicBezTo>
                    <a:pt x="5897" y="7406"/>
                    <a:pt x="4857" y="7510"/>
                    <a:pt x="3661" y="7510"/>
                  </a:cubicBezTo>
                  <a:cubicBezTo>
                    <a:pt x="2764" y="7510"/>
                    <a:pt x="1780" y="7451"/>
                    <a:pt x="848" y="7275"/>
                  </a:cubicBezTo>
                  <a:cubicBezTo>
                    <a:pt x="674" y="7242"/>
                    <a:pt x="546" y="7077"/>
                    <a:pt x="543" y="6883"/>
                  </a:cubicBezTo>
                  <a:cubicBezTo>
                    <a:pt x="529" y="5621"/>
                    <a:pt x="507" y="2537"/>
                    <a:pt x="594" y="1109"/>
                  </a:cubicBezTo>
                  <a:cubicBezTo>
                    <a:pt x="607" y="913"/>
                    <a:pt x="744" y="756"/>
                    <a:pt x="923" y="737"/>
                  </a:cubicBezTo>
                  <a:cubicBezTo>
                    <a:pt x="1616" y="666"/>
                    <a:pt x="2915" y="553"/>
                    <a:pt x="4231" y="553"/>
                  </a:cubicBezTo>
                  <a:close/>
                  <a:moveTo>
                    <a:pt x="4227" y="0"/>
                  </a:moveTo>
                  <a:cubicBezTo>
                    <a:pt x="2888" y="0"/>
                    <a:pt x="1576" y="114"/>
                    <a:pt x="875" y="186"/>
                  </a:cubicBezTo>
                  <a:cubicBezTo>
                    <a:pt x="448" y="231"/>
                    <a:pt x="117" y="604"/>
                    <a:pt x="89" y="1073"/>
                  </a:cubicBezTo>
                  <a:cubicBezTo>
                    <a:pt x="1" y="2520"/>
                    <a:pt x="23" y="5623"/>
                    <a:pt x="37" y="6890"/>
                  </a:cubicBezTo>
                  <a:cubicBezTo>
                    <a:pt x="43" y="7351"/>
                    <a:pt x="348" y="7743"/>
                    <a:pt x="763" y="7822"/>
                  </a:cubicBezTo>
                  <a:cubicBezTo>
                    <a:pt x="1724" y="8003"/>
                    <a:pt x="2741" y="8063"/>
                    <a:pt x="3663" y="8063"/>
                  </a:cubicBezTo>
                  <a:cubicBezTo>
                    <a:pt x="4612" y="8062"/>
                    <a:pt x="5559" y="8004"/>
                    <a:pt x="6501" y="7891"/>
                  </a:cubicBezTo>
                  <a:cubicBezTo>
                    <a:pt x="6861" y="7846"/>
                    <a:pt x="7331" y="7456"/>
                    <a:pt x="7401" y="7019"/>
                  </a:cubicBezTo>
                  <a:cubicBezTo>
                    <a:pt x="7649" y="5472"/>
                    <a:pt x="7632" y="3361"/>
                    <a:pt x="7619" y="1963"/>
                  </a:cubicBezTo>
                  <a:cubicBezTo>
                    <a:pt x="7618" y="1657"/>
                    <a:pt x="7615" y="1388"/>
                    <a:pt x="7616" y="1173"/>
                  </a:cubicBezTo>
                  <a:cubicBezTo>
                    <a:pt x="7618" y="718"/>
                    <a:pt x="7322" y="320"/>
                    <a:pt x="6913" y="229"/>
                  </a:cubicBezTo>
                  <a:cubicBezTo>
                    <a:pt x="6144" y="58"/>
                    <a:pt x="5179" y="0"/>
                    <a:pt x="422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4"/>
            <p:cNvSpPr/>
            <p:nvPr/>
          </p:nvSpPr>
          <p:spPr>
            <a:xfrm>
              <a:off x="2378750" y="3649875"/>
              <a:ext cx="136600" cy="143925"/>
            </a:xfrm>
            <a:custGeom>
              <a:avLst/>
              <a:gdLst/>
              <a:ahLst/>
              <a:cxnLst/>
              <a:rect l="l" t="t" r="r" b="b"/>
              <a:pathLst>
                <a:path w="5464" h="5757" extrusionOk="0">
                  <a:moveTo>
                    <a:pt x="3047" y="1"/>
                  </a:moveTo>
                  <a:cubicBezTo>
                    <a:pt x="2013" y="1"/>
                    <a:pt x="1096" y="106"/>
                    <a:pt x="620" y="173"/>
                  </a:cubicBezTo>
                  <a:cubicBezTo>
                    <a:pt x="413" y="202"/>
                    <a:pt x="246" y="375"/>
                    <a:pt x="212" y="601"/>
                  </a:cubicBezTo>
                  <a:cubicBezTo>
                    <a:pt x="4" y="2031"/>
                    <a:pt x="0" y="4213"/>
                    <a:pt x="7" y="5110"/>
                  </a:cubicBezTo>
                  <a:cubicBezTo>
                    <a:pt x="10" y="5360"/>
                    <a:pt x="174" y="5573"/>
                    <a:pt x="399" y="5618"/>
                  </a:cubicBezTo>
                  <a:cubicBezTo>
                    <a:pt x="901" y="5720"/>
                    <a:pt x="1516" y="5756"/>
                    <a:pt x="2139" y="5756"/>
                  </a:cubicBezTo>
                  <a:cubicBezTo>
                    <a:pt x="3259" y="5756"/>
                    <a:pt x="4408" y="5638"/>
                    <a:pt x="4988" y="5568"/>
                  </a:cubicBezTo>
                  <a:cubicBezTo>
                    <a:pt x="5220" y="5540"/>
                    <a:pt x="5399" y="5335"/>
                    <a:pt x="5410" y="5081"/>
                  </a:cubicBezTo>
                  <a:cubicBezTo>
                    <a:pt x="5463" y="3981"/>
                    <a:pt x="5411" y="1614"/>
                    <a:pt x="5386" y="648"/>
                  </a:cubicBezTo>
                  <a:cubicBezTo>
                    <a:pt x="5380" y="396"/>
                    <a:pt x="5210" y="187"/>
                    <a:pt x="4982" y="149"/>
                  </a:cubicBezTo>
                  <a:cubicBezTo>
                    <a:pt x="4342" y="40"/>
                    <a:pt x="3673" y="1"/>
                    <a:pt x="3047" y="1"/>
                  </a:cubicBezTo>
                  <a:close/>
                </a:path>
              </a:pathLst>
            </a:custGeom>
            <a:solidFill>
              <a:srgbClr val="7F4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64"/>
            <p:cNvSpPr/>
            <p:nvPr/>
          </p:nvSpPr>
          <p:spPr>
            <a:xfrm>
              <a:off x="2351825" y="3621100"/>
              <a:ext cx="191225" cy="201600"/>
            </a:xfrm>
            <a:custGeom>
              <a:avLst/>
              <a:gdLst/>
              <a:ahLst/>
              <a:cxnLst/>
              <a:rect l="l" t="t" r="r" b="b"/>
              <a:pathLst>
                <a:path w="7649" h="8064" extrusionOk="0">
                  <a:moveTo>
                    <a:pt x="4230" y="553"/>
                  </a:moveTo>
                  <a:cubicBezTo>
                    <a:pt x="5150" y="553"/>
                    <a:pt x="6078" y="608"/>
                    <a:pt x="6812" y="771"/>
                  </a:cubicBezTo>
                  <a:cubicBezTo>
                    <a:pt x="6985" y="809"/>
                    <a:pt x="7110" y="976"/>
                    <a:pt x="7108" y="1169"/>
                  </a:cubicBezTo>
                  <a:cubicBezTo>
                    <a:pt x="7107" y="1387"/>
                    <a:pt x="7110" y="1657"/>
                    <a:pt x="7111" y="1968"/>
                  </a:cubicBezTo>
                  <a:cubicBezTo>
                    <a:pt x="7122" y="3345"/>
                    <a:pt x="7139" y="5426"/>
                    <a:pt x="6900" y="6923"/>
                  </a:cubicBezTo>
                  <a:cubicBezTo>
                    <a:pt x="6876" y="7081"/>
                    <a:pt x="6615" y="7317"/>
                    <a:pt x="6443" y="7338"/>
                  </a:cubicBezTo>
                  <a:cubicBezTo>
                    <a:pt x="5896" y="7406"/>
                    <a:pt x="4856" y="7510"/>
                    <a:pt x="3660" y="7510"/>
                  </a:cubicBezTo>
                  <a:cubicBezTo>
                    <a:pt x="2764" y="7510"/>
                    <a:pt x="1779" y="7451"/>
                    <a:pt x="848" y="7275"/>
                  </a:cubicBezTo>
                  <a:cubicBezTo>
                    <a:pt x="674" y="7242"/>
                    <a:pt x="546" y="7077"/>
                    <a:pt x="543" y="6883"/>
                  </a:cubicBezTo>
                  <a:cubicBezTo>
                    <a:pt x="529" y="5621"/>
                    <a:pt x="506" y="2537"/>
                    <a:pt x="593" y="1109"/>
                  </a:cubicBezTo>
                  <a:cubicBezTo>
                    <a:pt x="606" y="913"/>
                    <a:pt x="744" y="756"/>
                    <a:pt x="922" y="737"/>
                  </a:cubicBezTo>
                  <a:cubicBezTo>
                    <a:pt x="1616" y="666"/>
                    <a:pt x="2915" y="553"/>
                    <a:pt x="4230" y="553"/>
                  </a:cubicBezTo>
                  <a:close/>
                  <a:moveTo>
                    <a:pt x="4227" y="0"/>
                  </a:moveTo>
                  <a:cubicBezTo>
                    <a:pt x="2889" y="0"/>
                    <a:pt x="1577" y="114"/>
                    <a:pt x="876" y="186"/>
                  </a:cubicBezTo>
                  <a:cubicBezTo>
                    <a:pt x="449" y="231"/>
                    <a:pt x="118" y="604"/>
                    <a:pt x="89" y="1073"/>
                  </a:cubicBezTo>
                  <a:cubicBezTo>
                    <a:pt x="0" y="2520"/>
                    <a:pt x="23" y="5623"/>
                    <a:pt x="37" y="6890"/>
                  </a:cubicBezTo>
                  <a:cubicBezTo>
                    <a:pt x="42" y="7351"/>
                    <a:pt x="347" y="7743"/>
                    <a:pt x="762" y="7822"/>
                  </a:cubicBezTo>
                  <a:cubicBezTo>
                    <a:pt x="1725" y="8003"/>
                    <a:pt x="2740" y="8063"/>
                    <a:pt x="3662" y="8063"/>
                  </a:cubicBezTo>
                  <a:cubicBezTo>
                    <a:pt x="4611" y="8062"/>
                    <a:pt x="5559" y="8004"/>
                    <a:pt x="6502" y="7891"/>
                  </a:cubicBezTo>
                  <a:cubicBezTo>
                    <a:pt x="6861" y="7846"/>
                    <a:pt x="7332" y="7456"/>
                    <a:pt x="7402" y="7019"/>
                  </a:cubicBezTo>
                  <a:cubicBezTo>
                    <a:pt x="7648" y="5472"/>
                    <a:pt x="7631" y="3361"/>
                    <a:pt x="7620" y="1963"/>
                  </a:cubicBezTo>
                  <a:cubicBezTo>
                    <a:pt x="7617" y="1657"/>
                    <a:pt x="7614" y="1388"/>
                    <a:pt x="7616" y="1173"/>
                  </a:cubicBezTo>
                  <a:cubicBezTo>
                    <a:pt x="7619" y="718"/>
                    <a:pt x="7322" y="320"/>
                    <a:pt x="6913" y="229"/>
                  </a:cubicBezTo>
                  <a:cubicBezTo>
                    <a:pt x="6145" y="58"/>
                    <a:pt x="5179" y="0"/>
                    <a:pt x="422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64"/>
            <p:cNvSpPr/>
            <p:nvPr/>
          </p:nvSpPr>
          <p:spPr>
            <a:xfrm>
              <a:off x="1682950" y="3600800"/>
              <a:ext cx="221450" cy="242100"/>
            </a:xfrm>
            <a:custGeom>
              <a:avLst/>
              <a:gdLst/>
              <a:ahLst/>
              <a:cxnLst/>
              <a:rect l="l" t="t" r="r" b="b"/>
              <a:pathLst>
                <a:path w="8858" h="9684" extrusionOk="0">
                  <a:moveTo>
                    <a:pt x="4396" y="0"/>
                  </a:moveTo>
                  <a:cubicBezTo>
                    <a:pt x="4218" y="0"/>
                    <a:pt x="4076" y="263"/>
                    <a:pt x="4090" y="572"/>
                  </a:cubicBezTo>
                  <a:cubicBezTo>
                    <a:pt x="4115" y="1178"/>
                    <a:pt x="4152" y="2139"/>
                    <a:pt x="4152" y="2818"/>
                  </a:cubicBezTo>
                  <a:cubicBezTo>
                    <a:pt x="4152" y="3179"/>
                    <a:pt x="4150" y="3816"/>
                    <a:pt x="4147" y="4531"/>
                  </a:cubicBezTo>
                  <a:cubicBezTo>
                    <a:pt x="3014" y="4526"/>
                    <a:pt x="1818" y="4512"/>
                    <a:pt x="1381" y="4491"/>
                  </a:cubicBezTo>
                  <a:cubicBezTo>
                    <a:pt x="1069" y="4475"/>
                    <a:pt x="783" y="4451"/>
                    <a:pt x="555" y="4429"/>
                  </a:cubicBezTo>
                  <a:cubicBezTo>
                    <a:pt x="531" y="4426"/>
                    <a:pt x="508" y="4425"/>
                    <a:pt x="484" y="4425"/>
                  </a:cubicBezTo>
                  <a:cubicBezTo>
                    <a:pt x="221" y="4425"/>
                    <a:pt x="0" y="4573"/>
                    <a:pt x="0" y="4762"/>
                  </a:cubicBezTo>
                  <a:cubicBezTo>
                    <a:pt x="0" y="4950"/>
                    <a:pt x="222" y="5100"/>
                    <a:pt x="488" y="5100"/>
                  </a:cubicBezTo>
                  <a:cubicBezTo>
                    <a:pt x="504" y="5100"/>
                    <a:pt x="521" y="5099"/>
                    <a:pt x="537" y="5098"/>
                  </a:cubicBezTo>
                  <a:cubicBezTo>
                    <a:pt x="868" y="5074"/>
                    <a:pt x="1320" y="5051"/>
                    <a:pt x="1800" y="5051"/>
                  </a:cubicBezTo>
                  <a:cubicBezTo>
                    <a:pt x="1922" y="5051"/>
                    <a:pt x="2045" y="5052"/>
                    <a:pt x="2169" y="5056"/>
                  </a:cubicBezTo>
                  <a:cubicBezTo>
                    <a:pt x="2611" y="5067"/>
                    <a:pt x="3367" y="5082"/>
                    <a:pt x="4145" y="5096"/>
                  </a:cubicBezTo>
                  <a:cubicBezTo>
                    <a:pt x="4139" y="6352"/>
                    <a:pt x="4128" y="7690"/>
                    <a:pt x="4107" y="8175"/>
                  </a:cubicBezTo>
                  <a:cubicBezTo>
                    <a:pt x="4093" y="8517"/>
                    <a:pt x="4071" y="8828"/>
                    <a:pt x="4050" y="9078"/>
                  </a:cubicBezTo>
                  <a:cubicBezTo>
                    <a:pt x="4024" y="9398"/>
                    <a:pt x="4168" y="9684"/>
                    <a:pt x="4355" y="9684"/>
                  </a:cubicBezTo>
                  <a:cubicBezTo>
                    <a:pt x="4538" y="9684"/>
                    <a:pt x="4680" y="9411"/>
                    <a:pt x="4662" y="9096"/>
                  </a:cubicBezTo>
                  <a:cubicBezTo>
                    <a:pt x="4635" y="8643"/>
                    <a:pt x="4610" y="7983"/>
                    <a:pt x="4624" y="7312"/>
                  </a:cubicBezTo>
                  <a:cubicBezTo>
                    <a:pt x="4635" y="6820"/>
                    <a:pt x="4649" y="5972"/>
                    <a:pt x="4662" y="5106"/>
                  </a:cubicBezTo>
                  <a:cubicBezTo>
                    <a:pt x="5640" y="5123"/>
                    <a:pt x="6550" y="5139"/>
                    <a:pt x="6800" y="5143"/>
                  </a:cubicBezTo>
                  <a:cubicBezTo>
                    <a:pt x="7103" y="5148"/>
                    <a:pt x="7805" y="5210"/>
                    <a:pt x="8306" y="5257"/>
                  </a:cubicBezTo>
                  <a:cubicBezTo>
                    <a:pt x="8328" y="5259"/>
                    <a:pt x="8349" y="5260"/>
                    <a:pt x="8370" y="5260"/>
                  </a:cubicBezTo>
                  <a:cubicBezTo>
                    <a:pt x="8634" y="5260"/>
                    <a:pt x="8857" y="5111"/>
                    <a:pt x="8857" y="4922"/>
                  </a:cubicBezTo>
                  <a:lnTo>
                    <a:pt x="8857" y="4807"/>
                  </a:lnTo>
                  <a:cubicBezTo>
                    <a:pt x="8857" y="4619"/>
                    <a:pt x="8638" y="4470"/>
                    <a:pt x="8373" y="4470"/>
                  </a:cubicBezTo>
                  <a:cubicBezTo>
                    <a:pt x="8360" y="4470"/>
                    <a:pt x="8347" y="4470"/>
                    <a:pt x="8334" y="4471"/>
                  </a:cubicBezTo>
                  <a:cubicBezTo>
                    <a:pt x="7780" y="4499"/>
                    <a:pt x="6901" y="4540"/>
                    <a:pt x="6280" y="4540"/>
                  </a:cubicBezTo>
                  <a:cubicBezTo>
                    <a:pt x="5943" y="4540"/>
                    <a:pt x="5342" y="4538"/>
                    <a:pt x="4670" y="4534"/>
                  </a:cubicBezTo>
                  <a:cubicBezTo>
                    <a:pt x="4687" y="3485"/>
                    <a:pt x="4700" y="2518"/>
                    <a:pt x="4704" y="2248"/>
                  </a:cubicBezTo>
                  <a:cubicBezTo>
                    <a:pt x="4710" y="1918"/>
                    <a:pt x="4766" y="1149"/>
                    <a:pt x="4808" y="603"/>
                  </a:cubicBezTo>
                  <a:cubicBezTo>
                    <a:pt x="4832" y="284"/>
                    <a:pt x="4689" y="0"/>
                    <a:pt x="4502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4"/>
            <p:cNvSpPr/>
            <p:nvPr/>
          </p:nvSpPr>
          <p:spPr>
            <a:xfrm>
              <a:off x="2336025" y="3600800"/>
              <a:ext cx="221425" cy="242100"/>
            </a:xfrm>
            <a:custGeom>
              <a:avLst/>
              <a:gdLst/>
              <a:ahLst/>
              <a:cxnLst/>
              <a:rect l="l" t="t" r="r" b="b"/>
              <a:pathLst>
                <a:path w="8857" h="9684" extrusionOk="0">
                  <a:moveTo>
                    <a:pt x="4396" y="0"/>
                  </a:moveTo>
                  <a:cubicBezTo>
                    <a:pt x="4217" y="0"/>
                    <a:pt x="4075" y="263"/>
                    <a:pt x="4089" y="572"/>
                  </a:cubicBezTo>
                  <a:cubicBezTo>
                    <a:pt x="4115" y="1178"/>
                    <a:pt x="4151" y="2139"/>
                    <a:pt x="4151" y="2818"/>
                  </a:cubicBezTo>
                  <a:cubicBezTo>
                    <a:pt x="4151" y="3179"/>
                    <a:pt x="4150" y="3816"/>
                    <a:pt x="4147" y="4531"/>
                  </a:cubicBezTo>
                  <a:cubicBezTo>
                    <a:pt x="3014" y="4526"/>
                    <a:pt x="1817" y="4512"/>
                    <a:pt x="1380" y="4491"/>
                  </a:cubicBezTo>
                  <a:cubicBezTo>
                    <a:pt x="1068" y="4475"/>
                    <a:pt x="783" y="4451"/>
                    <a:pt x="555" y="4429"/>
                  </a:cubicBezTo>
                  <a:cubicBezTo>
                    <a:pt x="531" y="4426"/>
                    <a:pt x="507" y="4425"/>
                    <a:pt x="484" y="4425"/>
                  </a:cubicBezTo>
                  <a:cubicBezTo>
                    <a:pt x="220" y="4425"/>
                    <a:pt x="1" y="4573"/>
                    <a:pt x="1" y="4762"/>
                  </a:cubicBezTo>
                  <a:cubicBezTo>
                    <a:pt x="1" y="4950"/>
                    <a:pt x="222" y="5100"/>
                    <a:pt x="489" y="5100"/>
                  </a:cubicBezTo>
                  <a:cubicBezTo>
                    <a:pt x="505" y="5100"/>
                    <a:pt x="521" y="5099"/>
                    <a:pt x="538" y="5098"/>
                  </a:cubicBezTo>
                  <a:cubicBezTo>
                    <a:pt x="868" y="5074"/>
                    <a:pt x="1319" y="5051"/>
                    <a:pt x="1799" y="5051"/>
                  </a:cubicBezTo>
                  <a:cubicBezTo>
                    <a:pt x="1921" y="5051"/>
                    <a:pt x="2045" y="5052"/>
                    <a:pt x="2169" y="5056"/>
                  </a:cubicBezTo>
                  <a:cubicBezTo>
                    <a:pt x="2610" y="5067"/>
                    <a:pt x="3367" y="5082"/>
                    <a:pt x="4145" y="5096"/>
                  </a:cubicBezTo>
                  <a:cubicBezTo>
                    <a:pt x="4138" y="6352"/>
                    <a:pt x="4127" y="7690"/>
                    <a:pt x="4106" y="8175"/>
                  </a:cubicBezTo>
                  <a:cubicBezTo>
                    <a:pt x="4092" y="8517"/>
                    <a:pt x="4071" y="8828"/>
                    <a:pt x="4050" y="9078"/>
                  </a:cubicBezTo>
                  <a:cubicBezTo>
                    <a:pt x="4023" y="9398"/>
                    <a:pt x="4168" y="9684"/>
                    <a:pt x="4355" y="9684"/>
                  </a:cubicBezTo>
                  <a:cubicBezTo>
                    <a:pt x="4538" y="9684"/>
                    <a:pt x="4681" y="9411"/>
                    <a:pt x="4661" y="9096"/>
                  </a:cubicBezTo>
                  <a:cubicBezTo>
                    <a:pt x="4636" y="8643"/>
                    <a:pt x="4609" y="7983"/>
                    <a:pt x="4623" y="7312"/>
                  </a:cubicBezTo>
                  <a:cubicBezTo>
                    <a:pt x="4635" y="6820"/>
                    <a:pt x="4649" y="5972"/>
                    <a:pt x="4661" y="5106"/>
                  </a:cubicBezTo>
                  <a:cubicBezTo>
                    <a:pt x="5640" y="5123"/>
                    <a:pt x="6550" y="5139"/>
                    <a:pt x="6801" y="5143"/>
                  </a:cubicBezTo>
                  <a:cubicBezTo>
                    <a:pt x="7102" y="5148"/>
                    <a:pt x="7806" y="5210"/>
                    <a:pt x="8305" y="5257"/>
                  </a:cubicBezTo>
                  <a:cubicBezTo>
                    <a:pt x="8327" y="5259"/>
                    <a:pt x="8349" y="5260"/>
                    <a:pt x="8370" y="5260"/>
                  </a:cubicBezTo>
                  <a:cubicBezTo>
                    <a:pt x="8635" y="5260"/>
                    <a:pt x="8857" y="5111"/>
                    <a:pt x="8857" y="4922"/>
                  </a:cubicBezTo>
                  <a:lnTo>
                    <a:pt x="8857" y="4807"/>
                  </a:lnTo>
                  <a:cubicBezTo>
                    <a:pt x="8857" y="4619"/>
                    <a:pt x="8638" y="4470"/>
                    <a:pt x="8372" y="4470"/>
                  </a:cubicBezTo>
                  <a:cubicBezTo>
                    <a:pt x="8360" y="4470"/>
                    <a:pt x="8347" y="4470"/>
                    <a:pt x="8334" y="4471"/>
                  </a:cubicBezTo>
                  <a:cubicBezTo>
                    <a:pt x="7780" y="4499"/>
                    <a:pt x="6901" y="4540"/>
                    <a:pt x="6280" y="4540"/>
                  </a:cubicBezTo>
                  <a:cubicBezTo>
                    <a:pt x="5942" y="4540"/>
                    <a:pt x="5343" y="4538"/>
                    <a:pt x="4671" y="4534"/>
                  </a:cubicBezTo>
                  <a:cubicBezTo>
                    <a:pt x="4687" y="3485"/>
                    <a:pt x="4699" y="2518"/>
                    <a:pt x="4704" y="2248"/>
                  </a:cubicBezTo>
                  <a:cubicBezTo>
                    <a:pt x="4709" y="1918"/>
                    <a:pt x="4765" y="1149"/>
                    <a:pt x="4808" y="603"/>
                  </a:cubicBezTo>
                  <a:cubicBezTo>
                    <a:pt x="4833" y="284"/>
                    <a:pt x="4688" y="0"/>
                    <a:pt x="45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4"/>
            <p:cNvSpPr/>
            <p:nvPr/>
          </p:nvSpPr>
          <p:spPr>
            <a:xfrm>
              <a:off x="1874975" y="3468425"/>
              <a:ext cx="88100" cy="86975"/>
            </a:xfrm>
            <a:custGeom>
              <a:avLst/>
              <a:gdLst/>
              <a:ahLst/>
              <a:cxnLst/>
              <a:rect l="l" t="t" r="r" b="b"/>
              <a:pathLst>
                <a:path w="3524" h="3479" extrusionOk="0">
                  <a:moveTo>
                    <a:pt x="2709" y="370"/>
                  </a:moveTo>
                  <a:cubicBezTo>
                    <a:pt x="2750" y="370"/>
                    <a:pt x="2800" y="382"/>
                    <a:pt x="2862" y="421"/>
                  </a:cubicBezTo>
                  <a:cubicBezTo>
                    <a:pt x="3068" y="553"/>
                    <a:pt x="3126" y="808"/>
                    <a:pt x="3139" y="997"/>
                  </a:cubicBezTo>
                  <a:cubicBezTo>
                    <a:pt x="3172" y="1550"/>
                    <a:pt x="2856" y="2408"/>
                    <a:pt x="2074" y="3072"/>
                  </a:cubicBezTo>
                  <a:cubicBezTo>
                    <a:pt x="2046" y="3097"/>
                    <a:pt x="2014" y="3109"/>
                    <a:pt x="1982" y="3109"/>
                  </a:cubicBezTo>
                  <a:cubicBezTo>
                    <a:pt x="1943" y="3109"/>
                    <a:pt x="1905" y="3092"/>
                    <a:pt x="1872" y="3057"/>
                  </a:cubicBezTo>
                  <a:cubicBezTo>
                    <a:pt x="1523" y="2689"/>
                    <a:pt x="422" y="1432"/>
                    <a:pt x="952" y="692"/>
                  </a:cubicBezTo>
                  <a:cubicBezTo>
                    <a:pt x="1094" y="494"/>
                    <a:pt x="1206" y="472"/>
                    <a:pt x="1262" y="472"/>
                  </a:cubicBezTo>
                  <a:cubicBezTo>
                    <a:pt x="1273" y="472"/>
                    <a:pt x="1281" y="473"/>
                    <a:pt x="1289" y="473"/>
                  </a:cubicBezTo>
                  <a:cubicBezTo>
                    <a:pt x="1543" y="497"/>
                    <a:pt x="1806" y="921"/>
                    <a:pt x="1879" y="1068"/>
                  </a:cubicBezTo>
                  <a:cubicBezTo>
                    <a:pt x="1906" y="1128"/>
                    <a:pt x="1965" y="1165"/>
                    <a:pt x="2030" y="1165"/>
                  </a:cubicBezTo>
                  <a:cubicBezTo>
                    <a:pt x="2034" y="1165"/>
                    <a:pt x="2037" y="1165"/>
                    <a:pt x="2041" y="1165"/>
                  </a:cubicBezTo>
                  <a:cubicBezTo>
                    <a:pt x="2110" y="1156"/>
                    <a:pt x="2167" y="1108"/>
                    <a:pt x="2187" y="1041"/>
                  </a:cubicBezTo>
                  <a:cubicBezTo>
                    <a:pt x="2232" y="899"/>
                    <a:pt x="2409" y="476"/>
                    <a:pt x="2630" y="386"/>
                  </a:cubicBezTo>
                  <a:cubicBezTo>
                    <a:pt x="2650" y="378"/>
                    <a:pt x="2677" y="370"/>
                    <a:pt x="2709" y="370"/>
                  </a:cubicBezTo>
                  <a:close/>
                  <a:moveTo>
                    <a:pt x="2710" y="0"/>
                  </a:moveTo>
                  <a:cubicBezTo>
                    <a:pt x="2643" y="0"/>
                    <a:pt x="2576" y="14"/>
                    <a:pt x="2512" y="40"/>
                  </a:cubicBezTo>
                  <a:cubicBezTo>
                    <a:pt x="2275" y="136"/>
                    <a:pt x="2105" y="390"/>
                    <a:pt x="2000" y="601"/>
                  </a:cubicBezTo>
                  <a:cubicBezTo>
                    <a:pt x="1848" y="386"/>
                    <a:pt x="1609" y="133"/>
                    <a:pt x="1318" y="105"/>
                  </a:cubicBezTo>
                  <a:cubicBezTo>
                    <a:pt x="1300" y="103"/>
                    <a:pt x="1282" y="102"/>
                    <a:pt x="1265" y="102"/>
                  </a:cubicBezTo>
                  <a:cubicBezTo>
                    <a:pt x="1054" y="102"/>
                    <a:pt x="859" y="225"/>
                    <a:pt x="687" y="465"/>
                  </a:cubicBezTo>
                  <a:cubicBezTo>
                    <a:pt x="1" y="1422"/>
                    <a:pt x="1124" y="2783"/>
                    <a:pt x="1639" y="3323"/>
                  </a:cubicBezTo>
                  <a:cubicBezTo>
                    <a:pt x="1736" y="3427"/>
                    <a:pt x="1859" y="3479"/>
                    <a:pt x="1982" y="3479"/>
                  </a:cubicBezTo>
                  <a:cubicBezTo>
                    <a:pt x="2093" y="3477"/>
                    <a:pt x="2198" y="3437"/>
                    <a:pt x="2281" y="3363"/>
                  </a:cubicBezTo>
                  <a:cubicBezTo>
                    <a:pt x="3056" y="2706"/>
                    <a:pt x="3524" y="1766"/>
                    <a:pt x="3475" y="972"/>
                  </a:cubicBezTo>
                  <a:cubicBezTo>
                    <a:pt x="3451" y="578"/>
                    <a:pt x="3293" y="269"/>
                    <a:pt x="3032" y="102"/>
                  </a:cubicBezTo>
                  <a:cubicBezTo>
                    <a:pt x="2926" y="34"/>
                    <a:pt x="2817" y="0"/>
                    <a:pt x="271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4"/>
            <p:cNvSpPr/>
            <p:nvPr/>
          </p:nvSpPr>
          <p:spPr>
            <a:xfrm>
              <a:off x="2265275" y="3470975"/>
              <a:ext cx="91275" cy="84425"/>
            </a:xfrm>
            <a:custGeom>
              <a:avLst/>
              <a:gdLst/>
              <a:ahLst/>
              <a:cxnLst/>
              <a:rect l="l" t="t" r="r" b="b"/>
              <a:pathLst>
                <a:path w="3651" h="3377" extrusionOk="0">
                  <a:moveTo>
                    <a:pt x="1262" y="370"/>
                  </a:moveTo>
                  <a:cubicBezTo>
                    <a:pt x="1273" y="370"/>
                    <a:pt x="1282" y="371"/>
                    <a:pt x="1289" y="371"/>
                  </a:cubicBezTo>
                  <a:cubicBezTo>
                    <a:pt x="1543" y="395"/>
                    <a:pt x="1806" y="819"/>
                    <a:pt x="1879" y="967"/>
                  </a:cubicBezTo>
                  <a:cubicBezTo>
                    <a:pt x="1903" y="1021"/>
                    <a:pt x="1954" y="1057"/>
                    <a:pt x="2013" y="1064"/>
                  </a:cubicBezTo>
                  <a:cubicBezTo>
                    <a:pt x="2017" y="1064"/>
                    <a:pt x="2021" y="1065"/>
                    <a:pt x="2025" y="1065"/>
                  </a:cubicBezTo>
                  <a:cubicBezTo>
                    <a:pt x="2078" y="1065"/>
                    <a:pt x="2129" y="1038"/>
                    <a:pt x="2160" y="994"/>
                  </a:cubicBezTo>
                  <a:cubicBezTo>
                    <a:pt x="2250" y="867"/>
                    <a:pt x="2543" y="536"/>
                    <a:pt x="2807" y="510"/>
                  </a:cubicBezTo>
                  <a:cubicBezTo>
                    <a:pt x="2817" y="509"/>
                    <a:pt x="2827" y="509"/>
                    <a:pt x="2837" y="509"/>
                  </a:cubicBezTo>
                  <a:cubicBezTo>
                    <a:pt x="2919" y="509"/>
                    <a:pt x="2990" y="541"/>
                    <a:pt x="3059" y="607"/>
                  </a:cubicBezTo>
                  <a:cubicBezTo>
                    <a:pt x="3230" y="775"/>
                    <a:pt x="3309" y="963"/>
                    <a:pt x="3302" y="1185"/>
                  </a:cubicBezTo>
                  <a:cubicBezTo>
                    <a:pt x="3286" y="1676"/>
                    <a:pt x="2851" y="2310"/>
                    <a:pt x="2075" y="2970"/>
                  </a:cubicBezTo>
                  <a:cubicBezTo>
                    <a:pt x="2046" y="2995"/>
                    <a:pt x="2014" y="3007"/>
                    <a:pt x="1982" y="3007"/>
                  </a:cubicBezTo>
                  <a:cubicBezTo>
                    <a:pt x="1943" y="3007"/>
                    <a:pt x="1905" y="2990"/>
                    <a:pt x="1872" y="2955"/>
                  </a:cubicBezTo>
                  <a:cubicBezTo>
                    <a:pt x="1523" y="2587"/>
                    <a:pt x="423" y="1330"/>
                    <a:pt x="953" y="590"/>
                  </a:cubicBezTo>
                  <a:cubicBezTo>
                    <a:pt x="1095" y="392"/>
                    <a:pt x="1206" y="370"/>
                    <a:pt x="1262" y="370"/>
                  </a:cubicBezTo>
                  <a:close/>
                  <a:moveTo>
                    <a:pt x="1264" y="0"/>
                  </a:moveTo>
                  <a:cubicBezTo>
                    <a:pt x="1053" y="0"/>
                    <a:pt x="859" y="123"/>
                    <a:pt x="687" y="363"/>
                  </a:cubicBezTo>
                  <a:cubicBezTo>
                    <a:pt x="1" y="1320"/>
                    <a:pt x="1124" y="2681"/>
                    <a:pt x="1639" y="3221"/>
                  </a:cubicBezTo>
                  <a:cubicBezTo>
                    <a:pt x="1736" y="3325"/>
                    <a:pt x="1859" y="3377"/>
                    <a:pt x="1982" y="3377"/>
                  </a:cubicBezTo>
                  <a:cubicBezTo>
                    <a:pt x="2093" y="3375"/>
                    <a:pt x="2198" y="3335"/>
                    <a:pt x="2283" y="3261"/>
                  </a:cubicBezTo>
                  <a:cubicBezTo>
                    <a:pt x="3151" y="2522"/>
                    <a:pt x="3621" y="1808"/>
                    <a:pt x="3639" y="1198"/>
                  </a:cubicBezTo>
                  <a:cubicBezTo>
                    <a:pt x="3651" y="864"/>
                    <a:pt x="3530" y="572"/>
                    <a:pt x="3284" y="332"/>
                  </a:cubicBezTo>
                  <a:cubicBezTo>
                    <a:pt x="3155" y="205"/>
                    <a:pt x="3003" y="140"/>
                    <a:pt x="2839" y="140"/>
                  </a:cubicBezTo>
                  <a:cubicBezTo>
                    <a:pt x="2819" y="140"/>
                    <a:pt x="2798" y="141"/>
                    <a:pt x="2778" y="143"/>
                  </a:cubicBezTo>
                  <a:cubicBezTo>
                    <a:pt x="2481" y="171"/>
                    <a:pt x="2214" y="402"/>
                    <a:pt x="2052" y="575"/>
                  </a:cubicBezTo>
                  <a:cubicBezTo>
                    <a:pt x="1906" y="351"/>
                    <a:pt x="1644" y="34"/>
                    <a:pt x="1318" y="3"/>
                  </a:cubicBezTo>
                  <a:cubicBezTo>
                    <a:pt x="1300" y="1"/>
                    <a:pt x="1282" y="0"/>
                    <a:pt x="1264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64"/>
            <p:cNvSpPr/>
            <p:nvPr/>
          </p:nvSpPr>
          <p:spPr>
            <a:xfrm>
              <a:off x="2046050" y="3350700"/>
              <a:ext cx="140400" cy="150825"/>
            </a:xfrm>
            <a:custGeom>
              <a:avLst/>
              <a:gdLst/>
              <a:ahLst/>
              <a:cxnLst/>
              <a:rect l="l" t="t" r="r" b="b"/>
              <a:pathLst>
                <a:path w="5616" h="6033" extrusionOk="0">
                  <a:moveTo>
                    <a:pt x="2851" y="1663"/>
                  </a:moveTo>
                  <a:cubicBezTo>
                    <a:pt x="2940" y="1663"/>
                    <a:pt x="3028" y="1669"/>
                    <a:pt x="3117" y="1680"/>
                  </a:cubicBezTo>
                  <a:cubicBezTo>
                    <a:pt x="3698" y="1750"/>
                    <a:pt x="3863" y="2334"/>
                    <a:pt x="3911" y="2675"/>
                  </a:cubicBezTo>
                  <a:cubicBezTo>
                    <a:pt x="4004" y="3345"/>
                    <a:pt x="3769" y="4014"/>
                    <a:pt x="3377" y="4202"/>
                  </a:cubicBezTo>
                  <a:cubicBezTo>
                    <a:pt x="3141" y="4315"/>
                    <a:pt x="2903" y="4371"/>
                    <a:pt x="2681" y="4371"/>
                  </a:cubicBezTo>
                  <a:cubicBezTo>
                    <a:pt x="2420" y="4371"/>
                    <a:pt x="2181" y="4293"/>
                    <a:pt x="1989" y="4139"/>
                  </a:cubicBezTo>
                  <a:cubicBezTo>
                    <a:pt x="1704" y="3910"/>
                    <a:pt x="1572" y="3536"/>
                    <a:pt x="1617" y="3087"/>
                  </a:cubicBezTo>
                  <a:cubicBezTo>
                    <a:pt x="1660" y="2657"/>
                    <a:pt x="1780" y="2290"/>
                    <a:pt x="1956" y="2055"/>
                  </a:cubicBezTo>
                  <a:cubicBezTo>
                    <a:pt x="2033" y="1953"/>
                    <a:pt x="2247" y="1663"/>
                    <a:pt x="2851" y="1663"/>
                  </a:cubicBezTo>
                  <a:close/>
                  <a:moveTo>
                    <a:pt x="2850" y="0"/>
                  </a:moveTo>
                  <a:cubicBezTo>
                    <a:pt x="1767" y="0"/>
                    <a:pt x="1129" y="530"/>
                    <a:pt x="776" y="1007"/>
                  </a:cubicBezTo>
                  <a:cubicBezTo>
                    <a:pt x="318" y="1622"/>
                    <a:pt x="159" y="2379"/>
                    <a:pt x="106" y="2904"/>
                  </a:cubicBezTo>
                  <a:cubicBezTo>
                    <a:pt x="0" y="3952"/>
                    <a:pt x="359" y="4890"/>
                    <a:pt x="1088" y="5477"/>
                  </a:cubicBezTo>
                  <a:cubicBezTo>
                    <a:pt x="1535" y="5836"/>
                    <a:pt x="2090" y="6033"/>
                    <a:pt x="2663" y="6033"/>
                  </a:cubicBezTo>
                  <a:cubicBezTo>
                    <a:pt x="2669" y="6033"/>
                    <a:pt x="2675" y="6033"/>
                    <a:pt x="2681" y="6033"/>
                  </a:cubicBezTo>
                  <a:cubicBezTo>
                    <a:pt x="3110" y="6033"/>
                    <a:pt x="3553" y="5931"/>
                    <a:pt x="3986" y="5725"/>
                  </a:cubicBezTo>
                  <a:cubicBezTo>
                    <a:pt x="5027" y="5227"/>
                    <a:pt x="5615" y="3870"/>
                    <a:pt x="5414" y="2425"/>
                  </a:cubicBezTo>
                  <a:cubicBezTo>
                    <a:pt x="5227" y="1081"/>
                    <a:pt x="4410" y="163"/>
                    <a:pt x="3283" y="27"/>
                  </a:cubicBezTo>
                  <a:cubicBezTo>
                    <a:pt x="3131" y="9"/>
                    <a:pt x="2987" y="0"/>
                    <a:pt x="285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64"/>
            <p:cNvSpPr/>
            <p:nvPr/>
          </p:nvSpPr>
          <p:spPr>
            <a:xfrm>
              <a:off x="2047475" y="3422425"/>
              <a:ext cx="135775" cy="79125"/>
            </a:xfrm>
            <a:custGeom>
              <a:avLst/>
              <a:gdLst/>
              <a:ahLst/>
              <a:cxnLst/>
              <a:rect l="l" t="t" r="r" b="b"/>
              <a:pathLst>
                <a:path w="5431" h="3165" extrusionOk="0">
                  <a:moveTo>
                    <a:pt x="5392" y="0"/>
                  </a:moveTo>
                  <a:cubicBezTo>
                    <a:pt x="5359" y="1177"/>
                    <a:pt x="4806" y="2206"/>
                    <a:pt x="3929" y="2625"/>
                  </a:cubicBezTo>
                  <a:cubicBezTo>
                    <a:pt x="3496" y="2832"/>
                    <a:pt x="3053" y="2933"/>
                    <a:pt x="2624" y="2933"/>
                  </a:cubicBezTo>
                  <a:cubicBezTo>
                    <a:pt x="2618" y="2933"/>
                    <a:pt x="2612" y="2933"/>
                    <a:pt x="2606" y="2933"/>
                  </a:cubicBezTo>
                  <a:cubicBezTo>
                    <a:pt x="2033" y="2933"/>
                    <a:pt x="1478" y="2737"/>
                    <a:pt x="1031" y="2378"/>
                  </a:cubicBezTo>
                  <a:cubicBezTo>
                    <a:pt x="411" y="1879"/>
                    <a:pt x="61" y="1128"/>
                    <a:pt x="34" y="270"/>
                  </a:cubicBezTo>
                  <a:lnTo>
                    <a:pt x="34" y="270"/>
                  </a:lnTo>
                  <a:cubicBezTo>
                    <a:pt x="1" y="1223"/>
                    <a:pt x="356" y="2066"/>
                    <a:pt x="1031" y="2608"/>
                  </a:cubicBezTo>
                  <a:cubicBezTo>
                    <a:pt x="1479" y="2970"/>
                    <a:pt x="2037" y="3165"/>
                    <a:pt x="2612" y="3165"/>
                  </a:cubicBezTo>
                  <a:cubicBezTo>
                    <a:pt x="2616" y="3165"/>
                    <a:pt x="2620" y="3165"/>
                    <a:pt x="2624" y="3165"/>
                  </a:cubicBezTo>
                  <a:cubicBezTo>
                    <a:pt x="3053" y="3165"/>
                    <a:pt x="3496" y="3062"/>
                    <a:pt x="3929" y="2856"/>
                  </a:cubicBezTo>
                  <a:cubicBezTo>
                    <a:pt x="4864" y="2410"/>
                    <a:pt x="5430" y="1273"/>
                    <a:pt x="5392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64"/>
            <p:cNvSpPr/>
            <p:nvPr/>
          </p:nvSpPr>
          <p:spPr>
            <a:xfrm>
              <a:off x="2086225" y="3386475"/>
              <a:ext cx="58225" cy="42725"/>
            </a:xfrm>
            <a:custGeom>
              <a:avLst/>
              <a:gdLst/>
              <a:ahLst/>
              <a:cxnLst/>
              <a:rect l="l" t="t" r="r" b="b"/>
              <a:pathLst>
                <a:path w="2329" h="1709" extrusionOk="0">
                  <a:moveTo>
                    <a:pt x="1244" y="0"/>
                  </a:moveTo>
                  <a:cubicBezTo>
                    <a:pt x="640" y="0"/>
                    <a:pt x="426" y="290"/>
                    <a:pt x="349" y="392"/>
                  </a:cubicBezTo>
                  <a:cubicBezTo>
                    <a:pt x="173" y="627"/>
                    <a:pt x="53" y="994"/>
                    <a:pt x="10" y="1424"/>
                  </a:cubicBezTo>
                  <a:cubicBezTo>
                    <a:pt x="0" y="1518"/>
                    <a:pt x="0" y="1613"/>
                    <a:pt x="7" y="1708"/>
                  </a:cubicBezTo>
                  <a:cubicBezTo>
                    <a:pt x="8" y="1690"/>
                    <a:pt x="8" y="1673"/>
                    <a:pt x="10" y="1655"/>
                  </a:cubicBezTo>
                  <a:cubicBezTo>
                    <a:pt x="53" y="1226"/>
                    <a:pt x="173" y="859"/>
                    <a:pt x="349" y="624"/>
                  </a:cubicBezTo>
                  <a:cubicBezTo>
                    <a:pt x="425" y="520"/>
                    <a:pt x="640" y="232"/>
                    <a:pt x="1244" y="232"/>
                  </a:cubicBezTo>
                  <a:cubicBezTo>
                    <a:pt x="1333" y="232"/>
                    <a:pt x="1421" y="238"/>
                    <a:pt x="1510" y="249"/>
                  </a:cubicBezTo>
                  <a:cubicBezTo>
                    <a:pt x="2089" y="319"/>
                    <a:pt x="2256" y="903"/>
                    <a:pt x="2304" y="1244"/>
                  </a:cubicBezTo>
                  <a:cubicBezTo>
                    <a:pt x="2313" y="1305"/>
                    <a:pt x="2317" y="1365"/>
                    <a:pt x="2320" y="1426"/>
                  </a:cubicBezTo>
                  <a:cubicBezTo>
                    <a:pt x="2328" y="1288"/>
                    <a:pt x="2323" y="1150"/>
                    <a:pt x="2304" y="1014"/>
                  </a:cubicBezTo>
                  <a:cubicBezTo>
                    <a:pt x="2256" y="672"/>
                    <a:pt x="2091" y="87"/>
                    <a:pt x="1510" y="18"/>
                  </a:cubicBezTo>
                  <a:cubicBezTo>
                    <a:pt x="1421" y="7"/>
                    <a:pt x="1333" y="0"/>
                    <a:pt x="124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64"/>
            <p:cNvSpPr/>
            <p:nvPr/>
          </p:nvSpPr>
          <p:spPr>
            <a:xfrm>
              <a:off x="2108675" y="3350725"/>
              <a:ext cx="34125" cy="44625"/>
            </a:xfrm>
            <a:custGeom>
              <a:avLst/>
              <a:gdLst/>
              <a:ahLst/>
              <a:cxnLst/>
              <a:rect l="l" t="t" r="r" b="b"/>
              <a:pathLst>
                <a:path w="1365" h="1785" extrusionOk="0">
                  <a:moveTo>
                    <a:pt x="367" y="0"/>
                  </a:moveTo>
                  <a:cubicBezTo>
                    <a:pt x="245" y="0"/>
                    <a:pt x="122" y="7"/>
                    <a:pt x="0" y="20"/>
                  </a:cubicBezTo>
                  <a:cubicBezTo>
                    <a:pt x="161" y="350"/>
                    <a:pt x="372" y="942"/>
                    <a:pt x="315" y="1664"/>
                  </a:cubicBezTo>
                  <a:cubicBezTo>
                    <a:pt x="327" y="1664"/>
                    <a:pt x="335" y="1662"/>
                    <a:pt x="346" y="1662"/>
                  </a:cubicBezTo>
                  <a:cubicBezTo>
                    <a:pt x="435" y="1662"/>
                    <a:pt x="523" y="1668"/>
                    <a:pt x="612" y="1679"/>
                  </a:cubicBezTo>
                  <a:cubicBezTo>
                    <a:pt x="722" y="1692"/>
                    <a:pt x="827" y="1728"/>
                    <a:pt x="923" y="1784"/>
                  </a:cubicBezTo>
                  <a:cubicBezTo>
                    <a:pt x="1124" y="1429"/>
                    <a:pt x="1364" y="800"/>
                    <a:pt x="1119" y="96"/>
                  </a:cubicBezTo>
                  <a:cubicBezTo>
                    <a:pt x="1007" y="65"/>
                    <a:pt x="893" y="41"/>
                    <a:pt x="778" y="26"/>
                  </a:cubicBezTo>
                  <a:cubicBezTo>
                    <a:pt x="642" y="9"/>
                    <a:pt x="504" y="0"/>
                    <a:pt x="367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4"/>
            <p:cNvSpPr/>
            <p:nvPr/>
          </p:nvSpPr>
          <p:spPr>
            <a:xfrm>
              <a:off x="2056450" y="3368500"/>
              <a:ext cx="43150" cy="43300"/>
            </a:xfrm>
            <a:custGeom>
              <a:avLst/>
              <a:gdLst/>
              <a:ahLst/>
              <a:cxnLst/>
              <a:rect l="l" t="t" r="r" b="b"/>
              <a:pathLst>
                <a:path w="1726" h="1732" extrusionOk="0">
                  <a:moveTo>
                    <a:pt x="613" y="1"/>
                  </a:moveTo>
                  <a:cubicBezTo>
                    <a:pt x="522" y="92"/>
                    <a:pt x="436" y="191"/>
                    <a:pt x="360" y="295"/>
                  </a:cubicBezTo>
                  <a:cubicBezTo>
                    <a:pt x="214" y="493"/>
                    <a:pt x="93" y="708"/>
                    <a:pt x="0" y="936"/>
                  </a:cubicBezTo>
                  <a:cubicBezTo>
                    <a:pt x="498" y="1106"/>
                    <a:pt x="953" y="1376"/>
                    <a:pt x="1341" y="1731"/>
                  </a:cubicBezTo>
                  <a:cubicBezTo>
                    <a:pt x="1388" y="1594"/>
                    <a:pt x="1455" y="1461"/>
                    <a:pt x="1540" y="1343"/>
                  </a:cubicBezTo>
                  <a:cubicBezTo>
                    <a:pt x="1592" y="1272"/>
                    <a:pt x="1655" y="1207"/>
                    <a:pt x="1725" y="1154"/>
                  </a:cubicBezTo>
                  <a:cubicBezTo>
                    <a:pt x="1533" y="781"/>
                    <a:pt x="1184" y="289"/>
                    <a:pt x="613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64"/>
            <p:cNvSpPr/>
            <p:nvPr/>
          </p:nvSpPr>
          <p:spPr>
            <a:xfrm>
              <a:off x="2117425" y="3455400"/>
              <a:ext cx="46025" cy="41175"/>
            </a:xfrm>
            <a:custGeom>
              <a:avLst/>
              <a:gdLst/>
              <a:ahLst/>
              <a:cxnLst/>
              <a:rect l="l" t="t" r="r" b="b"/>
              <a:pathLst>
                <a:path w="1841" h="1647" extrusionOk="0">
                  <a:moveTo>
                    <a:pt x="544" y="0"/>
                  </a:moveTo>
                  <a:cubicBezTo>
                    <a:pt x="537" y="4"/>
                    <a:pt x="530" y="8"/>
                    <a:pt x="522" y="13"/>
                  </a:cubicBezTo>
                  <a:cubicBezTo>
                    <a:pt x="358" y="93"/>
                    <a:pt x="182" y="145"/>
                    <a:pt x="0" y="169"/>
                  </a:cubicBezTo>
                  <a:cubicBezTo>
                    <a:pt x="71" y="453"/>
                    <a:pt x="296" y="1146"/>
                    <a:pt x="864" y="1646"/>
                  </a:cubicBezTo>
                  <a:cubicBezTo>
                    <a:pt x="954" y="1614"/>
                    <a:pt x="1042" y="1579"/>
                    <a:pt x="1131" y="1537"/>
                  </a:cubicBezTo>
                  <a:cubicBezTo>
                    <a:pt x="1401" y="1405"/>
                    <a:pt x="1642" y="1219"/>
                    <a:pt x="1841" y="991"/>
                  </a:cubicBezTo>
                  <a:cubicBezTo>
                    <a:pt x="1343" y="756"/>
                    <a:pt x="902" y="419"/>
                    <a:pt x="544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64"/>
            <p:cNvSpPr/>
            <p:nvPr/>
          </p:nvSpPr>
          <p:spPr>
            <a:xfrm>
              <a:off x="2082550" y="3452575"/>
              <a:ext cx="27900" cy="48850"/>
            </a:xfrm>
            <a:custGeom>
              <a:avLst/>
              <a:gdLst/>
              <a:ahLst/>
              <a:cxnLst/>
              <a:rect l="l" t="t" r="r" b="b"/>
              <a:pathLst>
                <a:path w="1116" h="1954" extrusionOk="0">
                  <a:moveTo>
                    <a:pt x="462" y="1"/>
                  </a:moveTo>
                  <a:cubicBezTo>
                    <a:pt x="279" y="316"/>
                    <a:pt x="1" y="927"/>
                    <a:pt x="37" y="1669"/>
                  </a:cubicBezTo>
                  <a:cubicBezTo>
                    <a:pt x="372" y="1844"/>
                    <a:pt x="740" y="1941"/>
                    <a:pt x="1116" y="1953"/>
                  </a:cubicBezTo>
                  <a:cubicBezTo>
                    <a:pt x="974" y="1406"/>
                    <a:pt x="933" y="837"/>
                    <a:pt x="996" y="273"/>
                  </a:cubicBezTo>
                  <a:cubicBezTo>
                    <a:pt x="826" y="244"/>
                    <a:pt x="664" y="171"/>
                    <a:pt x="529" y="62"/>
                  </a:cubicBezTo>
                  <a:cubicBezTo>
                    <a:pt x="506" y="44"/>
                    <a:pt x="484" y="22"/>
                    <a:pt x="462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4"/>
            <p:cNvSpPr/>
            <p:nvPr/>
          </p:nvSpPr>
          <p:spPr>
            <a:xfrm>
              <a:off x="2140125" y="3424050"/>
              <a:ext cx="42425" cy="29875"/>
            </a:xfrm>
            <a:custGeom>
              <a:avLst/>
              <a:gdLst/>
              <a:ahLst/>
              <a:cxnLst/>
              <a:rect l="l" t="t" r="r" b="b"/>
              <a:pathLst>
                <a:path w="1697" h="1195" extrusionOk="0">
                  <a:moveTo>
                    <a:pt x="1689" y="0"/>
                  </a:moveTo>
                  <a:lnTo>
                    <a:pt x="1689" y="0"/>
                  </a:lnTo>
                  <a:cubicBezTo>
                    <a:pt x="1343" y="137"/>
                    <a:pt x="887" y="260"/>
                    <a:pt x="358" y="260"/>
                  </a:cubicBezTo>
                  <a:cubicBezTo>
                    <a:pt x="292" y="260"/>
                    <a:pt x="225" y="259"/>
                    <a:pt x="157" y="254"/>
                  </a:cubicBezTo>
                  <a:cubicBezTo>
                    <a:pt x="137" y="456"/>
                    <a:pt x="85" y="651"/>
                    <a:pt x="1" y="835"/>
                  </a:cubicBezTo>
                  <a:cubicBezTo>
                    <a:pt x="240" y="975"/>
                    <a:pt x="705" y="1195"/>
                    <a:pt x="1266" y="1195"/>
                  </a:cubicBezTo>
                  <a:cubicBezTo>
                    <a:pt x="1348" y="1195"/>
                    <a:pt x="1433" y="1190"/>
                    <a:pt x="1519" y="1180"/>
                  </a:cubicBezTo>
                  <a:cubicBezTo>
                    <a:pt x="1638" y="799"/>
                    <a:pt x="1696" y="399"/>
                    <a:pt x="1689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4"/>
            <p:cNvSpPr/>
            <p:nvPr/>
          </p:nvSpPr>
          <p:spPr>
            <a:xfrm>
              <a:off x="2138650" y="3373075"/>
              <a:ext cx="40525" cy="41675"/>
            </a:xfrm>
            <a:custGeom>
              <a:avLst/>
              <a:gdLst/>
              <a:ahLst/>
              <a:cxnLst/>
              <a:rect l="l" t="t" r="r" b="b"/>
              <a:pathLst>
                <a:path w="1621" h="1667" extrusionOk="0">
                  <a:moveTo>
                    <a:pt x="1097" y="1"/>
                  </a:moveTo>
                  <a:cubicBezTo>
                    <a:pt x="906" y="370"/>
                    <a:pt x="563" y="850"/>
                    <a:pt x="1" y="1166"/>
                  </a:cubicBezTo>
                  <a:cubicBezTo>
                    <a:pt x="100" y="1326"/>
                    <a:pt x="157" y="1509"/>
                    <a:pt x="188" y="1665"/>
                  </a:cubicBezTo>
                  <a:cubicBezTo>
                    <a:pt x="208" y="1666"/>
                    <a:pt x="232" y="1667"/>
                    <a:pt x="260" y="1667"/>
                  </a:cubicBezTo>
                  <a:cubicBezTo>
                    <a:pt x="540" y="1667"/>
                    <a:pt x="1169" y="1602"/>
                    <a:pt x="1620" y="1084"/>
                  </a:cubicBezTo>
                  <a:cubicBezTo>
                    <a:pt x="1509" y="665"/>
                    <a:pt x="1331" y="300"/>
                    <a:pt x="1097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4"/>
            <p:cNvSpPr/>
            <p:nvPr/>
          </p:nvSpPr>
          <p:spPr>
            <a:xfrm>
              <a:off x="2048750" y="3424050"/>
              <a:ext cx="38800" cy="47275"/>
            </a:xfrm>
            <a:custGeom>
              <a:avLst/>
              <a:gdLst/>
              <a:ahLst/>
              <a:cxnLst/>
              <a:rect l="l" t="t" r="r" b="b"/>
              <a:pathLst>
                <a:path w="1552" h="1891" extrusionOk="0">
                  <a:moveTo>
                    <a:pt x="1529" y="0"/>
                  </a:moveTo>
                  <a:cubicBezTo>
                    <a:pt x="1183" y="31"/>
                    <a:pt x="533" y="163"/>
                    <a:pt x="0" y="690"/>
                  </a:cubicBezTo>
                  <a:cubicBezTo>
                    <a:pt x="50" y="1132"/>
                    <a:pt x="186" y="1539"/>
                    <a:pt x="405" y="1891"/>
                  </a:cubicBezTo>
                  <a:cubicBezTo>
                    <a:pt x="627" y="1537"/>
                    <a:pt x="997" y="1064"/>
                    <a:pt x="1551" y="687"/>
                  </a:cubicBezTo>
                  <a:cubicBezTo>
                    <a:pt x="1503" y="513"/>
                    <a:pt x="1489" y="332"/>
                    <a:pt x="1509" y="152"/>
                  </a:cubicBezTo>
                  <a:cubicBezTo>
                    <a:pt x="1514" y="100"/>
                    <a:pt x="1522" y="49"/>
                    <a:pt x="1529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4"/>
            <p:cNvSpPr/>
            <p:nvPr/>
          </p:nvSpPr>
          <p:spPr>
            <a:xfrm>
              <a:off x="2083475" y="3452575"/>
              <a:ext cx="25650" cy="43050"/>
            </a:xfrm>
            <a:custGeom>
              <a:avLst/>
              <a:gdLst/>
              <a:ahLst/>
              <a:cxnLst/>
              <a:rect l="l" t="t" r="r" b="b"/>
              <a:pathLst>
                <a:path w="1026" h="1722" extrusionOk="0">
                  <a:moveTo>
                    <a:pt x="425" y="1"/>
                  </a:moveTo>
                  <a:cubicBezTo>
                    <a:pt x="262" y="282"/>
                    <a:pt x="23" y="802"/>
                    <a:pt x="0" y="1439"/>
                  </a:cubicBezTo>
                  <a:cubicBezTo>
                    <a:pt x="318" y="1605"/>
                    <a:pt x="668" y="1700"/>
                    <a:pt x="1025" y="1721"/>
                  </a:cubicBezTo>
                  <a:cubicBezTo>
                    <a:pt x="927" y="1245"/>
                    <a:pt x="904" y="757"/>
                    <a:pt x="959" y="273"/>
                  </a:cubicBezTo>
                  <a:cubicBezTo>
                    <a:pt x="789" y="244"/>
                    <a:pt x="627" y="171"/>
                    <a:pt x="492" y="62"/>
                  </a:cubicBezTo>
                  <a:cubicBezTo>
                    <a:pt x="469" y="44"/>
                    <a:pt x="447" y="22"/>
                    <a:pt x="425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4"/>
            <p:cNvSpPr/>
            <p:nvPr/>
          </p:nvSpPr>
          <p:spPr>
            <a:xfrm>
              <a:off x="2056450" y="3368500"/>
              <a:ext cx="40975" cy="42075"/>
            </a:xfrm>
            <a:custGeom>
              <a:avLst/>
              <a:gdLst/>
              <a:ahLst/>
              <a:cxnLst/>
              <a:rect l="l" t="t" r="r" b="b"/>
              <a:pathLst>
                <a:path w="1639" h="1683" extrusionOk="0">
                  <a:moveTo>
                    <a:pt x="613" y="1"/>
                  </a:moveTo>
                  <a:cubicBezTo>
                    <a:pt x="522" y="92"/>
                    <a:pt x="436" y="191"/>
                    <a:pt x="360" y="295"/>
                  </a:cubicBezTo>
                  <a:cubicBezTo>
                    <a:pt x="214" y="493"/>
                    <a:pt x="93" y="708"/>
                    <a:pt x="0" y="936"/>
                  </a:cubicBezTo>
                  <a:cubicBezTo>
                    <a:pt x="473" y="1097"/>
                    <a:pt x="908" y="1352"/>
                    <a:pt x="1282" y="1682"/>
                  </a:cubicBezTo>
                  <a:cubicBezTo>
                    <a:pt x="1344" y="1453"/>
                    <a:pt x="1431" y="1258"/>
                    <a:pt x="1540" y="1111"/>
                  </a:cubicBezTo>
                  <a:cubicBezTo>
                    <a:pt x="1569" y="1071"/>
                    <a:pt x="1603" y="1033"/>
                    <a:pt x="1638" y="998"/>
                  </a:cubicBezTo>
                  <a:cubicBezTo>
                    <a:pt x="1433" y="652"/>
                    <a:pt x="1107" y="250"/>
                    <a:pt x="613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4"/>
            <p:cNvSpPr/>
            <p:nvPr/>
          </p:nvSpPr>
          <p:spPr>
            <a:xfrm>
              <a:off x="2117450" y="3455400"/>
              <a:ext cx="42250" cy="36875"/>
            </a:xfrm>
            <a:custGeom>
              <a:avLst/>
              <a:gdLst/>
              <a:ahLst/>
              <a:cxnLst/>
              <a:rect l="l" t="t" r="r" b="b"/>
              <a:pathLst>
                <a:path w="1690" h="1475" extrusionOk="0">
                  <a:moveTo>
                    <a:pt x="545" y="0"/>
                  </a:moveTo>
                  <a:cubicBezTo>
                    <a:pt x="536" y="4"/>
                    <a:pt x="529" y="8"/>
                    <a:pt x="522" y="13"/>
                  </a:cubicBezTo>
                  <a:cubicBezTo>
                    <a:pt x="358" y="93"/>
                    <a:pt x="181" y="145"/>
                    <a:pt x="1" y="169"/>
                  </a:cubicBezTo>
                  <a:cubicBezTo>
                    <a:pt x="64" y="422"/>
                    <a:pt x="250" y="997"/>
                    <a:pt x="690" y="1475"/>
                  </a:cubicBezTo>
                  <a:cubicBezTo>
                    <a:pt x="840" y="1428"/>
                    <a:pt x="988" y="1372"/>
                    <a:pt x="1130" y="1306"/>
                  </a:cubicBezTo>
                  <a:cubicBezTo>
                    <a:pt x="1335" y="1206"/>
                    <a:pt x="1525" y="1074"/>
                    <a:pt x="1689" y="917"/>
                  </a:cubicBezTo>
                  <a:cubicBezTo>
                    <a:pt x="1253" y="686"/>
                    <a:pt x="864" y="375"/>
                    <a:pt x="545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64"/>
            <p:cNvSpPr/>
            <p:nvPr/>
          </p:nvSpPr>
          <p:spPr>
            <a:xfrm>
              <a:off x="2140900" y="3373075"/>
              <a:ext cx="38275" cy="41675"/>
            </a:xfrm>
            <a:custGeom>
              <a:avLst/>
              <a:gdLst/>
              <a:ahLst/>
              <a:cxnLst/>
              <a:rect l="l" t="t" r="r" b="b"/>
              <a:pathLst>
                <a:path w="1531" h="1667" extrusionOk="0">
                  <a:moveTo>
                    <a:pt x="1007" y="1"/>
                  </a:moveTo>
                  <a:cubicBezTo>
                    <a:pt x="826" y="348"/>
                    <a:pt x="509" y="793"/>
                    <a:pt x="1" y="1110"/>
                  </a:cubicBezTo>
                  <a:cubicBezTo>
                    <a:pt x="58" y="1250"/>
                    <a:pt x="98" y="1398"/>
                    <a:pt x="117" y="1550"/>
                  </a:cubicBezTo>
                  <a:cubicBezTo>
                    <a:pt x="121" y="1588"/>
                    <a:pt x="126" y="1627"/>
                    <a:pt x="130" y="1666"/>
                  </a:cubicBezTo>
                  <a:cubicBezTo>
                    <a:pt x="140" y="1667"/>
                    <a:pt x="151" y="1667"/>
                    <a:pt x="162" y="1667"/>
                  </a:cubicBezTo>
                  <a:cubicBezTo>
                    <a:pt x="438" y="1667"/>
                    <a:pt x="1074" y="1609"/>
                    <a:pt x="1530" y="1084"/>
                  </a:cubicBezTo>
                  <a:cubicBezTo>
                    <a:pt x="1419" y="665"/>
                    <a:pt x="1241" y="300"/>
                    <a:pt x="1007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64"/>
            <p:cNvSpPr/>
            <p:nvPr/>
          </p:nvSpPr>
          <p:spPr>
            <a:xfrm>
              <a:off x="2049450" y="3424100"/>
              <a:ext cx="38100" cy="44325"/>
            </a:xfrm>
            <a:custGeom>
              <a:avLst/>
              <a:gdLst/>
              <a:ahLst/>
              <a:cxnLst/>
              <a:rect l="l" t="t" r="r" b="b"/>
              <a:pathLst>
                <a:path w="1524" h="1773" extrusionOk="0">
                  <a:moveTo>
                    <a:pt x="1477" y="1"/>
                  </a:moveTo>
                  <a:lnTo>
                    <a:pt x="1477" y="1"/>
                  </a:lnTo>
                  <a:cubicBezTo>
                    <a:pt x="1132" y="35"/>
                    <a:pt x="518" y="170"/>
                    <a:pt x="0" y="663"/>
                  </a:cubicBezTo>
                  <a:cubicBezTo>
                    <a:pt x="69" y="1061"/>
                    <a:pt x="223" y="1439"/>
                    <a:pt x="452" y="1772"/>
                  </a:cubicBezTo>
                  <a:cubicBezTo>
                    <a:pt x="680" y="1435"/>
                    <a:pt x="1027" y="1023"/>
                    <a:pt x="1523" y="685"/>
                  </a:cubicBezTo>
                  <a:cubicBezTo>
                    <a:pt x="1481" y="528"/>
                    <a:pt x="1465" y="365"/>
                    <a:pt x="1478" y="202"/>
                  </a:cubicBezTo>
                  <a:cubicBezTo>
                    <a:pt x="1474" y="134"/>
                    <a:pt x="1474" y="67"/>
                    <a:pt x="1477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4"/>
            <p:cNvSpPr/>
            <p:nvPr/>
          </p:nvSpPr>
          <p:spPr>
            <a:xfrm>
              <a:off x="2108675" y="3350725"/>
              <a:ext cx="33225" cy="40375"/>
            </a:xfrm>
            <a:custGeom>
              <a:avLst/>
              <a:gdLst/>
              <a:ahLst/>
              <a:cxnLst/>
              <a:rect l="l" t="t" r="r" b="b"/>
              <a:pathLst>
                <a:path w="1329" h="1615" extrusionOk="0">
                  <a:moveTo>
                    <a:pt x="367" y="0"/>
                  </a:moveTo>
                  <a:cubicBezTo>
                    <a:pt x="245" y="0"/>
                    <a:pt x="122" y="7"/>
                    <a:pt x="0" y="20"/>
                  </a:cubicBezTo>
                  <a:cubicBezTo>
                    <a:pt x="213" y="460"/>
                    <a:pt x="322" y="944"/>
                    <a:pt x="324" y="1433"/>
                  </a:cubicBezTo>
                  <a:cubicBezTo>
                    <a:pt x="332" y="1433"/>
                    <a:pt x="338" y="1432"/>
                    <a:pt x="346" y="1432"/>
                  </a:cubicBezTo>
                  <a:cubicBezTo>
                    <a:pt x="435" y="1432"/>
                    <a:pt x="523" y="1437"/>
                    <a:pt x="612" y="1448"/>
                  </a:cubicBezTo>
                  <a:cubicBezTo>
                    <a:pt x="758" y="1464"/>
                    <a:pt x="896" y="1522"/>
                    <a:pt x="1010" y="1614"/>
                  </a:cubicBezTo>
                  <a:cubicBezTo>
                    <a:pt x="1183" y="1246"/>
                    <a:pt x="1329" y="699"/>
                    <a:pt x="1119" y="96"/>
                  </a:cubicBezTo>
                  <a:cubicBezTo>
                    <a:pt x="1007" y="64"/>
                    <a:pt x="893" y="41"/>
                    <a:pt x="778" y="26"/>
                  </a:cubicBezTo>
                  <a:cubicBezTo>
                    <a:pt x="642" y="9"/>
                    <a:pt x="504" y="0"/>
                    <a:pt x="367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4"/>
            <p:cNvSpPr/>
            <p:nvPr/>
          </p:nvSpPr>
          <p:spPr>
            <a:xfrm>
              <a:off x="2140125" y="3424075"/>
              <a:ext cx="42125" cy="29775"/>
            </a:xfrm>
            <a:custGeom>
              <a:avLst/>
              <a:gdLst/>
              <a:ahLst/>
              <a:cxnLst/>
              <a:rect l="l" t="t" r="r" b="b"/>
              <a:pathLst>
                <a:path w="1685" h="1191" extrusionOk="0">
                  <a:moveTo>
                    <a:pt x="1685" y="0"/>
                  </a:moveTo>
                  <a:lnTo>
                    <a:pt x="1685" y="0"/>
                  </a:lnTo>
                  <a:cubicBezTo>
                    <a:pt x="1340" y="138"/>
                    <a:pt x="885" y="260"/>
                    <a:pt x="359" y="260"/>
                  </a:cubicBezTo>
                  <a:cubicBezTo>
                    <a:pt x="293" y="260"/>
                    <a:pt x="225" y="258"/>
                    <a:pt x="157" y="253"/>
                  </a:cubicBezTo>
                  <a:cubicBezTo>
                    <a:pt x="137" y="455"/>
                    <a:pt x="85" y="650"/>
                    <a:pt x="1" y="834"/>
                  </a:cubicBezTo>
                  <a:cubicBezTo>
                    <a:pt x="240" y="974"/>
                    <a:pt x="705" y="1191"/>
                    <a:pt x="1265" y="1191"/>
                  </a:cubicBezTo>
                  <a:cubicBezTo>
                    <a:pt x="1321" y="1191"/>
                    <a:pt x="1377" y="1189"/>
                    <a:pt x="1435" y="1184"/>
                  </a:cubicBezTo>
                  <a:cubicBezTo>
                    <a:pt x="1584" y="806"/>
                    <a:pt x="1668" y="407"/>
                    <a:pt x="1685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64"/>
            <p:cNvSpPr/>
            <p:nvPr/>
          </p:nvSpPr>
          <p:spPr>
            <a:xfrm>
              <a:off x="1713800" y="3868750"/>
              <a:ext cx="140375" cy="150850"/>
            </a:xfrm>
            <a:custGeom>
              <a:avLst/>
              <a:gdLst/>
              <a:ahLst/>
              <a:cxnLst/>
              <a:rect l="l" t="t" r="r" b="b"/>
              <a:pathLst>
                <a:path w="5615" h="6034" extrusionOk="0">
                  <a:moveTo>
                    <a:pt x="2852" y="1662"/>
                  </a:moveTo>
                  <a:cubicBezTo>
                    <a:pt x="2940" y="1664"/>
                    <a:pt x="3029" y="1669"/>
                    <a:pt x="3116" y="1679"/>
                  </a:cubicBezTo>
                  <a:cubicBezTo>
                    <a:pt x="3696" y="1749"/>
                    <a:pt x="3864" y="2333"/>
                    <a:pt x="3910" y="2675"/>
                  </a:cubicBezTo>
                  <a:cubicBezTo>
                    <a:pt x="4003" y="3344"/>
                    <a:pt x="3770" y="4013"/>
                    <a:pt x="3377" y="4201"/>
                  </a:cubicBezTo>
                  <a:cubicBezTo>
                    <a:pt x="3140" y="4314"/>
                    <a:pt x="2902" y="4370"/>
                    <a:pt x="2680" y="4370"/>
                  </a:cubicBezTo>
                  <a:cubicBezTo>
                    <a:pt x="2419" y="4370"/>
                    <a:pt x="2180" y="4292"/>
                    <a:pt x="1988" y="4138"/>
                  </a:cubicBezTo>
                  <a:cubicBezTo>
                    <a:pt x="1704" y="3909"/>
                    <a:pt x="1571" y="3535"/>
                    <a:pt x="1617" y="3086"/>
                  </a:cubicBezTo>
                  <a:cubicBezTo>
                    <a:pt x="1659" y="2656"/>
                    <a:pt x="1779" y="2291"/>
                    <a:pt x="1955" y="2055"/>
                  </a:cubicBezTo>
                  <a:cubicBezTo>
                    <a:pt x="2032" y="1952"/>
                    <a:pt x="2247" y="1662"/>
                    <a:pt x="2852" y="1662"/>
                  </a:cubicBezTo>
                  <a:close/>
                  <a:moveTo>
                    <a:pt x="2848" y="0"/>
                  </a:moveTo>
                  <a:cubicBezTo>
                    <a:pt x="1767" y="0"/>
                    <a:pt x="1129" y="531"/>
                    <a:pt x="775" y="1007"/>
                  </a:cubicBezTo>
                  <a:cubicBezTo>
                    <a:pt x="318" y="1622"/>
                    <a:pt x="158" y="2378"/>
                    <a:pt x="106" y="2905"/>
                  </a:cubicBezTo>
                  <a:cubicBezTo>
                    <a:pt x="0" y="3952"/>
                    <a:pt x="359" y="4890"/>
                    <a:pt x="1089" y="5476"/>
                  </a:cubicBezTo>
                  <a:cubicBezTo>
                    <a:pt x="1535" y="5838"/>
                    <a:pt x="2093" y="6033"/>
                    <a:pt x="2668" y="6033"/>
                  </a:cubicBezTo>
                  <a:cubicBezTo>
                    <a:pt x="2672" y="6033"/>
                    <a:pt x="2676" y="6033"/>
                    <a:pt x="2680" y="6033"/>
                  </a:cubicBezTo>
                  <a:cubicBezTo>
                    <a:pt x="3109" y="6033"/>
                    <a:pt x="3553" y="5931"/>
                    <a:pt x="3985" y="5725"/>
                  </a:cubicBezTo>
                  <a:cubicBezTo>
                    <a:pt x="5028" y="5228"/>
                    <a:pt x="5614" y="3871"/>
                    <a:pt x="5414" y="2426"/>
                  </a:cubicBezTo>
                  <a:cubicBezTo>
                    <a:pt x="5227" y="1082"/>
                    <a:pt x="4411" y="164"/>
                    <a:pt x="3283" y="27"/>
                  </a:cubicBezTo>
                  <a:cubicBezTo>
                    <a:pt x="3131" y="9"/>
                    <a:pt x="2986" y="0"/>
                    <a:pt x="28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64"/>
            <p:cNvSpPr/>
            <p:nvPr/>
          </p:nvSpPr>
          <p:spPr>
            <a:xfrm>
              <a:off x="1715200" y="3940425"/>
              <a:ext cx="135775" cy="79125"/>
            </a:xfrm>
            <a:custGeom>
              <a:avLst/>
              <a:gdLst/>
              <a:ahLst/>
              <a:cxnLst/>
              <a:rect l="l" t="t" r="r" b="b"/>
              <a:pathLst>
                <a:path w="5431" h="3165" extrusionOk="0">
                  <a:moveTo>
                    <a:pt x="5394" y="0"/>
                  </a:moveTo>
                  <a:lnTo>
                    <a:pt x="5394" y="0"/>
                  </a:lnTo>
                  <a:cubicBezTo>
                    <a:pt x="5360" y="1178"/>
                    <a:pt x="4807" y="2207"/>
                    <a:pt x="3929" y="2626"/>
                  </a:cubicBezTo>
                  <a:cubicBezTo>
                    <a:pt x="3497" y="2833"/>
                    <a:pt x="3053" y="2936"/>
                    <a:pt x="2624" y="2936"/>
                  </a:cubicBezTo>
                  <a:cubicBezTo>
                    <a:pt x="2620" y="2936"/>
                    <a:pt x="2616" y="2936"/>
                    <a:pt x="2612" y="2936"/>
                  </a:cubicBezTo>
                  <a:cubicBezTo>
                    <a:pt x="2037" y="2936"/>
                    <a:pt x="1479" y="2739"/>
                    <a:pt x="1033" y="2379"/>
                  </a:cubicBezTo>
                  <a:cubicBezTo>
                    <a:pt x="413" y="1880"/>
                    <a:pt x="62" y="1128"/>
                    <a:pt x="34" y="271"/>
                  </a:cubicBezTo>
                  <a:lnTo>
                    <a:pt x="34" y="271"/>
                  </a:lnTo>
                  <a:cubicBezTo>
                    <a:pt x="1" y="1223"/>
                    <a:pt x="358" y="2067"/>
                    <a:pt x="1033" y="2608"/>
                  </a:cubicBezTo>
                  <a:cubicBezTo>
                    <a:pt x="1479" y="2970"/>
                    <a:pt x="2037" y="3165"/>
                    <a:pt x="2612" y="3165"/>
                  </a:cubicBezTo>
                  <a:cubicBezTo>
                    <a:pt x="2616" y="3165"/>
                    <a:pt x="2620" y="3165"/>
                    <a:pt x="2624" y="3165"/>
                  </a:cubicBezTo>
                  <a:cubicBezTo>
                    <a:pt x="3053" y="3165"/>
                    <a:pt x="3497" y="3062"/>
                    <a:pt x="3930" y="2855"/>
                  </a:cubicBezTo>
                  <a:cubicBezTo>
                    <a:pt x="4864" y="2410"/>
                    <a:pt x="5430" y="1272"/>
                    <a:pt x="5394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64"/>
            <p:cNvSpPr/>
            <p:nvPr/>
          </p:nvSpPr>
          <p:spPr>
            <a:xfrm>
              <a:off x="1753925" y="3904525"/>
              <a:ext cx="58250" cy="42700"/>
            </a:xfrm>
            <a:custGeom>
              <a:avLst/>
              <a:gdLst/>
              <a:ahLst/>
              <a:cxnLst/>
              <a:rect l="l" t="t" r="r" b="b"/>
              <a:pathLst>
                <a:path w="2330" h="1708" extrusionOk="0">
                  <a:moveTo>
                    <a:pt x="1247" y="1"/>
                  </a:moveTo>
                  <a:cubicBezTo>
                    <a:pt x="642" y="1"/>
                    <a:pt x="427" y="289"/>
                    <a:pt x="350" y="392"/>
                  </a:cubicBezTo>
                  <a:cubicBezTo>
                    <a:pt x="174" y="628"/>
                    <a:pt x="54" y="993"/>
                    <a:pt x="12" y="1423"/>
                  </a:cubicBezTo>
                  <a:cubicBezTo>
                    <a:pt x="2" y="1518"/>
                    <a:pt x="1" y="1613"/>
                    <a:pt x="9" y="1707"/>
                  </a:cubicBezTo>
                  <a:cubicBezTo>
                    <a:pt x="9" y="1691"/>
                    <a:pt x="9" y="1672"/>
                    <a:pt x="12" y="1655"/>
                  </a:cubicBezTo>
                  <a:cubicBezTo>
                    <a:pt x="54" y="1225"/>
                    <a:pt x="175" y="860"/>
                    <a:pt x="350" y="624"/>
                  </a:cubicBezTo>
                  <a:cubicBezTo>
                    <a:pt x="427" y="521"/>
                    <a:pt x="641" y="231"/>
                    <a:pt x="1247" y="231"/>
                  </a:cubicBezTo>
                  <a:cubicBezTo>
                    <a:pt x="1335" y="233"/>
                    <a:pt x="1424" y="238"/>
                    <a:pt x="1511" y="250"/>
                  </a:cubicBezTo>
                  <a:cubicBezTo>
                    <a:pt x="2091" y="320"/>
                    <a:pt x="2259" y="903"/>
                    <a:pt x="2305" y="1245"/>
                  </a:cubicBezTo>
                  <a:cubicBezTo>
                    <a:pt x="2314" y="1305"/>
                    <a:pt x="2319" y="1366"/>
                    <a:pt x="2322" y="1425"/>
                  </a:cubicBezTo>
                  <a:cubicBezTo>
                    <a:pt x="2329" y="1287"/>
                    <a:pt x="2325" y="1149"/>
                    <a:pt x="2305" y="1013"/>
                  </a:cubicBezTo>
                  <a:cubicBezTo>
                    <a:pt x="2259" y="671"/>
                    <a:pt x="2091" y="88"/>
                    <a:pt x="1511" y="18"/>
                  </a:cubicBezTo>
                  <a:cubicBezTo>
                    <a:pt x="1424" y="6"/>
                    <a:pt x="1335" y="1"/>
                    <a:pt x="1247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64"/>
            <p:cNvSpPr/>
            <p:nvPr/>
          </p:nvSpPr>
          <p:spPr>
            <a:xfrm>
              <a:off x="1776425" y="3868750"/>
              <a:ext cx="34125" cy="44675"/>
            </a:xfrm>
            <a:custGeom>
              <a:avLst/>
              <a:gdLst/>
              <a:ahLst/>
              <a:cxnLst/>
              <a:rect l="l" t="t" r="r" b="b"/>
              <a:pathLst>
                <a:path w="1365" h="1787" extrusionOk="0">
                  <a:moveTo>
                    <a:pt x="358" y="1"/>
                  </a:moveTo>
                  <a:cubicBezTo>
                    <a:pt x="239" y="1"/>
                    <a:pt x="119" y="7"/>
                    <a:pt x="1" y="20"/>
                  </a:cubicBezTo>
                  <a:cubicBezTo>
                    <a:pt x="160" y="351"/>
                    <a:pt x="372" y="944"/>
                    <a:pt x="314" y="1665"/>
                  </a:cubicBezTo>
                  <a:cubicBezTo>
                    <a:pt x="325" y="1665"/>
                    <a:pt x="335" y="1662"/>
                    <a:pt x="347" y="1662"/>
                  </a:cubicBezTo>
                  <a:cubicBezTo>
                    <a:pt x="435" y="1664"/>
                    <a:pt x="524" y="1669"/>
                    <a:pt x="611" y="1681"/>
                  </a:cubicBezTo>
                  <a:cubicBezTo>
                    <a:pt x="722" y="1693"/>
                    <a:pt x="827" y="1728"/>
                    <a:pt x="923" y="1786"/>
                  </a:cubicBezTo>
                  <a:cubicBezTo>
                    <a:pt x="1123" y="1430"/>
                    <a:pt x="1364" y="801"/>
                    <a:pt x="1118" y="98"/>
                  </a:cubicBezTo>
                  <a:cubicBezTo>
                    <a:pt x="1007" y="65"/>
                    <a:pt x="893" y="43"/>
                    <a:pt x="778" y="27"/>
                  </a:cubicBezTo>
                  <a:cubicBezTo>
                    <a:pt x="638" y="10"/>
                    <a:pt x="498" y="1"/>
                    <a:pt x="358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64"/>
            <p:cNvSpPr/>
            <p:nvPr/>
          </p:nvSpPr>
          <p:spPr>
            <a:xfrm>
              <a:off x="1724175" y="3886575"/>
              <a:ext cx="43150" cy="43275"/>
            </a:xfrm>
            <a:custGeom>
              <a:avLst/>
              <a:gdLst/>
              <a:ahLst/>
              <a:cxnLst/>
              <a:rect l="l" t="t" r="r" b="b"/>
              <a:pathLst>
                <a:path w="1726" h="1731" extrusionOk="0">
                  <a:moveTo>
                    <a:pt x="613" y="0"/>
                  </a:moveTo>
                  <a:cubicBezTo>
                    <a:pt x="522" y="92"/>
                    <a:pt x="437" y="190"/>
                    <a:pt x="360" y="294"/>
                  </a:cubicBezTo>
                  <a:cubicBezTo>
                    <a:pt x="214" y="492"/>
                    <a:pt x="94" y="708"/>
                    <a:pt x="0" y="935"/>
                  </a:cubicBezTo>
                  <a:cubicBezTo>
                    <a:pt x="498" y="1104"/>
                    <a:pt x="955" y="1375"/>
                    <a:pt x="1341" y="1731"/>
                  </a:cubicBezTo>
                  <a:cubicBezTo>
                    <a:pt x="1388" y="1592"/>
                    <a:pt x="1455" y="1461"/>
                    <a:pt x="1540" y="1342"/>
                  </a:cubicBezTo>
                  <a:cubicBezTo>
                    <a:pt x="1592" y="1270"/>
                    <a:pt x="1655" y="1207"/>
                    <a:pt x="1725" y="1153"/>
                  </a:cubicBezTo>
                  <a:cubicBezTo>
                    <a:pt x="1533" y="779"/>
                    <a:pt x="1184" y="287"/>
                    <a:pt x="613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64"/>
            <p:cNvSpPr/>
            <p:nvPr/>
          </p:nvSpPr>
          <p:spPr>
            <a:xfrm>
              <a:off x="1785175" y="3973450"/>
              <a:ext cx="46000" cy="41175"/>
            </a:xfrm>
            <a:custGeom>
              <a:avLst/>
              <a:gdLst/>
              <a:ahLst/>
              <a:cxnLst/>
              <a:rect l="l" t="t" r="r" b="b"/>
              <a:pathLst>
                <a:path w="1840" h="1647" extrusionOk="0">
                  <a:moveTo>
                    <a:pt x="545" y="1"/>
                  </a:moveTo>
                  <a:cubicBezTo>
                    <a:pt x="536" y="3"/>
                    <a:pt x="529" y="9"/>
                    <a:pt x="522" y="13"/>
                  </a:cubicBezTo>
                  <a:cubicBezTo>
                    <a:pt x="358" y="92"/>
                    <a:pt x="182" y="144"/>
                    <a:pt x="1" y="168"/>
                  </a:cubicBezTo>
                  <a:cubicBezTo>
                    <a:pt x="72" y="452"/>
                    <a:pt x="296" y="1145"/>
                    <a:pt x="864" y="1647"/>
                  </a:cubicBezTo>
                  <a:cubicBezTo>
                    <a:pt x="952" y="1613"/>
                    <a:pt x="1042" y="1578"/>
                    <a:pt x="1130" y="1536"/>
                  </a:cubicBezTo>
                  <a:cubicBezTo>
                    <a:pt x="1401" y="1405"/>
                    <a:pt x="1643" y="1220"/>
                    <a:pt x="1840" y="992"/>
                  </a:cubicBezTo>
                  <a:cubicBezTo>
                    <a:pt x="1343" y="757"/>
                    <a:pt x="902" y="418"/>
                    <a:pt x="545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64"/>
            <p:cNvSpPr/>
            <p:nvPr/>
          </p:nvSpPr>
          <p:spPr>
            <a:xfrm>
              <a:off x="1750275" y="3970650"/>
              <a:ext cx="27925" cy="48825"/>
            </a:xfrm>
            <a:custGeom>
              <a:avLst/>
              <a:gdLst/>
              <a:ahLst/>
              <a:cxnLst/>
              <a:rect l="l" t="t" r="r" b="b"/>
              <a:pathLst>
                <a:path w="1117" h="1953" extrusionOk="0">
                  <a:moveTo>
                    <a:pt x="463" y="0"/>
                  </a:moveTo>
                  <a:cubicBezTo>
                    <a:pt x="280" y="315"/>
                    <a:pt x="1" y="927"/>
                    <a:pt x="39" y="1669"/>
                  </a:cubicBezTo>
                  <a:cubicBezTo>
                    <a:pt x="372" y="1842"/>
                    <a:pt x="740" y="1940"/>
                    <a:pt x="1117" y="1953"/>
                  </a:cubicBezTo>
                  <a:cubicBezTo>
                    <a:pt x="974" y="1405"/>
                    <a:pt x="934" y="835"/>
                    <a:pt x="997" y="273"/>
                  </a:cubicBezTo>
                  <a:cubicBezTo>
                    <a:pt x="826" y="243"/>
                    <a:pt x="666" y="170"/>
                    <a:pt x="531" y="62"/>
                  </a:cubicBezTo>
                  <a:cubicBezTo>
                    <a:pt x="507" y="42"/>
                    <a:pt x="484" y="23"/>
                    <a:pt x="463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4"/>
            <p:cNvSpPr/>
            <p:nvPr/>
          </p:nvSpPr>
          <p:spPr>
            <a:xfrm>
              <a:off x="1807850" y="3942075"/>
              <a:ext cx="42400" cy="29925"/>
            </a:xfrm>
            <a:custGeom>
              <a:avLst/>
              <a:gdLst/>
              <a:ahLst/>
              <a:cxnLst/>
              <a:rect l="l" t="t" r="r" b="b"/>
              <a:pathLst>
                <a:path w="1696" h="1197" extrusionOk="0">
                  <a:moveTo>
                    <a:pt x="1690" y="0"/>
                  </a:moveTo>
                  <a:lnTo>
                    <a:pt x="1690" y="0"/>
                  </a:lnTo>
                  <a:cubicBezTo>
                    <a:pt x="1346" y="138"/>
                    <a:pt x="891" y="261"/>
                    <a:pt x="365" y="261"/>
                  </a:cubicBezTo>
                  <a:cubicBezTo>
                    <a:pt x="296" y="261"/>
                    <a:pt x="227" y="259"/>
                    <a:pt x="157" y="255"/>
                  </a:cubicBezTo>
                  <a:cubicBezTo>
                    <a:pt x="138" y="456"/>
                    <a:pt x="85" y="653"/>
                    <a:pt x="1" y="837"/>
                  </a:cubicBezTo>
                  <a:cubicBezTo>
                    <a:pt x="240" y="976"/>
                    <a:pt x="705" y="1196"/>
                    <a:pt x="1266" y="1196"/>
                  </a:cubicBezTo>
                  <a:cubicBezTo>
                    <a:pt x="1348" y="1196"/>
                    <a:pt x="1433" y="1192"/>
                    <a:pt x="1519" y="1181"/>
                  </a:cubicBezTo>
                  <a:cubicBezTo>
                    <a:pt x="1638" y="799"/>
                    <a:pt x="1696" y="401"/>
                    <a:pt x="1690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4"/>
            <p:cNvSpPr/>
            <p:nvPr/>
          </p:nvSpPr>
          <p:spPr>
            <a:xfrm>
              <a:off x="1806375" y="3891150"/>
              <a:ext cx="40525" cy="41625"/>
            </a:xfrm>
            <a:custGeom>
              <a:avLst/>
              <a:gdLst/>
              <a:ahLst/>
              <a:cxnLst/>
              <a:rect l="l" t="t" r="r" b="b"/>
              <a:pathLst>
                <a:path w="1621" h="1665" extrusionOk="0">
                  <a:moveTo>
                    <a:pt x="1097" y="0"/>
                  </a:moveTo>
                  <a:cubicBezTo>
                    <a:pt x="906" y="368"/>
                    <a:pt x="564" y="848"/>
                    <a:pt x="0" y="1166"/>
                  </a:cubicBezTo>
                  <a:cubicBezTo>
                    <a:pt x="100" y="1324"/>
                    <a:pt x="157" y="1507"/>
                    <a:pt x="187" y="1663"/>
                  </a:cubicBezTo>
                  <a:cubicBezTo>
                    <a:pt x="208" y="1664"/>
                    <a:pt x="232" y="1665"/>
                    <a:pt x="260" y="1665"/>
                  </a:cubicBezTo>
                  <a:cubicBezTo>
                    <a:pt x="541" y="1665"/>
                    <a:pt x="1170" y="1601"/>
                    <a:pt x="1620" y="1084"/>
                  </a:cubicBezTo>
                  <a:cubicBezTo>
                    <a:pt x="1510" y="665"/>
                    <a:pt x="1332" y="300"/>
                    <a:pt x="1097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64"/>
            <p:cNvSpPr/>
            <p:nvPr/>
          </p:nvSpPr>
          <p:spPr>
            <a:xfrm>
              <a:off x="1716475" y="3942075"/>
              <a:ext cx="38775" cy="47300"/>
            </a:xfrm>
            <a:custGeom>
              <a:avLst/>
              <a:gdLst/>
              <a:ahLst/>
              <a:cxnLst/>
              <a:rect l="l" t="t" r="r" b="b"/>
              <a:pathLst>
                <a:path w="1551" h="1892" extrusionOk="0">
                  <a:moveTo>
                    <a:pt x="1530" y="0"/>
                  </a:moveTo>
                  <a:lnTo>
                    <a:pt x="1530" y="0"/>
                  </a:lnTo>
                  <a:cubicBezTo>
                    <a:pt x="1183" y="31"/>
                    <a:pt x="533" y="165"/>
                    <a:pt x="0" y="692"/>
                  </a:cubicBezTo>
                  <a:cubicBezTo>
                    <a:pt x="49" y="1132"/>
                    <a:pt x="186" y="1540"/>
                    <a:pt x="405" y="1891"/>
                  </a:cubicBezTo>
                  <a:cubicBezTo>
                    <a:pt x="627" y="1537"/>
                    <a:pt x="997" y="1064"/>
                    <a:pt x="1551" y="689"/>
                  </a:cubicBezTo>
                  <a:cubicBezTo>
                    <a:pt x="1505" y="515"/>
                    <a:pt x="1490" y="333"/>
                    <a:pt x="1510" y="153"/>
                  </a:cubicBezTo>
                  <a:cubicBezTo>
                    <a:pt x="1516" y="101"/>
                    <a:pt x="1521" y="51"/>
                    <a:pt x="1530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64"/>
            <p:cNvSpPr/>
            <p:nvPr/>
          </p:nvSpPr>
          <p:spPr>
            <a:xfrm>
              <a:off x="1751225" y="3970650"/>
              <a:ext cx="25650" cy="43000"/>
            </a:xfrm>
            <a:custGeom>
              <a:avLst/>
              <a:gdLst/>
              <a:ahLst/>
              <a:cxnLst/>
              <a:rect l="l" t="t" r="r" b="b"/>
              <a:pathLst>
                <a:path w="1026" h="1720" extrusionOk="0">
                  <a:moveTo>
                    <a:pt x="425" y="0"/>
                  </a:moveTo>
                  <a:cubicBezTo>
                    <a:pt x="262" y="281"/>
                    <a:pt x="23" y="800"/>
                    <a:pt x="1" y="1437"/>
                  </a:cubicBezTo>
                  <a:cubicBezTo>
                    <a:pt x="318" y="1603"/>
                    <a:pt x="667" y="1700"/>
                    <a:pt x="1026" y="1720"/>
                  </a:cubicBezTo>
                  <a:cubicBezTo>
                    <a:pt x="927" y="1244"/>
                    <a:pt x="905" y="757"/>
                    <a:pt x="959" y="273"/>
                  </a:cubicBezTo>
                  <a:cubicBezTo>
                    <a:pt x="788" y="243"/>
                    <a:pt x="628" y="170"/>
                    <a:pt x="493" y="62"/>
                  </a:cubicBezTo>
                  <a:cubicBezTo>
                    <a:pt x="469" y="42"/>
                    <a:pt x="446" y="23"/>
                    <a:pt x="425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4"/>
            <p:cNvSpPr/>
            <p:nvPr/>
          </p:nvSpPr>
          <p:spPr>
            <a:xfrm>
              <a:off x="1724175" y="3886575"/>
              <a:ext cx="41000" cy="42050"/>
            </a:xfrm>
            <a:custGeom>
              <a:avLst/>
              <a:gdLst/>
              <a:ahLst/>
              <a:cxnLst/>
              <a:rect l="l" t="t" r="r" b="b"/>
              <a:pathLst>
                <a:path w="1640" h="1682" extrusionOk="0">
                  <a:moveTo>
                    <a:pt x="614" y="0"/>
                  </a:moveTo>
                  <a:cubicBezTo>
                    <a:pt x="522" y="92"/>
                    <a:pt x="437" y="190"/>
                    <a:pt x="360" y="294"/>
                  </a:cubicBezTo>
                  <a:cubicBezTo>
                    <a:pt x="215" y="492"/>
                    <a:pt x="94" y="708"/>
                    <a:pt x="0" y="935"/>
                  </a:cubicBezTo>
                  <a:cubicBezTo>
                    <a:pt x="474" y="1097"/>
                    <a:pt x="910" y="1350"/>
                    <a:pt x="1284" y="1682"/>
                  </a:cubicBezTo>
                  <a:cubicBezTo>
                    <a:pt x="1346" y="1451"/>
                    <a:pt x="1433" y="1256"/>
                    <a:pt x="1541" y="1111"/>
                  </a:cubicBezTo>
                  <a:cubicBezTo>
                    <a:pt x="1570" y="1070"/>
                    <a:pt x="1603" y="1032"/>
                    <a:pt x="1639" y="996"/>
                  </a:cubicBezTo>
                  <a:cubicBezTo>
                    <a:pt x="1434" y="651"/>
                    <a:pt x="1107" y="249"/>
                    <a:pt x="614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64"/>
            <p:cNvSpPr/>
            <p:nvPr/>
          </p:nvSpPr>
          <p:spPr>
            <a:xfrm>
              <a:off x="1785175" y="3973450"/>
              <a:ext cx="42250" cy="36875"/>
            </a:xfrm>
            <a:custGeom>
              <a:avLst/>
              <a:gdLst/>
              <a:ahLst/>
              <a:cxnLst/>
              <a:rect l="l" t="t" r="r" b="b"/>
              <a:pathLst>
                <a:path w="1690" h="1475" extrusionOk="0">
                  <a:moveTo>
                    <a:pt x="545" y="1"/>
                  </a:moveTo>
                  <a:cubicBezTo>
                    <a:pt x="536" y="3"/>
                    <a:pt x="529" y="9"/>
                    <a:pt x="522" y="13"/>
                  </a:cubicBezTo>
                  <a:cubicBezTo>
                    <a:pt x="358" y="92"/>
                    <a:pt x="182" y="144"/>
                    <a:pt x="1" y="168"/>
                  </a:cubicBezTo>
                  <a:cubicBezTo>
                    <a:pt x="64" y="421"/>
                    <a:pt x="250" y="997"/>
                    <a:pt x="690" y="1474"/>
                  </a:cubicBezTo>
                  <a:cubicBezTo>
                    <a:pt x="840" y="1429"/>
                    <a:pt x="988" y="1373"/>
                    <a:pt x="1130" y="1305"/>
                  </a:cubicBezTo>
                  <a:cubicBezTo>
                    <a:pt x="1336" y="1206"/>
                    <a:pt x="1525" y="1075"/>
                    <a:pt x="1689" y="917"/>
                  </a:cubicBezTo>
                  <a:cubicBezTo>
                    <a:pt x="1253" y="687"/>
                    <a:pt x="865" y="376"/>
                    <a:pt x="545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64"/>
            <p:cNvSpPr/>
            <p:nvPr/>
          </p:nvSpPr>
          <p:spPr>
            <a:xfrm>
              <a:off x="1808650" y="3891150"/>
              <a:ext cx="38275" cy="41650"/>
            </a:xfrm>
            <a:custGeom>
              <a:avLst/>
              <a:gdLst/>
              <a:ahLst/>
              <a:cxnLst/>
              <a:rect l="l" t="t" r="r" b="b"/>
              <a:pathLst>
                <a:path w="1531" h="1666" extrusionOk="0">
                  <a:moveTo>
                    <a:pt x="1007" y="0"/>
                  </a:moveTo>
                  <a:cubicBezTo>
                    <a:pt x="826" y="347"/>
                    <a:pt x="508" y="793"/>
                    <a:pt x="1" y="1108"/>
                  </a:cubicBezTo>
                  <a:cubicBezTo>
                    <a:pt x="57" y="1250"/>
                    <a:pt x="96" y="1398"/>
                    <a:pt x="116" y="1548"/>
                  </a:cubicBezTo>
                  <a:cubicBezTo>
                    <a:pt x="122" y="1587"/>
                    <a:pt x="126" y="1625"/>
                    <a:pt x="129" y="1665"/>
                  </a:cubicBezTo>
                  <a:cubicBezTo>
                    <a:pt x="141" y="1665"/>
                    <a:pt x="155" y="1665"/>
                    <a:pt x="169" y="1665"/>
                  </a:cubicBezTo>
                  <a:cubicBezTo>
                    <a:pt x="448" y="1665"/>
                    <a:pt x="1078" y="1603"/>
                    <a:pt x="1530" y="1084"/>
                  </a:cubicBezTo>
                  <a:cubicBezTo>
                    <a:pt x="1419" y="664"/>
                    <a:pt x="1241" y="298"/>
                    <a:pt x="1007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4"/>
            <p:cNvSpPr/>
            <p:nvPr/>
          </p:nvSpPr>
          <p:spPr>
            <a:xfrm>
              <a:off x="1717200" y="3942150"/>
              <a:ext cx="38050" cy="44325"/>
            </a:xfrm>
            <a:custGeom>
              <a:avLst/>
              <a:gdLst/>
              <a:ahLst/>
              <a:cxnLst/>
              <a:rect l="l" t="t" r="r" b="b"/>
              <a:pathLst>
                <a:path w="1522" h="1773" extrusionOk="0">
                  <a:moveTo>
                    <a:pt x="1477" y="0"/>
                  </a:moveTo>
                  <a:lnTo>
                    <a:pt x="1477" y="0"/>
                  </a:lnTo>
                  <a:cubicBezTo>
                    <a:pt x="1132" y="34"/>
                    <a:pt x="517" y="169"/>
                    <a:pt x="1" y="664"/>
                  </a:cubicBezTo>
                  <a:cubicBezTo>
                    <a:pt x="68" y="1061"/>
                    <a:pt x="223" y="1440"/>
                    <a:pt x="452" y="1773"/>
                  </a:cubicBezTo>
                  <a:cubicBezTo>
                    <a:pt x="680" y="1435"/>
                    <a:pt x="1027" y="1022"/>
                    <a:pt x="1522" y="686"/>
                  </a:cubicBezTo>
                  <a:cubicBezTo>
                    <a:pt x="1480" y="529"/>
                    <a:pt x="1464" y="364"/>
                    <a:pt x="1478" y="201"/>
                  </a:cubicBezTo>
                  <a:cubicBezTo>
                    <a:pt x="1473" y="135"/>
                    <a:pt x="1473" y="68"/>
                    <a:pt x="1477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64"/>
            <p:cNvSpPr/>
            <p:nvPr/>
          </p:nvSpPr>
          <p:spPr>
            <a:xfrm>
              <a:off x="1776425" y="3868750"/>
              <a:ext cx="33250" cy="40400"/>
            </a:xfrm>
            <a:custGeom>
              <a:avLst/>
              <a:gdLst/>
              <a:ahLst/>
              <a:cxnLst/>
              <a:rect l="l" t="t" r="r" b="b"/>
              <a:pathLst>
                <a:path w="1330" h="1616" extrusionOk="0">
                  <a:moveTo>
                    <a:pt x="358" y="1"/>
                  </a:moveTo>
                  <a:cubicBezTo>
                    <a:pt x="239" y="1"/>
                    <a:pt x="119" y="7"/>
                    <a:pt x="1" y="20"/>
                  </a:cubicBezTo>
                  <a:cubicBezTo>
                    <a:pt x="212" y="462"/>
                    <a:pt x="321" y="944"/>
                    <a:pt x="323" y="1433"/>
                  </a:cubicBezTo>
                  <a:cubicBezTo>
                    <a:pt x="331" y="1433"/>
                    <a:pt x="338" y="1432"/>
                    <a:pt x="347" y="1432"/>
                  </a:cubicBezTo>
                  <a:cubicBezTo>
                    <a:pt x="435" y="1433"/>
                    <a:pt x="524" y="1439"/>
                    <a:pt x="611" y="1450"/>
                  </a:cubicBezTo>
                  <a:cubicBezTo>
                    <a:pt x="757" y="1465"/>
                    <a:pt x="895" y="1523"/>
                    <a:pt x="1009" y="1616"/>
                  </a:cubicBezTo>
                  <a:cubicBezTo>
                    <a:pt x="1182" y="1246"/>
                    <a:pt x="1329" y="699"/>
                    <a:pt x="1118" y="98"/>
                  </a:cubicBezTo>
                  <a:cubicBezTo>
                    <a:pt x="1007" y="65"/>
                    <a:pt x="893" y="41"/>
                    <a:pt x="778" y="27"/>
                  </a:cubicBezTo>
                  <a:cubicBezTo>
                    <a:pt x="638" y="10"/>
                    <a:pt x="498" y="1"/>
                    <a:pt x="358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64"/>
            <p:cNvSpPr/>
            <p:nvPr/>
          </p:nvSpPr>
          <p:spPr>
            <a:xfrm>
              <a:off x="1807850" y="3942100"/>
              <a:ext cx="42125" cy="29825"/>
            </a:xfrm>
            <a:custGeom>
              <a:avLst/>
              <a:gdLst/>
              <a:ahLst/>
              <a:cxnLst/>
              <a:rect l="l" t="t" r="r" b="b"/>
              <a:pathLst>
                <a:path w="1685" h="1193" extrusionOk="0">
                  <a:moveTo>
                    <a:pt x="1685" y="1"/>
                  </a:moveTo>
                  <a:cubicBezTo>
                    <a:pt x="1263" y="172"/>
                    <a:pt x="813" y="259"/>
                    <a:pt x="358" y="259"/>
                  </a:cubicBezTo>
                  <a:cubicBezTo>
                    <a:pt x="291" y="259"/>
                    <a:pt x="224" y="257"/>
                    <a:pt x="157" y="254"/>
                  </a:cubicBezTo>
                  <a:cubicBezTo>
                    <a:pt x="138" y="455"/>
                    <a:pt x="85" y="652"/>
                    <a:pt x="1" y="836"/>
                  </a:cubicBezTo>
                  <a:cubicBezTo>
                    <a:pt x="241" y="975"/>
                    <a:pt x="708" y="1192"/>
                    <a:pt x="1269" y="1192"/>
                  </a:cubicBezTo>
                  <a:cubicBezTo>
                    <a:pt x="1323" y="1192"/>
                    <a:pt x="1378" y="1190"/>
                    <a:pt x="1434" y="1186"/>
                  </a:cubicBezTo>
                  <a:cubicBezTo>
                    <a:pt x="1584" y="808"/>
                    <a:pt x="1669" y="407"/>
                    <a:pt x="1685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4"/>
            <p:cNvSpPr/>
            <p:nvPr/>
          </p:nvSpPr>
          <p:spPr>
            <a:xfrm>
              <a:off x="2386725" y="3868625"/>
              <a:ext cx="148025" cy="150075"/>
            </a:xfrm>
            <a:custGeom>
              <a:avLst/>
              <a:gdLst/>
              <a:ahLst/>
              <a:cxnLst/>
              <a:rect l="l" t="t" r="r" b="b"/>
              <a:pathLst>
                <a:path w="5921" h="6003" extrusionOk="0">
                  <a:moveTo>
                    <a:pt x="3078" y="1665"/>
                  </a:moveTo>
                  <a:cubicBezTo>
                    <a:pt x="3162" y="1665"/>
                    <a:pt x="3242" y="1679"/>
                    <a:pt x="3315" y="1709"/>
                  </a:cubicBezTo>
                  <a:cubicBezTo>
                    <a:pt x="3841" y="1925"/>
                    <a:pt x="4198" y="2337"/>
                    <a:pt x="4271" y="2810"/>
                  </a:cubicBezTo>
                  <a:cubicBezTo>
                    <a:pt x="4330" y="3193"/>
                    <a:pt x="4188" y="3561"/>
                    <a:pt x="3869" y="3849"/>
                  </a:cubicBezTo>
                  <a:cubicBezTo>
                    <a:pt x="3566" y="4125"/>
                    <a:pt x="3246" y="4298"/>
                    <a:pt x="2971" y="4333"/>
                  </a:cubicBezTo>
                  <a:cubicBezTo>
                    <a:pt x="2943" y="4336"/>
                    <a:pt x="2903" y="4342"/>
                    <a:pt x="2854" y="4342"/>
                  </a:cubicBezTo>
                  <a:cubicBezTo>
                    <a:pt x="2688" y="4342"/>
                    <a:pt x="2412" y="4285"/>
                    <a:pt x="2078" y="3932"/>
                  </a:cubicBezTo>
                  <a:cubicBezTo>
                    <a:pt x="2013" y="3865"/>
                    <a:pt x="1954" y="3793"/>
                    <a:pt x="1898" y="3718"/>
                  </a:cubicBezTo>
                  <a:cubicBezTo>
                    <a:pt x="1526" y="3226"/>
                    <a:pt x="1777" y="2681"/>
                    <a:pt x="1961" y="2400"/>
                  </a:cubicBezTo>
                  <a:cubicBezTo>
                    <a:pt x="2254" y="1950"/>
                    <a:pt x="2704" y="1665"/>
                    <a:pt x="3078" y="1665"/>
                  </a:cubicBezTo>
                  <a:close/>
                  <a:moveTo>
                    <a:pt x="3071" y="1"/>
                  </a:moveTo>
                  <a:cubicBezTo>
                    <a:pt x="2208" y="1"/>
                    <a:pt x="1316" y="524"/>
                    <a:pt x="721" y="1435"/>
                  </a:cubicBezTo>
                  <a:cubicBezTo>
                    <a:pt x="0" y="2542"/>
                    <a:pt x="3" y="3823"/>
                    <a:pt x="726" y="4779"/>
                  </a:cubicBezTo>
                  <a:cubicBezTo>
                    <a:pt x="1466" y="5756"/>
                    <a:pt x="2253" y="6002"/>
                    <a:pt x="2858" y="6002"/>
                  </a:cubicBezTo>
                  <a:cubicBezTo>
                    <a:pt x="2961" y="6002"/>
                    <a:pt x="3059" y="5995"/>
                    <a:pt x="3151" y="5983"/>
                  </a:cubicBezTo>
                  <a:cubicBezTo>
                    <a:pt x="3871" y="5889"/>
                    <a:pt x="4467" y="5467"/>
                    <a:pt x="4839" y="5129"/>
                  </a:cubicBezTo>
                  <a:cubicBezTo>
                    <a:pt x="5582" y="4457"/>
                    <a:pt x="5920" y="3510"/>
                    <a:pt x="5770" y="2535"/>
                  </a:cubicBezTo>
                  <a:cubicBezTo>
                    <a:pt x="5677" y="1929"/>
                    <a:pt x="5402" y="1368"/>
                    <a:pt x="4980" y="924"/>
                  </a:cubicBezTo>
                  <a:cubicBezTo>
                    <a:pt x="4662" y="589"/>
                    <a:pt x="4275" y="326"/>
                    <a:pt x="3847" y="152"/>
                  </a:cubicBezTo>
                  <a:cubicBezTo>
                    <a:pt x="3597" y="50"/>
                    <a:pt x="3336" y="1"/>
                    <a:pt x="307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4"/>
            <p:cNvSpPr/>
            <p:nvPr/>
          </p:nvSpPr>
          <p:spPr>
            <a:xfrm>
              <a:off x="2411175" y="3868650"/>
              <a:ext cx="123325" cy="124300"/>
            </a:xfrm>
            <a:custGeom>
              <a:avLst/>
              <a:gdLst/>
              <a:ahLst/>
              <a:cxnLst/>
              <a:rect l="l" t="t" r="r" b="b"/>
              <a:pathLst>
                <a:path w="4933" h="4972" extrusionOk="0">
                  <a:moveTo>
                    <a:pt x="2095" y="0"/>
                  </a:moveTo>
                  <a:cubicBezTo>
                    <a:pt x="1348" y="0"/>
                    <a:pt x="579" y="392"/>
                    <a:pt x="1" y="1088"/>
                  </a:cubicBezTo>
                  <a:cubicBezTo>
                    <a:pt x="558" y="497"/>
                    <a:pt x="1262" y="166"/>
                    <a:pt x="1948" y="166"/>
                  </a:cubicBezTo>
                  <a:cubicBezTo>
                    <a:pt x="2212" y="166"/>
                    <a:pt x="2473" y="215"/>
                    <a:pt x="2722" y="317"/>
                  </a:cubicBezTo>
                  <a:cubicBezTo>
                    <a:pt x="3150" y="490"/>
                    <a:pt x="3536" y="754"/>
                    <a:pt x="3856" y="1088"/>
                  </a:cubicBezTo>
                  <a:cubicBezTo>
                    <a:pt x="4277" y="1533"/>
                    <a:pt x="4553" y="2094"/>
                    <a:pt x="4646" y="2698"/>
                  </a:cubicBezTo>
                  <a:cubicBezTo>
                    <a:pt x="4776" y="3511"/>
                    <a:pt x="4549" y="4340"/>
                    <a:pt x="4021" y="4972"/>
                  </a:cubicBezTo>
                  <a:cubicBezTo>
                    <a:pt x="4651" y="4312"/>
                    <a:pt x="4933" y="3436"/>
                    <a:pt x="4793" y="2534"/>
                  </a:cubicBezTo>
                  <a:cubicBezTo>
                    <a:pt x="4701" y="1928"/>
                    <a:pt x="4425" y="1367"/>
                    <a:pt x="4003" y="923"/>
                  </a:cubicBezTo>
                  <a:cubicBezTo>
                    <a:pt x="3684" y="588"/>
                    <a:pt x="3299" y="325"/>
                    <a:pt x="2870" y="151"/>
                  </a:cubicBezTo>
                  <a:cubicBezTo>
                    <a:pt x="2621" y="49"/>
                    <a:pt x="2359" y="0"/>
                    <a:pt x="2095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4"/>
            <p:cNvSpPr/>
            <p:nvPr/>
          </p:nvSpPr>
          <p:spPr>
            <a:xfrm>
              <a:off x="2421150" y="3925050"/>
              <a:ext cx="63200" cy="56275"/>
            </a:xfrm>
            <a:custGeom>
              <a:avLst/>
              <a:gdLst/>
              <a:ahLst/>
              <a:cxnLst/>
              <a:rect l="l" t="t" r="r" b="b"/>
              <a:pathLst>
                <a:path w="2528" h="2251" extrusionOk="0">
                  <a:moveTo>
                    <a:pt x="687" y="1"/>
                  </a:moveTo>
                  <a:cubicBezTo>
                    <a:pt x="593" y="94"/>
                    <a:pt x="508" y="198"/>
                    <a:pt x="435" y="309"/>
                  </a:cubicBezTo>
                  <a:cubicBezTo>
                    <a:pt x="253" y="590"/>
                    <a:pt x="1" y="1135"/>
                    <a:pt x="374" y="1627"/>
                  </a:cubicBezTo>
                  <a:cubicBezTo>
                    <a:pt x="428" y="1702"/>
                    <a:pt x="489" y="1774"/>
                    <a:pt x="553" y="1841"/>
                  </a:cubicBezTo>
                  <a:cubicBezTo>
                    <a:pt x="886" y="2194"/>
                    <a:pt x="1163" y="2250"/>
                    <a:pt x="1329" y="2250"/>
                  </a:cubicBezTo>
                  <a:cubicBezTo>
                    <a:pt x="1379" y="2250"/>
                    <a:pt x="1418" y="2245"/>
                    <a:pt x="1446" y="2242"/>
                  </a:cubicBezTo>
                  <a:cubicBezTo>
                    <a:pt x="1722" y="2205"/>
                    <a:pt x="2041" y="2034"/>
                    <a:pt x="2345" y="1758"/>
                  </a:cubicBezTo>
                  <a:cubicBezTo>
                    <a:pt x="2412" y="1696"/>
                    <a:pt x="2474" y="1629"/>
                    <a:pt x="2527" y="1556"/>
                  </a:cubicBezTo>
                  <a:lnTo>
                    <a:pt x="2527" y="1556"/>
                  </a:lnTo>
                  <a:cubicBezTo>
                    <a:pt x="2516" y="1567"/>
                    <a:pt x="2505" y="1580"/>
                    <a:pt x="2492" y="1592"/>
                  </a:cubicBezTo>
                  <a:cubicBezTo>
                    <a:pt x="2189" y="1868"/>
                    <a:pt x="1869" y="2039"/>
                    <a:pt x="1594" y="2074"/>
                  </a:cubicBezTo>
                  <a:cubicBezTo>
                    <a:pt x="1565" y="2078"/>
                    <a:pt x="1525" y="2084"/>
                    <a:pt x="1474" y="2084"/>
                  </a:cubicBezTo>
                  <a:cubicBezTo>
                    <a:pt x="1308" y="2084"/>
                    <a:pt x="1033" y="2027"/>
                    <a:pt x="701" y="1675"/>
                  </a:cubicBezTo>
                  <a:cubicBezTo>
                    <a:pt x="636" y="1608"/>
                    <a:pt x="577" y="1536"/>
                    <a:pt x="521" y="1461"/>
                  </a:cubicBezTo>
                  <a:cubicBezTo>
                    <a:pt x="149" y="969"/>
                    <a:pt x="400" y="424"/>
                    <a:pt x="584" y="143"/>
                  </a:cubicBezTo>
                  <a:cubicBezTo>
                    <a:pt x="617" y="92"/>
                    <a:pt x="650" y="46"/>
                    <a:pt x="687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64"/>
            <p:cNvSpPr/>
            <p:nvPr/>
          </p:nvSpPr>
          <p:spPr>
            <a:xfrm>
              <a:off x="2399875" y="3953775"/>
              <a:ext cx="39375" cy="49225"/>
            </a:xfrm>
            <a:custGeom>
              <a:avLst/>
              <a:gdLst/>
              <a:ahLst/>
              <a:cxnLst/>
              <a:rect l="l" t="t" r="r" b="b"/>
              <a:pathLst>
                <a:path w="1575" h="1969" extrusionOk="0">
                  <a:moveTo>
                    <a:pt x="1215" y="0"/>
                  </a:moveTo>
                  <a:cubicBezTo>
                    <a:pt x="844" y="103"/>
                    <a:pt x="270" y="372"/>
                    <a:pt x="0" y="1063"/>
                  </a:cubicBezTo>
                  <a:cubicBezTo>
                    <a:pt x="59" y="1171"/>
                    <a:pt x="127" y="1274"/>
                    <a:pt x="200" y="1373"/>
                  </a:cubicBezTo>
                  <a:cubicBezTo>
                    <a:pt x="363" y="1590"/>
                    <a:pt x="548" y="1790"/>
                    <a:pt x="754" y="1969"/>
                  </a:cubicBezTo>
                  <a:cubicBezTo>
                    <a:pt x="849" y="1610"/>
                    <a:pt x="1076" y="1024"/>
                    <a:pt x="1575" y="549"/>
                  </a:cubicBezTo>
                  <a:cubicBezTo>
                    <a:pt x="1566" y="540"/>
                    <a:pt x="1559" y="535"/>
                    <a:pt x="1551" y="526"/>
                  </a:cubicBezTo>
                  <a:cubicBezTo>
                    <a:pt x="1487" y="459"/>
                    <a:pt x="1427" y="387"/>
                    <a:pt x="1371" y="312"/>
                  </a:cubicBezTo>
                  <a:cubicBezTo>
                    <a:pt x="1299" y="220"/>
                    <a:pt x="1247" y="113"/>
                    <a:pt x="1215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64"/>
            <p:cNvSpPr/>
            <p:nvPr/>
          </p:nvSpPr>
          <p:spPr>
            <a:xfrm>
              <a:off x="2450575" y="3973725"/>
              <a:ext cx="31600" cy="44950"/>
            </a:xfrm>
            <a:custGeom>
              <a:avLst/>
              <a:gdLst/>
              <a:ahLst/>
              <a:cxnLst/>
              <a:rect l="l" t="t" r="r" b="b"/>
              <a:pathLst>
                <a:path w="1264" h="1798" extrusionOk="0">
                  <a:moveTo>
                    <a:pt x="806" y="1"/>
                  </a:moveTo>
                  <a:cubicBezTo>
                    <a:pt x="684" y="64"/>
                    <a:pt x="552" y="108"/>
                    <a:pt x="417" y="127"/>
                  </a:cubicBezTo>
                  <a:cubicBezTo>
                    <a:pt x="379" y="133"/>
                    <a:pt x="341" y="136"/>
                    <a:pt x="302" y="136"/>
                  </a:cubicBezTo>
                  <a:cubicBezTo>
                    <a:pt x="256" y="136"/>
                    <a:pt x="209" y="132"/>
                    <a:pt x="162" y="123"/>
                  </a:cubicBezTo>
                  <a:lnTo>
                    <a:pt x="162" y="123"/>
                  </a:lnTo>
                  <a:cubicBezTo>
                    <a:pt x="64" y="538"/>
                    <a:pt x="1" y="1157"/>
                    <a:pt x="228" y="1796"/>
                  </a:cubicBezTo>
                  <a:cubicBezTo>
                    <a:pt x="255" y="1797"/>
                    <a:pt x="281" y="1798"/>
                    <a:pt x="307" y="1798"/>
                  </a:cubicBezTo>
                  <a:cubicBezTo>
                    <a:pt x="404" y="1798"/>
                    <a:pt x="501" y="1792"/>
                    <a:pt x="597" y="1779"/>
                  </a:cubicBezTo>
                  <a:cubicBezTo>
                    <a:pt x="826" y="1747"/>
                    <a:pt x="1051" y="1684"/>
                    <a:pt x="1263" y="1591"/>
                  </a:cubicBezTo>
                  <a:cubicBezTo>
                    <a:pt x="1014" y="1093"/>
                    <a:pt x="860" y="555"/>
                    <a:pt x="806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64"/>
            <p:cNvSpPr/>
            <p:nvPr/>
          </p:nvSpPr>
          <p:spPr>
            <a:xfrm>
              <a:off x="2461475" y="3868650"/>
              <a:ext cx="30175" cy="49850"/>
            </a:xfrm>
            <a:custGeom>
              <a:avLst/>
              <a:gdLst/>
              <a:ahLst/>
              <a:cxnLst/>
              <a:rect l="l" t="t" r="r" b="b"/>
              <a:pathLst>
                <a:path w="1207" h="1994" extrusionOk="0">
                  <a:moveTo>
                    <a:pt x="80" y="0"/>
                  </a:moveTo>
                  <a:cubicBezTo>
                    <a:pt x="54" y="0"/>
                    <a:pt x="27" y="1"/>
                    <a:pt x="1" y="2"/>
                  </a:cubicBezTo>
                  <a:cubicBezTo>
                    <a:pt x="206" y="544"/>
                    <a:pt x="308" y="1121"/>
                    <a:pt x="299" y="1700"/>
                  </a:cubicBezTo>
                  <a:cubicBezTo>
                    <a:pt x="307" y="1703"/>
                    <a:pt x="315" y="1706"/>
                    <a:pt x="324" y="1708"/>
                  </a:cubicBezTo>
                  <a:cubicBezTo>
                    <a:pt x="495" y="1779"/>
                    <a:pt x="654" y="1874"/>
                    <a:pt x="796" y="1994"/>
                  </a:cubicBezTo>
                  <a:cubicBezTo>
                    <a:pt x="927" y="1735"/>
                    <a:pt x="1207" y="1067"/>
                    <a:pt x="1118" y="274"/>
                  </a:cubicBezTo>
                  <a:cubicBezTo>
                    <a:pt x="1032" y="231"/>
                    <a:pt x="947" y="189"/>
                    <a:pt x="857" y="151"/>
                  </a:cubicBezTo>
                  <a:cubicBezTo>
                    <a:pt x="610" y="51"/>
                    <a:pt x="346" y="0"/>
                    <a:pt x="80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4"/>
            <p:cNvSpPr/>
            <p:nvPr/>
          </p:nvSpPr>
          <p:spPr>
            <a:xfrm>
              <a:off x="2488475" y="3893775"/>
              <a:ext cx="39425" cy="47500"/>
            </a:xfrm>
            <a:custGeom>
              <a:avLst/>
              <a:gdLst/>
              <a:ahLst/>
              <a:cxnLst/>
              <a:rect l="l" t="t" r="r" b="b"/>
              <a:pathLst>
                <a:path w="1577" h="1900" extrusionOk="0">
                  <a:moveTo>
                    <a:pt x="983" y="1"/>
                  </a:moveTo>
                  <a:cubicBezTo>
                    <a:pt x="792" y="389"/>
                    <a:pt x="481" y="876"/>
                    <a:pt x="0" y="1298"/>
                  </a:cubicBezTo>
                  <a:cubicBezTo>
                    <a:pt x="103" y="1450"/>
                    <a:pt x="172" y="1623"/>
                    <a:pt x="201" y="1804"/>
                  </a:cubicBezTo>
                  <a:cubicBezTo>
                    <a:pt x="205" y="1837"/>
                    <a:pt x="207" y="1868"/>
                    <a:pt x="210" y="1900"/>
                  </a:cubicBezTo>
                  <a:cubicBezTo>
                    <a:pt x="540" y="1811"/>
                    <a:pt x="1131" y="1586"/>
                    <a:pt x="1576" y="1024"/>
                  </a:cubicBezTo>
                  <a:cubicBezTo>
                    <a:pt x="1448" y="647"/>
                    <a:pt x="1246" y="299"/>
                    <a:pt x="983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4"/>
            <p:cNvSpPr/>
            <p:nvPr/>
          </p:nvSpPr>
          <p:spPr>
            <a:xfrm>
              <a:off x="2412175" y="3876700"/>
              <a:ext cx="43625" cy="42550"/>
            </a:xfrm>
            <a:custGeom>
              <a:avLst/>
              <a:gdLst/>
              <a:ahLst/>
              <a:cxnLst/>
              <a:rect l="l" t="t" r="r" b="b"/>
              <a:pathLst>
                <a:path w="1745" h="1702" extrusionOk="0">
                  <a:moveTo>
                    <a:pt x="873" y="0"/>
                  </a:moveTo>
                  <a:cubicBezTo>
                    <a:pt x="541" y="186"/>
                    <a:pt x="246" y="429"/>
                    <a:pt x="0" y="717"/>
                  </a:cubicBezTo>
                  <a:cubicBezTo>
                    <a:pt x="484" y="955"/>
                    <a:pt x="914" y="1289"/>
                    <a:pt x="1263" y="1701"/>
                  </a:cubicBezTo>
                  <a:cubicBezTo>
                    <a:pt x="1403" y="1572"/>
                    <a:pt x="1566" y="1471"/>
                    <a:pt x="1745" y="1403"/>
                  </a:cubicBezTo>
                  <a:cubicBezTo>
                    <a:pt x="1649" y="1079"/>
                    <a:pt x="1407" y="453"/>
                    <a:pt x="873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64"/>
            <p:cNvSpPr/>
            <p:nvPr/>
          </p:nvSpPr>
          <p:spPr>
            <a:xfrm>
              <a:off x="2391425" y="3914175"/>
              <a:ext cx="42825" cy="29475"/>
            </a:xfrm>
            <a:custGeom>
              <a:avLst/>
              <a:gdLst/>
              <a:ahLst/>
              <a:cxnLst/>
              <a:rect l="l" t="t" r="r" b="b"/>
              <a:pathLst>
                <a:path w="1713" h="1179" extrusionOk="0">
                  <a:moveTo>
                    <a:pt x="375" y="0"/>
                  </a:moveTo>
                  <a:cubicBezTo>
                    <a:pt x="355" y="0"/>
                    <a:pt x="335" y="0"/>
                    <a:pt x="314" y="1"/>
                  </a:cubicBezTo>
                  <a:cubicBezTo>
                    <a:pt x="133" y="368"/>
                    <a:pt x="26" y="769"/>
                    <a:pt x="1" y="1178"/>
                  </a:cubicBezTo>
                  <a:cubicBezTo>
                    <a:pt x="210" y="1111"/>
                    <a:pt x="478" y="1054"/>
                    <a:pt x="780" y="1054"/>
                  </a:cubicBezTo>
                  <a:cubicBezTo>
                    <a:pt x="1013" y="1054"/>
                    <a:pt x="1266" y="1088"/>
                    <a:pt x="1530" y="1175"/>
                  </a:cubicBezTo>
                  <a:cubicBezTo>
                    <a:pt x="1560" y="984"/>
                    <a:pt x="1636" y="811"/>
                    <a:pt x="1713" y="675"/>
                  </a:cubicBezTo>
                  <a:cubicBezTo>
                    <a:pt x="1561" y="501"/>
                    <a:pt x="1062" y="0"/>
                    <a:pt x="375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64"/>
            <p:cNvSpPr/>
            <p:nvPr/>
          </p:nvSpPr>
          <p:spPr>
            <a:xfrm>
              <a:off x="2480675" y="3954450"/>
              <a:ext cx="50300" cy="29425"/>
            </a:xfrm>
            <a:custGeom>
              <a:avLst/>
              <a:gdLst/>
              <a:ahLst/>
              <a:cxnLst/>
              <a:rect l="l" t="t" r="r" b="b"/>
              <a:pathLst>
                <a:path w="2012" h="1177" extrusionOk="0">
                  <a:moveTo>
                    <a:pt x="422" y="0"/>
                  </a:moveTo>
                  <a:cubicBezTo>
                    <a:pt x="347" y="158"/>
                    <a:pt x="242" y="300"/>
                    <a:pt x="111" y="416"/>
                  </a:cubicBezTo>
                  <a:cubicBezTo>
                    <a:pt x="75" y="449"/>
                    <a:pt x="37" y="481"/>
                    <a:pt x="0" y="510"/>
                  </a:cubicBezTo>
                  <a:cubicBezTo>
                    <a:pt x="269" y="752"/>
                    <a:pt x="820" y="1150"/>
                    <a:pt x="1537" y="1177"/>
                  </a:cubicBezTo>
                  <a:cubicBezTo>
                    <a:pt x="1781" y="828"/>
                    <a:pt x="1943" y="429"/>
                    <a:pt x="2012" y="9"/>
                  </a:cubicBezTo>
                  <a:lnTo>
                    <a:pt x="2012" y="9"/>
                  </a:lnTo>
                  <a:cubicBezTo>
                    <a:pt x="1756" y="65"/>
                    <a:pt x="1496" y="93"/>
                    <a:pt x="1235" y="93"/>
                  </a:cubicBezTo>
                  <a:cubicBezTo>
                    <a:pt x="962" y="93"/>
                    <a:pt x="690" y="62"/>
                    <a:pt x="422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64"/>
            <p:cNvSpPr/>
            <p:nvPr/>
          </p:nvSpPr>
          <p:spPr>
            <a:xfrm>
              <a:off x="2488475" y="3898975"/>
              <a:ext cx="35725" cy="42300"/>
            </a:xfrm>
            <a:custGeom>
              <a:avLst/>
              <a:gdLst/>
              <a:ahLst/>
              <a:cxnLst/>
              <a:rect l="l" t="t" r="r" b="b"/>
              <a:pathLst>
                <a:path w="1429" h="1692" extrusionOk="0">
                  <a:moveTo>
                    <a:pt x="873" y="1"/>
                  </a:moveTo>
                  <a:cubicBezTo>
                    <a:pt x="646" y="410"/>
                    <a:pt x="350" y="778"/>
                    <a:pt x="0" y="1090"/>
                  </a:cubicBezTo>
                  <a:cubicBezTo>
                    <a:pt x="103" y="1242"/>
                    <a:pt x="172" y="1415"/>
                    <a:pt x="201" y="1596"/>
                  </a:cubicBezTo>
                  <a:cubicBezTo>
                    <a:pt x="205" y="1629"/>
                    <a:pt x="207" y="1660"/>
                    <a:pt x="210" y="1692"/>
                  </a:cubicBezTo>
                  <a:cubicBezTo>
                    <a:pt x="505" y="1615"/>
                    <a:pt x="1008" y="1423"/>
                    <a:pt x="1429" y="982"/>
                  </a:cubicBezTo>
                  <a:cubicBezTo>
                    <a:pt x="1308" y="623"/>
                    <a:pt x="1118" y="289"/>
                    <a:pt x="873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64"/>
            <p:cNvSpPr/>
            <p:nvPr/>
          </p:nvSpPr>
          <p:spPr>
            <a:xfrm>
              <a:off x="2451350" y="3975675"/>
              <a:ext cx="30825" cy="43000"/>
            </a:xfrm>
            <a:custGeom>
              <a:avLst/>
              <a:gdLst/>
              <a:ahLst/>
              <a:cxnLst/>
              <a:rect l="l" t="t" r="r" b="b"/>
              <a:pathLst>
                <a:path w="1233" h="1720" extrusionOk="0">
                  <a:moveTo>
                    <a:pt x="785" y="0"/>
                  </a:moveTo>
                  <a:cubicBezTo>
                    <a:pt x="595" y="120"/>
                    <a:pt x="408" y="194"/>
                    <a:pt x="238" y="217"/>
                  </a:cubicBezTo>
                  <a:cubicBezTo>
                    <a:pt x="199" y="221"/>
                    <a:pt x="158" y="224"/>
                    <a:pt x="118" y="224"/>
                  </a:cubicBezTo>
                  <a:cubicBezTo>
                    <a:pt x="110" y="224"/>
                    <a:pt x="102" y="224"/>
                    <a:pt x="93" y="224"/>
                  </a:cubicBezTo>
                  <a:lnTo>
                    <a:pt x="93" y="224"/>
                  </a:lnTo>
                  <a:cubicBezTo>
                    <a:pt x="22" y="629"/>
                    <a:pt x="1" y="1164"/>
                    <a:pt x="196" y="1718"/>
                  </a:cubicBezTo>
                  <a:cubicBezTo>
                    <a:pt x="223" y="1719"/>
                    <a:pt x="249" y="1720"/>
                    <a:pt x="275" y="1720"/>
                  </a:cubicBezTo>
                  <a:cubicBezTo>
                    <a:pt x="372" y="1720"/>
                    <a:pt x="469" y="1714"/>
                    <a:pt x="566" y="1701"/>
                  </a:cubicBezTo>
                  <a:cubicBezTo>
                    <a:pt x="795" y="1669"/>
                    <a:pt x="1020" y="1606"/>
                    <a:pt x="1232" y="1513"/>
                  </a:cubicBezTo>
                  <a:cubicBezTo>
                    <a:pt x="996" y="1039"/>
                    <a:pt x="844" y="527"/>
                    <a:pt x="785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64"/>
            <p:cNvSpPr/>
            <p:nvPr/>
          </p:nvSpPr>
          <p:spPr>
            <a:xfrm>
              <a:off x="2462975" y="3872900"/>
              <a:ext cx="27175" cy="45575"/>
            </a:xfrm>
            <a:custGeom>
              <a:avLst/>
              <a:gdLst/>
              <a:ahLst/>
              <a:cxnLst/>
              <a:rect l="l" t="t" r="r" b="b"/>
              <a:pathLst>
                <a:path w="1087" h="1823" extrusionOk="0">
                  <a:moveTo>
                    <a:pt x="1" y="0"/>
                  </a:moveTo>
                  <a:lnTo>
                    <a:pt x="1" y="0"/>
                  </a:lnTo>
                  <a:cubicBezTo>
                    <a:pt x="167" y="493"/>
                    <a:pt x="247" y="1010"/>
                    <a:pt x="240" y="1530"/>
                  </a:cubicBezTo>
                  <a:cubicBezTo>
                    <a:pt x="248" y="1533"/>
                    <a:pt x="257" y="1534"/>
                    <a:pt x="264" y="1537"/>
                  </a:cubicBezTo>
                  <a:cubicBezTo>
                    <a:pt x="435" y="1607"/>
                    <a:pt x="596" y="1703"/>
                    <a:pt x="738" y="1822"/>
                  </a:cubicBezTo>
                  <a:cubicBezTo>
                    <a:pt x="853" y="1592"/>
                    <a:pt x="1086" y="1038"/>
                    <a:pt x="1074" y="360"/>
                  </a:cubicBezTo>
                  <a:cubicBezTo>
                    <a:pt x="937" y="279"/>
                    <a:pt x="795" y="207"/>
                    <a:pt x="650" y="147"/>
                  </a:cubicBezTo>
                  <a:cubicBezTo>
                    <a:pt x="442" y="62"/>
                    <a:pt x="223" y="13"/>
                    <a:pt x="1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64"/>
            <p:cNvSpPr/>
            <p:nvPr/>
          </p:nvSpPr>
          <p:spPr>
            <a:xfrm>
              <a:off x="2391425" y="3914175"/>
              <a:ext cx="42275" cy="29475"/>
            </a:xfrm>
            <a:custGeom>
              <a:avLst/>
              <a:gdLst/>
              <a:ahLst/>
              <a:cxnLst/>
              <a:rect l="l" t="t" r="r" b="b"/>
              <a:pathLst>
                <a:path w="1691" h="1179" extrusionOk="0">
                  <a:moveTo>
                    <a:pt x="375" y="0"/>
                  </a:moveTo>
                  <a:cubicBezTo>
                    <a:pt x="355" y="0"/>
                    <a:pt x="335" y="0"/>
                    <a:pt x="314" y="1"/>
                  </a:cubicBezTo>
                  <a:cubicBezTo>
                    <a:pt x="133" y="368"/>
                    <a:pt x="26" y="769"/>
                    <a:pt x="1" y="1178"/>
                  </a:cubicBezTo>
                  <a:cubicBezTo>
                    <a:pt x="209" y="1111"/>
                    <a:pt x="473" y="1056"/>
                    <a:pt x="773" y="1056"/>
                  </a:cubicBezTo>
                  <a:cubicBezTo>
                    <a:pt x="978" y="1056"/>
                    <a:pt x="1199" y="1082"/>
                    <a:pt x="1429" y="1147"/>
                  </a:cubicBezTo>
                  <a:cubicBezTo>
                    <a:pt x="1477" y="1004"/>
                    <a:pt x="1543" y="869"/>
                    <a:pt x="1624" y="744"/>
                  </a:cubicBezTo>
                  <a:cubicBezTo>
                    <a:pt x="1645" y="711"/>
                    <a:pt x="1668" y="680"/>
                    <a:pt x="1690" y="649"/>
                  </a:cubicBezTo>
                  <a:cubicBezTo>
                    <a:pt x="1517" y="458"/>
                    <a:pt x="1033" y="0"/>
                    <a:pt x="375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64"/>
            <p:cNvSpPr/>
            <p:nvPr/>
          </p:nvSpPr>
          <p:spPr>
            <a:xfrm>
              <a:off x="2481125" y="3954450"/>
              <a:ext cx="46625" cy="29350"/>
            </a:xfrm>
            <a:custGeom>
              <a:avLst/>
              <a:gdLst/>
              <a:ahLst/>
              <a:cxnLst/>
              <a:rect l="l" t="t" r="r" b="b"/>
              <a:pathLst>
                <a:path w="1865" h="1174" extrusionOk="0">
                  <a:moveTo>
                    <a:pt x="404" y="0"/>
                  </a:moveTo>
                  <a:cubicBezTo>
                    <a:pt x="336" y="142"/>
                    <a:pt x="242" y="271"/>
                    <a:pt x="128" y="381"/>
                  </a:cubicBezTo>
                  <a:cubicBezTo>
                    <a:pt x="89" y="433"/>
                    <a:pt x="45" y="481"/>
                    <a:pt x="0" y="527"/>
                  </a:cubicBezTo>
                  <a:cubicBezTo>
                    <a:pt x="269" y="765"/>
                    <a:pt x="798" y="1135"/>
                    <a:pt x="1482" y="1174"/>
                  </a:cubicBezTo>
                  <a:cubicBezTo>
                    <a:pt x="1690" y="825"/>
                    <a:pt x="1820" y="436"/>
                    <a:pt x="1865" y="34"/>
                  </a:cubicBezTo>
                  <a:lnTo>
                    <a:pt x="1865" y="34"/>
                  </a:lnTo>
                  <a:cubicBezTo>
                    <a:pt x="1650" y="74"/>
                    <a:pt x="1433" y="93"/>
                    <a:pt x="1217" y="93"/>
                  </a:cubicBezTo>
                  <a:cubicBezTo>
                    <a:pt x="944" y="93"/>
                    <a:pt x="671" y="62"/>
                    <a:pt x="404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64"/>
            <p:cNvSpPr/>
            <p:nvPr/>
          </p:nvSpPr>
          <p:spPr>
            <a:xfrm>
              <a:off x="2399825" y="3955175"/>
              <a:ext cx="35600" cy="47825"/>
            </a:xfrm>
            <a:custGeom>
              <a:avLst/>
              <a:gdLst/>
              <a:ahLst/>
              <a:cxnLst/>
              <a:rect l="l" t="t" r="r" b="b"/>
              <a:pathLst>
                <a:path w="1424" h="1913" extrusionOk="0">
                  <a:moveTo>
                    <a:pt x="1045" y="1"/>
                  </a:moveTo>
                  <a:cubicBezTo>
                    <a:pt x="687" y="134"/>
                    <a:pt x="233" y="415"/>
                    <a:pt x="1" y="1009"/>
                  </a:cubicBezTo>
                  <a:cubicBezTo>
                    <a:pt x="61" y="1115"/>
                    <a:pt x="127" y="1218"/>
                    <a:pt x="202" y="1317"/>
                  </a:cubicBezTo>
                  <a:cubicBezTo>
                    <a:pt x="365" y="1534"/>
                    <a:pt x="550" y="1734"/>
                    <a:pt x="756" y="1913"/>
                  </a:cubicBezTo>
                  <a:cubicBezTo>
                    <a:pt x="841" y="1593"/>
                    <a:pt x="1031" y="1093"/>
                    <a:pt x="1423" y="653"/>
                  </a:cubicBezTo>
                  <a:cubicBezTo>
                    <a:pt x="1418" y="646"/>
                    <a:pt x="1412" y="643"/>
                    <a:pt x="1405" y="636"/>
                  </a:cubicBezTo>
                  <a:cubicBezTo>
                    <a:pt x="1342" y="569"/>
                    <a:pt x="1281" y="497"/>
                    <a:pt x="1227" y="422"/>
                  </a:cubicBezTo>
                  <a:cubicBezTo>
                    <a:pt x="1131" y="299"/>
                    <a:pt x="1069" y="154"/>
                    <a:pt x="1045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64"/>
            <p:cNvSpPr/>
            <p:nvPr/>
          </p:nvSpPr>
          <p:spPr>
            <a:xfrm>
              <a:off x="2412275" y="3878175"/>
              <a:ext cx="43525" cy="41075"/>
            </a:xfrm>
            <a:custGeom>
              <a:avLst/>
              <a:gdLst/>
              <a:ahLst/>
              <a:cxnLst/>
              <a:rect l="l" t="t" r="r" b="b"/>
              <a:pathLst>
                <a:path w="1741" h="1643" extrusionOk="0">
                  <a:moveTo>
                    <a:pt x="934" y="0"/>
                  </a:moveTo>
                  <a:cubicBezTo>
                    <a:pt x="584" y="161"/>
                    <a:pt x="266" y="384"/>
                    <a:pt x="0" y="661"/>
                  </a:cubicBezTo>
                  <a:cubicBezTo>
                    <a:pt x="483" y="897"/>
                    <a:pt x="911" y="1232"/>
                    <a:pt x="1259" y="1642"/>
                  </a:cubicBezTo>
                  <a:cubicBezTo>
                    <a:pt x="1399" y="1513"/>
                    <a:pt x="1562" y="1412"/>
                    <a:pt x="1741" y="1343"/>
                  </a:cubicBezTo>
                  <a:cubicBezTo>
                    <a:pt x="1649" y="1034"/>
                    <a:pt x="1420" y="447"/>
                    <a:pt x="934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64"/>
            <p:cNvSpPr/>
            <p:nvPr/>
          </p:nvSpPr>
          <p:spPr>
            <a:xfrm>
              <a:off x="1901950" y="3562775"/>
              <a:ext cx="442500" cy="576950"/>
            </a:xfrm>
            <a:custGeom>
              <a:avLst/>
              <a:gdLst/>
              <a:ahLst/>
              <a:cxnLst/>
              <a:rect l="l" t="t" r="r" b="b"/>
              <a:pathLst>
                <a:path w="17700" h="23078" extrusionOk="0">
                  <a:moveTo>
                    <a:pt x="9235" y="0"/>
                  </a:moveTo>
                  <a:cubicBezTo>
                    <a:pt x="8878" y="6"/>
                    <a:pt x="8522" y="37"/>
                    <a:pt x="8170" y="91"/>
                  </a:cubicBezTo>
                  <a:cubicBezTo>
                    <a:pt x="8385" y="609"/>
                    <a:pt x="8614" y="1388"/>
                    <a:pt x="8494" y="2175"/>
                  </a:cubicBezTo>
                  <a:cubicBezTo>
                    <a:pt x="8712" y="2152"/>
                    <a:pt x="8932" y="2140"/>
                    <a:pt x="9151" y="2137"/>
                  </a:cubicBezTo>
                  <a:cubicBezTo>
                    <a:pt x="9308" y="1821"/>
                    <a:pt x="9589" y="1038"/>
                    <a:pt x="9235" y="0"/>
                  </a:cubicBezTo>
                  <a:close/>
                  <a:moveTo>
                    <a:pt x="11240" y="281"/>
                  </a:moveTo>
                  <a:cubicBezTo>
                    <a:pt x="11172" y="839"/>
                    <a:pt x="10988" y="1651"/>
                    <a:pt x="10496" y="2259"/>
                  </a:cubicBezTo>
                  <a:cubicBezTo>
                    <a:pt x="10762" y="2313"/>
                    <a:pt x="11023" y="2384"/>
                    <a:pt x="11279" y="2473"/>
                  </a:cubicBezTo>
                  <a:cubicBezTo>
                    <a:pt x="11614" y="2200"/>
                    <a:pt x="12065" y="1660"/>
                    <a:pt x="12204" y="699"/>
                  </a:cubicBezTo>
                  <a:cubicBezTo>
                    <a:pt x="11895" y="533"/>
                    <a:pt x="11573" y="394"/>
                    <a:pt x="11240" y="281"/>
                  </a:cubicBezTo>
                  <a:close/>
                  <a:moveTo>
                    <a:pt x="6539" y="512"/>
                  </a:moveTo>
                  <a:cubicBezTo>
                    <a:pt x="6203" y="633"/>
                    <a:pt x="5874" y="775"/>
                    <a:pt x="5555" y="936"/>
                  </a:cubicBezTo>
                  <a:cubicBezTo>
                    <a:pt x="5878" y="1367"/>
                    <a:pt x="6255" y="2012"/>
                    <a:pt x="6338" y="2760"/>
                  </a:cubicBezTo>
                  <a:cubicBezTo>
                    <a:pt x="6546" y="2664"/>
                    <a:pt x="6758" y="2578"/>
                    <a:pt x="6975" y="2505"/>
                  </a:cubicBezTo>
                  <a:cubicBezTo>
                    <a:pt x="7041" y="2133"/>
                    <a:pt x="7084" y="1351"/>
                    <a:pt x="6539" y="512"/>
                  </a:cubicBezTo>
                  <a:close/>
                  <a:moveTo>
                    <a:pt x="13782" y="1826"/>
                  </a:moveTo>
                  <a:cubicBezTo>
                    <a:pt x="13558" y="2287"/>
                    <a:pt x="13196" y="2854"/>
                    <a:pt x="12668" y="3225"/>
                  </a:cubicBezTo>
                  <a:cubicBezTo>
                    <a:pt x="12876" y="3387"/>
                    <a:pt x="13066" y="3570"/>
                    <a:pt x="13238" y="3771"/>
                  </a:cubicBezTo>
                  <a:cubicBezTo>
                    <a:pt x="13599" y="3643"/>
                    <a:pt x="14130" y="3340"/>
                    <a:pt x="14538" y="2618"/>
                  </a:cubicBezTo>
                  <a:cubicBezTo>
                    <a:pt x="14305" y="2337"/>
                    <a:pt x="14052" y="2072"/>
                    <a:pt x="13782" y="1826"/>
                  </a:cubicBezTo>
                  <a:close/>
                  <a:moveTo>
                    <a:pt x="4038" y="1911"/>
                  </a:moveTo>
                  <a:cubicBezTo>
                    <a:pt x="3870" y="2047"/>
                    <a:pt x="3707" y="2186"/>
                    <a:pt x="3557" y="2332"/>
                  </a:cubicBezTo>
                  <a:cubicBezTo>
                    <a:pt x="3430" y="2452"/>
                    <a:pt x="3314" y="2581"/>
                    <a:pt x="3207" y="2719"/>
                  </a:cubicBezTo>
                  <a:cubicBezTo>
                    <a:pt x="3647" y="2909"/>
                    <a:pt x="4280" y="3267"/>
                    <a:pt x="4714" y="3870"/>
                  </a:cubicBezTo>
                  <a:cubicBezTo>
                    <a:pt x="4731" y="3852"/>
                    <a:pt x="4748" y="3832"/>
                    <a:pt x="4765" y="3816"/>
                  </a:cubicBezTo>
                  <a:cubicBezTo>
                    <a:pt x="4921" y="3667"/>
                    <a:pt x="5085" y="3526"/>
                    <a:pt x="5259" y="3397"/>
                  </a:cubicBezTo>
                  <a:cubicBezTo>
                    <a:pt x="5140" y="3007"/>
                    <a:pt x="4831" y="2352"/>
                    <a:pt x="4038" y="1911"/>
                  </a:cubicBezTo>
                  <a:close/>
                  <a:moveTo>
                    <a:pt x="2405" y="4235"/>
                  </a:moveTo>
                  <a:cubicBezTo>
                    <a:pt x="2286" y="4535"/>
                    <a:pt x="2165" y="4884"/>
                    <a:pt x="2041" y="5289"/>
                  </a:cubicBezTo>
                  <a:cubicBezTo>
                    <a:pt x="2518" y="5366"/>
                    <a:pt x="3201" y="5560"/>
                    <a:pt x="3737" y="6035"/>
                  </a:cubicBezTo>
                  <a:cubicBezTo>
                    <a:pt x="3821" y="5736"/>
                    <a:pt x="3910" y="5462"/>
                    <a:pt x="4001" y="5209"/>
                  </a:cubicBezTo>
                  <a:cubicBezTo>
                    <a:pt x="3738" y="4843"/>
                    <a:pt x="3250" y="4385"/>
                    <a:pt x="2405" y="4235"/>
                  </a:cubicBezTo>
                  <a:close/>
                  <a:moveTo>
                    <a:pt x="15593" y="4481"/>
                  </a:moveTo>
                  <a:lnTo>
                    <a:pt x="15593" y="4482"/>
                  </a:lnTo>
                  <a:cubicBezTo>
                    <a:pt x="15248" y="4838"/>
                    <a:pt x="14708" y="5286"/>
                    <a:pt x="14057" y="5460"/>
                  </a:cubicBezTo>
                  <a:cubicBezTo>
                    <a:pt x="14122" y="5687"/>
                    <a:pt x="14185" y="5933"/>
                    <a:pt x="14247" y="6197"/>
                  </a:cubicBezTo>
                  <a:cubicBezTo>
                    <a:pt x="14307" y="6203"/>
                    <a:pt x="14375" y="6207"/>
                    <a:pt x="14450" y="6207"/>
                  </a:cubicBezTo>
                  <a:cubicBezTo>
                    <a:pt x="14826" y="6207"/>
                    <a:pt x="15368" y="6102"/>
                    <a:pt x="15926" y="5635"/>
                  </a:cubicBezTo>
                  <a:cubicBezTo>
                    <a:pt x="15820" y="5209"/>
                    <a:pt x="15709" y="4822"/>
                    <a:pt x="15593" y="4481"/>
                  </a:cubicBezTo>
                  <a:close/>
                  <a:moveTo>
                    <a:pt x="16293" y="7379"/>
                  </a:moveTo>
                  <a:cubicBezTo>
                    <a:pt x="15882" y="7627"/>
                    <a:pt x="15273" y="7906"/>
                    <a:pt x="14618" y="7906"/>
                  </a:cubicBezTo>
                  <a:cubicBezTo>
                    <a:pt x="14607" y="7906"/>
                    <a:pt x="14596" y="7905"/>
                    <a:pt x="14585" y="7905"/>
                  </a:cubicBezTo>
                  <a:lnTo>
                    <a:pt x="14585" y="7905"/>
                  </a:lnTo>
                  <a:cubicBezTo>
                    <a:pt x="14630" y="8164"/>
                    <a:pt x="14673" y="8431"/>
                    <a:pt x="14714" y="8705"/>
                  </a:cubicBezTo>
                  <a:cubicBezTo>
                    <a:pt x="14885" y="8763"/>
                    <a:pt x="15108" y="8812"/>
                    <a:pt x="15370" y="8812"/>
                  </a:cubicBezTo>
                  <a:cubicBezTo>
                    <a:pt x="15690" y="8812"/>
                    <a:pt x="16068" y="8739"/>
                    <a:pt x="16482" y="8522"/>
                  </a:cubicBezTo>
                  <a:cubicBezTo>
                    <a:pt x="16422" y="8129"/>
                    <a:pt x="16359" y="7746"/>
                    <a:pt x="16293" y="7379"/>
                  </a:cubicBezTo>
                  <a:close/>
                  <a:moveTo>
                    <a:pt x="1537" y="7268"/>
                  </a:moveTo>
                  <a:cubicBezTo>
                    <a:pt x="1464" y="7610"/>
                    <a:pt x="1390" y="7977"/>
                    <a:pt x="1317" y="8369"/>
                  </a:cubicBezTo>
                  <a:cubicBezTo>
                    <a:pt x="1822" y="8373"/>
                    <a:pt x="2528" y="8468"/>
                    <a:pt x="3115" y="8880"/>
                  </a:cubicBezTo>
                  <a:cubicBezTo>
                    <a:pt x="3163" y="8598"/>
                    <a:pt x="3214" y="8326"/>
                    <a:pt x="3264" y="8061"/>
                  </a:cubicBezTo>
                  <a:cubicBezTo>
                    <a:pt x="2985" y="7738"/>
                    <a:pt x="2439" y="7299"/>
                    <a:pt x="1537" y="7268"/>
                  </a:cubicBezTo>
                  <a:close/>
                  <a:moveTo>
                    <a:pt x="16736" y="10337"/>
                  </a:moveTo>
                  <a:cubicBezTo>
                    <a:pt x="16352" y="10531"/>
                    <a:pt x="15811" y="10732"/>
                    <a:pt x="15234" y="10732"/>
                  </a:cubicBezTo>
                  <a:cubicBezTo>
                    <a:pt x="15154" y="10732"/>
                    <a:pt x="15073" y="10728"/>
                    <a:pt x="14991" y="10720"/>
                  </a:cubicBezTo>
                  <a:lnTo>
                    <a:pt x="14991" y="10720"/>
                  </a:lnTo>
                  <a:cubicBezTo>
                    <a:pt x="15023" y="10984"/>
                    <a:pt x="15056" y="11253"/>
                    <a:pt x="15086" y="11524"/>
                  </a:cubicBezTo>
                  <a:cubicBezTo>
                    <a:pt x="15287" y="11610"/>
                    <a:pt x="15566" y="11690"/>
                    <a:pt x="15907" y="11690"/>
                  </a:cubicBezTo>
                  <a:cubicBezTo>
                    <a:pt x="16190" y="11690"/>
                    <a:pt x="16516" y="11635"/>
                    <a:pt x="16873" y="11480"/>
                  </a:cubicBezTo>
                  <a:lnTo>
                    <a:pt x="16873" y="11480"/>
                  </a:lnTo>
                  <a:cubicBezTo>
                    <a:pt x="16873" y="11481"/>
                    <a:pt x="16873" y="11481"/>
                    <a:pt x="16873" y="11482"/>
                  </a:cubicBezTo>
                  <a:lnTo>
                    <a:pt x="16873" y="11480"/>
                  </a:lnTo>
                  <a:cubicBezTo>
                    <a:pt x="16873" y="11480"/>
                    <a:pt x="16873" y="11480"/>
                    <a:pt x="16873" y="11480"/>
                  </a:cubicBezTo>
                  <a:lnTo>
                    <a:pt x="16873" y="11480"/>
                  </a:lnTo>
                  <a:cubicBezTo>
                    <a:pt x="16830" y="11094"/>
                    <a:pt x="16783" y="10714"/>
                    <a:pt x="16736" y="10337"/>
                  </a:cubicBezTo>
                  <a:close/>
                  <a:moveTo>
                    <a:pt x="1141" y="10482"/>
                  </a:moveTo>
                  <a:cubicBezTo>
                    <a:pt x="1088" y="10482"/>
                    <a:pt x="1034" y="10483"/>
                    <a:pt x="979" y="10486"/>
                  </a:cubicBezTo>
                  <a:cubicBezTo>
                    <a:pt x="928" y="10842"/>
                    <a:pt x="879" y="11215"/>
                    <a:pt x="831" y="11604"/>
                  </a:cubicBezTo>
                  <a:cubicBezTo>
                    <a:pt x="934" y="11596"/>
                    <a:pt x="1047" y="11590"/>
                    <a:pt x="1167" y="11590"/>
                  </a:cubicBezTo>
                  <a:cubicBezTo>
                    <a:pt x="1624" y="11590"/>
                    <a:pt x="2177" y="11669"/>
                    <a:pt x="2671" y="11954"/>
                  </a:cubicBezTo>
                  <a:cubicBezTo>
                    <a:pt x="2705" y="11676"/>
                    <a:pt x="2740" y="11400"/>
                    <a:pt x="2777" y="11129"/>
                  </a:cubicBezTo>
                  <a:cubicBezTo>
                    <a:pt x="2489" y="10845"/>
                    <a:pt x="1958" y="10482"/>
                    <a:pt x="1141" y="10482"/>
                  </a:cubicBezTo>
                  <a:close/>
                  <a:moveTo>
                    <a:pt x="15271" y="13232"/>
                  </a:moveTo>
                  <a:cubicBezTo>
                    <a:pt x="15299" y="13527"/>
                    <a:pt x="15328" y="13823"/>
                    <a:pt x="15356" y="14119"/>
                  </a:cubicBezTo>
                  <a:cubicBezTo>
                    <a:pt x="15629" y="14315"/>
                    <a:pt x="16061" y="14526"/>
                    <a:pt x="16647" y="14526"/>
                  </a:cubicBezTo>
                  <a:cubicBezTo>
                    <a:pt x="16810" y="14526"/>
                    <a:pt x="16985" y="14509"/>
                    <a:pt x="17171" y="14472"/>
                  </a:cubicBezTo>
                  <a:lnTo>
                    <a:pt x="17171" y="14472"/>
                  </a:lnTo>
                  <a:cubicBezTo>
                    <a:pt x="17171" y="14473"/>
                    <a:pt x="17171" y="14473"/>
                    <a:pt x="17171" y="14474"/>
                  </a:cubicBezTo>
                  <a:lnTo>
                    <a:pt x="17171" y="14472"/>
                  </a:lnTo>
                  <a:cubicBezTo>
                    <a:pt x="17171" y="14472"/>
                    <a:pt x="17171" y="14472"/>
                    <a:pt x="17171" y="14472"/>
                  </a:cubicBezTo>
                  <a:lnTo>
                    <a:pt x="17171" y="14472"/>
                  </a:lnTo>
                  <a:cubicBezTo>
                    <a:pt x="17139" y="14106"/>
                    <a:pt x="17105" y="13738"/>
                    <a:pt x="17070" y="13368"/>
                  </a:cubicBezTo>
                  <a:cubicBezTo>
                    <a:pt x="16856" y="13410"/>
                    <a:pt x="16608" y="13441"/>
                    <a:pt x="16345" y="13441"/>
                  </a:cubicBezTo>
                  <a:cubicBezTo>
                    <a:pt x="15998" y="13441"/>
                    <a:pt x="15625" y="13387"/>
                    <a:pt x="15271" y="13232"/>
                  </a:cubicBezTo>
                  <a:close/>
                  <a:moveTo>
                    <a:pt x="801" y="13240"/>
                  </a:moveTo>
                  <a:cubicBezTo>
                    <a:pt x="750" y="13240"/>
                    <a:pt x="698" y="13242"/>
                    <a:pt x="645" y="13245"/>
                  </a:cubicBezTo>
                  <a:lnTo>
                    <a:pt x="645" y="13246"/>
                  </a:lnTo>
                  <a:cubicBezTo>
                    <a:pt x="610" y="13584"/>
                    <a:pt x="576" y="13931"/>
                    <a:pt x="543" y="14292"/>
                  </a:cubicBezTo>
                  <a:cubicBezTo>
                    <a:pt x="541" y="14315"/>
                    <a:pt x="540" y="14337"/>
                    <a:pt x="537" y="14361"/>
                  </a:cubicBezTo>
                  <a:cubicBezTo>
                    <a:pt x="629" y="14355"/>
                    <a:pt x="727" y="14351"/>
                    <a:pt x="830" y="14351"/>
                  </a:cubicBezTo>
                  <a:cubicBezTo>
                    <a:pt x="1301" y="14351"/>
                    <a:pt x="1872" y="14432"/>
                    <a:pt x="2376" y="14738"/>
                  </a:cubicBezTo>
                  <a:cubicBezTo>
                    <a:pt x="2403" y="14459"/>
                    <a:pt x="2429" y="14182"/>
                    <a:pt x="2456" y="13907"/>
                  </a:cubicBezTo>
                  <a:cubicBezTo>
                    <a:pt x="2172" y="13619"/>
                    <a:pt x="1636" y="13240"/>
                    <a:pt x="801" y="13240"/>
                  </a:cubicBezTo>
                  <a:close/>
                  <a:moveTo>
                    <a:pt x="17296" y="15993"/>
                  </a:moveTo>
                  <a:cubicBezTo>
                    <a:pt x="17008" y="16082"/>
                    <a:pt x="16609" y="16171"/>
                    <a:pt x="16178" y="16171"/>
                  </a:cubicBezTo>
                  <a:cubicBezTo>
                    <a:pt x="15966" y="16171"/>
                    <a:pt x="15746" y="16149"/>
                    <a:pt x="15528" y="16096"/>
                  </a:cubicBezTo>
                  <a:lnTo>
                    <a:pt x="15528" y="16096"/>
                  </a:lnTo>
                  <a:cubicBezTo>
                    <a:pt x="15553" y="16407"/>
                    <a:pt x="15577" y="16716"/>
                    <a:pt x="15601" y="17022"/>
                  </a:cubicBezTo>
                  <a:cubicBezTo>
                    <a:pt x="15849" y="17143"/>
                    <a:pt x="16170" y="17240"/>
                    <a:pt x="16563" y="17240"/>
                  </a:cubicBezTo>
                  <a:cubicBezTo>
                    <a:pt x="16808" y="17240"/>
                    <a:pt x="17081" y="17202"/>
                    <a:pt x="17381" y="17108"/>
                  </a:cubicBezTo>
                  <a:cubicBezTo>
                    <a:pt x="17354" y="16743"/>
                    <a:pt x="17326" y="16370"/>
                    <a:pt x="17296" y="15993"/>
                  </a:cubicBezTo>
                  <a:close/>
                  <a:moveTo>
                    <a:pt x="793" y="16257"/>
                  </a:moveTo>
                  <a:cubicBezTo>
                    <a:pt x="662" y="16257"/>
                    <a:pt x="523" y="16267"/>
                    <a:pt x="377" y="16290"/>
                  </a:cubicBezTo>
                  <a:lnTo>
                    <a:pt x="377" y="16291"/>
                  </a:lnTo>
                  <a:cubicBezTo>
                    <a:pt x="347" y="16675"/>
                    <a:pt x="319" y="17053"/>
                    <a:pt x="294" y="17424"/>
                  </a:cubicBezTo>
                  <a:cubicBezTo>
                    <a:pt x="503" y="17385"/>
                    <a:pt x="755" y="17353"/>
                    <a:pt x="1026" y="17353"/>
                  </a:cubicBezTo>
                  <a:cubicBezTo>
                    <a:pt x="1385" y="17353"/>
                    <a:pt x="1778" y="17408"/>
                    <a:pt x="2150" y="17572"/>
                  </a:cubicBezTo>
                  <a:cubicBezTo>
                    <a:pt x="2168" y="17298"/>
                    <a:pt x="2188" y="17024"/>
                    <a:pt x="2209" y="16748"/>
                  </a:cubicBezTo>
                  <a:cubicBezTo>
                    <a:pt x="1934" y="16524"/>
                    <a:pt x="1463" y="16257"/>
                    <a:pt x="793" y="16257"/>
                  </a:cubicBezTo>
                  <a:close/>
                  <a:moveTo>
                    <a:pt x="15728" y="18754"/>
                  </a:moveTo>
                  <a:lnTo>
                    <a:pt x="15728" y="18754"/>
                  </a:lnTo>
                  <a:cubicBezTo>
                    <a:pt x="15747" y="19050"/>
                    <a:pt x="15765" y="19341"/>
                    <a:pt x="15784" y="19626"/>
                  </a:cubicBezTo>
                  <a:cubicBezTo>
                    <a:pt x="16046" y="19789"/>
                    <a:pt x="16436" y="19953"/>
                    <a:pt x="16947" y="19953"/>
                  </a:cubicBezTo>
                  <a:cubicBezTo>
                    <a:pt x="17135" y="19953"/>
                    <a:pt x="17339" y="19930"/>
                    <a:pt x="17559" y="19878"/>
                  </a:cubicBezTo>
                  <a:cubicBezTo>
                    <a:pt x="17538" y="19521"/>
                    <a:pt x="17516" y="19147"/>
                    <a:pt x="17492" y="18760"/>
                  </a:cubicBezTo>
                  <a:cubicBezTo>
                    <a:pt x="17229" y="18827"/>
                    <a:pt x="16907" y="18883"/>
                    <a:pt x="16565" y="18883"/>
                  </a:cubicBezTo>
                  <a:cubicBezTo>
                    <a:pt x="16292" y="18883"/>
                    <a:pt x="16007" y="18848"/>
                    <a:pt x="15728" y="18754"/>
                  </a:cubicBezTo>
                  <a:close/>
                  <a:moveTo>
                    <a:pt x="608" y="19143"/>
                  </a:moveTo>
                  <a:cubicBezTo>
                    <a:pt x="474" y="19143"/>
                    <a:pt x="333" y="19154"/>
                    <a:pt x="184" y="19178"/>
                  </a:cubicBezTo>
                  <a:lnTo>
                    <a:pt x="184" y="19179"/>
                  </a:lnTo>
                  <a:cubicBezTo>
                    <a:pt x="160" y="19573"/>
                    <a:pt x="141" y="19951"/>
                    <a:pt x="122" y="20308"/>
                  </a:cubicBezTo>
                  <a:cubicBezTo>
                    <a:pt x="329" y="20269"/>
                    <a:pt x="576" y="20240"/>
                    <a:pt x="840" y="20240"/>
                  </a:cubicBezTo>
                  <a:cubicBezTo>
                    <a:pt x="1205" y="20240"/>
                    <a:pt x="1604" y="20296"/>
                    <a:pt x="1981" y="20467"/>
                  </a:cubicBezTo>
                  <a:cubicBezTo>
                    <a:pt x="1994" y="20193"/>
                    <a:pt x="2008" y="19916"/>
                    <a:pt x="2023" y="19637"/>
                  </a:cubicBezTo>
                  <a:cubicBezTo>
                    <a:pt x="1747" y="19411"/>
                    <a:pt x="1278" y="19143"/>
                    <a:pt x="608" y="19143"/>
                  </a:cubicBezTo>
                  <a:close/>
                  <a:moveTo>
                    <a:pt x="15893" y="21461"/>
                  </a:moveTo>
                  <a:lnTo>
                    <a:pt x="15893" y="21461"/>
                  </a:lnTo>
                  <a:cubicBezTo>
                    <a:pt x="15910" y="21759"/>
                    <a:pt x="15924" y="22044"/>
                    <a:pt x="15938" y="22317"/>
                  </a:cubicBezTo>
                  <a:cubicBezTo>
                    <a:pt x="16200" y="22489"/>
                    <a:pt x="16604" y="22667"/>
                    <a:pt x="17137" y="22667"/>
                  </a:cubicBezTo>
                  <a:cubicBezTo>
                    <a:pt x="17311" y="22667"/>
                    <a:pt x="17499" y="22648"/>
                    <a:pt x="17700" y="22604"/>
                  </a:cubicBezTo>
                  <a:cubicBezTo>
                    <a:pt x="17684" y="22279"/>
                    <a:pt x="17668" y="21902"/>
                    <a:pt x="17647" y="21482"/>
                  </a:cubicBezTo>
                  <a:cubicBezTo>
                    <a:pt x="17390" y="21546"/>
                    <a:pt x="17081" y="21597"/>
                    <a:pt x="16752" y="21597"/>
                  </a:cubicBezTo>
                  <a:cubicBezTo>
                    <a:pt x="16473" y="21597"/>
                    <a:pt x="16179" y="21560"/>
                    <a:pt x="15893" y="21461"/>
                  </a:cubicBezTo>
                  <a:close/>
                  <a:moveTo>
                    <a:pt x="779" y="21809"/>
                  </a:moveTo>
                  <a:cubicBezTo>
                    <a:pt x="557" y="21809"/>
                    <a:pt x="312" y="21841"/>
                    <a:pt x="46" y="21918"/>
                  </a:cubicBezTo>
                  <a:lnTo>
                    <a:pt x="46" y="21919"/>
                  </a:lnTo>
                  <a:cubicBezTo>
                    <a:pt x="25" y="22386"/>
                    <a:pt x="11" y="22779"/>
                    <a:pt x="0" y="23077"/>
                  </a:cubicBezTo>
                  <a:cubicBezTo>
                    <a:pt x="299" y="22980"/>
                    <a:pt x="724" y="22877"/>
                    <a:pt x="1184" y="22877"/>
                  </a:cubicBezTo>
                  <a:cubicBezTo>
                    <a:pt x="1413" y="22877"/>
                    <a:pt x="1651" y="22902"/>
                    <a:pt x="1885" y="22966"/>
                  </a:cubicBezTo>
                  <a:cubicBezTo>
                    <a:pt x="1894" y="22691"/>
                    <a:pt x="1902" y="22410"/>
                    <a:pt x="1912" y="22123"/>
                  </a:cubicBezTo>
                  <a:cubicBezTo>
                    <a:pt x="1653" y="21965"/>
                    <a:pt x="1272" y="21809"/>
                    <a:pt x="779" y="21809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64"/>
            <p:cNvSpPr/>
            <p:nvPr/>
          </p:nvSpPr>
          <p:spPr>
            <a:xfrm>
              <a:off x="2266550" y="3749650"/>
              <a:ext cx="43075" cy="33425"/>
            </a:xfrm>
            <a:custGeom>
              <a:avLst/>
              <a:gdLst/>
              <a:ahLst/>
              <a:cxnLst/>
              <a:rect l="l" t="t" r="r" b="b"/>
              <a:pathLst>
                <a:path w="1723" h="1337" extrusionOk="0">
                  <a:moveTo>
                    <a:pt x="1544" y="0"/>
                  </a:moveTo>
                  <a:cubicBezTo>
                    <a:pt x="1145" y="217"/>
                    <a:pt x="609" y="431"/>
                    <a:pt x="39" y="431"/>
                  </a:cubicBezTo>
                  <a:cubicBezTo>
                    <a:pt x="26" y="431"/>
                    <a:pt x="13" y="430"/>
                    <a:pt x="1" y="430"/>
                  </a:cubicBezTo>
                  <a:lnTo>
                    <a:pt x="1" y="430"/>
                  </a:lnTo>
                  <a:cubicBezTo>
                    <a:pt x="46" y="689"/>
                    <a:pt x="89" y="956"/>
                    <a:pt x="130" y="1230"/>
                  </a:cubicBezTo>
                  <a:cubicBezTo>
                    <a:pt x="301" y="1288"/>
                    <a:pt x="523" y="1336"/>
                    <a:pt x="784" y="1336"/>
                  </a:cubicBezTo>
                  <a:cubicBezTo>
                    <a:pt x="1058" y="1336"/>
                    <a:pt x="1376" y="1283"/>
                    <a:pt x="1723" y="1130"/>
                  </a:cubicBezTo>
                  <a:cubicBezTo>
                    <a:pt x="1667" y="742"/>
                    <a:pt x="1606" y="364"/>
                    <a:pt x="1544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64"/>
            <p:cNvSpPr/>
            <p:nvPr/>
          </p:nvSpPr>
          <p:spPr>
            <a:xfrm>
              <a:off x="2276700" y="3823375"/>
              <a:ext cx="42250" cy="31650"/>
            </a:xfrm>
            <a:custGeom>
              <a:avLst/>
              <a:gdLst/>
              <a:ahLst/>
              <a:cxnLst/>
              <a:rect l="l" t="t" r="r" b="b"/>
              <a:pathLst>
                <a:path w="1690" h="1266" extrusionOk="0">
                  <a:moveTo>
                    <a:pt x="1560" y="1"/>
                  </a:moveTo>
                  <a:cubicBezTo>
                    <a:pt x="1196" y="162"/>
                    <a:pt x="734" y="307"/>
                    <a:pt x="246" y="307"/>
                  </a:cubicBezTo>
                  <a:cubicBezTo>
                    <a:pt x="165" y="307"/>
                    <a:pt x="83" y="303"/>
                    <a:pt x="1" y="294"/>
                  </a:cubicBezTo>
                  <a:lnTo>
                    <a:pt x="1" y="294"/>
                  </a:lnTo>
                  <a:cubicBezTo>
                    <a:pt x="33" y="559"/>
                    <a:pt x="66" y="827"/>
                    <a:pt x="96" y="1100"/>
                  </a:cubicBezTo>
                  <a:cubicBezTo>
                    <a:pt x="297" y="1185"/>
                    <a:pt x="576" y="1266"/>
                    <a:pt x="916" y="1266"/>
                  </a:cubicBezTo>
                  <a:cubicBezTo>
                    <a:pt x="1148" y="1266"/>
                    <a:pt x="1407" y="1229"/>
                    <a:pt x="1689" y="1131"/>
                  </a:cubicBezTo>
                  <a:cubicBezTo>
                    <a:pt x="1649" y="751"/>
                    <a:pt x="1605" y="373"/>
                    <a:pt x="1560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64"/>
            <p:cNvSpPr/>
            <p:nvPr/>
          </p:nvSpPr>
          <p:spPr>
            <a:xfrm>
              <a:off x="2299275" y="4099250"/>
              <a:ext cx="39600" cy="30100"/>
            </a:xfrm>
            <a:custGeom>
              <a:avLst/>
              <a:gdLst/>
              <a:ahLst/>
              <a:cxnLst/>
              <a:rect l="l" t="t" r="r" b="b"/>
              <a:pathLst>
                <a:path w="1584" h="1204" extrusionOk="0">
                  <a:moveTo>
                    <a:pt x="0" y="0"/>
                  </a:moveTo>
                  <a:lnTo>
                    <a:pt x="0" y="0"/>
                  </a:lnTo>
                  <a:cubicBezTo>
                    <a:pt x="16" y="300"/>
                    <a:pt x="31" y="584"/>
                    <a:pt x="45" y="856"/>
                  </a:cubicBezTo>
                  <a:cubicBezTo>
                    <a:pt x="307" y="1028"/>
                    <a:pt x="710" y="1203"/>
                    <a:pt x="1241" y="1203"/>
                  </a:cubicBezTo>
                  <a:cubicBezTo>
                    <a:pt x="1350" y="1203"/>
                    <a:pt x="1464" y="1196"/>
                    <a:pt x="1583" y="1180"/>
                  </a:cubicBezTo>
                  <a:cubicBezTo>
                    <a:pt x="1571" y="875"/>
                    <a:pt x="1554" y="501"/>
                    <a:pt x="1533" y="71"/>
                  </a:cubicBezTo>
                  <a:cubicBezTo>
                    <a:pt x="1327" y="110"/>
                    <a:pt x="1099" y="137"/>
                    <a:pt x="860" y="137"/>
                  </a:cubicBezTo>
                  <a:cubicBezTo>
                    <a:pt x="580" y="137"/>
                    <a:pt x="287" y="100"/>
                    <a:pt x="0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64"/>
            <p:cNvSpPr/>
            <p:nvPr/>
          </p:nvSpPr>
          <p:spPr>
            <a:xfrm>
              <a:off x="2106175" y="3562725"/>
              <a:ext cx="33250" cy="45400"/>
            </a:xfrm>
            <a:custGeom>
              <a:avLst/>
              <a:gdLst/>
              <a:ahLst/>
              <a:cxnLst/>
              <a:rect l="l" t="t" r="r" b="b"/>
              <a:pathLst>
                <a:path w="1330" h="1816" extrusionOk="0">
                  <a:moveTo>
                    <a:pt x="1066" y="1"/>
                  </a:moveTo>
                  <a:cubicBezTo>
                    <a:pt x="709" y="8"/>
                    <a:pt x="352" y="39"/>
                    <a:pt x="1" y="93"/>
                  </a:cubicBezTo>
                  <a:cubicBezTo>
                    <a:pt x="182" y="532"/>
                    <a:pt x="373" y="1156"/>
                    <a:pt x="355" y="1816"/>
                  </a:cubicBezTo>
                  <a:cubicBezTo>
                    <a:pt x="502" y="1806"/>
                    <a:pt x="649" y="1801"/>
                    <a:pt x="797" y="1801"/>
                  </a:cubicBezTo>
                  <a:cubicBezTo>
                    <a:pt x="903" y="1801"/>
                    <a:pt x="1008" y="1803"/>
                    <a:pt x="1114" y="1809"/>
                  </a:cubicBezTo>
                  <a:cubicBezTo>
                    <a:pt x="1241" y="1405"/>
                    <a:pt x="1329" y="774"/>
                    <a:pt x="1066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4"/>
            <p:cNvSpPr/>
            <p:nvPr/>
          </p:nvSpPr>
          <p:spPr>
            <a:xfrm>
              <a:off x="2295100" y="4031575"/>
              <a:ext cx="40400" cy="29950"/>
            </a:xfrm>
            <a:custGeom>
              <a:avLst/>
              <a:gdLst/>
              <a:ahLst/>
              <a:cxnLst/>
              <a:rect l="l" t="t" r="r" b="b"/>
              <a:pathLst>
                <a:path w="1616" h="1198" extrusionOk="0">
                  <a:moveTo>
                    <a:pt x="0" y="1"/>
                  </a:moveTo>
                  <a:cubicBezTo>
                    <a:pt x="21" y="298"/>
                    <a:pt x="39" y="587"/>
                    <a:pt x="58" y="873"/>
                  </a:cubicBezTo>
                  <a:cubicBezTo>
                    <a:pt x="320" y="1037"/>
                    <a:pt x="710" y="1198"/>
                    <a:pt x="1219" y="1198"/>
                  </a:cubicBezTo>
                  <a:cubicBezTo>
                    <a:pt x="1344" y="1198"/>
                    <a:pt x="1476" y="1188"/>
                    <a:pt x="1615" y="1166"/>
                  </a:cubicBezTo>
                  <a:cubicBezTo>
                    <a:pt x="1596" y="814"/>
                    <a:pt x="1573" y="442"/>
                    <a:pt x="1551" y="56"/>
                  </a:cubicBezTo>
                  <a:cubicBezTo>
                    <a:pt x="1334" y="99"/>
                    <a:pt x="1091" y="130"/>
                    <a:pt x="837" y="130"/>
                  </a:cubicBezTo>
                  <a:cubicBezTo>
                    <a:pt x="564" y="130"/>
                    <a:pt x="279" y="95"/>
                    <a:pt x="0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4"/>
            <p:cNvSpPr/>
            <p:nvPr/>
          </p:nvSpPr>
          <p:spPr>
            <a:xfrm>
              <a:off x="2290175" y="3964025"/>
              <a:ext cx="41025" cy="29700"/>
            </a:xfrm>
            <a:custGeom>
              <a:avLst/>
              <a:gdLst/>
              <a:ahLst/>
              <a:cxnLst/>
              <a:rect l="l" t="t" r="r" b="b"/>
              <a:pathLst>
                <a:path w="1641" h="1188" extrusionOk="0">
                  <a:moveTo>
                    <a:pt x="1559" y="1"/>
                  </a:moveTo>
                  <a:cubicBezTo>
                    <a:pt x="1300" y="66"/>
                    <a:pt x="985" y="119"/>
                    <a:pt x="651" y="119"/>
                  </a:cubicBezTo>
                  <a:cubicBezTo>
                    <a:pt x="439" y="119"/>
                    <a:pt x="219" y="98"/>
                    <a:pt x="0" y="44"/>
                  </a:cubicBezTo>
                  <a:lnTo>
                    <a:pt x="0" y="44"/>
                  </a:lnTo>
                  <a:cubicBezTo>
                    <a:pt x="26" y="355"/>
                    <a:pt x="49" y="664"/>
                    <a:pt x="73" y="972"/>
                  </a:cubicBezTo>
                  <a:cubicBezTo>
                    <a:pt x="319" y="1092"/>
                    <a:pt x="639" y="1188"/>
                    <a:pt x="1029" y="1188"/>
                  </a:cubicBezTo>
                  <a:cubicBezTo>
                    <a:pt x="1217" y="1188"/>
                    <a:pt x="1421" y="1166"/>
                    <a:pt x="1641" y="1113"/>
                  </a:cubicBezTo>
                  <a:cubicBezTo>
                    <a:pt x="1616" y="750"/>
                    <a:pt x="1589" y="379"/>
                    <a:pt x="1559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64"/>
            <p:cNvSpPr/>
            <p:nvPr/>
          </p:nvSpPr>
          <p:spPr>
            <a:xfrm>
              <a:off x="2168625" y="3569800"/>
              <a:ext cx="38450" cy="50625"/>
            </a:xfrm>
            <a:custGeom>
              <a:avLst/>
              <a:gdLst/>
              <a:ahLst/>
              <a:cxnLst/>
              <a:rect l="l" t="t" r="r" b="b"/>
              <a:pathLst>
                <a:path w="1538" h="2025" extrusionOk="0">
                  <a:moveTo>
                    <a:pt x="573" y="0"/>
                  </a:moveTo>
                  <a:cubicBezTo>
                    <a:pt x="514" y="488"/>
                    <a:pt x="365" y="1170"/>
                    <a:pt x="1" y="1741"/>
                  </a:cubicBezTo>
                  <a:cubicBezTo>
                    <a:pt x="272" y="1814"/>
                    <a:pt x="536" y="1909"/>
                    <a:pt x="794" y="2025"/>
                  </a:cubicBezTo>
                  <a:cubicBezTo>
                    <a:pt x="1093" y="1718"/>
                    <a:pt x="1422" y="1215"/>
                    <a:pt x="1537" y="419"/>
                  </a:cubicBezTo>
                  <a:cubicBezTo>
                    <a:pt x="1228" y="252"/>
                    <a:pt x="906" y="113"/>
                    <a:pt x="573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64"/>
            <p:cNvSpPr/>
            <p:nvPr/>
          </p:nvSpPr>
          <p:spPr>
            <a:xfrm>
              <a:off x="2220625" y="3608425"/>
              <a:ext cx="44800" cy="48475"/>
            </a:xfrm>
            <a:custGeom>
              <a:avLst/>
              <a:gdLst/>
              <a:ahLst/>
              <a:cxnLst/>
              <a:rect l="l" t="t" r="r" b="b"/>
              <a:pathLst>
                <a:path w="1792" h="1939" extrusionOk="0">
                  <a:moveTo>
                    <a:pt x="1035" y="0"/>
                  </a:moveTo>
                  <a:cubicBezTo>
                    <a:pt x="823" y="437"/>
                    <a:pt x="484" y="967"/>
                    <a:pt x="0" y="1339"/>
                  </a:cubicBezTo>
                  <a:cubicBezTo>
                    <a:pt x="188" y="1520"/>
                    <a:pt x="357" y="1721"/>
                    <a:pt x="503" y="1939"/>
                  </a:cubicBezTo>
                  <a:cubicBezTo>
                    <a:pt x="865" y="1810"/>
                    <a:pt x="1388" y="1506"/>
                    <a:pt x="1791" y="790"/>
                  </a:cubicBezTo>
                  <a:cubicBezTo>
                    <a:pt x="1558" y="511"/>
                    <a:pt x="1305" y="246"/>
                    <a:pt x="1035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64"/>
            <p:cNvSpPr/>
            <p:nvPr/>
          </p:nvSpPr>
          <p:spPr>
            <a:xfrm>
              <a:off x="2283675" y="3893575"/>
              <a:ext cx="42375" cy="32250"/>
            </a:xfrm>
            <a:custGeom>
              <a:avLst/>
              <a:gdLst/>
              <a:ahLst/>
              <a:cxnLst/>
              <a:rect l="l" t="t" r="r" b="b"/>
              <a:pathLst>
                <a:path w="1695" h="1290" extrusionOk="0">
                  <a:moveTo>
                    <a:pt x="0" y="0"/>
                  </a:moveTo>
                  <a:lnTo>
                    <a:pt x="0" y="0"/>
                  </a:lnTo>
                  <a:cubicBezTo>
                    <a:pt x="30" y="294"/>
                    <a:pt x="58" y="591"/>
                    <a:pt x="86" y="887"/>
                  </a:cubicBezTo>
                  <a:cubicBezTo>
                    <a:pt x="358" y="1082"/>
                    <a:pt x="790" y="1290"/>
                    <a:pt x="1375" y="1290"/>
                  </a:cubicBezTo>
                  <a:cubicBezTo>
                    <a:pt x="1477" y="1290"/>
                    <a:pt x="1583" y="1283"/>
                    <a:pt x="1694" y="1270"/>
                  </a:cubicBezTo>
                  <a:cubicBezTo>
                    <a:pt x="1663" y="906"/>
                    <a:pt x="1631" y="539"/>
                    <a:pt x="1597" y="170"/>
                  </a:cubicBezTo>
                  <a:cubicBezTo>
                    <a:pt x="1434" y="194"/>
                    <a:pt x="1256" y="209"/>
                    <a:pt x="1071" y="209"/>
                  </a:cubicBezTo>
                  <a:cubicBezTo>
                    <a:pt x="725" y="209"/>
                    <a:pt x="353" y="155"/>
                    <a:pt x="0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64"/>
            <p:cNvSpPr/>
            <p:nvPr/>
          </p:nvSpPr>
          <p:spPr>
            <a:xfrm>
              <a:off x="2253375" y="3677275"/>
              <a:ext cx="43350" cy="40675"/>
            </a:xfrm>
            <a:custGeom>
              <a:avLst/>
              <a:gdLst/>
              <a:ahLst/>
              <a:cxnLst/>
              <a:rect l="l" t="t" r="r" b="b"/>
              <a:pathLst>
                <a:path w="1734" h="1627" extrusionOk="0">
                  <a:moveTo>
                    <a:pt x="1434" y="0"/>
                  </a:moveTo>
                  <a:cubicBezTo>
                    <a:pt x="1090" y="336"/>
                    <a:pt x="591" y="720"/>
                    <a:pt x="0" y="879"/>
                  </a:cubicBezTo>
                  <a:cubicBezTo>
                    <a:pt x="65" y="1105"/>
                    <a:pt x="128" y="1351"/>
                    <a:pt x="190" y="1616"/>
                  </a:cubicBezTo>
                  <a:cubicBezTo>
                    <a:pt x="251" y="1622"/>
                    <a:pt x="320" y="1627"/>
                    <a:pt x="395" y="1627"/>
                  </a:cubicBezTo>
                  <a:cubicBezTo>
                    <a:pt x="741" y="1627"/>
                    <a:pt x="1226" y="1536"/>
                    <a:pt x="1734" y="1160"/>
                  </a:cubicBezTo>
                  <a:cubicBezTo>
                    <a:pt x="1640" y="740"/>
                    <a:pt x="1540" y="352"/>
                    <a:pt x="1434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64"/>
            <p:cNvSpPr/>
            <p:nvPr/>
          </p:nvSpPr>
          <p:spPr>
            <a:xfrm>
              <a:off x="1952975" y="3668625"/>
              <a:ext cx="42700" cy="39800"/>
            </a:xfrm>
            <a:custGeom>
              <a:avLst/>
              <a:gdLst/>
              <a:ahLst/>
              <a:cxnLst/>
              <a:rect l="l" t="t" r="r" b="b"/>
              <a:pathLst>
                <a:path w="1708" h="1592" extrusionOk="0">
                  <a:moveTo>
                    <a:pt x="364" y="1"/>
                  </a:moveTo>
                  <a:cubicBezTo>
                    <a:pt x="245" y="301"/>
                    <a:pt x="124" y="650"/>
                    <a:pt x="0" y="1055"/>
                  </a:cubicBezTo>
                  <a:cubicBezTo>
                    <a:pt x="398" y="1121"/>
                    <a:pt x="939" y="1269"/>
                    <a:pt x="1420" y="1592"/>
                  </a:cubicBezTo>
                  <a:cubicBezTo>
                    <a:pt x="1513" y="1260"/>
                    <a:pt x="1607" y="955"/>
                    <a:pt x="1707" y="678"/>
                  </a:cubicBezTo>
                  <a:cubicBezTo>
                    <a:pt x="1419" y="391"/>
                    <a:pt x="990" y="112"/>
                    <a:pt x="364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64"/>
            <p:cNvSpPr/>
            <p:nvPr/>
          </p:nvSpPr>
          <p:spPr>
            <a:xfrm>
              <a:off x="1934875" y="3744475"/>
              <a:ext cx="42300" cy="36250"/>
            </a:xfrm>
            <a:custGeom>
              <a:avLst/>
              <a:gdLst/>
              <a:ahLst/>
              <a:cxnLst/>
              <a:rect l="l" t="t" r="r" b="b"/>
              <a:pathLst>
                <a:path w="1692" h="1450" extrusionOk="0">
                  <a:moveTo>
                    <a:pt x="220" y="0"/>
                  </a:moveTo>
                  <a:cubicBezTo>
                    <a:pt x="147" y="342"/>
                    <a:pt x="73" y="709"/>
                    <a:pt x="0" y="1101"/>
                  </a:cubicBezTo>
                  <a:cubicBezTo>
                    <a:pt x="429" y="1105"/>
                    <a:pt x="1006" y="1176"/>
                    <a:pt x="1529" y="1450"/>
                  </a:cubicBezTo>
                  <a:cubicBezTo>
                    <a:pt x="1582" y="1139"/>
                    <a:pt x="1635" y="835"/>
                    <a:pt x="1692" y="543"/>
                  </a:cubicBezTo>
                  <a:cubicBezTo>
                    <a:pt x="1378" y="279"/>
                    <a:pt x="900" y="24"/>
                    <a:pt x="220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64"/>
            <p:cNvSpPr/>
            <p:nvPr/>
          </p:nvSpPr>
          <p:spPr>
            <a:xfrm>
              <a:off x="1922700" y="3824800"/>
              <a:ext cx="42275" cy="33600"/>
            </a:xfrm>
            <a:custGeom>
              <a:avLst/>
              <a:gdLst/>
              <a:ahLst/>
              <a:cxnLst/>
              <a:rect l="l" t="t" r="r" b="b"/>
              <a:pathLst>
                <a:path w="1691" h="1344" extrusionOk="0">
                  <a:moveTo>
                    <a:pt x="313" y="1"/>
                  </a:moveTo>
                  <a:cubicBezTo>
                    <a:pt x="259" y="1"/>
                    <a:pt x="205" y="2"/>
                    <a:pt x="149" y="5"/>
                  </a:cubicBezTo>
                  <a:cubicBezTo>
                    <a:pt x="98" y="361"/>
                    <a:pt x="49" y="734"/>
                    <a:pt x="1" y="1123"/>
                  </a:cubicBezTo>
                  <a:cubicBezTo>
                    <a:pt x="103" y="1115"/>
                    <a:pt x="214" y="1110"/>
                    <a:pt x="332" y="1110"/>
                  </a:cubicBezTo>
                  <a:cubicBezTo>
                    <a:pt x="710" y="1110"/>
                    <a:pt x="1154" y="1164"/>
                    <a:pt x="1577" y="1344"/>
                  </a:cubicBezTo>
                  <a:cubicBezTo>
                    <a:pt x="1613" y="1036"/>
                    <a:pt x="1651" y="732"/>
                    <a:pt x="1691" y="433"/>
                  </a:cubicBezTo>
                  <a:cubicBezTo>
                    <a:pt x="1382" y="209"/>
                    <a:pt x="931" y="1"/>
                    <a:pt x="313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64"/>
            <p:cNvSpPr/>
            <p:nvPr/>
          </p:nvSpPr>
          <p:spPr>
            <a:xfrm>
              <a:off x="2040800" y="3575550"/>
              <a:ext cx="36550" cy="45975"/>
            </a:xfrm>
            <a:custGeom>
              <a:avLst/>
              <a:gdLst/>
              <a:ahLst/>
              <a:cxnLst/>
              <a:rect l="l" t="t" r="r" b="b"/>
              <a:pathLst>
                <a:path w="1462" h="1839" extrusionOk="0">
                  <a:moveTo>
                    <a:pt x="985" y="1"/>
                  </a:moveTo>
                  <a:cubicBezTo>
                    <a:pt x="649" y="122"/>
                    <a:pt x="321" y="264"/>
                    <a:pt x="1" y="425"/>
                  </a:cubicBezTo>
                  <a:cubicBezTo>
                    <a:pt x="264" y="774"/>
                    <a:pt x="559" y="1266"/>
                    <a:pt x="705" y="1838"/>
                  </a:cubicBezTo>
                  <a:cubicBezTo>
                    <a:pt x="951" y="1734"/>
                    <a:pt x="1203" y="1644"/>
                    <a:pt x="1459" y="1568"/>
                  </a:cubicBezTo>
                  <a:cubicBezTo>
                    <a:pt x="1461" y="1158"/>
                    <a:pt x="1370" y="594"/>
                    <a:pt x="985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64"/>
            <p:cNvSpPr/>
            <p:nvPr/>
          </p:nvSpPr>
          <p:spPr>
            <a:xfrm>
              <a:off x="1982100" y="3610525"/>
              <a:ext cx="47350" cy="41250"/>
            </a:xfrm>
            <a:custGeom>
              <a:avLst/>
              <a:gdLst/>
              <a:ahLst/>
              <a:cxnLst/>
              <a:rect l="l" t="t" r="r" b="b"/>
              <a:pathLst>
                <a:path w="1894" h="1650" extrusionOk="0">
                  <a:moveTo>
                    <a:pt x="832" y="1"/>
                  </a:moveTo>
                  <a:cubicBezTo>
                    <a:pt x="664" y="137"/>
                    <a:pt x="501" y="276"/>
                    <a:pt x="351" y="422"/>
                  </a:cubicBezTo>
                  <a:cubicBezTo>
                    <a:pt x="224" y="542"/>
                    <a:pt x="108" y="671"/>
                    <a:pt x="1" y="809"/>
                  </a:cubicBezTo>
                  <a:cubicBezTo>
                    <a:pt x="358" y="964"/>
                    <a:pt x="842" y="1232"/>
                    <a:pt x="1244" y="1650"/>
                  </a:cubicBezTo>
                  <a:cubicBezTo>
                    <a:pt x="1269" y="1622"/>
                    <a:pt x="1294" y="1595"/>
                    <a:pt x="1320" y="1570"/>
                  </a:cubicBezTo>
                  <a:cubicBezTo>
                    <a:pt x="1499" y="1397"/>
                    <a:pt x="1691" y="1236"/>
                    <a:pt x="1893" y="1092"/>
                  </a:cubicBezTo>
                  <a:cubicBezTo>
                    <a:pt x="1713" y="734"/>
                    <a:pt x="1394" y="314"/>
                    <a:pt x="832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64"/>
            <p:cNvSpPr/>
            <p:nvPr/>
          </p:nvSpPr>
          <p:spPr>
            <a:xfrm>
              <a:off x="1901950" y="4108000"/>
              <a:ext cx="41650" cy="31700"/>
            </a:xfrm>
            <a:custGeom>
              <a:avLst/>
              <a:gdLst/>
              <a:ahLst/>
              <a:cxnLst/>
              <a:rect l="l" t="t" r="r" b="b"/>
              <a:pathLst>
                <a:path w="1666" h="1268" extrusionOk="0">
                  <a:moveTo>
                    <a:pt x="779" y="0"/>
                  </a:moveTo>
                  <a:cubicBezTo>
                    <a:pt x="557" y="0"/>
                    <a:pt x="313" y="32"/>
                    <a:pt x="46" y="109"/>
                  </a:cubicBezTo>
                  <a:cubicBezTo>
                    <a:pt x="25" y="577"/>
                    <a:pt x="11" y="970"/>
                    <a:pt x="0" y="1267"/>
                  </a:cubicBezTo>
                  <a:cubicBezTo>
                    <a:pt x="298" y="1170"/>
                    <a:pt x="724" y="1068"/>
                    <a:pt x="1184" y="1068"/>
                  </a:cubicBezTo>
                  <a:cubicBezTo>
                    <a:pt x="1333" y="1068"/>
                    <a:pt x="1486" y="1079"/>
                    <a:pt x="1639" y="1104"/>
                  </a:cubicBezTo>
                  <a:cubicBezTo>
                    <a:pt x="1646" y="805"/>
                    <a:pt x="1656" y="499"/>
                    <a:pt x="1666" y="185"/>
                  </a:cubicBezTo>
                  <a:cubicBezTo>
                    <a:pt x="1431" y="81"/>
                    <a:pt x="1134" y="0"/>
                    <a:pt x="779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64"/>
            <p:cNvSpPr/>
            <p:nvPr/>
          </p:nvSpPr>
          <p:spPr>
            <a:xfrm>
              <a:off x="1905000" y="4041350"/>
              <a:ext cx="41350" cy="30675"/>
            </a:xfrm>
            <a:custGeom>
              <a:avLst/>
              <a:gdLst/>
              <a:ahLst/>
              <a:cxnLst/>
              <a:rect l="l" t="t" r="r" b="b"/>
              <a:pathLst>
                <a:path w="1654" h="1227" extrusionOk="0">
                  <a:moveTo>
                    <a:pt x="484" y="1"/>
                  </a:moveTo>
                  <a:cubicBezTo>
                    <a:pt x="351" y="1"/>
                    <a:pt x="211" y="11"/>
                    <a:pt x="62" y="35"/>
                  </a:cubicBezTo>
                  <a:cubicBezTo>
                    <a:pt x="38" y="430"/>
                    <a:pt x="19" y="806"/>
                    <a:pt x="0" y="1165"/>
                  </a:cubicBezTo>
                  <a:cubicBezTo>
                    <a:pt x="207" y="1126"/>
                    <a:pt x="454" y="1096"/>
                    <a:pt x="719" y="1096"/>
                  </a:cubicBezTo>
                  <a:cubicBezTo>
                    <a:pt x="1004" y="1096"/>
                    <a:pt x="1309" y="1131"/>
                    <a:pt x="1609" y="1227"/>
                  </a:cubicBezTo>
                  <a:cubicBezTo>
                    <a:pt x="1621" y="927"/>
                    <a:pt x="1637" y="625"/>
                    <a:pt x="1654" y="319"/>
                  </a:cubicBezTo>
                  <a:cubicBezTo>
                    <a:pt x="1374" y="150"/>
                    <a:pt x="984" y="1"/>
                    <a:pt x="484" y="1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4"/>
            <p:cNvSpPr/>
            <p:nvPr/>
          </p:nvSpPr>
          <p:spPr>
            <a:xfrm>
              <a:off x="1909275" y="3969200"/>
              <a:ext cx="41600" cy="30500"/>
            </a:xfrm>
            <a:custGeom>
              <a:avLst/>
              <a:gdLst/>
              <a:ahLst/>
              <a:cxnLst/>
              <a:rect l="l" t="t" r="r" b="b"/>
              <a:pathLst>
                <a:path w="1664" h="1220" extrusionOk="0">
                  <a:moveTo>
                    <a:pt x="499" y="0"/>
                  </a:moveTo>
                  <a:cubicBezTo>
                    <a:pt x="368" y="0"/>
                    <a:pt x="230" y="10"/>
                    <a:pt x="84" y="33"/>
                  </a:cubicBezTo>
                  <a:cubicBezTo>
                    <a:pt x="54" y="417"/>
                    <a:pt x="26" y="796"/>
                    <a:pt x="1" y="1166"/>
                  </a:cubicBezTo>
                  <a:cubicBezTo>
                    <a:pt x="210" y="1127"/>
                    <a:pt x="460" y="1096"/>
                    <a:pt x="730" y="1096"/>
                  </a:cubicBezTo>
                  <a:cubicBezTo>
                    <a:pt x="1008" y="1096"/>
                    <a:pt x="1307" y="1129"/>
                    <a:pt x="1601" y="1219"/>
                  </a:cubicBezTo>
                  <a:cubicBezTo>
                    <a:pt x="1620" y="919"/>
                    <a:pt x="1642" y="618"/>
                    <a:pt x="1664" y="315"/>
                  </a:cubicBezTo>
                  <a:cubicBezTo>
                    <a:pt x="1384" y="147"/>
                    <a:pt x="997" y="0"/>
                    <a:pt x="499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4"/>
            <p:cNvSpPr/>
            <p:nvPr/>
          </p:nvSpPr>
          <p:spPr>
            <a:xfrm>
              <a:off x="1915375" y="3893775"/>
              <a:ext cx="41725" cy="34075"/>
            </a:xfrm>
            <a:custGeom>
              <a:avLst/>
              <a:gdLst/>
              <a:ahLst/>
              <a:cxnLst/>
              <a:rect l="l" t="t" r="r" b="b"/>
              <a:pathLst>
                <a:path w="1669" h="1363" extrusionOk="0">
                  <a:moveTo>
                    <a:pt x="264" y="0"/>
                  </a:moveTo>
                  <a:cubicBezTo>
                    <a:pt x="214" y="0"/>
                    <a:pt x="161" y="2"/>
                    <a:pt x="108" y="5"/>
                  </a:cubicBezTo>
                  <a:cubicBezTo>
                    <a:pt x="73" y="344"/>
                    <a:pt x="39" y="691"/>
                    <a:pt x="6" y="1051"/>
                  </a:cubicBezTo>
                  <a:cubicBezTo>
                    <a:pt x="4" y="1075"/>
                    <a:pt x="3" y="1097"/>
                    <a:pt x="0" y="1120"/>
                  </a:cubicBezTo>
                  <a:cubicBezTo>
                    <a:pt x="91" y="1113"/>
                    <a:pt x="189" y="1109"/>
                    <a:pt x="292" y="1109"/>
                  </a:cubicBezTo>
                  <a:cubicBezTo>
                    <a:pt x="684" y="1109"/>
                    <a:pt x="1146" y="1167"/>
                    <a:pt x="1582" y="1363"/>
                  </a:cubicBezTo>
                  <a:cubicBezTo>
                    <a:pt x="1610" y="1058"/>
                    <a:pt x="1638" y="753"/>
                    <a:pt x="1669" y="449"/>
                  </a:cubicBezTo>
                  <a:cubicBezTo>
                    <a:pt x="1359" y="219"/>
                    <a:pt x="898" y="0"/>
                    <a:pt x="264" y="0"/>
                  </a:cubicBezTo>
                  <a:close/>
                </a:path>
              </a:pathLst>
            </a:custGeom>
            <a:solidFill>
              <a:srgbClr val="C91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64"/>
            <p:cNvSpPr/>
            <p:nvPr/>
          </p:nvSpPr>
          <p:spPr>
            <a:xfrm>
              <a:off x="1556275" y="4149250"/>
              <a:ext cx="1154475" cy="85725"/>
            </a:xfrm>
            <a:custGeom>
              <a:avLst/>
              <a:gdLst/>
              <a:ahLst/>
              <a:cxnLst/>
              <a:rect l="l" t="t" r="r" b="b"/>
              <a:pathLst>
                <a:path w="46179" h="3429" extrusionOk="0">
                  <a:moveTo>
                    <a:pt x="3868" y="0"/>
                  </a:moveTo>
                  <a:cubicBezTo>
                    <a:pt x="2535" y="0"/>
                    <a:pt x="678" y="131"/>
                    <a:pt x="391" y="1114"/>
                  </a:cubicBezTo>
                  <a:cubicBezTo>
                    <a:pt x="0" y="2454"/>
                    <a:pt x="1486" y="3428"/>
                    <a:pt x="4117" y="3428"/>
                  </a:cubicBezTo>
                  <a:cubicBezTo>
                    <a:pt x="5479" y="3428"/>
                    <a:pt x="15320" y="3199"/>
                    <a:pt x="24566" y="3199"/>
                  </a:cubicBezTo>
                  <a:cubicBezTo>
                    <a:pt x="33177" y="3199"/>
                    <a:pt x="41247" y="3428"/>
                    <a:pt x="42202" y="3428"/>
                  </a:cubicBezTo>
                  <a:cubicBezTo>
                    <a:pt x="44181" y="3428"/>
                    <a:pt x="46179" y="18"/>
                    <a:pt x="40231" y="18"/>
                  </a:cubicBezTo>
                  <a:lnTo>
                    <a:pt x="5011" y="18"/>
                  </a:lnTo>
                  <a:cubicBezTo>
                    <a:pt x="4766" y="18"/>
                    <a:pt x="4351" y="0"/>
                    <a:pt x="3868" y="0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64"/>
            <p:cNvSpPr/>
            <p:nvPr/>
          </p:nvSpPr>
          <p:spPr>
            <a:xfrm>
              <a:off x="1565375" y="4149250"/>
              <a:ext cx="1094675" cy="71350"/>
            </a:xfrm>
            <a:custGeom>
              <a:avLst/>
              <a:gdLst/>
              <a:ahLst/>
              <a:cxnLst/>
              <a:rect l="l" t="t" r="r" b="b"/>
              <a:pathLst>
                <a:path w="43787" h="2854" extrusionOk="0">
                  <a:moveTo>
                    <a:pt x="3504" y="0"/>
                  </a:moveTo>
                  <a:cubicBezTo>
                    <a:pt x="2171" y="0"/>
                    <a:pt x="314" y="131"/>
                    <a:pt x="27" y="1114"/>
                  </a:cubicBezTo>
                  <a:cubicBezTo>
                    <a:pt x="14" y="1158"/>
                    <a:pt x="9" y="1201"/>
                    <a:pt x="0" y="1246"/>
                  </a:cubicBezTo>
                  <a:cubicBezTo>
                    <a:pt x="231" y="2208"/>
                    <a:pt x="1612" y="2853"/>
                    <a:pt x="3753" y="2853"/>
                  </a:cubicBezTo>
                  <a:cubicBezTo>
                    <a:pt x="5115" y="2853"/>
                    <a:pt x="14955" y="2624"/>
                    <a:pt x="24202" y="2624"/>
                  </a:cubicBezTo>
                  <a:cubicBezTo>
                    <a:pt x="32813" y="2624"/>
                    <a:pt x="40883" y="2853"/>
                    <a:pt x="41838" y="2853"/>
                  </a:cubicBezTo>
                  <a:cubicBezTo>
                    <a:pt x="42715" y="2853"/>
                    <a:pt x="43594" y="2184"/>
                    <a:pt x="43786" y="1438"/>
                  </a:cubicBezTo>
                  <a:cubicBezTo>
                    <a:pt x="43580" y="691"/>
                    <a:pt x="42508" y="18"/>
                    <a:pt x="39867" y="18"/>
                  </a:cubicBezTo>
                  <a:lnTo>
                    <a:pt x="4647" y="18"/>
                  </a:lnTo>
                  <a:cubicBezTo>
                    <a:pt x="4402" y="18"/>
                    <a:pt x="3987" y="0"/>
                    <a:pt x="3504" y="0"/>
                  </a:cubicBezTo>
                  <a:close/>
                </a:path>
              </a:pathLst>
            </a:custGeom>
            <a:solidFill>
              <a:srgbClr val="7F4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64"/>
            <p:cNvSpPr/>
            <p:nvPr/>
          </p:nvSpPr>
          <p:spPr>
            <a:xfrm>
              <a:off x="1595425" y="4106175"/>
              <a:ext cx="1053125" cy="96950"/>
            </a:xfrm>
            <a:custGeom>
              <a:avLst/>
              <a:gdLst/>
              <a:ahLst/>
              <a:cxnLst/>
              <a:rect l="l" t="t" r="r" b="b"/>
              <a:pathLst>
                <a:path w="42125" h="3878" extrusionOk="0">
                  <a:moveTo>
                    <a:pt x="6479" y="1"/>
                  </a:moveTo>
                  <a:cubicBezTo>
                    <a:pt x="5617" y="1"/>
                    <a:pt x="5091" y="794"/>
                    <a:pt x="3907" y="920"/>
                  </a:cubicBezTo>
                  <a:cubicBezTo>
                    <a:pt x="3826" y="928"/>
                    <a:pt x="3748" y="932"/>
                    <a:pt x="3673" y="932"/>
                  </a:cubicBezTo>
                  <a:cubicBezTo>
                    <a:pt x="2552" y="932"/>
                    <a:pt x="2160" y="29"/>
                    <a:pt x="1580" y="29"/>
                  </a:cubicBezTo>
                  <a:cubicBezTo>
                    <a:pt x="1486" y="29"/>
                    <a:pt x="1387" y="52"/>
                    <a:pt x="1280" y="107"/>
                  </a:cubicBezTo>
                  <a:cubicBezTo>
                    <a:pt x="463" y="522"/>
                    <a:pt x="0" y="2439"/>
                    <a:pt x="751" y="2969"/>
                  </a:cubicBezTo>
                  <a:cubicBezTo>
                    <a:pt x="1040" y="3174"/>
                    <a:pt x="1250" y="3235"/>
                    <a:pt x="1515" y="3235"/>
                  </a:cubicBezTo>
                  <a:cubicBezTo>
                    <a:pt x="1903" y="3235"/>
                    <a:pt x="2409" y="3105"/>
                    <a:pt x="3451" y="3105"/>
                  </a:cubicBezTo>
                  <a:cubicBezTo>
                    <a:pt x="3547" y="3105"/>
                    <a:pt x="3647" y="3106"/>
                    <a:pt x="3753" y="3109"/>
                  </a:cubicBezTo>
                  <a:cubicBezTo>
                    <a:pt x="5470" y="3148"/>
                    <a:pt x="5150" y="3643"/>
                    <a:pt x="6147" y="3643"/>
                  </a:cubicBezTo>
                  <a:cubicBezTo>
                    <a:pt x="6329" y="3643"/>
                    <a:pt x="6554" y="3627"/>
                    <a:pt x="6843" y="3588"/>
                  </a:cubicBezTo>
                  <a:cubicBezTo>
                    <a:pt x="8423" y="3379"/>
                    <a:pt x="8422" y="2969"/>
                    <a:pt x="9502" y="2969"/>
                  </a:cubicBezTo>
                  <a:cubicBezTo>
                    <a:pt x="9705" y="2969"/>
                    <a:pt x="9946" y="2983"/>
                    <a:pt x="10242" y="3016"/>
                  </a:cubicBezTo>
                  <a:cubicBezTo>
                    <a:pt x="11564" y="3162"/>
                    <a:pt x="13903" y="3389"/>
                    <a:pt x="15834" y="3389"/>
                  </a:cubicBezTo>
                  <a:cubicBezTo>
                    <a:pt x="16645" y="3389"/>
                    <a:pt x="17385" y="3349"/>
                    <a:pt x="17946" y="3246"/>
                  </a:cubicBezTo>
                  <a:cubicBezTo>
                    <a:pt x="18647" y="3119"/>
                    <a:pt x="19182" y="3065"/>
                    <a:pt x="19709" y="3065"/>
                  </a:cubicBezTo>
                  <a:cubicBezTo>
                    <a:pt x="20608" y="3065"/>
                    <a:pt x="21482" y="3221"/>
                    <a:pt x="23112" y="3428"/>
                  </a:cubicBezTo>
                  <a:cubicBezTo>
                    <a:pt x="23510" y="3478"/>
                    <a:pt x="23865" y="3499"/>
                    <a:pt x="24193" y="3499"/>
                  </a:cubicBezTo>
                  <a:cubicBezTo>
                    <a:pt x="25708" y="3499"/>
                    <a:pt x="26632" y="3056"/>
                    <a:pt x="28425" y="3056"/>
                  </a:cubicBezTo>
                  <a:cubicBezTo>
                    <a:pt x="28761" y="3056"/>
                    <a:pt x="29128" y="3072"/>
                    <a:pt x="29535" y="3109"/>
                  </a:cubicBezTo>
                  <a:cubicBezTo>
                    <a:pt x="30060" y="3156"/>
                    <a:pt x="30528" y="3174"/>
                    <a:pt x="30959" y="3174"/>
                  </a:cubicBezTo>
                  <a:cubicBezTo>
                    <a:pt x="32096" y="3174"/>
                    <a:pt x="32963" y="3053"/>
                    <a:pt x="33872" y="3053"/>
                  </a:cubicBezTo>
                  <a:cubicBezTo>
                    <a:pt x="34614" y="3053"/>
                    <a:pt x="35385" y="3134"/>
                    <a:pt x="36355" y="3428"/>
                  </a:cubicBezTo>
                  <a:cubicBezTo>
                    <a:pt x="37464" y="3764"/>
                    <a:pt x="37989" y="3877"/>
                    <a:pt x="38320" y="3877"/>
                  </a:cubicBezTo>
                  <a:cubicBezTo>
                    <a:pt x="38766" y="3877"/>
                    <a:pt x="38859" y="3671"/>
                    <a:pt x="39556" y="3525"/>
                  </a:cubicBezTo>
                  <a:cubicBezTo>
                    <a:pt x="39734" y="3487"/>
                    <a:pt x="39892" y="3472"/>
                    <a:pt x="40034" y="3472"/>
                  </a:cubicBezTo>
                  <a:cubicBezTo>
                    <a:pt x="40568" y="3472"/>
                    <a:pt x="40869" y="3683"/>
                    <a:pt x="41140" y="3683"/>
                  </a:cubicBezTo>
                  <a:cubicBezTo>
                    <a:pt x="41288" y="3683"/>
                    <a:pt x="41426" y="3621"/>
                    <a:pt x="41588" y="3428"/>
                  </a:cubicBezTo>
                  <a:cubicBezTo>
                    <a:pt x="42125" y="2787"/>
                    <a:pt x="40350" y="1191"/>
                    <a:pt x="40350" y="1191"/>
                  </a:cubicBezTo>
                  <a:cubicBezTo>
                    <a:pt x="40350" y="1191"/>
                    <a:pt x="40127" y="919"/>
                    <a:pt x="39512" y="919"/>
                  </a:cubicBezTo>
                  <a:cubicBezTo>
                    <a:pt x="39308" y="919"/>
                    <a:pt x="39059" y="949"/>
                    <a:pt x="38762" y="1029"/>
                  </a:cubicBezTo>
                  <a:cubicBezTo>
                    <a:pt x="37763" y="1300"/>
                    <a:pt x="28993" y="1782"/>
                    <a:pt x="23861" y="1782"/>
                  </a:cubicBezTo>
                  <a:cubicBezTo>
                    <a:pt x="22865" y="1782"/>
                    <a:pt x="22006" y="1764"/>
                    <a:pt x="21367" y="1722"/>
                  </a:cubicBezTo>
                  <a:cubicBezTo>
                    <a:pt x="17439" y="1468"/>
                    <a:pt x="8675" y="868"/>
                    <a:pt x="7262" y="198"/>
                  </a:cubicBezTo>
                  <a:cubicBezTo>
                    <a:pt x="6964" y="57"/>
                    <a:pt x="6710" y="1"/>
                    <a:pt x="6479" y="1"/>
                  </a:cubicBezTo>
                  <a:close/>
                </a:path>
              </a:pathLst>
            </a:custGeom>
            <a:solidFill>
              <a:srgbClr val="7A4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4"/>
            <p:cNvSpPr/>
            <p:nvPr/>
          </p:nvSpPr>
          <p:spPr>
            <a:xfrm>
              <a:off x="1595425" y="4099250"/>
              <a:ext cx="1053125" cy="96950"/>
            </a:xfrm>
            <a:custGeom>
              <a:avLst/>
              <a:gdLst/>
              <a:ahLst/>
              <a:cxnLst/>
              <a:rect l="l" t="t" r="r" b="b"/>
              <a:pathLst>
                <a:path w="42125" h="3878" extrusionOk="0">
                  <a:moveTo>
                    <a:pt x="6479" y="1"/>
                  </a:moveTo>
                  <a:cubicBezTo>
                    <a:pt x="5617" y="1"/>
                    <a:pt x="5091" y="794"/>
                    <a:pt x="3907" y="920"/>
                  </a:cubicBezTo>
                  <a:cubicBezTo>
                    <a:pt x="3826" y="928"/>
                    <a:pt x="3748" y="932"/>
                    <a:pt x="3673" y="932"/>
                  </a:cubicBezTo>
                  <a:cubicBezTo>
                    <a:pt x="2552" y="932"/>
                    <a:pt x="2160" y="29"/>
                    <a:pt x="1580" y="29"/>
                  </a:cubicBezTo>
                  <a:cubicBezTo>
                    <a:pt x="1486" y="29"/>
                    <a:pt x="1387" y="52"/>
                    <a:pt x="1280" y="107"/>
                  </a:cubicBezTo>
                  <a:cubicBezTo>
                    <a:pt x="463" y="523"/>
                    <a:pt x="0" y="2439"/>
                    <a:pt x="751" y="2971"/>
                  </a:cubicBezTo>
                  <a:cubicBezTo>
                    <a:pt x="1039" y="3175"/>
                    <a:pt x="1249" y="3235"/>
                    <a:pt x="1514" y="3235"/>
                  </a:cubicBezTo>
                  <a:cubicBezTo>
                    <a:pt x="1902" y="3235"/>
                    <a:pt x="2408" y="3105"/>
                    <a:pt x="3451" y="3105"/>
                  </a:cubicBezTo>
                  <a:cubicBezTo>
                    <a:pt x="3547" y="3105"/>
                    <a:pt x="3647" y="3106"/>
                    <a:pt x="3753" y="3109"/>
                  </a:cubicBezTo>
                  <a:cubicBezTo>
                    <a:pt x="5472" y="3148"/>
                    <a:pt x="5149" y="3644"/>
                    <a:pt x="6150" y="3644"/>
                  </a:cubicBezTo>
                  <a:cubicBezTo>
                    <a:pt x="6331" y="3644"/>
                    <a:pt x="6555" y="3628"/>
                    <a:pt x="6843" y="3590"/>
                  </a:cubicBezTo>
                  <a:cubicBezTo>
                    <a:pt x="8423" y="3379"/>
                    <a:pt x="8422" y="2970"/>
                    <a:pt x="9501" y="2970"/>
                  </a:cubicBezTo>
                  <a:cubicBezTo>
                    <a:pt x="9704" y="2970"/>
                    <a:pt x="9945" y="2984"/>
                    <a:pt x="10242" y="3017"/>
                  </a:cubicBezTo>
                  <a:cubicBezTo>
                    <a:pt x="11565" y="3163"/>
                    <a:pt x="13907" y="3390"/>
                    <a:pt x="15840" y="3390"/>
                  </a:cubicBezTo>
                  <a:cubicBezTo>
                    <a:pt x="16649" y="3390"/>
                    <a:pt x="17386" y="3350"/>
                    <a:pt x="17946" y="3248"/>
                  </a:cubicBezTo>
                  <a:cubicBezTo>
                    <a:pt x="18648" y="3119"/>
                    <a:pt x="19184" y="3066"/>
                    <a:pt x="19712" y="3066"/>
                  </a:cubicBezTo>
                  <a:cubicBezTo>
                    <a:pt x="20610" y="3066"/>
                    <a:pt x="21484" y="3221"/>
                    <a:pt x="23112" y="3428"/>
                  </a:cubicBezTo>
                  <a:cubicBezTo>
                    <a:pt x="23510" y="3478"/>
                    <a:pt x="23865" y="3499"/>
                    <a:pt x="24193" y="3499"/>
                  </a:cubicBezTo>
                  <a:cubicBezTo>
                    <a:pt x="25708" y="3499"/>
                    <a:pt x="26632" y="3056"/>
                    <a:pt x="28425" y="3056"/>
                  </a:cubicBezTo>
                  <a:cubicBezTo>
                    <a:pt x="28761" y="3056"/>
                    <a:pt x="29128" y="3072"/>
                    <a:pt x="29535" y="3109"/>
                  </a:cubicBezTo>
                  <a:cubicBezTo>
                    <a:pt x="30060" y="3156"/>
                    <a:pt x="30528" y="3174"/>
                    <a:pt x="30959" y="3174"/>
                  </a:cubicBezTo>
                  <a:cubicBezTo>
                    <a:pt x="32096" y="3174"/>
                    <a:pt x="32963" y="3053"/>
                    <a:pt x="33872" y="3053"/>
                  </a:cubicBezTo>
                  <a:cubicBezTo>
                    <a:pt x="34614" y="3053"/>
                    <a:pt x="35385" y="3134"/>
                    <a:pt x="36355" y="3428"/>
                  </a:cubicBezTo>
                  <a:cubicBezTo>
                    <a:pt x="37464" y="3764"/>
                    <a:pt x="37989" y="3878"/>
                    <a:pt x="38320" y="3878"/>
                  </a:cubicBezTo>
                  <a:cubicBezTo>
                    <a:pt x="38766" y="3878"/>
                    <a:pt x="38859" y="3671"/>
                    <a:pt x="39556" y="3525"/>
                  </a:cubicBezTo>
                  <a:cubicBezTo>
                    <a:pt x="39733" y="3488"/>
                    <a:pt x="39891" y="3473"/>
                    <a:pt x="40032" y="3473"/>
                  </a:cubicBezTo>
                  <a:cubicBezTo>
                    <a:pt x="40567" y="3473"/>
                    <a:pt x="40869" y="3683"/>
                    <a:pt x="41140" y="3683"/>
                  </a:cubicBezTo>
                  <a:cubicBezTo>
                    <a:pt x="41287" y="3683"/>
                    <a:pt x="41426" y="3621"/>
                    <a:pt x="41588" y="3428"/>
                  </a:cubicBezTo>
                  <a:cubicBezTo>
                    <a:pt x="42125" y="2787"/>
                    <a:pt x="40350" y="1192"/>
                    <a:pt x="40350" y="1192"/>
                  </a:cubicBezTo>
                  <a:cubicBezTo>
                    <a:pt x="40350" y="1192"/>
                    <a:pt x="40127" y="920"/>
                    <a:pt x="39513" y="920"/>
                  </a:cubicBezTo>
                  <a:cubicBezTo>
                    <a:pt x="39308" y="920"/>
                    <a:pt x="39060" y="950"/>
                    <a:pt x="38762" y="1031"/>
                  </a:cubicBezTo>
                  <a:cubicBezTo>
                    <a:pt x="37764" y="1302"/>
                    <a:pt x="28999" y="1782"/>
                    <a:pt x="23866" y="1782"/>
                  </a:cubicBezTo>
                  <a:cubicBezTo>
                    <a:pt x="22868" y="1782"/>
                    <a:pt x="22007" y="1764"/>
                    <a:pt x="21367" y="1722"/>
                  </a:cubicBezTo>
                  <a:cubicBezTo>
                    <a:pt x="17439" y="1469"/>
                    <a:pt x="8675" y="869"/>
                    <a:pt x="7262" y="199"/>
                  </a:cubicBezTo>
                  <a:cubicBezTo>
                    <a:pt x="6964" y="57"/>
                    <a:pt x="6710" y="1"/>
                    <a:pt x="6479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64"/>
            <p:cNvSpPr/>
            <p:nvPr/>
          </p:nvSpPr>
          <p:spPr>
            <a:xfrm>
              <a:off x="1604925" y="4099250"/>
              <a:ext cx="1032125" cy="88575"/>
            </a:xfrm>
            <a:custGeom>
              <a:avLst/>
              <a:gdLst/>
              <a:ahLst/>
              <a:cxnLst/>
              <a:rect l="l" t="t" r="r" b="b"/>
              <a:pathLst>
                <a:path w="41285" h="3543" extrusionOk="0">
                  <a:moveTo>
                    <a:pt x="6099" y="1"/>
                  </a:moveTo>
                  <a:cubicBezTo>
                    <a:pt x="5236" y="1"/>
                    <a:pt x="4711" y="794"/>
                    <a:pt x="3527" y="918"/>
                  </a:cubicBezTo>
                  <a:cubicBezTo>
                    <a:pt x="3446" y="927"/>
                    <a:pt x="3368" y="931"/>
                    <a:pt x="3293" y="931"/>
                  </a:cubicBezTo>
                  <a:cubicBezTo>
                    <a:pt x="2172" y="931"/>
                    <a:pt x="1780" y="28"/>
                    <a:pt x="1199" y="28"/>
                  </a:cubicBezTo>
                  <a:cubicBezTo>
                    <a:pt x="1105" y="28"/>
                    <a:pt x="1007" y="51"/>
                    <a:pt x="900" y="106"/>
                  </a:cubicBezTo>
                  <a:cubicBezTo>
                    <a:pt x="411" y="356"/>
                    <a:pt x="51" y="1143"/>
                    <a:pt x="0" y="1849"/>
                  </a:cubicBezTo>
                  <a:cubicBezTo>
                    <a:pt x="28" y="2185"/>
                    <a:pt x="143" y="2475"/>
                    <a:pt x="370" y="2635"/>
                  </a:cubicBezTo>
                  <a:cubicBezTo>
                    <a:pt x="659" y="2840"/>
                    <a:pt x="869" y="2900"/>
                    <a:pt x="1135" y="2900"/>
                  </a:cubicBezTo>
                  <a:cubicBezTo>
                    <a:pt x="1523" y="2900"/>
                    <a:pt x="2029" y="2771"/>
                    <a:pt x="3071" y="2771"/>
                  </a:cubicBezTo>
                  <a:cubicBezTo>
                    <a:pt x="3167" y="2771"/>
                    <a:pt x="3267" y="2772"/>
                    <a:pt x="3373" y="2774"/>
                  </a:cubicBezTo>
                  <a:cubicBezTo>
                    <a:pt x="5090" y="2813"/>
                    <a:pt x="4770" y="3308"/>
                    <a:pt x="5767" y="3308"/>
                  </a:cubicBezTo>
                  <a:cubicBezTo>
                    <a:pt x="5949" y="3308"/>
                    <a:pt x="6174" y="3292"/>
                    <a:pt x="6463" y="3253"/>
                  </a:cubicBezTo>
                  <a:cubicBezTo>
                    <a:pt x="8043" y="3044"/>
                    <a:pt x="8042" y="2634"/>
                    <a:pt x="9122" y="2634"/>
                  </a:cubicBezTo>
                  <a:cubicBezTo>
                    <a:pt x="9325" y="2634"/>
                    <a:pt x="9566" y="2648"/>
                    <a:pt x="9862" y="2681"/>
                  </a:cubicBezTo>
                  <a:cubicBezTo>
                    <a:pt x="11183" y="2828"/>
                    <a:pt x="13522" y="3055"/>
                    <a:pt x="15454" y="3055"/>
                  </a:cubicBezTo>
                  <a:cubicBezTo>
                    <a:pt x="16265" y="3055"/>
                    <a:pt x="17005" y="3015"/>
                    <a:pt x="17566" y="2912"/>
                  </a:cubicBezTo>
                  <a:cubicBezTo>
                    <a:pt x="18268" y="2784"/>
                    <a:pt x="18804" y="2730"/>
                    <a:pt x="19331" y="2730"/>
                  </a:cubicBezTo>
                  <a:cubicBezTo>
                    <a:pt x="20230" y="2730"/>
                    <a:pt x="21104" y="2886"/>
                    <a:pt x="22732" y="3093"/>
                  </a:cubicBezTo>
                  <a:cubicBezTo>
                    <a:pt x="23130" y="3144"/>
                    <a:pt x="23485" y="3164"/>
                    <a:pt x="23813" y="3164"/>
                  </a:cubicBezTo>
                  <a:cubicBezTo>
                    <a:pt x="25329" y="3164"/>
                    <a:pt x="26252" y="2722"/>
                    <a:pt x="28045" y="2722"/>
                  </a:cubicBezTo>
                  <a:cubicBezTo>
                    <a:pt x="28381" y="2722"/>
                    <a:pt x="28748" y="2737"/>
                    <a:pt x="29155" y="2774"/>
                  </a:cubicBezTo>
                  <a:cubicBezTo>
                    <a:pt x="29679" y="2822"/>
                    <a:pt x="30148" y="2839"/>
                    <a:pt x="30578" y="2839"/>
                  </a:cubicBezTo>
                  <a:cubicBezTo>
                    <a:pt x="31716" y="2839"/>
                    <a:pt x="32583" y="2718"/>
                    <a:pt x="33491" y="2718"/>
                  </a:cubicBezTo>
                  <a:cubicBezTo>
                    <a:pt x="34234" y="2718"/>
                    <a:pt x="35005" y="2799"/>
                    <a:pt x="35975" y="3093"/>
                  </a:cubicBezTo>
                  <a:cubicBezTo>
                    <a:pt x="37084" y="3429"/>
                    <a:pt x="37609" y="3543"/>
                    <a:pt x="37940" y="3543"/>
                  </a:cubicBezTo>
                  <a:cubicBezTo>
                    <a:pt x="38386" y="3543"/>
                    <a:pt x="38479" y="3336"/>
                    <a:pt x="39176" y="3190"/>
                  </a:cubicBezTo>
                  <a:cubicBezTo>
                    <a:pt x="39354" y="3153"/>
                    <a:pt x="39511" y="3138"/>
                    <a:pt x="39653" y="3138"/>
                  </a:cubicBezTo>
                  <a:cubicBezTo>
                    <a:pt x="40187" y="3138"/>
                    <a:pt x="40488" y="3349"/>
                    <a:pt x="40759" y="3349"/>
                  </a:cubicBezTo>
                  <a:cubicBezTo>
                    <a:pt x="40907" y="3349"/>
                    <a:pt x="41045" y="3287"/>
                    <a:pt x="41208" y="3093"/>
                  </a:cubicBezTo>
                  <a:cubicBezTo>
                    <a:pt x="41241" y="3051"/>
                    <a:pt x="41268" y="3002"/>
                    <a:pt x="41285" y="2950"/>
                  </a:cubicBezTo>
                  <a:cubicBezTo>
                    <a:pt x="41108" y="2213"/>
                    <a:pt x="39970" y="1191"/>
                    <a:pt x="39970" y="1191"/>
                  </a:cubicBezTo>
                  <a:cubicBezTo>
                    <a:pt x="39970" y="1191"/>
                    <a:pt x="39747" y="918"/>
                    <a:pt x="39132" y="918"/>
                  </a:cubicBezTo>
                  <a:cubicBezTo>
                    <a:pt x="38928" y="918"/>
                    <a:pt x="38679" y="949"/>
                    <a:pt x="38382" y="1029"/>
                  </a:cubicBezTo>
                  <a:cubicBezTo>
                    <a:pt x="37383" y="1300"/>
                    <a:pt x="28605" y="1782"/>
                    <a:pt x="23473" y="1782"/>
                  </a:cubicBezTo>
                  <a:cubicBezTo>
                    <a:pt x="22480" y="1782"/>
                    <a:pt x="21624" y="1764"/>
                    <a:pt x="20987" y="1722"/>
                  </a:cubicBezTo>
                  <a:cubicBezTo>
                    <a:pt x="17057" y="1468"/>
                    <a:pt x="8295" y="868"/>
                    <a:pt x="6882" y="199"/>
                  </a:cubicBezTo>
                  <a:cubicBezTo>
                    <a:pt x="6584" y="57"/>
                    <a:pt x="6329" y="1"/>
                    <a:pt x="609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64"/>
            <p:cNvSpPr/>
            <p:nvPr/>
          </p:nvSpPr>
          <p:spPr>
            <a:xfrm>
              <a:off x="1607275" y="3108625"/>
              <a:ext cx="1037050" cy="392950"/>
            </a:xfrm>
            <a:custGeom>
              <a:avLst/>
              <a:gdLst/>
              <a:ahLst/>
              <a:cxnLst/>
              <a:rect l="l" t="t" r="r" b="b"/>
              <a:pathLst>
                <a:path w="41482" h="15718" extrusionOk="0">
                  <a:moveTo>
                    <a:pt x="20827" y="0"/>
                  </a:moveTo>
                  <a:cubicBezTo>
                    <a:pt x="20396" y="0"/>
                    <a:pt x="19890" y="97"/>
                    <a:pt x="19210" y="318"/>
                  </a:cubicBezTo>
                  <a:cubicBezTo>
                    <a:pt x="16841" y="1087"/>
                    <a:pt x="12376" y="4013"/>
                    <a:pt x="11454" y="5059"/>
                  </a:cubicBezTo>
                  <a:cubicBezTo>
                    <a:pt x="10530" y="6106"/>
                    <a:pt x="3657" y="10286"/>
                    <a:pt x="2063" y="12077"/>
                  </a:cubicBezTo>
                  <a:cubicBezTo>
                    <a:pt x="1471" y="12742"/>
                    <a:pt x="0" y="14886"/>
                    <a:pt x="647" y="15346"/>
                  </a:cubicBezTo>
                  <a:cubicBezTo>
                    <a:pt x="773" y="15436"/>
                    <a:pt x="955" y="15475"/>
                    <a:pt x="1169" y="15475"/>
                  </a:cubicBezTo>
                  <a:cubicBezTo>
                    <a:pt x="2053" y="15475"/>
                    <a:pt x="3501" y="14797"/>
                    <a:pt x="3972" y="14134"/>
                  </a:cubicBezTo>
                  <a:cubicBezTo>
                    <a:pt x="4534" y="13341"/>
                    <a:pt x="5864" y="11103"/>
                    <a:pt x="6979" y="11103"/>
                  </a:cubicBezTo>
                  <a:cubicBezTo>
                    <a:pt x="7024" y="11103"/>
                    <a:pt x="7068" y="11107"/>
                    <a:pt x="7113" y="11114"/>
                  </a:cubicBezTo>
                  <a:cubicBezTo>
                    <a:pt x="7259" y="11139"/>
                    <a:pt x="7402" y="11151"/>
                    <a:pt x="7541" y="11151"/>
                  </a:cubicBezTo>
                  <a:cubicBezTo>
                    <a:pt x="8483" y="11151"/>
                    <a:pt x="9246" y="10604"/>
                    <a:pt x="9729" y="9842"/>
                  </a:cubicBezTo>
                  <a:cubicBezTo>
                    <a:pt x="10283" y="8969"/>
                    <a:pt x="11884" y="6568"/>
                    <a:pt x="13423" y="6322"/>
                  </a:cubicBezTo>
                  <a:cubicBezTo>
                    <a:pt x="14963" y="6074"/>
                    <a:pt x="16765" y="5520"/>
                    <a:pt x="17343" y="4720"/>
                  </a:cubicBezTo>
                  <a:cubicBezTo>
                    <a:pt x="17861" y="4001"/>
                    <a:pt x="18932" y="2439"/>
                    <a:pt x="20259" y="2439"/>
                  </a:cubicBezTo>
                  <a:cubicBezTo>
                    <a:pt x="20410" y="2439"/>
                    <a:pt x="20564" y="2459"/>
                    <a:pt x="20721" y="2503"/>
                  </a:cubicBezTo>
                  <a:cubicBezTo>
                    <a:pt x="22261" y="2935"/>
                    <a:pt x="22248" y="3950"/>
                    <a:pt x="23224" y="4258"/>
                  </a:cubicBezTo>
                  <a:cubicBezTo>
                    <a:pt x="24199" y="4566"/>
                    <a:pt x="24596" y="4350"/>
                    <a:pt x="25844" y="5983"/>
                  </a:cubicBezTo>
                  <a:cubicBezTo>
                    <a:pt x="27094" y="7614"/>
                    <a:pt x="29434" y="7959"/>
                    <a:pt x="31066" y="8956"/>
                  </a:cubicBezTo>
                  <a:cubicBezTo>
                    <a:pt x="32697" y="9953"/>
                    <a:pt x="33837" y="11429"/>
                    <a:pt x="34914" y="12616"/>
                  </a:cubicBezTo>
                  <a:cubicBezTo>
                    <a:pt x="35992" y="13802"/>
                    <a:pt x="37038" y="13909"/>
                    <a:pt x="38208" y="14133"/>
                  </a:cubicBezTo>
                  <a:cubicBezTo>
                    <a:pt x="39377" y="14356"/>
                    <a:pt x="39809" y="15649"/>
                    <a:pt x="40210" y="15711"/>
                  </a:cubicBezTo>
                  <a:cubicBezTo>
                    <a:pt x="40236" y="15715"/>
                    <a:pt x="40264" y="15718"/>
                    <a:pt x="40295" y="15718"/>
                  </a:cubicBezTo>
                  <a:cubicBezTo>
                    <a:pt x="40723" y="15718"/>
                    <a:pt x="41481" y="15287"/>
                    <a:pt x="40733" y="13812"/>
                  </a:cubicBezTo>
                  <a:cubicBezTo>
                    <a:pt x="39931" y="12232"/>
                    <a:pt x="34883" y="9461"/>
                    <a:pt x="32758" y="7737"/>
                  </a:cubicBezTo>
                  <a:cubicBezTo>
                    <a:pt x="30634" y="6012"/>
                    <a:pt x="26570" y="2443"/>
                    <a:pt x="24199" y="1364"/>
                  </a:cubicBezTo>
                  <a:cubicBezTo>
                    <a:pt x="22509" y="597"/>
                    <a:pt x="21897" y="0"/>
                    <a:pt x="20827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64"/>
            <p:cNvSpPr/>
            <p:nvPr/>
          </p:nvSpPr>
          <p:spPr>
            <a:xfrm>
              <a:off x="1620475" y="3108600"/>
              <a:ext cx="1012325" cy="379700"/>
            </a:xfrm>
            <a:custGeom>
              <a:avLst/>
              <a:gdLst/>
              <a:ahLst/>
              <a:cxnLst/>
              <a:rect l="l" t="t" r="r" b="b"/>
              <a:pathLst>
                <a:path w="40493" h="15188" extrusionOk="0">
                  <a:moveTo>
                    <a:pt x="20297" y="1"/>
                  </a:moveTo>
                  <a:cubicBezTo>
                    <a:pt x="19867" y="1"/>
                    <a:pt x="19361" y="97"/>
                    <a:pt x="18682" y="318"/>
                  </a:cubicBezTo>
                  <a:cubicBezTo>
                    <a:pt x="16313" y="1088"/>
                    <a:pt x="11849" y="4013"/>
                    <a:pt x="10926" y="5060"/>
                  </a:cubicBezTo>
                  <a:cubicBezTo>
                    <a:pt x="10002" y="6107"/>
                    <a:pt x="3129" y="10287"/>
                    <a:pt x="1535" y="12078"/>
                  </a:cubicBezTo>
                  <a:cubicBezTo>
                    <a:pt x="1103" y="12563"/>
                    <a:pt x="205" y="13836"/>
                    <a:pt x="1" y="14666"/>
                  </a:cubicBezTo>
                  <a:cubicBezTo>
                    <a:pt x="25" y="14725"/>
                    <a:pt x="65" y="14777"/>
                    <a:pt x="119" y="14815"/>
                  </a:cubicBezTo>
                  <a:cubicBezTo>
                    <a:pt x="245" y="14905"/>
                    <a:pt x="426" y="14945"/>
                    <a:pt x="640" y="14945"/>
                  </a:cubicBezTo>
                  <a:cubicBezTo>
                    <a:pt x="1524" y="14945"/>
                    <a:pt x="2973" y="14266"/>
                    <a:pt x="3444" y="13602"/>
                  </a:cubicBezTo>
                  <a:cubicBezTo>
                    <a:pt x="4006" y="12810"/>
                    <a:pt x="5336" y="10573"/>
                    <a:pt x="6451" y="10573"/>
                  </a:cubicBezTo>
                  <a:cubicBezTo>
                    <a:pt x="6496" y="10573"/>
                    <a:pt x="6540" y="10576"/>
                    <a:pt x="6585" y="10584"/>
                  </a:cubicBezTo>
                  <a:cubicBezTo>
                    <a:pt x="6731" y="10609"/>
                    <a:pt x="6874" y="10621"/>
                    <a:pt x="7013" y="10621"/>
                  </a:cubicBezTo>
                  <a:cubicBezTo>
                    <a:pt x="7955" y="10621"/>
                    <a:pt x="8718" y="10073"/>
                    <a:pt x="9201" y="9311"/>
                  </a:cubicBezTo>
                  <a:cubicBezTo>
                    <a:pt x="9755" y="8438"/>
                    <a:pt x="11356" y="6037"/>
                    <a:pt x="12895" y="5791"/>
                  </a:cubicBezTo>
                  <a:cubicBezTo>
                    <a:pt x="14435" y="5544"/>
                    <a:pt x="16237" y="4990"/>
                    <a:pt x="16815" y="4190"/>
                  </a:cubicBezTo>
                  <a:cubicBezTo>
                    <a:pt x="17332" y="3470"/>
                    <a:pt x="18404" y="1908"/>
                    <a:pt x="19730" y="1908"/>
                  </a:cubicBezTo>
                  <a:cubicBezTo>
                    <a:pt x="19881" y="1908"/>
                    <a:pt x="20036" y="1929"/>
                    <a:pt x="20193" y="1973"/>
                  </a:cubicBezTo>
                  <a:cubicBezTo>
                    <a:pt x="21733" y="2404"/>
                    <a:pt x="21720" y="3419"/>
                    <a:pt x="22696" y="3727"/>
                  </a:cubicBezTo>
                  <a:cubicBezTo>
                    <a:pt x="23671" y="4035"/>
                    <a:pt x="24068" y="3820"/>
                    <a:pt x="25316" y="5452"/>
                  </a:cubicBezTo>
                  <a:cubicBezTo>
                    <a:pt x="26566" y="7083"/>
                    <a:pt x="28906" y="7429"/>
                    <a:pt x="30538" y="8426"/>
                  </a:cubicBezTo>
                  <a:cubicBezTo>
                    <a:pt x="32170" y="9424"/>
                    <a:pt x="33309" y="10899"/>
                    <a:pt x="34386" y="12085"/>
                  </a:cubicBezTo>
                  <a:cubicBezTo>
                    <a:pt x="35464" y="13272"/>
                    <a:pt x="36511" y="13379"/>
                    <a:pt x="37681" y="13602"/>
                  </a:cubicBezTo>
                  <a:cubicBezTo>
                    <a:pt x="38851" y="13826"/>
                    <a:pt x="39282" y="15119"/>
                    <a:pt x="39682" y="15181"/>
                  </a:cubicBezTo>
                  <a:cubicBezTo>
                    <a:pt x="39708" y="15185"/>
                    <a:pt x="39736" y="15187"/>
                    <a:pt x="39766" y="15187"/>
                  </a:cubicBezTo>
                  <a:cubicBezTo>
                    <a:pt x="40020" y="15187"/>
                    <a:pt x="40388" y="15036"/>
                    <a:pt x="40493" y="14607"/>
                  </a:cubicBezTo>
                  <a:cubicBezTo>
                    <a:pt x="40451" y="14384"/>
                    <a:pt x="40362" y="14122"/>
                    <a:pt x="40205" y="13813"/>
                  </a:cubicBezTo>
                  <a:cubicBezTo>
                    <a:pt x="39405" y="12234"/>
                    <a:pt x="34355" y="9463"/>
                    <a:pt x="32230" y="7738"/>
                  </a:cubicBezTo>
                  <a:cubicBezTo>
                    <a:pt x="30106" y="6015"/>
                    <a:pt x="26042" y="2442"/>
                    <a:pt x="23671" y="1365"/>
                  </a:cubicBezTo>
                  <a:cubicBezTo>
                    <a:pt x="21980" y="597"/>
                    <a:pt x="21368" y="1"/>
                    <a:pt x="2029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64"/>
            <p:cNvSpPr/>
            <p:nvPr/>
          </p:nvSpPr>
          <p:spPr>
            <a:xfrm>
              <a:off x="1969900" y="3410575"/>
              <a:ext cx="17900" cy="13875"/>
            </a:xfrm>
            <a:custGeom>
              <a:avLst/>
              <a:gdLst/>
              <a:ahLst/>
              <a:cxnLst/>
              <a:rect l="l" t="t" r="r" b="b"/>
              <a:pathLst>
                <a:path w="716" h="555" extrusionOk="0">
                  <a:moveTo>
                    <a:pt x="358" y="1"/>
                  </a:moveTo>
                  <a:cubicBezTo>
                    <a:pt x="1" y="1"/>
                    <a:pt x="1" y="554"/>
                    <a:pt x="358" y="554"/>
                  </a:cubicBezTo>
                  <a:cubicBezTo>
                    <a:pt x="715" y="554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64"/>
            <p:cNvSpPr/>
            <p:nvPr/>
          </p:nvSpPr>
          <p:spPr>
            <a:xfrm>
              <a:off x="2221025" y="3447525"/>
              <a:ext cx="17900" cy="13900"/>
            </a:xfrm>
            <a:custGeom>
              <a:avLst/>
              <a:gdLst/>
              <a:ahLst/>
              <a:cxnLst/>
              <a:rect l="l" t="t" r="r" b="b"/>
              <a:pathLst>
                <a:path w="716" h="556" extrusionOk="0">
                  <a:moveTo>
                    <a:pt x="358" y="0"/>
                  </a:moveTo>
                  <a:cubicBezTo>
                    <a:pt x="2" y="0"/>
                    <a:pt x="1" y="555"/>
                    <a:pt x="358" y="555"/>
                  </a:cubicBezTo>
                  <a:cubicBezTo>
                    <a:pt x="715" y="555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64"/>
            <p:cNvSpPr/>
            <p:nvPr/>
          </p:nvSpPr>
          <p:spPr>
            <a:xfrm>
              <a:off x="2021300" y="3506425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0"/>
                  </a:moveTo>
                  <a:cubicBezTo>
                    <a:pt x="0" y="0"/>
                    <a:pt x="0" y="554"/>
                    <a:pt x="357" y="554"/>
                  </a:cubicBezTo>
                  <a:cubicBezTo>
                    <a:pt x="715" y="554"/>
                    <a:pt x="715" y="0"/>
                    <a:pt x="357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64"/>
            <p:cNvSpPr/>
            <p:nvPr/>
          </p:nvSpPr>
          <p:spPr>
            <a:xfrm>
              <a:off x="2210625" y="336500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8" y="0"/>
                  </a:moveTo>
                  <a:cubicBezTo>
                    <a:pt x="1" y="0"/>
                    <a:pt x="1" y="554"/>
                    <a:pt x="358" y="554"/>
                  </a:cubicBezTo>
                  <a:cubicBezTo>
                    <a:pt x="715" y="554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64"/>
            <p:cNvSpPr/>
            <p:nvPr/>
          </p:nvSpPr>
          <p:spPr>
            <a:xfrm>
              <a:off x="2401125" y="3507575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8" y="1"/>
                  </a:moveTo>
                  <a:cubicBezTo>
                    <a:pt x="2" y="1"/>
                    <a:pt x="1" y="555"/>
                    <a:pt x="358" y="555"/>
                  </a:cubicBezTo>
                  <a:cubicBezTo>
                    <a:pt x="715" y="555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64"/>
            <p:cNvSpPr/>
            <p:nvPr/>
          </p:nvSpPr>
          <p:spPr>
            <a:xfrm>
              <a:off x="2305875" y="3610325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8" y="0"/>
                  </a:moveTo>
                  <a:cubicBezTo>
                    <a:pt x="1" y="0"/>
                    <a:pt x="1" y="554"/>
                    <a:pt x="358" y="554"/>
                  </a:cubicBezTo>
                  <a:cubicBezTo>
                    <a:pt x="715" y="554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64"/>
            <p:cNvSpPr/>
            <p:nvPr/>
          </p:nvSpPr>
          <p:spPr>
            <a:xfrm>
              <a:off x="2228525" y="3534125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0"/>
                  </a:moveTo>
                  <a:cubicBezTo>
                    <a:pt x="0" y="0"/>
                    <a:pt x="0" y="554"/>
                    <a:pt x="357" y="554"/>
                  </a:cubicBezTo>
                  <a:cubicBezTo>
                    <a:pt x="715" y="554"/>
                    <a:pt x="715" y="0"/>
                    <a:pt x="357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64"/>
            <p:cNvSpPr/>
            <p:nvPr/>
          </p:nvSpPr>
          <p:spPr>
            <a:xfrm>
              <a:off x="1947375" y="358145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8" y="1"/>
                  </a:moveTo>
                  <a:cubicBezTo>
                    <a:pt x="2" y="1"/>
                    <a:pt x="1" y="555"/>
                    <a:pt x="358" y="555"/>
                  </a:cubicBezTo>
                  <a:cubicBezTo>
                    <a:pt x="715" y="555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64"/>
            <p:cNvSpPr/>
            <p:nvPr/>
          </p:nvSpPr>
          <p:spPr>
            <a:xfrm>
              <a:off x="1823275" y="3545675"/>
              <a:ext cx="17925" cy="13875"/>
            </a:xfrm>
            <a:custGeom>
              <a:avLst/>
              <a:gdLst/>
              <a:ahLst/>
              <a:cxnLst/>
              <a:rect l="l" t="t" r="r" b="b"/>
              <a:pathLst>
                <a:path w="717" h="555" extrusionOk="0">
                  <a:moveTo>
                    <a:pt x="358" y="1"/>
                  </a:moveTo>
                  <a:cubicBezTo>
                    <a:pt x="1" y="1"/>
                    <a:pt x="1" y="555"/>
                    <a:pt x="358" y="555"/>
                  </a:cubicBezTo>
                  <a:cubicBezTo>
                    <a:pt x="715" y="555"/>
                    <a:pt x="716" y="1"/>
                    <a:pt x="358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64"/>
            <p:cNvSpPr/>
            <p:nvPr/>
          </p:nvSpPr>
          <p:spPr>
            <a:xfrm>
              <a:off x="1700300" y="3579750"/>
              <a:ext cx="17925" cy="13850"/>
            </a:xfrm>
            <a:custGeom>
              <a:avLst/>
              <a:gdLst/>
              <a:ahLst/>
              <a:cxnLst/>
              <a:rect l="l" t="t" r="r" b="b"/>
              <a:pathLst>
                <a:path w="717" h="554" extrusionOk="0">
                  <a:moveTo>
                    <a:pt x="359" y="0"/>
                  </a:moveTo>
                  <a:cubicBezTo>
                    <a:pt x="2" y="0"/>
                    <a:pt x="1" y="554"/>
                    <a:pt x="359" y="554"/>
                  </a:cubicBezTo>
                  <a:cubicBezTo>
                    <a:pt x="716" y="554"/>
                    <a:pt x="716" y="0"/>
                    <a:pt x="359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64"/>
            <p:cNvSpPr/>
            <p:nvPr/>
          </p:nvSpPr>
          <p:spPr>
            <a:xfrm>
              <a:off x="2057650" y="3321700"/>
              <a:ext cx="17900" cy="13875"/>
            </a:xfrm>
            <a:custGeom>
              <a:avLst/>
              <a:gdLst/>
              <a:ahLst/>
              <a:cxnLst/>
              <a:rect l="l" t="t" r="r" b="b"/>
              <a:pathLst>
                <a:path w="716" h="555" extrusionOk="0">
                  <a:moveTo>
                    <a:pt x="357" y="0"/>
                  </a:moveTo>
                  <a:cubicBezTo>
                    <a:pt x="1" y="0"/>
                    <a:pt x="0" y="554"/>
                    <a:pt x="357" y="554"/>
                  </a:cubicBezTo>
                  <a:cubicBezTo>
                    <a:pt x="714" y="554"/>
                    <a:pt x="716" y="0"/>
                    <a:pt x="357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64"/>
            <p:cNvSpPr/>
            <p:nvPr/>
          </p:nvSpPr>
          <p:spPr>
            <a:xfrm>
              <a:off x="2133825" y="3291675"/>
              <a:ext cx="17925" cy="13875"/>
            </a:xfrm>
            <a:custGeom>
              <a:avLst/>
              <a:gdLst/>
              <a:ahLst/>
              <a:cxnLst/>
              <a:rect l="l" t="t" r="r" b="b"/>
              <a:pathLst>
                <a:path w="717" h="555" extrusionOk="0">
                  <a:moveTo>
                    <a:pt x="359" y="0"/>
                  </a:moveTo>
                  <a:cubicBezTo>
                    <a:pt x="2" y="0"/>
                    <a:pt x="1" y="554"/>
                    <a:pt x="359" y="554"/>
                  </a:cubicBezTo>
                  <a:cubicBezTo>
                    <a:pt x="717" y="554"/>
                    <a:pt x="717" y="0"/>
                    <a:pt x="359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64"/>
            <p:cNvSpPr/>
            <p:nvPr/>
          </p:nvSpPr>
          <p:spPr>
            <a:xfrm>
              <a:off x="2493775" y="3577600"/>
              <a:ext cx="15775" cy="13900"/>
            </a:xfrm>
            <a:custGeom>
              <a:avLst/>
              <a:gdLst/>
              <a:ahLst/>
              <a:cxnLst/>
              <a:rect l="l" t="t" r="r" b="b"/>
              <a:pathLst>
                <a:path w="631" h="556" extrusionOk="0">
                  <a:moveTo>
                    <a:pt x="284" y="0"/>
                  </a:moveTo>
                  <a:cubicBezTo>
                    <a:pt x="140" y="0"/>
                    <a:pt x="1" y="128"/>
                    <a:pt x="8" y="279"/>
                  </a:cubicBezTo>
                  <a:cubicBezTo>
                    <a:pt x="15" y="428"/>
                    <a:pt x="130" y="556"/>
                    <a:pt x="284" y="556"/>
                  </a:cubicBezTo>
                  <a:lnTo>
                    <a:pt x="346" y="556"/>
                  </a:lnTo>
                  <a:cubicBezTo>
                    <a:pt x="491" y="556"/>
                    <a:pt x="630" y="428"/>
                    <a:pt x="623" y="279"/>
                  </a:cubicBezTo>
                  <a:cubicBezTo>
                    <a:pt x="618" y="128"/>
                    <a:pt x="502" y="0"/>
                    <a:pt x="346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64"/>
            <p:cNvSpPr/>
            <p:nvPr/>
          </p:nvSpPr>
          <p:spPr>
            <a:xfrm>
              <a:off x="1649900" y="380545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8" y="1"/>
                  </a:moveTo>
                  <a:cubicBezTo>
                    <a:pt x="2" y="1"/>
                    <a:pt x="1" y="555"/>
                    <a:pt x="358" y="555"/>
                  </a:cubicBezTo>
                  <a:cubicBezTo>
                    <a:pt x="715" y="555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64"/>
            <p:cNvSpPr/>
            <p:nvPr/>
          </p:nvSpPr>
          <p:spPr>
            <a:xfrm>
              <a:off x="2515050" y="383160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1"/>
                  </a:moveTo>
                  <a:cubicBezTo>
                    <a:pt x="1" y="1"/>
                    <a:pt x="0" y="554"/>
                    <a:pt x="357" y="554"/>
                  </a:cubicBezTo>
                  <a:cubicBezTo>
                    <a:pt x="714" y="554"/>
                    <a:pt x="714" y="1"/>
                    <a:pt x="357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64"/>
            <p:cNvSpPr/>
            <p:nvPr/>
          </p:nvSpPr>
          <p:spPr>
            <a:xfrm>
              <a:off x="2561225" y="3765425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0"/>
                  </a:moveTo>
                  <a:cubicBezTo>
                    <a:pt x="2" y="0"/>
                    <a:pt x="0" y="554"/>
                    <a:pt x="357" y="554"/>
                  </a:cubicBezTo>
                  <a:cubicBezTo>
                    <a:pt x="715" y="554"/>
                    <a:pt x="715" y="0"/>
                    <a:pt x="357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64"/>
            <p:cNvSpPr/>
            <p:nvPr/>
          </p:nvSpPr>
          <p:spPr>
            <a:xfrm>
              <a:off x="1665300" y="3648425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0"/>
                  </a:moveTo>
                  <a:cubicBezTo>
                    <a:pt x="0" y="0"/>
                    <a:pt x="0" y="554"/>
                    <a:pt x="357" y="554"/>
                  </a:cubicBezTo>
                  <a:cubicBezTo>
                    <a:pt x="714" y="554"/>
                    <a:pt x="714" y="0"/>
                    <a:pt x="357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64"/>
            <p:cNvSpPr/>
            <p:nvPr/>
          </p:nvSpPr>
          <p:spPr>
            <a:xfrm>
              <a:off x="1871575" y="3843900"/>
              <a:ext cx="17875" cy="13875"/>
            </a:xfrm>
            <a:custGeom>
              <a:avLst/>
              <a:gdLst/>
              <a:ahLst/>
              <a:cxnLst/>
              <a:rect l="l" t="t" r="r" b="b"/>
              <a:pathLst>
                <a:path w="715" h="555" extrusionOk="0">
                  <a:moveTo>
                    <a:pt x="357" y="1"/>
                  </a:moveTo>
                  <a:cubicBezTo>
                    <a:pt x="2" y="1"/>
                    <a:pt x="0" y="555"/>
                    <a:pt x="357" y="555"/>
                  </a:cubicBezTo>
                  <a:cubicBezTo>
                    <a:pt x="715" y="555"/>
                    <a:pt x="715" y="1"/>
                    <a:pt x="357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64"/>
            <p:cNvSpPr/>
            <p:nvPr/>
          </p:nvSpPr>
          <p:spPr>
            <a:xfrm>
              <a:off x="2371875" y="3848550"/>
              <a:ext cx="17900" cy="13875"/>
            </a:xfrm>
            <a:custGeom>
              <a:avLst/>
              <a:gdLst/>
              <a:ahLst/>
              <a:cxnLst/>
              <a:rect l="l" t="t" r="r" b="b"/>
              <a:pathLst>
                <a:path w="716" h="555" extrusionOk="0">
                  <a:moveTo>
                    <a:pt x="358" y="0"/>
                  </a:moveTo>
                  <a:cubicBezTo>
                    <a:pt x="1" y="0"/>
                    <a:pt x="1" y="554"/>
                    <a:pt x="358" y="554"/>
                  </a:cubicBezTo>
                  <a:cubicBezTo>
                    <a:pt x="715" y="554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64"/>
            <p:cNvSpPr/>
            <p:nvPr/>
          </p:nvSpPr>
          <p:spPr>
            <a:xfrm>
              <a:off x="1897750" y="3423650"/>
              <a:ext cx="17875" cy="13900"/>
            </a:xfrm>
            <a:custGeom>
              <a:avLst/>
              <a:gdLst/>
              <a:ahLst/>
              <a:cxnLst/>
              <a:rect l="l" t="t" r="r" b="b"/>
              <a:pathLst>
                <a:path w="715" h="556" extrusionOk="0">
                  <a:moveTo>
                    <a:pt x="358" y="1"/>
                  </a:moveTo>
                  <a:cubicBezTo>
                    <a:pt x="1" y="1"/>
                    <a:pt x="1" y="556"/>
                    <a:pt x="358" y="556"/>
                  </a:cubicBezTo>
                  <a:cubicBezTo>
                    <a:pt x="715" y="556"/>
                    <a:pt x="715" y="1"/>
                    <a:pt x="358" y="1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64"/>
            <p:cNvSpPr/>
            <p:nvPr/>
          </p:nvSpPr>
          <p:spPr>
            <a:xfrm>
              <a:off x="2304150" y="3428300"/>
              <a:ext cx="17900" cy="13875"/>
            </a:xfrm>
            <a:custGeom>
              <a:avLst/>
              <a:gdLst/>
              <a:ahLst/>
              <a:cxnLst/>
              <a:rect l="l" t="t" r="r" b="b"/>
              <a:pathLst>
                <a:path w="716" h="555" extrusionOk="0">
                  <a:moveTo>
                    <a:pt x="358" y="0"/>
                  </a:moveTo>
                  <a:cubicBezTo>
                    <a:pt x="1" y="0"/>
                    <a:pt x="1" y="554"/>
                    <a:pt x="358" y="554"/>
                  </a:cubicBezTo>
                  <a:cubicBezTo>
                    <a:pt x="715" y="554"/>
                    <a:pt x="715" y="0"/>
                    <a:pt x="358" y="0"/>
                  </a:cubicBezTo>
                  <a:close/>
                </a:path>
              </a:pathLst>
            </a:custGeom>
            <a:solidFill>
              <a:srgbClr val="F0EF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0" name="Google Shape;5170;p64"/>
          <p:cNvSpPr txBox="1">
            <a:spLocks noGrp="1"/>
          </p:cNvSpPr>
          <p:nvPr>
            <p:ph type="subTitle" idx="1"/>
          </p:nvPr>
        </p:nvSpPr>
        <p:spPr>
          <a:xfrm>
            <a:off x="1144524" y="1787410"/>
            <a:ext cx="3911599" cy="26258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GB">
                <a:hlinkClick r:id="rId3"/>
              </a:rPr>
            </a:br>
            <a:r>
              <a:rPr lang="en-GB"/>
              <a:t>Email: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hlinkClick r:id="rId4"/>
              </a:rPr>
              <a:t>mark.Jungeblut@gmail.com</a:t>
            </a:r>
            <a:br>
              <a:rPr lang="en" dirty="0"/>
            </a:b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LinkedIn: </a:t>
            </a:r>
            <a:br>
              <a:rPr lang="en-GB" dirty="0"/>
            </a:br>
            <a:r>
              <a:rPr lang="en-GB" dirty="0">
                <a:hlinkClick r:id="rId5"/>
              </a:rPr>
              <a:t>https://www.linkedin.com/in/mark-jungeblut/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Github</a:t>
            </a:r>
            <a:r>
              <a:rPr lang="en-GB" dirty="0"/>
              <a:t>:</a:t>
            </a:r>
            <a:br>
              <a:rPr lang="en-GB" dirty="0"/>
            </a:br>
            <a:r>
              <a:rPr lang="en-GB" dirty="0">
                <a:hlinkClick r:id="rId6"/>
              </a:rPr>
              <a:t>https://github.com/MarkJungeblut/webmonday</a:t>
            </a: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GB" dirty="0"/>
            </a:br>
            <a:endParaRPr lang="en-GB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1" name="Google Shape;5171;p64"/>
          <p:cNvSpPr txBox="1">
            <a:spLocks noGrp="1"/>
          </p:cNvSpPr>
          <p:nvPr>
            <p:ph type="title"/>
          </p:nvPr>
        </p:nvSpPr>
        <p:spPr>
          <a:xfrm rot="-338">
            <a:off x="1307875" y="152553"/>
            <a:ext cx="3048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5234" name="Google Shape;5234;p64"/>
          <p:cNvSpPr/>
          <p:nvPr/>
        </p:nvSpPr>
        <p:spPr>
          <a:xfrm>
            <a:off x="2285950" y="1573675"/>
            <a:ext cx="1092450" cy="138525"/>
          </a:xfrm>
          <a:custGeom>
            <a:avLst/>
            <a:gdLst/>
            <a:ahLst/>
            <a:cxnLst/>
            <a:rect l="l" t="t" r="r" b="b"/>
            <a:pathLst>
              <a:path w="43698" h="5541" extrusionOk="0">
                <a:moveTo>
                  <a:pt x="13570" y="485"/>
                </a:moveTo>
                <a:cubicBezTo>
                  <a:pt x="13611" y="485"/>
                  <a:pt x="13652" y="490"/>
                  <a:pt x="13692" y="498"/>
                </a:cubicBezTo>
                <a:cubicBezTo>
                  <a:pt x="13821" y="524"/>
                  <a:pt x="13950" y="585"/>
                  <a:pt x="14098" y="669"/>
                </a:cubicBezTo>
                <a:cubicBezTo>
                  <a:pt x="14242" y="749"/>
                  <a:pt x="14376" y="831"/>
                  <a:pt x="14465" y="922"/>
                </a:cubicBezTo>
                <a:cubicBezTo>
                  <a:pt x="14505" y="960"/>
                  <a:pt x="14538" y="1007"/>
                  <a:pt x="14560" y="1056"/>
                </a:cubicBezTo>
                <a:cubicBezTo>
                  <a:pt x="14577" y="1100"/>
                  <a:pt x="14584" y="1147"/>
                  <a:pt x="14578" y="1194"/>
                </a:cubicBezTo>
                <a:cubicBezTo>
                  <a:pt x="14568" y="1306"/>
                  <a:pt x="14510" y="1449"/>
                  <a:pt x="14438" y="1600"/>
                </a:cubicBezTo>
                <a:cubicBezTo>
                  <a:pt x="14359" y="1774"/>
                  <a:pt x="14313" y="1885"/>
                  <a:pt x="14221" y="1971"/>
                </a:cubicBezTo>
                <a:cubicBezTo>
                  <a:pt x="14177" y="2016"/>
                  <a:pt x="14127" y="2054"/>
                  <a:pt x="14071" y="2084"/>
                </a:cubicBezTo>
                <a:cubicBezTo>
                  <a:pt x="14042" y="2102"/>
                  <a:pt x="14011" y="2116"/>
                  <a:pt x="13979" y="2131"/>
                </a:cubicBezTo>
                <a:lnTo>
                  <a:pt x="13928" y="2150"/>
                </a:lnTo>
                <a:cubicBezTo>
                  <a:pt x="13904" y="2161"/>
                  <a:pt x="13877" y="2171"/>
                  <a:pt x="13854" y="2183"/>
                </a:cubicBezTo>
                <a:cubicBezTo>
                  <a:pt x="13663" y="2272"/>
                  <a:pt x="13518" y="2383"/>
                  <a:pt x="13384" y="2465"/>
                </a:cubicBezTo>
                <a:cubicBezTo>
                  <a:pt x="13245" y="2550"/>
                  <a:pt x="13147" y="2588"/>
                  <a:pt x="12999" y="2610"/>
                </a:cubicBezTo>
                <a:cubicBezTo>
                  <a:pt x="12851" y="2632"/>
                  <a:pt x="12676" y="2632"/>
                  <a:pt x="12479" y="2664"/>
                </a:cubicBezTo>
                <a:cubicBezTo>
                  <a:pt x="12427" y="2673"/>
                  <a:pt x="12376" y="2684"/>
                  <a:pt x="12325" y="2698"/>
                </a:cubicBezTo>
                <a:lnTo>
                  <a:pt x="12197" y="2732"/>
                </a:lnTo>
                <a:lnTo>
                  <a:pt x="11949" y="2795"/>
                </a:lnTo>
                <a:lnTo>
                  <a:pt x="11898" y="2808"/>
                </a:lnTo>
                <a:lnTo>
                  <a:pt x="11898" y="2808"/>
                </a:lnTo>
                <a:cubicBezTo>
                  <a:pt x="11891" y="2802"/>
                  <a:pt x="11884" y="2796"/>
                  <a:pt x="11877" y="2789"/>
                </a:cubicBezTo>
                <a:cubicBezTo>
                  <a:pt x="11793" y="2712"/>
                  <a:pt x="11741" y="2601"/>
                  <a:pt x="11716" y="2465"/>
                </a:cubicBezTo>
                <a:cubicBezTo>
                  <a:pt x="11705" y="2393"/>
                  <a:pt x="11699" y="2320"/>
                  <a:pt x="11700" y="2247"/>
                </a:cubicBezTo>
                <a:cubicBezTo>
                  <a:pt x="11700" y="2210"/>
                  <a:pt x="11703" y="2172"/>
                  <a:pt x="11705" y="2133"/>
                </a:cubicBezTo>
                <a:lnTo>
                  <a:pt x="11709" y="2075"/>
                </a:lnTo>
                <a:cubicBezTo>
                  <a:pt x="11712" y="2052"/>
                  <a:pt x="11714" y="2021"/>
                  <a:pt x="11714" y="1997"/>
                </a:cubicBezTo>
                <a:cubicBezTo>
                  <a:pt x="11718" y="1894"/>
                  <a:pt x="11713" y="1807"/>
                  <a:pt x="11714" y="1736"/>
                </a:cubicBezTo>
                <a:cubicBezTo>
                  <a:pt x="11716" y="1665"/>
                  <a:pt x="11727" y="1613"/>
                  <a:pt x="11741" y="1593"/>
                </a:cubicBezTo>
                <a:cubicBezTo>
                  <a:pt x="11745" y="1585"/>
                  <a:pt x="11750" y="1578"/>
                  <a:pt x="11756" y="1571"/>
                </a:cubicBezTo>
                <a:cubicBezTo>
                  <a:pt x="11767" y="1559"/>
                  <a:pt x="11778" y="1545"/>
                  <a:pt x="11789" y="1532"/>
                </a:cubicBezTo>
                <a:cubicBezTo>
                  <a:pt x="11812" y="1507"/>
                  <a:pt x="11838" y="1481"/>
                  <a:pt x="11864" y="1456"/>
                </a:cubicBezTo>
                <a:cubicBezTo>
                  <a:pt x="11921" y="1405"/>
                  <a:pt x="11980" y="1358"/>
                  <a:pt x="12042" y="1315"/>
                </a:cubicBezTo>
                <a:cubicBezTo>
                  <a:pt x="12172" y="1224"/>
                  <a:pt x="12318" y="1139"/>
                  <a:pt x="12471" y="1042"/>
                </a:cubicBezTo>
                <a:cubicBezTo>
                  <a:pt x="12774" y="844"/>
                  <a:pt x="13036" y="641"/>
                  <a:pt x="13314" y="537"/>
                </a:cubicBezTo>
                <a:cubicBezTo>
                  <a:pt x="13376" y="513"/>
                  <a:pt x="13440" y="497"/>
                  <a:pt x="13506" y="489"/>
                </a:cubicBezTo>
                <a:cubicBezTo>
                  <a:pt x="13527" y="487"/>
                  <a:pt x="13548" y="485"/>
                  <a:pt x="13570" y="485"/>
                </a:cubicBezTo>
                <a:close/>
                <a:moveTo>
                  <a:pt x="29559" y="845"/>
                </a:moveTo>
                <a:cubicBezTo>
                  <a:pt x="29595" y="845"/>
                  <a:pt x="29631" y="846"/>
                  <a:pt x="29665" y="848"/>
                </a:cubicBezTo>
                <a:cubicBezTo>
                  <a:pt x="29802" y="859"/>
                  <a:pt x="29958" y="918"/>
                  <a:pt x="30120" y="975"/>
                </a:cubicBezTo>
                <a:cubicBezTo>
                  <a:pt x="30200" y="1004"/>
                  <a:pt x="30295" y="1035"/>
                  <a:pt x="30376" y="1059"/>
                </a:cubicBezTo>
                <a:cubicBezTo>
                  <a:pt x="30452" y="1080"/>
                  <a:pt x="30527" y="1108"/>
                  <a:pt x="30600" y="1139"/>
                </a:cubicBezTo>
                <a:cubicBezTo>
                  <a:pt x="30742" y="1202"/>
                  <a:pt x="30881" y="1287"/>
                  <a:pt x="30967" y="1383"/>
                </a:cubicBezTo>
                <a:cubicBezTo>
                  <a:pt x="31048" y="1473"/>
                  <a:pt x="31077" y="1599"/>
                  <a:pt x="31066" y="1746"/>
                </a:cubicBezTo>
                <a:cubicBezTo>
                  <a:pt x="31053" y="1892"/>
                  <a:pt x="31016" y="2059"/>
                  <a:pt x="30955" y="2179"/>
                </a:cubicBezTo>
                <a:cubicBezTo>
                  <a:pt x="30926" y="2237"/>
                  <a:pt x="30885" y="2289"/>
                  <a:pt x="30838" y="2333"/>
                </a:cubicBezTo>
                <a:cubicBezTo>
                  <a:pt x="30783" y="2379"/>
                  <a:pt x="30712" y="2432"/>
                  <a:pt x="30646" y="2480"/>
                </a:cubicBezTo>
                <a:cubicBezTo>
                  <a:pt x="30511" y="2576"/>
                  <a:pt x="30368" y="2664"/>
                  <a:pt x="30220" y="2756"/>
                </a:cubicBezTo>
                <a:cubicBezTo>
                  <a:pt x="29922" y="2941"/>
                  <a:pt x="29642" y="3142"/>
                  <a:pt x="29351" y="3287"/>
                </a:cubicBezTo>
                <a:cubicBezTo>
                  <a:pt x="29066" y="3431"/>
                  <a:pt x="28729" y="3521"/>
                  <a:pt x="28399" y="3638"/>
                </a:cubicBezTo>
                <a:lnTo>
                  <a:pt x="27946" y="3785"/>
                </a:lnTo>
                <a:lnTo>
                  <a:pt x="27946" y="3785"/>
                </a:lnTo>
                <a:cubicBezTo>
                  <a:pt x="27781" y="3734"/>
                  <a:pt x="27623" y="3691"/>
                  <a:pt x="27497" y="3621"/>
                </a:cubicBezTo>
                <a:cubicBezTo>
                  <a:pt x="27370" y="3552"/>
                  <a:pt x="27256" y="3443"/>
                  <a:pt x="27159" y="3317"/>
                </a:cubicBezTo>
                <a:cubicBezTo>
                  <a:pt x="27059" y="3191"/>
                  <a:pt x="26984" y="3045"/>
                  <a:pt x="26862" y="2891"/>
                </a:cubicBezTo>
                <a:cubicBezTo>
                  <a:pt x="26753" y="2752"/>
                  <a:pt x="26643" y="2628"/>
                  <a:pt x="26601" y="2505"/>
                </a:cubicBezTo>
                <a:cubicBezTo>
                  <a:pt x="26579" y="2443"/>
                  <a:pt x="26577" y="2396"/>
                  <a:pt x="26587" y="2320"/>
                </a:cubicBezTo>
                <a:cubicBezTo>
                  <a:pt x="26598" y="2249"/>
                  <a:pt x="26617" y="2179"/>
                  <a:pt x="26647" y="2113"/>
                </a:cubicBezTo>
                <a:cubicBezTo>
                  <a:pt x="26707" y="1977"/>
                  <a:pt x="26802" y="1849"/>
                  <a:pt x="26912" y="1729"/>
                </a:cubicBezTo>
                <a:cubicBezTo>
                  <a:pt x="27024" y="1604"/>
                  <a:pt x="27134" y="1504"/>
                  <a:pt x="27271" y="1419"/>
                </a:cubicBezTo>
                <a:cubicBezTo>
                  <a:pt x="27410" y="1335"/>
                  <a:pt x="27557" y="1263"/>
                  <a:pt x="27708" y="1208"/>
                </a:cubicBezTo>
                <a:cubicBezTo>
                  <a:pt x="27863" y="1151"/>
                  <a:pt x="28032" y="1092"/>
                  <a:pt x="28190" y="1042"/>
                </a:cubicBezTo>
                <a:cubicBezTo>
                  <a:pt x="28346" y="993"/>
                  <a:pt x="28505" y="956"/>
                  <a:pt x="28667" y="933"/>
                </a:cubicBezTo>
                <a:lnTo>
                  <a:pt x="29178" y="870"/>
                </a:lnTo>
                <a:cubicBezTo>
                  <a:pt x="29306" y="856"/>
                  <a:pt x="29437" y="845"/>
                  <a:pt x="29559" y="845"/>
                </a:cubicBezTo>
                <a:close/>
                <a:moveTo>
                  <a:pt x="13571" y="0"/>
                </a:moveTo>
                <a:cubicBezTo>
                  <a:pt x="13532" y="0"/>
                  <a:pt x="13493" y="3"/>
                  <a:pt x="13454" y="7"/>
                </a:cubicBezTo>
                <a:cubicBezTo>
                  <a:pt x="13348" y="20"/>
                  <a:pt x="13244" y="46"/>
                  <a:pt x="13144" y="86"/>
                </a:cubicBezTo>
                <a:cubicBezTo>
                  <a:pt x="12772" y="229"/>
                  <a:pt x="12487" y="463"/>
                  <a:pt x="12212" y="640"/>
                </a:cubicBezTo>
                <a:cubicBezTo>
                  <a:pt x="12075" y="730"/>
                  <a:pt x="11922" y="818"/>
                  <a:pt x="11768" y="928"/>
                </a:cubicBezTo>
                <a:cubicBezTo>
                  <a:pt x="11690" y="983"/>
                  <a:pt x="11614" y="1045"/>
                  <a:pt x="11543" y="1111"/>
                </a:cubicBezTo>
                <a:cubicBezTo>
                  <a:pt x="11506" y="1144"/>
                  <a:pt x="11470" y="1181"/>
                  <a:pt x="11437" y="1219"/>
                </a:cubicBezTo>
                <a:cubicBezTo>
                  <a:pt x="11419" y="1238"/>
                  <a:pt x="11403" y="1258"/>
                  <a:pt x="11387" y="1279"/>
                </a:cubicBezTo>
                <a:cubicBezTo>
                  <a:pt x="11365" y="1306"/>
                  <a:pt x="11345" y="1335"/>
                  <a:pt x="11329" y="1365"/>
                </a:cubicBezTo>
                <a:cubicBezTo>
                  <a:pt x="11257" y="1496"/>
                  <a:pt x="11250" y="1621"/>
                  <a:pt x="11246" y="1723"/>
                </a:cubicBezTo>
                <a:cubicBezTo>
                  <a:pt x="11244" y="1823"/>
                  <a:pt x="11250" y="1910"/>
                  <a:pt x="11247" y="1981"/>
                </a:cubicBezTo>
                <a:lnTo>
                  <a:pt x="11245" y="2030"/>
                </a:lnTo>
                <a:lnTo>
                  <a:pt x="11239" y="2102"/>
                </a:lnTo>
                <a:cubicBezTo>
                  <a:pt x="11237" y="2149"/>
                  <a:pt x="11235" y="2198"/>
                  <a:pt x="11235" y="2246"/>
                </a:cubicBezTo>
                <a:cubicBezTo>
                  <a:pt x="11235" y="2347"/>
                  <a:pt x="11243" y="2447"/>
                  <a:pt x="11260" y="2545"/>
                </a:cubicBezTo>
                <a:cubicBezTo>
                  <a:pt x="11282" y="2676"/>
                  <a:pt x="11330" y="2814"/>
                  <a:pt x="11407" y="2938"/>
                </a:cubicBezTo>
                <a:lnTo>
                  <a:pt x="11407" y="2938"/>
                </a:lnTo>
                <a:cubicBezTo>
                  <a:pt x="11202" y="3006"/>
                  <a:pt x="11056" y="3113"/>
                  <a:pt x="10926" y="3187"/>
                </a:cubicBezTo>
                <a:cubicBezTo>
                  <a:pt x="10866" y="3224"/>
                  <a:pt x="10802" y="3256"/>
                  <a:pt x="10737" y="3281"/>
                </a:cubicBezTo>
                <a:cubicBezTo>
                  <a:pt x="10709" y="3291"/>
                  <a:pt x="10681" y="3299"/>
                  <a:pt x="10652" y="3303"/>
                </a:cubicBezTo>
                <a:cubicBezTo>
                  <a:pt x="10620" y="3310"/>
                  <a:pt x="10584" y="3315"/>
                  <a:pt x="10548" y="3318"/>
                </a:cubicBezTo>
                <a:cubicBezTo>
                  <a:pt x="10402" y="3333"/>
                  <a:pt x="10232" y="3325"/>
                  <a:pt x="10042" y="3335"/>
                </a:cubicBezTo>
                <a:cubicBezTo>
                  <a:pt x="9995" y="3338"/>
                  <a:pt x="9946" y="3342"/>
                  <a:pt x="9895" y="3347"/>
                </a:cubicBezTo>
                <a:cubicBezTo>
                  <a:pt x="9845" y="3353"/>
                  <a:pt x="9792" y="3362"/>
                  <a:pt x="9759" y="3367"/>
                </a:cubicBezTo>
                <a:cubicBezTo>
                  <a:pt x="9683" y="3379"/>
                  <a:pt x="9603" y="3387"/>
                  <a:pt x="9521" y="3394"/>
                </a:cubicBezTo>
                <a:cubicBezTo>
                  <a:pt x="9357" y="3405"/>
                  <a:pt x="9180" y="3411"/>
                  <a:pt x="8993" y="3434"/>
                </a:cubicBezTo>
                <a:cubicBezTo>
                  <a:pt x="8820" y="3458"/>
                  <a:pt x="8666" y="3470"/>
                  <a:pt x="8492" y="3480"/>
                </a:cubicBezTo>
                <a:cubicBezTo>
                  <a:pt x="8322" y="3491"/>
                  <a:pt x="8139" y="3503"/>
                  <a:pt x="7963" y="3524"/>
                </a:cubicBezTo>
                <a:lnTo>
                  <a:pt x="7451" y="3584"/>
                </a:lnTo>
                <a:cubicBezTo>
                  <a:pt x="7369" y="3593"/>
                  <a:pt x="7283" y="3600"/>
                  <a:pt x="7208" y="3604"/>
                </a:cubicBezTo>
                <a:cubicBezTo>
                  <a:pt x="7184" y="3605"/>
                  <a:pt x="7159" y="3605"/>
                  <a:pt x="7135" y="3605"/>
                </a:cubicBezTo>
                <a:cubicBezTo>
                  <a:pt x="7083" y="3605"/>
                  <a:pt x="7031" y="3603"/>
                  <a:pt x="6980" y="3599"/>
                </a:cubicBezTo>
                <a:cubicBezTo>
                  <a:pt x="6820" y="3589"/>
                  <a:pt x="6643" y="3565"/>
                  <a:pt x="6448" y="3561"/>
                </a:cubicBezTo>
                <a:lnTo>
                  <a:pt x="5926" y="3571"/>
                </a:lnTo>
                <a:cubicBezTo>
                  <a:pt x="5793" y="3572"/>
                  <a:pt x="5655" y="3579"/>
                  <a:pt x="5524" y="3579"/>
                </a:cubicBezTo>
                <a:cubicBezTo>
                  <a:pt x="5488" y="3579"/>
                  <a:pt x="5453" y="3578"/>
                  <a:pt x="5418" y="3577"/>
                </a:cubicBezTo>
                <a:cubicBezTo>
                  <a:pt x="5255" y="3571"/>
                  <a:pt x="5087" y="3556"/>
                  <a:pt x="4912" y="3544"/>
                </a:cubicBezTo>
                <a:lnTo>
                  <a:pt x="4645" y="3526"/>
                </a:lnTo>
                <a:cubicBezTo>
                  <a:pt x="4617" y="3525"/>
                  <a:pt x="4588" y="3525"/>
                  <a:pt x="4560" y="3525"/>
                </a:cubicBezTo>
                <a:cubicBezTo>
                  <a:pt x="4490" y="3525"/>
                  <a:pt x="4420" y="3528"/>
                  <a:pt x="4351" y="3534"/>
                </a:cubicBezTo>
                <a:cubicBezTo>
                  <a:pt x="4178" y="3550"/>
                  <a:pt x="4024" y="3572"/>
                  <a:pt x="3892" y="3572"/>
                </a:cubicBezTo>
                <a:cubicBezTo>
                  <a:pt x="3883" y="3572"/>
                  <a:pt x="3873" y="3572"/>
                  <a:pt x="3864" y="3571"/>
                </a:cubicBezTo>
                <a:cubicBezTo>
                  <a:pt x="3732" y="3569"/>
                  <a:pt x="3596" y="3533"/>
                  <a:pt x="3432" y="3485"/>
                </a:cubicBezTo>
                <a:cubicBezTo>
                  <a:pt x="3350" y="3461"/>
                  <a:pt x="3264" y="3433"/>
                  <a:pt x="3170" y="3410"/>
                </a:cubicBezTo>
                <a:cubicBezTo>
                  <a:pt x="3072" y="3387"/>
                  <a:pt x="2985" y="3365"/>
                  <a:pt x="2855" y="3360"/>
                </a:cubicBezTo>
                <a:cubicBezTo>
                  <a:pt x="2848" y="3360"/>
                  <a:pt x="2841" y="3360"/>
                  <a:pt x="2834" y="3360"/>
                </a:cubicBezTo>
                <a:cubicBezTo>
                  <a:pt x="2605" y="3360"/>
                  <a:pt x="2431" y="3416"/>
                  <a:pt x="2287" y="3437"/>
                </a:cubicBezTo>
                <a:cubicBezTo>
                  <a:pt x="2227" y="3448"/>
                  <a:pt x="2181" y="3453"/>
                  <a:pt x="2138" y="3453"/>
                </a:cubicBezTo>
                <a:cubicBezTo>
                  <a:pt x="2069" y="3453"/>
                  <a:pt x="2011" y="3439"/>
                  <a:pt x="1919" y="3407"/>
                </a:cubicBezTo>
                <a:cubicBezTo>
                  <a:pt x="1782" y="3361"/>
                  <a:pt x="1628" y="3280"/>
                  <a:pt x="1438" y="3214"/>
                </a:cubicBezTo>
                <a:cubicBezTo>
                  <a:pt x="1232" y="3143"/>
                  <a:pt x="1044" y="3123"/>
                  <a:pt x="870" y="3102"/>
                </a:cubicBezTo>
                <a:cubicBezTo>
                  <a:pt x="695" y="3082"/>
                  <a:pt x="537" y="3064"/>
                  <a:pt x="396" y="3028"/>
                </a:cubicBezTo>
                <a:lnTo>
                  <a:pt x="392" y="3028"/>
                </a:lnTo>
                <a:cubicBezTo>
                  <a:pt x="369" y="3022"/>
                  <a:pt x="345" y="3020"/>
                  <a:pt x="322" y="3020"/>
                </a:cubicBezTo>
                <a:cubicBezTo>
                  <a:pt x="191" y="3020"/>
                  <a:pt x="71" y="3109"/>
                  <a:pt x="39" y="3242"/>
                </a:cubicBezTo>
                <a:cubicBezTo>
                  <a:pt x="1" y="3399"/>
                  <a:pt x="97" y="3558"/>
                  <a:pt x="254" y="3597"/>
                </a:cubicBezTo>
                <a:cubicBezTo>
                  <a:pt x="448" y="3644"/>
                  <a:pt x="633" y="3662"/>
                  <a:pt x="803" y="3681"/>
                </a:cubicBezTo>
                <a:cubicBezTo>
                  <a:pt x="972" y="3701"/>
                  <a:pt x="1128" y="3719"/>
                  <a:pt x="1251" y="3762"/>
                </a:cubicBezTo>
                <a:cubicBezTo>
                  <a:pt x="1388" y="3808"/>
                  <a:pt x="1542" y="3887"/>
                  <a:pt x="1732" y="3953"/>
                </a:cubicBezTo>
                <a:cubicBezTo>
                  <a:pt x="1864" y="4003"/>
                  <a:pt x="2003" y="4029"/>
                  <a:pt x="2143" y="4029"/>
                </a:cubicBezTo>
                <a:cubicBezTo>
                  <a:pt x="2223" y="4029"/>
                  <a:pt x="2304" y="4020"/>
                  <a:pt x="2383" y="4004"/>
                </a:cubicBezTo>
                <a:cubicBezTo>
                  <a:pt x="2564" y="3971"/>
                  <a:pt x="2714" y="3930"/>
                  <a:pt x="2823" y="3930"/>
                </a:cubicBezTo>
                <a:cubicBezTo>
                  <a:pt x="2828" y="3930"/>
                  <a:pt x="2834" y="3931"/>
                  <a:pt x="2840" y="3931"/>
                </a:cubicBezTo>
                <a:cubicBezTo>
                  <a:pt x="2841" y="3931"/>
                  <a:pt x="2842" y="3931"/>
                  <a:pt x="2844" y="3931"/>
                </a:cubicBezTo>
                <a:cubicBezTo>
                  <a:pt x="2887" y="3931"/>
                  <a:pt x="2967" y="3946"/>
                  <a:pt x="3034" y="3962"/>
                </a:cubicBezTo>
                <a:cubicBezTo>
                  <a:pt x="3108" y="3980"/>
                  <a:pt x="3186" y="4004"/>
                  <a:pt x="3271" y="4029"/>
                </a:cubicBezTo>
                <a:cubicBezTo>
                  <a:pt x="3437" y="4078"/>
                  <a:pt x="3639" y="4134"/>
                  <a:pt x="3853" y="4135"/>
                </a:cubicBezTo>
                <a:cubicBezTo>
                  <a:pt x="3860" y="4135"/>
                  <a:pt x="3868" y="4135"/>
                  <a:pt x="3876" y="4135"/>
                </a:cubicBezTo>
                <a:cubicBezTo>
                  <a:pt x="4073" y="4135"/>
                  <a:pt x="4246" y="4107"/>
                  <a:pt x="4399" y="4094"/>
                </a:cubicBezTo>
                <a:cubicBezTo>
                  <a:pt x="4458" y="4088"/>
                  <a:pt x="4516" y="4085"/>
                  <a:pt x="4575" y="4085"/>
                </a:cubicBezTo>
                <a:cubicBezTo>
                  <a:pt x="4590" y="4085"/>
                  <a:pt x="4606" y="4085"/>
                  <a:pt x="4621" y="4086"/>
                </a:cubicBezTo>
                <a:lnTo>
                  <a:pt x="4872" y="4099"/>
                </a:lnTo>
                <a:cubicBezTo>
                  <a:pt x="5042" y="4112"/>
                  <a:pt x="5219" y="4126"/>
                  <a:pt x="5400" y="4132"/>
                </a:cubicBezTo>
                <a:cubicBezTo>
                  <a:pt x="5434" y="4133"/>
                  <a:pt x="5467" y="4133"/>
                  <a:pt x="5499" y="4133"/>
                </a:cubicBezTo>
                <a:cubicBezTo>
                  <a:pt x="5646" y="4133"/>
                  <a:pt x="5784" y="4124"/>
                  <a:pt x="5929" y="4123"/>
                </a:cubicBezTo>
                <a:lnTo>
                  <a:pt x="6443" y="4110"/>
                </a:lnTo>
                <a:cubicBezTo>
                  <a:pt x="6593" y="4111"/>
                  <a:pt x="6761" y="4132"/>
                  <a:pt x="6945" y="4143"/>
                </a:cubicBezTo>
                <a:cubicBezTo>
                  <a:pt x="7006" y="4148"/>
                  <a:pt x="7068" y="4150"/>
                  <a:pt x="7130" y="4150"/>
                </a:cubicBezTo>
                <a:cubicBezTo>
                  <a:pt x="7165" y="4150"/>
                  <a:pt x="7200" y="4149"/>
                  <a:pt x="7235" y="4148"/>
                </a:cubicBezTo>
                <a:cubicBezTo>
                  <a:pt x="7332" y="4142"/>
                  <a:pt x="7418" y="4134"/>
                  <a:pt x="7508" y="4124"/>
                </a:cubicBezTo>
                <a:lnTo>
                  <a:pt x="8023" y="4061"/>
                </a:lnTo>
                <a:cubicBezTo>
                  <a:pt x="8190" y="4041"/>
                  <a:pt x="8352" y="4029"/>
                  <a:pt x="8526" y="4016"/>
                </a:cubicBezTo>
                <a:cubicBezTo>
                  <a:pt x="8696" y="4005"/>
                  <a:pt x="8888" y="3989"/>
                  <a:pt x="9057" y="3963"/>
                </a:cubicBezTo>
                <a:cubicBezTo>
                  <a:pt x="9213" y="3944"/>
                  <a:pt x="9381" y="3937"/>
                  <a:pt x="9562" y="3923"/>
                </a:cubicBezTo>
                <a:cubicBezTo>
                  <a:pt x="9651" y="3915"/>
                  <a:pt x="9744" y="3905"/>
                  <a:pt x="9839" y="3890"/>
                </a:cubicBezTo>
                <a:cubicBezTo>
                  <a:pt x="9892" y="3882"/>
                  <a:pt x="9922" y="3876"/>
                  <a:pt x="9958" y="3872"/>
                </a:cubicBezTo>
                <a:cubicBezTo>
                  <a:pt x="9993" y="3867"/>
                  <a:pt x="10031" y="3865"/>
                  <a:pt x="10070" y="3863"/>
                </a:cubicBezTo>
                <a:cubicBezTo>
                  <a:pt x="10225" y="3852"/>
                  <a:pt x="10402" y="3860"/>
                  <a:pt x="10599" y="3841"/>
                </a:cubicBezTo>
                <a:cubicBezTo>
                  <a:pt x="10649" y="3835"/>
                  <a:pt x="10698" y="3829"/>
                  <a:pt x="10750" y="3819"/>
                </a:cubicBezTo>
                <a:cubicBezTo>
                  <a:pt x="10807" y="3807"/>
                  <a:pt x="10863" y="3792"/>
                  <a:pt x="10916" y="3773"/>
                </a:cubicBezTo>
                <a:cubicBezTo>
                  <a:pt x="11012" y="3736"/>
                  <a:pt x="11103" y="3689"/>
                  <a:pt x="11191" y="3636"/>
                </a:cubicBezTo>
                <a:cubicBezTo>
                  <a:pt x="11348" y="3540"/>
                  <a:pt x="11480" y="3454"/>
                  <a:pt x="11588" y="3425"/>
                </a:cubicBezTo>
                <a:lnTo>
                  <a:pt x="11902" y="3341"/>
                </a:lnTo>
                <a:lnTo>
                  <a:pt x="11902" y="3341"/>
                </a:lnTo>
                <a:cubicBezTo>
                  <a:pt x="11965" y="3370"/>
                  <a:pt x="12029" y="3396"/>
                  <a:pt x="12093" y="3419"/>
                </a:cubicBezTo>
                <a:cubicBezTo>
                  <a:pt x="12265" y="3479"/>
                  <a:pt x="12440" y="3529"/>
                  <a:pt x="12618" y="3569"/>
                </a:cubicBezTo>
                <a:cubicBezTo>
                  <a:pt x="12792" y="3612"/>
                  <a:pt x="12970" y="3645"/>
                  <a:pt x="13148" y="3669"/>
                </a:cubicBezTo>
                <a:cubicBezTo>
                  <a:pt x="13324" y="3692"/>
                  <a:pt x="13492" y="3709"/>
                  <a:pt x="13647" y="3739"/>
                </a:cubicBezTo>
                <a:lnTo>
                  <a:pt x="14157" y="3838"/>
                </a:lnTo>
                <a:cubicBezTo>
                  <a:pt x="14324" y="3873"/>
                  <a:pt x="14504" y="3904"/>
                  <a:pt x="14655" y="3939"/>
                </a:cubicBezTo>
                <a:cubicBezTo>
                  <a:pt x="14814" y="3977"/>
                  <a:pt x="14979" y="4028"/>
                  <a:pt x="15157" y="4069"/>
                </a:cubicBezTo>
                <a:cubicBezTo>
                  <a:pt x="15341" y="4116"/>
                  <a:pt x="15513" y="4130"/>
                  <a:pt x="15684" y="4155"/>
                </a:cubicBezTo>
                <a:lnTo>
                  <a:pt x="16199" y="4225"/>
                </a:lnTo>
                <a:cubicBezTo>
                  <a:pt x="16540" y="4272"/>
                  <a:pt x="16894" y="4316"/>
                  <a:pt x="17224" y="4365"/>
                </a:cubicBezTo>
                <a:lnTo>
                  <a:pt x="17737" y="4452"/>
                </a:lnTo>
                <a:cubicBezTo>
                  <a:pt x="17826" y="4465"/>
                  <a:pt x="17910" y="4478"/>
                  <a:pt x="18016" y="4484"/>
                </a:cubicBezTo>
                <a:cubicBezTo>
                  <a:pt x="18052" y="4486"/>
                  <a:pt x="18088" y="4487"/>
                  <a:pt x="18125" y="4487"/>
                </a:cubicBezTo>
                <a:cubicBezTo>
                  <a:pt x="18183" y="4487"/>
                  <a:pt x="18240" y="4485"/>
                  <a:pt x="18299" y="4480"/>
                </a:cubicBezTo>
                <a:cubicBezTo>
                  <a:pt x="18429" y="4471"/>
                  <a:pt x="18549" y="4460"/>
                  <a:pt x="18660" y="4460"/>
                </a:cubicBezTo>
                <a:cubicBezTo>
                  <a:pt x="18702" y="4460"/>
                  <a:pt x="18743" y="4462"/>
                  <a:pt x="18783" y="4466"/>
                </a:cubicBezTo>
                <a:cubicBezTo>
                  <a:pt x="18927" y="4480"/>
                  <a:pt x="19084" y="4526"/>
                  <a:pt x="19256" y="4570"/>
                </a:cubicBezTo>
                <a:cubicBezTo>
                  <a:pt x="19347" y="4595"/>
                  <a:pt x="19438" y="4615"/>
                  <a:pt x="19530" y="4630"/>
                </a:cubicBezTo>
                <a:cubicBezTo>
                  <a:pt x="19623" y="4643"/>
                  <a:pt x="19715" y="4651"/>
                  <a:pt x="19809" y="4654"/>
                </a:cubicBezTo>
                <a:cubicBezTo>
                  <a:pt x="19988" y="4662"/>
                  <a:pt x="20161" y="4663"/>
                  <a:pt x="20329" y="4669"/>
                </a:cubicBezTo>
                <a:cubicBezTo>
                  <a:pt x="20467" y="4675"/>
                  <a:pt x="20632" y="4687"/>
                  <a:pt x="20787" y="4687"/>
                </a:cubicBezTo>
                <a:cubicBezTo>
                  <a:pt x="20810" y="4687"/>
                  <a:pt x="20833" y="4687"/>
                  <a:pt x="20855" y="4686"/>
                </a:cubicBezTo>
                <a:cubicBezTo>
                  <a:pt x="20948" y="4686"/>
                  <a:pt x="21038" y="4684"/>
                  <a:pt x="21127" y="4684"/>
                </a:cubicBezTo>
                <a:cubicBezTo>
                  <a:pt x="21207" y="4684"/>
                  <a:pt x="21285" y="4686"/>
                  <a:pt x="21362" y="4690"/>
                </a:cubicBezTo>
                <a:lnTo>
                  <a:pt x="21881" y="4712"/>
                </a:lnTo>
                <a:cubicBezTo>
                  <a:pt x="22055" y="4722"/>
                  <a:pt x="22236" y="4719"/>
                  <a:pt x="22376" y="4742"/>
                </a:cubicBezTo>
                <a:cubicBezTo>
                  <a:pt x="22530" y="4767"/>
                  <a:pt x="22696" y="4816"/>
                  <a:pt x="22881" y="4848"/>
                </a:cubicBezTo>
                <a:cubicBezTo>
                  <a:pt x="22969" y="4864"/>
                  <a:pt x="23058" y="4873"/>
                  <a:pt x="23148" y="4873"/>
                </a:cubicBezTo>
                <a:cubicBezTo>
                  <a:pt x="23158" y="4873"/>
                  <a:pt x="23168" y="4873"/>
                  <a:pt x="23178" y="4872"/>
                </a:cubicBezTo>
                <a:cubicBezTo>
                  <a:pt x="23282" y="4868"/>
                  <a:pt x="23383" y="4850"/>
                  <a:pt x="23483" y="4818"/>
                </a:cubicBezTo>
                <a:cubicBezTo>
                  <a:pt x="23664" y="4763"/>
                  <a:pt x="23819" y="4693"/>
                  <a:pt x="23958" y="4667"/>
                </a:cubicBezTo>
                <a:cubicBezTo>
                  <a:pt x="24001" y="4657"/>
                  <a:pt x="24049" y="4653"/>
                  <a:pt x="24102" y="4653"/>
                </a:cubicBezTo>
                <a:cubicBezTo>
                  <a:pt x="24197" y="4653"/>
                  <a:pt x="24305" y="4666"/>
                  <a:pt x="24412" y="4679"/>
                </a:cubicBezTo>
                <a:cubicBezTo>
                  <a:pt x="24558" y="4698"/>
                  <a:pt x="24715" y="4723"/>
                  <a:pt x="24886" y="4723"/>
                </a:cubicBezTo>
                <a:cubicBezTo>
                  <a:pt x="24911" y="4723"/>
                  <a:pt x="24936" y="4722"/>
                  <a:pt x="24962" y="4721"/>
                </a:cubicBezTo>
                <a:lnTo>
                  <a:pt x="25487" y="4676"/>
                </a:lnTo>
                <a:lnTo>
                  <a:pt x="25997" y="4632"/>
                </a:lnTo>
                <a:cubicBezTo>
                  <a:pt x="26046" y="4629"/>
                  <a:pt x="26096" y="4628"/>
                  <a:pt x="26148" y="4628"/>
                </a:cubicBezTo>
                <a:cubicBezTo>
                  <a:pt x="26252" y="4628"/>
                  <a:pt x="26362" y="4632"/>
                  <a:pt x="26478" y="4632"/>
                </a:cubicBezTo>
                <a:cubicBezTo>
                  <a:pt x="26486" y="4632"/>
                  <a:pt x="26495" y="4632"/>
                  <a:pt x="26504" y="4632"/>
                </a:cubicBezTo>
                <a:cubicBezTo>
                  <a:pt x="26511" y="4632"/>
                  <a:pt x="26518" y="4632"/>
                  <a:pt x="26525" y="4632"/>
                </a:cubicBezTo>
                <a:cubicBezTo>
                  <a:pt x="26613" y="4632"/>
                  <a:pt x="26700" y="4625"/>
                  <a:pt x="26788" y="4614"/>
                </a:cubicBezTo>
                <a:cubicBezTo>
                  <a:pt x="26888" y="4600"/>
                  <a:pt x="26986" y="4572"/>
                  <a:pt x="27080" y="4534"/>
                </a:cubicBezTo>
                <a:cubicBezTo>
                  <a:pt x="27259" y="4462"/>
                  <a:pt x="27409" y="4370"/>
                  <a:pt x="27553" y="4305"/>
                </a:cubicBezTo>
                <a:cubicBezTo>
                  <a:pt x="27589" y="4289"/>
                  <a:pt x="27625" y="4274"/>
                  <a:pt x="27658" y="4262"/>
                </a:cubicBezTo>
                <a:lnTo>
                  <a:pt x="27769" y="4227"/>
                </a:lnTo>
                <a:lnTo>
                  <a:pt x="28020" y="4143"/>
                </a:lnTo>
                <a:lnTo>
                  <a:pt x="28057" y="4131"/>
                </a:lnTo>
                <a:lnTo>
                  <a:pt x="28057" y="4131"/>
                </a:lnTo>
                <a:cubicBezTo>
                  <a:pt x="28142" y="4168"/>
                  <a:pt x="28224" y="4211"/>
                  <a:pt x="28313" y="4262"/>
                </a:cubicBezTo>
                <a:cubicBezTo>
                  <a:pt x="28389" y="4305"/>
                  <a:pt x="28466" y="4350"/>
                  <a:pt x="28550" y="4391"/>
                </a:cubicBezTo>
                <a:cubicBezTo>
                  <a:pt x="28592" y="4410"/>
                  <a:pt x="28637" y="4430"/>
                  <a:pt x="28682" y="4447"/>
                </a:cubicBezTo>
                <a:cubicBezTo>
                  <a:pt x="28705" y="4454"/>
                  <a:pt x="28728" y="4463"/>
                  <a:pt x="28752" y="4470"/>
                </a:cubicBezTo>
                <a:lnTo>
                  <a:pt x="28817" y="4488"/>
                </a:lnTo>
                <a:cubicBezTo>
                  <a:pt x="28965" y="4528"/>
                  <a:pt x="29115" y="4604"/>
                  <a:pt x="29278" y="4675"/>
                </a:cubicBezTo>
                <a:cubicBezTo>
                  <a:pt x="29436" y="4748"/>
                  <a:pt x="29633" y="4811"/>
                  <a:pt x="29819" y="4823"/>
                </a:cubicBezTo>
                <a:cubicBezTo>
                  <a:pt x="30003" y="4839"/>
                  <a:pt x="30176" y="4832"/>
                  <a:pt x="30339" y="4845"/>
                </a:cubicBezTo>
                <a:cubicBezTo>
                  <a:pt x="30379" y="4847"/>
                  <a:pt x="30419" y="4852"/>
                  <a:pt x="30457" y="4856"/>
                </a:cubicBezTo>
                <a:lnTo>
                  <a:pt x="30516" y="4867"/>
                </a:lnTo>
                <a:cubicBezTo>
                  <a:pt x="30540" y="4870"/>
                  <a:pt x="30564" y="4875"/>
                  <a:pt x="30588" y="4877"/>
                </a:cubicBezTo>
                <a:cubicBezTo>
                  <a:pt x="30658" y="4885"/>
                  <a:pt x="30728" y="4889"/>
                  <a:pt x="30797" y="4889"/>
                </a:cubicBezTo>
                <a:cubicBezTo>
                  <a:pt x="30821" y="4889"/>
                  <a:pt x="30844" y="4888"/>
                  <a:pt x="30867" y="4887"/>
                </a:cubicBezTo>
                <a:cubicBezTo>
                  <a:pt x="30979" y="4885"/>
                  <a:pt x="31086" y="4877"/>
                  <a:pt x="31188" y="4877"/>
                </a:cubicBezTo>
                <a:cubicBezTo>
                  <a:pt x="31249" y="4877"/>
                  <a:pt x="31307" y="4880"/>
                  <a:pt x="31364" y="4887"/>
                </a:cubicBezTo>
                <a:cubicBezTo>
                  <a:pt x="31517" y="4908"/>
                  <a:pt x="31678" y="4959"/>
                  <a:pt x="31844" y="5009"/>
                </a:cubicBezTo>
                <a:cubicBezTo>
                  <a:pt x="31929" y="5034"/>
                  <a:pt x="32014" y="5058"/>
                  <a:pt x="32104" y="5078"/>
                </a:cubicBezTo>
                <a:cubicBezTo>
                  <a:pt x="32149" y="5090"/>
                  <a:pt x="32196" y="5097"/>
                  <a:pt x="32242" y="5104"/>
                </a:cubicBezTo>
                <a:cubicBezTo>
                  <a:pt x="32282" y="5109"/>
                  <a:pt x="32317" y="5116"/>
                  <a:pt x="32356" y="5125"/>
                </a:cubicBezTo>
                <a:cubicBezTo>
                  <a:pt x="32507" y="5162"/>
                  <a:pt x="32666" y="5232"/>
                  <a:pt x="32840" y="5286"/>
                </a:cubicBezTo>
                <a:cubicBezTo>
                  <a:pt x="32930" y="5315"/>
                  <a:pt x="33023" y="5336"/>
                  <a:pt x="33118" y="5346"/>
                </a:cubicBezTo>
                <a:cubicBezTo>
                  <a:pt x="33208" y="5355"/>
                  <a:pt x="33298" y="5360"/>
                  <a:pt x="33386" y="5363"/>
                </a:cubicBezTo>
                <a:cubicBezTo>
                  <a:pt x="33562" y="5368"/>
                  <a:pt x="33736" y="5367"/>
                  <a:pt x="33901" y="5375"/>
                </a:cubicBezTo>
                <a:cubicBezTo>
                  <a:pt x="34065" y="5382"/>
                  <a:pt x="34224" y="5413"/>
                  <a:pt x="34398" y="5443"/>
                </a:cubicBezTo>
                <a:cubicBezTo>
                  <a:pt x="34570" y="5474"/>
                  <a:pt x="34739" y="5510"/>
                  <a:pt x="34936" y="5510"/>
                </a:cubicBezTo>
                <a:cubicBezTo>
                  <a:pt x="35135" y="5503"/>
                  <a:pt x="35307" y="5446"/>
                  <a:pt x="35469" y="5410"/>
                </a:cubicBezTo>
                <a:cubicBezTo>
                  <a:pt x="35545" y="5391"/>
                  <a:pt x="35624" y="5380"/>
                  <a:pt x="35702" y="5374"/>
                </a:cubicBezTo>
                <a:lnTo>
                  <a:pt x="35827" y="5375"/>
                </a:lnTo>
                <a:cubicBezTo>
                  <a:pt x="35872" y="5375"/>
                  <a:pt x="35917" y="5374"/>
                  <a:pt x="35962" y="5373"/>
                </a:cubicBezTo>
                <a:cubicBezTo>
                  <a:pt x="36140" y="5366"/>
                  <a:pt x="36311" y="5347"/>
                  <a:pt x="36479" y="5340"/>
                </a:cubicBezTo>
                <a:cubicBezTo>
                  <a:pt x="36521" y="5338"/>
                  <a:pt x="36563" y="5337"/>
                  <a:pt x="36603" y="5337"/>
                </a:cubicBezTo>
                <a:cubicBezTo>
                  <a:pt x="36640" y="5337"/>
                  <a:pt x="36677" y="5339"/>
                  <a:pt x="36714" y="5345"/>
                </a:cubicBezTo>
                <a:cubicBezTo>
                  <a:pt x="36793" y="5359"/>
                  <a:pt x="36870" y="5380"/>
                  <a:pt x="36944" y="5406"/>
                </a:cubicBezTo>
                <a:cubicBezTo>
                  <a:pt x="37102" y="5459"/>
                  <a:pt x="37273" y="5534"/>
                  <a:pt x="37480" y="5540"/>
                </a:cubicBezTo>
                <a:lnTo>
                  <a:pt x="38004" y="5531"/>
                </a:lnTo>
                <a:lnTo>
                  <a:pt x="38264" y="5526"/>
                </a:lnTo>
                <a:lnTo>
                  <a:pt x="38395" y="5523"/>
                </a:lnTo>
                <a:cubicBezTo>
                  <a:pt x="38445" y="5519"/>
                  <a:pt x="38494" y="5513"/>
                  <a:pt x="38542" y="5501"/>
                </a:cubicBezTo>
                <a:cubicBezTo>
                  <a:pt x="38732" y="5456"/>
                  <a:pt x="38888" y="5373"/>
                  <a:pt x="39040" y="5320"/>
                </a:cubicBezTo>
                <a:cubicBezTo>
                  <a:pt x="39112" y="5293"/>
                  <a:pt x="39187" y="5277"/>
                  <a:pt x="39262" y="5271"/>
                </a:cubicBezTo>
                <a:cubicBezTo>
                  <a:pt x="39279" y="5270"/>
                  <a:pt x="39296" y="5270"/>
                  <a:pt x="39313" y="5270"/>
                </a:cubicBezTo>
                <a:cubicBezTo>
                  <a:pt x="39375" y="5270"/>
                  <a:pt x="39437" y="5275"/>
                  <a:pt x="39498" y="5285"/>
                </a:cubicBezTo>
                <a:cubicBezTo>
                  <a:pt x="39660" y="5309"/>
                  <a:pt x="39833" y="5355"/>
                  <a:pt x="40024" y="5360"/>
                </a:cubicBezTo>
                <a:cubicBezTo>
                  <a:pt x="40032" y="5360"/>
                  <a:pt x="40039" y="5360"/>
                  <a:pt x="40046" y="5360"/>
                </a:cubicBezTo>
                <a:cubicBezTo>
                  <a:pt x="40136" y="5360"/>
                  <a:pt x="40218" y="5348"/>
                  <a:pt x="40299" y="5337"/>
                </a:cubicBezTo>
                <a:cubicBezTo>
                  <a:pt x="40387" y="5324"/>
                  <a:pt x="40474" y="5309"/>
                  <a:pt x="40559" y="5293"/>
                </a:cubicBezTo>
                <a:cubicBezTo>
                  <a:pt x="40729" y="5262"/>
                  <a:pt x="40899" y="5226"/>
                  <a:pt x="41061" y="5211"/>
                </a:cubicBezTo>
                <a:cubicBezTo>
                  <a:pt x="41139" y="5204"/>
                  <a:pt x="41218" y="5203"/>
                  <a:pt x="41299" y="5203"/>
                </a:cubicBezTo>
                <a:cubicBezTo>
                  <a:pt x="41376" y="5203"/>
                  <a:pt x="41454" y="5204"/>
                  <a:pt x="41533" y="5204"/>
                </a:cubicBezTo>
                <a:cubicBezTo>
                  <a:pt x="41545" y="5204"/>
                  <a:pt x="41558" y="5204"/>
                  <a:pt x="41570" y="5204"/>
                </a:cubicBezTo>
                <a:cubicBezTo>
                  <a:pt x="41744" y="5204"/>
                  <a:pt x="41938" y="5189"/>
                  <a:pt x="42112" y="5130"/>
                </a:cubicBezTo>
                <a:cubicBezTo>
                  <a:pt x="42285" y="5075"/>
                  <a:pt x="42441" y="5002"/>
                  <a:pt x="42599" y="4953"/>
                </a:cubicBezTo>
                <a:cubicBezTo>
                  <a:pt x="42746" y="4908"/>
                  <a:pt x="42928" y="4889"/>
                  <a:pt x="43095" y="4856"/>
                </a:cubicBezTo>
                <a:lnTo>
                  <a:pt x="43607" y="4766"/>
                </a:lnTo>
                <a:cubicBezTo>
                  <a:pt x="43662" y="4757"/>
                  <a:pt x="43697" y="4706"/>
                  <a:pt x="43688" y="4653"/>
                </a:cubicBezTo>
                <a:cubicBezTo>
                  <a:pt x="43680" y="4605"/>
                  <a:pt x="43638" y="4572"/>
                  <a:pt x="43591" y="4572"/>
                </a:cubicBezTo>
                <a:cubicBezTo>
                  <a:pt x="43585" y="4572"/>
                  <a:pt x="43580" y="4572"/>
                  <a:pt x="43574" y="4573"/>
                </a:cubicBezTo>
                <a:lnTo>
                  <a:pt x="43568" y="4574"/>
                </a:lnTo>
                <a:lnTo>
                  <a:pt x="43058" y="4661"/>
                </a:lnTo>
                <a:cubicBezTo>
                  <a:pt x="42887" y="4693"/>
                  <a:pt x="42723" y="4707"/>
                  <a:pt x="42539" y="4760"/>
                </a:cubicBezTo>
                <a:cubicBezTo>
                  <a:pt x="42364" y="4812"/>
                  <a:pt x="42207" y="4885"/>
                  <a:pt x="42050" y="4934"/>
                </a:cubicBezTo>
                <a:cubicBezTo>
                  <a:pt x="41896" y="4985"/>
                  <a:pt x="41740" y="4995"/>
                  <a:pt x="41569" y="4995"/>
                </a:cubicBezTo>
                <a:cubicBezTo>
                  <a:pt x="41476" y="4995"/>
                  <a:pt x="41381" y="4992"/>
                  <a:pt x="41284" y="4992"/>
                </a:cubicBezTo>
                <a:cubicBezTo>
                  <a:pt x="41205" y="4992"/>
                  <a:pt x="41124" y="4994"/>
                  <a:pt x="41042" y="5001"/>
                </a:cubicBezTo>
                <a:cubicBezTo>
                  <a:pt x="40861" y="5018"/>
                  <a:pt x="40690" y="5052"/>
                  <a:pt x="40520" y="5082"/>
                </a:cubicBezTo>
                <a:cubicBezTo>
                  <a:pt x="40436" y="5097"/>
                  <a:pt x="40354" y="5112"/>
                  <a:pt x="40269" y="5123"/>
                </a:cubicBezTo>
                <a:cubicBezTo>
                  <a:pt x="40192" y="5133"/>
                  <a:pt x="40117" y="5143"/>
                  <a:pt x="40049" y="5143"/>
                </a:cubicBezTo>
                <a:cubicBezTo>
                  <a:pt x="40042" y="5143"/>
                  <a:pt x="40036" y="5143"/>
                  <a:pt x="40029" y="5143"/>
                </a:cubicBezTo>
                <a:cubicBezTo>
                  <a:pt x="39873" y="5139"/>
                  <a:pt x="39709" y="5095"/>
                  <a:pt x="39531" y="5067"/>
                </a:cubicBezTo>
                <a:cubicBezTo>
                  <a:pt x="39452" y="5054"/>
                  <a:pt x="39371" y="5048"/>
                  <a:pt x="39290" y="5048"/>
                </a:cubicBezTo>
                <a:cubicBezTo>
                  <a:pt x="39277" y="5048"/>
                  <a:pt x="39264" y="5048"/>
                  <a:pt x="39250" y="5048"/>
                </a:cubicBezTo>
                <a:cubicBezTo>
                  <a:pt x="39153" y="5055"/>
                  <a:pt x="39059" y="5076"/>
                  <a:pt x="38967" y="5108"/>
                </a:cubicBezTo>
                <a:cubicBezTo>
                  <a:pt x="38794" y="5168"/>
                  <a:pt x="38640" y="5247"/>
                  <a:pt x="38491" y="5280"/>
                </a:cubicBezTo>
                <a:cubicBezTo>
                  <a:pt x="38455" y="5288"/>
                  <a:pt x="38420" y="5294"/>
                  <a:pt x="38383" y="5296"/>
                </a:cubicBezTo>
                <a:lnTo>
                  <a:pt x="38256" y="5298"/>
                </a:lnTo>
                <a:lnTo>
                  <a:pt x="37997" y="5301"/>
                </a:lnTo>
                <a:lnTo>
                  <a:pt x="37484" y="5307"/>
                </a:lnTo>
                <a:cubicBezTo>
                  <a:pt x="37343" y="5305"/>
                  <a:pt x="37188" y="5241"/>
                  <a:pt x="37022" y="5183"/>
                </a:cubicBezTo>
                <a:cubicBezTo>
                  <a:pt x="36934" y="5151"/>
                  <a:pt x="36844" y="5127"/>
                  <a:pt x="36751" y="5110"/>
                </a:cubicBezTo>
                <a:cubicBezTo>
                  <a:pt x="36703" y="5102"/>
                  <a:pt x="36653" y="5099"/>
                  <a:pt x="36604" y="5099"/>
                </a:cubicBezTo>
                <a:cubicBezTo>
                  <a:pt x="36559" y="5099"/>
                  <a:pt x="36514" y="5100"/>
                  <a:pt x="36469" y="5101"/>
                </a:cubicBezTo>
                <a:lnTo>
                  <a:pt x="35953" y="5130"/>
                </a:lnTo>
                <a:cubicBezTo>
                  <a:pt x="35911" y="5132"/>
                  <a:pt x="35870" y="5132"/>
                  <a:pt x="35828" y="5132"/>
                </a:cubicBezTo>
                <a:lnTo>
                  <a:pt x="35694" y="5130"/>
                </a:lnTo>
                <a:cubicBezTo>
                  <a:pt x="35600" y="5135"/>
                  <a:pt x="35507" y="5149"/>
                  <a:pt x="35416" y="5171"/>
                </a:cubicBezTo>
                <a:cubicBezTo>
                  <a:pt x="35240" y="5210"/>
                  <a:pt x="35079" y="5258"/>
                  <a:pt x="34931" y="5262"/>
                </a:cubicBezTo>
                <a:cubicBezTo>
                  <a:pt x="34782" y="5261"/>
                  <a:pt x="34611" y="5228"/>
                  <a:pt x="34444" y="5196"/>
                </a:cubicBezTo>
                <a:cubicBezTo>
                  <a:pt x="34276" y="5164"/>
                  <a:pt x="34094" y="5131"/>
                  <a:pt x="33916" y="5121"/>
                </a:cubicBezTo>
                <a:cubicBezTo>
                  <a:pt x="33737" y="5110"/>
                  <a:pt x="33564" y="5112"/>
                  <a:pt x="33395" y="5106"/>
                </a:cubicBezTo>
                <a:cubicBezTo>
                  <a:pt x="33310" y="5104"/>
                  <a:pt x="33227" y="5098"/>
                  <a:pt x="33145" y="5088"/>
                </a:cubicBezTo>
                <a:cubicBezTo>
                  <a:pt x="33068" y="5080"/>
                  <a:pt x="32992" y="5063"/>
                  <a:pt x="32918" y="5038"/>
                </a:cubicBezTo>
                <a:cubicBezTo>
                  <a:pt x="32763" y="4989"/>
                  <a:pt x="32602" y="4917"/>
                  <a:pt x="32420" y="4870"/>
                </a:cubicBezTo>
                <a:cubicBezTo>
                  <a:pt x="32375" y="4859"/>
                  <a:pt x="32325" y="4849"/>
                  <a:pt x="32280" y="4842"/>
                </a:cubicBezTo>
                <a:cubicBezTo>
                  <a:pt x="32241" y="4837"/>
                  <a:pt x="32201" y="4830"/>
                  <a:pt x="32162" y="4820"/>
                </a:cubicBezTo>
                <a:cubicBezTo>
                  <a:pt x="32083" y="4802"/>
                  <a:pt x="32004" y="4780"/>
                  <a:pt x="31922" y="4755"/>
                </a:cubicBezTo>
                <a:cubicBezTo>
                  <a:pt x="31758" y="4705"/>
                  <a:pt x="31589" y="4647"/>
                  <a:pt x="31399" y="4621"/>
                </a:cubicBezTo>
                <a:cubicBezTo>
                  <a:pt x="31320" y="4610"/>
                  <a:pt x="31243" y="4607"/>
                  <a:pt x="31168" y="4607"/>
                </a:cubicBezTo>
                <a:cubicBezTo>
                  <a:pt x="31061" y="4607"/>
                  <a:pt x="30959" y="4613"/>
                  <a:pt x="30861" y="4615"/>
                </a:cubicBezTo>
                <a:cubicBezTo>
                  <a:pt x="30845" y="4615"/>
                  <a:pt x="30829" y="4615"/>
                  <a:pt x="30812" y="4615"/>
                </a:cubicBezTo>
                <a:cubicBezTo>
                  <a:pt x="30749" y="4615"/>
                  <a:pt x="30685" y="4612"/>
                  <a:pt x="30622" y="4606"/>
                </a:cubicBezTo>
                <a:cubicBezTo>
                  <a:pt x="30603" y="4603"/>
                  <a:pt x="30585" y="4600"/>
                  <a:pt x="30566" y="4596"/>
                </a:cubicBezTo>
                <a:lnTo>
                  <a:pt x="30498" y="4585"/>
                </a:lnTo>
                <a:cubicBezTo>
                  <a:pt x="30451" y="4578"/>
                  <a:pt x="30405" y="4573"/>
                  <a:pt x="30358" y="4570"/>
                </a:cubicBezTo>
                <a:cubicBezTo>
                  <a:pt x="30176" y="4556"/>
                  <a:pt x="30004" y="4562"/>
                  <a:pt x="29844" y="4545"/>
                </a:cubicBezTo>
                <a:cubicBezTo>
                  <a:pt x="29684" y="4533"/>
                  <a:pt x="29546" y="4488"/>
                  <a:pt x="29391" y="4417"/>
                </a:cubicBezTo>
                <a:cubicBezTo>
                  <a:pt x="29238" y="4350"/>
                  <a:pt x="29079" y="4266"/>
                  <a:pt x="28892" y="4214"/>
                </a:cubicBezTo>
                <a:cubicBezTo>
                  <a:pt x="28739" y="4178"/>
                  <a:pt x="28610" y="4101"/>
                  <a:pt x="28456" y="4014"/>
                </a:cubicBezTo>
                <a:cubicBezTo>
                  <a:pt x="28451" y="4011"/>
                  <a:pt x="28446" y="4008"/>
                  <a:pt x="28440" y="4005"/>
                </a:cubicBezTo>
                <a:lnTo>
                  <a:pt x="28440" y="4005"/>
                </a:lnTo>
                <a:lnTo>
                  <a:pt x="28521" y="3978"/>
                </a:lnTo>
                <a:cubicBezTo>
                  <a:pt x="28839" y="3860"/>
                  <a:pt x="29175" y="3771"/>
                  <a:pt x="29510" y="3604"/>
                </a:cubicBezTo>
                <a:cubicBezTo>
                  <a:pt x="29836" y="3437"/>
                  <a:pt x="30117" y="3229"/>
                  <a:pt x="30406" y="3050"/>
                </a:cubicBezTo>
                <a:cubicBezTo>
                  <a:pt x="30551" y="2959"/>
                  <a:pt x="30700" y="2866"/>
                  <a:pt x="30846" y="2760"/>
                </a:cubicBezTo>
                <a:cubicBezTo>
                  <a:pt x="30921" y="2706"/>
                  <a:pt x="30989" y="2655"/>
                  <a:pt x="31066" y="2589"/>
                </a:cubicBezTo>
                <a:cubicBezTo>
                  <a:pt x="31145" y="2518"/>
                  <a:pt x="31211" y="2431"/>
                  <a:pt x="31260" y="2334"/>
                </a:cubicBezTo>
                <a:cubicBezTo>
                  <a:pt x="31304" y="2244"/>
                  <a:pt x="31337" y="2149"/>
                  <a:pt x="31359" y="2052"/>
                </a:cubicBezTo>
                <a:cubicBezTo>
                  <a:pt x="31382" y="1959"/>
                  <a:pt x="31396" y="1864"/>
                  <a:pt x="31403" y="1768"/>
                </a:cubicBezTo>
                <a:cubicBezTo>
                  <a:pt x="31411" y="1664"/>
                  <a:pt x="31403" y="1559"/>
                  <a:pt x="31376" y="1457"/>
                </a:cubicBezTo>
                <a:cubicBezTo>
                  <a:pt x="31349" y="1347"/>
                  <a:pt x="31294" y="1247"/>
                  <a:pt x="31220" y="1161"/>
                </a:cubicBezTo>
                <a:cubicBezTo>
                  <a:pt x="31071" y="1002"/>
                  <a:pt x="30906" y="911"/>
                  <a:pt x="30733" y="834"/>
                </a:cubicBezTo>
                <a:cubicBezTo>
                  <a:pt x="30646" y="797"/>
                  <a:pt x="30558" y="766"/>
                  <a:pt x="30469" y="740"/>
                </a:cubicBezTo>
                <a:cubicBezTo>
                  <a:pt x="30384" y="717"/>
                  <a:pt x="30313" y="693"/>
                  <a:pt x="30231" y="665"/>
                </a:cubicBezTo>
                <a:cubicBezTo>
                  <a:pt x="30068" y="608"/>
                  <a:pt x="29899" y="539"/>
                  <a:pt x="29688" y="521"/>
                </a:cubicBezTo>
                <a:cubicBezTo>
                  <a:pt x="29648" y="519"/>
                  <a:pt x="29609" y="518"/>
                  <a:pt x="29570" y="518"/>
                </a:cubicBezTo>
                <a:cubicBezTo>
                  <a:pt x="29421" y="518"/>
                  <a:pt x="29282" y="532"/>
                  <a:pt x="29142" y="548"/>
                </a:cubicBezTo>
                <a:lnTo>
                  <a:pt x="28624" y="614"/>
                </a:lnTo>
                <a:cubicBezTo>
                  <a:pt x="28445" y="641"/>
                  <a:pt x="28267" y="683"/>
                  <a:pt x="28095" y="740"/>
                </a:cubicBezTo>
                <a:cubicBezTo>
                  <a:pt x="27923" y="794"/>
                  <a:pt x="27766" y="849"/>
                  <a:pt x="27596" y="913"/>
                </a:cubicBezTo>
                <a:cubicBezTo>
                  <a:pt x="27425" y="978"/>
                  <a:pt x="27260" y="1059"/>
                  <a:pt x="27105" y="1156"/>
                </a:cubicBezTo>
                <a:cubicBezTo>
                  <a:pt x="26948" y="1253"/>
                  <a:pt x="26800" y="1389"/>
                  <a:pt x="26683" y="1522"/>
                </a:cubicBezTo>
                <a:cubicBezTo>
                  <a:pt x="26561" y="1657"/>
                  <a:pt x="26446" y="1810"/>
                  <a:pt x="26368" y="1991"/>
                </a:cubicBezTo>
                <a:cubicBezTo>
                  <a:pt x="26327" y="2083"/>
                  <a:pt x="26300" y="2180"/>
                  <a:pt x="26286" y="2280"/>
                </a:cubicBezTo>
                <a:cubicBezTo>
                  <a:pt x="26279" y="2333"/>
                  <a:pt x="26277" y="2387"/>
                  <a:pt x="26280" y="2440"/>
                </a:cubicBezTo>
                <a:cubicBezTo>
                  <a:pt x="26285" y="2497"/>
                  <a:pt x="26297" y="2552"/>
                  <a:pt x="26316" y="2606"/>
                </a:cubicBezTo>
                <a:cubicBezTo>
                  <a:pt x="26392" y="2811"/>
                  <a:pt x="26527" y="2945"/>
                  <a:pt x="26628" y="3077"/>
                </a:cubicBezTo>
                <a:cubicBezTo>
                  <a:pt x="26724" y="3194"/>
                  <a:pt x="26810" y="3354"/>
                  <a:pt x="26926" y="3499"/>
                </a:cubicBezTo>
                <a:cubicBezTo>
                  <a:pt x="27039" y="3645"/>
                  <a:pt x="27180" y="3783"/>
                  <a:pt x="27357" y="3879"/>
                </a:cubicBezTo>
                <a:cubicBezTo>
                  <a:pt x="27399" y="3901"/>
                  <a:pt x="27441" y="3921"/>
                  <a:pt x="27483" y="3938"/>
                </a:cubicBezTo>
                <a:lnTo>
                  <a:pt x="27483" y="3938"/>
                </a:lnTo>
                <a:cubicBezTo>
                  <a:pt x="27455" y="3949"/>
                  <a:pt x="27429" y="3960"/>
                  <a:pt x="27403" y="3971"/>
                </a:cubicBezTo>
                <a:cubicBezTo>
                  <a:pt x="27232" y="4049"/>
                  <a:pt x="27085" y="4136"/>
                  <a:pt x="26943" y="4191"/>
                </a:cubicBezTo>
                <a:cubicBezTo>
                  <a:pt x="26876" y="4218"/>
                  <a:pt x="26807" y="4237"/>
                  <a:pt x="26735" y="4246"/>
                </a:cubicBezTo>
                <a:cubicBezTo>
                  <a:pt x="26666" y="4256"/>
                  <a:pt x="26596" y="4260"/>
                  <a:pt x="26526" y="4260"/>
                </a:cubicBezTo>
                <a:cubicBezTo>
                  <a:pt x="26518" y="4260"/>
                  <a:pt x="26511" y="4260"/>
                  <a:pt x="26503" y="4260"/>
                </a:cubicBezTo>
                <a:cubicBezTo>
                  <a:pt x="26497" y="4260"/>
                  <a:pt x="26491" y="4260"/>
                  <a:pt x="26484" y="4260"/>
                </a:cubicBezTo>
                <a:cubicBezTo>
                  <a:pt x="26372" y="4260"/>
                  <a:pt x="26254" y="4253"/>
                  <a:pt x="26130" y="4253"/>
                </a:cubicBezTo>
                <a:cubicBezTo>
                  <a:pt x="26079" y="4253"/>
                  <a:pt x="26027" y="4255"/>
                  <a:pt x="25974" y="4258"/>
                </a:cubicBezTo>
                <a:lnTo>
                  <a:pt x="25450" y="4299"/>
                </a:lnTo>
                <a:lnTo>
                  <a:pt x="24943" y="4340"/>
                </a:lnTo>
                <a:cubicBezTo>
                  <a:pt x="24926" y="4341"/>
                  <a:pt x="24908" y="4341"/>
                  <a:pt x="24891" y="4341"/>
                </a:cubicBezTo>
                <a:cubicBezTo>
                  <a:pt x="24758" y="4341"/>
                  <a:pt x="24614" y="4320"/>
                  <a:pt x="24461" y="4298"/>
                </a:cubicBezTo>
                <a:cubicBezTo>
                  <a:pt x="24348" y="4285"/>
                  <a:pt x="24231" y="4266"/>
                  <a:pt x="24104" y="4266"/>
                </a:cubicBezTo>
                <a:cubicBezTo>
                  <a:pt x="24034" y="4266"/>
                  <a:pt x="23961" y="4272"/>
                  <a:pt x="23884" y="4287"/>
                </a:cubicBezTo>
                <a:cubicBezTo>
                  <a:pt x="23683" y="4327"/>
                  <a:pt x="23521" y="4402"/>
                  <a:pt x="23372" y="4444"/>
                </a:cubicBezTo>
                <a:cubicBezTo>
                  <a:pt x="23305" y="4466"/>
                  <a:pt x="23237" y="4477"/>
                  <a:pt x="23167" y="4481"/>
                </a:cubicBezTo>
                <a:cubicBezTo>
                  <a:pt x="23093" y="4481"/>
                  <a:pt x="23021" y="4474"/>
                  <a:pt x="22949" y="4460"/>
                </a:cubicBezTo>
                <a:cubicBezTo>
                  <a:pt x="22794" y="4433"/>
                  <a:pt x="22628" y="4383"/>
                  <a:pt x="22441" y="4351"/>
                </a:cubicBezTo>
                <a:cubicBezTo>
                  <a:pt x="22347" y="4336"/>
                  <a:pt x="22252" y="4327"/>
                  <a:pt x="22159" y="4325"/>
                </a:cubicBezTo>
                <a:lnTo>
                  <a:pt x="21901" y="4312"/>
                </a:lnTo>
                <a:lnTo>
                  <a:pt x="21385" y="4288"/>
                </a:lnTo>
                <a:cubicBezTo>
                  <a:pt x="21275" y="4282"/>
                  <a:pt x="21168" y="4280"/>
                  <a:pt x="21063" y="4280"/>
                </a:cubicBezTo>
                <a:cubicBezTo>
                  <a:pt x="20992" y="4280"/>
                  <a:pt x="20923" y="4281"/>
                  <a:pt x="20855" y="4281"/>
                </a:cubicBezTo>
                <a:cubicBezTo>
                  <a:pt x="20837" y="4281"/>
                  <a:pt x="20819" y="4281"/>
                  <a:pt x="20801" y="4281"/>
                </a:cubicBezTo>
                <a:cubicBezTo>
                  <a:pt x="20650" y="4281"/>
                  <a:pt x="20512" y="4269"/>
                  <a:pt x="20346" y="4261"/>
                </a:cubicBezTo>
                <a:lnTo>
                  <a:pt x="19831" y="4243"/>
                </a:lnTo>
                <a:cubicBezTo>
                  <a:pt x="19747" y="4238"/>
                  <a:pt x="19664" y="4232"/>
                  <a:pt x="19594" y="4221"/>
                </a:cubicBezTo>
                <a:cubicBezTo>
                  <a:pt x="19515" y="4208"/>
                  <a:pt x="19438" y="4191"/>
                  <a:pt x="19362" y="4169"/>
                </a:cubicBezTo>
                <a:cubicBezTo>
                  <a:pt x="19200" y="4127"/>
                  <a:pt x="19026" y="4069"/>
                  <a:pt x="18824" y="4050"/>
                </a:cubicBezTo>
                <a:cubicBezTo>
                  <a:pt x="18763" y="4044"/>
                  <a:pt x="18704" y="4042"/>
                  <a:pt x="18647" y="4042"/>
                </a:cubicBezTo>
                <a:cubicBezTo>
                  <a:pt x="18514" y="4042"/>
                  <a:pt x="18389" y="4054"/>
                  <a:pt x="18273" y="4060"/>
                </a:cubicBezTo>
                <a:cubicBezTo>
                  <a:pt x="18225" y="4064"/>
                  <a:pt x="18181" y="4066"/>
                  <a:pt x="18138" y="4066"/>
                </a:cubicBezTo>
                <a:cubicBezTo>
                  <a:pt x="18028" y="4066"/>
                  <a:pt x="17928" y="4054"/>
                  <a:pt x="17803" y="4032"/>
                </a:cubicBezTo>
                <a:lnTo>
                  <a:pt x="17295" y="3945"/>
                </a:lnTo>
                <a:cubicBezTo>
                  <a:pt x="16942" y="3889"/>
                  <a:pt x="16609" y="3848"/>
                  <a:pt x="16266" y="3798"/>
                </a:cubicBezTo>
                <a:lnTo>
                  <a:pt x="15756" y="3726"/>
                </a:lnTo>
                <a:cubicBezTo>
                  <a:pt x="15585" y="3700"/>
                  <a:pt x="15411" y="3684"/>
                  <a:pt x="15260" y="3643"/>
                </a:cubicBezTo>
                <a:lnTo>
                  <a:pt x="14760" y="3510"/>
                </a:lnTo>
                <a:cubicBezTo>
                  <a:pt x="14574" y="3466"/>
                  <a:pt x="14413" y="3439"/>
                  <a:pt x="14243" y="3403"/>
                </a:cubicBezTo>
                <a:lnTo>
                  <a:pt x="13735" y="3300"/>
                </a:lnTo>
                <a:cubicBezTo>
                  <a:pt x="13552" y="3264"/>
                  <a:pt x="13376" y="3246"/>
                  <a:pt x="13209" y="3223"/>
                </a:cubicBezTo>
                <a:cubicBezTo>
                  <a:pt x="13067" y="3204"/>
                  <a:pt x="12925" y="3177"/>
                  <a:pt x="12786" y="3143"/>
                </a:cubicBezTo>
                <a:lnTo>
                  <a:pt x="12786" y="3143"/>
                </a:lnTo>
                <a:cubicBezTo>
                  <a:pt x="12875" y="3136"/>
                  <a:pt x="12971" y="3128"/>
                  <a:pt x="13073" y="3113"/>
                </a:cubicBezTo>
                <a:cubicBezTo>
                  <a:pt x="13177" y="3099"/>
                  <a:pt x="13280" y="3072"/>
                  <a:pt x="13379" y="3034"/>
                </a:cubicBezTo>
                <a:cubicBezTo>
                  <a:pt x="13473" y="2996"/>
                  <a:pt x="13564" y="2950"/>
                  <a:pt x="13649" y="2894"/>
                </a:cubicBezTo>
                <a:cubicBezTo>
                  <a:pt x="13809" y="2794"/>
                  <a:pt x="13940" y="2696"/>
                  <a:pt x="14064" y="2639"/>
                </a:cubicBezTo>
                <a:lnTo>
                  <a:pt x="14178" y="2591"/>
                </a:lnTo>
                <a:cubicBezTo>
                  <a:pt x="14226" y="2570"/>
                  <a:pt x="14272" y="2547"/>
                  <a:pt x="14318" y="2520"/>
                </a:cubicBezTo>
                <a:cubicBezTo>
                  <a:pt x="14510" y="2413"/>
                  <a:pt x="14667" y="2252"/>
                  <a:pt x="14771" y="2058"/>
                </a:cubicBezTo>
                <a:cubicBezTo>
                  <a:pt x="14795" y="2014"/>
                  <a:pt x="14820" y="1960"/>
                  <a:pt x="14836" y="1925"/>
                </a:cubicBezTo>
                <a:lnTo>
                  <a:pt x="14889" y="1808"/>
                </a:lnTo>
                <a:cubicBezTo>
                  <a:pt x="14961" y="1648"/>
                  <a:pt x="15047" y="1469"/>
                  <a:pt x="15070" y="1235"/>
                </a:cubicBezTo>
                <a:cubicBezTo>
                  <a:pt x="15082" y="1108"/>
                  <a:pt x="15062" y="981"/>
                  <a:pt x="15013" y="864"/>
                </a:cubicBezTo>
                <a:cubicBezTo>
                  <a:pt x="14965" y="756"/>
                  <a:pt x="14898" y="659"/>
                  <a:pt x="14813" y="576"/>
                </a:cubicBezTo>
                <a:cubicBezTo>
                  <a:pt x="14658" y="422"/>
                  <a:pt x="14489" y="327"/>
                  <a:pt x="14332" y="240"/>
                </a:cubicBezTo>
                <a:cubicBezTo>
                  <a:pt x="14181" y="156"/>
                  <a:pt x="13995" y="60"/>
                  <a:pt x="13783" y="21"/>
                </a:cubicBezTo>
                <a:cubicBezTo>
                  <a:pt x="13713" y="8"/>
                  <a:pt x="13642" y="0"/>
                  <a:pt x="13571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5" name="Google Shape;5235;p64"/>
          <p:cNvGrpSpPr/>
          <p:nvPr/>
        </p:nvGrpSpPr>
        <p:grpSpPr>
          <a:xfrm rot="401665">
            <a:off x="-637649" y="1324328"/>
            <a:ext cx="1823078" cy="2207315"/>
            <a:chOff x="2997750" y="1323075"/>
            <a:chExt cx="474700" cy="598800"/>
          </a:xfrm>
        </p:grpSpPr>
        <p:sp>
          <p:nvSpPr>
            <p:cNvPr id="5236" name="Google Shape;5236;p64"/>
            <p:cNvSpPr/>
            <p:nvPr/>
          </p:nvSpPr>
          <p:spPr>
            <a:xfrm>
              <a:off x="3187725" y="1825075"/>
              <a:ext cx="101375" cy="24525"/>
            </a:xfrm>
            <a:custGeom>
              <a:avLst/>
              <a:gdLst/>
              <a:ahLst/>
              <a:cxnLst/>
              <a:rect l="l" t="t" r="r" b="b"/>
              <a:pathLst>
                <a:path w="4055" h="981" extrusionOk="0">
                  <a:moveTo>
                    <a:pt x="2340" y="0"/>
                  </a:moveTo>
                  <a:cubicBezTo>
                    <a:pt x="2176" y="0"/>
                    <a:pt x="2012" y="17"/>
                    <a:pt x="1852" y="53"/>
                  </a:cubicBezTo>
                  <a:cubicBezTo>
                    <a:pt x="1707" y="87"/>
                    <a:pt x="1563" y="128"/>
                    <a:pt x="1422" y="178"/>
                  </a:cubicBezTo>
                  <a:cubicBezTo>
                    <a:pt x="1290" y="220"/>
                    <a:pt x="1166" y="261"/>
                    <a:pt x="1040" y="289"/>
                  </a:cubicBezTo>
                  <a:cubicBezTo>
                    <a:pt x="958" y="307"/>
                    <a:pt x="862" y="322"/>
                    <a:pt x="763" y="322"/>
                  </a:cubicBezTo>
                  <a:cubicBezTo>
                    <a:pt x="638" y="322"/>
                    <a:pt x="509" y="298"/>
                    <a:pt x="402" y="229"/>
                  </a:cubicBezTo>
                  <a:cubicBezTo>
                    <a:pt x="362" y="202"/>
                    <a:pt x="317" y="190"/>
                    <a:pt x="273" y="190"/>
                  </a:cubicBezTo>
                  <a:cubicBezTo>
                    <a:pt x="195" y="190"/>
                    <a:pt x="119" y="228"/>
                    <a:pt x="73" y="298"/>
                  </a:cubicBezTo>
                  <a:cubicBezTo>
                    <a:pt x="1" y="408"/>
                    <a:pt x="32" y="555"/>
                    <a:pt x="142" y="627"/>
                  </a:cubicBezTo>
                  <a:cubicBezTo>
                    <a:pt x="314" y="740"/>
                    <a:pt x="525" y="797"/>
                    <a:pt x="762" y="797"/>
                  </a:cubicBezTo>
                  <a:cubicBezTo>
                    <a:pt x="882" y="797"/>
                    <a:pt x="1009" y="783"/>
                    <a:pt x="1142" y="753"/>
                  </a:cubicBezTo>
                  <a:cubicBezTo>
                    <a:pt x="1290" y="721"/>
                    <a:pt x="1432" y="675"/>
                    <a:pt x="1569" y="629"/>
                  </a:cubicBezTo>
                  <a:cubicBezTo>
                    <a:pt x="1701" y="587"/>
                    <a:pt x="1826" y="545"/>
                    <a:pt x="1952" y="517"/>
                  </a:cubicBezTo>
                  <a:cubicBezTo>
                    <a:pt x="2080" y="489"/>
                    <a:pt x="2210" y="476"/>
                    <a:pt x="2341" y="476"/>
                  </a:cubicBezTo>
                  <a:cubicBezTo>
                    <a:pt x="2788" y="476"/>
                    <a:pt x="3237" y="634"/>
                    <a:pt x="3576" y="924"/>
                  </a:cubicBezTo>
                  <a:cubicBezTo>
                    <a:pt x="3619" y="961"/>
                    <a:pt x="3674" y="980"/>
                    <a:pt x="3731" y="980"/>
                  </a:cubicBezTo>
                  <a:lnTo>
                    <a:pt x="3732" y="980"/>
                  </a:lnTo>
                  <a:cubicBezTo>
                    <a:pt x="3953" y="980"/>
                    <a:pt x="4055" y="705"/>
                    <a:pt x="3886" y="561"/>
                  </a:cubicBezTo>
                  <a:cubicBezTo>
                    <a:pt x="3461" y="199"/>
                    <a:pt x="2899" y="0"/>
                    <a:pt x="234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64"/>
            <p:cNvSpPr/>
            <p:nvPr/>
          </p:nvSpPr>
          <p:spPr>
            <a:xfrm>
              <a:off x="3190825" y="1853200"/>
              <a:ext cx="98750" cy="22725"/>
            </a:xfrm>
            <a:custGeom>
              <a:avLst/>
              <a:gdLst/>
              <a:ahLst/>
              <a:cxnLst/>
              <a:rect l="l" t="t" r="r" b="b"/>
              <a:pathLst>
                <a:path w="3950" h="909" extrusionOk="0">
                  <a:moveTo>
                    <a:pt x="2280" y="1"/>
                  </a:moveTo>
                  <a:cubicBezTo>
                    <a:pt x="2107" y="1"/>
                    <a:pt x="1934" y="19"/>
                    <a:pt x="1766" y="56"/>
                  </a:cubicBezTo>
                  <a:cubicBezTo>
                    <a:pt x="1653" y="81"/>
                    <a:pt x="1545" y="114"/>
                    <a:pt x="1439" y="144"/>
                  </a:cubicBezTo>
                  <a:cubicBezTo>
                    <a:pt x="1293" y="188"/>
                    <a:pt x="1154" y="228"/>
                    <a:pt x="1016" y="247"/>
                  </a:cubicBezTo>
                  <a:cubicBezTo>
                    <a:pt x="960" y="255"/>
                    <a:pt x="903" y="258"/>
                    <a:pt x="847" y="258"/>
                  </a:cubicBezTo>
                  <a:cubicBezTo>
                    <a:pt x="679" y="258"/>
                    <a:pt x="512" y="225"/>
                    <a:pt x="356" y="160"/>
                  </a:cubicBezTo>
                  <a:cubicBezTo>
                    <a:pt x="328" y="149"/>
                    <a:pt x="299" y="144"/>
                    <a:pt x="271" y="144"/>
                  </a:cubicBezTo>
                  <a:cubicBezTo>
                    <a:pt x="177" y="144"/>
                    <a:pt x="88" y="199"/>
                    <a:pt x="50" y="291"/>
                  </a:cubicBezTo>
                  <a:cubicBezTo>
                    <a:pt x="0" y="410"/>
                    <a:pt x="56" y="548"/>
                    <a:pt x="174" y="600"/>
                  </a:cubicBezTo>
                  <a:cubicBezTo>
                    <a:pt x="387" y="689"/>
                    <a:pt x="615" y="734"/>
                    <a:pt x="845" y="734"/>
                  </a:cubicBezTo>
                  <a:cubicBezTo>
                    <a:pt x="923" y="734"/>
                    <a:pt x="1002" y="729"/>
                    <a:pt x="1080" y="718"/>
                  </a:cubicBezTo>
                  <a:cubicBezTo>
                    <a:pt x="1254" y="695"/>
                    <a:pt x="1417" y="648"/>
                    <a:pt x="1575" y="601"/>
                  </a:cubicBezTo>
                  <a:cubicBezTo>
                    <a:pt x="1677" y="571"/>
                    <a:pt x="1773" y="542"/>
                    <a:pt x="1868" y="521"/>
                  </a:cubicBezTo>
                  <a:cubicBezTo>
                    <a:pt x="2004" y="492"/>
                    <a:pt x="2144" y="477"/>
                    <a:pt x="2284" y="477"/>
                  </a:cubicBezTo>
                  <a:cubicBezTo>
                    <a:pt x="2708" y="477"/>
                    <a:pt x="3136" y="611"/>
                    <a:pt x="3484" y="863"/>
                  </a:cubicBezTo>
                  <a:cubicBezTo>
                    <a:pt x="3524" y="892"/>
                    <a:pt x="3573" y="908"/>
                    <a:pt x="3624" y="908"/>
                  </a:cubicBezTo>
                  <a:cubicBezTo>
                    <a:pt x="3854" y="908"/>
                    <a:pt x="3949" y="613"/>
                    <a:pt x="3763" y="477"/>
                  </a:cubicBezTo>
                  <a:cubicBezTo>
                    <a:pt x="3333" y="167"/>
                    <a:pt x="2805" y="1"/>
                    <a:pt x="228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4"/>
            <p:cNvSpPr/>
            <p:nvPr/>
          </p:nvSpPr>
          <p:spPr>
            <a:xfrm>
              <a:off x="3189125" y="1878775"/>
              <a:ext cx="92750" cy="20225"/>
            </a:xfrm>
            <a:custGeom>
              <a:avLst/>
              <a:gdLst/>
              <a:ahLst/>
              <a:cxnLst/>
              <a:rect l="l" t="t" r="r" b="b"/>
              <a:pathLst>
                <a:path w="3710" h="809" extrusionOk="0">
                  <a:moveTo>
                    <a:pt x="2289" y="1"/>
                  </a:moveTo>
                  <a:cubicBezTo>
                    <a:pt x="2037" y="1"/>
                    <a:pt x="1787" y="34"/>
                    <a:pt x="1543" y="67"/>
                  </a:cubicBezTo>
                  <a:cubicBezTo>
                    <a:pt x="1311" y="99"/>
                    <a:pt x="1085" y="130"/>
                    <a:pt x="870" y="130"/>
                  </a:cubicBezTo>
                  <a:cubicBezTo>
                    <a:pt x="690" y="130"/>
                    <a:pt x="516" y="108"/>
                    <a:pt x="352" y="46"/>
                  </a:cubicBezTo>
                  <a:cubicBezTo>
                    <a:pt x="325" y="36"/>
                    <a:pt x="296" y="31"/>
                    <a:pt x="268" y="31"/>
                  </a:cubicBezTo>
                  <a:cubicBezTo>
                    <a:pt x="172" y="31"/>
                    <a:pt x="81" y="90"/>
                    <a:pt x="45" y="185"/>
                  </a:cubicBezTo>
                  <a:cubicBezTo>
                    <a:pt x="0" y="309"/>
                    <a:pt x="63" y="446"/>
                    <a:pt x="185" y="492"/>
                  </a:cubicBezTo>
                  <a:cubicBezTo>
                    <a:pt x="412" y="577"/>
                    <a:pt x="642" y="606"/>
                    <a:pt x="871" y="606"/>
                  </a:cubicBezTo>
                  <a:cubicBezTo>
                    <a:pt x="1118" y="606"/>
                    <a:pt x="1365" y="572"/>
                    <a:pt x="1607" y="540"/>
                  </a:cubicBezTo>
                  <a:cubicBezTo>
                    <a:pt x="1843" y="508"/>
                    <a:pt x="2070" y="477"/>
                    <a:pt x="2290" y="477"/>
                  </a:cubicBezTo>
                  <a:cubicBezTo>
                    <a:pt x="2388" y="477"/>
                    <a:pt x="2484" y="484"/>
                    <a:pt x="2579" y="498"/>
                  </a:cubicBezTo>
                  <a:cubicBezTo>
                    <a:pt x="2805" y="534"/>
                    <a:pt x="3040" y="622"/>
                    <a:pt x="3340" y="781"/>
                  </a:cubicBezTo>
                  <a:cubicBezTo>
                    <a:pt x="3375" y="799"/>
                    <a:pt x="3413" y="809"/>
                    <a:pt x="3451" y="809"/>
                  </a:cubicBezTo>
                  <a:cubicBezTo>
                    <a:pt x="3452" y="809"/>
                    <a:pt x="3453" y="809"/>
                    <a:pt x="3453" y="809"/>
                  </a:cubicBezTo>
                  <a:cubicBezTo>
                    <a:pt x="3562" y="809"/>
                    <a:pt x="3656" y="734"/>
                    <a:pt x="3683" y="629"/>
                  </a:cubicBezTo>
                  <a:cubicBezTo>
                    <a:pt x="3709" y="523"/>
                    <a:pt x="3660" y="412"/>
                    <a:pt x="3563" y="361"/>
                  </a:cubicBezTo>
                  <a:cubicBezTo>
                    <a:pt x="3214" y="175"/>
                    <a:pt x="2933" y="72"/>
                    <a:pt x="2653" y="28"/>
                  </a:cubicBezTo>
                  <a:cubicBezTo>
                    <a:pt x="2531" y="9"/>
                    <a:pt x="2410" y="1"/>
                    <a:pt x="228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4"/>
            <p:cNvSpPr/>
            <p:nvPr/>
          </p:nvSpPr>
          <p:spPr>
            <a:xfrm>
              <a:off x="2997750" y="1323075"/>
              <a:ext cx="474700" cy="598800"/>
            </a:xfrm>
            <a:custGeom>
              <a:avLst/>
              <a:gdLst/>
              <a:ahLst/>
              <a:cxnLst/>
              <a:rect l="l" t="t" r="r" b="b"/>
              <a:pathLst>
                <a:path w="18988" h="23952" extrusionOk="0">
                  <a:moveTo>
                    <a:pt x="9626" y="1"/>
                  </a:moveTo>
                  <a:cubicBezTo>
                    <a:pt x="9278" y="1"/>
                    <a:pt x="8961" y="197"/>
                    <a:pt x="8807" y="509"/>
                  </a:cubicBezTo>
                  <a:lnTo>
                    <a:pt x="8619" y="891"/>
                  </a:lnTo>
                  <a:lnTo>
                    <a:pt x="8198" y="952"/>
                  </a:lnTo>
                  <a:cubicBezTo>
                    <a:pt x="7854" y="1001"/>
                    <a:pt x="7568" y="1242"/>
                    <a:pt x="7460" y="1574"/>
                  </a:cubicBezTo>
                  <a:cubicBezTo>
                    <a:pt x="7353" y="1904"/>
                    <a:pt x="7443" y="2268"/>
                    <a:pt x="7692" y="2510"/>
                  </a:cubicBezTo>
                  <a:lnTo>
                    <a:pt x="7996" y="2807"/>
                  </a:lnTo>
                  <a:lnTo>
                    <a:pt x="7924" y="3226"/>
                  </a:lnTo>
                  <a:cubicBezTo>
                    <a:pt x="7920" y="3244"/>
                    <a:pt x="7918" y="3261"/>
                    <a:pt x="7916" y="3280"/>
                  </a:cubicBezTo>
                  <a:lnTo>
                    <a:pt x="3960" y="7853"/>
                  </a:lnTo>
                  <a:cubicBezTo>
                    <a:pt x="3717" y="8136"/>
                    <a:pt x="3602" y="8507"/>
                    <a:pt x="3641" y="8877"/>
                  </a:cubicBezTo>
                  <a:cubicBezTo>
                    <a:pt x="3681" y="9242"/>
                    <a:pt x="3869" y="9576"/>
                    <a:pt x="4163" y="9797"/>
                  </a:cubicBezTo>
                  <a:lnTo>
                    <a:pt x="2392" y="11844"/>
                  </a:lnTo>
                  <a:cubicBezTo>
                    <a:pt x="2022" y="12273"/>
                    <a:pt x="1877" y="12852"/>
                    <a:pt x="2001" y="13406"/>
                  </a:cubicBezTo>
                  <a:cubicBezTo>
                    <a:pt x="2121" y="13956"/>
                    <a:pt x="2499" y="14415"/>
                    <a:pt x="3017" y="14638"/>
                  </a:cubicBezTo>
                  <a:cubicBezTo>
                    <a:pt x="3057" y="14657"/>
                    <a:pt x="3098" y="14673"/>
                    <a:pt x="3140" y="14688"/>
                  </a:cubicBezTo>
                  <a:cubicBezTo>
                    <a:pt x="2242" y="15735"/>
                    <a:pt x="1154" y="17002"/>
                    <a:pt x="571" y="17680"/>
                  </a:cubicBezTo>
                  <a:cubicBezTo>
                    <a:pt x="166" y="18148"/>
                    <a:pt x="0" y="18778"/>
                    <a:pt x="123" y="19385"/>
                  </a:cubicBezTo>
                  <a:cubicBezTo>
                    <a:pt x="241" y="19988"/>
                    <a:pt x="632" y="20501"/>
                    <a:pt x="1180" y="20774"/>
                  </a:cubicBezTo>
                  <a:cubicBezTo>
                    <a:pt x="1593" y="20980"/>
                    <a:pt x="2021" y="21086"/>
                    <a:pt x="2449" y="21086"/>
                  </a:cubicBezTo>
                  <a:cubicBezTo>
                    <a:pt x="3149" y="21086"/>
                    <a:pt x="3821" y="20811"/>
                    <a:pt x="4457" y="20265"/>
                  </a:cubicBezTo>
                  <a:cubicBezTo>
                    <a:pt x="4941" y="20892"/>
                    <a:pt x="5622" y="21236"/>
                    <a:pt x="6384" y="21236"/>
                  </a:cubicBezTo>
                  <a:cubicBezTo>
                    <a:pt x="6607" y="21236"/>
                    <a:pt x="6828" y="21208"/>
                    <a:pt x="7043" y="21153"/>
                  </a:cubicBezTo>
                  <a:lnTo>
                    <a:pt x="7043" y="22170"/>
                  </a:lnTo>
                  <a:cubicBezTo>
                    <a:pt x="7045" y="23154"/>
                    <a:pt x="7842" y="23951"/>
                    <a:pt x="8826" y="23952"/>
                  </a:cubicBezTo>
                  <a:lnTo>
                    <a:pt x="10396" y="23952"/>
                  </a:lnTo>
                  <a:cubicBezTo>
                    <a:pt x="11379" y="23952"/>
                    <a:pt x="12178" y="23155"/>
                    <a:pt x="12180" y="22170"/>
                  </a:cubicBezTo>
                  <a:lnTo>
                    <a:pt x="12180" y="20503"/>
                  </a:lnTo>
                  <a:cubicBezTo>
                    <a:pt x="12775" y="21030"/>
                    <a:pt x="13342" y="21150"/>
                    <a:pt x="13733" y="21150"/>
                  </a:cubicBezTo>
                  <a:cubicBezTo>
                    <a:pt x="14397" y="21150"/>
                    <a:pt x="15011" y="20818"/>
                    <a:pt x="15477" y="20210"/>
                  </a:cubicBezTo>
                  <a:cubicBezTo>
                    <a:pt x="15852" y="20560"/>
                    <a:pt x="16320" y="20751"/>
                    <a:pt x="16810" y="20751"/>
                  </a:cubicBezTo>
                  <a:cubicBezTo>
                    <a:pt x="17575" y="20751"/>
                    <a:pt x="18316" y="20277"/>
                    <a:pt x="18656" y="19571"/>
                  </a:cubicBezTo>
                  <a:cubicBezTo>
                    <a:pt x="18988" y="18884"/>
                    <a:pt x="18889" y="18102"/>
                    <a:pt x="18395" y="17481"/>
                  </a:cubicBezTo>
                  <a:cubicBezTo>
                    <a:pt x="17431" y="16272"/>
                    <a:pt x="16735" y="15398"/>
                    <a:pt x="16232" y="14766"/>
                  </a:cubicBezTo>
                  <a:cubicBezTo>
                    <a:pt x="16427" y="14667"/>
                    <a:pt x="16607" y="14544"/>
                    <a:pt x="16771" y="14400"/>
                  </a:cubicBezTo>
                  <a:cubicBezTo>
                    <a:pt x="17435" y="13816"/>
                    <a:pt x="17513" y="12821"/>
                    <a:pt x="16947" y="12133"/>
                  </a:cubicBezTo>
                  <a:lnTo>
                    <a:pt x="14992" y="9761"/>
                  </a:lnTo>
                  <a:cubicBezTo>
                    <a:pt x="15113" y="9638"/>
                    <a:pt x="15211" y="9497"/>
                    <a:pt x="15286" y="9342"/>
                  </a:cubicBezTo>
                  <a:cubicBezTo>
                    <a:pt x="15528" y="8828"/>
                    <a:pt x="15451" y="8232"/>
                    <a:pt x="15078" y="7780"/>
                  </a:cubicBezTo>
                  <a:lnTo>
                    <a:pt x="11341" y="3360"/>
                  </a:lnTo>
                  <a:cubicBezTo>
                    <a:pt x="11340" y="3315"/>
                    <a:pt x="11335" y="3271"/>
                    <a:pt x="11328" y="3227"/>
                  </a:cubicBezTo>
                  <a:lnTo>
                    <a:pt x="11255" y="2807"/>
                  </a:lnTo>
                  <a:lnTo>
                    <a:pt x="11561" y="2510"/>
                  </a:lnTo>
                  <a:cubicBezTo>
                    <a:pt x="11809" y="2266"/>
                    <a:pt x="11898" y="1904"/>
                    <a:pt x="11791" y="1574"/>
                  </a:cubicBezTo>
                  <a:cubicBezTo>
                    <a:pt x="11684" y="1244"/>
                    <a:pt x="11398" y="1003"/>
                    <a:pt x="11054" y="953"/>
                  </a:cubicBezTo>
                  <a:lnTo>
                    <a:pt x="10633" y="891"/>
                  </a:lnTo>
                  <a:lnTo>
                    <a:pt x="10445" y="509"/>
                  </a:lnTo>
                  <a:cubicBezTo>
                    <a:pt x="10290" y="197"/>
                    <a:pt x="9973" y="1"/>
                    <a:pt x="9626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64"/>
            <p:cNvSpPr/>
            <p:nvPr/>
          </p:nvSpPr>
          <p:spPr>
            <a:xfrm>
              <a:off x="3046425" y="1781325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8" y="0"/>
                  </a:moveTo>
                  <a:cubicBezTo>
                    <a:pt x="434" y="0"/>
                    <a:pt x="234" y="113"/>
                    <a:pt x="125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5" y="1129"/>
                    <a:pt x="465" y="1212"/>
                    <a:pt x="648" y="1212"/>
                  </a:cubicBezTo>
                  <a:cubicBezTo>
                    <a:pt x="775" y="1212"/>
                    <a:pt x="904" y="1172"/>
                    <a:pt x="1013" y="1089"/>
                  </a:cubicBezTo>
                  <a:cubicBezTo>
                    <a:pt x="1209" y="941"/>
                    <a:pt x="1295" y="689"/>
                    <a:pt x="1233" y="452"/>
                  </a:cubicBezTo>
                  <a:cubicBezTo>
                    <a:pt x="1171" y="215"/>
                    <a:pt x="971" y="39"/>
                    <a:pt x="729" y="6"/>
                  </a:cubicBezTo>
                  <a:cubicBezTo>
                    <a:pt x="702" y="2"/>
                    <a:pt x="675" y="0"/>
                    <a:pt x="6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64"/>
            <p:cNvSpPr/>
            <p:nvPr/>
          </p:nvSpPr>
          <p:spPr>
            <a:xfrm>
              <a:off x="3053425" y="1781325"/>
              <a:ext cx="19000" cy="15150"/>
            </a:xfrm>
            <a:custGeom>
              <a:avLst/>
              <a:gdLst/>
              <a:ahLst/>
              <a:cxnLst/>
              <a:rect l="l" t="t" r="r" b="b"/>
              <a:pathLst>
                <a:path w="760" h="606" extrusionOk="0">
                  <a:moveTo>
                    <a:pt x="367" y="0"/>
                  </a:moveTo>
                  <a:cubicBezTo>
                    <a:pt x="236" y="0"/>
                    <a:pt x="107" y="43"/>
                    <a:pt x="1" y="124"/>
                  </a:cubicBezTo>
                  <a:cubicBezTo>
                    <a:pt x="42" y="108"/>
                    <a:pt x="78" y="101"/>
                    <a:pt x="110" y="101"/>
                  </a:cubicBezTo>
                  <a:cubicBezTo>
                    <a:pt x="321" y="101"/>
                    <a:pt x="332" y="422"/>
                    <a:pt x="367" y="606"/>
                  </a:cubicBezTo>
                  <a:lnTo>
                    <a:pt x="368" y="606"/>
                  </a:lnTo>
                  <a:cubicBezTo>
                    <a:pt x="489" y="429"/>
                    <a:pt x="760" y="145"/>
                    <a:pt x="449" y="6"/>
                  </a:cubicBezTo>
                  <a:cubicBezTo>
                    <a:pt x="422" y="2"/>
                    <a:pt x="395" y="0"/>
                    <a:pt x="367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4"/>
            <p:cNvSpPr/>
            <p:nvPr/>
          </p:nvSpPr>
          <p:spPr>
            <a:xfrm>
              <a:off x="3062600" y="178730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482" y="1"/>
                  </a:moveTo>
                  <a:lnTo>
                    <a:pt x="482" y="1"/>
                  </a:lnTo>
                  <a:cubicBezTo>
                    <a:pt x="604" y="318"/>
                    <a:pt x="212" y="327"/>
                    <a:pt x="0" y="367"/>
                  </a:cubicBezTo>
                  <a:cubicBezTo>
                    <a:pt x="118" y="447"/>
                    <a:pt x="281" y="593"/>
                    <a:pt x="419" y="593"/>
                  </a:cubicBezTo>
                  <a:cubicBezTo>
                    <a:pt x="489" y="593"/>
                    <a:pt x="553" y="554"/>
                    <a:pt x="600" y="449"/>
                  </a:cubicBezTo>
                  <a:cubicBezTo>
                    <a:pt x="622" y="290"/>
                    <a:pt x="579" y="128"/>
                    <a:pt x="482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4"/>
            <p:cNvSpPr/>
            <p:nvPr/>
          </p:nvSpPr>
          <p:spPr>
            <a:xfrm>
              <a:off x="3052800" y="1796450"/>
              <a:ext cx="18975" cy="15175"/>
            </a:xfrm>
            <a:custGeom>
              <a:avLst/>
              <a:gdLst/>
              <a:ahLst/>
              <a:cxnLst/>
              <a:rect l="l" t="t" r="r" b="b"/>
              <a:pathLst>
                <a:path w="759" h="607" extrusionOk="0">
                  <a:moveTo>
                    <a:pt x="392" y="1"/>
                  </a:moveTo>
                  <a:cubicBezTo>
                    <a:pt x="270" y="179"/>
                    <a:pt x="1" y="463"/>
                    <a:pt x="310" y="601"/>
                  </a:cubicBezTo>
                  <a:cubicBezTo>
                    <a:pt x="337" y="605"/>
                    <a:pt x="365" y="607"/>
                    <a:pt x="392" y="607"/>
                  </a:cubicBezTo>
                  <a:cubicBezTo>
                    <a:pt x="524" y="607"/>
                    <a:pt x="653" y="563"/>
                    <a:pt x="758" y="483"/>
                  </a:cubicBezTo>
                  <a:lnTo>
                    <a:pt x="758" y="483"/>
                  </a:lnTo>
                  <a:cubicBezTo>
                    <a:pt x="717" y="499"/>
                    <a:pt x="681" y="506"/>
                    <a:pt x="649" y="506"/>
                  </a:cubicBezTo>
                  <a:cubicBezTo>
                    <a:pt x="438" y="506"/>
                    <a:pt x="427" y="185"/>
                    <a:pt x="392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64"/>
            <p:cNvSpPr/>
            <p:nvPr/>
          </p:nvSpPr>
          <p:spPr>
            <a:xfrm>
              <a:off x="3047025" y="1790850"/>
              <a:ext cx="15600" cy="14825"/>
            </a:xfrm>
            <a:custGeom>
              <a:avLst/>
              <a:gdLst/>
              <a:ahLst/>
              <a:cxnLst/>
              <a:rect l="l" t="t" r="r" b="b"/>
              <a:pathLst>
                <a:path w="624" h="593" extrusionOk="0">
                  <a:moveTo>
                    <a:pt x="205" y="0"/>
                  </a:moveTo>
                  <a:cubicBezTo>
                    <a:pt x="134" y="0"/>
                    <a:pt x="70" y="38"/>
                    <a:pt x="23" y="144"/>
                  </a:cubicBezTo>
                  <a:cubicBezTo>
                    <a:pt x="1" y="302"/>
                    <a:pt x="44" y="464"/>
                    <a:pt x="141" y="592"/>
                  </a:cubicBezTo>
                  <a:cubicBezTo>
                    <a:pt x="20" y="275"/>
                    <a:pt x="412" y="265"/>
                    <a:pt x="623" y="225"/>
                  </a:cubicBezTo>
                  <a:cubicBezTo>
                    <a:pt x="505" y="145"/>
                    <a:pt x="342" y="0"/>
                    <a:pt x="205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64"/>
            <p:cNvSpPr/>
            <p:nvPr/>
          </p:nvSpPr>
          <p:spPr>
            <a:xfrm>
              <a:off x="3059725" y="1806950"/>
              <a:ext cx="450" cy="125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0"/>
                  </a:moveTo>
                  <a:cubicBezTo>
                    <a:pt x="2" y="2"/>
                    <a:pt x="3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7" y="4"/>
                    <a:pt x="10" y="5"/>
                    <a:pt x="12" y="5"/>
                  </a:cubicBezTo>
                  <a:cubicBezTo>
                    <a:pt x="14" y="5"/>
                    <a:pt x="16" y="4"/>
                    <a:pt x="18" y="4"/>
                  </a:cubicBezTo>
                  <a:lnTo>
                    <a:pt x="18" y="4"/>
                  </a:lnTo>
                  <a:cubicBezTo>
                    <a:pt x="16" y="4"/>
                    <a:pt x="15" y="4"/>
                    <a:pt x="13" y="4"/>
                  </a:cubicBezTo>
                  <a:cubicBezTo>
                    <a:pt x="9" y="4"/>
                    <a:pt x="4" y="3"/>
                    <a:pt x="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4"/>
            <p:cNvSpPr/>
            <p:nvPr/>
          </p:nvSpPr>
          <p:spPr>
            <a:xfrm>
              <a:off x="3047425" y="1792200"/>
              <a:ext cx="30225" cy="19450"/>
            </a:xfrm>
            <a:custGeom>
              <a:avLst/>
              <a:gdLst/>
              <a:ahLst/>
              <a:cxnLst/>
              <a:rect l="l" t="t" r="r" b="b"/>
              <a:pathLst>
                <a:path w="1209" h="778" extrusionOk="0">
                  <a:moveTo>
                    <a:pt x="1183" y="1"/>
                  </a:moveTo>
                  <a:cubicBezTo>
                    <a:pt x="1184" y="25"/>
                    <a:pt x="1182" y="50"/>
                    <a:pt x="1178" y="76"/>
                  </a:cubicBezTo>
                  <a:cubicBezTo>
                    <a:pt x="1163" y="195"/>
                    <a:pt x="1110" y="308"/>
                    <a:pt x="1028" y="397"/>
                  </a:cubicBezTo>
                  <a:cubicBezTo>
                    <a:pt x="970" y="464"/>
                    <a:pt x="898" y="517"/>
                    <a:pt x="817" y="552"/>
                  </a:cubicBezTo>
                  <a:cubicBezTo>
                    <a:pt x="782" y="566"/>
                    <a:pt x="745" y="577"/>
                    <a:pt x="708" y="584"/>
                  </a:cubicBezTo>
                  <a:cubicBezTo>
                    <a:pt x="672" y="594"/>
                    <a:pt x="634" y="598"/>
                    <a:pt x="597" y="598"/>
                  </a:cubicBezTo>
                  <a:cubicBezTo>
                    <a:pt x="575" y="598"/>
                    <a:pt x="554" y="598"/>
                    <a:pt x="533" y="597"/>
                  </a:cubicBezTo>
                  <a:cubicBezTo>
                    <a:pt x="531" y="597"/>
                    <a:pt x="529" y="598"/>
                    <a:pt x="527" y="598"/>
                  </a:cubicBezTo>
                  <a:cubicBezTo>
                    <a:pt x="521" y="598"/>
                    <a:pt x="515" y="596"/>
                    <a:pt x="510" y="594"/>
                  </a:cubicBezTo>
                  <a:cubicBezTo>
                    <a:pt x="508" y="594"/>
                    <a:pt x="506" y="595"/>
                    <a:pt x="504" y="595"/>
                  </a:cubicBezTo>
                  <a:cubicBezTo>
                    <a:pt x="502" y="595"/>
                    <a:pt x="499" y="594"/>
                    <a:pt x="497" y="594"/>
                  </a:cubicBezTo>
                  <a:cubicBezTo>
                    <a:pt x="495" y="594"/>
                    <a:pt x="495" y="593"/>
                    <a:pt x="492" y="590"/>
                  </a:cubicBezTo>
                  <a:cubicBezTo>
                    <a:pt x="454" y="588"/>
                    <a:pt x="416" y="579"/>
                    <a:pt x="381" y="565"/>
                  </a:cubicBezTo>
                  <a:cubicBezTo>
                    <a:pt x="273" y="529"/>
                    <a:pt x="180" y="463"/>
                    <a:pt x="109" y="374"/>
                  </a:cubicBezTo>
                  <a:cubicBezTo>
                    <a:pt x="104" y="370"/>
                    <a:pt x="100" y="365"/>
                    <a:pt x="96" y="361"/>
                  </a:cubicBezTo>
                  <a:cubicBezTo>
                    <a:pt x="54" y="305"/>
                    <a:pt x="23" y="243"/>
                    <a:pt x="1" y="177"/>
                  </a:cubicBezTo>
                  <a:cubicBezTo>
                    <a:pt x="0" y="181"/>
                    <a:pt x="0" y="186"/>
                    <a:pt x="1" y="191"/>
                  </a:cubicBezTo>
                  <a:cubicBezTo>
                    <a:pt x="1" y="265"/>
                    <a:pt x="17" y="339"/>
                    <a:pt x="46" y="408"/>
                  </a:cubicBezTo>
                  <a:cubicBezTo>
                    <a:pt x="65" y="455"/>
                    <a:pt x="90" y="499"/>
                    <a:pt x="123" y="538"/>
                  </a:cubicBezTo>
                  <a:cubicBezTo>
                    <a:pt x="218" y="667"/>
                    <a:pt x="361" y="751"/>
                    <a:pt x="521" y="770"/>
                  </a:cubicBezTo>
                  <a:cubicBezTo>
                    <a:pt x="521" y="771"/>
                    <a:pt x="522" y="772"/>
                    <a:pt x="524" y="772"/>
                  </a:cubicBezTo>
                  <a:cubicBezTo>
                    <a:pt x="553" y="776"/>
                    <a:pt x="582" y="778"/>
                    <a:pt x="612" y="778"/>
                  </a:cubicBezTo>
                  <a:cubicBezTo>
                    <a:pt x="642" y="777"/>
                    <a:pt x="671" y="774"/>
                    <a:pt x="700" y="770"/>
                  </a:cubicBezTo>
                  <a:cubicBezTo>
                    <a:pt x="799" y="756"/>
                    <a:pt x="892" y="715"/>
                    <a:pt x="971" y="654"/>
                  </a:cubicBezTo>
                  <a:cubicBezTo>
                    <a:pt x="1096" y="558"/>
                    <a:pt x="1179" y="416"/>
                    <a:pt x="1202" y="260"/>
                  </a:cubicBezTo>
                  <a:cubicBezTo>
                    <a:pt x="1204" y="254"/>
                    <a:pt x="1204" y="248"/>
                    <a:pt x="1204" y="243"/>
                  </a:cubicBezTo>
                  <a:cubicBezTo>
                    <a:pt x="1207" y="236"/>
                    <a:pt x="1208" y="228"/>
                    <a:pt x="1207" y="220"/>
                  </a:cubicBezTo>
                  <a:cubicBezTo>
                    <a:pt x="1208" y="199"/>
                    <a:pt x="1208" y="178"/>
                    <a:pt x="1207" y="156"/>
                  </a:cubicBezTo>
                  <a:cubicBezTo>
                    <a:pt x="1208" y="104"/>
                    <a:pt x="1200" y="50"/>
                    <a:pt x="1183" y="1"/>
                  </a:cubicBezTo>
                  <a:close/>
                </a:path>
              </a:pathLst>
            </a:custGeom>
            <a:solidFill>
              <a:srgbClr val="3C3C3B">
                <a:alpha val="33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4"/>
            <p:cNvSpPr/>
            <p:nvPr/>
          </p:nvSpPr>
          <p:spPr>
            <a:xfrm>
              <a:off x="3289050" y="1582350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8" y="0"/>
                  </a:moveTo>
                  <a:cubicBezTo>
                    <a:pt x="434" y="0"/>
                    <a:pt x="234" y="112"/>
                    <a:pt x="124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4" y="1129"/>
                    <a:pt x="464" y="1212"/>
                    <a:pt x="647" y="1212"/>
                  </a:cubicBezTo>
                  <a:cubicBezTo>
                    <a:pt x="775" y="1212"/>
                    <a:pt x="904" y="1171"/>
                    <a:pt x="1013" y="1089"/>
                  </a:cubicBezTo>
                  <a:cubicBezTo>
                    <a:pt x="1208" y="940"/>
                    <a:pt x="1295" y="689"/>
                    <a:pt x="1232" y="453"/>
                  </a:cubicBezTo>
                  <a:cubicBezTo>
                    <a:pt x="1171" y="215"/>
                    <a:pt x="971" y="39"/>
                    <a:pt x="729" y="5"/>
                  </a:cubicBezTo>
                  <a:cubicBezTo>
                    <a:pt x="702" y="2"/>
                    <a:pt x="675" y="0"/>
                    <a:pt x="6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4"/>
            <p:cNvSpPr/>
            <p:nvPr/>
          </p:nvSpPr>
          <p:spPr>
            <a:xfrm>
              <a:off x="3296025" y="1582350"/>
              <a:ext cx="19000" cy="15150"/>
            </a:xfrm>
            <a:custGeom>
              <a:avLst/>
              <a:gdLst/>
              <a:ahLst/>
              <a:cxnLst/>
              <a:rect l="l" t="t" r="r" b="b"/>
              <a:pathLst>
                <a:path w="760" h="606" extrusionOk="0">
                  <a:moveTo>
                    <a:pt x="369" y="0"/>
                  </a:moveTo>
                  <a:cubicBezTo>
                    <a:pt x="237" y="0"/>
                    <a:pt x="108" y="43"/>
                    <a:pt x="1" y="124"/>
                  </a:cubicBezTo>
                  <a:cubicBezTo>
                    <a:pt x="42" y="108"/>
                    <a:pt x="78" y="101"/>
                    <a:pt x="110" y="101"/>
                  </a:cubicBezTo>
                  <a:cubicBezTo>
                    <a:pt x="321" y="101"/>
                    <a:pt x="333" y="422"/>
                    <a:pt x="368" y="605"/>
                  </a:cubicBezTo>
                  <a:cubicBezTo>
                    <a:pt x="489" y="428"/>
                    <a:pt x="760" y="144"/>
                    <a:pt x="449" y="5"/>
                  </a:cubicBezTo>
                  <a:cubicBezTo>
                    <a:pt x="423" y="2"/>
                    <a:pt x="396" y="0"/>
                    <a:pt x="369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64"/>
            <p:cNvSpPr/>
            <p:nvPr/>
          </p:nvSpPr>
          <p:spPr>
            <a:xfrm>
              <a:off x="3305225" y="1588325"/>
              <a:ext cx="15575" cy="14850"/>
            </a:xfrm>
            <a:custGeom>
              <a:avLst/>
              <a:gdLst/>
              <a:ahLst/>
              <a:cxnLst/>
              <a:rect l="l" t="t" r="r" b="b"/>
              <a:pathLst>
                <a:path w="623" h="594" extrusionOk="0">
                  <a:moveTo>
                    <a:pt x="482" y="0"/>
                  </a:moveTo>
                  <a:lnTo>
                    <a:pt x="482" y="0"/>
                  </a:lnTo>
                  <a:cubicBezTo>
                    <a:pt x="604" y="318"/>
                    <a:pt x="211" y="327"/>
                    <a:pt x="0" y="366"/>
                  </a:cubicBezTo>
                  <a:lnTo>
                    <a:pt x="0" y="368"/>
                  </a:lnTo>
                  <a:cubicBezTo>
                    <a:pt x="117" y="448"/>
                    <a:pt x="281" y="593"/>
                    <a:pt x="419" y="593"/>
                  </a:cubicBezTo>
                  <a:cubicBezTo>
                    <a:pt x="489" y="593"/>
                    <a:pt x="553" y="555"/>
                    <a:pt x="600" y="450"/>
                  </a:cubicBezTo>
                  <a:cubicBezTo>
                    <a:pt x="622" y="290"/>
                    <a:pt x="579" y="128"/>
                    <a:pt x="48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64"/>
            <p:cNvSpPr/>
            <p:nvPr/>
          </p:nvSpPr>
          <p:spPr>
            <a:xfrm>
              <a:off x="3295400" y="159747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3" y="0"/>
                  </a:moveTo>
                  <a:cubicBezTo>
                    <a:pt x="272" y="179"/>
                    <a:pt x="0" y="463"/>
                    <a:pt x="311" y="601"/>
                  </a:cubicBezTo>
                  <a:cubicBezTo>
                    <a:pt x="339" y="604"/>
                    <a:pt x="366" y="606"/>
                    <a:pt x="394" y="606"/>
                  </a:cubicBezTo>
                  <a:cubicBezTo>
                    <a:pt x="525" y="606"/>
                    <a:pt x="654" y="564"/>
                    <a:pt x="759" y="484"/>
                  </a:cubicBezTo>
                  <a:lnTo>
                    <a:pt x="759" y="484"/>
                  </a:lnTo>
                  <a:cubicBezTo>
                    <a:pt x="718" y="499"/>
                    <a:pt x="683" y="506"/>
                    <a:pt x="651" y="506"/>
                  </a:cubicBezTo>
                  <a:cubicBezTo>
                    <a:pt x="439" y="506"/>
                    <a:pt x="427" y="185"/>
                    <a:pt x="39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64"/>
            <p:cNvSpPr/>
            <p:nvPr/>
          </p:nvSpPr>
          <p:spPr>
            <a:xfrm>
              <a:off x="3289675" y="159185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203" y="1"/>
                  </a:moveTo>
                  <a:cubicBezTo>
                    <a:pt x="133" y="1"/>
                    <a:pt x="69" y="39"/>
                    <a:pt x="22" y="144"/>
                  </a:cubicBezTo>
                  <a:cubicBezTo>
                    <a:pt x="0" y="303"/>
                    <a:pt x="43" y="464"/>
                    <a:pt x="140" y="593"/>
                  </a:cubicBezTo>
                  <a:cubicBezTo>
                    <a:pt x="19" y="275"/>
                    <a:pt x="410" y="266"/>
                    <a:pt x="622" y="225"/>
                  </a:cubicBezTo>
                  <a:cubicBezTo>
                    <a:pt x="504" y="146"/>
                    <a:pt x="340" y="1"/>
                    <a:pt x="203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64"/>
            <p:cNvSpPr/>
            <p:nvPr/>
          </p:nvSpPr>
          <p:spPr>
            <a:xfrm>
              <a:off x="3302325" y="1607950"/>
              <a:ext cx="475" cy="150"/>
            </a:xfrm>
            <a:custGeom>
              <a:avLst/>
              <a:gdLst/>
              <a:ahLst/>
              <a:cxnLst/>
              <a:rect l="l" t="t" r="r" b="b"/>
              <a:pathLst>
                <a:path w="19" h="6" extrusionOk="0">
                  <a:moveTo>
                    <a:pt x="0" y="1"/>
                  </a:moveTo>
                  <a:cubicBezTo>
                    <a:pt x="4" y="3"/>
                    <a:pt x="4" y="5"/>
                    <a:pt x="6" y="5"/>
                  </a:cubicBezTo>
                  <a:lnTo>
                    <a:pt x="19" y="5"/>
                  </a:lnTo>
                  <a:cubicBezTo>
                    <a:pt x="13" y="5"/>
                    <a:pt x="6" y="4"/>
                    <a:pt x="0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64"/>
            <p:cNvSpPr/>
            <p:nvPr/>
          </p:nvSpPr>
          <p:spPr>
            <a:xfrm>
              <a:off x="3289975" y="1593225"/>
              <a:ext cx="30300" cy="19450"/>
            </a:xfrm>
            <a:custGeom>
              <a:avLst/>
              <a:gdLst/>
              <a:ahLst/>
              <a:cxnLst/>
              <a:rect l="l" t="t" r="r" b="b"/>
              <a:pathLst>
                <a:path w="1212" h="778" extrusionOk="0">
                  <a:moveTo>
                    <a:pt x="1185" y="0"/>
                  </a:moveTo>
                  <a:cubicBezTo>
                    <a:pt x="1185" y="26"/>
                    <a:pt x="1182" y="50"/>
                    <a:pt x="1179" y="75"/>
                  </a:cubicBezTo>
                  <a:cubicBezTo>
                    <a:pt x="1164" y="196"/>
                    <a:pt x="1112" y="308"/>
                    <a:pt x="1029" y="398"/>
                  </a:cubicBezTo>
                  <a:cubicBezTo>
                    <a:pt x="1005" y="426"/>
                    <a:pt x="976" y="453"/>
                    <a:pt x="946" y="476"/>
                  </a:cubicBezTo>
                  <a:cubicBezTo>
                    <a:pt x="877" y="531"/>
                    <a:pt x="795" y="568"/>
                    <a:pt x="709" y="584"/>
                  </a:cubicBezTo>
                  <a:cubicBezTo>
                    <a:pt x="676" y="593"/>
                    <a:pt x="643" y="598"/>
                    <a:pt x="609" y="598"/>
                  </a:cubicBezTo>
                  <a:cubicBezTo>
                    <a:pt x="605" y="598"/>
                    <a:pt x="601" y="598"/>
                    <a:pt x="597" y="598"/>
                  </a:cubicBezTo>
                  <a:cubicBezTo>
                    <a:pt x="587" y="598"/>
                    <a:pt x="576" y="599"/>
                    <a:pt x="566" y="599"/>
                  </a:cubicBezTo>
                  <a:cubicBezTo>
                    <a:pt x="555" y="599"/>
                    <a:pt x="544" y="598"/>
                    <a:pt x="534" y="598"/>
                  </a:cubicBezTo>
                  <a:cubicBezTo>
                    <a:pt x="532" y="598"/>
                    <a:pt x="530" y="598"/>
                    <a:pt x="528" y="598"/>
                  </a:cubicBezTo>
                  <a:cubicBezTo>
                    <a:pt x="523" y="598"/>
                    <a:pt x="517" y="597"/>
                    <a:pt x="512" y="594"/>
                  </a:cubicBezTo>
                  <a:cubicBezTo>
                    <a:pt x="509" y="595"/>
                    <a:pt x="507" y="595"/>
                    <a:pt x="505" y="595"/>
                  </a:cubicBezTo>
                  <a:cubicBezTo>
                    <a:pt x="503" y="595"/>
                    <a:pt x="501" y="595"/>
                    <a:pt x="499" y="594"/>
                  </a:cubicBezTo>
                  <a:cubicBezTo>
                    <a:pt x="497" y="594"/>
                    <a:pt x="495" y="593"/>
                    <a:pt x="493" y="591"/>
                  </a:cubicBezTo>
                  <a:cubicBezTo>
                    <a:pt x="455" y="589"/>
                    <a:pt x="418" y="579"/>
                    <a:pt x="382" y="565"/>
                  </a:cubicBezTo>
                  <a:cubicBezTo>
                    <a:pt x="275" y="530"/>
                    <a:pt x="180" y="464"/>
                    <a:pt x="111" y="374"/>
                  </a:cubicBezTo>
                  <a:cubicBezTo>
                    <a:pt x="105" y="371"/>
                    <a:pt x="102" y="366"/>
                    <a:pt x="98" y="362"/>
                  </a:cubicBezTo>
                  <a:cubicBezTo>
                    <a:pt x="56" y="306"/>
                    <a:pt x="24" y="243"/>
                    <a:pt x="2" y="177"/>
                  </a:cubicBezTo>
                  <a:cubicBezTo>
                    <a:pt x="1" y="182"/>
                    <a:pt x="1" y="187"/>
                    <a:pt x="2" y="191"/>
                  </a:cubicBezTo>
                  <a:cubicBezTo>
                    <a:pt x="3" y="265"/>
                    <a:pt x="19" y="340"/>
                    <a:pt x="49" y="408"/>
                  </a:cubicBezTo>
                  <a:cubicBezTo>
                    <a:pt x="68" y="454"/>
                    <a:pt x="93" y="498"/>
                    <a:pt x="125" y="538"/>
                  </a:cubicBezTo>
                  <a:cubicBezTo>
                    <a:pt x="221" y="666"/>
                    <a:pt x="365" y="750"/>
                    <a:pt x="523" y="769"/>
                  </a:cubicBezTo>
                  <a:cubicBezTo>
                    <a:pt x="523" y="771"/>
                    <a:pt x="524" y="772"/>
                    <a:pt x="526" y="772"/>
                  </a:cubicBezTo>
                  <a:cubicBezTo>
                    <a:pt x="556" y="775"/>
                    <a:pt x="585" y="777"/>
                    <a:pt x="615" y="777"/>
                  </a:cubicBezTo>
                  <a:cubicBezTo>
                    <a:pt x="644" y="776"/>
                    <a:pt x="674" y="774"/>
                    <a:pt x="703" y="769"/>
                  </a:cubicBezTo>
                  <a:cubicBezTo>
                    <a:pt x="801" y="755"/>
                    <a:pt x="895" y="715"/>
                    <a:pt x="974" y="654"/>
                  </a:cubicBezTo>
                  <a:cubicBezTo>
                    <a:pt x="1099" y="557"/>
                    <a:pt x="1182" y="416"/>
                    <a:pt x="1206" y="260"/>
                  </a:cubicBezTo>
                  <a:cubicBezTo>
                    <a:pt x="1207" y="254"/>
                    <a:pt x="1207" y="248"/>
                    <a:pt x="1207" y="242"/>
                  </a:cubicBezTo>
                  <a:cubicBezTo>
                    <a:pt x="1210" y="235"/>
                    <a:pt x="1211" y="227"/>
                    <a:pt x="1209" y="219"/>
                  </a:cubicBezTo>
                  <a:cubicBezTo>
                    <a:pt x="1209" y="197"/>
                    <a:pt x="1211" y="177"/>
                    <a:pt x="1209" y="155"/>
                  </a:cubicBezTo>
                  <a:cubicBezTo>
                    <a:pt x="1210" y="103"/>
                    <a:pt x="1201" y="50"/>
                    <a:pt x="1185" y="0"/>
                  </a:cubicBezTo>
                  <a:close/>
                </a:path>
              </a:pathLst>
            </a:custGeom>
            <a:solidFill>
              <a:srgbClr val="3C3C3B">
                <a:alpha val="33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64"/>
            <p:cNvSpPr/>
            <p:nvPr/>
          </p:nvSpPr>
          <p:spPr>
            <a:xfrm>
              <a:off x="3360250" y="1748500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5" y="1"/>
                  </a:moveTo>
                  <a:cubicBezTo>
                    <a:pt x="433" y="1"/>
                    <a:pt x="233" y="114"/>
                    <a:pt x="123" y="301"/>
                  </a:cubicBezTo>
                  <a:cubicBezTo>
                    <a:pt x="0" y="513"/>
                    <a:pt x="16" y="778"/>
                    <a:pt x="165" y="972"/>
                  </a:cubicBezTo>
                  <a:cubicBezTo>
                    <a:pt x="283" y="1129"/>
                    <a:pt x="464" y="1212"/>
                    <a:pt x="647" y="1212"/>
                  </a:cubicBezTo>
                  <a:cubicBezTo>
                    <a:pt x="774" y="1212"/>
                    <a:pt x="903" y="1172"/>
                    <a:pt x="1013" y="1088"/>
                  </a:cubicBezTo>
                  <a:cubicBezTo>
                    <a:pt x="1207" y="940"/>
                    <a:pt x="1294" y="690"/>
                    <a:pt x="1231" y="452"/>
                  </a:cubicBezTo>
                  <a:cubicBezTo>
                    <a:pt x="1170" y="216"/>
                    <a:pt x="971" y="40"/>
                    <a:pt x="728" y="6"/>
                  </a:cubicBezTo>
                  <a:cubicBezTo>
                    <a:pt x="700" y="3"/>
                    <a:pt x="672" y="1"/>
                    <a:pt x="64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64"/>
            <p:cNvSpPr/>
            <p:nvPr/>
          </p:nvSpPr>
          <p:spPr>
            <a:xfrm>
              <a:off x="3367225" y="1748500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67" y="1"/>
                  </a:moveTo>
                  <a:cubicBezTo>
                    <a:pt x="235" y="1"/>
                    <a:pt x="107" y="44"/>
                    <a:pt x="0" y="125"/>
                  </a:cubicBezTo>
                  <a:cubicBezTo>
                    <a:pt x="42" y="109"/>
                    <a:pt x="78" y="102"/>
                    <a:pt x="109" y="102"/>
                  </a:cubicBezTo>
                  <a:cubicBezTo>
                    <a:pt x="321" y="102"/>
                    <a:pt x="332" y="422"/>
                    <a:pt x="367" y="606"/>
                  </a:cubicBezTo>
                  <a:cubicBezTo>
                    <a:pt x="489" y="428"/>
                    <a:pt x="759" y="145"/>
                    <a:pt x="450" y="6"/>
                  </a:cubicBezTo>
                  <a:cubicBezTo>
                    <a:pt x="422" y="3"/>
                    <a:pt x="395" y="1"/>
                    <a:pt x="367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64"/>
            <p:cNvSpPr/>
            <p:nvPr/>
          </p:nvSpPr>
          <p:spPr>
            <a:xfrm>
              <a:off x="3376400" y="1754500"/>
              <a:ext cx="15550" cy="14800"/>
            </a:xfrm>
            <a:custGeom>
              <a:avLst/>
              <a:gdLst/>
              <a:ahLst/>
              <a:cxnLst/>
              <a:rect l="l" t="t" r="r" b="b"/>
              <a:pathLst>
                <a:path w="622" h="592" extrusionOk="0">
                  <a:moveTo>
                    <a:pt x="482" y="0"/>
                  </a:moveTo>
                  <a:cubicBezTo>
                    <a:pt x="604" y="317"/>
                    <a:pt x="211" y="326"/>
                    <a:pt x="0" y="366"/>
                  </a:cubicBezTo>
                  <a:cubicBezTo>
                    <a:pt x="118" y="446"/>
                    <a:pt x="281" y="591"/>
                    <a:pt x="419" y="591"/>
                  </a:cubicBezTo>
                  <a:cubicBezTo>
                    <a:pt x="489" y="591"/>
                    <a:pt x="553" y="553"/>
                    <a:pt x="601" y="447"/>
                  </a:cubicBezTo>
                  <a:cubicBezTo>
                    <a:pt x="621" y="289"/>
                    <a:pt x="580" y="128"/>
                    <a:pt x="48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64"/>
            <p:cNvSpPr/>
            <p:nvPr/>
          </p:nvSpPr>
          <p:spPr>
            <a:xfrm>
              <a:off x="3366575" y="1763650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3" y="0"/>
                  </a:moveTo>
                  <a:cubicBezTo>
                    <a:pt x="272" y="179"/>
                    <a:pt x="1" y="461"/>
                    <a:pt x="311" y="600"/>
                  </a:cubicBezTo>
                  <a:cubicBezTo>
                    <a:pt x="339" y="604"/>
                    <a:pt x="366" y="606"/>
                    <a:pt x="393" y="606"/>
                  </a:cubicBezTo>
                  <a:cubicBezTo>
                    <a:pt x="525" y="606"/>
                    <a:pt x="654" y="563"/>
                    <a:pt x="760" y="482"/>
                  </a:cubicBezTo>
                  <a:lnTo>
                    <a:pt x="760" y="482"/>
                  </a:lnTo>
                  <a:cubicBezTo>
                    <a:pt x="718" y="498"/>
                    <a:pt x="682" y="505"/>
                    <a:pt x="651" y="505"/>
                  </a:cubicBezTo>
                  <a:cubicBezTo>
                    <a:pt x="439" y="505"/>
                    <a:pt x="428" y="185"/>
                    <a:pt x="39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64"/>
            <p:cNvSpPr/>
            <p:nvPr/>
          </p:nvSpPr>
          <p:spPr>
            <a:xfrm>
              <a:off x="3360850" y="175800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203" y="1"/>
                  </a:moveTo>
                  <a:cubicBezTo>
                    <a:pt x="133" y="1"/>
                    <a:pt x="69" y="39"/>
                    <a:pt x="22" y="144"/>
                  </a:cubicBezTo>
                  <a:cubicBezTo>
                    <a:pt x="0" y="304"/>
                    <a:pt x="42" y="465"/>
                    <a:pt x="139" y="592"/>
                  </a:cubicBezTo>
                  <a:cubicBezTo>
                    <a:pt x="19" y="275"/>
                    <a:pt x="411" y="267"/>
                    <a:pt x="622" y="226"/>
                  </a:cubicBezTo>
                  <a:cubicBezTo>
                    <a:pt x="505" y="146"/>
                    <a:pt x="341" y="1"/>
                    <a:pt x="203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64"/>
            <p:cNvSpPr/>
            <p:nvPr/>
          </p:nvSpPr>
          <p:spPr>
            <a:xfrm>
              <a:off x="3373500" y="1774125"/>
              <a:ext cx="500" cy="150"/>
            </a:xfrm>
            <a:custGeom>
              <a:avLst/>
              <a:gdLst/>
              <a:ahLst/>
              <a:cxnLst/>
              <a:rect l="l" t="t" r="r" b="b"/>
              <a:pathLst>
                <a:path w="20" h="6" extrusionOk="0">
                  <a:moveTo>
                    <a:pt x="1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8" y="5"/>
                    <a:pt x="10" y="5"/>
                    <a:pt x="12" y="5"/>
                  </a:cubicBezTo>
                  <a:cubicBezTo>
                    <a:pt x="15" y="5"/>
                    <a:pt x="17" y="5"/>
                    <a:pt x="19" y="4"/>
                  </a:cubicBezTo>
                  <a:lnTo>
                    <a:pt x="19" y="4"/>
                  </a:lnTo>
                  <a:cubicBezTo>
                    <a:pt x="17" y="5"/>
                    <a:pt x="16" y="5"/>
                    <a:pt x="14" y="5"/>
                  </a:cubicBezTo>
                  <a:cubicBezTo>
                    <a:pt x="9" y="5"/>
                    <a:pt x="5" y="3"/>
                    <a:pt x="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64"/>
            <p:cNvSpPr/>
            <p:nvPr/>
          </p:nvSpPr>
          <p:spPr>
            <a:xfrm>
              <a:off x="3361200" y="1759350"/>
              <a:ext cx="30250" cy="19475"/>
            </a:xfrm>
            <a:custGeom>
              <a:avLst/>
              <a:gdLst/>
              <a:ahLst/>
              <a:cxnLst/>
              <a:rect l="l" t="t" r="r" b="b"/>
              <a:pathLst>
                <a:path w="1210" h="779" extrusionOk="0">
                  <a:moveTo>
                    <a:pt x="1183" y="1"/>
                  </a:moveTo>
                  <a:lnTo>
                    <a:pt x="1183" y="1"/>
                  </a:lnTo>
                  <a:cubicBezTo>
                    <a:pt x="1184" y="26"/>
                    <a:pt x="1182" y="52"/>
                    <a:pt x="1178" y="76"/>
                  </a:cubicBezTo>
                  <a:cubicBezTo>
                    <a:pt x="1163" y="197"/>
                    <a:pt x="1110" y="309"/>
                    <a:pt x="1028" y="398"/>
                  </a:cubicBezTo>
                  <a:cubicBezTo>
                    <a:pt x="970" y="465"/>
                    <a:pt x="898" y="518"/>
                    <a:pt x="817" y="552"/>
                  </a:cubicBezTo>
                  <a:cubicBezTo>
                    <a:pt x="782" y="567"/>
                    <a:pt x="745" y="579"/>
                    <a:pt x="708" y="586"/>
                  </a:cubicBezTo>
                  <a:cubicBezTo>
                    <a:pt x="676" y="594"/>
                    <a:pt x="642" y="599"/>
                    <a:pt x="608" y="599"/>
                  </a:cubicBezTo>
                  <a:cubicBezTo>
                    <a:pt x="604" y="599"/>
                    <a:pt x="601" y="599"/>
                    <a:pt x="597" y="599"/>
                  </a:cubicBezTo>
                  <a:cubicBezTo>
                    <a:pt x="586" y="599"/>
                    <a:pt x="575" y="600"/>
                    <a:pt x="565" y="600"/>
                  </a:cubicBezTo>
                  <a:cubicBezTo>
                    <a:pt x="554" y="600"/>
                    <a:pt x="544" y="599"/>
                    <a:pt x="533" y="599"/>
                  </a:cubicBezTo>
                  <a:cubicBezTo>
                    <a:pt x="531" y="599"/>
                    <a:pt x="529" y="599"/>
                    <a:pt x="527" y="599"/>
                  </a:cubicBezTo>
                  <a:cubicBezTo>
                    <a:pt x="521" y="599"/>
                    <a:pt x="515" y="598"/>
                    <a:pt x="510" y="595"/>
                  </a:cubicBezTo>
                  <a:cubicBezTo>
                    <a:pt x="508" y="596"/>
                    <a:pt x="506" y="596"/>
                    <a:pt x="504" y="596"/>
                  </a:cubicBezTo>
                  <a:cubicBezTo>
                    <a:pt x="502" y="596"/>
                    <a:pt x="500" y="596"/>
                    <a:pt x="497" y="595"/>
                  </a:cubicBezTo>
                  <a:cubicBezTo>
                    <a:pt x="495" y="595"/>
                    <a:pt x="495" y="594"/>
                    <a:pt x="493" y="592"/>
                  </a:cubicBezTo>
                  <a:cubicBezTo>
                    <a:pt x="454" y="588"/>
                    <a:pt x="416" y="580"/>
                    <a:pt x="381" y="566"/>
                  </a:cubicBezTo>
                  <a:cubicBezTo>
                    <a:pt x="274" y="530"/>
                    <a:pt x="180" y="464"/>
                    <a:pt x="109" y="375"/>
                  </a:cubicBezTo>
                  <a:cubicBezTo>
                    <a:pt x="105" y="372"/>
                    <a:pt x="100" y="367"/>
                    <a:pt x="96" y="362"/>
                  </a:cubicBezTo>
                  <a:cubicBezTo>
                    <a:pt x="55" y="306"/>
                    <a:pt x="24" y="244"/>
                    <a:pt x="1" y="178"/>
                  </a:cubicBezTo>
                  <a:cubicBezTo>
                    <a:pt x="0" y="183"/>
                    <a:pt x="0" y="187"/>
                    <a:pt x="1" y="191"/>
                  </a:cubicBezTo>
                  <a:cubicBezTo>
                    <a:pt x="1" y="266"/>
                    <a:pt x="18" y="340"/>
                    <a:pt x="48" y="410"/>
                  </a:cubicBezTo>
                  <a:cubicBezTo>
                    <a:pt x="66" y="456"/>
                    <a:pt x="92" y="500"/>
                    <a:pt x="123" y="540"/>
                  </a:cubicBezTo>
                  <a:cubicBezTo>
                    <a:pt x="219" y="668"/>
                    <a:pt x="363" y="752"/>
                    <a:pt x="522" y="771"/>
                  </a:cubicBezTo>
                  <a:cubicBezTo>
                    <a:pt x="522" y="772"/>
                    <a:pt x="523" y="774"/>
                    <a:pt x="524" y="774"/>
                  </a:cubicBezTo>
                  <a:cubicBezTo>
                    <a:pt x="548" y="776"/>
                    <a:pt x="572" y="779"/>
                    <a:pt x="597" y="779"/>
                  </a:cubicBezTo>
                  <a:cubicBezTo>
                    <a:pt x="602" y="779"/>
                    <a:pt x="608" y="778"/>
                    <a:pt x="613" y="778"/>
                  </a:cubicBezTo>
                  <a:cubicBezTo>
                    <a:pt x="642" y="778"/>
                    <a:pt x="672" y="776"/>
                    <a:pt x="701" y="771"/>
                  </a:cubicBezTo>
                  <a:cubicBezTo>
                    <a:pt x="800" y="757"/>
                    <a:pt x="893" y="717"/>
                    <a:pt x="971" y="655"/>
                  </a:cubicBezTo>
                  <a:cubicBezTo>
                    <a:pt x="1097" y="559"/>
                    <a:pt x="1181" y="418"/>
                    <a:pt x="1203" y="260"/>
                  </a:cubicBezTo>
                  <a:cubicBezTo>
                    <a:pt x="1204" y="255"/>
                    <a:pt x="1205" y="249"/>
                    <a:pt x="1205" y="243"/>
                  </a:cubicBezTo>
                  <a:cubicBezTo>
                    <a:pt x="1209" y="236"/>
                    <a:pt x="1209" y="228"/>
                    <a:pt x="1207" y="221"/>
                  </a:cubicBezTo>
                  <a:cubicBezTo>
                    <a:pt x="1209" y="199"/>
                    <a:pt x="1210" y="178"/>
                    <a:pt x="1209" y="157"/>
                  </a:cubicBezTo>
                  <a:cubicBezTo>
                    <a:pt x="1209" y="104"/>
                    <a:pt x="1200" y="52"/>
                    <a:pt x="1183" y="1"/>
                  </a:cubicBezTo>
                  <a:close/>
                </a:path>
              </a:pathLst>
            </a:custGeom>
            <a:solidFill>
              <a:srgbClr val="3C3C3B">
                <a:alpha val="33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4"/>
            <p:cNvSpPr/>
            <p:nvPr/>
          </p:nvSpPr>
          <p:spPr>
            <a:xfrm>
              <a:off x="3181400" y="1475400"/>
              <a:ext cx="32425" cy="30300"/>
            </a:xfrm>
            <a:custGeom>
              <a:avLst/>
              <a:gdLst/>
              <a:ahLst/>
              <a:cxnLst/>
              <a:rect l="l" t="t" r="r" b="b"/>
              <a:pathLst>
                <a:path w="1297" h="1212" extrusionOk="0">
                  <a:moveTo>
                    <a:pt x="649" y="0"/>
                  </a:moveTo>
                  <a:cubicBezTo>
                    <a:pt x="436" y="0"/>
                    <a:pt x="235" y="112"/>
                    <a:pt x="125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5" y="1129"/>
                    <a:pt x="466" y="1211"/>
                    <a:pt x="649" y="1211"/>
                  </a:cubicBezTo>
                  <a:cubicBezTo>
                    <a:pt x="777" y="1211"/>
                    <a:pt x="905" y="1171"/>
                    <a:pt x="1015" y="1089"/>
                  </a:cubicBezTo>
                  <a:cubicBezTo>
                    <a:pt x="1209" y="940"/>
                    <a:pt x="1296" y="689"/>
                    <a:pt x="1234" y="451"/>
                  </a:cubicBezTo>
                  <a:cubicBezTo>
                    <a:pt x="1171" y="215"/>
                    <a:pt x="973" y="39"/>
                    <a:pt x="730" y="5"/>
                  </a:cubicBezTo>
                  <a:cubicBezTo>
                    <a:pt x="703" y="2"/>
                    <a:pt x="676" y="0"/>
                    <a:pt x="64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4"/>
            <p:cNvSpPr/>
            <p:nvPr/>
          </p:nvSpPr>
          <p:spPr>
            <a:xfrm>
              <a:off x="3188425" y="147537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67" y="1"/>
                  </a:moveTo>
                  <a:cubicBezTo>
                    <a:pt x="235" y="1"/>
                    <a:pt x="106" y="44"/>
                    <a:pt x="0" y="125"/>
                  </a:cubicBezTo>
                  <a:cubicBezTo>
                    <a:pt x="41" y="109"/>
                    <a:pt x="77" y="102"/>
                    <a:pt x="109" y="102"/>
                  </a:cubicBezTo>
                  <a:cubicBezTo>
                    <a:pt x="321" y="102"/>
                    <a:pt x="332" y="423"/>
                    <a:pt x="366" y="606"/>
                  </a:cubicBezTo>
                  <a:lnTo>
                    <a:pt x="368" y="606"/>
                  </a:lnTo>
                  <a:cubicBezTo>
                    <a:pt x="489" y="429"/>
                    <a:pt x="759" y="145"/>
                    <a:pt x="450" y="6"/>
                  </a:cubicBezTo>
                  <a:cubicBezTo>
                    <a:pt x="422" y="3"/>
                    <a:pt x="395" y="1"/>
                    <a:pt x="367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4"/>
            <p:cNvSpPr/>
            <p:nvPr/>
          </p:nvSpPr>
          <p:spPr>
            <a:xfrm>
              <a:off x="3197575" y="1481375"/>
              <a:ext cx="15575" cy="14800"/>
            </a:xfrm>
            <a:custGeom>
              <a:avLst/>
              <a:gdLst/>
              <a:ahLst/>
              <a:cxnLst/>
              <a:rect l="l" t="t" r="r" b="b"/>
              <a:pathLst>
                <a:path w="623" h="592" extrusionOk="0">
                  <a:moveTo>
                    <a:pt x="483" y="0"/>
                  </a:moveTo>
                  <a:cubicBezTo>
                    <a:pt x="604" y="318"/>
                    <a:pt x="212" y="326"/>
                    <a:pt x="0" y="366"/>
                  </a:cubicBezTo>
                  <a:cubicBezTo>
                    <a:pt x="118" y="447"/>
                    <a:pt x="282" y="592"/>
                    <a:pt x="420" y="592"/>
                  </a:cubicBezTo>
                  <a:cubicBezTo>
                    <a:pt x="490" y="592"/>
                    <a:pt x="554" y="554"/>
                    <a:pt x="600" y="449"/>
                  </a:cubicBezTo>
                  <a:cubicBezTo>
                    <a:pt x="622" y="289"/>
                    <a:pt x="581" y="128"/>
                    <a:pt x="48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64"/>
            <p:cNvSpPr/>
            <p:nvPr/>
          </p:nvSpPr>
          <p:spPr>
            <a:xfrm>
              <a:off x="3187775" y="149052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2" y="0"/>
                  </a:moveTo>
                  <a:cubicBezTo>
                    <a:pt x="272" y="179"/>
                    <a:pt x="1" y="462"/>
                    <a:pt x="311" y="601"/>
                  </a:cubicBezTo>
                  <a:lnTo>
                    <a:pt x="310" y="601"/>
                  </a:lnTo>
                  <a:cubicBezTo>
                    <a:pt x="338" y="604"/>
                    <a:pt x="365" y="606"/>
                    <a:pt x="393" y="606"/>
                  </a:cubicBezTo>
                  <a:cubicBezTo>
                    <a:pt x="524" y="606"/>
                    <a:pt x="653" y="563"/>
                    <a:pt x="760" y="482"/>
                  </a:cubicBezTo>
                  <a:lnTo>
                    <a:pt x="760" y="482"/>
                  </a:lnTo>
                  <a:cubicBezTo>
                    <a:pt x="718" y="498"/>
                    <a:pt x="682" y="505"/>
                    <a:pt x="651" y="505"/>
                  </a:cubicBezTo>
                  <a:cubicBezTo>
                    <a:pt x="439" y="505"/>
                    <a:pt x="428" y="185"/>
                    <a:pt x="39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64"/>
            <p:cNvSpPr/>
            <p:nvPr/>
          </p:nvSpPr>
          <p:spPr>
            <a:xfrm>
              <a:off x="3182025" y="1484900"/>
              <a:ext cx="15575" cy="14800"/>
            </a:xfrm>
            <a:custGeom>
              <a:avLst/>
              <a:gdLst/>
              <a:ahLst/>
              <a:cxnLst/>
              <a:rect l="l" t="t" r="r" b="b"/>
              <a:pathLst>
                <a:path w="623" h="592" extrusionOk="0">
                  <a:moveTo>
                    <a:pt x="204" y="0"/>
                  </a:moveTo>
                  <a:cubicBezTo>
                    <a:pt x="133" y="0"/>
                    <a:pt x="69" y="38"/>
                    <a:pt x="22" y="143"/>
                  </a:cubicBezTo>
                  <a:cubicBezTo>
                    <a:pt x="0" y="303"/>
                    <a:pt x="43" y="464"/>
                    <a:pt x="140" y="592"/>
                  </a:cubicBezTo>
                  <a:cubicBezTo>
                    <a:pt x="19" y="274"/>
                    <a:pt x="412" y="266"/>
                    <a:pt x="622" y="225"/>
                  </a:cubicBezTo>
                  <a:cubicBezTo>
                    <a:pt x="505" y="145"/>
                    <a:pt x="342" y="0"/>
                    <a:pt x="204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4"/>
            <p:cNvSpPr/>
            <p:nvPr/>
          </p:nvSpPr>
          <p:spPr>
            <a:xfrm>
              <a:off x="3194700" y="1501000"/>
              <a:ext cx="500" cy="150"/>
            </a:xfrm>
            <a:custGeom>
              <a:avLst/>
              <a:gdLst/>
              <a:ahLst/>
              <a:cxnLst/>
              <a:rect l="l" t="t" r="r" b="b"/>
              <a:pathLst>
                <a:path w="20" h="6" extrusionOk="0">
                  <a:moveTo>
                    <a:pt x="1" y="1"/>
                  </a:moveTo>
                  <a:cubicBezTo>
                    <a:pt x="3" y="3"/>
                    <a:pt x="3" y="4"/>
                    <a:pt x="5" y="4"/>
                  </a:cubicBezTo>
                  <a:cubicBezTo>
                    <a:pt x="8" y="5"/>
                    <a:pt x="10" y="5"/>
                    <a:pt x="12" y="5"/>
                  </a:cubicBezTo>
                  <a:cubicBezTo>
                    <a:pt x="15" y="5"/>
                    <a:pt x="17" y="5"/>
                    <a:pt x="19" y="4"/>
                  </a:cubicBezTo>
                  <a:lnTo>
                    <a:pt x="19" y="4"/>
                  </a:lnTo>
                  <a:cubicBezTo>
                    <a:pt x="17" y="5"/>
                    <a:pt x="16" y="5"/>
                    <a:pt x="14" y="5"/>
                  </a:cubicBezTo>
                  <a:cubicBezTo>
                    <a:pt x="9" y="5"/>
                    <a:pt x="5" y="3"/>
                    <a:pt x="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64"/>
            <p:cNvSpPr/>
            <p:nvPr/>
          </p:nvSpPr>
          <p:spPr>
            <a:xfrm>
              <a:off x="3182400" y="1486275"/>
              <a:ext cx="30225" cy="19450"/>
            </a:xfrm>
            <a:custGeom>
              <a:avLst/>
              <a:gdLst/>
              <a:ahLst/>
              <a:cxnLst/>
              <a:rect l="l" t="t" r="r" b="b"/>
              <a:pathLst>
                <a:path w="1209" h="778" extrusionOk="0">
                  <a:moveTo>
                    <a:pt x="1183" y="0"/>
                  </a:moveTo>
                  <a:cubicBezTo>
                    <a:pt x="1183" y="25"/>
                    <a:pt x="1182" y="50"/>
                    <a:pt x="1177" y="75"/>
                  </a:cubicBezTo>
                  <a:cubicBezTo>
                    <a:pt x="1162" y="195"/>
                    <a:pt x="1110" y="308"/>
                    <a:pt x="1028" y="396"/>
                  </a:cubicBezTo>
                  <a:cubicBezTo>
                    <a:pt x="1004" y="426"/>
                    <a:pt x="975" y="453"/>
                    <a:pt x="944" y="476"/>
                  </a:cubicBezTo>
                  <a:cubicBezTo>
                    <a:pt x="905" y="508"/>
                    <a:pt x="862" y="533"/>
                    <a:pt x="816" y="552"/>
                  </a:cubicBezTo>
                  <a:cubicBezTo>
                    <a:pt x="781" y="567"/>
                    <a:pt x="745" y="577"/>
                    <a:pt x="708" y="584"/>
                  </a:cubicBezTo>
                  <a:cubicBezTo>
                    <a:pt x="671" y="593"/>
                    <a:pt x="634" y="598"/>
                    <a:pt x="596" y="598"/>
                  </a:cubicBezTo>
                  <a:cubicBezTo>
                    <a:pt x="575" y="598"/>
                    <a:pt x="554" y="598"/>
                    <a:pt x="532" y="597"/>
                  </a:cubicBezTo>
                  <a:cubicBezTo>
                    <a:pt x="530" y="597"/>
                    <a:pt x="529" y="597"/>
                    <a:pt x="527" y="597"/>
                  </a:cubicBezTo>
                  <a:cubicBezTo>
                    <a:pt x="521" y="597"/>
                    <a:pt x="515" y="596"/>
                    <a:pt x="510" y="593"/>
                  </a:cubicBezTo>
                  <a:cubicBezTo>
                    <a:pt x="508" y="594"/>
                    <a:pt x="505" y="594"/>
                    <a:pt x="503" y="594"/>
                  </a:cubicBezTo>
                  <a:cubicBezTo>
                    <a:pt x="501" y="594"/>
                    <a:pt x="499" y="594"/>
                    <a:pt x="497" y="593"/>
                  </a:cubicBezTo>
                  <a:cubicBezTo>
                    <a:pt x="495" y="593"/>
                    <a:pt x="494" y="592"/>
                    <a:pt x="492" y="591"/>
                  </a:cubicBezTo>
                  <a:cubicBezTo>
                    <a:pt x="453" y="587"/>
                    <a:pt x="416" y="578"/>
                    <a:pt x="380" y="564"/>
                  </a:cubicBezTo>
                  <a:cubicBezTo>
                    <a:pt x="274" y="528"/>
                    <a:pt x="179" y="462"/>
                    <a:pt x="109" y="374"/>
                  </a:cubicBezTo>
                  <a:cubicBezTo>
                    <a:pt x="105" y="370"/>
                    <a:pt x="100" y="365"/>
                    <a:pt x="97" y="360"/>
                  </a:cubicBezTo>
                  <a:cubicBezTo>
                    <a:pt x="55" y="305"/>
                    <a:pt x="22" y="242"/>
                    <a:pt x="0" y="176"/>
                  </a:cubicBezTo>
                  <a:cubicBezTo>
                    <a:pt x="0" y="181"/>
                    <a:pt x="0" y="186"/>
                    <a:pt x="0" y="190"/>
                  </a:cubicBezTo>
                  <a:cubicBezTo>
                    <a:pt x="2" y="264"/>
                    <a:pt x="18" y="338"/>
                    <a:pt x="48" y="408"/>
                  </a:cubicBezTo>
                  <a:cubicBezTo>
                    <a:pt x="66" y="454"/>
                    <a:pt x="92" y="498"/>
                    <a:pt x="123" y="538"/>
                  </a:cubicBezTo>
                  <a:cubicBezTo>
                    <a:pt x="218" y="666"/>
                    <a:pt x="363" y="750"/>
                    <a:pt x="522" y="769"/>
                  </a:cubicBezTo>
                  <a:cubicBezTo>
                    <a:pt x="522" y="771"/>
                    <a:pt x="523" y="772"/>
                    <a:pt x="524" y="772"/>
                  </a:cubicBezTo>
                  <a:cubicBezTo>
                    <a:pt x="553" y="775"/>
                    <a:pt x="583" y="777"/>
                    <a:pt x="612" y="777"/>
                  </a:cubicBezTo>
                  <a:cubicBezTo>
                    <a:pt x="642" y="776"/>
                    <a:pt x="671" y="774"/>
                    <a:pt x="701" y="769"/>
                  </a:cubicBezTo>
                  <a:cubicBezTo>
                    <a:pt x="800" y="755"/>
                    <a:pt x="892" y="715"/>
                    <a:pt x="971" y="654"/>
                  </a:cubicBezTo>
                  <a:cubicBezTo>
                    <a:pt x="1096" y="557"/>
                    <a:pt x="1180" y="416"/>
                    <a:pt x="1203" y="260"/>
                  </a:cubicBezTo>
                  <a:cubicBezTo>
                    <a:pt x="1204" y="254"/>
                    <a:pt x="1205" y="247"/>
                    <a:pt x="1204" y="241"/>
                  </a:cubicBezTo>
                  <a:cubicBezTo>
                    <a:pt x="1207" y="234"/>
                    <a:pt x="1209" y="227"/>
                    <a:pt x="1207" y="219"/>
                  </a:cubicBezTo>
                  <a:cubicBezTo>
                    <a:pt x="1209" y="198"/>
                    <a:pt x="1209" y="176"/>
                    <a:pt x="1207" y="155"/>
                  </a:cubicBezTo>
                  <a:cubicBezTo>
                    <a:pt x="1209" y="102"/>
                    <a:pt x="1199" y="50"/>
                    <a:pt x="1183" y="0"/>
                  </a:cubicBezTo>
                  <a:close/>
                </a:path>
              </a:pathLst>
            </a:custGeom>
            <a:solidFill>
              <a:srgbClr val="3C3C3B">
                <a:alpha val="33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64"/>
            <p:cNvSpPr/>
            <p:nvPr/>
          </p:nvSpPr>
          <p:spPr>
            <a:xfrm>
              <a:off x="3288025" y="1766200"/>
              <a:ext cx="31525" cy="30325"/>
            </a:xfrm>
            <a:custGeom>
              <a:avLst/>
              <a:gdLst/>
              <a:ahLst/>
              <a:cxnLst/>
              <a:rect l="l" t="t" r="r" b="b"/>
              <a:pathLst>
                <a:path w="1261" h="1213" extrusionOk="0">
                  <a:moveTo>
                    <a:pt x="655" y="0"/>
                  </a:moveTo>
                  <a:cubicBezTo>
                    <a:pt x="409" y="0"/>
                    <a:pt x="188" y="147"/>
                    <a:pt x="94" y="375"/>
                  </a:cubicBezTo>
                  <a:cubicBezTo>
                    <a:pt x="0" y="600"/>
                    <a:pt x="51" y="862"/>
                    <a:pt x="225" y="1035"/>
                  </a:cubicBezTo>
                  <a:cubicBezTo>
                    <a:pt x="341" y="1151"/>
                    <a:pt x="496" y="1213"/>
                    <a:pt x="654" y="1213"/>
                  </a:cubicBezTo>
                  <a:cubicBezTo>
                    <a:pt x="732" y="1213"/>
                    <a:pt x="811" y="1198"/>
                    <a:pt x="886" y="1167"/>
                  </a:cubicBezTo>
                  <a:cubicBezTo>
                    <a:pt x="1112" y="1072"/>
                    <a:pt x="1260" y="851"/>
                    <a:pt x="1259" y="606"/>
                  </a:cubicBezTo>
                  <a:cubicBezTo>
                    <a:pt x="1259" y="271"/>
                    <a:pt x="988" y="0"/>
                    <a:pt x="65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64"/>
            <p:cNvSpPr/>
            <p:nvPr/>
          </p:nvSpPr>
          <p:spPr>
            <a:xfrm>
              <a:off x="3289200" y="1777625"/>
              <a:ext cx="30325" cy="18675"/>
            </a:xfrm>
            <a:custGeom>
              <a:avLst/>
              <a:gdLst/>
              <a:ahLst/>
              <a:cxnLst/>
              <a:rect l="l" t="t" r="r" b="b"/>
              <a:pathLst>
                <a:path w="1213" h="747" extrusionOk="0">
                  <a:moveTo>
                    <a:pt x="19" y="1"/>
                  </a:moveTo>
                  <a:cubicBezTo>
                    <a:pt x="6" y="50"/>
                    <a:pt x="1" y="99"/>
                    <a:pt x="1" y="150"/>
                  </a:cubicBezTo>
                  <a:cubicBezTo>
                    <a:pt x="6" y="480"/>
                    <a:pt x="275" y="747"/>
                    <a:pt x="606" y="747"/>
                  </a:cubicBezTo>
                  <a:cubicBezTo>
                    <a:pt x="938" y="747"/>
                    <a:pt x="1208" y="480"/>
                    <a:pt x="1212" y="150"/>
                  </a:cubicBezTo>
                  <a:cubicBezTo>
                    <a:pt x="1212" y="99"/>
                    <a:pt x="1206" y="50"/>
                    <a:pt x="1194" y="1"/>
                  </a:cubicBezTo>
                  <a:cubicBezTo>
                    <a:pt x="1127" y="271"/>
                    <a:pt x="884" y="460"/>
                    <a:pt x="606" y="460"/>
                  </a:cubicBezTo>
                  <a:cubicBezTo>
                    <a:pt x="330" y="460"/>
                    <a:pt x="87" y="271"/>
                    <a:pt x="19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64"/>
            <p:cNvSpPr/>
            <p:nvPr/>
          </p:nvSpPr>
          <p:spPr>
            <a:xfrm>
              <a:off x="3158450" y="1676875"/>
              <a:ext cx="31525" cy="30350"/>
            </a:xfrm>
            <a:custGeom>
              <a:avLst/>
              <a:gdLst/>
              <a:ahLst/>
              <a:cxnLst/>
              <a:rect l="l" t="t" r="r" b="b"/>
              <a:pathLst>
                <a:path w="1261" h="1214" extrusionOk="0">
                  <a:moveTo>
                    <a:pt x="655" y="1"/>
                  </a:moveTo>
                  <a:cubicBezTo>
                    <a:pt x="409" y="1"/>
                    <a:pt x="188" y="148"/>
                    <a:pt x="94" y="375"/>
                  </a:cubicBezTo>
                  <a:cubicBezTo>
                    <a:pt x="0" y="601"/>
                    <a:pt x="51" y="863"/>
                    <a:pt x="225" y="1035"/>
                  </a:cubicBezTo>
                  <a:cubicBezTo>
                    <a:pt x="341" y="1152"/>
                    <a:pt x="497" y="1213"/>
                    <a:pt x="655" y="1213"/>
                  </a:cubicBezTo>
                  <a:cubicBezTo>
                    <a:pt x="733" y="1213"/>
                    <a:pt x="811" y="1198"/>
                    <a:pt x="887" y="1167"/>
                  </a:cubicBezTo>
                  <a:cubicBezTo>
                    <a:pt x="1112" y="1072"/>
                    <a:pt x="1261" y="851"/>
                    <a:pt x="1260" y="607"/>
                  </a:cubicBezTo>
                  <a:cubicBezTo>
                    <a:pt x="1260" y="272"/>
                    <a:pt x="988" y="1"/>
                    <a:pt x="65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64"/>
            <p:cNvSpPr/>
            <p:nvPr/>
          </p:nvSpPr>
          <p:spPr>
            <a:xfrm>
              <a:off x="3159625" y="1688325"/>
              <a:ext cx="30325" cy="18650"/>
            </a:xfrm>
            <a:custGeom>
              <a:avLst/>
              <a:gdLst/>
              <a:ahLst/>
              <a:cxnLst/>
              <a:rect l="l" t="t" r="r" b="b"/>
              <a:pathLst>
                <a:path w="1213" h="746" extrusionOk="0">
                  <a:moveTo>
                    <a:pt x="19" y="0"/>
                  </a:moveTo>
                  <a:cubicBezTo>
                    <a:pt x="7" y="49"/>
                    <a:pt x="1" y="99"/>
                    <a:pt x="1" y="149"/>
                  </a:cubicBezTo>
                  <a:cubicBezTo>
                    <a:pt x="7" y="480"/>
                    <a:pt x="275" y="745"/>
                    <a:pt x="607" y="745"/>
                  </a:cubicBezTo>
                  <a:cubicBezTo>
                    <a:pt x="938" y="745"/>
                    <a:pt x="1208" y="480"/>
                    <a:pt x="1213" y="149"/>
                  </a:cubicBezTo>
                  <a:cubicBezTo>
                    <a:pt x="1213" y="99"/>
                    <a:pt x="1207" y="49"/>
                    <a:pt x="1194" y="0"/>
                  </a:cubicBezTo>
                  <a:cubicBezTo>
                    <a:pt x="1127" y="269"/>
                    <a:pt x="885" y="458"/>
                    <a:pt x="607" y="458"/>
                  </a:cubicBezTo>
                  <a:cubicBezTo>
                    <a:pt x="330" y="458"/>
                    <a:pt x="88" y="269"/>
                    <a:pt x="1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64"/>
            <p:cNvSpPr/>
            <p:nvPr/>
          </p:nvSpPr>
          <p:spPr>
            <a:xfrm>
              <a:off x="3238000" y="1434900"/>
              <a:ext cx="31525" cy="30325"/>
            </a:xfrm>
            <a:custGeom>
              <a:avLst/>
              <a:gdLst/>
              <a:ahLst/>
              <a:cxnLst/>
              <a:rect l="l" t="t" r="r" b="b"/>
              <a:pathLst>
                <a:path w="1261" h="1213" extrusionOk="0">
                  <a:moveTo>
                    <a:pt x="655" y="0"/>
                  </a:moveTo>
                  <a:cubicBezTo>
                    <a:pt x="411" y="0"/>
                    <a:pt x="188" y="147"/>
                    <a:pt x="94" y="373"/>
                  </a:cubicBezTo>
                  <a:cubicBezTo>
                    <a:pt x="0" y="600"/>
                    <a:pt x="53" y="861"/>
                    <a:pt x="225" y="1035"/>
                  </a:cubicBezTo>
                  <a:cubicBezTo>
                    <a:pt x="342" y="1151"/>
                    <a:pt x="497" y="1213"/>
                    <a:pt x="655" y="1213"/>
                  </a:cubicBezTo>
                  <a:cubicBezTo>
                    <a:pt x="733" y="1213"/>
                    <a:pt x="812" y="1198"/>
                    <a:pt x="887" y="1167"/>
                  </a:cubicBezTo>
                  <a:cubicBezTo>
                    <a:pt x="1113" y="1073"/>
                    <a:pt x="1261" y="852"/>
                    <a:pt x="1261" y="606"/>
                  </a:cubicBezTo>
                  <a:cubicBezTo>
                    <a:pt x="1261" y="271"/>
                    <a:pt x="990" y="0"/>
                    <a:pt x="65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64"/>
            <p:cNvSpPr/>
            <p:nvPr/>
          </p:nvSpPr>
          <p:spPr>
            <a:xfrm>
              <a:off x="3239175" y="1446325"/>
              <a:ext cx="30350" cy="18650"/>
            </a:xfrm>
            <a:custGeom>
              <a:avLst/>
              <a:gdLst/>
              <a:ahLst/>
              <a:cxnLst/>
              <a:rect l="l" t="t" r="r" b="b"/>
              <a:pathLst>
                <a:path w="1214" h="746" extrusionOk="0">
                  <a:moveTo>
                    <a:pt x="21" y="1"/>
                  </a:moveTo>
                  <a:cubicBezTo>
                    <a:pt x="8" y="49"/>
                    <a:pt x="1" y="99"/>
                    <a:pt x="1" y="149"/>
                  </a:cubicBezTo>
                  <a:cubicBezTo>
                    <a:pt x="7" y="480"/>
                    <a:pt x="277" y="746"/>
                    <a:pt x="607" y="746"/>
                  </a:cubicBezTo>
                  <a:cubicBezTo>
                    <a:pt x="938" y="746"/>
                    <a:pt x="1208" y="480"/>
                    <a:pt x="1214" y="149"/>
                  </a:cubicBezTo>
                  <a:cubicBezTo>
                    <a:pt x="1214" y="99"/>
                    <a:pt x="1207" y="49"/>
                    <a:pt x="1194" y="1"/>
                  </a:cubicBezTo>
                  <a:cubicBezTo>
                    <a:pt x="1127" y="271"/>
                    <a:pt x="885" y="458"/>
                    <a:pt x="607" y="458"/>
                  </a:cubicBezTo>
                  <a:cubicBezTo>
                    <a:pt x="330" y="458"/>
                    <a:pt x="88" y="271"/>
                    <a:pt x="2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64"/>
            <p:cNvSpPr/>
            <p:nvPr/>
          </p:nvSpPr>
          <p:spPr>
            <a:xfrm>
              <a:off x="3121700" y="1490400"/>
              <a:ext cx="215250" cy="71850"/>
            </a:xfrm>
            <a:custGeom>
              <a:avLst/>
              <a:gdLst/>
              <a:ahLst/>
              <a:cxnLst/>
              <a:rect l="l" t="t" r="r" b="b"/>
              <a:pathLst>
                <a:path w="8610" h="2874" extrusionOk="0">
                  <a:moveTo>
                    <a:pt x="6955" y="319"/>
                  </a:moveTo>
                  <a:cubicBezTo>
                    <a:pt x="6957" y="319"/>
                    <a:pt x="6959" y="319"/>
                    <a:pt x="6961" y="319"/>
                  </a:cubicBezTo>
                  <a:cubicBezTo>
                    <a:pt x="6976" y="319"/>
                    <a:pt x="6991" y="322"/>
                    <a:pt x="7005" y="326"/>
                  </a:cubicBezTo>
                  <a:cubicBezTo>
                    <a:pt x="7060" y="343"/>
                    <a:pt x="7105" y="378"/>
                    <a:pt x="7133" y="427"/>
                  </a:cubicBezTo>
                  <a:cubicBezTo>
                    <a:pt x="7163" y="487"/>
                    <a:pt x="7173" y="555"/>
                    <a:pt x="7164" y="621"/>
                  </a:cubicBezTo>
                  <a:cubicBezTo>
                    <a:pt x="7031" y="599"/>
                    <a:pt x="6903" y="566"/>
                    <a:pt x="6860" y="490"/>
                  </a:cubicBezTo>
                  <a:cubicBezTo>
                    <a:pt x="6835" y="433"/>
                    <a:pt x="6855" y="367"/>
                    <a:pt x="6906" y="332"/>
                  </a:cubicBezTo>
                  <a:cubicBezTo>
                    <a:pt x="6921" y="324"/>
                    <a:pt x="6938" y="319"/>
                    <a:pt x="6955" y="319"/>
                  </a:cubicBezTo>
                  <a:close/>
                  <a:moveTo>
                    <a:pt x="5485" y="1020"/>
                  </a:moveTo>
                  <a:cubicBezTo>
                    <a:pt x="5503" y="1021"/>
                    <a:pt x="5520" y="1026"/>
                    <a:pt x="5534" y="1035"/>
                  </a:cubicBezTo>
                  <a:cubicBezTo>
                    <a:pt x="5569" y="1055"/>
                    <a:pt x="5609" y="1092"/>
                    <a:pt x="5631" y="1182"/>
                  </a:cubicBezTo>
                  <a:cubicBezTo>
                    <a:pt x="5627" y="1181"/>
                    <a:pt x="5622" y="1179"/>
                    <a:pt x="5619" y="1178"/>
                  </a:cubicBezTo>
                  <a:cubicBezTo>
                    <a:pt x="5509" y="1138"/>
                    <a:pt x="5440" y="1077"/>
                    <a:pt x="5447" y="1048"/>
                  </a:cubicBezTo>
                  <a:cubicBezTo>
                    <a:pt x="5452" y="1029"/>
                    <a:pt x="5460" y="1026"/>
                    <a:pt x="5465" y="1024"/>
                  </a:cubicBezTo>
                  <a:cubicBezTo>
                    <a:pt x="5471" y="1021"/>
                    <a:pt x="5478" y="1020"/>
                    <a:pt x="5485" y="1020"/>
                  </a:cubicBezTo>
                  <a:close/>
                  <a:moveTo>
                    <a:pt x="3654" y="1497"/>
                  </a:moveTo>
                  <a:cubicBezTo>
                    <a:pt x="3674" y="1499"/>
                    <a:pt x="3701" y="1530"/>
                    <a:pt x="3708" y="1567"/>
                  </a:cubicBezTo>
                  <a:cubicBezTo>
                    <a:pt x="3719" y="1626"/>
                    <a:pt x="3693" y="1696"/>
                    <a:pt x="3668" y="1745"/>
                  </a:cubicBezTo>
                  <a:cubicBezTo>
                    <a:pt x="3626" y="1699"/>
                    <a:pt x="3602" y="1654"/>
                    <a:pt x="3595" y="1610"/>
                  </a:cubicBezTo>
                  <a:cubicBezTo>
                    <a:pt x="3591" y="1575"/>
                    <a:pt x="3603" y="1539"/>
                    <a:pt x="3627" y="1514"/>
                  </a:cubicBezTo>
                  <a:cubicBezTo>
                    <a:pt x="3631" y="1509"/>
                    <a:pt x="3642" y="1497"/>
                    <a:pt x="3654" y="1497"/>
                  </a:cubicBezTo>
                  <a:close/>
                  <a:moveTo>
                    <a:pt x="1349" y="1839"/>
                  </a:moveTo>
                  <a:cubicBezTo>
                    <a:pt x="1359" y="1839"/>
                    <a:pt x="1370" y="1843"/>
                    <a:pt x="1378" y="1848"/>
                  </a:cubicBezTo>
                  <a:cubicBezTo>
                    <a:pt x="1399" y="1864"/>
                    <a:pt x="1416" y="1883"/>
                    <a:pt x="1429" y="1905"/>
                  </a:cubicBezTo>
                  <a:cubicBezTo>
                    <a:pt x="1472" y="1985"/>
                    <a:pt x="1461" y="2098"/>
                    <a:pt x="1404" y="2194"/>
                  </a:cubicBezTo>
                  <a:cubicBezTo>
                    <a:pt x="1336" y="2118"/>
                    <a:pt x="1291" y="2025"/>
                    <a:pt x="1275" y="1925"/>
                  </a:cubicBezTo>
                  <a:cubicBezTo>
                    <a:pt x="1269" y="1880"/>
                    <a:pt x="1306" y="1854"/>
                    <a:pt x="1314" y="1850"/>
                  </a:cubicBezTo>
                  <a:cubicBezTo>
                    <a:pt x="1324" y="1843"/>
                    <a:pt x="1336" y="1839"/>
                    <a:pt x="1349" y="1839"/>
                  </a:cubicBezTo>
                  <a:close/>
                  <a:moveTo>
                    <a:pt x="6963" y="0"/>
                  </a:moveTo>
                  <a:cubicBezTo>
                    <a:pt x="6890" y="0"/>
                    <a:pt x="6818" y="18"/>
                    <a:pt x="6753" y="53"/>
                  </a:cubicBezTo>
                  <a:cubicBezTo>
                    <a:pt x="6548" y="172"/>
                    <a:pt x="6472" y="432"/>
                    <a:pt x="6582" y="643"/>
                  </a:cubicBezTo>
                  <a:cubicBezTo>
                    <a:pt x="6685" y="828"/>
                    <a:pt x="6888" y="890"/>
                    <a:pt x="7038" y="919"/>
                  </a:cubicBezTo>
                  <a:cubicBezTo>
                    <a:pt x="6913" y="1086"/>
                    <a:pt x="6710" y="1214"/>
                    <a:pt x="6480" y="1263"/>
                  </a:cubicBezTo>
                  <a:cubicBezTo>
                    <a:pt x="6397" y="1281"/>
                    <a:pt x="6309" y="1290"/>
                    <a:pt x="6217" y="1290"/>
                  </a:cubicBezTo>
                  <a:cubicBezTo>
                    <a:pt x="6135" y="1290"/>
                    <a:pt x="6050" y="1283"/>
                    <a:pt x="5964" y="1268"/>
                  </a:cubicBezTo>
                  <a:cubicBezTo>
                    <a:pt x="5955" y="1111"/>
                    <a:pt x="5907" y="884"/>
                    <a:pt x="5694" y="761"/>
                  </a:cubicBezTo>
                  <a:cubicBezTo>
                    <a:pt x="5628" y="722"/>
                    <a:pt x="5555" y="703"/>
                    <a:pt x="5484" y="703"/>
                  </a:cubicBezTo>
                  <a:cubicBezTo>
                    <a:pt x="5435" y="703"/>
                    <a:pt x="5386" y="712"/>
                    <a:pt x="5342" y="732"/>
                  </a:cubicBezTo>
                  <a:cubicBezTo>
                    <a:pt x="5240" y="775"/>
                    <a:pt x="5166" y="864"/>
                    <a:pt x="5140" y="970"/>
                  </a:cubicBezTo>
                  <a:cubicBezTo>
                    <a:pt x="5088" y="1180"/>
                    <a:pt x="5229" y="1374"/>
                    <a:pt x="5510" y="1475"/>
                  </a:cubicBezTo>
                  <a:cubicBezTo>
                    <a:pt x="5551" y="1491"/>
                    <a:pt x="5593" y="1504"/>
                    <a:pt x="5635" y="1517"/>
                  </a:cubicBezTo>
                  <a:cubicBezTo>
                    <a:pt x="5628" y="1560"/>
                    <a:pt x="5616" y="1603"/>
                    <a:pt x="5598" y="1643"/>
                  </a:cubicBezTo>
                  <a:cubicBezTo>
                    <a:pt x="5562" y="1721"/>
                    <a:pt x="5492" y="1795"/>
                    <a:pt x="5382" y="1868"/>
                  </a:cubicBezTo>
                  <a:cubicBezTo>
                    <a:pt x="5154" y="2024"/>
                    <a:pt x="4878" y="2101"/>
                    <a:pt x="4602" y="2101"/>
                  </a:cubicBezTo>
                  <a:cubicBezTo>
                    <a:pt x="4366" y="2101"/>
                    <a:pt x="4131" y="2045"/>
                    <a:pt x="3925" y="1934"/>
                  </a:cubicBezTo>
                  <a:cubicBezTo>
                    <a:pt x="3932" y="1924"/>
                    <a:pt x="3938" y="1912"/>
                    <a:pt x="3944" y="1901"/>
                  </a:cubicBezTo>
                  <a:cubicBezTo>
                    <a:pt x="4018" y="1763"/>
                    <a:pt x="4043" y="1631"/>
                    <a:pt x="4021" y="1509"/>
                  </a:cubicBezTo>
                  <a:cubicBezTo>
                    <a:pt x="3989" y="1332"/>
                    <a:pt x="3845" y="1194"/>
                    <a:pt x="3681" y="1180"/>
                  </a:cubicBezTo>
                  <a:cubicBezTo>
                    <a:pt x="3672" y="1179"/>
                    <a:pt x="3663" y="1179"/>
                    <a:pt x="3655" y="1179"/>
                  </a:cubicBezTo>
                  <a:cubicBezTo>
                    <a:pt x="3556" y="1179"/>
                    <a:pt x="3462" y="1221"/>
                    <a:pt x="3394" y="1296"/>
                  </a:cubicBezTo>
                  <a:cubicBezTo>
                    <a:pt x="3305" y="1393"/>
                    <a:pt x="3264" y="1525"/>
                    <a:pt x="3282" y="1657"/>
                  </a:cubicBezTo>
                  <a:cubicBezTo>
                    <a:pt x="3301" y="1778"/>
                    <a:pt x="3361" y="1889"/>
                    <a:pt x="3466" y="1993"/>
                  </a:cubicBezTo>
                  <a:cubicBezTo>
                    <a:pt x="3404" y="2048"/>
                    <a:pt x="3335" y="2098"/>
                    <a:pt x="3264" y="2142"/>
                  </a:cubicBezTo>
                  <a:cubicBezTo>
                    <a:pt x="2938" y="2344"/>
                    <a:pt x="2562" y="2453"/>
                    <a:pt x="2190" y="2453"/>
                  </a:cubicBezTo>
                  <a:cubicBezTo>
                    <a:pt x="2140" y="2453"/>
                    <a:pt x="2090" y="2451"/>
                    <a:pt x="2040" y="2447"/>
                  </a:cubicBezTo>
                  <a:cubicBezTo>
                    <a:pt x="1913" y="2439"/>
                    <a:pt x="1788" y="2413"/>
                    <a:pt x="1668" y="2367"/>
                  </a:cubicBezTo>
                  <a:cubicBezTo>
                    <a:pt x="1790" y="2175"/>
                    <a:pt x="1806" y="1937"/>
                    <a:pt x="1709" y="1755"/>
                  </a:cubicBezTo>
                  <a:cubicBezTo>
                    <a:pt x="1673" y="1689"/>
                    <a:pt x="1623" y="1633"/>
                    <a:pt x="1562" y="1590"/>
                  </a:cubicBezTo>
                  <a:cubicBezTo>
                    <a:pt x="1498" y="1544"/>
                    <a:pt x="1422" y="1521"/>
                    <a:pt x="1347" y="1521"/>
                  </a:cubicBezTo>
                  <a:cubicBezTo>
                    <a:pt x="1278" y="1521"/>
                    <a:pt x="1210" y="1540"/>
                    <a:pt x="1149" y="1577"/>
                  </a:cubicBezTo>
                  <a:cubicBezTo>
                    <a:pt x="1014" y="1659"/>
                    <a:pt x="940" y="1813"/>
                    <a:pt x="961" y="1969"/>
                  </a:cubicBezTo>
                  <a:cubicBezTo>
                    <a:pt x="985" y="2130"/>
                    <a:pt x="1057" y="2282"/>
                    <a:pt x="1166" y="2403"/>
                  </a:cubicBezTo>
                  <a:cubicBezTo>
                    <a:pt x="1136" y="2420"/>
                    <a:pt x="1103" y="2435"/>
                    <a:pt x="1067" y="2450"/>
                  </a:cubicBezTo>
                  <a:cubicBezTo>
                    <a:pt x="895" y="2521"/>
                    <a:pt x="712" y="2556"/>
                    <a:pt x="528" y="2556"/>
                  </a:cubicBezTo>
                  <a:cubicBezTo>
                    <a:pt x="427" y="2556"/>
                    <a:pt x="325" y="2546"/>
                    <a:pt x="225" y="2524"/>
                  </a:cubicBezTo>
                  <a:cubicBezTo>
                    <a:pt x="209" y="2519"/>
                    <a:pt x="192" y="2516"/>
                    <a:pt x="176" y="2516"/>
                  </a:cubicBezTo>
                  <a:cubicBezTo>
                    <a:pt x="104" y="2516"/>
                    <a:pt x="37" y="2566"/>
                    <a:pt x="21" y="2641"/>
                  </a:cubicBezTo>
                  <a:cubicBezTo>
                    <a:pt x="0" y="2732"/>
                    <a:pt x="63" y="2822"/>
                    <a:pt x="157" y="2833"/>
                  </a:cubicBezTo>
                  <a:cubicBezTo>
                    <a:pt x="270" y="2859"/>
                    <a:pt x="386" y="2873"/>
                    <a:pt x="503" y="2874"/>
                  </a:cubicBezTo>
                  <a:cubicBezTo>
                    <a:pt x="512" y="2874"/>
                    <a:pt x="520" y="2874"/>
                    <a:pt x="529" y="2874"/>
                  </a:cubicBezTo>
                  <a:cubicBezTo>
                    <a:pt x="755" y="2874"/>
                    <a:pt x="980" y="2830"/>
                    <a:pt x="1190" y="2743"/>
                  </a:cubicBezTo>
                  <a:cubicBezTo>
                    <a:pt x="1276" y="2707"/>
                    <a:pt x="1358" y="2663"/>
                    <a:pt x="1434" y="2610"/>
                  </a:cubicBezTo>
                  <a:cubicBezTo>
                    <a:pt x="1594" y="2695"/>
                    <a:pt x="1790" y="2747"/>
                    <a:pt x="2015" y="2765"/>
                  </a:cubicBezTo>
                  <a:cubicBezTo>
                    <a:pt x="2072" y="2769"/>
                    <a:pt x="2130" y="2772"/>
                    <a:pt x="2188" y="2772"/>
                  </a:cubicBezTo>
                  <a:cubicBezTo>
                    <a:pt x="2620" y="2772"/>
                    <a:pt x="3056" y="2646"/>
                    <a:pt x="3432" y="2411"/>
                  </a:cubicBezTo>
                  <a:cubicBezTo>
                    <a:pt x="3537" y="2348"/>
                    <a:pt x="3635" y="2272"/>
                    <a:pt x="3726" y="2187"/>
                  </a:cubicBezTo>
                  <a:cubicBezTo>
                    <a:pt x="3989" y="2341"/>
                    <a:pt x="4295" y="2418"/>
                    <a:pt x="4602" y="2418"/>
                  </a:cubicBezTo>
                  <a:cubicBezTo>
                    <a:pt x="4941" y="2418"/>
                    <a:pt x="5281" y="2323"/>
                    <a:pt x="5561" y="2132"/>
                  </a:cubicBezTo>
                  <a:cubicBezTo>
                    <a:pt x="5718" y="2025"/>
                    <a:pt x="5825" y="1909"/>
                    <a:pt x="5885" y="1779"/>
                  </a:cubicBezTo>
                  <a:cubicBezTo>
                    <a:pt x="5914" y="1718"/>
                    <a:pt x="5934" y="1654"/>
                    <a:pt x="5944" y="1588"/>
                  </a:cubicBezTo>
                  <a:cubicBezTo>
                    <a:pt x="6032" y="1602"/>
                    <a:pt x="6120" y="1609"/>
                    <a:pt x="6208" y="1609"/>
                  </a:cubicBezTo>
                  <a:cubicBezTo>
                    <a:pt x="6322" y="1609"/>
                    <a:pt x="6436" y="1597"/>
                    <a:pt x="6548" y="1574"/>
                  </a:cubicBezTo>
                  <a:cubicBezTo>
                    <a:pt x="6914" y="1494"/>
                    <a:pt x="7221" y="1272"/>
                    <a:pt x="7379" y="975"/>
                  </a:cubicBezTo>
                  <a:cubicBezTo>
                    <a:pt x="7479" y="989"/>
                    <a:pt x="7580" y="996"/>
                    <a:pt x="7681" y="996"/>
                  </a:cubicBezTo>
                  <a:cubicBezTo>
                    <a:pt x="7735" y="996"/>
                    <a:pt x="7790" y="994"/>
                    <a:pt x="7845" y="990"/>
                  </a:cubicBezTo>
                  <a:cubicBezTo>
                    <a:pt x="8140" y="963"/>
                    <a:pt x="8393" y="846"/>
                    <a:pt x="8556" y="662"/>
                  </a:cubicBezTo>
                  <a:cubicBezTo>
                    <a:pt x="8610" y="595"/>
                    <a:pt x="8600" y="500"/>
                    <a:pt x="8538" y="443"/>
                  </a:cubicBezTo>
                  <a:cubicBezTo>
                    <a:pt x="8508" y="417"/>
                    <a:pt x="8470" y="403"/>
                    <a:pt x="8432" y="403"/>
                  </a:cubicBezTo>
                  <a:cubicBezTo>
                    <a:pt x="8391" y="403"/>
                    <a:pt x="8350" y="419"/>
                    <a:pt x="8319" y="450"/>
                  </a:cubicBezTo>
                  <a:cubicBezTo>
                    <a:pt x="8209" y="574"/>
                    <a:pt x="8030" y="653"/>
                    <a:pt x="7816" y="673"/>
                  </a:cubicBezTo>
                  <a:cubicBezTo>
                    <a:pt x="7772" y="676"/>
                    <a:pt x="7729" y="677"/>
                    <a:pt x="7685" y="677"/>
                  </a:cubicBezTo>
                  <a:cubicBezTo>
                    <a:pt x="7616" y="677"/>
                    <a:pt x="7548" y="674"/>
                    <a:pt x="7479" y="666"/>
                  </a:cubicBezTo>
                  <a:cubicBezTo>
                    <a:pt x="7499" y="533"/>
                    <a:pt x="7476" y="396"/>
                    <a:pt x="7413" y="277"/>
                  </a:cubicBezTo>
                  <a:cubicBezTo>
                    <a:pt x="7346" y="154"/>
                    <a:pt x="7232" y="61"/>
                    <a:pt x="7097" y="21"/>
                  </a:cubicBezTo>
                  <a:cubicBezTo>
                    <a:pt x="7053" y="7"/>
                    <a:pt x="7008" y="0"/>
                    <a:pt x="696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4"/>
            <p:cNvSpPr/>
            <p:nvPr/>
          </p:nvSpPr>
          <p:spPr>
            <a:xfrm>
              <a:off x="3121550" y="1502350"/>
              <a:ext cx="215375" cy="60200"/>
            </a:xfrm>
            <a:custGeom>
              <a:avLst/>
              <a:gdLst/>
              <a:ahLst/>
              <a:cxnLst/>
              <a:rect l="l" t="t" r="r" b="b"/>
              <a:pathLst>
                <a:path w="8615" h="2408" extrusionOk="0">
                  <a:moveTo>
                    <a:pt x="8572" y="0"/>
                  </a:moveTo>
                  <a:lnTo>
                    <a:pt x="8572" y="0"/>
                  </a:lnTo>
                  <a:cubicBezTo>
                    <a:pt x="8569" y="4"/>
                    <a:pt x="8568" y="7"/>
                    <a:pt x="8566" y="11"/>
                  </a:cubicBezTo>
                  <a:cubicBezTo>
                    <a:pt x="8402" y="195"/>
                    <a:pt x="8149" y="312"/>
                    <a:pt x="7853" y="338"/>
                  </a:cubicBezTo>
                  <a:cubicBezTo>
                    <a:pt x="7799" y="342"/>
                    <a:pt x="7744" y="345"/>
                    <a:pt x="7689" y="345"/>
                  </a:cubicBezTo>
                  <a:cubicBezTo>
                    <a:pt x="7589" y="345"/>
                    <a:pt x="7489" y="338"/>
                    <a:pt x="7389" y="323"/>
                  </a:cubicBezTo>
                  <a:cubicBezTo>
                    <a:pt x="7230" y="620"/>
                    <a:pt x="6923" y="842"/>
                    <a:pt x="6557" y="922"/>
                  </a:cubicBezTo>
                  <a:cubicBezTo>
                    <a:pt x="6446" y="946"/>
                    <a:pt x="6333" y="957"/>
                    <a:pt x="6220" y="957"/>
                  </a:cubicBezTo>
                  <a:cubicBezTo>
                    <a:pt x="6131" y="957"/>
                    <a:pt x="6042" y="950"/>
                    <a:pt x="5954" y="936"/>
                  </a:cubicBezTo>
                  <a:cubicBezTo>
                    <a:pt x="5942" y="1002"/>
                    <a:pt x="5922" y="1066"/>
                    <a:pt x="5895" y="1127"/>
                  </a:cubicBezTo>
                  <a:cubicBezTo>
                    <a:pt x="5834" y="1257"/>
                    <a:pt x="5728" y="1373"/>
                    <a:pt x="5570" y="1481"/>
                  </a:cubicBezTo>
                  <a:cubicBezTo>
                    <a:pt x="5290" y="1671"/>
                    <a:pt x="4951" y="1766"/>
                    <a:pt x="4611" y="1766"/>
                  </a:cubicBezTo>
                  <a:cubicBezTo>
                    <a:pt x="4305" y="1766"/>
                    <a:pt x="3998" y="1689"/>
                    <a:pt x="3734" y="1535"/>
                  </a:cubicBezTo>
                  <a:cubicBezTo>
                    <a:pt x="3645" y="1621"/>
                    <a:pt x="3546" y="1696"/>
                    <a:pt x="3441" y="1760"/>
                  </a:cubicBezTo>
                  <a:cubicBezTo>
                    <a:pt x="3065" y="1995"/>
                    <a:pt x="2630" y="2120"/>
                    <a:pt x="2197" y="2120"/>
                  </a:cubicBezTo>
                  <a:cubicBezTo>
                    <a:pt x="2140" y="2120"/>
                    <a:pt x="2082" y="2118"/>
                    <a:pt x="2024" y="2113"/>
                  </a:cubicBezTo>
                  <a:cubicBezTo>
                    <a:pt x="1798" y="2096"/>
                    <a:pt x="1604" y="2044"/>
                    <a:pt x="1444" y="1958"/>
                  </a:cubicBezTo>
                  <a:cubicBezTo>
                    <a:pt x="1367" y="2011"/>
                    <a:pt x="1285" y="2055"/>
                    <a:pt x="1200" y="2091"/>
                  </a:cubicBezTo>
                  <a:cubicBezTo>
                    <a:pt x="990" y="2178"/>
                    <a:pt x="765" y="2222"/>
                    <a:pt x="537" y="2222"/>
                  </a:cubicBezTo>
                  <a:cubicBezTo>
                    <a:pt x="529" y="2222"/>
                    <a:pt x="520" y="2222"/>
                    <a:pt x="511" y="2222"/>
                  </a:cubicBezTo>
                  <a:cubicBezTo>
                    <a:pt x="396" y="2221"/>
                    <a:pt x="279" y="2207"/>
                    <a:pt x="165" y="2183"/>
                  </a:cubicBezTo>
                  <a:cubicBezTo>
                    <a:pt x="127" y="2173"/>
                    <a:pt x="93" y="2150"/>
                    <a:pt x="71" y="2118"/>
                  </a:cubicBezTo>
                  <a:lnTo>
                    <a:pt x="71" y="2118"/>
                  </a:lnTo>
                  <a:cubicBezTo>
                    <a:pt x="1" y="2209"/>
                    <a:pt x="50" y="2342"/>
                    <a:pt x="163" y="2367"/>
                  </a:cubicBezTo>
                  <a:cubicBezTo>
                    <a:pt x="276" y="2392"/>
                    <a:pt x="392" y="2406"/>
                    <a:pt x="509" y="2407"/>
                  </a:cubicBezTo>
                  <a:cubicBezTo>
                    <a:pt x="518" y="2407"/>
                    <a:pt x="526" y="2407"/>
                    <a:pt x="534" y="2407"/>
                  </a:cubicBezTo>
                  <a:cubicBezTo>
                    <a:pt x="762" y="2407"/>
                    <a:pt x="987" y="2362"/>
                    <a:pt x="1197" y="2275"/>
                  </a:cubicBezTo>
                  <a:cubicBezTo>
                    <a:pt x="1283" y="2240"/>
                    <a:pt x="1364" y="2196"/>
                    <a:pt x="1440" y="2143"/>
                  </a:cubicBezTo>
                  <a:cubicBezTo>
                    <a:pt x="1601" y="2229"/>
                    <a:pt x="1796" y="2281"/>
                    <a:pt x="2022" y="2298"/>
                  </a:cubicBezTo>
                  <a:cubicBezTo>
                    <a:pt x="2079" y="2303"/>
                    <a:pt x="2137" y="2305"/>
                    <a:pt x="2195" y="2305"/>
                  </a:cubicBezTo>
                  <a:cubicBezTo>
                    <a:pt x="2627" y="2305"/>
                    <a:pt x="3063" y="2180"/>
                    <a:pt x="3439" y="1945"/>
                  </a:cubicBezTo>
                  <a:cubicBezTo>
                    <a:pt x="3544" y="1881"/>
                    <a:pt x="3643" y="1805"/>
                    <a:pt x="3732" y="1720"/>
                  </a:cubicBezTo>
                  <a:cubicBezTo>
                    <a:pt x="3995" y="1874"/>
                    <a:pt x="4302" y="1951"/>
                    <a:pt x="4608" y="1951"/>
                  </a:cubicBezTo>
                  <a:cubicBezTo>
                    <a:pt x="4948" y="1951"/>
                    <a:pt x="5287" y="1856"/>
                    <a:pt x="5568" y="1665"/>
                  </a:cubicBezTo>
                  <a:cubicBezTo>
                    <a:pt x="5725" y="1558"/>
                    <a:pt x="5831" y="1442"/>
                    <a:pt x="5892" y="1313"/>
                  </a:cubicBezTo>
                  <a:cubicBezTo>
                    <a:pt x="5920" y="1251"/>
                    <a:pt x="5940" y="1187"/>
                    <a:pt x="5951" y="1121"/>
                  </a:cubicBezTo>
                  <a:cubicBezTo>
                    <a:pt x="6038" y="1135"/>
                    <a:pt x="6126" y="1142"/>
                    <a:pt x="6214" y="1142"/>
                  </a:cubicBezTo>
                  <a:cubicBezTo>
                    <a:pt x="6328" y="1142"/>
                    <a:pt x="6442" y="1130"/>
                    <a:pt x="6554" y="1108"/>
                  </a:cubicBezTo>
                  <a:cubicBezTo>
                    <a:pt x="6921" y="1028"/>
                    <a:pt x="7228" y="805"/>
                    <a:pt x="7385" y="507"/>
                  </a:cubicBezTo>
                  <a:cubicBezTo>
                    <a:pt x="7488" y="522"/>
                    <a:pt x="7591" y="530"/>
                    <a:pt x="7694" y="530"/>
                  </a:cubicBezTo>
                  <a:cubicBezTo>
                    <a:pt x="7746" y="530"/>
                    <a:pt x="7799" y="528"/>
                    <a:pt x="7851" y="524"/>
                  </a:cubicBezTo>
                  <a:cubicBezTo>
                    <a:pt x="8146" y="497"/>
                    <a:pt x="8399" y="380"/>
                    <a:pt x="8563" y="195"/>
                  </a:cubicBezTo>
                  <a:cubicBezTo>
                    <a:pt x="8611" y="140"/>
                    <a:pt x="8614" y="59"/>
                    <a:pt x="8572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4"/>
            <p:cNvSpPr/>
            <p:nvPr/>
          </p:nvSpPr>
          <p:spPr>
            <a:xfrm>
              <a:off x="3082025" y="1602675"/>
              <a:ext cx="280450" cy="73500"/>
            </a:xfrm>
            <a:custGeom>
              <a:avLst/>
              <a:gdLst/>
              <a:ahLst/>
              <a:cxnLst/>
              <a:rect l="l" t="t" r="r" b="b"/>
              <a:pathLst>
                <a:path w="11218" h="2940" extrusionOk="0">
                  <a:moveTo>
                    <a:pt x="1982" y="407"/>
                  </a:moveTo>
                  <a:cubicBezTo>
                    <a:pt x="1994" y="407"/>
                    <a:pt x="2006" y="409"/>
                    <a:pt x="2016" y="413"/>
                  </a:cubicBezTo>
                  <a:lnTo>
                    <a:pt x="2016" y="412"/>
                  </a:lnTo>
                  <a:cubicBezTo>
                    <a:pt x="2029" y="418"/>
                    <a:pt x="2039" y="427"/>
                    <a:pt x="2045" y="440"/>
                  </a:cubicBezTo>
                  <a:cubicBezTo>
                    <a:pt x="2062" y="468"/>
                    <a:pt x="2074" y="499"/>
                    <a:pt x="2076" y="532"/>
                  </a:cubicBezTo>
                  <a:cubicBezTo>
                    <a:pt x="2085" y="646"/>
                    <a:pt x="2016" y="774"/>
                    <a:pt x="1901" y="857"/>
                  </a:cubicBezTo>
                  <a:cubicBezTo>
                    <a:pt x="1860" y="734"/>
                    <a:pt x="1854" y="602"/>
                    <a:pt x="1886" y="476"/>
                  </a:cubicBezTo>
                  <a:cubicBezTo>
                    <a:pt x="1901" y="420"/>
                    <a:pt x="1958" y="410"/>
                    <a:pt x="1970" y="408"/>
                  </a:cubicBezTo>
                  <a:cubicBezTo>
                    <a:pt x="1974" y="407"/>
                    <a:pt x="1978" y="407"/>
                    <a:pt x="1982" y="407"/>
                  </a:cubicBezTo>
                  <a:close/>
                  <a:moveTo>
                    <a:pt x="4883" y="1185"/>
                  </a:moveTo>
                  <a:cubicBezTo>
                    <a:pt x="4887" y="1185"/>
                    <a:pt x="4891" y="1186"/>
                    <a:pt x="4893" y="1187"/>
                  </a:cubicBezTo>
                  <a:lnTo>
                    <a:pt x="4895" y="1187"/>
                  </a:lnTo>
                  <a:cubicBezTo>
                    <a:pt x="4917" y="1199"/>
                    <a:pt x="4934" y="1251"/>
                    <a:pt x="4922" y="1297"/>
                  </a:cubicBezTo>
                  <a:cubicBezTo>
                    <a:pt x="4905" y="1373"/>
                    <a:pt x="4839" y="1440"/>
                    <a:pt x="4783" y="1485"/>
                  </a:cubicBezTo>
                  <a:cubicBezTo>
                    <a:pt x="4759" y="1410"/>
                    <a:pt x="4753" y="1345"/>
                    <a:pt x="4767" y="1289"/>
                  </a:cubicBezTo>
                  <a:cubicBezTo>
                    <a:pt x="4782" y="1246"/>
                    <a:pt x="4813" y="1212"/>
                    <a:pt x="4854" y="1193"/>
                  </a:cubicBezTo>
                  <a:cubicBezTo>
                    <a:pt x="4859" y="1190"/>
                    <a:pt x="4872" y="1185"/>
                    <a:pt x="4883" y="1185"/>
                  </a:cubicBezTo>
                  <a:close/>
                  <a:moveTo>
                    <a:pt x="7259" y="1556"/>
                  </a:moveTo>
                  <a:cubicBezTo>
                    <a:pt x="7268" y="1556"/>
                    <a:pt x="7277" y="1558"/>
                    <a:pt x="7286" y="1561"/>
                  </a:cubicBezTo>
                  <a:cubicBezTo>
                    <a:pt x="7305" y="1571"/>
                    <a:pt x="7323" y="1586"/>
                    <a:pt x="7335" y="1604"/>
                  </a:cubicBezTo>
                  <a:cubicBezTo>
                    <a:pt x="7365" y="1645"/>
                    <a:pt x="7394" y="1707"/>
                    <a:pt x="7374" y="1825"/>
                  </a:cubicBezTo>
                  <a:cubicBezTo>
                    <a:pt x="7369" y="1821"/>
                    <a:pt x="7365" y="1817"/>
                    <a:pt x="7361" y="1813"/>
                  </a:cubicBezTo>
                  <a:cubicBezTo>
                    <a:pt x="7253" y="1711"/>
                    <a:pt x="7203" y="1605"/>
                    <a:pt x="7226" y="1575"/>
                  </a:cubicBezTo>
                  <a:cubicBezTo>
                    <a:pt x="7242" y="1556"/>
                    <a:pt x="7253" y="1556"/>
                    <a:pt x="7259" y="1556"/>
                  </a:cubicBezTo>
                  <a:close/>
                  <a:moveTo>
                    <a:pt x="9310" y="1477"/>
                  </a:moveTo>
                  <a:cubicBezTo>
                    <a:pt x="9331" y="1477"/>
                    <a:pt x="9353" y="1481"/>
                    <a:pt x="9374" y="1491"/>
                  </a:cubicBezTo>
                  <a:cubicBezTo>
                    <a:pt x="9392" y="1499"/>
                    <a:pt x="9408" y="1509"/>
                    <a:pt x="9423" y="1522"/>
                  </a:cubicBezTo>
                  <a:cubicBezTo>
                    <a:pt x="9478" y="1568"/>
                    <a:pt x="9513" y="1634"/>
                    <a:pt x="9521" y="1706"/>
                  </a:cubicBezTo>
                  <a:cubicBezTo>
                    <a:pt x="9527" y="1784"/>
                    <a:pt x="9505" y="1867"/>
                    <a:pt x="9459" y="1948"/>
                  </a:cubicBezTo>
                  <a:cubicBezTo>
                    <a:pt x="9313" y="1854"/>
                    <a:pt x="9180" y="1751"/>
                    <a:pt x="9168" y="1639"/>
                  </a:cubicBezTo>
                  <a:cubicBezTo>
                    <a:pt x="9168" y="1560"/>
                    <a:pt x="9225" y="1492"/>
                    <a:pt x="9302" y="1477"/>
                  </a:cubicBezTo>
                  <a:cubicBezTo>
                    <a:pt x="9305" y="1477"/>
                    <a:pt x="9307" y="1477"/>
                    <a:pt x="9310" y="1477"/>
                  </a:cubicBezTo>
                  <a:close/>
                  <a:moveTo>
                    <a:pt x="1985" y="1"/>
                  </a:moveTo>
                  <a:cubicBezTo>
                    <a:pt x="1962" y="1"/>
                    <a:pt x="1939" y="2"/>
                    <a:pt x="1915" y="6"/>
                  </a:cubicBezTo>
                  <a:cubicBezTo>
                    <a:pt x="1715" y="31"/>
                    <a:pt x="1549" y="174"/>
                    <a:pt x="1495" y="368"/>
                  </a:cubicBezTo>
                  <a:cubicBezTo>
                    <a:pt x="1441" y="570"/>
                    <a:pt x="1448" y="783"/>
                    <a:pt x="1514" y="981"/>
                  </a:cubicBezTo>
                  <a:cubicBezTo>
                    <a:pt x="1470" y="984"/>
                    <a:pt x="1424" y="986"/>
                    <a:pt x="1375" y="986"/>
                  </a:cubicBezTo>
                  <a:cubicBezTo>
                    <a:pt x="1007" y="979"/>
                    <a:pt x="648" y="859"/>
                    <a:pt x="349" y="644"/>
                  </a:cubicBezTo>
                  <a:cubicBezTo>
                    <a:pt x="313" y="618"/>
                    <a:pt x="271" y="605"/>
                    <a:pt x="230" y="605"/>
                  </a:cubicBezTo>
                  <a:cubicBezTo>
                    <a:pt x="167" y="605"/>
                    <a:pt x="106" y="634"/>
                    <a:pt x="66" y="688"/>
                  </a:cubicBezTo>
                  <a:cubicBezTo>
                    <a:pt x="0" y="778"/>
                    <a:pt x="20" y="906"/>
                    <a:pt x="110" y="972"/>
                  </a:cubicBezTo>
                  <a:cubicBezTo>
                    <a:pt x="231" y="1060"/>
                    <a:pt x="361" y="1134"/>
                    <a:pt x="496" y="1195"/>
                  </a:cubicBezTo>
                  <a:cubicBezTo>
                    <a:pt x="771" y="1320"/>
                    <a:pt x="1068" y="1388"/>
                    <a:pt x="1371" y="1392"/>
                  </a:cubicBezTo>
                  <a:cubicBezTo>
                    <a:pt x="1386" y="1393"/>
                    <a:pt x="1400" y="1393"/>
                    <a:pt x="1415" y="1393"/>
                  </a:cubicBezTo>
                  <a:cubicBezTo>
                    <a:pt x="1519" y="1393"/>
                    <a:pt x="1623" y="1382"/>
                    <a:pt x="1724" y="1362"/>
                  </a:cubicBezTo>
                  <a:cubicBezTo>
                    <a:pt x="1870" y="1544"/>
                    <a:pt x="2072" y="1704"/>
                    <a:pt x="2326" y="1839"/>
                  </a:cubicBezTo>
                  <a:cubicBezTo>
                    <a:pt x="2750" y="2064"/>
                    <a:pt x="3232" y="2180"/>
                    <a:pt x="3721" y="2180"/>
                  </a:cubicBezTo>
                  <a:cubicBezTo>
                    <a:pt x="3870" y="2180"/>
                    <a:pt x="4019" y="2169"/>
                    <a:pt x="4168" y="2148"/>
                  </a:cubicBezTo>
                  <a:cubicBezTo>
                    <a:pt x="4325" y="2125"/>
                    <a:pt x="4479" y="2087"/>
                    <a:pt x="4627" y="2033"/>
                  </a:cubicBezTo>
                  <a:cubicBezTo>
                    <a:pt x="5039" y="2595"/>
                    <a:pt x="5735" y="2940"/>
                    <a:pt x="6431" y="2940"/>
                  </a:cubicBezTo>
                  <a:cubicBezTo>
                    <a:pt x="6558" y="2940"/>
                    <a:pt x="6684" y="2929"/>
                    <a:pt x="6808" y="2905"/>
                  </a:cubicBezTo>
                  <a:cubicBezTo>
                    <a:pt x="7048" y="2859"/>
                    <a:pt x="7231" y="2778"/>
                    <a:pt x="7369" y="2656"/>
                  </a:cubicBezTo>
                  <a:cubicBezTo>
                    <a:pt x="7433" y="2598"/>
                    <a:pt x="7488" y="2533"/>
                    <a:pt x="7536" y="2461"/>
                  </a:cubicBezTo>
                  <a:cubicBezTo>
                    <a:pt x="7767" y="2606"/>
                    <a:pt x="8008" y="2706"/>
                    <a:pt x="8249" y="2753"/>
                  </a:cubicBezTo>
                  <a:cubicBezTo>
                    <a:pt x="8362" y="2776"/>
                    <a:pt x="8475" y="2787"/>
                    <a:pt x="8587" y="2787"/>
                  </a:cubicBezTo>
                  <a:cubicBezTo>
                    <a:pt x="8939" y="2787"/>
                    <a:pt x="9274" y="2677"/>
                    <a:pt x="9531" y="2474"/>
                  </a:cubicBezTo>
                  <a:cubicBezTo>
                    <a:pt x="9698" y="2574"/>
                    <a:pt x="9875" y="2665"/>
                    <a:pt x="10069" y="2729"/>
                  </a:cubicBezTo>
                  <a:cubicBezTo>
                    <a:pt x="10239" y="2785"/>
                    <a:pt x="10407" y="2813"/>
                    <a:pt x="10568" y="2813"/>
                  </a:cubicBezTo>
                  <a:cubicBezTo>
                    <a:pt x="10748" y="2813"/>
                    <a:pt x="10920" y="2778"/>
                    <a:pt x="11071" y="2707"/>
                  </a:cubicBezTo>
                  <a:cubicBezTo>
                    <a:pt x="11173" y="2660"/>
                    <a:pt x="11217" y="2539"/>
                    <a:pt x="11170" y="2437"/>
                  </a:cubicBezTo>
                  <a:cubicBezTo>
                    <a:pt x="11135" y="2364"/>
                    <a:pt x="11062" y="2321"/>
                    <a:pt x="10986" y="2321"/>
                  </a:cubicBezTo>
                  <a:cubicBezTo>
                    <a:pt x="10957" y="2321"/>
                    <a:pt x="10928" y="2327"/>
                    <a:pt x="10900" y="2340"/>
                  </a:cubicBezTo>
                  <a:cubicBezTo>
                    <a:pt x="10802" y="2385"/>
                    <a:pt x="10689" y="2408"/>
                    <a:pt x="10567" y="2408"/>
                  </a:cubicBezTo>
                  <a:cubicBezTo>
                    <a:pt x="10450" y="2408"/>
                    <a:pt x="10325" y="2387"/>
                    <a:pt x="10197" y="2344"/>
                  </a:cubicBezTo>
                  <a:cubicBezTo>
                    <a:pt x="10060" y="2297"/>
                    <a:pt x="9929" y="2237"/>
                    <a:pt x="9805" y="2164"/>
                  </a:cubicBezTo>
                  <a:cubicBezTo>
                    <a:pt x="9897" y="2008"/>
                    <a:pt x="9939" y="1841"/>
                    <a:pt x="9926" y="1674"/>
                  </a:cubicBezTo>
                  <a:cubicBezTo>
                    <a:pt x="9909" y="1494"/>
                    <a:pt x="9822" y="1329"/>
                    <a:pt x="9685" y="1213"/>
                  </a:cubicBezTo>
                  <a:cubicBezTo>
                    <a:pt x="9576" y="1121"/>
                    <a:pt x="9445" y="1072"/>
                    <a:pt x="9314" y="1072"/>
                  </a:cubicBezTo>
                  <a:cubicBezTo>
                    <a:pt x="9297" y="1072"/>
                    <a:pt x="9281" y="1073"/>
                    <a:pt x="9264" y="1075"/>
                  </a:cubicBezTo>
                  <a:cubicBezTo>
                    <a:pt x="8963" y="1111"/>
                    <a:pt x="8743" y="1377"/>
                    <a:pt x="8765" y="1680"/>
                  </a:cubicBezTo>
                  <a:cubicBezTo>
                    <a:pt x="8790" y="1949"/>
                    <a:pt x="8996" y="2125"/>
                    <a:pt x="9158" y="2237"/>
                  </a:cubicBezTo>
                  <a:cubicBezTo>
                    <a:pt x="8992" y="2330"/>
                    <a:pt x="8792" y="2380"/>
                    <a:pt x="8584" y="2380"/>
                  </a:cubicBezTo>
                  <a:cubicBezTo>
                    <a:pt x="8499" y="2380"/>
                    <a:pt x="8413" y="2372"/>
                    <a:pt x="8328" y="2355"/>
                  </a:cubicBezTo>
                  <a:cubicBezTo>
                    <a:pt x="8124" y="2315"/>
                    <a:pt x="7919" y="2227"/>
                    <a:pt x="7719" y="2098"/>
                  </a:cubicBezTo>
                  <a:cubicBezTo>
                    <a:pt x="7789" y="1909"/>
                    <a:pt x="7849" y="1618"/>
                    <a:pt x="7662" y="1364"/>
                  </a:cubicBezTo>
                  <a:cubicBezTo>
                    <a:pt x="7564" y="1232"/>
                    <a:pt x="7415" y="1151"/>
                    <a:pt x="7264" y="1150"/>
                  </a:cubicBezTo>
                  <a:cubicBezTo>
                    <a:pt x="7122" y="1150"/>
                    <a:pt x="6989" y="1216"/>
                    <a:pt x="6906" y="1329"/>
                  </a:cubicBezTo>
                  <a:cubicBezTo>
                    <a:pt x="6736" y="1547"/>
                    <a:pt x="6805" y="1847"/>
                    <a:pt x="7082" y="2109"/>
                  </a:cubicBezTo>
                  <a:cubicBezTo>
                    <a:pt x="7123" y="2149"/>
                    <a:pt x="7165" y="2186"/>
                    <a:pt x="7207" y="2222"/>
                  </a:cubicBezTo>
                  <a:cubicBezTo>
                    <a:pt x="7178" y="2269"/>
                    <a:pt x="7141" y="2313"/>
                    <a:pt x="7099" y="2351"/>
                  </a:cubicBezTo>
                  <a:cubicBezTo>
                    <a:pt x="7018" y="2423"/>
                    <a:pt x="6897" y="2474"/>
                    <a:pt x="6732" y="2505"/>
                  </a:cubicBezTo>
                  <a:cubicBezTo>
                    <a:pt x="6630" y="2525"/>
                    <a:pt x="6527" y="2534"/>
                    <a:pt x="6425" y="2534"/>
                  </a:cubicBezTo>
                  <a:cubicBezTo>
                    <a:pt x="5877" y="2534"/>
                    <a:pt x="5328" y="2270"/>
                    <a:pt x="4990" y="1839"/>
                  </a:cubicBezTo>
                  <a:cubicBezTo>
                    <a:pt x="5002" y="1830"/>
                    <a:pt x="5015" y="1820"/>
                    <a:pt x="5028" y="1809"/>
                  </a:cubicBezTo>
                  <a:cubicBezTo>
                    <a:pt x="5184" y="1685"/>
                    <a:pt x="5281" y="1544"/>
                    <a:pt x="5317" y="1389"/>
                  </a:cubicBezTo>
                  <a:cubicBezTo>
                    <a:pt x="5370" y="1165"/>
                    <a:pt x="5272" y="930"/>
                    <a:pt x="5086" y="829"/>
                  </a:cubicBezTo>
                  <a:cubicBezTo>
                    <a:pt x="5022" y="796"/>
                    <a:pt x="4953" y="779"/>
                    <a:pt x="4883" y="779"/>
                  </a:cubicBezTo>
                  <a:cubicBezTo>
                    <a:pt x="4819" y="779"/>
                    <a:pt x="4754" y="793"/>
                    <a:pt x="4692" y="820"/>
                  </a:cubicBezTo>
                  <a:cubicBezTo>
                    <a:pt x="4537" y="888"/>
                    <a:pt x="4420" y="1023"/>
                    <a:pt x="4374" y="1186"/>
                  </a:cubicBezTo>
                  <a:cubicBezTo>
                    <a:pt x="4335" y="1338"/>
                    <a:pt x="4349" y="1499"/>
                    <a:pt x="4420" y="1674"/>
                  </a:cubicBezTo>
                  <a:cubicBezTo>
                    <a:pt x="4318" y="1706"/>
                    <a:pt x="4212" y="1730"/>
                    <a:pt x="4107" y="1746"/>
                  </a:cubicBezTo>
                  <a:cubicBezTo>
                    <a:pt x="3977" y="1765"/>
                    <a:pt x="3847" y="1774"/>
                    <a:pt x="3717" y="1774"/>
                  </a:cubicBezTo>
                  <a:cubicBezTo>
                    <a:pt x="3295" y="1774"/>
                    <a:pt x="2879" y="1674"/>
                    <a:pt x="2514" y="1480"/>
                  </a:cubicBezTo>
                  <a:cubicBezTo>
                    <a:pt x="2354" y="1396"/>
                    <a:pt x="2222" y="1301"/>
                    <a:pt x="2120" y="1198"/>
                  </a:cubicBezTo>
                  <a:cubicBezTo>
                    <a:pt x="2361" y="1032"/>
                    <a:pt x="2501" y="762"/>
                    <a:pt x="2479" y="499"/>
                  </a:cubicBezTo>
                  <a:cubicBezTo>
                    <a:pt x="2471" y="404"/>
                    <a:pt x="2442" y="313"/>
                    <a:pt x="2392" y="230"/>
                  </a:cubicBezTo>
                  <a:cubicBezTo>
                    <a:pt x="2306" y="85"/>
                    <a:pt x="2154" y="1"/>
                    <a:pt x="198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64"/>
            <p:cNvSpPr/>
            <p:nvPr/>
          </p:nvSpPr>
          <p:spPr>
            <a:xfrm>
              <a:off x="3081650" y="1618825"/>
              <a:ext cx="280275" cy="57700"/>
            </a:xfrm>
            <a:custGeom>
              <a:avLst/>
              <a:gdLst/>
              <a:ahLst/>
              <a:cxnLst/>
              <a:rect l="l" t="t" r="r" b="b"/>
              <a:pathLst>
                <a:path w="11211" h="2308" extrusionOk="0">
                  <a:moveTo>
                    <a:pt x="139" y="0"/>
                  </a:moveTo>
                  <a:cubicBezTo>
                    <a:pt x="11" y="72"/>
                    <a:pt x="0" y="254"/>
                    <a:pt x="121" y="340"/>
                  </a:cubicBezTo>
                  <a:cubicBezTo>
                    <a:pt x="240" y="428"/>
                    <a:pt x="370" y="502"/>
                    <a:pt x="505" y="563"/>
                  </a:cubicBezTo>
                  <a:cubicBezTo>
                    <a:pt x="780" y="687"/>
                    <a:pt x="1078" y="754"/>
                    <a:pt x="1379" y="760"/>
                  </a:cubicBezTo>
                  <a:cubicBezTo>
                    <a:pt x="1390" y="760"/>
                    <a:pt x="1400" y="760"/>
                    <a:pt x="1411" y="760"/>
                  </a:cubicBezTo>
                  <a:cubicBezTo>
                    <a:pt x="1520" y="760"/>
                    <a:pt x="1627" y="750"/>
                    <a:pt x="1733" y="729"/>
                  </a:cubicBezTo>
                  <a:cubicBezTo>
                    <a:pt x="1878" y="911"/>
                    <a:pt x="2080" y="1072"/>
                    <a:pt x="2334" y="1206"/>
                  </a:cubicBezTo>
                  <a:cubicBezTo>
                    <a:pt x="2757" y="1431"/>
                    <a:pt x="3239" y="1548"/>
                    <a:pt x="3726" y="1548"/>
                  </a:cubicBezTo>
                  <a:cubicBezTo>
                    <a:pt x="3876" y="1548"/>
                    <a:pt x="4027" y="1537"/>
                    <a:pt x="4176" y="1514"/>
                  </a:cubicBezTo>
                  <a:cubicBezTo>
                    <a:pt x="4334" y="1492"/>
                    <a:pt x="4488" y="1454"/>
                    <a:pt x="4636" y="1400"/>
                  </a:cubicBezTo>
                  <a:cubicBezTo>
                    <a:pt x="5048" y="1961"/>
                    <a:pt x="5744" y="2307"/>
                    <a:pt x="6439" y="2307"/>
                  </a:cubicBezTo>
                  <a:cubicBezTo>
                    <a:pt x="6566" y="2307"/>
                    <a:pt x="6693" y="2296"/>
                    <a:pt x="6817" y="2272"/>
                  </a:cubicBezTo>
                  <a:cubicBezTo>
                    <a:pt x="7056" y="2226"/>
                    <a:pt x="7240" y="2144"/>
                    <a:pt x="7378" y="2023"/>
                  </a:cubicBezTo>
                  <a:cubicBezTo>
                    <a:pt x="7442" y="1965"/>
                    <a:pt x="7497" y="1900"/>
                    <a:pt x="7544" y="1828"/>
                  </a:cubicBezTo>
                  <a:cubicBezTo>
                    <a:pt x="7775" y="1973"/>
                    <a:pt x="8018" y="2073"/>
                    <a:pt x="8259" y="2120"/>
                  </a:cubicBezTo>
                  <a:cubicBezTo>
                    <a:pt x="8372" y="2143"/>
                    <a:pt x="8485" y="2154"/>
                    <a:pt x="8597" y="2154"/>
                  </a:cubicBezTo>
                  <a:cubicBezTo>
                    <a:pt x="8949" y="2154"/>
                    <a:pt x="9284" y="2044"/>
                    <a:pt x="9540" y="1841"/>
                  </a:cubicBezTo>
                  <a:cubicBezTo>
                    <a:pt x="9708" y="1941"/>
                    <a:pt x="9884" y="2032"/>
                    <a:pt x="10077" y="2096"/>
                  </a:cubicBezTo>
                  <a:cubicBezTo>
                    <a:pt x="10247" y="2152"/>
                    <a:pt x="10415" y="2180"/>
                    <a:pt x="10576" y="2180"/>
                  </a:cubicBezTo>
                  <a:cubicBezTo>
                    <a:pt x="10757" y="2180"/>
                    <a:pt x="10929" y="2144"/>
                    <a:pt x="11080" y="2074"/>
                  </a:cubicBezTo>
                  <a:cubicBezTo>
                    <a:pt x="11165" y="2034"/>
                    <a:pt x="11210" y="1941"/>
                    <a:pt x="11189" y="1849"/>
                  </a:cubicBezTo>
                  <a:lnTo>
                    <a:pt x="11189" y="1849"/>
                  </a:lnTo>
                  <a:cubicBezTo>
                    <a:pt x="11185" y="1852"/>
                    <a:pt x="11182" y="1856"/>
                    <a:pt x="11178" y="1858"/>
                  </a:cubicBezTo>
                  <a:cubicBezTo>
                    <a:pt x="11026" y="1929"/>
                    <a:pt x="10855" y="1964"/>
                    <a:pt x="10674" y="1964"/>
                  </a:cubicBezTo>
                  <a:cubicBezTo>
                    <a:pt x="10513" y="1964"/>
                    <a:pt x="10345" y="1936"/>
                    <a:pt x="10176" y="1880"/>
                  </a:cubicBezTo>
                  <a:cubicBezTo>
                    <a:pt x="9981" y="1817"/>
                    <a:pt x="9805" y="1725"/>
                    <a:pt x="9637" y="1625"/>
                  </a:cubicBezTo>
                  <a:cubicBezTo>
                    <a:pt x="9381" y="1829"/>
                    <a:pt x="9046" y="1938"/>
                    <a:pt x="8693" y="1938"/>
                  </a:cubicBezTo>
                  <a:cubicBezTo>
                    <a:pt x="8582" y="1938"/>
                    <a:pt x="8469" y="1927"/>
                    <a:pt x="8356" y="1905"/>
                  </a:cubicBezTo>
                  <a:cubicBezTo>
                    <a:pt x="8115" y="1857"/>
                    <a:pt x="7874" y="1758"/>
                    <a:pt x="7642" y="1613"/>
                  </a:cubicBezTo>
                  <a:cubicBezTo>
                    <a:pt x="7595" y="1685"/>
                    <a:pt x="7539" y="1749"/>
                    <a:pt x="7475" y="1807"/>
                  </a:cubicBezTo>
                  <a:cubicBezTo>
                    <a:pt x="7338" y="1929"/>
                    <a:pt x="7155" y="2010"/>
                    <a:pt x="6915" y="2055"/>
                  </a:cubicBezTo>
                  <a:cubicBezTo>
                    <a:pt x="6790" y="2079"/>
                    <a:pt x="6663" y="2091"/>
                    <a:pt x="6536" y="2091"/>
                  </a:cubicBezTo>
                  <a:cubicBezTo>
                    <a:pt x="5841" y="2091"/>
                    <a:pt x="5145" y="1745"/>
                    <a:pt x="4734" y="1184"/>
                  </a:cubicBezTo>
                  <a:cubicBezTo>
                    <a:pt x="4585" y="1239"/>
                    <a:pt x="4431" y="1277"/>
                    <a:pt x="4275" y="1299"/>
                  </a:cubicBezTo>
                  <a:cubicBezTo>
                    <a:pt x="4126" y="1321"/>
                    <a:pt x="3976" y="1332"/>
                    <a:pt x="3827" y="1332"/>
                  </a:cubicBezTo>
                  <a:cubicBezTo>
                    <a:pt x="3339" y="1332"/>
                    <a:pt x="2856" y="1215"/>
                    <a:pt x="2433" y="991"/>
                  </a:cubicBezTo>
                  <a:cubicBezTo>
                    <a:pt x="2177" y="855"/>
                    <a:pt x="1977" y="695"/>
                    <a:pt x="1831" y="513"/>
                  </a:cubicBezTo>
                  <a:cubicBezTo>
                    <a:pt x="1725" y="534"/>
                    <a:pt x="1619" y="544"/>
                    <a:pt x="1512" y="544"/>
                  </a:cubicBezTo>
                  <a:cubicBezTo>
                    <a:pt x="1501" y="544"/>
                    <a:pt x="1489" y="544"/>
                    <a:pt x="1477" y="543"/>
                  </a:cubicBezTo>
                  <a:cubicBezTo>
                    <a:pt x="1175" y="539"/>
                    <a:pt x="878" y="472"/>
                    <a:pt x="603" y="348"/>
                  </a:cubicBezTo>
                  <a:cubicBezTo>
                    <a:pt x="467" y="286"/>
                    <a:pt x="337" y="211"/>
                    <a:pt x="218" y="124"/>
                  </a:cubicBezTo>
                  <a:cubicBezTo>
                    <a:pt x="176" y="94"/>
                    <a:pt x="149" y="50"/>
                    <a:pt x="13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64"/>
            <p:cNvSpPr/>
            <p:nvPr/>
          </p:nvSpPr>
          <p:spPr>
            <a:xfrm>
              <a:off x="3041850" y="1696625"/>
              <a:ext cx="369650" cy="89225"/>
            </a:xfrm>
            <a:custGeom>
              <a:avLst/>
              <a:gdLst/>
              <a:ahLst/>
              <a:cxnLst/>
              <a:rect l="l" t="t" r="r" b="b"/>
              <a:pathLst>
                <a:path w="14786" h="3569" extrusionOk="0">
                  <a:moveTo>
                    <a:pt x="12124" y="569"/>
                  </a:moveTo>
                  <a:cubicBezTo>
                    <a:pt x="12137" y="569"/>
                    <a:pt x="12150" y="571"/>
                    <a:pt x="12163" y="574"/>
                  </a:cubicBezTo>
                  <a:cubicBezTo>
                    <a:pt x="12188" y="579"/>
                    <a:pt x="12211" y="588"/>
                    <a:pt x="12235" y="601"/>
                  </a:cubicBezTo>
                  <a:cubicBezTo>
                    <a:pt x="12318" y="648"/>
                    <a:pt x="12379" y="727"/>
                    <a:pt x="12406" y="820"/>
                  </a:cubicBezTo>
                  <a:cubicBezTo>
                    <a:pt x="12435" y="924"/>
                    <a:pt x="12428" y="1046"/>
                    <a:pt x="12390" y="1171"/>
                  </a:cubicBezTo>
                  <a:cubicBezTo>
                    <a:pt x="12179" y="1089"/>
                    <a:pt x="11982" y="991"/>
                    <a:pt x="11939" y="842"/>
                  </a:cubicBezTo>
                  <a:cubicBezTo>
                    <a:pt x="11928" y="790"/>
                    <a:pt x="11934" y="734"/>
                    <a:pt x="11960" y="687"/>
                  </a:cubicBezTo>
                  <a:cubicBezTo>
                    <a:pt x="11985" y="634"/>
                    <a:pt x="12026" y="593"/>
                    <a:pt x="12069" y="579"/>
                  </a:cubicBezTo>
                  <a:cubicBezTo>
                    <a:pt x="12087" y="573"/>
                    <a:pt x="12105" y="569"/>
                    <a:pt x="12124" y="569"/>
                  </a:cubicBezTo>
                  <a:close/>
                  <a:moveTo>
                    <a:pt x="9495" y="1337"/>
                  </a:moveTo>
                  <a:cubicBezTo>
                    <a:pt x="9501" y="1337"/>
                    <a:pt x="9506" y="1338"/>
                    <a:pt x="9512" y="1339"/>
                  </a:cubicBezTo>
                  <a:cubicBezTo>
                    <a:pt x="9540" y="1346"/>
                    <a:pt x="9567" y="1360"/>
                    <a:pt x="9586" y="1381"/>
                  </a:cubicBezTo>
                  <a:cubicBezTo>
                    <a:pt x="9635" y="1427"/>
                    <a:pt x="9690" y="1503"/>
                    <a:pt x="9693" y="1670"/>
                  </a:cubicBezTo>
                  <a:cubicBezTo>
                    <a:pt x="9687" y="1667"/>
                    <a:pt x="9680" y="1662"/>
                    <a:pt x="9673" y="1657"/>
                  </a:cubicBezTo>
                  <a:cubicBezTo>
                    <a:pt x="9509" y="1553"/>
                    <a:pt x="9418" y="1425"/>
                    <a:pt x="9440" y="1376"/>
                  </a:cubicBezTo>
                  <a:cubicBezTo>
                    <a:pt x="9456" y="1343"/>
                    <a:pt x="9469" y="1340"/>
                    <a:pt x="9478" y="1339"/>
                  </a:cubicBezTo>
                  <a:cubicBezTo>
                    <a:pt x="9483" y="1338"/>
                    <a:pt x="9489" y="1337"/>
                    <a:pt x="9495" y="1337"/>
                  </a:cubicBezTo>
                  <a:close/>
                  <a:moveTo>
                    <a:pt x="6355" y="1591"/>
                  </a:moveTo>
                  <a:cubicBezTo>
                    <a:pt x="6356" y="1591"/>
                    <a:pt x="6358" y="1591"/>
                    <a:pt x="6359" y="1591"/>
                  </a:cubicBezTo>
                  <a:cubicBezTo>
                    <a:pt x="6360" y="1591"/>
                    <a:pt x="6360" y="1592"/>
                    <a:pt x="6360" y="1592"/>
                  </a:cubicBezTo>
                  <a:cubicBezTo>
                    <a:pt x="6392" y="1601"/>
                    <a:pt x="6426" y="1665"/>
                    <a:pt x="6424" y="1733"/>
                  </a:cubicBezTo>
                  <a:cubicBezTo>
                    <a:pt x="6422" y="1840"/>
                    <a:pt x="6354" y="1954"/>
                    <a:pt x="6295" y="2034"/>
                  </a:cubicBezTo>
                  <a:cubicBezTo>
                    <a:pt x="6244" y="1939"/>
                    <a:pt x="6220" y="1851"/>
                    <a:pt x="6225" y="1772"/>
                  </a:cubicBezTo>
                  <a:cubicBezTo>
                    <a:pt x="6231" y="1709"/>
                    <a:pt x="6262" y="1652"/>
                    <a:pt x="6310" y="1612"/>
                  </a:cubicBezTo>
                  <a:cubicBezTo>
                    <a:pt x="6317" y="1607"/>
                    <a:pt x="6338" y="1591"/>
                    <a:pt x="6355" y="1591"/>
                  </a:cubicBezTo>
                  <a:close/>
                  <a:moveTo>
                    <a:pt x="2465" y="1457"/>
                  </a:moveTo>
                  <a:cubicBezTo>
                    <a:pt x="2471" y="1457"/>
                    <a:pt x="2477" y="1457"/>
                    <a:pt x="2483" y="1458"/>
                  </a:cubicBezTo>
                  <a:cubicBezTo>
                    <a:pt x="2499" y="1462"/>
                    <a:pt x="2514" y="1471"/>
                    <a:pt x="2526" y="1485"/>
                  </a:cubicBezTo>
                  <a:cubicBezTo>
                    <a:pt x="2555" y="1517"/>
                    <a:pt x="2577" y="1558"/>
                    <a:pt x="2590" y="1601"/>
                  </a:cubicBezTo>
                  <a:cubicBezTo>
                    <a:pt x="2630" y="1754"/>
                    <a:pt x="2575" y="1949"/>
                    <a:pt x="2448" y="2100"/>
                  </a:cubicBezTo>
                  <a:cubicBezTo>
                    <a:pt x="2363" y="1942"/>
                    <a:pt x="2323" y="1764"/>
                    <a:pt x="2332" y="1586"/>
                  </a:cubicBezTo>
                  <a:cubicBezTo>
                    <a:pt x="2338" y="1503"/>
                    <a:pt x="2407" y="1472"/>
                    <a:pt x="2422" y="1466"/>
                  </a:cubicBezTo>
                  <a:cubicBezTo>
                    <a:pt x="2435" y="1460"/>
                    <a:pt x="2450" y="1457"/>
                    <a:pt x="2465" y="1457"/>
                  </a:cubicBezTo>
                  <a:close/>
                  <a:moveTo>
                    <a:pt x="12140" y="1"/>
                  </a:moveTo>
                  <a:cubicBezTo>
                    <a:pt x="12064" y="1"/>
                    <a:pt x="11989" y="14"/>
                    <a:pt x="11916" y="40"/>
                  </a:cubicBezTo>
                  <a:cubicBezTo>
                    <a:pt x="11740" y="103"/>
                    <a:pt x="11585" y="246"/>
                    <a:pt x="11493" y="434"/>
                  </a:cubicBezTo>
                  <a:cubicBezTo>
                    <a:pt x="11402" y="622"/>
                    <a:pt x="11380" y="837"/>
                    <a:pt x="11433" y="1024"/>
                  </a:cubicBezTo>
                  <a:cubicBezTo>
                    <a:pt x="11535" y="1383"/>
                    <a:pt x="11844" y="1558"/>
                    <a:pt x="12078" y="1657"/>
                  </a:cubicBezTo>
                  <a:cubicBezTo>
                    <a:pt x="11814" y="1911"/>
                    <a:pt x="11440" y="2070"/>
                    <a:pt x="11048" y="2084"/>
                  </a:cubicBezTo>
                  <a:cubicBezTo>
                    <a:pt x="11026" y="2085"/>
                    <a:pt x="11004" y="2085"/>
                    <a:pt x="10982" y="2085"/>
                  </a:cubicBezTo>
                  <a:cubicBezTo>
                    <a:pt x="10732" y="2085"/>
                    <a:pt x="10470" y="2032"/>
                    <a:pt x="10204" y="1928"/>
                  </a:cubicBezTo>
                  <a:cubicBezTo>
                    <a:pt x="10246" y="1647"/>
                    <a:pt x="10247" y="1233"/>
                    <a:pt x="9942" y="947"/>
                  </a:cubicBezTo>
                  <a:cubicBezTo>
                    <a:pt x="9818" y="831"/>
                    <a:pt x="9662" y="768"/>
                    <a:pt x="9507" y="768"/>
                  </a:cubicBezTo>
                  <a:cubicBezTo>
                    <a:pt x="9464" y="768"/>
                    <a:pt x="9420" y="773"/>
                    <a:pt x="9378" y="783"/>
                  </a:cubicBezTo>
                  <a:cubicBezTo>
                    <a:pt x="9198" y="826"/>
                    <a:pt x="9049" y="957"/>
                    <a:pt x="8966" y="1141"/>
                  </a:cubicBezTo>
                  <a:cubicBezTo>
                    <a:pt x="8807" y="1493"/>
                    <a:pt x="8971" y="1879"/>
                    <a:pt x="9393" y="2147"/>
                  </a:cubicBezTo>
                  <a:cubicBezTo>
                    <a:pt x="9456" y="2188"/>
                    <a:pt x="9518" y="2225"/>
                    <a:pt x="9582" y="2260"/>
                  </a:cubicBezTo>
                  <a:cubicBezTo>
                    <a:pt x="9556" y="2335"/>
                    <a:pt x="9522" y="2407"/>
                    <a:pt x="9478" y="2473"/>
                  </a:cubicBezTo>
                  <a:cubicBezTo>
                    <a:pt x="9392" y="2597"/>
                    <a:pt x="9252" y="2705"/>
                    <a:pt x="9048" y="2800"/>
                  </a:cubicBezTo>
                  <a:cubicBezTo>
                    <a:pt x="8757" y="2937"/>
                    <a:pt x="8442" y="3003"/>
                    <a:pt x="8128" y="3003"/>
                  </a:cubicBezTo>
                  <a:cubicBezTo>
                    <a:pt x="7591" y="3003"/>
                    <a:pt x="7057" y="2809"/>
                    <a:pt x="6649" y="2450"/>
                  </a:cubicBezTo>
                  <a:cubicBezTo>
                    <a:pt x="6664" y="2432"/>
                    <a:pt x="6678" y="2415"/>
                    <a:pt x="6692" y="2398"/>
                  </a:cubicBezTo>
                  <a:cubicBezTo>
                    <a:pt x="6860" y="2179"/>
                    <a:pt x="6948" y="1954"/>
                    <a:pt x="6953" y="1732"/>
                  </a:cubicBezTo>
                  <a:cubicBezTo>
                    <a:pt x="6963" y="1409"/>
                    <a:pt x="6777" y="1120"/>
                    <a:pt x="6514" y="1043"/>
                  </a:cubicBezTo>
                  <a:cubicBezTo>
                    <a:pt x="6467" y="1030"/>
                    <a:pt x="6419" y="1023"/>
                    <a:pt x="6371" y="1023"/>
                  </a:cubicBezTo>
                  <a:cubicBezTo>
                    <a:pt x="6245" y="1023"/>
                    <a:pt x="6118" y="1069"/>
                    <a:pt x="6007" y="1157"/>
                  </a:cubicBezTo>
                  <a:cubicBezTo>
                    <a:pt x="5824" y="1304"/>
                    <a:pt x="5712" y="1522"/>
                    <a:pt x="5696" y="1757"/>
                  </a:cubicBezTo>
                  <a:cubicBezTo>
                    <a:pt x="5685" y="1976"/>
                    <a:pt x="5745" y="2190"/>
                    <a:pt x="5881" y="2408"/>
                  </a:cubicBezTo>
                  <a:cubicBezTo>
                    <a:pt x="5759" y="2483"/>
                    <a:pt x="5630" y="2549"/>
                    <a:pt x="5498" y="2605"/>
                  </a:cubicBezTo>
                  <a:cubicBezTo>
                    <a:pt x="5086" y="2778"/>
                    <a:pt x="4650" y="2866"/>
                    <a:pt x="4221" y="2866"/>
                  </a:cubicBezTo>
                  <a:cubicBezTo>
                    <a:pt x="3940" y="2866"/>
                    <a:pt x="3662" y="2829"/>
                    <a:pt x="3396" y="2752"/>
                  </a:cubicBezTo>
                  <a:cubicBezTo>
                    <a:pt x="3169" y="2688"/>
                    <a:pt x="2977" y="2601"/>
                    <a:pt x="2819" y="2494"/>
                  </a:cubicBezTo>
                  <a:cubicBezTo>
                    <a:pt x="3083" y="2191"/>
                    <a:pt x="3193" y="1778"/>
                    <a:pt x="3098" y="1426"/>
                  </a:cubicBezTo>
                  <a:cubicBezTo>
                    <a:pt x="3063" y="1302"/>
                    <a:pt x="3002" y="1186"/>
                    <a:pt x="2916" y="1089"/>
                  </a:cubicBezTo>
                  <a:cubicBezTo>
                    <a:pt x="2802" y="957"/>
                    <a:pt x="2647" y="888"/>
                    <a:pt x="2483" y="888"/>
                  </a:cubicBezTo>
                  <a:cubicBezTo>
                    <a:pt x="2406" y="888"/>
                    <a:pt x="2326" y="904"/>
                    <a:pt x="2248" y="936"/>
                  </a:cubicBezTo>
                  <a:cubicBezTo>
                    <a:pt x="1997" y="1038"/>
                    <a:pt x="1823" y="1283"/>
                    <a:pt x="1804" y="1564"/>
                  </a:cubicBezTo>
                  <a:cubicBezTo>
                    <a:pt x="1787" y="1851"/>
                    <a:pt x="1851" y="2138"/>
                    <a:pt x="1987" y="2393"/>
                  </a:cubicBezTo>
                  <a:cubicBezTo>
                    <a:pt x="1932" y="2411"/>
                    <a:pt x="1873" y="2429"/>
                    <a:pt x="1811" y="2444"/>
                  </a:cubicBezTo>
                  <a:cubicBezTo>
                    <a:pt x="1648" y="2482"/>
                    <a:pt x="1481" y="2501"/>
                    <a:pt x="1315" y="2501"/>
                  </a:cubicBezTo>
                  <a:cubicBezTo>
                    <a:pt x="1005" y="2501"/>
                    <a:pt x="697" y="2435"/>
                    <a:pt x="412" y="2306"/>
                  </a:cubicBezTo>
                  <a:cubicBezTo>
                    <a:pt x="378" y="2290"/>
                    <a:pt x="343" y="2283"/>
                    <a:pt x="308" y="2283"/>
                  </a:cubicBezTo>
                  <a:cubicBezTo>
                    <a:pt x="205" y="2283"/>
                    <a:pt x="106" y="2348"/>
                    <a:pt x="61" y="2457"/>
                  </a:cubicBezTo>
                  <a:cubicBezTo>
                    <a:pt x="1" y="2601"/>
                    <a:pt x="59" y="2768"/>
                    <a:pt x="192" y="2829"/>
                  </a:cubicBezTo>
                  <a:cubicBezTo>
                    <a:pt x="368" y="2910"/>
                    <a:pt x="552" y="2971"/>
                    <a:pt x="742" y="3010"/>
                  </a:cubicBezTo>
                  <a:cubicBezTo>
                    <a:pt x="926" y="3049"/>
                    <a:pt x="1113" y="3069"/>
                    <a:pt x="1300" y="3069"/>
                  </a:cubicBezTo>
                  <a:cubicBezTo>
                    <a:pt x="1504" y="3069"/>
                    <a:pt x="1708" y="3045"/>
                    <a:pt x="1909" y="2999"/>
                  </a:cubicBezTo>
                  <a:cubicBezTo>
                    <a:pt x="2061" y="2963"/>
                    <a:pt x="2211" y="2911"/>
                    <a:pt x="2352" y="2842"/>
                  </a:cubicBezTo>
                  <a:cubicBezTo>
                    <a:pt x="2585" y="3045"/>
                    <a:pt x="2884" y="3199"/>
                    <a:pt x="3245" y="3302"/>
                  </a:cubicBezTo>
                  <a:cubicBezTo>
                    <a:pt x="3555" y="3391"/>
                    <a:pt x="3877" y="3435"/>
                    <a:pt x="4203" y="3435"/>
                  </a:cubicBezTo>
                  <a:cubicBezTo>
                    <a:pt x="4699" y="3435"/>
                    <a:pt x="5202" y="3333"/>
                    <a:pt x="5678" y="3132"/>
                  </a:cubicBezTo>
                  <a:cubicBezTo>
                    <a:pt x="5874" y="3052"/>
                    <a:pt x="6060" y="2950"/>
                    <a:pt x="6235" y="2830"/>
                  </a:cubicBezTo>
                  <a:cubicBezTo>
                    <a:pt x="6743" y="3310"/>
                    <a:pt x="7430" y="3569"/>
                    <a:pt x="8119" y="3569"/>
                  </a:cubicBezTo>
                  <a:cubicBezTo>
                    <a:pt x="8504" y="3569"/>
                    <a:pt x="8890" y="3488"/>
                    <a:pt x="9247" y="3320"/>
                  </a:cubicBezTo>
                  <a:cubicBezTo>
                    <a:pt x="9541" y="3181"/>
                    <a:pt x="9754" y="3012"/>
                    <a:pt x="9899" y="2801"/>
                  </a:cubicBezTo>
                  <a:cubicBezTo>
                    <a:pt x="9966" y="2702"/>
                    <a:pt x="10021" y="2595"/>
                    <a:pt x="10063" y="2482"/>
                  </a:cubicBezTo>
                  <a:cubicBezTo>
                    <a:pt x="10366" y="2595"/>
                    <a:pt x="10669" y="2653"/>
                    <a:pt x="10962" y="2653"/>
                  </a:cubicBezTo>
                  <a:cubicBezTo>
                    <a:pt x="10992" y="2653"/>
                    <a:pt x="11021" y="2652"/>
                    <a:pt x="11049" y="2651"/>
                  </a:cubicBezTo>
                  <a:cubicBezTo>
                    <a:pt x="11675" y="2628"/>
                    <a:pt x="12253" y="2335"/>
                    <a:pt x="12616" y="1861"/>
                  </a:cubicBezTo>
                  <a:cubicBezTo>
                    <a:pt x="12855" y="1943"/>
                    <a:pt x="13103" y="2012"/>
                    <a:pt x="13369" y="2037"/>
                  </a:cubicBezTo>
                  <a:cubicBezTo>
                    <a:pt x="13436" y="2044"/>
                    <a:pt x="13503" y="2047"/>
                    <a:pt x="13568" y="2047"/>
                  </a:cubicBezTo>
                  <a:cubicBezTo>
                    <a:pt x="13981" y="2047"/>
                    <a:pt x="14357" y="1922"/>
                    <a:pt x="14644" y="1686"/>
                  </a:cubicBezTo>
                  <a:cubicBezTo>
                    <a:pt x="14761" y="1587"/>
                    <a:pt x="14785" y="1415"/>
                    <a:pt x="14700" y="1288"/>
                  </a:cubicBezTo>
                  <a:cubicBezTo>
                    <a:pt x="14651" y="1217"/>
                    <a:pt x="14572" y="1180"/>
                    <a:pt x="14493" y="1180"/>
                  </a:cubicBezTo>
                  <a:cubicBezTo>
                    <a:pt x="14436" y="1180"/>
                    <a:pt x="14377" y="1199"/>
                    <a:pt x="14330" y="1240"/>
                  </a:cubicBezTo>
                  <a:cubicBezTo>
                    <a:pt x="14140" y="1397"/>
                    <a:pt x="13880" y="1479"/>
                    <a:pt x="13586" y="1479"/>
                  </a:cubicBezTo>
                  <a:cubicBezTo>
                    <a:pt x="13536" y="1479"/>
                    <a:pt x="13485" y="1477"/>
                    <a:pt x="13432" y="1472"/>
                  </a:cubicBezTo>
                  <a:cubicBezTo>
                    <a:pt x="13249" y="1453"/>
                    <a:pt x="13067" y="1408"/>
                    <a:pt x="12887" y="1350"/>
                  </a:cubicBezTo>
                  <a:cubicBezTo>
                    <a:pt x="12963" y="1111"/>
                    <a:pt x="12975" y="867"/>
                    <a:pt x="12915" y="645"/>
                  </a:cubicBezTo>
                  <a:cubicBezTo>
                    <a:pt x="12852" y="412"/>
                    <a:pt x="12692" y="206"/>
                    <a:pt x="12487" y="94"/>
                  </a:cubicBezTo>
                  <a:cubicBezTo>
                    <a:pt x="12376" y="32"/>
                    <a:pt x="12257" y="1"/>
                    <a:pt x="1214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4"/>
            <p:cNvSpPr/>
            <p:nvPr/>
          </p:nvSpPr>
          <p:spPr>
            <a:xfrm>
              <a:off x="3041775" y="1730800"/>
              <a:ext cx="369350" cy="55600"/>
            </a:xfrm>
            <a:custGeom>
              <a:avLst/>
              <a:gdLst/>
              <a:ahLst/>
              <a:cxnLst/>
              <a:rect l="l" t="t" r="r" b="b"/>
              <a:pathLst>
                <a:path w="14774" h="2224" extrusionOk="0">
                  <a:moveTo>
                    <a:pt x="14726" y="1"/>
                  </a:moveTo>
                  <a:cubicBezTo>
                    <a:pt x="14721" y="5"/>
                    <a:pt x="14719" y="11"/>
                    <a:pt x="14713" y="16"/>
                  </a:cubicBezTo>
                  <a:cubicBezTo>
                    <a:pt x="14427" y="252"/>
                    <a:pt x="14051" y="376"/>
                    <a:pt x="13637" y="376"/>
                  </a:cubicBezTo>
                  <a:cubicBezTo>
                    <a:pt x="13572" y="376"/>
                    <a:pt x="13505" y="373"/>
                    <a:pt x="13438" y="367"/>
                  </a:cubicBezTo>
                  <a:cubicBezTo>
                    <a:pt x="13174" y="341"/>
                    <a:pt x="12924" y="273"/>
                    <a:pt x="12685" y="191"/>
                  </a:cubicBezTo>
                  <a:cubicBezTo>
                    <a:pt x="12323" y="665"/>
                    <a:pt x="11745" y="958"/>
                    <a:pt x="11120" y="981"/>
                  </a:cubicBezTo>
                  <a:cubicBezTo>
                    <a:pt x="11091" y="982"/>
                    <a:pt x="11062" y="983"/>
                    <a:pt x="11032" y="983"/>
                  </a:cubicBezTo>
                  <a:cubicBezTo>
                    <a:pt x="10738" y="983"/>
                    <a:pt x="10435" y="924"/>
                    <a:pt x="10132" y="812"/>
                  </a:cubicBezTo>
                  <a:cubicBezTo>
                    <a:pt x="10090" y="925"/>
                    <a:pt x="10035" y="1032"/>
                    <a:pt x="9969" y="1130"/>
                  </a:cubicBezTo>
                  <a:cubicBezTo>
                    <a:pt x="9825" y="1341"/>
                    <a:pt x="9610" y="1510"/>
                    <a:pt x="9316" y="1649"/>
                  </a:cubicBezTo>
                  <a:cubicBezTo>
                    <a:pt x="8959" y="1817"/>
                    <a:pt x="8573" y="1898"/>
                    <a:pt x="8188" y="1898"/>
                  </a:cubicBezTo>
                  <a:cubicBezTo>
                    <a:pt x="7499" y="1898"/>
                    <a:pt x="6813" y="1639"/>
                    <a:pt x="6304" y="1159"/>
                  </a:cubicBezTo>
                  <a:cubicBezTo>
                    <a:pt x="6130" y="1280"/>
                    <a:pt x="5943" y="1382"/>
                    <a:pt x="5747" y="1462"/>
                  </a:cubicBezTo>
                  <a:cubicBezTo>
                    <a:pt x="5271" y="1662"/>
                    <a:pt x="4768" y="1764"/>
                    <a:pt x="4272" y="1764"/>
                  </a:cubicBezTo>
                  <a:cubicBezTo>
                    <a:pt x="3947" y="1764"/>
                    <a:pt x="3624" y="1720"/>
                    <a:pt x="3314" y="1632"/>
                  </a:cubicBezTo>
                  <a:cubicBezTo>
                    <a:pt x="2953" y="1529"/>
                    <a:pt x="2655" y="1375"/>
                    <a:pt x="2422" y="1172"/>
                  </a:cubicBezTo>
                  <a:cubicBezTo>
                    <a:pt x="2280" y="1241"/>
                    <a:pt x="2132" y="1294"/>
                    <a:pt x="1978" y="1328"/>
                  </a:cubicBezTo>
                  <a:cubicBezTo>
                    <a:pt x="1777" y="1375"/>
                    <a:pt x="1572" y="1399"/>
                    <a:pt x="1367" y="1399"/>
                  </a:cubicBezTo>
                  <a:cubicBezTo>
                    <a:pt x="1181" y="1399"/>
                    <a:pt x="994" y="1379"/>
                    <a:pt x="811" y="1340"/>
                  </a:cubicBezTo>
                  <a:cubicBezTo>
                    <a:pt x="621" y="1300"/>
                    <a:pt x="437" y="1239"/>
                    <a:pt x="261" y="1158"/>
                  </a:cubicBezTo>
                  <a:cubicBezTo>
                    <a:pt x="199" y="1129"/>
                    <a:pt x="153" y="1078"/>
                    <a:pt x="129" y="1014"/>
                  </a:cubicBezTo>
                  <a:cubicBezTo>
                    <a:pt x="100" y="1042"/>
                    <a:pt x="78" y="1075"/>
                    <a:pt x="62" y="1112"/>
                  </a:cubicBezTo>
                  <a:cubicBezTo>
                    <a:pt x="0" y="1256"/>
                    <a:pt x="59" y="1422"/>
                    <a:pt x="192" y="1484"/>
                  </a:cubicBezTo>
                  <a:cubicBezTo>
                    <a:pt x="369" y="1565"/>
                    <a:pt x="553" y="1625"/>
                    <a:pt x="743" y="1665"/>
                  </a:cubicBezTo>
                  <a:cubicBezTo>
                    <a:pt x="926" y="1704"/>
                    <a:pt x="1112" y="1723"/>
                    <a:pt x="1299" y="1723"/>
                  </a:cubicBezTo>
                  <a:cubicBezTo>
                    <a:pt x="1504" y="1723"/>
                    <a:pt x="1708" y="1700"/>
                    <a:pt x="1909" y="1653"/>
                  </a:cubicBezTo>
                  <a:cubicBezTo>
                    <a:pt x="2062" y="1618"/>
                    <a:pt x="2212" y="1566"/>
                    <a:pt x="2353" y="1497"/>
                  </a:cubicBezTo>
                  <a:cubicBezTo>
                    <a:pt x="2586" y="1700"/>
                    <a:pt x="2885" y="1854"/>
                    <a:pt x="3246" y="1956"/>
                  </a:cubicBezTo>
                  <a:cubicBezTo>
                    <a:pt x="3556" y="2045"/>
                    <a:pt x="3880" y="2089"/>
                    <a:pt x="4206" y="2089"/>
                  </a:cubicBezTo>
                  <a:cubicBezTo>
                    <a:pt x="4701" y="2089"/>
                    <a:pt x="5204" y="1987"/>
                    <a:pt x="5679" y="1787"/>
                  </a:cubicBezTo>
                  <a:cubicBezTo>
                    <a:pt x="5874" y="1706"/>
                    <a:pt x="6062" y="1605"/>
                    <a:pt x="6236" y="1485"/>
                  </a:cubicBezTo>
                  <a:cubicBezTo>
                    <a:pt x="6744" y="1965"/>
                    <a:pt x="7430" y="2223"/>
                    <a:pt x="8120" y="2223"/>
                  </a:cubicBezTo>
                  <a:cubicBezTo>
                    <a:pt x="8505" y="2223"/>
                    <a:pt x="8891" y="2142"/>
                    <a:pt x="9248" y="1975"/>
                  </a:cubicBezTo>
                  <a:cubicBezTo>
                    <a:pt x="9542" y="1836"/>
                    <a:pt x="9755" y="1667"/>
                    <a:pt x="9900" y="1456"/>
                  </a:cubicBezTo>
                  <a:cubicBezTo>
                    <a:pt x="9967" y="1357"/>
                    <a:pt x="10021" y="1250"/>
                    <a:pt x="10063" y="1137"/>
                  </a:cubicBezTo>
                  <a:cubicBezTo>
                    <a:pt x="10369" y="1251"/>
                    <a:pt x="10674" y="1308"/>
                    <a:pt x="10969" y="1308"/>
                  </a:cubicBezTo>
                  <a:cubicBezTo>
                    <a:pt x="10996" y="1308"/>
                    <a:pt x="11023" y="1307"/>
                    <a:pt x="11050" y="1306"/>
                  </a:cubicBezTo>
                  <a:cubicBezTo>
                    <a:pt x="11676" y="1283"/>
                    <a:pt x="12254" y="989"/>
                    <a:pt x="12616" y="516"/>
                  </a:cubicBezTo>
                  <a:cubicBezTo>
                    <a:pt x="12856" y="599"/>
                    <a:pt x="13105" y="667"/>
                    <a:pt x="13369" y="692"/>
                  </a:cubicBezTo>
                  <a:cubicBezTo>
                    <a:pt x="13437" y="699"/>
                    <a:pt x="13503" y="702"/>
                    <a:pt x="13569" y="702"/>
                  </a:cubicBezTo>
                  <a:cubicBezTo>
                    <a:pt x="13982" y="702"/>
                    <a:pt x="14359" y="577"/>
                    <a:pt x="14645" y="341"/>
                  </a:cubicBezTo>
                  <a:cubicBezTo>
                    <a:pt x="14745" y="258"/>
                    <a:pt x="14773" y="117"/>
                    <a:pt x="14726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64"/>
            <p:cNvSpPr/>
            <p:nvPr/>
          </p:nvSpPr>
          <p:spPr>
            <a:xfrm>
              <a:off x="3330375" y="1777750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8" y="1"/>
                  </a:moveTo>
                  <a:cubicBezTo>
                    <a:pt x="90" y="1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70" y="400"/>
                    <a:pt x="468" y="320"/>
                    <a:pt x="468" y="200"/>
                  </a:cubicBezTo>
                  <a:cubicBezTo>
                    <a:pt x="468" y="90"/>
                    <a:pt x="378" y="1"/>
                    <a:pt x="268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64"/>
            <p:cNvSpPr/>
            <p:nvPr/>
          </p:nvSpPr>
          <p:spPr>
            <a:xfrm>
              <a:off x="3303325" y="1687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9" y="0"/>
                  </a:moveTo>
                  <a:cubicBezTo>
                    <a:pt x="269" y="0"/>
                    <a:pt x="268" y="0"/>
                    <a:pt x="267" y="0"/>
                  </a:cubicBezTo>
                  <a:cubicBezTo>
                    <a:pt x="90" y="0"/>
                    <a:pt x="1" y="216"/>
                    <a:pt x="127" y="341"/>
                  </a:cubicBezTo>
                  <a:cubicBezTo>
                    <a:pt x="168" y="381"/>
                    <a:pt x="218" y="400"/>
                    <a:pt x="267" y="400"/>
                  </a:cubicBezTo>
                  <a:cubicBezTo>
                    <a:pt x="369" y="400"/>
                    <a:pt x="468" y="319"/>
                    <a:pt x="468" y="199"/>
                  </a:cubicBezTo>
                  <a:cubicBezTo>
                    <a:pt x="468" y="89"/>
                    <a:pt x="378" y="0"/>
                    <a:pt x="269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4"/>
            <p:cNvSpPr/>
            <p:nvPr/>
          </p:nvSpPr>
          <p:spPr>
            <a:xfrm>
              <a:off x="3218300" y="1434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70" y="0"/>
                  </a:moveTo>
                  <a:cubicBezTo>
                    <a:pt x="270" y="0"/>
                    <a:pt x="269" y="0"/>
                    <a:pt x="268" y="0"/>
                  </a:cubicBezTo>
                  <a:cubicBezTo>
                    <a:pt x="90" y="0"/>
                    <a:pt x="1" y="215"/>
                    <a:pt x="127" y="341"/>
                  </a:cubicBezTo>
                  <a:cubicBezTo>
                    <a:pt x="168" y="381"/>
                    <a:pt x="218" y="399"/>
                    <a:pt x="267" y="399"/>
                  </a:cubicBezTo>
                  <a:cubicBezTo>
                    <a:pt x="369" y="399"/>
                    <a:pt x="468" y="320"/>
                    <a:pt x="468" y="200"/>
                  </a:cubicBezTo>
                  <a:cubicBezTo>
                    <a:pt x="468" y="89"/>
                    <a:pt x="380" y="0"/>
                    <a:pt x="270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4"/>
            <p:cNvSpPr/>
            <p:nvPr/>
          </p:nvSpPr>
          <p:spPr>
            <a:xfrm>
              <a:off x="3259925" y="1484875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7" y="1"/>
                  </a:moveTo>
                  <a:cubicBezTo>
                    <a:pt x="90" y="1"/>
                    <a:pt x="0" y="216"/>
                    <a:pt x="127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8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4"/>
            <p:cNvSpPr/>
            <p:nvPr/>
          </p:nvSpPr>
          <p:spPr>
            <a:xfrm>
              <a:off x="3133925" y="17933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1"/>
                  </a:moveTo>
                  <a:cubicBezTo>
                    <a:pt x="89" y="1"/>
                    <a:pt x="0" y="216"/>
                    <a:pt x="126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9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4"/>
            <p:cNvSpPr/>
            <p:nvPr/>
          </p:nvSpPr>
          <p:spPr>
            <a:xfrm>
              <a:off x="3150050" y="180207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8" y="1"/>
                  </a:moveTo>
                  <a:cubicBezTo>
                    <a:pt x="90" y="1"/>
                    <a:pt x="0" y="216"/>
                    <a:pt x="127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9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8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64"/>
            <p:cNvSpPr/>
            <p:nvPr/>
          </p:nvSpPr>
          <p:spPr>
            <a:xfrm>
              <a:off x="3318450" y="1577975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7" y="1"/>
                  </a:moveTo>
                  <a:cubicBezTo>
                    <a:pt x="90" y="1"/>
                    <a:pt x="1" y="216"/>
                    <a:pt x="127" y="343"/>
                  </a:cubicBezTo>
                  <a:cubicBezTo>
                    <a:pt x="167" y="383"/>
                    <a:pt x="217" y="401"/>
                    <a:pt x="266" y="401"/>
                  </a:cubicBezTo>
                  <a:cubicBezTo>
                    <a:pt x="369" y="401"/>
                    <a:pt x="467" y="321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64"/>
            <p:cNvSpPr/>
            <p:nvPr/>
          </p:nvSpPr>
          <p:spPr>
            <a:xfrm>
              <a:off x="3139875" y="1668225"/>
              <a:ext cx="11725" cy="10025"/>
            </a:xfrm>
            <a:custGeom>
              <a:avLst/>
              <a:gdLst/>
              <a:ahLst/>
              <a:cxnLst/>
              <a:rect l="l" t="t" r="r" b="b"/>
              <a:pathLst>
                <a:path w="469" h="401" extrusionOk="0">
                  <a:moveTo>
                    <a:pt x="268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70" y="400"/>
                    <a:pt x="468" y="320"/>
                    <a:pt x="468" y="200"/>
                  </a:cubicBezTo>
                  <a:cubicBezTo>
                    <a:pt x="468" y="90"/>
                    <a:pt x="378" y="0"/>
                    <a:pt x="268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64"/>
            <p:cNvSpPr/>
            <p:nvPr/>
          </p:nvSpPr>
          <p:spPr>
            <a:xfrm>
              <a:off x="3413750" y="1783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9" y="0"/>
                  </a:moveTo>
                  <a:cubicBezTo>
                    <a:pt x="269" y="0"/>
                    <a:pt x="268" y="0"/>
                    <a:pt x="267" y="0"/>
                  </a:cubicBezTo>
                  <a:cubicBezTo>
                    <a:pt x="90" y="0"/>
                    <a:pt x="1" y="215"/>
                    <a:pt x="127" y="341"/>
                  </a:cubicBezTo>
                  <a:cubicBezTo>
                    <a:pt x="167" y="381"/>
                    <a:pt x="217" y="399"/>
                    <a:pt x="266" y="399"/>
                  </a:cubicBezTo>
                  <a:cubicBezTo>
                    <a:pt x="369" y="399"/>
                    <a:pt x="468" y="320"/>
                    <a:pt x="468" y="200"/>
                  </a:cubicBezTo>
                  <a:cubicBezTo>
                    <a:pt x="467" y="89"/>
                    <a:pt x="378" y="0"/>
                    <a:pt x="269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64"/>
            <p:cNvSpPr/>
            <p:nvPr/>
          </p:nvSpPr>
          <p:spPr>
            <a:xfrm>
              <a:off x="3248825" y="17983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7" y="381"/>
                    <a:pt x="217" y="400"/>
                    <a:pt x="266" y="400"/>
                  </a:cubicBezTo>
                  <a:cubicBezTo>
                    <a:pt x="369" y="400"/>
                    <a:pt x="468" y="319"/>
                    <a:pt x="468" y="199"/>
                  </a:cubicBezTo>
                  <a:cubicBezTo>
                    <a:pt x="468" y="89"/>
                    <a:pt x="377" y="0"/>
                    <a:pt x="26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64"/>
            <p:cNvSpPr/>
            <p:nvPr/>
          </p:nvSpPr>
          <p:spPr>
            <a:xfrm>
              <a:off x="3200275" y="1587400"/>
              <a:ext cx="11675" cy="10000"/>
            </a:xfrm>
            <a:custGeom>
              <a:avLst/>
              <a:gdLst/>
              <a:ahLst/>
              <a:cxnLst/>
              <a:rect l="l" t="t" r="r" b="b"/>
              <a:pathLst>
                <a:path w="467" h="400" extrusionOk="0">
                  <a:moveTo>
                    <a:pt x="270" y="0"/>
                  </a:moveTo>
                  <a:cubicBezTo>
                    <a:pt x="269" y="0"/>
                    <a:pt x="268" y="0"/>
                    <a:pt x="268" y="0"/>
                  </a:cubicBezTo>
                  <a:cubicBezTo>
                    <a:pt x="89" y="0"/>
                    <a:pt x="0" y="215"/>
                    <a:pt x="126" y="341"/>
                  </a:cubicBezTo>
                  <a:cubicBezTo>
                    <a:pt x="167" y="381"/>
                    <a:pt x="217" y="399"/>
                    <a:pt x="266" y="399"/>
                  </a:cubicBezTo>
                  <a:cubicBezTo>
                    <a:pt x="369" y="399"/>
                    <a:pt x="467" y="320"/>
                    <a:pt x="467" y="200"/>
                  </a:cubicBezTo>
                  <a:cubicBezTo>
                    <a:pt x="467" y="89"/>
                    <a:pt x="379" y="0"/>
                    <a:pt x="270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64"/>
            <p:cNvSpPr/>
            <p:nvPr/>
          </p:nvSpPr>
          <p:spPr>
            <a:xfrm>
              <a:off x="3213325" y="15994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69" y="400"/>
                    <a:pt x="467" y="320"/>
                    <a:pt x="467" y="199"/>
                  </a:cubicBezTo>
                  <a:cubicBezTo>
                    <a:pt x="467" y="89"/>
                    <a:pt x="377" y="0"/>
                    <a:pt x="26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4"/>
            <p:cNvSpPr/>
            <p:nvPr/>
          </p:nvSpPr>
          <p:spPr>
            <a:xfrm>
              <a:off x="3222650" y="1362675"/>
              <a:ext cx="31700" cy="36075"/>
            </a:xfrm>
            <a:custGeom>
              <a:avLst/>
              <a:gdLst/>
              <a:ahLst/>
              <a:cxnLst/>
              <a:rect l="l" t="t" r="r" b="b"/>
              <a:pathLst>
                <a:path w="1268" h="1443" extrusionOk="0">
                  <a:moveTo>
                    <a:pt x="634" y="1"/>
                  </a:moveTo>
                  <a:cubicBezTo>
                    <a:pt x="607" y="1"/>
                    <a:pt x="580" y="18"/>
                    <a:pt x="567" y="52"/>
                  </a:cubicBezTo>
                  <a:lnTo>
                    <a:pt x="464" y="311"/>
                  </a:lnTo>
                  <a:cubicBezTo>
                    <a:pt x="435" y="380"/>
                    <a:pt x="382" y="429"/>
                    <a:pt x="319" y="439"/>
                  </a:cubicBezTo>
                  <a:lnTo>
                    <a:pt x="87" y="481"/>
                  </a:lnTo>
                  <a:cubicBezTo>
                    <a:pt x="26" y="492"/>
                    <a:pt x="1" y="586"/>
                    <a:pt x="46" y="641"/>
                  </a:cubicBezTo>
                  <a:lnTo>
                    <a:pt x="214" y="841"/>
                  </a:lnTo>
                  <a:cubicBezTo>
                    <a:pt x="260" y="900"/>
                    <a:pt x="280" y="975"/>
                    <a:pt x="268" y="1050"/>
                  </a:cubicBezTo>
                  <a:lnTo>
                    <a:pt x="229" y="1333"/>
                  </a:lnTo>
                  <a:cubicBezTo>
                    <a:pt x="220" y="1393"/>
                    <a:pt x="260" y="1443"/>
                    <a:pt x="304" y="1443"/>
                  </a:cubicBezTo>
                  <a:cubicBezTo>
                    <a:pt x="315" y="1443"/>
                    <a:pt x="327" y="1439"/>
                    <a:pt x="339" y="1432"/>
                  </a:cubicBezTo>
                  <a:lnTo>
                    <a:pt x="546" y="1298"/>
                  </a:lnTo>
                  <a:cubicBezTo>
                    <a:pt x="573" y="1280"/>
                    <a:pt x="604" y="1271"/>
                    <a:pt x="635" y="1271"/>
                  </a:cubicBezTo>
                  <a:cubicBezTo>
                    <a:pt x="666" y="1271"/>
                    <a:pt x="697" y="1280"/>
                    <a:pt x="723" y="1298"/>
                  </a:cubicBezTo>
                  <a:lnTo>
                    <a:pt x="931" y="1432"/>
                  </a:lnTo>
                  <a:cubicBezTo>
                    <a:pt x="942" y="1439"/>
                    <a:pt x="954" y="1443"/>
                    <a:pt x="966" y="1443"/>
                  </a:cubicBezTo>
                  <a:cubicBezTo>
                    <a:pt x="1010" y="1443"/>
                    <a:pt x="1049" y="1393"/>
                    <a:pt x="1040" y="1333"/>
                  </a:cubicBezTo>
                  <a:lnTo>
                    <a:pt x="1000" y="1050"/>
                  </a:lnTo>
                  <a:cubicBezTo>
                    <a:pt x="990" y="975"/>
                    <a:pt x="1010" y="900"/>
                    <a:pt x="1056" y="841"/>
                  </a:cubicBezTo>
                  <a:lnTo>
                    <a:pt x="1223" y="641"/>
                  </a:lnTo>
                  <a:cubicBezTo>
                    <a:pt x="1268" y="586"/>
                    <a:pt x="1244" y="492"/>
                    <a:pt x="1181" y="481"/>
                  </a:cubicBezTo>
                  <a:lnTo>
                    <a:pt x="949" y="439"/>
                  </a:lnTo>
                  <a:cubicBezTo>
                    <a:pt x="887" y="429"/>
                    <a:pt x="833" y="380"/>
                    <a:pt x="806" y="311"/>
                  </a:cubicBezTo>
                  <a:lnTo>
                    <a:pt x="703" y="52"/>
                  </a:lnTo>
                  <a:cubicBezTo>
                    <a:pt x="689" y="18"/>
                    <a:pt x="661" y="1"/>
                    <a:pt x="634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64"/>
            <p:cNvSpPr/>
            <p:nvPr/>
          </p:nvSpPr>
          <p:spPr>
            <a:xfrm>
              <a:off x="3222700" y="1374775"/>
              <a:ext cx="6950" cy="11050"/>
            </a:xfrm>
            <a:custGeom>
              <a:avLst/>
              <a:gdLst/>
              <a:ahLst/>
              <a:cxnLst/>
              <a:rect l="l" t="t" r="r" b="b"/>
              <a:pathLst>
                <a:path w="278" h="442" extrusionOk="0">
                  <a:moveTo>
                    <a:pt x="80" y="0"/>
                  </a:moveTo>
                  <a:cubicBezTo>
                    <a:pt x="23" y="18"/>
                    <a:pt x="1" y="105"/>
                    <a:pt x="44" y="156"/>
                  </a:cubicBezTo>
                  <a:lnTo>
                    <a:pt x="211" y="357"/>
                  </a:lnTo>
                  <a:cubicBezTo>
                    <a:pt x="231" y="381"/>
                    <a:pt x="246" y="412"/>
                    <a:pt x="256" y="442"/>
                  </a:cubicBezTo>
                  <a:lnTo>
                    <a:pt x="266" y="366"/>
                  </a:lnTo>
                  <a:cubicBezTo>
                    <a:pt x="278" y="292"/>
                    <a:pt x="257" y="217"/>
                    <a:pt x="211" y="158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64"/>
            <p:cNvSpPr/>
            <p:nvPr/>
          </p:nvSpPr>
          <p:spPr>
            <a:xfrm>
              <a:off x="3228150" y="1389450"/>
              <a:ext cx="20700" cy="9275"/>
            </a:xfrm>
            <a:custGeom>
              <a:avLst/>
              <a:gdLst/>
              <a:ahLst/>
              <a:cxnLst/>
              <a:rect l="l" t="t" r="r" b="b"/>
              <a:pathLst>
                <a:path w="828" h="371" extrusionOk="0">
                  <a:moveTo>
                    <a:pt x="414" y="0"/>
                  </a:moveTo>
                  <a:cubicBezTo>
                    <a:pt x="383" y="0"/>
                    <a:pt x="352" y="9"/>
                    <a:pt x="325" y="27"/>
                  </a:cubicBezTo>
                  <a:lnTo>
                    <a:pt x="119" y="162"/>
                  </a:lnTo>
                  <a:cubicBezTo>
                    <a:pt x="108" y="169"/>
                    <a:pt x="97" y="172"/>
                    <a:pt x="86" y="172"/>
                  </a:cubicBezTo>
                  <a:cubicBezTo>
                    <a:pt x="62" y="172"/>
                    <a:pt x="40" y="157"/>
                    <a:pt x="26" y="135"/>
                  </a:cubicBezTo>
                  <a:lnTo>
                    <a:pt x="9" y="261"/>
                  </a:lnTo>
                  <a:cubicBezTo>
                    <a:pt x="0" y="322"/>
                    <a:pt x="39" y="371"/>
                    <a:pt x="84" y="371"/>
                  </a:cubicBezTo>
                  <a:cubicBezTo>
                    <a:pt x="95" y="371"/>
                    <a:pt x="107" y="367"/>
                    <a:pt x="119" y="360"/>
                  </a:cubicBezTo>
                  <a:lnTo>
                    <a:pt x="325" y="227"/>
                  </a:lnTo>
                  <a:cubicBezTo>
                    <a:pt x="352" y="208"/>
                    <a:pt x="383" y="199"/>
                    <a:pt x="414" y="199"/>
                  </a:cubicBezTo>
                  <a:cubicBezTo>
                    <a:pt x="445" y="199"/>
                    <a:pt x="476" y="208"/>
                    <a:pt x="503" y="227"/>
                  </a:cubicBezTo>
                  <a:lnTo>
                    <a:pt x="710" y="360"/>
                  </a:lnTo>
                  <a:cubicBezTo>
                    <a:pt x="721" y="367"/>
                    <a:pt x="733" y="371"/>
                    <a:pt x="745" y="371"/>
                  </a:cubicBezTo>
                  <a:cubicBezTo>
                    <a:pt x="789" y="371"/>
                    <a:pt x="828" y="322"/>
                    <a:pt x="820" y="261"/>
                  </a:cubicBezTo>
                  <a:lnTo>
                    <a:pt x="802" y="135"/>
                  </a:lnTo>
                  <a:cubicBezTo>
                    <a:pt x="788" y="157"/>
                    <a:pt x="767" y="172"/>
                    <a:pt x="743" y="172"/>
                  </a:cubicBezTo>
                  <a:cubicBezTo>
                    <a:pt x="732" y="172"/>
                    <a:pt x="721" y="169"/>
                    <a:pt x="710" y="162"/>
                  </a:cubicBezTo>
                  <a:lnTo>
                    <a:pt x="503" y="27"/>
                  </a:lnTo>
                  <a:cubicBezTo>
                    <a:pt x="476" y="9"/>
                    <a:pt x="445" y="0"/>
                    <a:pt x="414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64"/>
            <p:cNvSpPr/>
            <p:nvPr/>
          </p:nvSpPr>
          <p:spPr>
            <a:xfrm>
              <a:off x="3247350" y="1374775"/>
              <a:ext cx="6950" cy="11050"/>
            </a:xfrm>
            <a:custGeom>
              <a:avLst/>
              <a:gdLst/>
              <a:ahLst/>
              <a:cxnLst/>
              <a:rect l="l" t="t" r="r" b="b"/>
              <a:pathLst>
                <a:path w="278" h="442" extrusionOk="0">
                  <a:moveTo>
                    <a:pt x="199" y="0"/>
                  </a:moveTo>
                  <a:lnTo>
                    <a:pt x="67" y="159"/>
                  </a:lnTo>
                  <a:cubicBezTo>
                    <a:pt x="20" y="217"/>
                    <a:pt x="1" y="292"/>
                    <a:pt x="12" y="366"/>
                  </a:cubicBezTo>
                  <a:lnTo>
                    <a:pt x="23" y="442"/>
                  </a:lnTo>
                  <a:cubicBezTo>
                    <a:pt x="32" y="412"/>
                    <a:pt x="47" y="381"/>
                    <a:pt x="67" y="357"/>
                  </a:cubicBezTo>
                  <a:lnTo>
                    <a:pt x="235" y="156"/>
                  </a:lnTo>
                  <a:cubicBezTo>
                    <a:pt x="278" y="105"/>
                    <a:pt x="256" y="18"/>
                    <a:pt x="19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64"/>
            <p:cNvSpPr/>
            <p:nvPr/>
          </p:nvSpPr>
          <p:spPr>
            <a:xfrm>
              <a:off x="3012200" y="1336950"/>
              <a:ext cx="448825" cy="571050"/>
            </a:xfrm>
            <a:custGeom>
              <a:avLst/>
              <a:gdLst/>
              <a:ahLst/>
              <a:cxnLst/>
              <a:rect l="l" t="t" r="r" b="b"/>
              <a:pathLst>
                <a:path w="17953" h="22842" extrusionOk="0">
                  <a:moveTo>
                    <a:pt x="7127" y="19196"/>
                  </a:moveTo>
                  <a:cubicBezTo>
                    <a:pt x="7127" y="19196"/>
                    <a:pt x="7127" y="19196"/>
                    <a:pt x="7127" y="19196"/>
                  </a:cubicBezTo>
                  <a:lnTo>
                    <a:pt x="7127" y="19196"/>
                  </a:lnTo>
                  <a:cubicBezTo>
                    <a:pt x="7128" y="19196"/>
                    <a:pt x="7128" y="19196"/>
                    <a:pt x="7128" y="19196"/>
                  </a:cubicBezTo>
                  <a:close/>
                  <a:moveTo>
                    <a:pt x="9048" y="626"/>
                  </a:moveTo>
                  <a:lnTo>
                    <a:pt x="9287" y="1110"/>
                  </a:lnTo>
                  <a:cubicBezTo>
                    <a:pt x="9338" y="1216"/>
                    <a:pt x="9440" y="1290"/>
                    <a:pt x="9556" y="1306"/>
                  </a:cubicBezTo>
                  <a:lnTo>
                    <a:pt x="10091" y="1384"/>
                  </a:lnTo>
                  <a:lnTo>
                    <a:pt x="9704" y="1760"/>
                  </a:lnTo>
                  <a:cubicBezTo>
                    <a:pt x="9620" y="1842"/>
                    <a:pt x="9582" y="1962"/>
                    <a:pt x="9601" y="2077"/>
                  </a:cubicBezTo>
                  <a:lnTo>
                    <a:pt x="9731" y="2833"/>
                  </a:lnTo>
                  <a:cubicBezTo>
                    <a:pt x="9718" y="3051"/>
                    <a:pt x="9772" y="3229"/>
                    <a:pt x="9887" y="3367"/>
                  </a:cubicBezTo>
                  <a:lnTo>
                    <a:pt x="13710" y="7889"/>
                  </a:lnTo>
                  <a:cubicBezTo>
                    <a:pt x="13772" y="7963"/>
                    <a:pt x="13761" y="7998"/>
                    <a:pt x="13756" y="8012"/>
                  </a:cubicBezTo>
                  <a:cubicBezTo>
                    <a:pt x="13709" y="8172"/>
                    <a:pt x="13313" y="8382"/>
                    <a:pt x="12973" y="8483"/>
                  </a:cubicBezTo>
                  <a:cubicBezTo>
                    <a:pt x="12787" y="8540"/>
                    <a:pt x="12717" y="8770"/>
                    <a:pt x="12842" y="8920"/>
                  </a:cubicBezTo>
                  <a:lnTo>
                    <a:pt x="15573" y="12233"/>
                  </a:lnTo>
                  <a:cubicBezTo>
                    <a:pt x="15779" y="12485"/>
                    <a:pt x="15751" y="12859"/>
                    <a:pt x="15513" y="13070"/>
                  </a:cubicBezTo>
                  <a:cubicBezTo>
                    <a:pt x="15456" y="13119"/>
                    <a:pt x="15340" y="13148"/>
                    <a:pt x="15168" y="13148"/>
                  </a:cubicBezTo>
                  <a:cubicBezTo>
                    <a:pt x="14893" y="13148"/>
                    <a:pt x="14475" y="13073"/>
                    <a:pt x="13927" y="12884"/>
                  </a:cubicBezTo>
                  <a:cubicBezTo>
                    <a:pt x="13894" y="12873"/>
                    <a:pt x="13862" y="12868"/>
                    <a:pt x="13831" y="12868"/>
                  </a:cubicBezTo>
                  <a:cubicBezTo>
                    <a:pt x="13617" y="12868"/>
                    <a:pt x="13463" y="13115"/>
                    <a:pt x="13595" y="13314"/>
                  </a:cubicBezTo>
                  <a:cubicBezTo>
                    <a:pt x="13841" y="13680"/>
                    <a:pt x="14669" y="14694"/>
                    <a:pt x="15546" y="15766"/>
                  </a:cubicBezTo>
                  <a:cubicBezTo>
                    <a:pt x="16057" y="16391"/>
                    <a:pt x="16585" y="17036"/>
                    <a:pt x="17009" y="17569"/>
                  </a:cubicBezTo>
                  <a:cubicBezTo>
                    <a:pt x="17412" y="18075"/>
                    <a:pt x="17235" y="18610"/>
                    <a:pt x="16881" y="18914"/>
                  </a:cubicBezTo>
                  <a:cubicBezTo>
                    <a:pt x="16703" y="19066"/>
                    <a:pt x="16474" y="19166"/>
                    <a:pt x="16235" y="19166"/>
                  </a:cubicBezTo>
                  <a:cubicBezTo>
                    <a:pt x="15998" y="19166"/>
                    <a:pt x="15750" y="19068"/>
                    <a:pt x="15530" y="18829"/>
                  </a:cubicBezTo>
                  <a:cubicBezTo>
                    <a:pt x="15516" y="18815"/>
                    <a:pt x="15501" y="18799"/>
                    <a:pt x="15487" y="18782"/>
                  </a:cubicBezTo>
                  <a:cubicBezTo>
                    <a:pt x="15350" y="18625"/>
                    <a:pt x="15145" y="18537"/>
                    <a:pt x="14921" y="18537"/>
                  </a:cubicBezTo>
                  <a:cubicBezTo>
                    <a:pt x="14903" y="18537"/>
                    <a:pt x="14885" y="18537"/>
                    <a:pt x="14867" y="18538"/>
                  </a:cubicBezTo>
                  <a:cubicBezTo>
                    <a:pt x="14578" y="18555"/>
                    <a:pt x="14302" y="18708"/>
                    <a:pt x="14146" y="18935"/>
                  </a:cubicBezTo>
                  <a:cubicBezTo>
                    <a:pt x="13884" y="19316"/>
                    <a:pt x="13566" y="19531"/>
                    <a:pt x="13228" y="19558"/>
                  </a:cubicBezTo>
                  <a:cubicBezTo>
                    <a:pt x="13206" y="19559"/>
                    <a:pt x="13184" y="19560"/>
                    <a:pt x="13161" y="19560"/>
                  </a:cubicBezTo>
                  <a:cubicBezTo>
                    <a:pt x="12814" y="19560"/>
                    <a:pt x="12449" y="19367"/>
                    <a:pt x="12100" y="18995"/>
                  </a:cubicBezTo>
                  <a:cubicBezTo>
                    <a:pt x="11897" y="18778"/>
                    <a:pt x="11665" y="18693"/>
                    <a:pt x="11436" y="18693"/>
                  </a:cubicBezTo>
                  <a:cubicBezTo>
                    <a:pt x="11174" y="18693"/>
                    <a:pt x="10917" y="18804"/>
                    <a:pt x="10711" y="18958"/>
                  </a:cubicBezTo>
                  <a:cubicBezTo>
                    <a:pt x="10622" y="19024"/>
                    <a:pt x="10570" y="19128"/>
                    <a:pt x="10569" y="19240"/>
                  </a:cubicBezTo>
                  <a:lnTo>
                    <a:pt x="10569" y="21615"/>
                  </a:lnTo>
                  <a:cubicBezTo>
                    <a:pt x="10569" y="22030"/>
                    <a:pt x="10233" y="22366"/>
                    <a:pt x="9818" y="22366"/>
                  </a:cubicBezTo>
                  <a:lnTo>
                    <a:pt x="8247" y="22366"/>
                  </a:lnTo>
                  <a:cubicBezTo>
                    <a:pt x="7832" y="22366"/>
                    <a:pt x="7496" y="22030"/>
                    <a:pt x="7496" y="21615"/>
                  </a:cubicBezTo>
                  <a:lnTo>
                    <a:pt x="7496" y="19566"/>
                  </a:lnTo>
                  <a:cubicBezTo>
                    <a:pt x="7496" y="19427"/>
                    <a:pt x="7419" y="19301"/>
                    <a:pt x="7296" y="19238"/>
                  </a:cubicBezTo>
                  <a:cubicBezTo>
                    <a:pt x="7244" y="19210"/>
                    <a:pt x="7186" y="19196"/>
                    <a:pt x="7127" y="19196"/>
                  </a:cubicBezTo>
                  <a:lnTo>
                    <a:pt x="7127" y="19196"/>
                  </a:lnTo>
                  <a:cubicBezTo>
                    <a:pt x="7049" y="19197"/>
                    <a:pt x="6973" y="19221"/>
                    <a:pt x="6909" y="19266"/>
                  </a:cubicBezTo>
                  <a:cubicBezTo>
                    <a:pt x="6563" y="19515"/>
                    <a:pt x="6172" y="19649"/>
                    <a:pt x="5806" y="19649"/>
                  </a:cubicBezTo>
                  <a:cubicBezTo>
                    <a:pt x="5728" y="19649"/>
                    <a:pt x="5652" y="19643"/>
                    <a:pt x="5577" y="19631"/>
                  </a:cubicBezTo>
                  <a:cubicBezTo>
                    <a:pt x="5211" y="19571"/>
                    <a:pt x="4900" y="19367"/>
                    <a:pt x="4655" y="19026"/>
                  </a:cubicBezTo>
                  <a:cubicBezTo>
                    <a:pt x="4480" y="18782"/>
                    <a:pt x="4241" y="18632"/>
                    <a:pt x="3981" y="18606"/>
                  </a:cubicBezTo>
                  <a:cubicBezTo>
                    <a:pt x="3953" y="18603"/>
                    <a:pt x="3926" y="18601"/>
                    <a:pt x="3899" y="18601"/>
                  </a:cubicBezTo>
                  <a:cubicBezTo>
                    <a:pt x="3679" y="18601"/>
                    <a:pt x="3462" y="18691"/>
                    <a:pt x="3282" y="18858"/>
                  </a:cubicBezTo>
                  <a:cubicBezTo>
                    <a:pt x="2818" y="19284"/>
                    <a:pt x="2344" y="19498"/>
                    <a:pt x="1868" y="19498"/>
                  </a:cubicBezTo>
                  <a:cubicBezTo>
                    <a:pt x="1601" y="19498"/>
                    <a:pt x="1332" y="19430"/>
                    <a:pt x="1064" y="19296"/>
                  </a:cubicBezTo>
                  <a:cubicBezTo>
                    <a:pt x="800" y="19164"/>
                    <a:pt x="612" y="18917"/>
                    <a:pt x="556" y="18628"/>
                  </a:cubicBezTo>
                  <a:cubicBezTo>
                    <a:pt x="496" y="18332"/>
                    <a:pt x="576" y="18025"/>
                    <a:pt x="774" y="17797"/>
                  </a:cubicBezTo>
                  <a:cubicBezTo>
                    <a:pt x="774" y="17797"/>
                    <a:pt x="3922" y="14132"/>
                    <a:pt x="4657" y="13272"/>
                  </a:cubicBezTo>
                  <a:cubicBezTo>
                    <a:pt x="4745" y="13172"/>
                    <a:pt x="4744" y="13021"/>
                    <a:pt x="4656" y="12920"/>
                  </a:cubicBezTo>
                  <a:cubicBezTo>
                    <a:pt x="4603" y="12859"/>
                    <a:pt x="4527" y="12826"/>
                    <a:pt x="4451" y="12826"/>
                  </a:cubicBezTo>
                  <a:cubicBezTo>
                    <a:pt x="4400" y="12826"/>
                    <a:pt x="4350" y="12840"/>
                    <a:pt x="4305" y="12869"/>
                  </a:cubicBezTo>
                  <a:cubicBezTo>
                    <a:pt x="3869" y="13147"/>
                    <a:pt x="3552" y="13239"/>
                    <a:pt x="3300" y="13239"/>
                  </a:cubicBezTo>
                  <a:cubicBezTo>
                    <a:pt x="3125" y="13239"/>
                    <a:pt x="2982" y="13195"/>
                    <a:pt x="2851" y="13138"/>
                  </a:cubicBezTo>
                  <a:cubicBezTo>
                    <a:pt x="2636" y="13044"/>
                    <a:pt x="2478" y="12852"/>
                    <a:pt x="2427" y="12622"/>
                  </a:cubicBezTo>
                  <a:cubicBezTo>
                    <a:pt x="2374" y="12388"/>
                    <a:pt x="2435" y="12143"/>
                    <a:pt x="2593" y="11963"/>
                  </a:cubicBezTo>
                  <a:lnTo>
                    <a:pt x="4949" y="9240"/>
                  </a:lnTo>
                  <a:cubicBezTo>
                    <a:pt x="5136" y="9024"/>
                    <a:pt x="5008" y="8688"/>
                    <a:pt x="4727" y="8649"/>
                  </a:cubicBezTo>
                  <a:cubicBezTo>
                    <a:pt x="4553" y="8626"/>
                    <a:pt x="4378" y="8549"/>
                    <a:pt x="4207" y="8419"/>
                  </a:cubicBezTo>
                  <a:cubicBezTo>
                    <a:pt x="4139" y="8369"/>
                    <a:pt x="4097" y="8292"/>
                    <a:pt x="4088" y="8210"/>
                  </a:cubicBezTo>
                  <a:cubicBezTo>
                    <a:pt x="4078" y="8123"/>
                    <a:pt x="4105" y="8036"/>
                    <a:pt x="4163" y="7970"/>
                  </a:cubicBezTo>
                  <a:lnTo>
                    <a:pt x="8161" y="3347"/>
                  </a:lnTo>
                  <a:cubicBezTo>
                    <a:pt x="8303" y="3185"/>
                    <a:pt x="8372" y="3006"/>
                    <a:pt x="8364" y="2832"/>
                  </a:cubicBezTo>
                  <a:lnTo>
                    <a:pt x="8494" y="2076"/>
                  </a:lnTo>
                  <a:cubicBezTo>
                    <a:pt x="8514" y="1960"/>
                    <a:pt x="8475" y="1841"/>
                    <a:pt x="8391" y="1759"/>
                  </a:cubicBezTo>
                  <a:lnTo>
                    <a:pt x="8004" y="1382"/>
                  </a:lnTo>
                  <a:lnTo>
                    <a:pt x="8538" y="1305"/>
                  </a:lnTo>
                  <a:cubicBezTo>
                    <a:pt x="8655" y="1289"/>
                    <a:pt x="8756" y="1214"/>
                    <a:pt x="8808" y="1109"/>
                  </a:cubicBezTo>
                  <a:lnTo>
                    <a:pt x="9048" y="626"/>
                  </a:lnTo>
                  <a:close/>
                  <a:moveTo>
                    <a:pt x="9047" y="1"/>
                  </a:moveTo>
                  <a:cubicBezTo>
                    <a:pt x="8919" y="1"/>
                    <a:pt x="8792" y="67"/>
                    <a:pt x="8726" y="200"/>
                  </a:cubicBezTo>
                  <a:lnTo>
                    <a:pt x="8408" y="844"/>
                  </a:lnTo>
                  <a:lnTo>
                    <a:pt x="7699" y="946"/>
                  </a:lnTo>
                  <a:cubicBezTo>
                    <a:pt x="7405" y="990"/>
                    <a:pt x="7288" y="1350"/>
                    <a:pt x="7501" y="1557"/>
                  </a:cubicBezTo>
                  <a:lnTo>
                    <a:pt x="8014" y="2058"/>
                  </a:lnTo>
                  <a:lnTo>
                    <a:pt x="7894" y="2766"/>
                  </a:lnTo>
                  <a:cubicBezTo>
                    <a:pt x="7888" y="2793"/>
                    <a:pt x="7887" y="2822"/>
                    <a:pt x="7889" y="2851"/>
                  </a:cubicBezTo>
                  <a:cubicBezTo>
                    <a:pt x="7893" y="2901"/>
                    <a:pt x="7860" y="2968"/>
                    <a:pt x="7802" y="3037"/>
                  </a:cubicBezTo>
                  <a:lnTo>
                    <a:pt x="3802" y="7660"/>
                  </a:lnTo>
                  <a:cubicBezTo>
                    <a:pt x="3660" y="7827"/>
                    <a:pt x="3593" y="8044"/>
                    <a:pt x="3616" y="8262"/>
                  </a:cubicBezTo>
                  <a:cubicBezTo>
                    <a:pt x="3638" y="8476"/>
                    <a:pt x="3748" y="8671"/>
                    <a:pt x="3920" y="8800"/>
                  </a:cubicBezTo>
                  <a:cubicBezTo>
                    <a:pt x="4083" y="8925"/>
                    <a:pt x="4265" y="9019"/>
                    <a:pt x="4460" y="9079"/>
                  </a:cubicBezTo>
                  <a:lnTo>
                    <a:pt x="2234" y="11652"/>
                  </a:lnTo>
                  <a:cubicBezTo>
                    <a:pt x="1977" y="11947"/>
                    <a:pt x="1876" y="12347"/>
                    <a:pt x="1964" y="12728"/>
                  </a:cubicBezTo>
                  <a:cubicBezTo>
                    <a:pt x="2046" y="13105"/>
                    <a:pt x="2306" y="13421"/>
                    <a:pt x="2660" y="13575"/>
                  </a:cubicBezTo>
                  <a:cubicBezTo>
                    <a:pt x="2877" y="13669"/>
                    <a:pt x="3090" y="13718"/>
                    <a:pt x="3310" y="13718"/>
                  </a:cubicBezTo>
                  <a:cubicBezTo>
                    <a:pt x="3434" y="13718"/>
                    <a:pt x="3560" y="13702"/>
                    <a:pt x="3690" y="13671"/>
                  </a:cubicBezTo>
                  <a:lnTo>
                    <a:pt x="3690" y="13671"/>
                  </a:lnTo>
                  <a:cubicBezTo>
                    <a:pt x="2521" y="15033"/>
                    <a:pt x="414" y="17488"/>
                    <a:pt x="414" y="17488"/>
                  </a:cubicBezTo>
                  <a:cubicBezTo>
                    <a:pt x="120" y="17827"/>
                    <a:pt x="0" y="18282"/>
                    <a:pt x="90" y="18723"/>
                  </a:cubicBezTo>
                  <a:cubicBezTo>
                    <a:pt x="174" y="19156"/>
                    <a:pt x="456" y="19525"/>
                    <a:pt x="851" y="19722"/>
                  </a:cubicBezTo>
                  <a:cubicBezTo>
                    <a:pt x="1131" y="19863"/>
                    <a:pt x="1479" y="19975"/>
                    <a:pt x="1872" y="19975"/>
                  </a:cubicBezTo>
                  <a:cubicBezTo>
                    <a:pt x="2387" y="19975"/>
                    <a:pt x="2980" y="19783"/>
                    <a:pt x="3607" y="19209"/>
                  </a:cubicBezTo>
                  <a:cubicBezTo>
                    <a:pt x="3699" y="19123"/>
                    <a:pt x="3800" y="19079"/>
                    <a:pt x="3899" y="19079"/>
                  </a:cubicBezTo>
                  <a:cubicBezTo>
                    <a:pt x="3910" y="19079"/>
                    <a:pt x="3922" y="19079"/>
                    <a:pt x="3933" y="19081"/>
                  </a:cubicBezTo>
                  <a:cubicBezTo>
                    <a:pt x="4055" y="19092"/>
                    <a:pt x="4174" y="19172"/>
                    <a:pt x="4269" y="19304"/>
                  </a:cubicBezTo>
                  <a:cubicBezTo>
                    <a:pt x="4587" y="19747"/>
                    <a:pt x="5013" y="20022"/>
                    <a:pt x="5502" y="20102"/>
                  </a:cubicBezTo>
                  <a:cubicBezTo>
                    <a:pt x="5601" y="20118"/>
                    <a:pt x="5702" y="20126"/>
                    <a:pt x="5804" y="20126"/>
                  </a:cubicBezTo>
                  <a:cubicBezTo>
                    <a:pt x="6210" y="20126"/>
                    <a:pt x="6635" y="20001"/>
                    <a:pt x="7020" y="19765"/>
                  </a:cubicBezTo>
                  <a:lnTo>
                    <a:pt x="7020" y="21615"/>
                  </a:lnTo>
                  <a:cubicBezTo>
                    <a:pt x="7022" y="22292"/>
                    <a:pt x="7571" y="22841"/>
                    <a:pt x="8248" y="22842"/>
                  </a:cubicBezTo>
                  <a:lnTo>
                    <a:pt x="9818" y="22842"/>
                  </a:lnTo>
                  <a:cubicBezTo>
                    <a:pt x="10496" y="22841"/>
                    <a:pt x="11045" y="22292"/>
                    <a:pt x="11045" y="21615"/>
                  </a:cubicBezTo>
                  <a:lnTo>
                    <a:pt x="11045" y="19304"/>
                  </a:lnTo>
                  <a:cubicBezTo>
                    <a:pt x="11157" y="19229"/>
                    <a:pt x="11289" y="19168"/>
                    <a:pt x="11424" y="19168"/>
                  </a:cubicBezTo>
                  <a:cubicBezTo>
                    <a:pt x="11536" y="19168"/>
                    <a:pt x="11648" y="19210"/>
                    <a:pt x="11752" y="19320"/>
                  </a:cubicBezTo>
                  <a:cubicBezTo>
                    <a:pt x="12193" y="19790"/>
                    <a:pt x="12676" y="20037"/>
                    <a:pt x="13155" y="20037"/>
                  </a:cubicBezTo>
                  <a:cubicBezTo>
                    <a:pt x="13192" y="20037"/>
                    <a:pt x="13228" y="20036"/>
                    <a:pt x="13264" y="20033"/>
                  </a:cubicBezTo>
                  <a:cubicBezTo>
                    <a:pt x="13752" y="19996"/>
                    <a:pt x="14192" y="19708"/>
                    <a:pt x="14538" y="19203"/>
                  </a:cubicBezTo>
                  <a:cubicBezTo>
                    <a:pt x="14611" y="19098"/>
                    <a:pt x="14754" y="19020"/>
                    <a:pt x="14895" y="19012"/>
                  </a:cubicBezTo>
                  <a:cubicBezTo>
                    <a:pt x="14902" y="19012"/>
                    <a:pt x="14910" y="19012"/>
                    <a:pt x="14919" y="19012"/>
                  </a:cubicBezTo>
                  <a:cubicBezTo>
                    <a:pt x="14979" y="19012"/>
                    <a:pt x="15068" y="19025"/>
                    <a:pt x="15127" y="19092"/>
                  </a:cubicBezTo>
                  <a:cubicBezTo>
                    <a:pt x="15144" y="19112"/>
                    <a:pt x="15163" y="19133"/>
                    <a:pt x="15184" y="19156"/>
                  </a:cubicBezTo>
                  <a:cubicBezTo>
                    <a:pt x="15496" y="19495"/>
                    <a:pt x="15868" y="19637"/>
                    <a:pt x="16228" y="19637"/>
                  </a:cubicBezTo>
                  <a:cubicBezTo>
                    <a:pt x="16584" y="19637"/>
                    <a:pt x="16927" y="19498"/>
                    <a:pt x="17190" y="19274"/>
                  </a:cubicBezTo>
                  <a:cubicBezTo>
                    <a:pt x="17717" y="18822"/>
                    <a:pt x="17952" y="17989"/>
                    <a:pt x="17381" y="17271"/>
                  </a:cubicBezTo>
                  <a:cubicBezTo>
                    <a:pt x="16955" y="16737"/>
                    <a:pt x="16425" y="16090"/>
                    <a:pt x="15915" y="15464"/>
                  </a:cubicBezTo>
                  <a:cubicBezTo>
                    <a:pt x="15297" y="14710"/>
                    <a:pt x="14704" y="13985"/>
                    <a:pt x="14329" y="13503"/>
                  </a:cubicBezTo>
                  <a:lnTo>
                    <a:pt x="14329" y="13503"/>
                  </a:lnTo>
                  <a:cubicBezTo>
                    <a:pt x="14647" y="13584"/>
                    <a:pt x="14922" y="13625"/>
                    <a:pt x="15154" y="13625"/>
                  </a:cubicBezTo>
                  <a:cubicBezTo>
                    <a:pt x="15450" y="13625"/>
                    <a:pt x="15674" y="13559"/>
                    <a:pt x="15825" y="13426"/>
                  </a:cubicBezTo>
                  <a:cubicBezTo>
                    <a:pt x="16263" y="13042"/>
                    <a:pt x="16313" y="12385"/>
                    <a:pt x="15939" y="11930"/>
                  </a:cubicBezTo>
                  <a:lnTo>
                    <a:pt x="13392" y="8838"/>
                  </a:lnTo>
                  <a:cubicBezTo>
                    <a:pt x="13696" y="8713"/>
                    <a:pt x="14110" y="8486"/>
                    <a:pt x="14212" y="8150"/>
                  </a:cubicBezTo>
                  <a:cubicBezTo>
                    <a:pt x="14252" y="8015"/>
                    <a:pt x="14262" y="7809"/>
                    <a:pt x="14075" y="7583"/>
                  </a:cubicBezTo>
                  <a:lnTo>
                    <a:pt x="10249" y="3059"/>
                  </a:lnTo>
                  <a:cubicBezTo>
                    <a:pt x="10214" y="3016"/>
                    <a:pt x="10199" y="2946"/>
                    <a:pt x="10206" y="2850"/>
                  </a:cubicBezTo>
                  <a:cubicBezTo>
                    <a:pt x="10207" y="2821"/>
                    <a:pt x="10206" y="2792"/>
                    <a:pt x="10201" y="2764"/>
                  </a:cubicBezTo>
                  <a:lnTo>
                    <a:pt x="10080" y="2058"/>
                  </a:lnTo>
                  <a:lnTo>
                    <a:pt x="10593" y="1557"/>
                  </a:lnTo>
                  <a:cubicBezTo>
                    <a:pt x="10806" y="1350"/>
                    <a:pt x="10689" y="989"/>
                    <a:pt x="10395" y="946"/>
                  </a:cubicBezTo>
                  <a:lnTo>
                    <a:pt x="9686" y="844"/>
                  </a:lnTo>
                  <a:lnTo>
                    <a:pt x="9368" y="200"/>
                  </a:lnTo>
                  <a:cubicBezTo>
                    <a:pt x="9302" y="67"/>
                    <a:pt x="9175" y="1"/>
                    <a:pt x="904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3027;p52">
            <a:extLst>
              <a:ext uri="{FF2B5EF4-FFF2-40B4-BE49-F238E27FC236}">
                <a16:creationId xmlns:a16="http://schemas.microsoft.com/office/drawing/2014/main" id="{71D8EC15-2434-EA42-D951-648DE7DE2B4E}"/>
              </a:ext>
            </a:extLst>
          </p:cNvPr>
          <p:cNvGrpSpPr/>
          <p:nvPr/>
        </p:nvGrpSpPr>
        <p:grpSpPr>
          <a:xfrm rot="269284">
            <a:off x="4991003" y="1782485"/>
            <a:ext cx="1890355" cy="2397835"/>
            <a:chOff x="2358900" y="3649300"/>
            <a:chExt cx="515950" cy="654425"/>
          </a:xfrm>
        </p:grpSpPr>
        <p:sp>
          <p:nvSpPr>
            <p:cNvPr id="4" name="Google Shape;3028;p52">
              <a:extLst>
                <a:ext uri="{FF2B5EF4-FFF2-40B4-BE49-F238E27FC236}">
                  <a16:creationId xmlns:a16="http://schemas.microsoft.com/office/drawing/2014/main" id="{FFAC6B83-45CB-6484-7548-7293DB29DA9F}"/>
                </a:ext>
              </a:extLst>
            </p:cNvPr>
            <p:cNvSpPr/>
            <p:nvPr/>
          </p:nvSpPr>
          <p:spPr>
            <a:xfrm>
              <a:off x="2359125" y="3661225"/>
              <a:ext cx="515725" cy="642500"/>
            </a:xfrm>
            <a:custGeom>
              <a:avLst/>
              <a:gdLst/>
              <a:ahLst/>
              <a:cxnLst/>
              <a:rect l="l" t="t" r="r" b="b"/>
              <a:pathLst>
                <a:path w="20629" h="25700" extrusionOk="0">
                  <a:moveTo>
                    <a:pt x="10323" y="1"/>
                  </a:moveTo>
                  <a:cubicBezTo>
                    <a:pt x="10281" y="1"/>
                    <a:pt x="10237" y="1"/>
                    <a:pt x="10194" y="2"/>
                  </a:cubicBezTo>
                  <a:cubicBezTo>
                    <a:pt x="7255" y="74"/>
                    <a:pt x="4928" y="2512"/>
                    <a:pt x="5000" y="5451"/>
                  </a:cubicBezTo>
                  <a:cubicBezTo>
                    <a:pt x="5033" y="6958"/>
                    <a:pt x="5705" y="8378"/>
                    <a:pt x="6848" y="9360"/>
                  </a:cubicBezTo>
                  <a:cubicBezTo>
                    <a:pt x="5316" y="10120"/>
                    <a:pt x="1948" y="11576"/>
                    <a:pt x="808" y="12879"/>
                  </a:cubicBezTo>
                  <a:cubicBezTo>
                    <a:pt x="525" y="13203"/>
                    <a:pt x="268" y="13563"/>
                    <a:pt x="134" y="13992"/>
                  </a:cubicBezTo>
                  <a:cubicBezTo>
                    <a:pt x="1" y="14423"/>
                    <a:pt x="5" y="14933"/>
                    <a:pt x="225" y="15367"/>
                  </a:cubicBezTo>
                  <a:cubicBezTo>
                    <a:pt x="477" y="15863"/>
                    <a:pt x="980" y="16190"/>
                    <a:pt x="1479" y="16316"/>
                  </a:cubicBezTo>
                  <a:cubicBezTo>
                    <a:pt x="1697" y="16370"/>
                    <a:pt x="1915" y="16392"/>
                    <a:pt x="2133" y="16392"/>
                  </a:cubicBezTo>
                  <a:cubicBezTo>
                    <a:pt x="2415" y="16392"/>
                    <a:pt x="2695" y="16356"/>
                    <a:pt x="2970" y="16311"/>
                  </a:cubicBezTo>
                  <a:cubicBezTo>
                    <a:pt x="3804" y="16174"/>
                    <a:pt x="4625" y="15950"/>
                    <a:pt x="5413" y="15643"/>
                  </a:cubicBezTo>
                  <a:lnTo>
                    <a:pt x="5413" y="15643"/>
                  </a:lnTo>
                  <a:cubicBezTo>
                    <a:pt x="4521" y="18325"/>
                    <a:pt x="3355" y="22904"/>
                    <a:pt x="3296" y="23527"/>
                  </a:cubicBezTo>
                  <a:cubicBezTo>
                    <a:pt x="3258" y="23928"/>
                    <a:pt x="3223" y="24341"/>
                    <a:pt x="3391" y="24721"/>
                  </a:cubicBezTo>
                  <a:cubicBezTo>
                    <a:pt x="3634" y="25272"/>
                    <a:pt x="4358" y="25700"/>
                    <a:pt x="5137" y="25700"/>
                  </a:cubicBezTo>
                  <a:cubicBezTo>
                    <a:pt x="5180" y="25700"/>
                    <a:pt x="5223" y="25698"/>
                    <a:pt x="5267" y="25696"/>
                  </a:cubicBezTo>
                  <a:cubicBezTo>
                    <a:pt x="6120" y="25642"/>
                    <a:pt x="6790" y="25125"/>
                    <a:pt x="7297" y="24608"/>
                  </a:cubicBezTo>
                  <a:cubicBezTo>
                    <a:pt x="8212" y="23672"/>
                    <a:pt x="8896" y="22626"/>
                    <a:pt x="9549" y="21579"/>
                  </a:cubicBezTo>
                  <a:cubicBezTo>
                    <a:pt x="9930" y="20967"/>
                    <a:pt x="10304" y="20353"/>
                    <a:pt x="10670" y="19736"/>
                  </a:cubicBezTo>
                  <a:cubicBezTo>
                    <a:pt x="11064" y="20334"/>
                    <a:pt x="11466" y="20930"/>
                    <a:pt x="11876" y="21523"/>
                  </a:cubicBezTo>
                  <a:cubicBezTo>
                    <a:pt x="12579" y="22537"/>
                    <a:pt x="13311" y="23550"/>
                    <a:pt x="14272" y="24441"/>
                  </a:cubicBezTo>
                  <a:cubicBezTo>
                    <a:pt x="14802" y="24933"/>
                    <a:pt x="15496" y="25417"/>
                    <a:pt x="16351" y="25430"/>
                  </a:cubicBezTo>
                  <a:cubicBezTo>
                    <a:pt x="16360" y="25430"/>
                    <a:pt x="16369" y="25430"/>
                    <a:pt x="16379" y="25430"/>
                  </a:cubicBezTo>
                  <a:cubicBezTo>
                    <a:pt x="17196" y="25430"/>
                    <a:pt x="17952" y="24953"/>
                    <a:pt x="18177" y="24367"/>
                  </a:cubicBezTo>
                  <a:cubicBezTo>
                    <a:pt x="18326" y="23979"/>
                    <a:pt x="18272" y="23569"/>
                    <a:pt x="18215" y="23168"/>
                  </a:cubicBezTo>
                  <a:cubicBezTo>
                    <a:pt x="18117" y="22474"/>
                    <a:pt x="16381" y="16862"/>
                    <a:pt x="15367" y="14521"/>
                  </a:cubicBezTo>
                  <a:lnTo>
                    <a:pt x="15367" y="14521"/>
                  </a:lnTo>
                  <a:cubicBezTo>
                    <a:pt x="16136" y="14771"/>
                    <a:pt x="16929" y="14944"/>
                    <a:pt x="17734" y="15038"/>
                  </a:cubicBezTo>
                  <a:cubicBezTo>
                    <a:pt x="17954" y="15063"/>
                    <a:pt x="18177" y="15082"/>
                    <a:pt x="18401" y="15082"/>
                  </a:cubicBezTo>
                  <a:cubicBezTo>
                    <a:pt x="18675" y="15082"/>
                    <a:pt x="18950" y="15053"/>
                    <a:pt x="19221" y="14971"/>
                  </a:cubicBezTo>
                  <a:cubicBezTo>
                    <a:pt x="19716" y="14822"/>
                    <a:pt x="20201" y="14470"/>
                    <a:pt x="20428" y="13962"/>
                  </a:cubicBezTo>
                  <a:cubicBezTo>
                    <a:pt x="20628" y="13520"/>
                    <a:pt x="20607" y="13009"/>
                    <a:pt x="20453" y="12587"/>
                  </a:cubicBezTo>
                  <a:cubicBezTo>
                    <a:pt x="20301" y="12164"/>
                    <a:pt x="20040" y="11801"/>
                    <a:pt x="19728" y="11507"/>
                  </a:cubicBezTo>
                  <a:cubicBezTo>
                    <a:pt x="18001" y="9884"/>
                    <a:pt x="14030" y="9191"/>
                    <a:pt x="14030" y="9191"/>
                  </a:cubicBezTo>
                  <a:cubicBezTo>
                    <a:pt x="15208" y="7972"/>
                    <a:pt x="15670" y="6344"/>
                    <a:pt x="15643" y="5197"/>
                  </a:cubicBezTo>
                  <a:cubicBezTo>
                    <a:pt x="15574" y="2301"/>
                    <a:pt x="13205" y="1"/>
                    <a:pt x="1032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029;p52">
              <a:extLst>
                <a:ext uri="{FF2B5EF4-FFF2-40B4-BE49-F238E27FC236}">
                  <a16:creationId xmlns:a16="http://schemas.microsoft.com/office/drawing/2014/main" id="{4D1838D3-0DD4-D095-3FB4-C27379DF9FC0}"/>
                </a:ext>
              </a:extLst>
            </p:cNvPr>
            <p:cNvSpPr/>
            <p:nvPr/>
          </p:nvSpPr>
          <p:spPr>
            <a:xfrm>
              <a:off x="2358900" y="3649300"/>
              <a:ext cx="515675" cy="642500"/>
            </a:xfrm>
            <a:custGeom>
              <a:avLst/>
              <a:gdLst/>
              <a:ahLst/>
              <a:cxnLst/>
              <a:rect l="l" t="t" r="r" b="b"/>
              <a:pathLst>
                <a:path w="20627" h="25700" extrusionOk="0">
                  <a:moveTo>
                    <a:pt x="10324" y="1"/>
                  </a:moveTo>
                  <a:cubicBezTo>
                    <a:pt x="10280" y="1"/>
                    <a:pt x="10236" y="1"/>
                    <a:pt x="10192" y="2"/>
                  </a:cubicBezTo>
                  <a:cubicBezTo>
                    <a:pt x="7253" y="74"/>
                    <a:pt x="4928" y="2512"/>
                    <a:pt x="4998" y="5451"/>
                  </a:cubicBezTo>
                  <a:cubicBezTo>
                    <a:pt x="5033" y="6958"/>
                    <a:pt x="5705" y="8378"/>
                    <a:pt x="6848" y="9358"/>
                  </a:cubicBezTo>
                  <a:cubicBezTo>
                    <a:pt x="5314" y="10120"/>
                    <a:pt x="1946" y="11574"/>
                    <a:pt x="806" y="12879"/>
                  </a:cubicBezTo>
                  <a:cubicBezTo>
                    <a:pt x="523" y="13203"/>
                    <a:pt x="265" y="13563"/>
                    <a:pt x="132" y="13992"/>
                  </a:cubicBezTo>
                  <a:cubicBezTo>
                    <a:pt x="0" y="14423"/>
                    <a:pt x="3" y="14933"/>
                    <a:pt x="224" y="15365"/>
                  </a:cubicBezTo>
                  <a:cubicBezTo>
                    <a:pt x="477" y="15863"/>
                    <a:pt x="978" y="16190"/>
                    <a:pt x="1477" y="16316"/>
                  </a:cubicBezTo>
                  <a:cubicBezTo>
                    <a:pt x="1695" y="16370"/>
                    <a:pt x="1913" y="16392"/>
                    <a:pt x="2131" y="16392"/>
                  </a:cubicBezTo>
                  <a:cubicBezTo>
                    <a:pt x="2413" y="16392"/>
                    <a:pt x="2693" y="16356"/>
                    <a:pt x="2968" y="16311"/>
                  </a:cubicBezTo>
                  <a:cubicBezTo>
                    <a:pt x="3804" y="16173"/>
                    <a:pt x="4622" y="15950"/>
                    <a:pt x="5411" y="15643"/>
                  </a:cubicBezTo>
                  <a:lnTo>
                    <a:pt x="5411" y="15643"/>
                  </a:lnTo>
                  <a:cubicBezTo>
                    <a:pt x="4521" y="18325"/>
                    <a:pt x="3352" y="22904"/>
                    <a:pt x="3294" y="23526"/>
                  </a:cubicBezTo>
                  <a:cubicBezTo>
                    <a:pt x="3255" y="23928"/>
                    <a:pt x="3220" y="24341"/>
                    <a:pt x="3389" y="24721"/>
                  </a:cubicBezTo>
                  <a:cubicBezTo>
                    <a:pt x="3631" y="25273"/>
                    <a:pt x="4356" y="25700"/>
                    <a:pt x="5135" y="25700"/>
                  </a:cubicBezTo>
                  <a:cubicBezTo>
                    <a:pt x="5178" y="25700"/>
                    <a:pt x="5221" y="25698"/>
                    <a:pt x="5265" y="25696"/>
                  </a:cubicBezTo>
                  <a:cubicBezTo>
                    <a:pt x="6118" y="25642"/>
                    <a:pt x="6787" y="25125"/>
                    <a:pt x="7294" y="24608"/>
                  </a:cubicBezTo>
                  <a:cubicBezTo>
                    <a:pt x="8210" y="23672"/>
                    <a:pt x="8894" y="22626"/>
                    <a:pt x="9547" y="21579"/>
                  </a:cubicBezTo>
                  <a:cubicBezTo>
                    <a:pt x="9928" y="20967"/>
                    <a:pt x="10302" y="20353"/>
                    <a:pt x="10668" y="19737"/>
                  </a:cubicBezTo>
                  <a:cubicBezTo>
                    <a:pt x="11060" y="20334"/>
                    <a:pt x="11462" y="20930"/>
                    <a:pt x="11874" y="21523"/>
                  </a:cubicBezTo>
                  <a:cubicBezTo>
                    <a:pt x="12577" y="22537"/>
                    <a:pt x="13309" y="23550"/>
                    <a:pt x="14269" y="24440"/>
                  </a:cubicBezTo>
                  <a:cubicBezTo>
                    <a:pt x="14800" y="24933"/>
                    <a:pt x="15493" y="25418"/>
                    <a:pt x="16349" y="25430"/>
                  </a:cubicBezTo>
                  <a:cubicBezTo>
                    <a:pt x="16358" y="25430"/>
                    <a:pt x="16367" y="25430"/>
                    <a:pt x="16377" y="25430"/>
                  </a:cubicBezTo>
                  <a:cubicBezTo>
                    <a:pt x="17194" y="25430"/>
                    <a:pt x="17950" y="24953"/>
                    <a:pt x="18177" y="24367"/>
                  </a:cubicBezTo>
                  <a:cubicBezTo>
                    <a:pt x="18326" y="23979"/>
                    <a:pt x="18270" y="23567"/>
                    <a:pt x="18213" y="23168"/>
                  </a:cubicBezTo>
                  <a:cubicBezTo>
                    <a:pt x="18115" y="22474"/>
                    <a:pt x="16379" y="16863"/>
                    <a:pt x="15365" y="14521"/>
                  </a:cubicBezTo>
                  <a:lnTo>
                    <a:pt x="15365" y="14521"/>
                  </a:lnTo>
                  <a:cubicBezTo>
                    <a:pt x="16134" y="14771"/>
                    <a:pt x="16927" y="14944"/>
                    <a:pt x="17731" y="15038"/>
                  </a:cubicBezTo>
                  <a:cubicBezTo>
                    <a:pt x="17950" y="15063"/>
                    <a:pt x="18173" y="15082"/>
                    <a:pt x="18395" y="15082"/>
                  </a:cubicBezTo>
                  <a:cubicBezTo>
                    <a:pt x="18671" y="15082"/>
                    <a:pt x="18947" y="15053"/>
                    <a:pt x="19219" y="14971"/>
                  </a:cubicBezTo>
                  <a:cubicBezTo>
                    <a:pt x="19714" y="14822"/>
                    <a:pt x="20198" y="14470"/>
                    <a:pt x="20427" y="13962"/>
                  </a:cubicBezTo>
                  <a:cubicBezTo>
                    <a:pt x="20626" y="13520"/>
                    <a:pt x="20605" y="13010"/>
                    <a:pt x="20453" y="12587"/>
                  </a:cubicBezTo>
                  <a:cubicBezTo>
                    <a:pt x="20299" y="12164"/>
                    <a:pt x="20039" y="11802"/>
                    <a:pt x="19726" y="11507"/>
                  </a:cubicBezTo>
                  <a:cubicBezTo>
                    <a:pt x="17999" y="9885"/>
                    <a:pt x="14028" y="9191"/>
                    <a:pt x="14028" y="9191"/>
                  </a:cubicBezTo>
                  <a:cubicBezTo>
                    <a:pt x="15206" y="7971"/>
                    <a:pt x="15668" y="6345"/>
                    <a:pt x="15641" y="5197"/>
                  </a:cubicBezTo>
                  <a:cubicBezTo>
                    <a:pt x="15572" y="2302"/>
                    <a:pt x="13204" y="1"/>
                    <a:pt x="10324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30;p52">
              <a:extLst>
                <a:ext uri="{FF2B5EF4-FFF2-40B4-BE49-F238E27FC236}">
                  <a16:creationId xmlns:a16="http://schemas.microsoft.com/office/drawing/2014/main" id="{25ED6740-DB7B-D5A6-BCDA-BA751F2D1FC9}"/>
                </a:ext>
              </a:extLst>
            </p:cNvPr>
            <p:cNvSpPr/>
            <p:nvPr/>
          </p:nvSpPr>
          <p:spPr>
            <a:xfrm>
              <a:off x="2453625" y="4033100"/>
              <a:ext cx="341075" cy="177150"/>
            </a:xfrm>
            <a:custGeom>
              <a:avLst/>
              <a:gdLst/>
              <a:ahLst/>
              <a:cxnLst/>
              <a:rect l="l" t="t" r="r" b="b"/>
              <a:pathLst>
                <a:path w="13643" h="7086" extrusionOk="0">
                  <a:moveTo>
                    <a:pt x="11911" y="1"/>
                  </a:moveTo>
                  <a:cubicBezTo>
                    <a:pt x="11906" y="1"/>
                    <a:pt x="9117" y="719"/>
                    <a:pt x="5001" y="719"/>
                  </a:cubicBezTo>
                  <a:cubicBezTo>
                    <a:pt x="3928" y="719"/>
                    <a:pt x="2765" y="671"/>
                    <a:pt x="1538" y="547"/>
                  </a:cubicBezTo>
                  <a:cubicBezTo>
                    <a:pt x="1054" y="2070"/>
                    <a:pt x="396" y="4427"/>
                    <a:pt x="10" y="5941"/>
                  </a:cubicBezTo>
                  <a:lnTo>
                    <a:pt x="1" y="5984"/>
                  </a:lnTo>
                  <a:cubicBezTo>
                    <a:pt x="2327" y="6973"/>
                    <a:pt x="4207" y="7085"/>
                    <a:pt x="4940" y="7085"/>
                  </a:cubicBezTo>
                  <a:cubicBezTo>
                    <a:pt x="5155" y="7085"/>
                    <a:pt x="5271" y="7076"/>
                    <a:pt x="5271" y="7076"/>
                  </a:cubicBezTo>
                  <a:cubicBezTo>
                    <a:pt x="5426" y="6837"/>
                    <a:pt x="5577" y="6599"/>
                    <a:pt x="5726" y="6359"/>
                  </a:cubicBezTo>
                  <a:cubicBezTo>
                    <a:pt x="6108" y="5748"/>
                    <a:pt x="6481" y="5135"/>
                    <a:pt x="6845" y="4518"/>
                  </a:cubicBezTo>
                  <a:cubicBezTo>
                    <a:pt x="7239" y="5116"/>
                    <a:pt x="8238" y="6511"/>
                    <a:pt x="8555" y="6842"/>
                  </a:cubicBezTo>
                  <a:lnTo>
                    <a:pt x="8622" y="6836"/>
                  </a:lnTo>
                  <a:cubicBezTo>
                    <a:pt x="10732" y="6785"/>
                    <a:pt x="13642" y="5054"/>
                    <a:pt x="13642" y="5054"/>
                  </a:cubicBezTo>
                  <a:cubicBezTo>
                    <a:pt x="13168" y="3544"/>
                    <a:pt x="12432" y="1374"/>
                    <a:pt x="11911" y="1"/>
                  </a:cubicBezTo>
                  <a:cubicBezTo>
                    <a:pt x="11911" y="1"/>
                    <a:pt x="11911" y="1"/>
                    <a:pt x="11911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31;p52">
              <a:extLst>
                <a:ext uri="{FF2B5EF4-FFF2-40B4-BE49-F238E27FC236}">
                  <a16:creationId xmlns:a16="http://schemas.microsoft.com/office/drawing/2014/main" id="{B9E4D958-C861-4120-4F89-B78CCD802A27}"/>
                </a:ext>
              </a:extLst>
            </p:cNvPr>
            <p:cNvSpPr/>
            <p:nvPr/>
          </p:nvSpPr>
          <p:spPr>
            <a:xfrm>
              <a:off x="2702950" y="3878550"/>
              <a:ext cx="27450" cy="182875"/>
            </a:xfrm>
            <a:custGeom>
              <a:avLst/>
              <a:gdLst/>
              <a:ahLst/>
              <a:cxnLst/>
              <a:rect l="l" t="t" r="r" b="b"/>
              <a:pathLst>
                <a:path w="1098" h="7315" extrusionOk="0">
                  <a:moveTo>
                    <a:pt x="369" y="1"/>
                  </a:moveTo>
                  <a:cubicBezTo>
                    <a:pt x="369" y="1"/>
                    <a:pt x="352" y="79"/>
                    <a:pt x="337" y="134"/>
                  </a:cubicBezTo>
                  <a:cubicBezTo>
                    <a:pt x="323" y="190"/>
                    <a:pt x="302" y="266"/>
                    <a:pt x="280" y="365"/>
                  </a:cubicBezTo>
                  <a:cubicBezTo>
                    <a:pt x="234" y="564"/>
                    <a:pt x="180" y="846"/>
                    <a:pt x="132" y="1188"/>
                  </a:cubicBezTo>
                  <a:cubicBezTo>
                    <a:pt x="112" y="1358"/>
                    <a:pt x="83" y="1544"/>
                    <a:pt x="69" y="1740"/>
                  </a:cubicBezTo>
                  <a:cubicBezTo>
                    <a:pt x="51" y="1937"/>
                    <a:pt x="31" y="2144"/>
                    <a:pt x="24" y="2358"/>
                  </a:cubicBezTo>
                  <a:cubicBezTo>
                    <a:pt x="11" y="2573"/>
                    <a:pt x="5" y="2794"/>
                    <a:pt x="0" y="3019"/>
                  </a:cubicBezTo>
                  <a:cubicBezTo>
                    <a:pt x="2" y="3245"/>
                    <a:pt x="4" y="3474"/>
                    <a:pt x="5" y="3703"/>
                  </a:cubicBezTo>
                  <a:cubicBezTo>
                    <a:pt x="13" y="3930"/>
                    <a:pt x="23" y="4159"/>
                    <a:pt x="37" y="4383"/>
                  </a:cubicBezTo>
                  <a:cubicBezTo>
                    <a:pt x="51" y="4609"/>
                    <a:pt x="73" y="4828"/>
                    <a:pt x="93" y="5041"/>
                  </a:cubicBezTo>
                  <a:cubicBezTo>
                    <a:pt x="139" y="5467"/>
                    <a:pt x="193" y="5863"/>
                    <a:pt x="258" y="6200"/>
                  </a:cubicBezTo>
                  <a:cubicBezTo>
                    <a:pt x="312" y="6537"/>
                    <a:pt x="380" y="6815"/>
                    <a:pt x="428" y="7009"/>
                  </a:cubicBezTo>
                  <a:cubicBezTo>
                    <a:pt x="477" y="7205"/>
                    <a:pt x="507" y="7314"/>
                    <a:pt x="507" y="7314"/>
                  </a:cubicBezTo>
                  <a:lnTo>
                    <a:pt x="1096" y="7228"/>
                  </a:lnTo>
                  <a:cubicBezTo>
                    <a:pt x="1096" y="7228"/>
                    <a:pt x="1097" y="7116"/>
                    <a:pt x="1092" y="6920"/>
                  </a:cubicBezTo>
                  <a:cubicBezTo>
                    <a:pt x="1091" y="6822"/>
                    <a:pt x="1086" y="6704"/>
                    <a:pt x="1081" y="6567"/>
                  </a:cubicBezTo>
                  <a:cubicBezTo>
                    <a:pt x="1076" y="6431"/>
                    <a:pt x="1069" y="6276"/>
                    <a:pt x="1064" y="6109"/>
                  </a:cubicBezTo>
                  <a:cubicBezTo>
                    <a:pt x="1059" y="5943"/>
                    <a:pt x="1045" y="5763"/>
                    <a:pt x="1038" y="5572"/>
                  </a:cubicBezTo>
                  <a:cubicBezTo>
                    <a:pt x="1032" y="5381"/>
                    <a:pt x="1024" y="5180"/>
                    <a:pt x="1011" y="4973"/>
                  </a:cubicBezTo>
                  <a:cubicBezTo>
                    <a:pt x="994" y="4558"/>
                    <a:pt x="976" y="4115"/>
                    <a:pt x="957" y="3673"/>
                  </a:cubicBezTo>
                  <a:cubicBezTo>
                    <a:pt x="951" y="3450"/>
                    <a:pt x="943" y="3231"/>
                    <a:pt x="937" y="3011"/>
                  </a:cubicBezTo>
                  <a:cubicBezTo>
                    <a:pt x="933" y="2794"/>
                    <a:pt x="919" y="2579"/>
                    <a:pt x="919" y="2372"/>
                  </a:cubicBezTo>
                  <a:cubicBezTo>
                    <a:pt x="913" y="1958"/>
                    <a:pt x="906" y="1570"/>
                    <a:pt x="900" y="1239"/>
                  </a:cubicBezTo>
                  <a:cubicBezTo>
                    <a:pt x="900" y="907"/>
                    <a:pt x="897" y="627"/>
                    <a:pt x="898" y="436"/>
                  </a:cubicBezTo>
                  <a:cubicBezTo>
                    <a:pt x="898" y="246"/>
                    <a:pt x="903" y="115"/>
                    <a:pt x="903" y="115"/>
                  </a:cubicBezTo>
                  <a:lnTo>
                    <a:pt x="369" y="1"/>
                  </a:ln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32;p52">
              <a:extLst>
                <a:ext uri="{FF2B5EF4-FFF2-40B4-BE49-F238E27FC236}">
                  <a16:creationId xmlns:a16="http://schemas.microsoft.com/office/drawing/2014/main" id="{359B4950-B52A-529C-B960-2E3C0B2ABDC4}"/>
                </a:ext>
              </a:extLst>
            </p:cNvPr>
            <p:cNvSpPr/>
            <p:nvPr/>
          </p:nvSpPr>
          <p:spPr>
            <a:xfrm>
              <a:off x="2606975" y="3942500"/>
              <a:ext cx="27150" cy="23150"/>
            </a:xfrm>
            <a:custGeom>
              <a:avLst/>
              <a:gdLst/>
              <a:ahLst/>
              <a:cxnLst/>
              <a:rect l="l" t="t" r="r" b="b"/>
              <a:pathLst>
                <a:path w="1086" h="926" extrusionOk="0">
                  <a:moveTo>
                    <a:pt x="618" y="0"/>
                  </a:moveTo>
                  <a:cubicBezTo>
                    <a:pt x="614" y="0"/>
                    <a:pt x="610" y="0"/>
                    <a:pt x="606" y="0"/>
                  </a:cubicBezTo>
                  <a:cubicBezTo>
                    <a:pt x="195" y="10"/>
                    <a:pt x="1" y="512"/>
                    <a:pt x="298" y="797"/>
                  </a:cubicBezTo>
                  <a:cubicBezTo>
                    <a:pt x="391" y="886"/>
                    <a:pt x="504" y="926"/>
                    <a:pt x="614" y="926"/>
                  </a:cubicBezTo>
                  <a:cubicBezTo>
                    <a:pt x="856" y="926"/>
                    <a:pt x="1086" y="735"/>
                    <a:pt x="1078" y="452"/>
                  </a:cubicBezTo>
                  <a:cubicBezTo>
                    <a:pt x="1072" y="200"/>
                    <a:pt x="867" y="0"/>
                    <a:pt x="618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33;p52">
              <a:extLst>
                <a:ext uri="{FF2B5EF4-FFF2-40B4-BE49-F238E27FC236}">
                  <a16:creationId xmlns:a16="http://schemas.microsoft.com/office/drawing/2014/main" id="{E7EA6324-3241-C4F7-BB52-5FD6811880EB}"/>
                </a:ext>
              </a:extLst>
            </p:cNvPr>
            <p:cNvSpPr/>
            <p:nvPr/>
          </p:nvSpPr>
          <p:spPr>
            <a:xfrm>
              <a:off x="2608800" y="3992100"/>
              <a:ext cx="27175" cy="23150"/>
            </a:xfrm>
            <a:custGeom>
              <a:avLst/>
              <a:gdLst/>
              <a:ahLst/>
              <a:cxnLst/>
              <a:rect l="l" t="t" r="r" b="b"/>
              <a:pathLst>
                <a:path w="1087" h="926" extrusionOk="0">
                  <a:moveTo>
                    <a:pt x="615" y="0"/>
                  </a:moveTo>
                  <a:cubicBezTo>
                    <a:pt x="612" y="0"/>
                    <a:pt x="609" y="0"/>
                    <a:pt x="606" y="0"/>
                  </a:cubicBezTo>
                  <a:cubicBezTo>
                    <a:pt x="195" y="11"/>
                    <a:pt x="1" y="514"/>
                    <a:pt x="298" y="797"/>
                  </a:cubicBezTo>
                  <a:cubicBezTo>
                    <a:pt x="392" y="886"/>
                    <a:pt x="504" y="926"/>
                    <a:pt x="615" y="926"/>
                  </a:cubicBezTo>
                  <a:cubicBezTo>
                    <a:pt x="856" y="926"/>
                    <a:pt x="1086" y="734"/>
                    <a:pt x="1078" y="452"/>
                  </a:cubicBezTo>
                  <a:cubicBezTo>
                    <a:pt x="1074" y="200"/>
                    <a:pt x="866" y="0"/>
                    <a:pt x="615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34;p52">
              <a:extLst>
                <a:ext uri="{FF2B5EF4-FFF2-40B4-BE49-F238E27FC236}">
                  <a16:creationId xmlns:a16="http://schemas.microsoft.com/office/drawing/2014/main" id="{5477DF5A-0280-D271-4142-B8EEA036856B}"/>
                </a:ext>
              </a:extLst>
            </p:cNvPr>
            <p:cNvSpPr/>
            <p:nvPr/>
          </p:nvSpPr>
          <p:spPr>
            <a:xfrm>
              <a:off x="2604700" y="3942525"/>
              <a:ext cx="27175" cy="23175"/>
            </a:xfrm>
            <a:custGeom>
              <a:avLst/>
              <a:gdLst/>
              <a:ahLst/>
              <a:cxnLst/>
              <a:rect l="l" t="t" r="r" b="b"/>
              <a:pathLst>
                <a:path w="1087" h="927" extrusionOk="0">
                  <a:moveTo>
                    <a:pt x="615" y="1"/>
                  </a:moveTo>
                  <a:cubicBezTo>
                    <a:pt x="612" y="1"/>
                    <a:pt x="610" y="1"/>
                    <a:pt x="607" y="1"/>
                  </a:cubicBezTo>
                  <a:cubicBezTo>
                    <a:pt x="195" y="12"/>
                    <a:pt x="1" y="514"/>
                    <a:pt x="298" y="799"/>
                  </a:cubicBezTo>
                  <a:cubicBezTo>
                    <a:pt x="392" y="887"/>
                    <a:pt x="504" y="927"/>
                    <a:pt x="614" y="927"/>
                  </a:cubicBezTo>
                  <a:cubicBezTo>
                    <a:pt x="856" y="927"/>
                    <a:pt x="1086" y="735"/>
                    <a:pt x="1079" y="452"/>
                  </a:cubicBezTo>
                  <a:cubicBezTo>
                    <a:pt x="1074" y="201"/>
                    <a:pt x="866" y="1"/>
                    <a:pt x="615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35;p52">
              <a:extLst>
                <a:ext uri="{FF2B5EF4-FFF2-40B4-BE49-F238E27FC236}">
                  <a16:creationId xmlns:a16="http://schemas.microsoft.com/office/drawing/2014/main" id="{D7AB9D1B-8CAA-24C3-8848-9FFB4C9F7EC0}"/>
                </a:ext>
              </a:extLst>
            </p:cNvPr>
            <p:cNvSpPr/>
            <p:nvPr/>
          </p:nvSpPr>
          <p:spPr>
            <a:xfrm>
              <a:off x="2606550" y="3992175"/>
              <a:ext cx="27125" cy="23125"/>
            </a:xfrm>
            <a:custGeom>
              <a:avLst/>
              <a:gdLst/>
              <a:ahLst/>
              <a:cxnLst/>
              <a:rect l="l" t="t" r="r" b="b"/>
              <a:pathLst>
                <a:path w="1085" h="925" extrusionOk="0">
                  <a:moveTo>
                    <a:pt x="617" y="0"/>
                  </a:moveTo>
                  <a:cubicBezTo>
                    <a:pt x="614" y="0"/>
                    <a:pt x="610" y="0"/>
                    <a:pt x="606" y="0"/>
                  </a:cubicBezTo>
                  <a:cubicBezTo>
                    <a:pt x="194" y="10"/>
                    <a:pt x="0" y="512"/>
                    <a:pt x="297" y="797"/>
                  </a:cubicBezTo>
                  <a:cubicBezTo>
                    <a:pt x="391" y="885"/>
                    <a:pt x="503" y="925"/>
                    <a:pt x="613" y="925"/>
                  </a:cubicBezTo>
                  <a:cubicBezTo>
                    <a:pt x="854" y="925"/>
                    <a:pt x="1084" y="733"/>
                    <a:pt x="1078" y="450"/>
                  </a:cubicBezTo>
                  <a:cubicBezTo>
                    <a:pt x="1072" y="200"/>
                    <a:pt x="866" y="0"/>
                    <a:pt x="61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36;p52">
              <a:extLst>
                <a:ext uri="{FF2B5EF4-FFF2-40B4-BE49-F238E27FC236}">
                  <a16:creationId xmlns:a16="http://schemas.microsoft.com/office/drawing/2014/main" id="{320EBAA8-BE15-9EAE-09BD-66CAFFA48B72}"/>
                </a:ext>
              </a:extLst>
            </p:cNvPr>
            <p:cNvSpPr/>
            <p:nvPr/>
          </p:nvSpPr>
          <p:spPr>
            <a:xfrm>
              <a:off x="2618175" y="3949675"/>
              <a:ext cx="10175" cy="13000"/>
            </a:xfrm>
            <a:custGeom>
              <a:avLst/>
              <a:gdLst/>
              <a:ahLst/>
              <a:cxnLst/>
              <a:rect l="l" t="t" r="r" b="b"/>
              <a:pathLst>
                <a:path w="407" h="520" extrusionOk="0">
                  <a:moveTo>
                    <a:pt x="329" y="0"/>
                  </a:moveTo>
                  <a:cubicBezTo>
                    <a:pt x="311" y="0"/>
                    <a:pt x="294" y="13"/>
                    <a:pt x="295" y="36"/>
                  </a:cubicBezTo>
                  <a:lnTo>
                    <a:pt x="295" y="38"/>
                  </a:lnTo>
                  <a:cubicBezTo>
                    <a:pt x="301" y="127"/>
                    <a:pt x="279" y="214"/>
                    <a:pt x="230" y="290"/>
                  </a:cubicBezTo>
                  <a:cubicBezTo>
                    <a:pt x="180" y="364"/>
                    <a:pt x="109" y="419"/>
                    <a:pt x="25" y="449"/>
                  </a:cubicBezTo>
                  <a:lnTo>
                    <a:pt x="23" y="449"/>
                  </a:lnTo>
                  <a:cubicBezTo>
                    <a:pt x="10" y="454"/>
                    <a:pt x="1" y="468"/>
                    <a:pt x="1" y="483"/>
                  </a:cubicBezTo>
                  <a:cubicBezTo>
                    <a:pt x="1" y="503"/>
                    <a:pt x="17" y="519"/>
                    <a:pt x="37" y="519"/>
                  </a:cubicBezTo>
                  <a:cubicBezTo>
                    <a:pt x="153" y="519"/>
                    <a:pt x="266" y="453"/>
                    <a:pt x="328" y="352"/>
                  </a:cubicBezTo>
                  <a:cubicBezTo>
                    <a:pt x="390" y="252"/>
                    <a:pt x="406" y="125"/>
                    <a:pt x="358" y="20"/>
                  </a:cubicBezTo>
                  <a:cubicBezTo>
                    <a:pt x="353" y="7"/>
                    <a:pt x="341" y="0"/>
                    <a:pt x="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37;p52">
              <a:extLst>
                <a:ext uri="{FF2B5EF4-FFF2-40B4-BE49-F238E27FC236}">
                  <a16:creationId xmlns:a16="http://schemas.microsoft.com/office/drawing/2014/main" id="{06E9F444-6023-CC0D-A48B-9E2A1CD393C9}"/>
                </a:ext>
              </a:extLst>
            </p:cNvPr>
            <p:cNvSpPr/>
            <p:nvPr/>
          </p:nvSpPr>
          <p:spPr>
            <a:xfrm>
              <a:off x="2620375" y="3999950"/>
              <a:ext cx="10500" cy="13025"/>
            </a:xfrm>
            <a:custGeom>
              <a:avLst/>
              <a:gdLst/>
              <a:ahLst/>
              <a:cxnLst/>
              <a:rect l="l" t="t" r="r" b="b"/>
              <a:pathLst>
                <a:path w="420" h="521" extrusionOk="0">
                  <a:moveTo>
                    <a:pt x="343" y="1"/>
                  </a:moveTo>
                  <a:cubicBezTo>
                    <a:pt x="325" y="1"/>
                    <a:pt x="308" y="14"/>
                    <a:pt x="309" y="36"/>
                  </a:cubicBezTo>
                  <a:lnTo>
                    <a:pt x="309" y="37"/>
                  </a:lnTo>
                  <a:cubicBezTo>
                    <a:pt x="315" y="126"/>
                    <a:pt x="293" y="215"/>
                    <a:pt x="245" y="290"/>
                  </a:cubicBezTo>
                  <a:cubicBezTo>
                    <a:pt x="194" y="363"/>
                    <a:pt x="123" y="419"/>
                    <a:pt x="40" y="449"/>
                  </a:cubicBezTo>
                  <a:lnTo>
                    <a:pt x="38" y="449"/>
                  </a:lnTo>
                  <a:cubicBezTo>
                    <a:pt x="0" y="465"/>
                    <a:pt x="11" y="521"/>
                    <a:pt x="53" y="521"/>
                  </a:cubicBezTo>
                  <a:cubicBezTo>
                    <a:pt x="167" y="521"/>
                    <a:pt x="277" y="451"/>
                    <a:pt x="342" y="354"/>
                  </a:cubicBezTo>
                  <a:cubicBezTo>
                    <a:pt x="404" y="254"/>
                    <a:pt x="420" y="125"/>
                    <a:pt x="374" y="22"/>
                  </a:cubicBezTo>
                  <a:cubicBezTo>
                    <a:pt x="367" y="7"/>
                    <a:pt x="355" y="1"/>
                    <a:pt x="3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38;p52">
              <a:extLst>
                <a:ext uri="{FF2B5EF4-FFF2-40B4-BE49-F238E27FC236}">
                  <a16:creationId xmlns:a16="http://schemas.microsoft.com/office/drawing/2014/main" id="{AF64A555-70BE-7124-C68B-3AEC3226EC41}"/>
                </a:ext>
              </a:extLst>
            </p:cNvPr>
            <p:cNvSpPr/>
            <p:nvPr/>
          </p:nvSpPr>
          <p:spPr>
            <a:xfrm>
              <a:off x="2445925" y="4230425"/>
              <a:ext cx="90950" cy="38125"/>
            </a:xfrm>
            <a:custGeom>
              <a:avLst/>
              <a:gdLst/>
              <a:ahLst/>
              <a:cxnLst/>
              <a:rect l="l" t="t" r="r" b="b"/>
              <a:pathLst>
                <a:path w="3638" h="1525" extrusionOk="0">
                  <a:moveTo>
                    <a:pt x="2071" y="985"/>
                  </a:moveTo>
                  <a:cubicBezTo>
                    <a:pt x="2071" y="985"/>
                    <a:pt x="2071" y="985"/>
                    <a:pt x="2071" y="985"/>
                  </a:cubicBezTo>
                  <a:lnTo>
                    <a:pt x="2072" y="985"/>
                  </a:lnTo>
                  <a:lnTo>
                    <a:pt x="2072" y="985"/>
                  </a:lnTo>
                  <a:cubicBezTo>
                    <a:pt x="2072" y="985"/>
                    <a:pt x="2071" y="985"/>
                    <a:pt x="2071" y="985"/>
                  </a:cubicBezTo>
                  <a:close/>
                  <a:moveTo>
                    <a:pt x="194" y="1"/>
                  </a:moveTo>
                  <a:cubicBezTo>
                    <a:pt x="82" y="1"/>
                    <a:pt x="0" y="150"/>
                    <a:pt x="103" y="243"/>
                  </a:cubicBezTo>
                  <a:lnTo>
                    <a:pt x="140" y="276"/>
                  </a:lnTo>
                  <a:cubicBezTo>
                    <a:pt x="175" y="306"/>
                    <a:pt x="213" y="335"/>
                    <a:pt x="254" y="359"/>
                  </a:cubicBezTo>
                  <a:cubicBezTo>
                    <a:pt x="357" y="419"/>
                    <a:pt x="516" y="502"/>
                    <a:pt x="740" y="502"/>
                  </a:cubicBezTo>
                  <a:cubicBezTo>
                    <a:pt x="746" y="502"/>
                    <a:pt x="752" y="502"/>
                    <a:pt x="758" y="502"/>
                  </a:cubicBezTo>
                  <a:cubicBezTo>
                    <a:pt x="868" y="500"/>
                    <a:pt x="973" y="477"/>
                    <a:pt x="1052" y="473"/>
                  </a:cubicBezTo>
                  <a:cubicBezTo>
                    <a:pt x="1060" y="473"/>
                    <a:pt x="1067" y="473"/>
                    <a:pt x="1073" y="473"/>
                  </a:cubicBezTo>
                  <a:cubicBezTo>
                    <a:pt x="1139" y="473"/>
                    <a:pt x="1176" y="487"/>
                    <a:pt x="1218" y="518"/>
                  </a:cubicBezTo>
                  <a:cubicBezTo>
                    <a:pt x="1265" y="553"/>
                    <a:pt x="1316" y="624"/>
                    <a:pt x="1369" y="717"/>
                  </a:cubicBezTo>
                  <a:cubicBezTo>
                    <a:pt x="1421" y="807"/>
                    <a:pt x="1474" y="918"/>
                    <a:pt x="1545" y="1034"/>
                  </a:cubicBezTo>
                  <a:cubicBezTo>
                    <a:pt x="1583" y="1095"/>
                    <a:pt x="1626" y="1152"/>
                    <a:pt x="1672" y="1208"/>
                  </a:cubicBezTo>
                  <a:cubicBezTo>
                    <a:pt x="1701" y="1238"/>
                    <a:pt x="1733" y="1268"/>
                    <a:pt x="1765" y="1295"/>
                  </a:cubicBezTo>
                  <a:lnTo>
                    <a:pt x="1800" y="1322"/>
                  </a:lnTo>
                  <a:lnTo>
                    <a:pt x="1807" y="1328"/>
                  </a:lnTo>
                  <a:lnTo>
                    <a:pt x="1823" y="1341"/>
                  </a:lnTo>
                  <a:lnTo>
                    <a:pt x="1830" y="1346"/>
                  </a:lnTo>
                  <a:lnTo>
                    <a:pt x="1857" y="1362"/>
                  </a:lnTo>
                  <a:cubicBezTo>
                    <a:pt x="1998" y="1451"/>
                    <a:pt x="2156" y="1476"/>
                    <a:pt x="2288" y="1481"/>
                  </a:cubicBezTo>
                  <a:cubicBezTo>
                    <a:pt x="2296" y="1481"/>
                    <a:pt x="2305" y="1481"/>
                    <a:pt x="2313" y="1481"/>
                  </a:cubicBezTo>
                  <a:cubicBezTo>
                    <a:pt x="2424" y="1481"/>
                    <a:pt x="2534" y="1472"/>
                    <a:pt x="2642" y="1454"/>
                  </a:cubicBezTo>
                  <a:cubicBezTo>
                    <a:pt x="2745" y="1440"/>
                    <a:pt x="2842" y="1421"/>
                    <a:pt x="2915" y="1414"/>
                  </a:cubicBezTo>
                  <a:cubicBezTo>
                    <a:pt x="2953" y="1411"/>
                    <a:pt x="2989" y="1409"/>
                    <a:pt x="3023" y="1409"/>
                  </a:cubicBezTo>
                  <a:cubicBezTo>
                    <a:pt x="3129" y="1409"/>
                    <a:pt x="3215" y="1425"/>
                    <a:pt x="3273" y="1446"/>
                  </a:cubicBezTo>
                  <a:cubicBezTo>
                    <a:pt x="3311" y="1459"/>
                    <a:pt x="3340" y="1473"/>
                    <a:pt x="3353" y="1480"/>
                  </a:cubicBezTo>
                  <a:lnTo>
                    <a:pt x="3387" y="1503"/>
                  </a:lnTo>
                  <a:lnTo>
                    <a:pt x="3391" y="1502"/>
                  </a:lnTo>
                  <a:cubicBezTo>
                    <a:pt x="3414" y="1518"/>
                    <a:pt x="3439" y="1525"/>
                    <a:pt x="3462" y="1525"/>
                  </a:cubicBezTo>
                  <a:cubicBezTo>
                    <a:pt x="3560" y="1525"/>
                    <a:pt x="3638" y="1400"/>
                    <a:pt x="3554" y="1311"/>
                  </a:cubicBezTo>
                  <a:lnTo>
                    <a:pt x="3524" y="1278"/>
                  </a:lnTo>
                  <a:cubicBezTo>
                    <a:pt x="3484" y="1243"/>
                    <a:pt x="3443" y="1211"/>
                    <a:pt x="3397" y="1185"/>
                  </a:cubicBezTo>
                  <a:cubicBezTo>
                    <a:pt x="3246" y="1104"/>
                    <a:pt x="3079" y="1061"/>
                    <a:pt x="2909" y="1057"/>
                  </a:cubicBezTo>
                  <a:cubicBezTo>
                    <a:pt x="2889" y="1056"/>
                    <a:pt x="2870" y="1056"/>
                    <a:pt x="2851" y="1056"/>
                  </a:cubicBezTo>
                  <a:cubicBezTo>
                    <a:pt x="2767" y="1056"/>
                    <a:pt x="2687" y="1061"/>
                    <a:pt x="2604" y="1066"/>
                  </a:cubicBezTo>
                  <a:cubicBezTo>
                    <a:pt x="2555" y="1069"/>
                    <a:pt x="2507" y="1071"/>
                    <a:pt x="2458" y="1071"/>
                  </a:cubicBezTo>
                  <a:cubicBezTo>
                    <a:pt x="2410" y="1071"/>
                    <a:pt x="2361" y="1069"/>
                    <a:pt x="2313" y="1066"/>
                  </a:cubicBezTo>
                  <a:cubicBezTo>
                    <a:pt x="2221" y="1057"/>
                    <a:pt x="2144" y="1034"/>
                    <a:pt x="2086" y="995"/>
                  </a:cubicBezTo>
                  <a:lnTo>
                    <a:pt x="2075" y="987"/>
                  </a:lnTo>
                  <a:lnTo>
                    <a:pt x="2072" y="985"/>
                  </a:lnTo>
                  <a:lnTo>
                    <a:pt x="2072" y="985"/>
                  </a:lnTo>
                  <a:cubicBezTo>
                    <a:pt x="2075" y="987"/>
                    <a:pt x="2086" y="995"/>
                    <a:pt x="2085" y="995"/>
                  </a:cubicBezTo>
                  <a:cubicBezTo>
                    <a:pt x="2085" y="995"/>
                    <a:pt x="2085" y="995"/>
                    <a:pt x="2082" y="993"/>
                  </a:cubicBezTo>
                  <a:lnTo>
                    <a:pt x="2081" y="993"/>
                  </a:lnTo>
                  <a:lnTo>
                    <a:pt x="2079" y="992"/>
                  </a:lnTo>
                  <a:lnTo>
                    <a:pt x="2070" y="985"/>
                  </a:lnTo>
                  <a:lnTo>
                    <a:pt x="2036" y="957"/>
                  </a:lnTo>
                  <a:cubicBezTo>
                    <a:pt x="2014" y="937"/>
                    <a:pt x="2014" y="931"/>
                    <a:pt x="2001" y="918"/>
                  </a:cubicBezTo>
                  <a:cubicBezTo>
                    <a:pt x="1971" y="882"/>
                    <a:pt x="1944" y="842"/>
                    <a:pt x="1920" y="802"/>
                  </a:cubicBezTo>
                  <a:cubicBezTo>
                    <a:pt x="1866" y="713"/>
                    <a:pt x="1812" y="607"/>
                    <a:pt x="1749" y="496"/>
                  </a:cubicBezTo>
                  <a:cubicBezTo>
                    <a:pt x="1685" y="386"/>
                    <a:pt x="1599" y="260"/>
                    <a:pt x="1459" y="167"/>
                  </a:cubicBezTo>
                  <a:cubicBezTo>
                    <a:pt x="1391" y="120"/>
                    <a:pt x="1313" y="89"/>
                    <a:pt x="1230" y="73"/>
                  </a:cubicBezTo>
                  <a:cubicBezTo>
                    <a:pt x="1213" y="70"/>
                    <a:pt x="1194" y="66"/>
                    <a:pt x="1175" y="66"/>
                  </a:cubicBezTo>
                  <a:cubicBezTo>
                    <a:pt x="1154" y="63"/>
                    <a:pt x="1134" y="63"/>
                    <a:pt x="1113" y="63"/>
                  </a:cubicBezTo>
                  <a:cubicBezTo>
                    <a:pt x="1078" y="63"/>
                    <a:pt x="1044" y="66"/>
                    <a:pt x="1010" y="71"/>
                  </a:cubicBezTo>
                  <a:cubicBezTo>
                    <a:pt x="884" y="90"/>
                    <a:pt x="800" y="119"/>
                    <a:pt x="730" y="128"/>
                  </a:cubicBezTo>
                  <a:cubicBezTo>
                    <a:pt x="702" y="132"/>
                    <a:pt x="674" y="134"/>
                    <a:pt x="646" y="134"/>
                  </a:cubicBezTo>
                  <a:cubicBezTo>
                    <a:pt x="612" y="134"/>
                    <a:pt x="579" y="131"/>
                    <a:pt x="545" y="127"/>
                  </a:cubicBezTo>
                  <a:cubicBezTo>
                    <a:pt x="495" y="117"/>
                    <a:pt x="445" y="105"/>
                    <a:pt x="398" y="85"/>
                  </a:cubicBezTo>
                  <a:cubicBezTo>
                    <a:pt x="355" y="68"/>
                    <a:pt x="312" y="49"/>
                    <a:pt x="272" y="25"/>
                  </a:cubicBezTo>
                  <a:lnTo>
                    <a:pt x="269" y="23"/>
                  </a:lnTo>
                  <a:cubicBezTo>
                    <a:pt x="244" y="8"/>
                    <a:pt x="218" y="1"/>
                    <a:pt x="194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39;p52">
              <a:extLst>
                <a:ext uri="{FF2B5EF4-FFF2-40B4-BE49-F238E27FC236}">
                  <a16:creationId xmlns:a16="http://schemas.microsoft.com/office/drawing/2014/main" id="{F11C5F55-DDBB-9988-33C4-A45FBBDC4FF7}"/>
                </a:ext>
              </a:extLst>
            </p:cNvPr>
            <p:cNvSpPr/>
            <p:nvPr/>
          </p:nvSpPr>
          <p:spPr>
            <a:xfrm>
              <a:off x="2454350" y="4208000"/>
              <a:ext cx="94525" cy="41875"/>
            </a:xfrm>
            <a:custGeom>
              <a:avLst/>
              <a:gdLst/>
              <a:ahLst/>
              <a:cxnLst/>
              <a:rect l="l" t="t" r="r" b="b"/>
              <a:pathLst>
                <a:path w="3781" h="1675" extrusionOk="0">
                  <a:moveTo>
                    <a:pt x="188" y="1"/>
                  </a:moveTo>
                  <a:cubicBezTo>
                    <a:pt x="89" y="1"/>
                    <a:pt x="0" y="116"/>
                    <a:pt x="73" y="219"/>
                  </a:cubicBezTo>
                  <a:lnTo>
                    <a:pt x="105" y="262"/>
                  </a:lnTo>
                  <a:cubicBezTo>
                    <a:pt x="134" y="302"/>
                    <a:pt x="167" y="339"/>
                    <a:pt x="202" y="374"/>
                  </a:cubicBezTo>
                  <a:cubicBezTo>
                    <a:pt x="334" y="504"/>
                    <a:pt x="498" y="595"/>
                    <a:pt x="677" y="636"/>
                  </a:cubicBezTo>
                  <a:cubicBezTo>
                    <a:pt x="739" y="650"/>
                    <a:pt x="803" y="658"/>
                    <a:pt x="868" y="658"/>
                  </a:cubicBezTo>
                  <a:cubicBezTo>
                    <a:pt x="876" y="659"/>
                    <a:pt x="884" y="659"/>
                    <a:pt x="892" y="659"/>
                  </a:cubicBezTo>
                  <a:cubicBezTo>
                    <a:pt x="915" y="659"/>
                    <a:pt x="937" y="657"/>
                    <a:pt x="960" y="655"/>
                  </a:cubicBezTo>
                  <a:lnTo>
                    <a:pt x="1049" y="644"/>
                  </a:lnTo>
                  <a:cubicBezTo>
                    <a:pt x="1122" y="634"/>
                    <a:pt x="1183" y="626"/>
                    <a:pt x="1231" y="626"/>
                  </a:cubicBezTo>
                  <a:cubicBezTo>
                    <a:pt x="1259" y="626"/>
                    <a:pt x="1283" y="629"/>
                    <a:pt x="1300" y="636"/>
                  </a:cubicBezTo>
                  <a:cubicBezTo>
                    <a:pt x="1353" y="652"/>
                    <a:pt x="1399" y="690"/>
                    <a:pt x="1458" y="773"/>
                  </a:cubicBezTo>
                  <a:cubicBezTo>
                    <a:pt x="1513" y="854"/>
                    <a:pt x="1566" y="963"/>
                    <a:pt x="1631" y="1079"/>
                  </a:cubicBezTo>
                  <a:cubicBezTo>
                    <a:pt x="1703" y="1199"/>
                    <a:pt x="1769" y="1321"/>
                    <a:pt x="1912" y="1443"/>
                  </a:cubicBezTo>
                  <a:lnTo>
                    <a:pt x="1949" y="1472"/>
                  </a:lnTo>
                  <a:lnTo>
                    <a:pt x="1958" y="1478"/>
                  </a:lnTo>
                  <a:lnTo>
                    <a:pt x="1971" y="1488"/>
                  </a:lnTo>
                  <a:lnTo>
                    <a:pt x="1973" y="1488"/>
                  </a:lnTo>
                  <a:lnTo>
                    <a:pt x="1976" y="1491"/>
                  </a:lnTo>
                  <a:lnTo>
                    <a:pt x="1982" y="1494"/>
                  </a:lnTo>
                  <a:lnTo>
                    <a:pt x="2011" y="1512"/>
                  </a:lnTo>
                  <a:cubicBezTo>
                    <a:pt x="2046" y="1532"/>
                    <a:pt x="2086" y="1552"/>
                    <a:pt x="2124" y="1566"/>
                  </a:cubicBezTo>
                  <a:cubicBezTo>
                    <a:pt x="2197" y="1594"/>
                    <a:pt x="2275" y="1612"/>
                    <a:pt x="2353" y="1618"/>
                  </a:cubicBezTo>
                  <a:cubicBezTo>
                    <a:pt x="2395" y="1623"/>
                    <a:pt x="2437" y="1625"/>
                    <a:pt x="2477" y="1625"/>
                  </a:cubicBezTo>
                  <a:cubicBezTo>
                    <a:pt x="2571" y="1625"/>
                    <a:pt x="2658" y="1614"/>
                    <a:pt x="2737" y="1604"/>
                  </a:cubicBezTo>
                  <a:lnTo>
                    <a:pt x="3031" y="1559"/>
                  </a:lnTo>
                  <a:cubicBezTo>
                    <a:pt x="3076" y="1555"/>
                    <a:pt x="3119" y="1552"/>
                    <a:pt x="3159" y="1552"/>
                  </a:cubicBezTo>
                  <a:cubicBezTo>
                    <a:pt x="3266" y="1552"/>
                    <a:pt x="3354" y="1567"/>
                    <a:pt x="3413" y="1588"/>
                  </a:cubicBezTo>
                  <a:cubicBezTo>
                    <a:pt x="3442" y="1599"/>
                    <a:pt x="3470" y="1610"/>
                    <a:pt x="3497" y="1623"/>
                  </a:cubicBezTo>
                  <a:cubicBezTo>
                    <a:pt x="3519" y="1637"/>
                    <a:pt x="3534" y="1648"/>
                    <a:pt x="3534" y="1648"/>
                  </a:cubicBezTo>
                  <a:lnTo>
                    <a:pt x="3532" y="1647"/>
                  </a:lnTo>
                  <a:lnTo>
                    <a:pt x="3532" y="1647"/>
                  </a:lnTo>
                  <a:cubicBezTo>
                    <a:pt x="3557" y="1666"/>
                    <a:pt x="3584" y="1675"/>
                    <a:pt x="3609" y="1675"/>
                  </a:cubicBezTo>
                  <a:cubicBezTo>
                    <a:pt x="3704" y="1675"/>
                    <a:pt x="3781" y="1559"/>
                    <a:pt x="3707" y="1467"/>
                  </a:cubicBezTo>
                  <a:lnTo>
                    <a:pt x="3699" y="1458"/>
                  </a:lnTo>
                  <a:cubicBezTo>
                    <a:pt x="3697" y="1458"/>
                    <a:pt x="3691" y="1448"/>
                    <a:pt x="3666" y="1423"/>
                  </a:cubicBezTo>
                  <a:cubicBezTo>
                    <a:pt x="3624" y="1386"/>
                    <a:pt x="3580" y="1354"/>
                    <a:pt x="3532" y="1327"/>
                  </a:cubicBezTo>
                  <a:cubicBezTo>
                    <a:pt x="3374" y="1248"/>
                    <a:pt x="3201" y="1205"/>
                    <a:pt x="3025" y="1205"/>
                  </a:cubicBezTo>
                  <a:cubicBezTo>
                    <a:pt x="3022" y="1205"/>
                    <a:pt x="3019" y="1205"/>
                    <a:pt x="3016" y="1205"/>
                  </a:cubicBezTo>
                  <a:cubicBezTo>
                    <a:pt x="2906" y="1205"/>
                    <a:pt x="2807" y="1213"/>
                    <a:pt x="2701" y="1218"/>
                  </a:cubicBezTo>
                  <a:cubicBezTo>
                    <a:pt x="2668" y="1220"/>
                    <a:pt x="2635" y="1221"/>
                    <a:pt x="2602" y="1221"/>
                  </a:cubicBezTo>
                  <a:cubicBezTo>
                    <a:pt x="2536" y="1221"/>
                    <a:pt x="2470" y="1217"/>
                    <a:pt x="2405" y="1208"/>
                  </a:cubicBezTo>
                  <a:cubicBezTo>
                    <a:pt x="2362" y="1202"/>
                    <a:pt x="2321" y="1191"/>
                    <a:pt x="2283" y="1173"/>
                  </a:cubicBezTo>
                  <a:cubicBezTo>
                    <a:pt x="2265" y="1165"/>
                    <a:pt x="2249" y="1156"/>
                    <a:pt x="2233" y="1145"/>
                  </a:cubicBezTo>
                  <a:lnTo>
                    <a:pt x="2223" y="1138"/>
                  </a:lnTo>
                  <a:lnTo>
                    <a:pt x="2219" y="1135"/>
                  </a:lnTo>
                  <a:lnTo>
                    <a:pt x="2218" y="1133"/>
                  </a:lnTo>
                  <a:cubicBezTo>
                    <a:pt x="2217" y="1133"/>
                    <a:pt x="2217" y="1133"/>
                    <a:pt x="2217" y="1133"/>
                  </a:cubicBezTo>
                  <a:lnTo>
                    <a:pt x="2217" y="1133"/>
                  </a:lnTo>
                  <a:lnTo>
                    <a:pt x="2183" y="1105"/>
                  </a:lnTo>
                  <a:cubicBezTo>
                    <a:pt x="2170" y="1092"/>
                    <a:pt x="2157" y="1079"/>
                    <a:pt x="2144" y="1065"/>
                  </a:cubicBezTo>
                  <a:cubicBezTo>
                    <a:pt x="2130" y="1046"/>
                    <a:pt x="2116" y="1030"/>
                    <a:pt x="2102" y="1008"/>
                  </a:cubicBezTo>
                  <a:cubicBezTo>
                    <a:pt x="2070" y="962"/>
                    <a:pt x="2043" y="914"/>
                    <a:pt x="2017" y="866"/>
                  </a:cubicBezTo>
                  <a:cubicBezTo>
                    <a:pt x="1960" y="762"/>
                    <a:pt x="1903" y="644"/>
                    <a:pt x="1815" y="520"/>
                  </a:cubicBezTo>
                  <a:cubicBezTo>
                    <a:pt x="1769" y="453"/>
                    <a:pt x="1712" y="393"/>
                    <a:pt x="1648" y="340"/>
                  </a:cubicBezTo>
                  <a:cubicBezTo>
                    <a:pt x="1577" y="285"/>
                    <a:pt x="1494" y="245"/>
                    <a:pt x="1405" y="224"/>
                  </a:cubicBezTo>
                  <a:cubicBezTo>
                    <a:pt x="1350" y="210"/>
                    <a:pt x="1298" y="205"/>
                    <a:pt x="1250" y="205"/>
                  </a:cubicBezTo>
                  <a:cubicBezTo>
                    <a:pt x="1138" y="205"/>
                    <a:pt x="1047" y="233"/>
                    <a:pt x="979" y="247"/>
                  </a:cubicBezTo>
                  <a:lnTo>
                    <a:pt x="911" y="261"/>
                  </a:lnTo>
                  <a:cubicBezTo>
                    <a:pt x="908" y="262"/>
                    <a:pt x="862" y="267"/>
                    <a:pt x="847" y="267"/>
                  </a:cubicBezTo>
                  <a:cubicBezTo>
                    <a:pt x="830" y="269"/>
                    <a:pt x="813" y="270"/>
                    <a:pt x="796" y="270"/>
                  </a:cubicBezTo>
                  <a:cubicBezTo>
                    <a:pt x="779" y="270"/>
                    <a:pt x="762" y="269"/>
                    <a:pt x="744" y="267"/>
                  </a:cubicBezTo>
                  <a:cubicBezTo>
                    <a:pt x="622" y="253"/>
                    <a:pt x="504" y="208"/>
                    <a:pt x="402" y="138"/>
                  </a:cubicBezTo>
                  <a:cubicBezTo>
                    <a:pt x="361" y="110"/>
                    <a:pt x="323" y="80"/>
                    <a:pt x="288" y="46"/>
                  </a:cubicBezTo>
                  <a:lnTo>
                    <a:pt x="285" y="43"/>
                  </a:lnTo>
                  <a:cubicBezTo>
                    <a:pt x="255" y="13"/>
                    <a:pt x="221" y="1"/>
                    <a:pt x="188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40;p52">
              <a:extLst>
                <a:ext uri="{FF2B5EF4-FFF2-40B4-BE49-F238E27FC236}">
                  <a16:creationId xmlns:a16="http://schemas.microsoft.com/office/drawing/2014/main" id="{9F2DEB4F-B14F-F22B-186E-C816DE5A3C6E}"/>
                </a:ext>
              </a:extLst>
            </p:cNvPr>
            <p:cNvSpPr/>
            <p:nvPr/>
          </p:nvSpPr>
          <p:spPr>
            <a:xfrm>
              <a:off x="2448050" y="4227400"/>
              <a:ext cx="90825" cy="38125"/>
            </a:xfrm>
            <a:custGeom>
              <a:avLst/>
              <a:gdLst/>
              <a:ahLst/>
              <a:cxnLst/>
              <a:rect l="l" t="t" r="r" b="b"/>
              <a:pathLst>
                <a:path w="3633" h="1525" extrusionOk="0">
                  <a:moveTo>
                    <a:pt x="2066" y="984"/>
                  </a:moveTo>
                  <a:lnTo>
                    <a:pt x="2066" y="984"/>
                  </a:lnTo>
                  <a:cubicBezTo>
                    <a:pt x="2066" y="984"/>
                    <a:pt x="2066" y="984"/>
                    <a:pt x="2066" y="984"/>
                  </a:cubicBezTo>
                  <a:lnTo>
                    <a:pt x="2066" y="984"/>
                  </a:lnTo>
                  <a:lnTo>
                    <a:pt x="2066" y="984"/>
                  </a:lnTo>
                  <a:cubicBezTo>
                    <a:pt x="2066" y="984"/>
                    <a:pt x="2066" y="984"/>
                    <a:pt x="2066" y="984"/>
                  </a:cubicBezTo>
                  <a:close/>
                  <a:moveTo>
                    <a:pt x="2071" y="987"/>
                  </a:moveTo>
                  <a:lnTo>
                    <a:pt x="2071" y="987"/>
                  </a:lnTo>
                  <a:cubicBezTo>
                    <a:pt x="2075" y="990"/>
                    <a:pt x="2080" y="994"/>
                    <a:pt x="2080" y="994"/>
                  </a:cubicBezTo>
                  <a:cubicBezTo>
                    <a:pt x="2080" y="994"/>
                    <a:pt x="2079" y="993"/>
                    <a:pt x="2077" y="992"/>
                  </a:cubicBezTo>
                  <a:lnTo>
                    <a:pt x="2075" y="992"/>
                  </a:lnTo>
                  <a:lnTo>
                    <a:pt x="2074" y="990"/>
                  </a:lnTo>
                  <a:lnTo>
                    <a:pt x="2071" y="987"/>
                  </a:lnTo>
                  <a:close/>
                  <a:moveTo>
                    <a:pt x="192" y="1"/>
                  </a:moveTo>
                  <a:cubicBezTo>
                    <a:pt x="81" y="1"/>
                    <a:pt x="0" y="145"/>
                    <a:pt x="98" y="240"/>
                  </a:cubicBezTo>
                  <a:lnTo>
                    <a:pt x="135" y="272"/>
                  </a:lnTo>
                  <a:cubicBezTo>
                    <a:pt x="171" y="303"/>
                    <a:pt x="209" y="332"/>
                    <a:pt x="249" y="356"/>
                  </a:cubicBezTo>
                  <a:cubicBezTo>
                    <a:pt x="351" y="416"/>
                    <a:pt x="510" y="499"/>
                    <a:pt x="734" y="499"/>
                  </a:cubicBezTo>
                  <a:cubicBezTo>
                    <a:pt x="740" y="499"/>
                    <a:pt x="747" y="499"/>
                    <a:pt x="753" y="499"/>
                  </a:cubicBezTo>
                  <a:cubicBezTo>
                    <a:pt x="864" y="497"/>
                    <a:pt x="967" y="474"/>
                    <a:pt x="1047" y="470"/>
                  </a:cubicBezTo>
                  <a:cubicBezTo>
                    <a:pt x="1057" y="470"/>
                    <a:pt x="1066" y="469"/>
                    <a:pt x="1075" y="469"/>
                  </a:cubicBezTo>
                  <a:cubicBezTo>
                    <a:pt x="1136" y="469"/>
                    <a:pt x="1172" y="484"/>
                    <a:pt x="1214" y="515"/>
                  </a:cubicBezTo>
                  <a:cubicBezTo>
                    <a:pt x="1260" y="550"/>
                    <a:pt x="1311" y="621"/>
                    <a:pt x="1363" y="712"/>
                  </a:cubicBezTo>
                  <a:cubicBezTo>
                    <a:pt x="1417" y="804"/>
                    <a:pt x="1468" y="915"/>
                    <a:pt x="1540" y="1030"/>
                  </a:cubicBezTo>
                  <a:cubicBezTo>
                    <a:pt x="1578" y="1092"/>
                    <a:pt x="1621" y="1149"/>
                    <a:pt x="1667" y="1205"/>
                  </a:cubicBezTo>
                  <a:cubicBezTo>
                    <a:pt x="1697" y="1235"/>
                    <a:pt x="1727" y="1264"/>
                    <a:pt x="1759" y="1292"/>
                  </a:cubicBezTo>
                  <a:lnTo>
                    <a:pt x="1794" y="1319"/>
                  </a:lnTo>
                  <a:lnTo>
                    <a:pt x="1802" y="1326"/>
                  </a:lnTo>
                  <a:lnTo>
                    <a:pt x="1818" y="1338"/>
                  </a:lnTo>
                  <a:lnTo>
                    <a:pt x="1826" y="1341"/>
                  </a:lnTo>
                  <a:lnTo>
                    <a:pt x="1851" y="1359"/>
                  </a:lnTo>
                  <a:cubicBezTo>
                    <a:pt x="1993" y="1448"/>
                    <a:pt x="2152" y="1473"/>
                    <a:pt x="2282" y="1478"/>
                  </a:cubicBezTo>
                  <a:cubicBezTo>
                    <a:pt x="2291" y="1478"/>
                    <a:pt x="2299" y="1478"/>
                    <a:pt x="2308" y="1478"/>
                  </a:cubicBezTo>
                  <a:cubicBezTo>
                    <a:pt x="2418" y="1478"/>
                    <a:pt x="2529" y="1469"/>
                    <a:pt x="2638" y="1449"/>
                  </a:cubicBezTo>
                  <a:cubicBezTo>
                    <a:pt x="2741" y="1437"/>
                    <a:pt x="2837" y="1418"/>
                    <a:pt x="2910" y="1410"/>
                  </a:cubicBezTo>
                  <a:cubicBezTo>
                    <a:pt x="2945" y="1407"/>
                    <a:pt x="2978" y="1406"/>
                    <a:pt x="3010" y="1406"/>
                  </a:cubicBezTo>
                  <a:cubicBezTo>
                    <a:pt x="3120" y="1406"/>
                    <a:pt x="3210" y="1421"/>
                    <a:pt x="3268" y="1443"/>
                  </a:cubicBezTo>
                  <a:cubicBezTo>
                    <a:pt x="3306" y="1456"/>
                    <a:pt x="3334" y="1470"/>
                    <a:pt x="3347" y="1477"/>
                  </a:cubicBezTo>
                  <a:lnTo>
                    <a:pt x="3382" y="1500"/>
                  </a:lnTo>
                  <a:lnTo>
                    <a:pt x="3385" y="1500"/>
                  </a:lnTo>
                  <a:cubicBezTo>
                    <a:pt x="3409" y="1517"/>
                    <a:pt x="3434" y="1524"/>
                    <a:pt x="3458" y="1524"/>
                  </a:cubicBezTo>
                  <a:cubicBezTo>
                    <a:pt x="3556" y="1524"/>
                    <a:pt x="3632" y="1398"/>
                    <a:pt x="3549" y="1308"/>
                  </a:cubicBezTo>
                  <a:lnTo>
                    <a:pt x="3519" y="1276"/>
                  </a:lnTo>
                  <a:cubicBezTo>
                    <a:pt x="3481" y="1240"/>
                    <a:pt x="3438" y="1208"/>
                    <a:pt x="3391" y="1182"/>
                  </a:cubicBezTo>
                  <a:cubicBezTo>
                    <a:pt x="3240" y="1103"/>
                    <a:pt x="3075" y="1058"/>
                    <a:pt x="2905" y="1054"/>
                  </a:cubicBezTo>
                  <a:cubicBezTo>
                    <a:pt x="2888" y="1053"/>
                    <a:pt x="2871" y="1053"/>
                    <a:pt x="2854" y="1053"/>
                  </a:cubicBezTo>
                  <a:cubicBezTo>
                    <a:pt x="2766" y="1053"/>
                    <a:pt x="2684" y="1059"/>
                    <a:pt x="2598" y="1063"/>
                  </a:cubicBezTo>
                  <a:cubicBezTo>
                    <a:pt x="2550" y="1067"/>
                    <a:pt x="2501" y="1069"/>
                    <a:pt x="2453" y="1069"/>
                  </a:cubicBezTo>
                  <a:cubicBezTo>
                    <a:pt x="2404" y="1069"/>
                    <a:pt x="2356" y="1067"/>
                    <a:pt x="2307" y="1063"/>
                  </a:cubicBezTo>
                  <a:cubicBezTo>
                    <a:pt x="2217" y="1055"/>
                    <a:pt x="2139" y="1031"/>
                    <a:pt x="2080" y="992"/>
                  </a:cubicBezTo>
                  <a:lnTo>
                    <a:pt x="2069" y="985"/>
                  </a:lnTo>
                  <a:lnTo>
                    <a:pt x="2069" y="985"/>
                  </a:lnTo>
                  <a:lnTo>
                    <a:pt x="2066" y="982"/>
                  </a:lnTo>
                  <a:lnTo>
                    <a:pt x="2031" y="954"/>
                  </a:lnTo>
                  <a:cubicBezTo>
                    <a:pt x="2009" y="934"/>
                    <a:pt x="2009" y="928"/>
                    <a:pt x="1996" y="917"/>
                  </a:cubicBezTo>
                  <a:cubicBezTo>
                    <a:pt x="1966" y="880"/>
                    <a:pt x="1939" y="841"/>
                    <a:pt x="1915" y="799"/>
                  </a:cubicBezTo>
                  <a:cubicBezTo>
                    <a:pt x="1861" y="710"/>
                    <a:pt x="1807" y="604"/>
                    <a:pt x="1743" y="494"/>
                  </a:cubicBezTo>
                  <a:cubicBezTo>
                    <a:pt x="1680" y="383"/>
                    <a:pt x="1594" y="259"/>
                    <a:pt x="1454" y="165"/>
                  </a:cubicBezTo>
                  <a:cubicBezTo>
                    <a:pt x="1385" y="119"/>
                    <a:pt x="1308" y="87"/>
                    <a:pt x="1225" y="71"/>
                  </a:cubicBezTo>
                  <a:cubicBezTo>
                    <a:pt x="1207" y="67"/>
                    <a:pt x="1188" y="65"/>
                    <a:pt x="1169" y="63"/>
                  </a:cubicBezTo>
                  <a:cubicBezTo>
                    <a:pt x="1149" y="62"/>
                    <a:pt x="1128" y="60"/>
                    <a:pt x="1107" y="60"/>
                  </a:cubicBezTo>
                  <a:cubicBezTo>
                    <a:pt x="1074" y="62"/>
                    <a:pt x="1039" y="65"/>
                    <a:pt x="1006" y="68"/>
                  </a:cubicBezTo>
                  <a:cubicBezTo>
                    <a:pt x="878" y="87"/>
                    <a:pt x="794" y="116"/>
                    <a:pt x="724" y="125"/>
                  </a:cubicBezTo>
                  <a:cubicBezTo>
                    <a:pt x="695" y="129"/>
                    <a:pt x="666" y="131"/>
                    <a:pt x="636" y="131"/>
                  </a:cubicBezTo>
                  <a:cubicBezTo>
                    <a:pt x="604" y="131"/>
                    <a:pt x="571" y="129"/>
                    <a:pt x="540" y="124"/>
                  </a:cubicBezTo>
                  <a:cubicBezTo>
                    <a:pt x="489" y="116"/>
                    <a:pt x="440" y="102"/>
                    <a:pt x="392" y="82"/>
                  </a:cubicBezTo>
                  <a:cubicBezTo>
                    <a:pt x="349" y="67"/>
                    <a:pt x="306" y="46"/>
                    <a:pt x="266" y="24"/>
                  </a:cubicBezTo>
                  <a:lnTo>
                    <a:pt x="263" y="20"/>
                  </a:lnTo>
                  <a:cubicBezTo>
                    <a:pt x="239" y="7"/>
                    <a:pt x="215" y="1"/>
                    <a:pt x="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41;p52">
              <a:extLst>
                <a:ext uri="{FF2B5EF4-FFF2-40B4-BE49-F238E27FC236}">
                  <a16:creationId xmlns:a16="http://schemas.microsoft.com/office/drawing/2014/main" id="{E3280407-3433-55E3-F8CA-A9AF48A6A945}"/>
                </a:ext>
              </a:extLst>
            </p:cNvPr>
            <p:cNvSpPr/>
            <p:nvPr/>
          </p:nvSpPr>
          <p:spPr>
            <a:xfrm>
              <a:off x="2456325" y="4204875"/>
              <a:ext cx="94550" cy="41850"/>
            </a:xfrm>
            <a:custGeom>
              <a:avLst/>
              <a:gdLst/>
              <a:ahLst/>
              <a:cxnLst/>
              <a:rect l="l" t="t" r="r" b="b"/>
              <a:pathLst>
                <a:path w="3782" h="1674" extrusionOk="0">
                  <a:moveTo>
                    <a:pt x="189" y="0"/>
                  </a:moveTo>
                  <a:cubicBezTo>
                    <a:pt x="90" y="0"/>
                    <a:pt x="1" y="115"/>
                    <a:pt x="74" y="219"/>
                  </a:cubicBezTo>
                  <a:lnTo>
                    <a:pt x="104" y="262"/>
                  </a:lnTo>
                  <a:cubicBezTo>
                    <a:pt x="134" y="302"/>
                    <a:pt x="168" y="340"/>
                    <a:pt x="202" y="375"/>
                  </a:cubicBezTo>
                  <a:cubicBezTo>
                    <a:pt x="334" y="503"/>
                    <a:pt x="498" y="596"/>
                    <a:pt x="678" y="637"/>
                  </a:cubicBezTo>
                  <a:cubicBezTo>
                    <a:pt x="740" y="651"/>
                    <a:pt x="805" y="659"/>
                    <a:pt x="869" y="659"/>
                  </a:cubicBezTo>
                  <a:cubicBezTo>
                    <a:pt x="877" y="660"/>
                    <a:pt x="885" y="660"/>
                    <a:pt x="893" y="660"/>
                  </a:cubicBezTo>
                  <a:cubicBezTo>
                    <a:pt x="915" y="660"/>
                    <a:pt x="937" y="658"/>
                    <a:pt x="961" y="656"/>
                  </a:cubicBezTo>
                  <a:lnTo>
                    <a:pt x="1050" y="645"/>
                  </a:lnTo>
                  <a:cubicBezTo>
                    <a:pt x="1122" y="635"/>
                    <a:pt x="1184" y="627"/>
                    <a:pt x="1231" y="627"/>
                  </a:cubicBezTo>
                  <a:cubicBezTo>
                    <a:pt x="1260" y="627"/>
                    <a:pt x="1283" y="630"/>
                    <a:pt x="1301" y="637"/>
                  </a:cubicBezTo>
                  <a:cubicBezTo>
                    <a:pt x="1353" y="653"/>
                    <a:pt x="1399" y="691"/>
                    <a:pt x="1458" y="774"/>
                  </a:cubicBezTo>
                  <a:cubicBezTo>
                    <a:pt x="1514" y="855"/>
                    <a:pt x="1566" y="964"/>
                    <a:pt x="1631" y="1080"/>
                  </a:cubicBezTo>
                  <a:cubicBezTo>
                    <a:pt x="1703" y="1200"/>
                    <a:pt x="1770" y="1322"/>
                    <a:pt x="1913" y="1444"/>
                  </a:cubicBezTo>
                  <a:lnTo>
                    <a:pt x="1949" y="1473"/>
                  </a:lnTo>
                  <a:lnTo>
                    <a:pt x="1959" y="1479"/>
                  </a:lnTo>
                  <a:lnTo>
                    <a:pt x="1972" y="1489"/>
                  </a:lnTo>
                  <a:lnTo>
                    <a:pt x="1973" y="1489"/>
                  </a:lnTo>
                  <a:lnTo>
                    <a:pt x="1976" y="1492"/>
                  </a:lnTo>
                  <a:lnTo>
                    <a:pt x="1983" y="1495"/>
                  </a:lnTo>
                  <a:lnTo>
                    <a:pt x="2011" y="1513"/>
                  </a:lnTo>
                  <a:cubicBezTo>
                    <a:pt x="2046" y="1533"/>
                    <a:pt x="2086" y="1553"/>
                    <a:pt x="2124" y="1567"/>
                  </a:cubicBezTo>
                  <a:cubicBezTo>
                    <a:pt x="2197" y="1595"/>
                    <a:pt x="2275" y="1613"/>
                    <a:pt x="2353" y="1619"/>
                  </a:cubicBezTo>
                  <a:cubicBezTo>
                    <a:pt x="2396" y="1624"/>
                    <a:pt x="2437" y="1626"/>
                    <a:pt x="2477" y="1626"/>
                  </a:cubicBezTo>
                  <a:cubicBezTo>
                    <a:pt x="2572" y="1626"/>
                    <a:pt x="2658" y="1615"/>
                    <a:pt x="2738" y="1605"/>
                  </a:cubicBezTo>
                  <a:lnTo>
                    <a:pt x="3032" y="1560"/>
                  </a:lnTo>
                  <a:cubicBezTo>
                    <a:pt x="3077" y="1556"/>
                    <a:pt x="3120" y="1554"/>
                    <a:pt x="3160" y="1554"/>
                  </a:cubicBezTo>
                  <a:cubicBezTo>
                    <a:pt x="3266" y="1554"/>
                    <a:pt x="3355" y="1568"/>
                    <a:pt x="3413" y="1589"/>
                  </a:cubicBezTo>
                  <a:cubicBezTo>
                    <a:pt x="3442" y="1600"/>
                    <a:pt x="3471" y="1611"/>
                    <a:pt x="3498" y="1624"/>
                  </a:cubicBezTo>
                  <a:cubicBezTo>
                    <a:pt x="3520" y="1638"/>
                    <a:pt x="3534" y="1650"/>
                    <a:pt x="3534" y="1650"/>
                  </a:cubicBezTo>
                  <a:lnTo>
                    <a:pt x="3533" y="1646"/>
                  </a:lnTo>
                  <a:lnTo>
                    <a:pt x="3533" y="1646"/>
                  </a:lnTo>
                  <a:cubicBezTo>
                    <a:pt x="3558" y="1665"/>
                    <a:pt x="3584" y="1674"/>
                    <a:pt x="3609" y="1674"/>
                  </a:cubicBezTo>
                  <a:cubicBezTo>
                    <a:pt x="3704" y="1674"/>
                    <a:pt x="3781" y="1558"/>
                    <a:pt x="3707" y="1467"/>
                  </a:cubicBezTo>
                  <a:lnTo>
                    <a:pt x="3699" y="1457"/>
                  </a:lnTo>
                  <a:cubicBezTo>
                    <a:pt x="3698" y="1457"/>
                    <a:pt x="3690" y="1446"/>
                    <a:pt x="3666" y="1422"/>
                  </a:cubicBezTo>
                  <a:cubicBezTo>
                    <a:pt x="3625" y="1386"/>
                    <a:pt x="3580" y="1352"/>
                    <a:pt x="3531" y="1327"/>
                  </a:cubicBezTo>
                  <a:cubicBezTo>
                    <a:pt x="3372" y="1246"/>
                    <a:pt x="3196" y="1203"/>
                    <a:pt x="3016" y="1203"/>
                  </a:cubicBezTo>
                  <a:cubicBezTo>
                    <a:pt x="2905" y="1204"/>
                    <a:pt x="2808" y="1211"/>
                    <a:pt x="2701" y="1217"/>
                  </a:cubicBezTo>
                  <a:cubicBezTo>
                    <a:pt x="2668" y="1219"/>
                    <a:pt x="2635" y="1220"/>
                    <a:pt x="2602" y="1220"/>
                  </a:cubicBezTo>
                  <a:cubicBezTo>
                    <a:pt x="2536" y="1220"/>
                    <a:pt x="2470" y="1216"/>
                    <a:pt x="2404" y="1208"/>
                  </a:cubicBezTo>
                  <a:cubicBezTo>
                    <a:pt x="2363" y="1201"/>
                    <a:pt x="2321" y="1190"/>
                    <a:pt x="2283" y="1173"/>
                  </a:cubicBezTo>
                  <a:cubicBezTo>
                    <a:pt x="2266" y="1165"/>
                    <a:pt x="2248" y="1155"/>
                    <a:pt x="2234" y="1144"/>
                  </a:cubicBezTo>
                  <a:lnTo>
                    <a:pt x="2221" y="1136"/>
                  </a:lnTo>
                  <a:lnTo>
                    <a:pt x="2218" y="1134"/>
                  </a:lnTo>
                  <a:lnTo>
                    <a:pt x="2183" y="1106"/>
                  </a:lnTo>
                  <a:cubicBezTo>
                    <a:pt x="2169" y="1093"/>
                    <a:pt x="2156" y="1079"/>
                    <a:pt x="2145" y="1066"/>
                  </a:cubicBezTo>
                  <a:cubicBezTo>
                    <a:pt x="2131" y="1045"/>
                    <a:pt x="2115" y="1030"/>
                    <a:pt x="2102" y="1007"/>
                  </a:cubicBezTo>
                  <a:cubicBezTo>
                    <a:pt x="2070" y="961"/>
                    <a:pt x="2043" y="915"/>
                    <a:pt x="2018" y="866"/>
                  </a:cubicBezTo>
                  <a:cubicBezTo>
                    <a:pt x="1961" y="763"/>
                    <a:pt x="1902" y="643"/>
                    <a:pt x="1816" y="519"/>
                  </a:cubicBezTo>
                  <a:cubicBezTo>
                    <a:pt x="1768" y="453"/>
                    <a:pt x="1713" y="392"/>
                    <a:pt x="1649" y="341"/>
                  </a:cubicBezTo>
                  <a:cubicBezTo>
                    <a:pt x="1577" y="284"/>
                    <a:pt x="1495" y="244"/>
                    <a:pt x="1406" y="224"/>
                  </a:cubicBezTo>
                  <a:cubicBezTo>
                    <a:pt x="1351" y="211"/>
                    <a:pt x="1300" y="206"/>
                    <a:pt x="1253" y="206"/>
                  </a:cubicBezTo>
                  <a:cubicBezTo>
                    <a:pt x="1140" y="206"/>
                    <a:pt x="1048" y="234"/>
                    <a:pt x="980" y="246"/>
                  </a:cubicBezTo>
                  <a:lnTo>
                    <a:pt x="911" y="260"/>
                  </a:lnTo>
                  <a:cubicBezTo>
                    <a:pt x="908" y="262"/>
                    <a:pt x="862" y="267"/>
                    <a:pt x="848" y="268"/>
                  </a:cubicBezTo>
                  <a:cubicBezTo>
                    <a:pt x="830" y="270"/>
                    <a:pt x="813" y="271"/>
                    <a:pt x="796" y="271"/>
                  </a:cubicBezTo>
                  <a:cubicBezTo>
                    <a:pt x="778" y="271"/>
                    <a:pt x="761" y="270"/>
                    <a:pt x="745" y="268"/>
                  </a:cubicBezTo>
                  <a:cubicBezTo>
                    <a:pt x="621" y="254"/>
                    <a:pt x="503" y="209"/>
                    <a:pt x="403" y="138"/>
                  </a:cubicBezTo>
                  <a:cubicBezTo>
                    <a:pt x="361" y="111"/>
                    <a:pt x="323" y="79"/>
                    <a:pt x="287" y="46"/>
                  </a:cubicBezTo>
                  <a:lnTo>
                    <a:pt x="285" y="42"/>
                  </a:lnTo>
                  <a:cubicBezTo>
                    <a:pt x="256" y="13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42;p52">
              <a:extLst>
                <a:ext uri="{FF2B5EF4-FFF2-40B4-BE49-F238E27FC236}">
                  <a16:creationId xmlns:a16="http://schemas.microsoft.com/office/drawing/2014/main" id="{5BB8E915-2461-84C2-71D4-E048E877371E}"/>
                </a:ext>
              </a:extLst>
            </p:cNvPr>
            <p:cNvSpPr/>
            <p:nvPr/>
          </p:nvSpPr>
          <p:spPr>
            <a:xfrm>
              <a:off x="2468300" y="4272475"/>
              <a:ext cx="8150" cy="7425"/>
            </a:xfrm>
            <a:custGeom>
              <a:avLst/>
              <a:gdLst/>
              <a:ahLst/>
              <a:cxnLst/>
              <a:rect l="l" t="t" r="r" b="b"/>
              <a:pathLst>
                <a:path w="326" h="297" extrusionOk="0">
                  <a:moveTo>
                    <a:pt x="136" y="1"/>
                  </a:moveTo>
                  <a:cubicBezTo>
                    <a:pt x="122" y="1"/>
                    <a:pt x="112" y="3"/>
                    <a:pt x="102" y="7"/>
                  </a:cubicBezTo>
                  <a:cubicBezTo>
                    <a:pt x="78" y="17"/>
                    <a:pt x="62" y="33"/>
                    <a:pt x="40" y="84"/>
                  </a:cubicBezTo>
                  <a:lnTo>
                    <a:pt x="24" y="120"/>
                  </a:lnTo>
                  <a:cubicBezTo>
                    <a:pt x="0" y="173"/>
                    <a:pt x="16" y="235"/>
                    <a:pt x="64" y="268"/>
                  </a:cubicBezTo>
                  <a:cubicBezTo>
                    <a:pt x="90" y="287"/>
                    <a:pt x="122" y="297"/>
                    <a:pt x="154" y="297"/>
                  </a:cubicBezTo>
                  <a:cubicBezTo>
                    <a:pt x="180" y="297"/>
                    <a:pt x="207" y="290"/>
                    <a:pt x="232" y="276"/>
                  </a:cubicBezTo>
                  <a:cubicBezTo>
                    <a:pt x="286" y="249"/>
                    <a:pt x="321" y="195"/>
                    <a:pt x="324" y="134"/>
                  </a:cubicBezTo>
                  <a:cubicBezTo>
                    <a:pt x="326" y="80"/>
                    <a:pt x="289" y="33"/>
                    <a:pt x="239" y="20"/>
                  </a:cubicBezTo>
                  <a:lnTo>
                    <a:pt x="205" y="12"/>
                  </a:lnTo>
                  <a:cubicBezTo>
                    <a:pt x="174" y="4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43;p52">
              <a:extLst>
                <a:ext uri="{FF2B5EF4-FFF2-40B4-BE49-F238E27FC236}">
                  <a16:creationId xmlns:a16="http://schemas.microsoft.com/office/drawing/2014/main" id="{4936E979-A585-ECC3-D38B-9F3288D9C569}"/>
                </a:ext>
              </a:extLst>
            </p:cNvPr>
            <p:cNvSpPr/>
            <p:nvPr/>
          </p:nvSpPr>
          <p:spPr>
            <a:xfrm>
              <a:off x="2457750" y="4265050"/>
              <a:ext cx="9025" cy="7550"/>
            </a:xfrm>
            <a:custGeom>
              <a:avLst/>
              <a:gdLst/>
              <a:ahLst/>
              <a:cxnLst/>
              <a:rect l="l" t="t" r="r" b="b"/>
              <a:pathLst>
                <a:path w="361" h="302" extrusionOk="0">
                  <a:moveTo>
                    <a:pt x="161" y="1"/>
                  </a:moveTo>
                  <a:cubicBezTo>
                    <a:pt x="149" y="1"/>
                    <a:pt x="139" y="2"/>
                    <a:pt x="128" y="5"/>
                  </a:cubicBezTo>
                  <a:cubicBezTo>
                    <a:pt x="104" y="15"/>
                    <a:pt x="88" y="29"/>
                    <a:pt x="56" y="77"/>
                  </a:cubicBezTo>
                  <a:lnTo>
                    <a:pt x="33" y="114"/>
                  </a:lnTo>
                  <a:cubicBezTo>
                    <a:pt x="1" y="161"/>
                    <a:pt x="10" y="226"/>
                    <a:pt x="55" y="263"/>
                  </a:cubicBezTo>
                  <a:cubicBezTo>
                    <a:pt x="86" y="289"/>
                    <a:pt x="126" y="302"/>
                    <a:pt x="165" y="302"/>
                  </a:cubicBezTo>
                  <a:cubicBezTo>
                    <a:pt x="191" y="302"/>
                    <a:pt x="218" y="296"/>
                    <a:pt x="242" y="284"/>
                  </a:cubicBezTo>
                  <a:cubicBezTo>
                    <a:pt x="300" y="255"/>
                    <a:pt x="352" y="206"/>
                    <a:pt x="357" y="129"/>
                  </a:cubicBezTo>
                  <a:cubicBezTo>
                    <a:pt x="360" y="77"/>
                    <a:pt x="324" y="29"/>
                    <a:pt x="271" y="18"/>
                  </a:cubicBezTo>
                  <a:lnTo>
                    <a:pt x="235" y="10"/>
                  </a:lnTo>
                  <a:cubicBezTo>
                    <a:pt x="201" y="4"/>
                    <a:pt x="179" y="1"/>
                    <a:pt x="16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44;p52">
              <a:extLst>
                <a:ext uri="{FF2B5EF4-FFF2-40B4-BE49-F238E27FC236}">
                  <a16:creationId xmlns:a16="http://schemas.microsoft.com/office/drawing/2014/main" id="{B3F1C70D-C711-BFED-B4E7-61574217AAE7}"/>
                </a:ext>
              </a:extLst>
            </p:cNvPr>
            <p:cNvSpPr/>
            <p:nvPr/>
          </p:nvSpPr>
          <p:spPr>
            <a:xfrm>
              <a:off x="2448450" y="4255575"/>
              <a:ext cx="10125" cy="7775"/>
            </a:xfrm>
            <a:custGeom>
              <a:avLst/>
              <a:gdLst/>
              <a:ahLst/>
              <a:cxnLst/>
              <a:rect l="l" t="t" r="r" b="b"/>
              <a:pathLst>
                <a:path w="405" h="311" extrusionOk="0">
                  <a:moveTo>
                    <a:pt x="230" y="1"/>
                  </a:moveTo>
                  <a:cubicBezTo>
                    <a:pt x="203" y="1"/>
                    <a:pt x="176" y="5"/>
                    <a:pt x="150" y="14"/>
                  </a:cubicBezTo>
                  <a:cubicBezTo>
                    <a:pt x="106" y="30"/>
                    <a:pt x="69" y="63"/>
                    <a:pt x="47" y="105"/>
                  </a:cubicBezTo>
                  <a:lnTo>
                    <a:pt x="36" y="121"/>
                  </a:lnTo>
                  <a:lnTo>
                    <a:pt x="34" y="125"/>
                  </a:lnTo>
                  <a:cubicBezTo>
                    <a:pt x="1" y="183"/>
                    <a:pt x="23" y="256"/>
                    <a:pt x="82" y="288"/>
                  </a:cubicBezTo>
                  <a:cubicBezTo>
                    <a:pt x="111" y="303"/>
                    <a:pt x="144" y="311"/>
                    <a:pt x="177" y="311"/>
                  </a:cubicBezTo>
                  <a:cubicBezTo>
                    <a:pt x="208" y="311"/>
                    <a:pt x="239" y="304"/>
                    <a:pt x="268" y="289"/>
                  </a:cubicBezTo>
                  <a:cubicBezTo>
                    <a:pt x="328" y="262"/>
                    <a:pt x="373" y="211"/>
                    <a:pt x="390" y="148"/>
                  </a:cubicBezTo>
                  <a:cubicBezTo>
                    <a:pt x="390" y="146"/>
                    <a:pt x="390" y="144"/>
                    <a:pt x="392" y="143"/>
                  </a:cubicBezTo>
                  <a:cubicBezTo>
                    <a:pt x="405" y="82"/>
                    <a:pt x="366" y="24"/>
                    <a:pt x="306" y="11"/>
                  </a:cubicBezTo>
                  <a:lnTo>
                    <a:pt x="290" y="8"/>
                  </a:lnTo>
                  <a:cubicBezTo>
                    <a:pt x="271" y="3"/>
                    <a:pt x="250" y="1"/>
                    <a:pt x="230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45;p52">
              <a:extLst>
                <a:ext uri="{FF2B5EF4-FFF2-40B4-BE49-F238E27FC236}">
                  <a16:creationId xmlns:a16="http://schemas.microsoft.com/office/drawing/2014/main" id="{F70CA819-80B8-109E-433E-B181F42044C2}"/>
                </a:ext>
              </a:extLst>
            </p:cNvPr>
            <p:cNvSpPr/>
            <p:nvPr/>
          </p:nvSpPr>
          <p:spPr>
            <a:xfrm>
              <a:off x="2721875" y="4221925"/>
              <a:ext cx="89300" cy="42050"/>
            </a:xfrm>
            <a:custGeom>
              <a:avLst/>
              <a:gdLst/>
              <a:ahLst/>
              <a:cxnLst/>
              <a:rect l="l" t="t" r="r" b="b"/>
              <a:pathLst>
                <a:path w="3572" h="1682" extrusionOk="0">
                  <a:moveTo>
                    <a:pt x="1535" y="1082"/>
                  </a:moveTo>
                  <a:lnTo>
                    <a:pt x="1534" y="1085"/>
                  </a:lnTo>
                  <a:lnTo>
                    <a:pt x="1532" y="1085"/>
                  </a:lnTo>
                  <a:cubicBezTo>
                    <a:pt x="1531" y="1087"/>
                    <a:pt x="1530" y="1087"/>
                    <a:pt x="1530" y="1087"/>
                  </a:cubicBezTo>
                  <a:cubicBezTo>
                    <a:pt x="1530" y="1087"/>
                    <a:pt x="1532" y="1085"/>
                    <a:pt x="1535" y="1082"/>
                  </a:cubicBezTo>
                  <a:close/>
                  <a:moveTo>
                    <a:pt x="3377" y="1"/>
                  </a:moveTo>
                  <a:cubicBezTo>
                    <a:pt x="3352" y="1"/>
                    <a:pt x="3325" y="8"/>
                    <a:pt x="3298" y="26"/>
                  </a:cubicBezTo>
                  <a:lnTo>
                    <a:pt x="3295" y="30"/>
                  </a:lnTo>
                  <a:cubicBezTo>
                    <a:pt x="3255" y="55"/>
                    <a:pt x="3216" y="77"/>
                    <a:pt x="3173" y="95"/>
                  </a:cubicBezTo>
                  <a:cubicBezTo>
                    <a:pt x="3125" y="117"/>
                    <a:pt x="3077" y="133"/>
                    <a:pt x="3026" y="144"/>
                  </a:cubicBezTo>
                  <a:cubicBezTo>
                    <a:pt x="2985" y="152"/>
                    <a:pt x="2942" y="157"/>
                    <a:pt x="2899" y="157"/>
                  </a:cubicBezTo>
                  <a:cubicBezTo>
                    <a:pt x="2880" y="157"/>
                    <a:pt x="2861" y="156"/>
                    <a:pt x="2842" y="154"/>
                  </a:cubicBezTo>
                  <a:cubicBezTo>
                    <a:pt x="2772" y="149"/>
                    <a:pt x="2688" y="123"/>
                    <a:pt x="2559" y="111"/>
                  </a:cubicBezTo>
                  <a:cubicBezTo>
                    <a:pt x="2526" y="108"/>
                    <a:pt x="2491" y="108"/>
                    <a:pt x="2456" y="108"/>
                  </a:cubicBezTo>
                  <a:cubicBezTo>
                    <a:pt x="2438" y="109"/>
                    <a:pt x="2419" y="111"/>
                    <a:pt x="2395" y="114"/>
                  </a:cubicBezTo>
                  <a:cubicBezTo>
                    <a:pt x="2376" y="116"/>
                    <a:pt x="2357" y="119"/>
                    <a:pt x="2340" y="123"/>
                  </a:cubicBezTo>
                  <a:cubicBezTo>
                    <a:pt x="2259" y="143"/>
                    <a:pt x="2182" y="179"/>
                    <a:pt x="2116" y="228"/>
                  </a:cubicBezTo>
                  <a:cubicBezTo>
                    <a:pt x="1981" y="329"/>
                    <a:pt x="1901" y="457"/>
                    <a:pt x="1842" y="572"/>
                  </a:cubicBezTo>
                  <a:cubicBezTo>
                    <a:pt x="1785" y="685"/>
                    <a:pt x="1736" y="793"/>
                    <a:pt x="1686" y="885"/>
                  </a:cubicBezTo>
                  <a:cubicBezTo>
                    <a:pt x="1664" y="926"/>
                    <a:pt x="1639" y="968"/>
                    <a:pt x="1610" y="1006"/>
                  </a:cubicBezTo>
                  <a:cubicBezTo>
                    <a:pt x="1597" y="1018"/>
                    <a:pt x="1599" y="1025"/>
                    <a:pt x="1577" y="1045"/>
                  </a:cubicBezTo>
                  <a:lnTo>
                    <a:pt x="1545" y="1076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43" y="1076"/>
                  </a:lnTo>
                  <a:cubicBezTo>
                    <a:pt x="1543" y="1076"/>
                    <a:pt x="1544" y="1076"/>
                    <a:pt x="1544" y="1076"/>
                  </a:cubicBezTo>
                  <a:lnTo>
                    <a:pt x="1544" y="1076"/>
                  </a:lnTo>
                  <a:cubicBezTo>
                    <a:pt x="1543" y="1076"/>
                    <a:pt x="1541" y="1078"/>
                    <a:pt x="1538" y="1080"/>
                  </a:cubicBezTo>
                  <a:lnTo>
                    <a:pt x="1538" y="1080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37" y="1081"/>
                  </a:lnTo>
                  <a:lnTo>
                    <a:pt x="1537" y="1081"/>
                  </a:lnTo>
                  <a:cubicBezTo>
                    <a:pt x="1537" y="1081"/>
                    <a:pt x="1538" y="1080"/>
                    <a:pt x="1538" y="1080"/>
                  </a:cubicBezTo>
                  <a:lnTo>
                    <a:pt x="1538" y="1080"/>
                  </a:lnTo>
                  <a:lnTo>
                    <a:pt x="1529" y="1085"/>
                  </a:lnTo>
                  <a:cubicBezTo>
                    <a:pt x="1473" y="1128"/>
                    <a:pt x="1397" y="1155"/>
                    <a:pt x="1307" y="1168"/>
                  </a:cubicBezTo>
                  <a:cubicBezTo>
                    <a:pt x="1222" y="1178"/>
                    <a:pt x="1137" y="1182"/>
                    <a:pt x="1052" y="1182"/>
                  </a:cubicBezTo>
                  <a:cubicBezTo>
                    <a:pt x="1040" y="1182"/>
                    <a:pt x="1028" y="1182"/>
                    <a:pt x="1016" y="1182"/>
                  </a:cubicBezTo>
                  <a:cubicBezTo>
                    <a:pt x="970" y="1182"/>
                    <a:pt x="926" y="1181"/>
                    <a:pt x="881" y="1181"/>
                  </a:cubicBezTo>
                  <a:cubicBezTo>
                    <a:pt x="826" y="1181"/>
                    <a:pt x="769" y="1182"/>
                    <a:pt x="709" y="1187"/>
                  </a:cubicBezTo>
                  <a:cubicBezTo>
                    <a:pt x="540" y="1200"/>
                    <a:pt x="375" y="1252"/>
                    <a:pt x="229" y="1339"/>
                  </a:cubicBezTo>
                  <a:cubicBezTo>
                    <a:pt x="184" y="1366"/>
                    <a:pt x="143" y="1400"/>
                    <a:pt x="106" y="1438"/>
                  </a:cubicBezTo>
                  <a:lnTo>
                    <a:pt x="78" y="1471"/>
                  </a:lnTo>
                  <a:cubicBezTo>
                    <a:pt x="1" y="1564"/>
                    <a:pt x="79" y="1682"/>
                    <a:pt x="176" y="1682"/>
                  </a:cubicBezTo>
                  <a:cubicBezTo>
                    <a:pt x="200" y="1682"/>
                    <a:pt x="226" y="1674"/>
                    <a:pt x="251" y="1656"/>
                  </a:cubicBezTo>
                  <a:lnTo>
                    <a:pt x="254" y="1653"/>
                  </a:lnTo>
                  <a:lnTo>
                    <a:pt x="288" y="1627"/>
                  </a:lnTo>
                  <a:cubicBezTo>
                    <a:pt x="300" y="1621"/>
                    <a:pt x="327" y="1607"/>
                    <a:pt x="366" y="1591"/>
                  </a:cubicBezTo>
                  <a:cubicBezTo>
                    <a:pt x="432" y="1562"/>
                    <a:pt x="540" y="1540"/>
                    <a:pt x="672" y="1540"/>
                  </a:cubicBezTo>
                  <a:cubicBezTo>
                    <a:pt x="688" y="1540"/>
                    <a:pt x="705" y="1541"/>
                    <a:pt x="722" y="1541"/>
                  </a:cubicBezTo>
                  <a:cubicBezTo>
                    <a:pt x="795" y="1545"/>
                    <a:pt x="892" y="1559"/>
                    <a:pt x="997" y="1568"/>
                  </a:cubicBezTo>
                  <a:cubicBezTo>
                    <a:pt x="1076" y="1578"/>
                    <a:pt x="1156" y="1583"/>
                    <a:pt x="1236" y="1583"/>
                  </a:cubicBezTo>
                  <a:cubicBezTo>
                    <a:pt x="1275" y="1583"/>
                    <a:pt x="1313" y="1582"/>
                    <a:pt x="1351" y="1579"/>
                  </a:cubicBezTo>
                  <a:cubicBezTo>
                    <a:pt x="1483" y="1568"/>
                    <a:pt x="1639" y="1535"/>
                    <a:pt x="1777" y="1440"/>
                  </a:cubicBezTo>
                  <a:lnTo>
                    <a:pt x="1803" y="1422"/>
                  </a:lnTo>
                  <a:lnTo>
                    <a:pt x="1809" y="1419"/>
                  </a:lnTo>
                  <a:lnTo>
                    <a:pt x="1823" y="1405"/>
                  </a:lnTo>
                  <a:lnTo>
                    <a:pt x="1833" y="1398"/>
                  </a:lnTo>
                  <a:lnTo>
                    <a:pt x="1866" y="1370"/>
                  </a:lnTo>
                  <a:cubicBezTo>
                    <a:pt x="1896" y="1339"/>
                    <a:pt x="1925" y="1309"/>
                    <a:pt x="1954" y="1277"/>
                  </a:cubicBezTo>
                  <a:cubicBezTo>
                    <a:pt x="1996" y="1220"/>
                    <a:pt x="2038" y="1160"/>
                    <a:pt x="2073" y="1098"/>
                  </a:cubicBezTo>
                  <a:cubicBezTo>
                    <a:pt x="2138" y="979"/>
                    <a:pt x="2184" y="866"/>
                    <a:pt x="2233" y="772"/>
                  </a:cubicBezTo>
                  <a:cubicBezTo>
                    <a:pt x="2281" y="677"/>
                    <a:pt x="2329" y="604"/>
                    <a:pt x="2373" y="567"/>
                  </a:cubicBezTo>
                  <a:cubicBezTo>
                    <a:pt x="2418" y="530"/>
                    <a:pt x="2457" y="514"/>
                    <a:pt x="2537" y="514"/>
                  </a:cubicBezTo>
                  <a:cubicBezTo>
                    <a:pt x="2611" y="514"/>
                    <a:pt x="2704" y="529"/>
                    <a:pt x="2805" y="529"/>
                  </a:cubicBezTo>
                  <a:cubicBezTo>
                    <a:pt x="2814" y="529"/>
                    <a:pt x="2823" y="529"/>
                    <a:pt x="2833" y="529"/>
                  </a:cubicBezTo>
                  <a:cubicBezTo>
                    <a:pt x="3066" y="522"/>
                    <a:pt x="3227" y="430"/>
                    <a:pt x="3328" y="362"/>
                  </a:cubicBezTo>
                  <a:cubicBezTo>
                    <a:pt x="3368" y="335"/>
                    <a:pt x="3405" y="306"/>
                    <a:pt x="3438" y="273"/>
                  </a:cubicBezTo>
                  <a:lnTo>
                    <a:pt x="3475" y="238"/>
                  </a:lnTo>
                  <a:cubicBezTo>
                    <a:pt x="3571" y="143"/>
                    <a:pt x="3486" y="1"/>
                    <a:pt x="3377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046;p52">
              <a:extLst>
                <a:ext uri="{FF2B5EF4-FFF2-40B4-BE49-F238E27FC236}">
                  <a16:creationId xmlns:a16="http://schemas.microsoft.com/office/drawing/2014/main" id="{98B67D8C-1C74-9AB3-70D3-2E0E3EBE6868}"/>
                </a:ext>
              </a:extLst>
            </p:cNvPr>
            <p:cNvSpPr/>
            <p:nvPr/>
          </p:nvSpPr>
          <p:spPr>
            <a:xfrm>
              <a:off x="2709050" y="4200000"/>
              <a:ext cx="92500" cy="45875"/>
            </a:xfrm>
            <a:custGeom>
              <a:avLst/>
              <a:gdLst/>
              <a:ahLst/>
              <a:cxnLst/>
              <a:rect l="l" t="t" r="r" b="b"/>
              <a:pathLst>
                <a:path w="3700" h="1835" extrusionOk="0">
                  <a:moveTo>
                    <a:pt x="3515" y="0"/>
                  </a:moveTo>
                  <a:cubicBezTo>
                    <a:pt x="3481" y="0"/>
                    <a:pt x="3447" y="14"/>
                    <a:pt x="3417" y="45"/>
                  </a:cubicBezTo>
                  <a:lnTo>
                    <a:pt x="3415" y="48"/>
                  </a:lnTo>
                  <a:cubicBezTo>
                    <a:pt x="3381" y="85"/>
                    <a:pt x="3344" y="117"/>
                    <a:pt x="3304" y="145"/>
                  </a:cubicBezTo>
                  <a:cubicBezTo>
                    <a:pt x="3207" y="222"/>
                    <a:pt x="3091" y="272"/>
                    <a:pt x="2970" y="292"/>
                  </a:cubicBezTo>
                  <a:cubicBezTo>
                    <a:pt x="2944" y="296"/>
                    <a:pt x="2917" y="298"/>
                    <a:pt x="2890" y="298"/>
                  </a:cubicBezTo>
                  <a:cubicBezTo>
                    <a:pt x="2882" y="298"/>
                    <a:pt x="2874" y="298"/>
                    <a:pt x="2866" y="298"/>
                  </a:cubicBezTo>
                  <a:cubicBezTo>
                    <a:pt x="2845" y="298"/>
                    <a:pt x="2823" y="296"/>
                    <a:pt x="2802" y="293"/>
                  </a:cubicBezTo>
                  <a:lnTo>
                    <a:pt x="2734" y="282"/>
                  </a:lnTo>
                  <a:cubicBezTo>
                    <a:pt x="2671" y="274"/>
                    <a:pt x="2590" y="254"/>
                    <a:pt x="2492" y="254"/>
                  </a:cubicBezTo>
                  <a:cubicBezTo>
                    <a:pt x="2435" y="254"/>
                    <a:pt x="2373" y="261"/>
                    <a:pt x="2306" y="280"/>
                  </a:cubicBezTo>
                  <a:cubicBezTo>
                    <a:pt x="2219" y="306"/>
                    <a:pt x="2137" y="350"/>
                    <a:pt x="2069" y="409"/>
                  </a:cubicBezTo>
                  <a:cubicBezTo>
                    <a:pt x="2007" y="463"/>
                    <a:pt x="1955" y="527"/>
                    <a:pt x="1912" y="597"/>
                  </a:cubicBezTo>
                  <a:cubicBezTo>
                    <a:pt x="1831" y="724"/>
                    <a:pt x="1778" y="845"/>
                    <a:pt x="1727" y="951"/>
                  </a:cubicBezTo>
                  <a:cubicBezTo>
                    <a:pt x="1704" y="1002"/>
                    <a:pt x="1678" y="1050"/>
                    <a:pt x="1650" y="1097"/>
                  </a:cubicBezTo>
                  <a:cubicBezTo>
                    <a:pt x="1637" y="1120"/>
                    <a:pt x="1622" y="1137"/>
                    <a:pt x="1610" y="1156"/>
                  </a:cubicBezTo>
                  <a:cubicBezTo>
                    <a:pt x="1599" y="1171"/>
                    <a:pt x="1586" y="1185"/>
                    <a:pt x="1573" y="1198"/>
                  </a:cubicBezTo>
                  <a:lnTo>
                    <a:pt x="1538" y="1229"/>
                  </a:lnTo>
                  <a:lnTo>
                    <a:pt x="1537" y="1231"/>
                  </a:lnTo>
                  <a:lnTo>
                    <a:pt x="1537" y="1231"/>
                  </a:lnTo>
                  <a:lnTo>
                    <a:pt x="1526" y="1239"/>
                  </a:lnTo>
                  <a:cubicBezTo>
                    <a:pt x="1510" y="1252"/>
                    <a:pt x="1494" y="1261"/>
                    <a:pt x="1476" y="1269"/>
                  </a:cubicBezTo>
                  <a:cubicBezTo>
                    <a:pt x="1438" y="1288"/>
                    <a:pt x="1398" y="1302"/>
                    <a:pt x="1357" y="1310"/>
                  </a:cubicBezTo>
                  <a:cubicBezTo>
                    <a:pt x="1268" y="1326"/>
                    <a:pt x="1177" y="1334"/>
                    <a:pt x="1086" y="1334"/>
                  </a:cubicBezTo>
                  <a:cubicBezTo>
                    <a:pt x="1078" y="1334"/>
                    <a:pt x="1070" y="1334"/>
                    <a:pt x="1061" y="1334"/>
                  </a:cubicBezTo>
                  <a:cubicBezTo>
                    <a:pt x="1001" y="1334"/>
                    <a:pt x="942" y="1333"/>
                    <a:pt x="883" y="1333"/>
                  </a:cubicBezTo>
                  <a:cubicBezTo>
                    <a:pt x="838" y="1333"/>
                    <a:pt x="793" y="1334"/>
                    <a:pt x="745" y="1336"/>
                  </a:cubicBezTo>
                  <a:cubicBezTo>
                    <a:pt x="567" y="1344"/>
                    <a:pt x="392" y="1395"/>
                    <a:pt x="236" y="1484"/>
                  </a:cubicBezTo>
                  <a:cubicBezTo>
                    <a:pt x="190" y="1512"/>
                    <a:pt x="146" y="1547"/>
                    <a:pt x="108" y="1585"/>
                  </a:cubicBezTo>
                  <a:cubicBezTo>
                    <a:pt x="84" y="1611"/>
                    <a:pt x="77" y="1622"/>
                    <a:pt x="76" y="1622"/>
                  </a:cubicBezTo>
                  <a:lnTo>
                    <a:pt x="69" y="1632"/>
                  </a:lnTo>
                  <a:cubicBezTo>
                    <a:pt x="1" y="1725"/>
                    <a:pt x="78" y="1835"/>
                    <a:pt x="170" y="1835"/>
                  </a:cubicBezTo>
                  <a:cubicBezTo>
                    <a:pt x="197" y="1835"/>
                    <a:pt x="225" y="1825"/>
                    <a:pt x="251" y="1803"/>
                  </a:cubicBezTo>
                  <a:lnTo>
                    <a:pt x="249" y="1803"/>
                  </a:lnTo>
                  <a:cubicBezTo>
                    <a:pt x="249" y="1803"/>
                    <a:pt x="262" y="1790"/>
                    <a:pt x="282" y="1776"/>
                  </a:cubicBezTo>
                  <a:cubicBezTo>
                    <a:pt x="310" y="1762"/>
                    <a:pt x="338" y="1749"/>
                    <a:pt x="367" y="1736"/>
                  </a:cubicBezTo>
                  <a:cubicBezTo>
                    <a:pt x="434" y="1709"/>
                    <a:pt x="543" y="1688"/>
                    <a:pt x="673" y="1688"/>
                  </a:cubicBezTo>
                  <a:cubicBezTo>
                    <a:pt x="696" y="1688"/>
                    <a:pt x="720" y="1689"/>
                    <a:pt x="745" y="1690"/>
                  </a:cubicBezTo>
                  <a:lnTo>
                    <a:pt x="1042" y="1722"/>
                  </a:lnTo>
                  <a:cubicBezTo>
                    <a:pt x="1104" y="1726"/>
                    <a:pt x="1170" y="1732"/>
                    <a:pt x="1241" y="1732"/>
                  </a:cubicBezTo>
                  <a:cubicBezTo>
                    <a:pt x="1300" y="1732"/>
                    <a:pt x="1361" y="1728"/>
                    <a:pt x="1427" y="1717"/>
                  </a:cubicBezTo>
                  <a:cubicBezTo>
                    <a:pt x="1505" y="1706"/>
                    <a:pt x="1581" y="1686"/>
                    <a:pt x="1653" y="1654"/>
                  </a:cubicBezTo>
                  <a:cubicBezTo>
                    <a:pt x="1691" y="1638"/>
                    <a:pt x="1729" y="1617"/>
                    <a:pt x="1764" y="1595"/>
                  </a:cubicBezTo>
                  <a:lnTo>
                    <a:pt x="1791" y="1576"/>
                  </a:lnTo>
                  <a:lnTo>
                    <a:pt x="1797" y="1573"/>
                  </a:lnTo>
                  <a:lnTo>
                    <a:pt x="1801" y="1570"/>
                  </a:lnTo>
                  <a:lnTo>
                    <a:pt x="1802" y="1570"/>
                  </a:lnTo>
                  <a:lnTo>
                    <a:pt x="1815" y="1560"/>
                  </a:lnTo>
                  <a:lnTo>
                    <a:pt x="1823" y="1552"/>
                  </a:lnTo>
                  <a:lnTo>
                    <a:pt x="1858" y="1522"/>
                  </a:lnTo>
                  <a:cubicBezTo>
                    <a:pt x="1996" y="1393"/>
                    <a:pt x="2056" y="1266"/>
                    <a:pt x="2122" y="1145"/>
                  </a:cubicBezTo>
                  <a:cubicBezTo>
                    <a:pt x="2180" y="1026"/>
                    <a:pt x="2228" y="913"/>
                    <a:pt x="2281" y="830"/>
                  </a:cubicBezTo>
                  <a:cubicBezTo>
                    <a:pt x="2335" y="745"/>
                    <a:pt x="2379" y="705"/>
                    <a:pt x="2432" y="686"/>
                  </a:cubicBezTo>
                  <a:cubicBezTo>
                    <a:pt x="2453" y="675"/>
                    <a:pt x="2483" y="672"/>
                    <a:pt x="2521" y="672"/>
                  </a:cubicBezTo>
                  <a:cubicBezTo>
                    <a:pt x="2565" y="672"/>
                    <a:pt x="2619" y="677"/>
                    <a:pt x="2681" y="683"/>
                  </a:cubicBezTo>
                  <a:lnTo>
                    <a:pt x="2772" y="689"/>
                  </a:lnTo>
                  <a:cubicBezTo>
                    <a:pt x="2787" y="690"/>
                    <a:pt x="2802" y="690"/>
                    <a:pt x="2818" y="690"/>
                  </a:cubicBezTo>
                  <a:cubicBezTo>
                    <a:pt x="2833" y="690"/>
                    <a:pt x="2849" y="690"/>
                    <a:pt x="2864" y="689"/>
                  </a:cubicBezTo>
                  <a:cubicBezTo>
                    <a:pt x="2928" y="684"/>
                    <a:pt x="2991" y="675"/>
                    <a:pt x="3053" y="657"/>
                  </a:cubicBezTo>
                  <a:cubicBezTo>
                    <a:pt x="3230" y="606"/>
                    <a:pt x="3390" y="508"/>
                    <a:pt x="3514" y="373"/>
                  </a:cubicBezTo>
                  <a:cubicBezTo>
                    <a:pt x="3549" y="336"/>
                    <a:pt x="3579" y="298"/>
                    <a:pt x="3608" y="257"/>
                  </a:cubicBezTo>
                  <a:lnTo>
                    <a:pt x="3636" y="212"/>
                  </a:lnTo>
                  <a:cubicBezTo>
                    <a:pt x="3700" y="107"/>
                    <a:pt x="3611" y="0"/>
                    <a:pt x="3515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047;p52">
              <a:extLst>
                <a:ext uri="{FF2B5EF4-FFF2-40B4-BE49-F238E27FC236}">
                  <a16:creationId xmlns:a16="http://schemas.microsoft.com/office/drawing/2014/main" id="{FAF5B8FA-5AE7-8E10-5EB2-5CAA3904A057}"/>
                </a:ext>
              </a:extLst>
            </p:cNvPr>
            <p:cNvSpPr/>
            <p:nvPr/>
          </p:nvSpPr>
          <p:spPr>
            <a:xfrm>
              <a:off x="2719725" y="4218950"/>
              <a:ext cx="89275" cy="42050"/>
            </a:xfrm>
            <a:custGeom>
              <a:avLst/>
              <a:gdLst/>
              <a:ahLst/>
              <a:cxnLst/>
              <a:rect l="l" t="t" r="r" b="b"/>
              <a:pathLst>
                <a:path w="3571" h="1682" extrusionOk="0">
                  <a:moveTo>
                    <a:pt x="3379" y="0"/>
                  </a:moveTo>
                  <a:cubicBezTo>
                    <a:pt x="3354" y="0"/>
                    <a:pt x="3326" y="8"/>
                    <a:pt x="3300" y="26"/>
                  </a:cubicBezTo>
                  <a:lnTo>
                    <a:pt x="3295" y="28"/>
                  </a:lnTo>
                  <a:cubicBezTo>
                    <a:pt x="3257" y="53"/>
                    <a:pt x="3216" y="76"/>
                    <a:pt x="3173" y="95"/>
                  </a:cubicBezTo>
                  <a:cubicBezTo>
                    <a:pt x="3127" y="115"/>
                    <a:pt x="3078" y="131"/>
                    <a:pt x="3028" y="142"/>
                  </a:cubicBezTo>
                  <a:cubicBezTo>
                    <a:pt x="2984" y="151"/>
                    <a:pt x="2940" y="156"/>
                    <a:pt x="2897" y="156"/>
                  </a:cubicBezTo>
                  <a:cubicBezTo>
                    <a:pt x="2879" y="156"/>
                    <a:pt x="2861" y="155"/>
                    <a:pt x="2844" y="153"/>
                  </a:cubicBezTo>
                  <a:cubicBezTo>
                    <a:pt x="2772" y="147"/>
                    <a:pt x="2688" y="123"/>
                    <a:pt x="2561" y="111"/>
                  </a:cubicBezTo>
                  <a:cubicBezTo>
                    <a:pt x="2535" y="108"/>
                    <a:pt x="2510" y="107"/>
                    <a:pt x="2485" y="107"/>
                  </a:cubicBezTo>
                  <a:cubicBezTo>
                    <a:pt x="2476" y="107"/>
                    <a:pt x="2467" y="107"/>
                    <a:pt x="2458" y="107"/>
                  </a:cubicBezTo>
                  <a:cubicBezTo>
                    <a:pt x="2439" y="107"/>
                    <a:pt x="2421" y="109"/>
                    <a:pt x="2396" y="112"/>
                  </a:cubicBezTo>
                  <a:cubicBezTo>
                    <a:pt x="2377" y="115"/>
                    <a:pt x="2357" y="118"/>
                    <a:pt x="2340" y="123"/>
                  </a:cubicBezTo>
                  <a:cubicBezTo>
                    <a:pt x="2259" y="142"/>
                    <a:pt x="2183" y="177"/>
                    <a:pt x="2116" y="228"/>
                  </a:cubicBezTo>
                  <a:cubicBezTo>
                    <a:pt x="1982" y="328"/>
                    <a:pt x="1901" y="457"/>
                    <a:pt x="1844" y="570"/>
                  </a:cubicBezTo>
                  <a:cubicBezTo>
                    <a:pt x="1785" y="683"/>
                    <a:pt x="1736" y="792"/>
                    <a:pt x="1687" y="883"/>
                  </a:cubicBezTo>
                  <a:cubicBezTo>
                    <a:pt x="1664" y="926"/>
                    <a:pt x="1639" y="966"/>
                    <a:pt x="1612" y="1004"/>
                  </a:cubicBezTo>
                  <a:cubicBezTo>
                    <a:pt x="1598" y="1017"/>
                    <a:pt x="1599" y="1025"/>
                    <a:pt x="1579" y="1044"/>
                  </a:cubicBezTo>
                  <a:lnTo>
                    <a:pt x="1545" y="1074"/>
                  </a:lnTo>
                  <a:lnTo>
                    <a:pt x="1537" y="1082"/>
                  </a:lnTo>
                  <a:lnTo>
                    <a:pt x="1537" y="1082"/>
                  </a:lnTo>
                  <a:lnTo>
                    <a:pt x="1537" y="1082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29" y="1085"/>
                  </a:lnTo>
                  <a:cubicBezTo>
                    <a:pt x="1474" y="1128"/>
                    <a:pt x="1397" y="1155"/>
                    <a:pt x="1307" y="1168"/>
                  </a:cubicBezTo>
                  <a:cubicBezTo>
                    <a:pt x="1223" y="1177"/>
                    <a:pt x="1137" y="1182"/>
                    <a:pt x="1052" y="1182"/>
                  </a:cubicBezTo>
                  <a:cubicBezTo>
                    <a:pt x="1040" y="1182"/>
                    <a:pt x="1028" y="1182"/>
                    <a:pt x="1016" y="1182"/>
                  </a:cubicBezTo>
                  <a:cubicBezTo>
                    <a:pt x="974" y="1181"/>
                    <a:pt x="934" y="1181"/>
                    <a:pt x="893" y="1181"/>
                  </a:cubicBezTo>
                  <a:cubicBezTo>
                    <a:pt x="833" y="1181"/>
                    <a:pt x="774" y="1182"/>
                    <a:pt x="711" y="1187"/>
                  </a:cubicBezTo>
                  <a:cubicBezTo>
                    <a:pt x="541" y="1199"/>
                    <a:pt x="375" y="1252"/>
                    <a:pt x="229" y="1339"/>
                  </a:cubicBezTo>
                  <a:cubicBezTo>
                    <a:pt x="185" y="1366"/>
                    <a:pt x="145" y="1400"/>
                    <a:pt x="107" y="1438"/>
                  </a:cubicBezTo>
                  <a:cubicBezTo>
                    <a:pt x="89" y="1460"/>
                    <a:pt x="78" y="1471"/>
                    <a:pt x="78" y="1471"/>
                  </a:cubicBezTo>
                  <a:cubicBezTo>
                    <a:pt x="1" y="1563"/>
                    <a:pt x="80" y="1682"/>
                    <a:pt x="176" y="1682"/>
                  </a:cubicBezTo>
                  <a:cubicBezTo>
                    <a:pt x="200" y="1682"/>
                    <a:pt x="226" y="1674"/>
                    <a:pt x="251" y="1656"/>
                  </a:cubicBezTo>
                  <a:lnTo>
                    <a:pt x="254" y="1652"/>
                  </a:lnTo>
                  <a:lnTo>
                    <a:pt x="288" y="1627"/>
                  </a:lnTo>
                  <a:cubicBezTo>
                    <a:pt x="301" y="1621"/>
                    <a:pt x="328" y="1606"/>
                    <a:pt x="366" y="1590"/>
                  </a:cubicBezTo>
                  <a:cubicBezTo>
                    <a:pt x="432" y="1562"/>
                    <a:pt x="540" y="1540"/>
                    <a:pt x="673" y="1540"/>
                  </a:cubicBezTo>
                  <a:cubicBezTo>
                    <a:pt x="690" y="1540"/>
                    <a:pt x="706" y="1540"/>
                    <a:pt x="723" y="1541"/>
                  </a:cubicBezTo>
                  <a:cubicBezTo>
                    <a:pt x="797" y="1544"/>
                    <a:pt x="892" y="1559"/>
                    <a:pt x="997" y="1568"/>
                  </a:cubicBezTo>
                  <a:cubicBezTo>
                    <a:pt x="1072" y="1577"/>
                    <a:pt x="1149" y="1582"/>
                    <a:pt x="1225" y="1582"/>
                  </a:cubicBezTo>
                  <a:cubicBezTo>
                    <a:pt x="1268" y="1582"/>
                    <a:pt x="1310" y="1581"/>
                    <a:pt x="1353" y="1578"/>
                  </a:cubicBezTo>
                  <a:cubicBezTo>
                    <a:pt x="1483" y="1567"/>
                    <a:pt x="1641" y="1535"/>
                    <a:pt x="1777" y="1439"/>
                  </a:cubicBezTo>
                  <a:lnTo>
                    <a:pt x="1803" y="1422"/>
                  </a:lnTo>
                  <a:lnTo>
                    <a:pt x="1809" y="1417"/>
                  </a:lnTo>
                  <a:lnTo>
                    <a:pt x="1825" y="1404"/>
                  </a:lnTo>
                  <a:lnTo>
                    <a:pt x="1833" y="1398"/>
                  </a:lnTo>
                  <a:lnTo>
                    <a:pt x="1866" y="1368"/>
                  </a:lnTo>
                  <a:cubicBezTo>
                    <a:pt x="1896" y="1339"/>
                    <a:pt x="1927" y="1307"/>
                    <a:pt x="1954" y="1276"/>
                  </a:cubicBezTo>
                  <a:cubicBezTo>
                    <a:pt x="1998" y="1220"/>
                    <a:pt x="2038" y="1160"/>
                    <a:pt x="2073" y="1098"/>
                  </a:cubicBezTo>
                  <a:cubicBezTo>
                    <a:pt x="2138" y="978"/>
                    <a:pt x="2184" y="866"/>
                    <a:pt x="2233" y="770"/>
                  </a:cubicBezTo>
                  <a:cubicBezTo>
                    <a:pt x="2281" y="676"/>
                    <a:pt x="2329" y="603"/>
                    <a:pt x="2373" y="567"/>
                  </a:cubicBezTo>
                  <a:cubicBezTo>
                    <a:pt x="2419" y="530"/>
                    <a:pt x="2459" y="513"/>
                    <a:pt x="2539" y="513"/>
                  </a:cubicBezTo>
                  <a:cubicBezTo>
                    <a:pt x="2612" y="513"/>
                    <a:pt x="2707" y="529"/>
                    <a:pt x="2808" y="529"/>
                  </a:cubicBezTo>
                  <a:cubicBezTo>
                    <a:pt x="2816" y="529"/>
                    <a:pt x="2824" y="529"/>
                    <a:pt x="2833" y="529"/>
                  </a:cubicBezTo>
                  <a:cubicBezTo>
                    <a:pt x="3066" y="522"/>
                    <a:pt x="3229" y="428"/>
                    <a:pt x="3329" y="362"/>
                  </a:cubicBezTo>
                  <a:cubicBezTo>
                    <a:pt x="3368" y="335"/>
                    <a:pt x="3405" y="304"/>
                    <a:pt x="3440" y="273"/>
                  </a:cubicBezTo>
                  <a:lnTo>
                    <a:pt x="3475" y="238"/>
                  </a:lnTo>
                  <a:cubicBezTo>
                    <a:pt x="3570" y="141"/>
                    <a:pt x="3487" y="0"/>
                    <a:pt x="3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048;p52">
              <a:extLst>
                <a:ext uri="{FF2B5EF4-FFF2-40B4-BE49-F238E27FC236}">
                  <a16:creationId xmlns:a16="http://schemas.microsoft.com/office/drawing/2014/main" id="{F84C8178-29F2-7A35-0FE0-A05595E50B72}"/>
                </a:ext>
              </a:extLst>
            </p:cNvPr>
            <p:cNvSpPr/>
            <p:nvPr/>
          </p:nvSpPr>
          <p:spPr>
            <a:xfrm>
              <a:off x="2706875" y="4196900"/>
              <a:ext cx="92625" cy="45950"/>
            </a:xfrm>
            <a:custGeom>
              <a:avLst/>
              <a:gdLst/>
              <a:ahLst/>
              <a:cxnLst/>
              <a:rect l="l" t="t" r="r" b="b"/>
              <a:pathLst>
                <a:path w="3705" h="1838" extrusionOk="0">
                  <a:moveTo>
                    <a:pt x="1538" y="1233"/>
                  </a:moveTo>
                  <a:lnTo>
                    <a:pt x="1538" y="1234"/>
                  </a:lnTo>
                  <a:lnTo>
                    <a:pt x="1533" y="1237"/>
                  </a:lnTo>
                  <a:lnTo>
                    <a:pt x="1533" y="1237"/>
                  </a:lnTo>
                  <a:lnTo>
                    <a:pt x="1538" y="1233"/>
                  </a:lnTo>
                  <a:close/>
                  <a:moveTo>
                    <a:pt x="3518" y="0"/>
                  </a:moveTo>
                  <a:cubicBezTo>
                    <a:pt x="3484" y="0"/>
                    <a:pt x="3448" y="14"/>
                    <a:pt x="3418" y="47"/>
                  </a:cubicBezTo>
                  <a:lnTo>
                    <a:pt x="3417" y="50"/>
                  </a:lnTo>
                  <a:cubicBezTo>
                    <a:pt x="3382" y="85"/>
                    <a:pt x="3345" y="118"/>
                    <a:pt x="3305" y="148"/>
                  </a:cubicBezTo>
                  <a:cubicBezTo>
                    <a:pt x="3208" y="223"/>
                    <a:pt x="3092" y="274"/>
                    <a:pt x="2972" y="293"/>
                  </a:cubicBezTo>
                  <a:cubicBezTo>
                    <a:pt x="2945" y="298"/>
                    <a:pt x="2918" y="300"/>
                    <a:pt x="2891" y="300"/>
                  </a:cubicBezTo>
                  <a:cubicBezTo>
                    <a:pt x="2883" y="300"/>
                    <a:pt x="2875" y="300"/>
                    <a:pt x="2867" y="299"/>
                  </a:cubicBezTo>
                  <a:cubicBezTo>
                    <a:pt x="2846" y="299"/>
                    <a:pt x="2824" y="298"/>
                    <a:pt x="2803" y="295"/>
                  </a:cubicBezTo>
                  <a:lnTo>
                    <a:pt x="2735" y="285"/>
                  </a:lnTo>
                  <a:cubicBezTo>
                    <a:pt x="2672" y="276"/>
                    <a:pt x="2590" y="255"/>
                    <a:pt x="2492" y="255"/>
                  </a:cubicBezTo>
                  <a:cubicBezTo>
                    <a:pt x="2436" y="255"/>
                    <a:pt x="2374" y="262"/>
                    <a:pt x="2307" y="282"/>
                  </a:cubicBezTo>
                  <a:cubicBezTo>
                    <a:pt x="2220" y="307"/>
                    <a:pt x="2139" y="352"/>
                    <a:pt x="2070" y="411"/>
                  </a:cubicBezTo>
                  <a:cubicBezTo>
                    <a:pt x="2008" y="465"/>
                    <a:pt x="1956" y="528"/>
                    <a:pt x="1913" y="597"/>
                  </a:cubicBezTo>
                  <a:cubicBezTo>
                    <a:pt x="1832" y="725"/>
                    <a:pt x="1779" y="846"/>
                    <a:pt x="1729" y="953"/>
                  </a:cubicBezTo>
                  <a:cubicBezTo>
                    <a:pt x="1705" y="1004"/>
                    <a:pt x="1679" y="1051"/>
                    <a:pt x="1651" y="1099"/>
                  </a:cubicBezTo>
                  <a:cubicBezTo>
                    <a:pt x="1638" y="1121"/>
                    <a:pt x="1624" y="1139"/>
                    <a:pt x="1611" y="1158"/>
                  </a:cubicBezTo>
                  <a:cubicBezTo>
                    <a:pt x="1600" y="1172"/>
                    <a:pt x="1587" y="1186"/>
                    <a:pt x="1574" y="1199"/>
                  </a:cubicBezTo>
                  <a:lnTo>
                    <a:pt x="1539" y="1231"/>
                  </a:lnTo>
                  <a:lnTo>
                    <a:pt x="1532" y="1238"/>
                  </a:lnTo>
                  <a:lnTo>
                    <a:pt x="1532" y="1238"/>
                  </a:lnTo>
                  <a:lnTo>
                    <a:pt x="1527" y="1242"/>
                  </a:lnTo>
                  <a:cubicBezTo>
                    <a:pt x="1511" y="1253"/>
                    <a:pt x="1495" y="1264"/>
                    <a:pt x="1477" y="1272"/>
                  </a:cubicBezTo>
                  <a:cubicBezTo>
                    <a:pt x="1439" y="1291"/>
                    <a:pt x="1400" y="1306"/>
                    <a:pt x="1358" y="1314"/>
                  </a:cubicBezTo>
                  <a:cubicBezTo>
                    <a:pt x="1268" y="1330"/>
                    <a:pt x="1178" y="1338"/>
                    <a:pt x="1087" y="1338"/>
                  </a:cubicBezTo>
                  <a:cubicBezTo>
                    <a:pt x="1079" y="1338"/>
                    <a:pt x="1071" y="1338"/>
                    <a:pt x="1063" y="1337"/>
                  </a:cubicBezTo>
                  <a:cubicBezTo>
                    <a:pt x="1002" y="1337"/>
                    <a:pt x="943" y="1336"/>
                    <a:pt x="884" y="1336"/>
                  </a:cubicBezTo>
                  <a:cubicBezTo>
                    <a:pt x="839" y="1336"/>
                    <a:pt x="794" y="1337"/>
                    <a:pt x="746" y="1339"/>
                  </a:cubicBezTo>
                  <a:cubicBezTo>
                    <a:pt x="568" y="1347"/>
                    <a:pt x="393" y="1398"/>
                    <a:pt x="238" y="1487"/>
                  </a:cubicBezTo>
                  <a:cubicBezTo>
                    <a:pt x="191" y="1515"/>
                    <a:pt x="147" y="1549"/>
                    <a:pt x="109" y="1589"/>
                  </a:cubicBezTo>
                  <a:cubicBezTo>
                    <a:pt x="85" y="1614"/>
                    <a:pt x="79" y="1625"/>
                    <a:pt x="77" y="1625"/>
                  </a:cubicBezTo>
                  <a:lnTo>
                    <a:pt x="69" y="1635"/>
                  </a:lnTo>
                  <a:cubicBezTo>
                    <a:pt x="0" y="1728"/>
                    <a:pt x="79" y="1837"/>
                    <a:pt x="171" y="1837"/>
                  </a:cubicBezTo>
                  <a:cubicBezTo>
                    <a:pt x="198" y="1837"/>
                    <a:pt x="226" y="1828"/>
                    <a:pt x="252" y="1806"/>
                  </a:cubicBezTo>
                  <a:lnTo>
                    <a:pt x="250" y="1806"/>
                  </a:lnTo>
                  <a:cubicBezTo>
                    <a:pt x="250" y="1806"/>
                    <a:pt x="265" y="1795"/>
                    <a:pt x="285" y="1781"/>
                  </a:cubicBezTo>
                  <a:cubicBezTo>
                    <a:pt x="312" y="1765"/>
                    <a:pt x="339" y="1752"/>
                    <a:pt x="368" y="1741"/>
                  </a:cubicBezTo>
                  <a:cubicBezTo>
                    <a:pt x="434" y="1713"/>
                    <a:pt x="539" y="1692"/>
                    <a:pt x="667" y="1692"/>
                  </a:cubicBezTo>
                  <a:cubicBezTo>
                    <a:pt x="693" y="1692"/>
                    <a:pt x="720" y="1693"/>
                    <a:pt x="748" y="1695"/>
                  </a:cubicBezTo>
                  <a:lnTo>
                    <a:pt x="1043" y="1724"/>
                  </a:lnTo>
                  <a:cubicBezTo>
                    <a:pt x="1106" y="1729"/>
                    <a:pt x="1173" y="1735"/>
                    <a:pt x="1246" y="1735"/>
                  </a:cubicBezTo>
                  <a:cubicBezTo>
                    <a:pt x="1304" y="1735"/>
                    <a:pt x="1365" y="1731"/>
                    <a:pt x="1430" y="1721"/>
                  </a:cubicBezTo>
                  <a:cubicBezTo>
                    <a:pt x="1506" y="1709"/>
                    <a:pt x="1582" y="1689"/>
                    <a:pt x="1654" y="1657"/>
                  </a:cubicBezTo>
                  <a:cubicBezTo>
                    <a:pt x="1692" y="1639"/>
                    <a:pt x="1730" y="1620"/>
                    <a:pt x="1765" y="1597"/>
                  </a:cubicBezTo>
                  <a:lnTo>
                    <a:pt x="1792" y="1579"/>
                  </a:lnTo>
                  <a:lnTo>
                    <a:pt x="1798" y="1574"/>
                  </a:lnTo>
                  <a:lnTo>
                    <a:pt x="1802" y="1573"/>
                  </a:lnTo>
                  <a:lnTo>
                    <a:pt x="1803" y="1571"/>
                  </a:lnTo>
                  <a:lnTo>
                    <a:pt x="1816" y="1562"/>
                  </a:lnTo>
                  <a:lnTo>
                    <a:pt x="1826" y="1554"/>
                  </a:lnTo>
                  <a:lnTo>
                    <a:pt x="1860" y="1523"/>
                  </a:lnTo>
                  <a:cubicBezTo>
                    <a:pt x="1997" y="1395"/>
                    <a:pt x="2059" y="1269"/>
                    <a:pt x="2123" y="1147"/>
                  </a:cubicBezTo>
                  <a:cubicBezTo>
                    <a:pt x="2183" y="1027"/>
                    <a:pt x="2229" y="915"/>
                    <a:pt x="2282" y="832"/>
                  </a:cubicBezTo>
                  <a:cubicBezTo>
                    <a:pt x="2336" y="746"/>
                    <a:pt x="2382" y="706"/>
                    <a:pt x="2433" y="687"/>
                  </a:cubicBezTo>
                  <a:cubicBezTo>
                    <a:pt x="2455" y="678"/>
                    <a:pt x="2486" y="674"/>
                    <a:pt x="2526" y="674"/>
                  </a:cubicBezTo>
                  <a:cubicBezTo>
                    <a:pt x="2569" y="674"/>
                    <a:pt x="2622" y="678"/>
                    <a:pt x="2682" y="684"/>
                  </a:cubicBezTo>
                  <a:lnTo>
                    <a:pt x="2773" y="691"/>
                  </a:lnTo>
                  <a:cubicBezTo>
                    <a:pt x="2789" y="691"/>
                    <a:pt x="2804" y="692"/>
                    <a:pt x="2820" y="692"/>
                  </a:cubicBezTo>
                  <a:cubicBezTo>
                    <a:pt x="2835" y="692"/>
                    <a:pt x="2850" y="691"/>
                    <a:pt x="2865" y="691"/>
                  </a:cubicBezTo>
                  <a:cubicBezTo>
                    <a:pt x="2929" y="686"/>
                    <a:pt x="2992" y="676"/>
                    <a:pt x="3054" y="659"/>
                  </a:cubicBezTo>
                  <a:cubicBezTo>
                    <a:pt x="3232" y="608"/>
                    <a:pt x="3391" y="509"/>
                    <a:pt x="3517" y="374"/>
                  </a:cubicBezTo>
                  <a:cubicBezTo>
                    <a:pt x="3550" y="338"/>
                    <a:pt x="3582" y="299"/>
                    <a:pt x="3609" y="257"/>
                  </a:cubicBezTo>
                  <a:lnTo>
                    <a:pt x="3638" y="214"/>
                  </a:lnTo>
                  <a:cubicBezTo>
                    <a:pt x="3704" y="108"/>
                    <a:pt x="3615" y="0"/>
                    <a:pt x="3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049;p52">
              <a:extLst>
                <a:ext uri="{FF2B5EF4-FFF2-40B4-BE49-F238E27FC236}">
                  <a16:creationId xmlns:a16="http://schemas.microsoft.com/office/drawing/2014/main" id="{EE561EFB-FF7A-FF28-354F-4BE61A385AD5}"/>
                </a:ext>
              </a:extLst>
            </p:cNvPr>
            <p:cNvSpPr/>
            <p:nvPr/>
          </p:nvSpPr>
          <p:spPr>
            <a:xfrm>
              <a:off x="2782625" y="4264925"/>
              <a:ext cx="8300" cy="7425"/>
            </a:xfrm>
            <a:custGeom>
              <a:avLst/>
              <a:gdLst/>
              <a:ahLst/>
              <a:cxnLst/>
              <a:rect l="l" t="t" r="r" b="b"/>
              <a:pathLst>
                <a:path w="332" h="297" extrusionOk="0">
                  <a:moveTo>
                    <a:pt x="192" y="0"/>
                  </a:moveTo>
                  <a:cubicBezTo>
                    <a:pt x="174" y="0"/>
                    <a:pt x="152" y="4"/>
                    <a:pt x="118" y="14"/>
                  </a:cubicBezTo>
                  <a:lnTo>
                    <a:pt x="86" y="23"/>
                  </a:lnTo>
                  <a:cubicBezTo>
                    <a:pt x="34" y="39"/>
                    <a:pt x="0" y="87"/>
                    <a:pt x="5" y="141"/>
                  </a:cubicBezTo>
                  <a:cubicBezTo>
                    <a:pt x="10" y="201"/>
                    <a:pt x="48" y="255"/>
                    <a:pt x="104" y="279"/>
                  </a:cubicBezTo>
                  <a:cubicBezTo>
                    <a:pt x="126" y="290"/>
                    <a:pt x="151" y="296"/>
                    <a:pt x="176" y="296"/>
                  </a:cubicBezTo>
                  <a:cubicBezTo>
                    <a:pt x="210" y="296"/>
                    <a:pt x="244" y="285"/>
                    <a:pt x="272" y="263"/>
                  </a:cubicBezTo>
                  <a:cubicBezTo>
                    <a:pt x="317" y="228"/>
                    <a:pt x="331" y="165"/>
                    <a:pt x="306" y="112"/>
                  </a:cubicBezTo>
                  <a:lnTo>
                    <a:pt x="287" y="77"/>
                  </a:lnTo>
                  <a:cubicBezTo>
                    <a:pt x="261" y="28"/>
                    <a:pt x="245" y="10"/>
                    <a:pt x="221" y="4"/>
                  </a:cubicBezTo>
                  <a:cubicBezTo>
                    <a:pt x="212" y="2"/>
                    <a:pt x="203" y="0"/>
                    <a:pt x="19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050;p52">
              <a:extLst>
                <a:ext uri="{FF2B5EF4-FFF2-40B4-BE49-F238E27FC236}">
                  <a16:creationId xmlns:a16="http://schemas.microsoft.com/office/drawing/2014/main" id="{4B8552D8-01EB-AACC-2D93-316C9A9E72AF}"/>
                </a:ext>
              </a:extLst>
            </p:cNvPr>
            <p:cNvSpPr/>
            <p:nvPr/>
          </p:nvSpPr>
          <p:spPr>
            <a:xfrm>
              <a:off x="2791925" y="4257050"/>
              <a:ext cx="9125" cy="7525"/>
            </a:xfrm>
            <a:custGeom>
              <a:avLst/>
              <a:gdLst/>
              <a:ahLst/>
              <a:cxnLst/>
              <a:rect l="l" t="t" r="r" b="b"/>
              <a:pathLst>
                <a:path w="365" h="301" extrusionOk="0">
                  <a:moveTo>
                    <a:pt x="201" y="1"/>
                  </a:moveTo>
                  <a:cubicBezTo>
                    <a:pt x="182" y="1"/>
                    <a:pt x="160" y="5"/>
                    <a:pt x="124" y="14"/>
                  </a:cubicBezTo>
                  <a:lnTo>
                    <a:pt x="86" y="22"/>
                  </a:lnTo>
                  <a:cubicBezTo>
                    <a:pt x="35" y="36"/>
                    <a:pt x="0" y="85"/>
                    <a:pt x="7" y="138"/>
                  </a:cubicBezTo>
                  <a:cubicBezTo>
                    <a:pt x="16" y="213"/>
                    <a:pt x="70" y="260"/>
                    <a:pt x="129" y="286"/>
                  </a:cubicBezTo>
                  <a:cubicBezTo>
                    <a:pt x="152" y="296"/>
                    <a:pt x="175" y="300"/>
                    <a:pt x="199" y="300"/>
                  </a:cubicBezTo>
                  <a:cubicBezTo>
                    <a:pt x="241" y="300"/>
                    <a:pt x="283" y="286"/>
                    <a:pt x="317" y="257"/>
                  </a:cubicBezTo>
                  <a:cubicBezTo>
                    <a:pt x="358" y="217"/>
                    <a:pt x="364" y="154"/>
                    <a:pt x="331" y="106"/>
                  </a:cubicBezTo>
                  <a:lnTo>
                    <a:pt x="304" y="70"/>
                  </a:lnTo>
                  <a:cubicBezTo>
                    <a:pt x="271" y="25"/>
                    <a:pt x="255" y="9"/>
                    <a:pt x="229" y="4"/>
                  </a:cubicBezTo>
                  <a:cubicBezTo>
                    <a:pt x="220" y="2"/>
                    <a:pt x="211" y="1"/>
                    <a:pt x="20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051;p52">
              <a:extLst>
                <a:ext uri="{FF2B5EF4-FFF2-40B4-BE49-F238E27FC236}">
                  <a16:creationId xmlns:a16="http://schemas.microsoft.com/office/drawing/2014/main" id="{390764CB-035C-F4B0-3597-53697AD9B64A}"/>
                </a:ext>
              </a:extLst>
            </p:cNvPr>
            <p:cNvSpPr/>
            <p:nvPr/>
          </p:nvSpPr>
          <p:spPr>
            <a:xfrm>
              <a:off x="2799675" y="4247175"/>
              <a:ext cx="10200" cy="7750"/>
            </a:xfrm>
            <a:custGeom>
              <a:avLst/>
              <a:gdLst/>
              <a:ahLst/>
              <a:cxnLst/>
              <a:rect l="l" t="t" r="r" b="b"/>
              <a:pathLst>
                <a:path w="408" h="310" extrusionOk="0">
                  <a:moveTo>
                    <a:pt x="182" y="1"/>
                  </a:moveTo>
                  <a:cubicBezTo>
                    <a:pt x="158" y="1"/>
                    <a:pt x="135" y="4"/>
                    <a:pt x="112" y="12"/>
                  </a:cubicBezTo>
                  <a:lnTo>
                    <a:pt x="96" y="16"/>
                  </a:lnTo>
                  <a:lnTo>
                    <a:pt x="91" y="16"/>
                  </a:lnTo>
                  <a:cubicBezTo>
                    <a:pt x="32" y="35"/>
                    <a:pt x="0" y="97"/>
                    <a:pt x="18" y="156"/>
                  </a:cubicBezTo>
                  <a:cubicBezTo>
                    <a:pt x="38" y="218"/>
                    <a:pt x="86" y="269"/>
                    <a:pt x="148" y="291"/>
                  </a:cubicBezTo>
                  <a:cubicBezTo>
                    <a:pt x="174" y="303"/>
                    <a:pt x="203" y="309"/>
                    <a:pt x="232" y="309"/>
                  </a:cubicBezTo>
                  <a:cubicBezTo>
                    <a:pt x="267" y="309"/>
                    <a:pt x="302" y="300"/>
                    <a:pt x="334" y="282"/>
                  </a:cubicBezTo>
                  <a:lnTo>
                    <a:pt x="339" y="279"/>
                  </a:lnTo>
                  <a:cubicBezTo>
                    <a:pt x="393" y="240"/>
                    <a:pt x="407" y="166"/>
                    <a:pt x="371" y="112"/>
                  </a:cubicBezTo>
                  <a:lnTo>
                    <a:pt x="360" y="97"/>
                  </a:lnTo>
                  <a:cubicBezTo>
                    <a:pt x="336" y="56"/>
                    <a:pt x="298" y="26"/>
                    <a:pt x="251" y="12"/>
                  </a:cubicBezTo>
                  <a:cubicBezTo>
                    <a:pt x="228" y="4"/>
                    <a:pt x="205" y="1"/>
                    <a:pt x="182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052;p52">
              <a:extLst>
                <a:ext uri="{FF2B5EF4-FFF2-40B4-BE49-F238E27FC236}">
                  <a16:creationId xmlns:a16="http://schemas.microsoft.com/office/drawing/2014/main" id="{F852A115-BEBA-DAB3-B142-928FB41A7F00}"/>
                </a:ext>
              </a:extLst>
            </p:cNvPr>
            <p:cNvSpPr/>
            <p:nvPr/>
          </p:nvSpPr>
          <p:spPr>
            <a:xfrm>
              <a:off x="2805200" y="3930475"/>
              <a:ext cx="36625" cy="89025"/>
            </a:xfrm>
            <a:custGeom>
              <a:avLst/>
              <a:gdLst/>
              <a:ahLst/>
              <a:cxnLst/>
              <a:rect l="l" t="t" r="r" b="b"/>
              <a:pathLst>
                <a:path w="1465" h="3561" extrusionOk="0">
                  <a:moveTo>
                    <a:pt x="1325" y="1"/>
                  </a:moveTo>
                  <a:cubicBezTo>
                    <a:pt x="1264" y="1"/>
                    <a:pt x="1203" y="39"/>
                    <a:pt x="1191" y="117"/>
                  </a:cubicBezTo>
                  <a:lnTo>
                    <a:pt x="1191" y="122"/>
                  </a:lnTo>
                  <a:cubicBezTo>
                    <a:pt x="1181" y="168"/>
                    <a:pt x="1169" y="213"/>
                    <a:pt x="1153" y="256"/>
                  </a:cubicBezTo>
                  <a:cubicBezTo>
                    <a:pt x="1137" y="305"/>
                    <a:pt x="1115" y="351"/>
                    <a:pt x="1088" y="396"/>
                  </a:cubicBezTo>
                  <a:cubicBezTo>
                    <a:pt x="1054" y="448"/>
                    <a:pt x="1014" y="496"/>
                    <a:pt x="968" y="535"/>
                  </a:cubicBezTo>
                  <a:cubicBezTo>
                    <a:pt x="916" y="583"/>
                    <a:pt x="838" y="628"/>
                    <a:pt x="741" y="710"/>
                  </a:cubicBezTo>
                  <a:cubicBezTo>
                    <a:pt x="716" y="734"/>
                    <a:pt x="690" y="758"/>
                    <a:pt x="668" y="783"/>
                  </a:cubicBezTo>
                  <a:cubicBezTo>
                    <a:pt x="655" y="798"/>
                    <a:pt x="644" y="810"/>
                    <a:pt x="630" y="831"/>
                  </a:cubicBezTo>
                  <a:cubicBezTo>
                    <a:pt x="617" y="847"/>
                    <a:pt x="607" y="863"/>
                    <a:pt x="598" y="879"/>
                  </a:cubicBezTo>
                  <a:cubicBezTo>
                    <a:pt x="557" y="950"/>
                    <a:pt x="530" y="1030"/>
                    <a:pt x="518" y="1114"/>
                  </a:cubicBezTo>
                  <a:cubicBezTo>
                    <a:pt x="498" y="1279"/>
                    <a:pt x="536" y="1427"/>
                    <a:pt x="577" y="1548"/>
                  </a:cubicBezTo>
                  <a:cubicBezTo>
                    <a:pt x="620" y="1667"/>
                    <a:pt x="665" y="1778"/>
                    <a:pt x="696" y="1877"/>
                  </a:cubicBezTo>
                  <a:cubicBezTo>
                    <a:pt x="711" y="1923"/>
                    <a:pt x="722" y="1969"/>
                    <a:pt x="731" y="2017"/>
                  </a:cubicBezTo>
                  <a:cubicBezTo>
                    <a:pt x="731" y="2034"/>
                    <a:pt x="736" y="2038"/>
                    <a:pt x="736" y="2068"/>
                  </a:cubicBezTo>
                  <a:lnTo>
                    <a:pt x="733" y="2111"/>
                  </a:lnTo>
                  <a:lnTo>
                    <a:pt x="733" y="2115"/>
                  </a:lnTo>
                  <a:lnTo>
                    <a:pt x="731" y="2130"/>
                  </a:lnTo>
                  <a:cubicBezTo>
                    <a:pt x="724" y="2200"/>
                    <a:pt x="690" y="2273"/>
                    <a:pt x="636" y="2348"/>
                  </a:cubicBezTo>
                  <a:cubicBezTo>
                    <a:pt x="579" y="2425"/>
                    <a:pt x="514" y="2499"/>
                    <a:pt x="445" y="2568"/>
                  </a:cubicBezTo>
                  <a:cubicBezTo>
                    <a:pt x="374" y="2642"/>
                    <a:pt x="305" y="2710"/>
                    <a:pt x="237" y="2793"/>
                  </a:cubicBezTo>
                  <a:cubicBezTo>
                    <a:pt x="129" y="2925"/>
                    <a:pt x="53" y="3079"/>
                    <a:pt x="15" y="3246"/>
                  </a:cubicBezTo>
                  <a:cubicBezTo>
                    <a:pt x="5" y="3296"/>
                    <a:pt x="0" y="3349"/>
                    <a:pt x="2" y="3401"/>
                  </a:cubicBezTo>
                  <a:cubicBezTo>
                    <a:pt x="5" y="3432"/>
                    <a:pt x="7" y="3446"/>
                    <a:pt x="7" y="3446"/>
                  </a:cubicBezTo>
                  <a:cubicBezTo>
                    <a:pt x="14" y="3522"/>
                    <a:pt x="73" y="3560"/>
                    <a:pt x="132" y="3560"/>
                  </a:cubicBezTo>
                  <a:cubicBezTo>
                    <a:pt x="191" y="3560"/>
                    <a:pt x="249" y="3523"/>
                    <a:pt x="258" y="3449"/>
                  </a:cubicBezTo>
                  <a:lnTo>
                    <a:pt x="258" y="3446"/>
                  </a:lnTo>
                  <a:cubicBezTo>
                    <a:pt x="258" y="3446"/>
                    <a:pt x="259" y="3432"/>
                    <a:pt x="263" y="3403"/>
                  </a:cubicBezTo>
                  <a:cubicBezTo>
                    <a:pt x="267" y="3390"/>
                    <a:pt x="275" y="3360"/>
                    <a:pt x="290" y="3322"/>
                  </a:cubicBezTo>
                  <a:cubicBezTo>
                    <a:pt x="318" y="3246"/>
                    <a:pt x="390" y="3138"/>
                    <a:pt x="501" y="3029"/>
                  </a:cubicBezTo>
                  <a:cubicBezTo>
                    <a:pt x="553" y="2979"/>
                    <a:pt x="631" y="2918"/>
                    <a:pt x="709" y="2850"/>
                  </a:cubicBezTo>
                  <a:cubicBezTo>
                    <a:pt x="801" y="2775"/>
                    <a:pt x="887" y="2691"/>
                    <a:pt x="964" y="2600"/>
                  </a:cubicBezTo>
                  <a:cubicBezTo>
                    <a:pt x="1046" y="2499"/>
                    <a:pt x="1130" y="2362"/>
                    <a:pt x="1157" y="2197"/>
                  </a:cubicBezTo>
                  <a:lnTo>
                    <a:pt x="1162" y="2166"/>
                  </a:lnTo>
                  <a:lnTo>
                    <a:pt x="1164" y="2158"/>
                  </a:lnTo>
                  <a:lnTo>
                    <a:pt x="1165" y="2139"/>
                  </a:lnTo>
                  <a:lnTo>
                    <a:pt x="1165" y="2128"/>
                  </a:lnTo>
                  <a:lnTo>
                    <a:pt x="1167" y="2084"/>
                  </a:lnTo>
                  <a:cubicBezTo>
                    <a:pt x="1167" y="2041"/>
                    <a:pt x="1165" y="1999"/>
                    <a:pt x="1161" y="1956"/>
                  </a:cubicBezTo>
                  <a:cubicBezTo>
                    <a:pt x="1151" y="1885"/>
                    <a:pt x="1135" y="1815"/>
                    <a:pt x="1115" y="1747"/>
                  </a:cubicBezTo>
                  <a:cubicBezTo>
                    <a:pt x="1075" y="1616"/>
                    <a:pt x="1024" y="1505"/>
                    <a:pt x="989" y="1405"/>
                  </a:cubicBezTo>
                  <a:cubicBezTo>
                    <a:pt x="954" y="1305"/>
                    <a:pt x="935" y="1219"/>
                    <a:pt x="940" y="1162"/>
                  </a:cubicBezTo>
                  <a:cubicBezTo>
                    <a:pt x="944" y="1103"/>
                    <a:pt x="959" y="1063"/>
                    <a:pt x="1014" y="1006"/>
                  </a:cubicBezTo>
                  <a:cubicBezTo>
                    <a:pt x="1070" y="949"/>
                    <a:pt x="1156" y="885"/>
                    <a:pt x="1229" y="804"/>
                  </a:cubicBezTo>
                  <a:cubicBezTo>
                    <a:pt x="1386" y="629"/>
                    <a:pt x="1429" y="448"/>
                    <a:pt x="1452" y="329"/>
                  </a:cubicBezTo>
                  <a:cubicBezTo>
                    <a:pt x="1459" y="283"/>
                    <a:pt x="1464" y="235"/>
                    <a:pt x="1464" y="187"/>
                  </a:cubicBezTo>
                  <a:lnTo>
                    <a:pt x="1464" y="138"/>
                  </a:lnTo>
                  <a:cubicBezTo>
                    <a:pt x="1463" y="48"/>
                    <a:pt x="1394" y="1"/>
                    <a:pt x="1325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53;p52">
              <a:extLst>
                <a:ext uri="{FF2B5EF4-FFF2-40B4-BE49-F238E27FC236}">
                  <a16:creationId xmlns:a16="http://schemas.microsoft.com/office/drawing/2014/main" id="{CED7AEFA-885E-EA8E-C457-FC8DDEAEE02B}"/>
                </a:ext>
              </a:extLst>
            </p:cNvPr>
            <p:cNvSpPr/>
            <p:nvPr/>
          </p:nvSpPr>
          <p:spPr>
            <a:xfrm>
              <a:off x="2783050" y="3921950"/>
              <a:ext cx="37400" cy="94400"/>
            </a:xfrm>
            <a:custGeom>
              <a:avLst/>
              <a:gdLst/>
              <a:ahLst/>
              <a:cxnLst/>
              <a:rect l="l" t="t" r="r" b="b"/>
              <a:pathLst>
                <a:path w="1496" h="3776" extrusionOk="0">
                  <a:moveTo>
                    <a:pt x="1319" y="0"/>
                  </a:moveTo>
                  <a:cubicBezTo>
                    <a:pt x="1246" y="0"/>
                    <a:pt x="1171" y="54"/>
                    <a:pt x="1180" y="150"/>
                  </a:cubicBezTo>
                  <a:lnTo>
                    <a:pt x="1180" y="153"/>
                  </a:lnTo>
                  <a:cubicBezTo>
                    <a:pt x="1182" y="202"/>
                    <a:pt x="1180" y="252"/>
                    <a:pt x="1174" y="301"/>
                  </a:cubicBezTo>
                  <a:cubicBezTo>
                    <a:pt x="1161" y="423"/>
                    <a:pt x="1117" y="541"/>
                    <a:pt x="1047" y="643"/>
                  </a:cubicBezTo>
                  <a:cubicBezTo>
                    <a:pt x="1015" y="689"/>
                    <a:pt x="975" y="730"/>
                    <a:pt x="932" y="765"/>
                  </a:cubicBezTo>
                  <a:lnTo>
                    <a:pt x="877" y="808"/>
                  </a:lnTo>
                  <a:cubicBezTo>
                    <a:pt x="799" y="868"/>
                    <a:pt x="667" y="946"/>
                    <a:pt x="579" y="1115"/>
                  </a:cubicBezTo>
                  <a:cubicBezTo>
                    <a:pt x="538" y="1196"/>
                    <a:pt x="514" y="1285"/>
                    <a:pt x="510" y="1376"/>
                  </a:cubicBezTo>
                  <a:cubicBezTo>
                    <a:pt x="506" y="1458"/>
                    <a:pt x="514" y="1539"/>
                    <a:pt x="535" y="1619"/>
                  </a:cubicBezTo>
                  <a:cubicBezTo>
                    <a:pt x="572" y="1765"/>
                    <a:pt x="622" y="1887"/>
                    <a:pt x="664" y="1999"/>
                  </a:cubicBezTo>
                  <a:cubicBezTo>
                    <a:pt x="683" y="2050"/>
                    <a:pt x="700" y="2102"/>
                    <a:pt x="715" y="2154"/>
                  </a:cubicBezTo>
                  <a:cubicBezTo>
                    <a:pt x="723" y="2180"/>
                    <a:pt x="724" y="2202"/>
                    <a:pt x="730" y="2226"/>
                  </a:cubicBezTo>
                  <a:cubicBezTo>
                    <a:pt x="734" y="2243"/>
                    <a:pt x="735" y="2263"/>
                    <a:pt x="735" y="2280"/>
                  </a:cubicBezTo>
                  <a:lnTo>
                    <a:pt x="734" y="2325"/>
                  </a:lnTo>
                  <a:lnTo>
                    <a:pt x="734" y="2325"/>
                  </a:lnTo>
                  <a:cubicBezTo>
                    <a:pt x="734" y="2326"/>
                    <a:pt x="734" y="2326"/>
                    <a:pt x="734" y="2326"/>
                  </a:cubicBezTo>
                  <a:lnTo>
                    <a:pt x="734" y="2328"/>
                  </a:lnTo>
                  <a:lnTo>
                    <a:pt x="734" y="2331"/>
                  </a:lnTo>
                  <a:lnTo>
                    <a:pt x="732" y="2345"/>
                  </a:lnTo>
                  <a:cubicBezTo>
                    <a:pt x="730" y="2364"/>
                    <a:pt x="726" y="2383"/>
                    <a:pt x="721" y="2402"/>
                  </a:cubicBezTo>
                  <a:cubicBezTo>
                    <a:pt x="708" y="2442"/>
                    <a:pt x="691" y="2480"/>
                    <a:pt x="667" y="2517"/>
                  </a:cubicBezTo>
                  <a:cubicBezTo>
                    <a:pt x="613" y="2600"/>
                    <a:pt x="549" y="2676"/>
                    <a:pt x="479" y="2747"/>
                  </a:cubicBezTo>
                  <a:cubicBezTo>
                    <a:pt x="406" y="2824"/>
                    <a:pt x="336" y="2892"/>
                    <a:pt x="263" y="2976"/>
                  </a:cubicBezTo>
                  <a:cubicBezTo>
                    <a:pt x="146" y="3111"/>
                    <a:pt x="61" y="3272"/>
                    <a:pt x="18" y="3445"/>
                  </a:cubicBezTo>
                  <a:cubicBezTo>
                    <a:pt x="6" y="3499"/>
                    <a:pt x="1" y="3555"/>
                    <a:pt x="1" y="3610"/>
                  </a:cubicBezTo>
                  <a:cubicBezTo>
                    <a:pt x="4" y="3645"/>
                    <a:pt x="6" y="3657"/>
                    <a:pt x="6" y="3658"/>
                  </a:cubicBezTo>
                  <a:lnTo>
                    <a:pt x="9" y="3671"/>
                  </a:lnTo>
                  <a:cubicBezTo>
                    <a:pt x="20" y="3742"/>
                    <a:pt x="76" y="3776"/>
                    <a:pt x="132" y="3776"/>
                  </a:cubicBezTo>
                  <a:cubicBezTo>
                    <a:pt x="193" y="3776"/>
                    <a:pt x="254" y="3735"/>
                    <a:pt x="258" y="3657"/>
                  </a:cubicBezTo>
                  <a:lnTo>
                    <a:pt x="260" y="3658"/>
                  </a:lnTo>
                  <a:cubicBezTo>
                    <a:pt x="260" y="3658"/>
                    <a:pt x="262" y="3639"/>
                    <a:pt x="265" y="3615"/>
                  </a:cubicBezTo>
                  <a:cubicBezTo>
                    <a:pt x="273" y="3585"/>
                    <a:pt x="282" y="3556"/>
                    <a:pt x="295" y="3528"/>
                  </a:cubicBezTo>
                  <a:cubicBezTo>
                    <a:pt x="325" y="3447"/>
                    <a:pt x="403" y="3332"/>
                    <a:pt x="522" y="3221"/>
                  </a:cubicBezTo>
                  <a:lnTo>
                    <a:pt x="750" y="3027"/>
                  </a:lnTo>
                  <a:cubicBezTo>
                    <a:pt x="834" y="2952"/>
                    <a:pt x="929" y="2867"/>
                    <a:pt x="1013" y="2746"/>
                  </a:cubicBezTo>
                  <a:cubicBezTo>
                    <a:pt x="1060" y="2682"/>
                    <a:pt x="1096" y="2612"/>
                    <a:pt x="1123" y="2539"/>
                  </a:cubicBezTo>
                  <a:cubicBezTo>
                    <a:pt x="1137" y="2499"/>
                    <a:pt x="1149" y="2460"/>
                    <a:pt x="1156" y="2418"/>
                  </a:cubicBezTo>
                  <a:lnTo>
                    <a:pt x="1161" y="2387"/>
                  </a:lnTo>
                  <a:lnTo>
                    <a:pt x="1163" y="2379"/>
                  </a:lnTo>
                  <a:lnTo>
                    <a:pt x="1163" y="2374"/>
                  </a:lnTo>
                  <a:lnTo>
                    <a:pt x="1163" y="2372"/>
                  </a:lnTo>
                  <a:lnTo>
                    <a:pt x="1164" y="2356"/>
                  </a:lnTo>
                  <a:lnTo>
                    <a:pt x="1164" y="2344"/>
                  </a:lnTo>
                  <a:lnTo>
                    <a:pt x="1168" y="2297"/>
                  </a:lnTo>
                  <a:cubicBezTo>
                    <a:pt x="1169" y="2110"/>
                    <a:pt x="1120" y="1978"/>
                    <a:pt x="1077" y="1848"/>
                  </a:cubicBezTo>
                  <a:cubicBezTo>
                    <a:pt x="1033" y="1722"/>
                    <a:pt x="983" y="1609"/>
                    <a:pt x="961" y="1515"/>
                  </a:cubicBezTo>
                  <a:cubicBezTo>
                    <a:pt x="936" y="1415"/>
                    <a:pt x="937" y="1356"/>
                    <a:pt x="961" y="1306"/>
                  </a:cubicBezTo>
                  <a:cubicBezTo>
                    <a:pt x="977" y="1258"/>
                    <a:pt x="1042" y="1199"/>
                    <a:pt x="1131" y="1123"/>
                  </a:cubicBezTo>
                  <a:lnTo>
                    <a:pt x="1198" y="1062"/>
                  </a:lnTo>
                  <a:cubicBezTo>
                    <a:pt x="1220" y="1040"/>
                    <a:pt x="1241" y="1018"/>
                    <a:pt x="1261" y="994"/>
                  </a:cubicBezTo>
                  <a:cubicBezTo>
                    <a:pt x="1303" y="945"/>
                    <a:pt x="1339" y="892"/>
                    <a:pt x="1369" y="835"/>
                  </a:cubicBezTo>
                  <a:cubicBezTo>
                    <a:pt x="1455" y="673"/>
                    <a:pt x="1495" y="489"/>
                    <a:pt x="1482" y="304"/>
                  </a:cubicBezTo>
                  <a:cubicBezTo>
                    <a:pt x="1481" y="255"/>
                    <a:pt x="1474" y="206"/>
                    <a:pt x="1463" y="156"/>
                  </a:cubicBezTo>
                  <a:lnTo>
                    <a:pt x="1451" y="106"/>
                  </a:lnTo>
                  <a:cubicBezTo>
                    <a:pt x="1434" y="33"/>
                    <a:pt x="1377" y="0"/>
                    <a:pt x="1319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54;p52">
              <a:extLst>
                <a:ext uri="{FF2B5EF4-FFF2-40B4-BE49-F238E27FC236}">
                  <a16:creationId xmlns:a16="http://schemas.microsoft.com/office/drawing/2014/main" id="{CD9DA892-A8A9-FB70-4C3B-378882BBD4E0}"/>
                </a:ext>
              </a:extLst>
            </p:cNvPr>
            <p:cNvSpPr/>
            <p:nvPr/>
          </p:nvSpPr>
          <p:spPr>
            <a:xfrm>
              <a:off x="2801625" y="3929975"/>
              <a:ext cx="36525" cy="89000"/>
            </a:xfrm>
            <a:custGeom>
              <a:avLst/>
              <a:gdLst/>
              <a:ahLst/>
              <a:cxnLst/>
              <a:rect l="l" t="t" r="r" b="b"/>
              <a:pathLst>
                <a:path w="1461" h="3560" extrusionOk="0">
                  <a:moveTo>
                    <a:pt x="733" y="2113"/>
                  </a:moveTo>
                  <a:cubicBezTo>
                    <a:pt x="733" y="2113"/>
                    <a:pt x="733" y="2113"/>
                    <a:pt x="733" y="2113"/>
                  </a:cubicBezTo>
                  <a:lnTo>
                    <a:pt x="733" y="2116"/>
                  </a:lnTo>
                  <a:lnTo>
                    <a:pt x="732" y="2123"/>
                  </a:lnTo>
                  <a:lnTo>
                    <a:pt x="732" y="2123"/>
                  </a:lnTo>
                  <a:cubicBezTo>
                    <a:pt x="733" y="2118"/>
                    <a:pt x="733" y="2113"/>
                    <a:pt x="733" y="2113"/>
                  </a:cubicBezTo>
                  <a:close/>
                  <a:moveTo>
                    <a:pt x="1322" y="0"/>
                  </a:moveTo>
                  <a:cubicBezTo>
                    <a:pt x="1261" y="0"/>
                    <a:pt x="1200" y="38"/>
                    <a:pt x="1188" y="117"/>
                  </a:cubicBezTo>
                  <a:lnTo>
                    <a:pt x="1188" y="121"/>
                  </a:lnTo>
                  <a:cubicBezTo>
                    <a:pt x="1178" y="168"/>
                    <a:pt x="1167" y="212"/>
                    <a:pt x="1151" y="255"/>
                  </a:cubicBezTo>
                  <a:cubicBezTo>
                    <a:pt x="1134" y="304"/>
                    <a:pt x="1111" y="350"/>
                    <a:pt x="1084" y="395"/>
                  </a:cubicBezTo>
                  <a:cubicBezTo>
                    <a:pt x="1051" y="447"/>
                    <a:pt x="1011" y="493"/>
                    <a:pt x="965" y="535"/>
                  </a:cubicBezTo>
                  <a:cubicBezTo>
                    <a:pt x="913" y="582"/>
                    <a:pt x="836" y="627"/>
                    <a:pt x="739" y="710"/>
                  </a:cubicBezTo>
                  <a:cubicBezTo>
                    <a:pt x="712" y="732"/>
                    <a:pt x="688" y="757"/>
                    <a:pt x="665" y="783"/>
                  </a:cubicBezTo>
                  <a:cubicBezTo>
                    <a:pt x="652" y="799"/>
                    <a:pt x="639" y="815"/>
                    <a:pt x="626" y="830"/>
                  </a:cubicBezTo>
                  <a:cubicBezTo>
                    <a:pt x="615" y="846"/>
                    <a:pt x="604" y="862"/>
                    <a:pt x="595" y="878"/>
                  </a:cubicBezTo>
                  <a:cubicBezTo>
                    <a:pt x="553" y="950"/>
                    <a:pt x="526" y="1029"/>
                    <a:pt x="515" y="1112"/>
                  </a:cubicBezTo>
                  <a:cubicBezTo>
                    <a:pt x="496" y="1279"/>
                    <a:pt x="533" y="1427"/>
                    <a:pt x="576" y="1546"/>
                  </a:cubicBezTo>
                  <a:cubicBezTo>
                    <a:pt x="619" y="1667"/>
                    <a:pt x="661" y="1778"/>
                    <a:pt x="693" y="1876"/>
                  </a:cubicBezTo>
                  <a:cubicBezTo>
                    <a:pt x="708" y="1921"/>
                    <a:pt x="720" y="1967"/>
                    <a:pt x="728" y="2015"/>
                  </a:cubicBezTo>
                  <a:cubicBezTo>
                    <a:pt x="728" y="2032"/>
                    <a:pt x="733" y="2037"/>
                    <a:pt x="733" y="2066"/>
                  </a:cubicBezTo>
                  <a:lnTo>
                    <a:pt x="731" y="2110"/>
                  </a:lnTo>
                  <a:lnTo>
                    <a:pt x="731" y="2121"/>
                  </a:lnTo>
                  <a:lnTo>
                    <a:pt x="731" y="2126"/>
                  </a:lnTo>
                  <a:cubicBezTo>
                    <a:pt x="731" y="2127"/>
                    <a:pt x="731" y="2128"/>
                    <a:pt x="731" y="2129"/>
                  </a:cubicBezTo>
                  <a:lnTo>
                    <a:pt x="731" y="2129"/>
                  </a:lnTo>
                  <a:lnTo>
                    <a:pt x="731" y="2129"/>
                  </a:lnTo>
                  <a:cubicBezTo>
                    <a:pt x="723" y="2199"/>
                    <a:pt x="690" y="2272"/>
                    <a:pt x="636" y="2347"/>
                  </a:cubicBezTo>
                  <a:cubicBezTo>
                    <a:pt x="577" y="2425"/>
                    <a:pt x="514" y="2499"/>
                    <a:pt x="445" y="2568"/>
                  </a:cubicBezTo>
                  <a:cubicBezTo>
                    <a:pt x="374" y="2641"/>
                    <a:pt x="305" y="2709"/>
                    <a:pt x="237" y="2792"/>
                  </a:cubicBezTo>
                  <a:cubicBezTo>
                    <a:pt x="129" y="2924"/>
                    <a:pt x="53" y="3078"/>
                    <a:pt x="15" y="3245"/>
                  </a:cubicBezTo>
                  <a:cubicBezTo>
                    <a:pt x="3" y="3296"/>
                    <a:pt x="0" y="3348"/>
                    <a:pt x="2" y="3402"/>
                  </a:cubicBezTo>
                  <a:lnTo>
                    <a:pt x="7" y="3447"/>
                  </a:lnTo>
                  <a:cubicBezTo>
                    <a:pt x="15" y="3522"/>
                    <a:pt x="74" y="3560"/>
                    <a:pt x="132" y="3560"/>
                  </a:cubicBezTo>
                  <a:cubicBezTo>
                    <a:pt x="191" y="3560"/>
                    <a:pt x="249" y="3523"/>
                    <a:pt x="258" y="3448"/>
                  </a:cubicBezTo>
                  <a:lnTo>
                    <a:pt x="255" y="3444"/>
                  </a:lnTo>
                  <a:lnTo>
                    <a:pt x="259" y="3402"/>
                  </a:lnTo>
                  <a:cubicBezTo>
                    <a:pt x="264" y="3388"/>
                    <a:pt x="272" y="3358"/>
                    <a:pt x="288" y="3320"/>
                  </a:cubicBezTo>
                  <a:cubicBezTo>
                    <a:pt x="317" y="3245"/>
                    <a:pt x="386" y="3135"/>
                    <a:pt x="499" y="3029"/>
                  </a:cubicBezTo>
                  <a:cubicBezTo>
                    <a:pt x="552" y="2978"/>
                    <a:pt x="628" y="2918"/>
                    <a:pt x="708" y="2849"/>
                  </a:cubicBezTo>
                  <a:cubicBezTo>
                    <a:pt x="800" y="2774"/>
                    <a:pt x="884" y="2690"/>
                    <a:pt x="960" y="2600"/>
                  </a:cubicBezTo>
                  <a:cubicBezTo>
                    <a:pt x="1043" y="2496"/>
                    <a:pt x="1127" y="2361"/>
                    <a:pt x="1154" y="2196"/>
                  </a:cubicBezTo>
                  <a:lnTo>
                    <a:pt x="1159" y="2166"/>
                  </a:lnTo>
                  <a:lnTo>
                    <a:pt x="1161" y="2158"/>
                  </a:lnTo>
                  <a:lnTo>
                    <a:pt x="1162" y="2139"/>
                  </a:lnTo>
                  <a:lnTo>
                    <a:pt x="1162" y="2128"/>
                  </a:lnTo>
                  <a:lnTo>
                    <a:pt x="1164" y="2083"/>
                  </a:lnTo>
                  <a:cubicBezTo>
                    <a:pt x="1164" y="2040"/>
                    <a:pt x="1162" y="1997"/>
                    <a:pt x="1157" y="1956"/>
                  </a:cubicBezTo>
                  <a:cubicBezTo>
                    <a:pt x="1148" y="1884"/>
                    <a:pt x="1132" y="1814"/>
                    <a:pt x="1111" y="1744"/>
                  </a:cubicBezTo>
                  <a:cubicBezTo>
                    <a:pt x="1072" y="1616"/>
                    <a:pt x="1022" y="1504"/>
                    <a:pt x="987" y="1404"/>
                  </a:cubicBezTo>
                  <a:cubicBezTo>
                    <a:pt x="952" y="1303"/>
                    <a:pt x="932" y="1218"/>
                    <a:pt x="936" y="1161"/>
                  </a:cubicBezTo>
                  <a:cubicBezTo>
                    <a:pt x="941" y="1102"/>
                    <a:pt x="957" y="1063"/>
                    <a:pt x="1011" y="1005"/>
                  </a:cubicBezTo>
                  <a:cubicBezTo>
                    <a:pt x="1067" y="948"/>
                    <a:pt x="1153" y="884"/>
                    <a:pt x="1226" y="802"/>
                  </a:cubicBezTo>
                  <a:cubicBezTo>
                    <a:pt x="1385" y="629"/>
                    <a:pt x="1428" y="447"/>
                    <a:pt x="1450" y="328"/>
                  </a:cubicBezTo>
                  <a:cubicBezTo>
                    <a:pt x="1458" y="280"/>
                    <a:pt x="1461" y="234"/>
                    <a:pt x="1461" y="187"/>
                  </a:cubicBezTo>
                  <a:lnTo>
                    <a:pt x="1461" y="137"/>
                  </a:lnTo>
                  <a:cubicBezTo>
                    <a:pt x="1460" y="48"/>
                    <a:pt x="1391" y="0"/>
                    <a:pt x="1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055;p52">
              <a:extLst>
                <a:ext uri="{FF2B5EF4-FFF2-40B4-BE49-F238E27FC236}">
                  <a16:creationId xmlns:a16="http://schemas.microsoft.com/office/drawing/2014/main" id="{90AE2896-404B-C311-FD86-359BA7554BEB}"/>
                </a:ext>
              </a:extLst>
            </p:cNvPr>
            <p:cNvSpPr/>
            <p:nvPr/>
          </p:nvSpPr>
          <p:spPr>
            <a:xfrm>
              <a:off x="2779450" y="3921400"/>
              <a:ext cx="37325" cy="94450"/>
            </a:xfrm>
            <a:custGeom>
              <a:avLst/>
              <a:gdLst/>
              <a:ahLst/>
              <a:cxnLst/>
              <a:rect l="l" t="t" r="r" b="b"/>
              <a:pathLst>
                <a:path w="1493" h="3778" extrusionOk="0">
                  <a:moveTo>
                    <a:pt x="1317" y="0"/>
                  </a:moveTo>
                  <a:cubicBezTo>
                    <a:pt x="1244" y="0"/>
                    <a:pt x="1170" y="54"/>
                    <a:pt x="1178" y="150"/>
                  </a:cubicBezTo>
                  <a:lnTo>
                    <a:pt x="1178" y="153"/>
                  </a:lnTo>
                  <a:cubicBezTo>
                    <a:pt x="1180" y="202"/>
                    <a:pt x="1178" y="251"/>
                    <a:pt x="1172" y="301"/>
                  </a:cubicBezTo>
                  <a:cubicBezTo>
                    <a:pt x="1159" y="425"/>
                    <a:pt x="1116" y="542"/>
                    <a:pt x="1048" y="646"/>
                  </a:cubicBezTo>
                  <a:cubicBezTo>
                    <a:pt x="1027" y="674"/>
                    <a:pt x="1005" y="701"/>
                    <a:pt x="979" y="725"/>
                  </a:cubicBezTo>
                  <a:cubicBezTo>
                    <a:pt x="964" y="741"/>
                    <a:pt x="949" y="755"/>
                    <a:pt x="932" y="768"/>
                  </a:cubicBezTo>
                  <a:lnTo>
                    <a:pt x="876" y="811"/>
                  </a:lnTo>
                  <a:cubicBezTo>
                    <a:pt x="800" y="871"/>
                    <a:pt x="668" y="949"/>
                    <a:pt x="580" y="1118"/>
                  </a:cubicBezTo>
                  <a:cubicBezTo>
                    <a:pt x="538" y="1199"/>
                    <a:pt x="514" y="1288"/>
                    <a:pt x="509" y="1378"/>
                  </a:cubicBezTo>
                  <a:cubicBezTo>
                    <a:pt x="506" y="1460"/>
                    <a:pt x="514" y="1542"/>
                    <a:pt x="534" y="1622"/>
                  </a:cubicBezTo>
                  <a:cubicBezTo>
                    <a:pt x="571" y="1768"/>
                    <a:pt x="623" y="1890"/>
                    <a:pt x="663" y="2000"/>
                  </a:cubicBezTo>
                  <a:cubicBezTo>
                    <a:pt x="684" y="2052"/>
                    <a:pt x="701" y="2105"/>
                    <a:pt x="716" y="2157"/>
                  </a:cubicBezTo>
                  <a:cubicBezTo>
                    <a:pt x="722" y="2183"/>
                    <a:pt x="725" y="2205"/>
                    <a:pt x="730" y="2229"/>
                  </a:cubicBezTo>
                  <a:cubicBezTo>
                    <a:pt x="733" y="2246"/>
                    <a:pt x="735" y="2264"/>
                    <a:pt x="735" y="2283"/>
                  </a:cubicBezTo>
                  <a:lnTo>
                    <a:pt x="733" y="2327"/>
                  </a:lnTo>
                  <a:lnTo>
                    <a:pt x="733" y="2327"/>
                  </a:lnTo>
                  <a:cubicBezTo>
                    <a:pt x="733" y="2327"/>
                    <a:pt x="733" y="2327"/>
                    <a:pt x="733" y="2327"/>
                  </a:cubicBezTo>
                  <a:lnTo>
                    <a:pt x="733" y="2331"/>
                  </a:lnTo>
                  <a:lnTo>
                    <a:pt x="733" y="2334"/>
                  </a:lnTo>
                  <a:lnTo>
                    <a:pt x="731" y="2348"/>
                  </a:lnTo>
                  <a:cubicBezTo>
                    <a:pt x="730" y="2367"/>
                    <a:pt x="727" y="2386"/>
                    <a:pt x="720" y="2404"/>
                  </a:cubicBezTo>
                  <a:cubicBezTo>
                    <a:pt x="708" y="2445"/>
                    <a:pt x="690" y="2483"/>
                    <a:pt x="668" y="2520"/>
                  </a:cubicBezTo>
                  <a:cubicBezTo>
                    <a:pt x="612" y="2602"/>
                    <a:pt x="550" y="2679"/>
                    <a:pt x="480" y="2749"/>
                  </a:cubicBezTo>
                  <a:cubicBezTo>
                    <a:pt x="406" y="2827"/>
                    <a:pt x="336" y="2895"/>
                    <a:pt x="263" y="2979"/>
                  </a:cubicBezTo>
                  <a:cubicBezTo>
                    <a:pt x="145" y="3113"/>
                    <a:pt x="61" y="3273"/>
                    <a:pt x="18" y="3448"/>
                  </a:cubicBezTo>
                  <a:cubicBezTo>
                    <a:pt x="7" y="3501"/>
                    <a:pt x="0" y="3556"/>
                    <a:pt x="2" y="3612"/>
                  </a:cubicBezTo>
                  <a:cubicBezTo>
                    <a:pt x="5" y="3647"/>
                    <a:pt x="7" y="3658"/>
                    <a:pt x="7" y="3659"/>
                  </a:cubicBezTo>
                  <a:lnTo>
                    <a:pt x="8" y="3672"/>
                  </a:lnTo>
                  <a:cubicBezTo>
                    <a:pt x="20" y="3743"/>
                    <a:pt x="75" y="3777"/>
                    <a:pt x="131" y="3777"/>
                  </a:cubicBezTo>
                  <a:cubicBezTo>
                    <a:pt x="192" y="3777"/>
                    <a:pt x="254" y="3737"/>
                    <a:pt x="258" y="3658"/>
                  </a:cubicBezTo>
                  <a:cubicBezTo>
                    <a:pt x="258" y="3658"/>
                    <a:pt x="258" y="3658"/>
                    <a:pt x="258" y="3658"/>
                  </a:cubicBezTo>
                  <a:cubicBezTo>
                    <a:pt x="258" y="3658"/>
                    <a:pt x="260" y="3639"/>
                    <a:pt x="264" y="3615"/>
                  </a:cubicBezTo>
                  <a:cubicBezTo>
                    <a:pt x="272" y="3586"/>
                    <a:pt x="282" y="3556"/>
                    <a:pt x="293" y="3528"/>
                  </a:cubicBezTo>
                  <a:cubicBezTo>
                    <a:pt x="325" y="3448"/>
                    <a:pt x="401" y="3332"/>
                    <a:pt x="522" y="3222"/>
                  </a:cubicBezTo>
                  <a:lnTo>
                    <a:pt x="747" y="3028"/>
                  </a:lnTo>
                  <a:cubicBezTo>
                    <a:pt x="832" y="2952"/>
                    <a:pt x="929" y="2868"/>
                    <a:pt x="1011" y="2747"/>
                  </a:cubicBezTo>
                  <a:cubicBezTo>
                    <a:pt x="1057" y="2683"/>
                    <a:pt x="1094" y="2614"/>
                    <a:pt x="1121" y="2540"/>
                  </a:cubicBezTo>
                  <a:cubicBezTo>
                    <a:pt x="1135" y="2501"/>
                    <a:pt x="1148" y="2459"/>
                    <a:pt x="1154" y="2418"/>
                  </a:cubicBezTo>
                  <a:lnTo>
                    <a:pt x="1161" y="2386"/>
                  </a:lnTo>
                  <a:lnTo>
                    <a:pt x="1162" y="2378"/>
                  </a:lnTo>
                  <a:lnTo>
                    <a:pt x="1162" y="2375"/>
                  </a:lnTo>
                  <a:lnTo>
                    <a:pt x="1162" y="2374"/>
                  </a:lnTo>
                  <a:lnTo>
                    <a:pt x="1164" y="2356"/>
                  </a:lnTo>
                  <a:lnTo>
                    <a:pt x="1164" y="2345"/>
                  </a:lnTo>
                  <a:lnTo>
                    <a:pt x="1165" y="2299"/>
                  </a:lnTo>
                  <a:cubicBezTo>
                    <a:pt x="1169" y="2111"/>
                    <a:pt x="1119" y="1979"/>
                    <a:pt x="1076" y="1849"/>
                  </a:cubicBezTo>
                  <a:cubicBezTo>
                    <a:pt x="1030" y="1722"/>
                    <a:pt x="983" y="1611"/>
                    <a:pt x="959" y="1515"/>
                  </a:cubicBezTo>
                  <a:cubicBezTo>
                    <a:pt x="935" y="1418"/>
                    <a:pt x="936" y="1356"/>
                    <a:pt x="959" y="1307"/>
                  </a:cubicBezTo>
                  <a:cubicBezTo>
                    <a:pt x="975" y="1259"/>
                    <a:pt x="1041" y="1199"/>
                    <a:pt x="1129" y="1124"/>
                  </a:cubicBezTo>
                  <a:lnTo>
                    <a:pt x="1197" y="1062"/>
                  </a:lnTo>
                  <a:cubicBezTo>
                    <a:pt x="1219" y="1042"/>
                    <a:pt x="1240" y="1019"/>
                    <a:pt x="1259" y="995"/>
                  </a:cubicBezTo>
                  <a:cubicBezTo>
                    <a:pt x="1300" y="946"/>
                    <a:pt x="1337" y="892"/>
                    <a:pt x="1367" y="836"/>
                  </a:cubicBezTo>
                  <a:cubicBezTo>
                    <a:pt x="1453" y="673"/>
                    <a:pt x="1493" y="490"/>
                    <a:pt x="1482" y="306"/>
                  </a:cubicBezTo>
                  <a:cubicBezTo>
                    <a:pt x="1479" y="256"/>
                    <a:pt x="1472" y="207"/>
                    <a:pt x="1461" y="158"/>
                  </a:cubicBezTo>
                  <a:cubicBezTo>
                    <a:pt x="1453" y="124"/>
                    <a:pt x="1450" y="107"/>
                    <a:pt x="1450" y="107"/>
                  </a:cubicBezTo>
                  <a:cubicBezTo>
                    <a:pt x="1432" y="33"/>
                    <a:pt x="1375" y="0"/>
                    <a:pt x="1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056;p52">
              <a:extLst>
                <a:ext uri="{FF2B5EF4-FFF2-40B4-BE49-F238E27FC236}">
                  <a16:creationId xmlns:a16="http://schemas.microsoft.com/office/drawing/2014/main" id="{148F6416-C422-7473-6DC7-B22F518BFA0A}"/>
                </a:ext>
              </a:extLst>
            </p:cNvPr>
            <p:cNvSpPr/>
            <p:nvPr/>
          </p:nvSpPr>
          <p:spPr>
            <a:xfrm>
              <a:off x="2748325" y="3899100"/>
              <a:ext cx="10800" cy="10550"/>
            </a:xfrm>
            <a:custGeom>
              <a:avLst/>
              <a:gdLst/>
              <a:ahLst/>
              <a:cxnLst/>
              <a:rect l="l" t="t" r="r" b="b"/>
              <a:pathLst>
                <a:path w="432" h="422" extrusionOk="0">
                  <a:moveTo>
                    <a:pt x="247" y="1"/>
                  </a:moveTo>
                  <a:cubicBezTo>
                    <a:pt x="176" y="1"/>
                    <a:pt x="117" y="37"/>
                    <a:pt x="79" y="86"/>
                  </a:cubicBezTo>
                  <a:cubicBezTo>
                    <a:pt x="31" y="147"/>
                    <a:pt x="1" y="228"/>
                    <a:pt x="36" y="319"/>
                  </a:cubicBezTo>
                  <a:cubicBezTo>
                    <a:pt x="58" y="381"/>
                    <a:pt x="118" y="422"/>
                    <a:pt x="184" y="422"/>
                  </a:cubicBezTo>
                  <a:cubicBezTo>
                    <a:pt x="191" y="422"/>
                    <a:pt x="199" y="421"/>
                    <a:pt x="207" y="420"/>
                  </a:cubicBezTo>
                  <a:lnTo>
                    <a:pt x="252" y="414"/>
                  </a:lnTo>
                  <a:cubicBezTo>
                    <a:pt x="331" y="401"/>
                    <a:pt x="363" y="388"/>
                    <a:pt x="388" y="363"/>
                  </a:cubicBezTo>
                  <a:cubicBezTo>
                    <a:pt x="414" y="338"/>
                    <a:pt x="427" y="309"/>
                    <a:pt x="428" y="231"/>
                  </a:cubicBezTo>
                  <a:lnTo>
                    <a:pt x="430" y="177"/>
                  </a:lnTo>
                  <a:cubicBezTo>
                    <a:pt x="431" y="96"/>
                    <a:pt x="377" y="24"/>
                    <a:pt x="298" y="7"/>
                  </a:cubicBezTo>
                  <a:cubicBezTo>
                    <a:pt x="280" y="3"/>
                    <a:pt x="263" y="1"/>
                    <a:pt x="247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057;p52">
              <a:extLst>
                <a:ext uri="{FF2B5EF4-FFF2-40B4-BE49-F238E27FC236}">
                  <a16:creationId xmlns:a16="http://schemas.microsoft.com/office/drawing/2014/main" id="{6477CFBC-5DF9-07E7-B5AA-D731B143FA0E}"/>
                </a:ext>
              </a:extLst>
            </p:cNvPr>
            <p:cNvSpPr/>
            <p:nvPr/>
          </p:nvSpPr>
          <p:spPr>
            <a:xfrm>
              <a:off x="2764700" y="3902875"/>
              <a:ext cx="11875" cy="11100"/>
            </a:xfrm>
            <a:custGeom>
              <a:avLst/>
              <a:gdLst/>
              <a:ahLst/>
              <a:cxnLst/>
              <a:rect l="l" t="t" r="r" b="b"/>
              <a:pathLst>
                <a:path w="475" h="444" extrusionOk="0">
                  <a:moveTo>
                    <a:pt x="284" y="0"/>
                  </a:moveTo>
                  <a:cubicBezTo>
                    <a:pt x="211" y="0"/>
                    <a:pt x="144" y="36"/>
                    <a:pt x="99" y="86"/>
                  </a:cubicBezTo>
                  <a:cubicBezTo>
                    <a:pt x="40" y="152"/>
                    <a:pt x="1" y="244"/>
                    <a:pt x="34" y="342"/>
                  </a:cubicBezTo>
                  <a:cubicBezTo>
                    <a:pt x="55" y="404"/>
                    <a:pt x="111" y="444"/>
                    <a:pt x="173" y="444"/>
                  </a:cubicBezTo>
                  <a:cubicBezTo>
                    <a:pt x="183" y="444"/>
                    <a:pt x="193" y="443"/>
                    <a:pt x="202" y="441"/>
                  </a:cubicBezTo>
                  <a:lnTo>
                    <a:pt x="253" y="431"/>
                  </a:lnTo>
                  <a:cubicBezTo>
                    <a:pt x="333" y="415"/>
                    <a:pt x="366" y="403"/>
                    <a:pt x="393" y="379"/>
                  </a:cubicBezTo>
                  <a:cubicBezTo>
                    <a:pt x="420" y="355"/>
                    <a:pt x="433" y="328"/>
                    <a:pt x="449" y="250"/>
                  </a:cubicBezTo>
                  <a:lnTo>
                    <a:pt x="460" y="190"/>
                  </a:lnTo>
                  <a:cubicBezTo>
                    <a:pt x="474" y="110"/>
                    <a:pt x="428" y="34"/>
                    <a:pt x="352" y="10"/>
                  </a:cubicBezTo>
                  <a:cubicBezTo>
                    <a:pt x="329" y="3"/>
                    <a:pt x="306" y="0"/>
                    <a:pt x="28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058;p52">
              <a:extLst>
                <a:ext uri="{FF2B5EF4-FFF2-40B4-BE49-F238E27FC236}">
                  <a16:creationId xmlns:a16="http://schemas.microsoft.com/office/drawing/2014/main" id="{EEB9548A-95F2-167C-CA29-E9572D80FB99}"/>
                </a:ext>
              </a:extLst>
            </p:cNvPr>
            <p:cNvSpPr/>
            <p:nvPr/>
          </p:nvSpPr>
          <p:spPr>
            <a:xfrm>
              <a:off x="2780675" y="3909825"/>
              <a:ext cx="12425" cy="12025"/>
            </a:xfrm>
            <a:custGeom>
              <a:avLst/>
              <a:gdLst/>
              <a:ahLst/>
              <a:cxnLst/>
              <a:rect l="l" t="t" r="r" b="b"/>
              <a:pathLst>
                <a:path w="497" h="481" extrusionOk="0">
                  <a:moveTo>
                    <a:pt x="306" y="0"/>
                  </a:moveTo>
                  <a:cubicBezTo>
                    <a:pt x="270" y="0"/>
                    <a:pt x="234" y="9"/>
                    <a:pt x="201" y="25"/>
                  </a:cubicBezTo>
                  <a:cubicBezTo>
                    <a:pt x="161" y="42"/>
                    <a:pt x="126" y="68"/>
                    <a:pt x="97" y="101"/>
                  </a:cubicBezTo>
                  <a:cubicBezTo>
                    <a:pt x="42" y="165"/>
                    <a:pt x="1" y="246"/>
                    <a:pt x="15" y="349"/>
                  </a:cubicBezTo>
                  <a:cubicBezTo>
                    <a:pt x="16" y="350"/>
                    <a:pt x="16" y="354"/>
                    <a:pt x="16" y="355"/>
                  </a:cubicBezTo>
                  <a:cubicBezTo>
                    <a:pt x="30" y="428"/>
                    <a:pt x="94" y="480"/>
                    <a:pt x="167" y="480"/>
                  </a:cubicBezTo>
                  <a:cubicBezTo>
                    <a:pt x="177" y="480"/>
                    <a:pt x="186" y="479"/>
                    <a:pt x="196" y="478"/>
                  </a:cubicBezTo>
                  <a:lnTo>
                    <a:pt x="217" y="474"/>
                  </a:lnTo>
                  <a:cubicBezTo>
                    <a:pt x="283" y="463"/>
                    <a:pt x="345" y="435"/>
                    <a:pt x="395" y="390"/>
                  </a:cubicBezTo>
                  <a:cubicBezTo>
                    <a:pt x="417" y="370"/>
                    <a:pt x="434" y="347"/>
                    <a:pt x="447" y="322"/>
                  </a:cubicBezTo>
                  <a:cubicBezTo>
                    <a:pt x="465" y="290"/>
                    <a:pt x="476" y="255"/>
                    <a:pt x="481" y="219"/>
                  </a:cubicBezTo>
                  <a:lnTo>
                    <a:pt x="484" y="193"/>
                  </a:lnTo>
                  <a:cubicBezTo>
                    <a:pt x="496" y="99"/>
                    <a:pt x="431" y="14"/>
                    <a:pt x="337" y="2"/>
                  </a:cubicBezTo>
                  <a:cubicBezTo>
                    <a:pt x="327" y="1"/>
                    <a:pt x="317" y="0"/>
                    <a:pt x="30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059;p52">
              <a:extLst>
                <a:ext uri="{FF2B5EF4-FFF2-40B4-BE49-F238E27FC236}">
                  <a16:creationId xmlns:a16="http://schemas.microsoft.com/office/drawing/2014/main" id="{09D86FAF-9D2D-C6D7-66D4-8BB8CD61BF42}"/>
                </a:ext>
              </a:extLst>
            </p:cNvPr>
            <p:cNvSpPr/>
            <p:nvPr/>
          </p:nvSpPr>
          <p:spPr>
            <a:xfrm>
              <a:off x="2388075" y="3964075"/>
              <a:ext cx="40450" cy="87425"/>
            </a:xfrm>
            <a:custGeom>
              <a:avLst/>
              <a:gdLst/>
              <a:ahLst/>
              <a:cxnLst/>
              <a:rect l="l" t="t" r="r" b="b"/>
              <a:pathLst>
                <a:path w="1618" h="3497" extrusionOk="0">
                  <a:moveTo>
                    <a:pt x="826" y="2081"/>
                  </a:moveTo>
                  <a:cubicBezTo>
                    <a:pt x="826" y="2081"/>
                    <a:pt x="827" y="2085"/>
                    <a:pt x="827" y="2089"/>
                  </a:cubicBezTo>
                  <a:lnTo>
                    <a:pt x="827" y="2089"/>
                  </a:lnTo>
                  <a:lnTo>
                    <a:pt x="826" y="2084"/>
                  </a:lnTo>
                  <a:lnTo>
                    <a:pt x="826" y="2081"/>
                  </a:lnTo>
                  <a:cubicBezTo>
                    <a:pt x="826" y="2081"/>
                    <a:pt x="826" y="2081"/>
                    <a:pt x="826" y="2081"/>
                  </a:cubicBezTo>
                  <a:close/>
                  <a:moveTo>
                    <a:pt x="828" y="2094"/>
                  </a:moveTo>
                  <a:lnTo>
                    <a:pt x="828" y="2094"/>
                  </a:lnTo>
                  <a:cubicBezTo>
                    <a:pt x="828" y="2096"/>
                    <a:pt x="828" y="2098"/>
                    <a:pt x="828" y="2098"/>
                  </a:cubicBezTo>
                  <a:cubicBezTo>
                    <a:pt x="828" y="2098"/>
                    <a:pt x="828" y="2097"/>
                    <a:pt x="828" y="2094"/>
                  </a:cubicBezTo>
                  <a:lnTo>
                    <a:pt x="828" y="2094"/>
                  </a:lnTo>
                  <a:close/>
                  <a:moveTo>
                    <a:pt x="143" y="0"/>
                  </a:moveTo>
                  <a:cubicBezTo>
                    <a:pt x="72" y="0"/>
                    <a:pt x="0" y="51"/>
                    <a:pt x="3" y="142"/>
                  </a:cubicBezTo>
                  <a:cubicBezTo>
                    <a:pt x="3" y="142"/>
                    <a:pt x="3" y="159"/>
                    <a:pt x="5" y="193"/>
                  </a:cubicBezTo>
                  <a:cubicBezTo>
                    <a:pt x="6" y="239"/>
                    <a:pt x="12" y="287"/>
                    <a:pt x="24" y="333"/>
                  </a:cubicBezTo>
                  <a:cubicBezTo>
                    <a:pt x="51" y="450"/>
                    <a:pt x="103" y="630"/>
                    <a:pt x="270" y="797"/>
                  </a:cubicBezTo>
                  <a:cubicBezTo>
                    <a:pt x="346" y="875"/>
                    <a:pt x="435" y="934"/>
                    <a:pt x="493" y="989"/>
                  </a:cubicBezTo>
                  <a:cubicBezTo>
                    <a:pt x="550" y="1043"/>
                    <a:pt x="569" y="1083"/>
                    <a:pt x="575" y="1140"/>
                  </a:cubicBezTo>
                  <a:cubicBezTo>
                    <a:pt x="583" y="1197"/>
                    <a:pt x="567" y="1283"/>
                    <a:pt x="537" y="1385"/>
                  </a:cubicBezTo>
                  <a:cubicBezTo>
                    <a:pt x="507" y="1488"/>
                    <a:pt x="462" y="1601"/>
                    <a:pt x="429" y="1733"/>
                  </a:cubicBezTo>
                  <a:cubicBezTo>
                    <a:pt x="411" y="1803"/>
                    <a:pt x="399" y="1873"/>
                    <a:pt x="392" y="1945"/>
                  </a:cubicBezTo>
                  <a:cubicBezTo>
                    <a:pt x="389" y="1987"/>
                    <a:pt x="389" y="2030"/>
                    <a:pt x="392" y="2072"/>
                  </a:cubicBezTo>
                  <a:lnTo>
                    <a:pt x="397" y="2116"/>
                  </a:lnTo>
                  <a:lnTo>
                    <a:pt x="397" y="2127"/>
                  </a:lnTo>
                  <a:lnTo>
                    <a:pt x="399" y="2148"/>
                  </a:lnTo>
                  <a:lnTo>
                    <a:pt x="400" y="2154"/>
                  </a:lnTo>
                  <a:lnTo>
                    <a:pt x="407" y="2185"/>
                  </a:lnTo>
                  <a:cubicBezTo>
                    <a:pt x="442" y="2348"/>
                    <a:pt x="532" y="2479"/>
                    <a:pt x="620" y="2579"/>
                  </a:cubicBezTo>
                  <a:cubicBezTo>
                    <a:pt x="701" y="2666"/>
                    <a:pt x="790" y="2746"/>
                    <a:pt x="885" y="2817"/>
                  </a:cubicBezTo>
                  <a:cubicBezTo>
                    <a:pt x="966" y="2882"/>
                    <a:pt x="1047" y="2938"/>
                    <a:pt x="1103" y="2986"/>
                  </a:cubicBezTo>
                  <a:cubicBezTo>
                    <a:pt x="1219" y="3089"/>
                    <a:pt x="1295" y="3192"/>
                    <a:pt x="1327" y="3267"/>
                  </a:cubicBezTo>
                  <a:cubicBezTo>
                    <a:pt x="1343" y="3305"/>
                    <a:pt x="1354" y="3334"/>
                    <a:pt x="1359" y="3348"/>
                  </a:cubicBezTo>
                  <a:lnTo>
                    <a:pt x="1365" y="3389"/>
                  </a:lnTo>
                  <a:lnTo>
                    <a:pt x="1364" y="3393"/>
                  </a:lnTo>
                  <a:cubicBezTo>
                    <a:pt x="1377" y="3463"/>
                    <a:pt x="1432" y="3497"/>
                    <a:pt x="1488" y="3497"/>
                  </a:cubicBezTo>
                  <a:cubicBezTo>
                    <a:pt x="1549" y="3497"/>
                    <a:pt x="1610" y="3456"/>
                    <a:pt x="1615" y="3378"/>
                  </a:cubicBezTo>
                  <a:cubicBezTo>
                    <a:pt x="1615" y="3378"/>
                    <a:pt x="1616" y="3362"/>
                    <a:pt x="1618" y="3334"/>
                  </a:cubicBezTo>
                  <a:cubicBezTo>
                    <a:pt x="1618" y="3281"/>
                    <a:pt x="1610" y="3229"/>
                    <a:pt x="1597" y="3176"/>
                  </a:cubicBezTo>
                  <a:cubicBezTo>
                    <a:pt x="1551" y="3013"/>
                    <a:pt x="1469" y="2862"/>
                    <a:pt x="1354" y="2736"/>
                  </a:cubicBezTo>
                  <a:cubicBezTo>
                    <a:pt x="1283" y="2657"/>
                    <a:pt x="1209" y="2591"/>
                    <a:pt x="1136" y="2522"/>
                  </a:cubicBezTo>
                  <a:cubicBezTo>
                    <a:pt x="1063" y="2456"/>
                    <a:pt x="996" y="2386"/>
                    <a:pt x="934" y="2312"/>
                  </a:cubicBezTo>
                  <a:cubicBezTo>
                    <a:pt x="877" y="2239"/>
                    <a:pt x="841" y="2167"/>
                    <a:pt x="830" y="2097"/>
                  </a:cubicBezTo>
                  <a:lnTo>
                    <a:pt x="828" y="2091"/>
                  </a:lnTo>
                  <a:lnTo>
                    <a:pt x="828" y="2080"/>
                  </a:lnTo>
                  <a:lnTo>
                    <a:pt x="825" y="2035"/>
                  </a:lnTo>
                  <a:cubicBezTo>
                    <a:pt x="823" y="2005"/>
                    <a:pt x="828" y="2002"/>
                    <a:pt x="826" y="1984"/>
                  </a:cubicBezTo>
                  <a:cubicBezTo>
                    <a:pt x="833" y="1937"/>
                    <a:pt x="842" y="1890"/>
                    <a:pt x="855" y="1844"/>
                  </a:cubicBezTo>
                  <a:cubicBezTo>
                    <a:pt x="882" y="1744"/>
                    <a:pt x="922" y="1631"/>
                    <a:pt x="957" y="1509"/>
                  </a:cubicBezTo>
                  <a:cubicBezTo>
                    <a:pt x="993" y="1387"/>
                    <a:pt x="1023" y="1237"/>
                    <a:pt x="995" y="1072"/>
                  </a:cubicBezTo>
                  <a:cubicBezTo>
                    <a:pt x="981" y="989"/>
                    <a:pt x="950" y="911"/>
                    <a:pt x="904" y="841"/>
                  </a:cubicBezTo>
                  <a:cubicBezTo>
                    <a:pt x="895" y="825"/>
                    <a:pt x="884" y="810"/>
                    <a:pt x="871" y="795"/>
                  </a:cubicBezTo>
                  <a:cubicBezTo>
                    <a:pt x="858" y="779"/>
                    <a:pt x="845" y="764"/>
                    <a:pt x="830" y="749"/>
                  </a:cubicBezTo>
                  <a:cubicBezTo>
                    <a:pt x="806" y="725"/>
                    <a:pt x="780" y="702"/>
                    <a:pt x="753" y="681"/>
                  </a:cubicBezTo>
                  <a:cubicBezTo>
                    <a:pt x="651" y="601"/>
                    <a:pt x="574" y="562"/>
                    <a:pt x="518" y="517"/>
                  </a:cubicBezTo>
                  <a:cubicBezTo>
                    <a:pt x="470" y="477"/>
                    <a:pt x="427" y="433"/>
                    <a:pt x="392" y="382"/>
                  </a:cubicBezTo>
                  <a:cubicBezTo>
                    <a:pt x="364" y="339"/>
                    <a:pt x="338" y="295"/>
                    <a:pt x="319" y="247"/>
                  </a:cubicBezTo>
                  <a:cubicBezTo>
                    <a:pt x="302" y="204"/>
                    <a:pt x="287" y="159"/>
                    <a:pt x="276" y="115"/>
                  </a:cubicBezTo>
                  <a:lnTo>
                    <a:pt x="275" y="110"/>
                  </a:lnTo>
                  <a:cubicBezTo>
                    <a:pt x="260" y="35"/>
                    <a:pt x="201" y="0"/>
                    <a:pt x="143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060;p52">
              <a:extLst>
                <a:ext uri="{FF2B5EF4-FFF2-40B4-BE49-F238E27FC236}">
                  <a16:creationId xmlns:a16="http://schemas.microsoft.com/office/drawing/2014/main" id="{7D242C90-3BB9-E53F-4C02-8602FC4008E2}"/>
                </a:ext>
              </a:extLst>
            </p:cNvPr>
            <p:cNvSpPr/>
            <p:nvPr/>
          </p:nvSpPr>
          <p:spPr>
            <a:xfrm>
              <a:off x="2409425" y="3954450"/>
              <a:ext cx="41000" cy="92825"/>
            </a:xfrm>
            <a:custGeom>
              <a:avLst/>
              <a:gdLst/>
              <a:ahLst/>
              <a:cxnLst/>
              <a:rect l="l" t="t" r="r" b="b"/>
              <a:pathLst>
                <a:path w="1640" h="3713" extrusionOk="0">
                  <a:moveTo>
                    <a:pt x="847" y="2296"/>
                  </a:moveTo>
                  <a:lnTo>
                    <a:pt x="847" y="2296"/>
                  </a:lnTo>
                  <a:cubicBezTo>
                    <a:pt x="847" y="2300"/>
                    <a:pt x="848" y="2305"/>
                    <a:pt x="848" y="2307"/>
                  </a:cubicBezTo>
                  <a:lnTo>
                    <a:pt x="848" y="2307"/>
                  </a:lnTo>
                  <a:lnTo>
                    <a:pt x="847" y="2301"/>
                  </a:lnTo>
                  <a:lnTo>
                    <a:pt x="847" y="2298"/>
                  </a:lnTo>
                  <a:lnTo>
                    <a:pt x="847" y="2296"/>
                  </a:lnTo>
                  <a:close/>
                  <a:moveTo>
                    <a:pt x="160" y="1"/>
                  </a:moveTo>
                  <a:cubicBezTo>
                    <a:pt x="101" y="1"/>
                    <a:pt x="41" y="37"/>
                    <a:pt x="26" y="114"/>
                  </a:cubicBezTo>
                  <a:cubicBezTo>
                    <a:pt x="26" y="114"/>
                    <a:pt x="23" y="131"/>
                    <a:pt x="17" y="165"/>
                  </a:cubicBezTo>
                  <a:cubicBezTo>
                    <a:pt x="9" y="214"/>
                    <a:pt x="4" y="263"/>
                    <a:pt x="4" y="314"/>
                  </a:cubicBezTo>
                  <a:cubicBezTo>
                    <a:pt x="1" y="498"/>
                    <a:pt x="50" y="680"/>
                    <a:pt x="142" y="839"/>
                  </a:cubicBezTo>
                  <a:cubicBezTo>
                    <a:pt x="176" y="893"/>
                    <a:pt x="216" y="945"/>
                    <a:pt x="258" y="991"/>
                  </a:cubicBezTo>
                  <a:cubicBezTo>
                    <a:pt x="279" y="1013"/>
                    <a:pt x="301" y="1036"/>
                    <a:pt x="325" y="1056"/>
                  </a:cubicBezTo>
                  <a:lnTo>
                    <a:pt x="395" y="1114"/>
                  </a:lnTo>
                  <a:cubicBezTo>
                    <a:pt x="487" y="1185"/>
                    <a:pt x="556" y="1241"/>
                    <a:pt x="575" y="1288"/>
                  </a:cubicBezTo>
                  <a:cubicBezTo>
                    <a:pt x="599" y="1338"/>
                    <a:pt x="603" y="1398"/>
                    <a:pt x="584" y="1497"/>
                  </a:cubicBezTo>
                  <a:cubicBezTo>
                    <a:pt x="565" y="1592"/>
                    <a:pt x="522" y="1706"/>
                    <a:pt x="483" y="1835"/>
                  </a:cubicBezTo>
                  <a:cubicBezTo>
                    <a:pt x="446" y="1967"/>
                    <a:pt x="403" y="2101"/>
                    <a:pt x="416" y="2288"/>
                  </a:cubicBezTo>
                  <a:lnTo>
                    <a:pt x="419" y="2334"/>
                  </a:lnTo>
                  <a:lnTo>
                    <a:pt x="421" y="2347"/>
                  </a:lnTo>
                  <a:lnTo>
                    <a:pt x="422" y="2363"/>
                  </a:lnTo>
                  <a:lnTo>
                    <a:pt x="422" y="2365"/>
                  </a:lnTo>
                  <a:lnTo>
                    <a:pt x="422" y="2368"/>
                  </a:lnTo>
                  <a:lnTo>
                    <a:pt x="425" y="2376"/>
                  </a:lnTo>
                  <a:lnTo>
                    <a:pt x="432" y="2407"/>
                  </a:lnTo>
                  <a:cubicBezTo>
                    <a:pt x="441" y="2449"/>
                    <a:pt x="454" y="2488"/>
                    <a:pt x="471" y="2528"/>
                  </a:cubicBezTo>
                  <a:cubicBezTo>
                    <a:pt x="502" y="2600"/>
                    <a:pt x="541" y="2668"/>
                    <a:pt x="591" y="2729"/>
                  </a:cubicBezTo>
                  <a:cubicBezTo>
                    <a:pt x="681" y="2846"/>
                    <a:pt x="781" y="2926"/>
                    <a:pt x="869" y="2997"/>
                  </a:cubicBezTo>
                  <a:lnTo>
                    <a:pt x="1104" y="3180"/>
                  </a:lnTo>
                  <a:cubicBezTo>
                    <a:pt x="1230" y="3285"/>
                    <a:pt x="1312" y="3395"/>
                    <a:pt x="1347" y="3474"/>
                  </a:cubicBezTo>
                  <a:cubicBezTo>
                    <a:pt x="1360" y="3503"/>
                    <a:pt x="1371" y="3531"/>
                    <a:pt x="1381" y="3561"/>
                  </a:cubicBezTo>
                  <a:cubicBezTo>
                    <a:pt x="1385" y="3583"/>
                    <a:pt x="1388" y="3601"/>
                    <a:pt x="1389" y="3603"/>
                  </a:cubicBezTo>
                  <a:lnTo>
                    <a:pt x="1389" y="3603"/>
                  </a:lnTo>
                  <a:lnTo>
                    <a:pt x="1387" y="3601"/>
                  </a:lnTo>
                  <a:lnTo>
                    <a:pt x="1387" y="3601"/>
                  </a:lnTo>
                  <a:cubicBezTo>
                    <a:pt x="1396" y="3675"/>
                    <a:pt x="1454" y="3713"/>
                    <a:pt x="1513" y="3713"/>
                  </a:cubicBezTo>
                  <a:cubicBezTo>
                    <a:pt x="1570" y="3713"/>
                    <a:pt x="1628" y="3676"/>
                    <a:pt x="1637" y="3603"/>
                  </a:cubicBezTo>
                  <a:lnTo>
                    <a:pt x="1638" y="3590"/>
                  </a:lnTo>
                  <a:cubicBezTo>
                    <a:pt x="1638" y="3590"/>
                    <a:pt x="1640" y="3577"/>
                    <a:pt x="1640" y="3542"/>
                  </a:cubicBezTo>
                  <a:cubicBezTo>
                    <a:pt x="1640" y="3487"/>
                    <a:pt x="1632" y="3433"/>
                    <a:pt x="1616" y="3379"/>
                  </a:cubicBezTo>
                  <a:cubicBezTo>
                    <a:pt x="1565" y="3207"/>
                    <a:pt x="1473" y="3051"/>
                    <a:pt x="1349" y="2922"/>
                  </a:cubicBezTo>
                  <a:cubicBezTo>
                    <a:pt x="1273" y="2843"/>
                    <a:pt x="1199" y="2776"/>
                    <a:pt x="1122" y="2703"/>
                  </a:cubicBezTo>
                  <a:cubicBezTo>
                    <a:pt x="1048" y="2636"/>
                    <a:pt x="982" y="2563"/>
                    <a:pt x="923" y="2482"/>
                  </a:cubicBezTo>
                  <a:cubicBezTo>
                    <a:pt x="897" y="2447"/>
                    <a:pt x="878" y="2411"/>
                    <a:pt x="864" y="2371"/>
                  </a:cubicBezTo>
                  <a:cubicBezTo>
                    <a:pt x="858" y="2352"/>
                    <a:pt x="853" y="2334"/>
                    <a:pt x="850" y="2315"/>
                  </a:cubicBezTo>
                  <a:lnTo>
                    <a:pt x="848" y="2308"/>
                  </a:lnTo>
                  <a:lnTo>
                    <a:pt x="848" y="2308"/>
                  </a:lnTo>
                  <a:cubicBezTo>
                    <a:pt x="848" y="2308"/>
                    <a:pt x="848" y="2308"/>
                    <a:pt x="848" y="2308"/>
                  </a:cubicBezTo>
                  <a:cubicBezTo>
                    <a:pt x="848" y="2308"/>
                    <a:pt x="848" y="2308"/>
                    <a:pt x="848" y="2307"/>
                  </a:cubicBezTo>
                  <a:lnTo>
                    <a:pt x="848" y="2296"/>
                  </a:lnTo>
                  <a:lnTo>
                    <a:pt x="845" y="2250"/>
                  </a:lnTo>
                  <a:cubicBezTo>
                    <a:pt x="845" y="2231"/>
                    <a:pt x="847" y="2213"/>
                    <a:pt x="848" y="2194"/>
                  </a:cubicBezTo>
                  <a:cubicBezTo>
                    <a:pt x="853" y="2171"/>
                    <a:pt x="853" y="2150"/>
                    <a:pt x="859" y="2124"/>
                  </a:cubicBezTo>
                  <a:cubicBezTo>
                    <a:pt x="870" y="2070"/>
                    <a:pt x="886" y="2016"/>
                    <a:pt x="904" y="1966"/>
                  </a:cubicBezTo>
                  <a:cubicBezTo>
                    <a:pt x="939" y="1853"/>
                    <a:pt x="985" y="1729"/>
                    <a:pt x="1013" y="1579"/>
                  </a:cubicBezTo>
                  <a:cubicBezTo>
                    <a:pt x="1031" y="1500"/>
                    <a:pt x="1036" y="1417"/>
                    <a:pt x="1028" y="1336"/>
                  </a:cubicBezTo>
                  <a:cubicBezTo>
                    <a:pt x="1018" y="1245"/>
                    <a:pt x="990" y="1158"/>
                    <a:pt x="945" y="1079"/>
                  </a:cubicBezTo>
                  <a:cubicBezTo>
                    <a:pt x="850" y="915"/>
                    <a:pt x="713" y="843"/>
                    <a:pt x="634" y="786"/>
                  </a:cubicBezTo>
                  <a:lnTo>
                    <a:pt x="576" y="746"/>
                  </a:lnTo>
                  <a:cubicBezTo>
                    <a:pt x="559" y="734"/>
                    <a:pt x="543" y="721"/>
                    <a:pt x="527" y="707"/>
                  </a:cubicBezTo>
                  <a:cubicBezTo>
                    <a:pt x="500" y="684"/>
                    <a:pt x="476" y="659"/>
                    <a:pt x="456" y="632"/>
                  </a:cubicBezTo>
                  <a:cubicBezTo>
                    <a:pt x="381" y="532"/>
                    <a:pt x="332" y="417"/>
                    <a:pt x="312" y="295"/>
                  </a:cubicBezTo>
                  <a:cubicBezTo>
                    <a:pt x="305" y="246"/>
                    <a:pt x="300" y="196"/>
                    <a:pt x="300" y="147"/>
                  </a:cubicBezTo>
                  <a:lnTo>
                    <a:pt x="300" y="144"/>
                  </a:lnTo>
                  <a:cubicBezTo>
                    <a:pt x="303" y="52"/>
                    <a:pt x="232" y="1"/>
                    <a:pt x="160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061;p52">
              <a:extLst>
                <a:ext uri="{FF2B5EF4-FFF2-40B4-BE49-F238E27FC236}">
                  <a16:creationId xmlns:a16="http://schemas.microsoft.com/office/drawing/2014/main" id="{03CC0195-C575-FDC4-2730-AA1A387A2727}"/>
                </a:ext>
              </a:extLst>
            </p:cNvPr>
            <p:cNvSpPr/>
            <p:nvPr/>
          </p:nvSpPr>
          <p:spPr>
            <a:xfrm>
              <a:off x="2391675" y="3963375"/>
              <a:ext cx="40425" cy="87425"/>
            </a:xfrm>
            <a:custGeom>
              <a:avLst/>
              <a:gdLst/>
              <a:ahLst/>
              <a:cxnLst/>
              <a:rect l="l" t="t" r="r" b="b"/>
              <a:pathLst>
                <a:path w="1617" h="3497" extrusionOk="0">
                  <a:moveTo>
                    <a:pt x="142" y="1"/>
                  </a:moveTo>
                  <a:cubicBezTo>
                    <a:pt x="71" y="1"/>
                    <a:pt x="0" y="51"/>
                    <a:pt x="2" y="143"/>
                  </a:cubicBezTo>
                  <a:cubicBezTo>
                    <a:pt x="2" y="143"/>
                    <a:pt x="2" y="159"/>
                    <a:pt x="4" y="192"/>
                  </a:cubicBezTo>
                  <a:cubicBezTo>
                    <a:pt x="7" y="238"/>
                    <a:pt x="13" y="286"/>
                    <a:pt x="23" y="332"/>
                  </a:cubicBezTo>
                  <a:cubicBezTo>
                    <a:pt x="50" y="451"/>
                    <a:pt x="102" y="629"/>
                    <a:pt x="269" y="796"/>
                  </a:cubicBezTo>
                  <a:cubicBezTo>
                    <a:pt x="345" y="874"/>
                    <a:pt x="434" y="933"/>
                    <a:pt x="492" y="989"/>
                  </a:cubicBezTo>
                  <a:cubicBezTo>
                    <a:pt x="550" y="1043"/>
                    <a:pt x="568" y="1082"/>
                    <a:pt x="574" y="1140"/>
                  </a:cubicBezTo>
                  <a:cubicBezTo>
                    <a:pt x="582" y="1197"/>
                    <a:pt x="566" y="1283"/>
                    <a:pt x="536" y="1384"/>
                  </a:cubicBezTo>
                  <a:cubicBezTo>
                    <a:pt x="506" y="1488"/>
                    <a:pt x="461" y="1601"/>
                    <a:pt x="428" y="1733"/>
                  </a:cubicBezTo>
                  <a:cubicBezTo>
                    <a:pt x="411" y="1802"/>
                    <a:pt x="398" y="1872"/>
                    <a:pt x="391" y="1944"/>
                  </a:cubicBezTo>
                  <a:cubicBezTo>
                    <a:pt x="390" y="1987"/>
                    <a:pt x="390" y="2030"/>
                    <a:pt x="391" y="2071"/>
                  </a:cubicBezTo>
                  <a:lnTo>
                    <a:pt x="396" y="2116"/>
                  </a:lnTo>
                  <a:lnTo>
                    <a:pt x="398" y="2127"/>
                  </a:lnTo>
                  <a:lnTo>
                    <a:pt x="399" y="2147"/>
                  </a:lnTo>
                  <a:lnTo>
                    <a:pt x="401" y="2154"/>
                  </a:lnTo>
                  <a:lnTo>
                    <a:pt x="407" y="2184"/>
                  </a:lnTo>
                  <a:cubicBezTo>
                    <a:pt x="441" y="2348"/>
                    <a:pt x="533" y="2478"/>
                    <a:pt x="620" y="2578"/>
                  </a:cubicBezTo>
                  <a:cubicBezTo>
                    <a:pt x="701" y="2666"/>
                    <a:pt x="790" y="2745"/>
                    <a:pt x="886" y="2817"/>
                  </a:cubicBezTo>
                  <a:cubicBezTo>
                    <a:pt x="967" y="2882"/>
                    <a:pt x="1048" y="2937"/>
                    <a:pt x="1102" y="2985"/>
                  </a:cubicBezTo>
                  <a:cubicBezTo>
                    <a:pt x="1218" y="3088"/>
                    <a:pt x="1294" y="3192"/>
                    <a:pt x="1328" y="3266"/>
                  </a:cubicBezTo>
                  <a:cubicBezTo>
                    <a:pt x="1344" y="3305"/>
                    <a:pt x="1353" y="3335"/>
                    <a:pt x="1359" y="3347"/>
                  </a:cubicBezTo>
                  <a:cubicBezTo>
                    <a:pt x="1364" y="3375"/>
                    <a:pt x="1366" y="3389"/>
                    <a:pt x="1366" y="3389"/>
                  </a:cubicBezTo>
                  <a:lnTo>
                    <a:pt x="1363" y="3392"/>
                  </a:lnTo>
                  <a:cubicBezTo>
                    <a:pt x="1375" y="3463"/>
                    <a:pt x="1431" y="3497"/>
                    <a:pt x="1487" y="3497"/>
                  </a:cubicBezTo>
                  <a:cubicBezTo>
                    <a:pt x="1548" y="3497"/>
                    <a:pt x="1610" y="3456"/>
                    <a:pt x="1614" y="3378"/>
                  </a:cubicBezTo>
                  <a:cubicBezTo>
                    <a:pt x="1614" y="3378"/>
                    <a:pt x="1615" y="3362"/>
                    <a:pt x="1617" y="3333"/>
                  </a:cubicBezTo>
                  <a:cubicBezTo>
                    <a:pt x="1615" y="3281"/>
                    <a:pt x="1609" y="3228"/>
                    <a:pt x="1596" y="3176"/>
                  </a:cubicBezTo>
                  <a:cubicBezTo>
                    <a:pt x="1550" y="3012"/>
                    <a:pt x="1468" y="2861"/>
                    <a:pt x="1353" y="2736"/>
                  </a:cubicBezTo>
                  <a:cubicBezTo>
                    <a:pt x="1282" y="2656"/>
                    <a:pt x="1208" y="2591"/>
                    <a:pt x="1134" y="2521"/>
                  </a:cubicBezTo>
                  <a:cubicBezTo>
                    <a:pt x="1062" y="2456"/>
                    <a:pt x="994" y="2386"/>
                    <a:pt x="932" y="2311"/>
                  </a:cubicBezTo>
                  <a:cubicBezTo>
                    <a:pt x="876" y="2238"/>
                    <a:pt x="838" y="2166"/>
                    <a:pt x="827" y="2097"/>
                  </a:cubicBezTo>
                  <a:lnTo>
                    <a:pt x="826" y="2092"/>
                  </a:lnTo>
                  <a:lnTo>
                    <a:pt x="826" y="2092"/>
                  </a:lnTo>
                  <a:cubicBezTo>
                    <a:pt x="827" y="2095"/>
                    <a:pt x="827" y="2097"/>
                    <a:pt x="827" y="2097"/>
                  </a:cubicBezTo>
                  <a:cubicBezTo>
                    <a:pt x="827" y="2097"/>
                    <a:pt x="827" y="2096"/>
                    <a:pt x="827" y="2093"/>
                  </a:cubicBezTo>
                  <a:lnTo>
                    <a:pt x="827" y="2090"/>
                  </a:lnTo>
                  <a:lnTo>
                    <a:pt x="827" y="2079"/>
                  </a:lnTo>
                  <a:lnTo>
                    <a:pt x="824" y="2035"/>
                  </a:lnTo>
                  <a:cubicBezTo>
                    <a:pt x="821" y="2004"/>
                    <a:pt x="827" y="2001"/>
                    <a:pt x="825" y="1982"/>
                  </a:cubicBezTo>
                  <a:cubicBezTo>
                    <a:pt x="832" y="1936"/>
                    <a:pt x="841" y="1890"/>
                    <a:pt x="854" y="1844"/>
                  </a:cubicBezTo>
                  <a:cubicBezTo>
                    <a:pt x="881" y="1744"/>
                    <a:pt x="919" y="1631"/>
                    <a:pt x="956" y="1508"/>
                  </a:cubicBezTo>
                  <a:cubicBezTo>
                    <a:pt x="991" y="1386"/>
                    <a:pt x="1022" y="1237"/>
                    <a:pt x="994" y="1071"/>
                  </a:cubicBezTo>
                  <a:cubicBezTo>
                    <a:pt x="980" y="989"/>
                    <a:pt x="948" y="911"/>
                    <a:pt x="903" y="841"/>
                  </a:cubicBezTo>
                  <a:cubicBezTo>
                    <a:pt x="894" y="825"/>
                    <a:pt x="881" y="809"/>
                    <a:pt x="870" y="795"/>
                  </a:cubicBezTo>
                  <a:cubicBezTo>
                    <a:pt x="857" y="779"/>
                    <a:pt x="843" y="763"/>
                    <a:pt x="829" y="749"/>
                  </a:cubicBezTo>
                  <a:cubicBezTo>
                    <a:pt x="805" y="725"/>
                    <a:pt x="779" y="701"/>
                    <a:pt x="752" y="680"/>
                  </a:cubicBezTo>
                  <a:cubicBezTo>
                    <a:pt x="651" y="601"/>
                    <a:pt x="573" y="561"/>
                    <a:pt x="517" y="517"/>
                  </a:cubicBezTo>
                  <a:cubicBezTo>
                    <a:pt x="469" y="477"/>
                    <a:pt x="426" y="432"/>
                    <a:pt x="391" y="381"/>
                  </a:cubicBezTo>
                  <a:cubicBezTo>
                    <a:pt x="361" y="340"/>
                    <a:pt x="337" y="294"/>
                    <a:pt x="318" y="246"/>
                  </a:cubicBezTo>
                  <a:cubicBezTo>
                    <a:pt x="301" y="203"/>
                    <a:pt x="287" y="159"/>
                    <a:pt x="275" y="114"/>
                  </a:cubicBezTo>
                  <a:lnTo>
                    <a:pt x="275" y="110"/>
                  </a:lnTo>
                  <a:cubicBezTo>
                    <a:pt x="259" y="35"/>
                    <a:pt x="200" y="1"/>
                    <a:pt x="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062;p52">
              <a:extLst>
                <a:ext uri="{FF2B5EF4-FFF2-40B4-BE49-F238E27FC236}">
                  <a16:creationId xmlns:a16="http://schemas.microsoft.com/office/drawing/2014/main" id="{AC2033AF-42E3-99A1-12E9-6387B3437531}"/>
                </a:ext>
              </a:extLst>
            </p:cNvPr>
            <p:cNvSpPr/>
            <p:nvPr/>
          </p:nvSpPr>
          <p:spPr>
            <a:xfrm>
              <a:off x="2413050" y="3953775"/>
              <a:ext cx="41050" cy="92825"/>
            </a:xfrm>
            <a:custGeom>
              <a:avLst/>
              <a:gdLst/>
              <a:ahLst/>
              <a:cxnLst/>
              <a:rect l="l" t="t" r="r" b="b"/>
              <a:pathLst>
                <a:path w="1642" h="3713" extrusionOk="0">
                  <a:moveTo>
                    <a:pt x="160" y="1"/>
                  </a:moveTo>
                  <a:cubicBezTo>
                    <a:pt x="100" y="1"/>
                    <a:pt x="41" y="37"/>
                    <a:pt x="26" y="114"/>
                  </a:cubicBezTo>
                  <a:lnTo>
                    <a:pt x="16" y="166"/>
                  </a:lnTo>
                  <a:cubicBezTo>
                    <a:pt x="9" y="214"/>
                    <a:pt x="4" y="265"/>
                    <a:pt x="4" y="314"/>
                  </a:cubicBezTo>
                  <a:cubicBezTo>
                    <a:pt x="1" y="498"/>
                    <a:pt x="50" y="680"/>
                    <a:pt x="144" y="839"/>
                  </a:cubicBezTo>
                  <a:cubicBezTo>
                    <a:pt x="177" y="894"/>
                    <a:pt x="215" y="945"/>
                    <a:pt x="258" y="991"/>
                  </a:cubicBezTo>
                  <a:cubicBezTo>
                    <a:pt x="280" y="1015"/>
                    <a:pt x="301" y="1036"/>
                    <a:pt x="325" y="1056"/>
                  </a:cubicBezTo>
                  <a:lnTo>
                    <a:pt x="395" y="1114"/>
                  </a:lnTo>
                  <a:cubicBezTo>
                    <a:pt x="487" y="1185"/>
                    <a:pt x="555" y="1241"/>
                    <a:pt x="574" y="1288"/>
                  </a:cubicBezTo>
                  <a:cubicBezTo>
                    <a:pt x="600" y="1338"/>
                    <a:pt x="605" y="1398"/>
                    <a:pt x="584" y="1497"/>
                  </a:cubicBezTo>
                  <a:cubicBezTo>
                    <a:pt x="565" y="1594"/>
                    <a:pt x="522" y="1706"/>
                    <a:pt x="482" y="1835"/>
                  </a:cubicBezTo>
                  <a:cubicBezTo>
                    <a:pt x="447" y="1967"/>
                    <a:pt x="403" y="2101"/>
                    <a:pt x="415" y="2288"/>
                  </a:cubicBezTo>
                  <a:lnTo>
                    <a:pt x="420" y="2336"/>
                  </a:lnTo>
                  <a:lnTo>
                    <a:pt x="422" y="2347"/>
                  </a:lnTo>
                  <a:lnTo>
                    <a:pt x="423" y="2363"/>
                  </a:lnTo>
                  <a:lnTo>
                    <a:pt x="423" y="2364"/>
                  </a:lnTo>
                  <a:lnTo>
                    <a:pt x="423" y="2369"/>
                  </a:lnTo>
                  <a:lnTo>
                    <a:pt x="425" y="2376"/>
                  </a:lnTo>
                  <a:lnTo>
                    <a:pt x="431" y="2407"/>
                  </a:lnTo>
                  <a:cubicBezTo>
                    <a:pt x="441" y="2449"/>
                    <a:pt x="455" y="2488"/>
                    <a:pt x="471" y="2527"/>
                  </a:cubicBezTo>
                  <a:cubicBezTo>
                    <a:pt x="503" y="2600"/>
                    <a:pt x="543" y="2666"/>
                    <a:pt x="590" y="2728"/>
                  </a:cubicBezTo>
                  <a:cubicBezTo>
                    <a:pt x="681" y="2845"/>
                    <a:pt x="779" y="2926"/>
                    <a:pt x="868" y="2997"/>
                  </a:cubicBezTo>
                  <a:lnTo>
                    <a:pt x="1104" y="3180"/>
                  </a:lnTo>
                  <a:cubicBezTo>
                    <a:pt x="1229" y="3285"/>
                    <a:pt x="1312" y="3395"/>
                    <a:pt x="1347" y="3474"/>
                  </a:cubicBezTo>
                  <a:cubicBezTo>
                    <a:pt x="1360" y="3503"/>
                    <a:pt x="1371" y="3531"/>
                    <a:pt x="1380" y="3560"/>
                  </a:cubicBezTo>
                  <a:cubicBezTo>
                    <a:pt x="1385" y="3584"/>
                    <a:pt x="1387" y="3603"/>
                    <a:pt x="1387" y="3603"/>
                  </a:cubicBezTo>
                  <a:cubicBezTo>
                    <a:pt x="1387" y="3603"/>
                    <a:pt x="1387" y="3603"/>
                    <a:pt x="1387" y="3603"/>
                  </a:cubicBezTo>
                  <a:lnTo>
                    <a:pt x="1387" y="3601"/>
                  </a:lnTo>
                  <a:cubicBezTo>
                    <a:pt x="1395" y="3675"/>
                    <a:pt x="1454" y="3713"/>
                    <a:pt x="1512" y="3713"/>
                  </a:cubicBezTo>
                  <a:cubicBezTo>
                    <a:pt x="1570" y="3713"/>
                    <a:pt x="1628" y="3676"/>
                    <a:pt x="1636" y="3603"/>
                  </a:cubicBezTo>
                  <a:lnTo>
                    <a:pt x="1638" y="3590"/>
                  </a:lnTo>
                  <a:cubicBezTo>
                    <a:pt x="1638" y="3588"/>
                    <a:pt x="1641" y="3576"/>
                    <a:pt x="1641" y="3542"/>
                  </a:cubicBezTo>
                  <a:cubicBezTo>
                    <a:pt x="1639" y="3487"/>
                    <a:pt x="1631" y="3431"/>
                    <a:pt x="1617" y="3379"/>
                  </a:cubicBezTo>
                  <a:cubicBezTo>
                    <a:pt x="1565" y="3207"/>
                    <a:pt x="1473" y="3050"/>
                    <a:pt x="1349" y="2921"/>
                  </a:cubicBezTo>
                  <a:cubicBezTo>
                    <a:pt x="1272" y="2841"/>
                    <a:pt x="1199" y="2776"/>
                    <a:pt x="1121" y="2703"/>
                  </a:cubicBezTo>
                  <a:cubicBezTo>
                    <a:pt x="1048" y="2636"/>
                    <a:pt x="981" y="2562"/>
                    <a:pt x="923" y="2482"/>
                  </a:cubicBezTo>
                  <a:cubicBezTo>
                    <a:pt x="899" y="2447"/>
                    <a:pt x="878" y="2409"/>
                    <a:pt x="864" y="2369"/>
                  </a:cubicBezTo>
                  <a:cubicBezTo>
                    <a:pt x="857" y="2352"/>
                    <a:pt x="853" y="2333"/>
                    <a:pt x="849" y="2314"/>
                  </a:cubicBezTo>
                  <a:lnTo>
                    <a:pt x="848" y="2301"/>
                  </a:lnTo>
                  <a:lnTo>
                    <a:pt x="848" y="2296"/>
                  </a:lnTo>
                  <a:lnTo>
                    <a:pt x="848" y="2296"/>
                  </a:lnTo>
                  <a:cubicBezTo>
                    <a:pt x="848" y="2301"/>
                    <a:pt x="849" y="2309"/>
                    <a:pt x="849" y="2309"/>
                  </a:cubicBezTo>
                  <a:cubicBezTo>
                    <a:pt x="849" y="2309"/>
                    <a:pt x="849" y="2309"/>
                    <a:pt x="849" y="2309"/>
                  </a:cubicBezTo>
                  <a:lnTo>
                    <a:pt x="849" y="2296"/>
                  </a:lnTo>
                  <a:lnTo>
                    <a:pt x="846" y="2250"/>
                  </a:lnTo>
                  <a:cubicBezTo>
                    <a:pt x="843" y="2218"/>
                    <a:pt x="849" y="2215"/>
                    <a:pt x="848" y="2194"/>
                  </a:cubicBezTo>
                  <a:cubicBezTo>
                    <a:pt x="853" y="2172"/>
                    <a:pt x="854" y="2150"/>
                    <a:pt x="861" y="2124"/>
                  </a:cubicBezTo>
                  <a:cubicBezTo>
                    <a:pt x="872" y="2070"/>
                    <a:pt x="886" y="2016"/>
                    <a:pt x="903" y="1966"/>
                  </a:cubicBezTo>
                  <a:cubicBezTo>
                    <a:pt x="938" y="1853"/>
                    <a:pt x="985" y="1729"/>
                    <a:pt x="1013" y="1579"/>
                  </a:cubicBezTo>
                  <a:cubicBezTo>
                    <a:pt x="1031" y="1500"/>
                    <a:pt x="1035" y="1417"/>
                    <a:pt x="1029" y="1336"/>
                  </a:cubicBezTo>
                  <a:cubicBezTo>
                    <a:pt x="1019" y="1245"/>
                    <a:pt x="991" y="1158"/>
                    <a:pt x="945" y="1079"/>
                  </a:cubicBezTo>
                  <a:cubicBezTo>
                    <a:pt x="849" y="915"/>
                    <a:pt x="713" y="843"/>
                    <a:pt x="633" y="786"/>
                  </a:cubicBezTo>
                  <a:lnTo>
                    <a:pt x="576" y="746"/>
                  </a:lnTo>
                  <a:cubicBezTo>
                    <a:pt x="573" y="746"/>
                    <a:pt x="538" y="716"/>
                    <a:pt x="527" y="707"/>
                  </a:cubicBezTo>
                  <a:cubicBezTo>
                    <a:pt x="501" y="684"/>
                    <a:pt x="477" y="659"/>
                    <a:pt x="455" y="632"/>
                  </a:cubicBezTo>
                  <a:cubicBezTo>
                    <a:pt x="380" y="533"/>
                    <a:pt x="331" y="417"/>
                    <a:pt x="312" y="295"/>
                  </a:cubicBezTo>
                  <a:cubicBezTo>
                    <a:pt x="304" y="246"/>
                    <a:pt x="299" y="196"/>
                    <a:pt x="299" y="147"/>
                  </a:cubicBezTo>
                  <a:lnTo>
                    <a:pt x="299" y="144"/>
                  </a:lnTo>
                  <a:cubicBezTo>
                    <a:pt x="303" y="52"/>
                    <a:pt x="231" y="1"/>
                    <a:pt x="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063;p52">
              <a:extLst>
                <a:ext uri="{FF2B5EF4-FFF2-40B4-BE49-F238E27FC236}">
                  <a16:creationId xmlns:a16="http://schemas.microsoft.com/office/drawing/2014/main" id="{0FED3F39-C4A9-BFB6-2771-089FBD9E2F42}"/>
                </a:ext>
              </a:extLst>
            </p:cNvPr>
            <p:cNvSpPr/>
            <p:nvPr/>
          </p:nvSpPr>
          <p:spPr>
            <a:xfrm>
              <a:off x="2469125" y="3928700"/>
              <a:ext cx="10950" cy="10475"/>
            </a:xfrm>
            <a:custGeom>
              <a:avLst/>
              <a:gdLst/>
              <a:ahLst/>
              <a:cxnLst/>
              <a:rect l="l" t="t" r="r" b="b"/>
              <a:pathLst>
                <a:path w="438" h="419" extrusionOk="0">
                  <a:moveTo>
                    <a:pt x="189" y="1"/>
                  </a:moveTo>
                  <a:cubicBezTo>
                    <a:pt x="170" y="1"/>
                    <a:pt x="151" y="3"/>
                    <a:pt x="131" y="9"/>
                  </a:cubicBezTo>
                  <a:cubicBezTo>
                    <a:pt x="51" y="29"/>
                    <a:pt x="0" y="103"/>
                    <a:pt x="7" y="184"/>
                  </a:cubicBezTo>
                  <a:lnTo>
                    <a:pt x="10" y="238"/>
                  </a:lnTo>
                  <a:cubicBezTo>
                    <a:pt x="16" y="316"/>
                    <a:pt x="27" y="346"/>
                    <a:pt x="56" y="368"/>
                  </a:cubicBezTo>
                  <a:cubicBezTo>
                    <a:pt x="85" y="390"/>
                    <a:pt x="115" y="403"/>
                    <a:pt x="194" y="413"/>
                  </a:cubicBezTo>
                  <a:lnTo>
                    <a:pt x="240" y="417"/>
                  </a:lnTo>
                  <a:cubicBezTo>
                    <a:pt x="246" y="418"/>
                    <a:pt x="252" y="418"/>
                    <a:pt x="257" y="418"/>
                  </a:cubicBezTo>
                  <a:cubicBezTo>
                    <a:pt x="325" y="418"/>
                    <a:pt x="387" y="374"/>
                    <a:pt x="407" y="308"/>
                  </a:cubicBezTo>
                  <a:cubicBezTo>
                    <a:pt x="438" y="215"/>
                    <a:pt x="406" y="134"/>
                    <a:pt x="353" y="79"/>
                  </a:cubicBezTo>
                  <a:cubicBezTo>
                    <a:pt x="312" y="34"/>
                    <a:pt x="256" y="1"/>
                    <a:pt x="18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064;p52">
              <a:extLst>
                <a:ext uri="{FF2B5EF4-FFF2-40B4-BE49-F238E27FC236}">
                  <a16:creationId xmlns:a16="http://schemas.microsoft.com/office/drawing/2014/main" id="{446CD8A3-681D-759F-D4C5-D9F1FC782ABE}"/>
                </a:ext>
              </a:extLst>
            </p:cNvPr>
            <p:cNvSpPr/>
            <p:nvPr/>
          </p:nvSpPr>
          <p:spPr>
            <a:xfrm>
              <a:off x="2451925" y="3933300"/>
              <a:ext cx="11975" cy="11000"/>
            </a:xfrm>
            <a:custGeom>
              <a:avLst/>
              <a:gdLst/>
              <a:ahLst/>
              <a:cxnLst/>
              <a:rect l="l" t="t" r="r" b="b"/>
              <a:pathLst>
                <a:path w="479" h="440" extrusionOk="0">
                  <a:moveTo>
                    <a:pt x="195" y="1"/>
                  </a:moveTo>
                  <a:cubicBezTo>
                    <a:pt x="170" y="1"/>
                    <a:pt x="144" y="5"/>
                    <a:pt x="118" y="14"/>
                  </a:cubicBezTo>
                  <a:cubicBezTo>
                    <a:pt x="43" y="41"/>
                    <a:pt x="0" y="120"/>
                    <a:pt x="19" y="198"/>
                  </a:cubicBezTo>
                  <a:lnTo>
                    <a:pt x="34" y="259"/>
                  </a:lnTo>
                  <a:cubicBezTo>
                    <a:pt x="51" y="335"/>
                    <a:pt x="65" y="364"/>
                    <a:pt x="94" y="384"/>
                  </a:cubicBezTo>
                  <a:cubicBezTo>
                    <a:pt x="124" y="405"/>
                    <a:pt x="156" y="418"/>
                    <a:pt x="235" y="429"/>
                  </a:cubicBezTo>
                  <a:lnTo>
                    <a:pt x="288" y="438"/>
                  </a:lnTo>
                  <a:cubicBezTo>
                    <a:pt x="295" y="439"/>
                    <a:pt x="302" y="440"/>
                    <a:pt x="310" y="440"/>
                  </a:cubicBezTo>
                  <a:cubicBezTo>
                    <a:pt x="374" y="440"/>
                    <a:pt x="433" y="396"/>
                    <a:pt x="452" y="332"/>
                  </a:cubicBezTo>
                  <a:cubicBezTo>
                    <a:pt x="479" y="230"/>
                    <a:pt x="437" y="140"/>
                    <a:pt x="374" y="78"/>
                  </a:cubicBezTo>
                  <a:cubicBezTo>
                    <a:pt x="327" y="33"/>
                    <a:pt x="264" y="1"/>
                    <a:pt x="19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065;p52">
              <a:extLst>
                <a:ext uri="{FF2B5EF4-FFF2-40B4-BE49-F238E27FC236}">
                  <a16:creationId xmlns:a16="http://schemas.microsoft.com/office/drawing/2014/main" id="{BBC8A3B0-7E54-EB68-C7FA-D7AB5496056F}"/>
                </a:ext>
              </a:extLst>
            </p:cNvPr>
            <p:cNvSpPr/>
            <p:nvPr/>
          </p:nvSpPr>
          <p:spPr>
            <a:xfrm>
              <a:off x="2435700" y="3941025"/>
              <a:ext cx="12575" cy="11850"/>
            </a:xfrm>
            <a:custGeom>
              <a:avLst/>
              <a:gdLst/>
              <a:ahLst/>
              <a:cxnLst/>
              <a:rect l="l" t="t" r="r" b="b"/>
              <a:pathLst>
                <a:path w="503" h="474" extrusionOk="0">
                  <a:moveTo>
                    <a:pt x="199" y="0"/>
                  </a:moveTo>
                  <a:cubicBezTo>
                    <a:pt x="185" y="0"/>
                    <a:pt x="171" y="1"/>
                    <a:pt x="156" y="4"/>
                  </a:cubicBezTo>
                  <a:lnTo>
                    <a:pt x="155" y="4"/>
                  </a:lnTo>
                  <a:cubicBezTo>
                    <a:pt x="63" y="21"/>
                    <a:pt x="1" y="110"/>
                    <a:pt x="18" y="202"/>
                  </a:cubicBezTo>
                  <a:lnTo>
                    <a:pt x="23" y="226"/>
                  </a:lnTo>
                  <a:cubicBezTo>
                    <a:pt x="29" y="263"/>
                    <a:pt x="42" y="298"/>
                    <a:pt x="61" y="328"/>
                  </a:cubicBezTo>
                  <a:cubicBezTo>
                    <a:pt x="75" y="353"/>
                    <a:pt x="94" y="376"/>
                    <a:pt x="117" y="393"/>
                  </a:cubicBezTo>
                  <a:cubicBezTo>
                    <a:pt x="169" y="436"/>
                    <a:pt x="233" y="463"/>
                    <a:pt x="299" y="469"/>
                  </a:cubicBezTo>
                  <a:lnTo>
                    <a:pt x="320" y="473"/>
                  </a:lnTo>
                  <a:lnTo>
                    <a:pt x="326" y="473"/>
                  </a:lnTo>
                  <a:cubicBezTo>
                    <a:pt x="331" y="473"/>
                    <a:pt x="336" y="473"/>
                    <a:pt x="341" y="473"/>
                  </a:cubicBezTo>
                  <a:cubicBezTo>
                    <a:pt x="421" y="473"/>
                    <a:pt x="488" y="414"/>
                    <a:pt x="495" y="334"/>
                  </a:cubicBezTo>
                  <a:cubicBezTo>
                    <a:pt x="503" y="229"/>
                    <a:pt x="458" y="152"/>
                    <a:pt x="400" y="90"/>
                  </a:cubicBezTo>
                  <a:cubicBezTo>
                    <a:pt x="369" y="59"/>
                    <a:pt x="333" y="36"/>
                    <a:pt x="293" y="20"/>
                  </a:cubicBezTo>
                  <a:cubicBezTo>
                    <a:pt x="263" y="6"/>
                    <a:pt x="231" y="0"/>
                    <a:pt x="199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066;p52">
              <a:extLst>
                <a:ext uri="{FF2B5EF4-FFF2-40B4-BE49-F238E27FC236}">
                  <a16:creationId xmlns:a16="http://schemas.microsoft.com/office/drawing/2014/main" id="{6E42EC94-05D1-B7E9-285B-7EB14CE90F85}"/>
                </a:ext>
              </a:extLst>
            </p:cNvPr>
            <p:cNvSpPr/>
            <p:nvPr/>
          </p:nvSpPr>
          <p:spPr>
            <a:xfrm>
              <a:off x="2491375" y="4028650"/>
              <a:ext cx="261025" cy="30725"/>
            </a:xfrm>
            <a:custGeom>
              <a:avLst/>
              <a:gdLst/>
              <a:ahLst/>
              <a:cxnLst/>
              <a:rect l="l" t="t" r="r" b="b"/>
              <a:pathLst>
                <a:path w="10441" h="1229" extrusionOk="0">
                  <a:moveTo>
                    <a:pt x="10363" y="1"/>
                  </a:moveTo>
                  <a:cubicBezTo>
                    <a:pt x="9511" y="126"/>
                    <a:pt x="8649" y="228"/>
                    <a:pt x="7793" y="322"/>
                  </a:cubicBezTo>
                  <a:cubicBezTo>
                    <a:pt x="6934" y="412"/>
                    <a:pt x="6074" y="487"/>
                    <a:pt x="5214" y="538"/>
                  </a:cubicBezTo>
                  <a:lnTo>
                    <a:pt x="4569" y="574"/>
                  </a:lnTo>
                  <a:lnTo>
                    <a:pt x="3924" y="597"/>
                  </a:lnTo>
                  <a:cubicBezTo>
                    <a:pt x="3709" y="609"/>
                    <a:pt x="3493" y="609"/>
                    <a:pt x="3278" y="613"/>
                  </a:cubicBezTo>
                  <a:cubicBezTo>
                    <a:pt x="3106" y="614"/>
                    <a:pt x="2932" y="620"/>
                    <a:pt x="2760" y="620"/>
                  </a:cubicBezTo>
                  <a:cubicBezTo>
                    <a:pt x="2717" y="620"/>
                    <a:pt x="2675" y="620"/>
                    <a:pt x="2633" y="619"/>
                  </a:cubicBezTo>
                  <a:lnTo>
                    <a:pt x="1988" y="614"/>
                  </a:lnTo>
                  <a:cubicBezTo>
                    <a:pt x="1773" y="614"/>
                    <a:pt x="1558" y="601"/>
                    <a:pt x="1344" y="595"/>
                  </a:cubicBezTo>
                  <a:cubicBezTo>
                    <a:pt x="911" y="595"/>
                    <a:pt x="485" y="544"/>
                    <a:pt x="55" y="530"/>
                  </a:cubicBezTo>
                  <a:lnTo>
                    <a:pt x="1" y="922"/>
                  </a:lnTo>
                  <a:cubicBezTo>
                    <a:pt x="865" y="1077"/>
                    <a:pt x="1743" y="1182"/>
                    <a:pt x="2622" y="1210"/>
                  </a:cubicBezTo>
                  <a:cubicBezTo>
                    <a:pt x="2939" y="1222"/>
                    <a:pt x="3257" y="1228"/>
                    <a:pt x="3575" y="1228"/>
                  </a:cubicBezTo>
                  <a:cubicBezTo>
                    <a:pt x="4135" y="1228"/>
                    <a:pt x="4694" y="1210"/>
                    <a:pt x="5254" y="1172"/>
                  </a:cubicBezTo>
                  <a:cubicBezTo>
                    <a:pt x="6128" y="1112"/>
                    <a:pt x="7001" y="1021"/>
                    <a:pt x="7866" y="886"/>
                  </a:cubicBezTo>
                  <a:cubicBezTo>
                    <a:pt x="8734" y="756"/>
                    <a:pt x="9592" y="578"/>
                    <a:pt x="10441" y="355"/>
                  </a:cubicBezTo>
                  <a:lnTo>
                    <a:pt x="103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067;p52">
              <a:extLst>
                <a:ext uri="{FF2B5EF4-FFF2-40B4-BE49-F238E27FC236}">
                  <a16:creationId xmlns:a16="http://schemas.microsoft.com/office/drawing/2014/main" id="{256530BF-ABB6-A902-62B0-3DBF2C2F4805}"/>
                </a:ext>
              </a:extLst>
            </p:cNvPr>
            <p:cNvSpPr/>
            <p:nvPr/>
          </p:nvSpPr>
          <p:spPr>
            <a:xfrm>
              <a:off x="2515725" y="3884675"/>
              <a:ext cx="26575" cy="183850"/>
            </a:xfrm>
            <a:custGeom>
              <a:avLst/>
              <a:gdLst/>
              <a:ahLst/>
              <a:cxnLst/>
              <a:rect l="l" t="t" r="r" b="b"/>
              <a:pathLst>
                <a:path w="1063" h="7354" extrusionOk="0">
                  <a:moveTo>
                    <a:pt x="467" y="1"/>
                  </a:moveTo>
                  <a:lnTo>
                    <a:pt x="1" y="228"/>
                  </a:lnTo>
                  <a:cubicBezTo>
                    <a:pt x="1" y="228"/>
                    <a:pt x="6" y="311"/>
                    <a:pt x="14" y="503"/>
                  </a:cubicBezTo>
                  <a:cubicBezTo>
                    <a:pt x="23" y="697"/>
                    <a:pt x="34" y="973"/>
                    <a:pt x="50" y="1304"/>
                  </a:cubicBezTo>
                  <a:cubicBezTo>
                    <a:pt x="60" y="1636"/>
                    <a:pt x="73" y="2023"/>
                    <a:pt x="85" y="2437"/>
                  </a:cubicBezTo>
                  <a:cubicBezTo>
                    <a:pt x="95" y="2646"/>
                    <a:pt x="92" y="2859"/>
                    <a:pt x="100" y="3078"/>
                  </a:cubicBezTo>
                  <a:cubicBezTo>
                    <a:pt x="103" y="3296"/>
                    <a:pt x="106" y="3517"/>
                    <a:pt x="109" y="3738"/>
                  </a:cubicBezTo>
                  <a:cubicBezTo>
                    <a:pt x="112" y="4181"/>
                    <a:pt x="115" y="4623"/>
                    <a:pt x="119" y="5039"/>
                  </a:cubicBezTo>
                  <a:cubicBezTo>
                    <a:pt x="114" y="5248"/>
                    <a:pt x="119" y="5448"/>
                    <a:pt x="119" y="5639"/>
                  </a:cubicBezTo>
                  <a:cubicBezTo>
                    <a:pt x="119" y="5831"/>
                    <a:pt x="117" y="6011"/>
                    <a:pt x="119" y="6178"/>
                  </a:cubicBezTo>
                  <a:cubicBezTo>
                    <a:pt x="120" y="6346"/>
                    <a:pt x="123" y="6499"/>
                    <a:pt x="123" y="6635"/>
                  </a:cubicBezTo>
                  <a:cubicBezTo>
                    <a:pt x="122" y="6770"/>
                    <a:pt x="125" y="6890"/>
                    <a:pt x="128" y="6988"/>
                  </a:cubicBezTo>
                  <a:cubicBezTo>
                    <a:pt x="133" y="7184"/>
                    <a:pt x="139" y="7297"/>
                    <a:pt x="139" y="7297"/>
                  </a:cubicBezTo>
                  <a:lnTo>
                    <a:pt x="732" y="7354"/>
                  </a:lnTo>
                  <a:cubicBezTo>
                    <a:pt x="732" y="7354"/>
                    <a:pt x="759" y="7243"/>
                    <a:pt x="796" y="7045"/>
                  </a:cubicBezTo>
                  <a:cubicBezTo>
                    <a:pt x="832" y="6850"/>
                    <a:pt x="888" y="6569"/>
                    <a:pt x="928" y="6228"/>
                  </a:cubicBezTo>
                  <a:cubicBezTo>
                    <a:pt x="975" y="5890"/>
                    <a:pt x="1010" y="5492"/>
                    <a:pt x="1036" y="5065"/>
                  </a:cubicBezTo>
                  <a:cubicBezTo>
                    <a:pt x="1045" y="4850"/>
                    <a:pt x="1058" y="4629"/>
                    <a:pt x="1060" y="4405"/>
                  </a:cubicBezTo>
                  <a:cubicBezTo>
                    <a:pt x="1063" y="4180"/>
                    <a:pt x="1063" y="3951"/>
                    <a:pt x="1060" y="3722"/>
                  </a:cubicBezTo>
                  <a:cubicBezTo>
                    <a:pt x="1050" y="3494"/>
                    <a:pt x="1041" y="3266"/>
                    <a:pt x="1033" y="3040"/>
                  </a:cubicBezTo>
                  <a:cubicBezTo>
                    <a:pt x="1017" y="2816"/>
                    <a:pt x="999" y="2595"/>
                    <a:pt x="977" y="2380"/>
                  </a:cubicBezTo>
                  <a:cubicBezTo>
                    <a:pt x="959" y="2166"/>
                    <a:pt x="929" y="1961"/>
                    <a:pt x="902" y="1765"/>
                  </a:cubicBezTo>
                  <a:cubicBezTo>
                    <a:pt x="878" y="1569"/>
                    <a:pt x="842" y="1385"/>
                    <a:pt x="812" y="1217"/>
                  </a:cubicBezTo>
                  <a:cubicBezTo>
                    <a:pt x="748" y="878"/>
                    <a:pt x="680" y="597"/>
                    <a:pt x="626" y="401"/>
                  </a:cubicBezTo>
                  <a:cubicBezTo>
                    <a:pt x="599" y="303"/>
                    <a:pt x="575" y="226"/>
                    <a:pt x="557" y="172"/>
                  </a:cubicBezTo>
                  <a:cubicBezTo>
                    <a:pt x="540" y="120"/>
                    <a:pt x="467" y="1"/>
                    <a:pt x="467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068;p52">
              <a:extLst>
                <a:ext uri="{FF2B5EF4-FFF2-40B4-BE49-F238E27FC236}">
                  <a16:creationId xmlns:a16="http://schemas.microsoft.com/office/drawing/2014/main" id="{0D5003EF-2519-85EE-51A1-078A6650F85A}"/>
                </a:ext>
              </a:extLst>
            </p:cNvPr>
            <p:cNvSpPr/>
            <p:nvPr/>
          </p:nvSpPr>
          <p:spPr>
            <a:xfrm>
              <a:off x="2665275" y="4156725"/>
              <a:ext cx="133025" cy="51025"/>
            </a:xfrm>
            <a:custGeom>
              <a:avLst/>
              <a:gdLst/>
              <a:ahLst/>
              <a:cxnLst/>
              <a:rect l="l" t="t" r="r" b="b"/>
              <a:pathLst>
                <a:path w="5321" h="2041" extrusionOk="0">
                  <a:moveTo>
                    <a:pt x="5128" y="0"/>
                  </a:moveTo>
                  <a:cubicBezTo>
                    <a:pt x="5108" y="0"/>
                    <a:pt x="5088" y="5"/>
                    <a:pt x="5066" y="15"/>
                  </a:cubicBezTo>
                  <a:lnTo>
                    <a:pt x="5063" y="17"/>
                  </a:lnTo>
                  <a:cubicBezTo>
                    <a:pt x="4672" y="207"/>
                    <a:pt x="4275" y="393"/>
                    <a:pt x="3876" y="568"/>
                  </a:cubicBezTo>
                  <a:cubicBezTo>
                    <a:pt x="3477" y="745"/>
                    <a:pt x="3076" y="916"/>
                    <a:pt x="2671" y="1067"/>
                  </a:cubicBezTo>
                  <a:cubicBezTo>
                    <a:pt x="2266" y="1220"/>
                    <a:pt x="1857" y="1358"/>
                    <a:pt x="1444" y="1477"/>
                  </a:cubicBezTo>
                  <a:cubicBezTo>
                    <a:pt x="1029" y="1589"/>
                    <a:pt x="611" y="1684"/>
                    <a:pt x="185" y="1741"/>
                  </a:cubicBezTo>
                  <a:lnTo>
                    <a:pt x="180" y="1741"/>
                  </a:lnTo>
                  <a:cubicBezTo>
                    <a:pt x="0" y="1767"/>
                    <a:pt x="13" y="2029"/>
                    <a:pt x="194" y="2037"/>
                  </a:cubicBezTo>
                  <a:cubicBezTo>
                    <a:pt x="253" y="2039"/>
                    <a:pt x="312" y="2040"/>
                    <a:pt x="370" y="2040"/>
                  </a:cubicBezTo>
                  <a:cubicBezTo>
                    <a:pt x="769" y="2040"/>
                    <a:pt x="1164" y="1990"/>
                    <a:pt x="1550" y="1906"/>
                  </a:cubicBezTo>
                  <a:cubicBezTo>
                    <a:pt x="1989" y="1806"/>
                    <a:pt x="2421" y="1674"/>
                    <a:pt x="2841" y="1512"/>
                  </a:cubicBezTo>
                  <a:cubicBezTo>
                    <a:pt x="3259" y="1349"/>
                    <a:pt x="3666" y="1161"/>
                    <a:pt x="4062" y="951"/>
                  </a:cubicBezTo>
                  <a:cubicBezTo>
                    <a:pt x="4459" y="743"/>
                    <a:pt x="4841" y="508"/>
                    <a:pt x="5205" y="249"/>
                  </a:cubicBezTo>
                  <a:cubicBezTo>
                    <a:pt x="5321" y="165"/>
                    <a:pt x="5246" y="0"/>
                    <a:pt x="5128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069;p52">
              <a:extLst>
                <a:ext uri="{FF2B5EF4-FFF2-40B4-BE49-F238E27FC236}">
                  <a16:creationId xmlns:a16="http://schemas.microsoft.com/office/drawing/2014/main" id="{10C069F6-DAB4-AC13-126E-001AB9082E3E}"/>
                </a:ext>
              </a:extLst>
            </p:cNvPr>
            <p:cNvSpPr/>
            <p:nvPr/>
          </p:nvSpPr>
          <p:spPr>
            <a:xfrm>
              <a:off x="2449775" y="4179550"/>
              <a:ext cx="136800" cy="35250"/>
            </a:xfrm>
            <a:custGeom>
              <a:avLst/>
              <a:gdLst/>
              <a:ahLst/>
              <a:cxnLst/>
              <a:rect l="l" t="t" r="r" b="b"/>
              <a:pathLst>
                <a:path w="5472" h="1410" extrusionOk="0">
                  <a:moveTo>
                    <a:pt x="211" y="0"/>
                  </a:moveTo>
                  <a:cubicBezTo>
                    <a:pt x="69" y="0"/>
                    <a:pt x="0" y="207"/>
                    <a:pt x="147" y="283"/>
                  </a:cubicBezTo>
                  <a:cubicBezTo>
                    <a:pt x="345" y="385"/>
                    <a:pt x="547" y="480"/>
                    <a:pt x="751" y="574"/>
                  </a:cubicBezTo>
                  <a:cubicBezTo>
                    <a:pt x="957" y="657"/>
                    <a:pt x="1161" y="749"/>
                    <a:pt x="1374" y="819"/>
                  </a:cubicBezTo>
                  <a:cubicBezTo>
                    <a:pt x="1793" y="973"/>
                    <a:pt x="2227" y="1090"/>
                    <a:pt x="2664" y="1191"/>
                  </a:cubicBezTo>
                  <a:cubicBezTo>
                    <a:pt x="3103" y="1286"/>
                    <a:pt x="3548" y="1351"/>
                    <a:pt x="3996" y="1386"/>
                  </a:cubicBezTo>
                  <a:cubicBezTo>
                    <a:pt x="4192" y="1401"/>
                    <a:pt x="4386" y="1409"/>
                    <a:pt x="4581" y="1409"/>
                  </a:cubicBezTo>
                  <a:cubicBezTo>
                    <a:pt x="4835" y="1409"/>
                    <a:pt x="5091" y="1394"/>
                    <a:pt x="5351" y="1357"/>
                  </a:cubicBezTo>
                  <a:lnTo>
                    <a:pt x="5351" y="1356"/>
                  </a:lnTo>
                  <a:cubicBezTo>
                    <a:pt x="5421" y="1346"/>
                    <a:pt x="5472" y="1284"/>
                    <a:pt x="5468" y="1214"/>
                  </a:cubicBezTo>
                  <a:cubicBezTo>
                    <a:pt x="5464" y="1143"/>
                    <a:pt x="5406" y="1087"/>
                    <a:pt x="5335" y="1086"/>
                  </a:cubicBezTo>
                  <a:lnTo>
                    <a:pt x="5325" y="1086"/>
                  </a:lnTo>
                  <a:cubicBezTo>
                    <a:pt x="4904" y="1075"/>
                    <a:pt x="4469" y="1022"/>
                    <a:pt x="4043" y="962"/>
                  </a:cubicBezTo>
                  <a:cubicBezTo>
                    <a:pt x="3615" y="898"/>
                    <a:pt x="3191" y="819"/>
                    <a:pt x="2768" y="725"/>
                  </a:cubicBezTo>
                  <a:cubicBezTo>
                    <a:pt x="2558" y="672"/>
                    <a:pt x="2345" y="628"/>
                    <a:pt x="2138" y="569"/>
                  </a:cubicBezTo>
                  <a:cubicBezTo>
                    <a:pt x="2033" y="542"/>
                    <a:pt x="1927" y="517"/>
                    <a:pt x="1824" y="486"/>
                  </a:cubicBezTo>
                  <a:lnTo>
                    <a:pt x="1510" y="396"/>
                  </a:lnTo>
                  <a:cubicBezTo>
                    <a:pt x="1094" y="275"/>
                    <a:pt x="681" y="140"/>
                    <a:pt x="263" y="8"/>
                  </a:cubicBezTo>
                  <a:lnTo>
                    <a:pt x="259" y="8"/>
                  </a:lnTo>
                  <a:cubicBezTo>
                    <a:pt x="242" y="3"/>
                    <a:pt x="226" y="0"/>
                    <a:pt x="211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070;p52">
              <a:extLst>
                <a:ext uri="{FF2B5EF4-FFF2-40B4-BE49-F238E27FC236}">
                  <a16:creationId xmlns:a16="http://schemas.microsoft.com/office/drawing/2014/main" id="{BAD47CF8-85AE-5136-7AD4-E037F92A062C}"/>
                </a:ext>
              </a:extLst>
            </p:cNvPr>
            <p:cNvSpPr/>
            <p:nvPr/>
          </p:nvSpPr>
          <p:spPr>
            <a:xfrm>
              <a:off x="2698975" y="3878650"/>
              <a:ext cx="27450" cy="182850"/>
            </a:xfrm>
            <a:custGeom>
              <a:avLst/>
              <a:gdLst/>
              <a:ahLst/>
              <a:cxnLst/>
              <a:rect l="l" t="t" r="r" b="b"/>
              <a:pathLst>
                <a:path w="1098" h="7314" extrusionOk="0">
                  <a:moveTo>
                    <a:pt x="369" y="0"/>
                  </a:moveTo>
                  <a:cubicBezTo>
                    <a:pt x="369" y="0"/>
                    <a:pt x="352" y="78"/>
                    <a:pt x="337" y="134"/>
                  </a:cubicBezTo>
                  <a:cubicBezTo>
                    <a:pt x="323" y="189"/>
                    <a:pt x="301" y="265"/>
                    <a:pt x="280" y="366"/>
                  </a:cubicBezTo>
                  <a:cubicBezTo>
                    <a:pt x="234" y="563"/>
                    <a:pt x="180" y="846"/>
                    <a:pt x="132" y="1187"/>
                  </a:cubicBezTo>
                  <a:cubicBezTo>
                    <a:pt x="112" y="1359"/>
                    <a:pt x="83" y="1543"/>
                    <a:pt x="69" y="1741"/>
                  </a:cubicBezTo>
                  <a:cubicBezTo>
                    <a:pt x="51" y="1936"/>
                    <a:pt x="31" y="2143"/>
                    <a:pt x="23" y="2357"/>
                  </a:cubicBezTo>
                  <a:cubicBezTo>
                    <a:pt x="12" y="2572"/>
                    <a:pt x="5" y="2794"/>
                    <a:pt x="0" y="3019"/>
                  </a:cubicBezTo>
                  <a:cubicBezTo>
                    <a:pt x="2" y="3244"/>
                    <a:pt x="4" y="3473"/>
                    <a:pt x="5" y="3702"/>
                  </a:cubicBezTo>
                  <a:cubicBezTo>
                    <a:pt x="13" y="3931"/>
                    <a:pt x="24" y="4158"/>
                    <a:pt x="37" y="4384"/>
                  </a:cubicBezTo>
                  <a:cubicBezTo>
                    <a:pt x="51" y="4608"/>
                    <a:pt x="72" y="4827"/>
                    <a:pt x="93" y="5040"/>
                  </a:cubicBezTo>
                  <a:cubicBezTo>
                    <a:pt x="139" y="5466"/>
                    <a:pt x="193" y="5862"/>
                    <a:pt x="258" y="6199"/>
                  </a:cubicBezTo>
                  <a:cubicBezTo>
                    <a:pt x="312" y="6538"/>
                    <a:pt x="380" y="6814"/>
                    <a:pt x="428" y="7010"/>
                  </a:cubicBezTo>
                  <a:cubicBezTo>
                    <a:pt x="476" y="7204"/>
                    <a:pt x="507" y="7313"/>
                    <a:pt x="507" y="7313"/>
                  </a:cubicBezTo>
                  <a:lnTo>
                    <a:pt x="1096" y="7228"/>
                  </a:lnTo>
                  <a:cubicBezTo>
                    <a:pt x="1096" y="7228"/>
                    <a:pt x="1097" y="7115"/>
                    <a:pt x="1092" y="6919"/>
                  </a:cubicBezTo>
                  <a:cubicBezTo>
                    <a:pt x="1091" y="6821"/>
                    <a:pt x="1086" y="6703"/>
                    <a:pt x="1081" y="6566"/>
                  </a:cubicBezTo>
                  <a:cubicBezTo>
                    <a:pt x="1077" y="6430"/>
                    <a:pt x="1069" y="6277"/>
                    <a:pt x="1064" y="6110"/>
                  </a:cubicBezTo>
                  <a:cubicBezTo>
                    <a:pt x="1059" y="5942"/>
                    <a:pt x="1045" y="5762"/>
                    <a:pt x="1038" y="5571"/>
                  </a:cubicBezTo>
                  <a:cubicBezTo>
                    <a:pt x="1032" y="5381"/>
                    <a:pt x="1024" y="5179"/>
                    <a:pt x="1011" y="4972"/>
                  </a:cubicBezTo>
                  <a:cubicBezTo>
                    <a:pt x="994" y="4557"/>
                    <a:pt x="975" y="4114"/>
                    <a:pt x="957" y="3672"/>
                  </a:cubicBezTo>
                  <a:cubicBezTo>
                    <a:pt x="949" y="3451"/>
                    <a:pt x="943" y="3230"/>
                    <a:pt x="935" y="3011"/>
                  </a:cubicBezTo>
                  <a:cubicBezTo>
                    <a:pt x="933" y="2793"/>
                    <a:pt x="919" y="2580"/>
                    <a:pt x="919" y="2372"/>
                  </a:cubicBezTo>
                  <a:cubicBezTo>
                    <a:pt x="913" y="1957"/>
                    <a:pt x="906" y="1569"/>
                    <a:pt x="900" y="1238"/>
                  </a:cubicBezTo>
                  <a:cubicBezTo>
                    <a:pt x="900" y="906"/>
                    <a:pt x="897" y="626"/>
                    <a:pt x="898" y="436"/>
                  </a:cubicBezTo>
                  <a:cubicBezTo>
                    <a:pt x="898" y="245"/>
                    <a:pt x="903" y="114"/>
                    <a:pt x="903" y="114"/>
                  </a:cubicBezTo>
                  <a:lnTo>
                    <a:pt x="369" y="0"/>
                  </a:ln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071;p52">
              <a:extLst>
                <a:ext uri="{FF2B5EF4-FFF2-40B4-BE49-F238E27FC236}">
                  <a16:creationId xmlns:a16="http://schemas.microsoft.com/office/drawing/2014/main" id="{78D9D958-29F0-95DF-9D3F-17D5085C17DE}"/>
                </a:ext>
              </a:extLst>
            </p:cNvPr>
            <p:cNvSpPr/>
            <p:nvPr/>
          </p:nvSpPr>
          <p:spPr>
            <a:xfrm>
              <a:off x="2698525" y="4039650"/>
              <a:ext cx="38150" cy="36475"/>
            </a:xfrm>
            <a:custGeom>
              <a:avLst/>
              <a:gdLst/>
              <a:ahLst/>
              <a:cxnLst/>
              <a:rect l="l" t="t" r="r" b="b"/>
              <a:pathLst>
                <a:path w="1526" h="1459" extrusionOk="0">
                  <a:moveTo>
                    <a:pt x="791" y="1"/>
                  </a:moveTo>
                  <a:cubicBezTo>
                    <a:pt x="784" y="1"/>
                    <a:pt x="777" y="1"/>
                    <a:pt x="770" y="1"/>
                  </a:cubicBezTo>
                  <a:cubicBezTo>
                    <a:pt x="476" y="7"/>
                    <a:pt x="214" y="192"/>
                    <a:pt x="107" y="467"/>
                  </a:cubicBezTo>
                  <a:cubicBezTo>
                    <a:pt x="1" y="742"/>
                    <a:pt x="71" y="1055"/>
                    <a:pt x="285" y="1258"/>
                  </a:cubicBezTo>
                  <a:cubicBezTo>
                    <a:pt x="423" y="1390"/>
                    <a:pt x="604" y="1459"/>
                    <a:pt x="787" y="1459"/>
                  </a:cubicBezTo>
                  <a:cubicBezTo>
                    <a:pt x="887" y="1459"/>
                    <a:pt x="988" y="1438"/>
                    <a:pt x="1083" y="1396"/>
                  </a:cubicBezTo>
                  <a:cubicBezTo>
                    <a:pt x="1354" y="1277"/>
                    <a:pt x="1525" y="1007"/>
                    <a:pt x="1517" y="711"/>
                  </a:cubicBezTo>
                  <a:cubicBezTo>
                    <a:pt x="1508" y="316"/>
                    <a:pt x="1185" y="1"/>
                    <a:pt x="791" y="1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072;p52">
              <a:extLst>
                <a:ext uri="{FF2B5EF4-FFF2-40B4-BE49-F238E27FC236}">
                  <a16:creationId xmlns:a16="http://schemas.microsoft.com/office/drawing/2014/main" id="{8ADAF8F4-58E9-3C31-9CF9-C456159F8605}"/>
                </a:ext>
              </a:extLst>
            </p:cNvPr>
            <p:cNvSpPr/>
            <p:nvPr/>
          </p:nvSpPr>
          <p:spPr>
            <a:xfrm>
              <a:off x="2707275" y="4049675"/>
              <a:ext cx="19300" cy="16450"/>
            </a:xfrm>
            <a:custGeom>
              <a:avLst/>
              <a:gdLst/>
              <a:ahLst/>
              <a:cxnLst/>
              <a:rect l="l" t="t" r="r" b="b"/>
              <a:pathLst>
                <a:path w="772" h="658" extrusionOk="0">
                  <a:moveTo>
                    <a:pt x="439" y="0"/>
                  </a:moveTo>
                  <a:cubicBezTo>
                    <a:pt x="436" y="0"/>
                    <a:pt x="433" y="0"/>
                    <a:pt x="430" y="0"/>
                  </a:cubicBezTo>
                  <a:cubicBezTo>
                    <a:pt x="137" y="7"/>
                    <a:pt x="1" y="364"/>
                    <a:pt x="212" y="566"/>
                  </a:cubicBezTo>
                  <a:cubicBezTo>
                    <a:pt x="278" y="630"/>
                    <a:pt x="358" y="658"/>
                    <a:pt x="436" y="658"/>
                  </a:cubicBezTo>
                  <a:cubicBezTo>
                    <a:pt x="608" y="658"/>
                    <a:pt x="771" y="522"/>
                    <a:pt x="767" y="321"/>
                  </a:cubicBezTo>
                  <a:cubicBezTo>
                    <a:pt x="762" y="142"/>
                    <a:pt x="617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073;p52">
              <a:extLst>
                <a:ext uri="{FF2B5EF4-FFF2-40B4-BE49-F238E27FC236}">
                  <a16:creationId xmlns:a16="http://schemas.microsoft.com/office/drawing/2014/main" id="{E40EDF87-7D43-5492-5BF4-BAF34CA8FAFA}"/>
                </a:ext>
              </a:extLst>
            </p:cNvPr>
            <p:cNvSpPr/>
            <p:nvPr/>
          </p:nvSpPr>
          <p:spPr>
            <a:xfrm>
              <a:off x="2521550" y="3881775"/>
              <a:ext cx="26550" cy="183825"/>
            </a:xfrm>
            <a:custGeom>
              <a:avLst/>
              <a:gdLst/>
              <a:ahLst/>
              <a:cxnLst/>
              <a:rect l="l" t="t" r="r" b="b"/>
              <a:pathLst>
                <a:path w="1062" h="7353" extrusionOk="0">
                  <a:moveTo>
                    <a:pt x="466" y="1"/>
                  </a:moveTo>
                  <a:lnTo>
                    <a:pt x="0" y="226"/>
                  </a:lnTo>
                  <a:cubicBezTo>
                    <a:pt x="0" y="226"/>
                    <a:pt x="5" y="309"/>
                    <a:pt x="13" y="501"/>
                  </a:cubicBezTo>
                  <a:cubicBezTo>
                    <a:pt x="22" y="695"/>
                    <a:pt x="35" y="972"/>
                    <a:pt x="49" y="1302"/>
                  </a:cubicBezTo>
                  <a:cubicBezTo>
                    <a:pt x="59" y="1635"/>
                    <a:pt x="72" y="2021"/>
                    <a:pt x="84" y="2436"/>
                  </a:cubicBezTo>
                  <a:cubicBezTo>
                    <a:pt x="95" y="2644"/>
                    <a:pt x="91" y="2859"/>
                    <a:pt x="99" y="3076"/>
                  </a:cubicBezTo>
                  <a:cubicBezTo>
                    <a:pt x="102" y="3294"/>
                    <a:pt x="105" y="3515"/>
                    <a:pt x="110" y="3736"/>
                  </a:cubicBezTo>
                  <a:cubicBezTo>
                    <a:pt x="111" y="4179"/>
                    <a:pt x="115" y="4623"/>
                    <a:pt x="118" y="5038"/>
                  </a:cubicBezTo>
                  <a:cubicBezTo>
                    <a:pt x="113" y="5246"/>
                    <a:pt x="118" y="5446"/>
                    <a:pt x="118" y="5637"/>
                  </a:cubicBezTo>
                  <a:cubicBezTo>
                    <a:pt x="118" y="5829"/>
                    <a:pt x="116" y="6009"/>
                    <a:pt x="118" y="6176"/>
                  </a:cubicBezTo>
                  <a:cubicBezTo>
                    <a:pt x="119" y="6344"/>
                    <a:pt x="122" y="6497"/>
                    <a:pt x="122" y="6634"/>
                  </a:cubicBezTo>
                  <a:cubicBezTo>
                    <a:pt x="122" y="6769"/>
                    <a:pt x="126" y="6888"/>
                    <a:pt x="127" y="6987"/>
                  </a:cubicBezTo>
                  <a:cubicBezTo>
                    <a:pt x="132" y="7182"/>
                    <a:pt x="140" y="7295"/>
                    <a:pt x="140" y="7295"/>
                  </a:cubicBezTo>
                  <a:lnTo>
                    <a:pt x="731" y="7352"/>
                  </a:lnTo>
                  <a:cubicBezTo>
                    <a:pt x="731" y="7352"/>
                    <a:pt x="758" y="7241"/>
                    <a:pt x="795" y="7045"/>
                  </a:cubicBezTo>
                  <a:cubicBezTo>
                    <a:pt x="831" y="6848"/>
                    <a:pt x="887" y="6569"/>
                    <a:pt x="927" y="6228"/>
                  </a:cubicBezTo>
                  <a:cubicBezTo>
                    <a:pt x="974" y="5888"/>
                    <a:pt x="1009" y="5491"/>
                    <a:pt x="1036" y="5063"/>
                  </a:cubicBezTo>
                  <a:cubicBezTo>
                    <a:pt x="1046" y="4849"/>
                    <a:pt x="1059" y="4628"/>
                    <a:pt x="1060" y="4404"/>
                  </a:cubicBezTo>
                  <a:cubicBezTo>
                    <a:pt x="1062" y="4178"/>
                    <a:pt x="1062" y="3949"/>
                    <a:pt x="1060" y="3722"/>
                  </a:cubicBezTo>
                  <a:cubicBezTo>
                    <a:pt x="1051" y="3493"/>
                    <a:pt x="1041" y="3264"/>
                    <a:pt x="1032" y="3040"/>
                  </a:cubicBezTo>
                  <a:cubicBezTo>
                    <a:pt x="1016" y="2814"/>
                    <a:pt x="1000" y="2593"/>
                    <a:pt x="976" y="2380"/>
                  </a:cubicBezTo>
                  <a:cubicBezTo>
                    <a:pt x="959" y="2166"/>
                    <a:pt x="928" y="1960"/>
                    <a:pt x="901" y="1765"/>
                  </a:cubicBezTo>
                  <a:cubicBezTo>
                    <a:pt x="877" y="1569"/>
                    <a:pt x="841" y="1385"/>
                    <a:pt x="812" y="1217"/>
                  </a:cubicBezTo>
                  <a:cubicBezTo>
                    <a:pt x="747" y="876"/>
                    <a:pt x="680" y="597"/>
                    <a:pt x="625" y="401"/>
                  </a:cubicBezTo>
                  <a:cubicBezTo>
                    <a:pt x="599" y="303"/>
                    <a:pt x="574" y="228"/>
                    <a:pt x="556" y="172"/>
                  </a:cubicBezTo>
                  <a:cubicBezTo>
                    <a:pt x="539" y="120"/>
                    <a:pt x="466" y="1"/>
                    <a:pt x="466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074;p52">
              <a:extLst>
                <a:ext uri="{FF2B5EF4-FFF2-40B4-BE49-F238E27FC236}">
                  <a16:creationId xmlns:a16="http://schemas.microsoft.com/office/drawing/2014/main" id="{E6997DE7-DF93-82C1-9106-330FB47614D0}"/>
                </a:ext>
              </a:extLst>
            </p:cNvPr>
            <p:cNvSpPr/>
            <p:nvPr/>
          </p:nvSpPr>
          <p:spPr>
            <a:xfrm>
              <a:off x="2513225" y="4048050"/>
              <a:ext cx="38100" cy="36500"/>
            </a:xfrm>
            <a:custGeom>
              <a:avLst/>
              <a:gdLst/>
              <a:ahLst/>
              <a:cxnLst/>
              <a:rect l="l" t="t" r="r" b="b"/>
              <a:pathLst>
                <a:path w="1524" h="1460" extrusionOk="0">
                  <a:moveTo>
                    <a:pt x="788" y="0"/>
                  </a:moveTo>
                  <a:cubicBezTo>
                    <a:pt x="782" y="0"/>
                    <a:pt x="776" y="0"/>
                    <a:pt x="770" y="0"/>
                  </a:cubicBezTo>
                  <a:cubicBezTo>
                    <a:pt x="475" y="8"/>
                    <a:pt x="214" y="193"/>
                    <a:pt x="107" y="468"/>
                  </a:cubicBezTo>
                  <a:cubicBezTo>
                    <a:pt x="1" y="743"/>
                    <a:pt x="71" y="1054"/>
                    <a:pt x="284" y="1258"/>
                  </a:cubicBezTo>
                  <a:cubicBezTo>
                    <a:pt x="423" y="1390"/>
                    <a:pt x="604" y="1460"/>
                    <a:pt x="788" y="1460"/>
                  </a:cubicBezTo>
                  <a:cubicBezTo>
                    <a:pt x="888" y="1460"/>
                    <a:pt x="988" y="1439"/>
                    <a:pt x="1083" y="1397"/>
                  </a:cubicBezTo>
                  <a:cubicBezTo>
                    <a:pt x="1352" y="1278"/>
                    <a:pt x="1524" y="1008"/>
                    <a:pt x="1517" y="712"/>
                  </a:cubicBezTo>
                  <a:cubicBezTo>
                    <a:pt x="1508" y="316"/>
                    <a:pt x="1182" y="0"/>
                    <a:pt x="788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075;p52">
              <a:extLst>
                <a:ext uri="{FF2B5EF4-FFF2-40B4-BE49-F238E27FC236}">
                  <a16:creationId xmlns:a16="http://schemas.microsoft.com/office/drawing/2014/main" id="{32A9B163-17DF-D2FB-6137-209F60915143}"/>
                </a:ext>
              </a:extLst>
            </p:cNvPr>
            <p:cNvSpPr/>
            <p:nvPr/>
          </p:nvSpPr>
          <p:spPr>
            <a:xfrm>
              <a:off x="2521925" y="4058100"/>
              <a:ext cx="19325" cy="16450"/>
            </a:xfrm>
            <a:custGeom>
              <a:avLst/>
              <a:gdLst/>
              <a:ahLst/>
              <a:cxnLst/>
              <a:rect l="l" t="t" r="r" b="b"/>
              <a:pathLst>
                <a:path w="773" h="658" extrusionOk="0">
                  <a:moveTo>
                    <a:pt x="441" y="0"/>
                  </a:moveTo>
                  <a:cubicBezTo>
                    <a:pt x="438" y="0"/>
                    <a:pt x="435" y="0"/>
                    <a:pt x="432" y="0"/>
                  </a:cubicBezTo>
                  <a:cubicBezTo>
                    <a:pt x="139" y="7"/>
                    <a:pt x="1" y="364"/>
                    <a:pt x="212" y="566"/>
                  </a:cubicBezTo>
                  <a:cubicBezTo>
                    <a:pt x="278" y="629"/>
                    <a:pt x="358" y="657"/>
                    <a:pt x="436" y="657"/>
                  </a:cubicBezTo>
                  <a:cubicBezTo>
                    <a:pt x="608" y="657"/>
                    <a:pt x="773" y="521"/>
                    <a:pt x="767" y="320"/>
                  </a:cubicBezTo>
                  <a:cubicBezTo>
                    <a:pt x="764" y="142"/>
                    <a:pt x="618" y="0"/>
                    <a:pt x="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076;p52">
              <a:extLst>
                <a:ext uri="{FF2B5EF4-FFF2-40B4-BE49-F238E27FC236}">
                  <a16:creationId xmlns:a16="http://schemas.microsoft.com/office/drawing/2014/main" id="{76A450C2-1BEB-C72F-C66C-19EE98186969}"/>
                </a:ext>
              </a:extLst>
            </p:cNvPr>
            <p:cNvSpPr/>
            <p:nvPr/>
          </p:nvSpPr>
          <p:spPr>
            <a:xfrm>
              <a:off x="2537125" y="3689275"/>
              <a:ext cx="10075" cy="10175"/>
            </a:xfrm>
            <a:custGeom>
              <a:avLst/>
              <a:gdLst/>
              <a:ahLst/>
              <a:cxnLst/>
              <a:rect l="l" t="t" r="r" b="b"/>
              <a:pathLst>
                <a:path w="403" h="407" extrusionOk="0">
                  <a:moveTo>
                    <a:pt x="130" y="0"/>
                  </a:moveTo>
                  <a:cubicBezTo>
                    <a:pt x="120" y="0"/>
                    <a:pt x="109" y="1"/>
                    <a:pt x="99" y="2"/>
                  </a:cubicBezTo>
                  <a:lnTo>
                    <a:pt x="86" y="4"/>
                  </a:lnTo>
                  <a:cubicBezTo>
                    <a:pt x="32" y="20"/>
                    <a:pt x="0" y="76"/>
                    <a:pt x="14" y="131"/>
                  </a:cubicBezTo>
                  <a:lnTo>
                    <a:pt x="26" y="168"/>
                  </a:lnTo>
                  <a:cubicBezTo>
                    <a:pt x="43" y="233"/>
                    <a:pt x="54" y="262"/>
                    <a:pt x="88" y="303"/>
                  </a:cubicBezTo>
                  <a:cubicBezTo>
                    <a:pt x="127" y="354"/>
                    <a:pt x="183" y="389"/>
                    <a:pt x="245" y="403"/>
                  </a:cubicBezTo>
                  <a:cubicBezTo>
                    <a:pt x="254" y="405"/>
                    <a:pt x="262" y="406"/>
                    <a:pt x="272" y="406"/>
                  </a:cubicBezTo>
                  <a:cubicBezTo>
                    <a:pt x="342" y="406"/>
                    <a:pt x="399" y="351"/>
                    <a:pt x="401" y="281"/>
                  </a:cubicBezTo>
                  <a:lnTo>
                    <a:pt x="401" y="279"/>
                  </a:lnTo>
                  <a:cubicBezTo>
                    <a:pt x="402" y="209"/>
                    <a:pt x="374" y="141"/>
                    <a:pt x="324" y="91"/>
                  </a:cubicBezTo>
                  <a:cubicBezTo>
                    <a:pt x="282" y="48"/>
                    <a:pt x="212" y="0"/>
                    <a:pt x="130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077;p52">
              <a:extLst>
                <a:ext uri="{FF2B5EF4-FFF2-40B4-BE49-F238E27FC236}">
                  <a16:creationId xmlns:a16="http://schemas.microsoft.com/office/drawing/2014/main" id="{2D608CE5-16F5-3EE6-885A-A9AF345DA63B}"/>
                </a:ext>
              </a:extLst>
            </p:cNvPr>
            <p:cNvSpPr/>
            <p:nvPr/>
          </p:nvSpPr>
          <p:spPr>
            <a:xfrm>
              <a:off x="2527975" y="3699975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126" y="0"/>
                  </a:moveTo>
                  <a:cubicBezTo>
                    <a:pt x="121" y="0"/>
                    <a:pt x="115" y="0"/>
                    <a:pt x="110" y="2"/>
                  </a:cubicBezTo>
                  <a:cubicBezTo>
                    <a:pt x="47" y="10"/>
                    <a:pt x="1" y="69"/>
                    <a:pt x="10" y="132"/>
                  </a:cubicBezTo>
                  <a:cubicBezTo>
                    <a:pt x="18" y="196"/>
                    <a:pt x="50" y="253"/>
                    <a:pt x="98" y="296"/>
                  </a:cubicBezTo>
                  <a:cubicBezTo>
                    <a:pt x="145" y="341"/>
                    <a:pt x="207" y="366"/>
                    <a:pt x="272" y="366"/>
                  </a:cubicBezTo>
                  <a:lnTo>
                    <a:pt x="282" y="366"/>
                  </a:lnTo>
                  <a:cubicBezTo>
                    <a:pt x="288" y="366"/>
                    <a:pt x="295" y="366"/>
                    <a:pt x="301" y="364"/>
                  </a:cubicBezTo>
                  <a:cubicBezTo>
                    <a:pt x="369" y="355"/>
                    <a:pt x="419" y="291"/>
                    <a:pt x="409" y="221"/>
                  </a:cubicBezTo>
                  <a:cubicBezTo>
                    <a:pt x="400" y="159"/>
                    <a:pt x="366" y="102"/>
                    <a:pt x="315" y="64"/>
                  </a:cubicBezTo>
                  <a:cubicBezTo>
                    <a:pt x="264" y="24"/>
                    <a:pt x="199" y="0"/>
                    <a:pt x="134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078;p52">
              <a:extLst>
                <a:ext uri="{FF2B5EF4-FFF2-40B4-BE49-F238E27FC236}">
                  <a16:creationId xmlns:a16="http://schemas.microsoft.com/office/drawing/2014/main" id="{A9BAEE4E-536B-A0CB-3BC3-2A8AEC2C66EC}"/>
                </a:ext>
              </a:extLst>
            </p:cNvPr>
            <p:cNvSpPr/>
            <p:nvPr/>
          </p:nvSpPr>
          <p:spPr>
            <a:xfrm>
              <a:off x="2518050" y="3708825"/>
              <a:ext cx="11700" cy="9250"/>
            </a:xfrm>
            <a:custGeom>
              <a:avLst/>
              <a:gdLst/>
              <a:ahLst/>
              <a:cxnLst/>
              <a:rect l="l" t="t" r="r" b="b"/>
              <a:pathLst>
                <a:path w="468" h="370" extrusionOk="0">
                  <a:moveTo>
                    <a:pt x="156" y="1"/>
                  </a:moveTo>
                  <a:cubicBezTo>
                    <a:pt x="138" y="1"/>
                    <a:pt x="120" y="2"/>
                    <a:pt x="102" y="6"/>
                  </a:cubicBezTo>
                  <a:cubicBezTo>
                    <a:pt x="94" y="7"/>
                    <a:pt x="88" y="9"/>
                    <a:pt x="81" y="12"/>
                  </a:cubicBezTo>
                  <a:cubicBezTo>
                    <a:pt x="26" y="34"/>
                    <a:pt x="0" y="98"/>
                    <a:pt x="22" y="152"/>
                  </a:cubicBezTo>
                  <a:lnTo>
                    <a:pt x="32" y="173"/>
                  </a:lnTo>
                  <a:cubicBezTo>
                    <a:pt x="56" y="230"/>
                    <a:pt x="96" y="279"/>
                    <a:pt x="148" y="314"/>
                  </a:cubicBezTo>
                  <a:cubicBezTo>
                    <a:pt x="197" y="351"/>
                    <a:pt x="256" y="370"/>
                    <a:pt x="318" y="370"/>
                  </a:cubicBezTo>
                  <a:cubicBezTo>
                    <a:pt x="323" y="370"/>
                    <a:pt x="328" y="370"/>
                    <a:pt x="332" y="370"/>
                  </a:cubicBezTo>
                  <a:lnTo>
                    <a:pt x="334" y="370"/>
                  </a:lnTo>
                  <a:cubicBezTo>
                    <a:pt x="344" y="370"/>
                    <a:pt x="353" y="368"/>
                    <a:pt x="363" y="365"/>
                  </a:cubicBezTo>
                  <a:cubicBezTo>
                    <a:pt x="429" y="346"/>
                    <a:pt x="468" y="276"/>
                    <a:pt x="448" y="211"/>
                  </a:cubicBezTo>
                  <a:cubicBezTo>
                    <a:pt x="428" y="141"/>
                    <a:pt x="382" y="84"/>
                    <a:pt x="320" y="49"/>
                  </a:cubicBezTo>
                  <a:cubicBezTo>
                    <a:pt x="270" y="17"/>
                    <a:pt x="213" y="1"/>
                    <a:pt x="156" y="1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079;p52">
              <a:extLst>
                <a:ext uri="{FF2B5EF4-FFF2-40B4-BE49-F238E27FC236}">
                  <a16:creationId xmlns:a16="http://schemas.microsoft.com/office/drawing/2014/main" id="{F8E75BD7-DFE3-4ECA-48F0-052BE02B544C}"/>
                </a:ext>
              </a:extLst>
            </p:cNvPr>
            <p:cNvSpPr/>
            <p:nvPr/>
          </p:nvSpPr>
          <p:spPr>
            <a:xfrm>
              <a:off x="2563300" y="3879375"/>
              <a:ext cx="56900" cy="53400"/>
            </a:xfrm>
            <a:custGeom>
              <a:avLst/>
              <a:gdLst/>
              <a:ahLst/>
              <a:cxnLst/>
              <a:rect l="l" t="t" r="r" b="b"/>
              <a:pathLst>
                <a:path w="2276" h="2136" extrusionOk="0">
                  <a:moveTo>
                    <a:pt x="733" y="0"/>
                  </a:moveTo>
                  <a:cubicBezTo>
                    <a:pt x="598" y="0"/>
                    <a:pt x="459" y="55"/>
                    <a:pt x="390" y="170"/>
                  </a:cubicBezTo>
                  <a:cubicBezTo>
                    <a:pt x="339" y="256"/>
                    <a:pt x="333" y="360"/>
                    <a:pt x="347" y="459"/>
                  </a:cubicBezTo>
                  <a:cubicBezTo>
                    <a:pt x="395" y="737"/>
                    <a:pt x="595" y="966"/>
                    <a:pt x="864" y="1050"/>
                  </a:cubicBezTo>
                  <a:lnTo>
                    <a:pt x="408" y="1351"/>
                  </a:lnTo>
                  <a:cubicBezTo>
                    <a:pt x="285" y="1430"/>
                    <a:pt x="158" y="1516"/>
                    <a:pt x="83" y="1640"/>
                  </a:cubicBezTo>
                  <a:cubicBezTo>
                    <a:pt x="9" y="1766"/>
                    <a:pt x="1" y="1944"/>
                    <a:pt x="106" y="2045"/>
                  </a:cubicBezTo>
                  <a:cubicBezTo>
                    <a:pt x="182" y="2120"/>
                    <a:pt x="300" y="2136"/>
                    <a:pt x="406" y="2136"/>
                  </a:cubicBezTo>
                  <a:cubicBezTo>
                    <a:pt x="1104" y="2133"/>
                    <a:pt x="1762" y="1575"/>
                    <a:pt x="2275" y="1103"/>
                  </a:cubicBezTo>
                  <a:lnTo>
                    <a:pt x="2274" y="1101"/>
                  </a:lnTo>
                  <a:cubicBezTo>
                    <a:pt x="1937" y="782"/>
                    <a:pt x="1576" y="348"/>
                    <a:pt x="1161" y="135"/>
                  </a:cubicBezTo>
                  <a:cubicBezTo>
                    <a:pt x="1035" y="70"/>
                    <a:pt x="902" y="9"/>
                    <a:pt x="760" y="1"/>
                  </a:cubicBezTo>
                  <a:cubicBezTo>
                    <a:pt x="751" y="1"/>
                    <a:pt x="742" y="0"/>
                    <a:pt x="733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080;p52">
              <a:extLst>
                <a:ext uri="{FF2B5EF4-FFF2-40B4-BE49-F238E27FC236}">
                  <a16:creationId xmlns:a16="http://schemas.microsoft.com/office/drawing/2014/main" id="{471F2DAD-FD10-7126-98B3-A9EDEBE09EE9}"/>
                </a:ext>
              </a:extLst>
            </p:cNvPr>
            <p:cNvSpPr/>
            <p:nvPr/>
          </p:nvSpPr>
          <p:spPr>
            <a:xfrm>
              <a:off x="2620125" y="3877550"/>
              <a:ext cx="57900" cy="53000"/>
            </a:xfrm>
            <a:custGeom>
              <a:avLst/>
              <a:gdLst/>
              <a:ahLst/>
              <a:cxnLst/>
              <a:rect l="l" t="t" r="r" b="b"/>
              <a:pathLst>
                <a:path w="2316" h="2120" extrusionOk="0">
                  <a:moveTo>
                    <a:pt x="1511" y="0"/>
                  </a:moveTo>
                  <a:cubicBezTo>
                    <a:pt x="1494" y="0"/>
                    <a:pt x="1478" y="1"/>
                    <a:pt x="1462" y="3"/>
                  </a:cubicBezTo>
                  <a:cubicBezTo>
                    <a:pt x="1320" y="17"/>
                    <a:pt x="1190" y="85"/>
                    <a:pt x="1067" y="155"/>
                  </a:cubicBezTo>
                  <a:cubicBezTo>
                    <a:pt x="664" y="389"/>
                    <a:pt x="323" y="839"/>
                    <a:pt x="1" y="1174"/>
                  </a:cubicBezTo>
                  <a:lnTo>
                    <a:pt x="2" y="1176"/>
                  </a:lnTo>
                  <a:cubicBezTo>
                    <a:pt x="522" y="1610"/>
                    <a:pt x="1184" y="2120"/>
                    <a:pt x="1862" y="2120"/>
                  </a:cubicBezTo>
                  <a:cubicBezTo>
                    <a:pt x="1881" y="2120"/>
                    <a:pt x="1900" y="2119"/>
                    <a:pt x="1919" y="2118"/>
                  </a:cubicBezTo>
                  <a:cubicBezTo>
                    <a:pt x="2026" y="2114"/>
                    <a:pt x="2142" y="2093"/>
                    <a:pt x="2215" y="2015"/>
                  </a:cubicBezTo>
                  <a:cubicBezTo>
                    <a:pt x="2315" y="1909"/>
                    <a:pt x="2299" y="1731"/>
                    <a:pt x="2218" y="1608"/>
                  </a:cubicBezTo>
                  <a:cubicBezTo>
                    <a:pt x="2135" y="1487"/>
                    <a:pt x="2005" y="1409"/>
                    <a:pt x="1880" y="1335"/>
                  </a:cubicBezTo>
                  <a:lnTo>
                    <a:pt x="1407" y="1057"/>
                  </a:lnTo>
                  <a:cubicBezTo>
                    <a:pt x="1673" y="960"/>
                    <a:pt x="1862" y="721"/>
                    <a:pt x="1895" y="440"/>
                  </a:cubicBezTo>
                  <a:cubicBezTo>
                    <a:pt x="1907" y="341"/>
                    <a:pt x="1895" y="236"/>
                    <a:pt x="1840" y="154"/>
                  </a:cubicBezTo>
                  <a:cubicBezTo>
                    <a:pt x="1769" y="50"/>
                    <a:pt x="1638" y="0"/>
                    <a:pt x="1511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081;p52">
              <a:extLst>
                <a:ext uri="{FF2B5EF4-FFF2-40B4-BE49-F238E27FC236}">
                  <a16:creationId xmlns:a16="http://schemas.microsoft.com/office/drawing/2014/main" id="{B21BBCC1-18F4-9FEE-C0B0-C819F9987647}"/>
                </a:ext>
              </a:extLst>
            </p:cNvPr>
            <p:cNvSpPr/>
            <p:nvPr/>
          </p:nvSpPr>
          <p:spPr>
            <a:xfrm>
              <a:off x="2608375" y="3898100"/>
              <a:ext cx="20750" cy="17650"/>
            </a:xfrm>
            <a:custGeom>
              <a:avLst/>
              <a:gdLst/>
              <a:ahLst/>
              <a:cxnLst/>
              <a:rect l="l" t="t" r="r" b="b"/>
              <a:pathLst>
                <a:path w="830" h="706" extrusionOk="0">
                  <a:moveTo>
                    <a:pt x="474" y="1"/>
                  </a:moveTo>
                  <a:cubicBezTo>
                    <a:pt x="471" y="1"/>
                    <a:pt x="467" y="1"/>
                    <a:pt x="463" y="1"/>
                  </a:cubicBezTo>
                  <a:cubicBezTo>
                    <a:pt x="150" y="7"/>
                    <a:pt x="0" y="390"/>
                    <a:pt x="228" y="608"/>
                  </a:cubicBezTo>
                  <a:cubicBezTo>
                    <a:pt x="299" y="676"/>
                    <a:pt x="384" y="706"/>
                    <a:pt x="468" y="706"/>
                  </a:cubicBezTo>
                  <a:cubicBezTo>
                    <a:pt x="653" y="706"/>
                    <a:pt x="829" y="560"/>
                    <a:pt x="824" y="344"/>
                  </a:cubicBezTo>
                  <a:cubicBezTo>
                    <a:pt x="819" y="153"/>
                    <a:pt x="665" y="1"/>
                    <a:pt x="474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082;p52">
              <a:extLst>
                <a:ext uri="{FF2B5EF4-FFF2-40B4-BE49-F238E27FC236}">
                  <a16:creationId xmlns:a16="http://schemas.microsoft.com/office/drawing/2014/main" id="{566E275B-1E20-9B6F-6882-4A8CB3FE321C}"/>
                </a:ext>
              </a:extLst>
            </p:cNvPr>
            <p:cNvSpPr/>
            <p:nvPr/>
          </p:nvSpPr>
          <p:spPr>
            <a:xfrm>
              <a:off x="2563500" y="3875600"/>
              <a:ext cx="56900" cy="53425"/>
            </a:xfrm>
            <a:custGeom>
              <a:avLst/>
              <a:gdLst/>
              <a:ahLst/>
              <a:cxnLst/>
              <a:rect l="l" t="t" r="r" b="b"/>
              <a:pathLst>
                <a:path w="2276" h="2137" extrusionOk="0">
                  <a:moveTo>
                    <a:pt x="732" y="0"/>
                  </a:moveTo>
                  <a:cubicBezTo>
                    <a:pt x="598" y="0"/>
                    <a:pt x="459" y="56"/>
                    <a:pt x="390" y="170"/>
                  </a:cubicBezTo>
                  <a:cubicBezTo>
                    <a:pt x="338" y="256"/>
                    <a:pt x="331" y="362"/>
                    <a:pt x="347" y="459"/>
                  </a:cubicBezTo>
                  <a:cubicBezTo>
                    <a:pt x="395" y="737"/>
                    <a:pt x="594" y="966"/>
                    <a:pt x="864" y="1050"/>
                  </a:cubicBezTo>
                  <a:lnTo>
                    <a:pt x="408" y="1351"/>
                  </a:lnTo>
                  <a:cubicBezTo>
                    <a:pt x="285" y="1430"/>
                    <a:pt x="158" y="1516"/>
                    <a:pt x="83" y="1642"/>
                  </a:cubicBezTo>
                  <a:cubicBezTo>
                    <a:pt x="9" y="1766"/>
                    <a:pt x="1" y="1945"/>
                    <a:pt x="106" y="2047"/>
                  </a:cubicBezTo>
                  <a:cubicBezTo>
                    <a:pt x="179" y="2118"/>
                    <a:pt x="288" y="2136"/>
                    <a:pt x="392" y="2136"/>
                  </a:cubicBezTo>
                  <a:cubicBezTo>
                    <a:pt x="397" y="2136"/>
                    <a:pt x="401" y="2136"/>
                    <a:pt x="406" y="2136"/>
                  </a:cubicBezTo>
                  <a:cubicBezTo>
                    <a:pt x="1104" y="2133"/>
                    <a:pt x="1762" y="1575"/>
                    <a:pt x="2275" y="1103"/>
                  </a:cubicBezTo>
                  <a:lnTo>
                    <a:pt x="2274" y="1103"/>
                  </a:lnTo>
                  <a:cubicBezTo>
                    <a:pt x="1937" y="782"/>
                    <a:pt x="1574" y="349"/>
                    <a:pt x="1161" y="136"/>
                  </a:cubicBezTo>
                  <a:cubicBezTo>
                    <a:pt x="1035" y="71"/>
                    <a:pt x="902" y="9"/>
                    <a:pt x="759" y="1"/>
                  </a:cubicBezTo>
                  <a:cubicBezTo>
                    <a:pt x="750" y="1"/>
                    <a:pt x="741" y="0"/>
                    <a:pt x="732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083;p52">
              <a:extLst>
                <a:ext uri="{FF2B5EF4-FFF2-40B4-BE49-F238E27FC236}">
                  <a16:creationId xmlns:a16="http://schemas.microsoft.com/office/drawing/2014/main" id="{D9DC5028-9E4A-4CE7-84FA-841F7478284D}"/>
                </a:ext>
              </a:extLst>
            </p:cNvPr>
            <p:cNvSpPr/>
            <p:nvPr/>
          </p:nvSpPr>
          <p:spPr>
            <a:xfrm>
              <a:off x="2620325" y="3873775"/>
              <a:ext cx="57900" cy="53050"/>
            </a:xfrm>
            <a:custGeom>
              <a:avLst/>
              <a:gdLst/>
              <a:ahLst/>
              <a:cxnLst/>
              <a:rect l="l" t="t" r="r" b="b"/>
              <a:pathLst>
                <a:path w="2316" h="2122" extrusionOk="0">
                  <a:moveTo>
                    <a:pt x="1507" y="1"/>
                  </a:moveTo>
                  <a:cubicBezTo>
                    <a:pt x="1492" y="1"/>
                    <a:pt x="1477" y="1"/>
                    <a:pt x="1461" y="3"/>
                  </a:cubicBezTo>
                  <a:cubicBezTo>
                    <a:pt x="1320" y="17"/>
                    <a:pt x="1190" y="85"/>
                    <a:pt x="1066" y="157"/>
                  </a:cubicBezTo>
                  <a:cubicBezTo>
                    <a:pt x="664" y="389"/>
                    <a:pt x="323" y="839"/>
                    <a:pt x="1" y="1176"/>
                  </a:cubicBezTo>
                  <a:lnTo>
                    <a:pt x="2" y="1176"/>
                  </a:lnTo>
                  <a:cubicBezTo>
                    <a:pt x="522" y="1610"/>
                    <a:pt x="1184" y="2121"/>
                    <a:pt x="1860" y="2121"/>
                  </a:cubicBezTo>
                  <a:cubicBezTo>
                    <a:pt x="1879" y="2121"/>
                    <a:pt x="1899" y="2121"/>
                    <a:pt x="1918" y="2120"/>
                  </a:cubicBezTo>
                  <a:cubicBezTo>
                    <a:pt x="2026" y="2115"/>
                    <a:pt x="2140" y="2093"/>
                    <a:pt x="2215" y="2015"/>
                  </a:cubicBezTo>
                  <a:cubicBezTo>
                    <a:pt x="2315" y="1909"/>
                    <a:pt x="2299" y="1731"/>
                    <a:pt x="2217" y="1610"/>
                  </a:cubicBezTo>
                  <a:cubicBezTo>
                    <a:pt x="2135" y="1487"/>
                    <a:pt x="2005" y="1409"/>
                    <a:pt x="1880" y="1335"/>
                  </a:cubicBezTo>
                  <a:lnTo>
                    <a:pt x="1407" y="1057"/>
                  </a:lnTo>
                  <a:cubicBezTo>
                    <a:pt x="1673" y="960"/>
                    <a:pt x="1860" y="721"/>
                    <a:pt x="1895" y="441"/>
                  </a:cubicBezTo>
                  <a:cubicBezTo>
                    <a:pt x="1905" y="343"/>
                    <a:pt x="1894" y="236"/>
                    <a:pt x="1838" y="154"/>
                  </a:cubicBezTo>
                  <a:cubicBezTo>
                    <a:pt x="1767" y="49"/>
                    <a:pt x="1635" y="1"/>
                    <a:pt x="1507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84;p52">
              <a:extLst>
                <a:ext uri="{FF2B5EF4-FFF2-40B4-BE49-F238E27FC236}">
                  <a16:creationId xmlns:a16="http://schemas.microsoft.com/office/drawing/2014/main" id="{C0B56C5A-5BE4-7AAF-8A7E-E017F5978A9B}"/>
                </a:ext>
              </a:extLst>
            </p:cNvPr>
            <p:cNvSpPr/>
            <p:nvPr/>
          </p:nvSpPr>
          <p:spPr>
            <a:xfrm>
              <a:off x="2608600" y="3894325"/>
              <a:ext cx="20725" cy="17675"/>
            </a:xfrm>
            <a:custGeom>
              <a:avLst/>
              <a:gdLst/>
              <a:ahLst/>
              <a:cxnLst/>
              <a:rect l="l" t="t" r="r" b="b"/>
              <a:pathLst>
                <a:path w="829" h="707" extrusionOk="0">
                  <a:moveTo>
                    <a:pt x="471" y="1"/>
                  </a:moveTo>
                  <a:cubicBezTo>
                    <a:pt x="468" y="1"/>
                    <a:pt x="465" y="1"/>
                    <a:pt x="462" y="1"/>
                  </a:cubicBezTo>
                  <a:cubicBezTo>
                    <a:pt x="149" y="9"/>
                    <a:pt x="1" y="392"/>
                    <a:pt x="228" y="608"/>
                  </a:cubicBezTo>
                  <a:cubicBezTo>
                    <a:pt x="299" y="676"/>
                    <a:pt x="385" y="706"/>
                    <a:pt x="469" y="706"/>
                  </a:cubicBezTo>
                  <a:cubicBezTo>
                    <a:pt x="653" y="706"/>
                    <a:pt x="828" y="560"/>
                    <a:pt x="823" y="344"/>
                  </a:cubicBezTo>
                  <a:cubicBezTo>
                    <a:pt x="818" y="153"/>
                    <a:pt x="662" y="1"/>
                    <a:pt x="471" y="1"/>
                  </a:cubicBezTo>
                  <a:close/>
                </a:path>
              </a:pathLst>
            </a:custGeom>
            <a:solidFill>
              <a:srgbClr val="A521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085;p52">
              <a:extLst>
                <a:ext uri="{FF2B5EF4-FFF2-40B4-BE49-F238E27FC236}">
                  <a16:creationId xmlns:a16="http://schemas.microsoft.com/office/drawing/2014/main" id="{EF3C8360-76E4-0F21-16D5-611958D29076}"/>
                </a:ext>
              </a:extLst>
            </p:cNvPr>
            <p:cNvSpPr/>
            <p:nvPr/>
          </p:nvSpPr>
          <p:spPr>
            <a:xfrm>
              <a:off x="2644750" y="3876125"/>
              <a:ext cx="18075" cy="9075"/>
            </a:xfrm>
            <a:custGeom>
              <a:avLst/>
              <a:gdLst/>
              <a:ahLst/>
              <a:cxnLst/>
              <a:rect l="l" t="t" r="r" b="b"/>
              <a:pathLst>
                <a:path w="723" h="363" extrusionOk="0">
                  <a:moveTo>
                    <a:pt x="532" y="0"/>
                  </a:moveTo>
                  <a:cubicBezTo>
                    <a:pt x="520" y="0"/>
                    <a:pt x="508" y="1"/>
                    <a:pt x="496" y="2"/>
                  </a:cubicBezTo>
                  <a:cubicBezTo>
                    <a:pt x="429" y="9"/>
                    <a:pt x="364" y="29"/>
                    <a:pt x="305" y="63"/>
                  </a:cubicBezTo>
                  <a:cubicBezTo>
                    <a:pt x="251" y="95"/>
                    <a:pt x="200" y="133"/>
                    <a:pt x="154" y="177"/>
                  </a:cubicBezTo>
                  <a:cubicBezTo>
                    <a:pt x="109" y="220"/>
                    <a:pt x="73" y="262"/>
                    <a:pt x="31" y="293"/>
                  </a:cubicBezTo>
                  <a:lnTo>
                    <a:pt x="30" y="293"/>
                  </a:lnTo>
                  <a:cubicBezTo>
                    <a:pt x="0" y="318"/>
                    <a:pt x="18" y="362"/>
                    <a:pt x="52" y="362"/>
                  </a:cubicBezTo>
                  <a:cubicBezTo>
                    <a:pt x="56" y="362"/>
                    <a:pt x="60" y="361"/>
                    <a:pt x="65" y="360"/>
                  </a:cubicBezTo>
                  <a:cubicBezTo>
                    <a:pt x="130" y="339"/>
                    <a:pt x="181" y="295"/>
                    <a:pt x="227" y="262"/>
                  </a:cubicBezTo>
                  <a:cubicBezTo>
                    <a:pt x="270" y="228"/>
                    <a:pt x="318" y="196"/>
                    <a:pt x="365" y="168"/>
                  </a:cubicBezTo>
                  <a:cubicBezTo>
                    <a:pt x="435" y="125"/>
                    <a:pt x="513" y="100"/>
                    <a:pt x="592" y="100"/>
                  </a:cubicBezTo>
                  <a:cubicBezTo>
                    <a:pt x="616" y="100"/>
                    <a:pt x="640" y="103"/>
                    <a:pt x="664" y="107"/>
                  </a:cubicBezTo>
                  <a:lnTo>
                    <a:pt x="666" y="107"/>
                  </a:lnTo>
                  <a:cubicBezTo>
                    <a:pt x="668" y="108"/>
                    <a:pt x="671" y="108"/>
                    <a:pt x="674" y="108"/>
                  </a:cubicBezTo>
                  <a:cubicBezTo>
                    <a:pt x="707" y="108"/>
                    <a:pt x="722" y="63"/>
                    <a:pt x="691" y="44"/>
                  </a:cubicBezTo>
                  <a:cubicBezTo>
                    <a:pt x="643" y="15"/>
                    <a:pt x="587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86;p52">
              <a:extLst>
                <a:ext uri="{FF2B5EF4-FFF2-40B4-BE49-F238E27FC236}">
                  <a16:creationId xmlns:a16="http://schemas.microsoft.com/office/drawing/2014/main" id="{FB4144C3-3AB9-4C6B-66EB-B259D695641E}"/>
                </a:ext>
              </a:extLst>
            </p:cNvPr>
            <p:cNvSpPr/>
            <p:nvPr/>
          </p:nvSpPr>
          <p:spPr>
            <a:xfrm>
              <a:off x="2640425" y="3885475"/>
              <a:ext cx="3225" cy="3200"/>
            </a:xfrm>
            <a:custGeom>
              <a:avLst/>
              <a:gdLst/>
              <a:ahLst/>
              <a:cxnLst/>
              <a:rect l="l" t="t" r="r" b="b"/>
              <a:pathLst>
                <a:path w="129" h="128" extrusionOk="0">
                  <a:moveTo>
                    <a:pt x="49" y="0"/>
                  </a:moveTo>
                  <a:cubicBezTo>
                    <a:pt x="26" y="0"/>
                    <a:pt x="7" y="18"/>
                    <a:pt x="3" y="40"/>
                  </a:cubicBezTo>
                  <a:cubicBezTo>
                    <a:pt x="1" y="62"/>
                    <a:pt x="7" y="85"/>
                    <a:pt x="22" y="101"/>
                  </a:cubicBezTo>
                  <a:cubicBezTo>
                    <a:pt x="36" y="116"/>
                    <a:pt x="55" y="126"/>
                    <a:pt x="77" y="128"/>
                  </a:cubicBezTo>
                  <a:cubicBezTo>
                    <a:pt x="101" y="124"/>
                    <a:pt x="122" y="105"/>
                    <a:pt x="125" y="81"/>
                  </a:cubicBezTo>
                  <a:lnTo>
                    <a:pt x="125" y="69"/>
                  </a:lnTo>
                  <a:cubicBezTo>
                    <a:pt x="128" y="51"/>
                    <a:pt x="123" y="32"/>
                    <a:pt x="111" y="19"/>
                  </a:cubicBezTo>
                  <a:cubicBezTo>
                    <a:pt x="98" y="8"/>
                    <a:pt x="82" y="2"/>
                    <a:pt x="66" y="2"/>
                  </a:cubicBezTo>
                  <a:cubicBezTo>
                    <a:pt x="64" y="2"/>
                    <a:pt x="62" y="2"/>
                    <a:pt x="60" y="2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87;p52">
              <a:extLst>
                <a:ext uri="{FF2B5EF4-FFF2-40B4-BE49-F238E27FC236}">
                  <a16:creationId xmlns:a16="http://schemas.microsoft.com/office/drawing/2014/main" id="{230AA645-EB14-8A14-8636-FA12C34554AE}"/>
                </a:ext>
              </a:extLst>
            </p:cNvPr>
            <p:cNvSpPr/>
            <p:nvPr/>
          </p:nvSpPr>
          <p:spPr>
            <a:xfrm>
              <a:off x="2637225" y="3888675"/>
              <a:ext cx="3125" cy="3000"/>
            </a:xfrm>
            <a:custGeom>
              <a:avLst/>
              <a:gdLst/>
              <a:ahLst/>
              <a:cxnLst/>
              <a:rect l="l" t="t" r="r" b="b"/>
              <a:pathLst>
                <a:path w="125" h="120" extrusionOk="0">
                  <a:moveTo>
                    <a:pt x="62" y="1"/>
                  </a:moveTo>
                  <a:cubicBezTo>
                    <a:pt x="60" y="1"/>
                    <a:pt x="58" y="1"/>
                    <a:pt x="56" y="1"/>
                  </a:cubicBezTo>
                  <a:cubicBezTo>
                    <a:pt x="30" y="3"/>
                    <a:pt x="8" y="22"/>
                    <a:pt x="5" y="47"/>
                  </a:cubicBezTo>
                  <a:cubicBezTo>
                    <a:pt x="0" y="65"/>
                    <a:pt x="5" y="84"/>
                    <a:pt x="16" y="100"/>
                  </a:cubicBezTo>
                  <a:cubicBezTo>
                    <a:pt x="28" y="113"/>
                    <a:pt x="43" y="119"/>
                    <a:pt x="59" y="119"/>
                  </a:cubicBezTo>
                  <a:cubicBezTo>
                    <a:pt x="60" y="119"/>
                    <a:pt x="62" y="119"/>
                    <a:pt x="64" y="119"/>
                  </a:cubicBezTo>
                  <a:cubicBezTo>
                    <a:pt x="92" y="117"/>
                    <a:pt x="116" y="97"/>
                    <a:pt x="121" y="70"/>
                  </a:cubicBezTo>
                  <a:cubicBezTo>
                    <a:pt x="124" y="52"/>
                    <a:pt x="119" y="33"/>
                    <a:pt x="107" y="19"/>
                  </a:cubicBezTo>
                  <a:cubicBezTo>
                    <a:pt x="95" y="7"/>
                    <a:pt x="79" y="1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3088;p52">
              <a:extLst>
                <a:ext uri="{FF2B5EF4-FFF2-40B4-BE49-F238E27FC236}">
                  <a16:creationId xmlns:a16="http://schemas.microsoft.com/office/drawing/2014/main" id="{2A89B721-47FF-3872-4F4F-AEBB713F822B}"/>
                </a:ext>
              </a:extLst>
            </p:cNvPr>
            <p:cNvSpPr/>
            <p:nvPr/>
          </p:nvSpPr>
          <p:spPr>
            <a:xfrm>
              <a:off x="2577275" y="3877950"/>
              <a:ext cx="18400" cy="8500"/>
            </a:xfrm>
            <a:custGeom>
              <a:avLst/>
              <a:gdLst/>
              <a:ahLst/>
              <a:cxnLst/>
              <a:rect l="l" t="t" r="r" b="b"/>
              <a:pathLst>
                <a:path w="736" h="340" extrusionOk="0">
                  <a:moveTo>
                    <a:pt x="203" y="0"/>
                  </a:moveTo>
                  <a:cubicBezTo>
                    <a:pt x="142" y="0"/>
                    <a:pt x="81" y="19"/>
                    <a:pt x="30" y="52"/>
                  </a:cubicBezTo>
                  <a:lnTo>
                    <a:pt x="30" y="50"/>
                  </a:lnTo>
                  <a:lnTo>
                    <a:pt x="30" y="50"/>
                  </a:lnTo>
                  <a:cubicBezTo>
                    <a:pt x="1" y="71"/>
                    <a:pt x="17" y="115"/>
                    <a:pt x="49" y="115"/>
                  </a:cubicBezTo>
                  <a:cubicBezTo>
                    <a:pt x="52" y="115"/>
                    <a:pt x="55" y="115"/>
                    <a:pt x="58" y="114"/>
                  </a:cubicBezTo>
                  <a:lnTo>
                    <a:pt x="60" y="114"/>
                  </a:lnTo>
                  <a:cubicBezTo>
                    <a:pt x="91" y="106"/>
                    <a:pt x="122" y="102"/>
                    <a:pt x="152" y="102"/>
                  </a:cubicBezTo>
                  <a:cubicBezTo>
                    <a:pt x="224" y="102"/>
                    <a:pt x="295" y="123"/>
                    <a:pt x="362" y="160"/>
                  </a:cubicBezTo>
                  <a:cubicBezTo>
                    <a:pt x="411" y="185"/>
                    <a:pt x="459" y="216"/>
                    <a:pt x="505" y="247"/>
                  </a:cubicBezTo>
                  <a:cubicBezTo>
                    <a:pt x="551" y="278"/>
                    <a:pt x="604" y="319"/>
                    <a:pt x="670" y="338"/>
                  </a:cubicBezTo>
                  <a:cubicBezTo>
                    <a:pt x="674" y="339"/>
                    <a:pt x="678" y="339"/>
                    <a:pt x="681" y="339"/>
                  </a:cubicBezTo>
                  <a:cubicBezTo>
                    <a:pt x="716" y="339"/>
                    <a:pt x="735" y="291"/>
                    <a:pt x="702" y="270"/>
                  </a:cubicBezTo>
                  <a:lnTo>
                    <a:pt x="701" y="270"/>
                  </a:lnTo>
                  <a:cubicBezTo>
                    <a:pt x="658" y="239"/>
                    <a:pt x="620" y="200"/>
                    <a:pt x="572" y="160"/>
                  </a:cubicBezTo>
                  <a:cubicBezTo>
                    <a:pt x="524" y="119"/>
                    <a:pt x="472" y="82"/>
                    <a:pt x="416" y="53"/>
                  </a:cubicBezTo>
                  <a:cubicBezTo>
                    <a:pt x="356" y="23"/>
                    <a:pt x="290" y="6"/>
                    <a:pt x="224" y="1"/>
                  </a:cubicBezTo>
                  <a:cubicBezTo>
                    <a:pt x="217" y="0"/>
                    <a:pt x="210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3089;p52">
              <a:extLst>
                <a:ext uri="{FF2B5EF4-FFF2-40B4-BE49-F238E27FC236}">
                  <a16:creationId xmlns:a16="http://schemas.microsoft.com/office/drawing/2014/main" id="{6384D9F3-BE0E-35D2-4F7C-0A1A27AEEEB3}"/>
                </a:ext>
              </a:extLst>
            </p:cNvPr>
            <p:cNvSpPr/>
            <p:nvPr/>
          </p:nvSpPr>
          <p:spPr>
            <a:xfrm>
              <a:off x="2596800" y="3886550"/>
              <a:ext cx="3250" cy="3150"/>
            </a:xfrm>
            <a:custGeom>
              <a:avLst/>
              <a:gdLst/>
              <a:ahLst/>
              <a:cxnLst/>
              <a:rect l="l" t="t" r="r" b="b"/>
              <a:pathLst>
                <a:path w="130" h="126" extrusionOk="0">
                  <a:moveTo>
                    <a:pt x="82" y="0"/>
                  </a:moveTo>
                  <a:cubicBezTo>
                    <a:pt x="81" y="0"/>
                    <a:pt x="80" y="0"/>
                    <a:pt x="79" y="0"/>
                  </a:cubicBezTo>
                  <a:lnTo>
                    <a:pt x="67" y="0"/>
                  </a:lnTo>
                  <a:cubicBezTo>
                    <a:pt x="48" y="0"/>
                    <a:pt x="31" y="7"/>
                    <a:pt x="17" y="19"/>
                  </a:cubicBezTo>
                  <a:cubicBezTo>
                    <a:pt x="5" y="34"/>
                    <a:pt x="1" y="53"/>
                    <a:pt x="5" y="70"/>
                  </a:cubicBezTo>
                  <a:lnTo>
                    <a:pt x="7" y="83"/>
                  </a:lnTo>
                  <a:cubicBezTo>
                    <a:pt x="10" y="107"/>
                    <a:pt x="31" y="126"/>
                    <a:pt x="56" y="126"/>
                  </a:cubicBezTo>
                  <a:cubicBezTo>
                    <a:pt x="77" y="124"/>
                    <a:pt x="98" y="115"/>
                    <a:pt x="110" y="97"/>
                  </a:cubicBezTo>
                  <a:cubicBezTo>
                    <a:pt x="123" y="80"/>
                    <a:pt x="129" y="59"/>
                    <a:pt x="126" y="37"/>
                  </a:cubicBezTo>
                  <a:cubicBezTo>
                    <a:pt x="122" y="16"/>
                    <a:pt x="103" y="0"/>
                    <a:pt x="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3090;p52">
              <a:extLst>
                <a:ext uri="{FF2B5EF4-FFF2-40B4-BE49-F238E27FC236}">
                  <a16:creationId xmlns:a16="http://schemas.microsoft.com/office/drawing/2014/main" id="{306F203E-1F8D-3EA9-935E-E351ECB7323D}"/>
                </a:ext>
              </a:extLst>
            </p:cNvPr>
            <p:cNvSpPr/>
            <p:nvPr/>
          </p:nvSpPr>
          <p:spPr>
            <a:xfrm>
              <a:off x="2600250" y="3889575"/>
              <a:ext cx="3125" cy="3000"/>
            </a:xfrm>
            <a:custGeom>
              <a:avLst/>
              <a:gdLst/>
              <a:ahLst/>
              <a:cxnLst/>
              <a:rect l="l" t="t" r="r" b="b"/>
              <a:pathLst>
                <a:path w="125" h="120" extrusionOk="0">
                  <a:moveTo>
                    <a:pt x="66" y="0"/>
                  </a:moveTo>
                  <a:cubicBezTo>
                    <a:pt x="47" y="0"/>
                    <a:pt x="30" y="8"/>
                    <a:pt x="17" y="21"/>
                  </a:cubicBezTo>
                  <a:cubicBezTo>
                    <a:pt x="6" y="35"/>
                    <a:pt x="1" y="54"/>
                    <a:pt x="6" y="72"/>
                  </a:cubicBezTo>
                  <a:cubicBezTo>
                    <a:pt x="12" y="100"/>
                    <a:pt x="36" y="119"/>
                    <a:pt x="65" y="119"/>
                  </a:cubicBezTo>
                  <a:cubicBezTo>
                    <a:pt x="84" y="119"/>
                    <a:pt x="101" y="111"/>
                    <a:pt x="112" y="95"/>
                  </a:cubicBezTo>
                  <a:cubicBezTo>
                    <a:pt x="122" y="81"/>
                    <a:pt x="125" y="61"/>
                    <a:pt x="122" y="43"/>
                  </a:cubicBezTo>
                  <a:cubicBezTo>
                    <a:pt x="115" y="18"/>
                    <a:pt x="93" y="0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3091;p52">
              <a:extLst>
                <a:ext uri="{FF2B5EF4-FFF2-40B4-BE49-F238E27FC236}">
                  <a16:creationId xmlns:a16="http://schemas.microsoft.com/office/drawing/2014/main" id="{6E338EC3-0FC3-DC59-75D9-344633E93DDE}"/>
                </a:ext>
              </a:extLst>
            </p:cNvPr>
            <p:cNvSpPr/>
            <p:nvPr/>
          </p:nvSpPr>
          <p:spPr>
            <a:xfrm>
              <a:off x="2662175" y="3760125"/>
              <a:ext cx="35000" cy="34500"/>
            </a:xfrm>
            <a:custGeom>
              <a:avLst/>
              <a:gdLst/>
              <a:ahLst/>
              <a:cxnLst/>
              <a:rect l="l" t="t" r="r" b="b"/>
              <a:pathLst>
                <a:path w="1400" h="1380" extrusionOk="0">
                  <a:moveTo>
                    <a:pt x="702" y="1"/>
                  </a:moveTo>
                  <a:cubicBezTo>
                    <a:pt x="696" y="1"/>
                    <a:pt x="690" y="1"/>
                    <a:pt x="684" y="1"/>
                  </a:cubicBezTo>
                  <a:cubicBezTo>
                    <a:pt x="302" y="11"/>
                    <a:pt x="0" y="327"/>
                    <a:pt x="10" y="707"/>
                  </a:cubicBezTo>
                  <a:cubicBezTo>
                    <a:pt x="19" y="1081"/>
                    <a:pt x="326" y="1379"/>
                    <a:pt x="700" y="1379"/>
                  </a:cubicBezTo>
                  <a:cubicBezTo>
                    <a:pt x="706" y="1379"/>
                    <a:pt x="711" y="1379"/>
                    <a:pt x="717" y="1379"/>
                  </a:cubicBezTo>
                  <a:cubicBezTo>
                    <a:pt x="1099" y="1370"/>
                    <a:pt x="1399" y="1055"/>
                    <a:pt x="1391" y="673"/>
                  </a:cubicBezTo>
                  <a:cubicBezTo>
                    <a:pt x="1382" y="299"/>
                    <a:pt x="1075" y="1"/>
                    <a:pt x="702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3092;p52">
              <a:extLst>
                <a:ext uri="{FF2B5EF4-FFF2-40B4-BE49-F238E27FC236}">
                  <a16:creationId xmlns:a16="http://schemas.microsoft.com/office/drawing/2014/main" id="{0624999F-20EB-CC31-D95B-3973378B4ACD}"/>
                </a:ext>
              </a:extLst>
            </p:cNvPr>
            <p:cNvSpPr/>
            <p:nvPr/>
          </p:nvSpPr>
          <p:spPr>
            <a:xfrm>
              <a:off x="2531800" y="3763225"/>
              <a:ext cx="36100" cy="34575"/>
            </a:xfrm>
            <a:custGeom>
              <a:avLst/>
              <a:gdLst/>
              <a:ahLst/>
              <a:cxnLst/>
              <a:rect l="l" t="t" r="r" b="b"/>
              <a:pathLst>
                <a:path w="1444" h="1383" extrusionOk="0">
                  <a:moveTo>
                    <a:pt x="747" y="1"/>
                  </a:moveTo>
                  <a:cubicBezTo>
                    <a:pt x="741" y="1"/>
                    <a:pt x="736" y="1"/>
                    <a:pt x="730" y="1"/>
                  </a:cubicBezTo>
                  <a:cubicBezTo>
                    <a:pt x="450" y="7"/>
                    <a:pt x="202" y="182"/>
                    <a:pt x="100" y="443"/>
                  </a:cubicBezTo>
                  <a:cubicBezTo>
                    <a:pt x="0" y="704"/>
                    <a:pt x="67" y="999"/>
                    <a:pt x="269" y="1192"/>
                  </a:cubicBezTo>
                  <a:cubicBezTo>
                    <a:pt x="401" y="1317"/>
                    <a:pt x="572" y="1383"/>
                    <a:pt x="745" y="1383"/>
                  </a:cubicBezTo>
                  <a:cubicBezTo>
                    <a:pt x="840" y="1383"/>
                    <a:pt x="935" y="1363"/>
                    <a:pt x="1025" y="1323"/>
                  </a:cubicBezTo>
                  <a:cubicBezTo>
                    <a:pt x="1281" y="1209"/>
                    <a:pt x="1443" y="953"/>
                    <a:pt x="1436" y="675"/>
                  </a:cubicBezTo>
                  <a:cubicBezTo>
                    <a:pt x="1426" y="299"/>
                    <a:pt x="1119" y="1"/>
                    <a:pt x="747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3093;p52">
              <a:extLst>
                <a:ext uri="{FF2B5EF4-FFF2-40B4-BE49-F238E27FC236}">
                  <a16:creationId xmlns:a16="http://schemas.microsoft.com/office/drawing/2014/main" id="{4126D387-8E18-8350-514D-994DEF44892F}"/>
                </a:ext>
              </a:extLst>
            </p:cNvPr>
            <p:cNvSpPr/>
            <p:nvPr/>
          </p:nvSpPr>
          <p:spPr>
            <a:xfrm>
              <a:off x="2589325" y="3789350"/>
              <a:ext cx="55000" cy="18150"/>
            </a:xfrm>
            <a:custGeom>
              <a:avLst/>
              <a:gdLst/>
              <a:ahLst/>
              <a:cxnLst/>
              <a:rect l="l" t="t" r="r" b="b"/>
              <a:pathLst>
                <a:path w="2200" h="726" extrusionOk="0">
                  <a:moveTo>
                    <a:pt x="2087" y="1"/>
                  </a:moveTo>
                  <a:cubicBezTo>
                    <a:pt x="2067" y="1"/>
                    <a:pt x="2046" y="9"/>
                    <a:pt x="2028" y="27"/>
                  </a:cubicBezTo>
                  <a:lnTo>
                    <a:pt x="2026" y="29"/>
                  </a:lnTo>
                  <a:cubicBezTo>
                    <a:pt x="1904" y="153"/>
                    <a:pt x="1759" y="255"/>
                    <a:pt x="1598" y="325"/>
                  </a:cubicBezTo>
                  <a:cubicBezTo>
                    <a:pt x="1443" y="393"/>
                    <a:pt x="1276" y="428"/>
                    <a:pt x="1107" y="429"/>
                  </a:cubicBezTo>
                  <a:cubicBezTo>
                    <a:pt x="772" y="428"/>
                    <a:pt x="440" y="282"/>
                    <a:pt x="190" y="32"/>
                  </a:cubicBezTo>
                  <a:lnTo>
                    <a:pt x="188" y="30"/>
                  </a:lnTo>
                  <a:cubicBezTo>
                    <a:pt x="169" y="11"/>
                    <a:pt x="146" y="3"/>
                    <a:pt x="124" y="3"/>
                  </a:cubicBezTo>
                  <a:cubicBezTo>
                    <a:pt x="59" y="3"/>
                    <a:pt x="1" y="73"/>
                    <a:pt x="42" y="143"/>
                  </a:cubicBezTo>
                  <a:cubicBezTo>
                    <a:pt x="253" y="500"/>
                    <a:pt x="669" y="725"/>
                    <a:pt x="1094" y="725"/>
                  </a:cubicBezTo>
                  <a:cubicBezTo>
                    <a:pt x="1098" y="725"/>
                    <a:pt x="1103" y="725"/>
                    <a:pt x="1107" y="725"/>
                  </a:cubicBezTo>
                  <a:cubicBezTo>
                    <a:pt x="1322" y="724"/>
                    <a:pt x="1532" y="666"/>
                    <a:pt x="1718" y="561"/>
                  </a:cubicBezTo>
                  <a:cubicBezTo>
                    <a:pt x="1902" y="460"/>
                    <a:pt x="2055" y="312"/>
                    <a:pt x="2163" y="131"/>
                  </a:cubicBezTo>
                  <a:cubicBezTo>
                    <a:pt x="2199" y="66"/>
                    <a:pt x="2146" y="1"/>
                    <a:pt x="2087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999" name="Picture 4998">
            <a:extLst>
              <a:ext uri="{FF2B5EF4-FFF2-40B4-BE49-F238E27FC236}">
                <a16:creationId xmlns:a16="http://schemas.microsoft.com/office/drawing/2014/main" id="{AD0CB5A0-7243-19C3-7731-0DE0CB2C6B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2104" y="4072410"/>
            <a:ext cx="961901" cy="961901"/>
          </a:xfrm>
          <a:prstGeom prst="rect">
            <a:avLst/>
          </a:prstGeom>
        </p:spPr>
      </p:pic>
      <p:pic>
        <p:nvPicPr>
          <p:cNvPr id="5001" name="Picture 5000">
            <a:extLst>
              <a:ext uri="{FF2B5EF4-FFF2-40B4-BE49-F238E27FC236}">
                <a16:creationId xmlns:a16="http://schemas.microsoft.com/office/drawing/2014/main" id="{CF37367C-8CE2-794F-9D17-117837FC26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6168" y="4072410"/>
            <a:ext cx="961902" cy="961902"/>
          </a:xfrm>
          <a:prstGeom prst="rect">
            <a:avLst/>
          </a:prstGeom>
        </p:spPr>
      </p:pic>
      <p:pic>
        <p:nvPicPr>
          <p:cNvPr id="5003" name="Picture 5002">
            <a:extLst>
              <a:ext uri="{FF2B5EF4-FFF2-40B4-BE49-F238E27FC236}">
                <a16:creationId xmlns:a16="http://schemas.microsoft.com/office/drawing/2014/main" id="{1D7DD498-DF30-44F1-8A80-38D32A8A21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31881" y="4072411"/>
            <a:ext cx="961901" cy="9619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6">
          <a:extLst>
            <a:ext uri="{FF2B5EF4-FFF2-40B4-BE49-F238E27FC236}">
              <a16:creationId xmlns:a16="http://schemas.microsoft.com/office/drawing/2014/main" id="{64F99FB5-2301-142C-BFCA-3182B7B40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49">
            <a:extLst>
              <a:ext uri="{FF2B5EF4-FFF2-40B4-BE49-F238E27FC236}">
                <a16:creationId xmlns:a16="http://schemas.microsoft.com/office/drawing/2014/main" id="{0CF4482C-FF76-D8C4-D432-425D56C063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8550" y="380419"/>
            <a:ext cx="75669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Agenda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1718" name="Google Shape;1718;p49">
            <a:extLst>
              <a:ext uri="{FF2B5EF4-FFF2-40B4-BE49-F238E27FC236}">
                <a16:creationId xmlns:a16="http://schemas.microsoft.com/office/drawing/2014/main" id="{9C22586A-5195-4E5F-7D61-B5BEC451E7FD}"/>
              </a:ext>
            </a:extLst>
          </p:cNvPr>
          <p:cNvGrpSpPr/>
          <p:nvPr/>
        </p:nvGrpSpPr>
        <p:grpSpPr>
          <a:xfrm rot="-768545">
            <a:off x="3038564" y="2260923"/>
            <a:ext cx="1051005" cy="1199534"/>
            <a:chOff x="3490019" y="2090542"/>
            <a:chExt cx="1051020" cy="1199552"/>
          </a:xfrm>
        </p:grpSpPr>
        <p:sp>
          <p:nvSpPr>
            <p:cNvPr id="1719" name="Google Shape;1719;p49">
              <a:extLst>
                <a:ext uri="{FF2B5EF4-FFF2-40B4-BE49-F238E27FC236}">
                  <a16:creationId xmlns:a16="http://schemas.microsoft.com/office/drawing/2014/main" id="{B459C317-BCD4-001C-F833-9055E8B1D257}"/>
                </a:ext>
              </a:extLst>
            </p:cNvPr>
            <p:cNvSpPr/>
            <p:nvPr/>
          </p:nvSpPr>
          <p:spPr>
            <a:xfrm rot="259936">
              <a:off x="3530401" y="2149306"/>
              <a:ext cx="968456" cy="1105789"/>
            </a:xfrm>
            <a:custGeom>
              <a:avLst/>
              <a:gdLst/>
              <a:ahLst/>
              <a:cxnLst/>
              <a:rect l="l" t="t" r="r" b="b"/>
              <a:pathLst>
                <a:path w="23243" h="26539" extrusionOk="0">
                  <a:moveTo>
                    <a:pt x="11727" y="0"/>
                  </a:moveTo>
                  <a:cubicBezTo>
                    <a:pt x="8980" y="0"/>
                    <a:pt x="6751" y="2148"/>
                    <a:pt x="6751" y="4798"/>
                  </a:cubicBezTo>
                  <a:cubicBezTo>
                    <a:pt x="6751" y="6201"/>
                    <a:pt x="7378" y="7465"/>
                    <a:pt x="8376" y="8341"/>
                  </a:cubicBezTo>
                  <a:cubicBezTo>
                    <a:pt x="7217" y="8349"/>
                    <a:pt x="5906" y="8733"/>
                    <a:pt x="5906" y="8733"/>
                  </a:cubicBezTo>
                  <a:cubicBezTo>
                    <a:pt x="1700" y="9870"/>
                    <a:pt x="504" y="12358"/>
                    <a:pt x="252" y="13025"/>
                  </a:cubicBezTo>
                  <a:cubicBezTo>
                    <a:pt x="0" y="13693"/>
                    <a:pt x="96" y="14532"/>
                    <a:pt x="663" y="14985"/>
                  </a:cubicBezTo>
                  <a:cubicBezTo>
                    <a:pt x="959" y="15222"/>
                    <a:pt x="1338" y="15323"/>
                    <a:pt x="1725" y="15323"/>
                  </a:cubicBezTo>
                  <a:cubicBezTo>
                    <a:pt x="1988" y="15323"/>
                    <a:pt x="2254" y="15276"/>
                    <a:pt x="2501" y="15195"/>
                  </a:cubicBezTo>
                  <a:cubicBezTo>
                    <a:pt x="3113" y="14995"/>
                    <a:pt x="3636" y="14612"/>
                    <a:pt x="4173" y="14267"/>
                  </a:cubicBezTo>
                  <a:cubicBezTo>
                    <a:pt x="5168" y="13626"/>
                    <a:pt x="6244" y="13035"/>
                    <a:pt x="7379" y="12652"/>
                  </a:cubicBezTo>
                  <a:lnTo>
                    <a:pt x="7379" y="12652"/>
                  </a:lnTo>
                  <a:cubicBezTo>
                    <a:pt x="7379" y="12652"/>
                    <a:pt x="4834" y="22974"/>
                    <a:pt x="4756" y="23842"/>
                  </a:cubicBezTo>
                  <a:cubicBezTo>
                    <a:pt x="4712" y="24328"/>
                    <a:pt x="4669" y="24831"/>
                    <a:pt x="4818" y="25298"/>
                  </a:cubicBezTo>
                  <a:cubicBezTo>
                    <a:pt x="5037" y="25989"/>
                    <a:pt x="5729" y="26538"/>
                    <a:pt x="6473" y="26538"/>
                  </a:cubicBezTo>
                  <a:cubicBezTo>
                    <a:pt x="6498" y="26538"/>
                    <a:pt x="6523" y="26538"/>
                    <a:pt x="6548" y="26536"/>
                  </a:cubicBezTo>
                  <a:cubicBezTo>
                    <a:pt x="7347" y="26497"/>
                    <a:pt x="7983" y="25888"/>
                    <a:pt x="8468" y="25273"/>
                  </a:cubicBezTo>
                  <a:cubicBezTo>
                    <a:pt x="9345" y="24163"/>
                    <a:pt x="10007" y="22911"/>
                    <a:pt x="10641" y="21655"/>
                  </a:cubicBezTo>
                  <a:cubicBezTo>
                    <a:pt x="11011" y="20922"/>
                    <a:pt x="11374" y="20188"/>
                    <a:pt x="11728" y="19449"/>
                  </a:cubicBezTo>
                  <a:cubicBezTo>
                    <a:pt x="12083" y="20188"/>
                    <a:pt x="12447" y="20922"/>
                    <a:pt x="12815" y="21655"/>
                  </a:cubicBezTo>
                  <a:cubicBezTo>
                    <a:pt x="13450" y="22911"/>
                    <a:pt x="14111" y="24163"/>
                    <a:pt x="14988" y="25273"/>
                  </a:cubicBezTo>
                  <a:cubicBezTo>
                    <a:pt x="15475" y="25888"/>
                    <a:pt x="16109" y="26497"/>
                    <a:pt x="16910" y="26536"/>
                  </a:cubicBezTo>
                  <a:cubicBezTo>
                    <a:pt x="16935" y="26538"/>
                    <a:pt x="16960" y="26538"/>
                    <a:pt x="16984" y="26538"/>
                  </a:cubicBezTo>
                  <a:cubicBezTo>
                    <a:pt x="17729" y="26538"/>
                    <a:pt x="18421" y="25989"/>
                    <a:pt x="18639" y="25298"/>
                  </a:cubicBezTo>
                  <a:cubicBezTo>
                    <a:pt x="18787" y="24831"/>
                    <a:pt x="18746" y="24328"/>
                    <a:pt x="18701" y="23842"/>
                  </a:cubicBezTo>
                  <a:cubicBezTo>
                    <a:pt x="18622" y="22974"/>
                    <a:pt x="16083" y="12482"/>
                    <a:pt x="16083" y="12482"/>
                  </a:cubicBezTo>
                  <a:cubicBezTo>
                    <a:pt x="20452" y="12428"/>
                    <a:pt x="22270" y="10318"/>
                    <a:pt x="22691" y="9735"/>
                  </a:cubicBezTo>
                  <a:cubicBezTo>
                    <a:pt x="23112" y="9153"/>
                    <a:pt x="23243" y="8319"/>
                    <a:pt x="22817" y="7740"/>
                  </a:cubicBezTo>
                  <a:cubicBezTo>
                    <a:pt x="22477" y="7277"/>
                    <a:pt x="21863" y="7076"/>
                    <a:pt x="21270" y="7076"/>
                  </a:cubicBezTo>
                  <a:cubicBezTo>
                    <a:pt x="21211" y="7076"/>
                    <a:pt x="21153" y="7078"/>
                    <a:pt x="21095" y="7082"/>
                  </a:cubicBezTo>
                  <a:cubicBezTo>
                    <a:pt x="20452" y="7125"/>
                    <a:pt x="19844" y="7363"/>
                    <a:pt x="19232" y="7565"/>
                  </a:cubicBezTo>
                  <a:cubicBezTo>
                    <a:pt x="17883" y="8009"/>
                    <a:pt x="16443" y="8360"/>
                    <a:pt x="15017" y="8360"/>
                  </a:cubicBezTo>
                  <a:lnTo>
                    <a:pt x="15058" y="8358"/>
                  </a:lnTo>
                  <a:cubicBezTo>
                    <a:pt x="16066" y="7479"/>
                    <a:pt x="16700" y="6209"/>
                    <a:pt x="16700" y="4796"/>
                  </a:cubicBezTo>
                  <a:cubicBezTo>
                    <a:pt x="16700" y="2148"/>
                    <a:pt x="14473" y="0"/>
                    <a:pt x="11727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9">
              <a:extLst>
                <a:ext uri="{FF2B5EF4-FFF2-40B4-BE49-F238E27FC236}">
                  <a16:creationId xmlns:a16="http://schemas.microsoft.com/office/drawing/2014/main" id="{FD9E704F-F06E-39D5-9DA6-B1BC7BE20009}"/>
                </a:ext>
              </a:extLst>
            </p:cNvPr>
            <p:cNvSpPr/>
            <p:nvPr/>
          </p:nvSpPr>
          <p:spPr>
            <a:xfrm rot="259936">
              <a:off x="3532204" y="2125541"/>
              <a:ext cx="968456" cy="1105705"/>
            </a:xfrm>
            <a:custGeom>
              <a:avLst/>
              <a:gdLst/>
              <a:ahLst/>
              <a:cxnLst/>
              <a:rect l="l" t="t" r="r" b="b"/>
              <a:pathLst>
                <a:path w="23243" h="26537" extrusionOk="0">
                  <a:moveTo>
                    <a:pt x="11727" y="0"/>
                  </a:moveTo>
                  <a:cubicBezTo>
                    <a:pt x="8980" y="0"/>
                    <a:pt x="6751" y="2148"/>
                    <a:pt x="6751" y="4796"/>
                  </a:cubicBezTo>
                  <a:cubicBezTo>
                    <a:pt x="6751" y="6199"/>
                    <a:pt x="7378" y="7463"/>
                    <a:pt x="8376" y="8341"/>
                  </a:cubicBezTo>
                  <a:cubicBezTo>
                    <a:pt x="7217" y="8347"/>
                    <a:pt x="5906" y="8733"/>
                    <a:pt x="5906" y="8733"/>
                  </a:cubicBezTo>
                  <a:cubicBezTo>
                    <a:pt x="1700" y="9868"/>
                    <a:pt x="504" y="12357"/>
                    <a:pt x="252" y="13025"/>
                  </a:cubicBezTo>
                  <a:cubicBezTo>
                    <a:pt x="0" y="13693"/>
                    <a:pt x="96" y="14530"/>
                    <a:pt x="663" y="14985"/>
                  </a:cubicBezTo>
                  <a:cubicBezTo>
                    <a:pt x="958" y="15221"/>
                    <a:pt x="1336" y="15321"/>
                    <a:pt x="1723" y="15321"/>
                  </a:cubicBezTo>
                  <a:cubicBezTo>
                    <a:pt x="1986" y="15321"/>
                    <a:pt x="2253" y="15275"/>
                    <a:pt x="2501" y="15193"/>
                  </a:cubicBezTo>
                  <a:cubicBezTo>
                    <a:pt x="3111" y="14993"/>
                    <a:pt x="3636" y="14610"/>
                    <a:pt x="4173" y="14265"/>
                  </a:cubicBezTo>
                  <a:cubicBezTo>
                    <a:pt x="5168" y="13624"/>
                    <a:pt x="6244" y="13033"/>
                    <a:pt x="7379" y="12650"/>
                  </a:cubicBezTo>
                  <a:lnTo>
                    <a:pt x="7379" y="12650"/>
                  </a:lnTo>
                  <a:cubicBezTo>
                    <a:pt x="7379" y="12650"/>
                    <a:pt x="4834" y="22972"/>
                    <a:pt x="4756" y="23840"/>
                  </a:cubicBezTo>
                  <a:cubicBezTo>
                    <a:pt x="4712" y="24327"/>
                    <a:pt x="4669" y="24829"/>
                    <a:pt x="4818" y="25296"/>
                  </a:cubicBezTo>
                  <a:cubicBezTo>
                    <a:pt x="5037" y="25986"/>
                    <a:pt x="5727" y="26536"/>
                    <a:pt x="6471" y="26536"/>
                  </a:cubicBezTo>
                  <a:cubicBezTo>
                    <a:pt x="6496" y="26536"/>
                    <a:pt x="6522" y="26536"/>
                    <a:pt x="6548" y="26534"/>
                  </a:cubicBezTo>
                  <a:cubicBezTo>
                    <a:pt x="7347" y="26495"/>
                    <a:pt x="7983" y="25886"/>
                    <a:pt x="8468" y="25272"/>
                  </a:cubicBezTo>
                  <a:cubicBezTo>
                    <a:pt x="9345" y="24161"/>
                    <a:pt x="10007" y="22909"/>
                    <a:pt x="10641" y="21653"/>
                  </a:cubicBezTo>
                  <a:cubicBezTo>
                    <a:pt x="11011" y="20922"/>
                    <a:pt x="11374" y="20186"/>
                    <a:pt x="11728" y="19447"/>
                  </a:cubicBezTo>
                  <a:cubicBezTo>
                    <a:pt x="12083" y="20186"/>
                    <a:pt x="12447" y="20922"/>
                    <a:pt x="12815" y="21653"/>
                  </a:cubicBezTo>
                  <a:cubicBezTo>
                    <a:pt x="13450" y="22909"/>
                    <a:pt x="14111" y="24161"/>
                    <a:pt x="14988" y="25272"/>
                  </a:cubicBezTo>
                  <a:cubicBezTo>
                    <a:pt x="15473" y="25886"/>
                    <a:pt x="16109" y="26495"/>
                    <a:pt x="16908" y="26534"/>
                  </a:cubicBezTo>
                  <a:cubicBezTo>
                    <a:pt x="16934" y="26536"/>
                    <a:pt x="16960" y="26536"/>
                    <a:pt x="16986" y="26536"/>
                  </a:cubicBezTo>
                  <a:cubicBezTo>
                    <a:pt x="17731" y="26536"/>
                    <a:pt x="18421" y="25986"/>
                    <a:pt x="18639" y="25296"/>
                  </a:cubicBezTo>
                  <a:cubicBezTo>
                    <a:pt x="18787" y="24829"/>
                    <a:pt x="18746" y="24327"/>
                    <a:pt x="18701" y="23840"/>
                  </a:cubicBezTo>
                  <a:cubicBezTo>
                    <a:pt x="18622" y="22972"/>
                    <a:pt x="16083" y="12480"/>
                    <a:pt x="16083" y="12480"/>
                  </a:cubicBezTo>
                  <a:cubicBezTo>
                    <a:pt x="20452" y="12426"/>
                    <a:pt x="22270" y="10316"/>
                    <a:pt x="22691" y="9735"/>
                  </a:cubicBezTo>
                  <a:cubicBezTo>
                    <a:pt x="23112" y="9151"/>
                    <a:pt x="23243" y="8317"/>
                    <a:pt x="22817" y="7738"/>
                  </a:cubicBezTo>
                  <a:cubicBezTo>
                    <a:pt x="22477" y="7276"/>
                    <a:pt x="21862" y="7074"/>
                    <a:pt x="21269" y="7074"/>
                  </a:cubicBezTo>
                  <a:cubicBezTo>
                    <a:pt x="21211" y="7074"/>
                    <a:pt x="21153" y="7076"/>
                    <a:pt x="21095" y="7080"/>
                  </a:cubicBezTo>
                  <a:cubicBezTo>
                    <a:pt x="20452" y="7123"/>
                    <a:pt x="19844" y="7363"/>
                    <a:pt x="19232" y="7563"/>
                  </a:cubicBezTo>
                  <a:cubicBezTo>
                    <a:pt x="17883" y="8007"/>
                    <a:pt x="16443" y="8358"/>
                    <a:pt x="15017" y="8358"/>
                  </a:cubicBezTo>
                  <a:lnTo>
                    <a:pt x="15058" y="8356"/>
                  </a:lnTo>
                  <a:cubicBezTo>
                    <a:pt x="16066" y="7479"/>
                    <a:pt x="16700" y="6209"/>
                    <a:pt x="16700" y="4796"/>
                  </a:cubicBezTo>
                  <a:cubicBezTo>
                    <a:pt x="16700" y="2146"/>
                    <a:pt x="14473" y="0"/>
                    <a:pt x="1172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9">
              <a:extLst>
                <a:ext uri="{FF2B5EF4-FFF2-40B4-BE49-F238E27FC236}">
                  <a16:creationId xmlns:a16="http://schemas.microsoft.com/office/drawing/2014/main" id="{67E969CE-3149-5B90-6AA9-C7203858EA47}"/>
                </a:ext>
              </a:extLst>
            </p:cNvPr>
            <p:cNvSpPr/>
            <p:nvPr/>
          </p:nvSpPr>
          <p:spPr>
            <a:xfrm rot="259936">
              <a:off x="3556880" y="2143353"/>
              <a:ext cx="924331" cy="1063414"/>
            </a:xfrm>
            <a:custGeom>
              <a:avLst/>
              <a:gdLst/>
              <a:ahLst/>
              <a:cxnLst/>
              <a:rect l="l" t="t" r="r" b="b"/>
              <a:pathLst>
                <a:path w="22184" h="25522" extrusionOk="0">
                  <a:moveTo>
                    <a:pt x="11284" y="258"/>
                  </a:moveTo>
                  <a:cubicBezTo>
                    <a:pt x="11721" y="262"/>
                    <a:pt x="12156" y="323"/>
                    <a:pt x="12579" y="436"/>
                  </a:cubicBezTo>
                  <a:cubicBezTo>
                    <a:pt x="12994" y="560"/>
                    <a:pt x="13391" y="734"/>
                    <a:pt x="13763" y="959"/>
                  </a:cubicBezTo>
                  <a:cubicBezTo>
                    <a:pt x="14124" y="1189"/>
                    <a:pt x="14455" y="1467"/>
                    <a:pt x="14741" y="1787"/>
                  </a:cubicBezTo>
                  <a:cubicBezTo>
                    <a:pt x="15025" y="2108"/>
                    <a:pt x="15248" y="2475"/>
                    <a:pt x="15420" y="2860"/>
                  </a:cubicBezTo>
                  <a:cubicBezTo>
                    <a:pt x="15598" y="3246"/>
                    <a:pt x="15685" y="3666"/>
                    <a:pt x="15725" y="4082"/>
                  </a:cubicBezTo>
                  <a:cubicBezTo>
                    <a:pt x="15730" y="4187"/>
                    <a:pt x="15739" y="4295"/>
                    <a:pt x="15742" y="4395"/>
                  </a:cubicBezTo>
                  <a:cubicBezTo>
                    <a:pt x="15739" y="4503"/>
                    <a:pt x="15739" y="4613"/>
                    <a:pt x="15728" y="4716"/>
                  </a:cubicBezTo>
                  <a:cubicBezTo>
                    <a:pt x="15712" y="4926"/>
                    <a:pt x="15679" y="5134"/>
                    <a:pt x="15628" y="5339"/>
                  </a:cubicBezTo>
                  <a:cubicBezTo>
                    <a:pt x="15525" y="5753"/>
                    <a:pt x="15356" y="6145"/>
                    <a:pt x="15126" y="6504"/>
                  </a:cubicBezTo>
                  <a:cubicBezTo>
                    <a:pt x="14893" y="6867"/>
                    <a:pt x="14607" y="7193"/>
                    <a:pt x="14278" y="7471"/>
                  </a:cubicBezTo>
                  <a:lnTo>
                    <a:pt x="14274" y="7474"/>
                  </a:lnTo>
                  <a:lnTo>
                    <a:pt x="14272" y="7477"/>
                  </a:lnTo>
                  <a:cubicBezTo>
                    <a:pt x="14143" y="7617"/>
                    <a:pt x="14014" y="7768"/>
                    <a:pt x="13951" y="7967"/>
                  </a:cubicBezTo>
                  <a:cubicBezTo>
                    <a:pt x="13914" y="8073"/>
                    <a:pt x="13919" y="8189"/>
                    <a:pt x="13964" y="8294"/>
                  </a:cubicBezTo>
                  <a:cubicBezTo>
                    <a:pt x="14011" y="8401"/>
                    <a:pt x="14115" y="8480"/>
                    <a:pt x="14224" y="8512"/>
                  </a:cubicBezTo>
                  <a:cubicBezTo>
                    <a:pt x="14272" y="8527"/>
                    <a:pt x="14324" y="8535"/>
                    <a:pt x="14376" y="8535"/>
                  </a:cubicBezTo>
                  <a:cubicBezTo>
                    <a:pt x="14380" y="8535"/>
                    <a:pt x="14385" y="8534"/>
                    <a:pt x="14390" y="8534"/>
                  </a:cubicBezTo>
                  <a:lnTo>
                    <a:pt x="14531" y="8534"/>
                  </a:lnTo>
                  <a:cubicBezTo>
                    <a:pt x="14547" y="8535"/>
                    <a:pt x="14564" y="8535"/>
                    <a:pt x="14580" y="8535"/>
                  </a:cubicBezTo>
                  <a:cubicBezTo>
                    <a:pt x="14658" y="8535"/>
                    <a:pt x="14737" y="8532"/>
                    <a:pt x="14816" y="8528"/>
                  </a:cubicBezTo>
                  <a:cubicBezTo>
                    <a:pt x="15009" y="8523"/>
                    <a:pt x="15197" y="8510"/>
                    <a:pt x="15386" y="8488"/>
                  </a:cubicBezTo>
                  <a:cubicBezTo>
                    <a:pt x="16143" y="8406"/>
                    <a:pt x="16882" y="8228"/>
                    <a:pt x="17607" y="8019"/>
                  </a:cubicBezTo>
                  <a:cubicBezTo>
                    <a:pt x="17969" y="7914"/>
                    <a:pt x="18325" y="7803"/>
                    <a:pt x="18686" y="7690"/>
                  </a:cubicBezTo>
                  <a:cubicBezTo>
                    <a:pt x="19045" y="7579"/>
                    <a:pt x="19395" y="7460"/>
                    <a:pt x="19753" y="7380"/>
                  </a:cubicBezTo>
                  <a:cubicBezTo>
                    <a:pt x="19977" y="7330"/>
                    <a:pt x="20203" y="7302"/>
                    <a:pt x="20426" y="7302"/>
                  </a:cubicBezTo>
                  <a:cubicBezTo>
                    <a:pt x="20557" y="7302"/>
                    <a:pt x="20687" y="7312"/>
                    <a:pt x="20815" y="7333"/>
                  </a:cubicBezTo>
                  <a:cubicBezTo>
                    <a:pt x="21158" y="7387"/>
                    <a:pt x="21495" y="7530"/>
                    <a:pt x="21690" y="7784"/>
                  </a:cubicBezTo>
                  <a:cubicBezTo>
                    <a:pt x="21892" y="8032"/>
                    <a:pt x="21927" y="8383"/>
                    <a:pt x="21835" y="8700"/>
                  </a:cubicBezTo>
                  <a:cubicBezTo>
                    <a:pt x="21787" y="8860"/>
                    <a:pt x="21714" y="9013"/>
                    <a:pt x="21616" y="9148"/>
                  </a:cubicBezTo>
                  <a:cubicBezTo>
                    <a:pt x="21509" y="9289"/>
                    <a:pt x="21393" y="9423"/>
                    <a:pt x="21269" y="9548"/>
                  </a:cubicBezTo>
                  <a:cubicBezTo>
                    <a:pt x="21010" y="9801"/>
                    <a:pt x="20727" y="10028"/>
                    <a:pt x="20424" y="10224"/>
                  </a:cubicBezTo>
                  <a:cubicBezTo>
                    <a:pt x="20115" y="10423"/>
                    <a:pt x="19792" y="10596"/>
                    <a:pt x="19457" y="10741"/>
                  </a:cubicBezTo>
                  <a:cubicBezTo>
                    <a:pt x="19123" y="10893"/>
                    <a:pt x="18774" y="11011"/>
                    <a:pt x="18419" y="11116"/>
                  </a:cubicBezTo>
                  <a:cubicBezTo>
                    <a:pt x="18063" y="11217"/>
                    <a:pt x="17701" y="11300"/>
                    <a:pt x="17335" y="11361"/>
                  </a:cubicBezTo>
                  <a:cubicBezTo>
                    <a:pt x="17154" y="11399"/>
                    <a:pt x="16968" y="11415"/>
                    <a:pt x="16783" y="11438"/>
                  </a:cubicBezTo>
                  <a:lnTo>
                    <a:pt x="16507" y="11473"/>
                  </a:lnTo>
                  <a:lnTo>
                    <a:pt x="16229" y="11492"/>
                  </a:lnTo>
                  <a:lnTo>
                    <a:pt x="15951" y="11513"/>
                  </a:lnTo>
                  <a:lnTo>
                    <a:pt x="15815" y="11521"/>
                  </a:lnTo>
                  <a:lnTo>
                    <a:pt x="15674" y="11521"/>
                  </a:lnTo>
                  <a:lnTo>
                    <a:pt x="15110" y="11523"/>
                  </a:lnTo>
                  <a:lnTo>
                    <a:pt x="14962" y="11523"/>
                  </a:lnTo>
                  <a:lnTo>
                    <a:pt x="14989" y="11664"/>
                  </a:lnTo>
                  <a:lnTo>
                    <a:pt x="15133" y="12402"/>
                  </a:lnTo>
                  <a:cubicBezTo>
                    <a:pt x="15183" y="12658"/>
                    <a:pt x="15250" y="12891"/>
                    <a:pt x="15307" y="13138"/>
                  </a:cubicBezTo>
                  <a:lnTo>
                    <a:pt x="15663" y="14598"/>
                  </a:lnTo>
                  <a:lnTo>
                    <a:pt x="16367" y="17520"/>
                  </a:lnTo>
                  <a:cubicBezTo>
                    <a:pt x="16602" y="18494"/>
                    <a:pt x="16830" y="19469"/>
                    <a:pt x="17050" y="20446"/>
                  </a:cubicBezTo>
                  <a:lnTo>
                    <a:pt x="17376" y="21912"/>
                  </a:lnTo>
                  <a:cubicBezTo>
                    <a:pt x="17429" y="22157"/>
                    <a:pt x="17480" y="22401"/>
                    <a:pt x="17527" y="22645"/>
                  </a:cubicBezTo>
                  <a:cubicBezTo>
                    <a:pt x="17551" y="22769"/>
                    <a:pt x="17567" y="22882"/>
                    <a:pt x="17585" y="23007"/>
                  </a:cubicBezTo>
                  <a:lnTo>
                    <a:pt x="17627" y="23382"/>
                  </a:lnTo>
                  <a:cubicBezTo>
                    <a:pt x="17656" y="23629"/>
                    <a:pt x="17683" y="23875"/>
                    <a:pt x="17674" y="24113"/>
                  </a:cubicBezTo>
                  <a:cubicBezTo>
                    <a:pt x="17670" y="24229"/>
                    <a:pt x="17651" y="24344"/>
                    <a:pt x="17618" y="24454"/>
                  </a:cubicBezTo>
                  <a:cubicBezTo>
                    <a:pt x="17581" y="24568"/>
                    <a:pt x="17532" y="24676"/>
                    <a:pt x="17473" y="24779"/>
                  </a:cubicBezTo>
                  <a:cubicBezTo>
                    <a:pt x="17357" y="24983"/>
                    <a:pt x="17174" y="25139"/>
                    <a:pt x="16957" y="25223"/>
                  </a:cubicBezTo>
                  <a:cubicBezTo>
                    <a:pt x="16802" y="25282"/>
                    <a:pt x="16633" y="25306"/>
                    <a:pt x="16460" y="25306"/>
                  </a:cubicBezTo>
                  <a:cubicBezTo>
                    <a:pt x="16388" y="25306"/>
                    <a:pt x="16315" y="25302"/>
                    <a:pt x="16241" y="25294"/>
                  </a:cubicBezTo>
                  <a:cubicBezTo>
                    <a:pt x="16000" y="25264"/>
                    <a:pt x="15768" y="25186"/>
                    <a:pt x="15558" y="25064"/>
                  </a:cubicBezTo>
                  <a:cubicBezTo>
                    <a:pt x="15348" y="24938"/>
                    <a:pt x="15156" y="24784"/>
                    <a:pt x="14987" y="24605"/>
                  </a:cubicBezTo>
                  <a:cubicBezTo>
                    <a:pt x="14901" y="24516"/>
                    <a:pt x="14820" y="24423"/>
                    <a:pt x="14742" y="24326"/>
                  </a:cubicBezTo>
                  <a:cubicBezTo>
                    <a:pt x="14671" y="24234"/>
                    <a:pt x="14593" y="24125"/>
                    <a:pt x="14525" y="24023"/>
                  </a:cubicBezTo>
                  <a:cubicBezTo>
                    <a:pt x="14390" y="23818"/>
                    <a:pt x="14261" y="23603"/>
                    <a:pt x="14135" y="23385"/>
                  </a:cubicBezTo>
                  <a:cubicBezTo>
                    <a:pt x="13636" y="22514"/>
                    <a:pt x="13175" y="21618"/>
                    <a:pt x="12721" y="20720"/>
                  </a:cubicBezTo>
                  <a:cubicBezTo>
                    <a:pt x="12269" y="19820"/>
                    <a:pt x="11826" y="18917"/>
                    <a:pt x="11392" y="18010"/>
                  </a:cubicBezTo>
                  <a:lnTo>
                    <a:pt x="11282" y="17781"/>
                  </a:lnTo>
                  <a:lnTo>
                    <a:pt x="11171" y="18010"/>
                  </a:lnTo>
                  <a:cubicBezTo>
                    <a:pt x="10740" y="18903"/>
                    <a:pt x="10295" y="19793"/>
                    <a:pt x="9845" y="20678"/>
                  </a:cubicBezTo>
                  <a:cubicBezTo>
                    <a:pt x="9397" y="21564"/>
                    <a:pt x="8939" y="22446"/>
                    <a:pt x="8446" y="23306"/>
                  </a:cubicBezTo>
                  <a:cubicBezTo>
                    <a:pt x="8321" y="23519"/>
                    <a:pt x="8195" y="23732"/>
                    <a:pt x="8060" y="23939"/>
                  </a:cubicBezTo>
                  <a:cubicBezTo>
                    <a:pt x="7993" y="24042"/>
                    <a:pt x="7920" y="24139"/>
                    <a:pt x="7849" y="24236"/>
                  </a:cubicBezTo>
                  <a:cubicBezTo>
                    <a:pt x="7769" y="24336"/>
                    <a:pt x="7693" y="24427"/>
                    <a:pt x="7610" y="24519"/>
                  </a:cubicBezTo>
                  <a:cubicBezTo>
                    <a:pt x="7283" y="24876"/>
                    <a:pt x="6882" y="25193"/>
                    <a:pt x="6408" y="25285"/>
                  </a:cubicBezTo>
                  <a:cubicBezTo>
                    <a:pt x="6317" y="25304"/>
                    <a:pt x="6223" y="25312"/>
                    <a:pt x="6129" y="25312"/>
                  </a:cubicBezTo>
                  <a:cubicBezTo>
                    <a:pt x="6102" y="25312"/>
                    <a:pt x="6076" y="25312"/>
                    <a:pt x="6049" y="25310"/>
                  </a:cubicBezTo>
                  <a:cubicBezTo>
                    <a:pt x="5935" y="25304"/>
                    <a:pt x="5823" y="25277"/>
                    <a:pt x="5719" y="25229"/>
                  </a:cubicBezTo>
                  <a:cubicBezTo>
                    <a:pt x="5510" y="25136"/>
                    <a:pt x="5347" y="24959"/>
                    <a:pt x="5232" y="24752"/>
                  </a:cubicBezTo>
                  <a:cubicBezTo>
                    <a:pt x="5173" y="24649"/>
                    <a:pt x="5123" y="24539"/>
                    <a:pt x="5081" y="24428"/>
                  </a:cubicBezTo>
                  <a:cubicBezTo>
                    <a:pt x="5059" y="24373"/>
                    <a:pt x="5040" y="24312"/>
                    <a:pt x="5022" y="24260"/>
                  </a:cubicBezTo>
                  <a:cubicBezTo>
                    <a:pt x="5003" y="24198"/>
                    <a:pt x="4989" y="24144"/>
                    <a:pt x="4978" y="24086"/>
                  </a:cubicBezTo>
                  <a:cubicBezTo>
                    <a:pt x="4930" y="23856"/>
                    <a:pt x="4925" y="23614"/>
                    <a:pt x="4938" y="23371"/>
                  </a:cubicBezTo>
                  <a:cubicBezTo>
                    <a:pt x="4949" y="22878"/>
                    <a:pt x="5070" y="22411"/>
                    <a:pt x="5170" y="21925"/>
                  </a:cubicBezTo>
                  <a:lnTo>
                    <a:pt x="5494" y="20478"/>
                  </a:lnTo>
                  <a:lnTo>
                    <a:pt x="6170" y="17592"/>
                  </a:lnTo>
                  <a:lnTo>
                    <a:pt x="6879" y="14710"/>
                  </a:lnTo>
                  <a:lnTo>
                    <a:pt x="7237" y="13271"/>
                  </a:lnTo>
                  <a:cubicBezTo>
                    <a:pt x="7294" y="13030"/>
                    <a:pt x="7362" y="12796"/>
                    <a:pt x="7411" y="12546"/>
                  </a:cubicBezTo>
                  <a:lnTo>
                    <a:pt x="7561" y="11821"/>
                  </a:lnTo>
                  <a:lnTo>
                    <a:pt x="7593" y="11669"/>
                  </a:lnTo>
                  <a:lnTo>
                    <a:pt x="7437" y="11710"/>
                  </a:lnTo>
                  <a:lnTo>
                    <a:pt x="6838" y="11869"/>
                  </a:lnTo>
                  <a:lnTo>
                    <a:pt x="6539" y="11949"/>
                  </a:lnTo>
                  <a:cubicBezTo>
                    <a:pt x="6428" y="11985"/>
                    <a:pt x="6340" y="12014"/>
                    <a:pt x="6237" y="12052"/>
                  </a:cubicBezTo>
                  <a:cubicBezTo>
                    <a:pt x="5847" y="12193"/>
                    <a:pt x="5464" y="12356"/>
                    <a:pt x="5091" y="12538"/>
                  </a:cubicBezTo>
                  <a:cubicBezTo>
                    <a:pt x="4717" y="12718"/>
                    <a:pt x="4355" y="12918"/>
                    <a:pt x="3996" y="13122"/>
                  </a:cubicBezTo>
                  <a:cubicBezTo>
                    <a:pt x="3636" y="13327"/>
                    <a:pt x="3291" y="13557"/>
                    <a:pt x="2942" y="13750"/>
                  </a:cubicBezTo>
                  <a:cubicBezTo>
                    <a:pt x="2590" y="13942"/>
                    <a:pt x="2215" y="14099"/>
                    <a:pt x="1829" y="14145"/>
                  </a:cubicBezTo>
                  <a:cubicBezTo>
                    <a:pt x="1740" y="14157"/>
                    <a:pt x="1650" y="14163"/>
                    <a:pt x="1560" y="14163"/>
                  </a:cubicBezTo>
                  <a:cubicBezTo>
                    <a:pt x="1456" y="14163"/>
                    <a:pt x="1352" y="14155"/>
                    <a:pt x="1249" y="14139"/>
                  </a:cubicBezTo>
                  <a:cubicBezTo>
                    <a:pt x="1155" y="14123"/>
                    <a:pt x="1064" y="14099"/>
                    <a:pt x="975" y="14068"/>
                  </a:cubicBezTo>
                  <a:cubicBezTo>
                    <a:pt x="891" y="14036"/>
                    <a:pt x="810" y="13994"/>
                    <a:pt x="735" y="13947"/>
                  </a:cubicBezTo>
                  <a:cubicBezTo>
                    <a:pt x="422" y="13737"/>
                    <a:pt x="271" y="13379"/>
                    <a:pt x="284" y="13015"/>
                  </a:cubicBezTo>
                  <a:cubicBezTo>
                    <a:pt x="289" y="12831"/>
                    <a:pt x="333" y="12651"/>
                    <a:pt x="414" y="12486"/>
                  </a:cubicBezTo>
                  <a:cubicBezTo>
                    <a:pt x="500" y="12313"/>
                    <a:pt x="600" y="12149"/>
                    <a:pt x="713" y="11993"/>
                  </a:cubicBezTo>
                  <a:cubicBezTo>
                    <a:pt x="947" y="11672"/>
                    <a:pt x="1211" y="11376"/>
                    <a:pt x="1505" y="11109"/>
                  </a:cubicBezTo>
                  <a:cubicBezTo>
                    <a:pt x="1648" y="10969"/>
                    <a:pt x="1807" y="10849"/>
                    <a:pt x="1959" y="10720"/>
                  </a:cubicBezTo>
                  <a:cubicBezTo>
                    <a:pt x="2123" y="10604"/>
                    <a:pt x="2277" y="10475"/>
                    <a:pt x="2450" y="10370"/>
                  </a:cubicBezTo>
                  <a:lnTo>
                    <a:pt x="2703" y="10205"/>
                  </a:lnTo>
                  <a:cubicBezTo>
                    <a:pt x="2787" y="10151"/>
                    <a:pt x="2875" y="10102"/>
                    <a:pt x="2964" y="10052"/>
                  </a:cubicBezTo>
                  <a:cubicBezTo>
                    <a:pt x="3051" y="10001"/>
                    <a:pt x="3137" y="9949"/>
                    <a:pt x="3226" y="9901"/>
                  </a:cubicBezTo>
                  <a:lnTo>
                    <a:pt x="3498" y="9765"/>
                  </a:lnTo>
                  <a:cubicBezTo>
                    <a:pt x="3676" y="9669"/>
                    <a:pt x="3864" y="9593"/>
                    <a:pt x="4050" y="9512"/>
                  </a:cubicBezTo>
                  <a:cubicBezTo>
                    <a:pt x="4234" y="9426"/>
                    <a:pt x="4429" y="9366"/>
                    <a:pt x="4617" y="9288"/>
                  </a:cubicBezTo>
                  <a:cubicBezTo>
                    <a:pt x="4806" y="9211"/>
                    <a:pt x="5002" y="9153"/>
                    <a:pt x="5197" y="9092"/>
                  </a:cubicBezTo>
                  <a:lnTo>
                    <a:pt x="5490" y="9000"/>
                  </a:lnTo>
                  <a:cubicBezTo>
                    <a:pt x="5572" y="8979"/>
                    <a:pt x="5685" y="8957"/>
                    <a:pt x="5782" y="8938"/>
                  </a:cubicBezTo>
                  <a:cubicBezTo>
                    <a:pt x="6186" y="8855"/>
                    <a:pt x="6591" y="8779"/>
                    <a:pt x="6998" y="8712"/>
                  </a:cubicBezTo>
                  <a:cubicBezTo>
                    <a:pt x="7202" y="8681"/>
                    <a:pt x="7405" y="8649"/>
                    <a:pt x="7609" y="8623"/>
                  </a:cubicBezTo>
                  <a:cubicBezTo>
                    <a:pt x="7710" y="8611"/>
                    <a:pt x="7814" y="8601"/>
                    <a:pt x="7915" y="8590"/>
                  </a:cubicBezTo>
                  <a:lnTo>
                    <a:pt x="8068" y="8577"/>
                  </a:lnTo>
                  <a:lnTo>
                    <a:pt x="8149" y="8569"/>
                  </a:lnTo>
                  <a:cubicBezTo>
                    <a:pt x="8181" y="8565"/>
                    <a:pt x="8211" y="8558"/>
                    <a:pt x="8241" y="8550"/>
                  </a:cubicBezTo>
                  <a:cubicBezTo>
                    <a:pt x="8359" y="8515"/>
                    <a:pt x="8464" y="8444"/>
                    <a:pt x="8535" y="8344"/>
                  </a:cubicBezTo>
                  <a:cubicBezTo>
                    <a:pt x="8570" y="8294"/>
                    <a:pt x="8596" y="8240"/>
                    <a:pt x="8610" y="8181"/>
                  </a:cubicBezTo>
                  <a:cubicBezTo>
                    <a:pt x="8626" y="8123"/>
                    <a:pt x="8629" y="8062"/>
                    <a:pt x="8623" y="8002"/>
                  </a:cubicBezTo>
                  <a:cubicBezTo>
                    <a:pt x="8610" y="7883"/>
                    <a:pt x="8554" y="7778"/>
                    <a:pt x="8486" y="7690"/>
                  </a:cubicBezTo>
                  <a:cubicBezTo>
                    <a:pt x="8422" y="7608"/>
                    <a:pt x="8348" y="7534"/>
                    <a:pt x="8263" y="7471"/>
                  </a:cubicBezTo>
                  <a:lnTo>
                    <a:pt x="8260" y="7463"/>
                  </a:lnTo>
                  <a:cubicBezTo>
                    <a:pt x="8097" y="7321"/>
                    <a:pt x="7942" y="7169"/>
                    <a:pt x="7799" y="7005"/>
                  </a:cubicBezTo>
                  <a:cubicBezTo>
                    <a:pt x="7659" y="6843"/>
                    <a:pt x="7531" y="6670"/>
                    <a:pt x="7416" y="6489"/>
                  </a:cubicBezTo>
                  <a:cubicBezTo>
                    <a:pt x="7189" y="6128"/>
                    <a:pt x="7020" y="5734"/>
                    <a:pt x="6919" y="5319"/>
                  </a:cubicBezTo>
                  <a:cubicBezTo>
                    <a:pt x="6869" y="5114"/>
                    <a:pt x="6838" y="4904"/>
                    <a:pt x="6823" y="4694"/>
                  </a:cubicBezTo>
                  <a:cubicBezTo>
                    <a:pt x="6812" y="4591"/>
                    <a:pt x="6815" y="4478"/>
                    <a:pt x="6812" y="4382"/>
                  </a:cubicBezTo>
                  <a:lnTo>
                    <a:pt x="6831" y="4058"/>
                  </a:lnTo>
                  <a:cubicBezTo>
                    <a:pt x="6834" y="3948"/>
                    <a:pt x="6857" y="3848"/>
                    <a:pt x="6874" y="3745"/>
                  </a:cubicBezTo>
                  <a:cubicBezTo>
                    <a:pt x="6893" y="3643"/>
                    <a:pt x="6906" y="3540"/>
                    <a:pt x="6939" y="3440"/>
                  </a:cubicBezTo>
                  <a:cubicBezTo>
                    <a:pt x="6970" y="3338"/>
                    <a:pt x="6997" y="3236"/>
                    <a:pt x="7028" y="3135"/>
                  </a:cubicBezTo>
                  <a:lnTo>
                    <a:pt x="7148" y="2842"/>
                  </a:lnTo>
                  <a:cubicBezTo>
                    <a:pt x="7322" y="2454"/>
                    <a:pt x="7555" y="2095"/>
                    <a:pt x="7834" y="1776"/>
                  </a:cubicBezTo>
                  <a:cubicBezTo>
                    <a:pt x="8124" y="1458"/>
                    <a:pt x="8453" y="1181"/>
                    <a:pt x="8815" y="952"/>
                  </a:cubicBezTo>
                  <a:cubicBezTo>
                    <a:pt x="9187" y="728"/>
                    <a:pt x="9584" y="555"/>
                    <a:pt x="10001" y="437"/>
                  </a:cubicBezTo>
                  <a:cubicBezTo>
                    <a:pt x="10417" y="318"/>
                    <a:pt x="10861" y="269"/>
                    <a:pt x="11284" y="258"/>
                  </a:cubicBezTo>
                  <a:close/>
                  <a:moveTo>
                    <a:pt x="11296" y="0"/>
                  </a:moveTo>
                  <a:cubicBezTo>
                    <a:pt x="10823" y="8"/>
                    <a:pt x="10371" y="60"/>
                    <a:pt x="9923" y="183"/>
                  </a:cubicBezTo>
                  <a:cubicBezTo>
                    <a:pt x="9483" y="312"/>
                    <a:pt x="9061" y="499"/>
                    <a:pt x="8670" y="738"/>
                  </a:cubicBezTo>
                  <a:cubicBezTo>
                    <a:pt x="8287" y="982"/>
                    <a:pt x="7941" y="1280"/>
                    <a:pt x="7639" y="1620"/>
                  </a:cubicBezTo>
                  <a:cubicBezTo>
                    <a:pt x="7348" y="1962"/>
                    <a:pt x="7109" y="2346"/>
                    <a:pt x="6933" y="2760"/>
                  </a:cubicBezTo>
                  <a:lnTo>
                    <a:pt x="6814" y="3071"/>
                  </a:lnTo>
                  <a:cubicBezTo>
                    <a:pt x="6782" y="3178"/>
                    <a:pt x="6755" y="3286"/>
                    <a:pt x="6726" y="3392"/>
                  </a:cubicBezTo>
                  <a:cubicBezTo>
                    <a:pt x="6693" y="3499"/>
                    <a:pt x="6679" y="3610"/>
                    <a:pt x="6663" y="3721"/>
                  </a:cubicBezTo>
                  <a:cubicBezTo>
                    <a:pt x="6647" y="3832"/>
                    <a:pt x="6625" y="3945"/>
                    <a:pt x="6625" y="4052"/>
                  </a:cubicBezTo>
                  <a:lnTo>
                    <a:pt x="6609" y="4374"/>
                  </a:lnTo>
                  <a:cubicBezTo>
                    <a:pt x="6614" y="4495"/>
                    <a:pt x="6614" y="4599"/>
                    <a:pt x="6626" y="4711"/>
                  </a:cubicBezTo>
                  <a:cubicBezTo>
                    <a:pt x="6645" y="4931"/>
                    <a:pt x="6683" y="5150"/>
                    <a:pt x="6739" y="5365"/>
                  </a:cubicBezTo>
                  <a:cubicBezTo>
                    <a:pt x="6849" y="5796"/>
                    <a:pt x="7027" y="6206"/>
                    <a:pt x="7265" y="6581"/>
                  </a:cubicBezTo>
                  <a:cubicBezTo>
                    <a:pt x="7386" y="6768"/>
                    <a:pt x="7520" y="6946"/>
                    <a:pt x="7667" y="7115"/>
                  </a:cubicBezTo>
                  <a:cubicBezTo>
                    <a:pt x="7815" y="7282"/>
                    <a:pt x="7976" y="7439"/>
                    <a:pt x="8144" y="7584"/>
                  </a:cubicBezTo>
                  <a:lnTo>
                    <a:pt x="8149" y="7585"/>
                  </a:lnTo>
                  <a:lnTo>
                    <a:pt x="8151" y="7585"/>
                  </a:lnTo>
                  <a:cubicBezTo>
                    <a:pt x="8302" y="7705"/>
                    <a:pt x="8435" y="7856"/>
                    <a:pt x="8453" y="8019"/>
                  </a:cubicBezTo>
                  <a:cubicBezTo>
                    <a:pt x="8456" y="8057"/>
                    <a:pt x="8453" y="8097"/>
                    <a:pt x="8443" y="8135"/>
                  </a:cubicBezTo>
                  <a:cubicBezTo>
                    <a:pt x="8434" y="8175"/>
                    <a:pt x="8416" y="8213"/>
                    <a:pt x="8392" y="8245"/>
                  </a:cubicBezTo>
                  <a:cubicBezTo>
                    <a:pt x="8341" y="8312"/>
                    <a:pt x="8271" y="8359"/>
                    <a:pt x="8190" y="8382"/>
                  </a:cubicBezTo>
                  <a:cubicBezTo>
                    <a:pt x="8124" y="8402"/>
                    <a:pt x="8001" y="8401"/>
                    <a:pt x="7901" y="8412"/>
                  </a:cubicBezTo>
                  <a:cubicBezTo>
                    <a:pt x="7798" y="8421"/>
                    <a:pt x="7693" y="8429"/>
                    <a:pt x="7589" y="8442"/>
                  </a:cubicBezTo>
                  <a:cubicBezTo>
                    <a:pt x="7383" y="8463"/>
                    <a:pt x="7176" y="8488"/>
                    <a:pt x="6970" y="8517"/>
                  </a:cubicBezTo>
                  <a:cubicBezTo>
                    <a:pt x="6558" y="8572"/>
                    <a:pt x="6148" y="8638"/>
                    <a:pt x="5739" y="8711"/>
                  </a:cubicBezTo>
                  <a:cubicBezTo>
                    <a:pt x="5634" y="8730"/>
                    <a:pt x="5542" y="8744"/>
                    <a:pt x="5425" y="8770"/>
                  </a:cubicBezTo>
                  <a:lnTo>
                    <a:pt x="5124" y="8855"/>
                  </a:lnTo>
                  <a:cubicBezTo>
                    <a:pt x="4924" y="8913"/>
                    <a:pt x="4722" y="8968"/>
                    <a:pt x="4526" y="9041"/>
                  </a:cubicBezTo>
                  <a:cubicBezTo>
                    <a:pt x="4329" y="9110"/>
                    <a:pt x="4131" y="9175"/>
                    <a:pt x="3941" y="9261"/>
                  </a:cubicBezTo>
                  <a:cubicBezTo>
                    <a:pt x="3749" y="9343"/>
                    <a:pt x="3554" y="9420"/>
                    <a:pt x="3369" y="9517"/>
                  </a:cubicBezTo>
                  <a:lnTo>
                    <a:pt x="3089" y="9657"/>
                  </a:lnTo>
                  <a:cubicBezTo>
                    <a:pt x="2996" y="9703"/>
                    <a:pt x="2905" y="9755"/>
                    <a:pt x="2816" y="9808"/>
                  </a:cubicBezTo>
                  <a:cubicBezTo>
                    <a:pt x="2725" y="9860"/>
                    <a:pt x="2633" y="9909"/>
                    <a:pt x="2546" y="9965"/>
                  </a:cubicBezTo>
                  <a:lnTo>
                    <a:pt x="2284" y="10137"/>
                  </a:lnTo>
                  <a:cubicBezTo>
                    <a:pt x="2107" y="10246"/>
                    <a:pt x="1947" y="10380"/>
                    <a:pt x="1778" y="10502"/>
                  </a:cubicBezTo>
                  <a:cubicBezTo>
                    <a:pt x="1619" y="10636"/>
                    <a:pt x="1455" y="10763"/>
                    <a:pt x="1306" y="10909"/>
                  </a:cubicBezTo>
                  <a:cubicBezTo>
                    <a:pt x="1001" y="11190"/>
                    <a:pt x="724" y="11502"/>
                    <a:pt x="483" y="11839"/>
                  </a:cubicBezTo>
                  <a:cubicBezTo>
                    <a:pt x="359" y="12009"/>
                    <a:pt x="251" y="12190"/>
                    <a:pt x="158" y="12381"/>
                  </a:cubicBezTo>
                  <a:cubicBezTo>
                    <a:pt x="65" y="12577"/>
                    <a:pt x="14" y="12791"/>
                    <a:pt x="9" y="13009"/>
                  </a:cubicBezTo>
                  <a:cubicBezTo>
                    <a:pt x="1" y="13230"/>
                    <a:pt x="45" y="13449"/>
                    <a:pt x="139" y="13649"/>
                  </a:cubicBezTo>
                  <a:cubicBezTo>
                    <a:pt x="187" y="13751"/>
                    <a:pt x="249" y="13847"/>
                    <a:pt x="322" y="13932"/>
                  </a:cubicBezTo>
                  <a:cubicBezTo>
                    <a:pt x="397" y="14017"/>
                    <a:pt x="481" y="14091"/>
                    <a:pt x="573" y="14153"/>
                  </a:cubicBezTo>
                  <a:cubicBezTo>
                    <a:pt x="866" y="14347"/>
                    <a:pt x="1196" y="14416"/>
                    <a:pt x="1521" y="14416"/>
                  </a:cubicBezTo>
                  <a:cubicBezTo>
                    <a:pt x="1637" y="14416"/>
                    <a:pt x="1753" y="14407"/>
                    <a:pt x="1866" y="14392"/>
                  </a:cubicBezTo>
                  <a:cubicBezTo>
                    <a:pt x="2304" y="14335"/>
                    <a:pt x="2698" y="14161"/>
                    <a:pt x="3064" y="13955"/>
                  </a:cubicBezTo>
                  <a:cubicBezTo>
                    <a:pt x="3430" y="13748"/>
                    <a:pt x="3768" y="13521"/>
                    <a:pt x="4118" y="13312"/>
                  </a:cubicBezTo>
                  <a:cubicBezTo>
                    <a:pt x="4468" y="13106"/>
                    <a:pt x="4825" y="12909"/>
                    <a:pt x="5191" y="12728"/>
                  </a:cubicBezTo>
                  <a:cubicBezTo>
                    <a:pt x="5555" y="12546"/>
                    <a:pt x="5930" y="12384"/>
                    <a:pt x="6311" y="12243"/>
                  </a:cubicBezTo>
                  <a:cubicBezTo>
                    <a:pt x="6404" y="12208"/>
                    <a:pt x="6512" y="12171"/>
                    <a:pt x="6594" y="12141"/>
                  </a:cubicBezTo>
                  <a:lnTo>
                    <a:pt x="6893" y="12060"/>
                  </a:lnTo>
                  <a:lnTo>
                    <a:pt x="7336" y="11940"/>
                  </a:lnTo>
                  <a:lnTo>
                    <a:pt x="7336" y="11940"/>
                  </a:lnTo>
                  <a:lnTo>
                    <a:pt x="7222" y="12513"/>
                  </a:lnTo>
                  <a:cubicBezTo>
                    <a:pt x="7178" y="12748"/>
                    <a:pt x="7109" y="12993"/>
                    <a:pt x="7055" y="13231"/>
                  </a:cubicBezTo>
                  <a:lnTo>
                    <a:pt x="6709" y="14675"/>
                  </a:lnTo>
                  <a:lnTo>
                    <a:pt x="6021" y="17560"/>
                  </a:lnTo>
                  <a:lnTo>
                    <a:pt x="5329" y="20445"/>
                  </a:lnTo>
                  <a:lnTo>
                    <a:pt x="4997" y="21891"/>
                  </a:lnTo>
                  <a:cubicBezTo>
                    <a:pt x="4895" y="22371"/>
                    <a:pt x="4766" y="22867"/>
                    <a:pt x="4754" y="23365"/>
                  </a:cubicBezTo>
                  <a:cubicBezTo>
                    <a:pt x="4739" y="23614"/>
                    <a:pt x="4743" y="23870"/>
                    <a:pt x="4793" y="24123"/>
                  </a:cubicBezTo>
                  <a:cubicBezTo>
                    <a:pt x="4805" y="24188"/>
                    <a:pt x="4822" y="24253"/>
                    <a:pt x="4840" y="24311"/>
                  </a:cubicBezTo>
                  <a:cubicBezTo>
                    <a:pt x="4860" y="24374"/>
                    <a:pt x="4878" y="24433"/>
                    <a:pt x="4902" y="24493"/>
                  </a:cubicBezTo>
                  <a:cubicBezTo>
                    <a:pt x="4946" y="24614"/>
                    <a:pt x="5000" y="24732"/>
                    <a:pt x="5064" y="24843"/>
                  </a:cubicBezTo>
                  <a:cubicBezTo>
                    <a:pt x="5188" y="25070"/>
                    <a:pt x="5375" y="25285"/>
                    <a:pt x="5634" y="25404"/>
                  </a:cubicBezTo>
                  <a:cubicBezTo>
                    <a:pt x="5763" y="25463"/>
                    <a:pt x="5901" y="25498"/>
                    <a:pt x="6043" y="25504"/>
                  </a:cubicBezTo>
                  <a:cubicBezTo>
                    <a:pt x="6077" y="25507"/>
                    <a:pt x="6112" y="25508"/>
                    <a:pt x="6147" y="25508"/>
                  </a:cubicBezTo>
                  <a:cubicBezTo>
                    <a:pt x="6247" y="25508"/>
                    <a:pt x="6348" y="25498"/>
                    <a:pt x="6447" y="25479"/>
                  </a:cubicBezTo>
                  <a:cubicBezTo>
                    <a:pt x="6712" y="25426"/>
                    <a:pt x="6962" y="25321"/>
                    <a:pt x="7184" y="25167"/>
                  </a:cubicBezTo>
                  <a:cubicBezTo>
                    <a:pt x="7404" y="25021"/>
                    <a:pt x="7594" y="24843"/>
                    <a:pt x="7769" y="24655"/>
                  </a:cubicBezTo>
                  <a:cubicBezTo>
                    <a:pt x="7855" y="24563"/>
                    <a:pt x="7942" y="24463"/>
                    <a:pt x="8019" y="24366"/>
                  </a:cubicBezTo>
                  <a:cubicBezTo>
                    <a:pt x="8095" y="24263"/>
                    <a:pt x="8174" y="24160"/>
                    <a:pt x="8243" y="24055"/>
                  </a:cubicBezTo>
                  <a:cubicBezTo>
                    <a:pt x="8383" y="23843"/>
                    <a:pt x="8511" y="23629"/>
                    <a:pt x="8640" y="23414"/>
                  </a:cubicBezTo>
                  <a:cubicBezTo>
                    <a:pt x="9142" y="22551"/>
                    <a:pt x="9603" y="21669"/>
                    <a:pt x="10060" y="20785"/>
                  </a:cubicBezTo>
                  <a:cubicBezTo>
                    <a:pt x="10479" y="19975"/>
                    <a:pt x="10880" y="19159"/>
                    <a:pt x="11277" y="18340"/>
                  </a:cubicBezTo>
                  <a:lnTo>
                    <a:pt x="11277" y="18340"/>
                  </a:lnTo>
                  <a:cubicBezTo>
                    <a:pt x="11679" y="19171"/>
                    <a:pt x="12087" y="19999"/>
                    <a:pt x="12506" y="20823"/>
                  </a:cubicBezTo>
                  <a:cubicBezTo>
                    <a:pt x="12962" y="21721"/>
                    <a:pt x="13426" y="22618"/>
                    <a:pt x="13932" y="23495"/>
                  </a:cubicBezTo>
                  <a:cubicBezTo>
                    <a:pt x="14061" y="23714"/>
                    <a:pt x="14191" y="23932"/>
                    <a:pt x="14334" y="24150"/>
                  </a:cubicBezTo>
                  <a:cubicBezTo>
                    <a:pt x="14409" y="24256"/>
                    <a:pt x="14475" y="24353"/>
                    <a:pt x="14561" y="24462"/>
                  </a:cubicBezTo>
                  <a:cubicBezTo>
                    <a:pt x="14642" y="24563"/>
                    <a:pt x="14728" y="24660"/>
                    <a:pt x="14819" y="24754"/>
                  </a:cubicBezTo>
                  <a:cubicBezTo>
                    <a:pt x="15002" y="24948"/>
                    <a:pt x="15211" y="25116"/>
                    <a:pt x="15440" y="25252"/>
                  </a:cubicBezTo>
                  <a:cubicBezTo>
                    <a:pt x="15679" y="25390"/>
                    <a:pt x="15943" y="25477"/>
                    <a:pt x="16218" y="25509"/>
                  </a:cubicBezTo>
                  <a:cubicBezTo>
                    <a:pt x="16295" y="25517"/>
                    <a:pt x="16375" y="25522"/>
                    <a:pt x="16455" y="25522"/>
                  </a:cubicBezTo>
                  <a:cubicBezTo>
                    <a:pt x="16649" y="25522"/>
                    <a:pt x="16847" y="25495"/>
                    <a:pt x="17033" y="25422"/>
                  </a:cubicBezTo>
                  <a:cubicBezTo>
                    <a:pt x="17295" y="25320"/>
                    <a:pt x="17516" y="25132"/>
                    <a:pt x="17656" y="24888"/>
                  </a:cubicBezTo>
                  <a:cubicBezTo>
                    <a:pt x="17723" y="24773"/>
                    <a:pt x="17777" y="24651"/>
                    <a:pt x="17817" y="24525"/>
                  </a:cubicBezTo>
                  <a:cubicBezTo>
                    <a:pt x="17856" y="24396"/>
                    <a:pt x="17879" y="24263"/>
                    <a:pt x="17883" y="24128"/>
                  </a:cubicBezTo>
                  <a:cubicBezTo>
                    <a:pt x="17895" y="23867"/>
                    <a:pt x="17864" y="23613"/>
                    <a:pt x="17834" y="23363"/>
                  </a:cubicBezTo>
                  <a:lnTo>
                    <a:pt x="17790" y="22993"/>
                  </a:lnTo>
                  <a:cubicBezTo>
                    <a:pt x="17775" y="22870"/>
                    <a:pt x="17755" y="22735"/>
                    <a:pt x="17731" y="22614"/>
                  </a:cubicBezTo>
                  <a:cubicBezTo>
                    <a:pt x="17682" y="22367"/>
                    <a:pt x="17631" y="22120"/>
                    <a:pt x="17577" y="21875"/>
                  </a:cubicBezTo>
                  <a:lnTo>
                    <a:pt x="17248" y="20408"/>
                  </a:lnTo>
                  <a:lnTo>
                    <a:pt x="16567" y="17480"/>
                  </a:lnTo>
                  <a:lnTo>
                    <a:pt x="15882" y="14552"/>
                  </a:lnTo>
                  <a:lnTo>
                    <a:pt x="15536" y="13090"/>
                  </a:lnTo>
                  <a:cubicBezTo>
                    <a:pt x="15482" y="12848"/>
                    <a:pt x="15412" y="12599"/>
                    <a:pt x="15369" y="12364"/>
                  </a:cubicBezTo>
                  <a:lnTo>
                    <a:pt x="15257" y="11766"/>
                  </a:lnTo>
                  <a:lnTo>
                    <a:pt x="15257" y="11766"/>
                  </a:lnTo>
                  <a:lnTo>
                    <a:pt x="15676" y="11767"/>
                  </a:lnTo>
                  <a:lnTo>
                    <a:pt x="15817" y="11767"/>
                  </a:lnTo>
                  <a:lnTo>
                    <a:pt x="15962" y="11760"/>
                  </a:lnTo>
                  <a:lnTo>
                    <a:pt x="16246" y="11740"/>
                  </a:lnTo>
                  <a:lnTo>
                    <a:pt x="16531" y="11723"/>
                  </a:lnTo>
                  <a:lnTo>
                    <a:pt x="16814" y="11690"/>
                  </a:lnTo>
                  <a:cubicBezTo>
                    <a:pt x="17001" y="11664"/>
                    <a:pt x="17192" y="11650"/>
                    <a:pt x="17380" y="11612"/>
                  </a:cubicBezTo>
                  <a:cubicBezTo>
                    <a:pt x="17755" y="11551"/>
                    <a:pt x="18127" y="11469"/>
                    <a:pt x="18494" y="11365"/>
                  </a:cubicBezTo>
                  <a:cubicBezTo>
                    <a:pt x="18859" y="11259"/>
                    <a:pt x="19220" y="11138"/>
                    <a:pt x="19568" y="10982"/>
                  </a:cubicBezTo>
                  <a:cubicBezTo>
                    <a:pt x="19918" y="10833"/>
                    <a:pt x="20255" y="10655"/>
                    <a:pt x="20576" y="10448"/>
                  </a:cubicBezTo>
                  <a:cubicBezTo>
                    <a:pt x="20897" y="10245"/>
                    <a:pt x="21196" y="10008"/>
                    <a:pt x="21469" y="9741"/>
                  </a:cubicBezTo>
                  <a:cubicBezTo>
                    <a:pt x="21606" y="9607"/>
                    <a:pt x="21732" y="9463"/>
                    <a:pt x="21848" y="9308"/>
                  </a:cubicBezTo>
                  <a:cubicBezTo>
                    <a:pt x="21964" y="9149"/>
                    <a:pt x="22053" y="8970"/>
                    <a:pt x="22108" y="8779"/>
                  </a:cubicBezTo>
                  <a:cubicBezTo>
                    <a:pt x="22167" y="8587"/>
                    <a:pt x="22183" y="8383"/>
                    <a:pt x="22158" y="8185"/>
                  </a:cubicBezTo>
                  <a:cubicBezTo>
                    <a:pt x="22143" y="8083"/>
                    <a:pt x="22118" y="7984"/>
                    <a:pt x="22080" y="7889"/>
                  </a:cubicBezTo>
                  <a:cubicBezTo>
                    <a:pt x="22059" y="7840"/>
                    <a:pt x="22035" y="7794"/>
                    <a:pt x="22008" y="7747"/>
                  </a:cubicBezTo>
                  <a:cubicBezTo>
                    <a:pt x="21983" y="7703"/>
                    <a:pt x="21954" y="7660"/>
                    <a:pt x="21922" y="7620"/>
                  </a:cubicBezTo>
                  <a:cubicBezTo>
                    <a:pt x="21795" y="7453"/>
                    <a:pt x="21622" y="7328"/>
                    <a:pt x="21441" y="7236"/>
                  </a:cubicBezTo>
                  <a:cubicBezTo>
                    <a:pt x="21258" y="7148"/>
                    <a:pt x="21064" y="7088"/>
                    <a:pt x="20864" y="7056"/>
                  </a:cubicBezTo>
                  <a:cubicBezTo>
                    <a:pt x="20729" y="7033"/>
                    <a:pt x="20591" y="7022"/>
                    <a:pt x="20454" y="7022"/>
                  </a:cubicBezTo>
                  <a:cubicBezTo>
                    <a:pt x="20391" y="7022"/>
                    <a:pt x="20329" y="7025"/>
                    <a:pt x="20266" y="7029"/>
                  </a:cubicBezTo>
                  <a:cubicBezTo>
                    <a:pt x="20071" y="7042"/>
                    <a:pt x="19877" y="7072"/>
                    <a:pt x="19688" y="7116"/>
                  </a:cubicBezTo>
                  <a:cubicBezTo>
                    <a:pt x="19309" y="7202"/>
                    <a:pt x="18952" y="7333"/>
                    <a:pt x="18600" y="7455"/>
                  </a:cubicBezTo>
                  <a:cubicBezTo>
                    <a:pt x="18246" y="7576"/>
                    <a:pt x="17891" y="7698"/>
                    <a:pt x="17537" y="7813"/>
                  </a:cubicBezTo>
                  <a:cubicBezTo>
                    <a:pt x="16828" y="8042"/>
                    <a:pt x="16103" y="8234"/>
                    <a:pt x="15364" y="8320"/>
                  </a:cubicBezTo>
                  <a:cubicBezTo>
                    <a:pt x="15180" y="8342"/>
                    <a:pt x="14994" y="8358"/>
                    <a:pt x="14809" y="8364"/>
                  </a:cubicBezTo>
                  <a:cubicBezTo>
                    <a:pt x="14740" y="8367"/>
                    <a:pt x="14669" y="8370"/>
                    <a:pt x="14597" y="8370"/>
                  </a:cubicBezTo>
                  <a:cubicBezTo>
                    <a:pt x="14575" y="8370"/>
                    <a:pt x="14553" y="8370"/>
                    <a:pt x="14531" y="8369"/>
                  </a:cubicBezTo>
                  <a:lnTo>
                    <a:pt x="14390" y="8367"/>
                  </a:lnTo>
                  <a:cubicBezTo>
                    <a:pt x="14385" y="8368"/>
                    <a:pt x="14380" y="8368"/>
                    <a:pt x="14375" y="8368"/>
                  </a:cubicBezTo>
                  <a:cubicBezTo>
                    <a:pt x="14342" y="8368"/>
                    <a:pt x="14310" y="8363"/>
                    <a:pt x="14278" y="8353"/>
                  </a:cubicBezTo>
                  <a:cubicBezTo>
                    <a:pt x="14212" y="8336"/>
                    <a:pt x="14156" y="8288"/>
                    <a:pt x="14126" y="8226"/>
                  </a:cubicBezTo>
                  <a:cubicBezTo>
                    <a:pt x="14099" y="8169"/>
                    <a:pt x="14099" y="8092"/>
                    <a:pt x="14123" y="8019"/>
                  </a:cubicBezTo>
                  <a:cubicBezTo>
                    <a:pt x="14170" y="7870"/>
                    <a:pt x="14285" y="7728"/>
                    <a:pt x="14405" y="7600"/>
                  </a:cubicBezTo>
                  <a:lnTo>
                    <a:pt x="14405" y="7600"/>
                  </a:lnTo>
                  <a:lnTo>
                    <a:pt x="14398" y="7606"/>
                  </a:lnTo>
                  <a:cubicBezTo>
                    <a:pt x="14741" y="7318"/>
                    <a:pt x="15040" y="6980"/>
                    <a:pt x="15284" y="6603"/>
                  </a:cubicBezTo>
                  <a:cubicBezTo>
                    <a:pt x="15525" y="6228"/>
                    <a:pt x="15704" y="5818"/>
                    <a:pt x="15819" y="5389"/>
                  </a:cubicBezTo>
                  <a:cubicBezTo>
                    <a:pt x="15874" y="5172"/>
                    <a:pt x="15912" y="4953"/>
                    <a:pt x="15931" y="4732"/>
                  </a:cubicBezTo>
                  <a:cubicBezTo>
                    <a:pt x="15944" y="4619"/>
                    <a:pt x="15946" y="4513"/>
                    <a:pt x="15949" y="4405"/>
                  </a:cubicBezTo>
                  <a:cubicBezTo>
                    <a:pt x="15947" y="4290"/>
                    <a:pt x="15939" y="4182"/>
                    <a:pt x="15935" y="4071"/>
                  </a:cubicBezTo>
                  <a:cubicBezTo>
                    <a:pt x="15898" y="3632"/>
                    <a:pt x="15811" y="3189"/>
                    <a:pt x="15629" y="2780"/>
                  </a:cubicBezTo>
                  <a:cubicBezTo>
                    <a:pt x="15453" y="2372"/>
                    <a:pt x="15222" y="1982"/>
                    <a:pt x="14927" y="1640"/>
                  </a:cubicBezTo>
                  <a:cubicBezTo>
                    <a:pt x="14628" y="1300"/>
                    <a:pt x="14283" y="1001"/>
                    <a:pt x="13903" y="754"/>
                  </a:cubicBezTo>
                  <a:cubicBezTo>
                    <a:pt x="13514" y="513"/>
                    <a:pt x="13093" y="324"/>
                    <a:pt x="12654" y="194"/>
                  </a:cubicBezTo>
                  <a:cubicBezTo>
                    <a:pt x="12210" y="73"/>
                    <a:pt x="11754" y="8"/>
                    <a:pt x="11296" y="0"/>
                  </a:cubicBezTo>
                  <a:close/>
                </a:path>
              </a:pathLst>
            </a:custGeom>
            <a:solidFill>
              <a:srgbClr val="5431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9">
              <a:extLst>
                <a:ext uri="{FF2B5EF4-FFF2-40B4-BE49-F238E27FC236}">
                  <a16:creationId xmlns:a16="http://schemas.microsoft.com/office/drawing/2014/main" id="{892C65D9-E987-00CF-EF46-B2398CF29B0F}"/>
                </a:ext>
              </a:extLst>
            </p:cNvPr>
            <p:cNvSpPr/>
            <p:nvPr/>
          </p:nvSpPr>
          <p:spPr>
            <a:xfrm rot="259936">
              <a:off x="3550690" y="2142888"/>
              <a:ext cx="924414" cy="1063414"/>
            </a:xfrm>
            <a:custGeom>
              <a:avLst/>
              <a:gdLst/>
              <a:ahLst/>
              <a:cxnLst/>
              <a:rect l="l" t="t" r="r" b="b"/>
              <a:pathLst>
                <a:path w="22186" h="25522" extrusionOk="0">
                  <a:moveTo>
                    <a:pt x="11282" y="261"/>
                  </a:moveTo>
                  <a:cubicBezTo>
                    <a:pt x="11719" y="267"/>
                    <a:pt x="12154" y="326"/>
                    <a:pt x="12577" y="439"/>
                  </a:cubicBezTo>
                  <a:cubicBezTo>
                    <a:pt x="12992" y="563"/>
                    <a:pt x="13389" y="738"/>
                    <a:pt x="13761" y="962"/>
                  </a:cubicBezTo>
                  <a:cubicBezTo>
                    <a:pt x="14124" y="1192"/>
                    <a:pt x="14453" y="1472"/>
                    <a:pt x="14739" y="1791"/>
                  </a:cubicBezTo>
                  <a:cubicBezTo>
                    <a:pt x="15023" y="2111"/>
                    <a:pt x="15246" y="2478"/>
                    <a:pt x="15418" y="2864"/>
                  </a:cubicBezTo>
                  <a:cubicBezTo>
                    <a:pt x="15596" y="3249"/>
                    <a:pt x="15683" y="3669"/>
                    <a:pt x="15723" y="4085"/>
                  </a:cubicBezTo>
                  <a:cubicBezTo>
                    <a:pt x="15728" y="4190"/>
                    <a:pt x="15737" y="4298"/>
                    <a:pt x="15740" y="4400"/>
                  </a:cubicBezTo>
                  <a:cubicBezTo>
                    <a:pt x="15737" y="4506"/>
                    <a:pt x="15737" y="4618"/>
                    <a:pt x="15726" y="4719"/>
                  </a:cubicBezTo>
                  <a:cubicBezTo>
                    <a:pt x="15710" y="4929"/>
                    <a:pt x="15677" y="5137"/>
                    <a:pt x="15626" y="5343"/>
                  </a:cubicBezTo>
                  <a:cubicBezTo>
                    <a:pt x="15523" y="5756"/>
                    <a:pt x="15354" y="6150"/>
                    <a:pt x="15124" y="6508"/>
                  </a:cubicBezTo>
                  <a:cubicBezTo>
                    <a:pt x="14891" y="6870"/>
                    <a:pt x="14605" y="7196"/>
                    <a:pt x="14276" y="7474"/>
                  </a:cubicBezTo>
                  <a:lnTo>
                    <a:pt x="14273" y="7477"/>
                  </a:lnTo>
                  <a:lnTo>
                    <a:pt x="14270" y="7480"/>
                  </a:lnTo>
                  <a:cubicBezTo>
                    <a:pt x="14141" y="7620"/>
                    <a:pt x="14014" y="7771"/>
                    <a:pt x="13949" y="7970"/>
                  </a:cubicBezTo>
                  <a:cubicBezTo>
                    <a:pt x="13912" y="8077"/>
                    <a:pt x="13917" y="8194"/>
                    <a:pt x="13962" y="8297"/>
                  </a:cubicBezTo>
                  <a:cubicBezTo>
                    <a:pt x="14009" y="8404"/>
                    <a:pt x="14113" y="8483"/>
                    <a:pt x="14222" y="8515"/>
                  </a:cubicBezTo>
                  <a:cubicBezTo>
                    <a:pt x="14272" y="8530"/>
                    <a:pt x="14323" y="8538"/>
                    <a:pt x="14374" y="8538"/>
                  </a:cubicBezTo>
                  <a:cubicBezTo>
                    <a:pt x="14378" y="8538"/>
                    <a:pt x="14383" y="8538"/>
                    <a:pt x="14388" y="8537"/>
                  </a:cubicBezTo>
                  <a:lnTo>
                    <a:pt x="14529" y="8537"/>
                  </a:lnTo>
                  <a:cubicBezTo>
                    <a:pt x="14546" y="8538"/>
                    <a:pt x="14562" y="8538"/>
                    <a:pt x="14579" y="8538"/>
                  </a:cubicBezTo>
                  <a:cubicBezTo>
                    <a:pt x="14657" y="8538"/>
                    <a:pt x="14735" y="8535"/>
                    <a:pt x="14815" y="8531"/>
                  </a:cubicBezTo>
                  <a:cubicBezTo>
                    <a:pt x="15007" y="8526"/>
                    <a:pt x="15195" y="8514"/>
                    <a:pt x="15384" y="8491"/>
                  </a:cubicBezTo>
                  <a:cubicBezTo>
                    <a:pt x="16141" y="8409"/>
                    <a:pt x="16882" y="8231"/>
                    <a:pt x="17605" y="8022"/>
                  </a:cubicBezTo>
                  <a:cubicBezTo>
                    <a:pt x="17967" y="7918"/>
                    <a:pt x="18323" y="7806"/>
                    <a:pt x="18684" y="7693"/>
                  </a:cubicBezTo>
                  <a:cubicBezTo>
                    <a:pt x="19045" y="7582"/>
                    <a:pt x="19395" y="7463"/>
                    <a:pt x="19751" y="7383"/>
                  </a:cubicBezTo>
                  <a:cubicBezTo>
                    <a:pt x="19975" y="7333"/>
                    <a:pt x="20201" y="7305"/>
                    <a:pt x="20424" y="7305"/>
                  </a:cubicBezTo>
                  <a:cubicBezTo>
                    <a:pt x="20555" y="7305"/>
                    <a:pt x="20685" y="7315"/>
                    <a:pt x="20813" y="7336"/>
                  </a:cubicBezTo>
                  <a:cubicBezTo>
                    <a:pt x="21156" y="7390"/>
                    <a:pt x="21493" y="7533"/>
                    <a:pt x="21688" y="7787"/>
                  </a:cubicBezTo>
                  <a:cubicBezTo>
                    <a:pt x="21890" y="8035"/>
                    <a:pt x="21925" y="8386"/>
                    <a:pt x="21833" y="8703"/>
                  </a:cubicBezTo>
                  <a:cubicBezTo>
                    <a:pt x="21787" y="8863"/>
                    <a:pt x="21712" y="9016"/>
                    <a:pt x="21614" y="9151"/>
                  </a:cubicBezTo>
                  <a:cubicBezTo>
                    <a:pt x="21509" y="9293"/>
                    <a:pt x="21393" y="9426"/>
                    <a:pt x="21267" y="9552"/>
                  </a:cubicBezTo>
                  <a:cubicBezTo>
                    <a:pt x="21010" y="9804"/>
                    <a:pt x="20725" y="10032"/>
                    <a:pt x="20421" y="10227"/>
                  </a:cubicBezTo>
                  <a:cubicBezTo>
                    <a:pt x="20115" y="10426"/>
                    <a:pt x="19792" y="10599"/>
                    <a:pt x="19457" y="10745"/>
                  </a:cubicBezTo>
                  <a:cubicBezTo>
                    <a:pt x="19121" y="10896"/>
                    <a:pt x="18772" y="11016"/>
                    <a:pt x="18417" y="11121"/>
                  </a:cubicBezTo>
                  <a:cubicBezTo>
                    <a:pt x="18061" y="11221"/>
                    <a:pt x="17699" y="11303"/>
                    <a:pt x="17335" y="11364"/>
                  </a:cubicBezTo>
                  <a:cubicBezTo>
                    <a:pt x="17152" y="11402"/>
                    <a:pt x="16966" y="11418"/>
                    <a:pt x="16783" y="11442"/>
                  </a:cubicBezTo>
                  <a:lnTo>
                    <a:pt x="16505" y="11477"/>
                  </a:lnTo>
                  <a:lnTo>
                    <a:pt x="16227" y="11496"/>
                  </a:lnTo>
                  <a:lnTo>
                    <a:pt x="15949" y="11516"/>
                  </a:lnTo>
                  <a:lnTo>
                    <a:pt x="15813" y="11526"/>
                  </a:lnTo>
                  <a:lnTo>
                    <a:pt x="15672" y="11526"/>
                  </a:lnTo>
                  <a:lnTo>
                    <a:pt x="15108" y="11527"/>
                  </a:lnTo>
                  <a:lnTo>
                    <a:pt x="14960" y="11527"/>
                  </a:lnTo>
                  <a:lnTo>
                    <a:pt x="14988" y="11667"/>
                  </a:lnTo>
                  <a:lnTo>
                    <a:pt x="15133" y="12405"/>
                  </a:lnTo>
                  <a:cubicBezTo>
                    <a:pt x="15181" y="12661"/>
                    <a:pt x="15249" y="12894"/>
                    <a:pt x="15305" y="13141"/>
                  </a:cubicBezTo>
                  <a:lnTo>
                    <a:pt x="15661" y="14602"/>
                  </a:lnTo>
                  <a:lnTo>
                    <a:pt x="16365" y="17523"/>
                  </a:lnTo>
                  <a:cubicBezTo>
                    <a:pt x="16600" y="18498"/>
                    <a:pt x="16829" y="19472"/>
                    <a:pt x="17050" y="20450"/>
                  </a:cubicBezTo>
                  <a:lnTo>
                    <a:pt x="17376" y="21915"/>
                  </a:lnTo>
                  <a:cubicBezTo>
                    <a:pt x="17428" y="22160"/>
                    <a:pt x="17479" y="22405"/>
                    <a:pt x="17525" y="22649"/>
                  </a:cubicBezTo>
                  <a:cubicBezTo>
                    <a:pt x="17551" y="22772"/>
                    <a:pt x="17567" y="22886"/>
                    <a:pt x="17583" y="23010"/>
                  </a:cubicBezTo>
                  <a:lnTo>
                    <a:pt x="17627" y="23385"/>
                  </a:lnTo>
                  <a:cubicBezTo>
                    <a:pt x="17656" y="23632"/>
                    <a:pt x="17683" y="23878"/>
                    <a:pt x="17673" y="24117"/>
                  </a:cubicBezTo>
                  <a:cubicBezTo>
                    <a:pt x="17668" y="24233"/>
                    <a:pt x="17651" y="24347"/>
                    <a:pt x="17618" y="24458"/>
                  </a:cubicBezTo>
                  <a:cubicBezTo>
                    <a:pt x="17581" y="24570"/>
                    <a:pt x="17532" y="24678"/>
                    <a:pt x="17473" y="24779"/>
                  </a:cubicBezTo>
                  <a:cubicBezTo>
                    <a:pt x="17357" y="24983"/>
                    <a:pt x="17174" y="25139"/>
                    <a:pt x="16956" y="25223"/>
                  </a:cubicBezTo>
                  <a:cubicBezTo>
                    <a:pt x="16802" y="25282"/>
                    <a:pt x="16633" y="25306"/>
                    <a:pt x="16460" y="25306"/>
                  </a:cubicBezTo>
                  <a:cubicBezTo>
                    <a:pt x="16387" y="25306"/>
                    <a:pt x="16314" y="25302"/>
                    <a:pt x="16241" y="25294"/>
                  </a:cubicBezTo>
                  <a:cubicBezTo>
                    <a:pt x="15999" y="25264"/>
                    <a:pt x="15767" y="25186"/>
                    <a:pt x="15557" y="25064"/>
                  </a:cubicBezTo>
                  <a:cubicBezTo>
                    <a:pt x="15348" y="24938"/>
                    <a:pt x="15155" y="24784"/>
                    <a:pt x="14987" y="24605"/>
                  </a:cubicBezTo>
                  <a:cubicBezTo>
                    <a:pt x="14901" y="24516"/>
                    <a:pt x="14820" y="24423"/>
                    <a:pt x="14742" y="24326"/>
                  </a:cubicBezTo>
                  <a:cubicBezTo>
                    <a:pt x="14671" y="24234"/>
                    <a:pt x="14593" y="24125"/>
                    <a:pt x="14524" y="24023"/>
                  </a:cubicBezTo>
                  <a:cubicBezTo>
                    <a:pt x="14389" y="23818"/>
                    <a:pt x="14260" y="23603"/>
                    <a:pt x="14133" y="23385"/>
                  </a:cubicBezTo>
                  <a:cubicBezTo>
                    <a:pt x="13636" y="22514"/>
                    <a:pt x="13173" y="21618"/>
                    <a:pt x="12720" y="20720"/>
                  </a:cubicBezTo>
                  <a:cubicBezTo>
                    <a:pt x="12269" y="19820"/>
                    <a:pt x="11825" y="18917"/>
                    <a:pt x="11391" y="18010"/>
                  </a:cubicBezTo>
                  <a:lnTo>
                    <a:pt x="11282" y="17781"/>
                  </a:lnTo>
                  <a:lnTo>
                    <a:pt x="11170" y="18010"/>
                  </a:lnTo>
                  <a:cubicBezTo>
                    <a:pt x="10740" y="18903"/>
                    <a:pt x="10294" y="19793"/>
                    <a:pt x="9845" y="20678"/>
                  </a:cubicBezTo>
                  <a:cubicBezTo>
                    <a:pt x="9396" y="21564"/>
                    <a:pt x="8939" y="22446"/>
                    <a:pt x="8446" y="23306"/>
                  </a:cubicBezTo>
                  <a:cubicBezTo>
                    <a:pt x="8320" y="23519"/>
                    <a:pt x="8195" y="23732"/>
                    <a:pt x="8060" y="23939"/>
                  </a:cubicBezTo>
                  <a:cubicBezTo>
                    <a:pt x="7993" y="24042"/>
                    <a:pt x="7920" y="24139"/>
                    <a:pt x="7848" y="24236"/>
                  </a:cubicBezTo>
                  <a:cubicBezTo>
                    <a:pt x="7769" y="24336"/>
                    <a:pt x="7692" y="24427"/>
                    <a:pt x="7610" y="24519"/>
                  </a:cubicBezTo>
                  <a:cubicBezTo>
                    <a:pt x="7282" y="24876"/>
                    <a:pt x="6882" y="25193"/>
                    <a:pt x="6408" y="25285"/>
                  </a:cubicBezTo>
                  <a:cubicBezTo>
                    <a:pt x="6315" y="25304"/>
                    <a:pt x="6222" y="25312"/>
                    <a:pt x="6129" y="25312"/>
                  </a:cubicBezTo>
                  <a:cubicBezTo>
                    <a:pt x="6103" y="25312"/>
                    <a:pt x="6077" y="25312"/>
                    <a:pt x="6050" y="25310"/>
                  </a:cubicBezTo>
                  <a:cubicBezTo>
                    <a:pt x="5936" y="25304"/>
                    <a:pt x="5823" y="25277"/>
                    <a:pt x="5720" y="25229"/>
                  </a:cubicBezTo>
                  <a:cubicBezTo>
                    <a:pt x="5510" y="25136"/>
                    <a:pt x="5348" y="24959"/>
                    <a:pt x="5232" y="24752"/>
                  </a:cubicBezTo>
                  <a:cubicBezTo>
                    <a:pt x="5173" y="24649"/>
                    <a:pt x="5122" y="24539"/>
                    <a:pt x="5082" y="24428"/>
                  </a:cubicBezTo>
                  <a:cubicBezTo>
                    <a:pt x="5059" y="24373"/>
                    <a:pt x="5041" y="24312"/>
                    <a:pt x="5022" y="24260"/>
                  </a:cubicBezTo>
                  <a:cubicBezTo>
                    <a:pt x="5004" y="24202"/>
                    <a:pt x="4990" y="24145"/>
                    <a:pt x="4977" y="24086"/>
                  </a:cubicBezTo>
                  <a:cubicBezTo>
                    <a:pt x="4931" y="23856"/>
                    <a:pt x="4927" y="23614"/>
                    <a:pt x="4938" y="23371"/>
                  </a:cubicBezTo>
                  <a:cubicBezTo>
                    <a:pt x="4949" y="22878"/>
                    <a:pt x="5070" y="22411"/>
                    <a:pt x="5171" y="21925"/>
                  </a:cubicBezTo>
                  <a:lnTo>
                    <a:pt x="5496" y="20478"/>
                  </a:lnTo>
                  <a:lnTo>
                    <a:pt x="6171" y="17592"/>
                  </a:lnTo>
                  <a:lnTo>
                    <a:pt x="6879" y="14710"/>
                  </a:lnTo>
                  <a:lnTo>
                    <a:pt x="7236" y="13271"/>
                  </a:lnTo>
                  <a:cubicBezTo>
                    <a:pt x="7293" y="13030"/>
                    <a:pt x="7362" y="12796"/>
                    <a:pt x="7411" y="12546"/>
                  </a:cubicBezTo>
                  <a:lnTo>
                    <a:pt x="7562" y="11821"/>
                  </a:lnTo>
                  <a:lnTo>
                    <a:pt x="7594" y="11669"/>
                  </a:lnTo>
                  <a:lnTo>
                    <a:pt x="7436" y="11710"/>
                  </a:lnTo>
                  <a:lnTo>
                    <a:pt x="6839" y="11869"/>
                  </a:lnTo>
                  <a:lnTo>
                    <a:pt x="6538" y="11949"/>
                  </a:lnTo>
                  <a:cubicBezTo>
                    <a:pt x="6427" y="11985"/>
                    <a:pt x="6340" y="12014"/>
                    <a:pt x="6238" y="12052"/>
                  </a:cubicBezTo>
                  <a:cubicBezTo>
                    <a:pt x="5847" y="12193"/>
                    <a:pt x="5464" y="12356"/>
                    <a:pt x="5090" y="12538"/>
                  </a:cubicBezTo>
                  <a:cubicBezTo>
                    <a:pt x="4717" y="12718"/>
                    <a:pt x="4356" y="12918"/>
                    <a:pt x="3997" y="13122"/>
                  </a:cubicBezTo>
                  <a:cubicBezTo>
                    <a:pt x="3637" y="13327"/>
                    <a:pt x="3293" y="13557"/>
                    <a:pt x="2941" y="13750"/>
                  </a:cubicBezTo>
                  <a:cubicBezTo>
                    <a:pt x="2592" y="13942"/>
                    <a:pt x="2215" y="14099"/>
                    <a:pt x="1829" y="14145"/>
                  </a:cubicBezTo>
                  <a:cubicBezTo>
                    <a:pt x="1739" y="14157"/>
                    <a:pt x="1649" y="14163"/>
                    <a:pt x="1559" y="14163"/>
                  </a:cubicBezTo>
                  <a:cubicBezTo>
                    <a:pt x="1455" y="14163"/>
                    <a:pt x="1351" y="14155"/>
                    <a:pt x="1248" y="14139"/>
                  </a:cubicBezTo>
                  <a:cubicBezTo>
                    <a:pt x="1156" y="14123"/>
                    <a:pt x="1064" y="14099"/>
                    <a:pt x="975" y="14068"/>
                  </a:cubicBezTo>
                  <a:cubicBezTo>
                    <a:pt x="891" y="14036"/>
                    <a:pt x="811" y="13994"/>
                    <a:pt x="735" y="13947"/>
                  </a:cubicBezTo>
                  <a:cubicBezTo>
                    <a:pt x="422" y="13737"/>
                    <a:pt x="271" y="13379"/>
                    <a:pt x="284" y="13015"/>
                  </a:cubicBezTo>
                  <a:cubicBezTo>
                    <a:pt x="290" y="12831"/>
                    <a:pt x="334" y="12651"/>
                    <a:pt x="414" y="12486"/>
                  </a:cubicBezTo>
                  <a:cubicBezTo>
                    <a:pt x="501" y="12313"/>
                    <a:pt x="601" y="12149"/>
                    <a:pt x="714" y="11993"/>
                  </a:cubicBezTo>
                  <a:cubicBezTo>
                    <a:pt x="946" y="11672"/>
                    <a:pt x="1212" y="11376"/>
                    <a:pt x="1506" y="11109"/>
                  </a:cubicBezTo>
                  <a:cubicBezTo>
                    <a:pt x="1647" y="10969"/>
                    <a:pt x="1808" y="10849"/>
                    <a:pt x="1960" y="10720"/>
                  </a:cubicBezTo>
                  <a:cubicBezTo>
                    <a:pt x="2124" y="10604"/>
                    <a:pt x="2278" y="10475"/>
                    <a:pt x="2450" y="10370"/>
                  </a:cubicBezTo>
                  <a:lnTo>
                    <a:pt x="2703" y="10205"/>
                  </a:lnTo>
                  <a:cubicBezTo>
                    <a:pt x="2789" y="10151"/>
                    <a:pt x="2876" y="10102"/>
                    <a:pt x="2963" y="10052"/>
                  </a:cubicBezTo>
                  <a:cubicBezTo>
                    <a:pt x="3051" y="10001"/>
                    <a:pt x="3137" y="9949"/>
                    <a:pt x="3227" y="9901"/>
                  </a:cubicBezTo>
                  <a:lnTo>
                    <a:pt x="3498" y="9765"/>
                  </a:lnTo>
                  <a:cubicBezTo>
                    <a:pt x="3676" y="9669"/>
                    <a:pt x="3865" y="9593"/>
                    <a:pt x="4051" y="9512"/>
                  </a:cubicBezTo>
                  <a:cubicBezTo>
                    <a:pt x="4235" y="9426"/>
                    <a:pt x="4429" y="9366"/>
                    <a:pt x="4618" y="9288"/>
                  </a:cubicBezTo>
                  <a:cubicBezTo>
                    <a:pt x="4807" y="9211"/>
                    <a:pt x="5003" y="9153"/>
                    <a:pt x="5197" y="9092"/>
                  </a:cubicBezTo>
                  <a:lnTo>
                    <a:pt x="5489" y="9000"/>
                  </a:lnTo>
                  <a:cubicBezTo>
                    <a:pt x="5574" y="8979"/>
                    <a:pt x="5686" y="8957"/>
                    <a:pt x="5783" y="8938"/>
                  </a:cubicBezTo>
                  <a:cubicBezTo>
                    <a:pt x="6187" y="8855"/>
                    <a:pt x="6592" y="8779"/>
                    <a:pt x="6999" y="8712"/>
                  </a:cubicBezTo>
                  <a:cubicBezTo>
                    <a:pt x="7201" y="8681"/>
                    <a:pt x="7406" y="8649"/>
                    <a:pt x="7610" y="8623"/>
                  </a:cubicBezTo>
                  <a:cubicBezTo>
                    <a:pt x="7711" y="8611"/>
                    <a:pt x="7813" y="8601"/>
                    <a:pt x="7915" y="8590"/>
                  </a:cubicBezTo>
                  <a:lnTo>
                    <a:pt x="8069" y="8577"/>
                  </a:lnTo>
                  <a:lnTo>
                    <a:pt x="8150" y="8569"/>
                  </a:lnTo>
                  <a:cubicBezTo>
                    <a:pt x="8180" y="8565"/>
                    <a:pt x="8211" y="8558"/>
                    <a:pt x="8241" y="8550"/>
                  </a:cubicBezTo>
                  <a:cubicBezTo>
                    <a:pt x="8360" y="8515"/>
                    <a:pt x="8463" y="8444"/>
                    <a:pt x="8536" y="8344"/>
                  </a:cubicBezTo>
                  <a:cubicBezTo>
                    <a:pt x="8571" y="8294"/>
                    <a:pt x="8595" y="8240"/>
                    <a:pt x="8611" y="8181"/>
                  </a:cubicBezTo>
                  <a:cubicBezTo>
                    <a:pt x="8625" y="8123"/>
                    <a:pt x="8630" y="8062"/>
                    <a:pt x="8624" y="8002"/>
                  </a:cubicBezTo>
                  <a:cubicBezTo>
                    <a:pt x="8610" y="7883"/>
                    <a:pt x="8554" y="7778"/>
                    <a:pt x="8487" y="7690"/>
                  </a:cubicBezTo>
                  <a:cubicBezTo>
                    <a:pt x="8422" y="7608"/>
                    <a:pt x="8347" y="7534"/>
                    <a:pt x="8265" y="7471"/>
                  </a:cubicBezTo>
                  <a:lnTo>
                    <a:pt x="8258" y="7466"/>
                  </a:lnTo>
                  <a:cubicBezTo>
                    <a:pt x="8095" y="7325"/>
                    <a:pt x="7940" y="7172"/>
                    <a:pt x="7797" y="7010"/>
                  </a:cubicBezTo>
                  <a:cubicBezTo>
                    <a:pt x="7657" y="6846"/>
                    <a:pt x="7529" y="6673"/>
                    <a:pt x="7414" y="6493"/>
                  </a:cubicBezTo>
                  <a:cubicBezTo>
                    <a:pt x="7187" y="6133"/>
                    <a:pt x="7018" y="5737"/>
                    <a:pt x="6917" y="5323"/>
                  </a:cubicBezTo>
                  <a:cubicBezTo>
                    <a:pt x="6867" y="5117"/>
                    <a:pt x="6836" y="4907"/>
                    <a:pt x="6821" y="4697"/>
                  </a:cubicBezTo>
                  <a:cubicBezTo>
                    <a:pt x="6810" y="4594"/>
                    <a:pt x="6813" y="4481"/>
                    <a:pt x="6810" y="4386"/>
                  </a:cubicBezTo>
                  <a:lnTo>
                    <a:pt x="6829" y="4061"/>
                  </a:lnTo>
                  <a:cubicBezTo>
                    <a:pt x="6832" y="3952"/>
                    <a:pt x="6855" y="3852"/>
                    <a:pt x="6872" y="3748"/>
                  </a:cubicBezTo>
                  <a:cubicBezTo>
                    <a:pt x="6891" y="3646"/>
                    <a:pt x="6904" y="3543"/>
                    <a:pt x="6937" y="3443"/>
                  </a:cubicBezTo>
                  <a:cubicBezTo>
                    <a:pt x="6968" y="3341"/>
                    <a:pt x="6995" y="3240"/>
                    <a:pt x="7026" y="3139"/>
                  </a:cubicBezTo>
                  <a:lnTo>
                    <a:pt x="7146" y="2845"/>
                  </a:lnTo>
                  <a:cubicBezTo>
                    <a:pt x="7320" y="2457"/>
                    <a:pt x="7553" y="2098"/>
                    <a:pt x="7832" y="1779"/>
                  </a:cubicBezTo>
                  <a:cubicBezTo>
                    <a:pt x="8122" y="1462"/>
                    <a:pt x="8452" y="1184"/>
                    <a:pt x="8813" y="955"/>
                  </a:cubicBezTo>
                  <a:cubicBezTo>
                    <a:pt x="9185" y="731"/>
                    <a:pt x="9584" y="560"/>
                    <a:pt x="10000" y="440"/>
                  </a:cubicBezTo>
                  <a:cubicBezTo>
                    <a:pt x="10415" y="321"/>
                    <a:pt x="10859" y="272"/>
                    <a:pt x="11282" y="261"/>
                  </a:cubicBezTo>
                  <a:close/>
                  <a:moveTo>
                    <a:pt x="11296" y="0"/>
                  </a:moveTo>
                  <a:cubicBezTo>
                    <a:pt x="10824" y="8"/>
                    <a:pt x="10371" y="60"/>
                    <a:pt x="9924" y="183"/>
                  </a:cubicBezTo>
                  <a:cubicBezTo>
                    <a:pt x="9484" y="312"/>
                    <a:pt x="9063" y="499"/>
                    <a:pt x="8670" y="738"/>
                  </a:cubicBezTo>
                  <a:cubicBezTo>
                    <a:pt x="8288" y="982"/>
                    <a:pt x="7940" y="1280"/>
                    <a:pt x="7638" y="1620"/>
                  </a:cubicBezTo>
                  <a:cubicBezTo>
                    <a:pt x="7347" y="1962"/>
                    <a:pt x="7111" y="2346"/>
                    <a:pt x="6933" y="2760"/>
                  </a:cubicBezTo>
                  <a:lnTo>
                    <a:pt x="6813" y="3071"/>
                  </a:lnTo>
                  <a:cubicBezTo>
                    <a:pt x="6782" y="3178"/>
                    <a:pt x="6756" y="3286"/>
                    <a:pt x="6726" y="3392"/>
                  </a:cubicBezTo>
                  <a:cubicBezTo>
                    <a:pt x="6693" y="3499"/>
                    <a:pt x="6678" y="3610"/>
                    <a:pt x="6662" y="3721"/>
                  </a:cubicBezTo>
                  <a:cubicBezTo>
                    <a:pt x="6646" y="3832"/>
                    <a:pt x="6624" y="3945"/>
                    <a:pt x="6624" y="4052"/>
                  </a:cubicBezTo>
                  <a:lnTo>
                    <a:pt x="6610" y="4374"/>
                  </a:lnTo>
                  <a:cubicBezTo>
                    <a:pt x="6615" y="4495"/>
                    <a:pt x="6613" y="4599"/>
                    <a:pt x="6627" y="4711"/>
                  </a:cubicBezTo>
                  <a:cubicBezTo>
                    <a:pt x="6646" y="4931"/>
                    <a:pt x="6683" y="5150"/>
                    <a:pt x="6739" y="5365"/>
                  </a:cubicBezTo>
                  <a:cubicBezTo>
                    <a:pt x="6848" y="5796"/>
                    <a:pt x="7026" y="6206"/>
                    <a:pt x="7265" y="6581"/>
                  </a:cubicBezTo>
                  <a:cubicBezTo>
                    <a:pt x="7386" y="6768"/>
                    <a:pt x="7521" y="6946"/>
                    <a:pt x="7667" y="7115"/>
                  </a:cubicBezTo>
                  <a:cubicBezTo>
                    <a:pt x="7816" y="7282"/>
                    <a:pt x="7975" y="7439"/>
                    <a:pt x="8145" y="7584"/>
                  </a:cubicBezTo>
                  <a:lnTo>
                    <a:pt x="8150" y="7585"/>
                  </a:lnTo>
                  <a:lnTo>
                    <a:pt x="8152" y="7585"/>
                  </a:lnTo>
                  <a:cubicBezTo>
                    <a:pt x="8301" y="7705"/>
                    <a:pt x="8436" y="7856"/>
                    <a:pt x="8452" y="8019"/>
                  </a:cubicBezTo>
                  <a:cubicBezTo>
                    <a:pt x="8457" y="8057"/>
                    <a:pt x="8454" y="8097"/>
                    <a:pt x="8444" y="8135"/>
                  </a:cubicBezTo>
                  <a:cubicBezTo>
                    <a:pt x="8433" y="8175"/>
                    <a:pt x="8416" y="8213"/>
                    <a:pt x="8392" y="8245"/>
                  </a:cubicBezTo>
                  <a:cubicBezTo>
                    <a:pt x="8343" y="8312"/>
                    <a:pt x="8271" y="8359"/>
                    <a:pt x="8192" y="8382"/>
                  </a:cubicBezTo>
                  <a:cubicBezTo>
                    <a:pt x="8123" y="8402"/>
                    <a:pt x="8001" y="8401"/>
                    <a:pt x="7902" y="8412"/>
                  </a:cubicBezTo>
                  <a:cubicBezTo>
                    <a:pt x="7797" y="8421"/>
                    <a:pt x="7694" y="8429"/>
                    <a:pt x="7591" y="8442"/>
                  </a:cubicBezTo>
                  <a:cubicBezTo>
                    <a:pt x="7382" y="8463"/>
                    <a:pt x="7176" y="8488"/>
                    <a:pt x="6971" y="8517"/>
                  </a:cubicBezTo>
                  <a:cubicBezTo>
                    <a:pt x="6559" y="8572"/>
                    <a:pt x="6149" y="8638"/>
                    <a:pt x="5740" y="8711"/>
                  </a:cubicBezTo>
                  <a:cubicBezTo>
                    <a:pt x="5634" y="8730"/>
                    <a:pt x="5543" y="8744"/>
                    <a:pt x="5426" y="8770"/>
                  </a:cubicBezTo>
                  <a:lnTo>
                    <a:pt x="5125" y="8855"/>
                  </a:lnTo>
                  <a:cubicBezTo>
                    <a:pt x="4925" y="8913"/>
                    <a:pt x="4723" y="8968"/>
                    <a:pt x="4528" y="9041"/>
                  </a:cubicBezTo>
                  <a:cubicBezTo>
                    <a:pt x="4330" y="9110"/>
                    <a:pt x="4132" y="9175"/>
                    <a:pt x="3941" y="9261"/>
                  </a:cubicBezTo>
                  <a:cubicBezTo>
                    <a:pt x="3749" y="9343"/>
                    <a:pt x="3555" y="9420"/>
                    <a:pt x="3370" y="9517"/>
                  </a:cubicBezTo>
                  <a:lnTo>
                    <a:pt x="3089" y="9657"/>
                  </a:lnTo>
                  <a:cubicBezTo>
                    <a:pt x="2995" y="9703"/>
                    <a:pt x="2906" y="9755"/>
                    <a:pt x="2816" y="9808"/>
                  </a:cubicBezTo>
                  <a:cubicBezTo>
                    <a:pt x="2727" y="9860"/>
                    <a:pt x="2633" y="9909"/>
                    <a:pt x="2545" y="9965"/>
                  </a:cubicBezTo>
                  <a:lnTo>
                    <a:pt x="2285" y="10137"/>
                  </a:lnTo>
                  <a:cubicBezTo>
                    <a:pt x="2107" y="10246"/>
                    <a:pt x="1948" y="10380"/>
                    <a:pt x="1778" y="10502"/>
                  </a:cubicBezTo>
                  <a:cubicBezTo>
                    <a:pt x="1620" y="10636"/>
                    <a:pt x="1455" y="10763"/>
                    <a:pt x="1307" y="10909"/>
                  </a:cubicBezTo>
                  <a:cubicBezTo>
                    <a:pt x="1000" y="11190"/>
                    <a:pt x="724" y="11502"/>
                    <a:pt x="482" y="11839"/>
                  </a:cubicBezTo>
                  <a:cubicBezTo>
                    <a:pt x="360" y="12009"/>
                    <a:pt x="250" y="12190"/>
                    <a:pt x="158" y="12381"/>
                  </a:cubicBezTo>
                  <a:cubicBezTo>
                    <a:pt x="66" y="12577"/>
                    <a:pt x="15" y="12791"/>
                    <a:pt x="9" y="13009"/>
                  </a:cubicBezTo>
                  <a:cubicBezTo>
                    <a:pt x="1" y="13230"/>
                    <a:pt x="45" y="13449"/>
                    <a:pt x="139" y="13649"/>
                  </a:cubicBezTo>
                  <a:cubicBezTo>
                    <a:pt x="187" y="13751"/>
                    <a:pt x="249" y="13847"/>
                    <a:pt x="323" y="13932"/>
                  </a:cubicBezTo>
                  <a:cubicBezTo>
                    <a:pt x="396" y="14017"/>
                    <a:pt x="481" y="14091"/>
                    <a:pt x="574" y="14153"/>
                  </a:cubicBezTo>
                  <a:cubicBezTo>
                    <a:pt x="867" y="14347"/>
                    <a:pt x="1196" y="14416"/>
                    <a:pt x="1521" y="14416"/>
                  </a:cubicBezTo>
                  <a:cubicBezTo>
                    <a:pt x="1637" y="14416"/>
                    <a:pt x="1752" y="14407"/>
                    <a:pt x="1865" y="14392"/>
                  </a:cubicBezTo>
                  <a:cubicBezTo>
                    <a:pt x="2304" y="14335"/>
                    <a:pt x="2700" y="14161"/>
                    <a:pt x="3065" y="13955"/>
                  </a:cubicBezTo>
                  <a:cubicBezTo>
                    <a:pt x="3429" y="13748"/>
                    <a:pt x="3768" y="13521"/>
                    <a:pt x="4117" y="13312"/>
                  </a:cubicBezTo>
                  <a:cubicBezTo>
                    <a:pt x="4467" y="13106"/>
                    <a:pt x="4825" y="12909"/>
                    <a:pt x="5190" y="12728"/>
                  </a:cubicBezTo>
                  <a:cubicBezTo>
                    <a:pt x="5556" y="12546"/>
                    <a:pt x="5930" y="12384"/>
                    <a:pt x="6313" y="12243"/>
                  </a:cubicBezTo>
                  <a:cubicBezTo>
                    <a:pt x="6403" y="12208"/>
                    <a:pt x="6511" y="12171"/>
                    <a:pt x="6596" y="12141"/>
                  </a:cubicBezTo>
                  <a:lnTo>
                    <a:pt x="6893" y="12060"/>
                  </a:lnTo>
                  <a:lnTo>
                    <a:pt x="7336" y="11940"/>
                  </a:lnTo>
                  <a:lnTo>
                    <a:pt x="7336" y="11940"/>
                  </a:lnTo>
                  <a:lnTo>
                    <a:pt x="7222" y="12513"/>
                  </a:lnTo>
                  <a:cubicBezTo>
                    <a:pt x="7177" y="12748"/>
                    <a:pt x="7111" y="12993"/>
                    <a:pt x="7055" y="13231"/>
                  </a:cubicBezTo>
                  <a:lnTo>
                    <a:pt x="6708" y="14675"/>
                  </a:lnTo>
                  <a:lnTo>
                    <a:pt x="6020" y="17560"/>
                  </a:lnTo>
                  <a:lnTo>
                    <a:pt x="5329" y="20445"/>
                  </a:lnTo>
                  <a:lnTo>
                    <a:pt x="4997" y="21891"/>
                  </a:lnTo>
                  <a:cubicBezTo>
                    <a:pt x="4893" y="22371"/>
                    <a:pt x="4766" y="22867"/>
                    <a:pt x="4752" y="23365"/>
                  </a:cubicBezTo>
                  <a:cubicBezTo>
                    <a:pt x="4739" y="23614"/>
                    <a:pt x="4741" y="23870"/>
                    <a:pt x="4791" y="24123"/>
                  </a:cubicBezTo>
                  <a:cubicBezTo>
                    <a:pt x="4804" y="24188"/>
                    <a:pt x="4822" y="24253"/>
                    <a:pt x="4839" y="24311"/>
                  </a:cubicBezTo>
                  <a:cubicBezTo>
                    <a:pt x="4860" y="24374"/>
                    <a:pt x="4877" y="24433"/>
                    <a:pt x="4901" y="24493"/>
                  </a:cubicBezTo>
                  <a:cubicBezTo>
                    <a:pt x="4946" y="24614"/>
                    <a:pt x="4998" y="24732"/>
                    <a:pt x="5062" y="24843"/>
                  </a:cubicBezTo>
                  <a:cubicBezTo>
                    <a:pt x="5187" y="25070"/>
                    <a:pt x="5375" y="25285"/>
                    <a:pt x="5634" y="25404"/>
                  </a:cubicBezTo>
                  <a:cubicBezTo>
                    <a:pt x="5761" y="25463"/>
                    <a:pt x="5899" y="25498"/>
                    <a:pt x="6041" y="25504"/>
                  </a:cubicBezTo>
                  <a:cubicBezTo>
                    <a:pt x="6076" y="25507"/>
                    <a:pt x="6111" y="25508"/>
                    <a:pt x="6145" y="25508"/>
                  </a:cubicBezTo>
                  <a:cubicBezTo>
                    <a:pt x="6246" y="25508"/>
                    <a:pt x="6347" y="25498"/>
                    <a:pt x="6446" y="25479"/>
                  </a:cubicBezTo>
                  <a:cubicBezTo>
                    <a:pt x="6710" y="25426"/>
                    <a:pt x="6961" y="25321"/>
                    <a:pt x="7182" y="25167"/>
                  </a:cubicBezTo>
                  <a:cubicBezTo>
                    <a:pt x="7403" y="25021"/>
                    <a:pt x="7594" y="24843"/>
                    <a:pt x="7769" y="24655"/>
                  </a:cubicBezTo>
                  <a:cubicBezTo>
                    <a:pt x="7855" y="24563"/>
                    <a:pt x="7940" y="24463"/>
                    <a:pt x="8018" y="24366"/>
                  </a:cubicBezTo>
                  <a:cubicBezTo>
                    <a:pt x="8095" y="24263"/>
                    <a:pt x="8172" y="24160"/>
                    <a:pt x="8242" y="24055"/>
                  </a:cubicBezTo>
                  <a:cubicBezTo>
                    <a:pt x="8382" y="23843"/>
                    <a:pt x="8511" y="23629"/>
                    <a:pt x="8640" y="23414"/>
                  </a:cubicBezTo>
                  <a:cubicBezTo>
                    <a:pt x="9142" y="22549"/>
                    <a:pt x="9606" y="21669"/>
                    <a:pt x="10062" y="20785"/>
                  </a:cubicBezTo>
                  <a:cubicBezTo>
                    <a:pt x="10481" y="19975"/>
                    <a:pt x="10883" y="19159"/>
                    <a:pt x="11279" y="18340"/>
                  </a:cubicBezTo>
                  <a:lnTo>
                    <a:pt x="11279" y="18340"/>
                  </a:lnTo>
                  <a:cubicBezTo>
                    <a:pt x="11682" y="19171"/>
                    <a:pt x="12089" y="19999"/>
                    <a:pt x="12507" y="20823"/>
                  </a:cubicBezTo>
                  <a:cubicBezTo>
                    <a:pt x="12965" y="21721"/>
                    <a:pt x="13429" y="22618"/>
                    <a:pt x="13935" y="23495"/>
                  </a:cubicBezTo>
                  <a:cubicBezTo>
                    <a:pt x="14063" y="23714"/>
                    <a:pt x="14194" y="23932"/>
                    <a:pt x="14337" y="24150"/>
                  </a:cubicBezTo>
                  <a:cubicBezTo>
                    <a:pt x="14410" y="24256"/>
                    <a:pt x="14478" y="24353"/>
                    <a:pt x="14564" y="24462"/>
                  </a:cubicBezTo>
                  <a:cubicBezTo>
                    <a:pt x="14643" y="24563"/>
                    <a:pt x="14731" y="24660"/>
                    <a:pt x="14822" y="24754"/>
                  </a:cubicBezTo>
                  <a:cubicBezTo>
                    <a:pt x="15004" y="24948"/>
                    <a:pt x="15214" y="25116"/>
                    <a:pt x="15443" y="25252"/>
                  </a:cubicBezTo>
                  <a:cubicBezTo>
                    <a:pt x="15681" y="25390"/>
                    <a:pt x="15945" y="25477"/>
                    <a:pt x="16220" y="25509"/>
                  </a:cubicBezTo>
                  <a:cubicBezTo>
                    <a:pt x="16298" y="25517"/>
                    <a:pt x="16377" y="25522"/>
                    <a:pt x="16457" y="25522"/>
                  </a:cubicBezTo>
                  <a:cubicBezTo>
                    <a:pt x="16651" y="25522"/>
                    <a:pt x="16849" y="25495"/>
                    <a:pt x="17036" y="25422"/>
                  </a:cubicBezTo>
                  <a:cubicBezTo>
                    <a:pt x="17298" y="25320"/>
                    <a:pt x="17517" y="25132"/>
                    <a:pt x="17659" y="24888"/>
                  </a:cubicBezTo>
                  <a:cubicBezTo>
                    <a:pt x="17726" y="24773"/>
                    <a:pt x="17780" y="24651"/>
                    <a:pt x="17819" y="24525"/>
                  </a:cubicBezTo>
                  <a:cubicBezTo>
                    <a:pt x="17859" y="24396"/>
                    <a:pt x="17881" y="24263"/>
                    <a:pt x="17886" y="24128"/>
                  </a:cubicBezTo>
                  <a:cubicBezTo>
                    <a:pt x="17896" y="23867"/>
                    <a:pt x="17867" y="23613"/>
                    <a:pt x="17837" y="23363"/>
                  </a:cubicBezTo>
                  <a:lnTo>
                    <a:pt x="17792" y="22993"/>
                  </a:lnTo>
                  <a:cubicBezTo>
                    <a:pt x="17776" y="22870"/>
                    <a:pt x="17757" y="22735"/>
                    <a:pt x="17732" y="22614"/>
                  </a:cubicBezTo>
                  <a:cubicBezTo>
                    <a:pt x="17683" y="22367"/>
                    <a:pt x="17632" y="22120"/>
                    <a:pt x="17578" y="21875"/>
                  </a:cubicBezTo>
                  <a:lnTo>
                    <a:pt x="17249" y="20408"/>
                  </a:lnTo>
                  <a:lnTo>
                    <a:pt x="16570" y="17480"/>
                  </a:lnTo>
                  <a:lnTo>
                    <a:pt x="15883" y="14552"/>
                  </a:lnTo>
                  <a:lnTo>
                    <a:pt x="15537" y="13090"/>
                  </a:lnTo>
                  <a:cubicBezTo>
                    <a:pt x="15483" y="12848"/>
                    <a:pt x="15413" y="12599"/>
                    <a:pt x="15370" y="12364"/>
                  </a:cubicBezTo>
                  <a:lnTo>
                    <a:pt x="15258" y="11766"/>
                  </a:lnTo>
                  <a:lnTo>
                    <a:pt x="15258" y="11766"/>
                  </a:lnTo>
                  <a:lnTo>
                    <a:pt x="15677" y="11767"/>
                  </a:lnTo>
                  <a:lnTo>
                    <a:pt x="15818" y="11767"/>
                  </a:lnTo>
                  <a:lnTo>
                    <a:pt x="15963" y="11760"/>
                  </a:lnTo>
                  <a:lnTo>
                    <a:pt x="16247" y="11740"/>
                  </a:lnTo>
                  <a:lnTo>
                    <a:pt x="16532" y="11723"/>
                  </a:lnTo>
                  <a:lnTo>
                    <a:pt x="16815" y="11690"/>
                  </a:lnTo>
                  <a:cubicBezTo>
                    <a:pt x="17004" y="11664"/>
                    <a:pt x="17193" y="11650"/>
                    <a:pt x="17381" y="11612"/>
                  </a:cubicBezTo>
                  <a:cubicBezTo>
                    <a:pt x="17756" y="11551"/>
                    <a:pt x="18128" y="11469"/>
                    <a:pt x="18495" y="11365"/>
                  </a:cubicBezTo>
                  <a:cubicBezTo>
                    <a:pt x="18861" y="11259"/>
                    <a:pt x="19223" y="11138"/>
                    <a:pt x="19570" y="10982"/>
                  </a:cubicBezTo>
                  <a:cubicBezTo>
                    <a:pt x="19919" y="10833"/>
                    <a:pt x="20256" y="10655"/>
                    <a:pt x="20577" y="10448"/>
                  </a:cubicBezTo>
                  <a:cubicBezTo>
                    <a:pt x="20898" y="10245"/>
                    <a:pt x="21197" y="10008"/>
                    <a:pt x="21471" y="9741"/>
                  </a:cubicBezTo>
                  <a:cubicBezTo>
                    <a:pt x="21607" y="9607"/>
                    <a:pt x="21733" y="9463"/>
                    <a:pt x="21849" y="9308"/>
                  </a:cubicBezTo>
                  <a:cubicBezTo>
                    <a:pt x="21967" y="9149"/>
                    <a:pt x="22054" y="8970"/>
                    <a:pt x="22110" y="8779"/>
                  </a:cubicBezTo>
                  <a:cubicBezTo>
                    <a:pt x="22168" y="8587"/>
                    <a:pt x="22186" y="8383"/>
                    <a:pt x="22159" y="8185"/>
                  </a:cubicBezTo>
                  <a:cubicBezTo>
                    <a:pt x="22145" y="8083"/>
                    <a:pt x="22119" y="7984"/>
                    <a:pt x="22079" y="7889"/>
                  </a:cubicBezTo>
                  <a:cubicBezTo>
                    <a:pt x="22059" y="7840"/>
                    <a:pt x="22035" y="7794"/>
                    <a:pt x="22009" y="7747"/>
                  </a:cubicBezTo>
                  <a:cubicBezTo>
                    <a:pt x="21984" y="7703"/>
                    <a:pt x="21954" y="7660"/>
                    <a:pt x="21922" y="7620"/>
                  </a:cubicBezTo>
                  <a:cubicBezTo>
                    <a:pt x="21796" y="7453"/>
                    <a:pt x="21623" y="7328"/>
                    <a:pt x="21442" y="7236"/>
                  </a:cubicBezTo>
                  <a:cubicBezTo>
                    <a:pt x="21259" y="7148"/>
                    <a:pt x="21064" y="7088"/>
                    <a:pt x="20863" y="7056"/>
                  </a:cubicBezTo>
                  <a:cubicBezTo>
                    <a:pt x="20728" y="7033"/>
                    <a:pt x="20592" y="7022"/>
                    <a:pt x="20455" y="7022"/>
                  </a:cubicBezTo>
                  <a:cubicBezTo>
                    <a:pt x="20392" y="7022"/>
                    <a:pt x="20329" y="7025"/>
                    <a:pt x="20266" y="7029"/>
                  </a:cubicBezTo>
                  <a:cubicBezTo>
                    <a:pt x="20072" y="7042"/>
                    <a:pt x="19878" y="7072"/>
                    <a:pt x="19687" y="7116"/>
                  </a:cubicBezTo>
                  <a:cubicBezTo>
                    <a:pt x="19309" y="7202"/>
                    <a:pt x="18954" y="7334"/>
                    <a:pt x="18600" y="7455"/>
                  </a:cubicBezTo>
                  <a:cubicBezTo>
                    <a:pt x="18245" y="7576"/>
                    <a:pt x="17893" y="7698"/>
                    <a:pt x="17536" y="7813"/>
                  </a:cubicBezTo>
                  <a:cubicBezTo>
                    <a:pt x="16828" y="8042"/>
                    <a:pt x="16104" y="8234"/>
                    <a:pt x="15365" y="8320"/>
                  </a:cubicBezTo>
                  <a:cubicBezTo>
                    <a:pt x="15181" y="8342"/>
                    <a:pt x="14995" y="8358"/>
                    <a:pt x="14810" y="8364"/>
                  </a:cubicBezTo>
                  <a:cubicBezTo>
                    <a:pt x="14740" y="8367"/>
                    <a:pt x="14669" y="8370"/>
                    <a:pt x="14597" y="8370"/>
                  </a:cubicBezTo>
                  <a:cubicBezTo>
                    <a:pt x="14576" y="8370"/>
                    <a:pt x="14554" y="8370"/>
                    <a:pt x="14532" y="8369"/>
                  </a:cubicBezTo>
                  <a:lnTo>
                    <a:pt x="14391" y="8367"/>
                  </a:lnTo>
                  <a:cubicBezTo>
                    <a:pt x="14386" y="8368"/>
                    <a:pt x="14381" y="8368"/>
                    <a:pt x="14376" y="8368"/>
                  </a:cubicBezTo>
                  <a:cubicBezTo>
                    <a:pt x="14343" y="8368"/>
                    <a:pt x="14310" y="8363"/>
                    <a:pt x="14278" y="8353"/>
                  </a:cubicBezTo>
                  <a:cubicBezTo>
                    <a:pt x="14211" y="8336"/>
                    <a:pt x="14155" y="8288"/>
                    <a:pt x="14125" y="8226"/>
                  </a:cubicBezTo>
                  <a:cubicBezTo>
                    <a:pt x="14100" y="8169"/>
                    <a:pt x="14100" y="8092"/>
                    <a:pt x="14124" y="8019"/>
                  </a:cubicBezTo>
                  <a:cubicBezTo>
                    <a:pt x="14171" y="7872"/>
                    <a:pt x="14281" y="7732"/>
                    <a:pt x="14401" y="7604"/>
                  </a:cubicBezTo>
                  <a:lnTo>
                    <a:pt x="14401" y="7604"/>
                  </a:lnTo>
                  <a:cubicBezTo>
                    <a:pt x="14743" y="7317"/>
                    <a:pt x="15041" y="6979"/>
                    <a:pt x="15286" y="6603"/>
                  </a:cubicBezTo>
                  <a:cubicBezTo>
                    <a:pt x="15526" y="6228"/>
                    <a:pt x="15705" y="5818"/>
                    <a:pt x="15818" y="5389"/>
                  </a:cubicBezTo>
                  <a:cubicBezTo>
                    <a:pt x="15875" y="5172"/>
                    <a:pt x="15914" y="4953"/>
                    <a:pt x="15933" y="4732"/>
                  </a:cubicBezTo>
                  <a:cubicBezTo>
                    <a:pt x="15945" y="4619"/>
                    <a:pt x="15945" y="4513"/>
                    <a:pt x="15950" y="4405"/>
                  </a:cubicBezTo>
                  <a:cubicBezTo>
                    <a:pt x="15949" y="4290"/>
                    <a:pt x="15941" y="4182"/>
                    <a:pt x="15936" y="4071"/>
                  </a:cubicBezTo>
                  <a:cubicBezTo>
                    <a:pt x="15899" y="3632"/>
                    <a:pt x="15812" y="3189"/>
                    <a:pt x="15631" y="2780"/>
                  </a:cubicBezTo>
                  <a:cubicBezTo>
                    <a:pt x="15454" y="2372"/>
                    <a:pt x="15224" y="1982"/>
                    <a:pt x="14928" y="1640"/>
                  </a:cubicBezTo>
                  <a:cubicBezTo>
                    <a:pt x="14628" y="1300"/>
                    <a:pt x="14284" y="1001"/>
                    <a:pt x="13904" y="754"/>
                  </a:cubicBezTo>
                  <a:cubicBezTo>
                    <a:pt x="13513" y="513"/>
                    <a:pt x="13094" y="324"/>
                    <a:pt x="12655" y="194"/>
                  </a:cubicBezTo>
                  <a:cubicBezTo>
                    <a:pt x="12211" y="73"/>
                    <a:pt x="11755" y="8"/>
                    <a:pt x="11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9">
              <a:extLst>
                <a:ext uri="{FF2B5EF4-FFF2-40B4-BE49-F238E27FC236}">
                  <a16:creationId xmlns:a16="http://schemas.microsoft.com/office/drawing/2014/main" id="{EF3274A3-053F-F94D-9FF6-E326690B3EDE}"/>
                </a:ext>
              </a:extLst>
            </p:cNvPr>
            <p:cNvSpPr/>
            <p:nvPr/>
          </p:nvSpPr>
          <p:spPr>
            <a:xfrm rot="259936">
              <a:off x="4214971" y="3101582"/>
              <a:ext cx="18250" cy="16083"/>
            </a:xfrm>
            <a:custGeom>
              <a:avLst/>
              <a:gdLst/>
              <a:ahLst/>
              <a:cxnLst/>
              <a:rect l="l" t="t" r="r" b="b"/>
              <a:pathLst>
                <a:path w="438" h="386" extrusionOk="0">
                  <a:moveTo>
                    <a:pt x="206" y="1"/>
                  </a:moveTo>
                  <a:cubicBezTo>
                    <a:pt x="154" y="1"/>
                    <a:pt x="102" y="17"/>
                    <a:pt x="58" y="61"/>
                  </a:cubicBezTo>
                  <a:cubicBezTo>
                    <a:pt x="9" y="111"/>
                    <a:pt x="1" y="189"/>
                    <a:pt x="39" y="247"/>
                  </a:cubicBezTo>
                  <a:lnTo>
                    <a:pt x="61" y="282"/>
                  </a:lnTo>
                  <a:cubicBezTo>
                    <a:pt x="103" y="344"/>
                    <a:pt x="126" y="368"/>
                    <a:pt x="157" y="379"/>
                  </a:cubicBezTo>
                  <a:cubicBezTo>
                    <a:pt x="168" y="383"/>
                    <a:pt x="179" y="386"/>
                    <a:pt x="192" y="386"/>
                  </a:cubicBezTo>
                  <a:cubicBezTo>
                    <a:pt x="214" y="386"/>
                    <a:pt x="241" y="378"/>
                    <a:pt x="284" y="360"/>
                  </a:cubicBezTo>
                  <a:lnTo>
                    <a:pt x="331" y="340"/>
                  </a:lnTo>
                  <a:cubicBezTo>
                    <a:pt x="400" y="309"/>
                    <a:pt x="438" y="236"/>
                    <a:pt x="424" y="163"/>
                  </a:cubicBezTo>
                  <a:cubicBezTo>
                    <a:pt x="405" y="74"/>
                    <a:pt x="339" y="25"/>
                    <a:pt x="271" y="9"/>
                  </a:cubicBezTo>
                  <a:cubicBezTo>
                    <a:pt x="250" y="4"/>
                    <a:pt x="228" y="1"/>
                    <a:pt x="206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9">
              <a:extLst>
                <a:ext uri="{FF2B5EF4-FFF2-40B4-BE49-F238E27FC236}">
                  <a16:creationId xmlns:a16="http://schemas.microsoft.com/office/drawing/2014/main" id="{16AD51F6-F138-54D8-0362-041ED28F9EF2}"/>
                </a:ext>
              </a:extLst>
            </p:cNvPr>
            <p:cNvSpPr/>
            <p:nvPr/>
          </p:nvSpPr>
          <p:spPr>
            <a:xfrm rot="259936">
              <a:off x="4217032" y="3127283"/>
              <a:ext cx="19708" cy="16208"/>
            </a:xfrm>
            <a:custGeom>
              <a:avLst/>
              <a:gdLst/>
              <a:ahLst/>
              <a:cxnLst/>
              <a:rect l="l" t="t" r="r" b="b"/>
              <a:pathLst>
                <a:path w="473" h="389" extrusionOk="0">
                  <a:moveTo>
                    <a:pt x="214" y="0"/>
                  </a:moveTo>
                  <a:cubicBezTo>
                    <a:pt x="160" y="0"/>
                    <a:pt x="107" y="17"/>
                    <a:pt x="61" y="59"/>
                  </a:cubicBezTo>
                  <a:cubicBezTo>
                    <a:pt x="10" y="106"/>
                    <a:pt x="0" y="183"/>
                    <a:pt x="42" y="240"/>
                  </a:cubicBezTo>
                  <a:lnTo>
                    <a:pt x="69" y="280"/>
                  </a:lnTo>
                  <a:cubicBezTo>
                    <a:pt x="113" y="342"/>
                    <a:pt x="135" y="365"/>
                    <a:pt x="167" y="378"/>
                  </a:cubicBezTo>
                  <a:cubicBezTo>
                    <a:pt x="181" y="385"/>
                    <a:pt x="195" y="388"/>
                    <a:pt x="212" y="388"/>
                  </a:cubicBezTo>
                  <a:cubicBezTo>
                    <a:pt x="233" y="388"/>
                    <a:pt x="258" y="384"/>
                    <a:pt x="296" y="373"/>
                  </a:cubicBezTo>
                  <a:lnTo>
                    <a:pt x="355" y="359"/>
                  </a:lnTo>
                  <a:cubicBezTo>
                    <a:pt x="426" y="340"/>
                    <a:pt x="472" y="272"/>
                    <a:pt x="463" y="198"/>
                  </a:cubicBezTo>
                  <a:cubicBezTo>
                    <a:pt x="450" y="100"/>
                    <a:pt x="379" y="38"/>
                    <a:pt x="301" y="14"/>
                  </a:cubicBezTo>
                  <a:cubicBezTo>
                    <a:pt x="273" y="6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9">
              <a:extLst>
                <a:ext uri="{FF2B5EF4-FFF2-40B4-BE49-F238E27FC236}">
                  <a16:creationId xmlns:a16="http://schemas.microsoft.com/office/drawing/2014/main" id="{62E58CE8-9DB0-0048-483F-DDE47FD83047}"/>
                </a:ext>
              </a:extLst>
            </p:cNvPr>
            <p:cNvSpPr/>
            <p:nvPr/>
          </p:nvSpPr>
          <p:spPr>
            <a:xfrm rot="259936">
              <a:off x="4213596" y="3153691"/>
              <a:ext cx="22125" cy="16708"/>
            </a:xfrm>
            <a:custGeom>
              <a:avLst/>
              <a:gdLst/>
              <a:ahLst/>
              <a:cxnLst/>
              <a:rect l="l" t="t" r="r" b="b"/>
              <a:pathLst>
                <a:path w="531" h="401" extrusionOk="0">
                  <a:moveTo>
                    <a:pt x="230" y="0"/>
                  </a:moveTo>
                  <a:cubicBezTo>
                    <a:pt x="183" y="0"/>
                    <a:pt x="135" y="12"/>
                    <a:pt x="87" y="43"/>
                  </a:cubicBezTo>
                  <a:lnTo>
                    <a:pt x="82" y="46"/>
                  </a:lnTo>
                  <a:cubicBezTo>
                    <a:pt x="17" y="90"/>
                    <a:pt x="1" y="181"/>
                    <a:pt x="47" y="246"/>
                  </a:cubicBezTo>
                  <a:lnTo>
                    <a:pt x="58" y="262"/>
                  </a:lnTo>
                  <a:cubicBezTo>
                    <a:pt x="91" y="314"/>
                    <a:pt x="141" y="356"/>
                    <a:pt x="198" y="381"/>
                  </a:cubicBezTo>
                  <a:cubicBezTo>
                    <a:pt x="228" y="394"/>
                    <a:pt x="260" y="400"/>
                    <a:pt x="292" y="400"/>
                  </a:cubicBezTo>
                  <a:cubicBezTo>
                    <a:pt x="320" y="400"/>
                    <a:pt x="349" y="395"/>
                    <a:pt x="376" y="386"/>
                  </a:cubicBezTo>
                  <a:lnTo>
                    <a:pt x="398" y="380"/>
                  </a:lnTo>
                  <a:lnTo>
                    <a:pt x="406" y="378"/>
                  </a:lnTo>
                  <a:cubicBezTo>
                    <a:pt x="487" y="349"/>
                    <a:pt x="530" y="262"/>
                    <a:pt x="503" y="181"/>
                  </a:cubicBezTo>
                  <a:cubicBezTo>
                    <a:pt x="471" y="89"/>
                    <a:pt x="401" y="41"/>
                    <a:pt x="328" y="16"/>
                  </a:cubicBezTo>
                  <a:cubicBezTo>
                    <a:pt x="296" y="6"/>
                    <a:pt x="264" y="0"/>
                    <a:pt x="230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9">
              <a:extLst>
                <a:ext uri="{FF2B5EF4-FFF2-40B4-BE49-F238E27FC236}">
                  <a16:creationId xmlns:a16="http://schemas.microsoft.com/office/drawing/2014/main" id="{B1DC13D9-DB6F-6366-2DDD-99F95ADEB9A6}"/>
                </a:ext>
              </a:extLst>
            </p:cNvPr>
            <p:cNvSpPr/>
            <p:nvPr/>
          </p:nvSpPr>
          <p:spPr>
            <a:xfrm rot="259936">
              <a:off x="3746723" y="3062853"/>
              <a:ext cx="18333" cy="16167"/>
            </a:xfrm>
            <a:custGeom>
              <a:avLst/>
              <a:gdLst/>
              <a:ahLst/>
              <a:cxnLst/>
              <a:rect l="l" t="t" r="r" b="b"/>
              <a:pathLst>
                <a:path w="440" h="388" extrusionOk="0">
                  <a:moveTo>
                    <a:pt x="234" y="1"/>
                  </a:moveTo>
                  <a:cubicBezTo>
                    <a:pt x="212" y="1"/>
                    <a:pt x="190" y="4"/>
                    <a:pt x="169" y="9"/>
                  </a:cubicBezTo>
                  <a:cubicBezTo>
                    <a:pt x="93" y="27"/>
                    <a:pt x="34" y="87"/>
                    <a:pt x="16" y="163"/>
                  </a:cubicBezTo>
                  <a:cubicBezTo>
                    <a:pt x="1" y="236"/>
                    <a:pt x="39" y="309"/>
                    <a:pt x="109" y="341"/>
                  </a:cubicBezTo>
                  <a:lnTo>
                    <a:pt x="156" y="360"/>
                  </a:lnTo>
                  <a:cubicBezTo>
                    <a:pt x="199" y="379"/>
                    <a:pt x="226" y="387"/>
                    <a:pt x="248" y="387"/>
                  </a:cubicBezTo>
                  <a:cubicBezTo>
                    <a:pt x="260" y="387"/>
                    <a:pt x="271" y="385"/>
                    <a:pt x="282" y="379"/>
                  </a:cubicBezTo>
                  <a:cubicBezTo>
                    <a:pt x="312" y="365"/>
                    <a:pt x="339" y="344"/>
                    <a:pt x="379" y="282"/>
                  </a:cubicBezTo>
                  <a:lnTo>
                    <a:pt x="401" y="247"/>
                  </a:lnTo>
                  <a:cubicBezTo>
                    <a:pt x="439" y="189"/>
                    <a:pt x="431" y="111"/>
                    <a:pt x="380" y="62"/>
                  </a:cubicBezTo>
                  <a:cubicBezTo>
                    <a:pt x="336" y="17"/>
                    <a:pt x="285" y="1"/>
                    <a:pt x="234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9">
              <a:extLst>
                <a:ext uri="{FF2B5EF4-FFF2-40B4-BE49-F238E27FC236}">
                  <a16:creationId xmlns:a16="http://schemas.microsoft.com/office/drawing/2014/main" id="{65032C5F-6F1B-68A6-F988-9F42607822EC}"/>
                </a:ext>
              </a:extLst>
            </p:cNvPr>
            <p:cNvSpPr/>
            <p:nvPr/>
          </p:nvSpPr>
          <p:spPr>
            <a:xfrm rot="259936">
              <a:off x="3739398" y="3087800"/>
              <a:ext cx="19750" cy="16292"/>
            </a:xfrm>
            <a:custGeom>
              <a:avLst/>
              <a:gdLst/>
              <a:ahLst/>
              <a:cxnLst/>
              <a:rect l="l" t="t" r="r" b="b"/>
              <a:pathLst>
                <a:path w="474" h="391" extrusionOk="0">
                  <a:moveTo>
                    <a:pt x="259" y="1"/>
                  </a:moveTo>
                  <a:cubicBezTo>
                    <a:pt x="229" y="1"/>
                    <a:pt x="199" y="6"/>
                    <a:pt x="172" y="15"/>
                  </a:cubicBezTo>
                  <a:cubicBezTo>
                    <a:pt x="96" y="42"/>
                    <a:pt x="24" y="103"/>
                    <a:pt x="10" y="200"/>
                  </a:cubicBezTo>
                  <a:cubicBezTo>
                    <a:pt x="0" y="273"/>
                    <a:pt x="46" y="341"/>
                    <a:pt x="118" y="360"/>
                  </a:cubicBezTo>
                  <a:lnTo>
                    <a:pt x="177" y="376"/>
                  </a:lnTo>
                  <a:cubicBezTo>
                    <a:pt x="215" y="386"/>
                    <a:pt x="241" y="391"/>
                    <a:pt x="262" y="391"/>
                  </a:cubicBezTo>
                  <a:cubicBezTo>
                    <a:pt x="280" y="391"/>
                    <a:pt x="293" y="387"/>
                    <a:pt x="307" y="379"/>
                  </a:cubicBezTo>
                  <a:cubicBezTo>
                    <a:pt x="337" y="363"/>
                    <a:pt x="361" y="341"/>
                    <a:pt x="404" y="281"/>
                  </a:cubicBezTo>
                  <a:lnTo>
                    <a:pt x="433" y="243"/>
                  </a:lnTo>
                  <a:cubicBezTo>
                    <a:pt x="474" y="185"/>
                    <a:pt x="464" y="107"/>
                    <a:pt x="414" y="60"/>
                  </a:cubicBezTo>
                  <a:cubicBezTo>
                    <a:pt x="368" y="18"/>
                    <a:pt x="312" y="1"/>
                    <a:pt x="259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9">
              <a:extLst>
                <a:ext uri="{FF2B5EF4-FFF2-40B4-BE49-F238E27FC236}">
                  <a16:creationId xmlns:a16="http://schemas.microsoft.com/office/drawing/2014/main" id="{B6E07A01-A586-70BE-DCA0-1A86279447F2}"/>
                </a:ext>
              </a:extLst>
            </p:cNvPr>
            <p:cNvSpPr/>
            <p:nvPr/>
          </p:nvSpPr>
          <p:spPr>
            <a:xfrm rot="259936">
              <a:off x="3736502" y="3114285"/>
              <a:ext cx="22042" cy="16708"/>
            </a:xfrm>
            <a:custGeom>
              <a:avLst/>
              <a:gdLst/>
              <a:ahLst/>
              <a:cxnLst/>
              <a:rect l="l" t="t" r="r" b="b"/>
              <a:pathLst>
                <a:path w="529" h="401" extrusionOk="0">
                  <a:moveTo>
                    <a:pt x="298" y="0"/>
                  </a:moveTo>
                  <a:cubicBezTo>
                    <a:pt x="265" y="0"/>
                    <a:pt x="232" y="6"/>
                    <a:pt x="201" y="16"/>
                  </a:cubicBezTo>
                  <a:cubicBezTo>
                    <a:pt x="126" y="41"/>
                    <a:pt x="56" y="89"/>
                    <a:pt x="26" y="181"/>
                  </a:cubicBezTo>
                  <a:cubicBezTo>
                    <a:pt x="24" y="183"/>
                    <a:pt x="23" y="186"/>
                    <a:pt x="23" y="187"/>
                  </a:cubicBezTo>
                  <a:cubicBezTo>
                    <a:pt x="1" y="270"/>
                    <a:pt x="48" y="356"/>
                    <a:pt x="131" y="380"/>
                  </a:cubicBezTo>
                  <a:lnTo>
                    <a:pt x="153" y="386"/>
                  </a:lnTo>
                  <a:cubicBezTo>
                    <a:pt x="180" y="396"/>
                    <a:pt x="209" y="400"/>
                    <a:pt x="237" y="400"/>
                  </a:cubicBezTo>
                  <a:cubicBezTo>
                    <a:pt x="270" y="400"/>
                    <a:pt x="302" y="394"/>
                    <a:pt x="333" y="381"/>
                  </a:cubicBezTo>
                  <a:cubicBezTo>
                    <a:pt x="388" y="356"/>
                    <a:pt x="438" y="314"/>
                    <a:pt x="471" y="262"/>
                  </a:cubicBezTo>
                  <a:lnTo>
                    <a:pt x="482" y="245"/>
                  </a:lnTo>
                  <a:lnTo>
                    <a:pt x="485" y="241"/>
                  </a:lnTo>
                  <a:cubicBezTo>
                    <a:pt x="528" y="173"/>
                    <a:pt x="508" y="86"/>
                    <a:pt x="441" y="43"/>
                  </a:cubicBezTo>
                  <a:cubicBezTo>
                    <a:pt x="394" y="12"/>
                    <a:pt x="345" y="0"/>
                    <a:pt x="29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9">
              <a:extLst>
                <a:ext uri="{FF2B5EF4-FFF2-40B4-BE49-F238E27FC236}">
                  <a16:creationId xmlns:a16="http://schemas.microsoft.com/office/drawing/2014/main" id="{AEDFAAA0-D0B6-531F-E1AC-A13F001604E8}"/>
                </a:ext>
              </a:extLst>
            </p:cNvPr>
            <p:cNvSpPr/>
            <p:nvPr/>
          </p:nvSpPr>
          <p:spPr>
            <a:xfrm rot="259936">
              <a:off x="4421771" y="2552290"/>
              <a:ext cx="16792" cy="16917"/>
            </a:xfrm>
            <a:custGeom>
              <a:avLst/>
              <a:gdLst/>
              <a:ahLst/>
              <a:cxnLst/>
              <a:rect l="l" t="t" r="r" b="b"/>
              <a:pathLst>
                <a:path w="403" h="406" extrusionOk="0">
                  <a:moveTo>
                    <a:pt x="197" y="1"/>
                  </a:moveTo>
                  <a:cubicBezTo>
                    <a:pt x="143" y="1"/>
                    <a:pt x="92" y="30"/>
                    <a:pt x="65" y="79"/>
                  </a:cubicBezTo>
                  <a:lnTo>
                    <a:pt x="43" y="119"/>
                  </a:lnTo>
                  <a:cubicBezTo>
                    <a:pt x="10" y="182"/>
                    <a:pt x="0" y="212"/>
                    <a:pt x="3" y="243"/>
                  </a:cubicBezTo>
                  <a:cubicBezTo>
                    <a:pt x="8" y="271"/>
                    <a:pt x="22" y="293"/>
                    <a:pt x="80" y="338"/>
                  </a:cubicBezTo>
                  <a:lnTo>
                    <a:pt x="124" y="373"/>
                  </a:lnTo>
                  <a:cubicBezTo>
                    <a:pt x="152" y="395"/>
                    <a:pt x="185" y="405"/>
                    <a:pt x="219" y="405"/>
                  </a:cubicBezTo>
                  <a:cubicBezTo>
                    <a:pt x="255" y="405"/>
                    <a:pt x="290" y="393"/>
                    <a:pt x="320" y="370"/>
                  </a:cubicBezTo>
                  <a:cubicBezTo>
                    <a:pt x="389" y="314"/>
                    <a:pt x="402" y="235"/>
                    <a:pt x="385" y="165"/>
                  </a:cubicBezTo>
                  <a:cubicBezTo>
                    <a:pt x="366" y="96"/>
                    <a:pt x="323" y="30"/>
                    <a:pt x="235" y="6"/>
                  </a:cubicBezTo>
                  <a:cubicBezTo>
                    <a:pt x="223" y="2"/>
                    <a:pt x="210" y="1"/>
                    <a:pt x="197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9">
              <a:extLst>
                <a:ext uri="{FF2B5EF4-FFF2-40B4-BE49-F238E27FC236}">
                  <a16:creationId xmlns:a16="http://schemas.microsoft.com/office/drawing/2014/main" id="{DD14C2A5-A4A9-B725-8BE7-A705F57B1791}"/>
                </a:ext>
              </a:extLst>
            </p:cNvPr>
            <p:cNvSpPr/>
            <p:nvPr/>
          </p:nvSpPr>
          <p:spPr>
            <a:xfrm rot="259936">
              <a:off x="4399636" y="2566159"/>
              <a:ext cx="16750" cy="18667"/>
            </a:xfrm>
            <a:custGeom>
              <a:avLst/>
              <a:gdLst/>
              <a:ahLst/>
              <a:cxnLst/>
              <a:rect l="l" t="t" r="r" b="b"/>
              <a:pathLst>
                <a:path w="402" h="448" extrusionOk="0">
                  <a:moveTo>
                    <a:pt x="191" y="1"/>
                  </a:moveTo>
                  <a:cubicBezTo>
                    <a:pt x="140" y="1"/>
                    <a:pt x="91" y="30"/>
                    <a:pt x="68" y="77"/>
                  </a:cubicBezTo>
                  <a:lnTo>
                    <a:pt x="44" y="125"/>
                  </a:lnTo>
                  <a:cubicBezTo>
                    <a:pt x="10" y="190"/>
                    <a:pt x="1" y="219"/>
                    <a:pt x="2" y="249"/>
                  </a:cubicBezTo>
                  <a:cubicBezTo>
                    <a:pt x="4" y="279"/>
                    <a:pt x="17" y="301"/>
                    <a:pt x="66" y="355"/>
                  </a:cubicBezTo>
                  <a:lnTo>
                    <a:pt x="109" y="401"/>
                  </a:lnTo>
                  <a:cubicBezTo>
                    <a:pt x="137" y="432"/>
                    <a:pt x="177" y="448"/>
                    <a:pt x="216" y="448"/>
                  </a:cubicBezTo>
                  <a:cubicBezTo>
                    <a:pt x="245" y="448"/>
                    <a:pt x="273" y="439"/>
                    <a:pt x="298" y="422"/>
                  </a:cubicBezTo>
                  <a:cubicBezTo>
                    <a:pt x="379" y="368"/>
                    <a:pt x="401" y="276"/>
                    <a:pt x="387" y="196"/>
                  </a:cubicBezTo>
                  <a:cubicBezTo>
                    <a:pt x="371" y="115"/>
                    <a:pt x="323" y="36"/>
                    <a:pt x="233" y="7"/>
                  </a:cubicBezTo>
                  <a:cubicBezTo>
                    <a:pt x="219" y="3"/>
                    <a:pt x="205" y="1"/>
                    <a:pt x="191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9">
              <a:extLst>
                <a:ext uri="{FF2B5EF4-FFF2-40B4-BE49-F238E27FC236}">
                  <a16:creationId xmlns:a16="http://schemas.microsoft.com/office/drawing/2014/main" id="{7C434A67-7D40-5668-2997-0D573C023E1B}"/>
                </a:ext>
              </a:extLst>
            </p:cNvPr>
            <p:cNvSpPr/>
            <p:nvPr/>
          </p:nvSpPr>
          <p:spPr>
            <a:xfrm rot="259936">
              <a:off x="4374260" y="2575940"/>
              <a:ext cx="16792" cy="20375"/>
            </a:xfrm>
            <a:custGeom>
              <a:avLst/>
              <a:gdLst/>
              <a:ahLst/>
              <a:cxnLst/>
              <a:rect l="l" t="t" r="r" b="b"/>
              <a:pathLst>
                <a:path w="403" h="489" extrusionOk="0">
                  <a:moveTo>
                    <a:pt x="186" y="1"/>
                  </a:moveTo>
                  <a:cubicBezTo>
                    <a:pt x="133" y="1"/>
                    <a:pt x="82" y="29"/>
                    <a:pt x="56" y="79"/>
                  </a:cubicBezTo>
                  <a:lnTo>
                    <a:pt x="45" y="99"/>
                  </a:lnTo>
                  <a:cubicBezTo>
                    <a:pt x="15" y="152"/>
                    <a:pt x="1" y="210"/>
                    <a:pt x="5" y="271"/>
                  </a:cubicBezTo>
                  <a:cubicBezTo>
                    <a:pt x="12" y="320"/>
                    <a:pt x="26" y="365"/>
                    <a:pt x="83" y="423"/>
                  </a:cubicBezTo>
                  <a:lnTo>
                    <a:pt x="104" y="443"/>
                  </a:lnTo>
                  <a:lnTo>
                    <a:pt x="106" y="444"/>
                  </a:lnTo>
                  <a:cubicBezTo>
                    <a:pt x="136" y="474"/>
                    <a:pt x="175" y="488"/>
                    <a:pt x="214" y="488"/>
                  </a:cubicBezTo>
                  <a:cubicBezTo>
                    <a:pt x="255" y="488"/>
                    <a:pt x="296" y="473"/>
                    <a:pt x="326" y="441"/>
                  </a:cubicBezTo>
                  <a:cubicBezTo>
                    <a:pt x="393" y="373"/>
                    <a:pt x="403" y="290"/>
                    <a:pt x="390" y="214"/>
                  </a:cubicBezTo>
                  <a:cubicBezTo>
                    <a:pt x="374" y="137"/>
                    <a:pt x="338" y="64"/>
                    <a:pt x="253" y="18"/>
                  </a:cubicBezTo>
                  <a:lnTo>
                    <a:pt x="252" y="17"/>
                  </a:lnTo>
                  <a:cubicBezTo>
                    <a:pt x="231" y="6"/>
                    <a:pt x="208" y="1"/>
                    <a:pt x="186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9">
              <a:extLst>
                <a:ext uri="{FF2B5EF4-FFF2-40B4-BE49-F238E27FC236}">
                  <a16:creationId xmlns:a16="http://schemas.microsoft.com/office/drawing/2014/main" id="{774CFCDD-8256-7FE6-D521-AEF0144E330E}"/>
                </a:ext>
              </a:extLst>
            </p:cNvPr>
            <p:cNvSpPr/>
            <p:nvPr/>
          </p:nvSpPr>
          <p:spPr>
            <a:xfrm rot="259936">
              <a:off x="3588615" y="2623932"/>
              <a:ext cx="16792" cy="16667"/>
            </a:xfrm>
            <a:custGeom>
              <a:avLst/>
              <a:gdLst/>
              <a:ahLst/>
              <a:cxnLst/>
              <a:rect l="l" t="t" r="r" b="b"/>
              <a:pathLst>
                <a:path w="403" h="400" extrusionOk="0">
                  <a:moveTo>
                    <a:pt x="177" y="1"/>
                  </a:moveTo>
                  <a:cubicBezTo>
                    <a:pt x="134" y="1"/>
                    <a:pt x="91" y="18"/>
                    <a:pt x="61" y="52"/>
                  </a:cubicBezTo>
                  <a:cubicBezTo>
                    <a:pt x="0" y="119"/>
                    <a:pt x="0" y="200"/>
                    <a:pt x="29" y="265"/>
                  </a:cubicBezTo>
                  <a:cubicBezTo>
                    <a:pt x="57" y="330"/>
                    <a:pt x="110" y="389"/>
                    <a:pt x="199" y="399"/>
                  </a:cubicBezTo>
                  <a:cubicBezTo>
                    <a:pt x="205" y="399"/>
                    <a:pt x="210" y="400"/>
                    <a:pt x="216" y="400"/>
                  </a:cubicBezTo>
                  <a:cubicBezTo>
                    <a:pt x="278" y="400"/>
                    <a:pt x="333" y="361"/>
                    <a:pt x="355" y="303"/>
                  </a:cubicBezTo>
                  <a:lnTo>
                    <a:pt x="370" y="260"/>
                  </a:lnTo>
                  <a:cubicBezTo>
                    <a:pt x="396" y="190"/>
                    <a:pt x="402" y="160"/>
                    <a:pt x="393" y="131"/>
                  </a:cubicBezTo>
                  <a:cubicBezTo>
                    <a:pt x="382" y="101"/>
                    <a:pt x="366" y="82"/>
                    <a:pt x="302" y="47"/>
                  </a:cubicBezTo>
                  <a:lnTo>
                    <a:pt x="253" y="20"/>
                  </a:lnTo>
                  <a:cubicBezTo>
                    <a:pt x="229" y="7"/>
                    <a:pt x="203" y="1"/>
                    <a:pt x="177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9">
              <a:extLst>
                <a:ext uri="{FF2B5EF4-FFF2-40B4-BE49-F238E27FC236}">
                  <a16:creationId xmlns:a16="http://schemas.microsoft.com/office/drawing/2014/main" id="{1916B20A-A9CE-C94A-036A-E22657D6E10E}"/>
                </a:ext>
              </a:extLst>
            </p:cNvPr>
            <p:cNvSpPr/>
            <p:nvPr/>
          </p:nvSpPr>
          <p:spPr>
            <a:xfrm rot="259936">
              <a:off x="3608099" y="2605233"/>
              <a:ext cx="16917" cy="18458"/>
            </a:xfrm>
            <a:custGeom>
              <a:avLst/>
              <a:gdLst/>
              <a:ahLst/>
              <a:cxnLst/>
              <a:rect l="l" t="t" r="r" b="b"/>
              <a:pathLst>
                <a:path w="406" h="443" extrusionOk="0">
                  <a:moveTo>
                    <a:pt x="178" y="0"/>
                  </a:moveTo>
                  <a:cubicBezTo>
                    <a:pt x="143" y="0"/>
                    <a:pt x="107" y="14"/>
                    <a:pt x="80" y="41"/>
                  </a:cubicBezTo>
                  <a:cubicBezTo>
                    <a:pt x="6" y="107"/>
                    <a:pt x="0" y="201"/>
                    <a:pt x="27" y="279"/>
                  </a:cubicBezTo>
                  <a:cubicBezTo>
                    <a:pt x="54" y="355"/>
                    <a:pt x="113" y="427"/>
                    <a:pt x="208" y="441"/>
                  </a:cubicBezTo>
                  <a:cubicBezTo>
                    <a:pt x="215" y="442"/>
                    <a:pt x="221" y="443"/>
                    <a:pt x="228" y="443"/>
                  </a:cubicBezTo>
                  <a:cubicBezTo>
                    <a:pt x="288" y="443"/>
                    <a:pt x="342" y="405"/>
                    <a:pt x="361" y="346"/>
                  </a:cubicBezTo>
                  <a:lnTo>
                    <a:pt x="377" y="297"/>
                  </a:lnTo>
                  <a:cubicBezTo>
                    <a:pt x="399" y="227"/>
                    <a:pt x="405" y="196"/>
                    <a:pt x="399" y="166"/>
                  </a:cubicBezTo>
                  <a:cubicBezTo>
                    <a:pt x="391" y="136"/>
                    <a:pt x="375" y="117"/>
                    <a:pt x="320" y="72"/>
                  </a:cubicBezTo>
                  <a:lnTo>
                    <a:pt x="269" y="33"/>
                  </a:lnTo>
                  <a:cubicBezTo>
                    <a:pt x="242" y="11"/>
                    <a:pt x="210" y="0"/>
                    <a:pt x="17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9">
              <a:extLst>
                <a:ext uri="{FF2B5EF4-FFF2-40B4-BE49-F238E27FC236}">
                  <a16:creationId xmlns:a16="http://schemas.microsoft.com/office/drawing/2014/main" id="{B232BA69-D618-F2F4-8CD9-18B76F969D6B}"/>
                </a:ext>
              </a:extLst>
            </p:cNvPr>
            <p:cNvSpPr/>
            <p:nvPr/>
          </p:nvSpPr>
          <p:spPr>
            <a:xfrm rot="259936">
              <a:off x="3631325" y="2590208"/>
              <a:ext cx="17208" cy="20042"/>
            </a:xfrm>
            <a:custGeom>
              <a:avLst/>
              <a:gdLst/>
              <a:ahLst/>
              <a:cxnLst/>
              <a:rect l="l" t="t" r="r" b="b"/>
              <a:pathLst>
                <a:path w="413" h="481" extrusionOk="0">
                  <a:moveTo>
                    <a:pt x="184" y="0"/>
                  </a:moveTo>
                  <a:cubicBezTo>
                    <a:pt x="135" y="0"/>
                    <a:pt x="87" y="23"/>
                    <a:pt x="57" y="66"/>
                  </a:cubicBezTo>
                  <a:cubicBezTo>
                    <a:pt x="1" y="144"/>
                    <a:pt x="4" y="228"/>
                    <a:pt x="28" y="301"/>
                  </a:cubicBezTo>
                  <a:cubicBezTo>
                    <a:pt x="55" y="374"/>
                    <a:pt x="103" y="441"/>
                    <a:pt x="193" y="473"/>
                  </a:cubicBezTo>
                  <a:lnTo>
                    <a:pt x="195" y="473"/>
                  </a:lnTo>
                  <a:cubicBezTo>
                    <a:pt x="210" y="478"/>
                    <a:pt x="226" y="481"/>
                    <a:pt x="242" y="481"/>
                  </a:cubicBezTo>
                  <a:cubicBezTo>
                    <a:pt x="303" y="481"/>
                    <a:pt x="359" y="443"/>
                    <a:pt x="379" y="382"/>
                  </a:cubicBezTo>
                  <a:lnTo>
                    <a:pt x="386" y="363"/>
                  </a:lnTo>
                  <a:cubicBezTo>
                    <a:pt x="408" y="306"/>
                    <a:pt x="413" y="244"/>
                    <a:pt x="398" y="185"/>
                  </a:cubicBezTo>
                  <a:cubicBezTo>
                    <a:pt x="386" y="137"/>
                    <a:pt x="363" y="96"/>
                    <a:pt x="298" y="47"/>
                  </a:cubicBezTo>
                  <a:lnTo>
                    <a:pt x="276" y="31"/>
                  </a:lnTo>
                  <a:lnTo>
                    <a:pt x="274" y="29"/>
                  </a:lnTo>
                  <a:cubicBezTo>
                    <a:pt x="247" y="10"/>
                    <a:pt x="215" y="0"/>
                    <a:pt x="184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9">
              <a:extLst>
                <a:ext uri="{FF2B5EF4-FFF2-40B4-BE49-F238E27FC236}">
                  <a16:creationId xmlns:a16="http://schemas.microsoft.com/office/drawing/2014/main" id="{D6A5F49B-FEB0-A79D-7A31-3D6C43A445EB}"/>
                </a:ext>
              </a:extLst>
            </p:cNvPr>
            <p:cNvSpPr/>
            <p:nvPr/>
          </p:nvSpPr>
          <p:spPr>
            <a:xfrm rot="259936">
              <a:off x="3950374" y="2198371"/>
              <a:ext cx="15542" cy="1562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24" y="0"/>
                  </a:moveTo>
                  <a:cubicBezTo>
                    <a:pt x="114" y="0"/>
                    <a:pt x="104" y="1"/>
                    <a:pt x="93" y="3"/>
                  </a:cubicBezTo>
                  <a:lnTo>
                    <a:pt x="82" y="4"/>
                  </a:lnTo>
                  <a:cubicBezTo>
                    <a:pt x="31" y="19"/>
                    <a:pt x="1" y="71"/>
                    <a:pt x="15" y="123"/>
                  </a:cubicBezTo>
                  <a:lnTo>
                    <a:pt x="23" y="157"/>
                  </a:lnTo>
                  <a:cubicBezTo>
                    <a:pt x="41" y="217"/>
                    <a:pt x="50" y="244"/>
                    <a:pt x="80" y="282"/>
                  </a:cubicBezTo>
                  <a:cubicBezTo>
                    <a:pt x="117" y="327"/>
                    <a:pt x="168" y="359"/>
                    <a:pt x="225" y="371"/>
                  </a:cubicBezTo>
                  <a:cubicBezTo>
                    <a:pt x="233" y="373"/>
                    <a:pt x="241" y="375"/>
                    <a:pt x="247" y="375"/>
                  </a:cubicBezTo>
                  <a:cubicBezTo>
                    <a:pt x="248" y="375"/>
                    <a:pt x="249" y="375"/>
                    <a:pt x="250" y="375"/>
                  </a:cubicBezTo>
                  <a:cubicBezTo>
                    <a:pt x="316" y="375"/>
                    <a:pt x="368" y="323"/>
                    <a:pt x="370" y="259"/>
                  </a:cubicBezTo>
                  <a:lnTo>
                    <a:pt x="370" y="255"/>
                  </a:lnTo>
                  <a:cubicBezTo>
                    <a:pt x="373" y="192"/>
                    <a:pt x="347" y="128"/>
                    <a:pt x="301" y="84"/>
                  </a:cubicBezTo>
                  <a:cubicBezTo>
                    <a:pt x="262" y="43"/>
                    <a:pt x="198" y="0"/>
                    <a:pt x="124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9">
              <a:extLst>
                <a:ext uri="{FF2B5EF4-FFF2-40B4-BE49-F238E27FC236}">
                  <a16:creationId xmlns:a16="http://schemas.microsoft.com/office/drawing/2014/main" id="{8AD2F230-271B-02C7-0A86-991517B2E6F0}"/>
                </a:ext>
              </a:extLst>
            </p:cNvPr>
            <p:cNvSpPr/>
            <p:nvPr/>
          </p:nvSpPr>
          <p:spPr>
            <a:xfrm rot="259936">
              <a:off x="3934857" y="2213091"/>
              <a:ext cx="16042" cy="14167"/>
            </a:xfrm>
            <a:custGeom>
              <a:avLst/>
              <a:gdLst/>
              <a:ahLst/>
              <a:cxnLst/>
              <a:rect l="l" t="t" r="r" b="b"/>
              <a:pathLst>
                <a:path w="385" h="340" extrusionOk="0">
                  <a:moveTo>
                    <a:pt x="116" y="1"/>
                  </a:moveTo>
                  <a:cubicBezTo>
                    <a:pt x="112" y="1"/>
                    <a:pt x="107" y="1"/>
                    <a:pt x="102" y="3"/>
                  </a:cubicBezTo>
                  <a:cubicBezTo>
                    <a:pt x="43" y="9"/>
                    <a:pt x="0" y="65"/>
                    <a:pt x="8" y="125"/>
                  </a:cubicBezTo>
                  <a:cubicBezTo>
                    <a:pt x="15" y="182"/>
                    <a:pt x="43" y="236"/>
                    <a:pt x="88" y="274"/>
                  </a:cubicBezTo>
                  <a:cubicBezTo>
                    <a:pt x="131" y="316"/>
                    <a:pt x="189" y="340"/>
                    <a:pt x="248" y="340"/>
                  </a:cubicBezTo>
                  <a:lnTo>
                    <a:pt x="258" y="340"/>
                  </a:lnTo>
                  <a:cubicBezTo>
                    <a:pt x="263" y="338"/>
                    <a:pt x="267" y="338"/>
                    <a:pt x="274" y="338"/>
                  </a:cubicBezTo>
                  <a:cubicBezTo>
                    <a:pt x="339" y="330"/>
                    <a:pt x="385" y="270"/>
                    <a:pt x="375" y="204"/>
                  </a:cubicBezTo>
                  <a:cubicBezTo>
                    <a:pt x="369" y="146"/>
                    <a:pt x="337" y="93"/>
                    <a:pt x="290" y="58"/>
                  </a:cubicBezTo>
                  <a:cubicBezTo>
                    <a:pt x="244" y="22"/>
                    <a:pt x="183" y="1"/>
                    <a:pt x="123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9">
              <a:extLst>
                <a:ext uri="{FF2B5EF4-FFF2-40B4-BE49-F238E27FC236}">
                  <a16:creationId xmlns:a16="http://schemas.microsoft.com/office/drawing/2014/main" id="{9C6457D0-CCC0-BC45-49C0-A85E3E06A669}"/>
                </a:ext>
              </a:extLst>
            </p:cNvPr>
            <p:cNvSpPr/>
            <p:nvPr/>
          </p:nvSpPr>
          <p:spPr>
            <a:xfrm rot="259936">
              <a:off x="3918075" y="2224937"/>
              <a:ext cx="18125" cy="14417"/>
            </a:xfrm>
            <a:custGeom>
              <a:avLst/>
              <a:gdLst/>
              <a:ahLst/>
              <a:cxnLst/>
              <a:rect l="l" t="t" r="r" b="b"/>
              <a:pathLst>
                <a:path w="435" h="346" extrusionOk="0">
                  <a:moveTo>
                    <a:pt x="146" y="1"/>
                  </a:moveTo>
                  <a:cubicBezTo>
                    <a:pt x="129" y="1"/>
                    <a:pt x="112" y="2"/>
                    <a:pt x="96" y="5"/>
                  </a:cubicBezTo>
                  <a:cubicBezTo>
                    <a:pt x="89" y="7"/>
                    <a:pt x="83" y="8"/>
                    <a:pt x="77" y="12"/>
                  </a:cubicBezTo>
                  <a:cubicBezTo>
                    <a:pt x="26" y="32"/>
                    <a:pt x="0" y="91"/>
                    <a:pt x="23" y="144"/>
                  </a:cubicBezTo>
                  <a:lnTo>
                    <a:pt x="29" y="161"/>
                  </a:lnTo>
                  <a:cubicBezTo>
                    <a:pt x="51" y="215"/>
                    <a:pt x="88" y="261"/>
                    <a:pt x="137" y="295"/>
                  </a:cubicBezTo>
                  <a:cubicBezTo>
                    <a:pt x="183" y="327"/>
                    <a:pt x="238" y="346"/>
                    <a:pt x="294" y="346"/>
                  </a:cubicBezTo>
                  <a:cubicBezTo>
                    <a:pt x="298" y="346"/>
                    <a:pt x="303" y="346"/>
                    <a:pt x="307" y="345"/>
                  </a:cubicBezTo>
                  <a:lnTo>
                    <a:pt x="310" y="345"/>
                  </a:lnTo>
                  <a:cubicBezTo>
                    <a:pt x="318" y="344"/>
                    <a:pt x="326" y="342"/>
                    <a:pt x="336" y="341"/>
                  </a:cubicBezTo>
                  <a:cubicBezTo>
                    <a:pt x="398" y="323"/>
                    <a:pt x="434" y="258"/>
                    <a:pt x="417" y="194"/>
                  </a:cubicBezTo>
                  <a:cubicBezTo>
                    <a:pt x="398" y="131"/>
                    <a:pt x="355" y="77"/>
                    <a:pt x="298" y="45"/>
                  </a:cubicBezTo>
                  <a:cubicBezTo>
                    <a:pt x="252" y="16"/>
                    <a:pt x="199" y="1"/>
                    <a:pt x="146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9">
              <a:extLst>
                <a:ext uri="{FF2B5EF4-FFF2-40B4-BE49-F238E27FC236}">
                  <a16:creationId xmlns:a16="http://schemas.microsoft.com/office/drawing/2014/main" id="{9759A140-D3C1-5FCA-B88A-7B491CB9E101}"/>
                </a:ext>
              </a:extLst>
            </p:cNvPr>
            <p:cNvSpPr/>
            <p:nvPr/>
          </p:nvSpPr>
          <p:spPr>
            <a:xfrm rot="259936">
              <a:off x="4180660" y="2872133"/>
              <a:ext cx="12042" cy="9333"/>
            </a:xfrm>
            <a:custGeom>
              <a:avLst/>
              <a:gdLst/>
              <a:ahLst/>
              <a:cxnLst/>
              <a:rect l="l" t="t" r="r" b="b"/>
              <a:pathLst>
                <a:path w="289" h="224" extrusionOk="0">
                  <a:moveTo>
                    <a:pt x="145" y="0"/>
                  </a:moveTo>
                  <a:cubicBezTo>
                    <a:pt x="1" y="0"/>
                    <a:pt x="1" y="223"/>
                    <a:pt x="145" y="223"/>
                  </a:cubicBezTo>
                  <a:cubicBezTo>
                    <a:pt x="289" y="223"/>
                    <a:pt x="289" y="0"/>
                    <a:pt x="14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9">
              <a:extLst>
                <a:ext uri="{FF2B5EF4-FFF2-40B4-BE49-F238E27FC236}">
                  <a16:creationId xmlns:a16="http://schemas.microsoft.com/office/drawing/2014/main" id="{5E3C6E20-5E46-A77A-E156-7B490780B9F9}"/>
                </a:ext>
              </a:extLst>
            </p:cNvPr>
            <p:cNvSpPr/>
            <p:nvPr/>
          </p:nvSpPr>
          <p:spPr>
            <a:xfrm rot="259936">
              <a:off x="4137505" y="2922726"/>
              <a:ext cx="12042" cy="9375"/>
            </a:xfrm>
            <a:custGeom>
              <a:avLst/>
              <a:gdLst/>
              <a:ahLst/>
              <a:cxnLst/>
              <a:rect l="l" t="t" r="r" b="b"/>
              <a:pathLst>
                <a:path w="289" h="225" extrusionOk="0">
                  <a:moveTo>
                    <a:pt x="144" y="1"/>
                  </a:moveTo>
                  <a:cubicBezTo>
                    <a:pt x="1" y="1"/>
                    <a:pt x="1" y="225"/>
                    <a:pt x="144" y="225"/>
                  </a:cubicBezTo>
                  <a:cubicBezTo>
                    <a:pt x="289" y="225"/>
                    <a:pt x="289" y="1"/>
                    <a:pt x="144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9">
              <a:extLst>
                <a:ext uri="{FF2B5EF4-FFF2-40B4-BE49-F238E27FC236}">
                  <a16:creationId xmlns:a16="http://schemas.microsoft.com/office/drawing/2014/main" id="{6905A603-5BE3-715C-F8F2-FE154448F54F}"/>
                </a:ext>
              </a:extLst>
            </p:cNvPr>
            <p:cNvSpPr/>
            <p:nvPr/>
          </p:nvSpPr>
          <p:spPr>
            <a:xfrm rot="259936">
              <a:off x="4186130" y="2954340"/>
              <a:ext cx="11417" cy="9375"/>
            </a:xfrm>
            <a:custGeom>
              <a:avLst/>
              <a:gdLst/>
              <a:ahLst/>
              <a:cxnLst/>
              <a:rect l="l" t="t" r="r" b="b"/>
              <a:pathLst>
                <a:path w="274" h="225" extrusionOk="0">
                  <a:moveTo>
                    <a:pt x="106" y="0"/>
                  </a:moveTo>
                  <a:cubicBezTo>
                    <a:pt x="94" y="0"/>
                    <a:pt x="81" y="5"/>
                    <a:pt x="69" y="10"/>
                  </a:cubicBezTo>
                  <a:cubicBezTo>
                    <a:pt x="56" y="15"/>
                    <a:pt x="44" y="23"/>
                    <a:pt x="34" y="34"/>
                  </a:cubicBezTo>
                  <a:cubicBezTo>
                    <a:pt x="13" y="55"/>
                    <a:pt x="2" y="83"/>
                    <a:pt x="1" y="114"/>
                  </a:cubicBezTo>
                  <a:lnTo>
                    <a:pt x="5" y="142"/>
                  </a:lnTo>
                  <a:cubicBezTo>
                    <a:pt x="10" y="161"/>
                    <a:pt x="20" y="179"/>
                    <a:pt x="34" y="192"/>
                  </a:cubicBezTo>
                  <a:lnTo>
                    <a:pt x="56" y="209"/>
                  </a:lnTo>
                  <a:cubicBezTo>
                    <a:pt x="74" y="219"/>
                    <a:pt x="93" y="225"/>
                    <a:pt x="112" y="225"/>
                  </a:cubicBezTo>
                  <a:lnTo>
                    <a:pt x="112" y="223"/>
                  </a:lnTo>
                  <a:lnTo>
                    <a:pt x="163" y="223"/>
                  </a:lnTo>
                  <a:cubicBezTo>
                    <a:pt x="165" y="224"/>
                    <a:pt x="166" y="224"/>
                    <a:pt x="168" y="224"/>
                  </a:cubicBezTo>
                  <a:cubicBezTo>
                    <a:pt x="181" y="224"/>
                    <a:pt x="193" y="219"/>
                    <a:pt x="206" y="214"/>
                  </a:cubicBezTo>
                  <a:cubicBezTo>
                    <a:pt x="218" y="209"/>
                    <a:pt x="231" y="201"/>
                    <a:pt x="241" y="192"/>
                  </a:cubicBezTo>
                  <a:cubicBezTo>
                    <a:pt x="252" y="180"/>
                    <a:pt x="260" y="169"/>
                    <a:pt x="264" y="155"/>
                  </a:cubicBezTo>
                  <a:cubicBezTo>
                    <a:pt x="271" y="142"/>
                    <a:pt x="274" y="126"/>
                    <a:pt x="274" y="112"/>
                  </a:cubicBezTo>
                  <a:lnTo>
                    <a:pt x="269" y="82"/>
                  </a:lnTo>
                  <a:cubicBezTo>
                    <a:pt x="264" y="64"/>
                    <a:pt x="255" y="47"/>
                    <a:pt x="241" y="34"/>
                  </a:cubicBezTo>
                  <a:lnTo>
                    <a:pt x="218" y="17"/>
                  </a:lnTo>
                  <a:cubicBezTo>
                    <a:pt x="201" y="6"/>
                    <a:pt x="182" y="1"/>
                    <a:pt x="163" y="1"/>
                  </a:cubicBezTo>
                  <a:lnTo>
                    <a:pt x="112" y="1"/>
                  </a:lnTo>
                  <a:cubicBezTo>
                    <a:pt x="110" y="1"/>
                    <a:pt x="108" y="0"/>
                    <a:pt x="106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9">
              <a:extLst>
                <a:ext uri="{FF2B5EF4-FFF2-40B4-BE49-F238E27FC236}">
                  <a16:creationId xmlns:a16="http://schemas.microsoft.com/office/drawing/2014/main" id="{B484B22A-55B4-A46F-998B-1D41ADEC8AD6}"/>
                </a:ext>
              </a:extLst>
            </p:cNvPr>
            <p:cNvSpPr/>
            <p:nvPr/>
          </p:nvSpPr>
          <p:spPr>
            <a:xfrm rot="259936">
              <a:off x="3790100" y="2940908"/>
              <a:ext cx="12000" cy="9333"/>
            </a:xfrm>
            <a:custGeom>
              <a:avLst/>
              <a:gdLst/>
              <a:ahLst/>
              <a:cxnLst/>
              <a:rect l="l" t="t" r="r" b="b"/>
              <a:pathLst>
                <a:path w="288" h="224" extrusionOk="0">
                  <a:moveTo>
                    <a:pt x="143" y="1"/>
                  </a:moveTo>
                  <a:cubicBezTo>
                    <a:pt x="0" y="1"/>
                    <a:pt x="0" y="223"/>
                    <a:pt x="143" y="223"/>
                  </a:cubicBezTo>
                  <a:cubicBezTo>
                    <a:pt x="288" y="223"/>
                    <a:pt x="288" y="1"/>
                    <a:pt x="143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9">
              <a:extLst>
                <a:ext uri="{FF2B5EF4-FFF2-40B4-BE49-F238E27FC236}">
                  <a16:creationId xmlns:a16="http://schemas.microsoft.com/office/drawing/2014/main" id="{16E5BE64-DA85-C485-0AAC-6B0EC74F7DB7}"/>
                </a:ext>
              </a:extLst>
            </p:cNvPr>
            <p:cNvSpPr/>
            <p:nvPr/>
          </p:nvSpPr>
          <p:spPr>
            <a:xfrm rot="259936">
              <a:off x="3850426" y="2910755"/>
              <a:ext cx="12042" cy="9292"/>
            </a:xfrm>
            <a:custGeom>
              <a:avLst/>
              <a:gdLst/>
              <a:ahLst/>
              <a:cxnLst/>
              <a:rect l="l" t="t" r="r" b="b"/>
              <a:pathLst>
                <a:path w="289" h="223" extrusionOk="0">
                  <a:moveTo>
                    <a:pt x="145" y="0"/>
                  </a:moveTo>
                  <a:cubicBezTo>
                    <a:pt x="1" y="0"/>
                    <a:pt x="2" y="223"/>
                    <a:pt x="145" y="223"/>
                  </a:cubicBezTo>
                  <a:cubicBezTo>
                    <a:pt x="288" y="223"/>
                    <a:pt x="288" y="0"/>
                    <a:pt x="14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9">
              <a:extLst>
                <a:ext uri="{FF2B5EF4-FFF2-40B4-BE49-F238E27FC236}">
                  <a16:creationId xmlns:a16="http://schemas.microsoft.com/office/drawing/2014/main" id="{9609404E-E52D-68AD-F536-AE87E5AC1931}"/>
                </a:ext>
              </a:extLst>
            </p:cNvPr>
            <p:cNvSpPr/>
            <p:nvPr/>
          </p:nvSpPr>
          <p:spPr>
            <a:xfrm rot="259936">
              <a:off x="3818983" y="2863135"/>
              <a:ext cx="11333" cy="10167"/>
            </a:xfrm>
            <a:custGeom>
              <a:avLst/>
              <a:gdLst/>
              <a:ahLst/>
              <a:cxnLst/>
              <a:rect l="l" t="t" r="r" b="b"/>
              <a:pathLst>
                <a:path w="272" h="244" extrusionOk="0">
                  <a:moveTo>
                    <a:pt x="118" y="1"/>
                  </a:moveTo>
                  <a:cubicBezTo>
                    <a:pt x="111" y="1"/>
                    <a:pt x="104" y="2"/>
                    <a:pt x="98" y="3"/>
                  </a:cubicBezTo>
                  <a:cubicBezTo>
                    <a:pt x="83" y="3"/>
                    <a:pt x="69" y="8"/>
                    <a:pt x="56" y="16"/>
                  </a:cubicBezTo>
                  <a:cubicBezTo>
                    <a:pt x="44" y="24"/>
                    <a:pt x="33" y="33"/>
                    <a:pt x="26" y="44"/>
                  </a:cubicBezTo>
                  <a:cubicBezTo>
                    <a:pt x="15" y="55"/>
                    <a:pt x="9" y="68"/>
                    <a:pt x="6" y="82"/>
                  </a:cubicBezTo>
                  <a:lnTo>
                    <a:pt x="2" y="113"/>
                  </a:lnTo>
                  <a:cubicBezTo>
                    <a:pt x="1" y="132"/>
                    <a:pt x="7" y="152"/>
                    <a:pt x="17" y="168"/>
                  </a:cubicBezTo>
                  <a:lnTo>
                    <a:pt x="34" y="192"/>
                  </a:lnTo>
                  <a:cubicBezTo>
                    <a:pt x="49" y="205"/>
                    <a:pt x="64" y="214"/>
                    <a:pt x="83" y="221"/>
                  </a:cubicBezTo>
                  <a:lnTo>
                    <a:pt x="130" y="238"/>
                  </a:lnTo>
                  <a:cubicBezTo>
                    <a:pt x="139" y="241"/>
                    <a:pt x="148" y="243"/>
                    <a:pt x="158" y="243"/>
                  </a:cubicBezTo>
                  <a:cubicBezTo>
                    <a:pt x="163" y="243"/>
                    <a:pt x="168" y="243"/>
                    <a:pt x="174" y="241"/>
                  </a:cubicBezTo>
                  <a:cubicBezTo>
                    <a:pt x="188" y="240"/>
                    <a:pt x="203" y="235"/>
                    <a:pt x="215" y="227"/>
                  </a:cubicBezTo>
                  <a:cubicBezTo>
                    <a:pt x="239" y="211"/>
                    <a:pt x="258" y="189"/>
                    <a:pt x="266" y="160"/>
                  </a:cubicBezTo>
                  <a:lnTo>
                    <a:pt x="271" y="132"/>
                  </a:lnTo>
                  <a:cubicBezTo>
                    <a:pt x="271" y="111"/>
                    <a:pt x="265" y="92"/>
                    <a:pt x="255" y="74"/>
                  </a:cubicBezTo>
                  <a:lnTo>
                    <a:pt x="238" y="52"/>
                  </a:lnTo>
                  <a:cubicBezTo>
                    <a:pt x="223" y="38"/>
                    <a:pt x="207" y="28"/>
                    <a:pt x="188" y="24"/>
                  </a:cubicBezTo>
                  <a:lnTo>
                    <a:pt x="142" y="5"/>
                  </a:lnTo>
                  <a:cubicBezTo>
                    <a:pt x="134" y="2"/>
                    <a:pt x="126" y="1"/>
                    <a:pt x="118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9">
              <a:extLst>
                <a:ext uri="{FF2B5EF4-FFF2-40B4-BE49-F238E27FC236}">
                  <a16:creationId xmlns:a16="http://schemas.microsoft.com/office/drawing/2014/main" id="{FA54D739-C4F6-24EC-7ECA-EC2E22AE6FC1}"/>
                </a:ext>
              </a:extLst>
            </p:cNvPr>
            <p:cNvSpPr/>
            <p:nvPr/>
          </p:nvSpPr>
          <p:spPr>
            <a:xfrm rot="259936">
              <a:off x="3799619" y="2511902"/>
              <a:ext cx="12000" cy="9292"/>
            </a:xfrm>
            <a:custGeom>
              <a:avLst/>
              <a:gdLst/>
              <a:ahLst/>
              <a:cxnLst/>
              <a:rect l="l" t="t" r="r" b="b"/>
              <a:pathLst>
                <a:path w="288" h="223" extrusionOk="0">
                  <a:moveTo>
                    <a:pt x="143" y="0"/>
                  </a:moveTo>
                  <a:cubicBezTo>
                    <a:pt x="0" y="0"/>
                    <a:pt x="0" y="223"/>
                    <a:pt x="143" y="223"/>
                  </a:cubicBezTo>
                  <a:cubicBezTo>
                    <a:pt x="286" y="223"/>
                    <a:pt x="288" y="0"/>
                    <a:pt x="143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9">
              <a:extLst>
                <a:ext uri="{FF2B5EF4-FFF2-40B4-BE49-F238E27FC236}">
                  <a16:creationId xmlns:a16="http://schemas.microsoft.com/office/drawing/2014/main" id="{1CD13AF0-5A6B-6BB3-DB31-4C631B58F9E1}"/>
                </a:ext>
              </a:extLst>
            </p:cNvPr>
            <p:cNvSpPr/>
            <p:nvPr/>
          </p:nvSpPr>
          <p:spPr>
            <a:xfrm rot="259936">
              <a:off x="3837653" y="2537682"/>
              <a:ext cx="12000" cy="9333"/>
            </a:xfrm>
            <a:custGeom>
              <a:avLst/>
              <a:gdLst/>
              <a:ahLst/>
              <a:cxnLst/>
              <a:rect l="l" t="t" r="r" b="b"/>
              <a:pathLst>
                <a:path w="288" h="224" extrusionOk="0">
                  <a:moveTo>
                    <a:pt x="143" y="1"/>
                  </a:moveTo>
                  <a:cubicBezTo>
                    <a:pt x="0" y="1"/>
                    <a:pt x="0" y="223"/>
                    <a:pt x="143" y="223"/>
                  </a:cubicBezTo>
                  <a:cubicBezTo>
                    <a:pt x="286" y="223"/>
                    <a:pt x="288" y="1"/>
                    <a:pt x="143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9">
              <a:extLst>
                <a:ext uri="{FF2B5EF4-FFF2-40B4-BE49-F238E27FC236}">
                  <a16:creationId xmlns:a16="http://schemas.microsoft.com/office/drawing/2014/main" id="{F22B614B-DF77-C787-0863-1E16946EC837}"/>
                </a:ext>
              </a:extLst>
            </p:cNvPr>
            <p:cNvSpPr/>
            <p:nvPr/>
          </p:nvSpPr>
          <p:spPr>
            <a:xfrm rot="259936">
              <a:off x="3861830" y="2507046"/>
              <a:ext cx="12000" cy="9292"/>
            </a:xfrm>
            <a:custGeom>
              <a:avLst/>
              <a:gdLst/>
              <a:ahLst/>
              <a:cxnLst/>
              <a:rect l="l" t="t" r="r" b="b"/>
              <a:pathLst>
                <a:path w="288" h="223" extrusionOk="0">
                  <a:moveTo>
                    <a:pt x="145" y="0"/>
                  </a:moveTo>
                  <a:cubicBezTo>
                    <a:pt x="0" y="0"/>
                    <a:pt x="0" y="223"/>
                    <a:pt x="145" y="223"/>
                  </a:cubicBezTo>
                  <a:cubicBezTo>
                    <a:pt x="288" y="223"/>
                    <a:pt x="288" y="0"/>
                    <a:pt x="14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9">
              <a:extLst>
                <a:ext uri="{FF2B5EF4-FFF2-40B4-BE49-F238E27FC236}">
                  <a16:creationId xmlns:a16="http://schemas.microsoft.com/office/drawing/2014/main" id="{4685AE77-1F3C-7A6C-5125-4BCB7E803CB1}"/>
                </a:ext>
              </a:extLst>
            </p:cNvPr>
            <p:cNvSpPr/>
            <p:nvPr/>
          </p:nvSpPr>
          <p:spPr>
            <a:xfrm rot="259936">
              <a:off x="4207114" y="2522884"/>
              <a:ext cx="12042" cy="9417"/>
            </a:xfrm>
            <a:custGeom>
              <a:avLst/>
              <a:gdLst/>
              <a:ahLst/>
              <a:cxnLst/>
              <a:rect l="l" t="t" r="r" b="b"/>
              <a:pathLst>
                <a:path w="289" h="226" extrusionOk="0">
                  <a:moveTo>
                    <a:pt x="145" y="1"/>
                  </a:moveTo>
                  <a:cubicBezTo>
                    <a:pt x="1" y="1"/>
                    <a:pt x="1" y="225"/>
                    <a:pt x="145" y="225"/>
                  </a:cubicBezTo>
                  <a:cubicBezTo>
                    <a:pt x="289" y="225"/>
                    <a:pt x="289" y="1"/>
                    <a:pt x="145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9">
              <a:extLst>
                <a:ext uri="{FF2B5EF4-FFF2-40B4-BE49-F238E27FC236}">
                  <a16:creationId xmlns:a16="http://schemas.microsoft.com/office/drawing/2014/main" id="{B3159227-E26D-8884-0CF6-D9418B4CFCB1}"/>
                </a:ext>
              </a:extLst>
            </p:cNvPr>
            <p:cNvSpPr/>
            <p:nvPr/>
          </p:nvSpPr>
          <p:spPr>
            <a:xfrm rot="259936">
              <a:off x="4246790" y="2546365"/>
              <a:ext cx="12042" cy="9333"/>
            </a:xfrm>
            <a:custGeom>
              <a:avLst/>
              <a:gdLst/>
              <a:ahLst/>
              <a:cxnLst/>
              <a:rect l="l" t="t" r="r" b="b"/>
              <a:pathLst>
                <a:path w="289" h="224" extrusionOk="0">
                  <a:moveTo>
                    <a:pt x="144" y="1"/>
                  </a:moveTo>
                  <a:cubicBezTo>
                    <a:pt x="1" y="1"/>
                    <a:pt x="1" y="223"/>
                    <a:pt x="144" y="223"/>
                  </a:cubicBezTo>
                  <a:cubicBezTo>
                    <a:pt x="287" y="223"/>
                    <a:pt x="288" y="1"/>
                    <a:pt x="144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9">
              <a:extLst>
                <a:ext uri="{FF2B5EF4-FFF2-40B4-BE49-F238E27FC236}">
                  <a16:creationId xmlns:a16="http://schemas.microsoft.com/office/drawing/2014/main" id="{C0DBD267-CE92-6937-D6BC-9A8A69E51A36}"/>
                </a:ext>
              </a:extLst>
            </p:cNvPr>
            <p:cNvSpPr/>
            <p:nvPr/>
          </p:nvSpPr>
          <p:spPr>
            <a:xfrm rot="259936">
              <a:off x="4268901" y="2514317"/>
              <a:ext cx="12000" cy="9292"/>
            </a:xfrm>
            <a:custGeom>
              <a:avLst/>
              <a:gdLst/>
              <a:ahLst/>
              <a:cxnLst/>
              <a:rect l="l" t="t" r="r" b="b"/>
              <a:pathLst>
                <a:path w="288" h="223" extrusionOk="0">
                  <a:moveTo>
                    <a:pt x="145" y="0"/>
                  </a:moveTo>
                  <a:cubicBezTo>
                    <a:pt x="0" y="0"/>
                    <a:pt x="0" y="223"/>
                    <a:pt x="145" y="223"/>
                  </a:cubicBezTo>
                  <a:cubicBezTo>
                    <a:pt x="288" y="223"/>
                    <a:pt x="288" y="0"/>
                    <a:pt x="14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49">
            <a:extLst>
              <a:ext uri="{FF2B5EF4-FFF2-40B4-BE49-F238E27FC236}">
                <a16:creationId xmlns:a16="http://schemas.microsoft.com/office/drawing/2014/main" id="{2F4A24A9-A027-17EF-C2E6-AA1D3ED1ED74}"/>
              </a:ext>
            </a:extLst>
          </p:cNvPr>
          <p:cNvGrpSpPr/>
          <p:nvPr/>
        </p:nvGrpSpPr>
        <p:grpSpPr>
          <a:xfrm rot="-485831">
            <a:off x="999272" y="2123831"/>
            <a:ext cx="1072629" cy="1251132"/>
            <a:chOff x="4998952" y="3328368"/>
            <a:chExt cx="968478" cy="1129648"/>
          </a:xfrm>
        </p:grpSpPr>
        <p:sp>
          <p:nvSpPr>
            <p:cNvPr id="1751" name="Google Shape;1751;p49">
              <a:extLst>
                <a:ext uri="{FF2B5EF4-FFF2-40B4-BE49-F238E27FC236}">
                  <a16:creationId xmlns:a16="http://schemas.microsoft.com/office/drawing/2014/main" id="{3F3CB39B-6AFB-C506-5B89-7123FEE0512A}"/>
                </a:ext>
              </a:extLst>
            </p:cNvPr>
            <p:cNvSpPr/>
            <p:nvPr/>
          </p:nvSpPr>
          <p:spPr>
            <a:xfrm>
              <a:off x="4998952" y="3352201"/>
              <a:ext cx="968478" cy="1105814"/>
            </a:xfrm>
            <a:custGeom>
              <a:avLst/>
              <a:gdLst/>
              <a:ahLst/>
              <a:cxnLst/>
              <a:rect l="l" t="t" r="r" b="b"/>
              <a:pathLst>
                <a:path w="23243" h="26539" extrusionOk="0">
                  <a:moveTo>
                    <a:pt x="11727" y="0"/>
                  </a:moveTo>
                  <a:cubicBezTo>
                    <a:pt x="8980" y="0"/>
                    <a:pt x="6751" y="2148"/>
                    <a:pt x="6751" y="4798"/>
                  </a:cubicBezTo>
                  <a:cubicBezTo>
                    <a:pt x="6751" y="6201"/>
                    <a:pt x="7378" y="7465"/>
                    <a:pt x="8376" y="8341"/>
                  </a:cubicBezTo>
                  <a:cubicBezTo>
                    <a:pt x="7217" y="8349"/>
                    <a:pt x="5906" y="8733"/>
                    <a:pt x="5906" y="8733"/>
                  </a:cubicBezTo>
                  <a:cubicBezTo>
                    <a:pt x="1700" y="9870"/>
                    <a:pt x="504" y="12358"/>
                    <a:pt x="252" y="13025"/>
                  </a:cubicBezTo>
                  <a:cubicBezTo>
                    <a:pt x="0" y="13693"/>
                    <a:pt x="96" y="14532"/>
                    <a:pt x="663" y="14985"/>
                  </a:cubicBezTo>
                  <a:cubicBezTo>
                    <a:pt x="959" y="15222"/>
                    <a:pt x="1338" y="15323"/>
                    <a:pt x="1725" y="15323"/>
                  </a:cubicBezTo>
                  <a:cubicBezTo>
                    <a:pt x="1988" y="15323"/>
                    <a:pt x="2254" y="15276"/>
                    <a:pt x="2501" y="15195"/>
                  </a:cubicBezTo>
                  <a:cubicBezTo>
                    <a:pt x="3113" y="14995"/>
                    <a:pt x="3636" y="14612"/>
                    <a:pt x="4173" y="14267"/>
                  </a:cubicBezTo>
                  <a:cubicBezTo>
                    <a:pt x="5168" y="13626"/>
                    <a:pt x="6244" y="13035"/>
                    <a:pt x="7379" y="12652"/>
                  </a:cubicBezTo>
                  <a:lnTo>
                    <a:pt x="7379" y="12652"/>
                  </a:lnTo>
                  <a:cubicBezTo>
                    <a:pt x="7379" y="12652"/>
                    <a:pt x="4834" y="22974"/>
                    <a:pt x="4756" y="23842"/>
                  </a:cubicBezTo>
                  <a:cubicBezTo>
                    <a:pt x="4712" y="24328"/>
                    <a:pt x="4669" y="24831"/>
                    <a:pt x="4818" y="25298"/>
                  </a:cubicBezTo>
                  <a:cubicBezTo>
                    <a:pt x="5037" y="25989"/>
                    <a:pt x="5729" y="26538"/>
                    <a:pt x="6473" y="26538"/>
                  </a:cubicBezTo>
                  <a:cubicBezTo>
                    <a:pt x="6498" y="26538"/>
                    <a:pt x="6523" y="26538"/>
                    <a:pt x="6548" y="26536"/>
                  </a:cubicBezTo>
                  <a:cubicBezTo>
                    <a:pt x="7347" y="26497"/>
                    <a:pt x="7983" y="25888"/>
                    <a:pt x="8468" y="25273"/>
                  </a:cubicBezTo>
                  <a:cubicBezTo>
                    <a:pt x="9345" y="24163"/>
                    <a:pt x="10007" y="22911"/>
                    <a:pt x="10641" y="21655"/>
                  </a:cubicBezTo>
                  <a:cubicBezTo>
                    <a:pt x="11011" y="20922"/>
                    <a:pt x="11374" y="20188"/>
                    <a:pt x="11728" y="19449"/>
                  </a:cubicBezTo>
                  <a:cubicBezTo>
                    <a:pt x="12083" y="20188"/>
                    <a:pt x="12447" y="20922"/>
                    <a:pt x="12815" y="21655"/>
                  </a:cubicBezTo>
                  <a:cubicBezTo>
                    <a:pt x="13450" y="22911"/>
                    <a:pt x="14111" y="24163"/>
                    <a:pt x="14988" y="25273"/>
                  </a:cubicBezTo>
                  <a:cubicBezTo>
                    <a:pt x="15475" y="25888"/>
                    <a:pt x="16109" y="26497"/>
                    <a:pt x="16910" y="26536"/>
                  </a:cubicBezTo>
                  <a:cubicBezTo>
                    <a:pt x="16935" y="26538"/>
                    <a:pt x="16960" y="26538"/>
                    <a:pt x="16984" y="26538"/>
                  </a:cubicBezTo>
                  <a:cubicBezTo>
                    <a:pt x="17729" y="26538"/>
                    <a:pt x="18421" y="25989"/>
                    <a:pt x="18639" y="25298"/>
                  </a:cubicBezTo>
                  <a:cubicBezTo>
                    <a:pt x="18787" y="24831"/>
                    <a:pt x="18746" y="24328"/>
                    <a:pt x="18701" y="23842"/>
                  </a:cubicBezTo>
                  <a:cubicBezTo>
                    <a:pt x="18622" y="22974"/>
                    <a:pt x="16083" y="12482"/>
                    <a:pt x="16083" y="12482"/>
                  </a:cubicBezTo>
                  <a:cubicBezTo>
                    <a:pt x="20452" y="12428"/>
                    <a:pt x="22270" y="10318"/>
                    <a:pt x="22691" y="9735"/>
                  </a:cubicBezTo>
                  <a:cubicBezTo>
                    <a:pt x="23112" y="9153"/>
                    <a:pt x="23243" y="8319"/>
                    <a:pt x="22817" y="7740"/>
                  </a:cubicBezTo>
                  <a:cubicBezTo>
                    <a:pt x="22477" y="7277"/>
                    <a:pt x="21863" y="7076"/>
                    <a:pt x="21270" y="7076"/>
                  </a:cubicBezTo>
                  <a:cubicBezTo>
                    <a:pt x="21211" y="7076"/>
                    <a:pt x="21153" y="7078"/>
                    <a:pt x="21095" y="7082"/>
                  </a:cubicBezTo>
                  <a:cubicBezTo>
                    <a:pt x="20452" y="7125"/>
                    <a:pt x="19844" y="7363"/>
                    <a:pt x="19232" y="7565"/>
                  </a:cubicBezTo>
                  <a:cubicBezTo>
                    <a:pt x="17883" y="8009"/>
                    <a:pt x="16443" y="8360"/>
                    <a:pt x="15017" y="8360"/>
                  </a:cubicBezTo>
                  <a:lnTo>
                    <a:pt x="15058" y="8358"/>
                  </a:lnTo>
                  <a:cubicBezTo>
                    <a:pt x="16066" y="7479"/>
                    <a:pt x="16700" y="6209"/>
                    <a:pt x="16700" y="4796"/>
                  </a:cubicBezTo>
                  <a:cubicBezTo>
                    <a:pt x="16700" y="2148"/>
                    <a:pt x="14473" y="0"/>
                    <a:pt x="11727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9">
              <a:extLst>
                <a:ext uri="{FF2B5EF4-FFF2-40B4-BE49-F238E27FC236}">
                  <a16:creationId xmlns:a16="http://schemas.microsoft.com/office/drawing/2014/main" id="{009FA731-7FBD-DBDF-B93F-51BDC94875D3}"/>
                </a:ext>
              </a:extLst>
            </p:cNvPr>
            <p:cNvSpPr/>
            <p:nvPr/>
          </p:nvSpPr>
          <p:spPr>
            <a:xfrm>
              <a:off x="4998952" y="3328368"/>
              <a:ext cx="968478" cy="1105730"/>
            </a:xfrm>
            <a:custGeom>
              <a:avLst/>
              <a:gdLst/>
              <a:ahLst/>
              <a:cxnLst/>
              <a:rect l="l" t="t" r="r" b="b"/>
              <a:pathLst>
                <a:path w="23243" h="26537" extrusionOk="0">
                  <a:moveTo>
                    <a:pt x="11727" y="0"/>
                  </a:moveTo>
                  <a:cubicBezTo>
                    <a:pt x="8980" y="0"/>
                    <a:pt x="6751" y="2148"/>
                    <a:pt x="6751" y="4796"/>
                  </a:cubicBezTo>
                  <a:cubicBezTo>
                    <a:pt x="6751" y="6199"/>
                    <a:pt x="7378" y="7463"/>
                    <a:pt x="8376" y="8341"/>
                  </a:cubicBezTo>
                  <a:cubicBezTo>
                    <a:pt x="7217" y="8347"/>
                    <a:pt x="5906" y="8733"/>
                    <a:pt x="5906" y="8733"/>
                  </a:cubicBezTo>
                  <a:cubicBezTo>
                    <a:pt x="1700" y="9868"/>
                    <a:pt x="504" y="12357"/>
                    <a:pt x="252" y="13025"/>
                  </a:cubicBezTo>
                  <a:cubicBezTo>
                    <a:pt x="0" y="13693"/>
                    <a:pt x="96" y="14530"/>
                    <a:pt x="663" y="14985"/>
                  </a:cubicBezTo>
                  <a:cubicBezTo>
                    <a:pt x="958" y="15221"/>
                    <a:pt x="1336" y="15321"/>
                    <a:pt x="1723" y="15321"/>
                  </a:cubicBezTo>
                  <a:cubicBezTo>
                    <a:pt x="1986" y="15321"/>
                    <a:pt x="2253" y="15275"/>
                    <a:pt x="2501" y="15193"/>
                  </a:cubicBezTo>
                  <a:cubicBezTo>
                    <a:pt x="3111" y="14993"/>
                    <a:pt x="3636" y="14610"/>
                    <a:pt x="4173" y="14265"/>
                  </a:cubicBezTo>
                  <a:cubicBezTo>
                    <a:pt x="5168" y="13624"/>
                    <a:pt x="6244" y="13033"/>
                    <a:pt x="7379" y="12650"/>
                  </a:cubicBezTo>
                  <a:lnTo>
                    <a:pt x="7379" y="12650"/>
                  </a:lnTo>
                  <a:cubicBezTo>
                    <a:pt x="7379" y="12650"/>
                    <a:pt x="4834" y="22972"/>
                    <a:pt x="4756" y="23840"/>
                  </a:cubicBezTo>
                  <a:cubicBezTo>
                    <a:pt x="4712" y="24327"/>
                    <a:pt x="4669" y="24829"/>
                    <a:pt x="4818" y="25296"/>
                  </a:cubicBezTo>
                  <a:cubicBezTo>
                    <a:pt x="5037" y="25986"/>
                    <a:pt x="5727" y="26536"/>
                    <a:pt x="6471" y="26536"/>
                  </a:cubicBezTo>
                  <a:cubicBezTo>
                    <a:pt x="6496" y="26536"/>
                    <a:pt x="6522" y="26536"/>
                    <a:pt x="6548" y="26534"/>
                  </a:cubicBezTo>
                  <a:cubicBezTo>
                    <a:pt x="7347" y="26495"/>
                    <a:pt x="7983" y="25886"/>
                    <a:pt x="8468" y="25272"/>
                  </a:cubicBezTo>
                  <a:cubicBezTo>
                    <a:pt x="9345" y="24161"/>
                    <a:pt x="10007" y="22909"/>
                    <a:pt x="10641" y="21653"/>
                  </a:cubicBezTo>
                  <a:cubicBezTo>
                    <a:pt x="11011" y="20922"/>
                    <a:pt x="11374" y="20186"/>
                    <a:pt x="11728" y="19447"/>
                  </a:cubicBezTo>
                  <a:cubicBezTo>
                    <a:pt x="12083" y="20186"/>
                    <a:pt x="12447" y="20922"/>
                    <a:pt x="12815" y="21653"/>
                  </a:cubicBezTo>
                  <a:cubicBezTo>
                    <a:pt x="13450" y="22909"/>
                    <a:pt x="14111" y="24161"/>
                    <a:pt x="14988" y="25272"/>
                  </a:cubicBezTo>
                  <a:cubicBezTo>
                    <a:pt x="15473" y="25886"/>
                    <a:pt x="16109" y="26495"/>
                    <a:pt x="16908" y="26534"/>
                  </a:cubicBezTo>
                  <a:cubicBezTo>
                    <a:pt x="16934" y="26536"/>
                    <a:pt x="16960" y="26536"/>
                    <a:pt x="16986" y="26536"/>
                  </a:cubicBezTo>
                  <a:cubicBezTo>
                    <a:pt x="17731" y="26536"/>
                    <a:pt x="18421" y="25986"/>
                    <a:pt x="18639" y="25296"/>
                  </a:cubicBezTo>
                  <a:cubicBezTo>
                    <a:pt x="18787" y="24829"/>
                    <a:pt x="18746" y="24327"/>
                    <a:pt x="18701" y="23840"/>
                  </a:cubicBezTo>
                  <a:cubicBezTo>
                    <a:pt x="18622" y="22972"/>
                    <a:pt x="16083" y="12480"/>
                    <a:pt x="16083" y="12480"/>
                  </a:cubicBezTo>
                  <a:cubicBezTo>
                    <a:pt x="20452" y="12426"/>
                    <a:pt x="22270" y="10316"/>
                    <a:pt x="22691" y="9735"/>
                  </a:cubicBezTo>
                  <a:cubicBezTo>
                    <a:pt x="23112" y="9151"/>
                    <a:pt x="23243" y="8317"/>
                    <a:pt x="22817" y="7738"/>
                  </a:cubicBezTo>
                  <a:cubicBezTo>
                    <a:pt x="22477" y="7276"/>
                    <a:pt x="21862" y="7074"/>
                    <a:pt x="21269" y="7074"/>
                  </a:cubicBezTo>
                  <a:cubicBezTo>
                    <a:pt x="21211" y="7074"/>
                    <a:pt x="21153" y="7076"/>
                    <a:pt x="21095" y="7080"/>
                  </a:cubicBezTo>
                  <a:cubicBezTo>
                    <a:pt x="20452" y="7123"/>
                    <a:pt x="19844" y="7363"/>
                    <a:pt x="19232" y="7563"/>
                  </a:cubicBezTo>
                  <a:cubicBezTo>
                    <a:pt x="17883" y="8007"/>
                    <a:pt x="16443" y="8358"/>
                    <a:pt x="15017" y="8358"/>
                  </a:cubicBezTo>
                  <a:lnTo>
                    <a:pt x="15058" y="8356"/>
                  </a:lnTo>
                  <a:cubicBezTo>
                    <a:pt x="16066" y="7479"/>
                    <a:pt x="16700" y="6209"/>
                    <a:pt x="16700" y="4796"/>
                  </a:cubicBezTo>
                  <a:cubicBezTo>
                    <a:pt x="16700" y="2146"/>
                    <a:pt x="14473" y="0"/>
                    <a:pt x="1172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3" name="Google Shape;1753;p49">
            <a:extLst>
              <a:ext uri="{FF2B5EF4-FFF2-40B4-BE49-F238E27FC236}">
                <a16:creationId xmlns:a16="http://schemas.microsoft.com/office/drawing/2014/main" id="{C2B6B201-8690-B2B4-CC24-C60389419DFA}"/>
              </a:ext>
            </a:extLst>
          </p:cNvPr>
          <p:cNvGrpSpPr/>
          <p:nvPr/>
        </p:nvGrpSpPr>
        <p:grpSpPr>
          <a:xfrm rot="701209">
            <a:off x="5149197" y="2211877"/>
            <a:ext cx="968449" cy="1129614"/>
            <a:chOff x="2879825" y="2533175"/>
            <a:chExt cx="581075" cy="677775"/>
          </a:xfrm>
        </p:grpSpPr>
        <p:sp>
          <p:nvSpPr>
            <p:cNvPr id="1754" name="Google Shape;1754;p49">
              <a:extLst>
                <a:ext uri="{FF2B5EF4-FFF2-40B4-BE49-F238E27FC236}">
                  <a16:creationId xmlns:a16="http://schemas.microsoft.com/office/drawing/2014/main" id="{51597AEA-8E70-C4F6-4D7A-9EC92C904947}"/>
                </a:ext>
              </a:extLst>
            </p:cNvPr>
            <p:cNvSpPr/>
            <p:nvPr/>
          </p:nvSpPr>
          <p:spPr>
            <a:xfrm>
              <a:off x="2879825" y="2547475"/>
              <a:ext cx="581075" cy="663475"/>
            </a:xfrm>
            <a:custGeom>
              <a:avLst/>
              <a:gdLst/>
              <a:ahLst/>
              <a:cxnLst/>
              <a:rect l="l" t="t" r="r" b="b"/>
              <a:pathLst>
                <a:path w="23243" h="26539" extrusionOk="0">
                  <a:moveTo>
                    <a:pt x="11727" y="0"/>
                  </a:moveTo>
                  <a:cubicBezTo>
                    <a:pt x="8980" y="0"/>
                    <a:pt x="6751" y="2148"/>
                    <a:pt x="6751" y="4798"/>
                  </a:cubicBezTo>
                  <a:cubicBezTo>
                    <a:pt x="6751" y="6201"/>
                    <a:pt x="7378" y="7465"/>
                    <a:pt x="8376" y="8341"/>
                  </a:cubicBezTo>
                  <a:cubicBezTo>
                    <a:pt x="7217" y="8349"/>
                    <a:pt x="5906" y="8733"/>
                    <a:pt x="5906" y="8733"/>
                  </a:cubicBezTo>
                  <a:cubicBezTo>
                    <a:pt x="1700" y="9870"/>
                    <a:pt x="504" y="12358"/>
                    <a:pt x="252" y="13025"/>
                  </a:cubicBezTo>
                  <a:cubicBezTo>
                    <a:pt x="0" y="13693"/>
                    <a:pt x="96" y="14532"/>
                    <a:pt x="663" y="14985"/>
                  </a:cubicBezTo>
                  <a:cubicBezTo>
                    <a:pt x="959" y="15222"/>
                    <a:pt x="1338" y="15323"/>
                    <a:pt x="1725" y="15323"/>
                  </a:cubicBezTo>
                  <a:cubicBezTo>
                    <a:pt x="1988" y="15323"/>
                    <a:pt x="2254" y="15276"/>
                    <a:pt x="2501" y="15195"/>
                  </a:cubicBezTo>
                  <a:cubicBezTo>
                    <a:pt x="3113" y="14995"/>
                    <a:pt x="3636" y="14612"/>
                    <a:pt x="4173" y="14267"/>
                  </a:cubicBezTo>
                  <a:cubicBezTo>
                    <a:pt x="5168" y="13626"/>
                    <a:pt x="6244" y="13035"/>
                    <a:pt x="7379" y="12652"/>
                  </a:cubicBezTo>
                  <a:lnTo>
                    <a:pt x="7379" y="12652"/>
                  </a:lnTo>
                  <a:cubicBezTo>
                    <a:pt x="7379" y="12652"/>
                    <a:pt x="4834" y="22974"/>
                    <a:pt x="4756" y="23842"/>
                  </a:cubicBezTo>
                  <a:cubicBezTo>
                    <a:pt x="4712" y="24328"/>
                    <a:pt x="4669" y="24831"/>
                    <a:pt x="4818" y="25298"/>
                  </a:cubicBezTo>
                  <a:cubicBezTo>
                    <a:pt x="5037" y="25989"/>
                    <a:pt x="5729" y="26538"/>
                    <a:pt x="6473" y="26538"/>
                  </a:cubicBezTo>
                  <a:cubicBezTo>
                    <a:pt x="6498" y="26538"/>
                    <a:pt x="6523" y="26538"/>
                    <a:pt x="6548" y="26536"/>
                  </a:cubicBezTo>
                  <a:cubicBezTo>
                    <a:pt x="7347" y="26497"/>
                    <a:pt x="7983" y="25888"/>
                    <a:pt x="8468" y="25273"/>
                  </a:cubicBezTo>
                  <a:cubicBezTo>
                    <a:pt x="9345" y="24163"/>
                    <a:pt x="10007" y="22911"/>
                    <a:pt x="10641" y="21655"/>
                  </a:cubicBezTo>
                  <a:cubicBezTo>
                    <a:pt x="11011" y="20922"/>
                    <a:pt x="11374" y="20188"/>
                    <a:pt x="11728" y="19449"/>
                  </a:cubicBezTo>
                  <a:cubicBezTo>
                    <a:pt x="12083" y="20188"/>
                    <a:pt x="12447" y="20922"/>
                    <a:pt x="12815" y="21655"/>
                  </a:cubicBezTo>
                  <a:cubicBezTo>
                    <a:pt x="13450" y="22911"/>
                    <a:pt x="14111" y="24163"/>
                    <a:pt x="14988" y="25273"/>
                  </a:cubicBezTo>
                  <a:cubicBezTo>
                    <a:pt x="15475" y="25888"/>
                    <a:pt x="16109" y="26497"/>
                    <a:pt x="16910" y="26536"/>
                  </a:cubicBezTo>
                  <a:cubicBezTo>
                    <a:pt x="16935" y="26538"/>
                    <a:pt x="16960" y="26538"/>
                    <a:pt x="16984" y="26538"/>
                  </a:cubicBezTo>
                  <a:cubicBezTo>
                    <a:pt x="17729" y="26538"/>
                    <a:pt x="18421" y="25989"/>
                    <a:pt x="18639" y="25298"/>
                  </a:cubicBezTo>
                  <a:cubicBezTo>
                    <a:pt x="18787" y="24831"/>
                    <a:pt x="18746" y="24328"/>
                    <a:pt x="18701" y="23842"/>
                  </a:cubicBezTo>
                  <a:cubicBezTo>
                    <a:pt x="18622" y="22974"/>
                    <a:pt x="16083" y="12482"/>
                    <a:pt x="16083" y="12482"/>
                  </a:cubicBezTo>
                  <a:cubicBezTo>
                    <a:pt x="20452" y="12428"/>
                    <a:pt x="22270" y="10318"/>
                    <a:pt x="22691" y="9735"/>
                  </a:cubicBezTo>
                  <a:cubicBezTo>
                    <a:pt x="23112" y="9153"/>
                    <a:pt x="23243" y="8319"/>
                    <a:pt x="22817" y="7740"/>
                  </a:cubicBezTo>
                  <a:cubicBezTo>
                    <a:pt x="22477" y="7277"/>
                    <a:pt x="21863" y="7076"/>
                    <a:pt x="21270" y="7076"/>
                  </a:cubicBezTo>
                  <a:cubicBezTo>
                    <a:pt x="21211" y="7076"/>
                    <a:pt x="21153" y="7078"/>
                    <a:pt x="21095" y="7082"/>
                  </a:cubicBezTo>
                  <a:cubicBezTo>
                    <a:pt x="20452" y="7125"/>
                    <a:pt x="19844" y="7363"/>
                    <a:pt x="19232" y="7565"/>
                  </a:cubicBezTo>
                  <a:cubicBezTo>
                    <a:pt x="17883" y="8009"/>
                    <a:pt x="16443" y="8360"/>
                    <a:pt x="15017" y="8360"/>
                  </a:cubicBezTo>
                  <a:lnTo>
                    <a:pt x="15058" y="8358"/>
                  </a:lnTo>
                  <a:cubicBezTo>
                    <a:pt x="16066" y="7479"/>
                    <a:pt x="16700" y="6209"/>
                    <a:pt x="16700" y="4796"/>
                  </a:cubicBezTo>
                  <a:cubicBezTo>
                    <a:pt x="16700" y="2148"/>
                    <a:pt x="14473" y="0"/>
                    <a:pt x="11727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9">
              <a:extLst>
                <a:ext uri="{FF2B5EF4-FFF2-40B4-BE49-F238E27FC236}">
                  <a16:creationId xmlns:a16="http://schemas.microsoft.com/office/drawing/2014/main" id="{1892F8EA-2F14-5FFC-8A97-9FCFBF0258E7}"/>
                </a:ext>
              </a:extLst>
            </p:cNvPr>
            <p:cNvSpPr/>
            <p:nvPr/>
          </p:nvSpPr>
          <p:spPr>
            <a:xfrm>
              <a:off x="2879825" y="2533175"/>
              <a:ext cx="581075" cy="663425"/>
            </a:xfrm>
            <a:custGeom>
              <a:avLst/>
              <a:gdLst/>
              <a:ahLst/>
              <a:cxnLst/>
              <a:rect l="l" t="t" r="r" b="b"/>
              <a:pathLst>
                <a:path w="23243" h="26537" extrusionOk="0">
                  <a:moveTo>
                    <a:pt x="11727" y="0"/>
                  </a:moveTo>
                  <a:cubicBezTo>
                    <a:pt x="8980" y="0"/>
                    <a:pt x="6751" y="2148"/>
                    <a:pt x="6751" y="4796"/>
                  </a:cubicBezTo>
                  <a:cubicBezTo>
                    <a:pt x="6751" y="6199"/>
                    <a:pt x="7378" y="7463"/>
                    <a:pt x="8376" y="8341"/>
                  </a:cubicBezTo>
                  <a:cubicBezTo>
                    <a:pt x="7217" y="8347"/>
                    <a:pt x="5906" y="8733"/>
                    <a:pt x="5906" y="8733"/>
                  </a:cubicBezTo>
                  <a:cubicBezTo>
                    <a:pt x="1700" y="9868"/>
                    <a:pt x="504" y="12357"/>
                    <a:pt x="252" y="13025"/>
                  </a:cubicBezTo>
                  <a:cubicBezTo>
                    <a:pt x="0" y="13693"/>
                    <a:pt x="96" y="14530"/>
                    <a:pt x="663" y="14985"/>
                  </a:cubicBezTo>
                  <a:cubicBezTo>
                    <a:pt x="958" y="15221"/>
                    <a:pt x="1336" y="15321"/>
                    <a:pt x="1723" y="15321"/>
                  </a:cubicBezTo>
                  <a:cubicBezTo>
                    <a:pt x="1986" y="15321"/>
                    <a:pt x="2253" y="15275"/>
                    <a:pt x="2501" y="15193"/>
                  </a:cubicBezTo>
                  <a:cubicBezTo>
                    <a:pt x="3111" y="14993"/>
                    <a:pt x="3636" y="14610"/>
                    <a:pt x="4173" y="14265"/>
                  </a:cubicBezTo>
                  <a:cubicBezTo>
                    <a:pt x="5168" y="13624"/>
                    <a:pt x="6244" y="13033"/>
                    <a:pt x="7379" y="12650"/>
                  </a:cubicBezTo>
                  <a:lnTo>
                    <a:pt x="7379" y="12650"/>
                  </a:lnTo>
                  <a:cubicBezTo>
                    <a:pt x="7379" y="12650"/>
                    <a:pt x="4834" y="22972"/>
                    <a:pt x="4756" y="23840"/>
                  </a:cubicBezTo>
                  <a:cubicBezTo>
                    <a:pt x="4712" y="24327"/>
                    <a:pt x="4669" y="24829"/>
                    <a:pt x="4818" y="25296"/>
                  </a:cubicBezTo>
                  <a:cubicBezTo>
                    <a:pt x="5037" y="25986"/>
                    <a:pt x="5727" y="26536"/>
                    <a:pt x="6471" y="26536"/>
                  </a:cubicBezTo>
                  <a:cubicBezTo>
                    <a:pt x="6496" y="26536"/>
                    <a:pt x="6522" y="26536"/>
                    <a:pt x="6548" y="26534"/>
                  </a:cubicBezTo>
                  <a:cubicBezTo>
                    <a:pt x="7347" y="26495"/>
                    <a:pt x="7983" y="25886"/>
                    <a:pt x="8468" y="25272"/>
                  </a:cubicBezTo>
                  <a:cubicBezTo>
                    <a:pt x="9345" y="24161"/>
                    <a:pt x="10007" y="22909"/>
                    <a:pt x="10641" y="21653"/>
                  </a:cubicBezTo>
                  <a:cubicBezTo>
                    <a:pt x="11011" y="20922"/>
                    <a:pt x="11374" y="20186"/>
                    <a:pt x="11728" y="19447"/>
                  </a:cubicBezTo>
                  <a:cubicBezTo>
                    <a:pt x="12083" y="20186"/>
                    <a:pt x="12447" y="20922"/>
                    <a:pt x="12815" y="21653"/>
                  </a:cubicBezTo>
                  <a:cubicBezTo>
                    <a:pt x="13450" y="22909"/>
                    <a:pt x="14111" y="24161"/>
                    <a:pt x="14988" y="25272"/>
                  </a:cubicBezTo>
                  <a:cubicBezTo>
                    <a:pt x="15473" y="25886"/>
                    <a:pt x="16109" y="26495"/>
                    <a:pt x="16908" y="26534"/>
                  </a:cubicBezTo>
                  <a:cubicBezTo>
                    <a:pt x="16934" y="26536"/>
                    <a:pt x="16960" y="26536"/>
                    <a:pt x="16986" y="26536"/>
                  </a:cubicBezTo>
                  <a:cubicBezTo>
                    <a:pt x="17731" y="26536"/>
                    <a:pt x="18421" y="25986"/>
                    <a:pt x="18639" y="25296"/>
                  </a:cubicBezTo>
                  <a:cubicBezTo>
                    <a:pt x="18787" y="24829"/>
                    <a:pt x="18746" y="24327"/>
                    <a:pt x="18701" y="23840"/>
                  </a:cubicBezTo>
                  <a:cubicBezTo>
                    <a:pt x="18622" y="22972"/>
                    <a:pt x="16083" y="12480"/>
                    <a:pt x="16083" y="12480"/>
                  </a:cubicBezTo>
                  <a:cubicBezTo>
                    <a:pt x="20452" y="12426"/>
                    <a:pt x="22270" y="10316"/>
                    <a:pt x="22691" y="9735"/>
                  </a:cubicBezTo>
                  <a:cubicBezTo>
                    <a:pt x="23112" y="9151"/>
                    <a:pt x="23243" y="8317"/>
                    <a:pt x="22817" y="7738"/>
                  </a:cubicBezTo>
                  <a:cubicBezTo>
                    <a:pt x="22477" y="7276"/>
                    <a:pt x="21862" y="7074"/>
                    <a:pt x="21269" y="7074"/>
                  </a:cubicBezTo>
                  <a:cubicBezTo>
                    <a:pt x="21211" y="7074"/>
                    <a:pt x="21153" y="7076"/>
                    <a:pt x="21095" y="7080"/>
                  </a:cubicBezTo>
                  <a:cubicBezTo>
                    <a:pt x="20452" y="7123"/>
                    <a:pt x="19844" y="7363"/>
                    <a:pt x="19232" y="7563"/>
                  </a:cubicBezTo>
                  <a:cubicBezTo>
                    <a:pt x="17883" y="8007"/>
                    <a:pt x="16443" y="8358"/>
                    <a:pt x="15017" y="8358"/>
                  </a:cubicBezTo>
                  <a:lnTo>
                    <a:pt x="15058" y="8356"/>
                  </a:lnTo>
                  <a:cubicBezTo>
                    <a:pt x="16066" y="7479"/>
                    <a:pt x="16700" y="6209"/>
                    <a:pt x="16700" y="4796"/>
                  </a:cubicBezTo>
                  <a:cubicBezTo>
                    <a:pt x="16700" y="2146"/>
                    <a:pt x="14473" y="0"/>
                    <a:pt x="1172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9">
              <a:extLst>
                <a:ext uri="{FF2B5EF4-FFF2-40B4-BE49-F238E27FC236}">
                  <a16:creationId xmlns:a16="http://schemas.microsoft.com/office/drawing/2014/main" id="{3D71FC2E-20C9-6167-9DB7-7902C3D428EA}"/>
                </a:ext>
              </a:extLst>
            </p:cNvPr>
            <p:cNvSpPr/>
            <p:nvPr/>
          </p:nvSpPr>
          <p:spPr>
            <a:xfrm>
              <a:off x="2894475" y="2543750"/>
              <a:ext cx="554600" cy="638050"/>
            </a:xfrm>
            <a:custGeom>
              <a:avLst/>
              <a:gdLst/>
              <a:ahLst/>
              <a:cxnLst/>
              <a:rect l="l" t="t" r="r" b="b"/>
              <a:pathLst>
                <a:path w="22184" h="25522" extrusionOk="0">
                  <a:moveTo>
                    <a:pt x="11284" y="258"/>
                  </a:moveTo>
                  <a:cubicBezTo>
                    <a:pt x="11721" y="262"/>
                    <a:pt x="12156" y="323"/>
                    <a:pt x="12579" y="436"/>
                  </a:cubicBezTo>
                  <a:cubicBezTo>
                    <a:pt x="12994" y="560"/>
                    <a:pt x="13391" y="734"/>
                    <a:pt x="13763" y="959"/>
                  </a:cubicBezTo>
                  <a:cubicBezTo>
                    <a:pt x="14124" y="1189"/>
                    <a:pt x="14455" y="1467"/>
                    <a:pt x="14741" y="1787"/>
                  </a:cubicBezTo>
                  <a:cubicBezTo>
                    <a:pt x="15025" y="2108"/>
                    <a:pt x="15248" y="2475"/>
                    <a:pt x="15420" y="2860"/>
                  </a:cubicBezTo>
                  <a:cubicBezTo>
                    <a:pt x="15598" y="3246"/>
                    <a:pt x="15685" y="3666"/>
                    <a:pt x="15725" y="4082"/>
                  </a:cubicBezTo>
                  <a:cubicBezTo>
                    <a:pt x="15730" y="4187"/>
                    <a:pt x="15739" y="4295"/>
                    <a:pt x="15742" y="4395"/>
                  </a:cubicBezTo>
                  <a:cubicBezTo>
                    <a:pt x="15739" y="4503"/>
                    <a:pt x="15739" y="4613"/>
                    <a:pt x="15728" y="4716"/>
                  </a:cubicBezTo>
                  <a:cubicBezTo>
                    <a:pt x="15712" y="4926"/>
                    <a:pt x="15679" y="5134"/>
                    <a:pt x="15628" y="5339"/>
                  </a:cubicBezTo>
                  <a:cubicBezTo>
                    <a:pt x="15525" y="5753"/>
                    <a:pt x="15356" y="6145"/>
                    <a:pt x="15126" y="6504"/>
                  </a:cubicBezTo>
                  <a:cubicBezTo>
                    <a:pt x="14893" y="6867"/>
                    <a:pt x="14607" y="7193"/>
                    <a:pt x="14278" y="7471"/>
                  </a:cubicBezTo>
                  <a:lnTo>
                    <a:pt x="14274" y="7474"/>
                  </a:lnTo>
                  <a:lnTo>
                    <a:pt x="14272" y="7477"/>
                  </a:lnTo>
                  <a:cubicBezTo>
                    <a:pt x="14143" y="7617"/>
                    <a:pt x="14014" y="7768"/>
                    <a:pt x="13951" y="7967"/>
                  </a:cubicBezTo>
                  <a:cubicBezTo>
                    <a:pt x="13914" y="8073"/>
                    <a:pt x="13919" y="8189"/>
                    <a:pt x="13964" y="8294"/>
                  </a:cubicBezTo>
                  <a:cubicBezTo>
                    <a:pt x="14011" y="8401"/>
                    <a:pt x="14115" y="8480"/>
                    <a:pt x="14224" y="8512"/>
                  </a:cubicBezTo>
                  <a:cubicBezTo>
                    <a:pt x="14272" y="8527"/>
                    <a:pt x="14324" y="8535"/>
                    <a:pt x="14376" y="8535"/>
                  </a:cubicBezTo>
                  <a:cubicBezTo>
                    <a:pt x="14380" y="8535"/>
                    <a:pt x="14385" y="8534"/>
                    <a:pt x="14390" y="8534"/>
                  </a:cubicBezTo>
                  <a:lnTo>
                    <a:pt x="14531" y="8534"/>
                  </a:lnTo>
                  <a:cubicBezTo>
                    <a:pt x="14547" y="8535"/>
                    <a:pt x="14564" y="8535"/>
                    <a:pt x="14580" y="8535"/>
                  </a:cubicBezTo>
                  <a:cubicBezTo>
                    <a:pt x="14658" y="8535"/>
                    <a:pt x="14737" y="8532"/>
                    <a:pt x="14816" y="8528"/>
                  </a:cubicBezTo>
                  <a:cubicBezTo>
                    <a:pt x="15009" y="8523"/>
                    <a:pt x="15197" y="8510"/>
                    <a:pt x="15386" y="8488"/>
                  </a:cubicBezTo>
                  <a:cubicBezTo>
                    <a:pt x="16143" y="8406"/>
                    <a:pt x="16882" y="8228"/>
                    <a:pt x="17607" y="8019"/>
                  </a:cubicBezTo>
                  <a:cubicBezTo>
                    <a:pt x="17969" y="7914"/>
                    <a:pt x="18325" y="7803"/>
                    <a:pt x="18686" y="7690"/>
                  </a:cubicBezTo>
                  <a:cubicBezTo>
                    <a:pt x="19045" y="7579"/>
                    <a:pt x="19395" y="7460"/>
                    <a:pt x="19753" y="7380"/>
                  </a:cubicBezTo>
                  <a:cubicBezTo>
                    <a:pt x="19977" y="7330"/>
                    <a:pt x="20203" y="7302"/>
                    <a:pt x="20426" y="7302"/>
                  </a:cubicBezTo>
                  <a:cubicBezTo>
                    <a:pt x="20557" y="7302"/>
                    <a:pt x="20687" y="7312"/>
                    <a:pt x="20815" y="7333"/>
                  </a:cubicBezTo>
                  <a:cubicBezTo>
                    <a:pt x="21158" y="7387"/>
                    <a:pt x="21495" y="7530"/>
                    <a:pt x="21690" y="7784"/>
                  </a:cubicBezTo>
                  <a:cubicBezTo>
                    <a:pt x="21892" y="8032"/>
                    <a:pt x="21927" y="8383"/>
                    <a:pt x="21835" y="8700"/>
                  </a:cubicBezTo>
                  <a:cubicBezTo>
                    <a:pt x="21787" y="8860"/>
                    <a:pt x="21714" y="9013"/>
                    <a:pt x="21616" y="9148"/>
                  </a:cubicBezTo>
                  <a:cubicBezTo>
                    <a:pt x="21509" y="9289"/>
                    <a:pt x="21393" y="9423"/>
                    <a:pt x="21269" y="9548"/>
                  </a:cubicBezTo>
                  <a:cubicBezTo>
                    <a:pt x="21010" y="9801"/>
                    <a:pt x="20727" y="10028"/>
                    <a:pt x="20424" y="10224"/>
                  </a:cubicBezTo>
                  <a:cubicBezTo>
                    <a:pt x="20115" y="10423"/>
                    <a:pt x="19792" y="10596"/>
                    <a:pt x="19457" y="10741"/>
                  </a:cubicBezTo>
                  <a:cubicBezTo>
                    <a:pt x="19123" y="10893"/>
                    <a:pt x="18774" y="11011"/>
                    <a:pt x="18419" y="11116"/>
                  </a:cubicBezTo>
                  <a:cubicBezTo>
                    <a:pt x="18063" y="11217"/>
                    <a:pt x="17701" y="11300"/>
                    <a:pt x="17335" y="11361"/>
                  </a:cubicBezTo>
                  <a:cubicBezTo>
                    <a:pt x="17154" y="11399"/>
                    <a:pt x="16968" y="11415"/>
                    <a:pt x="16783" y="11438"/>
                  </a:cubicBezTo>
                  <a:lnTo>
                    <a:pt x="16507" y="11473"/>
                  </a:lnTo>
                  <a:lnTo>
                    <a:pt x="16229" y="11492"/>
                  </a:lnTo>
                  <a:lnTo>
                    <a:pt x="15951" y="11513"/>
                  </a:lnTo>
                  <a:lnTo>
                    <a:pt x="15815" y="11521"/>
                  </a:lnTo>
                  <a:lnTo>
                    <a:pt x="15674" y="11521"/>
                  </a:lnTo>
                  <a:lnTo>
                    <a:pt x="15110" y="11523"/>
                  </a:lnTo>
                  <a:lnTo>
                    <a:pt x="14962" y="11523"/>
                  </a:lnTo>
                  <a:lnTo>
                    <a:pt x="14989" y="11664"/>
                  </a:lnTo>
                  <a:lnTo>
                    <a:pt x="15133" y="12402"/>
                  </a:lnTo>
                  <a:cubicBezTo>
                    <a:pt x="15183" y="12658"/>
                    <a:pt x="15250" y="12891"/>
                    <a:pt x="15307" y="13138"/>
                  </a:cubicBezTo>
                  <a:lnTo>
                    <a:pt x="15663" y="14598"/>
                  </a:lnTo>
                  <a:lnTo>
                    <a:pt x="16367" y="17520"/>
                  </a:lnTo>
                  <a:cubicBezTo>
                    <a:pt x="16602" y="18494"/>
                    <a:pt x="16830" y="19469"/>
                    <a:pt x="17050" y="20446"/>
                  </a:cubicBezTo>
                  <a:lnTo>
                    <a:pt x="17376" y="21912"/>
                  </a:lnTo>
                  <a:cubicBezTo>
                    <a:pt x="17429" y="22157"/>
                    <a:pt x="17480" y="22401"/>
                    <a:pt x="17527" y="22645"/>
                  </a:cubicBezTo>
                  <a:cubicBezTo>
                    <a:pt x="17551" y="22769"/>
                    <a:pt x="17567" y="22882"/>
                    <a:pt x="17585" y="23007"/>
                  </a:cubicBezTo>
                  <a:lnTo>
                    <a:pt x="17627" y="23382"/>
                  </a:lnTo>
                  <a:cubicBezTo>
                    <a:pt x="17656" y="23629"/>
                    <a:pt x="17683" y="23875"/>
                    <a:pt x="17674" y="24113"/>
                  </a:cubicBezTo>
                  <a:cubicBezTo>
                    <a:pt x="17670" y="24229"/>
                    <a:pt x="17651" y="24344"/>
                    <a:pt x="17618" y="24454"/>
                  </a:cubicBezTo>
                  <a:cubicBezTo>
                    <a:pt x="17581" y="24568"/>
                    <a:pt x="17532" y="24676"/>
                    <a:pt x="17473" y="24779"/>
                  </a:cubicBezTo>
                  <a:cubicBezTo>
                    <a:pt x="17357" y="24983"/>
                    <a:pt x="17174" y="25139"/>
                    <a:pt x="16957" y="25223"/>
                  </a:cubicBezTo>
                  <a:cubicBezTo>
                    <a:pt x="16802" y="25282"/>
                    <a:pt x="16633" y="25306"/>
                    <a:pt x="16460" y="25306"/>
                  </a:cubicBezTo>
                  <a:cubicBezTo>
                    <a:pt x="16388" y="25306"/>
                    <a:pt x="16315" y="25302"/>
                    <a:pt x="16241" y="25294"/>
                  </a:cubicBezTo>
                  <a:cubicBezTo>
                    <a:pt x="16000" y="25264"/>
                    <a:pt x="15768" y="25186"/>
                    <a:pt x="15558" y="25064"/>
                  </a:cubicBezTo>
                  <a:cubicBezTo>
                    <a:pt x="15348" y="24938"/>
                    <a:pt x="15156" y="24784"/>
                    <a:pt x="14987" y="24605"/>
                  </a:cubicBezTo>
                  <a:cubicBezTo>
                    <a:pt x="14901" y="24516"/>
                    <a:pt x="14820" y="24423"/>
                    <a:pt x="14742" y="24326"/>
                  </a:cubicBezTo>
                  <a:cubicBezTo>
                    <a:pt x="14671" y="24234"/>
                    <a:pt x="14593" y="24125"/>
                    <a:pt x="14525" y="24023"/>
                  </a:cubicBezTo>
                  <a:cubicBezTo>
                    <a:pt x="14390" y="23818"/>
                    <a:pt x="14261" y="23603"/>
                    <a:pt x="14135" y="23385"/>
                  </a:cubicBezTo>
                  <a:cubicBezTo>
                    <a:pt x="13636" y="22514"/>
                    <a:pt x="13175" y="21618"/>
                    <a:pt x="12721" y="20720"/>
                  </a:cubicBezTo>
                  <a:cubicBezTo>
                    <a:pt x="12269" y="19820"/>
                    <a:pt x="11826" y="18917"/>
                    <a:pt x="11392" y="18010"/>
                  </a:cubicBezTo>
                  <a:lnTo>
                    <a:pt x="11282" y="17781"/>
                  </a:lnTo>
                  <a:lnTo>
                    <a:pt x="11171" y="18010"/>
                  </a:lnTo>
                  <a:cubicBezTo>
                    <a:pt x="10740" y="18903"/>
                    <a:pt x="10295" y="19793"/>
                    <a:pt x="9845" y="20678"/>
                  </a:cubicBezTo>
                  <a:cubicBezTo>
                    <a:pt x="9397" y="21564"/>
                    <a:pt x="8939" y="22446"/>
                    <a:pt x="8446" y="23306"/>
                  </a:cubicBezTo>
                  <a:cubicBezTo>
                    <a:pt x="8321" y="23519"/>
                    <a:pt x="8195" y="23732"/>
                    <a:pt x="8060" y="23939"/>
                  </a:cubicBezTo>
                  <a:cubicBezTo>
                    <a:pt x="7993" y="24042"/>
                    <a:pt x="7920" y="24139"/>
                    <a:pt x="7849" y="24236"/>
                  </a:cubicBezTo>
                  <a:cubicBezTo>
                    <a:pt x="7769" y="24336"/>
                    <a:pt x="7693" y="24427"/>
                    <a:pt x="7610" y="24519"/>
                  </a:cubicBezTo>
                  <a:cubicBezTo>
                    <a:pt x="7283" y="24876"/>
                    <a:pt x="6882" y="25193"/>
                    <a:pt x="6408" y="25285"/>
                  </a:cubicBezTo>
                  <a:cubicBezTo>
                    <a:pt x="6317" y="25304"/>
                    <a:pt x="6223" y="25312"/>
                    <a:pt x="6129" y="25312"/>
                  </a:cubicBezTo>
                  <a:cubicBezTo>
                    <a:pt x="6102" y="25312"/>
                    <a:pt x="6076" y="25312"/>
                    <a:pt x="6049" y="25310"/>
                  </a:cubicBezTo>
                  <a:cubicBezTo>
                    <a:pt x="5935" y="25304"/>
                    <a:pt x="5823" y="25277"/>
                    <a:pt x="5719" y="25229"/>
                  </a:cubicBezTo>
                  <a:cubicBezTo>
                    <a:pt x="5510" y="25136"/>
                    <a:pt x="5347" y="24959"/>
                    <a:pt x="5232" y="24752"/>
                  </a:cubicBezTo>
                  <a:cubicBezTo>
                    <a:pt x="5173" y="24649"/>
                    <a:pt x="5123" y="24539"/>
                    <a:pt x="5081" y="24428"/>
                  </a:cubicBezTo>
                  <a:cubicBezTo>
                    <a:pt x="5059" y="24373"/>
                    <a:pt x="5040" y="24312"/>
                    <a:pt x="5022" y="24260"/>
                  </a:cubicBezTo>
                  <a:cubicBezTo>
                    <a:pt x="5003" y="24198"/>
                    <a:pt x="4989" y="24144"/>
                    <a:pt x="4978" y="24086"/>
                  </a:cubicBezTo>
                  <a:cubicBezTo>
                    <a:pt x="4930" y="23856"/>
                    <a:pt x="4925" y="23614"/>
                    <a:pt x="4938" y="23371"/>
                  </a:cubicBezTo>
                  <a:cubicBezTo>
                    <a:pt x="4949" y="22878"/>
                    <a:pt x="5070" y="22411"/>
                    <a:pt x="5170" y="21925"/>
                  </a:cubicBezTo>
                  <a:lnTo>
                    <a:pt x="5494" y="20478"/>
                  </a:lnTo>
                  <a:lnTo>
                    <a:pt x="6170" y="17592"/>
                  </a:lnTo>
                  <a:lnTo>
                    <a:pt x="6879" y="14710"/>
                  </a:lnTo>
                  <a:lnTo>
                    <a:pt x="7237" y="13271"/>
                  </a:lnTo>
                  <a:cubicBezTo>
                    <a:pt x="7294" y="13030"/>
                    <a:pt x="7362" y="12796"/>
                    <a:pt x="7411" y="12546"/>
                  </a:cubicBezTo>
                  <a:lnTo>
                    <a:pt x="7561" y="11821"/>
                  </a:lnTo>
                  <a:lnTo>
                    <a:pt x="7593" y="11669"/>
                  </a:lnTo>
                  <a:lnTo>
                    <a:pt x="7437" y="11710"/>
                  </a:lnTo>
                  <a:lnTo>
                    <a:pt x="6838" y="11869"/>
                  </a:lnTo>
                  <a:lnTo>
                    <a:pt x="6539" y="11949"/>
                  </a:lnTo>
                  <a:cubicBezTo>
                    <a:pt x="6428" y="11985"/>
                    <a:pt x="6340" y="12014"/>
                    <a:pt x="6237" y="12052"/>
                  </a:cubicBezTo>
                  <a:cubicBezTo>
                    <a:pt x="5847" y="12193"/>
                    <a:pt x="5464" y="12356"/>
                    <a:pt x="5091" y="12538"/>
                  </a:cubicBezTo>
                  <a:cubicBezTo>
                    <a:pt x="4717" y="12718"/>
                    <a:pt x="4355" y="12918"/>
                    <a:pt x="3996" y="13122"/>
                  </a:cubicBezTo>
                  <a:cubicBezTo>
                    <a:pt x="3636" y="13327"/>
                    <a:pt x="3291" y="13557"/>
                    <a:pt x="2942" y="13750"/>
                  </a:cubicBezTo>
                  <a:cubicBezTo>
                    <a:pt x="2590" y="13942"/>
                    <a:pt x="2215" y="14099"/>
                    <a:pt x="1829" y="14145"/>
                  </a:cubicBezTo>
                  <a:cubicBezTo>
                    <a:pt x="1740" y="14157"/>
                    <a:pt x="1650" y="14163"/>
                    <a:pt x="1560" y="14163"/>
                  </a:cubicBezTo>
                  <a:cubicBezTo>
                    <a:pt x="1456" y="14163"/>
                    <a:pt x="1352" y="14155"/>
                    <a:pt x="1249" y="14139"/>
                  </a:cubicBezTo>
                  <a:cubicBezTo>
                    <a:pt x="1155" y="14123"/>
                    <a:pt x="1064" y="14099"/>
                    <a:pt x="975" y="14068"/>
                  </a:cubicBezTo>
                  <a:cubicBezTo>
                    <a:pt x="891" y="14036"/>
                    <a:pt x="810" y="13994"/>
                    <a:pt x="735" y="13947"/>
                  </a:cubicBezTo>
                  <a:cubicBezTo>
                    <a:pt x="422" y="13737"/>
                    <a:pt x="271" y="13379"/>
                    <a:pt x="284" y="13015"/>
                  </a:cubicBezTo>
                  <a:cubicBezTo>
                    <a:pt x="289" y="12831"/>
                    <a:pt x="333" y="12651"/>
                    <a:pt x="414" y="12486"/>
                  </a:cubicBezTo>
                  <a:cubicBezTo>
                    <a:pt x="500" y="12313"/>
                    <a:pt x="600" y="12149"/>
                    <a:pt x="713" y="11993"/>
                  </a:cubicBezTo>
                  <a:cubicBezTo>
                    <a:pt x="947" y="11672"/>
                    <a:pt x="1211" y="11376"/>
                    <a:pt x="1505" y="11109"/>
                  </a:cubicBezTo>
                  <a:cubicBezTo>
                    <a:pt x="1648" y="10969"/>
                    <a:pt x="1807" y="10849"/>
                    <a:pt x="1959" y="10720"/>
                  </a:cubicBezTo>
                  <a:cubicBezTo>
                    <a:pt x="2123" y="10604"/>
                    <a:pt x="2277" y="10475"/>
                    <a:pt x="2450" y="10370"/>
                  </a:cubicBezTo>
                  <a:lnTo>
                    <a:pt x="2703" y="10205"/>
                  </a:lnTo>
                  <a:cubicBezTo>
                    <a:pt x="2787" y="10151"/>
                    <a:pt x="2875" y="10102"/>
                    <a:pt x="2964" y="10052"/>
                  </a:cubicBezTo>
                  <a:cubicBezTo>
                    <a:pt x="3051" y="10001"/>
                    <a:pt x="3137" y="9949"/>
                    <a:pt x="3226" y="9901"/>
                  </a:cubicBezTo>
                  <a:lnTo>
                    <a:pt x="3498" y="9765"/>
                  </a:lnTo>
                  <a:cubicBezTo>
                    <a:pt x="3676" y="9669"/>
                    <a:pt x="3864" y="9593"/>
                    <a:pt x="4050" y="9512"/>
                  </a:cubicBezTo>
                  <a:cubicBezTo>
                    <a:pt x="4234" y="9426"/>
                    <a:pt x="4429" y="9366"/>
                    <a:pt x="4617" y="9288"/>
                  </a:cubicBezTo>
                  <a:cubicBezTo>
                    <a:pt x="4806" y="9211"/>
                    <a:pt x="5002" y="9153"/>
                    <a:pt x="5197" y="9092"/>
                  </a:cubicBezTo>
                  <a:lnTo>
                    <a:pt x="5490" y="9000"/>
                  </a:lnTo>
                  <a:cubicBezTo>
                    <a:pt x="5572" y="8979"/>
                    <a:pt x="5685" y="8957"/>
                    <a:pt x="5782" y="8938"/>
                  </a:cubicBezTo>
                  <a:cubicBezTo>
                    <a:pt x="6186" y="8855"/>
                    <a:pt x="6591" y="8779"/>
                    <a:pt x="6998" y="8712"/>
                  </a:cubicBezTo>
                  <a:cubicBezTo>
                    <a:pt x="7202" y="8681"/>
                    <a:pt x="7405" y="8649"/>
                    <a:pt x="7609" y="8623"/>
                  </a:cubicBezTo>
                  <a:cubicBezTo>
                    <a:pt x="7710" y="8611"/>
                    <a:pt x="7814" y="8601"/>
                    <a:pt x="7915" y="8590"/>
                  </a:cubicBezTo>
                  <a:lnTo>
                    <a:pt x="8068" y="8577"/>
                  </a:lnTo>
                  <a:lnTo>
                    <a:pt x="8149" y="8569"/>
                  </a:lnTo>
                  <a:cubicBezTo>
                    <a:pt x="8181" y="8565"/>
                    <a:pt x="8211" y="8558"/>
                    <a:pt x="8241" y="8550"/>
                  </a:cubicBezTo>
                  <a:cubicBezTo>
                    <a:pt x="8359" y="8515"/>
                    <a:pt x="8464" y="8444"/>
                    <a:pt x="8535" y="8344"/>
                  </a:cubicBezTo>
                  <a:cubicBezTo>
                    <a:pt x="8570" y="8294"/>
                    <a:pt x="8596" y="8240"/>
                    <a:pt x="8610" y="8181"/>
                  </a:cubicBezTo>
                  <a:cubicBezTo>
                    <a:pt x="8626" y="8123"/>
                    <a:pt x="8629" y="8062"/>
                    <a:pt x="8623" y="8002"/>
                  </a:cubicBezTo>
                  <a:cubicBezTo>
                    <a:pt x="8610" y="7883"/>
                    <a:pt x="8554" y="7778"/>
                    <a:pt x="8486" y="7690"/>
                  </a:cubicBezTo>
                  <a:cubicBezTo>
                    <a:pt x="8422" y="7608"/>
                    <a:pt x="8348" y="7534"/>
                    <a:pt x="8263" y="7471"/>
                  </a:cubicBezTo>
                  <a:lnTo>
                    <a:pt x="8260" y="7463"/>
                  </a:lnTo>
                  <a:cubicBezTo>
                    <a:pt x="8097" y="7321"/>
                    <a:pt x="7942" y="7169"/>
                    <a:pt x="7799" y="7005"/>
                  </a:cubicBezTo>
                  <a:cubicBezTo>
                    <a:pt x="7659" y="6843"/>
                    <a:pt x="7531" y="6670"/>
                    <a:pt x="7416" y="6489"/>
                  </a:cubicBezTo>
                  <a:cubicBezTo>
                    <a:pt x="7189" y="6128"/>
                    <a:pt x="7020" y="5734"/>
                    <a:pt x="6919" y="5319"/>
                  </a:cubicBezTo>
                  <a:cubicBezTo>
                    <a:pt x="6869" y="5114"/>
                    <a:pt x="6838" y="4904"/>
                    <a:pt x="6823" y="4694"/>
                  </a:cubicBezTo>
                  <a:cubicBezTo>
                    <a:pt x="6812" y="4591"/>
                    <a:pt x="6815" y="4478"/>
                    <a:pt x="6812" y="4382"/>
                  </a:cubicBezTo>
                  <a:lnTo>
                    <a:pt x="6831" y="4058"/>
                  </a:lnTo>
                  <a:cubicBezTo>
                    <a:pt x="6834" y="3948"/>
                    <a:pt x="6857" y="3848"/>
                    <a:pt x="6874" y="3745"/>
                  </a:cubicBezTo>
                  <a:cubicBezTo>
                    <a:pt x="6893" y="3643"/>
                    <a:pt x="6906" y="3540"/>
                    <a:pt x="6939" y="3440"/>
                  </a:cubicBezTo>
                  <a:cubicBezTo>
                    <a:pt x="6970" y="3338"/>
                    <a:pt x="6997" y="3236"/>
                    <a:pt x="7028" y="3135"/>
                  </a:cubicBezTo>
                  <a:lnTo>
                    <a:pt x="7148" y="2842"/>
                  </a:lnTo>
                  <a:cubicBezTo>
                    <a:pt x="7322" y="2454"/>
                    <a:pt x="7555" y="2095"/>
                    <a:pt x="7834" y="1776"/>
                  </a:cubicBezTo>
                  <a:cubicBezTo>
                    <a:pt x="8124" y="1458"/>
                    <a:pt x="8453" y="1181"/>
                    <a:pt x="8815" y="952"/>
                  </a:cubicBezTo>
                  <a:cubicBezTo>
                    <a:pt x="9187" y="728"/>
                    <a:pt x="9584" y="555"/>
                    <a:pt x="10001" y="437"/>
                  </a:cubicBezTo>
                  <a:cubicBezTo>
                    <a:pt x="10417" y="318"/>
                    <a:pt x="10861" y="269"/>
                    <a:pt x="11284" y="258"/>
                  </a:cubicBezTo>
                  <a:close/>
                  <a:moveTo>
                    <a:pt x="11296" y="0"/>
                  </a:moveTo>
                  <a:cubicBezTo>
                    <a:pt x="10823" y="8"/>
                    <a:pt x="10371" y="60"/>
                    <a:pt x="9923" y="183"/>
                  </a:cubicBezTo>
                  <a:cubicBezTo>
                    <a:pt x="9483" y="312"/>
                    <a:pt x="9061" y="499"/>
                    <a:pt x="8670" y="738"/>
                  </a:cubicBezTo>
                  <a:cubicBezTo>
                    <a:pt x="8287" y="982"/>
                    <a:pt x="7941" y="1280"/>
                    <a:pt x="7639" y="1620"/>
                  </a:cubicBezTo>
                  <a:cubicBezTo>
                    <a:pt x="7348" y="1962"/>
                    <a:pt x="7109" y="2346"/>
                    <a:pt x="6933" y="2760"/>
                  </a:cubicBezTo>
                  <a:lnTo>
                    <a:pt x="6814" y="3071"/>
                  </a:lnTo>
                  <a:cubicBezTo>
                    <a:pt x="6782" y="3178"/>
                    <a:pt x="6755" y="3286"/>
                    <a:pt x="6726" y="3392"/>
                  </a:cubicBezTo>
                  <a:cubicBezTo>
                    <a:pt x="6693" y="3499"/>
                    <a:pt x="6679" y="3610"/>
                    <a:pt x="6663" y="3721"/>
                  </a:cubicBezTo>
                  <a:cubicBezTo>
                    <a:pt x="6647" y="3832"/>
                    <a:pt x="6625" y="3945"/>
                    <a:pt x="6625" y="4052"/>
                  </a:cubicBezTo>
                  <a:lnTo>
                    <a:pt x="6609" y="4374"/>
                  </a:lnTo>
                  <a:cubicBezTo>
                    <a:pt x="6614" y="4495"/>
                    <a:pt x="6614" y="4599"/>
                    <a:pt x="6626" y="4711"/>
                  </a:cubicBezTo>
                  <a:cubicBezTo>
                    <a:pt x="6645" y="4931"/>
                    <a:pt x="6683" y="5150"/>
                    <a:pt x="6739" y="5365"/>
                  </a:cubicBezTo>
                  <a:cubicBezTo>
                    <a:pt x="6849" y="5796"/>
                    <a:pt x="7027" y="6206"/>
                    <a:pt x="7265" y="6581"/>
                  </a:cubicBezTo>
                  <a:cubicBezTo>
                    <a:pt x="7386" y="6768"/>
                    <a:pt x="7520" y="6946"/>
                    <a:pt x="7667" y="7115"/>
                  </a:cubicBezTo>
                  <a:cubicBezTo>
                    <a:pt x="7815" y="7282"/>
                    <a:pt x="7976" y="7439"/>
                    <a:pt x="8144" y="7584"/>
                  </a:cubicBezTo>
                  <a:lnTo>
                    <a:pt x="8149" y="7585"/>
                  </a:lnTo>
                  <a:lnTo>
                    <a:pt x="8151" y="7585"/>
                  </a:lnTo>
                  <a:cubicBezTo>
                    <a:pt x="8302" y="7705"/>
                    <a:pt x="8435" y="7856"/>
                    <a:pt x="8453" y="8019"/>
                  </a:cubicBezTo>
                  <a:cubicBezTo>
                    <a:pt x="8456" y="8057"/>
                    <a:pt x="8453" y="8097"/>
                    <a:pt x="8443" y="8135"/>
                  </a:cubicBezTo>
                  <a:cubicBezTo>
                    <a:pt x="8434" y="8175"/>
                    <a:pt x="8416" y="8213"/>
                    <a:pt x="8392" y="8245"/>
                  </a:cubicBezTo>
                  <a:cubicBezTo>
                    <a:pt x="8341" y="8312"/>
                    <a:pt x="8271" y="8359"/>
                    <a:pt x="8190" y="8382"/>
                  </a:cubicBezTo>
                  <a:cubicBezTo>
                    <a:pt x="8124" y="8402"/>
                    <a:pt x="8001" y="8401"/>
                    <a:pt x="7901" y="8412"/>
                  </a:cubicBezTo>
                  <a:cubicBezTo>
                    <a:pt x="7798" y="8421"/>
                    <a:pt x="7693" y="8429"/>
                    <a:pt x="7589" y="8442"/>
                  </a:cubicBezTo>
                  <a:cubicBezTo>
                    <a:pt x="7383" y="8463"/>
                    <a:pt x="7176" y="8488"/>
                    <a:pt x="6970" y="8517"/>
                  </a:cubicBezTo>
                  <a:cubicBezTo>
                    <a:pt x="6558" y="8572"/>
                    <a:pt x="6148" y="8638"/>
                    <a:pt x="5739" y="8711"/>
                  </a:cubicBezTo>
                  <a:cubicBezTo>
                    <a:pt x="5634" y="8730"/>
                    <a:pt x="5542" y="8744"/>
                    <a:pt x="5425" y="8770"/>
                  </a:cubicBezTo>
                  <a:lnTo>
                    <a:pt x="5124" y="8855"/>
                  </a:lnTo>
                  <a:cubicBezTo>
                    <a:pt x="4924" y="8913"/>
                    <a:pt x="4722" y="8968"/>
                    <a:pt x="4526" y="9041"/>
                  </a:cubicBezTo>
                  <a:cubicBezTo>
                    <a:pt x="4329" y="9110"/>
                    <a:pt x="4131" y="9175"/>
                    <a:pt x="3941" y="9261"/>
                  </a:cubicBezTo>
                  <a:cubicBezTo>
                    <a:pt x="3749" y="9343"/>
                    <a:pt x="3554" y="9420"/>
                    <a:pt x="3369" y="9517"/>
                  </a:cubicBezTo>
                  <a:lnTo>
                    <a:pt x="3089" y="9657"/>
                  </a:lnTo>
                  <a:cubicBezTo>
                    <a:pt x="2996" y="9703"/>
                    <a:pt x="2905" y="9755"/>
                    <a:pt x="2816" y="9808"/>
                  </a:cubicBezTo>
                  <a:cubicBezTo>
                    <a:pt x="2725" y="9860"/>
                    <a:pt x="2633" y="9909"/>
                    <a:pt x="2546" y="9965"/>
                  </a:cubicBezTo>
                  <a:lnTo>
                    <a:pt x="2284" y="10137"/>
                  </a:lnTo>
                  <a:cubicBezTo>
                    <a:pt x="2107" y="10246"/>
                    <a:pt x="1947" y="10380"/>
                    <a:pt x="1778" y="10502"/>
                  </a:cubicBezTo>
                  <a:cubicBezTo>
                    <a:pt x="1619" y="10636"/>
                    <a:pt x="1455" y="10763"/>
                    <a:pt x="1306" y="10909"/>
                  </a:cubicBezTo>
                  <a:cubicBezTo>
                    <a:pt x="1001" y="11190"/>
                    <a:pt x="724" y="11502"/>
                    <a:pt x="483" y="11839"/>
                  </a:cubicBezTo>
                  <a:cubicBezTo>
                    <a:pt x="359" y="12009"/>
                    <a:pt x="251" y="12190"/>
                    <a:pt x="158" y="12381"/>
                  </a:cubicBezTo>
                  <a:cubicBezTo>
                    <a:pt x="65" y="12577"/>
                    <a:pt x="14" y="12791"/>
                    <a:pt x="9" y="13009"/>
                  </a:cubicBezTo>
                  <a:cubicBezTo>
                    <a:pt x="1" y="13230"/>
                    <a:pt x="45" y="13449"/>
                    <a:pt x="139" y="13649"/>
                  </a:cubicBezTo>
                  <a:cubicBezTo>
                    <a:pt x="187" y="13751"/>
                    <a:pt x="249" y="13847"/>
                    <a:pt x="322" y="13932"/>
                  </a:cubicBezTo>
                  <a:cubicBezTo>
                    <a:pt x="397" y="14017"/>
                    <a:pt x="481" y="14091"/>
                    <a:pt x="573" y="14153"/>
                  </a:cubicBezTo>
                  <a:cubicBezTo>
                    <a:pt x="866" y="14347"/>
                    <a:pt x="1196" y="14416"/>
                    <a:pt x="1521" y="14416"/>
                  </a:cubicBezTo>
                  <a:cubicBezTo>
                    <a:pt x="1637" y="14416"/>
                    <a:pt x="1753" y="14407"/>
                    <a:pt x="1866" y="14392"/>
                  </a:cubicBezTo>
                  <a:cubicBezTo>
                    <a:pt x="2304" y="14335"/>
                    <a:pt x="2698" y="14161"/>
                    <a:pt x="3064" y="13955"/>
                  </a:cubicBezTo>
                  <a:cubicBezTo>
                    <a:pt x="3430" y="13748"/>
                    <a:pt x="3768" y="13521"/>
                    <a:pt x="4118" y="13312"/>
                  </a:cubicBezTo>
                  <a:cubicBezTo>
                    <a:pt x="4468" y="13106"/>
                    <a:pt x="4825" y="12909"/>
                    <a:pt x="5191" y="12728"/>
                  </a:cubicBezTo>
                  <a:cubicBezTo>
                    <a:pt x="5555" y="12546"/>
                    <a:pt x="5930" y="12384"/>
                    <a:pt x="6311" y="12243"/>
                  </a:cubicBezTo>
                  <a:cubicBezTo>
                    <a:pt x="6404" y="12208"/>
                    <a:pt x="6512" y="12171"/>
                    <a:pt x="6594" y="12141"/>
                  </a:cubicBezTo>
                  <a:lnTo>
                    <a:pt x="6893" y="12060"/>
                  </a:lnTo>
                  <a:lnTo>
                    <a:pt x="7336" y="11940"/>
                  </a:lnTo>
                  <a:lnTo>
                    <a:pt x="7336" y="11940"/>
                  </a:lnTo>
                  <a:lnTo>
                    <a:pt x="7222" y="12513"/>
                  </a:lnTo>
                  <a:cubicBezTo>
                    <a:pt x="7178" y="12748"/>
                    <a:pt x="7109" y="12993"/>
                    <a:pt x="7055" y="13231"/>
                  </a:cubicBezTo>
                  <a:lnTo>
                    <a:pt x="6709" y="14675"/>
                  </a:lnTo>
                  <a:lnTo>
                    <a:pt x="6021" y="17560"/>
                  </a:lnTo>
                  <a:lnTo>
                    <a:pt x="5329" y="20445"/>
                  </a:lnTo>
                  <a:lnTo>
                    <a:pt x="4997" y="21891"/>
                  </a:lnTo>
                  <a:cubicBezTo>
                    <a:pt x="4895" y="22371"/>
                    <a:pt x="4766" y="22867"/>
                    <a:pt x="4754" y="23365"/>
                  </a:cubicBezTo>
                  <a:cubicBezTo>
                    <a:pt x="4739" y="23614"/>
                    <a:pt x="4743" y="23870"/>
                    <a:pt x="4793" y="24123"/>
                  </a:cubicBezTo>
                  <a:cubicBezTo>
                    <a:pt x="4805" y="24188"/>
                    <a:pt x="4822" y="24253"/>
                    <a:pt x="4840" y="24311"/>
                  </a:cubicBezTo>
                  <a:cubicBezTo>
                    <a:pt x="4860" y="24374"/>
                    <a:pt x="4878" y="24433"/>
                    <a:pt x="4902" y="24493"/>
                  </a:cubicBezTo>
                  <a:cubicBezTo>
                    <a:pt x="4946" y="24614"/>
                    <a:pt x="5000" y="24732"/>
                    <a:pt x="5064" y="24843"/>
                  </a:cubicBezTo>
                  <a:cubicBezTo>
                    <a:pt x="5188" y="25070"/>
                    <a:pt x="5375" y="25285"/>
                    <a:pt x="5634" y="25404"/>
                  </a:cubicBezTo>
                  <a:cubicBezTo>
                    <a:pt x="5763" y="25463"/>
                    <a:pt x="5901" y="25498"/>
                    <a:pt x="6043" y="25504"/>
                  </a:cubicBezTo>
                  <a:cubicBezTo>
                    <a:pt x="6077" y="25507"/>
                    <a:pt x="6112" y="25508"/>
                    <a:pt x="6147" y="25508"/>
                  </a:cubicBezTo>
                  <a:cubicBezTo>
                    <a:pt x="6247" y="25508"/>
                    <a:pt x="6348" y="25498"/>
                    <a:pt x="6447" y="25479"/>
                  </a:cubicBezTo>
                  <a:cubicBezTo>
                    <a:pt x="6712" y="25426"/>
                    <a:pt x="6962" y="25321"/>
                    <a:pt x="7184" y="25167"/>
                  </a:cubicBezTo>
                  <a:cubicBezTo>
                    <a:pt x="7404" y="25021"/>
                    <a:pt x="7594" y="24843"/>
                    <a:pt x="7769" y="24655"/>
                  </a:cubicBezTo>
                  <a:cubicBezTo>
                    <a:pt x="7855" y="24563"/>
                    <a:pt x="7942" y="24463"/>
                    <a:pt x="8019" y="24366"/>
                  </a:cubicBezTo>
                  <a:cubicBezTo>
                    <a:pt x="8095" y="24263"/>
                    <a:pt x="8174" y="24160"/>
                    <a:pt x="8243" y="24055"/>
                  </a:cubicBezTo>
                  <a:cubicBezTo>
                    <a:pt x="8383" y="23843"/>
                    <a:pt x="8511" y="23629"/>
                    <a:pt x="8640" y="23414"/>
                  </a:cubicBezTo>
                  <a:cubicBezTo>
                    <a:pt x="9142" y="22551"/>
                    <a:pt x="9603" y="21669"/>
                    <a:pt x="10060" y="20785"/>
                  </a:cubicBezTo>
                  <a:cubicBezTo>
                    <a:pt x="10479" y="19975"/>
                    <a:pt x="10880" y="19159"/>
                    <a:pt x="11277" y="18340"/>
                  </a:cubicBezTo>
                  <a:lnTo>
                    <a:pt x="11277" y="18340"/>
                  </a:lnTo>
                  <a:cubicBezTo>
                    <a:pt x="11679" y="19171"/>
                    <a:pt x="12087" y="19999"/>
                    <a:pt x="12506" y="20823"/>
                  </a:cubicBezTo>
                  <a:cubicBezTo>
                    <a:pt x="12962" y="21721"/>
                    <a:pt x="13426" y="22618"/>
                    <a:pt x="13932" y="23495"/>
                  </a:cubicBezTo>
                  <a:cubicBezTo>
                    <a:pt x="14061" y="23714"/>
                    <a:pt x="14191" y="23932"/>
                    <a:pt x="14334" y="24150"/>
                  </a:cubicBezTo>
                  <a:cubicBezTo>
                    <a:pt x="14409" y="24256"/>
                    <a:pt x="14475" y="24353"/>
                    <a:pt x="14561" y="24462"/>
                  </a:cubicBezTo>
                  <a:cubicBezTo>
                    <a:pt x="14642" y="24563"/>
                    <a:pt x="14728" y="24660"/>
                    <a:pt x="14819" y="24754"/>
                  </a:cubicBezTo>
                  <a:cubicBezTo>
                    <a:pt x="15002" y="24948"/>
                    <a:pt x="15211" y="25116"/>
                    <a:pt x="15440" y="25252"/>
                  </a:cubicBezTo>
                  <a:cubicBezTo>
                    <a:pt x="15679" y="25390"/>
                    <a:pt x="15943" y="25477"/>
                    <a:pt x="16218" y="25509"/>
                  </a:cubicBezTo>
                  <a:cubicBezTo>
                    <a:pt x="16295" y="25517"/>
                    <a:pt x="16375" y="25522"/>
                    <a:pt x="16455" y="25522"/>
                  </a:cubicBezTo>
                  <a:cubicBezTo>
                    <a:pt x="16649" y="25522"/>
                    <a:pt x="16847" y="25495"/>
                    <a:pt x="17033" y="25422"/>
                  </a:cubicBezTo>
                  <a:cubicBezTo>
                    <a:pt x="17295" y="25320"/>
                    <a:pt x="17516" y="25132"/>
                    <a:pt x="17656" y="24888"/>
                  </a:cubicBezTo>
                  <a:cubicBezTo>
                    <a:pt x="17723" y="24773"/>
                    <a:pt x="17777" y="24651"/>
                    <a:pt x="17817" y="24525"/>
                  </a:cubicBezTo>
                  <a:cubicBezTo>
                    <a:pt x="17856" y="24396"/>
                    <a:pt x="17879" y="24263"/>
                    <a:pt x="17883" y="24128"/>
                  </a:cubicBezTo>
                  <a:cubicBezTo>
                    <a:pt x="17895" y="23867"/>
                    <a:pt x="17864" y="23613"/>
                    <a:pt x="17834" y="23363"/>
                  </a:cubicBezTo>
                  <a:lnTo>
                    <a:pt x="17790" y="22993"/>
                  </a:lnTo>
                  <a:cubicBezTo>
                    <a:pt x="17775" y="22870"/>
                    <a:pt x="17755" y="22735"/>
                    <a:pt x="17731" y="22614"/>
                  </a:cubicBezTo>
                  <a:cubicBezTo>
                    <a:pt x="17682" y="22367"/>
                    <a:pt x="17631" y="22120"/>
                    <a:pt x="17577" y="21875"/>
                  </a:cubicBezTo>
                  <a:lnTo>
                    <a:pt x="17248" y="20408"/>
                  </a:lnTo>
                  <a:lnTo>
                    <a:pt x="16567" y="17480"/>
                  </a:lnTo>
                  <a:lnTo>
                    <a:pt x="15882" y="14552"/>
                  </a:lnTo>
                  <a:lnTo>
                    <a:pt x="15536" y="13090"/>
                  </a:lnTo>
                  <a:cubicBezTo>
                    <a:pt x="15482" y="12848"/>
                    <a:pt x="15412" y="12599"/>
                    <a:pt x="15369" y="12364"/>
                  </a:cubicBezTo>
                  <a:lnTo>
                    <a:pt x="15257" y="11766"/>
                  </a:lnTo>
                  <a:lnTo>
                    <a:pt x="15257" y="11766"/>
                  </a:lnTo>
                  <a:lnTo>
                    <a:pt x="15676" y="11767"/>
                  </a:lnTo>
                  <a:lnTo>
                    <a:pt x="15817" y="11767"/>
                  </a:lnTo>
                  <a:lnTo>
                    <a:pt x="15962" y="11760"/>
                  </a:lnTo>
                  <a:lnTo>
                    <a:pt x="16246" y="11740"/>
                  </a:lnTo>
                  <a:lnTo>
                    <a:pt x="16531" y="11723"/>
                  </a:lnTo>
                  <a:lnTo>
                    <a:pt x="16814" y="11690"/>
                  </a:lnTo>
                  <a:cubicBezTo>
                    <a:pt x="17001" y="11664"/>
                    <a:pt x="17192" y="11650"/>
                    <a:pt x="17380" y="11612"/>
                  </a:cubicBezTo>
                  <a:cubicBezTo>
                    <a:pt x="17755" y="11551"/>
                    <a:pt x="18127" y="11469"/>
                    <a:pt x="18494" y="11365"/>
                  </a:cubicBezTo>
                  <a:cubicBezTo>
                    <a:pt x="18859" y="11259"/>
                    <a:pt x="19220" y="11138"/>
                    <a:pt x="19568" y="10982"/>
                  </a:cubicBezTo>
                  <a:cubicBezTo>
                    <a:pt x="19918" y="10833"/>
                    <a:pt x="20255" y="10655"/>
                    <a:pt x="20576" y="10448"/>
                  </a:cubicBezTo>
                  <a:cubicBezTo>
                    <a:pt x="20897" y="10245"/>
                    <a:pt x="21196" y="10008"/>
                    <a:pt x="21469" y="9741"/>
                  </a:cubicBezTo>
                  <a:cubicBezTo>
                    <a:pt x="21606" y="9607"/>
                    <a:pt x="21732" y="9463"/>
                    <a:pt x="21848" y="9308"/>
                  </a:cubicBezTo>
                  <a:cubicBezTo>
                    <a:pt x="21964" y="9149"/>
                    <a:pt x="22053" y="8970"/>
                    <a:pt x="22108" y="8779"/>
                  </a:cubicBezTo>
                  <a:cubicBezTo>
                    <a:pt x="22167" y="8587"/>
                    <a:pt x="22183" y="8383"/>
                    <a:pt x="22158" y="8185"/>
                  </a:cubicBezTo>
                  <a:cubicBezTo>
                    <a:pt x="22143" y="8083"/>
                    <a:pt x="22118" y="7984"/>
                    <a:pt x="22080" y="7889"/>
                  </a:cubicBezTo>
                  <a:cubicBezTo>
                    <a:pt x="22059" y="7840"/>
                    <a:pt x="22035" y="7794"/>
                    <a:pt x="22008" y="7747"/>
                  </a:cubicBezTo>
                  <a:cubicBezTo>
                    <a:pt x="21983" y="7703"/>
                    <a:pt x="21954" y="7660"/>
                    <a:pt x="21922" y="7620"/>
                  </a:cubicBezTo>
                  <a:cubicBezTo>
                    <a:pt x="21795" y="7453"/>
                    <a:pt x="21622" y="7328"/>
                    <a:pt x="21441" y="7236"/>
                  </a:cubicBezTo>
                  <a:cubicBezTo>
                    <a:pt x="21258" y="7148"/>
                    <a:pt x="21064" y="7088"/>
                    <a:pt x="20864" y="7056"/>
                  </a:cubicBezTo>
                  <a:cubicBezTo>
                    <a:pt x="20729" y="7033"/>
                    <a:pt x="20591" y="7022"/>
                    <a:pt x="20454" y="7022"/>
                  </a:cubicBezTo>
                  <a:cubicBezTo>
                    <a:pt x="20391" y="7022"/>
                    <a:pt x="20329" y="7025"/>
                    <a:pt x="20266" y="7029"/>
                  </a:cubicBezTo>
                  <a:cubicBezTo>
                    <a:pt x="20071" y="7042"/>
                    <a:pt x="19877" y="7072"/>
                    <a:pt x="19688" y="7116"/>
                  </a:cubicBezTo>
                  <a:cubicBezTo>
                    <a:pt x="19309" y="7202"/>
                    <a:pt x="18952" y="7333"/>
                    <a:pt x="18600" y="7455"/>
                  </a:cubicBezTo>
                  <a:cubicBezTo>
                    <a:pt x="18246" y="7576"/>
                    <a:pt x="17891" y="7698"/>
                    <a:pt x="17537" y="7813"/>
                  </a:cubicBezTo>
                  <a:cubicBezTo>
                    <a:pt x="16828" y="8042"/>
                    <a:pt x="16103" y="8234"/>
                    <a:pt x="15364" y="8320"/>
                  </a:cubicBezTo>
                  <a:cubicBezTo>
                    <a:pt x="15180" y="8342"/>
                    <a:pt x="14994" y="8358"/>
                    <a:pt x="14809" y="8364"/>
                  </a:cubicBezTo>
                  <a:cubicBezTo>
                    <a:pt x="14740" y="8367"/>
                    <a:pt x="14669" y="8370"/>
                    <a:pt x="14597" y="8370"/>
                  </a:cubicBezTo>
                  <a:cubicBezTo>
                    <a:pt x="14575" y="8370"/>
                    <a:pt x="14553" y="8370"/>
                    <a:pt x="14531" y="8369"/>
                  </a:cubicBezTo>
                  <a:lnTo>
                    <a:pt x="14390" y="8367"/>
                  </a:lnTo>
                  <a:cubicBezTo>
                    <a:pt x="14385" y="8368"/>
                    <a:pt x="14380" y="8368"/>
                    <a:pt x="14375" y="8368"/>
                  </a:cubicBezTo>
                  <a:cubicBezTo>
                    <a:pt x="14342" y="8368"/>
                    <a:pt x="14310" y="8363"/>
                    <a:pt x="14278" y="8353"/>
                  </a:cubicBezTo>
                  <a:cubicBezTo>
                    <a:pt x="14212" y="8336"/>
                    <a:pt x="14156" y="8288"/>
                    <a:pt x="14126" y="8226"/>
                  </a:cubicBezTo>
                  <a:cubicBezTo>
                    <a:pt x="14099" y="8169"/>
                    <a:pt x="14099" y="8092"/>
                    <a:pt x="14123" y="8019"/>
                  </a:cubicBezTo>
                  <a:cubicBezTo>
                    <a:pt x="14170" y="7870"/>
                    <a:pt x="14285" y="7728"/>
                    <a:pt x="14405" y="7600"/>
                  </a:cubicBezTo>
                  <a:lnTo>
                    <a:pt x="14405" y="7600"/>
                  </a:lnTo>
                  <a:lnTo>
                    <a:pt x="14398" y="7606"/>
                  </a:lnTo>
                  <a:cubicBezTo>
                    <a:pt x="14741" y="7318"/>
                    <a:pt x="15040" y="6980"/>
                    <a:pt x="15284" y="6603"/>
                  </a:cubicBezTo>
                  <a:cubicBezTo>
                    <a:pt x="15525" y="6228"/>
                    <a:pt x="15704" y="5818"/>
                    <a:pt x="15819" y="5389"/>
                  </a:cubicBezTo>
                  <a:cubicBezTo>
                    <a:pt x="15874" y="5172"/>
                    <a:pt x="15912" y="4953"/>
                    <a:pt x="15931" y="4732"/>
                  </a:cubicBezTo>
                  <a:cubicBezTo>
                    <a:pt x="15944" y="4619"/>
                    <a:pt x="15946" y="4513"/>
                    <a:pt x="15949" y="4405"/>
                  </a:cubicBezTo>
                  <a:cubicBezTo>
                    <a:pt x="15947" y="4290"/>
                    <a:pt x="15939" y="4182"/>
                    <a:pt x="15935" y="4071"/>
                  </a:cubicBezTo>
                  <a:cubicBezTo>
                    <a:pt x="15898" y="3632"/>
                    <a:pt x="15811" y="3189"/>
                    <a:pt x="15629" y="2780"/>
                  </a:cubicBezTo>
                  <a:cubicBezTo>
                    <a:pt x="15453" y="2372"/>
                    <a:pt x="15222" y="1982"/>
                    <a:pt x="14927" y="1640"/>
                  </a:cubicBezTo>
                  <a:cubicBezTo>
                    <a:pt x="14628" y="1300"/>
                    <a:pt x="14283" y="1001"/>
                    <a:pt x="13903" y="754"/>
                  </a:cubicBezTo>
                  <a:cubicBezTo>
                    <a:pt x="13514" y="513"/>
                    <a:pt x="13093" y="324"/>
                    <a:pt x="12654" y="194"/>
                  </a:cubicBezTo>
                  <a:cubicBezTo>
                    <a:pt x="12210" y="73"/>
                    <a:pt x="11754" y="8"/>
                    <a:pt x="11296" y="0"/>
                  </a:cubicBezTo>
                  <a:close/>
                </a:path>
              </a:pathLst>
            </a:custGeom>
            <a:solidFill>
              <a:srgbClr val="5431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9">
              <a:extLst>
                <a:ext uri="{FF2B5EF4-FFF2-40B4-BE49-F238E27FC236}">
                  <a16:creationId xmlns:a16="http://schemas.microsoft.com/office/drawing/2014/main" id="{1FD90740-523E-EDCF-7162-1EC6299ADD5F}"/>
                </a:ext>
              </a:extLst>
            </p:cNvPr>
            <p:cNvSpPr/>
            <p:nvPr/>
          </p:nvSpPr>
          <p:spPr>
            <a:xfrm>
              <a:off x="2890750" y="2543750"/>
              <a:ext cx="554650" cy="638050"/>
            </a:xfrm>
            <a:custGeom>
              <a:avLst/>
              <a:gdLst/>
              <a:ahLst/>
              <a:cxnLst/>
              <a:rect l="l" t="t" r="r" b="b"/>
              <a:pathLst>
                <a:path w="22186" h="25522" extrusionOk="0">
                  <a:moveTo>
                    <a:pt x="11282" y="261"/>
                  </a:moveTo>
                  <a:cubicBezTo>
                    <a:pt x="11719" y="267"/>
                    <a:pt x="12154" y="326"/>
                    <a:pt x="12577" y="439"/>
                  </a:cubicBezTo>
                  <a:cubicBezTo>
                    <a:pt x="12992" y="563"/>
                    <a:pt x="13389" y="738"/>
                    <a:pt x="13761" y="962"/>
                  </a:cubicBezTo>
                  <a:cubicBezTo>
                    <a:pt x="14124" y="1192"/>
                    <a:pt x="14453" y="1472"/>
                    <a:pt x="14739" y="1791"/>
                  </a:cubicBezTo>
                  <a:cubicBezTo>
                    <a:pt x="15023" y="2111"/>
                    <a:pt x="15246" y="2478"/>
                    <a:pt x="15418" y="2864"/>
                  </a:cubicBezTo>
                  <a:cubicBezTo>
                    <a:pt x="15596" y="3249"/>
                    <a:pt x="15683" y="3669"/>
                    <a:pt x="15723" y="4085"/>
                  </a:cubicBezTo>
                  <a:cubicBezTo>
                    <a:pt x="15728" y="4190"/>
                    <a:pt x="15737" y="4298"/>
                    <a:pt x="15740" y="4400"/>
                  </a:cubicBezTo>
                  <a:cubicBezTo>
                    <a:pt x="15737" y="4506"/>
                    <a:pt x="15737" y="4618"/>
                    <a:pt x="15726" y="4719"/>
                  </a:cubicBezTo>
                  <a:cubicBezTo>
                    <a:pt x="15710" y="4929"/>
                    <a:pt x="15677" y="5137"/>
                    <a:pt x="15626" y="5343"/>
                  </a:cubicBezTo>
                  <a:cubicBezTo>
                    <a:pt x="15523" y="5756"/>
                    <a:pt x="15354" y="6150"/>
                    <a:pt x="15124" y="6508"/>
                  </a:cubicBezTo>
                  <a:cubicBezTo>
                    <a:pt x="14891" y="6870"/>
                    <a:pt x="14605" y="7196"/>
                    <a:pt x="14276" y="7474"/>
                  </a:cubicBezTo>
                  <a:lnTo>
                    <a:pt x="14273" y="7477"/>
                  </a:lnTo>
                  <a:lnTo>
                    <a:pt x="14270" y="7480"/>
                  </a:lnTo>
                  <a:cubicBezTo>
                    <a:pt x="14141" y="7620"/>
                    <a:pt x="14014" y="7771"/>
                    <a:pt x="13949" y="7970"/>
                  </a:cubicBezTo>
                  <a:cubicBezTo>
                    <a:pt x="13912" y="8077"/>
                    <a:pt x="13917" y="8194"/>
                    <a:pt x="13962" y="8297"/>
                  </a:cubicBezTo>
                  <a:cubicBezTo>
                    <a:pt x="14009" y="8404"/>
                    <a:pt x="14113" y="8483"/>
                    <a:pt x="14222" y="8515"/>
                  </a:cubicBezTo>
                  <a:cubicBezTo>
                    <a:pt x="14272" y="8530"/>
                    <a:pt x="14323" y="8538"/>
                    <a:pt x="14374" y="8538"/>
                  </a:cubicBezTo>
                  <a:cubicBezTo>
                    <a:pt x="14378" y="8538"/>
                    <a:pt x="14383" y="8538"/>
                    <a:pt x="14388" y="8537"/>
                  </a:cubicBezTo>
                  <a:lnTo>
                    <a:pt x="14529" y="8537"/>
                  </a:lnTo>
                  <a:cubicBezTo>
                    <a:pt x="14546" y="8538"/>
                    <a:pt x="14562" y="8538"/>
                    <a:pt x="14579" y="8538"/>
                  </a:cubicBezTo>
                  <a:cubicBezTo>
                    <a:pt x="14657" y="8538"/>
                    <a:pt x="14735" y="8535"/>
                    <a:pt x="14815" y="8531"/>
                  </a:cubicBezTo>
                  <a:cubicBezTo>
                    <a:pt x="15007" y="8526"/>
                    <a:pt x="15195" y="8514"/>
                    <a:pt x="15384" y="8491"/>
                  </a:cubicBezTo>
                  <a:cubicBezTo>
                    <a:pt x="16141" y="8409"/>
                    <a:pt x="16882" y="8231"/>
                    <a:pt x="17605" y="8022"/>
                  </a:cubicBezTo>
                  <a:cubicBezTo>
                    <a:pt x="17967" y="7918"/>
                    <a:pt x="18323" y="7806"/>
                    <a:pt x="18684" y="7693"/>
                  </a:cubicBezTo>
                  <a:cubicBezTo>
                    <a:pt x="19045" y="7582"/>
                    <a:pt x="19395" y="7463"/>
                    <a:pt x="19751" y="7383"/>
                  </a:cubicBezTo>
                  <a:cubicBezTo>
                    <a:pt x="19975" y="7333"/>
                    <a:pt x="20201" y="7305"/>
                    <a:pt x="20424" y="7305"/>
                  </a:cubicBezTo>
                  <a:cubicBezTo>
                    <a:pt x="20555" y="7305"/>
                    <a:pt x="20685" y="7315"/>
                    <a:pt x="20813" y="7336"/>
                  </a:cubicBezTo>
                  <a:cubicBezTo>
                    <a:pt x="21156" y="7390"/>
                    <a:pt x="21493" y="7533"/>
                    <a:pt x="21688" y="7787"/>
                  </a:cubicBezTo>
                  <a:cubicBezTo>
                    <a:pt x="21890" y="8035"/>
                    <a:pt x="21925" y="8386"/>
                    <a:pt x="21833" y="8703"/>
                  </a:cubicBezTo>
                  <a:cubicBezTo>
                    <a:pt x="21787" y="8863"/>
                    <a:pt x="21712" y="9016"/>
                    <a:pt x="21614" y="9151"/>
                  </a:cubicBezTo>
                  <a:cubicBezTo>
                    <a:pt x="21509" y="9293"/>
                    <a:pt x="21393" y="9426"/>
                    <a:pt x="21267" y="9552"/>
                  </a:cubicBezTo>
                  <a:cubicBezTo>
                    <a:pt x="21010" y="9804"/>
                    <a:pt x="20725" y="10032"/>
                    <a:pt x="20421" y="10227"/>
                  </a:cubicBezTo>
                  <a:cubicBezTo>
                    <a:pt x="20115" y="10426"/>
                    <a:pt x="19792" y="10599"/>
                    <a:pt x="19457" y="10745"/>
                  </a:cubicBezTo>
                  <a:cubicBezTo>
                    <a:pt x="19121" y="10896"/>
                    <a:pt x="18772" y="11016"/>
                    <a:pt x="18417" y="11121"/>
                  </a:cubicBezTo>
                  <a:cubicBezTo>
                    <a:pt x="18061" y="11221"/>
                    <a:pt x="17699" y="11303"/>
                    <a:pt x="17335" y="11364"/>
                  </a:cubicBezTo>
                  <a:cubicBezTo>
                    <a:pt x="17152" y="11402"/>
                    <a:pt x="16966" y="11418"/>
                    <a:pt x="16783" y="11442"/>
                  </a:cubicBezTo>
                  <a:lnTo>
                    <a:pt x="16505" y="11477"/>
                  </a:lnTo>
                  <a:lnTo>
                    <a:pt x="16227" y="11496"/>
                  </a:lnTo>
                  <a:lnTo>
                    <a:pt x="15949" y="11516"/>
                  </a:lnTo>
                  <a:lnTo>
                    <a:pt x="15813" y="11526"/>
                  </a:lnTo>
                  <a:lnTo>
                    <a:pt x="15672" y="11526"/>
                  </a:lnTo>
                  <a:lnTo>
                    <a:pt x="15108" y="11527"/>
                  </a:lnTo>
                  <a:lnTo>
                    <a:pt x="14960" y="11527"/>
                  </a:lnTo>
                  <a:lnTo>
                    <a:pt x="14988" y="11667"/>
                  </a:lnTo>
                  <a:lnTo>
                    <a:pt x="15133" y="12405"/>
                  </a:lnTo>
                  <a:cubicBezTo>
                    <a:pt x="15181" y="12661"/>
                    <a:pt x="15249" y="12894"/>
                    <a:pt x="15305" y="13141"/>
                  </a:cubicBezTo>
                  <a:lnTo>
                    <a:pt x="15661" y="14602"/>
                  </a:lnTo>
                  <a:lnTo>
                    <a:pt x="16365" y="17523"/>
                  </a:lnTo>
                  <a:cubicBezTo>
                    <a:pt x="16600" y="18498"/>
                    <a:pt x="16829" y="19472"/>
                    <a:pt x="17050" y="20450"/>
                  </a:cubicBezTo>
                  <a:lnTo>
                    <a:pt x="17376" y="21915"/>
                  </a:lnTo>
                  <a:cubicBezTo>
                    <a:pt x="17428" y="22160"/>
                    <a:pt x="17479" y="22405"/>
                    <a:pt x="17525" y="22649"/>
                  </a:cubicBezTo>
                  <a:cubicBezTo>
                    <a:pt x="17551" y="22772"/>
                    <a:pt x="17567" y="22886"/>
                    <a:pt x="17583" y="23010"/>
                  </a:cubicBezTo>
                  <a:lnTo>
                    <a:pt x="17627" y="23385"/>
                  </a:lnTo>
                  <a:cubicBezTo>
                    <a:pt x="17656" y="23632"/>
                    <a:pt x="17683" y="23878"/>
                    <a:pt x="17673" y="24117"/>
                  </a:cubicBezTo>
                  <a:cubicBezTo>
                    <a:pt x="17668" y="24233"/>
                    <a:pt x="17651" y="24347"/>
                    <a:pt x="17618" y="24458"/>
                  </a:cubicBezTo>
                  <a:cubicBezTo>
                    <a:pt x="17581" y="24570"/>
                    <a:pt x="17532" y="24678"/>
                    <a:pt x="17473" y="24779"/>
                  </a:cubicBezTo>
                  <a:cubicBezTo>
                    <a:pt x="17357" y="24983"/>
                    <a:pt x="17174" y="25139"/>
                    <a:pt x="16956" y="25223"/>
                  </a:cubicBezTo>
                  <a:cubicBezTo>
                    <a:pt x="16802" y="25282"/>
                    <a:pt x="16633" y="25306"/>
                    <a:pt x="16460" y="25306"/>
                  </a:cubicBezTo>
                  <a:cubicBezTo>
                    <a:pt x="16387" y="25306"/>
                    <a:pt x="16314" y="25302"/>
                    <a:pt x="16241" y="25294"/>
                  </a:cubicBezTo>
                  <a:cubicBezTo>
                    <a:pt x="15999" y="25264"/>
                    <a:pt x="15767" y="25186"/>
                    <a:pt x="15557" y="25064"/>
                  </a:cubicBezTo>
                  <a:cubicBezTo>
                    <a:pt x="15348" y="24938"/>
                    <a:pt x="15155" y="24784"/>
                    <a:pt x="14987" y="24605"/>
                  </a:cubicBezTo>
                  <a:cubicBezTo>
                    <a:pt x="14901" y="24516"/>
                    <a:pt x="14820" y="24423"/>
                    <a:pt x="14742" y="24326"/>
                  </a:cubicBezTo>
                  <a:cubicBezTo>
                    <a:pt x="14671" y="24234"/>
                    <a:pt x="14593" y="24125"/>
                    <a:pt x="14524" y="24023"/>
                  </a:cubicBezTo>
                  <a:cubicBezTo>
                    <a:pt x="14389" y="23818"/>
                    <a:pt x="14260" y="23603"/>
                    <a:pt x="14133" y="23385"/>
                  </a:cubicBezTo>
                  <a:cubicBezTo>
                    <a:pt x="13636" y="22514"/>
                    <a:pt x="13173" y="21618"/>
                    <a:pt x="12720" y="20720"/>
                  </a:cubicBezTo>
                  <a:cubicBezTo>
                    <a:pt x="12269" y="19820"/>
                    <a:pt x="11825" y="18917"/>
                    <a:pt x="11391" y="18010"/>
                  </a:cubicBezTo>
                  <a:lnTo>
                    <a:pt x="11282" y="17781"/>
                  </a:lnTo>
                  <a:lnTo>
                    <a:pt x="11170" y="18010"/>
                  </a:lnTo>
                  <a:cubicBezTo>
                    <a:pt x="10740" y="18903"/>
                    <a:pt x="10294" y="19793"/>
                    <a:pt x="9845" y="20678"/>
                  </a:cubicBezTo>
                  <a:cubicBezTo>
                    <a:pt x="9396" y="21564"/>
                    <a:pt x="8939" y="22446"/>
                    <a:pt x="8446" y="23306"/>
                  </a:cubicBezTo>
                  <a:cubicBezTo>
                    <a:pt x="8320" y="23519"/>
                    <a:pt x="8195" y="23732"/>
                    <a:pt x="8060" y="23939"/>
                  </a:cubicBezTo>
                  <a:cubicBezTo>
                    <a:pt x="7993" y="24042"/>
                    <a:pt x="7920" y="24139"/>
                    <a:pt x="7848" y="24236"/>
                  </a:cubicBezTo>
                  <a:cubicBezTo>
                    <a:pt x="7769" y="24336"/>
                    <a:pt x="7692" y="24427"/>
                    <a:pt x="7610" y="24519"/>
                  </a:cubicBezTo>
                  <a:cubicBezTo>
                    <a:pt x="7282" y="24876"/>
                    <a:pt x="6882" y="25193"/>
                    <a:pt x="6408" y="25285"/>
                  </a:cubicBezTo>
                  <a:cubicBezTo>
                    <a:pt x="6315" y="25304"/>
                    <a:pt x="6222" y="25312"/>
                    <a:pt x="6129" y="25312"/>
                  </a:cubicBezTo>
                  <a:cubicBezTo>
                    <a:pt x="6103" y="25312"/>
                    <a:pt x="6077" y="25312"/>
                    <a:pt x="6050" y="25310"/>
                  </a:cubicBezTo>
                  <a:cubicBezTo>
                    <a:pt x="5936" y="25304"/>
                    <a:pt x="5823" y="25277"/>
                    <a:pt x="5720" y="25229"/>
                  </a:cubicBezTo>
                  <a:cubicBezTo>
                    <a:pt x="5510" y="25136"/>
                    <a:pt x="5348" y="24959"/>
                    <a:pt x="5232" y="24752"/>
                  </a:cubicBezTo>
                  <a:cubicBezTo>
                    <a:pt x="5173" y="24649"/>
                    <a:pt x="5122" y="24539"/>
                    <a:pt x="5082" y="24428"/>
                  </a:cubicBezTo>
                  <a:cubicBezTo>
                    <a:pt x="5059" y="24373"/>
                    <a:pt x="5041" y="24312"/>
                    <a:pt x="5022" y="24260"/>
                  </a:cubicBezTo>
                  <a:cubicBezTo>
                    <a:pt x="5004" y="24202"/>
                    <a:pt x="4990" y="24145"/>
                    <a:pt x="4977" y="24086"/>
                  </a:cubicBezTo>
                  <a:cubicBezTo>
                    <a:pt x="4931" y="23856"/>
                    <a:pt x="4927" y="23614"/>
                    <a:pt x="4938" y="23371"/>
                  </a:cubicBezTo>
                  <a:cubicBezTo>
                    <a:pt x="4949" y="22878"/>
                    <a:pt x="5070" y="22411"/>
                    <a:pt x="5171" y="21925"/>
                  </a:cubicBezTo>
                  <a:lnTo>
                    <a:pt x="5496" y="20478"/>
                  </a:lnTo>
                  <a:lnTo>
                    <a:pt x="6171" y="17592"/>
                  </a:lnTo>
                  <a:lnTo>
                    <a:pt x="6879" y="14710"/>
                  </a:lnTo>
                  <a:lnTo>
                    <a:pt x="7236" y="13271"/>
                  </a:lnTo>
                  <a:cubicBezTo>
                    <a:pt x="7293" y="13030"/>
                    <a:pt x="7362" y="12796"/>
                    <a:pt x="7411" y="12546"/>
                  </a:cubicBezTo>
                  <a:lnTo>
                    <a:pt x="7562" y="11821"/>
                  </a:lnTo>
                  <a:lnTo>
                    <a:pt x="7594" y="11669"/>
                  </a:lnTo>
                  <a:lnTo>
                    <a:pt x="7436" y="11710"/>
                  </a:lnTo>
                  <a:lnTo>
                    <a:pt x="6839" y="11869"/>
                  </a:lnTo>
                  <a:lnTo>
                    <a:pt x="6538" y="11949"/>
                  </a:lnTo>
                  <a:cubicBezTo>
                    <a:pt x="6427" y="11985"/>
                    <a:pt x="6340" y="12014"/>
                    <a:pt x="6238" y="12052"/>
                  </a:cubicBezTo>
                  <a:cubicBezTo>
                    <a:pt x="5847" y="12193"/>
                    <a:pt x="5464" y="12356"/>
                    <a:pt x="5090" y="12538"/>
                  </a:cubicBezTo>
                  <a:cubicBezTo>
                    <a:pt x="4717" y="12718"/>
                    <a:pt x="4356" y="12918"/>
                    <a:pt x="3997" y="13122"/>
                  </a:cubicBezTo>
                  <a:cubicBezTo>
                    <a:pt x="3637" y="13327"/>
                    <a:pt x="3293" y="13557"/>
                    <a:pt x="2941" y="13750"/>
                  </a:cubicBezTo>
                  <a:cubicBezTo>
                    <a:pt x="2592" y="13942"/>
                    <a:pt x="2215" y="14099"/>
                    <a:pt x="1829" y="14145"/>
                  </a:cubicBezTo>
                  <a:cubicBezTo>
                    <a:pt x="1739" y="14157"/>
                    <a:pt x="1649" y="14163"/>
                    <a:pt x="1559" y="14163"/>
                  </a:cubicBezTo>
                  <a:cubicBezTo>
                    <a:pt x="1455" y="14163"/>
                    <a:pt x="1351" y="14155"/>
                    <a:pt x="1248" y="14139"/>
                  </a:cubicBezTo>
                  <a:cubicBezTo>
                    <a:pt x="1156" y="14123"/>
                    <a:pt x="1064" y="14099"/>
                    <a:pt x="975" y="14068"/>
                  </a:cubicBezTo>
                  <a:cubicBezTo>
                    <a:pt x="891" y="14036"/>
                    <a:pt x="811" y="13994"/>
                    <a:pt x="735" y="13947"/>
                  </a:cubicBezTo>
                  <a:cubicBezTo>
                    <a:pt x="422" y="13737"/>
                    <a:pt x="271" y="13379"/>
                    <a:pt x="284" y="13015"/>
                  </a:cubicBezTo>
                  <a:cubicBezTo>
                    <a:pt x="290" y="12831"/>
                    <a:pt x="334" y="12651"/>
                    <a:pt x="414" y="12486"/>
                  </a:cubicBezTo>
                  <a:cubicBezTo>
                    <a:pt x="501" y="12313"/>
                    <a:pt x="601" y="12149"/>
                    <a:pt x="714" y="11993"/>
                  </a:cubicBezTo>
                  <a:cubicBezTo>
                    <a:pt x="946" y="11672"/>
                    <a:pt x="1212" y="11376"/>
                    <a:pt x="1506" y="11109"/>
                  </a:cubicBezTo>
                  <a:cubicBezTo>
                    <a:pt x="1647" y="10969"/>
                    <a:pt x="1808" y="10849"/>
                    <a:pt x="1960" y="10720"/>
                  </a:cubicBezTo>
                  <a:cubicBezTo>
                    <a:pt x="2124" y="10604"/>
                    <a:pt x="2278" y="10475"/>
                    <a:pt x="2450" y="10370"/>
                  </a:cubicBezTo>
                  <a:lnTo>
                    <a:pt x="2703" y="10205"/>
                  </a:lnTo>
                  <a:cubicBezTo>
                    <a:pt x="2789" y="10151"/>
                    <a:pt x="2876" y="10102"/>
                    <a:pt x="2963" y="10052"/>
                  </a:cubicBezTo>
                  <a:cubicBezTo>
                    <a:pt x="3051" y="10001"/>
                    <a:pt x="3137" y="9949"/>
                    <a:pt x="3227" y="9901"/>
                  </a:cubicBezTo>
                  <a:lnTo>
                    <a:pt x="3498" y="9765"/>
                  </a:lnTo>
                  <a:cubicBezTo>
                    <a:pt x="3676" y="9669"/>
                    <a:pt x="3865" y="9593"/>
                    <a:pt x="4051" y="9512"/>
                  </a:cubicBezTo>
                  <a:cubicBezTo>
                    <a:pt x="4235" y="9426"/>
                    <a:pt x="4429" y="9366"/>
                    <a:pt x="4618" y="9288"/>
                  </a:cubicBezTo>
                  <a:cubicBezTo>
                    <a:pt x="4807" y="9211"/>
                    <a:pt x="5003" y="9153"/>
                    <a:pt x="5197" y="9092"/>
                  </a:cubicBezTo>
                  <a:lnTo>
                    <a:pt x="5489" y="9000"/>
                  </a:lnTo>
                  <a:cubicBezTo>
                    <a:pt x="5574" y="8979"/>
                    <a:pt x="5686" y="8957"/>
                    <a:pt x="5783" y="8938"/>
                  </a:cubicBezTo>
                  <a:cubicBezTo>
                    <a:pt x="6187" y="8855"/>
                    <a:pt x="6592" y="8779"/>
                    <a:pt x="6999" y="8712"/>
                  </a:cubicBezTo>
                  <a:cubicBezTo>
                    <a:pt x="7201" y="8681"/>
                    <a:pt x="7406" y="8649"/>
                    <a:pt x="7610" y="8623"/>
                  </a:cubicBezTo>
                  <a:cubicBezTo>
                    <a:pt x="7711" y="8611"/>
                    <a:pt x="7813" y="8601"/>
                    <a:pt x="7915" y="8590"/>
                  </a:cubicBezTo>
                  <a:lnTo>
                    <a:pt x="8069" y="8577"/>
                  </a:lnTo>
                  <a:lnTo>
                    <a:pt x="8150" y="8569"/>
                  </a:lnTo>
                  <a:cubicBezTo>
                    <a:pt x="8180" y="8565"/>
                    <a:pt x="8211" y="8558"/>
                    <a:pt x="8241" y="8550"/>
                  </a:cubicBezTo>
                  <a:cubicBezTo>
                    <a:pt x="8360" y="8515"/>
                    <a:pt x="8463" y="8444"/>
                    <a:pt x="8536" y="8344"/>
                  </a:cubicBezTo>
                  <a:cubicBezTo>
                    <a:pt x="8571" y="8294"/>
                    <a:pt x="8595" y="8240"/>
                    <a:pt x="8611" y="8181"/>
                  </a:cubicBezTo>
                  <a:cubicBezTo>
                    <a:pt x="8625" y="8123"/>
                    <a:pt x="8630" y="8062"/>
                    <a:pt x="8624" y="8002"/>
                  </a:cubicBezTo>
                  <a:cubicBezTo>
                    <a:pt x="8610" y="7883"/>
                    <a:pt x="8554" y="7778"/>
                    <a:pt x="8487" y="7690"/>
                  </a:cubicBezTo>
                  <a:cubicBezTo>
                    <a:pt x="8422" y="7608"/>
                    <a:pt x="8347" y="7534"/>
                    <a:pt x="8265" y="7471"/>
                  </a:cubicBezTo>
                  <a:lnTo>
                    <a:pt x="8258" y="7466"/>
                  </a:lnTo>
                  <a:cubicBezTo>
                    <a:pt x="8095" y="7325"/>
                    <a:pt x="7940" y="7172"/>
                    <a:pt x="7797" y="7010"/>
                  </a:cubicBezTo>
                  <a:cubicBezTo>
                    <a:pt x="7657" y="6846"/>
                    <a:pt x="7529" y="6673"/>
                    <a:pt x="7414" y="6493"/>
                  </a:cubicBezTo>
                  <a:cubicBezTo>
                    <a:pt x="7187" y="6133"/>
                    <a:pt x="7018" y="5737"/>
                    <a:pt x="6917" y="5323"/>
                  </a:cubicBezTo>
                  <a:cubicBezTo>
                    <a:pt x="6867" y="5117"/>
                    <a:pt x="6836" y="4907"/>
                    <a:pt x="6821" y="4697"/>
                  </a:cubicBezTo>
                  <a:cubicBezTo>
                    <a:pt x="6810" y="4594"/>
                    <a:pt x="6813" y="4481"/>
                    <a:pt x="6810" y="4386"/>
                  </a:cubicBezTo>
                  <a:lnTo>
                    <a:pt x="6829" y="4061"/>
                  </a:lnTo>
                  <a:cubicBezTo>
                    <a:pt x="6832" y="3952"/>
                    <a:pt x="6855" y="3852"/>
                    <a:pt x="6872" y="3748"/>
                  </a:cubicBezTo>
                  <a:cubicBezTo>
                    <a:pt x="6891" y="3646"/>
                    <a:pt x="6904" y="3543"/>
                    <a:pt x="6937" y="3443"/>
                  </a:cubicBezTo>
                  <a:cubicBezTo>
                    <a:pt x="6968" y="3341"/>
                    <a:pt x="6995" y="3240"/>
                    <a:pt x="7026" y="3139"/>
                  </a:cubicBezTo>
                  <a:lnTo>
                    <a:pt x="7146" y="2845"/>
                  </a:lnTo>
                  <a:cubicBezTo>
                    <a:pt x="7320" y="2457"/>
                    <a:pt x="7553" y="2098"/>
                    <a:pt x="7832" y="1779"/>
                  </a:cubicBezTo>
                  <a:cubicBezTo>
                    <a:pt x="8122" y="1462"/>
                    <a:pt x="8452" y="1184"/>
                    <a:pt x="8813" y="955"/>
                  </a:cubicBezTo>
                  <a:cubicBezTo>
                    <a:pt x="9185" y="731"/>
                    <a:pt x="9584" y="560"/>
                    <a:pt x="10000" y="440"/>
                  </a:cubicBezTo>
                  <a:cubicBezTo>
                    <a:pt x="10415" y="321"/>
                    <a:pt x="10859" y="272"/>
                    <a:pt x="11282" y="261"/>
                  </a:cubicBezTo>
                  <a:close/>
                  <a:moveTo>
                    <a:pt x="11296" y="0"/>
                  </a:moveTo>
                  <a:cubicBezTo>
                    <a:pt x="10824" y="8"/>
                    <a:pt x="10371" y="60"/>
                    <a:pt x="9924" y="183"/>
                  </a:cubicBezTo>
                  <a:cubicBezTo>
                    <a:pt x="9484" y="312"/>
                    <a:pt x="9063" y="499"/>
                    <a:pt x="8670" y="738"/>
                  </a:cubicBezTo>
                  <a:cubicBezTo>
                    <a:pt x="8288" y="982"/>
                    <a:pt x="7940" y="1280"/>
                    <a:pt x="7638" y="1620"/>
                  </a:cubicBezTo>
                  <a:cubicBezTo>
                    <a:pt x="7347" y="1962"/>
                    <a:pt x="7111" y="2346"/>
                    <a:pt x="6933" y="2760"/>
                  </a:cubicBezTo>
                  <a:lnTo>
                    <a:pt x="6813" y="3071"/>
                  </a:lnTo>
                  <a:cubicBezTo>
                    <a:pt x="6782" y="3178"/>
                    <a:pt x="6756" y="3286"/>
                    <a:pt x="6726" y="3392"/>
                  </a:cubicBezTo>
                  <a:cubicBezTo>
                    <a:pt x="6693" y="3499"/>
                    <a:pt x="6678" y="3610"/>
                    <a:pt x="6662" y="3721"/>
                  </a:cubicBezTo>
                  <a:cubicBezTo>
                    <a:pt x="6646" y="3832"/>
                    <a:pt x="6624" y="3945"/>
                    <a:pt x="6624" y="4052"/>
                  </a:cubicBezTo>
                  <a:lnTo>
                    <a:pt x="6610" y="4374"/>
                  </a:lnTo>
                  <a:cubicBezTo>
                    <a:pt x="6615" y="4495"/>
                    <a:pt x="6613" y="4599"/>
                    <a:pt x="6627" y="4711"/>
                  </a:cubicBezTo>
                  <a:cubicBezTo>
                    <a:pt x="6646" y="4931"/>
                    <a:pt x="6683" y="5150"/>
                    <a:pt x="6739" y="5365"/>
                  </a:cubicBezTo>
                  <a:cubicBezTo>
                    <a:pt x="6848" y="5796"/>
                    <a:pt x="7026" y="6206"/>
                    <a:pt x="7265" y="6581"/>
                  </a:cubicBezTo>
                  <a:cubicBezTo>
                    <a:pt x="7386" y="6768"/>
                    <a:pt x="7521" y="6946"/>
                    <a:pt x="7667" y="7115"/>
                  </a:cubicBezTo>
                  <a:cubicBezTo>
                    <a:pt x="7816" y="7282"/>
                    <a:pt x="7975" y="7439"/>
                    <a:pt x="8145" y="7584"/>
                  </a:cubicBezTo>
                  <a:lnTo>
                    <a:pt x="8150" y="7585"/>
                  </a:lnTo>
                  <a:lnTo>
                    <a:pt x="8152" y="7585"/>
                  </a:lnTo>
                  <a:cubicBezTo>
                    <a:pt x="8301" y="7705"/>
                    <a:pt x="8436" y="7856"/>
                    <a:pt x="8452" y="8019"/>
                  </a:cubicBezTo>
                  <a:cubicBezTo>
                    <a:pt x="8457" y="8057"/>
                    <a:pt x="8454" y="8097"/>
                    <a:pt x="8444" y="8135"/>
                  </a:cubicBezTo>
                  <a:cubicBezTo>
                    <a:pt x="8433" y="8175"/>
                    <a:pt x="8416" y="8213"/>
                    <a:pt x="8392" y="8245"/>
                  </a:cubicBezTo>
                  <a:cubicBezTo>
                    <a:pt x="8343" y="8312"/>
                    <a:pt x="8271" y="8359"/>
                    <a:pt x="8192" y="8382"/>
                  </a:cubicBezTo>
                  <a:cubicBezTo>
                    <a:pt x="8123" y="8402"/>
                    <a:pt x="8001" y="8401"/>
                    <a:pt x="7902" y="8412"/>
                  </a:cubicBezTo>
                  <a:cubicBezTo>
                    <a:pt x="7797" y="8421"/>
                    <a:pt x="7694" y="8429"/>
                    <a:pt x="7591" y="8442"/>
                  </a:cubicBezTo>
                  <a:cubicBezTo>
                    <a:pt x="7382" y="8463"/>
                    <a:pt x="7176" y="8488"/>
                    <a:pt x="6971" y="8517"/>
                  </a:cubicBezTo>
                  <a:cubicBezTo>
                    <a:pt x="6559" y="8572"/>
                    <a:pt x="6149" y="8638"/>
                    <a:pt x="5740" y="8711"/>
                  </a:cubicBezTo>
                  <a:cubicBezTo>
                    <a:pt x="5634" y="8730"/>
                    <a:pt x="5543" y="8744"/>
                    <a:pt x="5426" y="8770"/>
                  </a:cubicBezTo>
                  <a:lnTo>
                    <a:pt x="5125" y="8855"/>
                  </a:lnTo>
                  <a:cubicBezTo>
                    <a:pt x="4925" y="8913"/>
                    <a:pt x="4723" y="8968"/>
                    <a:pt x="4528" y="9041"/>
                  </a:cubicBezTo>
                  <a:cubicBezTo>
                    <a:pt x="4330" y="9110"/>
                    <a:pt x="4132" y="9175"/>
                    <a:pt x="3941" y="9261"/>
                  </a:cubicBezTo>
                  <a:cubicBezTo>
                    <a:pt x="3749" y="9343"/>
                    <a:pt x="3555" y="9420"/>
                    <a:pt x="3370" y="9517"/>
                  </a:cubicBezTo>
                  <a:lnTo>
                    <a:pt x="3089" y="9657"/>
                  </a:lnTo>
                  <a:cubicBezTo>
                    <a:pt x="2995" y="9703"/>
                    <a:pt x="2906" y="9755"/>
                    <a:pt x="2816" y="9808"/>
                  </a:cubicBezTo>
                  <a:cubicBezTo>
                    <a:pt x="2727" y="9860"/>
                    <a:pt x="2633" y="9909"/>
                    <a:pt x="2545" y="9965"/>
                  </a:cubicBezTo>
                  <a:lnTo>
                    <a:pt x="2285" y="10137"/>
                  </a:lnTo>
                  <a:cubicBezTo>
                    <a:pt x="2107" y="10246"/>
                    <a:pt x="1948" y="10380"/>
                    <a:pt x="1778" y="10502"/>
                  </a:cubicBezTo>
                  <a:cubicBezTo>
                    <a:pt x="1620" y="10636"/>
                    <a:pt x="1455" y="10763"/>
                    <a:pt x="1307" y="10909"/>
                  </a:cubicBezTo>
                  <a:cubicBezTo>
                    <a:pt x="1000" y="11190"/>
                    <a:pt x="724" y="11502"/>
                    <a:pt x="482" y="11839"/>
                  </a:cubicBezTo>
                  <a:cubicBezTo>
                    <a:pt x="360" y="12009"/>
                    <a:pt x="250" y="12190"/>
                    <a:pt x="158" y="12381"/>
                  </a:cubicBezTo>
                  <a:cubicBezTo>
                    <a:pt x="66" y="12577"/>
                    <a:pt x="15" y="12791"/>
                    <a:pt x="9" y="13009"/>
                  </a:cubicBezTo>
                  <a:cubicBezTo>
                    <a:pt x="1" y="13230"/>
                    <a:pt x="45" y="13449"/>
                    <a:pt x="139" y="13649"/>
                  </a:cubicBezTo>
                  <a:cubicBezTo>
                    <a:pt x="187" y="13751"/>
                    <a:pt x="249" y="13847"/>
                    <a:pt x="323" y="13932"/>
                  </a:cubicBezTo>
                  <a:cubicBezTo>
                    <a:pt x="396" y="14017"/>
                    <a:pt x="481" y="14091"/>
                    <a:pt x="574" y="14153"/>
                  </a:cubicBezTo>
                  <a:cubicBezTo>
                    <a:pt x="867" y="14347"/>
                    <a:pt x="1196" y="14416"/>
                    <a:pt x="1521" y="14416"/>
                  </a:cubicBezTo>
                  <a:cubicBezTo>
                    <a:pt x="1637" y="14416"/>
                    <a:pt x="1752" y="14407"/>
                    <a:pt x="1865" y="14392"/>
                  </a:cubicBezTo>
                  <a:cubicBezTo>
                    <a:pt x="2304" y="14335"/>
                    <a:pt x="2700" y="14161"/>
                    <a:pt x="3065" y="13955"/>
                  </a:cubicBezTo>
                  <a:cubicBezTo>
                    <a:pt x="3429" y="13748"/>
                    <a:pt x="3768" y="13521"/>
                    <a:pt x="4117" y="13312"/>
                  </a:cubicBezTo>
                  <a:cubicBezTo>
                    <a:pt x="4467" y="13106"/>
                    <a:pt x="4825" y="12909"/>
                    <a:pt x="5190" y="12728"/>
                  </a:cubicBezTo>
                  <a:cubicBezTo>
                    <a:pt x="5556" y="12546"/>
                    <a:pt x="5930" y="12384"/>
                    <a:pt x="6313" y="12243"/>
                  </a:cubicBezTo>
                  <a:cubicBezTo>
                    <a:pt x="6403" y="12208"/>
                    <a:pt x="6511" y="12171"/>
                    <a:pt x="6596" y="12141"/>
                  </a:cubicBezTo>
                  <a:lnTo>
                    <a:pt x="6893" y="12060"/>
                  </a:lnTo>
                  <a:lnTo>
                    <a:pt x="7336" y="11940"/>
                  </a:lnTo>
                  <a:lnTo>
                    <a:pt x="7336" y="11940"/>
                  </a:lnTo>
                  <a:lnTo>
                    <a:pt x="7222" y="12513"/>
                  </a:lnTo>
                  <a:cubicBezTo>
                    <a:pt x="7177" y="12748"/>
                    <a:pt x="7111" y="12993"/>
                    <a:pt x="7055" y="13231"/>
                  </a:cubicBezTo>
                  <a:lnTo>
                    <a:pt x="6708" y="14675"/>
                  </a:lnTo>
                  <a:lnTo>
                    <a:pt x="6020" y="17560"/>
                  </a:lnTo>
                  <a:lnTo>
                    <a:pt x="5329" y="20445"/>
                  </a:lnTo>
                  <a:lnTo>
                    <a:pt x="4997" y="21891"/>
                  </a:lnTo>
                  <a:cubicBezTo>
                    <a:pt x="4893" y="22371"/>
                    <a:pt x="4766" y="22867"/>
                    <a:pt x="4752" y="23365"/>
                  </a:cubicBezTo>
                  <a:cubicBezTo>
                    <a:pt x="4739" y="23614"/>
                    <a:pt x="4741" y="23870"/>
                    <a:pt x="4791" y="24123"/>
                  </a:cubicBezTo>
                  <a:cubicBezTo>
                    <a:pt x="4804" y="24188"/>
                    <a:pt x="4822" y="24253"/>
                    <a:pt x="4839" y="24311"/>
                  </a:cubicBezTo>
                  <a:cubicBezTo>
                    <a:pt x="4860" y="24374"/>
                    <a:pt x="4877" y="24433"/>
                    <a:pt x="4901" y="24493"/>
                  </a:cubicBezTo>
                  <a:cubicBezTo>
                    <a:pt x="4946" y="24614"/>
                    <a:pt x="4998" y="24732"/>
                    <a:pt x="5062" y="24843"/>
                  </a:cubicBezTo>
                  <a:cubicBezTo>
                    <a:pt x="5187" y="25070"/>
                    <a:pt x="5375" y="25285"/>
                    <a:pt x="5634" y="25404"/>
                  </a:cubicBezTo>
                  <a:cubicBezTo>
                    <a:pt x="5761" y="25463"/>
                    <a:pt x="5899" y="25498"/>
                    <a:pt x="6041" y="25504"/>
                  </a:cubicBezTo>
                  <a:cubicBezTo>
                    <a:pt x="6076" y="25507"/>
                    <a:pt x="6111" y="25508"/>
                    <a:pt x="6145" y="25508"/>
                  </a:cubicBezTo>
                  <a:cubicBezTo>
                    <a:pt x="6246" y="25508"/>
                    <a:pt x="6347" y="25498"/>
                    <a:pt x="6446" y="25479"/>
                  </a:cubicBezTo>
                  <a:cubicBezTo>
                    <a:pt x="6710" y="25426"/>
                    <a:pt x="6961" y="25321"/>
                    <a:pt x="7182" y="25167"/>
                  </a:cubicBezTo>
                  <a:cubicBezTo>
                    <a:pt x="7403" y="25021"/>
                    <a:pt x="7594" y="24843"/>
                    <a:pt x="7769" y="24655"/>
                  </a:cubicBezTo>
                  <a:cubicBezTo>
                    <a:pt x="7855" y="24563"/>
                    <a:pt x="7940" y="24463"/>
                    <a:pt x="8018" y="24366"/>
                  </a:cubicBezTo>
                  <a:cubicBezTo>
                    <a:pt x="8095" y="24263"/>
                    <a:pt x="8172" y="24160"/>
                    <a:pt x="8242" y="24055"/>
                  </a:cubicBezTo>
                  <a:cubicBezTo>
                    <a:pt x="8382" y="23843"/>
                    <a:pt x="8511" y="23629"/>
                    <a:pt x="8640" y="23414"/>
                  </a:cubicBezTo>
                  <a:cubicBezTo>
                    <a:pt x="9142" y="22549"/>
                    <a:pt x="9606" y="21669"/>
                    <a:pt x="10062" y="20785"/>
                  </a:cubicBezTo>
                  <a:cubicBezTo>
                    <a:pt x="10481" y="19975"/>
                    <a:pt x="10883" y="19159"/>
                    <a:pt x="11279" y="18340"/>
                  </a:cubicBezTo>
                  <a:lnTo>
                    <a:pt x="11279" y="18340"/>
                  </a:lnTo>
                  <a:cubicBezTo>
                    <a:pt x="11682" y="19171"/>
                    <a:pt x="12089" y="19999"/>
                    <a:pt x="12507" y="20823"/>
                  </a:cubicBezTo>
                  <a:cubicBezTo>
                    <a:pt x="12965" y="21721"/>
                    <a:pt x="13429" y="22618"/>
                    <a:pt x="13935" y="23495"/>
                  </a:cubicBezTo>
                  <a:cubicBezTo>
                    <a:pt x="14063" y="23714"/>
                    <a:pt x="14194" y="23932"/>
                    <a:pt x="14337" y="24150"/>
                  </a:cubicBezTo>
                  <a:cubicBezTo>
                    <a:pt x="14410" y="24256"/>
                    <a:pt x="14478" y="24353"/>
                    <a:pt x="14564" y="24462"/>
                  </a:cubicBezTo>
                  <a:cubicBezTo>
                    <a:pt x="14643" y="24563"/>
                    <a:pt x="14731" y="24660"/>
                    <a:pt x="14822" y="24754"/>
                  </a:cubicBezTo>
                  <a:cubicBezTo>
                    <a:pt x="15004" y="24948"/>
                    <a:pt x="15214" y="25116"/>
                    <a:pt x="15443" y="25252"/>
                  </a:cubicBezTo>
                  <a:cubicBezTo>
                    <a:pt x="15681" y="25390"/>
                    <a:pt x="15945" y="25477"/>
                    <a:pt x="16220" y="25509"/>
                  </a:cubicBezTo>
                  <a:cubicBezTo>
                    <a:pt x="16298" y="25517"/>
                    <a:pt x="16377" y="25522"/>
                    <a:pt x="16457" y="25522"/>
                  </a:cubicBezTo>
                  <a:cubicBezTo>
                    <a:pt x="16651" y="25522"/>
                    <a:pt x="16849" y="25495"/>
                    <a:pt x="17036" y="25422"/>
                  </a:cubicBezTo>
                  <a:cubicBezTo>
                    <a:pt x="17298" y="25320"/>
                    <a:pt x="17517" y="25132"/>
                    <a:pt x="17659" y="24888"/>
                  </a:cubicBezTo>
                  <a:cubicBezTo>
                    <a:pt x="17726" y="24773"/>
                    <a:pt x="17780" y="24651"/>
                    <a:pt x="17819" y="24525"/>
                  </a:cubicBezTo>
                  <a:cubicBezTo>
                    <a:pt x="17859" y="24396"/>
                    <a:pt x="17881" y="24263"/>
                    <a:pt x="17886" y="24128"/>
                  </a:cubicBezTo>
                  <a:cubicBezTo>
                    <a:pt x="17896" y="23867"/>
                    <a:pt x="17867" y="23613"/>
                    <a:pt x="17837" y="23363"/>
                  </a:cubicBezTo>
                  <a:lnTo>
                    <a:pt x="17792" y="22993"/>
                  </a:lnTo>
                  <a:cubicBezTo>
                    <a:pt x="17776" y="22870"/>
                    <a:pt x="17757" y="22735"/>
                    <a:pt x="17732" y="22614"/>
                  </a:cubicBezTo>
                  <a:cubicBezTo>
                    <a:pt x="17683" y="22367"/>
                    <a:pt x="17632" y="22120"/>
                    <a:pt x="17578" y="21875"/>
                  </a:cubicBezTo>
                  <a:lnTo>
                    <a:pt x="17249" y="20408"/>
                  </a:lnTo>
                  <a:lnTo>
                    <a:pt x="16570" y="17480"/>
                  </a:lnTo>
                  <a:lnTo>
                    <a:pt x="15883" y="14552"/>
                  </a:lnTo>
                  <a:lnTo>
                    <a:pt x="15537" y="13090"/>
                  </a:lnTo>
                  <a:cubicBezTo>
                    <a:pt x="15483" y="12848"/>
                    <a:pt x="15413" y="12599"/>
                    <a:pt x="15370" y="12364"/>
                  </a:cubicBezTo>
                  <a:lnTo>
                    <a:pt x="15258" y="11766"/>
                  </a:lnTo>
                  <a:lnTo>
                    <a:pt x="15258" y="11766"/>
                  </a:lnTo>
                  <a:lnTo>
                    <a:pt x="15677" y="11767"/>
                  </a:lnTo>
                  <a:lnTo>
                    <a:pt x="15818" y="11767"/>
                  </a:lnTo>
                  <a:lnTo>
                    <a:pt x="15963" y="11760"/>
                  </a:lnTo>
                  <a:lnTo>
                    <a:pt x="16247" y="11740"/>
                  </a:lnTo>
                  <a:lnTo>
                    <a:pt x="16532" y="11723"/>
                  </a:lnTo>
                  <a:lnTo>
                    <a:pt x="16815" y="11690"/>
                  </a:lnTo>
                  <a:cubicBezTo>
                    <a:pt x="17004" y="11664"/>
                    <a:pt x="17193" y="11650"/>
                    <a:pt x="17381" y="11612"/>
                  </a:cubicBezTo>
                  <a:cubicBezTo>
                    <a:pt x="17756" y="11551"/>
                    <a:pt x="18128" y="11469"/>
                    <a:pt x="18495" y="11365"/>
                  </a:cubicBezTo>
                  <a:cubicBezTo>
                    <a:pt x="18861" y="11259"/>
                    <a:pt x="19223" y="11138"/>
                    <a:pt x="19570" y="10982"/>
                  </a:cubicBezTo>
                  <a:cubicBezTo>
                    <a:pt x="19919" y="10833"/>
                    <a:pt x="20256" y="10655"/>
                    <a:pt x="20577" y="10448"/>
                  </a:cubicBezTo>
                  <a:cubicBezTo>
                    <a:pt x="20898" y="10245"/>
                    <a:pt x="21197" y="10008"/>
                    <a:pt x="21471" y="9741"/>
                  </a:cubicBezTo>
                  <a:cubicBezTo>
                    <a:pt x="21607" y="9607"/>
                    <a:pt x="21733" y="9463"/>
                    <a:pt x="21849" y="9308"/>
                  </a:cubicBezTo>
                  <a:cubicBezTo>
                    <a:pt x="21967" y="9149"/>
                    <a:pt x="22054" y="8970"/>
                    <a:pt x="22110" y="8779"/>
                  </a:cubicBezTo>
                  <a:cubicBezTo>
                    <a:pt x="22168" y="8587"/>
                    <a:pt x="22186" y="8383"/>
                    <a:pt x="22159" y="8185"/>
                  </a:cubicBezTo>
                  <a:cubicBezTo>
                    <a:pt x="22145" y="8083"/>
                    <a:pt x="22119" y="7984"/>
                    <a:pt x="22079" y="7889"/>
                  </a:cubicBezTo>
                  <a:cubicBezTo>
                    <a:pt x="22059" y="7840"/>
                    <a:pt x="22035" y="7794"/>
                    <a:pt x="22009" y="7747"/>
                  </a:cubicBezTo>
                  <a:cubicBezTo>
                    <a:pt x="21984" y="7703"/>
                    <a:pt x="21954" y="7660"/>
                    <a:pt x="21922" y="7620"/>
                  </a:cubicBezTo>
                  <a:cubicBezTo>
                    <a:pt x="21796" y="7453"/>
                    <a:pt x="21623" y="7328"/>
                    <a:pt x="21442" y="7236"/>
                  </a:cubicBezTo>
                  <a:cubicBezTo>
                    <a:pt x="21259" y="7148"/>
                    <a:pt x="21064" y="7088"/>
                    <a:pt x="20863" y="7056"/>
                  </a:cubicBezTo>
                  <a:cubicBezTo>
                    <a:pt x="20728" y="7033"/>
                    <a:pt x="20592" y="7022"/>
                    <a:pt x="20455" y="7022"/>
                  </a:cubicBezTo>
                  <a:cubicBezTo>
                    <a:pt x="20392" y="7022"/>
                    <a:pt x="20329" y="7025"/>
                    <a:pt x="20266" y="7029"/>
                  </a:cubicBezTo>
                  <a:cubicBezTo>
                    <a:pt x="20072" y="7042"/>
                    <a:pt x="19878" y="7072"/>
                    <a:pt x="19687" y="7116"/>
                  </a:cubicBezTo>
                  <a:cubicBezTo>
                    <a:pt x="19309" y="7202"/>
                    <a:pt x="18954" y="7334"/>
                    <a:pt x="18600" y="7455"/>
                  </a:cubicBezTo>
                  <a:cubicBezTo>
                    <a:pt x="18245" y="7576"/>
                    <a:pt x="17893" y="7698"/>
                    <a:pt x="17536" y="7813"/>
                  </a:cubicBezTo>
                  <a:cubicBezTo>
                    <a:pt x="16828" y="8042"/>
                    <a:pt x="16104" y="8234"/>
                    <a:pt x="15365" y="8320"/>
                  </a:cubicBezTo>
                  <a:cubicBezTo>
                    <a:pt x="15181" y="8342"/>
                    <a:pt x="14995" y="8358"/>
                    <a:pt x="14810" y="8364"/>
                  </a:cubicBezTo>
                  <a:cubicBezTo>
                    <a:pt x="14740" y="8367"/>
                    <a:pt x="14669" y="8370"/>
                    <a:pt x="14597" y="8370"/>
                  </a:cubicBezTo>
                  <a:cubicBezTo>
                    <a:pt x="14576" y="8370"/>
                    <a:pt x="14554" y="8370"/>
                    <a:pt x="14532" y="8369"/>
                  </a:cubicBezTo>
                  <a:lnTo>
                    <a:pt x="14391" y="8367"/>
                  </a:lnTo>
                  <a:cubicBezTo>
                    <a:pt x="14386" y="8368"/>
                    <a:pt x="14381" y="8368"/>
                    <a:pt x="14376" y="8368"/>
                  </a:cubicBezTo>
                  <a:cubicBezTo>
                    <a:pt x="14343" y="8368"/>
                    <a:pt x="14310" y="8363"/>
                    <a:pt x="14278" y="8353"/>
                  </a:cubicBezTo>
                  <a:cubicBezTo>
                    <a:pt x="14211" y="8336"/>
                    <a:pt x="14155" y="8288"/>
                    <a:pt x="14125" y="8226"/>
                  </a:cubicBezTo>
                  <a:cubicBezTo>
                    <a:pt x="14100" y="8169"/>
                    <a:pt x="14100" y="8092"/>
                    <a:pt x="14124" y="8019"/>
                  </a:cubicBezTo>
                  <a:cubicBezTo>
                    <a:pt x="14171" y="7872"/>
                    <a:pt x="14281" y="7732"/>
                    <a:pt x="14401" y="7604"/>
                  </a:cubicBezTo>
                  <a:lnTo>
                    <a:pt x="14401" y="7604"/>
                  </a:lnTo>
                  <a:cubicBezTo>
                    <a:pt x="14743" y="7317"/>
                    <a:pt x="15041" y="6979"/>
                    <a:pt x="15286" y="6603"/>
                  </a:cubicBezTo>
                  <a:cubicBezTo>
                    <a:pt x="15526" y="6228"/>
                    <a:pt x="15705" y="5818"/>
                    <a:pt x="15818" y="5389"/>
                  </a:cubicBezTo>
                  <a:cubicBezTo>
                    <a:pt x="15875" y="5172"/>
                    <a:pt x="15914" y="4953"/>
                    <a:pt x="15933" y="4732"/>
                  </a:cubicBezTo>
                  <a:cubicBezTo>
                    <a:pt x="15945" y="4619"/>
                    <a:pt x="15945" y="4513"/>
                    <a:pt x="15950" y="4405"/>
                  </a:cubicBezTo>
                  <a:cubicBezTo>
                    <a:pt x="15949" y="4290"/>
                    <a:pt x="15941" y="4182"/>
                    <a:pt x="15936" y="4071"/>
                  </a:cubicBezTo>
                  <a:cubicBezTo>
                    <a:pt x="15899" y="3632"/>
                    <a:pt x="15812" y="3189"/>
                    <a:pt x="15631" y="2780"/>
                  </a:cubicBezTo>
                  <a:cubicBezTo>
                    <a:pt x="15454" y="2372"/>
                    <a:pt x="15224" y="1982"/>
                    <a:pt x="14928" y="1640"/>
                  </a:cubicBezTo>
                  <a:cubicBezTo>
                    <a:pt x="14628" y="1300"/>
                    <a:pt x="14284" y="1001"/>
                    <a:pt x="13904" y="754"/>
                  </a:cubicBezTo>
                  <a:cubicBezTo>
                    <a:pt x="13513" y="513"/>
                    <a:pt x="13094" y="324"/>
                    <a:pt x="12655" y="194"/>
                  </a:cubicBezTo>
                  <a:cubicBezTo>
                    <a:pt x="12211" y="73"/>
                    <a:pt x="11755" y="8"/>
                    <a:pt x="11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9">
              <a:extLst>
                <a:ext uri="{FF2B5EF4-FFF2-40B4-BE49-F238E27FC236}">
                  <a16:creationId xmlns:a16="http://schemas.microsoft.com/office/drawing/2014/main" id="{EDD2BE6E-5DF5-4456-9AA1-5B8C1BF98C19}"/>
                </a:ext>
              </a:extLst>
            </p:cNvPr>
            <p:cNvSpPr/>
            <p:nvPr/>
          </p:nvSpPr>
          <p:spPr>
            <a:xfrm>
              <a:off x="3216600" y="2639100"/>
              <a:ext cx="32775" cy="31625"/>
            </a:xfrm>
            <a:custGeom>
              <a:avLst/>
              <a:gdLst/>
              <a:ahLst/>
              <a:cxnLst/>
              <a:rect l="l" t="t" r="r" b="b"/>
              <a:pathLst>
                <a:path w="1311" h="1265" extrusionOk="0">
                  <a:moveTo>
                    <a:pt x="656" y="1"/>
                  </a:moveTo>
                  <a:cubicBezTo>
                    <a:pt x="293" y="1"/>
                    <a:pt x="1" y="284"/>
                    <a:pt x="1" y="634"/>
                  </a:cubicBezTo>
                  <a:cubicBezTo>
                    <a:pt x="1" y="982"/>
                    <a:pt x="293" y="1265"/>
                    <a:pt x="656" y="1265"/>
                  </a:cubicBezTo>
                  <a:cubicBezTo>
                    <a:pt x="1017" y="1265"/>
                    <a:pt x="1311" y="982"/>
                    <a:pt x="1311" y="634"/>
                  </a:cubicBezTo>
                  <a:cubicBezTo>
                    <a:pt x="1311" y="284"/>
                    <a:pt x="1017" y="1"/>
                    <a:pt x="656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9">
              <a:extLst>
                <a:ext uri="{FF2B5EF4-FFF2-40B4-BE49-F238E27FC236}">
                  <a16:creationId xmlns:a16="http://schemas.microsoft.com/office/drawing/2014/main" id="{5C88DCE1-8780-A86F-0FD1-079F3D084813}"/>
                </a:ext>
              </a:extLst>
            </p:cNvPr>
            <p:cNvSpPr/>
            <p:nvPr/>
          </p:nvSpPr>
          <p:spPr>
            <a:xfrm>
              <a:off x="3093975" y="2639100"/>
              <a:ext cx="32800" cy="31625"/>
            </a:xfrm>
            <a:custGeom>
              <a:avLst/>
              <a:gdLst/>
              <a:ahLst/>
              <a:cxnLst/>
              <a:rect l="l" t="t" r="r" b="b"/>
              <a:pathLst>
                <a:path w="1312" h="1265" extrusionOk="0">
                  <a:moveTo>
                    <a:pt x="657" y="1"/>
                  </a:moveTo>
                  <a:cubicBezTo>
                    <a:pt x="295" y="1"/>
                    <a:pt x="1" y="284"/>
                    <a:pt x="1" y="634"/>
                  </a:cubicBezTo>
                  <a:cubicBezTo>
                    <a:pt x="1" y="982"/>
                    <a:pt x="295" y="1265"/>
                    <a:pt x="657" y="1265"/>
                  </a:cubicBezTo>
                  <a:cubicBezTo>
                    <a:pt x="1018" y="1265"/>
                    <a:pt x="1312" y="982"/>
                    <a:pt x="1312" y="634"/>
                  </a:cubicBezTo>
                  <a:cubicBezTo>
                    <a:pt x="1312" y="284"/>
                    <a:pt x="1018" y="1"/>
                    <a:pt x="657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9">
              <a:extLst>
                <a:ext uri="{FF2B5EF4-FFF2-40B4-BE49-F238E27FC236}">
                  <a16:creationId xmlns:a16="http://schemas.microsoft.com/office/drawing/2014/main" id="{C88689F9-823B-A37C-FF76-4202894E52C1}"/>
                </a:ext>
              </a:extLst>
            </p:cNvPr>
            <p:cNvSpPr/>
            <p:nvPr/>
          </p:nvSpPr>
          <p:spPr>
            <a:xfrm>
              <a:off x="3147650" y="2662900"/>
              <a:ext cx="50850" cy="17200"/>
            </a:xfrm>
            <a:custGeom>
              <a:avLst/>
              <a:gdLst/>
              <a:ahLst/>
              <a:cxnLst/>
              <a:rect l="l" t="t" r="r" b="b"/>
              <a:pathLst>
                <a:path w="2034" h="688" extrusionOk="0">
                  <a:moveTo>
                    <a:pt x="124" y="0"/>
                  </a:moveTo>
                  <a:cubicBezTo>
                    <a:pt x="59" y="0"/>
                    <a:pt x="1" y="71"/>
                    <a:pt x="42" y="141"/>
                  </a:cubicBezTo>
                  <a:cubicBezTo>
                    <a:pt x="233" y="475"/>
                    <a:pt x="618" y="683"/>
                    <a:pt x="1010" y="688"/>
                  </a:cubicBezTo>
                  <a:cubicBezTo>
                    <a:pt x="1015" y="688"/>
                    <a:pt x="1020" y="688"/>
                    <a:pt x="1024" y="688"/>
                  </a:cubicBezTo>
                  <a:cubicBezTo>
                    <a:pt x="1412" y="688"/>
                    <a:pt x="1793" y="493"/>
                    <a:pt x="1993" y="173"/>
                  </a:cubicBezTo>
                  <a:cubicBezTo>
                    <a:pt x="2034" y="109"/>
                    <a:pt x="1981" y="42"/>
                    <a:pt x="1921" y="42"/>
                  </a:cubicBezTo>
                  <a:cubicBezTo>
                    <a:pt x="1902" y="42"/>
                    <a:pt x="1882" y="48"/>
                    <a:pt x="1864" y="65"/>
                  </a:cubicBezTo>
                  <a:lnTo>
                    <a:pt x="1861" y="66"/>
                  </a:lnTo>
                  <a:cubicBezTo>
                    <a:pt x="1633" y="273"/>
                    <a:pt x="1340" y="391"/>
                    <a:pt x="1050" y="391"/>
                  </a:cubicBezTo>
                  <a:cubicBezTo>
                    <a:pt x="1039" y="391"/>
                    <a:pt x="1028" y="391"/>
                    <a:pt x="1017" y="391"/>
                  </a:cubicBezTo>
                  <a:cubicBezTo>
                    <a:pt x="715" y="383"/>
                    <a:pt x="416" y="252"/>
                    <a:pt x="190" y="30"/>
                  </a:cubicBezTo>
                  <a:lnTo>
                    <a:pt x="189" y="28"/>
                  </a:lnTo>
                  <a:cubicBezTo>
                    <a:pt x="169" y="9"/>
                    <a:pt x="146" y="0"/>
                    <a:pt x="124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9">
              <a:extLst>
                <a:ext uri="{FF2B5EF4-FFF2-40B4-BE49-F238E27FC236}">
                  <a16:creationId xmlns:a16="http://schemas.microsoft.com/office/drawing/2014/main" id="{E662306C-4468-60AE-8C73-D1E93CF16290}"/>
                </a:ext>
              </a:extLst>
            </p:cNvPr>
            <p:cNvSpPr/>
            <p:nvPr/>
          </p:nvSpPr>
          <p:spPr>
            <a:xfrm>
              <a:off x="3157800" y="2775100"/>
              <a:ext cx="31500" cy="30375"/>
            </a:xfrm>
            <a:custGeom>
              <a:avLst/>
              <a:gdLst/>
              <a:ahLst/>
              <a:cxnLst/>
              <a:rect l="l" t="t" r="r" b="b"/>
              <a:pathLst>
                <a:path w="1260" h="1215" extrusionOk="0">
                  <a:moveTo>
                    <a:pt x="630" y="0"/>
                  </a:moveTo>
                  <a:cubicBezTo>
                    <a:pt x="282" y="0"/>
                    <a:pt x="0" y="272"/>
                    <a:pt x="0" y="608"/>
                  </a:cubicBezTo>
                  <a:cubicBezTo>
                    <a:pt x="0" y="943"/>
                    <a:pt x="282" y="1215"/>
                    <a:pt x="630" y="1215"/>
                  </a:cubicBezTo>
                  <a:cubicBezTo>
                    <a:pt x="978" y="1215"/>
                    <a:pt x="1259" y="943"/>
                    <a:pt x="1259" y="608"/>
                  </a:cubicBezTo>
                  <a:cubicBezTo>
                    <a:pt x="1259" y="272"/>
                    <a:pt x="978" y="0"/>
                    <a:pt x="630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9">
              <a:extLst>
                <a:ext uri="{FF2B5EF4-FFF2-40B4-BE49-F238E27FC236}">
                  <a16:creationId xmlns:a16="http://schemas.microsoft.com/office/drawing/2014/main" id="{07513F85-5F0D-77AE-D0B0-1AA265A948B2}"/>
                </a:ext>
              </a:extLst>
            </p:cNvPr>
            <p:cNvSpPr/>
            <p:nvPr/>
          </p:nvSpPr>
          <p:spPr>
            <a:xfrm>
              <a:off x="3156925" y="2836325"/>
              <a:ext cx="31500" cy="30400"/>
            </a:xfrm>
            <a:custGeom>
              <a:avLst/>
              <a:gdLst/>
              <a:ahLst/>
              <a:cxnLst/>
              <a:rect l="l" t="t" r="r" b="b"/>
              <a:pathLst>
                <a:path w="1260" h="1216" extrusionOk="0">
                  <a:moveTo>
                    <a:pt x="630" y="1"/>
                  </a:moveTo>
                  <a:cubicBezTo>
                    <a:pt x="282" y="1"/>
                    <a:pt x="0" y="273"/>
                    <a:pt x="0" y="608"/>
                  </a:cubicBezTo>
                  <a:cubicBezTo>
                    <a:pt x="0" y="943"/>
                    <a:pt x="282" y="1215"/>
                    <a:pt x="630" y="1215"/>
                  </a:cubicBezTo>
                  <a:cubicBezTo>
                    <a:pt x="978" y="1215"/>
                    <a:pt x="1259" y="943"/>
                    <a:pt x="1259" y="608"/>
                  </a:cubicBezTo>
                  <a:cubicBezTo>
                    <a:pt x="1259" y="273"/>
                    <a:pt x="978" y="1"/>
                    <a:pt x="630" y="1"/>
                  </a:cubicBezTo>
                  <a:close/>
                </a:path>
              </a:pathLst>
            </a:custGeom>
            <a:solidFill>
              <a:srgbClr val="1F59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9">
              <a:extLst>
                <a:ext uri="{FF2B5EF4-FFF2-40B4-BE49-F238E27FC236}">
                  <a16:creationId xmlns:a16="http://schemas.microsoft.com/office/drawing/2014/main" id="{CB73FF28-9EF6-8D38-9117-BE54084C5744}"/>
                </a:ext>
              </a:extLst>
            </p:cNvPr>
            <p:cNvSpPr/>
            <p:nvPr/>
          </p:nvSpPr>
          <p:spPr>
            <a:xfrm>
              <a:off x="3157800" y="2901550"/>
              <a:ext cx="31500" cy="30375"/>
            </a:xfrm>
            <a:custGeom>
              <a:avLst/>
              <a:gdLst/>
              <a:ahLst/>
              <a:cxnLst/>
              <a:rect l="l" t="t" r="r" b="b"/>
              <a:pathLst>
                <a:path w="1260" h="1215" extrusionOk="0">
                  <a:moveTo>
                    <a:pt x="630" y="0"/>
                  </a:moveTo>
                  <a:cubicBezTo>
                    <a:pt x="282" y="0"/>
                    <a:pt x="0" y="272"/>
                    <a:pt x="0" y="608"/>
                  </a:cubicBezTo>
                  <a:cubicBezTo>
                    <a:pt x="0" y="943"/>
                    <a:pt x="282" y="1215"/>
                    <a:pt x="630" y="1215"/>
                  </a:cubicBezTo>
                  <a:cubicBezTo>
                    <a:pt x="978" y="1215"/>
                    <a:pt x="1259" y="943"/>
                    <a:pt x="1259" y="608"/>
                  </a:cubicBezTo>
                  <a:cubicBezTo>
                    <a:pt x="1259" y="272"/>
                    <a:pt x="978" y="0"/>
                    <a:pt x="630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9">
              <a:extLst>
                <a:ext uri="{FF2B5EF4-FFF2-40B4-BE49-F238E27FC236}">
                  <a16:creationId xmlns:a16="http://schemas.microsoft.com/office/drawing/2014/main" id="{41AC1B46-389B-7847-C780-15C57AE7B6F9}"/>
                </a:ext>
              </a:extLst>
            </p:cNvPr>
            <p:cNvSpPr/>
            <p:nvPr/>
          </p:nvSpPr>
          <p:spPr>
            <a:xfrm>
              <a:off x="3154700" y="2775100"/>
              <a:ext cx="31500" cy="30375"/>
            </a:xfrm>
            <a:custGeom>
              <a:avLst/>
              <a:gdLst/>
              <a:ahLst/>
              <a:cxnLst/>
              <a:rect l="l" t="t" r="r" b="b"/>
              <a:pathLst>
                <a:path w="1260" h="1215" extrusionOk="0">
                  <a:moveTo>
                    <a:pt x="630" y="0"/>
                  </a:moveTo>
                  <a:cubicBezTo>
                    <a:pt x="282" y="0"/>
                    <a:pt x="0" y="272"/>
                    <a:pt x="0" y="608"/>
                  </a:cubicBezTo>
                  <a:cubicBezTo>
                    <a:pt x="0" y="943"/>
                    <a:pt x="282" y="1215"/>
                    <a:pt x="630" y="1215"/>
                  </a:cubicBezTo>
                  <a:cubicBezTo>
                    <a:pt x="978" y="1215"/>
                    <a:pt x="1259" y="943"/>
                    <a:pt x="1259" y="608"/>
                  </a:cubicBezTo>
                  <a:cubicBezTo>
                    <a:pt x="1259" y="272"/>
                    <a:pt x="978" y="0"/>
                    <a:pt x="630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9">
              <a:extLst>
                <a:ext uri="{FF2B5EF4-FFF2-40B4-BE49-F238E27FC236}">
                  <a16:creationId xmlns:a16="http://schemas.microsoft.com/office/drawing/2014/main" id="{A00ED9C1-5371-9C39-4D70-0B50D929B8EB}"/>
                </a:ext>
              </a:extLst>
            </p:cNvPr>
            <p:cNvSpPr/>
            <p:nvPr/>
          </p:nvSpPr>
          <p:spPr>
            <a:xfrm>
              <a:off x="3153825" y="2836325"/>
              <a:ext cx="31500" cy="30400"/>
            </a:xfrm>
            <a:custGeom>
              <a:avLst/>
              <a:gdLst/>
              <a:ahLst/>
              <a:cxnLst/>
              <a:rect l="l" t="t" r="r" b="b"/>
              <a:pathLst>
                <a:path w="1260" h="1216" extrusionOk="0">
                  <a:moveTo>
                    <a:pt x="630" y="1"/>
                  </a:moveTo>
                  <a:cubicBezTo>
                    <a:pt x="282" y="1"/>
                    <a:pt x="0" y="273"/>
                    <a:pt x="0" y="608"/>
                  </a:cubicBezTo>
                  <a:cubicBezTo>
                    <a:pt x="0" y="943"/>
                    <a:pt x="282" y="1215"/>
                    <a:pt x="630" y="1215"/>
                  </a:cubicBezTo>
                  <a:cubicBezTo>
                    <a:pt x="978" y="1215"/>
                    <a:pt x="1259" y="943"/>
                    <a:pt x="1259" y="608"/>
                  </a:cubicBezTo>
                  <a:cubicBezTo>
                    <a:pt x="1259" y="273"/>
                    <a:pt x="978" y="1"/>
                    <a:pt x="630" y="1"/>
                  </a:cubicBezTo>
                  <a:close/>
                </a:path>
              </a:pathLst>
            </a:custGeom>
            <a:solidFill>
              <a:srgbClr val="0073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9">
              <a:extLst>
                <a:ext uri="{FF2B5EF4-FFF2-40B4-BE49-F238E27FC236}">
                  <a16:creationId xmlns:a16="http://schemas.microsoft.com/office/drawing/2014/main" id="{B1F4FC91-4CB1-4402-2A71-94FB717EAA98}"/>
                </a:ext>
              </a:extLst>
            </p:cNvPr>
            <p:cNvSpPr/>
            <p:nvPr/>
          </p:nvSpPr>
          <p:spPr>
            <a:xfrm>
              <a:off x="3154700" y="2901575"/>
              <a:ext cx="31500" cy="30400"/>
            </a:xfrm>
            <a:custGeom>
              <a:avLst/>
              <a:gdLst/>
              <a:ahLst/>
              <a:cxnLst/>
              <a:rect l="l" t="t" r="r" b="b"/>
              <a:pathLst>
                <a:path w="1260" h="1216" extrusionOk="0">
                  <a:moveTo>
                    <a:pt x="630" y="1"/>
                  </a:moveTo>
                  <a:cubicBezTo>
                    <a:pt x="282" y="1"/>
                    <a:pt x="0" y="273"/>
                    <a:pt x="0" y="608"/>
                  </a:cubicBezTo>
                  <a:cubicBezTo>
                    <a:pt x="0" y="943"/>
                    <a:pt x="282" y="1215"/>
                    <a:pt x="630" y="1215"/>
                  </a:cubicBezTo>
                  <a:cubicBezTo>
                    <a:pt x="978" y="1215"/>
                    <a:pt x="1259" y="943"/>
                    <a:pt x="1259" y="608"/>
                  </a:cubicBezTo>
                  <a:cubicBezTo>
                    <a:pt x="1259" y="271"/>
                    <a:pt x="978" y="1"/>
                    <a:pt x="630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9">
              <a:extLst>
                <a:ext uri="{FF2B5EF4-FFF2-40B4-BE49-F238E27FC236}">
                  <a16:creationId xmlns:a16="http://schemas.microsoft.com/office/drawing/2014/main" id="{4EBB5D27-3AF5-86AE-7D32-7591A16C6BF1}"/>
                </a:ext>
              </a:extLst>
            </p:cNvPr>
            <p:cNvSpPr/>
            <p:nvPr/>
          </p:nvSpPr>
          <p:spPr>
            <a:xfrm>
              <a:off x="3169000" y="2784375"/>
              <a:ext cx="14600" cy="16900"/>
            </a:xfrm>
            <a:custGeom>
              <a:avLst/>
              <a:gdLst/>
              <a:ahLst/>
              <a:cxnLst/>
              <a:rect l="l" t="t" r="r" b="b"/>
              <a:pathLst>
                <a:path w="584" h="676" extrusionOk="0">
                  <a:moveTo>
                    <a:pt x="482" y="1"/>
                  </a:moveTo>
                  <a:cubicBezTo>
                    <a:pt x="457" y="1"/>
                    <a:pt x="434" y="18"/>
                    <a:pt x="435" y="47"/>
                  </a:cubicBezTo>
                  <a:lnTo>
                    <a:pt x="435" y="51"/>
                  </a:lnTo>
                  <a:cubicBezTo>
                    <a:pt x="436" y="173"/>
                    <a:pt x="406" y="289"/>
                    <a:pt x="338" y="380"/>
                  </a:cubicBezTo>
                  <a:cubicBezTo>
                    <a:pt x="271" y="472"/>
                    <a:pt x="169" y="535"/>
                    <a:pt x="55" y="578"/>
                  </a:cubicBezTo>
                  <a:lnTo>
                    <a:pt x="53" y="578"/>
                  </a:lnTo>
                  <a:cubicBezTo>
                    <a:pt x="1" y="599"/>
                    <a:pt x="13" y="674"/>
                    <a:pt x="69" y="675"/>
                  </a:cubicBezTo>
                  <a:cubicBezTo>
                    <a:pt x="74" y="676"/>
                    <a:pt x="80" y="676"/>
                    <a:pt x="85" y="676"/>
                  </a:cubicBezTo>
                  <a:cubicBezTo>
                    <a:pt x="232" y="676"/>
                    <a:pt x="376" y="593"/>
                    <a:pt x="466" y="472"/>
                  </a:cubicBezTo>
                  <a:cubicBezTo>
                    <a:pt x="555" y="341"/>
                    <a:pt x="584" y="168"/>
                    <a:pt x="524" y="28"/>
                  </a:cubicBezTo>
                  <a:cubicBezTo>
                    <a:pt x="515" y="9"/>
                    <a:pt x="498" y="1"/>
                    <a:pt x="4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9">
              <a:extLst>
                <a:ext uri="{FF2B5EF4-FFF2-40B4-BE49-F238E27FC236}">
                  <a16:creationId xmlns:a16="http://schemas.microsoft.com/office/drawing/2014/main" id="{5BA847E1-0625-E124-8CD7-64D8F3302619}"/>
                </a:ext>
              </a:extLst>
            </p:cNvPr>
            <p:cNvSpPr/>
            <p:nvPr/>
          </p:nvSpPr>
          <p:spPr>
            <a:xfrm>
              <a:off x="3166650" y="2845900"/>
              <a:ext cx="14175" cy="16900"/>
            </a:xfrm>
            <a:custGeom>
              <a:avLst/>
              <a:gdLst/>
              <a:ahLst/>
              <a:cxnLst/>
              <a:rect l="l" t="t" r="r" b="b"/>
              <a:pathLst>
                <a:path w="567" h="676" extrusionOk="0">
                  <a:moveTo>
                    <a:pt x="463" y="0"/>
                  </a:moveTo>
                  <a:cubicBezTo>
                    <a:pt x="439" y="0"/>
                    <a:pt x="416" y="17"/>
                    <a:pt x="416" y="47"/>
                  </a:cubicBezTo>
                  <a:lnTo>
                    <a:pt x="416" y="49"/>
                  </a:lnTo>
                  <a:cubicBezTo>
                    <a:pt x="417" y="171"/>
                    <a:pt x="387" y="287"/>
                    <a:pt x="319" y="378"/>
                  </a:cubicBezTo>
                  <a:cubicBezTo>
                    <a:pt x="254" y="470"/>
                    <a:pt x="150" y="533"/>
                    <a:pt x="36" y="578"/>
                  </a:cubicBezTo>
                  <a:lnTo>
                    <a:pt x="34" y="578"/>
                  </a:lnTo>
                  <a:cubicBezTo>
                    <a:pt x="15" y="584"/>
                    <a:pt x="2" y="602"/>
                    <a:pt x="1" y="622"/>
                  </a:cubicBezTo>
                  <a:cubicBezTo>
                    <a:pt x="1" y="649"/>
                    <a:pt x="21" y="673"/>
                    <a:pt x="50" y="675"/>
                  </a:cubicBezTo>
                  <a:cubicBezTo>
                    <a:pt x="54" y="675"/>
                    <a:pt x="58" y="675"/>
                    <a:pt x="63" y="675"/>
                  </a:cubicBezTo>
                  <a:cubicBezTo>
                    <a:pt x="211" y="675"/>
                    <a:pt x="356" y="594"/>
                    <a:pt x="447" y="470"/>
                  </a:cubicBezTo>
                  <a:cubicBezTo>
                    <a:pt x="536" y="340"/>
                    <a:pt x="567" y="168"/>
                    <a:pt x="505" y="26"/>
                  </a:cubicBezTo>
                  <a:lnTo>
                    <a:pt x="505" y="26"/>
                  </a:lnTo>
                  <a:lnTo>
                    <a:pt x="505" y="28"/>
                  </a:lnTo>
                  <a:cubicBezTo>
                    <a:pt x="496" y="9"/>
                    <a:pt x="479" y="0"/>
                    <a:pt x="4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9">
              <a:extLst>
                <a:ext uri="{FF2B5EF4-FFF2-40B4-BE49-F238E27FC236}">
                  <a16:creationId xmlns:a16="http://schemas.microsoft.com/office/drawing/2014/main" id="{292460C2-DCE8-CE8A-2641-6C8826845675}"/>
                </a:ext>
              </a:extLst>
            </p:cNvPr>
            <p:cNvSpPr/>
            <p:nvPr/>
          </p:nvSpPr>
          <p:spPr>
            <a:xfrm>
              <a:off x="3168475" y="2912025"/>
              <a:ext cx="14175" cy="16900"/>
            </a:xfrm>
            <a:custGeom>
              <a:avLst/>
              <a:gdLst/>
              <a:ahLst/>
              <a:cxnLst/>
              <a:rect l="l" t="t" r="r" b="b"/>
              <a:pathLst>
                <a:path w="567" h="676" extrusionOk="0">
                  <a:moveTo>
                    <a:pt x="463" y="1"/>
                  </a:moveTo>
                  <a:cubicBezTo>
                    <a:pt x="440" y="1"/>
                    <a:pt x="416" y="18"/>
                    <a:pt x="417" y="47"/>
                  </a:cubicBezTo>
                  <a:lnTo>
                    <a:pt x="417" y="50"/>
                  </a:lnTo>
                  <a:cubicBezTo>
                    <a:pt x="419" y="173"/>
                    <a:pt x="389" y="289"/>
                    <a:pt x="319" y="379"/>
                  </a:cubicBezTo>
                  <a:cubicBezTo>
                    <a:pt x="254" y="471"/>
                    <a:pt x="152" y="535"/>
                    <a:pt x="37" y="578"/>
                  </a:cubicBezTo>
                  <a:lnTo>
                    <a:pt x="34" y="578"/>
                  </a:lnTo>
                  <a:cubicBezTo>
                    <a:pt x="15" y="586"/>
                    <a:pt x="3" y="603"/>
                    <a:pt x="3" y="624"/>
                  </a:cubicBezTo>
                  <a:cubicBezTo>
                    <a:pt x="1" y="651"/>
                    <a:pt x="23" y="673"/>
                    <a:pt x="50" y="675"/>
                  </a:cubicBezTo>
                  <a:cubicBezTo>
                    <a:pt x="56" y="675"/>
                    <a:pt x="61" y="675"/>
                    <a:pt x="67" y="675"/>
                  </a:cubicBezTo>
                  <a:cubicBezTo>
                    <a:pt x="215" y="675"/>
                    <a:pt x="357" y="593"/>
                    <a:pt x="448" y="470"/>
                  </a:cubicBezTo>
                  <a:cubicBezTo>
                    <a:pt x="538" y="341"/>
                    <a:pt x="567" y="168"/>
                    <a:pt x="506" y="28"/>
                  </a:cubicBezTo>
                  <a:lnTo>
                    <a:pt x="505" y="28"/>
                  </a:lnTo>
                  <a:cubicBezTo>
                    <a:pt x="496" y="9"/>
                    <a:pt x="480" y="1"/>
                    <a:pt x="4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9">
              <a:extLst>
                <a:ext uri="{FF2B5EF4-FFF2-40B4-BE49-F238E27FC236}">
                  <a16:creationId xmlns:a16="http://schemas.microsoft.com/office/drawing/2014/main" id="{AF5DEFF5-D70E-0EA1-501A-E215FD9E13E9}"/>
                </a:ext>
              </a:extLst>
            </p:cNvPr>
            <p:cNvSpPr/>
            <p:nvPr/>
          </p:nvSpPr>
          <p:spPr>
            <a:xfrm>
              <a:off x="3308675" y="3108650"/>
              <a:ext cx="10950" cy="9650"/>
            </a:xfrm>
            <a:custGeom>
              <a:avLst/>
              <a:gdLst/>
              <a:ahLst/>
              <a:cxnLst/>
              <a:rect l="l" t="t" r="r" b="b"/>
              <a:pathLst>
                <a:path w="438" h="386" extrusionOk="0">
                  <a:moveTo>
                    <a:pt x="206" y="1"/>
                  </a:moveTo>
                  <a:cubicBezTo>
                    <a:pt x="154" y="1"/>
                    <a:pt x="102" y="17"/>
                    <a:pt x="58" y="61"/>
                  </a:cubicBezTo>
                  <a:cubicBezTo>
                    <a:pt x="9" y="111"/>
                    <a:pt x="1" y="189"/>
                    <a:pt x="39" y="247"/>
                  </a:cubicBezTo>
                  <a:lnTo>
                    <a:pt x="61" y="282"/>
                  </a:lnTo>
                  <a:cubicBezTo>
                    <a:pt x="103" y="344"/>
                    <a:pt x="126" y="368"/>
                    <a:pt x="157" y="379"/>
                  </a:cubicBezTo>
                  <a:cubicBezTo>
                    <a:pt x="168" y="383"/>
                    <a:pt x="179" y="386"/>
                    <a:pt x="192" y="386"/>
                  </a:cubicBezTo>
                  <a:cubicBezTo>
                    <a:pt x="214" y="386"/>
                    <a:pt x="241" y="378"/>
                    <a:pt x="284" y="360"/>
                  </a:cubicBezTo>
                  <a:lnTo>
                    <a:pt x="331" y="340"/>
                  </a:lnTo>
                  <a:cubicBezTo>
                    <a:pt x="400" y="309"/>
                    <a:pt x="438" y="236"/>
                    <a:pt x="424" y="163"/>
                  </a:cubicBezTo>
                  <a:cubicBezTo>
                    <a:pt x="405" y="74"/>
                    <a:pt x="339" y="25"/>
                    <a:pt x="271" y="9"/>
                  </a:cubicBezTo>
                  <a:cubicBezTo>
                    <a:pt x="250" y="4"/>
                    <a:pt x="228" y="1"/>
                    <a:pt x="206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9">
              <a:extLst>
                <a:ext uri="{FF2B5EF4-FFF2-40B4-BE49-F238E27FC236}">
                  <a16:creationId xmlns:a16="http://schemas.microsoft.com/office/drawing/2014/main" id="{3030A3B7-21A6-A86A-8AE9-2DA97E4F0DB0}"/>
                </a:ext>
              </a:extLst>
            </p:cNvPr>
            <p:cNvSpPr/>
            <p:nvPr/>
          </p:nvSpPr>
          <p:spPr>
            <a:xfrm>
              <a:off x="3311075" y="3123900"/>
              <a:ext cx="11825" cy="9725"/>
            </a:xfrm>
            <a:custGeom>
              <a:avLst/>
              <a:gdLst/>
              <a:ahLst/>
              <a:cxnLst/>
              <a:rect l="l" t="t" r="r" b="b"/>
              <a:pathLst>
                <a:path w="473" h="389" extrusionOk="0">
                  <a:moveTo>
                    <a:pt x="214" y="0"/>
                  </a:moveTo>
                  <a:cubicBezTo>
                    <a:pt x="160" y="0"/>
                    <a:pt x="107" y="17"/>
                    <a:pt x="61" y="59"/>
                  </a:cubicBezTo>
                  <a:cubicBezTo>
                    <a:pt x="10" y="106"/>
                    <a:pt x="0" y="183"/>
                    <a:pt x="42" y="240"/>
                  </a:cubicBezTo>
                  <a:lnTo>
                    <a:pt x="69" y="280"/>
                  </a:lnTo>
                  <a:cubicBezTo>
                    <a:pt x="113" y="342"/>
                    <a:pt x="135" y="365"/>
                    <a:pt x="167" y="378"/>
                  </a:cubicBezTo>
                  <a:cubicBezTo>
                    <a:pt x="181" y="385"/>
                    <a:pt x="195" y="388"/>
                    <a:pt x="212" y="388"/>
                  </a:cubicBezTo>
                  <a:cubicBezTo>
                    <a:pt x="233" y="388"/>
                    <a:pt x="258" y="384"/>
                    <a:pt x="296" y="373"/>
                  </a:cubicBezTo>
                  <a:lnTo>
                    <a:pt x="355" y="359"/>
                  </a:lnTo>
                  <a:cubicBezTo>
                    <a:pt x="426" y="340"/>
                    <a:pt x="472" y="272"/>
                    <a:pt x="463" y="198"/>
                  </a:cubicBezTo>
                  <a:cubicBezTo>
                    <a:pt x="450" y="100"/>
                    <a:pt x="379" y="38"/>
                    <a:pt x="301" y="14"/>
                  </a:cubicBezTo>
                  <a:cubicBezTo>
                    <a:pt x="273" y="6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9">
              <a:extLst>
                <a:ext uri="{FF2B5EF4-FFF2-40B4-BE49-F238E27FC236}">
                  <a16:creationId xmlns:a16="http://schemas.microsoft.com/office/drawing/2014/main" id="{C63B8C04-1FCB-41EB-3E5F-C545D23AED8E}"/>
                </a:ext>
              </a:extLst>
            </p:cNvPr>
            <p:cNvSpPr/>
            <p:nvPr/>
          </p:nvSpPr>
          <p:spPr>
            <a:xfrm>
              <a:off x="3310225" y="3139800"/>
              <a:ext cx="13275" cy="10025"/>
            </a:xfrm>
            <a:custGeom>
              <a:avLst/>
              <a:gdLst/>
              <a:ahLst/>
              <a:cxnLst/>
              <a:rect l="l" t="t" r="r" b="b"/>
              <a:pathLst>
                <a:path w="531" h="401" extrusionOk="0">
                  <a:moveTo>
                    <a:pt x="230" y="0"/>
                  </a:moveTo>
                  <a:cubicBezTo>
                    <a:pt x="183" y="0"/>
                    <a:pt x="135" y="12"/>
                    <a:pt x="87" y="43"/>
                  </a:cubicBezTo>
                  <a:lnTo>
                    <a:pt x="82" y="46"/>
                  </a:lnTo>
                  <a:cubicBezTo>
                    <a:pt x="17" y="90"/>
                    <a:pt x="1" y="181"/>
                    <a:pt x="47" y="246"/>
                  </a:cubicBezTo>
                  <a:lnTo>
                    <a:pt x="58" y="262"/>
                  </a:lnTo>
                  <a:cubicBezTo>
                    <a:pt x="91" y="314"/>
                    <a:pt x="141" y="356"/>
                    <a:pt x="198" y="381"/>
                  </a:cubicBezTo>
                  <a:cubicBezTo>
                    <a:pt x="228" y="394"/>
                    <a:pt x="260" y="400"/>
                    <a:pt x="292" y="400"/>
                  </a:cubicBezTo>
                  <a:cubicBezTo>
                    <a:pt x="320" y="400"/>
                    <a:pt x="349" y="395"/>
                    <a:pt x="376" y="386"/>
                  </a:cubicBezTo>
                  <a:lnTo>
                    <a:pt x="398" y="380"/>
                  </a:lnTo>
                  <a:lnTo>
                    <a:pt x="406" y="378"/>
                  </a:lnTo>
                  <a:cubicBezTo>
                    <a:pt x="487" y="349"/>
                    <a:pt x="530" y="262"/>
                    <a:pt x="503" y="181"/>
                  </a:cubicBezTo>
                  <a:cubicBezTo>
                    <a:pt x="471" y="89"/>
                    <a:pt x="401" y="41"/>
                    <a:pt x="328" y="16"/>
                  </a:cubicBezTo>
                  <a:cubicBezTo>
                    <a:pt x="296" y="6"/>
                    <a:pt x="264" y="0"/>
                    <a:pt x="230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9">
              <a:extLst>
                <a:ext uri="{FF2B5EF4-FFF2-40B4-BE49-F238E27FC236}">
                  <a16:creationId xmlns:a16="http://schemas.microsoft.com/office/drawing/2014/main" id="{F61545DC-9FDB-AF4D-55EF-64EDD881EECC}"/>
                </a:ext>
              </a:extLst>
            </p:cNvPr>
            <p:cNvSpPr/>
            <p:nvPr/>
          </p:nvSpPr>
          <p:spPr>
            <a:xfrm>
              <a:off x="3026775" y="3106700"/>
              <a:ext cx="11000" cy="9700"/>
            </a:xfrm>
            <a:custGeom>
              <a:avLst/>
              <a:gdLst/>
              <a:ahLst/>
              <a:cxnLst/>
              <a:rect l="l" t="t" r="r" b="b"/>
              <a:pathLst>
                <a:path w="440" h="388" extrusionOk="0">
                  <a:moveTo>
                    <a:pt x="234" y="1"/>
                  </a:moveTo>
                  <a:cubicBezTo>
                    <a:pt x="212" y="1"/>
                    <a:pt x="190" y="4"/>
                    <a:pt x="169" y="9"/>
                  </a:cubicBezTo>
                  <a:cubicBezTo>
                    <a:pt x="93" y="27"/>
                    <a:pt x="34" y="87"/>
                    <a:pt x="16" y="163"/>
                  </a:cubicBezTo>
                  <a:cubicBezTo>
                    <a:pt x="1" y="236"/>
                    <a:pt x="39" y="309"/>
                    <a:pt x="109" y="341"/>
                  </a:cubicBezTo>
                  <a:lnTo>
                    <a:pt x="156" y="360"/>
                  </a:lnTo>
                  <a:cubicBezTo>
                    <a:pt x="199" y="379"/>
                    <a:pt x="226" y="387"/>
                    <a:pt x="248" y="387"/>
                  </a:cubicBezTo>
                  <a:cubicBezTo>
                    <a:pt x="260" y="387"/>
                    <a:pt x="271" y="385"/>
                    <a:pt x="282" y="379"/>
                  </a:cubicBezTo>
                  <a:cubicBezTo>
                    <a:pt x="312" y="365"/>
                    <a:pt x="339" y="344"/>
                    <a:pt x="379" y="282"/>
                  </a:cubicBezTo>
                  <a:lnTo>
                    <a:pt x="401" y="247"/>
                  </a:lnTo>
                  <a:cubicBezTo>
                    <a:pt x="439" y="189"/>
                    <a:pt x="431" y="111"/>
                    <a:pt x="380" y="62"/>
                  </a:cubicBezTo>
                  <a:cubicBezTo>
                    <a:pt x="336" y="17"/>
                    <a:pt x="285" y="1"/>
                    <a:pt x="234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9">
              <a:extLst>
                <a:ext uri="{FF2B5EF4-FFF2-40B4-BE49-F238E27FC236}">
                  <a16:creationId xmlns:a16="http://schemas.microsoft.com/office/drawing/2014/main" id="{312C2DE6-B03F-E46F-CFD6-2C762B5C12C5}"/>
                </a:ext>
              </a:extLst>
            </p:cNvPr>
            <p:cNvSpPr/>
            <p:nvPr/>
          </p:nvSpPr>
          <p:spPr>
            <a:xfrm>
              <a:off x="3023525" y="3121925"/>
              <a:ext cx="11850" cy="9775"/>
            </a:xfrm>
            <a:custGeom>
              <a:avLst/>
              <a:gdLst/>
              <a:ahLst/>
              <a:cxnLst/>
              <a:rect l="l" t="t" r="r" b="b"/>
              <a:pathLst>
                <a:path w="474" h="391" extrusionOk="0">
                  <a:moveTo>
                    <a:pt x="259" y="1"/>
                  </a:moveTo>
                  <a:cubicBezTo>
                    <a:pt x="229" y="1"/>
                    <a:pt x="199" y="6"/>
                    <a:pt x="172" y="15"/>
                  </a:cubicBezTo>
                  <a:cubicBezTo>
                    <a:pt x="96" y="42"/>
                    <a:pt x="24" y="103"/>
                    <a:pt x="10" y="200"/>
                  </a:cubicBezTo>
                  <a:cubicBezTo>
                    <a:pt x="0" y="273"/>
                    <a:pt x="46" y="341"/>
                    <a:pt x="118" y="360"/>
                  </a:cubicBezTo>
                  <a:lnTo>
                    <a:pt x="177" y="376"/>
                  </a:lnTo>
                  <a:cubicBezTo>
                    <a:pt x="215" y="386"/>
                    <a:pt x="241" y="391"/>
                    <a:pt x="262" y="391"/>
                  </a:cubicBezTo>
                  <a:cubicBezTo>
                    <a:pt x="280" y="391"/>
                    <a:pt x="293" y="387"/>
                    <a:pt x="307" y="379"/>
                  </a:cubicBezTo>
                  <a:cubicBezTo>
                    <a:pt x="337" y="363"/>
                    <a:pt x="361" y="341"/>
                    <a:pt x="404" y="281"/>
                  </a:cubicBezTo>
                  <a:lnTo>
                    <a:pt x="433" y="243"/>
                  </a:lnTo>
                  <a:cubicBezTo>
                    <a:pt x="474" y="185"/>
                    <a:pt x="464" y="107"/>
                    <a:pt x="414" y="60"/>
                  </a:cubicBezTo>
                  <a:cubicBezTo>
                    <a:pt x="368" y="18"/>
                    <a:pt x="312" y="1"/>
                    <a:pt x="259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9">
              <a:extLst>
                <a:ext uri="{FF2B5EF4-FFF2-40B4-BE49-F238E27FC236}">
                  <a16:creationId xmlns:a16="http://schemas.microsoft.com/office/drawing/2014/main" id="{5CE918A7-42BC-293F-18F3-A9E5B30B77F8}"/>
                </a:ext>
              </a:extLst>
            </p:cNvPr>
            <p:cNvSpPr/>
            <p:nvPr/>
          </p:nvSpPr>
          <p:spPr>
            <a:xfrm>
              <a:off x="3023000" y="3137850"/>
              <a:ext cx="13225" cy="10025"/>
            </a:xfrm>
            <a:custGeom>
              <a:avLst/>
              <a:gdLst/>
              <a:ahLst/>
              <a:cxnLst/>
              <a:rect l="l" t="t" r="r" b="b"/>
              <a:pathLst>
                <a:path w="529" h="401" extrusionOk="0">
                  <a:moveTo>
                    <a:pt x="298" y="0"/>
                  </a:moveTo>
                  <a:cubicBezTo>
                    <a:pt x="265" y="0"/>
                    <a:pt x="232" y="6"/>
                    <a:pt x="201" y="16"/>
                  </a:cubicBezTo>
                  <a:cubicBezTo>
                    <a:pt x="126" y="41"/>
                    <a:pt x="56" y="89"/>
                    <a:pt x="26" y="181"/>
                  </a:cubicBezTo>
                  <a:cubicBezTo>
                    <a:pt x="24" y="183"/>
                    <a:pt x="23" y="186"/>
                    <a:pt x="23" y="187"/>
                  </a:cubicBezTo>
                  <a:cubicBezTo>
                    <a:pt x="1" y="270"/>
                    <a:pt x="48" y="356"/>
                    <a:pt x="131" y="380"/>
                  </a:cubicBezTo>
                  <a:lnTo>
                    <a:pt x="153" y="386"/>
                  </a:lnTo>
                  <a:cubicBezTo>
                    <a:pt x="180" y="396"/>
                    <a:pt x="209" y="400"/>
                    <a:pt x="237" y="400"/>
                  </a:cubicBezTo>
                  <a:cubicBezTo>
                    <a:pt x="270" y="400"/>
                    <a:pt x="302" y="394"/>
                    <a:pt x="333" y="381"/>
                  </a:cubicBezTo>
                  <a:cubicBezTo>
                    <a:pt x="388" y="356"/>
                    <a:pt x="438" y="314"/>
                    <a:pt x="471" y="262"/>
                  </a:cubicBezTo>
                  <a:lnTo>
                    <a:pt x="482" y="245"/>
                  </a:lnTo>
                  <a:lnTo>
                    <a:pt x="485" y="241"/>
                  </a:lnTo>
                  <a:cubicBezTo>
                    <a:pt x="528" y="173"/>
                    <a:pt x="508" y="86"/>
                    <a:pt x="441" y="43"/>
                  </a:cubicBezTo>
                  <a:cubicBezTo>
                    <a:pt x="394" y="12"/>
                    <a:pt x="345" y="0"/>
                    <a:pt x="29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9">
              <a:extLst>
                <a:ext uri="{FF2B5EF4-FFF2-40B4-BE49-F238E27FC236}">
                  <a16:creationId xmlns:a16="http://schemas.microsoft.com/office/drawing/2014/main" id="{95AB3295-0F83-A6D5-6EC5-ECC103040622}"/>
                </a:ext>
              </a:extLst>
            </p:cNvPr>
            <p:cNvSpPr/>
            <p:nvPr/>
          </p:nvSpPr>
          <p:spPr>
            <a:xfrm>
              <a:off x="3407525" y="2770675"/>
              <a:ext cx="10075" cy="10150"/>
            </a:xfrm>
            <a:custGeom>
              <a:avLst/>
              <a:gdLst/>
              <a:ahLst/>
              <a:cxnLst/>
              <a:rect l="l" t="t" r="r" b="b"/>
              <a:pathLst>
                <a:path w="403" h="406" extrusionOk="0">
                  <a:moveTo>
                    <a:pt x="197" y="1"/>
                  </a:moveTo>
                  <a:cubicBezTo>
                    <a:pt x="143" y="1"/>
                    <a:pt x="92" y="30"/>
                    <a:pt x="65" y="79"/>
                  </a:cubicBezTo>
                  <a:lnTo>
                    <a:pt x="43" y="119"/>
                  </a:lnTo>
                  <a:cubicBezTo>
                    <a:pt x="10" y="182"/>
                    <a:pt x="0" y="212"/>
                    <a:pt x="3" y="243"/>
                  </a:cubicBezTo>
                  <a:cubicBezTo>
                    <a:pt x="8" y="271"/>
                    <a:pt x="22" y="293"/>
                    <a:pt x="80" y="338"/>
                  </a:cubicBezTo>
                  <a:lnTo>
                    <a:pt x="124" y="373"/>
                  </a:lnTo>
                  <a:cubicBezTo>
                    <a:pt x="152" y="395"/>
                    <a:pt x="185" y="405"/>
                    <a:pt x="219" y="405"/>
                  </a:cubicBezTo>
                  <a:cubicBezTo>
                    <a:pt x="255" y="405"/>
                    <a:pt x="290" y="393"/>
                    <a:pt x="320" y="370"/>
                  </a:cubicBezTo>
                  <a:cubicBezTo>
                    <a:pt x="389" y="314"/>
                    <a:pt x="402" y="235"/>
                    <a:pt x="385" y="165"/>
                  </a:cubicBezTo>
                  <a:cubicBezTo>
                    <a:pt x="366" y="96"/>
                    <a:pt x="323" y="30"/>
                    <a:pt x="235" y="6"/>
                  </a:cubicBezTo>
                  <a:cubicBezTo>
                    <a:pt x="223" y="2"/>
                    <a:pt x="210" y="1"/>
                    <a:pt x="197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9">
              <a:extLst>
                <a:ext uri="{FF2B5EF4-FFF2-40B4-BE49-F238E27FC236}">
                  <a16:creationId xmlns:a16="http://schemas.microsoft.com/office/drawing/2014/main" id="{89990781-40B0-DABC-BC7D-230A436823EE}"/>
                </a:ext>
              </a:extLst>
            </p:cNvPr>
            <p:cNvSpPr/>
            <p:nvPr/>
          </p:nvSpPr>
          <p:spPr>
            <a:xfrm>
              <a:off x="3394950" y="2779975"/>
              <a:ext cx="10050" cy="11200"/>
            </a:xfrm>
            <a:custGeom>
              <a:avLst/>
              <a:gdLst/>
              <a:ahLst/>
              <a:cxnLst/>
              <a:rect l="l" t="t" r="r" b="b"/>
              <a:pathLst>
                <a:path w="402" h="448" extrusionOk="0">
                  <a:moveTo>
                    <a:pt x="191" y="1"/>
                  </a:moveTo>
                  <a:cubicBezTo>
                    <a:pt x="140" y="1"/>
                    <a:pt x="91" y="30"/>
                    <a:pt x="68" y="77"/>
                  </a:cubicBezTo>
                  <a:lnTo>
                    <a:pt x="44" y="125"/>
                  </a:lnTo>
                  <a:cubicBezTo>
                    <a:pt x="10" y="190"/>
                    <a:pt x="1" y="219"/>
                    <a:pt x="2" y="249"/>
                  </a:cubicBezTo>
                  <a:cubicBezTo>
                    <a:pt x="4" y="279"/>
                    <a:pt x="17" y="301"/>
                    <a:pt x="66" y="355"/>
                  </a:cubicBezTo>
                  <a:lnTo>
                    <a:pt x="109" y="401"/>
                  </a:lnTo>
                  <a:cubicBezTo>
                    <a:pt x="137" y="432"/>
                    <a:pt x="177" y="448"/>
                    <a:pt x="216" y="448"/>
                  </a:cubicBezTo>
                  <a:cubicBezTo>
                    <a:pt x="245" y="448"/>
                    <a:pt x="273" y="439"/>
                    <a:pt x="298" y="422"/>
                  </a:cubicBezTo>
                  <a:cubicBezTo>
                    <a:pt x="379" y="368"/>
                    <a:pt x="401" y="276"/>
                    <a:pt x="387" y="196"/>
                  </a:cubicBezTo>
                  <a:cubicBezTo>
                    <a:pt x="371" y="115"/>
                    <a:pt x="323" y="36"/>
                    <a:pt x="233" y="7"/>
                  </a:cubicBezTo>
                  <a:cubicBezTo>
                    <a:pt x="219" y="3"/>
                    <a:pt x="205" y="1"/>
                    <a:pt x="191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9">
              <a:extLst>
                <a:ext uri="{FF2B5EF4-FFF2-40B4-BE49-F238E27FC236}">
                  <a16:creationId xmlns:a16="http://schemas.microsoft.com/office/drawing/2014/main" id="{7CA9915D-6D32-C1CC-F4B5-685B8EE479B1}"/>
                </a:ext>
              </a:extLst>
            </p:cNvPr>
            <p:cNvSpPr/>
            <p:nvPr/>
          </p:nvSpPr>
          <p:spPr>
            <a:xfrm>
              <a:off x="3380250" y="2786975"/>
              <a:ext cx="10075" cy="12225"/>
            </a:xfrm>
            <a:custGeom>
              <a:avLst/>
              <a:gdLst/>
              <a:ahLst/>
              <a:cxnLst/>
              <a:rect l="l" t="t" r="r" b="b"/>
              <a:pathLst>
                <a:path w="403" h="489" extrusionOk="0">
                  <a:moveTo>
                    <a:pt x="186" y="1"/>
                  </a:moveTo>
                  <a:cubicBezTo>
                    <a:pt x="133" y="1"/>
                    <a:pt x="82" y="29"/>
                    <a:pt x="56" y="79"/>
                  </a:cubicBezTo>
                  <a:lnTo>
                    <a:pt x="45" y="99"/>
                  </a:lnTo>
                  <a:cubicBezTo>
                    <a:pt x="15" y="152"/>
                    <a:pt x="1" y="210"/>
                    <a:pt x="5" y="271"/>
                  </a:cubicBezTo>
                  <a:cubicBezTo>
                    <a:pt x="12" y="320"/>
                    <a:pt x="26" y="365"/>
                    <a:pt x="83" y="423"/>
                  </a:cubicBezTo>
                  <a:lnTo>
                    <a:pt x="104" y="443"/>
                  </a:lnTo>
                  <a:lnTo>
                    <a:pt x="106" y="444"/>
                  </a:lnTo>
                  <a:cubicBezTo>
                    <a:pt x="136" y="474"/>
                    <a:pt x="175" y="488"/>
                    <a:pt x="214" y="488"/>
                  </a:cubicBezTo>
                  <a:cubicBezTo>
                    <a:pt x="255" y="488"/>
                    <a:pt x="296" y="473"/>
                    <a:pt x="326" y="441"/>
                  </a:cubicBezTo>
                  <a:cubicBezTo>
                    <a:pt x="393" y="373"/>
                    <a:pt x="403" y="290"/>
                    <a:pt x="390" y="214"/>
                  </a:cubicBezTo>
                  <a:cubicBezTo>
                    <a:pt x="374" y="137"/>
                    <a:pt x="338" y="64"/>
                    <a:pt x="253" y="18"/>
                  </a:cubicBezTo>
                  <a:lnTo>
                    <a:pt x="252" y="17"/>
                  </a:lnTo>
                  <a:cubicBezTo>
                    <a:pt x="231" y="6"/>
                    <a:pt x="208" y="1"/>
                    <a:pt x="186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9">
              <a:extLst>
                <a:ext uri="{FF2B5EF4-FFF2-40B4-BE49-F238E27FC236}">
                  <a16:creationId xmlns:a16="http://schemas.microsoft.com/office/drawing/2014/main" id="{2B45D525-B24D-6E1A-D37C-F1272FDB4F33}"/>
                </a:ext>
              </a:extLst>
            </p:cNvPr>
            <p:cNvSpPr/>
            <p:nvPr/>
          </p:nvSpPr>
          <p:spPr>
            <a:xfrm>
              <a:off x="2912300" y="2851300"/>
              <a:ext cx="10075" cy="10000"/>
            </a:xfrm>
            <a:custGeom>
              <a:avLst/>
              <a:gdLst/>
              <a:ahLst/>
              <a:cxnLst/>
              <a:rect l="l" t="t" r="r" b="b"/>
              <a:pathLst>
                <a:path w="403" h="400" extrusionOk="0">
                  <a:moveTo>
                    <a:pt x="177" y="1"/>
                  </a:moveTo>
                  <a:cubicBezTo>
                    <a:pt x="134" y="1"/>
                    <a:pt x="91" y="18"/>
                    <a:pt x="61" y="52"/>
                  </a:cubicBezTo>
                  <a:cubicBezTo>
                    <a:pt x="0" y="119"/>
                    <a:pt x="0" y="200"/>
                    <a:pt x="29" y="265"/>
                  </a:cubicBezTo>
                  <a:cubicBezTo>
                    <a:pt x="57" y="330"/>
                    <a:pt x="110" y="389"/>
                    <a:pt x="199" y="399"/>
                  </a:cubicBezTo>
                  <a:cubicBezTo>
                    <a:pt x="205" y="399"/>
                    <a:pt x="210" y="400"/>
                    <a:pt x="216" y="400"/>
                  </a:cubicBezTo>
                  <a:cubicBezTo>
                    <a:pt x="278" y="400"/>
                    <a:pt x="333" y="361"/>
                    <a:pt x="355" y="303"/>
                  </a:cubicBezTo>
                  <a:lnTo>
                    <a:pt x="370" y="260"/>
                  </a:lnTo>
                  <a:cubicBezTo>
                    <a:pt x="396" y="190"/>
                    <a:pt x="402" y="160"/>
                    <a:pt x="393" y="131"/>
                  </a:cubicBezTo>
                  <a:cubicBezTo>
                    <a:pt x="382" y="101"/>
                    <a:pt x="366" y="82"/>
                    <a:pt x="302" y="47"/>
                  </a:cubicBezTo>
                  <a:lnTo>
                    <a:pt x="253" y="20"/>
                  </a:lnTo>
                  <a:cubicBezTo>
                    <a:pt x="229" y="7"/>
                    <a:pt x="203" y="1"/>
                    <a:pt x="177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9">
              <a:extLst>
                <a:ext uri="{FF2B5EF4-FFF2-40B4-BE49-F238E27FC236}">
                  <a16:creationId xmlns:a16="http://schemas.microsoft.com/office/drawing/2014/main" id="{CAC57A51-F298-34B3-9D33-FDC2E6E2CD2F}"/>
                </a:ext>
              </a:extLst>
            </p:cNvPr>
            <p:cNvSpPr/>
            <p:nvPr/>
          </p:nvSpPr>
          <p:spPr>
            <a:xfrm>
              <a:off x="2923150" y="2839225"/>
              <a:ext cx="10150" cy="11075"/>
            </a:xfrm>
            <a:custGeom>
              <a:avLst/>
              <a:gdLst/>
              <a:ahLst/>
              <a:cxnLst/>
              <a:rect l="l" t="t" r="r" b="b"/>
              <a:pathLst>
                <a:path w="406" h="443" extrusionOk="0">
                  <a:moveTo>
                    <a:pt x="178" y="0"/>
                  </a:moveTo>
                  <a:cubicBezTo>
                    <a:pt x="143" y="0"/>
                    <a:pt x="107" y="14"/>
                    <a:pt x="80" y="41"/>
                  </a:cubicBezTo>
                  <a:cubicBezTo>
                    <a:pt x="6" y="107"/>
                    <a:pt x="0" y="201"/>
                    <a:pt x="27" y="279"/>
                  </a:cubicBezTo>
                  <a:cubicBezTo>
                    <a:pt x="54" y="355"/>
                    <a:pt x="113" y="427"/>
                    <a:pt x="208" y="441"/>
                  </a:cubicBezTo>
                  <a:cubicBezTo>
                    <a:pt x="215" y="442"/>
                    <a:pt x="221" y="443"/>
                    <a:pt x="228" y="443"/>
                  </a:cubicBezTo>
                  <a:cubicBezTo>
                    <a:pt x="288" y="443"/>
                    <a:pt x="342" y="405"/>
                    <a:pt x="361" y="346"/>
                  </a:cubicBezTo>
                  <a:lnTo>
                    <a:pt x="377" y="297"/>
                  </a:lnTo>
                  <a:cubicBezTo>
                    <a:pt x="399" y="227"/>
                    <a:pt x="405" y="196"/>
                    <a:pt x="399" y="166"/>
                  </a:cubicBezTo>
                  <a:cubicBezTo>
                    <a:pt x="391" y="136"/>
                    <a:pt x="375" y="117"/>
                    <a:pt x="320" y="72"/>
                  </a:cubicBezTo>
                  <a:lnTo>
                    <a:pt x="269" y="33"/>
                  </a:lnTo>
                  <a:cubicBezTo>
                    <a:pt x="242" y="11"/>
                    <a:pt x="210" y="0"/>
                    <a:pt x="17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9">
              <a:extLst>
                <a:ext uri="{FF2B5EF4-FFF2-40B4-BE49-F238E27FC236}">
                  <a16:creationId xmlns:a16="http://schemas.microsoft.com/office/drawing/2014/main" id="{6B14BB82-73B5-38EB-3113-C2E882064510}"/>
                </a:ext>
              </a:extLst>
            </p:cNvPr>
            <p:cNvSpPr/>
            <p:nvPr/>
          </p:nvSpPr>
          <p:spPr>
            <a:xfrm>
              <a:off x="2936400" y="2829175"/>
              <a:ext cx="10325" cy="12025"/>
            </a:xfrm>
            <a:custGeom>
              <a:avLst/>
              <a:gdLst/>
              <a:ahLst/>
              <a:cxnLst/>
              <a:rect l="l" t="t" r="r" b="b"/>
              <a:pathLst>
                <a:path w="413" h="481" extrusionOk="0">
                  <a:moveTo>
                    <a:pt x="184" y="0"/>
                  </a:moveTo>
                  <a:cubicBezTo>
                    <a:pt x="135" y="0"/>
                    <a:pt x="87" y="23"/>
                    <a:pt x="57" y="66"/>
                  </a:cubicBezTo>
                  <a:cubicBezTo>
                    <a:pt x="1" y="144"/>
                    <a:pt x="4" y="228"/>
                    <a:pt x="28" y="301"/>
                  </a:cubicBezTo>
                  <a:cubicBezTo>
                    <a:pt x="55" y="374"/>
                    <a:pt x="103" y="441"/>
                    <a:pt x="193" y="473"/>
                  </a:cubicBezTo>
                  <a:lnTo>
                    <a:pt x="195" y="473"/>
                  </a:lnTo>
                  <a:cubicBezTo>
                    <a:pt x="210" y="478"/>
                    <a:pt x="226" y="481"/>
                    <a:pt x="242" y="481"/>
                  </a:cubicBezTo>
                  <a:cubicBezTo>
                    <a:pt x="303" y="481"/>
                    <a:pt x="359" y="443"/>
                    <a:pt x="379" y="382"/>
                  </a:cubicBezTo>
                  <a:lnTo>
                    <a:pt x="386" y="363"/>
                  </a:lnTo>
                  <a:cubicBezTo>
                    <a:pt x="408" y="306"/>
                    <a:pt x="413" y="244"/>
                    <a:pt x="398" y="185"/>
                  </a:cubicBezTo>
                  <a:cubicBezTo>
                    <a:pt x="386" y="137"/>
                    <a:pt x="363" y="96"/>
                    <a:pt x="298" y="47"/>
                  </a:cubicBezTo>
                  <a:lnTo>
                    <a:pt x="276" y="31"/>
                  </a:lnTo>
                  <a:lnTo>
                    <a:pt x="274" y="29"/>
                  </a:lnTo>
                  <a:cubicBezTo>
                    <a:pt x="247" y="10"/>
                    <a:pt x="215" y="0"/>
                    <a:pt x="184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9">
              <a:extLst>
                <a:ext uri="{FF2B5EF4-FFF2-40B4-BE49-F238E27FC236}">
                  <a16:creationId xmlns:a16="http://schemas.microsoft.com/office/drawing/2014/main" id="{A4EB39FE-DD22-D9BE-397A-160DA4BB10CE}"/>
                </a:ext>
              </a:extLst>
            </p:cNvPr>
            <p:cNvSpPr/>
            <p:nvPr/>
          </p:nvSpPr>
          <p:spPr>
            <a:xfrm>
              <a:off x="3109425" y="2580325"/>
              <a:ext cx="9325" cy="9375"/>
            </a:xfrm>
            <a:custGeom>
              <a:avLst/>
              <a:gdLst/>
              <a:ahLst/>
              <a:cxnLst/>
              <a:rect l="l" t="t" r="r" b="b"/>
              <a:pathLst>
                <a:path w="373" h="375" extrusionOk="0">
                  <a:moveTo>
                    <a:pt x="124" y="0"/>
                  </a:moveTo>
                  <a:cubicBezTo>
                    <a:pt x="114" y="0"/>
                    <a:pt x="104" y="1"/>
                    <a:pt x="93" y="3"/>
                  </a:cubicBezTo>
                  <a:lnTo>
                    <a:pt x="82" y="4"/>
                  </a:lnTo>
                  <a:cubicBezTo>
                    <a:pt x="31" y="19"/>
                    <a:pt x="1" y="71"/>
                    <a:pt x="15" y="123"/>
                  </a:cubicBezTo>
                  <a:lnTo>
                    <a:pt x="23" y="157"/>
                  </a:lnTo>
                  <a:cubicBezTo>
                    <a:pt x="41" y="217"/>
                    <a:pt x="50" y="244"/>
                    <a:pt x="80" y="282"/>
                  </a:cubicBezTo>
                  <a:cubicBezTo>
                    <a:pt x="117" y="327"/>
                    <a:pt x="168" y="359"/>
                    <a:pt x="225" y="371"/>
                  </a:cubicBezTo>
                  <a:cubicBezTo>
                    <a:pt x="233" y="373"/>
                    <a:pt x="241" y="375"/>
                    <a:pt x="247" y="375"/>
                  </a:cubicBezTo>
                  <a:cubicBezTo>
                    <a:pt x="248" y="375"/>
                    <a:pt x="249" y="375"/>
                    <a:pt x="250" y="375"/>
                  </a:cubicBezTo>
                  <a:cubicBezTo>
                    <a:pt x="316" y="375"/>
                    <a:pt x="368" y="323"/>
                    <a:pt x="370" y="259"/>
                  </a:cubicBezTo>
                  <a:lnTo>
                    <a:pt x="370" y="255"/>
                  </a:lnTo>
                  <a:cubicBezTo>
                    <a:pt x="373" y="192"/>
                    <a:pt x="347" y="128"/>
                    <a:pt x="301" y="84"/>
                  </a:cubicBezTo>
                  <a:cubicBezTo>
                    <a:pt x="262" y="43"/>
                    <a:pt x="198" y="0"/>
                    <a:pt x="124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9">
              <a:extLst>
                <a:ext uri="{FF2B5EF4-FFF2-40B4-BE49-F238E27FC236}">
                  <a16:creationId xmlns:a16="http://schemas.microsoft.com/office/drawing/2014/main" id="{956D4D4D-5E4D-9ABF-5D92-2A8873AC9AA4}"/>
                </a:ext>
              </a:extLst>
            </p:cNvPr>
            <p:cNvSpPr/>
            <p:nvPr/>
          </p:nvSpPr>
          <p:spPr>
            <a:xfrm>
              <a:off x="3100775" y="2589825"/>
              <a:ext cx="9625" cy="8500"/>
            </a:xfrm>
            <a:custGeom>
              <a:avLst/>
              <a:gdLst/>
              <a:ahLst/>
              <a:cxnLst/>
              <a:rect l="l" t="t" r="r" b="b"/>
              <a:pathLst>
                <a:path w="385" h="340" extrusionOk="0">
                  <a:moveTo>
                    <a:pt x="116" y="1"/>
                  </a:moveTo>
                  <a:cubicBezTo>
                    <a:pt x="112" y="1"/>
                    <a:pt x="107" y="1"/>
                    <a:pt x="102" y="3"/>
                  </a:cubicBezTo>
                  <a:cubicBezTo>
                    <a:pt x="43" y="9"/>
                    <a:pt x="0" y="65"/>
                    <a:pt x="8" y="125"/>
                  </a:cubicBezTo>
                  <a:cubicBezTo>
                    <a:pt x="15" y="182"/>
                    <a:pt x="43" y="236"/>
                    <a:pt x="88" y="274"/>
                  </a:cubicBezTo>
                  <a:cubicBezTo>
                    <a:pt x="131" y="316"/>
                    <a:pt x="189" y="340"/>
                    <a:pt x="248" y="340"/>
                  </a:cubicBezTo>
                  <a:lnTo>
                    <a:pt x="258" y="340"/>
                  </a:lnTo>
                  <a:cubicBezTo>
                    <a:pt x="263" y="338"/>
                    <a:pt x="267" y="338"/>
                    <a:pt x="274" y="338"/>
                  </a:cubicBezTo>
                  <a:cubicBezTo>
                    <a:pt x="339" y="330"/>
                    <a:pt x="385" y="270"/>
                    <a:pt x="375" y="204"/>
                  </a:cubicBezTo>
                  <a:cubicBezTo>
                    <a:pt x="369" y="146"/>
                    <a:pt x="337" y="93"/>
                    <a:pt x="290" y="58"/>
                  </a:cubicBezTo>
                  <a:cubicBezTo>
                    <a:pt x="244" y="22"/>
                    <a:pt x="183" y="1"/>
                    <a:pt x="123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9">
              <a:extLst>
                <a:ext uri="{FF2B5EF4-FFF2-40B4-BE49-F238E27FC236}">
                  <a16:creationId xmlns:a16="http://schemas.microsoft.com/office/drawing/2014/main" id="{87DE1FF1-CA03-F41B-68A3-7598CCA37717}"/>
                </a:ext>
              </a:extLst>
            </p:cNvPr>
            <p:cNvSpPr/>
            <p:nvPr/>
          </p:nvSpPr>
          <p:spPr>
            <a:xfrm>
              <a:off x="3091275" y="2597625"/>
              <a:ext cx="10875" cy="8650"/>
            </a:xfrm>
            <a:custGeom>
              <a:avLst/>
              <a:gdLst/>
              <a:ahLst/>
              <a:cxnLst/>
              <a:rect l="l" t="t" r="r" b="b"/>
              <a:pathLst>
                <a:path w="435" h="346" extrusionOk="0">
                  <a:moveTo>
                    <a:pt x="146" y="1"/>
                  </a:moveTo>
                  <a:cubicBezTo>
                    <a:pt x="129" y="1"/>
                    <a:pt x="112" y="2"/>
                    <a:pt x="96" y="5"/>
                  </a:cubicBezTo>
                  <a:cubicBezTo>
                    <a:pt x="89" y="7"/>
                    <a:pt x="83" y="8"/>
                    <a:pt x="77" y="12"/>
                  </a:cubicBezTo>
                  <a:cubicBezTo>
                    <a:pt x="26" y="32"/>
                    <a:pt x="0" y="91"/>
                    <a:pt x="23" y="144"/>
                  </a:cubicBezTo>
                  <a:lnTo>
                    <a:pt x="29" y="161"/>
                  </a:lnTo>
                  <a:cubicBezTo>
                    <a:pt x="51" y="215"/>
                    <a:pt x="88" y="261"/>
                    <a:pt x="137" y="295"/>
                  </a:cubicBezTo>
                  <a:cubicBezTo>
                    <a:pt x="183" y="327"/>
                    <a:pt x="238" y="346"/>
                    <a:pt x="294" y="346"/>
                  </a:cubicBezTo>
                  <a:cubicBezTo>
                    <a:pt x="298" y="346"/>
                    <a:pt x="303" y="346"/>
                    <a:pt x="307" y="345"/>
                  </a:cubicBezTo>
                  <a:lnTo>
                    <a:pt x="310" y="345"/>
                  </a:lnTo>
                  <a:cubicBezTo>
                    <a:pt x="318" y="344"/>
                    <a:pt x="326" y="342"/>
                    <a:pt x="336" y="341"/>
                  </a:cubicBezTo>
                  <a:cubicBezTo>
                    <a:pt x="398" y="323"/>
                    <a:pt x="434" y="258"/>
                    <a:pt x="417" y="194"/>
                  </a:cubicBezTo>
                  <a:cubicBezTo>
                    <a:pt x="398" y="131"/>
                    <a:pt x="355" y="77"/>
                    <a:pt x="298" y="45"/>
                  </a:cubicBezTo>
                  <a:cubicBezTo>
                    <a:pt x="252" y="16"/>
                    <a:pt x="199" y="1"/>
                    <a:pt x="146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9">
              <a:extLst>
                <a:ext uri="{FF2B5EF4-FFF2-40B4-BE49-F238E27FC236}">
                  <a16:creationId xmlns:a16="http://schemas.microsoft.com/office/drawing/2014/main" id="{7C0E07CA-FA8E-E3F8-D9C2-13245350372E}"/>
                </a:ext>
              </a:extLst>
            </p:cNvPr>
            <p:cNvSpPr/>
            <p:nvPr/>
          </p:nvSpPr>
          <p:spPr>
            <a:xfrm>
              <a:off x="3277600" y="2973075"/>
              <a:ext cx="7225" cy="5600"/>
            </a:xfrm>
            <a:custGeom>
              <a:avLst/>
              <a:gdLst/>
              <a:ahLst/>
              <a:cxnLst/>
              <a:rect l="l" t="t" r="r" b="b"/>
              <a:pathLst>
                <a:path w="289" h="224" extrusionOk="0">
                  <a:moveTo>
                    <a:pt x="145" y="0"/>
                  </a:moveTo>
                  <a:cubicBezTo>
                    <a:pt x="1" y="0"/>
                    <a:pt x="1" y="223"/>
                    <a:pt x="145" y="223"/>
                  </a:cubicBezTo>
                  <a:cubicBezTo>
                    <a:pt x="289" y="223"/>
                    <a:pt x="289" y="0"/>
                    <a:pt x="14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9">
              <a:extLst>
                <a:ext uri="{FF2B5EF4-FFF2-40B4-BE49-F238E27FC236}">
                  <a16:creationId xmlns:a16="http://schemas.microsoft.com/office/drawing/2014/main" id="{73F074BC-A2DA-0361-38F3-28CFD833C572}"/>
                </a:ext>
              </a:extLst>
            </p:cNvPr>
            <p:cNvSpPr/>
            <p:nvPr/>
          </p:nvSpPr>
          <p:spPr>
            <a:xfrm>
              <a:off x="3254075" y="3005300"/>
              <a:ext cx="7225" cy="5625"/>
            </a:xfrm>
            <a:custGeom>
              <a:avLst/>
              <a:gdLst/>
              <a:ahLst/>
              <a:cxnLst/>
              <a:rect l="l" t="t" r="r" b="b"/>
              <a:pathLst>
                <a:path w="289" h="225" extrusionOk="0">
                  <a:moveTo>
                    <a:pt x="144" y="1"/>
                  </a:moveTo>
                  <a:cubicBezTo>
                    <a:pt x="1" y="1"/>
                    <a:pt x="1" y="225"/>
                    <a:pt x="144" y="225"/>
                  </a:cubicBezTo>
                  <a:cubicBezTo>
                    <a:pt x="289" y="225"/>
                    <a:pt x="289" y="1"/>
                    <a:pt x="144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9">
              <a:extLst>
                <a:ext uri="{FF2B5EF4-FFF2-40B4-BE49-F238E27FC236}">
                  <a16:creationId xmlns:a16="http://schemas.microsoft.com/office/drawing/2014/main" id="{25E00123-A68B-0859-F73C-B4A01EDF74DF}"/>
                </a:ext>
              </a:extLst>
            </p:cNvPr>
            <p:cNvSpPr/>
            <p:nvPr/>
          </p:nvSpPr>
          <p:spPr>
            <a:xfrm>
              <a:off x="3284600" y="3022025"/>
              <a:ext cx="6850" cy="5625"/>
            </a:xfrm>
            <a:custGeom>
              <a:avLst/>
              <a:gdLst/>
              <a:ahLst/>
              <a:cxnLst/>
              <a:rect l="l" t="t" r="r" b="b"/>
              <a:pathLst>
                <a:path w="274" h="225" extrusionOk="0">
                  <a:moveTo>
                    <a:pt x="106" y="0"/>
                  </a:moveTo>
                  <a:cubicBezTo>
                    <a:pt x="94" y="0"/>
                    <a:pt x="81" y="5"/>
                    <a:pt x="69" y="10"/>
                  </a:cubicBezTo>
                  <a:cubicBezTo>
                    <a:pt x="56" y="15"/>
                    <a:pt x="44" y="23"/>
                    <a:pt x="34" y="34"/>
                  </a:cubicBezTo>
                  <a:cubicBezTo>
                    <a:pt x="13" y="55"/>
                    <a:pt x="2" y="83"/>
                    <a:pt x="1" y="114"/>
                  </a:cubicBezTo>
                  <a:lnTo>
                    <a:pt x="5" y="142"/>
                  </a:lnTo>
                  <a:cubicBezTo>
                    <a:pt x="10" y="161"/>
                    <a:pt x="20" y="179"/>
                    <a:pt x="34" y="192"/>
                  </a:cubicBezTo>
                  <a:lnTo>
                    <a:pt x="56" y="209"/>
                  </a:lnTo>
                  <a:cubicBezTo>
                    <a:pt x="74" y="219"/>
                    <a:pt x="93" y="225"/>
                    <a:pt x="112" y="225"/>
                  </a:cubicBezTo>
                  <a:lnTo>
                    <a:pt x="112" y="223"/>
                  </a:lnTo>
                  <a:lnTo>
                    <a:pt x="163" y="223"/>
                  </a:lnTo>
                  <a:cubicBezTo>
                    <a:pt x="165" y="224"/>
                    <a:pt x="166" y="224"/>
                    <a:pt x="168" y="224"/>
                  </a:cubicBezTo>
                  <a:cubicBezTo>
                    <a:pt x="181" y="224"/>
                    <a:pt x="193" y="219"/>
                    <a:pt x="206" y="214"/>
                  </a:cubicBezTo>
                  <a:cubicBezTo>
                    <a:pt x="218" y="209"/>
                    <a:pt x="231" y="201"/>
                    <a:pt x="241" y="192"/>
                  </a:cubicBezTo>
                  <a:cubicBezTo>
                    <a:pt x="252" y="180"/>
                    <a:pt x="260" y="169"/>
                    <a:pt x="264" y="155"/>
                  </a:cubicBezTo>
                  <a:cubicBezTo>
                    <a:pt x="271" y="142"/>
                    <a:pt x="274" y="126"/>
                    <a:pt x="274" y="112"/>
                  </a:cubicBezTo>
                  <a:lnTo>
                    <a:pt x="269" y="82"/>
                  </a:lnTo>
                  <a:cubicBezTo>
                    <a:pt x="264" y="64"/>
                    <a:pt x="255" y="47"/>
                    <a:pt x="241" y="34"/>
                  </a:cubicBezTo>
                  <a:lnTo>
                    <a:pt x="218" y="17"/>
                  </a:lnTo>
                  <a:cubicBezTo>
                    <a:pt x="201" y="6"/>
                    <a:pt x="182" y="1"/>
                    <a:pt x="163" y="1"/>
                  </a:cubicBezTo>
                  <a:lnTo>
                    <a:pt x="112" y="1"/>
                  </a:lnTo>
                  <a:cubicBezTo>
                    <a:pt x="110" y="1"/>
                    <a:pt x="108" y="0"/>
                    <a:pt x="106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9">
              <a:extLst>
                <a:ext uri="{FF2B5EF4-FFF2-40B4-BE49-F238E27FC236}">
                  <a16:creationId xmlns:a16="http://schemas.microsoft.com/office/drawing/2014/main" id="{AEB31AFB-7EE8-4FB2-90FF-0DBAC8A65A69}"/>
                </a:ext>
              </a:extLst>
            </p:cNvPr>
            <p:cNvSpPr/>
            <p:nvPr/>
          </p:nvSpPr>
          <p:spPr>
            <a:xfrm>
              <a:off x="3047050" y="3031925"/>
              <a:ext cx="7200" cy="5600"/>
            </a:xfrm>
            <a:custGeom>
              <a:avLst/>
              <a:gdLst/>
              <a:ahLst/>
              <a:cxnLst/>
              <a:rect l="l" t="t" r="r" b="b"/>
              <a:pathLst>
                <a:path w="288" h="224" extrusionOk="0">
                  <a:moveTo>
                    <a:pt x="143" y="1"/>
                  </a:moveTo>
                  <a:cubicBezTo>
                    <a:pt x="0" y="1"/>
                    <a:pt x="0" y="223"/>
                    <a:pt x="143" y="223"/>
                  </a:cubicBezTo>
                  <a:cubicBezTo>
                    <a:pt x="288" y="223"/>
                    <a:pt x="288" y="1"/>
                    <a:pt x="143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9">
              <a:extLst>
                <a:ext uri="{FF2B5EF4-FFF2-40B4-BE49-F238E27FC236}">
                  <a16:creationId xmlns:a16="http://schemas.microsoft.com/office/drawing/2014/main" id="{1BFE9D0B-7E40-FCAA-E4EF-2BF1880FE44D}"/>
                </a:ext>
              </a:extLst>
            </p:cNvPr>
            <p:cNvSpPr/>
            <p:nvPr/>
          </p:nvSpPr>
          <p:spPr>
            <a:xfrm>
              <a:off x="3081775" y="3011150"/>
              <a:ext cx="7225" cy="5575"/>
            </a:xfrm>
            <a:custGeom>
              <a:avLst/>
              <a:gdLst/>
              <a:ahLst/>
              <a:cxnLst/>
              <a:rect l="l" t="t" r="r" b="b"/>
              <a:pathLst>
                <a:path w="289" h="223" extrusionOk="0">
                  <a:moveTo>
                    <a:pt x="145" y="0"/>
                  </a:moveTo>
                  <a:cubicBezTo>
                    <a:pt x="1" y="0"/>
                    <a:pt x="2" y="223"/>
                    <a:pt x="145" y="223"/>
                  </a:cubicBezTo>
                  <a:cubicBezTo>
                    <a:pt x="288" y="223"/>
                    <a:pt x="288" y="0"/>
                    <a:pt x="14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9">
              <a:extLst>
                <a:ext uri="{FF2B5EF4-FFF2-40B4-BE49-F238E27FC236}">
                  <a16:creationId xmlns:a16="http://schemas.microsoft.com/office/drawing/2014/main" id="{A4266730-4DC8-FAAC-DEA0-515D56943E40}"/>
                </a:ext>
              </a:extLst>
            </p:cNvPr>
            <p:cNvSpPr/>
            <p:nvPr/>
          </p:nvSpPr>
          <p:spPr>
            <a:xfrm>
              <a:off x="3060825" y="2984100"/>
              <a:ext cx="6800" cy="6100"/>
            </a:xfrm>
            <a:custGeom>
              <a:avLst/>
              <a:gdLst/>
              <a:ahLst/>
              <a:cxnLst/>
              <a:rect l="l" t="t" r="r" b="b"/>
              <a:pathLst>
                <a:path w="272" h="244" extrusionOk="0">
                  <a:moveTo>
                    <a:pt x="118" y="1"/>
                  </a:moveTo>
                  <a:cubicBezTo>
                    <a:pt x="111" y="1"/>
                    <a:pt x="104" y="2"/>
                    <a:pt x="98" y="3"/>
                  </a:cubicBezTo>
                  <a:cubicBezTo>
                    <a:pt x="83" y="3"/>
                    <a:pt x="69" y="8"/>
                    <a:pt x="56" y="16"/>
                  </a:cubicBezTo>
                  <a:cubicBezTo>
                    <a:pt x="44" y="24"/>
                    <a:pt x="33" y="33"/>
                    <a:pt x="26" y="44"/>
                  </a:cubicBezTo>
                  <a:cubicBezTo>
                    <a:pt x="15" y="55"/>
                    <a:pt x="9" y="68"/>
                    <a:pt x="6" y="82"/>
                  </a:cubicBezTo>
                  <a:lnTo>
                    <a:pt x="2" y="113"/>
                  </a:lnTo>
                  <a:cubicBezTo>
                    <a:pt x="1" y="132"/>
                    <a:pt x="7" y="152"/>
                    <a:pt x="17" y="168"/>
                  </a:cubicBezTo>
                  <a:lnTo>
                    <a:pt x="34" y="192"/>
                  </a:lnTo>
                  <a:cubicBezTo>
                    <a:pt x="49" y="205"/>
                    <a:pt x="64" y="214"/>
                    <a:pt x="83" y="221"/>
                  </a:cubicBezTo>
                  <a:lnTo>
                    <a:pt x="130" y="238"/>
                  </a:lnTo>
                  <a:cubicBezTo>
                    <a:pt x="139" y="241"/>
                    <a:pt x="148" y="243"/>
                    <a:pt x="158" y="243"/>
                  </a:cubicBezTo>
                  <a:cubicBezTo>
                    <a:pt x="163" y="243"/>
                    <a:pt x="168" y="243"/>
                    <a:pt x="174" y="241"/>
                  </a:cubicBezTo>
                  <a:cubicBezTo>
                    <a:pt x="188" y="240"/>
                    <a:pt x="203" y="235"/>
                    <a:pt x="215" y="227"/>
                  </a:cubicBezTo>
                  <a:cubicBezTo>
                    <a:pt x="239" y="211"/>
                    <a:pt x="258" y="189"/>
                    <a:pt x="266" y="160"/>
                  </a:cubicBezTo>
                  <a:lnTo>
                    <a:pt x="271" y="132"/>
                  </a:lnTo>
                  <a:cubicBezTo>
                    <a:pt x="271" y="111"/>
                    <a:pt x="265" y="92"/>
                    <a:pt x="255" y="74"/>
                  </a:cubicBezTo>
                  <a:lnTo>
                    <a:pt x="238" y="52"/>
                  </a:lnTo>
                  <a:cubicBezTo>
                    <a:pt x="223" y="38"/>
                    <a:pt x="207" y="28"/>
                    <a:pt x="188" y="24"/>
                  </a:cubicBezTo>
                  <a:lnTo>
                    <a:pt x="142" y="5"/>
                  </a:lnTo>
                  <a:cubicBezTo>
                    <a:pt x="134" y="2"/>
                    <a:pt x="126" y="1"/>
                    <a:pt x="118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9">
              <a:extLst>
                <a:ext uri="{FF2B5EF4-FFF2-40B4-BE49-F238E27FC236}">
                  <a16:creationId xmlns:a16="http://schemas.microsoft.com/office/drawing/2014/main" id="{8E8B471B-AA2D-15EF-49DA-3B24B071C869}"/>
                </a:ext>
              </a:extLst>
            </p:cNvPr>
            <p:cNvSpPr/>
            <p:nvPr/>
          </p:nvSpPr>
          <p:spPr>
            <a:xfrm>
              <a:off x="3033300" y="2774825"/>
              <a:ext cx="7200" cy="5575"/>
            </a:xfrm>
            <a:custGeom>
              <a:avLst/>
              <a:gdLst/>
              <a:ahLst/>
              <a:cxnLst/>
              <a:rect l="l" t="t" r="r" b="b"/>
              <a:pathLst>
                <a:path w="288" h="223" extrusionOk="0">
                  <a:moveTo>
                    <a:pt x="143" y="0"/>
                  </a:moveTo>
                  <a:cubicBezTo>
                    <a:pt x="0" y="0"/>
                    <a:pt x="0" y="223"/>
                    <a:pt x="143" y="223"/>
                  </a:cubicBezTo>
                  <a:cubicBezTo>
                    <a:pt x="286" y="223"/>
                    <a:pt x="288" y="0"/>
                    <a:pt x="143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9">
              <a:extLst>
                <a:ext uri="{FF2B5EF4-FFF2-40B4-BE49-F238E27FC236}">
                  <a16:creationId xmlns:a16="http://schemas.microsoft.com/office/drawing/2014/main" id="{376F09B2-9E60-2636-DE97-3263233F95D9}"/>
                </a:ext>
              </a:extLst>
            </p:cNvPr>
            <p:cNvSpPr/>
            <p:nvPr/>
          </p:nvSpPr>
          <p:spPr>
            <a:xfrm>
              <a:off x="3057225" y="2788525"/>
              <a:ext cx="7200" cy="5600"/>
            </a:xfrm>
            <a:custGeom>
              <a:avLst/>
              <a:gdLst/>
              <a:ahLst/>
              <a:cxnLst/>
              <a:rect l="l" t="t" r="r" b="b"/>
              <a:pathLst>
                <a:path w="288" h="224" extrusionOk="0">
                  <a:moveTo>
                    <a:pt x="143" y="1"/>
                  </a:moveTo>
                  <a:cubicBezTo>
                    <a:pt x="0" y="1"/>
                    <a:pt x="0" y="223"/>
                    <a:pt x="143" y="223"/>
                  </a:cubicBezTo>
                  <a:cubicBezTo>
                    <a:pt x="286" y="223"/>
                    <a:pt x="288" y="1"/>
                    <a:pt x="143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9">
              <a:extLst>
                <a:ext uri="{FF2B5EF4-FFF2-40B4-BE49-F238E27FC236}">
                  <a16:creationId xmlns:a16="http://schemas.microsoft.com/office/drawing/2014/main" id="{A5F0C784-5194-DADC-0865-1BF05B35CC7D}"/>
                </a:ext>
              </a:extLst>
            </p:cNvPr>
            <p:cNvSpPr/>
            <p:nvPr/>
          </p:nvSpPr>
          <p:spPr>
            <a:xfrm>
              <a:off x="3070300" y="2769100"/>
              <a:ext cx="7200" cy="5575"/>
            </a:xfrm>
            <a:custGeom>
              <a:avLst/>
              <a:gdLst/>
              <a:ahLst/>
              <a:cxnLst/>
              <a:rect l="l" t="t" r="r" b="b"/>
              <a:pathLst>
                <a:path w="288" h="223" extrusionOk="0">
                  <a:moveTo>
                    <a:pt x="145" y="0"/>
                  </a:moveTo>
                  <a:cubicBezTo>
                    <a:pt x="0" y="0"/>
                    <a:pt x="0" y="223"/>
                    <a:pt x="145" y="223"/>
                  </a:cubicBezTo>
                  <a:cubicBezTo>
                    <a:pt x="288" y="223"/>
                    <a:pt x="288" y="0"/>
                    <a:pt x="14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9">
              <a:extLst>
                <a:ext uri="{FF2B5EF4-FFF2-40B4-BE49-F238E27FC236}">
                  <a16:creationId xmlns:a16="http://schemas.microsoft.com/office/drawing/2014/main" id="{53E96367-66D1-A134-50F1-BD04B667CE98}"/>
                </a:ext>
              </a:extLst>
            </p:cNvPr>
            <p:cNvSpPr/>
            <p:nvPr/>
          </p:nvSpPr>
          <p:spPr>
            <a:xfrm>
              <a:off x="3277600" y="2762925"/>
              <a:ext cx="7225" cy="5650"/>
            </a:xfrm>
            <a:custGeom>
              <a:avLst/>
              <a:gdLst/>
              <a:ahLst/>
              <a:cxnLst/>
              <a:rect l="l" t="t" r="r" b="b"/>
              <a:pathLst>
                <a:path w="289" h="226" extrusionOk="0">
                  <a:moveTo>
                    <a:pt x="145" y="1"/>
                  </a:moveTo>
                  <a:cubicBezTo>
                    <a:pt x="1" y="1"/>
                    <a:pt x="1" y="225"/>
                    <a:pt x="145" y="225"/>
                  </a:cubicBezTo>
                  <a:cubicBezTo>
                    <a:pt x="289" y="225"/>
                    <a:pt x="289" y="1"/>
                    <a:pt x="145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9">
              <a:extLst>
                <a:ext uri="{FF2B5EF4-FFF2-40B4-BE49-F238E27FC236}">
                  <a16:creationId xmlns:a16="http://schemas.microsoft.com/office/drawing/2014/main" id="{8D35A5F8-886A-DB63-AC32-8FF92BFA41BD}"/>
                </a:ext>
              </a:extLst>
            </p:cNvPr>
            <p:cNvSpPr/>
            <p:nvPr/>
          </p:nvSpPr>
          <p:spPr>
            <a:xfrm>
              <a:off x="3302400" y="2775175"/>
              <a:ext cx="7225" cy="5600"/>
            </a:xfrm>
            <a:custGeom>
              <a:avLst/>
              <a:gdLst/>
              <a:ahLst/>
              <a:cxnLst/>
              <a:rect l="l" t="t" r="r" b="b"/>
              <a:pathLst>
                <a:path w="289" h="224" extrusionOk="0">
                  <a:moveTo>
                    <a:pt x="144" y="1"/>
                  </a:moveTo>
                  <a:cubicBezTo>
                    <a:pt x="1" y="1"/>
                    <a:pt x="1" y="223"/>
                    <a:pt x="144" y="223"/>
                  </a:cubicBezTo>
                  <a:cubicBezTo>
                    <a:pt x="287" y="223"/>
                    <a:pt x="288" y="1"/>
                    <a:pt x="144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9">
              <a:extLst>
                <a:ext uri="{FF2B5EF4-FFF2-40B4-BE49-F238E27FC236}">
                  <a16:creationId xmlns:a16="http://schemas.microsoft.com/office/drawing/2014/main" id="{3D573742-6FEA-B0FC-2C33-69DE459748E5}"/>
                </a:ext>
              </a:extLst>
            </p:cNvPr>
            <p:cNvSpPr/>
            <p:nvPr/>
          </p:nvSpPr>
          <p:spPr>
            <a:xfrm>
              <a:off x="3314175" y="2755000"/>
              <a:ext cx="7200" cy="5575"/>
            </a:xfrm>
            <a:custGeom>
              <a:avLst/>
              <a:gdLst/>
              <a:ahLst/>
              <a:cxnLst/>
              <a:rect l="l" t="t" r="r" b="b"/>
              <a:pathLst>
                <a:path w="288" h="223" extrusionOk="0">
                  <a:moveTo>
                    <a:pt x="145" y="0"/>
                  </a:moveTo>
                  <a:cubicBezTo>
                    <a:pt x="0" y="0"/>
                    <a:pt x="0" y="223"/>
                    <a:pt x="145" y="223"/>
                  </a:cubicBezTo>
                  <a:cubicBezTo>
                    <a:pt x="288" y="223"/>
                    <a:pt x="288" y="0"/>
                    <a:pt x="14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7" name="Google Shape;1797;p49">
            <a:extLst>
              <a:ext uri="{FF2B5EF4-FFF2-40B4-BE49-F238E27FC236}">
                <a16:creationId xmlns:a16="http://schemas.microsoft.com/office/drawing/2014/main" id="{4F25E802-5660-946B-7C4A-82BD1959B409}"/>
              </a:ext>
            </a:extLst>
          </p:cNvPr>
          <p:cNvGrpSpPr/>
          <p:nvPr/>
        </p:nvGrpSpPr>
        <p:grpSpPr>
          <a:xfrm>
            <a:off x="7138319" y="2276985"/>
            <a:ext cx="1021809" cy="1331095"/>
            <a:chOff x="7138319" y="2276985"/>
            <a:chExt cx="1021809" cy="1331095"/>
          </a:xfrm>
        </p:grpSpPr>
        <p:grpSp>
          <p:nvGrpSpPr>
            <p:cNvPr id="1798" name="Google Shape;1798;p49">
              <a:extLst>
                <a:ext uri="{FF2B5EF4-FFF2-40B4-BE49-F238E27FC236}">
                  <a16:creationId xmlns:a16="http://schemas.microsoft.com/office/drawing/2014/main" id="{C2D8EE54-851F-C8F2-A19E-60BFC699596D}"/>
                </a:ext>
              </a:extLst>
            </p:cNvPr>
            <p:cNvGrpSpPr/>
            <p:nvPr/>
          </p:nvGrpSpPr>
          <p:grpSpPr>
            <a:xfrm rot="-165904">
              <a:off x="7165001" y="2455770"/>
              <a:ext cx="968443" cy="1129607"/>
              <a:chOff x="2879825" y="2533175"/>
              <a:chExt cx="581075" cy="677775"/>
            </a:xfrm>
          </p:grpSpPr>
          <p:sp>
            <p:nvSpPr>
              <p:cNvPr id="1799" name="Google Shape;1799;p49">
                <a:extLst>
                  <a:ext uri="{FF2B5EF4-FFF2-40B4-BE49-F238E27FC236}">
                    <a16:creationId xmlns:a16="http://schemas.microsoft.com/office/drawing/2014/main" id="{7BF47397-D952-6C4F-9FAB-98A1C589A24C}"/>
                  </a:ext>
                </a:extLst>
              </p:cNvPr>
              <p:cNvSpPr/>
              <p:nvPr/>
            </p:nvSpPr>
            <p:spPr>
              <a:xfrm>
                <a:off x="2879825" y="2547475"/>
                <a:ext cx="581075" cy="663475"/>
              </a:xfrm>
              <a:custGeom>
                <a:avLst/>
                <a:gdLst/>
                <a:ahLst/>
                <a:cxnLst/>
                <a:rect l="l" t="t" r="r" b="b"/>
                <a:pathLst>
                  <a:path w="23243" h="26539" extrusionOk="0">
                    <a:moveTo>
                      <a:pt x="11727" y="0"/>
                    </a:moveTo>
                    <a:cubicBezTo>
                      <a:pt x="8980" y="0"/>
                      <a:pt x="6751" y="2148"/>
                      <a:pt x="6751" y="4798"/>
                    </a:cubicBezTo>
                    <a:cubicBezTo>
                      <a:pt x="6751" y="6201"/>
                      <a:pt x="7378" y="7465"/>
                      <a:pt x="8376" y="8341"/>
                    </a:cubicBezTo>
                    <a:cubicBezTo>
                      <a:pt x="7217" y="8349"/>
                      <a:pt x="5906" y="8733"/>
                      <a:pt x="5906" y="8733"/>
                    </a:cubicBezTo>
                    <a:cubicBezTo>
                      <a:pt x="1700" y="9870"/>
                      <a:pt x="504" y="12358"/>
                      <a:pt x="252" y="13025"/>
                    </a:cubicBezTo>
                    <a:cubicBezTo>
                      <a:pt x="0" y="13693"/>
                      <a:pt x="96" y="14532"/>
                      <a:pt x="663" y="14985"/>
                    </a:cubicBezTo>
                    <a:cubicBezTo>
                      <a:pt x="959" y="15222"/>
                      <a:pt x="1338" y="15323"/>
                      <a:pt x="1725" y="15323"/>
                    </a:cubicBezTo>
                    <a:cubicBezTo>
                      <a:pt x="1988" y="15323"/>
                      <a:pt x="2254" y="15276"/>
                      <a:pt x="2501" y="15195"/>
                    </a:cubicBezTo>
                    <a:cubicBezTo>
                      <a:pt x="3113" y="14995"/>
                      <a:pt x="3636" y="14612"/>
                      <a:pt x="4173" y="14267"/>
                    </a:cubicBezTo>
                    <a:cubicBezTo>
                      <a:pt x="5168" y="13626"/>
                      <a:pt x="6244" y="13035"/>
                      <a:pt x="7379" y="12652"/>
                    </a:cubicBezTo>
                    <a:lnTo>
                      <a:pt x="7379" y="12652"/>
                    </a:lnTo>
                    <a:cubicBezTo>
                      <a:pt x="7379" y="12652"/>
                      <a:pt x="4834" y="22974"/>
                      <a:pt x="4756" y="23842"/>
                    </a:cubicBezTo>
                    <a:cubicBezTo>
                      <a:pt x="4712" y="24328"/>
                      <a:pt x="4669" y="24831"/>
                      <a:pt x="4818" y="25298"/>
                    </a:cubicBezTo>
                    <a:cubicBezTo>
                      <a:pt x="5037" y="25989"/>
                      <a:pt x="5729" y="26538"/>
                      <a:pt x="6473" y="26538"/>
                    </a:cubicBezTo>
                    <a:cubicBezTo>
                      <a:pt x="6498" y="26538"/>
                      <a:pt x="6523" y="26538"/>
                      <a:pt x="6548" y="26536"/>
                    </a:cubicBezTo>
                    <a:cubicBezTo>
                      <a:pt x="7347" y="26497"/>
                      <a:pt x="7983" y="25888"/>
                      <a:pt x="8468" y="25273"/>
                    </a:cubicBezTo>
                    <a:cubicBezTo>
                      <a:pt x="9345" y="24163"/>
                      <a:pt x="10007" y="22911"/>
                      <a:pt x="10641" y="21655"/>
                    </a:cubicBezTo>
                    <a:cubicBezTo>
                      <a:pt x="11011" y="20922"/>
                      <a:pt x="11374" y="20188"/>
                      <a:pt x="11728" y="19449"/>
                    </a:cubicBezTo>
                    <a:cubicBezTo>
                      <a:pt x="12083" y="20188"/>
                      <a:pt x="12447" y="20922"/>
                      <a:pt x="12815" y="21655"/>
                    </a:cubicBezTo>
                    <a:cubicBezTo>
                      <a:pt x="13450" y="22911"/>
                      <a:pt x="14111" y="24163"/>
                      <a:pt x="14988" y="25273"/>
                    </a:cubicBezTo>
                    <a:cubicBezTo>
                      <a:pt x="15475" y="25888"/>
                      <a:pt x="16109" y="26497"/>
                      <a:pt x="16910" y="26536"/>
                    </a:cubicBezTo>
                    <a:cubicBezTo>
                      <a:pt x="16935" y="26538"/>
                      <a:pt x="16960" y="26538"/>
                      <a:pt x="16984" y="26538"/>
                    </a:cubicBezTo>
                    <a:cubicBezTo>
                      <a:pt x="17729" y="26538"/>
                      <a:pt x="18421" y="25989"/>
                      <a:pt x="18639" y="25298"/>
                    </a:cubicBezTo>
                    <a:cubicBezTo>
                      <a:pt x="18787" y="24831"/>
                      <a:pt x="18746" y="24328"/>
                      <a:pt x="18701" y="23842"/>
                    </a:cubicBezTo>
                    <a:cubicBezTo>
                      <a:pt x="18622" y="22974"/>
                      <a:pt x="16083" y="12482"/>
                      <a:pt x="16083" y="12482"/>
                    </a:cubicBezTo>
                    <a:cubicBezTo>
                      <a:pt x="20452" y="12428"/>
                      <a:pt x="22270" y="10318"/>
                      <a:pt x="22691" y="9735"/>
                    </a:cubicBezTo>
                    <a:cubicBezTo>
                      <a:pt x="23112" y="9153"/>
                      <a:pt x="23243" y="8319"/>
                      <a:pt x="22817" y="7740"/>
                    </a:cubicBezTo>
                    <a:cubicBezTo>
                      <a:pt x="22477" y="7277"/>
                      <a:pt x="21863" y="7076"/>
                      <a:pt x="21270" y="7076"/>
                    </a:cubicBezTo>
                    <a:cubicBezTo>
                      <a:pt x="21211" y="7076"/>
                      <a:pt x="21153" y="7078"/>
                      <a:pt x="21095" y="7082"/>
                    </a:cubicBezTo>
                    <a:cubicBezTo>
                      <a:pt x="20452" y="7125"/>
                      <a:pt x="19844" y="7363"/>
                      <a:pt x="19232" y="7565"/>
                    </a:cubicBezTo>
                    <a:cubicBezTo>
                      <a:pt x="17883" y="8009"/>
                      <a:pt x="16443" y="8360"/>
                      <a:pt x="15017" y="8360"/>
                    </a:cubicBezTo>
                    <a:lnTo>
                      <a:pt x="15058" y="8358"/>
                    </a:lnTo>
                    <a:cubicBezTo>
                      <a:pt x="16066" y="7479"/>
                      <a:pt x="16700" y="6209"/>
                      <a:pt x="16700" y="4796"/>
                    </a:cubicBezTo>
                    <a:cubicBezTo>
                      <a:pt x="16700" y="2148"/>
                      <a:pt x="14473" y="0"/>
                      <a:pt x="11727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9">
                <a:extLst>
                  <a:ext uri="{FF2B5EF4-FFF2-40B4-BE49-F238E27FC236}">
                    <a16:creationId xmlns:a16="http://schemas.microsoft.com/office/drawing/2014/main" id="{FB6E8217-95D8-16F7-564B-5D18587796BC}"/>
                  </a:ext>
                </a:extLst>
              </p:cNvPr>
              <p:cNvSpPr/>
              <p:nvPr/>
            </p:nvSpPr>
            <p:spPr>
              <a:xfrm>
                <a:off x="2879825" y="2533175"/>
                <a:ext cx="581075" cy="663425"/>
              </a:xfrm>
              <a:custGeom>
                <a:avLst/>
                <a:gdLst/>
                <a:ahLst/>
                <a:cxnLst/>
                <a:rect l="l" t="t" r="r" b="b"/>
                <a:pathLst>
                  <a:path w="23243" h="26537" extrusionOk="0">
                    <a:moveTo>
                      <a:pt x="11727" y="0"/>
                    </a:moveTo>
                    <a:cubicBezTo>
                      <a:pt x="8980" y="0"/>
                      <a:pt x="6751" y="2148"/>
                      <a:pt x="6751" y="4796"/>
                    </a:cubicBezTo>
                    <a:cubicBezTo>
                      <a:pt x="6751" y="6199"/>
                      <a:pt x="7378" y="7463"/>
                      <a:pt x="8376" y="8341"/>
                    </a:cubicBezTo>
                    <a:cubicBezTo>
                      <a:pt x="7217" y="8347"/>
                      <a:pt x="5906" y="8733"/>
                      <a:pt x="5906" y="8733"/>
                    </a:cubicBezTo>
                    <a:cubicBezTo>
                      <a:pt x="1700" y="9868"/>
                      <a:pt x="504" y="12357"/>
                      <a:pt x="252" y="13025"/>
                    </a:cubicBezTo>
                    <a:cubicBezTo>
                      <a:pt x="0" y="13693"/>
                      <a:pt x="96" y="14530"/>
                      <a:pt x="663" y="14985"/>
                    </a:cubicBezTo>
                    <a:cubicBezTo>
                      <a:pt x="958" y="15221"/>
                      <a:pt x="1336" y="15321"/>
                      <a:pt x="1723" y="15321"/>
                    </a:cubicBezTo>
                    <a:cubicBezTo>
                      <a:pt x="1986" y="15321"/>
                      <a:pt x="2253" y="15275"/>
                      <a:pt x="2501" y="15193"/>
                    </a:cubicBezTo>
                    <a:cubicBezTo>
                      <a:pt x="3111" y="14993"/>
                      <a:pt x="3636" y="14610"/>
                      <a:pt x="4173" y="14265"/>
                    </a:cubicBezTo>
                    <a:cubicBezTo>
                      <a:pt x="5168" y="13624"/>
                      <a:pt x="6244" y="13033"/>
                      <a:pt x="7379" y="12650"/>
                    </a:cubicBezTo>
                    <a:lnTo>
                      <a:pt x="7379" y="12650"/>
                    </a:lnTo>
                    <a:cubicBezTo>
                      <a:pt x="7379" y="12650"/>
                      <a:pt x="4834" y="22972"/>
                      <a:pt x="4756" y="23840"/>
                    </a:cubicBezTo>
                    <a:cubicBezTo>
                      <a:pt x="4712" y="24327"/>
                      <a:pt x="4669" y="24829"/>
                      <a:pt x="4818" y="25296"/>
                    </a:cubicBezTo>
                    <a:cubicBezTo>
                      <a:pt x="5037" y="25986"/>
                      <a:pt x="5727" y="26536"/>
                      <a:pt x="6471" y="26536"/>
                    </a:cubicBezTo>
                    <a:cubicBezTo>
                      <a:pt x="6496" y="26536"/>
                      <a:pt x="6522" y="26536"/>
                      <a:pt x="6548" y="26534"/>
                    </a:cubicBezTo>
                    <a:cubicBezTo>
                      <a:pt x="7347" y="26495"/>
                      <a:pt x="7983" y="25886"/>
                      <a:pt x="8468" y="25272"/>
                    </a:cubicBezTo>
                    <a:cubicBezTo>
                      <a:pt x="9345" y="24161"/>
                      <a:pt x="10007" y="22909"/>
                      <a:pt x="10641" y="21653"/>
                    </a:cubicBezTo>
                    <a:cubicBezTo>
                      <a:pt x="11011" y="20922"/>
                      <a:pt x="11374" y="20186"/>
                      <a:pt x="11728" y="19447"/>
                    </a:cubicBezTo>
                    <a:cubicBezTo>
                      <a:pt x="12083" y="20186"/>
                      <a:pt x="12447" y="20922"/>
                      <a:pt x="12815" y="21653"/>
                    </a:cubicBezTo>
                    <a:cubicBezTo>
                      <a:pt x="13450" y="22909"/>
                      <a:pt x="14111" y="24161"/>
                      <a:pt x="14988" y="25272"/>
                    </a:cubicBezTo>
                    <a:cubicBezTo>
                      <a:pt x="15473" y="25886"/>
                      <a:pt x="16109" y="26495"/>
                      <a:pt x="16908" y="26534"/>
                    </a:cubicBezTo>
                    <a:cubicBezTo>
                      <a:pt x="16934" y="26536"/>
                      <a:pt x="16960" y="26536"/>
                      <a:pt x="16986" y="26536"/>
                    </a:cubicBezTo>
                    <a:cubicBezTo>
                      <a:pt x="17731" y="26536"/>
                      <a:pt x="18421" y="25986"/>
                      <a:pt x="18639" y="25296"/>
                    </a:cubicBezTo>
                    <a:cubicBezTo>
                      <a:pt x="18787" y="24829"/>
                      <a:pt x="18746" y="24327"/>
                      <a:pt x="18701" y="23840"/>
                    </a:cubicBezTo>
                    <a:cubicBezTo>
                      <a:pt x="18622" y="22972"/>
                      <a:pt x="16083" y="12480"/>
                      <a:pt x="16083" y="12480"/>
                    </a:cubicBezTo>
                    <a:cubicBezTo>
                      <a:pt x="20452" y="12426"/>
                      <a:pt x="22270" y="10316"/>
                      <a:pt x="22691" y="9735"/>
                    </a:cubicBezTo>
                    <a:cubicBezTo>
                      <a:pt x="23112" y="9151"/>
                      <a:pt x="23243" y="8317"/>
                      <a:pt x="22817" y="7738"/>
                    </a:cubicBezTo>
                    <a:cubicBezTo>
                      <a:pt x="22477" y="7276"/>
                      <a:pt x="21862" y="7074"/>
                      <a:pt x="21269" y="7074"/>
                    </a:cubicBezTo>
                    <a:cubicBezTo>
                      <a:pt x="21211" y="7074"/>
                      <a:pt x="21153" y="7076"/>
                      <a:pt x="21095" y="7080"/>
                    </a:cubicBezTo>
                    <a:cubicBezTo>
                      <a:pt x="20452" y="7123"/>
                      <a:pt x="19844" y="7363"/>
                      <a:pt x="19232" y="7563"/>
                    </a:cubicBezTo>
                    <a:cubicBezTo>
                      <a:pt x="17883" y="8007"/>
                      <a:pt x="16443" y="8358"/>
                      <a:pt x="15017" y="8358"/>
                    </a:cubicBezTo>
                    <a:lnTo>
                      <a:pt x="15058" y="8356"/>
                    </a:lnTo>
                    <a:cubicBezTo>
                      <a:pt x="16066" y="7479"/>
                      <a:pt x="16700" y="6209"/>
                      <a:pt x="16700" y="4796"/>
                    </a:cubicBezTo>
                    <a:cubicBezTo>
                      <a:pt x="16700" y="2146"/>
                      <a:pt x="14473" y="0"/>
                      <a:pt x="11727" y="0"/>
                    </a:cubicBezTo>
                    <a:close/>
                  </a:path>
                </a:pathLst>
              </a:custGeom>
              <a:solidFill>
                <a:srgbClr val="CC88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9">
                <a:extLst>
                  <a:ext uri="{FF2B5EF4-FFF2-40B4-BE49-F238E27FC236}">
                    <a16:creationId xmlns:a16="http://schemas.microsoft.com/office/drawing/2014/main" id="{E4A39C7A-ECE2-3BA8-F99A-2C25BDB872C9}"/>
                  </a:ext>
                </a:extLst>
              </p:cNvPr>
              <p:cNvSpPr/>
              <p:nvPr/>
            </p:nvSpPr>
            <p:spPr>
              <a:xfrm>
                <a:off x="2894475" y="2543750"/>
                <a:ext cx="554600" cy="638050"/>
              </a:xfrm>
              <a:custGeom>
                <a:avLst/>
                <a:gdLst/>
                <a:ahLst/>
                <a:cxnLst/>
                <a:rect l="l" t="t" r="r" b="b"/>
                <a:pathLst>
                  <a:path w="22184" h="25522" extrusionOk="0">
                    <a:moveTo>
                      <a:pt x="11284" y="258"/>
                    </a:moveTo>
                    <a:cubicBezTo>
                      <a:pt x="11721" y="262"/>
                      <a:pt x="12156" y="323"/>
                      <a:pt x="12579" y="436"/>
                    </a:cubicBezTo>
                    <a:cubicBezTo>
                      <a:pt x="12994" y="560"/>
                      <a:pt x="13391" y="734"/>
                      <a:pt x="13763" y="959"/>
                    </a:cubicBezTo>
                    <a:cubicBezTo>
                      <a:pt x="14124" y="1189"/>
                      <a:pt x="14455" y="1467"/>
                      <a:pt x="14741" y="1787"/>
                    </a:cubicBezTo>
                    <a:cubicBezTo>
                      <a:pt x="15025" y="2108"/>
                      <a:pt x="15248" y="2475"/>
                      <a:pt x="15420" y="2860"/>
                    </a:cubicBezTo>
                    <a:cubicBezTo>
                      <a:pt x="15598" y="3246"/>
                      <a:pt x="15685" y="3666"/>
                      <a:pt x="15725" y="4082"/>
                    </a:cubicBezTo>
                    <a:cubicBezTo>
                      <a:pt x="15730" y="4187"/>
                      <a:pt x="15739" y="4295"/>
                      <a:pt x="15742" y="4395"/>
                    </a:cubicBezTo>
                    <a:cubicBezTo>
                      <a:pt x="15739" y="4503"/>
                      <a:pt x="15739" y="4613"/>
                      <a:pt x="15728" y="4716"/>
                    </a:cubicBezTo>
                    <a:cubicBezTo>
                      <a:pt x="15712" y="4926"/>
                      <a:pt x="15679" y="5134"/>
                      <a:pt x="15628" y="5339"/>
                    </a:cubicBezTo>
                    <a:cubicBezTo>
                      <a:pt x="15525" y="5753"/>
                      <a:pt x="15356" y="6145"/>
                      <a:pt x="15126" y="6504"/>
                    </a:cubicBezTo>
                    <a:cubicBezTo>
                      <a:pt x="14893" y="6867"/>
                      <a:pt x="14607" y="7193"/>
                      <a:pt x="14278" y="7471"/>
                    </a:cubicBezTo>
                    <a:lnTo>
                      <a:pt x="14274" y="7474"/>
                    </a:lnTo>
                    <a:lnTo>
                      <a:pt x="14272" y="7477"/>
                    </a:lnTo>
                    <a:cubicBezTo>
                      <a:pt x="14143" y="7617"/>
                      <a:pt x="14014" y="7768"/>
                      <a:pt x="13951" y="7967"/>
                    </a:cubicBezTo>
                    <a:cubicBezTo>
                      <a:pt x="13914" y="8073"/>
                      <a:pt x="13919" y="8189"/>
                      <a:pt x="13964" y="8294"/>
                    </a:cubicBezTo>
                    <a:cubicBezTo>
                      <a:pt x="14011" y="8401"/>
                      <a:pt x="14115" y="8480"/>
                      <a:pt x="14224" y="8512"/>
                    </a:cubicBezTo>
                    <a:cubicBezTo>
                      <a:pt x="14272" y="8527"/>
                      <a:pt x="14324" y="8535"/>
                      <a:pt x="14376" y="8535"/>
                    </a:cubicBezTo>
                    <a:cubicBezTo>
                      <a:pt x="14380" y="8535"/>
                      <a:pt x="14385" y="8534"/>
                      <a:pt x="14390" y="8534"/>
                    </a:cubicBezTo>
                    <a:lnTo>
                      <a:pt x="14531" y="8534"/>
                    </a:lnTo>
                    <a:cubicBezTo>
                      <a:pt x="14547" y="8535"/>
                      <a:pt x="14564" y="8535"/>
                      <a:pt x="14580" y="8535"/>
                    </a:cubicBezTo>
                    <a:cubicBezTo>
                      <a:pt x="14658" y="8535"/>
                      <a:pt x="14737" y="8532"/>
                      <a:pt x="14816" y="8528"/>
                    </a:cubicBezTo>
                    <a:cubicBezTo>
                      <a:pt x="15009" y="8523"/>
                      <a:pt x="15197" y="8510"/>
                      <a:pt x="15386" y="8488"/>
                    </a:cubicBezTo>
                    <a:cubicBezTo>
                      <a:pt x="16143" y="8406"/>
                      <a:pt x="16882" y="8228"/>
                      <a:pt x="17607" y="8019"/>
                    </a:cubicBezTo>
                    <a:cubicBezTo>
                      <a:pt x="17969" y="7914"/>
                      <a:pt x="18325" y="7803"/>
                      <a:pt x="18686" y="7690"/>
                    </a:cubicBezTo>
                    <a:cubicBezTo>
                      <a:pt x="19045" y="7579"/>
                      <a:pt x="19395" y="7460"/>
                      <a:pt x="19753" y="7380"/>
                    </a:cubicBezTo>
                    <a:cubicBezTo>
                      <a:pt x="19977" y="7330"/>
                      <a:pt x="20203" y="7302"/>
                      <a:pt x="20426" y="7302"/>
                    </a:cubicBezTo>
                    <a:cubicBezTo>
                      <a:pt x="20557" y="7302"/>
                      <a:pt x="20687" y="7312"/>
                      <a:pt x="20815" y="7333"/>
                    </a:cubicBezTo>
                    <a:cubicBezTo>
                      <a:pt x="21158" y="7387"/>
                      <a:pt x="21495" y="7530"/>
                      <a:pt x="21690" y="7784"/>
                    </a:cubicBezTo>
                    <a:cubicBezTo>
                      <a:pt x="21892" y="8032"/>
                      <a:pt x="21927" y="8383"/>
                      <a:pt x="21835" y="8700"/>
                    </a:cubicBezTo>
                    <a:cubicBezTo>
                      <a:pt x="21787" y="8860"/>
                      <a:pt x="21714" y="9013"/>
                      <a:pt x="21616" y="9148"/>
                    </a:cubicBezTo>
                    <a:cubicBezTo>
                      <a:pt x="21509" y="9289"/>
                      <a:pt x="21393" y="9423"/>
                      <a:pt x="21269" y="9548"/>
                    </a:cubicBezTo>
                    <a:cubicBezTo>
                      <a:pt x="21010" y="9801"/>
                      <a:pt x="20727" y="10028"/>
                      <a:pt x="20424" y="10224"/>
                    </a:cubicBezTo>
                    <a:cubicBezTo>
                      <a:pt x="20115" y="10423"/>
                      <a:pt x="19792" y="10596"/>
                      <a:pt x="19457" y="10741"/>
                    </a:cubicBezTo>
                    <a:cubicBezTo>
                      <a:pt x="19123" y="10893"/>
                      <a:pt x="18774" y="11011"/>
                      <a:pt x="18419" y="11116"/>
                    </a:cubicBezTo>
                    <a:cubicBezTo>
                      <a:pt x="18063" y="11217"/>
                      <a:pt x="17701" y="11300"/>
                      <a:pt x="17335" y="11361"/>
                    </a:cubicBezTo>
                    <a:cubicBezTo>
                      <a:pt x="17154" y="11399"/>
                      <a:pt x="16968" y="11415"/>
                      <a:pt x="16783" y="11438"/>
                    </a:cubicBezTo>
                    <a:lnTo>
                      <a:pt x="16507" y="11473"/>
                    </a:lnTo>
                    <a:lnTo>
                      <a:pt x="16229" y="11492"/>
                    </a:lnTo>
                    <a:lnTo>
                      <a:pt x="15951" y="11513"/>
                    </a:lnTo>
                    <a:lnTo>
                      <a:pt x="15815" y="11521"/>
                    </a:lnTo>
                    <a:lnTo>
                      <a:pt x="15674" y="11521"/>
                    </a:lnTo>
                    <a:lnTo>
                      <a:pt x="15110" y="11523"/>
                    </a:lnTo>
                    <a:lnTo>
                      <a:pt x="14962" y="11523"/>
                    </a:lnTo>
                    <a:lnTo>
                      <a:pt x="14989" y="11664"/>
                    </a:lnTo>
                    <a:lnTo>
                      <a:pt x="15133" y="12402"/>
                    </a:lnTo>
                    <a:cubicBezTo>
                      <a:pt x="15183" y="12658"/>
                      <a:pt x="15250" y="12891"/>
                      <a:pt x="15307" y="13138"/>
                    </a:cubicBezTo>
                    <a:lnTo>
                      <a:pt x="15663" y="14598"/>
                    </a:lnTo>
                    <a:lnTo>
                      <a:pt x="16367" y="17520"/>
                    </a:lnTo>
                    <a:cubicBezTo>
                      <a:pt x="16602" y="18494"/>
                      <a:pt x="16830" y="19469"/>
                      <a:pt x="17050" y="20446"/>
                    </a:cubicBezTo>
                    <a:lnTo>
                      <a:pt x="17376" y="21912"/>
                    </a:lnTo>
                    <a:cubicBezTo>
                      <a:pt x="17429" y="22157"/>
                      <a:pt x="17480" y="22401"/>
                      <a:pt x="17527" y="22645"/>
                    </a:cubicBezTo>
                    <a:cubicBezTo>
                      <a:pt x="17551" y="22769"/>
                      <a:pt x="17567" y="22882"/>
                      <a:pt x="17585" y="23007"/>
                    </a:cubicBezTo>
                    <a:lnTo>
                      <a:pt x="17627" y="23382"/>
                    </a:lnTo>
                    <a:cubicBezTo>
                      <a:pt x="17656" y="23629"/>
                      <a:pt x="17683" y="23875"/>
                      <a:pt x="17674" y="24113"/>
                    </a:cubicBezTo>
                    <a:cubicBezTo>
                      <a:pt x="17670" y="24229"/>
                      <a:pt x="17651" y="24344"/>
                      <a:pt x="17618" y="24454"/>
                    </a:cubicBezTo>
                    <a:cubicBezTo>
                      <a:pt x="17581" y="24568"/>
                      <a:pt x="17532" y="24676"/>
                      <a:pt x="17473" y="24779"/>
                    </a:cubicBezTo>
                    <a:cubicBezTo>
                      <a:pt x="17357" y="24983"/>
                      <a:pt x="17174" y="25139"/>
                      <a:pt x="16957" y="25223"/>
                    </a:cubicBezTo>
                    <a:cubicBezTo>
                      <a:pt x="16802" y="25282"/>
                      <a:pt x="16633" y="25306"/>
                      <a:pt x="16460" y="25306"/>
                    </a:cubicBezTo>
                    <a:cubicBezTo>
                      <a:pt x="16388" y="25306"/>
                      <a:pt x="16315" y="25302"/>
                      <a:pt x="16241" y="25294"/>
                    </a:cubicBezTo>
                    <a:cubicBezTo>
                      <a:pt x="16000" y="25264"/>
                      <a:pt x="15768" y="25186"/>
                      <a:pt x="15558" y="25064"/>
                    </a:cubicBezTo>
                    <a:cubicBezTo>
                      <a:pt x="15348" y="24938"/>
                      <a:pt x="15156" y="24784"/>
                      <a:pt x="14987" y="24605"/>
                    </a:cubicBezTo>
                    <a:cubicBezTo>
                      <a:pt x="14901" y="24516"/>
                      <a:pt x="14820" y="24423"/>
                      <a:pt x="14742" y="24326"/>
                    </a:cubicBezTo>
                    <a:cubicBezTo>
                      <a:pt x="14671" y="24234"/>
                      <a:pt x="14593" y="24125"/>
                      <a:pt x="14525" y="24023"/>
                    </a:cubicBezTo>
                    <a:cubicBezTo>
                      <a:pt x="14390" y="23818"/>
                      <a:pt x="14261" y="23603"/>
                      <a:pt x="14135" y="23385"/>
                    </a:cubicBezTo>
                    <a:cubicBezTo>
                      <a:pt x="13636" y="22514"/>
                      <a:pt x="13175" y="21618"/>
                      <a:pt x="12721" y="20720"/>
                    </a:cubicBezTo>
                    <a:cubicBezTo>
                      <a:pt x="12269" y="19820"/>
                      <a:pt x="11826" y="18917"/>
                      <a:pt x="11392" y="18010"/>
                    </a:cubicBezTo>
                    <a:lnTo>
                      <a:pt x="11282" y="17781"/>
                    </a:lnTo>
                    <a:lnTo>
                      <a:pt x="11171" y="18010"/>
                    </a:lnTo>
                    <a:cubicBezTo>
                      <a:pt x="10740" y="18903"/>
                      <a:pt x="10295" y="19793"/>
                      <a:pt x="9845" y="20678"/>
                    </a:cubicBezTo>
                    <a:cubicBezTo>
                      <a:pt x="9397" y="21564"/>
                      <a:pt x="8939" y="22446"/>
                      <a:pt x="8446" y="23306"/>
                    </a:cubicBezTo>
                    <a:cubicBezTo>
                      <a:pt x="8321" y="23519"/>
                      <a:pt x="8195" y="23732"/>
                      <a:pt x="8060" y="23939"/>
                    </a:cubicBezTo>
                    <a:cubicBezTo>
                      <a:pt x="7993" y="24042"/>
                      <a:pt x="7920" y="24139"/>
                      <a:pt x="7849" y="24236"/>
                    </a:cubicBezTo>
                    <a:cubicBezTo>
                      <a:pt x="7769" y="24336"/>
                      <a:pt x="7693" y="24427"/>
                      <a:pt x="7610" y="24519"/>
                    </a:cubicBezTo>
                    <a:cubicBezTo>
                      <a:pt x="7283" y="24876"/>
                      <a:pt x="6882" y="25193"/>
                      <a:pt x="6408" y="25285"/>
                    </a:cubicBezTo>
                    <a:cubicBezTo>
                      <a:pt x="6317" y="25304"/>
                      <a:pt x="6223" y="25312"/>
                      <a:pt x="6129" y="25312"/>
                    </a:cubicBezTo>
                    <a:cubicBezTo>
                      <a:pt x="6102" y="25312"/>
                      <a:pt x="6076" y="25312"/>
                      <a:pt x="6049" y="25310"/>
                    </a:cubicBezTo>
                    <a:cubicBezTo>
                      <a:pt x="5935" y="25304"/>
                      <a:pt x="5823" y="25277"/>
                      <a:pt x="5719" y="25229"/>
                    </a:cubicBezTo>
                    <a:cubicBezTo>
                      <a:pt x="5510" y="25136"/>
                      <a:pt x="5347" y="24959"/>
                      <a:pt x="5232" y="24752"/>
                    </a:cubicBezTo>
                    <a:cubicBezTo>
                      <a:pt x="5173" y="24649"/>
                      <a:pt x="5123" y="24539"/>
                      <a:pt x="5081" y="24428"/>
                    </a:cubicBezTo>
                    <a:cubicBezTo>
                      <a:pt x="5059" y="24373"/>
                      <a:pt x="5040" y="24312"/>
                      <a:pt x="5022" y="24260"/>
                    </a:cubicBezTo>
                    <a:cubicBezTo>
                      <a:pt x="5003" y="24198"/>
                      <a:pt x="4989" y="24144"/>
                      <a:pt x="4978" y="24086"/>
                    </a:cubicBezTo>
                    <a:cubicBezTo>
                      <a:pt x="4930" y="23856"/>
                      <a:pt x="4925" y="23614"/>
                      <a:pt x="4938" y="23371"/>
                    </a:cubicBezTo>
                    <a:cubicBezTo>
                      <a:pt x="4949" y="22878"/>
                      <a:pt x="5070" y="22411"/>
                      <a:pt x="5170" y="21925"/>
                    </a:cubicBezTo>
                    <a:lnTo>
                      <a:pt x="5494" y="20478"/>
                    </a:lnTo>
                    <a:lnTo>
                      <a:pt x="6170" y="17592"/>
                    </a:lnTo>
                    <a:lnTo>
                      <a:pt x="6879" y="14710"/>
                    </a:lnTo>
                    <a:lnTo>
                      <a:pt x="7237" y="13271"/>
                    </a:lnTo>
                    <a:cubicBezTo>
                      <a:pt x="7294" y="13030"/>
                      <a:pt x="7362" y="12796"/>
                      <a:pt x="7411" y="12546"/>
                    </a:cubicBezTo>
                    <a:lnTo>
                      <a:pt x="7561" y="11821"/>
                    </a:lnTo>
                    <a:lnTo>
                      <a:pt x="7593" y="11669"/>
                    </a:lnTo>
                    <a:lnTo>
                      <a:pt x="7437" y="11710"/>
                    </a:lnTo>
                    <a:lnTo>
                      <a:pt x="6838" y="11869"/>
                    </a:lnTo>
                    <a:lnTo>
                      <a:pt x="6539" y="11949"/>
                    </a:lnTo>
                    <a:cubicBezTo>
                      <a:pt x="6428" y="11985"/>
                      <a:pt x="6340" y="12014"/>
                      <a:pt x="6237" y="12052"/>
                    </a:cubicBezTo>
                    <a:cubicBezTo>
                      <a:pt x="5847" y="12193"/>
                      <a:pt x="5464" y="12356"/>
                      <a:pt x="5091" y="12538"/>
                    </a:cubicBezTo>
                    <a:cubicBezTo>
                      <a:pt x="4717" y="12718"/>
                      <a:pt x="4355" y="12918"/>
                      <a:pt x="3996" y="13122"/>
                    </a:cubicBezTo>
                    <a:cubicBezTo>
                      <a:pt x="3636" y="13327"/>
                      <a:pt x="3291" y="13557"/>
                      <a:pt x="2942" y="13750"/>
                    </a:cubicBezTo>
                    <a:cubicBezTo>
                      <a:pt x="2590" y="13942"/>
                      <a:pt x="2215" y="14099"/>
                      <a:pt x="1829" y="14145"/>
                    </a:cubicBezTo>
                    <a:cubicBezTo>
                      <a:pt x="1740" y="14157"/>
                      <a:pt x="1650" y="14163"/>
                      <a:pt x="1560" y="14163"/>
                    </a:cubicBezTo>
                    <a:cubicBezTo>
                      <a:pt x="1456" y="14163"/>
                      <a:pt x="1352" y="14155"/>
                      <a:pt x="1249" y="14139"/>
                    </a:cubicBezTo>
                    <a:cubicBezTo>
                      <a:pt x="1155" y="14123"/>
                      <a:pt x="1064" y="14099"/>
                      <a:pt x="975" y="14068"/>
                    </a:cubicBezTo>
                    <a:cubicBezTo>
                      <a:pt x="891" y="14036"/>
                      <a:pt x="810" y="13994"/>
                      <a:pt x="735" y="13947"/>
                    </a:cubicBezTo>
                    <a:cubicBezTo>
                      <a:pt x="422" y="13737"/>
                      <a:pt x="271" y="13379"/>
                      <a:pt x="284" y="13015"/>
                    </a:cubicBezTo>
                    <a:cubicBezTo>
                      <a:pt x="289" y="12831"/>
                      <a:pt x="333" y="12651"/>
                      <a:pt x="414" y="12486"/>
                    </a:cubicBezTo>
                    <a:cubicBezTo>
                      <a:pt x="500" y="12313"/>
                      <a:pt x="600" y="12149"/>
                      <a:pt x="713" y="11993"/>
                    </a:cubicBezTo>
                    <a:cubicBezTo>
                      <a:pt x="947" y="11672"/>
                      <a:pt x="1211" y="11376"/>
                      <a:pt x="1505" y="11109"/>
                    </a:cubicBezTo>
                    <a:cubicBezTo>
                      <a:pt x="1648" y="10969"/>
                      <a:pt x="1807" y="10849"/>
                      <a:pt x="1959" y="10720"/>
                    </a:cubicBezTo>
                    <a:cubicBezTo>
                      <a:pt x="2123" y="10604"/>
                      <a:pt x="2277" y="10475"/>
                      <a:pt x="2450" y="10370"/>
                    </a:cubicBezTo>
                    <a:lnTo>
                      <a:pt x="2703" y="10205"/>
                    </a:lnTo>
                    <a:cubicBezTo>
                      <a:pt x="2787" y="10151"/>
                      <a:pt x="2875" y="10102"/>
                      <a:pt x="2964" y="10052"/>
                    </a:cubicBezTo>
                    <a:cubicBezTo>
                      <a:pt x="3051" y="10001"/>
                      <a:pt x="3137" y="9949"/>
                      <a:pt x="3226" y="9901"/>
                    </a:cubicBezTo>
                    <a:lnTo>
                      <a:pt x="3498" y="9765"/>
                    </a:lnTo>
                    <a:cubicBezTo>
                      <a:pt x="3676" y="9669"/>
                      <a:pt x="3864" y="9593"/>
                      <a:pt x="4050" y="9512"/>
                    </a:cubicBezTo>
                    <a:cubicBezTo>
                      <a:pt x="4234" y="9426"/>
                      <a:pt x="4429" y="9366"/>
                      <a:pt x="4617" y="9288"/>
                    </a:cubicBezTo>
                    <a:cubicBezTo>
                      <a:pt x="4806" y="9211"/>
                      <a:pt x="5002" y="9153"/>
                      <a:pt x="5197" y="9092"/>
                    </a:cubicBezTo>
                    <a:lnTo>
                      <a:pt x="5490" y="9000"/>
                    </a:lnTo>
                    <a:cubicBezTo>
                      <a:pt x="5572" y="8979"/>
                      <a:pt x="5685" y="8957"/>
                      <a:pt x="5782" y="8938"/>
                    </a:cubicBezTo>
                    <a:cubicBezTo>
                      <a:pt x="6186" y="8855"/>
                      <a:pt x="6591" y="8779"/>
                      <a:pt x="6998" y="8712"/>
                    </a:cubicBezTo>
                    <a:cubicBezTo>
                      <a:pt x="7202" y="8681"/>
                      <a:pt x="7405" y="8649"/>
                      <a:pt x="7609" y="8623"/>
                    </a:cubicBezTo>
                    <a:cubicBezTo>
                      <a:pt x="7710" y="8611"/>
                      <a:pt x="7814" y="8601"/>
                      <a:pt x="7915" y="8590"/>
                    </a:cubicBezTo>
                    <a:lnTo>
                      <a:pt x="8068" y="8577"/>
                    </a:lnTo>
                    <a:lnTo>
                      <a:pt x="8149" y="8569"/>
                    </a:lnTo>
                    <a:cubicBezTo>
                      <a:pt x="8181" y="8565"/>
                      <a:pt x="8211" y="8558"/>
                      <a:pt x="8241" y="8550"/>
                    </a:cubicBezTo>
                    <a:cubicBezTo>
                      <a:pt x="8359" y="8515"/>
                      <a:pt x="8464" y="8444"/>
                      <a:pt x="8535" y="8344"/>
                    </a:cubicBezTo>
                    <a:cubicBezTo>
                      <a:pt x="8570" y="8294"/>
                      <a:pt x="8596" y="8240"/>
                      <a:pt x="8610" y="8181"/>
                    </a:cubicBezTo>
                    <a:cubicBezTo>
                      <a:pt x="8626" y="8123"/>
                      <a:pt x="8629" y="8062"/>
                      <a:pt x="8623" y="8002"/>
                    </a:cubicBezTo>
                    <a:cubicBezTo>
                      <a:pt x="8610" y="7883"/>
                      <a:pt x="8554" y="7778"/>
                      <a:pt x="8486" y="7690"/>
                    </a:cubicBezTo>
                    <a:cubicBezTo>
                      <a:pt x="8422" y="7608"/>
                      <a:pt x="8348" y="7534"/>
                      <a:pt x="8263" y="7471"/>
                    </a:cubicBezTo>
                    <a:lnTo>
                      <a:pt x="8260" y="7463"/>
                    </a:lnTo>
                    <a:cubicBezTo>
                      <a:pt x="8097" y="7321"/>
                      <a:pt x="7942" y="7169"/>
                      <a:pt x="7799" y="7005"/>
                    </a:cubicBezTo>
                    <a:cubicBezTo>
                      <a:pt x="7659" y="6843"/>
                      <a:pt x="7531" y="6670"/>
                      <a:pt x="7416" y="6489"/>
                    </a:cubicBezTo>
                    <a:cubicBezTo>
                      <a:pt x="7189" y="6128"/>
                      <a:pt x="7020" y="5734"/>
                      <a:pt x="6919" y="5319"/>
                    </a:cubicBezTo>
                    <a:cubicBezTo>
                      <a:pt x="6869" y="5114"/>
                      <a:pt x="6838" y="4904"/>
                      <a:pt x="6823" y="4694"/>
                    </a:cubicBezTo>
                    <a:cubicBezTo>
                      <a:pt x="6812" y="4591"/>
                      <a:pt x="6815" y="4478"/>
                      <a:pt x="6812" y="4382"/>
                    </a:cubicBezTo>
                    <a:lnTo>
                      <a:pt x="6831" y="4058"/>
                    </a:lnTo>
                    <a:cubicBezTo>
                      <a:pt x="6834" y="3948"/>
                      <a:pt x="6857" y="3848"/>
                      <a:pt x="6874" y="3745"/>
                    </a:cubicBezTo>
                    <a:cubicBezTo>
                      <a:pt x="6893" y="3643"/>
                      <a:pt x="6906" y="3540"/>
                      <a:pt x="6939" y="3440"/>
                    </a:cubicBezTo>
                    <a:cubicBezTo>
                      <a:pt x="6970" y="3338"/>
                      <a:pt x="6997" y="3236"/>
                      <a:pt x="7028" y="3135"/>
                    </a:cubicBezTo>
                    <a:lnTo>
                      <a:pt x="7148" y="2842"/>
                    </a:lnTo>
                    <a:cubicBezTo>
                      <a:pt x="7322" y="2454"/>
                      <a:pt x="7555" y="2095"/>
                      <a:pt x="7834" y="1776"/>
                    </a:cubicBezTo>
                    <a:cubicBezTo>
                      <a:pt x="8124" y="1458"/>
                      <a:pt x="8453" y="1181"/>
                      <a:pt x="8815" y="952"/>
                    </a:cubicBezTo>
                    <a:cubicBezTo>
                      <a:pt x="9187" y="728"/>
                      <a:pt x="9584" y="555"/>
                      <a:pt x="10001" y="437"/>
                    </a:cubicBezTo>
                    <a:cubicBezTo>
                      <a:pt x="10417" y="318"/>
                      <a:pt x="10861" y="269"/>
                      <a:pt x="11284" y="258"/>
                    </a:cubicBezTo>
                    <a:close/>
                    <a:moveTo>
                      <a:pt x="11296" y="0"/>
                    </a:moveTo>
                    <a:cubicBezTo>
                      <a:pt x="10823" y="8"/>
                      <a:pt x="10371" y="60"/>
                      <a:pt x="9923" y="183"/>
                    </a:cubicBezTo>
                    <a:cubicBezTo>
                      <a:pt x="9483" y="312"/>
                      <a:pt x="9061" y="499"/>
                      <a:pt x="8670" y="738"/>
                    </a:cubicBezTo>
                    <a:cubicBezTo>
                      <a:pt x="8287" y="982"/>
                      <a:pt x="7941" y="1280"/>
                      <a:pt x="7639" y="1620"/>
                    </a:cubicBezTo>
                    <a:cubicBezTo>
                      <a:pt x="7348" y="1962"/>
                      <a:pt x="7109" y="2346"/>
                      <a:pt x="6933" y="2760"/>
                    </a:cubicBezTo>
                    <a:lnTo>
                      <a:pt x="6814" y="3071"/>
                    </a:lnTo>
                    <a:cubicBezTo>
                      <a:pt x="6782" y="3178"/>
                      <a:pt x="6755" y="3286"/>
                      <a:pt x="6726" y="3392"/>
                    </a:cubicBezTo>
                    <a:cubicBezTo>
                      <a:pt x="6693" y="3499"/>
                      <a:pt x="6679" y="3610"/>
                      <a:pt x="6663" y="3721"/>
                    </a:cubicBezTo>
                    <a:cubicBezTo>
                      <a:pt x="6647" y="3832"/>
                      <a:pt x="6625" y="3945"/>
                      <a:pt x="6625" y="4052"/>
                    </a:cubicBezTo>
                    <a:lnTo>
                      <a:pt x="6609" y="4374"/>
                    </a:lnTo>
                    <a:cubicBezTo>
                      <a:pt x="6614" y="4495"/>
                      <a:pt x="6614" y="4599"/>
                      <a:pt x="6626" y="4711"/>
                    </a:cubicBezTo>
                    <a:cubicBezTo>
                      <a:pt x="6645" y="4931"/>
                      <a:pt x="6683" y="5150"/>
                      <a:pt x="6739" y="5365"/>
                    </a:cubicBezTo>
                    <a:cubicBezTo>
                      <a:pt x="6849" y="5796"/>
                      <a:pt x="7027" y="6206"/>
                      <a:pt x="7265" y="6581"/>
                    </a:cubicBezTo>
                    <a:cubicBezTo>
                      <a:pt x="7386" y="6768"/>
                      <a:pt x="7520" y="6946"/>
                      <a:pt x="7667" y="7115"/>
                    </a:cubicBezTo>
                    <a:cubicBezTo>
                      <a:pt x="7815" y="7282"/>
                      <a:pt x="7976" y="7439"/>
                      <a:pt x="8144" y="7584"/>
                    </a:cubicBezTo>
                    <a:lnTo>
                      <a:pt x="8149" y="7585"/>
                    </a:lnTo>
                    <a:lnTo>
                      <a:pt x="8151" y="7585"/>
                    </a:lnTo>
                    <a:cubicBezTo>
                      <a:pt x="8302" y="7705"/>
                      <a:pt x="8435" y="7856"/>
                      <a:pt x="8453" y="8019"/>
                    </a:cubicBezTo>
                    <a:cubicBezTo>
                      <a:pt x="8456" y="8057"/>
                      <a:pt x="8453" y="8097"/>
                      <a:pt x="8443" y="8135"/>
                    </a:cubicBezTo>
                    <a:cubicBezTo>
                      <a:pt x="8434" y="8175"/>
                      <a:pt x="8416" y="8213"/>
                      <a:pt x="8392" y="8245"/>
                    </a:cubicBezTo>
                    <a:cubicBezTo>
                      <a:pt x="8341" y="8312"/>
                      <a:pt x="8271" y="8359"/>
                      <a:pt x="8190" y="8382"/>
                    </a:cubicBezTo>
                    <a:cubicBezTo>
                      <a:pt x="8124" y="8402"/>
                      <a:pt x="8001" y="8401"/>
                      <a:pt x="7901" y="8412"/>
                    </a:cubicBezTo>
                    <a:cubicBezTo>
                      <a:pt x="7798" y="8421"/>
                      <a:pt x="7693" y="8429"/>
                      <a:pt x="7589" y="8442"/>
                    </a:cubicBezTo>
                    <a:cubicBezTo>
                      <a:pt x="7383" y="8463"/>
                      <a:pt x="7176" y="8488"/>
                      <a:pt x="6970" y="8517"/>
                    </a:cubicBezTo>
                    <a:cubicBezTo>
                      <a:pt x="6558" y="8572"/>
                      <a:pt x="6148" y="8638"/>
                      <a:pt x="5739" y="8711"/>
                    </a:cubicBezTo>
                    <a:cubicBezTo>
                      <a:pt x="5634" y="8730"/>
                      <a:pt x="5542" y="8744"/>
                      <a:pt x="5425" y="8770"/>
                    </a:cubicBezTo>
                    <a:lnTo>
                      <a:pt x="5124" y="8855"/>
                    </a:lnTo>
                    <a:cubicBezTo>
                      <a:pt x="4924" y="8913"/>
                      <a:pt x="4722" y="8968"/>
                      <a:pt x="4526" y="9041"/>
                    </a:cubicBezTo>
                    <a:cubicBezTo>
                      <a:pt x="4329" y="9110"/>
                      <a:pt x="4131" y="9175"/>
                      <a:pt x="3941" y="9261"/>
                    </a:cubicBezTo>
                    <a:cubicBezTo>
                      <a:pt x="3749" y="9343"/>
                      <a:pt x="3554" y="9420"/>
                      <a:pt x="3369" y="9517"/>
                    </a:cubicBezTo>
                    <a:lnTo>
                      <a:pt x="3089" y="9657"/>
                    </a:lnTo>
                    <a:cubicBezTo>
                      <a:pt x="2996" y="9703"/>
                      <a:pt x="2905" y="9755"/>
                      <a:pt x="2816" y="9808"/>
                    </a:cubicBezTo>
                    <a:cubicBezTo>
                      <a:pt x="2725" y="9860"/>
                      <a:pt x="2633" y="9909"/>
                      <a:pt x="2546" y="9965"/>
                    </a:cubicBezTo>
                    <a:lnTo>
                      <a:pt x="2284" y="10137"/>
                    </a:lnTo>
                    <a:cubicBezTo>
                      <a:pt x="2107" y="10246"/>
                      <a:pt x="1947" y="10380"/>
                      <a:pt x="1778" y="10502"/>
                    </a:cubicBezTo>
                    <a:cubicBezTo>
                      <a:pt x="1619" y="10636"/>
                      <a:pt x="1455" y="10763"/>
                      <a:pt x="1306" y="10909"/>
                    </a:cubicBezTo>
                    <a:cubicBezTo>
                      <a:pt x="1001" y="11190"/>
                      <a:pt x="724" y="11502"/>
                      <a:pt x="483" y="11839"/>
                    </a:cubicBezTo>
                    <a:cubicBezTo>
                      <a:pt x="359" y="12009"/>
                      <a:pt x="251" y="12190"/>
                      <a:pt x="158" y="12381"/>
                    </a:cubicBezTo>
                    <a:cubicBezTo>
                      <a:pt x="65" y="12577"/>
                      <a:pt x="14" y="12791"/>
                      <a:pt x="9" y="13009"/>
                    </a:cubicBezTo>
                    <a:cubicBezTo>
                      <a:pt x="1" y="13230"/>
                      <a:pt x="45" y="13449"/>
                      <a:pt x="139" y="13649"/>
                    </a:cubicBezTo>
                    <a:cubicBezTo>
                      <a:pt x="187" y="13751"/>
                      <a:pt x="249" y="13847"/>
                      <a:pt x="322" y="13932"/>
                    </a:cubicBezTo>
                    <a:cubicBezTo>
                      <a:pt x="397" y="14017"/>
                      <a:pt x="481" y="14091"/>
                      <a:pt x="573" y="14153"/>
                    </a:cubicBezTo>
                    <a:cubicBezTo>
                      <a:pt x="866" y="14347"/>
                      <a:pt x="1196" y="14416"/>
                      <a:pt x="1521" y="14416"/>
                    </a:cubicBezTo>
                    <a:cubicBezTo>
                      <a:pt x="1637" y="14416"/>
                      <a:pt x="1753" y="14407"/>
                      <a:pt x="1866" y="14392"/>
                    </a:cubicBezTo>
                    <a:cubicBezTo>
                      <a:pt x="2304" y="14335"/>
                      <a:pt x="2698" y="14161"/>
                      <a:pt x="3064" y="13955"/>
                    </a:cubicBezTo>
                    <a:cubicBezTo>
                      <a:pt x="3430" y="13748"/>
                      <a:pt x="3768" y="13521"/>
                      <a:pt x="4118" y="13312"/>
                    </a:cubicBezTo>
                    <a:cubicBezTo>
                      <a:pt x="4468" y="13106"/>
                      <a:pt x="4825" y="12909"/>
                      <a:pt x="5191" y="12728"/>
                    </a:cubicBezTo>
                    <a:cubicBezTo>
                      <a:pt x="5555" y="12546"/>
                      <a:pt x="5930" y="12384"/>
                      <a:pt x="6311" y="12243"/>
                    </a:cubicBezTo>
                    <a:cubicBezTo>
                      <a:pt x="6404" y="12208"/>
                      <a:pt x="6512" y="12171"/>
                      <a:pt x="6594" y="12141"/>
                    </a:cubicBezTo>
                    <a:lnTo>
                      <a:pt x="6893" y="12060"/>
                    </a:lnTo>
                    <a:lnTo>
                      <a:pt x="7336" y="11940"/>
                    </a:lnTo>
                    <a:lnTo>
                      <a:pt x="7336" y="11940"/>
                    </a:lnTo>
                    <a:lnTo>
                      <a:pt x="7222" y="12513"/>
                    </a:lnTo>
                    <a:cubicBezTo>
                      <a:pt x="7178" y="12748"/>
                      <a:pt x="7109" y="12993"/>
                      <a:pt x="7055" y="13231"/>
                    </a:cubicBezTo>
                    <a:lnTo>
                      <a:pt x="6709" y="14675"/>
                    </a:lnTo>
                    <a:lnTo>
                      <a:pt x="6021" y="17560"/>
                    </a:lnTo>
                    <a:lnTo>
                      <a:pt x="5329" y="20445"/>
                    </a:lnTo>
                    <a:lnTo>
                      <a:pt x="4997" y="21891"/>
                    </a:lnTo>
                    <a:cubicBezTo>
                      <a:pt x="4895" y="22371"/>
                      <a:pt x="4766" y="22867"/>
                      <a:pt x="4754" y="23365"/>
                    </a:cubicBezTo>
                    <a:cubicBezTo>
                      <a:pt x="4739" y="23614"/>
                      <a:pt x="4743" y="23870"/>
                      <a:pt x="4793" y="24123"/>
                    </a:cubicBezTo>
                    <a:cubicBezTo>
                      <a:pt x="4805" y="24188"/>
                      <a:pt x="4822" y="24253"/>
                      <a:pt x="4840" y="24311"/>
                    </a:cubicBezTo>
                    <a:cubicBezTo>
                      <a:pt x="4860" y="24374"/>
                      <a:pt x="4878" y="24433"/>
                      <a:pt x="4902" y="24493"/>
                    </a:cubicBezTo>
                    <a:cubicBezTo>
                      <a:pt x="4946" y="24614"/>
                      <a:pt x="5000" y="24732"/>
                      <a:pt x="5064" y="24843"/>
                    </a:cubicBezTo>
                    <a:cubicBezTo>
                      <a:pt x="5188" y="25070"/>
                      <a:pt x="5375" y="25285"/>
                      <a:pt x="5634" y="25404"/>
                    </a:cubicBezTo>
                    <a:cubicBezTo>
                      <a:pt x="5763" y="25463"/>
                      <a:pt x="5901" y="25498"/>
                      <a:pt x="6043" y="25504"/>
                    </a:cubicBezTo>
                    <a:cubicBezTo>
                      <a:pt x="6077" y="25507"/>
                      <a:pt x="6112" y="25508"/>
                      <a:pt x="6147" y="25508"/>
                    </a:cubicBezTo>
                    <a:cubicBezTo>
                      <a:pt x="6247" y="25508"/>
                      <a:pt x="6348" y="25498"/>
                      <a:pt x="6447" y="25479"/>
                    </a:cubicBezTo>
                    <a:cubicBezTo>
                      <a:pt x="6712" y="25426"/>
                      <a:pt x="6962" y="25321"/>
                      <a:pt x="7184" y="25167"/>
                    </a:cubicBezTo>
                    <a:cubicBezTo>
                      <a:pt x="7404" y="25021"/>
                      <a:pt x="7594" y="24843"/>
                      <a:pt x="7769" y="24655"/>
                    </a:cubicBezTo>
                    <a:cubicBezTo>
                      <a:pt x="7855" y="24563"/>
                      <a:pt x="7942" y="24463"/>
                      <a:pt x="8019" y="24366"/>
                    </a:cubicBezTo>
                    <a:cubicBezTo>
                      <a:pt x="8095" y="24263"/>
                      <a:pt x="8174" y="24160"/>
                      <a:pt x="8243" y="24055"/>
                    </a:cubicBezTo>
                    <a:cubicBezTo>
                      <a:pt x="8383" y="23843"/>
                      <a:pt x="8511" y="23629"/>
                      <a:pt x="8640" y="23414"/>
                    </a:cubicBezTo>
                    <a:cubicBezTo>
                      <a:pt x="9142" y="22551"/>
                      <a:pt x="9603" y="21669"/>
                      <a:pt x="10060" y="20785"/>
                    </a:cubicBezTo>
                    <a:cubicBezTo>
                      <a:pt x="10479" y="19975"/>
                      <a:pt x="10880" y="19159"/>
                      <a:pt x="11277" y="18340"/>
                    </a:cubicBezTo>
                    <a:lnTo>
                      <a:pt x="11277" y="18340"/>
                    </a:lnTo>
                    <a:cubicBezTo>
                      <a:pt x="11679" y="19171"/>
                      <a:pt x="12087" y="19999"/>
                      <a:pt x="12506" y="20823"/>
                    </a:cubicBezTo>
                    <a:cubicBezTo>
                      <a:pt x="12962" y="21721"/>
                      <a:pt x="13426" y="22618"/>
                      <a:pt x="13932" y="23495"/>
                    </a:cubicBezTo>
                    <a:cubicBezTo>
                      <a:pt x="14061" y="23714"/>
                      <a:pt x="14191" y="23932"/>
                      <a:pt x="14334" y="24150"/>
                    </a:cubicBezTo>
                    <a:cubicBezTo>
                      <a:pt x="14409" y="24256"/>
                      <a:pt x="14475" y="24353"/>
                      <a:pt x="14561" y="24462"/>
                    </a:cubicBezTo>
                    <a:cubicBezTo>
                      <a:pt x="14642" y="24563"/>
                      <a:pt x="14728" y="24660"/>
                      <a:pt x="14819" y="24754"/>
                    </a:cubicBezTo>
                    <a:cubicBezTo>
                      <a:pt x="15002" y="24948"/>
                      <a:pt x="15211" y="25116"/>
                      <a:pt x="15440" y="25252"/>
                    </a:cubicBezTo>
                    <a:cubicBezTo>
                      <a:pt x="15679" y="25390"/>
                      <a:pt x="15943" y="25477"/>
                      <a:pt x="16218" y="25509"/>
                    </a:cubicBezTo>
                    <a:cubicBezTo>
                      <a:pt x="16295" y="25517"/>
                      <a:pt x="16375" y="25522"/>
                      <a:pt x="16455" y="25522"/>
                    </a:cubicBezTo>
                    <a:cubicBezTo>
                      <a:pt x="16649" y="25522"/>
                      <a:pt x="16847" y="25495"/>
                      <a:pt x="17033" y="25422"/>
                    </a:cubicBezTo>
                    <a:cubicBezTo>
                      <a:pt x="17295" y="25320"/>
                      <a:pt x="17516" y="25132"/>
                      <a:pt x="17656" y="24888"/>
                    </a:cubicBezTo>
                    <a:cubicBezTo>
                      <a:pt x="17723" y="24773"/>
                      <a:pt x="17777" y="24651"/>
                      <a:pt x="17817" y="24525"/>
                    </a:cubicBezTo>
                    <a:cubicBezTo>
                      <a:pt x="17856" y="24396"/>
                      <a:pt x="17879" y="24263"/>
                      <a:pt x="17883" y="24128"/>
                    </a:cubicBezTo>
                    <a:cubicBezTo>
                      <a:pt x="17895" y="23867"/>
                      <a:pt x="17864" y="23613"/>
                      <a:pt x="17834" y="23363"/>
                    </a:cubicBezTo>
                    <a:lnTo>
                      <a:pt x="17790" y="22993"/>
                    </a:lnTo>
                    <a:cubicBezTo>
                      <a:pt x="17775" y="22870"/>
                      <a:pt x="17755" y="22735"/>
                      <a:pt x="17731" y="22614"/>
                    </a:cubicBezTo>
                    <a:cubicBezTo>
                      <a:pt x="17682" y="22367"/>
                      <a:pt x="17631" y="22120"/>
                      <a:pt x="17577" y="21875"/>
                    </a:cubicBezTo>
                    <a:lnTo>
                      <a:pt x="17248" y="20408"/>
                    </a:lnTo>
                    <a:lnTo>
                      <a:pt x="16567" y="17480"/>
                    </a:lnTo>
                    <a:lnTo>
                      <a:pt x="15882" y="14552"/>
                    </a:lnTo>
                    <a:lnTo>
                      <a:pt x="15536" y="13090"/>
                    </a:lnTo>
                    <a:cubicBezTo>
                      <a:pt x="15482" y="12848"/>
                      <a:pt x="15412" y="12599"/>
                      <a:pt x="15369" y="12364"/>
                    </a:cubicBezTo>
                    <a:lnTo>
                      <a:pt x="15257" y="11766"/>
                    </a:lnTo>
                    <a:lnTo>
                      <a:pt x="15257" y="11766"/>
                    </a:lnTo>
                    <a:lnTo>
                      <a:pt x="15676" y="11767"/>
                    </a:lnTo>
                    <a:lnTo>
                      <a:pt x="15817" y="11767"/>
                    </a:lnTo>
                    <a:lnTo>
                      <a:pt x="15962" y="11760"/>
                    </a:lnTo>
                    <a:lnTo>
                      <a:pt x="16246" y="11740"/>
                    </a:lnTo>
                    <a:lnTo>
                      <a:pt x="16531" y="11723"/>
                    </a:lnTo>
                    <a:lnTo>
                      <a:pt x="16814" y="11690"/>
                    </a:lnTo>
                    <a:cubicBezTo>
                      <a:pt x="17001" y="11664"/>
                      <a:pt x="17192" y="11650"/>
                      <a:pt x="17380" y="11612"/>
                    </a:cubicBezTo>
                    <a:cubicBezTo>
                      <a:pt x="17755" y="11551"/>
                      <a:pt x="18127" y="11469"/>
                      <a:pt x="18494" y="11365"/>
                    </a:cubicBezTo>
                    <a:cubicBezTo>
                      <a:pt x="18859" y="11259"/>
                      <a:pt x="19220" y="11138"/>
                      <a:pt x="19568" y="10982"/>
                    </a:cubicBezTo>
                    <a:cubicBezTo>
                      <a:pt x="19918" y="10833"/>
                      <a:pt x="20255" y="10655"/>
                      <a:pt x="20576" y="10448"/>
                    </a:cubicBezTo>
                    <a:cubicBezTo>
                      <a:pt x="20897" y="10245"/>
                      <a:pt x="21196" y="10008"/>
                      <a:pt x="21469" y="9741"/>
                    </a:cubicBezTo>
                    <a:cubicBezTo>
                      <a:pt x="21606" y="9607"/>
                      <a:pt x="21732" y="9463"/>
                      <a:pt x="21848" y="9308"/>
                    </a:cubicBezTo>
                    <a:cubicBezTo>
                      <a:pt x="21964" y="9149"/>
                      <a:pt x="22053" y="8970"/>
                      <a:pt x="22108" y="8779"/>
                    </a:cubicBezTo>
                    <a:cubicBezTo>
                      <a:pt x="22167" y="8587"/>
                      <a:pt x="22183" y="8383"/>
                      <a:pt x="22158" y="8185"/>
                    </a:cubicBezTo>
                    <a:cubicBezTo>
                      <a:pt x="22143" y="8083"/>
                      <a:pt x="22118" y="7984"/>
                      <a:pt x="22080" y="7889"/>
                    </a:cubicBezTo>
                    <a:cubicBezTo>
                      <a:pt x="22059" y="7840"/>
                      <a:pt x="22035" y="7794"/>
                      <a:pt x="22008" y="7747"/>
                    </a:cubicBezTo>
                    <a:cubicBezTo>
                      <a:pt x="21983" y="7703"/>
                      <a:pt x="21954" y="7660"/>
                      <a:pt x="21922" y="7620"/>
                    </a:cubicBezTo>
                    <a:cubicBezTo>
                      <a:pt x="21795" y="7453"/>
                      <a:pt x="21622" y="7328"/>
                      <a:pt x="21441" y="7236"/>
                    </a:cubicBezTo>
                    <a:cubicBezTo>
                      <a:pt x="21258" y="7148"/>
                      <a:pt x="21064" y="7088"/>
                      <a:pt x="20864" y="7056"/>
                    </a:cubicBezTo>
                    <a:cubicBezTo>
                      <a:pt x="20729" y="7033"/>
                      <a:pt x="20591" y="7022"/>
                      <a:pt x="20454" y="7022"/>
                    </a:cubicBezTo>
                    <a:cubicBezTo>
                      <a:pt x="20391" y="7022"/>
                      <a:pt x="20329" y="7025"/>
                      <a:pt x="20266" y="7029"/>
                    </a:cubicBezTo>
                    <a:cubicBezTo>
                      <a:pt x="20071" y="7042"/>
                      <a:pt x="19877" y="7072"/>
                      <a:pt x="19688" y="7116"/>
                    </a:cubicBezTo>
                    <a:cubicBezTo>
                      <a:pt x="19309" y="7202"/>
                      <a:pt x="18952" y="7333"/>
                      <a:pt x="18600" y="7455"/>
                    </a:cubicBezTo>
                    <a:cubicBezTo>
                      <a:pt x="18246" y="7576"/>
                      <a:pt x="17891" y="7698"/>
                      <a:pt x="17537" y="7813"/>
                    </a:cubicBezTo>
                    <a:cubicBezTo>
                      <a:pt x="16828" y="8042"/>
                      <a:pt x="16103" y="8234"/>
                      <a:pt x="15364" y="8320"/>
                    </a:cubicBezTo>
                    <a:cubicBezTo>
                      <a:pt x="15180" y="8342"/>
                      <a:pt x="14994" y="8358"/>
                      <a:pt x="14809" y="8364"/>
                    </a:cubicBezTo>
                    <a:cubicBezTo>
                      <a:pt x="14740" y="8367"/>
                      <a:pt x="14669" y="8370"/>
                      <a:pt x="14597" y="8370"/>
                    </a:cubicBezTo>
                    <a:cubicBezTo>
                      <a:pt x="14575" y="8370"/>
                      <a:pt x="14553" y="8370"/>
                      <a:pt x="14531" y="8369"/>
                    </a:cubicBezTo>
                    <a:lnTo>
                      <a:pt x="14390" y="8367"/>
                    </a:lnTo>
                    <a:cubicBezTo>
                      <a:pt x="14385" y="8368"/>
                      <a:pt x="14380" y="8368"/>
                      <a:pt x="14375" y="8368"/>
                    </a:cubicBezTo>
                    <a:cubicBezTo>
                      <a:pt x="14342" y="8368"/>
                      <a:pt x="14310" y="8363"/>
                      <a:pt x="14278" y="8353"/>
                    </a:cubicBezTo>
                    <a:cubicBezTo>
                      <a:pt x="14212" y="8336"/>
                      <a:pt x="14156" y="8288"/>
                      <a:pt x="14126" y="8226"/>
                    </a:cubicBezTo>
                    <a:cubicBezTo>
                      <a:pt x="14099" y="8169"/>
                      <a:pt x="14099" y="8092"/>
                      <a:pt x="14123" y="8019"/>
                    </a:cubicBezTo>
                    <a:cubicBezTo>
                      <a:pt x="14170" y="7870"/>
                      <a:pt x="14285" y="7728"/>
                      <a:pt x="14405" y="7600"/>
                    </a:cubicBezTo>
                    <a:lnTo>
                      <a:pt x="14405" y="7600"/>
                    </a:lnTo>
                    <a:lnTo>
                      <a:pt x="14398" y="7606"/>
                    </a:lnTo>
                    <a:cubicBezTo>
                      <a:pt x="14741" y="7318"/>
                      <a:pt x="15040" y="6980"/>
                      <a:pt x="15284" y="6603"/>
                    </a:cubicBezTo>
                    <a:cubicBezTo>
                      <a:pt x="15525" y="6228"/>
                      <a:pt x="15704" y="5818"/>
                      <a:pt x="15819" y="5389"/>
                    </a:cubicBezTo>
                    <a:cubicBezTo>
                      <a:pt x="15874" y="5172"/>
                      <a:pt x="15912" y="4953"/>
                      <a:pt x="15931" y="4732"/>
                    </a:cubicBezTo>
                    <a:cubicBezTo>
                      <a:pt x="15944" y="4619"/>
                      <a:pt x="15946" y="4513"/>
                      <a:pt x="15949" y="4405"/>
                    </a:cubicBezTo>
                    <a:cubicBezTo>
                      <a:pt x="15947" y="4290"/>
                      <a:pt x="15939" y="4182"/>
                      <a:pt x="15935" y="4071"/>
                    </a:cubicBezTo>
                    <a:cubicBezTo>
                      <a:pt x="15898" y="3632"/>
                      <a:pt x="15811" y="3189"/>
                      <a:pt x="15629" y="2780"/>
                    </a:cubicBezTo>
                    <a:cubicBezTo>
                      <a:pt x="15453" y="2372"/>
                      <a:pt x="15222" y="1982"/>
                      <a:pt x="14927" y="1640"/>
                    </a:cubicBezTo>
                    <a:cubicBezTo>
                      <a:pt x="14628" y="1300"/>
                      <a:pt x="14283" y="1001"/>
                      <a:pt x="13903" y="754"/>
                    </a:cubicBezTo>
                    <a:cubicBezTo>
                      <a:pt x="13514" y="513"/>
                      <a:pt x="13093" y="324"/>
                      <a:pt x="12654" y="194"/>
                    </a:cubicBezTo>
                    <a:cubicBezTo>
                      <a:pt x="12210" y="73"/>
                      <a:pt x="11754" y="8"/>
                      <a:pt x="11296" y="0"/>
                    </a:cubicBezTo>
                    <a:close/>
                  </a:path>
                </a:pathLst>
              </a:custGeom>
              <a:solidFill>
                <a:srgbClr val="5431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9">
                <a:extLst>
                  <a:ext uri="{FF2B5EF4-FFF2-40B4-BE49-F238E27FC236}">
                    <a16:creationId xmlns:a16="http://schemas.microsoft.com/office/drawing/2014/main" id="{72C4D286-6401-D2F2-6F80-6D06C7B3978D}"/>
                  </a:ext>
                </a:extLst>
              </p:cNvPr>
              <p:cNvSpPr/>
              <p:nvPr/>
            </p:nvSpPr>
            <p:spPr>
              <a:xfrm>
                <a:off x="2890750" y="2543750"/>
                <a:ext cx="554650" cy="638050"/>
              </a:xfrm>
              <a:custGeom>
                <a:avLst/>
                <a:gdLst/>
                <a:ahLst/>
                <a:cxnLst/>
                <a:rect l="l" t="t" r="r" b="b"/>
                <a:pathLst>
                  <a:path w="22186" h="25522" extrusionOk="0">
                    <a:moveTo>
                      <a:pt x="11282" y="261"/>
                    </a:moveTo>
                    <a:cubicBezTo>
                      <a:pt x="11719" y="267"/>
                      <a:pt x="12154" y="326"/>
                      <a:pt x="12577" y="439"/>
                    </a:cubicBezTo>
                    <a:cubicBezTo>
                      <a:pt x="12992" y="563"/>
                      <a:pt x="13389" y="738"/>
                      <a:pt x="13761" y="962"/>
                    </a:cubicBezTo>
                    <a:cubicBezTo>
                      <a:pt x="14124" y="1192"/>
                      <a:pt x="14453" y="1472"/>
                      <a:pt x="14739" y="1791"/>
                    </a:cubicBezTo>
                    <a:cubicBezTo>
                      <a:pt x="15023" y="2111"/>
                      <a:pt x="15246" y="2478"/>
                      <a:pt x="15418" y="2864"/>
                    </a:cubicBezTo>
                    <a:cubicBezTo>
                      <a:pt x="15596" y="3249"/>
                      <a:pt x="15683" y="3669"/>
                      <a:pt x="15723" y="4085"/>
                    </a:cubicBezTo>
                    <a:cubicBezTo>
                      <a:pt x="15728" y="4190"/>
                      <a:pt x="15737" y="4298"/>
                      <a:pt x="15740" y="4400"/>
                    </a:cubicBezTo>
                    <a:cubicBezTo>
                      <a:pt x="15737" y="4506"/>
                      <a:pt x="15737" y="4618"/>
                      <a:pt x="15726" y="4719"/>
                    </a:cubicBezTo>
                    <a:cubicBezTo>
                      <a:pt x="15710" y="4929"/>
                      <a:pt x="15677" y="5137"/>
                      <a:pt x="15626" y="5343"/>
                    </a:cubicBezTo>
                    <a:cubicBezTo>
                      <a:pt x="15523" y="5756"/>
                      <a:pt x="15354" y="6150"/>
                      <a:pt x="15124" y="6508"/>
                    </a:cubicBezTo>
                    <a:cubicBezTo>
                      <a:pt x="14891" y="6870"/>
                      <a:pt x="14605" y="7196"/>
                      <a:pt x="14276" y="7474"/>
                    </a:cubicBezTo>
                    <a:lnTo>
                      <a:pt x="14273" y="7477"/>
                    </a:lnTo>
                    <a:lnTo>
                      <a:pt x="14270" y="7480"/>
                    </a:lnTo>
                    <a:cubicBezTo>
                      <a:pt x="14141" y="7620"/>
                      <a:pt x="14014" y="7771"/>
                      <a:pt x="13949" y="7970"/>
                    </a:cubicBezTo>
                    <a:cubicBezTo>
                      <a:pt x="13912" y="8077"/>
                      <a:pt x="13917" y="8194"/>
                      <a:pt x="13962" y="8297"/>
                    </a:cubicBezTo>
                    <a:cubicBezTo>
                      <a:pt x="14009" y="8404"/>
                      <a:pt x="14113" y="8483"/>
                      <a:pt x="14222" y="8515"/>
                    </a:cubicBezTo>
                    <a:cubicBezTo>
                      <a:pt x="14272" y="8530"/>
                      <a:pt x="14323" y="8538"/>
                      <a:pt x="14374" y="8538"/>
                    </a:cubicBezTo>
                    <a:cubicBezTo>
                      <a:pt x="14378" y="8538"/>
                      <a:pt x="14383" y="8538"/>
                      <a:pt x="14388" y="8537"/>
                    </a:cubicBezTo>
                    <a:lnTo>
                      <a:pt x="14529" y="8537"/>
                    </a:lnTo>
                    <a:cubicBezTo>
                      <a:pt x="14546" y="8538"/>
                      <a:pt x="14562" y="8538"/>
                      <a:pt x="14579" y="8538"/>
                    </a:cubicBezTo>
                    <a:cubicBezTo>
                      <a:pt x="14657" y="8538"/>
                      <a:pt x="14735" y="8535"/>
                      <a:pt x="14815" y="8531"/>
                    </a:cubicBezTo>
                    <a:cubicBezTo>
                      <a:pt x="15007" y="8526"/>
                      <a:pt x="15195" y="8514"/>
                      <a:pt x="15384" y="8491"/>
                    </a:cubicBezTo>
                    <a:cubicBezTo>
                      <a:pt x="16141" y="8409"/>
                      <a:pt x="16882" y="8231"/>
                      <a:pt x="17605" y="8022"/>
                    </a:cubicBezTo>
                    <a:cubicBezTo>
                      <a:pt x="17967" y="7918"/>
                      <a:pt x="18323" y="7806"/>
                      <a:pt x="18684" y="7693"/>
                    </a:cubicBezTo>
                    <a:cubicBezTo>
                      <a:pt x="19045" y="7582"/>
                      <a:pt x="19395" y="7463"/>
                      <a:pt x="19751" y="7383"/>
                    </a:cubicBezTo>
                    <a:cubicBezTo>
                      <a:pt x="19975" y="7333"/>
                      <a:pt x="20201" y="7305"/>
                      <a:pt x="20424" y="7305"/>
                    </a:cubicBezTo>
                    <a:cubicBezTo>
                      <a:pt x="20555" y="7305"/>
                      <a:pt x="20685" y="7315"/>
                      <a:pt x="20813" y="7336"/>
                    </a:cubicBezTo>
                    <a:cubicBezTo>
                      <a:pt x="21156" y="7390"/>
                      <a:pt x="21493" y="7533"/>
                      <a:pt x="21688" y="7787"/>
                    </a:cubicBezTo>
                    <a:cubicBezTo>
                      <a:pt x="21890" y="8035"/>
                      <a:pt x="21925" y="8386"/>
                      <a:pt x="21833" y="8703"/>
                    </a:cubicBezTo>
                    <a:cubicBezTo>
                      <a:pt x="21787" y="8863"/>
                      <a:pt x="21712" y="9016"/>
                      <a:pt x="21614" y="9151"/>
                    </a:cubicBezTo>
                    <a:cubicBezTo>
                      <a:pt x="21509" y="9293"/>
                      <a:pt x="21393" y="9426"/>
                      <a:pt x="21267" y="9552"/>
                    </a:cubicBezTo>
                    <a:cubicBezTo>
                      <a:pt x="21010" y="9804"/>
                      <a:pt x="20725" y="10032"/>
                      <a:pt x="20421" y="10227"/>
                    </a:cubicBezTo>
                    <a:cubicBezTo>
                      <a:pt x="20115" y="10426"/>
                      <a:pt x="19792" y="10599"/>
                      <a:pt x="19457" y="10745"/>
                    </a:cubicBezTo>
                    <a:cubicBezTo>
                      <a:pt x="19121" y="10896"/>
                      <a:pt x="18772" y="11016"/>
                      <a:pt x="18417" y="11121"/>
                    </a:cubicBezTo>
                    <a:cubicBezTo>
                      <a:pt x="18061" y="11221"/>
                      <a:pt x="17699" y="11303"/>
                      <a:pt x="17335" y="11364"/>
                    </a:cubicBezTo>
                    <a:cubicBezTo>
                      <a:pt x="17152" y="11402"/>
                      <a:pt x="16966" y="11418"/>
                      <a:pt x="16783" y="11442"/>
                    </a:cubicBezTo>
                    <a:lnTo>
                      <a:pt x="16505" y="11477"/>
                    </a:lnTo>
                    <a:lnTo>
                      <a:pt x="16227" y="11496"/>
                    </a:lnTo>
                    <a:lnTo>
                      <a:pt x="15949" y="11516"/>
                    </a:lnTo>
                    <a:lnTo>
                      <a:pt x="15813" y="11526"/>
                    </a:lnTo>
                    <a:lnTo>
                      <a:pt x="15672" y="11526"/>
                    </a:lnTo>
                    <a:lnTo>
                      <a:pt x="15108" y="11527"/>
                    </a:lnTo>
                    <a:lnTo>
                      <a:pt x="14960" y="11527"/>
                    </a:lnTo>
                    <a:lnTo>
                      <a:pt x="14988" y="11667"/>
                    </a:lnTo>
                    <a:lnTo>
                      <a:pt x="15133" y="12405"/>
                    </a:lnTo>
                    <a:cubicBezTo>
                      <a:pt x="15181" y="12661"/>
                      <a:pt x="15249" y="12894"/>
                      <a:pt x="15305" y="13141"/>
                    </a:cubicBezTo>
                    <a:lnTo>
                      <a:pt x="15661" y="14602"/>
                    </a:lnTo>
                    <a:lnTo>
                      <a:pt x="16365" y="17523"/>
                    </a:lnTo>
                    <a:cubicBezTo>
                      <a:pt x="16600" y="18498"/>
                      <a:pt x="16829" y="19472"/>
                      <a:pt x="17050" y="20450"/>
                    </a:cubicBezTo>
                    <a:lnTo>
                      <a:pt x="17376" y="21915"/>
                    </a:lnTo>
                    <a:cubicBezTo>
                      <a:pt x="17428" y="22160"/>
                      <a:pt x="17479" y="22405"/>
                      <a:pt x="17525" y="22649"/>
                    </a:cubicBezTo>
                    <a:cubicBezTo>
                      <a:pt x="17551" y="22772"/>
                      <a:pt x="17567" y="22886"/>
                      <a:pt x="17583" y="23010"/>
                    </a:cubicBezTo>
                    <a:lnTo>
                      <a:pt x="17627" y="23385"/>
                    </a:lnTo>
                    <a:cubicBezTo>
                      <a:pt x="17656" y="23632"/>
                      <a:pt x="17683" y="23878"/>
                      <a:pt x="17673" y="24117"/>
                    </a:cubicBezTo>
                    <a:cubicBezTo>
                      <a:pt x="17668" y="24233"/>
                      <a:pt x="17651" y="24347"/>
                      <a:pt x="17618" y="24458"/>
                    </a:cubicBezTo>
                    <a:cubicBezTo>
                      <a:pt x="17581" y="24570"/>
                      <a:pt x="17532" y="24678"/>
                      <a:pt x="17473" y="24779"/>
                    </a:cubicBezTo>
                    <a:cubicBezTo>
                      <a:pt x="17357" y="24983"/>
                      <a:pt x="17174" y="25139"/>
                      <a:pt x="16956" y="25223"/>
                    </a:cubicBezTo>
                    <a:cubicBezTo>
                      <a:pt x="16802" y="25282"/>
                      <a:pt x="16633" y="25306"/>
                      <a:pt x="16460" y="25306"/>
                    </a:cubicBezTo>
                    <a:cubicBezTo>
                      <a:pt x="16387" y="25306"/>
                      <a:pt x="16314" y="25302"/>
                      <a:pt x="16241" y="25294"/>
                    </a:cubicBezTo>
                    <a:cubicBezTo>
                      <a:pt x="15999" y="25264"/>
                      <a:pt x="15767" y="25186"/>
                      <a:pt x="15557" y="25064"/>
                    </a:cubicBezTo>
                    <a:cubicBezTo>
                      <a:pt x="15348" y="24938"/>
                      <a:pt x="15155" y="24784"/>
                      <a:pt x="14987" y="24605"/>
                    </a:cubicBezTo>
                    <a:cubicBezTo>
                      <a:pt x="14901" y="24516"/>
                      <a:pt x="14820" y="24423"/>
                      <a:pt x="14742" y="24326"/>
                    </a:cubicBezTo>
                    <a:cubicBezTo>
                      <a:pt x="14671" y="24234"/>
                      <a:pt x="14593" y="24125"/>
                      <a:pt x="14524" y="24023"/>
                    </a:cubicBezTo>
                    <a:cubicBezTo>
                      <a:pt x="14389" y="23818"/>
                      <a:pt x="14260" y="23603"/>
                      <a:pt x="14133" y="23385"/>
                    </a:cubicBezTo>
                    <a:cubicBezTo>
                      <a:pt x="13636" y="22514"/>
                      <a:pt x="13173" y="21618"/>
                      <a:pt x="12720" y="20720"/>
                    </a:cubicBezTo>
                    <a:cubicBezTo>
                      <a:pt x="12269" y="19820"/>
                      <a:pt x="11825" y="18917"/>
                      <a:pt x="11391" y="18010"/>
                    </a:cubicBezTo>
                    <a:lnTo>
                      <a:pt x="11282" y="17781"/>
                    </a:lnTo>
                    <a:lnTo>
                      <a:pt x="11170" y="18010"/>
                    </a:lnTo>
                    <a:cubicBezTo>
                      <a:pt x="10740" y="18903"/>
                      <a:pt x="10294" y="19793"/>
                      <a:pt x="9845" y="20678"/>
                    </a:cubicBezTo>
                    <a:cubicBezTo>
                      <a:pt x="9396" y="21564"/>
                      <a:pt x="8939" y="22446"/>
                      <a:pt x="8446" y="23306"/>
                    </a:cubicBezTo>
                    <a:cubicBezTo>
                      <a:pt x="8320" y="23519"/>
                      <a:pt x="8195" y="23732"/>
                      <a:pt x="8060" y="23939"/>
                    </a:cubicBezTo>
                    <a:cubicBezTo>
                      <a:pt x="7993" y="24042"/>
                      <a:pt x="7920" y="24139"/>
                      <a:pt x="7848" y="24236"/>
                    </a:cubicBezTo>
                    <a:cubicBezTo>
                      <a:pt x="7769" y="24336"/>
                      <a:pt x="7692" y="24427"/>
                      <a:pt x="7610" y="24519"/>
                    </a:cubicBezTo>
                    <a:cubicBezTo>
                      <a:pt x="7282" y="24876"/>
                      <a:pt x="6882" y="25193"/>
                      <a:pt x="6408" y="25285"/>
                    </a:cubicBezTo>
                    <a:cubicBezTo>
                      <a:pt x="6315" y="25304"/>
                      <a:pt x="6222" y="25312"/>
                      <a:pt x="6129" y="25312"/>
                    </a:cubicBezTo>
                    <a:cubicBezTo>
                      <a:pt x="6103" y="25312"/>
                      <a:pt x="6077" y="25312"/>
                      <a:pt x="6050" y="25310"/>
                    </a:cubicBezTo>
                    <a:cubicBezTo>
                      <a:pt x="5936" y="25304"/>
                      <a:pt x="5823" y="25277"/>
                      <a:pt x="5720" y="25229"/>
                    </a:cubicBezTo>
                    <a:cubicBezTo>
                      <a:pt x="5510" y="25136"/>
                      <a:pt x="5348" y="24959"/>
                      <a:pt x="5232" y="24752"/>
                    </a:cubicBezTo>
                    <a:cubicBezTo>
                      <a:pt x="5173" y="24649"/>
                      <a:pt x="5122" y="24539"/>
                      <a:pt x="5082" y="24428"/>
                    </a:cubicBezTo>
                    <a:cubicBezTo>
                      <a:pt x="5059" y="24373"/>
                      <a:pt x="5041" y="24312"/>
                      <a:pt x="5022" y="24260"/>
                    </a:cubicBezTo>
                    <a:cubicBezTo>
                      <a:pt x="5004" y="24202"/>
                      <a:pt x="4990" y="24145"/>
                      <a:pt x="4977" y="24086"/>
                    </a:cubicBezTo>
                    <a:cubicBezTo>
                      <a:pt x="4931" y="23856"/>
                      <a:pt x="4927" y="23614"/>
                      <a:pt x="4938" y="23371"/>
                    </a:cubicBezTo>
                    <a:cubicBezTo>
                      <a:pt x="4949" y="22878"/>
                      <a:pt x="5070" y="22411"/>
                      <a:pt x="5171" y="21925"/>
                    </a:cubicBezTo>
                    <a:lnTo>
                      <a:pt x="5496" y="20478"/>
                    </a:lnTo>
                    <a:lnTo>
                      <a:pt x="6171" y="17592"/>
                    </a:lnTo>
                    <a:lnTo>
                      <a:pt x="6879" y="14710"/>
                    </a:lnTo>
                    <a:lnTo>
                      <a:pt x="7236" y="13271"/>
                    </a:lnTo>
                    <a:cubicBezTo>
                      <a:pt x="7293" y="13030"/>
                      <a:pt x="7362" y="12796"/>
                      <a:pt x="7411" y="12546"/>
                    </a:cubicBezTo>
                    <a:lnTo>
                      <a:pt x="7562" y="11821"/>
                    </a:lnTo>
                    <a:lnTo>
                      <a:pt x="7594" y="11669"/>
                    </a:lnTo>
                    <a:lnTo>
                      <a:pt x="7436" y="11710"/>
                    </a:lnTo>
                    <a:lnTo>
                      <a:pt x="6839" y="11869"/>
                    </a:lnTo>
                    <a:lnTo>
                      <a:pt x="6538" y="11949"/>
                    </a:lnTo>
                    <a:cubicBezTo>
                      <a:pt x="6427" y="11985"/>
                      <a:pt x="6340" y="12014"/>
                      <a:pt x="6238" y="12052"/>
                    </a:cubicBezTo>
                    <a:cubicBezTo>
                      <a:pt x="5847" y="12193"/>
                      <a:pt x="5464" y="12356"/>
                      <a:pt x="5090" y="12538"/>
                    </a:cubicBezTo>
                    <a:cubicBezTo>
                      <a:pt x="4717" y="12718"/>
                      <a:pt x="4356" y="12918"/>
                      <a:pt x="3997" y="13122"/>
                    </a:cubicBezTo>
                    <a:cubicBezTo>
                      <a:pt x="3637" y="13327"/>
                      <a:pt x="3293" y="13557"/>
                      <a:pt x="2941" y="13750"/>
                    </a:cubicBezTo>
                    <a:cubicBezTo>
                      <a:pt x="2592" y="13942"/>
                      <a:pt x="2215" y="14099"/>
                      <a:pt x="1829" y="14145"/>
                    </a:cubicBezTo>
                    <a:cubicBezTo>
                      <a:pt x="1739" y="14157"/>
                      <a:pt x="1649" y="14163"/>
                      <a:pt x="1559" y="14163"/>
                    </a:cubicBezTo>
                    <a:cubicBezTo>
                      <a:pt x="1455" y="14163"/>
                      <a:pt x="1351" y="14155"/>
                      <a:pt x="1248" y="14139"/>
                    </a:cubicBezTo>
                    <a:cubicBezTo>
                      <a:pt x="1156" y="14123"/>
                      <a:pt x="1064" y="14099"/>
                      <a:pt x="975" y="14068"/>
                    </a:cubicBezTo>
                    <a:cubicBezTo>
                      <a:pt x="891" y="14036"/>
                      <a:pt x="811" y="13994"/>
                      <a:pt x="735" y="13947"/>
                    </a:cubicBezTo>
                    <a:cubicBezTo>
                      <a:pt x="422" y="13737"/>
                      <a:pt x="271" y="13379"/>
                      <a:pt x="284" y="13015"/>
                    </a:cubicBezTo>
                    <a:cubicBezTo>
                      <a:pt x="290" y="12831"/>
                      <a:pt x="334" y="12651"/>
                      <a:pt x="414" y="12486"/>
                    </a:cubicBezTo>
                    <a:cubicBezTo>
                      <a:pt x="501" y="12313"/>
                      <a:pt x="601" y="12149"/>
                      <a:pt x="714" y="11993"/>
                    </a:cubicBezTo>
                    <a:cubicBezTo>
                      <a:pt x="946" y="11672"/>
                      <a:pt x="1212" y="11376"/>
                      <a:pt x="1506" y="11109"/>
                    </a:cubicBezTo>
                    <a:cubicBezTo>
                      <a:pt x="1647" y="10969"/>
                      <a:pt x="1808" y="10849"/>
                      <a:pt x="1960" y="10720"/>
                    </a:cubicBezTo>
                    <a:cubicBezTo>
                      <a:pt x="2124" y="10604"/>
                      <a:pt x="2278" y="10475"/>
                      <a:pt x="2450" y="10370"/>
                    </a:cubicBezTo>
                    <a:lnTo>
                      <a:pt x="2703" y="10205"/>
                    </a:lnTo>
                    <a:cubicBezTo>
                      <a:pt x="2789" y="10151"/>
                      <a:pt x="2876" y="10102"/>
                      <a:pt x="2963" y="10052"/>
                    </a:cubicBezTo>
                    <a:cubicBezTo>
                      <a:pt x="3051" y="10001"/>
                      <a:pt x="3137" y="9949"/>
                      <a:pt x="3227" y="9901"/>
                    </a:cubicBezTo>
                    <a:lnTo>
                      <a:pt x="3498" y="9765"/>
                    </a:lnTo>
                    <a:cubicBezTo>
                      <a:pt x="3676" y="9669"/>
                      <a:pt x="3865" y="9593"/>
                      <a:pt x="4051" y="9512"/>
                    </a:cubicBezTo>
                    <a:cubicBezTo>
                      <a:pt x="4235" y="9426"/>
                      <a:pt x="4429" y="9366"/>
                      <a:pt x="4618" y="9288"/>
                    </a:cubicBezTo>
                    <a:cubicBezTo>
                      <a:pt x="4807" y="9211"/>
                      <a:pt x="5003" y="9153"/>
                      <a:pt x="5197" y="9092"/>
                    </a:cubicBezTo>
                    <a:lnTo>
                      <a:pt x="5489" y="9000"/>
                    </a:lnTo>
                    <a:cubicBezTo>
                      <a:pt x="5574" y="8979"/>
                      <a:pt x="5686" y="8957"/>
                      <a:pt x="5783" y="8938"/>
                    </a:cubicBezTo>
                    <a:cubicBezTo>
                      <a:pt x="6187" y="8855"/>
                      <a:pt x="6592" y="8779"/>
                      <a:pt x="6999" y="8712"/>
                    </a:cubicBezTo>
                    <a:cubicBezTo>
                      <a:pt x="7201" y="8681"/>
                      <a:pt x="7406" y="8649"/>
                      <a:pt x="7610" y="8623"/>
                    </a:cubicBezTo>
                    <a:cubicBezTo>
                      <a:pt x="7711" y="8611"/>
                      <a:pt x="7813" y="8601"/>
                      <a:pt x="7915" y="8590"/>
                    </a:cubicBezTo>
                    <a:lnTo>
                      <a:pt x="8069" y="8577"/>
                    </a:lnTo>
                    <a:lnTo>
                      <a:pt x="8150" y="8569"/>
                    </a:lnTo>
                    <a:cubicBezTo>
                      <a:pt x="8180" y="8565"/>
                      <a:pt x="8211" y="8558"/>
                      <a:pt x="8241" y="8550"/>
                    </a:cubicBezTo>
                    <a:cubicBezTo>
                      <a:pt x="8360" y="8515"/>
                      <a:pt x="8463" y="8444"/>
                      <a:pt x="8536" y="8344"/>
                    </a:cubicBezTo>
                    <a:cubicBezTo>
                      <a:pt x="8571" y="8294"/>
                      <a:pt x="8595" y="8240"/>
                      <a:pt x="8611" y="8181"/>
                    </a:cubicBezTo>
                    <a:cubicBezTo>
                      <a:pt x="8625" y="8123"/>
                      <a:pt x="8630" y="8062"/>
                      <a:pt x="8624" y="8002"/>
                    </a:cubicBezTo>
                    <a:cubicBezTo>
                      <a:pt x="8610" y="7883"/>
                      <a:pt x="8554" y="7778"/>
                      <a:pt x="8487" y="7690"/>
                    </a:cubicBezTo>
                    <a:cubicBezTo>
                      <a:pt x="8422" y="7608"/>
                      <a:pt x="8347" y="7534"/>
                      <a:pt x="8265" y="7471"/>
                    </a:cubicBezTo>
                    <a:lnTo>
                      <a:pt x="8258" y="7466"/>
                    </a:lnTo>
                    <a:cubicBezTo>
                      <a:pt x="8095" y="7325"/>
                      <a:pt x="7940" y="7172"/>
                      <a:pt x="7797" y="7010"/>
                    </a:cubicBezTo>
                    <a:cubicBezTo>
                      <a:pt x="7657" y="6846"/>
                      <a:pt x="7529" y="6673"/>
                      <a:pt x="7414" y="6493"/>
                    </a:cubicBezTo>
                    <a:cubicBezTo>
                      <a:pt x="7187" y="6133"/>
                      <a:pt x="7018" y="5737"/>
                      <a:pt x="6917" y="5323"/>
                    </a:cubicBezTo>
                    <a:cubicBezTo>
                      <a:pt x="6867" y="5117"/>
                      <a:pt x="6836" y="4907"/>
                      <a:pt x="6821" y="4697"/>
                    </a:cubicBezTo>
                    <a:cubicBezTo>
                      <a:pt x="6810" y="4594"/>
                      <a:pt x="6813" y="4481"/>
                      <a:pt x="6810" y="4386"/>
                    </a:cubicBezTo>
                    <a:lnTo>
                      <a:pt x="6829" y="4061"/>
                    </a:lnTo>
                    <a:cubicBezTo>
                      <a:pt x="6832" y="3952"/>
                      <a:pt x="6855" y="3852"/>
                      <a:pt x="6872" y="3748"/>
                    </a:cubicBezTo>
                    <a:cubicBezTo>
                      <a:pt x="6891" y="3646"/>
                      <a:pt x="6904" y="3543"/>
                      <a:pt x="6937" y="3443"/>
                    </a:cubicBezTo>
                    <a:cubicBezTo>
                      <a:pt x="6968" y="3341"/>
                      <a:pt x="6995" y="3240"/>
                      <a:pt x="7026" y="3139"/>
                    </a:cubicBezTo>
                    <a:lnTo>
                      <a:pt x="7146" y="2845"/>
                    </a:lnTo>
                    <a:cubicBezTo>
                      <a:pt x="7320" y="2457"/>
                      <a:pt x="7553" y="2098"/>
                      <a:pt x="7832" y="1779"/>
                    </a:cubicBezTo>
                    <a:cubicBezTo>
                      <a:pt x="8122" y="1462"/>
                      <a:pt x="8452" y="1184"/>
                      <a:pt x="8813" y="955"/>
                    </a:cubicBezTo>
                    <a:cubicBezTo>
                      <a:pt x="9185" y="731"/>
                      <a:pt x="9584" y="560"/>
                      <a:pt x="10000" y="440"/>
                    </a:cubicBezTo>
                    <a:cubicBezTo>
                      <a:pt x="10415" y="321"/>
                      <a:pt x="10859" y="272"/>
                      <a:pt x="11282" y="261"/>
                    </a:cubicBezTo>
                    <a:close/>
                    <a:moveTo>
                      <a:pt x="11296" y="0"/>
                    </a:moveTo>
                    <a:cubicBezTo>
                      <a:pt x="10824" y="8"/>
                      <a:pt x="10371" y="60"/>
                      <a:pt x="9924" y="183"/>
                    </a:cubicBezTo>
                    <a:cubicBezTo>
                      <a:pt x="9484" y="312"/>
                      <a:pt x="9063" y="499"/>
                      <a:pt x="8670" y="738"/>
                    </a:cubicBezTo>
                    <a:cubicBezTo>
                      <a:pt x="8288" y="982"/>
                      <a:pt x="7940" y="1280"/>
                      <a:pt x="7638" y="1620"/>
                    </a:cubicBezTo>
                    <a:cubicBezTo>
                      <a:pt x="7347" y="1962"/>
                      <a:pt x="7111" y="2346"/>
                      <a:pt x="6933" y="2760"/>
                    </a:cubicBezTo>
                    <a:lnTo>
                      <a:pt x="6813" y="3071"/>
                    </a:lnTo>
                    <a:cubicBezTo>
                      <a:pt x="6782" y="3178"/>
                      <a:pt x="6756" y="3286"/>
                      <a:pt x="6726" y="3392"/>
                    </a:cubicBezTo>
                    <a:cubicBezTo>
                      <a:pt x="6693" y="3499"/>
                      <a:pt x="6678" y="3610"/>
                      <a:pt x="6662" y="3721"/>
                    </a:cubicBezTo>
                    <a:cubicBezTo>
                      <a:pt x="6646" y="3832"/>
                      <a:pt x="6624" y="3945"/>
                      <a:pt x="6624" y="4052"/>
                    </a:cubicBezTo>
                    <a:lnTo>
                      <a:pt x="6610" y="4374"/>
                    </a:lnTo>
                    <a:cubicBezTo>
                      <a:pt x="6615" y="4495"/>
                      <a:pt x="6613" y="4599"/>
                      <a:pt x="6627" y="4711"/>
                    </a:cubicBezTo>
                    <a:cubicBezTo>
                      <a:pt x="6646" y="4931"/>
                      <a:pt x="6683" y="5150"/>
                      <a:pt x="6739" y="5365"/>
                    </a:cubicBezTo>
                    <a:cubicBezTo>
                      <a:pt x="6848" y="5796"/>
                      <a:pt x="7026" y="6206"/>
                      <a:pt x="7265" y="6581"/>
                    </a:cubicBezTo>
                    <a:cubicBezTo>
                      <a:pt x="7386" y="6768"/>
                      <a:pt x="7521" y="6946"/>
                      <a:pt x="7667" y="7115"/>
                    </a:cubicBezTo>
                    <a:cubicBezTo>
                      <a:pt x="7816" y="7282"/>
                      <a:pt x="7975" y="7439"/>
                      <a:pt x="8145" y="7584"/>
                    </a:cubicBezTo>
                    <a:lnTo>
                      <a:pt x="8150" y="7585"/>
                    </a:lnTo>
                    <a:lnTo>
                      <a:pt x="8152" y="7585"/>
                    </a:lnTo>
                    <a:cubicBezTo>
                      <a:pt x="8301" y="7705"/>
                      <a:pt x="8436" y="7856"/>
                      <a:pt x="8452" y="8019"/>
                    </a:cubicBezTo>
                    <a:cubicBezTo>
                      <a:pt x="8457" y="8057"/>
                      <a:pt x="8454" y="8097"/>
                      <a:pt x="8444" y="8135"/>
                    </a:cubicBezTo>
                    <a:cubicBezTo>
                      <a:pt x="8433" y="8175"/>
                      <a:pt x="8416" y="8213"/>
                      <a:pt x="8392" y="8245"/>
                    </a:cubicBezTo>
                    <a:cubicBezTo>
                      <a:pt x="8343" y="8312"/>
                      <a:pt x="8271" y="8359"/>
                      <a:pt x="8192" y="8382"/>
                    </a:cubicBezTo>
                    <a:cubicBezTo>
                      <a:pt x="8123" y="8402"/>
                      <a:pt x="8001" y="8401"/>
                      <a:pt x="7902" y="8412"/>
                    </a:cubicBezTo>
                    <a:cubicBezTo>
                      <a:pt x="7797" y="8421"/>
                      <a:pt x="7694" y="8429"/>
                      <a:pt x="7591" y="8442"/>
                    </a:cubicBezTo>
                    <a:cubicBezTo>
                      <a:pt x="7382" y="8463"/>
                      <a:pt x="7176" y="8488"/>
                      <a:pt x="6971" y="8517"/>
                    </a:cubicBezTo>
                    <a:cubicBezTo>
                      <a:pt x="6559" y="8572"/>
                      <a:pt x="6149" y="8638"/>
                      <a:pt x="5740" y="8711"/>
                    </a:cubicBezTo>
                    <a:cubicBezTo>
                      <a:pt x="5634" y="8730"/>
                      <a:pt x="5543" y="8744"/>
                      <a:pt x="5426" y="8770"/>
                    </a:cubicBezTo>
                    <a:lnTo>
                      <a:pt x="5125" y="8855"/>
                    </a:lnTo>
                    <a:cubicBezTo>
                      <a:pt x="4925" y="8913"/>
                      <a:pt x="4723" y="8968"/>
                      <a:pt x="4528" y="9041"/>
                    </a:cubicBezTo>
                    <a:cubicBezTo>
                      <a:pt x="4330" y="9110"/>
                      <a:pt x="4132" y="9175"/>
                      <a:pt x="3941" y="9261"/>
                    </a:cubicBezTo>
                    <a:cubicBezTo>
                      <a:pt x="3749" y="9343"/>
                      <a:pt x="3555" y="9420"/>
                      <a:pt x="3370" y="9517"/>
                    </a:cubicBezTo>
                    <a:lnTo>
                      <a:pt x="3089" y="9657"/>
                    </a:lnTo>
                    <a:cubicBezTo>
                      <a:pt x="2995" y="9703"/>
                      <a:pt x="2906" y="9755"/>
                      <a:pt x="2816" y="9808"/>
                    </a:cubicBezTo>
                    <a:cubicBezTo>
                      <a:pt x="2727" y="9860"/>
                      <a:pt x="2633" y="9909"/>
                      <a:pt x="2545" y="9965"/>
                    </a:cubicBezTo>
                    <a:lnTo>
                      <a:pt x="2285" y="10137"/>
                    </a:lnTo>
                    <a:cubicBezTo>
                      <a:pt x="2107" y="10246"/>
                      <a:pt x="1948" y="10380"/>
                      <a:pt x="1778" y="10502"/>
                    </a:cubicBezTo>
                    <a:cubicBezTo>
                      <a:pt x="1620" y="10636"/>
                      <a:pt x="1455" y="10763"/>
                      <a:pt x="1307" y="10909"/>
                    </a:cubicBezTo>
                    <a:cubicBezTo>
                      <a:pt x="1000" y="11190"/>
                      <a:pt x="724" y="11502"/>
                      <a:pt x="482" y="11839"/>
                    </a:cubicBezTo>
                    <a:cubicBezTo>
                      <a:pt x="360" y="12009"/>
                      <a:pt x="250" y="12190"/>
                      <a:pt x="158" y="12381"/>
                    </a:cubicBezTo>
                    <a:cubicBezTo>
                      <a:pt x="66" y="12577"/>
                      <a:pt x="15" y="12791"/>
                      <a:pt x="9" y="13009"/>
                    </a:cubicBezTo>
                    <a:cubicBezTo>
                      <a:pt x="1" y="13230"/>
                      <a:pt x="45" y="13449"/>
                      <a:pt x="139" y="13649"/>
                    </a:cubicBezTo>
                    <a:cubicBezTo>
                      <a:pt x="187" y="13751"/>
                      <a:pt x="249" y="13847"/>
                      <a:pt x="323" y="13932"/>
                    </a:cubicBezTo>
                    <a:cubicBezTo>
                      <a:pt x="396" y="14017"/>
                      <a:pt x="481" y="14091"/>
                      <a:pt x="574" y="14153"/>
                    </a:cubicBezTo>
                    <a:cubicBezTo>
                      <a:pt x="867" y="14347"/>
                      <a:pt x="1196" y="14416"/>
                      <a:pt x="1521" y="14416"/>
                    </a:cubicBezTo>
                    <a:cubicBezTo>
                      <a:pt x="1637" y="14416"/>
                      <a:pt x="1752" y="14407"/>
                      <a:pt x="1865" y="14392"/>
                    </a:cubicBezTo>
                    <a:cubicBezTo>
                      <a:pt x="2304" y="14335"/>
                      <a:pt x="2700" y="14161"/>
                      <a:pt x="3065" y="13955"/>
                    </a:cubicBezTo>
                    <a:cubicBezTo>
                      <a:pt x="3429" y="13748"/>
                      <a:pt x="3768" y="13521"/>
                      <a:pt x="4117" y="13312"/>
                    </a:cubicBezTo>
                    <a:cubicBezTo>
                      <a:pt x="4467" y="13106"/>
                      <a:pt x="4825" y="12909"/>
                      <a:pt x="5190" y="12728"/>
                    </a:cubicBezTo>
                    <a:cubicBezTo>
                      <a:pt x="5556" y="12546"/>
                      <a:pt x="5930" y="12384"/>
                      <a:pt x="6313" y="12243"/>
                    </a:cubicBezTo>
                    <a:cubicBezTo>
                      <a:pt x="6403" y="12208"/>
                      <a:pt x="6511" y="12171"/>
                      <a:pt x="6596" y="12141"/>
                    </a:cubicBezTo>
                    <a:lnTo>
                      <a:pt x="6893" y="12060"/>
                    </a:lnTo>
                    <a:lnTo>
                      <a:pt x="7336" y="11940"/>
                    </a:lnTo>
                    <a:lnTo>
                      <a:pt x="7336" y="11940"/>
                    </a:lnTo>
                    <a:lnTo>
                      <a:pt x="7222" y="12513"/>
                    </a:lnTo>
                    <a:cubicBezTo>
                      <a:pt x="7177" y="12748"/>
                      <a:pt x="7111" y="12993"/>
                      <a:pt x="7055" y="13231"/>
                    </a:cubicBezTo>
                    <a:lnTo>
                      <a:pt x="6708" y="14675"/>
                    </a:lnTo>
                    <a:lnTo>
                      <a:pt x="6020" y="17560"/>
                    </a:lnTo>
                    <a:lnTo>
                      <a:pt x="5329" y="20445"/>
                    </a:lnTo>
                    <a:lnTo>
                      <a:pt x="4997" y="21891"/>
                    </a:lnTo>
                    <a:cubicBezTo>
                      <a:pt x="4893" y="22371"/>
                      <a:pt x="4766" y="22867"/>
                      <a:pt x="4752" y="23365"/>
                    </a:cubicBezTo>
                    <a:cubicBezTo>
                      <a:pt x="4739" y="23614"/>
                      <a:pt x="4741" y="23870"/>
                      <a:pt x="4791" y="24123"/>
                    </a:cubicBezTo>
                    <a:cubicBezTo>
                      <a:pt x="4804" y="24188"/>
                      <a:pt x="4822" y="24253"/>
                      <a:pt x="4839" y="24311"/>
                    </a:cubicBezTo>
                    <a:cubicBezTo>
                      <a:pt x="4860" y="24374"/>
                      <a:pt x="4877" y="24433"/>
                      <a:pt x="4901" y="24493"/>
                    </a:cubicBezTo>
                    <a:cubicBezTo>
                      <a:pt x="4946" y="24614"/>
                      <a:pt x="4998" y="24732"/>
                      <a:pt x="5062" y="24843"/>
                    </a:cubicBezTo>
                    <a:cubicBezTo>
                      <a:pt x="5187" y="25070"/>
                      <a:pt x="5375" y="25285"/>
                      <a:pt x="5634" y="25404"/>
                    </a:cubicBezTo>
                    <a:cubicBezTo>
                      <a:pt x="5761" y="25463"/>
                      <a:pt x="5899" y="25498"/>
                      <a:pt x="6041" y="25504"/>
                    </a:cubicBezTo>
                    <a:cubicBezTo>
                      <a:pt x="6076" y="25507"/>
                      <a:pt x="6111" y="25508"/>
                      <a:pt x="6145" y="25508"/>
                    </a:cubicBezTo>
                    <a:cubicBezTo>
                      <a:pt x="6246" y="25508"/>
                      <a:pt x="6347" y="25498"/>
                      <a:pt x="6446" y="25479"/>
                    </a:cubicBezTo>
                    <a:cubicBezTo>
                      <a:pt x="6710" y="25426"/>
                      <a:pt x="6961" y="25321"/>
                      <a:pt x="7182" y="25167"/>
                    </a:cubicBezTo>
                    <a:cubicBezTo>
                      <a:pt x="7403" y="25021"/>
                      <a:pt x="7594" y="24843"/>
                      <a:pt x="7769" y="24655"/>
                    </a:cubicBezTo>
                    <a:cubicBezTo>
                      <a:pt x="7855" y="24563"/>
                      <a:pt x="7940" y="24463"/>
                      <a:pt x="8018" y="24366"/>
                    </a:cubicBezTo>
                    <a:cubicBezTo>
                      <a:pt x="8095" y="24263"/>
                      <a:pt x="8172" y="24160"/>
                      <a:pt x="8242" y="24055"/>
                    </a:cubicBezTo>
                    <a:cubicBezTo>
                      <a:pt x="8382" y="23843"/>
                      <a:pt x="8511" y="23629"/>
                      <a:pt x="8640" y="23414"/>
                    </a:cubicBezTo>
                    <a:cubicBezTo>
                      <a:pt x="9142" y="22549"/>
                      <a:pt x="9606" y="21669"/>
                      <a:pt x="10062" y="20785"/>
                    </a:cubicBezTo>
                    <a:cubicBezTo>
                      <a:pt x="10481" y="19975"/>
                      <a:pt x="10883" y="19159"/>
                      <a:pt x="11279" y="18340"/>
                    </a:cubicBezTo>
                    <a:lnTo>
                      <a:pt x="11279" y="18340"/>
                    </a:lnTo>
                    <a:cubicBezTo>
                      <a:pt x="11682" y="19171"/>
                      <a:pt x="12089" y="19999"/>
                      <a:pt x="12507" y="20823"/>
                    </a:cubicBezTo>
                    <a:cubicBezTo>
                      <a:pt x="12965" y="21721"/>
                      <a:pt x="13429" y="22618"/>
                      <a:pt x="13935" y="23495"/>
                    </a:cubicBezTo>
                    <a:cubicBezTo>
                      <a:pt x="14063" y="23714"/>
                      <a:pt x="14194" y="23932"/>
                      <a:pt x="14337" y="24150"/>
                    </a:cubicBezTo>
                    <a:cubicBezTo>
                      <a:pt x="14410" y="24256"/>
                      <a:pt x="14478" y="24353"/>
                      <a:pt x="14564" y="24462"/>
                    </a:cubicBezTo>
                    <a:cubicBezTo>
                      <a:pt x="14643" y="24563"/>
                      <a:pt x="14731" y="24660"/>
                      <a:pt x="14822" y="24754"/>
                    </a:cubicBezTo>
                    <a:cubicBezTo>
                      <a:pt x="15004" y="24948"/>
                      <a:pt x="15214" y="25116"/>
                      <a:pt x="15443" y="25252"/>
                    </a:cubicBezTo>
                    <a:cubicBezTo>
                      <a:pt x="15681" y="25390"/>
                      <a:pt x="15945" y="25477"/>
                      <a:pt x="16220" y="25509"/>
                    </a:cubicBezTo>
                    <a:cubicBezTo>
                      <a:pt x="16298" y="25517"/>
                      <a:pt x="16377" y="25522"/>
                      <a:pt x="16457" y="25522"/>
                    </a:cubicBezTo>
                    <a:cubicBezTo>
                      <a:pt x="16651" y="25522"/>
                      <a:pt x="16849" y="25495"/>
                      <a:pt x="17036" y="25422"/>
                    </a:cubicBezTo>
                    <a:cubicBezTo>
                      <a:pt x="17298" y="25320"/>
                      <a:pt x="17517" y="25132"/>
                      <a:pt x="17659" y="24888"/>
                    </a:cubicBezTo>
                    <a:cubicBezTo>
                      <a:pt x="17726" y="24773"/>
                      <a:pt x="17780" y="24651"/>
                      <a:pt x="17819" y="24525"/>
                    </a:cubicBezTo>
                    <a:cubicBezTo>
                      <a:pt x="17859" y="24396"/>
                      <a:pt x="17881" y="24263"/>
                      <a:pt x="17886" y="24128"/>
                    </a:cubicBezTo>
                    <a:cubicBezTo>
                      <a:pt x="17896" y="23867"/>
                      <a:pt x="17867" y="23613"/>
                      <a:pt x="17837" y="23363"/>
                    </a:cubicBezTo>
                    <a:lnTo>
                      <a:pt x="17792" y="22993"/>
                    </a:lnTo>
                    <a:cubicBezTo>
                      <a:pt x="17776" y="22870"/>
                      <a:pt x="17757" y="22735"/>
                      <a:pt x="17732" y="22614"/>
                    </a:cubicBezTo>
                    <a:cubicBezTo>
                      <a:pt x="17683" y="22367"/>
                      <a:pt x="17632" y="22120"/>
                      <a:pt x="17578" y="21875"/>
                    </a:cubicBezTo>
                    <a:lnTo>
                      <a:pt x="17249" y="20408"/>
                    </a:lnTo>
                    <a:lnTo>
                      <a:pt x="16570" y="17480"/>
                    </a:lnTo>
                    <a:lnTo>
                      <a:pt x="15883" y="14552"/>
                    </a:lnTo>
                    <a:lnTo>
                      <a:pt x="15537" y="13090"/>
                    </a:lnTo>
                    <a:cubicBezTo>
                      <a:pt x="15483" y="12848"/>
                      <a:pt x="15413" y="12599"/>
                      <a:pt x="15370" y="12364"/>
                    </a:cubicBezTo>
                    <a:lnTo>
                      <a:pt x="15258" y="11766"/>
                    </a:lnTo>
                    <a:lnTo>
                      <a:pt x="15258" y="11766"/>
                    </a:lnTo>
                    <a:lnTo>
                      <a:pt x="15677" y="11767"/>
                    </a:lnTo>
                    <a:lnTo>
                      <a:pt x="15818" y="11767"/>
                    </a:lnTo>
                    <a:lnTo>
                      <a:pt x="15963" y="11760"/>
                    </a:lnTo>
                    <a:lnTo>
                      <a:pt x="16247" y="11740"/>
                    </a:lnTo>
                    <a:lnTo>
                      <a:pt x="16532" y="11723"/>
                    </a:lnTo>
                    <a:lnTo>
                      <a:pt x="16815" y="11690"/>
                    </a:lnTo>
                    <a:cubicBezTo>
                      <a:pt x="17004" y="11664"/>
                      <a:pt x="17193" y="11650"/>
                      <a:pt x="17381" y="11612"/>
                    </a:cubicBezTo>
                    <a:cubicBezTo>
                      <a:pt x="17756" y="11551"/>
                      <a:pt x="18128" y="11469"/>
                      <a:pt x="18495" y="11365"/>
                    </a:cubicBezTo>
                    <a:cubicBezTo>
                      <a:pt x="18861" y="11259"/>
                      <a:pt x="19223" y="11138"/>
                      <a:pt x="19570" y="10982"/>
                    </a:cubicBezTo>
                    <a:cubicBezTo>
                      <a:pt x="19919" y="10833"/>
                      <a:pt x="20256" y="10655"/>
                      <a:pt x="20577" y="10448"/>
                    </a:cubicBezTo>
                    <a:cubicBezTo>
                      <a:pt x="20898" y="10245"/>
                      <a:pt x="21197" y="10008"/>
                      <a:pt x="21471" y="9741"/>
                    </a:cubicBezTo>
                    <a:cubicBezTo>
                      <a:pt x="21607" y="9607"/>
                      <a:pt x="21733" y="9463"/>
                      <a:pt x="21849" y="9308"/>
                    </a:cubicBezTo>
                    <a:cubicBezTo>
                      <a:pt x="21967" y="9149"/>
                      <a:pt x="22054" y="8970"/>
                      <a:pt x="22110" y="8779"/>
                    </a:cubicBezTo>
                    <a:cubicBezTo>
                      <a:pt x="22168" y="8587"/>
                      <a:pt x="22186" y="8383"/>
                      <a:pt x="22159" y="8185"/>
                    </a:cubicBezTo>
                    <a:cubicBezTo>
                      <a:pt x="22145" y="8083"/>
                      <a:pt x="22119" y="7984"/>
                      <a:pt x="22079" y="7889"/>
                    </a:cubicBezTo>
                    <a:cubicBezTo>
                      <a:pt x="22059" y="7840"/>
                      <a:pt x="22035" y="7794"/>
                      <a:pt x="22009" y="7747"/>
                    </a:cubicBezTo>
                    <a:cubicBezTo>
                      <a:pt x="21984" y="7703"/>
                      <a:pt x="21954" y="7660"/>
                      <a:pt x="21922" y="7620"/>
                    </a:cubicBezTo>
                    <a:cubicBezTo>
                      <a:pt x="21796" y="7453"/>
                      <a:pt x="21623" y="7328"/>
                      <a:pt x="21442" y="7236"/>
                    </a:cubicBezTo>
                    <a:cubicBezTo>
                      <a:pt x="21259" y="7148"/>
                      <a:pt x="21064" y="7088"/>
                      <a:pt x="20863" y="7056"/>
                    </a:cubicBezTo>
                    <a:cubicBezTo>
                      <a:pt x="20728" y="7033"/>
                      <a:pt x="20592" y="7022"/>
                      <a:pt x="20455" y="7022"/>
                    </a:cubicBezTo>
                    <a:cubicBezTo>
                      <a:pt x="20392" y="7022"/>
                      <a:pt x="20329" y="7025"/>
                      <a:pt x="20266" y="7029"/>
                    </a:cubicBezTo>
                    <a:cubicBezTo>
                      <a:pt x="20072" y="7042"/>
                      <a:pt x="19878" y="7072"/>
                      <a:pt x="19687" y="7116"/>
                    </a:cubicBezTo>
                    <a:cubicBezTo>
                      <a:pt x="19309" y="7202"/>
                      <a:pt x="18954" y="7334"/>
                      <a:pt x="18600" y="7455"/>
                    </a:cubicBezTo>
                    <a:cubicBezTo>
                      <a:pt x="18245" y="7576"/>
                      <a:pt x="17893" y="7698"/>
                      <a:pt x="17536" y="7813"/>
                    </a:cubicBezTo>
                    <a:cubicBezTo>
                      <a:pt x="16828" y="8042"/>
                      <a:pt x="16104" y="8234"/>
                      <a:pt x="15365" y="8320"/>
                    </a:cubicBezTo>
                    <a:cubicBezTo>
                      <a:pt x="15181" y="8342"/>
                      <a:pt x="14995" y="8358"/>
                      <a:pt x="14810" y="8364"/>
                    </a:cubicBezTo>
                    <a:cubicBezTo>
                      <a:pt x="14740" y="8367"/>
                      <a:pt x="14669" y="8370"/>
                      <a:pt x="14597" y="8370"/>
                    </a:cubicBezTo>
                    <a:cubicBezTo>
                      <a:pt x="14576" y="8370"/>
                      <a:pt x="14554" y="8370"/>
                      <a:pt x="14532" y="8369"/>
                    </a:cubicBezTo>
                    <a:lnTo>
                      <a:pt x="14391" y="8367"/>
                    </a:lnTo>
                    <a:cubicBezTo>
                      <a:pt x="14386" y="8368"/>
                      <a:pt x="14381" y="8368"/>
                      <a:pt x="14376" y="8368"/>
                    </a:cubicBezTo>
                    <a:cubicBezTo>
                      <a:pt x="14343" y="8368"/>
                      <a:pt x="14310" y="8363"/>
                      <a:pt x="14278" y="8353"/>
                    </a:cubicBezTo>
                    <a:cubicBezTo>
                      <a:pt x="14211" y="8336"/>
                      <a:pt x="14155" y="8288"/>
                      <a:pt x="14125" y="8226"/>
                    </a:cubicBezTo>
                    <a:cubicBezTo>
                      <a:pt x="14100" y="8169"/>
                      <a:pt x="14100" y="8092"/>
                      <a:pt x="14124" y="8019"/>
                    </a:cubicBezTo>
                    <a:cubicBezTo>
                      <a:pt x="14171" y="7872"/>
                      <a:pt x="14281" y="7732"/>
                      <a:pt x="14401" y="7604"/>
                    </a:cubicBezTo>
                    <a:lnTo>
                      <a:pt x="14401" y="7604"/>
                    </a:lnTo>
                    <a:cubicBezTo>
                      <a:pt x="14743" y="7317"/>
                      <a:pt x="15041" y="6979"/>
                      <a:pt x="15286" y="6603"/>
                    </a:cubicBezTo>
                    <a:cubicBezTo>
                      <a:pt x="15526" y="6228"/>
                      <a:pt x="15705" y="5818"/>
                      <a:pt x="15818" y="5389"/>
                    </a:cubicBezTo>
                    <a:cubicBezTo>
                      <a:pt x="15875" y="5172"/>
                      <a:pt x="15914" y="4953"/>
                      <a:pt x="15933" y="4732"/>
                    </a:cubicBezTo>
                    <a:cubicBezTo>
                      <a:pt x="15945" y="4619"/>
                      <a:pt x="15945" y="4513"/>
                      <a:pt x="15950" y="4405"/>
                    </a:cubicBezTo>
                    <a:cubicBezTo>
                      <a:pt x="15949" y="4290"/>
                      <a:pt x="15941" y="4182"/>
                      <a:pt x="15936" y="4071"/>
                    </a:cubicBezTo>
                    <a:cubicBezTo>
                      <a:pt x="15899" y="3632"/>
                      <a:pt x="15812" y="3189"/>
                      <a:pt x="15631" y="2780"/>
                    </a:cubicBezTo>
                    <a:cubicBezTo>
                      <a:pt x="15454" y="2372"/>
                      <a:pt x="15224" y="1982"/>
                      <a:pt x="14928" y="1640"/>
                    </a:cubicBezTo>
                    <a:cubicBezTo>
                      <a:pt x="14628" y="1300"/>
                      <a:pt x="14284" y="1001"/>
                      <a:pt x="13904" y="754"/>
                    </a:cubicBezTo>
                    <a:cubicBezTo>
                      <a:pt x="13513" y="513"/>
                      <a:pt x="13094" y="324"/>
                      <a:pt x="12655" y="194"/>
                    </a:cubicBezTo>
                    <a:cubicBezTo>
                      <a:pt x="12211" y="73"/>
                      <a:pt x="11755" y="8"/>
                      <a:pt x="112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49">
                <a:extLst>
                  <a:ext uri="{FF2B5EF4-FFF2-40B4-BE49-F238E27FC236}">
                    <a16:creationId xmlns:a16="http://schemas.microsoft.com/office/drawing/2014/main" id="{99F67A97-1F29-F8A0-2A8D-1D7EFBF3E2AB}"/>
                  </a:ext>
                </a:extLst>
              </p:cNvPr>
              <p:cNvSpPr/>
              <p:nvPr/>
            </p:nvSpPr>
            <p:spPr>
              <a:xfrm>
                <a:off x="3216600" y="2639100"/>
                <a:ext cx="32775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65" extrusionOk="0">
                    <a:moveTo>
                      <a:pt x="656" y="1"/>
                    </a:moveTo>
                    <a:cubicBezTo>
                      <a:pt x="293" y="1"/>
                      <a:pt x="1" y="284"/>
                      <a:pt x="1" y="634"/>
                    </a:cubicBezTo>
                    <a:cubicBezTo>
                      <a:pt x="1" y="982"/>
                      <a:pt x="293" y="1265"/>
                      <a:pt x="656" y="1265"/>
                    </a:cubicBezTo>
                    <a:cubicBezTo>
                      <a:pt x="1017" y="1265"/>
                      <a:pt x="1311" y="982"/>
                      <a:pt x="1311" y="634"/>
                    </a:cubicBezTo>
                    <a:cubicBezTo>
                      <a:pt x="1311" y="284"/>
                      <a:pt x="1017" y="1"/>
                      <a:pt x="656" y="1"/>
                    </a:cubicBezTo>
                    <a:close/>
                  </a:path>
                </a:pathLst>
              </a:custGeom>
              <a:solidFill>
                <a:srgbClr val="4229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49">
                <a:extLst>
                  <a:ext uri="{FF2B5EF4-FFF2-40B4-BE49-F238E27FC236}">
                    <a16:creationId xmlns:a16="http://schemas.microsoft.com/office/drawing/2014/main" id="{59BCE27D-3514-1EFA-104C-4D5BAC1E2AA8}"/>
                  </a:ext>
                </a:extLst>
              </p:cNvPr>
              <p:cNvSpPr/>
              <p:nvPr/>
            </p:nvSpPr>
            <p:spPr>
              <a:xfrm>
                <a:off x="3093975" y="2639100"/>
                <a:ext cx="32800" cy="3162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265" extrusionOk="0">
                    <a:moveTo>
                      <a:pt x="657" y="1"/>
                    </a:moveTo>
                    <a:cubicBezTo>
                      <a:pt x="295" y="1"/>
                      <a:pt x="1" y="284"/>
                      <a:pt x="1" y="634"/>
                    </a:cubicBezTo>
                    <a:cubicBezTo>
                      <a:pt x="1" y="982"/>
                      <a:pt x="295" y="1265"/>
                      <a:pt x="657" y="1265"/>
                    </a:cubicBezTo>
                    <a:cubicBezTo>
                      <a:pt x="1018" y="1265"/>
                      <a:pt x="1312" y="982"/>
                      <a:pt x="1312" y="634"/>
                    </a:cubicBezTo>
                    <a:cubicBezTo>
                      <a:pt x="1312" y="284"/>
                      <a:pt x="1018" y="1"/>
                      <a:pt x="657" y="1"/>
                    </a:cubicBezTo>
                    <a:close/>
                  </a:path>
                </a:pathLst>
              </a:custGeom>
              <a:solidFill>
                <a:srgbClr val="4229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49">
                <a:extLst>
                  <a:ext uri="{FF2B5EF4-FFF2-40B4-BE49-F238E27FC236}">
                    <a16:creationId xmlns:a16="http://schemas.microsoft.com/office/drawing/2014/main" id="{9B3CB7F8-EFB6-FB55-01CE-C00CE68CE57E}"/>
                  </a:ext>
                </a:extLst>
              </p:cNvPr>
              <p:cNvSpPr/>
              <p:nvPr/>
            </p:nvSpPr>
            <p:spPr>
              <a:xfrm>
                <a:off x="3147650" y="2662900"/>
                <a:ext cx="50850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688" extrusionOk="0">
                    <a:moveTo>
                      <a:pt x="124" y="0"/>
                    </a:moveTo>
                    <a:cubicBezTo>
                      <a:pt x="59" y="0"/>
                      <a:pt x="1" y="71"/>
                      <a:pt x="42" y="141"/>
                    </a:cubicBezTo>
                    <a:cubicBezTo>
                      <a:pt x="233" y="475"/>
                      <a:pt x="618" y="683"/>
                      <a:pt x="1010" y="688"/>
                    </a:cubicBezTo>
                    <a:cubicBezTo>
                      <a:pt x="1015" y="688"/>
                      <a:pt x="1020" y="688"/>
                      <a:pt x="1024" y="688"/>
                    </a:cubicBezTo>
                    <a:cubicBezTo>
                      <a:pt x="1412" y="688"/>
                      <a:pt x="1793" y="493"/>
                      <a:pt x="1993" y="173"/>
                    </a:cubicBezTo>
                    <a:cubicBezTo>
                      <a:pt x="2034" y="109"/>
                      <a:pt x="1981" y="42"/>
                      <a:pt x="1921" y="42"/>
                    </a:cubicBezTo>
                    <a:cubicBezTo>
                      <a:pt x="1902" y="42"/>
                      <a:pt x="1882" y="48"/>
                      <a:pt x="1864" y="65"/>
                    </a:cubicBezTo>
                    <a:lnTo>
                      <a:pt x="1861" y="66"/>
                    </a:lnTo>
                    <a:cubicBezTo>
                      <a:pt x="1633" y="273"/>
                      <a:pt x="1340" y="391"/>
                      <a:pt x="1050" y="391"/>
                    </a:cubicBezTo>
                    <a:cubicBezTo>
                      <a:pt x="1039" y="391"/>
                      <a:pt x="1028" y="391"/>
                      <a:pt x="1017" y="391"/>
                    </a:cubicBezTo>
                    <a:cubicBezTo>
                      <a:pt x="715" y="383"/>
                      <a:pt x="416" y="252"/>
                      <a:pt x="190" y="30"/>
                    </a:cubicBezTo>
                    <a:lnTo>
                      <a:pt x="189" y="28"/>
                    </a:lnTo>
                    <a:cubicBezTo>
                      <a:pt x="169" y="9"/>
                      <a:pt x="146" y="0"/>
                      <a:pt x="124" y="0"/>
                    </a:cubicBezTo>
                    <a:close/>
                  </a:path>
                </a:pathLst>
              </a:custGeom>
              <a:solidFill>
                <a:srgbClr val="4229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49">
                <a:extLst>
                  <a:ext uri="{FF2B5EF4-FFF2-40B4-BE49-F238E27FC236}">
                    <a16:creationId xmlns:a16="http://schemas.microsoft.com/office/drawing/2014/main" id="{FD69B78E-C8A1-E895-7FB7-35E2DE931499}"/>
                  </a:ext>
                </a:extLst>
              </p:cNvPr>
              <p:cNvSpPr/>
              <p:nvPr/>
            </p:nvSpPr>
            <p:spPr>
              <a:xfrm>
                <a:off x="3157800" y="2775100"/>
                <a:ext cx="315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215" extrusionOk="0">
                    <a:moveTo>
                      <a:pt x="630" y="0"/>
                    </a:moveTo>
                    <a:cubicBezTo>
                      <a:pt x="282" y="0"/>
                      <a:pt x="0" y="272"/>
                      <a:pt x="0" y="608"/>
                    </a:cubicBezTo>
                    <a:cubicBezTo>
                      <a:pt x="0" y="943"/>
                      <a:pt x="282" y="1215"/>
                      <a:pt x="630" y="1215"/>
                    </a:cubicBezTo>
                    <a:cubicBezTo>
                      <a:pt x="978" y="1215"/>
                      <a:pt x="1259" y="943"/>
                      <a:pt x="1259" y="608"/>
                    </a:cubicBezTo>
                    <a:cubicBezTo>
                      <a:pt x="1259" y="272"/>
                      <a:pt x="978" y="0"/>
                      <a:pt x="630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49">
                <a:extLst>
                  <a:ext uri="{FF2B5EF4-FFF2-40B4-BE49-F238E27FC236}">
                    <a16:creationId xmlns:a16="http://schemas.microsoft.com/office/drawing/2014/main" id="{0139616D-618D-9E11-90F5-C2C45A94D319}"/>
                  </a:ext>
                </a:extLst>
              </p:cNvPr>
              <p:cNvSpPr/>
              <p:nvPr/>
            </p:nvSpPr>
            <p:spPr>
              <a:xfrm>
                <a:off x="3156925" y="2836325"/>
                <a:ext cx="3150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216" extrusionOk="0">
                    <a:moveTo>
                      <a:pt x="630" y="1"/>
                    </a:moveTo>
                    <a:cubicBezTo>
                      <a:pt x="282" y="1"/>
                      <a:pt x="0" y="273"/>
                      <a:pt x="0" y="608"/>
                    </a:cubicBezTo>
                    <a:cubicBezTo>
                      <a:pt x="0" y="943"/>
                      <a:pt x="282" y="1215"/>
                      <a:pt x="630" y="1215"/>
                    </a:cubicBezTo>
                    <a:cubicBezTo>
                      <a:pt x="978" y="1215"/>
                      <a:pt x="1259" y="943"/>
                      <a:pt x="1259" y="608"/>
                    </a:cubicBezTo>
                    <a:cubicBezTo>
                      <a:pt x="1259" y="273"/>
                      <a:pt x="978" y="1"/>
                      <a:pt x="630" y="1"/>
                    </a:cubicBezTo>
                    <a:close/>
                  </a:path>
                </a:pathLst>
              </a:custGeom>
              <a:solidFill>
                <a:srgbClr val="1F59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49">
                <a:extLst>
                  <a:ext uri="{FF2B5EF4-FFF2-40B4-BE49-F238E27FC236}">
                    <a16:creationId xmlns:a16="http://schemas.microsoft.com/office/drawing/2014/main" id="{B10DD7FA-046A-7616-918A-8B79088B4F1E}"/>
                  </a:ext>
                </a:extLst>
              </p:cNvPr>
              <p:cNvSpPr/>
              <p:nvPr/>
            </p:nvSpPr>
            <p:spPr>
              <a:xfrm>
                <a:off x="3157800" y="2901550"/>
                <a:ext cx="315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215" extrusionOk="0">
                    <a:moveTo>
                      <a:pt x="630" y="0"/>
                    </a:moveTo>
                    <a:cubicBezTo>
                      <a:pt x="282" y="0"/>
                      <a:pt x="0" y="272"/>
                      <a:pt x="0" y="608"/>
                    </a:cubicBezTo>
                    <a:cubicBezTo>
                      <a:pt x="0" y="943"/>
                      <a:pt x="282" y="1215"/>
                      <a:pt x="630" y="1215"/>
                    </a:cubicBezTo>
                    <a:cubicBezTo>
                      <a:pt x="978" y="1215"/>
                      <a:pt x="1259" y="943"/>
                      <a:pt x="1259" y="608"/>
                    </a:cubicBezTo>
                    <a:cubicBezTo>
                      <a:pt x="1259" y="272"/>
                      <a:pt x="978" y="0"/>
                      <a:pt x="630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49">
                <a:extLst>
                  <a:ext uri="{FF2B5EF4-FFF2-40B4-BE49-F238E27FC236}">
                    <a16:creationId xmlns:a16="http://schemas.microsoft.com/office/drawing/2014/main" id="{50C1152A-A9FD-0516-45CD-F69533E93517}"/>
                  </a:ext>
                </a:extLst>
              </p:cNvPr>
              <p:cNvSpPr/>
              <p:nvPr/>
            </p:nvSpPr>
            <p:spPr>
              <a:xfrm>
                <a:off x="3154700" y="2775100"/>
                <a:ext cx="31500" cy="3037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215" extrusionOk="0">
                    <a:moveTo>
                      <a:pt x="630" y="0"/>
                    </a:moveTo>
                    <a:cubicBezTo>
                      <a:pt x="282" y="0"/>
                      <a:pt x="0" y="272"/>
                      <a:pt x="0" y="608"/>
                    </a:cubicBezTo>
                    <a:cubicBezTo>
                      <a:pt x="0" y="943"/>
                      <a:pt x="282" y="1215"/>
                      <a:pt x="630" y="1215"/>
                    </a:cubicBezTo>
                    <a:cubicBezTo>
                      <a:pt x="978" y="1215"/>
                      <a:pt x="1259" y="943"/>
                      <a:pt x="1259" y="608"/>
                    </a:cubicBezTo>
                    <a:cubicBezTo>
                      <a:pt x="1259" y="272"/>
                      <a:pt x="978" y="0"/>
                      <a:pt x="630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49">
                <a:extLst>
                  <a:ext uri="{FF2B5EF4-FFF2-40B4-BE49-F238E27FC236}">
                    <a16:creationId xmlns:a16="http://schemas.microsoft.com/office/drawing/2014/main" id="{A2B88791-EFB0-62DB-7341-2652071353DB}"/>
                  </a:ext>
                </a:extLst>
              </p:cNvPr>
              <p:cNvSpPr/>
              <p:nvPr/>
            </p:nvSpPr>
            <p:spPr>
              <a:xfrm>
                <a:off x="3153825" y="2836325"/>
                <a:ext cx="3150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216" extrusionOk="0">
                    <a:moveTo>
                      <a:pt x="630" y="1"/>
                    </a:moveTo>
                    <a:cubicBezTo>
                      <a:pt x="282" y="1"/>
                      <a:pt x="0" y="273"/>
                      <a:pt x="0" y="608"/>
                    </a:cubicBezTo>
                    <a:cubicBezTo>
                      <a:pt x="0" y="943"/>
                      <a:pt x="282" y="1215"/>
                      <a:pt x="630" y="1215"/>
                    </a:cubicBezTo>
                    <a:cubicBezTo>
                      <a:pt x="978" y="1215"/>
                      <a:pt x="1259" y="943"/>
                      <a:pt x="1259" y="608"/>
                    </a:cubicBezTo>
                    <a:cubicBezTo>
                      <a:pt x="1259" y="273"/>
                      <a:pt x="978" y="1"/>
                      <a:pt x="630" y="1"/>
                    </a:cubicBezTo>
                    <a:close/>
                  </a:path>
                </a:pathLst>
              </a:custGeom>
              <a:solidFill>
                <a:srgbClr val="0073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49">
                <a:extLst>
                  <a:ext uri="{FF2B5EF4-FFF2-40B4-BE49-F238E27FC236}">
                    <a16:creationId xmlns:a16="http://schemas.microsoft.com/office/drawing/2014/main" id="{8C3D349F-DEA1-1D6F-8102-298CA805D69A}"/>
                  </a:ext>
                </a:extLst>
              </p:cNvPr>
              <p:cNvSpPr/>
              <p:nvPr/>
            </p:nvSpPr>
            <p:spPr>
              <a:xfrm>
                <a:off x="3154700" y="2901575"/>
                <a:ext cx="3150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216" extrusionOk="0">
                    <a:moveTo>
                      <a:pt x="630" y="1"/>
                    </a:moveTo>
                    <a:cubicBezTo>
                      <a:pt x="282" y="1"/>
                      <a:pt x="0" y="273"/>
                      <a:pt x="0" y="608"/>
                    </a:cubicBezTo>
                    <a:cubicBezTo>
                      <a:pt x="0" y="943"/>
                      <a:pt x="282" y="1215"/>
                      <a:pt x="630" y="1215"/>
                    </a:cubicBezTo>
                    <a:cubicBezTo>
                      <a:pt x="978" y="1215"/>
                      <a:pt x="1259" y="943"/>
                      <a:pt x="1259" y="608"/>
                    </a:cubicBezTo>
                    <a:cubicBezTo>
                      <a:pt x="1259" y="271"/>
                      <a:pt x="978" y="1"/>
                      <a:pt x="630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49">
                <a:extLst>
                  <a:ext uri="{FF2B5EF4-FFF2-40B4-BE49-F238E27FC236}">
                    <a16:creationId xmlns:a16="http://schemas.microsoft.com/office/drawing/2014/main" id="{9E2CA09B-01EE-9768-C89C-0916526147CE}"/>
                  </a:ext>
                </a:extLst>
              </p:cNvPr>
              <p:cNvSpPr/>
              <p:nvPr/>
            </p:nvSpPr>
            <p:spPr>
              <a:xfrm>
                <a:off x="3169000" y="2784375"/>
                <a:ext cx="14600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676" extrusionOk="0">
                    <a:moveTo>
                      <a:pt x="482" y="1"/>
                    </a:moveTo>
                    <a:cubicBezTo>
                      <a:pt x="457" y="1"/>
                      <a:pt x="434" y="18"/>
                      <a:pt x="435" y="47"/>
                    </a:cubicBezTo>
                    <a:lnTo>
                      <a:pt x="435" y="51"/>
                    </a:lnTo>
                    <a:cubicBezTo>
                      <a:pt x="436" y="173"/>
                      <a:pt x="406" y="289"/>
                      <a:pt x="338" y="380"/>
                    </a:cubicBezTo>
                    <a:cubicBezTo>
                      <a:pt x="271" y="472"/>
                      <a:pt x="169" y="535"/>
                      <a:pt x="55" y="578"/>
                    </a:cubicBezTo>
                    <a:lnTo>
                      <a:pt x="53" y="578"/>
                    </a:lnTo>
                    <a:cubicBezTo>
                      <a:pt x="1" y="599"/>
                      <a:pt x="13" y="674"/>
                      <a:pt x="69" y="675"/>
                    </a:cubicBezTo>
                    <a:cubicBezTo>
                      <a:pt x="74" y="676"/>
                      <a:pt x="80" y="676"/>
                      <a:pt x="85" y="676"/>
                    </a:cubicBezTo>
                    <a:cubicBezTo>
                      <a:pt x="232" y="676"/>
                      <a:pt x="376" y="593"/>
                      <a:pt x="466" y="472"/>
                    </a:cubicBezTo>
                    <a:cubicBezTo>
                      <a:pt x="555" y="341"/>
                      <a:pt x="584" y="168"/>
                      <a:pt x="524" y="28"/>
                    </a:cubicBezTo>
                    <a:cubicBezTo>
                      <a:pt x="515" y="9"/>
                      <a:pt x="498" y="1"/>
                      <a:pt x="48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49">
                <a:extLst>
                  <a:ext uri="{FF2B5EF4-FFF2-40B4-BE49-F238E27FC236}">
                    <a16:creationId xmlns:a16="http://schemas.microsoft.com/office/drawing/2014/main" id="{917A71A6-AE43-9F90-D92C-1E3632B47A35}"/>
                  </a:ext>
                </a:extLst>
              </p:cNvPr>
              <p:cNvSpPr/>
              <p:nvPr/>
            </p:nvSpPr>
            <p:spPr>
              <a:xfrm>
                <a:off x="3166650" y="2845900"/>
                <a:ext cx="141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567" h="676" extrusionOk="0">
                    <a:moveTo>
                      <a:pt x="463" y="0"/>
                    </a:moveTo>
                    <a:cubicBezTo>
                      <a:pt x="439" y="0"/>
                      <a:pt x="416" y="17"/>
                      <a:pt x="416" y="47"/>
                    </a:cubicBezTo>
                    <a:lnTo>
                      <a:pt x="416" y="49"/>
                    </a:lnTo>
                    <a:cubicBezTo>
                      <a:pt x="417" y="171"/>
                      <a:pt x="387" y="287"/>
                      <a:pt x="319" y="378"/>
                    </a:cubicBezTo>
                    <a:cubicBezTo>
                      <a:pt x="254" y="470"/>
                      <a:pt x="150" y="533"/>
                      <a:pt x="36" y="578"/>
                    </a:cubicBezTo>
                    <a:lnTo>
                      <a:pt x="34" y="578"/>
                    </a:lnTo>
                    <a:cubicBezTo>
                      <a:pt x="15" y="584"/>
                      <a:pt x="2" y="602"/>
                      <a:pt x="1" y="622"/>
                    </a:cubicBezTo>
                    <a:cubicBezTo>
                      <a:pt x="1" y="649"/>
                      <a:pt x="21" y="673"/>
                      <a:pt x="50" y="675"/>
                    </a:cubicBezTo>
                    <a:cubicBezTo>
                      <a:pt x="54" y="675"/>
                      <a:pt x="58" y="675"/>
                      <a:pt x="63" y="675"/>
                    </a:cubicBezTo>
                    <a:cubicBezTo>
                      <a:pt x="211" y="675"/>
                      <a:pt x="356" y="594"/>
                      <a:pt x="447" y="470"/>
                    </a:cubicBezTo>
                    <a:cubicBezTo>
                      <a:pt x="536" y="340"/>
                      <a:pt x="567" y="168"/>
                      <a:pt x="505" y="26"/>
                    </a:cubicBezTo>
                    <a:lnTo>
                      <a:pt x="505" y="26"/>
                    </a:lnTo>
                    <a:lnTo>
                      <a:pt x="505" y="28"/>
                    </a:lnTo>
                    <a:cubicBezTo>
                      <a:pt x="496" y="9"/>
                      <a:pt x="479" y="0"/>
                      <a:pt x="46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49">
                <a:extLst>
                  <a:ext uri="{FF2B5EF4-FFF2-40B4-BE49-F238E27FC236}">
                    <a16:creationId xmlns:a16="http://schemas.microsoft.com/office/drawing/2014/main" id="{18A92E3A-4493-FF39-5DE4-025E9F1FF558}"/>
                  </a:ext>
                </a:extLst>
              </p:cNvPr>
              <p:cNvSpPr/>
              <p:nvPr/>
            </p:nvSpPr>
            <p:spPr>
              <a:xfrm>
                <a:off x="3168475" y="2912025"/>
                <a:ext cx="141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567" h="676" extrusionOk="0">
                    <a:moveTo>
                      <a:pt x="463" y="1"/>
                    </a:moveTo>
                    <a:cubicBezTo>
                      <a:pt x="440" y="1"/>
                      <a:pt x="416" y="18"/>
                      <a:pt x="417" y="47"/>
                    </a:cubicBezTo>
                    <a:lnTo>
                      <a:pt x="417" y="50"/>
                    </a:lnTo>
                    <a:cubicBezTo>
                      <a:pt x="419" y="173"/>
                      <a:pt x="389" y="289"/>
                      <a:pt x="319" y="379"/>
                    </a:cubicBezTo>
                    <a:cubicBezTo>
                      <a:pt x="254" y="471"/>
                      <a:pt x="152" y="535"/>
                      <a:pt x="37" y="578"/>
                    </a:cubicBezTo>
                    <a:lnTo>
                      <a:pt x="34" y="578"/>
                    </a:lnTo>
                    <a:cubicBezTo>
                      <a:pt x="15" y="586"/>
                      <a:pt x="3" y="603"/>
                      <a:pt x="3" y="624"/>
                    </a:cubicBezTo>
                    <a:cubicBezTo>
                      <a:pt x="1" y="651"/>
                      <a:pt x="23" y="673"/>
                      <a:pt x="50" y="675"/>
                    </a:cubicBezTo>
                    <a:cubicBezTo>
                      <a:pt x="56" y="675"/>
                      <a:pt x="61" y="675"/>
                      <a:pt x="67" y="675"/>
                    </a:cubicBezTo>
                    <a:cubicBezTo>
                      <a:pt x="215" y="675"/>
                      <a:pt x="357" y="593"/>
                      <a:pt x="448" y="470"/>
                    </a:cubicBezTo>
                    <a:cubicBezTo>
                      <a:pt x="538" y="341"/>
                      <a:pt x="567" y="168"/>
                      <a:pt x="506" y="28"/>
                    </a:cubicBezTo>
                    <a:lnTo>
                      <a:pt x="505" y="28"/>
                    </a:lnTo>
                    <a:cubicBezTo>
                      <a:pt x="496" y="9"/>
                      <a:pt x="480" y="1"/>
                      <a:pt x="4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49">
                <a:extLst>
                  <a:ext uri="{FF2B5EF4-FFF2-40B4-BE49-F238E27FC236}">
                    <a16:creationId xmlns:a16="http://schemas.microsoft.com/office/drawing/2014/main" id="{9F45FF28-FD3B-E079-CC9F-87E753FF55AC}"/>
                  </a:ext>
                </a:extLst>
              </p:cNvPr>
              <p:cNvSpPr/>
              <p:nvPr/>
            </p:nvSpPr>
            <p:spPr>
              <a:xfrm>
                <a:off x="3308675" y="3108650"/>
                <a:ext cx="109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386" extrusionOk="0">
                    <a:moveTo>
                      <a:pt x="206" y="1"/>
                    </a:moveTo>
                    <a:cubicBezTo>
                      <a:pt x="154" y="1"/>
                      <a:pt x="102" y="17"/>
                      <a:pt x="58" y="61"/>
                    </a:cubicBezTo>
                    <a:cubicBezTo>
                      <a:pt x="9" y="111"/>
                      <a:pt x="1" y="189"/>
                      <a:pt x="39" y="247"/>
                    </a:cubicBezTo>
                    <a:lnTo>
                      <a:pt x="61" y="282"/>
                    </a:lnTo>
                    <a:cubicBezTo>
                      <a:pt x="103" y="344"/>
                      <a:pt x="126" y="368"/>
                      <a:pt x="157" y="379"/>
                    </a:cubicBezTo>
                    <a:cubicBezTo>
                      <a:pt x="168" y="383"/>
                      <a:pt x="179" y="386"/>
                      <a:pt x="192" y="386"/>
                    </a:cubicBezTo>
                    <a:cubicBezTo>
                      <a:pt x="214" y="386"/>
                      <a:pt x="241" y="378"/>
                      <a:pt x="284" y="360"/>
                    </a:cubicBezTo>
                    <a:lnTo>
                      <a:pt x="331" y="340"/>
                    </a:lnTo>
                    <a:cubicBezTo>
                      <a:pt x="400" y="309"/>
                      <a:pt x="438" y="236"/>
                      <a:pt x="424" y="163"/>
                    </a:cubicBezTo>
                    <a:cubicBezTo>
                      <a:pt x="405" y="74"/>
                      <a:pt x="339" y="25"/>
                      <a:pt x="271" y="9"/>
                    </a:cubicBezTo>
                    <a:cubicBezTo>
                      <a:pt x="250" y="4"/>
                      <a:pt x="228" y="1"/>
                      <a:pt x="206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49">
                <a:extLst>
                  <a:ext uri="{FF2B5EF4-FFF2-40B4-BE49-F238E27FC236}">
                    <a16:creationId xmlns:a16="http://schemas.microsoft.com/office/drawing/2014/main" id="{B939B398-BB41-A35D-99FA-8BF9137606A0}"/>
                  </a:ext>
                </a:extLst>
              </p:cNvPr>
              <p:cNvSpPr/>
              <p:nvPr/>
            </p:nvSpPr>
            <p:spPr>
              <a:xfrm>
                <a:off x="3311075" y="3123900"/>
                <a:ext cx="118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473" h="389" extrusionOk="0">
                    <a:moveTo>
                      <a:pt x="214" y="0"/>
                    </a:moveTo>
                    <a:cubicBezTo>
                      <a:pt x="160" y="0"/>
                      <a:pt x="107" y="17"/>
                      <a:pt x="61" y="59"/>
                    </a:cubicBezTo>
                    <a:cubicBezTo>
                      <a:pt x="10" y="106"/>
                      <a:pt x="0" y="183"/>
                      <a:pt x="42" y="240"/>
                    </a:cubicBezTo>
                    <a:lnTo>
                      <a:pt x="69" y="280"/>
                    </a:lnTo>
                    <a:cubicBezTo>
                      <a:pt x="113" y="342"/>
                      <a:pt x="135" y="365"/>
                      <a:pt x="167" y="378"/>
                    </a:cubicBezTo>
                    <a:cubicBezTo>
                      <a:pt x="181" y="385"/>
                      <a:pt x="195" y="388"/>
                      <a:pt x="212" y="388"/>
                    </a:cubicBezTo>
                    <a:cubicBezTo>
                      <a:pt x="233" y="388"/>
                      <a:pt x="258" y="384"/>
                      <a:pt x="296" y="373"/>
                    </a:cubicBezTo>
                    <a:lnTo>
                      <a:pt x="355" y="359"/>
                    </a:lnTo>
                    <a:cubicBezTo>
                      <a:pt x="426" y="340"/>
                      <a:pt x="472" y="272"/>
                      <a:pt x="463" y="198"/>
                    </a:cubicBezTo>
                    <a:cubicBezTo>
                      <a:pt x="450" y="100"/>
                      <a:pt x="379" y="38"/>
                      <a:pt x="301" y="14"/>
                    </a:cubicBezTo>
                    <a:cubicBezTo>
                      <a:pt x="273" y="6"/>
                      <a:pt x="243" y="0"/>
                      <a:pt x="214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9">
                <a:extLst>
                  <a:ext uri="{FF2B5EF4-FFF2-40B4-BE49-F238E27FC236}">
                    <a16:creationId xmlns:a16="http://schemas.microsoft.com/office/drawing/2014/main" id="{A2D2E904-01F0-D1DF-9E4C-D85C346D88F4}"/>
                  </a:ext>
                </a:extLst>
              </p:cNvPr>
              <p:cNvSpPr/>
              <p:nvPr/>
            </p:nvSpPr>
            <p:spPr>
              <a:xfrm>
                <a:off x="3310225" y="3139800"/>
                <a:ext cx="1327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401" extrusionOk="0">
                    <a:moveTo>
                      <a:pt x="230" y="0"/>
                    </a:moveTo>
                    <a:cubicBezTo>
                      <a:pt x="183" y="0"/>
                      <a:pt x="135" y="12"/>
                      <a:pt x="87" y="43"/>
                    </a:cubicBezTo>
                    <a:lnTo>
                      <a:pt x="82" y="46"/>
                    </a:lnTo>
                    <a:cubicBezTo>
                      <a:pt x="17" y="90"/>
                      <a:pt x="1" y="181"/>
                      <a:pt x="47" y="246"/>
                    </a:cubicBezTo>
                    <a:lnTo>
                      <a:pt x="58" y="262"/>
                    </a:lnTo>
                    <a:cubicBezTo>
                      <a:pt x="91" y="314"/>
                      <a:pt x="141" y="356"/>
                      <a:pt x="198" y="381"/>
                    </a:cubicBezTo>
                    <a:cubicBezTo>
                      <a:pt x="228" y="394"/>
                      <a:pt x="260" y="400"/>
                      <a:pt x="292" y="400"/>
                    </a:cubicBezTo>
                    <a:cubicBezTo>
                      <a:pt x="320" y="400"/>
                      <a:pt x="349" y="395"/>
                      <a:pt x="376" y="386"/>
                    </a:cubicBezTo>
                    <a:lnTo>
                      <a:pt x="398" y="380"/>
                    </a:lnTo>
                    <a:lnTo>
                      <a:pt x="406" y="378"/>
                    </a:lnTo>
                    <a:cubicBezTo>
                      <a:pt x="487" y="349"/>
                      <a:pt x="530" y="262"/>
                      <a:pt x="503" y="181"/>
                    </a:cubicBezTo>
                    <a:cubicBezTo>
                      <a:pt x="471" y="89"/>
                      <a:pt x="401" y="41"/>
                      <a:pt x="328" y="16"/>
                    </a:cubicBezTo>
                    <a:cubicBezTo>
                      <a:pt x="296" y="6"/>
                      <a:pt x="264" y="0"/>
                      <a:pt x="230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49">
                <a:extLst>
                  <a:ext uri="{FF2B5EF4-FFF2-40B4-BE49-F238E27FC236}">
                    <a16:creationId xmlns:a16="http://schemas.microsoft.com/office/drawing/2014/main" id="{0D1E7FBC-501A-6958-90DD-0B8FB334EEC6}"/>
                  </a:ext>
                </a:extLst>
              </p:cNvPr>
              <p:cNvSpPr/>
              <p:nvPr/>
            </p:nvSpPr>
            <p:spPr>
              <a:xfrm>
                <a:off x="3026775" y="3106700"/>
                <a:ext cx="11000" cy="970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388" extrusionOk="0">
                    <a:moveTo>
                      <a:pt x="234" y="1"/>
                    </a:moveTo>
                    <a:cubicBezTo>
                      <a:pt x="212" y="1"/>
                      <a:pt x="190" y="4"/>
                      <a:pt x="169" y="9"/>
                    </a:cubicBezTo>
                    <a:cubicBezTo>
                      <a:pt x="93" y="27"/>
                      <a:pt x="34" y="87"/>
                      <a:pt x="16" y="163"/>
                    </a:cubicBezTo>
                    <a:cubicBezTo>
                      <a:pt x="1" y="236"/>
                      <a:pt x="39" y="309"/>
                      <a:pt x="109" y="341"/>
                    </a:cubicBezTo>
                    <a:lnTo>
                      <a:pt x="156" y="360"/>
                    </a:lnTo>
                    <a:cubicBezTo>
                      <a:pt x="199" y="379"/>
                      <a:pt x="226" y="387"/>
                      <a:pt x="248" y="387"/>
                    </a:cubicBezTo>
                    <a:cubicBezTo>
                      <a:pt x="260" y="387"/>
                      <a:pt x="271" y="385"/>
                      <a:pt x="282" y="379"/>
                    </a:cubicBezTo>
                    <a:cubicBezTo>
                      <a:pt x="312" y="365"/>
                      <a:pt x="339" y="344"/>
                      <a:pt x="379" y="282"/>
                    </a:cubicBezTo>
                    <a:lnTo>
                      <a:pt x="401" y="247"/>
                    </a:lnTo>
                    <a:cubicBezTo>
                      <a:pt x="439" y="189"/>
                      <a:pt x="431" y="111"/>
                      <a:pt x="380" y="62"/>
                    </a:cubicBezTo>
                    <a:cubicBezTo>
                      <a:pt x="336" y="17"/>
                      <a:pt x="285" y="1"/>
                      <a:pt x="234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49">
                <a:extLst>
                  <a:ext uri="{FF2B5EF4-FFF2-40B4-BE49-F238E27FC236}">
                    <a16:creationId xmlns:a16="http://schemas.microsoft.com/office/drawing/2014/main" id="{C9A034EA-1751-0B9D-AB62-37D633A3EA5B}"/>
                  </a:ext>
                </a:extLst>
              </p:cNvPr>
              <p:cNvSpPr/>
              <p:nvPr/>
            </p:nvSpPr>
            <p:spPr>
              <a:xfrm>
                <a:off x="3023525" y="3121925"/>
                <a:ext cx="118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1" extrusionOk="0">
                    <a:moveTo>
                      <a:pt x="259" y="1"/>
                    </a:moveTo>
                    <a:cubicBezTo>
                      <a:pt x="229" y="1"/>
                      <a:pt x="199" y="6"/>
                      <a:pt x="172" y="15"/>
                    </a:cubicBezTo>
                    <a:cubicBezTo>
                      <a:pt x="96" y="42"/>
                      <a:pt x="24" y="103"/>
                      <a:pt x="10" y="200"/>
                    </a:cubicBezTo>
                    <a:cubicBezTo>
                      <a:pt x="0" y="273"/>
                      <a:pt x="46" y="341"/>
                      <a:pt x="118" y="360"/>
                    </a:cubicBezTo>
                    <a:lnTo>
                      <a:pt x="177" y="376"/>
                    </a:lnTo>
                    <a:cubicBezTo>
                      <a:pt x="215" y="386"/>
                      <a:pt x="241" y="391"/>
                      <a:pt x="262" y="391"/>
                    </a:cubicBezTo>
                    <a:cubicBezTo>
                      <a:pt x="280" y="391"/>
                      <a:pt x="293" y="387"/>
                      <a:pt x="307" y="379"/>
                    </a:cubicBezTo>
                    <a:cubicBezTo>
                      <a:pt x="337" y="363"/>
                      <a:pt x="361" y="341"/>
                      <a:pt x="404" y="281"/>
                    </a:cubicBezTo>
                    <a:lnTo>
                      <a:pt x="433" y="243"/>
                    </a:lnTo>
                    <a:cubicBezTo>
                      <a:pt x="474" y="185"/>
                      <a:pt x="464" y="107"/>
                      <a:pt x="414" y="60"/>
                    </a:cubicBezTo>
                    <a:cubicBezTo>
                      <a:pt x="368" y="18"/>
                      <a:pt x="312" y="1"/>
                      <a:pt x="259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9">
                <a:extLst>
                  <a:ext uri="{FF2B5EF4-FFF2-40B4-BE49-F238E27FC236}">
                    <a16:creationId xmlns:a16="http://schemas.microsoft.com/office/drawing/2014/main" id="{DBB0A599-D8B6-1C5A-7898-566A436D4C04}"/>
                  </a:ext>
                </a:extLst>
              </p:cNvPr>
              <p:cNvSpPr/>
              <p:nvPr/>
            </p:nvSpPr>
            <p:spPr>
              <a:xfrm>
                <a:off x="3023000" y="3137850"/>
                <a:ext cx="132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529" h="401" extrusionOk="0">
                    <a:moveTo>
                      <a:pt x="298" y="0"/>
                    </a:moveTo>
                    <a:cubicBezTo>
                      <a:pt x="265" y="0"/>
                      <a:pt x="232" y="6"/>
                      <a:pt x="201" y="16"/>
                    </a:cubicBezTo>
                    <a:cubicBezTo>
                      <a:pt x="126" y="41"/>
                      <a:pt x="56" y="89"/>
                      <a:pt x="26" y="181"/>
                    </a:cubicBezTo>
                    <a:cubicBezTo>
                      <a:pt x="24" y="183"/>
                      <a:pt x="23" y="186"/>
                      <a:pt x="23" y="187"/>
                    </a:cubicBezTo>
                    <a:cubicBezTo>
                      <a:pt x="1" y="270"/>
                      <a:pt x="48" y="356"/>
                      <a:pt x="131" y="380"/>
                    </a:cubicBezTo>
                    <a:lnTo>
                      <a:pt x="153" y="386"/>
                    </a:lnTo>
                    <a:cubicBezTo>
                      <a:pt x="180" y="396"/>
                      <a:pt x="209" y="400"/>
                      <a:pt x="237" y="400"/>
                    </a:cubicBezTo>
                    <a:cubicBezTo>
                      <a:pt x="270" y="400"/>
                      <a:pt x="302" y="394"/>
                      <a:pt x="333" y="381"/>
                    </a:cubicBezTo>
                    <a:cubicBezTo>
                      <a:pt x="388" y="356"/>
                      <a:pt x="438" y="314"/>
                      <a:pt x="471" y="262"/>
                    </a:cubicBezTo>
                    <a:lnTo>
                      <a:pt x="482" y="245"/>
                    </a:lnTo>
                    <a:lnTo>
                      <a:pt x="485" y="241"/>
                    </a:lnTo>
                    <a:cubicBezTo>
                      <a:pt x="528" y="173"/>
                      <a:pt x="508" y="86"/>
                      <a:pt x="441" y="43"/>
                    </a:cubicBezTo>
                    <a:cubicBezTo>
                      <a:pt x="394" y="12"/>
                      <a:pt x="345" y="0"/>
                      <a:pt x="298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49">
                <a:extLst>
                  <a:ext uri="{FF2B5EF4-FFF2-40B4-BE49-F238E27FC236}">
                    <a16:creationId xmlns:a16="http://schemas.microsoft.com/office/drawing/2014/main" id="{780959B3-AE39-6695-E48C-0F44507D5241}"/>
                  </a:ext>
                </a:extLst>
              </p:cNvPr>
              <p:cNvSpPr/>
              <p:nvPr/>
            </p:nvSpPr>
            <p:spPr>
              <a:xfrm>
                <a:off x="3407525" y="2770675"/>
                <a:ext cx="10075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06" extrusionOk="0">
                    <a:moveTo>
                      <a:pt x="197" y="1"/>
                    </a:moveTo>
                    <a:cubicBezTo>
                      <a:pt x="143" y="1"/>
                      <a:pt x="92" y="30"/>
                      <a:pt x="65" y="79"/>
                    </a:cubicBezTo>
                    <a:lnTo>
                      <a:pt x="43" y="119"/>
                    </a:lnTo>
                    <a:cubicBezTo>
                      <a:pt x="10" y="182"/>
                      <a:pt x="0" y="212"/>
                      <a:pt x="3" y="243"/>
                    </a:cubicBezTo>
                    <a:cubicBezTo>
                      <a:pt x="8" y="271"/>
                      <a:pt x="22" y="293"/>
                      <a:pt x="80" y="338"/>
                    </a:cubicBezTo>
                    <a:lnTo>
                      <a:pt x="124" y="373"/>
                    </a:lnTo>
                    <a:cubicBezTo>
                      <a:pt x="152" y="395"/>
                      <a:pt x="185" y="405"/>
                      <a:pt x="219" y="405"/>
                    </a:cubicBezTo>
                    <a:cubicBezTo>
                      <a:pt x="255" y="405"/>
                      <a:pt x="290" y="393"/>
                      <a:pt x="320" y="370"/>
                    </a:cubicBezTo>
                    <a:cubicBezTo>
                      <a:pt x="389" y="314"/>
                      <a:pt x="402" y="235"/>
                      <a:pt x="385" y="165"/>
                    </a:cubicBezTo>
                    <a:cubicBezTo>
                      <a:pt x="366" y="96"/>
                      <a:pt x="323" y="30"/>
                      <a:pt x="235" y="6"/>
                    </a:cubicBezTo>
                    <a:cubicBezTo>
                      <a:pt x="223" y="2"/>
                      <a:pt x="210" y="1"/>
                      <a:pt x="197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49">
                <a:extLst>
                  <a:ext uri="{FF2B5EF4-FFF2-40B4-BE49-F238E27FC236}">
                    <a16:creationId xmlns:a16="http://schemas.microsoft.com/office/drawing/2014/main" id="{67105A52-E6B0-7A65-A19B-788EAA216508}"/>
                  </a:ext>
                </a:extLst>
              </p:cNvPr>
              <p:cNvSpPr/>
              <p:nvPr/>
            </p:nvSpPr>
            <p:spPr>
              <a:xfrm>
                <a:off x="3394950" y="2779975"/>
                <a:ext cx="100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48" extrusionOk="0">
                    <a:moveTo>
                      <a:pt x="191" y="1"/>
                    </a:moveTo>
                    <a:cubicBezTo>
                      <a:pt x="140" y="1"/>
                      <a:pt x="91" y="30"/>
                      <a:pt x="68" y="77"/>
                    </a:cubicBezTo>
                    <a:lnTo>
                      <a:pt x="44" y="125"/>
                    </a:lnTo>
                    <a:cubicBezTo>
                      <a:pt x="10" y="190"/>
                      <a:pt x="1" y="219"/>
                      <a:pt x="2" y="249"/>
                    </a:cubicBezTo>
                    <a:cubicBezTo>
                      <a:pt x="4" y="279"/>
                      <a:pt x="17" y="301"/>
                      <a:pt x="66" y="355"/>
                    </a:cubicBezTo>
                    <a:lnTo>
                      <a:pt x="109" y="401"/>
                    </a:lnTo>
                    <a:cubicBezTo>
                      <a:pt x="137" y="432"/>
                      <a:pt x="177" y="448"/>
                      <a:pt x="216" y="448"/>
                    </a:cubicBezTo>
                    <a:cubicBezTo>
                      <a:pt x="245" y="448"/>
                      <a:pt x="273" y="439"/>
                      <a:pt x="298" y="422"/>
                    </a:cubicBezTo>
                    <a:cubicBezTo>
                      <a:pt x="379" y="368"/>
                      <a:pt x="401" y="276"/>
                      <a:pt x="387" y="196"/>
                    </a:cubicBezTo>
                    <a:cubicBezTo>
                      <a:pt x="371" y="115"/>
                      <a:pt x="323" y="36"/>
                      <a:pt x="233" y="7"/>
                    </a:cubicBezTo>
                    <a:cubicBezTo>
                      <a:pt x="219" y="3"/>
                      <a:pt x="205" y="1"/>
                      <a:pt x="191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9">
                <a:extLst>
                  <a:ext uri="{FF2B5EF4-FFF2-40B4-BE49-F238E27FC236}">
                    <a16:creationId xmlns:a16="http://schemas.microsoft.com/office/drawing/2014/main" id="{8B44734D-4165-7086-247D-7732E27C0351}"/>
                  </a:ext>
                </a:extLst>
              </p:cNvPr>
              <p:cNvSpPr/>
              <p:nvPr/>
            </p:nvSpPr>
            <p:spPr>
              <a:xfrm>
                <a:off x="3380250" y="2786975"/>
                <a:ext cx="100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89" extrusionOk="0">
                    <a:moveTo>
                      <a:pt x="186" y="1"/>
                    </a:moveTo>
                    <a:cubicBezTo>
                      <a:pt x="133" y="1"/>
                      <a:pt x="82" y="29"/>
                      <a:pt x="56" y="79"/>
                    </a:cubicBezTo>
                    <a:lnTo>
                      <a:pt x="45" y="99"/>
                    </a:lnTo>
                    <a:cubicBezTo>
                      <a:pt x="15" y="152"/>
                      <a:pt x="1" y="210"/>
                      <a:pt x="5" y="271"/>
                    </a:cubicBezTo>
                    <a:cubicBezTo>
                      <a:pt x="12" y="320"/>
                      <a:pt x="26" y="365"/>
                      <a:pt x="83" y="423"/>
                    </a:cubicBezTo>
                    <a:lnTo>
                      <a:pt x="104" y="443"/>
                    </a:lnTo>
                    <a:lnTo>
                      <a:pt x="106" y="444"/>
                    </a:lnTo>
                    <a:cubicBezTo>
                      <a:pt x="136" y="474"/>
                      <a:pt x="175" y="488"/>
                      <a:pt x="214" y="488"/>
                    </a:cubicBezTo>
                    <a:cubicBezTo>
                      <a:pt x="255" y="488"/>
                      <a:pt x="296" y="473"/>
                      <a:pt x="326" y="441"/>
                    </a:cubicBezTo>
                    <a:cubicBezTo>
                      <a:pt x="393" y="373"/>
                      <a:pt x="403" y="290"/>
                      <a:pt x="390" y="214"/>
                    </a:cubicBezTo>
                    <a:cubicBezTo>
                      <a:pt x="374" y="137"/>
                      <a:pt x="338" y="64"/>
                      <a:pt x="253" y="18"/>
                    </a:cubicBezTo>
                    <a:lnTo>
                      <a:pt x="252" y="17"/>
                    </a:lnTo>
                    <a:cubicBezTo>
                      <a:pt x="231" y="6"/>
                      <a:pt x="208" y="1"/>
                      <a:pt x="186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49">
                <a:extLst>
                  <a:ext uri="{FF2B5EF4-FFF2-40B4-BE49-F238E27FC236}">
                    <a16:creationId xmlns:a16="http://schemas.microsoft.com/office/drawing/2014/main" id="{064AA05C-9627-9D09-C5CB-EE0021BD7618}"/>
                  </a:ext>
                </a:extLst>
              </p:cNvPr>
              <p:cNvSpPr/>
              <p:nvPr/>
            </p:nvSpPr>
            <p:spPr>
              <a:xfrm>
                <a:off x="2912300" y="2851300"/>
                <a:ext cx="100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00" extrusionOk="0">
                    <a:moveTo>
                      <a:pt x="177" y="1"/>
                    </a:moveTo>
                    <a:cubicBezTo>
                      <a:pt x="134" y="1"/>
                      <a:pt x="91" y="18"/>
                      <a:pt x="61" y="52"/>
                    </a:cubicBezTo>
                    <a:cubicBezTo>
                      <a:pt x="0" y="119"/>
                      <a:pt x="0" y="200"/>
                      <a:pt x="29" y="265"/>
                    </a:cubicBezTo>
                    <a:cubicBezTo>
                      <a:pt x="57" y="330"/>
                      <a:pt x="110" y="389"/>
                      <a:pt x="199" y="399"/>
                    </a:cubicBezTo>
                    <a:cubicBezTo>
                      <a:pt x="205" y="399"/>
                      <a:pt x="210" y="400"/>
                      <a:pt x="216" y="400"/>
                    </a:cubicBezTo>
                    <a:cubicBezTo>
                      <a:pt x="278" y="400"/>
                      <a:pt x="333" y="361"/>
                      <a:pt x="355" y="303"/>
                    </a:cubicBezTo>
                    <a:lnTo>
                      <a:pt x="370" y="260"/>
                    </a:lnTo>
                    <a:cubicBezTo>
                      <a:pt x="396" y="190"/>
                      <a:pt x="402" y="160"/>
                      <a:pt x="393" y="131"/>
                    </a:cubicBezTo>
                    <a:cubicBezTo>
                      <a:pt x="382" y="101"/>
                      <a:pt x="366" y="82"/>
                      <a:pt x="302" y="47"/>
                    </a:cubicBezTo>
                    <a:lnTo>
                      <a:pt x="253" y="20"/>
                    </a:lnTo>
                    <a:cubicBezTo>
                      <a:pt x="229" y="7"/>
                      <a:pt x="203" y="1"/>
                      <a:pt x="177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49">
                <a:extLst>
                  <a:ext uri="{FF2B5EF4-FFF2-40B4-BE49-F238E27FC236}">
                    <a16:creationId xmlns:a16="http://schemas.microsoft.com/office/drawing/2014/main" id="{E417269E-5974-6E06-102F-1C4D5CBFAC5A}"/>
                  </a:ext>
                </a:extLst>
              </p:cNvPr>
              <p:cNvSpPr/>
              <p:nvPr/>
            </p:nvSpPr>
            <p:spPr>
              <a:xfrm>
                <a:off x="2923150" y="2839225"/>
                <a:ext cx="10150" cy="110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43" extrusionOk="0">
                    <a:moveTo>
                      <a:pt x="178" y="0"/>
                    </a:moveTo>
                    <a:cubicBezTo>
                      <a:pt x="143" y="0"/>
                      <a:pt x="107" y="14"/>
                      <a:pt x="80" y="41"/>
                    </a:cubicBezTo>
                    <a:cubicBezTo>
                      <a:pt x="6" y="107"/>
                      <a:pt x="0" y="201"/>
                      <a:pt x="27" y="279"/>
                    </a:cubicBezTo>
                    <a:cubicBezTo>
                      <a:pt x="54" y="355"/>
                      <a:pt x="113" y="427"/>
                      <a:pt x="208" y="441"/>
                    </a:cubicBezTo>
                    <a:cubicBezTo>
                      <a:pt x="215" y="442"/>
                      <a:pt x="221" y="443"/>
                      <a:pt x="228" y="443"/>
                    </a:cubicBezTo>
                    <a:cubicBezTo>
                      <a:pt x="288" y="443"/>
                      <a:pt x="342" y="405"/>
                      <a:pt x="361" y="346"/>
                    </a:cubicBezTo>
                    <a:lnTo>
                      <a:pt x="377" y="297"/>
                    </a:lnTo>
                    <a:cubicBezTo>
                      <a:pt x="399" y="227"/>
                      <a:pt x="405" y="196"/>
                      <a:pt x="399" y="166"/>
                    </a:cubicBezTo>
                    <a:cubicBezTo>
                      <a:pt x="391" y="136"/>
                      <a:pt x="375" y="117"/>
                      <a:pt x="320" y="72"/>
                    </a:cubicBezTo>
                    <a:lnTo>
                      <a:pt x="269" y="33"/>
                    </a:lnTo>
                    <a:cubicBezTo>
                      <a:pt x="242" y="11"/>
                      <a:pt x="210" y="0"/>
                      <a:pt x="178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9">
                <a:extLst>
                  <a:ext uri="{FF2B5EF4-FFF2-40B4-BE49-F238E27FC236}">
                    <a16:creationId xmlns:a16="http://schemas.microsoft.com/office/drawing/2014/main" id="{1A146936-302F-C177-0D2F-18547493BAAB}"/>
                  </a:ext>
                </a:extLst>
              </p:cNvPr>
              <p:cNvSpPr/>
              <p:nvPr/>
            </p:nvSpPr>
            <p:spPr>
              <a:xfrm>
                <a:off x="2936400" y="2829175"/>
                <a:ext cx="103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81" extrusionOk="0">
                    <a:moveTo>
                      <a:pt x="184" y="0"/>
                    </a:moveTo>
                    <a:cubicBezTo>
                      <a:pt x="135" y="0"/>
                      <a:pt x="87" y="23"/>
                      <a:pt x="57" y="66"/>
                    </a:cubicBezTo>
                    <a:cubicBezTo>
                      <a:pt x="1" y="144"/>
                      <a:pt x="4" y="228"/>
                      <a:pt x="28" y="301"/>
                    </a:cubicBezTo>
                    <a:cubicBezTo>
                      <a:pt x="55" y="374"/>
                      <a:pt x="103" y="441"/>
                      <a:pt x="193" y="473"/>
                    </a:cubicBezTo>
                    <a:lnTo>
                      <a:pt x="195" y="473"/>
                    </a:lnTo>
                    <a:cubicBezTo>
                      <a:pt x="210" y="478"/>
                      <a:pt x="226" y="481"/>
                      <a:pt x="242" y="481"/>
                    </a:cubicBezTo>
                    <a:cubicBezTo>
                      <a:pt x="303" y="481"/>
                      <a:pt x="359" y="443"/>
                      <a:pt x="379" y="382"/>
                    </a:cubicBezTo>
                    <a:lnTo>
                      <a:pt x="386" y="363"/>
                    </a:lnTo>
                    <a:cubicBezTo>
                      <a:pt x="408" y="306"/>
                      <a:pt x="413" y="244"/>
                      <a:pt x="398" y="185"/>
                    </a:cubicBezTo>
                    <a:cubicBezTo>
                      <a:pt x="386" y="137"/>
                      <a:pt x="363" y="96"/>
                      <a:pt x="298" y="47"/>
                    </a:cubicBezTo>
                    <a:lnTo>
                      <a:pt x="276" y="31"/>
                    </a:lnTo>
                    <a:lnTo>
                      <a:pt x="274" y="29"/>
                    </a:lnTo>
                    <a:cubicBezTo>
                      <a:pt x="247" y="10"/>
                      <a:pt x="215" y="0"/>
                      <a:pt x="184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49">
                <a:extLst>
                  <a:ext uri="{FF2B5EF4-FFF2-40B4-BE49-F238E27FC236}">
                    <a16:creationId xmlns:a16="http://schemas.microsoft.com/office/drawing/2014/main" id="{4CBE2413-DAFA-4955-E525-379A9E0D5F01}"/>
                  </a:ext>
                </a:extLst>
              </p:cNvPr>
              <p:cNvSpPr/>
              <p:nvPr/>
            </p:nvSpPr>
            <p:spPr>
              <a:xfrm>
                <a:off x="3109425" y="2580325"/>
                <a:ext cx="9325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5" extrusionOk="0">
                    <a:moveTo>
                      <a:pt x="124" y="0"/>
                    </a:moveTo>
                    <a:cubicBezTo>
                      <a:pt x="114" y="0"/>
                      <a:pt x="104" y="1"/>
                      <a:pt x="93" y="3"/>
                    </a:cubicBezTo>
                    <a:lnTo>
                      <a:pt x="82" y="4"/>
                    </a:lnTo>
                    <a:cubicBezTo>
                      <a:pt x="31" y="19"/>
                      <a:pt x="1" y="71"/>
                      <a:pt x="15" y="123"/>
                    </a:cubicBezTo>
                    <a:lnTo>
                      <a:pt x="23" y="157"/>
                    </a:lnTo>
                    <a:cubicBezTo>
                      <a:pt x="41" y="217"/>
                      <a:pt x="50" y="244"/>
                      <a:pt x="80" y="282"/>
                    </a:cubicBezTo>
                    <a:cubicBezTo>
                      <a:pt x="117" y="327"/>
                      <a:pt x="168" y="359"/>
                      <a:pt x="225" y="371"/>
                    </a:cubicBezTo>
                    <a:cubicBezTo>
                      <a:pt x="233" y="373"/>
                      <a:pt x="241" y="375"/>
                      <a:pt x="247" y="375"/>
                    </a:cubicBezTo>
                    <a:cubicBezTo>
                      <a:pt x="248" y="375"/>
                      <a:pt x="249" y="375"/>
                      <a:pt x="250" y="375"/>
                    </a:cubicBezTo>
                    <a:cubicBezTo>
                      <a:pt x="316" y="375"/>
                      <a:pt x="368" y="323"/>
                      <a:pt x="370" y="259"/>
                    </a:cubicBezTo>
                    <a:lnTo>
                      <a:pt x="370" y="255"/>
                    </a:lnTo>
                    <a:cubicBezTo>
                      <a:pt x="373" y="192"/>
                      <a:pt x="347" y="128"/>
                      <a:pt x="301" y="84"/>
                    </a:cubicBezTo>
                    <a:cubicBezTo>
                      <a:pt x="262" y="43"/>
                      <a:pt x="198" y="0"/>
                      <a:pt x="124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49">
                <a:extLst>
                  <a:ext uri="{FF2B5EF4-FFF2-40B4-BE49-F238E27FC236}">
                    <a16:creationId xmlns:a16="http://schemas.microsoft.com/office/drawing/2014/main" id="{636A6FC0-8D3A-E294-5FB0-F0832F47B5E3}"/>
                  </a:ext>
                </a:extLst>
              </p:cNvPr>
              <p:cNvSpPr/>
              <p:nvPr/>
            </p:nvSpPr>
            <p:spPr>
              <a:xfrm>
                <a:off x="3100775" y="2589825"/>
                <a:ext cx="9625" cy="850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40" extrusionOk="0">
                    <a:moveTo>
                      <a:pt x="116" y="1"/>
                    </a:moveTo>
                    <a:cubicBezTo>
                      <a:pt x="112" y="1"/>
                      <a:pt x="107" y="1"/>
                      <a:pt x="102" y="3"/>
                    </a:cubicBezTo>
                    <a:cubicBezTo>
                      <a:pt x="43" y="9"/>
                      <a:pt x="0" y="65"/>
                      <a:pt x="8" y="125"/>
                    </a:cubicBezTo>
                    <a:cubicBezTo>
                      <a:pt x="15" y="182"/>
                      <a:pt x="43" y="236"/>
                      <a:pt x="88" y="274"/>
                    </a:cubicBezTo>
                    <a:cubicBezTo>
                      <a:pt x="131" y="316"/>
                      <a:pt x="189" y="340"/>
                      <a:pt x="248" y="340"/>
                    </a:cubicBezTo>
                    <a:lnTo>
                      <a:pt x="258" y="340"/>
                    </a:lnTo>
                    <a:cubicBezTo>
                      <a:pt x="263" y="338"/>
                      <a:pt x="267" y="338"/>
                      <a:pt x="274" y="338"/>
                    </a:cubicBezTo>
                    <a:cubicBezTo>
                      <a:pt x="339" y="330"/>
                      <a:pt x="385" y="270"/>
                      <a:pt x="375" y="204"/>
                    </a:cubicBezTo>
                    <a:cubicBezTo>
                      <a:pt x="369" y="146"/>
                      <a:pt x="337" y="93"/>
                      <a:pt x="290" y="58"/>
                    </a:cubicBezTo>
                    <a:cubicBezTo>
                      <a:pt x="244" y="22"/>
                      <a:pt x="183" y="1"/>
                      <a:pt x="123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9">
                <a:extLst>
                  <a:ext uri="{FF2B5EF4-FFF2-40B4-BE49-F238E27FC236}">
                    <a16:creationId xmlns:a16="http://schemas.microsoft.com/office/drawing/2014/main" id="{E194D91E-EB71-45A8-561B-7A1D41BF14C7}"/>
                  </a:ext>
                </a:extLst>
              </p:cNvPr>
              <p:cNvSpPr/>
              <p:nvPr/>
            </p:nvSpPr>
            <p:spPr>
              <a:xfrm>
                <a:off x="3091275" y="2597625"/>
                <a:ext cx="1087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46" extrusionOk="0">
                    <a:moveTo>
                      <a:pt x="146" y="1"/>
                    </a:moveTo>
                    <a:cubicBezTo>
                      <a:pt x="129" y="1"/>
                      <a:pt x="112" y="2"/>
                      <a:pt x="96" y="5"/>
                    </a:cubicBezTo>
                    <a:cubicBezTo>
                      <a:pt x="89" y="7"/>
                      <a:pt x="83" y="8"/>
                      <a:pt x="77" y="12"/>
                    </a:cubicBezTo>
                    <a:cubicBezTo>
                      <a:pt x="26" y="32"/>
                      <a:pt x="0" y="91"/>
                      <a:pt x="23" y="144"/>
                    </a:cubicBezTo>
                    <a:lnTo>
                      <a:pt x="29" y="161"/>
                    </a:lnTo>
                    <a:cubicBezTo>
                      <a:pt x="51" y="215"/>
                      <a:pt x="88" y="261"/>
                      <a:pt x="137" y="295"/>
                    </a:cubicBezTo>
                    <a:cubicBezTo>
                      <a:pt x="183" y="327"/>
                      <a:pt x="238" y="346"/>
                      <a:pt x="294" y="346"/>
                    </a:cubicBezTo>
                    <a:cubicBezTo>
                      <a:pt x="298" y="346"/>
                      <a:pt x="303" y="346"/>
                      <a:pt x="307" y="345"/>
                    </a:cubicBezTo>
                    <a:lnTo>
                      <a:pt x="310" y="345"/>
                    </a:lnTo>
                    <a:cubicBezTo>
                      <a:pt x="318" y="344"/>
                      <a:pt x="326" y="342"/>
                      <a:pt x="336" y="341"/>
                    </a:cubicBezTo>
                    <a:cubicBezTo>
                      <a:pt x="398" y="323"/>
                      <a:pt x="434" y="258"/>
                      <a:pt x="417" y="194"/>
                    </a:cubicBezTo>
                    <a:cubicBezTo>
                      <a:pt x="398" y="131"/>
                      <a:pt x="355" y="77"/>
                      <a:pt x="298" y="45"/>
                    </a:cubicBezTo>
                    <a:cubicBezTo>
                      <a:pt x="252" y="16"/>
                      <a:pt x="199" y="1"/>
                      <a:pt x="146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9">
                <a:extLst>
                  <a:ext uri="{FF2B5EF4-FFF2-40B4-BE49-F238E27FC236}">
                    <a16:creationId xmlns:a16="http://schemas.microsoft.com/office/drawing/2014/main" id="{361FDB6B-0013-156E-951B-E6ED96D5B959}"/>
                  </a:ext>
                </a:extLst>
              </p:cNvPr>
              <p:cNvSpPr/>
              <p:nvPr/>
            </p:nvSpPr>
            <p:spPr>
              <a:xfrm>
                <a:off x="3277600" y="2973075"/>
                <a:ext cx="72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24" extrusionOk="0">
                    <a:moveTo>
                      <a:pt x="145" y="0"/>
                    </a:moveTo>
                    <a:cubicBezTo>
                      <a:pt x="1" y="0"/>
                      <a:pt x="1" y="223"/>
                      <a:pt x="145" y="223"/>
                    </a:cubicBezTo>
                    <a:cubicBezTo>
                      <a:pt x="289" y="223"/>
                      <a:pt x="289" y="0"/>
                      <a:pt x="145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9">
                <a:extLst>
                  <a:ext uri="{FF2B5EF4-FFF2-40B4-BE49-F238E27FC236}">
                    <a16:creationId xmlns:a16="http://schemas.microsoft.com/office/drawing/2014/main" id="{9137AEFE-8FA8-743E-0BA3-7EC6916E9FBC}"/>
                  </a:ext>
                </a:extLst>
              </p:cNvPr>
              <p:cNvSpPr/>
              <p:nvPr/>
            </p:nvSpPr>
            <p:spPr>
              <a:xfrm>
                <a:off x="3254075" y="3005300"/>
                <a:ext cx="72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25" extrusionOk="0">
                    <a:moveTo>
                      <a:pt x="144" y="1"/>
                    </a:moveTo>
                    <a:cubicBezTo>
                      <a:pt x="1" y="1"/>
                      <a:pt x="1" y="225"/>
                      <a:pt x="144" y="225"/>
                    </a:cubicBezTo>
                    <a:cubicBezTo>
                      <a:pt x="289" y="225"/>
                      <a:pt x="289" y="1"/>
                      <a:pt x="144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9">
                <a:extLst>
                  <a:ext uri="{FF2B5EF4-FFF2-40B4-BE49-F238E27FC236}">
                    <a16:creationId xmlns:a16="http://schemas.microsoft.com/office/drawing/2014/main" id="{4121D92D-9B8F-ACBA-35AE-0814601B5068}"/>
                  </a:ext>
                </a:extLst>
              </p:cNvPr>
              <p:cNvSpPr/>
              <p:nvPr/>
            </p:nvSpPr>
            <p:spPr>
              <a:xfrm>
                <a:off x="3284600" y="3022025"/>
                <a:ext cx="6850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25" extrusionOk="0">
                    <a:moveTo>
                      <a:pt x="106" y="0"/>
                    </a:moveTo>
                    <a:cubicBezTo>
                      <a:pt x="94" y="0"/>
                      <a:pt x="81" y="5"/>
                      <a:pt x="69" y="10"/>
                    </a:cubicBezTo>
                    <a:cubicBezTo>
                      <a:pt x="56" y="15"/>
                      <a:pt x="44" y="23"/>
                      <a:pt x="34" y="34"/>
                    </a:cubicBezTo>
                    <a:cubicBezTo>
                      <a:pt x="13" y="55"/>
                      <a:pt x="2" y="83"/>
                      <a:pt x="1" y="114"/>
                    </a:cubicBezTo>
                    <a:lnTo>
                      <a:pt x="5" y="142"/>
                    </a:lnTo>
                    <a:cubicBezTo>
                      <a:pt x="10" y="161"/>
                      <a:pt x="20" y="179"/>
                      <a:pt x="34" y="192"/>
                    </a:cubicBezTo>
                    <a:lnTo>
                      <a:pt x="56" y="209"/>
                    </a:lnTo>
                    <a:cubicBezTo>
                      <a:pt x="74" y="219"/>
                      <a:pt x="93" y="225"/>
                      <a:pt x="112" y="225"/>
                    </a:cubicBezTo>
                    <a:lnTo>
                      <a:pt x="112" y="223"/>
                    </a:lnTo>
                    <a:lnTo>
                      <a:pt x="163" y="223"/>
                    </a:lnTo>
                    <a:cubicBezTo>
                      <a:pt x="165" y="224"/>
                      <a:pt x="166" y="224"/>
                      <a:pt x="168" y="224"/>
                    </a:cubicBezTo>
                    <a:cubicBezTo>
                      <a:pt x="181" y="224"/>
                      <a:pt x="193" y="219"/>
                      <a:pt x="206" y="214"/>
                    </a:cubicBezTo>
                    <a:cubicBezTo>
                      <a:pt x="218" y="209"/>
                      <a:pt x="231" y="201"/>
                      <a:pt x="241" y="192"/>
                    </a:cubicBezTo>
                    <a:cubicBezTo>
                      <a:pt x="252" y="180"/>
                      <a:pt x="260" y="169"/>
                      <a:pt x="264" y="155"/>
                    </a:cubicBezTo>
                    <a:cubicBezTo>
                      <a:pt x="271" y="142"/>
                      <a:pt x="274" y="126"/>
                      <a:pt x="274" y="112"/>
                    </a:cubicBezTo>
                    <a:lnTo>
                      <a:pt x="269" y="82"/>
                    </a:lnTo>
                    <a:cubicBezTo>
                      <a:pt x="264" y="64"/>
                      <a:pt x="255" y="47"/>
                      <a:pt x="241" y="34"/>
                    </a:cubicBezTo>
                    <a:lnTo>
                      <a:pt x="218" y="17"/>
                    </a:lnTo>
                    <a:cubicBezTo>
                      <a:pt x="201" y="6"/>
                      <a:pt x="182" y="1"/>
                      <a:pt x="163" y="1"/>
                    </a:cubicBezTo>
                    <a:lnTo>
                      <a:pt x="112" y="1"/>
                    </a:lnTo>
                    <a:cubicBezTo>
                      <a:pt x="110" y="1"/>
                      <a:pt x="108" y="0"/>
                      <a:pt x="106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49">
                <a:extLst>
                  <a:ext uri="{FF2B5EF4-FFF2-40B4-BE49-F238E27FC236}">
                    <a16:creationId xmlns:a16="http://schemas.microsoft.com/office/drawing/2014/main" id="{4824986B-B70F-0D9E-9577-74A7CB59F095}"/>
                  </a:ext>
                </a:extLst>
              </p:cNvPr>
              <p:cNvSpPr/>
              <p:nvPr/>
            </p:nvSpPr>
            <p:spPr>
              <a:xfrm>
                <a:off x="3047050" y="3031925"/>
                <a:ext cx="7200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4" extrusionOk="0">
                    <a:moveTo>
                      <a:pt x="143" y="1"/>
                    </a:moveTo>
                    <a:cubicBezTo>
                      <a:pt x="0" y="1"/>
                      <a:pt x="0" y="223"/>
                      <a:pt x="143" y="223"/>
                    </a:cubicBezTo>
                    <a:cubicBezTo>
                      <a:pt x="288" y="223"/>
                      <a:pt x="288" y="1"/>
                      <a:pt x="143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9">
                <a:extLst>
                  <a:ext uri="{FF2B5EF4-FFF2-40B4-BE49-F238E27FC236}">
                    <a16:creationId xmlns:a16="http://schemas.microsoft.com/office/drawing/2014/main" id="{CCEC70C1-0E76-B847-9937-8BC82633E697}"/>
                  </a:ext>
                </a:extLst>
              </p:cNvPr>
              <p:cNvSpPr/>
              <p:nvPr/>
            </p:nvSpPr>
            <p:spPr>
              <a:xfrm>
                <a:off x="3081775" y="3011150"/>
                <a:ext cx="7225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23" extrusionOk="0">
                    <a:moveTo>
                      <a:pt x="145" y="0"/>
                    </a:moveTo>
                    <a:cubicBezTo>
                      <a:pt x="1" y="0"/>
                      <a:pt x="2" y="223"/>
                      <a:pt x="145" y="223"/>
                    </a:cubicBezTo>
                    <a:cubicBezTo>
                      <a:pt x="288" y="223"/>
                      <a:pt x="288" y="0"/>
                      <a:pt x="145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9">
                <a:extLst>
                  <a:ext uri="{FF2B5EF4-FFF2-40B4-BE49-F238E27FC236}">
                    <a16:creationId xmlns:a16="http://schemas.microsoft.com/office/drawing/2014/main" id="{A5703133-5494-C953-9E7C-B482FA6BD403}"/>
                  </a:ext>
                </a:extLst>
              </p:cNvPr>
              <p:cNvSpPr/>
              <p:nvPr/>
            </p:nvSpPr>
            <p:spPr>
              <a:xfrm>
                <a:off x="3060825" y="2984100"/>
                <a:ext cx="6800" cy="61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44" extrusionOk="0">
                    <a:moveTo>
                      <a:pt x="118" y="1"/>
                    </a:moveTo>
                    <a:cubicBezTo>
                      <a:pt x="111" y="1"/>
                      <a:pt x="104" y="2"/>
                      <a:pt x="98" y="3"/>
                    </a:cubicBezTo>
                    <a:cubicBezTo>
                      <a:pt x="83" y="3"/>
                      <a:pt x="69" y="8"/>
                      <a:pt x="56" y="16"/>
                    </a:cubicBezTo>
                    <a:cubicBezTo>
                      <a:pt x="44" y="24"/>
                      <a:pt x="33" y="33"/>
                      <a:pt x="26" y="44"/>
                    </a:cubicBezTo>
                    <a:cubicBezTo>
                      <a:pt x="15" y="55"/>
                      <a:pt x="9" y="68"/>
                      <a:pt x="6" y="82"/>
                    </a:cubicBezTo>
                    <a:lnTo>
                      <a:pt x="2" y="113"/>
                    </a:lnTo>
                    <a:cubicBezTo>
                      <a:pt x="1" y="132"/>
                      <a:pt x="7" y="152"/>
                      <a:pt x="17" y="168"/>
                    </a:cubicBezTo>
                    <a:lnTo>
                      <a:pt x="34" y="192"/>
                    </a:lnTo>
                    <a:cubicBezTo>
                      <a:pt x="49" y="205"/>
                      <a:pt x="64" y="214"/>
                      <a:pt x="83" y="221"/>
                    </a:cubicBezTo>
                    <a:lnTo>
                      <a:pt x="130" y="238"/>
                    </a:lnTo>
                    <a:cubicBezTo>
                      <a:pt x="139" y="241"/>
                      <a:pt x="148" y="243"/>
                      <a:pt x="158" y="243"/>
                    </a:cubicBezTo>
                    <a:cubicBezTo>
                      <a:pt x="163" y="243"/>
                      <a:pt x="168" y="243"/>
                      <a:pt x="174" y="241"/>
                    </a:cubicBezTo>
                    <a:cubicBezTo>
                      <a:pt x="188" y="240"/>
                      <a:pt x="203" y="235"/>
                      <a:pt x="215" y="227"/>
                    </a:cubicBezTo>
                    <a:cubicBezTo>
                      <a:pt x="239" y="211"/>
                      <a:pt x="258" y="189"/>
                      <a:pt x="266" y="160"/>
                    </a:cubicBezTo>
                    <a:lnTo>
                      <a:pt x="271" y="132"/>
                    </a:lnTo>
                    <a:cubicBezTo>
                      <a:pt x="271" y="111"/>
                      <a:pt x="265" y="92"/>
                      <a:pt x="255" y="74"/>
                    </a:cubicBezTo>
                    <a:lnTo>
                      <a:pt x="238" y="52"/>
                    </a:lnTo>
                    <a:cubicBezTo>
                      <a:pt x="223" y="38"/>
                      <a:pt x="207" y="28"/>
                      <a:pt x="188" y="24"/>
                    </a:cubicBezTo>
                    <a:lnTo>
                      <a:pt x="142" y="5"/>
                    </a:lnTo>
                    <a:cubicBezTo>
                      <a:pt x="134" y="2"/>
                      <a:pt x="126" y="1"/>
                      <a:pt x="118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49">
                <a:extLst>
                  <a:ext uri="{FF2B5EF4-FFF2-40B4-BE49-F238E27FC236}">
                    <a16:creationId xmlns:a16="http://schemas.microsoft.com/office/drawing/2014/main" id="{985E7D1F-2828-3951-7119-6CA09AC26545}"/>
                  </a:ext>
                </a:extLst>
              </p:cNvPr>
              <p:cNvSpPr/>
              <p:nvPr/>
            </p:nvSpPr>
            <p:spPr>
              <a:xfrm>
                <a:off x="3033300" y="2774825"/>
                <a:ext cx="7200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3" extrusionOk="0">
                    <a:moveTo>
                      <a:pt x="143" y="0"/>
                    </a:moveTo>
                    <a:cubicBezTo>
                      <a:pt x="0" y="0"/>
                      <a:pt x="0" y="223"/>
                      <a:pt x="143" y="223"/>
                    </a:cubicBezTo>
                    <a:cubicBezTo>
                      <a:pt x="286" y="223"/>
                      <a:pt x="288" y="0"/>
                      <a:pt x="143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49">
                <a:extLst>
                  <a:ext uri="{FF2B5EF4-FFF2-40B4-BE49-F238E27FC236}">
                    <a16:creationId xmlns:a16="http://schemas.microsoft.com/office/drawing/2014/main" id="{BACAC323-06B3-4253-7719-F9E543A78109}"/>
                  </a:ext>
                </a:extLst>
              </p:cNvPr>
              <p:cNvSpPr/>
              <p:nvPr/>
            </p:nvSpPr>
            <p:spPr>
              <a:xfrm>
                <a:off x="3057225" y="2788525"/>
                <a:ext cx="7200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4" extrusionOk="0">
                    <a:moveTo>
                      <a:pt x="143" y="1"/>
                    </a:moveTo>
                    <a:cubicBezTo>
                      <a:pt x="0" y="1"/>
                      <a:pt x="0" y="223"/>
                      <a:pt x="143" y="223"/>
                    </a:cubicBezTo>
                    <a:cubicBezTo>
                      <a:pt x="286" y="223"/>
                      <a:pt x="288" y="1"/>
                      <a:pt x="143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9">
                <a:extLst>
                  <a:ext uri="{FF2B5EF4-FFF2-40B4-BE49-F238E27FC236}">
                    <a16:creationId xmlns:a16="http://schemas.microsoft.com/office/drawing/2014/main" id="{4B387DBE-937A-EB49-EB0E-090762C3BEC6}"/>
                  </a:ext>
                </a:extLst>
              </p:cNvPr>
              <p:cNvSpPr/>
              <p:nvPr/>
            </p:nvSpPr>
            <p:spPr>
              <a:xfrm>
                <a:off x="3070300" y="2769100"/>
                <a:ext cx="7200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3" extrusionOk="0">
                    <a:moveTo>
                      <a:pt x="145" y="0"/>
                    </a:moveTo>
                    <a:cubicBezTo>
                      <a:pt x="0" y="0"/>
                      <a:pt x="0" y="223"/>
                      <a:pt x="145" y="223"/>
                    </a:cubicBezTo>
                    <a:cubicBezTo>
                      <a:pt x="288" y="223"/>
                      <a:pt x="288" y="0"/>
                      <a:pt x="145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9">
                <a:extLst>
                  <a:ext uri="{FF2B5EF4-FFF2-40B4-BE49-F238E27FC236}">
                    <a16:creationId xmlns:a16="http://schemas.microsoft.com/office/drawing/2014/main" id="{25DCE650-60E3-C207-7D34-145DFD486F99}"/>
                  </a:ext>
                </a:extLst>
              </p:cNvPr>
              <p:cNvSpPr/>
              <p:nvPr/>
            </p:nvSpPr>
            <p:spPr>
              <a:xfrm>
                <a:off x="3277600" y="2762925"/>
                <a:ext cx="72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26" extrusionOk="0">
                    <a:moveTo>
                      <a:pt x="145" y="1"/>
                    </a:moveTo>
                    <a:cubicBezTo>
                      <a:pt x="1" y="1"/>
                      <a:pt x="1" y="225"/>
                      <a:pt x="145" y="225"/>
                    </a:cubicBezTo>
                    <a:cubicBezTo>
                      <a:pt x="289" y="225"/>
                      <a:pt x="289" y="1"/>
                      <a:pt x="145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49">
                <a:extLst>
                  <a:ext uri="{FF2B5EF4-FFF2-40B4-BE49-F238E27FC236}">
                    <a16:creationId xmlns:a16="http://schemas.microsoft.com/office/drawing/2014/main" id="{B47591D4-4001-4C07-63E6-6F89200F4497}"/>
                  </a:ext>
                </a:extLst>
              </p:cNvPr>
              <p:cNvSpPr/>
              <p:nvPr/>
            </p:nvSpPr>
            <p:spPr>
              <a:xfrm>
                <a:off x="3302400" y="2775175"/>
                <a:ext cx="72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24" extrusionOk="0">
                    <a:moveTo>
                      <a:pt x="144" y="1"/>
                    </a:moveTo>
                    <a:cubicBezTo>
                      <a:pt x="1" y="1"/>
                      <a:pt x="1" y="223"/>
                      <a:pt x="144" y="223"/>
                    </a:cubicBezTo>
                    <a:cubicBezTo>
                      <a:pt x="287" y="223"/>
                      <a:pt x="288" y="1"/>
                      <a:pt x="144" y="1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49">
                <a:extLst>
                  <a:ext uri="{FF2B5EF4-FFF2-40B4-BE49-F238E27FC236}">
                    <a16:creationId xmlns:a16="http://schemas.microsoft.com/office/drawing/2014/main" id="{6C0744A2-6B22-FDAA-BEF9-C74B5850D3D3}"/>
                  </a:ext>
                </a:extLst>
              </p:cNvPr>
              <p:cNvSpPr/>
              <p:nvPr/>
            </p:nvSpPr>
            <p:spPr>
              <a:xfrm>
                <a:off x="3314175" y="2755000"/>
                <a:ext cx="7200" cy="55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23" extrusionOk="0">
                    <a:moveTo>
                      <a:pt x="145" y="0"/>
                    </a:moveTo>
                    <a:cubicBezTo>
                      <a:pt x="0" y="0"/>
                      <a:pt x="0" y="223"/>
                      <a:pt x="145" y="223"/>
                    </a:cubicBezTo>
                    <a:cubicBezTo>
                      <a:pt x="288" y="223"/>
                      <a:pt x="288" y="0"/>
                      <a:pt x="145" y="0"/>
                    </a:cubicBezTo>
                    <a:close/>
                  </a:path>
                </a:pathLst>
              </a:custGeom>
              <a:solidFill>
                <a:srgbClr val="7544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2" name="Google Shape;1842;p49">
              <a:extLst>
                <a:ext uri="{FF2B5EF4-FFF2-40B4-BE49-F238E27FC236}">
                  <a16:creationId xmlns:a16="http://schemas.microsoft.com/office/drawing/2014/main" id="{EE17C96D-E705-2B2C-210D-B75BE9992C03}"/>
                </a:ext>
              </a:extLst>
            </p:cNvPr>
            <p:cNvGrpSpPr/>
            <p:nvPr/>
          </p:nvGrpSpPr>
          <p:grpSpPr>
            <a:xfrm rot="-576104">
              <a:off x="7415184" y="2308822"/>
              <a:ext cx="406545" cy="295291"/>
              <a:chOff x="7065260" y="1955107"/>
              <a:chExt cx="406541" cy="295288"/>
            </a:xfrm>
          </p:grpSpPr>
          <p:sp>
            <p:nvSpPr>
              <p:cNvPr id="1843" name="Google Shape;1843;p49">
                <a:extLst>
                  <a:ext uri="{FF2B5EF4-FFF2-40B4-BE49-F238E27FC236}">
                    <a16:creationId xmlns:a16="http://schemas.microsoft.com/office/drawing/2014/main" id="{2996FB8C-2682-CB2B-3310-6BD7078D2C49}"/>
                  </a:ext>
                </a:extLst>
              </p:cNvPr>
              <p:cNvSpPr/>
              <p:nvPr/>
            </p:nvSpPr>
            <p:spPr>
              <a:xfrm>
                <a:off x="7105416" y="1985341"/>
                <a:ext cx="320372" cy="162182"/>
              </a:xfrm>
              <a:custGeom>
                <a:avLst/>
                <a:gdLst/>
                <a:ahLst/>
                <a:cxnLst/>
                <a:rect l="l" t="t" r="r" b="b"/>
                <a:pathLst>
                  <a:path w="8265" h="4184" extrusionOk="0">
                    <a:moveTo>
                      <a:pt x="4405" y="0"/>
                    </a:moveTo>
                    <a:cubicBezTo>
                      <a:pt x="4067" y="0"/>
                      <a:pt x="3715" y="136"/>
                      <a:pt x="3407" y="291"/>
                    </a:cubicBezTo>
                    <a:cubicBezTo>
                      <a:pt x="1937" y="1033"/>
                      <a:pt x="724" y="2241"/>
                      <a:pt x="0" y="3681"/>
                    </a:cubicBezTo>
                    <a:lnTo>
                      <a:pt x="8265" y="4184"/>
                    </a:lnTo>
                    <a:cubicBezTo>
                      <a:pt x="7454" y="2836"/>
                      <a:pt x="6476" y="1594"/>
                      <a:pt x="5359" y="486"/>
                    </a:cubicBezTo>
                    <a:cubicBezTo>
                      <a:pt x="5198" y="328"/>
                      <a:pt x="5030" y="167"/>
                      <a:pt x="4818" y="80"/>
                    </a:cubicBezTo>
                    <a:cubicBezTo>
                      <a:pt x="4686" y="24"/>
                      <a:pt x="4547" y="0"/>
                      <a:pt x="4405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49">
                <a:extLst>
                  <a:ext uri="{FF2B5EF4-FFF2-40B4-BE49-F238E27FC236}">
                    <a16:creationId xmlns:a16="http://schemas.microsoft.com/office/drawing/2014/main" id="{50C414E4-AEC9-EDCD-1D64-084648E0832B}"/>
                  </a:ext>
                </a:extLst>
              </p:cNvPr>
              <p:cNvSpPr/>
              <p:nvPr/>
            </p:nvSpPr>
            <p:spPr>
              <a:xfrm>
                <a:off x="7065260" y="2109455"/>
                <a:ext cx="406541" cy="140940"/>
              </a:xfrm>
              <a:custGeom>
                <a:avLst/>
                <a:gdLst/>
                <a:ahLst/>
                <a:cxnLst/>
                <a:rect l="l" t="t" r="r" b="b"/>
                <a:pathLst>
                  <a:path w="10488" h="3636" extrusionOk="0">
                    <a:moveTo>
                      <a:pt x="3067" y="0"/>
                    </a:moveTo>
                    <a:cubicBezTo>
                      <a:pt x="2368" y="0"/>
                      <a:pt x="1946" y="26"/>
                      <a:pt x="1946" y="26"/>
                    </a:cubicBezTo>
                    <a:cubicBezTo>
                      <a:pt x="1512" y="74"/>
                      <a:pt x="1063" y="138"/>
                      <a:pt x="699" y="370"/>
                    </a:cubicBezTo>
                    <a:cubicBezTo>
                      <a:pt x="258" y="653"/>
                      <a:pt x="0" y="1179"/>
                      <a:pt x="54" y="1686"/>
                    </a:cubicBezTo>
                    <a:cubicBezTo>
                      <a:pt x="76" y="1902"/>
                      <a:pt x="159" y="2120"/>
                      <a:pt x="323" y="2269"/>
                    </a:cubicBezTo>
                    <a:cubicBezTo>
                      <a:pt x="546" y="2470"/>
                      <a:pt x="866" y="2505"/>
                      <a:pt x="1179" y="2505"/>
                    </a:cubicBezTo>
                    <a:cubicBezTo>
                      <a:pt x="1248" y="2505"/>
                      <a:pt x="1316" y="2503"/>
                      <a:pt x="1383" y="2501"/>
                    </a:cubicBezTo>
                    <a:cubicBezTo>
                      <a:pt x="1677" y="2493"/>
                      <a:pt x="1971" y="2488"/>
                      <a:pt x="2265" y="2488"/>
                    </a:cubicBezTo>
                    <a:cubicBezTo>
                      <a:pt x="4192" y="2488"/>
                      <a:pt x="6127" y="2690"/>
                      <a:pt x="7932" y="3325"/>
                    </a:cubicBezTo>
                    <a:cubicBezTo>
                      <a:pt x="8343" y="3469"/>
                      <a:pt x="8789" y="3635"/>
                      <a:pt x="9213" y="3635"/>
                    </a:cubicBezTo>
                    <a:cubicBezTo>
                      <a:pt x="9396" y="3635"/>
                      <a:pt x="9575" y="3605"/>
                      <a:pt x="9746" y="3528"/>
                    </a:cubicBezTo>
                    <a:cubicBezTo>
                      <a:pt x="10227" y="3314"/>
                      <a:pt x="10488" y="2757"/>
                      <a:pt x="10423" y="2249"/>
                    </a:cubicBezTo>
                    <a:cubicBezTo>
                      <a:pt x="10359" y="1740"/>
                      <a:pt x="10016" y="1290"/>
                      <a:pt x="9580" y="996"/>
                    </a:cubicBezTo>
                    <a:cubicBezTo>
                      <a:pt x="9146" y="702"/>
                      <a:pt x="8625" y="549"/>
                      <a:pt x="8104" y="449"/>
                    </a:cubicBezTo>
                    <a:cubicBezTo>
                      <a:pt x="6114" y="71"/>
                      <a:pt x="4216" y="0"/>
                      <a:pt x="3067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49">
                <a:extLst>
                  <a:ext uri="{FF2B5EF4-FFF2-40B4-BE49-F238E27FC236}">
                    <a16:creationId xmlns:a16="http://schemas.microsoft.com/office/drawing/2014/main" id="{BBCAB6A8-F7A4-0CFE-B2CD-8BC318B03A87}"/>
                  </a:ext>
                </a:extLst>
              </p:cNvPr>
              <p:cNvSpPr/>
              <p:nvPr/>
            </p:nvSpPr>
            <p:spPr>
              <a:xfrm>
                <a:off x="7415004" y="2154534"/>
                <a:ext cx="29149" cy="83805"/>
              </a:xfrm>
              <a:custGeom>
                <a:avLst/>
                <a:gdLst/>
                <a:ahLst/>
                <a:cxnLst/>
                <a:rect l="l" t="t" r="r" b="b"/>
                <a:pathLst>
                  <a:path w="752" h="2162" extrusionOk="0">
                    <a:moveTo>
                      <a:pt x="283" y="1"/>
                    </a:moveTo>
                    <a:cubicBezTo>
                      <a:pt x="220" y="1"/>
                      <a:pt x="168" y="77"/>
                      <a:pt x="216" y="140"/>
                    </a:cubicBezTo>
                    <a:lnTo>
                      <a:pt x="217" y="141"/>
                    </a:lnTo>
                    <a:cubicBezTo>
                      <a:pt x="317" y="273"/>
                      <a:pt x="384" y="426"/>
                      <a:pt x="414" y="586"/>
                    </a:cubicBezTo>
                    <a:cubicBezTo>
                      <a:pt x="446" y="750"/>
                      <a:pt x="454" y="919"/>
                      <a:pt x="435" y="1084"/>
                    </a:cubicBezTo>
                    <a:cubicBezTo>
                      <a:pt x="416" y="1251"/>
                      <a:pt x="375" y="1413"/>
                      <a:pt x="309" y="1567"/>
                    </a:cubicBezTo>
                    <a:cubicBezTo>
                      <a:pt x="243" y="1725"/>
                      <a:pt x="157" y="1872"/>
                      <a:pt x="53" y="2009"/>
                    </a:cubicBezTo>
                    <a:lnTo>
                      <a:pt x="52" y="2011"/>
                    </a:lnTo>
                    <a:cubicBezTo>
                      <a:pt x="1" y="2079"/>
                      <a:pt x="58" y="2162"/>
                      <a:pt x="127" y="2162"/>
                    </a:cubicBezTo>
                    <a:cubicBezTo>
                      <a:pt x="146" y="2162"/>
                      <a:pt x="165" y="2155"/>
                      <a:pt x="184" y="2141"/>
                    </a:cubicBezTo>
                    <a:cubicBezTo>
                      <a:pt x="340" y="2017"/>
                      <a:pt x="467" y="1861"/>
                      <a:pt x="559" y="1686"/>
                    </a:cubicBezTo>
                    <a:cubicBezTo>
                      <a:pt x="651" y="1508"/>
                      <a:pt x="710" y="1315"/>
                      <a:pt x="729" y="1114"/>
                    </a:cubicBezTo>
                    <a:cubicBezTo>
                      <a:pt x="751" y="914"/>
                      <a:pt x="731" y="710"/>
                      <a:pt x="670" y="518"/>
                    </a:cubicBezTo>
                    <a:cubicBezTo>
                      <a:pt x="610" y="327"/>
                      <a:pt x="500" y="140"/>
                      <a:pt x="333" y="17"/>
                    </a:cubicBezTo>
                    <a:cubicBezTo>
                      <a:pt x="317" y="6"/>
                      <a:pt x="300" y="1"/>
                      <a:pt x="283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9">
                <a:extLst>
                  <a:ext uri="{FF2B5EF4-FFF2-40B4-BE49-F238E27FC236}">
                    <a16:creationId xmlns:a16="http://schemas.microsoft.com/office/drawing/2014/main" id="{F9BFABAE-B2B1-B0CE-E26E-EDA8422E5C8F}"/>
                  </a:ext>
                </a:extLst>
              </p:cNvPr>
              <p:cNvSpPr/>
              <p:nvPr/>
            </p:nvSpPr>
            <p:spPr>
              <a:xfrm>
                <a:off x="7389615" y="2154224"/>
                <a:ext cx="26475" cy="74346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918" extrusionOk="0">
                    <a:moveTo>
                      <a:pt x="420" y="0"/>
                    </a:moveTo>
                    <a:cubicBezTo>
                      <a:pt x="372" y="0"/>
                      <a:pt x="325" y="40"/>
                      <a:pt x="335" y="100"/>
                    </a:cubicBezTo>
                    <a:lnTo>
                      <a:pt x="335" y="102"/>
                    </a:lnTo>
                    <a:cubicBezTo>
                      <a:pt x="386" y="388"/>
                      <a:pt x="386" y="680"/>
                      <a:pt x="335" y="966"/>
                    </a:cubicBezTo>
                    <a:cubicBezTo>
                      <a:pt x="284" y="1248"/>
                      <a:pt x="181" y="1516"/>
                      <a:pt x="39" y="1777"/>
                    </a:cubicBezTo>
                    <a:cubicBezTo>
                      <a:pt x="0" y="1848"/>
                      <a:pt x="57" y="1917"/>
                      <a:pt x="121" y="1917"/>
                    </a:cubicBezTo>
                    <a:cubicBezTo>
                      <a:pt x="143" y="1917"/>
                      <a:pt x="166" y="1909"/>
                      <a:pt x="185" y="1890"/>
                    </a:cubicBezTo>
                    <a:cubicBezTo>
                      <a:pt x="424" y="1661"/>
                      <a:pt x="575" y="1343"/>
                      <a:pt x="629" y="1016"/>
                    </a:cubicBezTo>
                    <a:cubicBezTo>
                      <a:pt x="683" y="688"/>
                      <a:pt x="646" y="340"/>
                      <a:pt x="497" y="46"/>
                    </a:cubicBezTo>
                    <a:lnTo>
                      <a:pt x="495" y="48"/>
                    </a:lnTo>
                    <a:cubicBezTo>
                      <a:pt x="479" y="15"/>
                      <a:pt x="449" y="0"/>
                      <a:pt x="420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9">
                <a:extLst>
                  <a:ext uri="{FF2B5EF4-FFF2-40B4-BE49-F238E27FC236}">
                    <a16:creationId xmlns:a16="http://schemas.microsoft.com/office/drawing/2014/main" id="{3E9F3F36-FEA5-1D91-BF19-856D64BB8EA9}"/>
                  </a:ext>
                </a:extLst>
              </p:cNvPr>
              <p:cNvSpPr/>
              <p:nvPr/>
            </p:nvSpPr>
            <p:spPr>
              <a:xfrm>
                <a:off x="7358412" y="2150348"/>
                <a:ext cx="27638" cy="61981"/>
              </a:xfrm>
              <a:custGeom>
                <a:avLst/>
                <a:gdLst/>
                <a:ahLst/>
                <a:cxnLst/>
                <a:rect l="l" t="t" r="r" b="b"/>
                <a:pathLst>
                  <a:path w="713" h="1599" extrusionOk="0">
                    <a:moveTo>
                      <a:pt x="563" y="0"/>
                    </a:moveTo>
                    <a:cubicBezTo>
                      <a:pt x="523" y="0"/>
                      <a:pt x="483" y="26"/>
                      <a:pt x="477" y="76"/>
                    </a:cubicBezTo>
                    <a:lnTo>
                      <a:pt x="477" y="78"/>
                    </a:lnTo>
                    <a:cubicBezTo>
                      <a:pt x="447" y="326"/>
                      <a:pt x="401" y="563"/>
                      <a:pt x="328" y="791"/>
                    </a:cubicBezTo>
                    <a:cubicBezTo>
                      <a:pt x="254" y="1020"/>
                      <a:pt x="153" y="1237"/>
                      <a:pt x="37" y="1459"/>
                    </a:cubicBezTo>
                    <a:lnTo>
                      <a:pt x="37" y="1461"/>
                    </a:lnTo>
                    <a:cubicBezTo>
                      <a:pt x="1" y="1530"/>
                      <a:pt x="58" y="1598"/>
                      <a:pt x="121" y="1598"/>
                    </a:cubicBezTo>
                    <a:cubicBezTo>
                      <a:pt x="142" y="1598"/>
                      <a:pt x="164" y="1591"/>
                      <a:pt x="183" y="1574"/>
                    </a:cubicBezTo>
                    <a:cubicBezTo>
                      <a:pt x="386" y="1391"/>
                      <a:pt x="531" y="1144"/>
                      <a:pt x="611" y="880"/>
                    </a:cubicBezTo>
                    <a:cubicBezTo>
                      <a:pt x="690" y="617"/>
                      <a:pt x="712" y="332"/>
                      <a:pt x="647" y="65"/>
                    </a:cubicBezTo>
                    <a:lnTo>
                      <a:pt x="646" y="65"/>
                    </a:lnTo>
                    <a:cubicBezTo>
                      <a:pt x="635" y="21"/>
                      <a:pt x="599" y="0"/>
                      <a:pt x="563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49">
                <a:extLst>
                  <a:ext uri="{FF2B5EF4-FFF2-40B4-BE49-F238E27FC236}">
                    <a16:creationId xmlns:a16="http://schemas.microsoft.com/office/drawing/2014/main" id="{AE766201-4308-89FA-C6F7-BF7B82629B27}"/>
                  </a:ext>
                </a:extLst>
              </p:cNvPr>
              <p:cNvSpPr/>
              <p:nvPr/>
            </p:nvSpPr>
            <p:spPr>
              <a:xfrm>
                <a:off x="7328915" y="2143061"/>
                <a:ext cx="26746" cy="61012"/>
              </a:xfrm>
              <a:custGeom>
                <a:avLst/>
                <a:gdLst/>
                <a:ahLst/>
                <a:cxnLst/>
                <a:rect l="l" t="t" r="r" b="b"/>
                <a:pathLst>
                  <a:path w="690" h="1574" extrusionOk="0">
                    <a:moveTo>
                      <a:pt x="477" y="1"/>
                    </a:moveTo>
                    <a:cubicBezTo>
                      <a:pt x="431" y="1"/>
                      <a:pt x="386" y="36"/>
                      <a:pt x="391" y="94"/>
                    </a:cubicBezTo>
                    <a:lnTo>
                      <a:pt x="391" y="97"/>
                    </a:lnTo>
                    <a:cubicBezTo>
                      <a:pt x="413" y="329"/>
                      <a:pt x="394" y="565"/>
                      <a:pt x="335" y="792"/>
                    </a:cubicBezTo>
                    <a:cubicBezTo>
                      <a:pt x="276" y="1016"/>
                      <a:pt x="176" y="1223"/>
                      <a:pt x="46" y="1426"/>
                    </a:cubicBezTo>
                    <a:lnTo>
                      <a:pt x="44" y="1428"/>
                    </a:lnTo>
                    <a:cubicBezTo>
                      <a:pt x="0" y="1497"/>
                      <a:pt x="57" y="1573"/>
                      <a:pt x="124" y="1573"/>
                    </a:cubicBezTo>
                    <a:cubicBezTo>
                      <a:pt x="143" y="1573"/>
                      <a:pt x="161" y="1568"/>
                      <a:pt x="179" y="1555"/>
                    </a:cubicBezTo>
                    <a:cubicBezTo>
                      <a:pt x="404" y="1391"/>
                      <a:pt x="556" y="1137"/>
                      <a:pt x="623" y="865"/>
                    </a:cubicBezTo>
                    <a:cubicBezTo>
                      <a:pt x="690" y="595"/>
                      <a:pt x="675" y="298"/>
                      <a:pt x="553" y="50"/>
                    </a:cubicBezTo>
                    <a:cubicBezTo>
                      <a:pt x="537" y="16"/>
                      <a:pt x="507" y="1"/>
                      <a:pt x="477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49">
                <a:extLst>
                  <a:ext uri="{FF2B5EF4-FFF2-40B4-BE49-F238E27FC236}">
                    <a16:creationId xmlns:a16="http://schemas.microsoft.com/office/drawing/2014/main" id="{2A59256E-5F15-483C-18F9-4BDC788763F5}"/>
                  </a:ext>
                </a:extLst>
              </p:cNvPr>
              <p:cNvSpPr/>
              <p:nvPr/>
            </p:nvSpPr>
            <p:spPr>
              <a:xfrm>
                <a:off x="7296626" y="2137247"/>
                <a:ext cx="33026" cy="64888"/>
              </a:xfrm>
              <a:custGeom>
                <a:avLst/>
                <a:gdLst/>
                <a:ahLst/>
                <a:cxnLst/>
                <a:rect l="l" t="t" r="r" b="b"/>
                <a:pathLst>
                  <a:path w="852" h="1674" extrusionOk="0">
                    <a:moveTo>
                      <a:pt x="647" y="0"/>
                    </a:moveTo>
                    <a:cubicBezTo>
                      <a:pt x="601" y="0"/>
                      <a:pt x="555" y="36"/>
                      <a:pt x="559" y="93"/>
                    </a:cubicBezTo>
                    <a:lnTo>
                      <a:pt x="559" y="96"/>
                    </a:lnTo>
                    <a:cubicBezTo>
                      <a:pt x="585" y="354"/>
                      <a:pt x="555" y="614"/>
                      <a:pt x="467" y="861"/>
                    </a:cubicBezTo>
                    <a:cubicBezTo>
                      <a:pt x="378" y="1104"/>
                      <a:pt x="240" y="1327"/>
                      <a:pt x="62" y="1514"/>
                    </a:cubicBezTo>
                    <a:lnTo>
                      <a:pt x="60" y="1517"/>
                    </a:lnTo>
                    <a:cubicBezTo>
                      <a:pt x="0" y="1581"/>
                      <a:pt x="55" y="1674"/>
                      <a:pt x="128" y="1674"/>
                    </a:cubicBezTo>
                    <a:cubicBezTo>
                      <a:pt x="143" y="1674"/>
                      <a:pt x="158" y="1670"/>
                      <a:pt x="173" y="1662"/>
                    </a:cubicBezTo>
                    <a:cubicBezTo>
                      <a:pt x="445" y="1517"/>
                      <a:pt x="647" y="1250"/>
                      <a:pt x="747" y="958"/>
                    </a:cubicBezTo>
                    <a:cubicBezTo>
                      <a:pt x="847" y="665"/>
                      <a:pt x="852" y="330"/>
                      <a:pt x="723" y="50"/>
                    </a:cubicBezTo>
                    <a:cubicBezTo>
                      <a:pt x="707" y="15"/>
                      <a:pt x="677" y="0"/>
                      <a:pt x="647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9">
                <a:extLst>
                  <a:ext uri="{FF2B5EF4-FFF2-40B4-BE49-F238E27FC236}">
                    <a16:creationId xmlns:a16="http://schemas.microsoft.com/office/drawing/2014/main" id="{6029F448-40A3-5D4F-A17B-690562A08EE4}"/>
                  </a:ext>
                </a:extLst>
              </p:cNvPr>
              <p:cNvSpPr/>
              <p:nvPr/>
            </p:nvSpPr>
            <p:spPr>
              <a:xfrm>
                <a:off x="7079950" y="2127750"/>
                <a:ext cx="23102" cy="65392"/>
              </a:xfrm>
              <a:custGeom>
                <a:avLst/>
                <a:gdLst/>
                <a:ahLst/>
                <a:cxnLst/>
                <a:rect l="l" t="t" r="r" b="b"/>
                <a:pathLst>
                  <a:path w="596" h="1687" extrusionOk="0">
                    <a:moveTo>
                      <a:pt x="472" y="1"/>
                    </a:moveTo>
                    <a:cubicBezTo>
                      <a:pt x="452" y="1"/>
                      <a:pt x="432" y="8"/>
                      <a:pt x="414" y="25"/>
                    </a:cubicBezTo>
                    <a:cubicBezTo>
                      <a:pt x="198" y="227"/>
                      <a:pt x="36" y="515"/>
                      <a:pt x="12" y="840"/>
                    </a:cubicBezTo>
                    <a:cubicBezTo>
                      <a:pt x="1" y="1004"/>
                      <a:pt x="31" y="1168"/>
                      <a:pt x="100" y="1317"/>
                    </a:cubicBezTo>
                    <a:cubicBezTo>
                      <a:pt x="168" y="1465"/>
                      <a:pt x="281" y="1597"/>
                      <a:pt x="424" y="1675"/>
                    </a:cubicBezTo>
                    <a:cubicBezTo>
                      <a:pt x="439" y="1683"/>
                      <a:pt x="454" y="1687"/>
                      <a:pt x="468" y="1687"/>
                    </a:cubicBezTo>
                    <a:cubicBezTo>
                      <a:pt x="541" y="1687"/>
                      <a:pt x="595" y="1595"/>
                      <a:pt x="538" y="1530"/>
                    </a:cubicBezTo>
                    <a:lnTo>
                      <a:pt x="535" y="1527"/>
                    </a:lnTo>
                    <a:cubicBezTo>
                      <a:pt x="375" y="1343"/>
                      <a:pt x="293" y="1103"/>
                      <a:pt x="308" y="858"/>
                    </a:cubicBezTo>
                    <a:cubicBezTo>
                      <a:pt x="320" y="615"/>
                      <a:pt x="421" y="371"/>
                      <a:pt x="548" y="128"/>
                    </a:cubicBezTo>
                    <a:lnTo>
                      <a:pt x="549" y="127"/>
                    </a:lnTo>
                    <a:cubicBezTo>
                      <a:pt x="583" y="64"/>
                      <a:pt x="530" y="1"/>
                      <a:pt x="472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9">
                <a:extLst>
                  <a:ext uri="{FF2B5EF4-FFF2-40B4-BE49-F238E27FC236}">
                    <a16:creationId xmlns:a16="http://schemas.microsoft.com/office/drawing/2014/main" id="{F24A3560-7175-99B7-17FB-2DDE55F72397}"/>
                  </a:ext>
                </a:extLst>
              </p:cNvPr>
              <p:cNvSpPr/>
              <p:nvPr/>
            </p:nvSpPr>
            <p:spPr>
              <a:xfrm>
                <a:off x="7110029" y="2122207"/>
                <a:ext cx="23800" cy="66982"/>
              </a:xfrm>
              <a:custGeom>
                <a:avLst/>
                <a:gdLst/>
                <a:ahLst/>
                <a:cxnLst/>
                <a:rect l="l" t="t" r="r" b="b"/>
                <a:pathLst>
                  <a:path w="614" h="1728" extrusionOk="0">
                    <a:moveTo>
                      <a:pt x="429" y="0"/>
                    </a:moveTo>
                    <a:cubicBezTo>
                      <a:pt x="405" y="0"/>
                      <a:pt x="381" y="10"/>
                      <a:pt x="363" y="34"/>
                    </a:cubicBezTo>
                    <a:cubicBezTo>
                      <a:pt x="176" y="279"/>
                      <a:pt x="56" y="572"/>
                      <a:pt x="17" y="878"/>
                    </a:cubicBezTo>
                    <a:cubicBezTo>
                      <a:pt x="1" y="1037"/>
                      <a:pt x="15" y="1212"/>
                      <a:pt x="90" y="1371"/>
                    </a:cubicBezTo>
                    <a:cubicBezTo>
                      <a:pt x="160" y="1525"/>
                      <a:pt x="288" y="1664"/>
                      <a:pt x="452" y="1723"/>
                    </a:cubicBezTo>
                    <a:cubicBezTo>
                      <a:pt x="463" y="1726"/>
                      <a:pt x="474" y="1728"/>
                      <a:pt x="484" y="1728"/>
                    </a:cubicBezTo>
                    <a:cubicBezTo>
                      <a:pt x="565" y="1728"/>
                      <a:pt x="613" y="1621"/>
                      <a:pt x="543" y="1562"/>
                    </a:cubicBezTo>
                    <a:lnTo>
                      <a:pt x="538" y="1559"/>
                    </a:lnTo>
                    <a:cubicBezTo>
                      <a:pt x="447" y="1481"/>
                      <a:pt x="381" y="1381"/>
                      <a:pt x="346" y="1266"/>
                    </a:cubicBezTo>
                    <a:cubicBezTo>
                      <a:pt x="311" y="1150"/>
                      <a:pt x="300" y="1028"/>
                      <a:pt x="312" y="907"/>
                    </a:cubicBezTo>
                    <a:cubicBezTo>
                      <a:pt x="327" y="774"/>
                      <a:pt x="352" y="643"/>
                      <a:pt x="387" y="514"/>
                    </a:cubicBezTo>
                    <a:cubicBezTo>
                      <a:pt x="424" y="383"/>
                      <a:pt x="463" y="249"/>
                      <a:pt x="511" y="117"/>
                    </a:cubicBezTo>
                    <a:lnTo>
                      <a:pt x="511" y="115"/>
                    </a:lnTo>
                    <a:cubicBezTo>
                      <a:pt x="534" y="52"/>
                      <a:pt x="483" y="0"/>
                      <a:pt x="429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49">
                <a:extLst>
                  <a:ext uri="{FF2B5EF4-FFF2-40B4-BE49-F238E27FC236}">
                    <a16:creationId xmlns:a16="http://schemas.microsoft.com/office/drawing/2014/main" id="{31EDBEA5-024C-5A3C-C719-6B77D4D61C48}"/>
                  </a:ext>
                </a:extLst>
              </p:cNvPr>
              <p:cNvSpPr/>
              <p:nvPr/>
            </p:nvSpPr>
            <p:spPr>
              <a:xfrm>
                <a:off x="7139488" y="2122285"/>
                <a:ext cx="16552" cy="65082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679" extrusionOk="0">
                    <a:moveTo>
                      <a:pt x="314" y="1"/>
                    </a:moveTo>
                    <a:cubicBezTo>
                      <a:pt x="289" y="1"/>
                      <a:pt x="263" y="12"/>
                      <a:pt x="245" y="37"/>
                    </a:cubicBezTo>
                    <a:cubicBezTo>
                      <a:pt x="82" y="266"/>
                      <a:pt x="4" y="554"/>
                      <a:pt x="2" y="837"/>
                    </a:cubicBezTo>
                    <a:cubicBezTo>
                      <a:pt x="0" y="1120"/>
                      <a:pt x="75" y="1407"/>
                      <a:pt x="239" y="1638"/>
                    </a:cubicBezTo>
                    <a:cubicBezTo>
                      <a:pt x="259" y="1666"/>
                      <a:pt x="287" y="1678"/>
                      <a:pt x="314" y="1678"/>
                    </a:cubicBezTo>
                    <a:cubicBezTo>
                      <a:pt x="371" y="1678"/>
                      <a:pt x="427" y="1627"/>
                      <a:pt x="407" y="1558"/>
                    </a:cubicBezTo>
                    <a:lnTo>
                      <a:pt x="407" y="1557"/>
                    </a:lnTo>
                    <a:cubicBezTo>
                      <a:pt x="342" y="1314"/>
                      <a:pt x="303" y="1077"/>
                      <a:pt x="299" y="835"/>
                    </a:cubicBezTo>
                    <a:cubicBezTo>
                      <a:pt x="296" y="594"/>
                      <a:pt x="334" y="355"/>
                      <a:pt x="398" y="110"/>
                    </a:cubicBezTo>
                    <a:lnTo>
                      <a:pt x="399" y="110"/>
                    </a:lnTo>
                    <a:cubicBezTo>
                      <a:pt x="416" y="47"/>
                      <a:pt x="365" y="1"/>
                      <a:pt x="314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49">
                <a:extLst>
                  <a:ext uri="{FF2B5EF4-FFF2-40B4-BE49-F238E27FC236}">
                    <a16:creationId xmlns:a16="http://schemas.microsoft.com/office/drawing/2014/main" id="{391A61BA-ECC8-94A5-8CE1-D63627127A03}"/>
                  </a:ext>
                </a:extLst>
              </p:cNvPr>
              <p:cNvSpPr/>
              <p:nvPr/>
            </p:nvSpPr>
            <p:spPr>
              <a:xfrm>
                <a:off x="7166659" y="2125076"/>
                <a:ext cx="24188" cy="71439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843" extrusionOk="0">
                    <a:moveTo>
                      <a:pt x="303" y="0"/>
                    </a:moveTo>
                    <a:cubicBezTo>
                      <a:pt x="280" y="0"/>
                      <a:pt x="257" y="10"/>
                      <a:pt x="239" y="32"/>
                    </a:cubicBezTo>
                    <a:cubicBezTo>
                      <a:pt x="129" y="167"/>
                      <a:pt x="78" y="336"/>
                      <a:pt x="50" y="490"/>
                    </a:cubicBezTo>
                    <a:cubicBezTo>
                      <a:pt x="18" y="646"/>
                      <a:pt x="2" y="803"/>
                      <a:pt x="0" y="962"/>
                    </a:cubicBezTo>
                    <a:cubicBezTo>
                      <a:pt x="2" y="1124"/>
                      <a:pt x="32" y="1297"/>
                      <a:pt x="104" y="1455"/>
                    </a:cubicBezTo>
                    <a:cubicBezTo>
                      <a:pt x="175" y="1610"/>
                      <a:pt x="295" y="1755"/>
                      <a:pt x="454" y="1831"/>
                    </a:cubicBezTo>
                    <a:cubicBezTo>
                      <a:pt x="468" y="1839"/>
                      <a:pt x="483" y="1842"/>
                      <a:pt x="497" y="1842"/>
                    </a:cubicBezTo>
                    <a:cubicBezTo>
                      <a:pt x="572" y="1842"/>
                      <a:pt x="623" y="1745"/>
                      <a:pt x="562" y="1682"/>
                    </a:cubicBezTo>
                    <a:lnTo>
                      <a:pt x="558" y="1679"/>
                    </a:lnTo>
                    <a:cubicBezTo>
                      <a:pt x="371" y="1490"/>
                      <a:pt x="301" y="1234"/>
                      <a:pt x="298" y="957"/>
                    </a:cubicBezTo>
                    <a:cubicBezTo>
                      <a:pt x="295" y="819"/>
                      <a:pt x="303" y="668"/>
                      <a:pt x="314" y="525"/>
                    </a:cubicBezTo>
                    <a:cubicBezTo>
                      <a:pt x="323" y="380"/>
                      <a:pt x="336" y="247"/>
                      <a:pt x="384" y="121"/>
                    </a:cubicBezTo>
                    <a:lnTo>
                      <a:pt x="385" y="116"/>
                    </a:lnTo>
                    <a:cubicBezTo>
                      <a:pt x="410" y="53"/>
                      <a:pt x="358" y="0"/>
                      <a:pt x="303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9">
                <a:extLst>
                  <a:ext uri="{FF2B5EF4-FFF2-40B4-BE49-F238E27FC236}">
                    <a16:creationId xmlns:a16="http://schemas.microsoft.com/office/drawing/2014/main" id="{A167194A-7BF6-3EC2-F2AB-8115234DF884}"/>
                  </a:ext>
                </a:extLst>
              </p:cNvPr>
              <p:cNvSpPr/>
              <p:nvPr/>
            </p:nvSpPr>
            <p:spPr>
              <a:xfrm>
                <a:off x="7197203" y="2127246"/>
                <a:ext cx="16552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427" h="1604" extrusionOk="0">
                    <a:moveTo>
                      <a:pt x="274" y="0"/>
                    </a:moveTo>
                    <a:cubicBezTo>
                      <a:pt x="246" y="0"/>
                      <a:pt x="219" y="13"/>
                      <a:pt x="201" y="43"/>
                    </a:cubicBezTo>
                    <a:cubicBezTo>
                      <a:pt x="61" y="268"/>
                      <a:pt x="1" y="540"/>
                      <a:pt x="7" y="807"/>
                    </a:cubicBezTo>
                    <a:cubicBezTo>
                      <a:pt x="15" y="1076"/>
                      <a:pt x="88" y="1345"/>
                      <a:pt x="243" y="1562"/>
                    </a:cubicBezTo>
                    <a:cubicBezTo>
                      <a:pt x="262" y="1591"/>
                      <a:pt x="290" y="1603"/>
                      <a:pt x="318" y="1603"/>
                    </a:cubicBezTo>
                    <a:cubicBezTo>
                      <a:pt x="373" y="1603"/>
                      <a:pt x="426" y="1554"/>
                      <a:pt x="409" y="1486"/>
                    </a:cubicBezTo>
                    <a:lnTo>
                      <a:pt x="409" y="1484"/>
                    </a:lnTo>
                    <a:cubicBezTo>
                      <a:pt x="354" y="1252"/>
                      <a:pt x="314" y="1028"/>
                      <a:pt x="305" y="799"/>
                    </a:cubicBezTo>
                    <a:cubicBezTo>
                      <a:pt x="293" y="570"/>
                      <a:pt x="317" y="343"/>
                      <a:pt x="359" y="106"/>
                    </a:cubicBezTo>
                    <a:lnTo>
                      <a:pt x="360" y="103"/>
                    </a:lnTo>
                    <a:cubicBezTo>
                      <a:pt x="371" y="42"/>
                      <a:pt x="323" y="0"/>
                      <a:pt x="274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9">
                <a:extLst>
                  <a:ext uri="{FF2B5EF4-FFF2-40B4-BE49-F238E27FC236}">
                    <a16:creationId xmlns:a16="http://schemas.microsoft.com/office/drawing/2014/main" id="{2C5A9A78-F9F4-30B4-AA19-BEAB29AB648C}"/>
                  </a:ext>
                </a:extLst>
              </p:cNvPr>
              <p:cNvSpPr/>
              <p:nvPr/>
            </p:nvSpPr>
            <p:spPr>
              <a:xfrm>
                <a:off x="7268873" y="2135231"/>
                <a:ext cx="30041" cy="62136"/>
              </a:xfrm>
              <a:custGeom>
                <a:avLst/>
                <a:gdLst/>
                <a:ahLst/>
                <a:cxnLst/>
                <a:rect l="l" t="t" r="r" b="b"/>
                <a:pathLst>
                  <a:path w="775" h="1603" extrusionOk="0">
                    <a:moveTo>
                      <a:pt x="559" y="1"/>
                    </a:moveTo>
                    <a:cubicBezTo>
                      <a:pt x="512" y="1"/>
                      <a:pt x="465" y="39"/>
                      <a:pt x="471" y="97"/>
                    </a:cubicBezTo>
                    <a:lnTo>
                      <a:pt x="471" y="99"/>
                    </a:lnTo>
                    <a:cubicBezTo>
                      <a:pt x="501" y="341"/>
                      <a:pt x="481" y="585"/>
                      <a:pt x="407" y="817"/>
                    </a:cubicBezTo>
                    <a:cubicBezTo>
                      <a:pt x="333" y="1048"/>
                      <a:pt x="214" y="1261"/>
                      <a:pt x="56" y="1445"/>
                    </a:cubicBezTo>
                    <a:lnTo>
                      <a:pt x="55" y="1449"/>
                    </a:lnTo>
                    <a:cubicBezTo>
                      <a:pt x="1" y="1514"/>
                      <a:pt x="55" y="1603"/>
                      <a:pt x="127" y="1603"/>
                    </a:cubicBezTo>
                    <a:cubicBezTo>
                      <a:pt x="142" y="1603"/>
                      <a:pt x="158" y="1599"/>
                      <a:pt x="174" y="1590"/>
                    </a:cubicBezTo>
                    <a:cubicBezTo>
                      <a:pt x="425" y="1444"/>
                      <a:pt x="606" y="1185"/>
                      <a:pt x="690" y="903"/>
                    </a:cubicBezTo>
                    <a:cubicBezTo>
                      <a:pt x="775" y="624"/>
                      <a:pt x="765" y="307"/>
                      <a:pt x="633" y="48"/>
                    </a:cubicBezTo>
                    <a:cubicBezTo>
                      <a:pt x="617" y="15"/>
                      <a:pt x="588" y="1"/>
                      <a:pt x="559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49">
                <a:extLst>
                  <a:ext uri="{FF2B5EF4-FFF2-40B4-BE49-F238E27FC236}">
                    <a16:creationId xmlns:a16="http://schemas.microsoft.com/office/drawing/2014/main" id="{10A71B5E-4442-DB9D-8B8B-9B8080086651}"/>
                  </a:ext>
                </a:extLst>
              </p:cNvPr>
              <p:cNvSpPr/>
              <p:nvPr/>
            </p:nvSpPr>
            <p:spPr>
              <a:xfrm>
                <a:off x="7219646" y="2132014"/>
                <a:ext cx="15389" cy="58144"/>
              </a:xfrm>
              <a:custGeom>
                <a:avLst/>
                <a:gdLst/>
                <a:ahLst/>
                <a:cxnLst/>
                <a:rect l="l" t="t" r="r" b="b"/>
                <a:pathLst>
                  <a:path w="397" h="1500" extrusionOk="0">
                    <a:moveTo>
                      <a:pt x="286" y="0"/>
                    </a:moveTo>
                    <a:cubicBezTo>
                      <a:pt x="261" y="0"/>
                      <a:pt x="236" y="11"/>
                      <a:pt x="218" y="36"/>
                    </a:cubicBezTo>
                    <a:cubicBezTo>
                      <a:pt x="72" y="239"/>
                      <a:pt x="2" y="495"/>
                      <a:pt x="2" y="746"/>
                    </a:cubicBezTo>
                    <a:cubicBezTo>
                      <a:pt x="0" y="999"/>
                      <a:pt x="67" y="1257"/>
                      <a:pt x="213" y="1460"/>
                    </a:cubicBezTo>
                    <a:cubicBezTo>
                      <a:pt x="233" y="1487"/>
                      <a:pt x="261" y="1499"/>
                      <a:pt x="288" y="1499"/>
                    </a:cubicBezTo>
                    <a:cubicBezTo>
                      <a:pt x="343" y="1499"/>
                      <a:pt x="397" y="1451"/>
                      <a:pt x="382" y="1384"/>
                    </a:cubicBezTo>
                    <a:lnTo>
                      <a:pt x="382" y="1382"/>
                    </a:lnTo>
                    <a:cubicBezTo>
                      <a:pt x="334" y="1164"/>
                      <a:pt x="303" y="958"/>
                      <a:pt x="299" y="746"/>
                    </a:cubicBezTo>
                    <a:cubicBezTo>
                      <a:pt x="295" y="535"/>
                      <a:pt x="325" y="325"/>
                      <a:pt x="372" y="107"/>
                    </a:cubicBezTo>
                    <a:lnTo>
                      <a:pt x="372" y="106"/>
                    </a:lnTo>
                    <a:cubicBezTo>
                      <a:pt x="385" y="44"/>
                      <a:pt x="336" y="0"/>
                      <a:pt x="286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49">
                <a:extLst>
                  <a:ext uri="{FF2B5EF4-FFF2-40B4-BE49-F238E27FC236}">
                    <a16:creationId xmlns:a16="http://schemas.microsoft.com/office/drawing/2014/main" id="{E80CA524-A4D1-B245-4B80-E6580DF4E6AE}"/>
                  </a:ext>
                </a:extLst>
              </p:cNvPr>
              <p:cNvSpPr/>
              <p:nvPr/>
            </p:nvSpPr>
            <p:spPr>
              <a:xfrm>
                <a:off x="7248795" y="2138371"/>
                <a:ext cx="16435" cy="49694"/>
              </a:xfrm>
              <a:custGeom>
                <a:avLst/>
                <a:gdLst/>
                <a:ahLst/>
                <a:cxnLst/>
                <a:rect l="l" t="t" r="r" b="b"/>
                <a:pathLst>
                  <a:path w="424" h="1282" extrusionOk="0">
                    <a:moveTo>
                      <a:pt x="246" y="1"/>
                    </a:moveTo>
                    <a:cubicBezTo>
                      <a:pt x="204" y="1"/>
                      <a:pt x="162" y="29"/>
                      <a:pt x="158" y="80"/>
                    </a:cubicBezTo>
                    <a:lnTo>
                      <a:pt x="158" y="83"/>
                    </a:lnTo>
                    <a:cubicBezTo>
                      <a:pt x="142" y="272"/>
                      <a:pt x="129" y="450"/>
                      <a:pt x="105" y="628"/>
                    </a:cubicBezTo>
                    <a:cubicBezTo>
                      <a:pt x="81" y="808"/>
                      <a:pt x="43" y="981"/>
                      <a:pt x="11" y="1169"/>
                    </a:cubicBezTo>
                    <a:lnTo>
                      <a:pt x="11" y="1170"/>
                    </a:lnTo>
                    <a:cubicBezTo>
                      <a:pt x="1" y="1236"/>
                      <a:pt x="53" y="1282"/>
                      <a:pt x="107" y="1282"/>
                    </a:cubicBezTo>
                    <a:cubicBezTo>
                      <a:pt x="134" y="1282"/>
                      <a:pt x="161" y="1270"/>
                      <a:pt x="182" y="1244"/>
                    </a:cubicBezTo>
                    <a:cubicBezTo>
                      <a:pt x="307" y="1078"/>
                      <a:pt x="377" y="873"/>
                      <a:pt x="401" y="668"/>
                    </a:cubicBezTo>
                    <a:cubicBezTo>
                      <a:pt x="423" y="461"/>
                      <a:pt x="406" y="247"/>
                      <a:pt x="326" y="56"/>
                    </a:cubicBezTo>
                    <a:lnTo>
                      <a:pt x="326" y="55"/>
                    </a:lnTo>
                    <a:cubicBezTo>
                      <a:pt x="311" y="18"/>
                      <a:pt x="278" y="1"/>
                      <a:pt x="246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9">
                <a:extLst>
                  <a:ext uri="{FF2B5EF4-FFF2-40B4-BE49-F238E27FC236}">
                    <a16:creationId xmlns:a16="http://schemas.microsoft.com/office/drawing/2014/main" id="{9E84FC26-B7B6-C8AF-ADF0-CE902CB253ED}"/>
                  </a:ext>
                </a:extLst>
              </p:cNvPr>
              <p:cNvSpPr/>
              <p:nvPr/>
            </p:nvSpPr>
            <p:spPr>
              <a:xfrm>
                <a:off x="7137821" y="2077166"/>
                <a:ext cx="261647" cy="31320"/>
              </a:xfrm>
              <a:custGeom>
                <a:avLst/>
                <a:gdLst/>
                <a:ahLst/>
                <a:cxnLst/>
                <a:rect l="l" t="t" r="r" b="b"/>
                <a:pathLst>
                  <a:path w="6750" h="808" extrusionOk="0">
                    <a:moveTo>
                      <a:pt x="1378" y="1"/>
                    </a:moveTo>
                    <a:cubicBezTo>
                      <a:pt x="943" y="1"/>
                      <a:pt x="509" y="16"/>
                      <a:pt x="77" y="47"/>
                    </a:cubicBezTo>
                    <a:cubicBezTo>
                      <a:pt x="1" y="50"/>
                      <a:pt x="5" y="162"/>
                      <a:pt x="77" y="162"/>
                    </a:cubicBezTo>
                    <a:cubicBezTo>
                      <a:pt x="79" y="162"/>
                      <a:pt x="80" y="162"/>
                      <a:pt x="82" y="162"/>
                    </a:cubicBezTo>
                    <a:cubicBezTo>
                      <a:pt x="279" y="158"/>
                      <a:pt x="476" y="156"/>
                      <a:pt x="672" y="156"/>
                    </a:cubicBezTo>
                    <a:cubicBezTo>
                      <a:pt x="1028" y="156"/>
                      <a:pt x="1383" y="162"/>
                      <a:pt x="1738" y="174"/>
                    </a:cubicBezTo>
                    <a:cubicBezTo>
                      <a:pt x="2290" y="193"/>
                      <a:pt x="2841" y="228"/>
                      <a:pt x="3391" y="284"/>
                    </a:cubicBezTo>
                    <a:cubicBezTo>
                      <a:pt x="3939" y="335"/>
                      <a:pt x="4488" y="410"/>
                      <a:pt x="5033" y="495"/>
                    </a:cubicBezTo>
                    <a:cubicBezTo>
                      <a:pt x="5578" y="583"/>
                      <a:pt x="6120" y="686"/>
                      <a:pt x="6661" y="805"/>
                    </a:cubicBezTo>
                    <a:cubicBezTo>
                      <a:pt x="6666" y="807"/>
                      <a:pt x="6671" y="807"/>
                      <a:pt x="6676" y="807"/>
                    </a:cubicBezTo>
                    <a:cubicBezTo>
                      <a:pt x="6733" y="807"/>
                      <a:pt x="6749" y="718"/>
                      <a:pt x="6686" y="704"/>
                    </a:cubicBezTo>
                    <a:cubicBezTo>
                      <a:pt x="6151" y="556"/>
                      <a:pt x="5607" y="435"/>
                      <a:pt x="5060" y="333"/>
                    </a:cubicBezTo>
                    <a:cubicBezTo>
                      <a:pt x="4513" y="233"/>
                      <a:pt x="3962" y="158"/>
                      <a:pt x="3409" y="101"/>
                    </a:cubicBezTo>
                    <a:cubicBezTo>
                      <a:pt x="2855" y="47"/>
                      <a:pt x="2299" y="14"/>
                      <a:pt x="1743" y="4"/>
                    </a:cubicBezTo>
                    <a:cubicBezTo>
                      <a:pt x="1621" y="2"/>
                      <a:pt x="1499" y="1"/>
                      <a:pt x="1378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9">
                <a:extLst>
                  <a:ext uri="{FF2B5EF4-FFF2-40B4-BE49-F238E27FC236}">
                    <a16:creationId xmlns:a16="http://schemas.microsoft.com/office/drawing/2014/main" id="{EC2C4AAE-DCE9-C3CE-A9D0-C33BD37AB4E7}"/>
                  </a:ext>
                </a:extLst>
              </p:cNvPr>
              <p:cNvSpPr/>
              <p:nvPr/>
            </p:nvSpPr>
            <p:spPr>
              <a:xfrm>
                <a:off x="7169877" y="2050382"/>
                <a:ext cx="203736" cy="28801"/>
              </a:xfrm>
              <a:custGeom>
                <a:avLst/>
                <a:gdLst/>
                <a:ahLst/>
                <a:cxnLst/>
                <a:rect l="l" t="t" r="r" b="b"/>
                <a:pathLst>
                  <a:path w="5256" h="743" extrusionOk="0">
                    <a:moveTo>
                      <a:pt x="1023" y="1"/>
                    </a:moveTo>
                    <a:cubicBezTo>
                      <a:pt x="707" y="1"/>
                      <a:pt x="392" y="12"/>
                      <a:pt x="78" y="34"/>
                    </a:cubicBezTo>
                    <a:cubicBezTo>
                      <a:pt x="1" y="37"/>
                      <a:pt x="5" y="150"/>
                      <a:pt x="80" y="150"/>
                    </a:cubicBezTo>
                    <a:cubicBezTo>
                      <a:pt x="80" y="150"/>
                      <a:pt x="81" y="150"/>
                      <a:pt x="81" y="150"/>
                    </a:cubicBezTo>
                    <a:cubicBezTo>
                      <a:pt x="141" y="150"/>
                      <a:pt x="201" y="149"/>
                      <a:pt x="261" y="149"/>
                    </a:cubicBezTo>
                    <a:cubicBezTo>
                      <a:pt x="630" y="149"/>
                      <a:pt x="998" y="158"/>
                      <a:pt x="1366" y="177"/>
                    </a:cubicBezTo>
                    <a:cubicBezTo>
                      <a:pt x="1792" y="198"/>
                      <a:pt x="2218" y="231"/>
                      <a:pt x="2644" y="284"/>
                    </a:cubicBezTo>
                    <a:cubicBezTo>
                      <a:pt x="3068" y="330"/>
                      <a:pt x="3491" y="395"/>
                      <a:pt x="3910" y="471"/>
                    </a:cubicBezTo>
                    <a:cubicBezTo>
                      <a:pt x="4332" y="547"/>
                      <a:pt x="4750" y="638"/>
                      <a:pt x="5166" y="740"/>
                    </a:cubicBezTo>
                    <a:lnTo>
                      <a:pt x="5165" y="740"/>
                    </a:lnTo>
                    <a:cubicBezTo>
                      <a:pt x="5170" y="741"/>
                      <a:pt x="5176" y="742"/>
                      <a:pt x="5181" y="742"/>
                    </a:cubicBezTo>
                    <a:cubicBezTo>
                      <a:pt x="5237" y="742"/>
                      <a:pt x="5256" y="655"/>
                      <a:pt x="5193" y="638"/>
                    </a:cubicBezTo>
                    <a:cubicBezTo>
                      <a:pt x="4783" y="509"/>
                      <a:pt x="4363" y="401"/>
                      <a:pt x="3942" y="311"/>
                    </a:cubicBezTo>
                    <a:cubicBezTo>
                      <a:pt x="3519" y="220"/>
                      <a:pt x="3092" y="153"/>
                      <a:pt x="2664" y="99"/>
                    </a:cubicBezTo>
                    <a:cubicBezTo>
                      <a:pt x="2235" y="51"/>
                      <a:pt x="1804" y="18"/>
                      <a:pt x="1372" y="5"/>
                    </a:cubicBezTo>
                    <a:cubicBezTo>
                      <a:pt x="1256" y="2"/>
                      <a:pt x="1139" y="1"/>
                      <a:pt x="1023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49">
                <a:extLst>
                  <a:ext uri="{FF2B5EF4-FFF2-40B4-BE49-F238E27FC236}">
                    <a16:creationId xmlns:a16="http://schemas.microsoft.com/office/drawing/2014/main" id="{CD26B338-4A9C-FA06-E4DA-485F039ED705}"/>
                  </a:ext>
                </a:extLst>
              </p:cNvPr>
              <p:cNvSpPr/>
              <p:nvPr/>
            </p:nvSpPr>
            <p:spPr>
              <a:xfrm>
                <a:off x="7190498" y="2028366"/>
                <a:ext cx="154081" cy="17676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456" extrusionOk="0">
                    <a:moveTo>
                      <a:pt x="974" y="1"/>
                    </a:moveTo>
                    <a:cubicBezTo>
                      <a:pt x="679" y="1"/>
                      <a:pt x="383" y="12"/>
                      <a:pt x="88" y="33"/>
                    </a:cubicBezTo>
                    <a:lnTo>
                      <a:pt x="82" y="33"/>
                    </a:lnTo>
                    <a:cubicBezTo>
                      <a:pt x="1" y="39"/>
                      <a:pt x="5" y="159"/>
                      <a:pt x="86" y="160"/>
                    </a:cubicBezTo>
                    <a:lnTo>
                      <a:pt x="223" y="162"/>
                    </a:lnTo>
                    <a:cubicBezTo>
                      <a:pt x="228" y="162"/>
                      <a:pt x="232" y="161"/>
                      <a:pt x="236" y="160"/>
                    </a:cubicBezTo>
                    <a:lnTo>
                      <a:pt x="236" y="160"/>
                    </a:lnTo>
                    <a:cubicBezTo>
                      <a:pt x="824" y="163"/>
                      <a:pt x="1412" y="180"/>
                      <a:pt x="1997" y="227"/>
                    </a:cubicBezTo>
                    <a:cubicBezTo>
                      <a:pt x="2313" y="249"/>
                      <a:pt x="2630" y="284"/>
                      <a:pt x="2944" y="321"/>
                    </a:cubicBezTo>
                    <a:cubicBezTo>
                      <a:pt x="3261" y="360"/>
                      <a:pt x="3576" y="403"/>
                      <a:pt x="3890" y="454"/>
                    </a:cubicBezTo>
                    <a:cubicBezTo>
                      <a:pt x="3895" y="455"/>
                      <a:pt x="3899" y="456"/>
                      <a:pt x="3903" y="456"/>
                    </a:cubicBezTo>
                    <a:cubicBezTo>
                      <a:pt x="3961" y="456"/>
                      <a:pt x="3975" y="364"/>
                      <a:pt x="3911" y="351"/>
                    </a:cubicBezTo>
                    <a:cubicBezTo>
                      <a:pt x="3599" y="275"/>
                      <a:pt x="3285" y="213"/>
                      <a:pt x="2967" y="160"/>
                    </a:cubicBezTo>
                    <a:cubicBezTo>
                      <a:pt x="2650" y="108"/>
                      <a:pt x="2331" y="74"/>
                      <a:pt x="2011" y="46"/>
                    </a:cubicBezTo>
                    <a:cubicBezTo>
                      <a:pt x="1666" y="16"/>
                      <a:pt x="1320" y="1"/>
                      <a:pt x="974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49">
                <a:extLst>
                  <a:ext uri="{FF2B5EF4-FFF2-40B4-BE49-F238E27FC236}">
                    <a16:creationId xmlns:a16="http://schemas.microsoft.com/office/drawing/2014/main" id="{1104B1E7-12CD-D333-AF08-6EA69D8307AA}"/>
                  </a:ext>
                </a:extLst>
              </p:cNvPr>
              <p:cNvSpPr/>
              <p:nvPr/>
            </p:nvSpPr>
            <p:spPr>
              <a:xfrm>
                <a:off x="7252749" y="1955107"/>
                <a:ext cx="53066" cy="44538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149" extrusionOk="0">
                    <a:moveTo>
                      <a:pt x="714" y="1"/>
                    </a:moveTo>
                    <a:cubicBezTo>
                      <a:pt x="705" y="1"/>
                      <a:pt x="697" y="1"/>
                      <a:pt x="688" y="1"/>
                    </a:cubicBezTo>
                    <a:cubicBezTo>
                      <a:pt x="537" y="3"/>
                      <a:pt x="385" y="38"/>
                      <a:pt x="264" y="124"/>
                    </a:cubicBezTo>
                    <a:cubicBezTo>
                      <a:pt x="83" y="257"/>
                      <a:pt x="0" y="486"/>
                      <a:pt x="53" y="704"/>
                    </a:cubicBezTo>
                    <a:cubicBezTo>
                      <a:pt x="108" y="915"/>
                      <a:pt x="296" y="1085"/>
                      <a:pt x="515" y="1135"/>
                    </a:cubicBezTo>
                    <a:cubicBezTo>
                      <a:pt x="561" y="1144"/>
                      <a:pt x="607" y="1148"/>
                      <a:pt x="652" y="1148"/>
                    </a:cubicBezTo>
                    <a:cubicBezTo>
                      <a:pt x="831" y="1148"/>
                      <a:pt x="1005" y="1080"/>
                      <a:pt x="1135" y="953"/>
                    </a:cubicBezTo>
                    <a:cubicBezTo>
                      <a:pt x="1304" y="788"/>
                      <a:pt x="1369" y="526"/>
                      <a:pt x="1273" y="313"/>
                    </a:cubicBezTo>
                    <a:cubicBezTo>
                      <a:pt x="1187" y="124"/>
                      <a:pt x="967" y="43"/>
                      <a:pt x="967" y="43"/>
                    </a:cubicBezTo>
                    <a:cubicBezTo>
                      <a:pt x="886" y="15"/>
                      <a:pt x="800" y="1"/>
                      <a:pt x="714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9">
                <a:extLst>
                  <a:ext uri="{FF2B5EF4-FFF2-40B4-BE49-F238E27FC236}">
                    <a16:creationId xmlns:a16="http://schemas.microsoft.com/office/drawing/2014/main" id="{8184BE1B-19B7-B694-7492-B6D416CD239F}"/>
                  </a:ext>
                </a:extLst>
              </p:cNvPr>
              <p:cNvSpPr/>
              <p:nvPr/>
            </p:nvSpPr>
            <p:spPr>
              <a:xfrm>
                <a:off x="7289572" y="1962355"/>
                <a:ext cx="7210" cy="26475"/>
              </a:xfrm>
              <a:custGeom>
                <a:avLst/>
                <a:gdLst/>
                <a:ahLst/>
                <a:cxnLst/>
                <a:rect l="l" t="t" r="r" b="b"/>
                <a:pathLst>
                  <a:path w="186" h="683" extrusionOk="0">
                    <a:moveTo>
                      <a:pt x="45" y="0"/>
                    </a:moveTo>
                    <a:lnTo>
                      <a:pt x="1" y="682"/>
                    </a:lnTo>
                    <a:cubicBezTo>
                      <a:pt x="69" y="644"/>
                      <a:pt x="123" y="584"/>
                      <a:pt x="150" y="510"/>
                    </a:cubicBezTo>
                    <a:cubicBezTo>
                      <a:pt x="175" y="437"/>
                      <a:pt x="185" y="359"/>
                      <a:pt x="175" y="283"/>
                    </a:cubicBezTo>
                    <a:cubicBezTo>
                      <a:pt x="166" y="178"/>
                      <a:pt x="128" y="69"/>
                      <a:pt x="45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9">
                <a:extLst>
                  <a:ext uri="{FF2B5EF4-FFF2-40B4-BE49-F238E27FC236}">
                    <a16:creationId xmlns:a16="http://schemas.microsoft.com/office/drawing/2014/main" id="{398B3B90-EA67-5DAC-2DC5-6EEF204C0029}"/>
                  </a:ext>
                </a:extLst>
              </p:cNvPr>
              <p:cNvSpPr/>
              <p:nvPr/>
            </p:nvSpPr>
            <p:spPr>
              <a:xfrm>
                <a:off x="7287440" y="1960805"/>
                <a:ext cx="11784" cy="29576"/>
              </a:xfrm>
              <a:custGeom>
                <a:avLst/>
                <a:gdLst/>
                <a:ahLst/>
                <a:cxnLst/>
                <a:rect l="l" t="t" r="r" b="b"/>
                <a:pathLst>
                  <a:path w="304" h="763" extrusionOk="0">
                    <a:moveTo>
                      <a:pt x="103" y="1"/>
                    </a:moveTo>
                    <a:cubicBezTo>
                      <a:pt x="73" y="1"/>
                      <a:pt x="47" y="41"/>
                      <a:pt x="73" y="69"/>
                    </a:cubicBezTo>
                    <a:lnTo>
                      <a:pt x="75" y="70"/>
                    </a:lnTo>
                    <a:cubicBezTo>
                      <a:pt x="146" y="159"/>
                      <a:pt x="168" y="275"/>
                      <a:pt x="165" y="393"/>
                    </a:cubicBezTo>
                    <a:cubicBezTo>
                      <a:pt x="165" y="507"/>
                      <a:pt x="124" y="612"/>
                      <a:pt x="37" y="682"/>
                    </a:cubicBezTo>
                    <a:lnTo>
                      <a:pt x="35" y="686"/>
                    </a:lnTo>
                    <a:cubicBezTo>
                      <a:pt x="1" y="713"/>
                      <a:pt x="24" y="762"/>
                      <a:pt x="62" y="762"/>
                    </a:cubicBezTo>
                    <a:cubicBezTo>
                      <a:pt x="67" y="762"/>
                      <a:pt x="71" y="762"/>
                      <a:pt x="76" y="760"/>
                    </a:cubicBezTo>
                    <a:cubicBezTo>
                      <a:pt x="149" y="733"/>
                      <a:pt x="210" y="681"/>
                      <a:pt x="248" y="612"/>
                    </a:cubicBezTo>
                    <a:cubicBezTo>
                      <a:pt x="285" y="546"/>
                      <a:pt x="304" y="471"/>
                      <a:pt x="304" y="396"/>
                    </a:cubicBezTo>
                    <a:cubicBezTo>
                      <a:pt x="304" y="323"/>
                      <a:pt x="291" y="250"/>
                      <a:pt x="264" y="182"/>
                    </a:cubicBezTo>
                    <a:cubicBezTo>
                      <a:pt x="237" y="110"/>
                      <a:pt x="189" y="50"/>
                      <a:pt x="126" y="8"/>
                    </a:cubicBezTo>
                    <a:cubicBezTo>
                      <a:pt x="118" y="3"/>
                      <a:pt x="111" y="1"/>
                      <a:pt x="103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49">
                <a:extLst>
                  <a:ext uri="{FF2B5EF4-FFF2-40B4-BE49-F238E27FC236}">
                    <a16:creationId xmlns:a16="http://schemas.microsoft.com/office/drawing/2014/main" id="{BF8EE922-99DC-1A9E-2FC4-841966E12716}"/>
                  </a:ext>
                </a:extLst>
              </p:cNvPr>
              <p:cNvSpPr/>
              <p:nvPr/>
            </p:nvSpPr>
            <p:spPr>
              <a:xfrm>
                <a:off x="7285890" y="1967627"/>
                <a:ext cx="3527" cy="15776"/>
              </a:xfrm>
              <a:custGeom>
                <a:avLst/>
                <a:gdLst/>
                <a:ahLst/>
                <a:cxnLst/>
                <a:rect l="l" t="t" r="r" b="b"/>
                <a:pathLst>
                  <a:path w="91" h="407" extrusionOk="0">
                    <a:moveTo>
                      <a:pt x="40" y="1"/>
                    </a:moveTo>
                    <a:lnTo>
                      <a:pt x="0" y="406"/>
                    </a:lnTo>
                    <a:cubicBezTo>
                      <a:pt x="42" y="346"/>
                      <a:pt x="69" y="279"/>
                      <a:pt x="80" y="208"/>
                    </a:cubicBezTo>
                    <a:cubicBezTo>
                      <a:pt x="91" y="136"/>
                      <a:pt x="77" y="63"/>
                      <a:pt x="40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49">
                <a:extLst>
                  <a:ext uri="{FF2B5EF4-FFF2-40B4-BE49-F238E27FC236}">
                    <a16:creationId xmlns:a16="http://schemas.microsoft.com/office/drawing/2014/main" id="{3CEB55A7-F26F-567F-843C-DB021AE6A093}"/>
                  </a:ext>
                </a:extLst>
              </p:cNvPr>
              <p:cNvSpPr/>
              <p:nvPr/>
            </p:nvSpPr>
            <p:spPr>
              <a:xfrm>
                <a:off x="7284145" y="1966386"/>
                <a:ext cx="7830" cy="18296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72" extrusionOk="0">
                    <a:moveTo>
                      <a:pt x="90" y="1"/>
                    </a:moveTo>
                    <a:cubicBezTo>
                      <a:pt x="88" y="1"/>
                      <a:pt x="85" y="1"/>
                      <a:pt x="83" y="1"/>
                    </a:cubicBezTo>
                    <a:cubicBezTo>
                      <a:pt x="61" y="6"/>
                      <a:pt x="47" y="27"/>
                      <a:pt x="50" y="49"/>
                    </a:cubicBezTo>
                    <a:lnTo>
                      <a:pt x="50" y="54"/>
                    </a:lnTo>
                    <a:cubicBezTo>
                      <a:pt x="63" y="111"/>
                      <a:pt x="64" y="171"/>
                      <a:pt x="55" y="230"/>
                    </a:cubicBezTo>
                    <a:cubicBezTo>
                      <a:pt x="48" y="289"/>
                      <a:pt x="26" y="344"/>
                      <a:pt x="7" y="413"/>
                    </a:cubicBezTo>
                    <a:lnTo>
                      <a:pt x="7" y="414"/>
                    </a:lnTo>
                    <a:cubicBezTo>
                      <a:pt x="0" y="446"/>
                      <a:pt x="25" y="471"/>
                      <a:pt x="52" y="471"/>
                    </a:cubicBezTo>
                    <a:cubicBezTo>
                      <a:pt x="61" y="471"/>
                      <a:pt x="71" y="468"/>
                      <a:pt x="80" y="460"/>
                    </a:cubicBezTo>
                    <a:cubicBezTo>
                      <a:pt x="142" y="406"/>
                      <a:pt x="182" y="330"/>
                      <a:pt x="193" y="249"/>
                    </a:cubicBezTo>
                    <a:cubicBezTo>
                      <a:pt x="201" y="165"/>
                      <a:pt x="182" y="71"/>
                      <a:pt x="118" y="12"/>
                    </a:cubicBezTo>
                    <a:cubicBezTo>
                      <a:pt x="110" y="4"/>
                      <a:pt x="100" y="1"/>
                      <a:pt x="90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6" name="Google Shape;1866;p49">
              <a:extLst>
                <a:ext uri="{FF2B5EF4-FFF2-40B4-BE49-F238E27FC236}">
                  <a16:creationId xmlns:a16="http://schemas.microsoft.com/office/drawing/2014/main" id="{D05DA61F-C435-8681-1CFB-81229A12A01C}"/>
                </a:ext>
              </a:extLst>
            </p:cNvPr>
            <p:cNvGrpSpPr/>
            <p:nvPr/>
          </p:nvGrpSpPr>
          <p:grpSpPr>
            <a:xfrm>
              <a:off x="7441274" y="2790108"/>
              <a:ext cx="415883" cy="286603"/>
              <a:chOff x="7698965" y="1644077"/>
              <a:chExt cx="415883" cy="286603"/>
            </a:xfrm>
          </p:grpSpPr>
          <p:sp>
            <p:nvSpPr>
              <p:cNvPr id="1867" name="Google Shape;1867;p49">
                <a:extLst>
                  <a:ext uri="{FF2B5EF4-FFF2-40B4-BE49-F238E27FC236}">
                    <a16:creationId xmlns:a16="http://schemas.microsoft.com/office/drawing/2014/main" id="{E6411D83-B68C-2E51-A3D2-DDACFD621C4E}"/>
                  </a:ext>
                </a:extLst>
              </p:cNvPr>
              <p:cNvSpPr/>
              <p:nvPr/>
            </p:nvSpPr>
            <p:spPr>
              <a:xfrm>
                <a:off x="7844359" y="1905678"/>
                <a:ext cx="12326" cy="2333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602" extrusionOk="0">
                    <a:moveTo>
                      <a:pt x="155" y="0"/>
                    </a:moveTo>
                    <a:cubicBezTo>
                      <a:pt x="125" y="0"/>
                      <a:pt x="96" y="13"/>
                      <a:pt x="77" y="41"/>
                    </a:cubicBezTo>
                    <a:cubicBezTo>
                      <a:pt x="18" y="124"/>
                      <a:pt x="1" y="221"/>
                      <a:pt x="9" y="314"/>
                    </a:cubicBezTo>
                    <a:cubicBezTo>
                      <a:pt x="18" y="408"/>
                      <a:pt x="48" y="502"/>
                      <a:pt x="122" y="572"/>
                    </a:cubicBezTo>
                    <a:cubicBezTo>
                      <a:pt x="134" y="585"/>
                      <a:pt x="152" y="594"/>
                      <a:pt x="169" y="599"/>
                    </a:cubicBezTo>
                    <a:cubicBezTo>
                      <a:pt x="177" y="601"/>
                      <a:pt x="185" y="601"/>
                      <a:pt x="192" y="601"/>
                    </a:cubicBezTo>
                    <a:cubicBezTo>
                      <a:pt x="240" y="601"/>
                      <a:pt x="284" y="569"/>
                      <a:pt x="295" y="521"/>
                    </a:cubicBezTo>
                    <a:lnTo>
                      <a:pt x="296" y="513"/>
                    </a:lnTo>
                    <a:cubicBezTo>
                      <a:pt x="314" y="438"/>
                      <a:pt x="317" y="360"/>
                      <a:pt x="304" y="286"/>
                    </a:cubicBezTo>
                    <a:cubicBezTo>
                      <a:pt x="296" y="208"/>
                      <a:pt x="276" y="133"/>
                      <a:pt x="245" y="63"/>
                    </a:cubicBezTo>
                    <a:lnTo>
                      <a:pt x="241" y="55"/>
                    </a:lnTo>
                    <a:cubicBezTo>
                      <a:pt x="224" y="19"/>
                      <a:pt x="190" y="0"/>
                      <a:pt x="155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49">
                <a:extLst>
                  <a:ext uri="{FF2B5EF4-FFF2-40B4-BE49-F238E27FC236}">
                    <a16:creationId xmlns:a16="http://schemas.microsoft.com/office/drawing/2014/main" id="{DB8D1022-79EA-A98F-FEE8-5AB3F2095ADB}"/>
                  </a:ext>
                </a:extLst>
              </p:cNvPr>
              <p:cNvSpPr/>
              <p:nvPr/>
            </p:nvSpPr>
            <p:spPr>
              <a:xfrm>
                <a:off x="7827847" y="1902809"/>
                <a:ext cx="13102" cy="24614"/>
              </a:xfrm>
              <a:custGeom>
                <a:avLst/>
                <a:gdLst/>
                <a:ahLst/>
                <a:cxnLst/>
                <a:rect l="l" t="t" r="r" b="b"/>
                <a:pathLst>
                  <a:path w="338" h="635" extrusionOk="0">
                    <a:moveTo>
                      <a:pt x="138" y="1"/>
                    </a:moveTo>
                    <a:cubicBezTo>
                      <a:pt x="105" y="1"/>
                      <a:pt x="72" y="18"/>
                      <a:pt x="55" y="53"/>
                    </a:cubicBezTo>
                    <a:cubicBezTo>
                      <a:pt x="5" y="148"/>
                      <a:pt x="1" y="252"/>
                      <a:pt x="20" y="350"/>
                    </a:cubicBezTo>
                    <a:cubicBezTo>
                      <a:pt x="39" y="447"/>
                      <a:pt x="80" y="543"/>
                      <a:pt x="163" y="611"/>
                    </a:cubicBezTo>
                    <a:cubicBezTo>
                      <a:pt x="182" y="627"/>
                      <a:pt x="205" y="635"/>
                      <a:pt x="228" y="635"/>
                    </a:cubicBezTo>
                    <a:cubicBezTo>
                      <a:pt x="277" y="635"/>
                      <a:pt x="325" y="599"/>
                      <a:pt x="331" y="543"/>
                    </a:cubicBezTo>
                    <a:lnTo>
                      <a:pt x="331" y="536"/>
                    </a:lnTo>
                    <a:cubicBezTo>
                      <a:pt x="338" y="454"/>
                      <a:pt x="330" y="369"/>
                      <a:pt x="309" y="290"/>
                    </a:cubicBezTo>
                    <a:cubicBezTo>
                      <a:pt x="292" y="207"/>
                      <a:pt x="263" y="128"/>
                      <a:pt x="223" y="55"/>
                    </a:cubicBezTo>
                    <a:lnTo>
                      <a:pt x="220" y="50"/>
                    </a:lnTo>
                    <a:cubicBezTo>
                      <a:pt x="202" y="17"/>
                      <a:pt x="170" y="1"/>
                      <a:pt x="138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49">
                <a:extLst>
                  <a:ext uri="{FF2B5EF4-FFF2-40B4-BE49-F238E27FC236}">
                    <a16:creationId xmlns:a16="http://schemas.microsoft.com/office/drawing/2014/main" id="{41BC6292-B0C8-0B59-EE32-CB2D12B9D060}"/>
                  </a:ext>
                </a:extLst>
              </p:cNvPr>
              <p:cNvSpPr/>
              <p:nvPr/>
            </p:nvSpPr>
            <p:spPr>
              <a:xfrm>
                <a:off x="7813699" y="1905678"/>
                <a:ext cx="12288" cy="23296"/>
              </a:xfrm>
              <a:custGeom>
                <a:avLst/>
                <a:gdLst/>
                <a:ahLst/>
                <a:cxnLst/>
                <a:rect l="l" t="t" r="r" b="b"/>
                <a:pathLst>
                  <a:path w="317" h="601" extrusionOk="0">
                    <a:moveTo>
                      <a:pt x="150" y="0"/>
                    </a:moveTo>
                    <a:cubicBezTo>
                      <a:pt x="118" y="0"/>
                      <a:pt x="87" y="16"/>
                      <a:pt x="68" y="44"/>
                    </a:cubicBezTo>
                    <a:cubicBezTo>
                      <a:pt x="14" y="130"/>
                      <a:pt x="0" y="225"/>
                      <a:pt x="10" y="316"/>
                    </a:cubicBezTo>
                    <a:cubicBezTo>
                      <a:pt x="19" y="407"/>
                      <a:pt x="46" y="499"/>
                      <a:pt x="118" y="570"/>
                    </a:cubicBezTo>
                    <a:cubicBezTo>
                      <a:pt x="139" y="591"/>
                      <a:pt x="165" y="601"/>
                      <a:pt x="191" y="601"/>
                    </a:cubicBezTo>
                    <a:cubicBezTo>
                      <a:pt x="236" y="601"/>
                      <a:pt x="280" y="572"/>
                      <a:pt x="293" y="523"/>
                    </a:cubicBezTo>
                    <a:lnTo>
                      <a:pt x="294" y="516"/>
                    </a:lnTo>
                    <a:cubicBezTo>
                      <a:pt x="313" y="440"/>
                      <a:pt x="316" y="360"/>
                      <a:pt x="304" y="284"/>
                    </a:cubicBezTo>
                    <a:cubicBezTo>
                      <a:pt x="294" y="205"/>
                      <a:pt x="272" y="130"/>
                      <a:pt x="239" y="58"/>
                    </a:cubicBezTo>
                    <a:lnTo>
                      <a:pt x="235" y="54"/>
                    </a:lnTo>
                    <a:cubicBezTo>
                      <a:pt x="227" y="38"/>
                      <a:pt x="216" y="25"/>
                      <a:pt x="202" y="16"/>
                    </a:cubicBezTo>
                    <a:cubicBezTo>
                      <a:pt x="186" y="5"/>
                      <a:pt x="168" y="0"/>
                      <a:pt x="150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9">
                <a:extLst>
                  <a:ext uri="{FF2B5EF4-FFF2-40B4-BE49-F238E27FC236}">
                    <a16:creationId xmlns:a16="http://schemas.microsoft.com/office/drawing/2014/main" id="{2B40036B-6A3A-9ABB-900E-E0E8E8898A74}"/>
                  </a:ext>
                </a:extLst>
              </p:cNvPr>
              <p:cNvSpPr/>
              <p:nvPr/>
            </p:nvSpPr>
            <p:spPr>
              <a:xfrm>
                <a:off x="7796063" y="1907344"/>
                <a:ext cx="13179" cy="2333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602" extrusionOk="0">
                    <a:moveTo>
                      <a:pt x="128" y="1"/>
                    </a:moveTo>
                    <a:cubicBezTo>
                      <a:pt x="90" y="1"/>
                      <a:pt x="53" y="22"/>
                      <a:pt x="37" y="62"/>
                    </a:cubicBezTo>
                    <a:cubicBezTo>
                      <a:pt x="0" y="154"/>
                      <a:pt x="2" y="249"/>
                      <a:pt x="23" y="337"/>
                    </a:cubicBezTo>
                    <a:cubicBezTo>
                      <a:pt x="43" y="426"/>
                      <a:pt x="80" y="511"/>
                      <a:pt x="156" y="577"/>
                    </a:cubicBezTo>
                    <a:cubicBezTo>
                      <a:pt x="171" y="589"/>
                      <a:pt x="188" y="597"/>
                      <a:pt x="207" y="600"/>
                    </a:cubicBezTo>
                    <a:cubicBezTo>
                      <a:pt x="213" y="601"/>
                      <a:pt x="219" y="602"/>
                      <a:pt x="224" y="602"/>
                    </a:cubicBezTo>
                    <a:cubicBezTo>
                      <a:pt x="274" y="602"/>
                      <a:pt x="318" y="565"/>
                      <a:pt x="326" y="515"/>
                    </a:cubicBezTo>
                    <a:lnTo>
                      <a:pt x="326" y="510"/>
                    </a:lnTo>
                    <a:cubicBezTo>
                      <a:pt x="339" y="429"/>
                      <a:pt x="333" y="344"/>
                      <a:pt x="309" y="267"/>
                    </a:cubicBezTo>
                    <a:cubicBezTo>
                      <a:pt x="288" y="186"/>
                      <a:pt x="253" y="109"/>
                      <a:pt x="206" y="42"/>
                    </a:cubicBezTo>
                    <a:lnTo>
                      <a:pt x="204" y="39"/>
                    </a:lnTo>
                    <a:cubicBezTo>
                      <a:pt x="185" y="13"/>
                      <a:pt x="156" y="1"/>
                      <a:pt x="128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9">
                <a:extLst>
                  <a:ext uri="{FF2B5EF4-FFF2-40B4-BE49-F238E27FC236}">
                    <a16:creationId xmlns:a16="http://schemas.microsoft.com/office/drawing/2014/main" id="{8F687570-15AE-FCCA-E8CE-38566DF26128}"/>
                  </a:ext>
                </a:extLst>
              </p:cNvPr>
              <p:cNvSpPr/>
              <p:nvPr/>
            </p:nvSpPr>
            <p:spPr>
              <a:xfrm>
                <a:off x="7779046" y="1908042"/>
                <a:ext cx="12016" cy="21978"/>
              </a:xfrm>
              <a:custGeom>
                <a:avLst/>
                <a:gdLst/>
                <a:ahLst/>
                <a:cxnLst/>
                <a:rect l="l" t="t" r="r" b="b"/>
                <a:pathLst>
                  <a:path w="310" h="567" extrusionOk="0">
                    <a:moveTo>
                      <a:pt x="151" y="0"/>
                    </a:moveTo>
                    <a:cubicBezTo>
                      <a:pt x="121" y="0"/>
                      <a:pt x="92" y="14"/>
                      <a:pt x="72" y="42"/>
                    </a:cubicBezTo>
                    <a:cubicBezTo>
                      <a:pt x="17" y="118"/>
                      <a:pt x="1" y="206"/>
                      <a:pt x="4" y="290"/>
                    </a:cubicBezTo>
                    <a:cubicBezTo>
                      <a:pt x="9" y="374"/>
                      <a:pt x="29" y="460"/>
                      <a:pt x="93" y="532"/>
                    </a:cubicBezTo>
                    <a:cubicBezTo>
                      <a:pt x="115" y="555"/>
                      <a:pt x="144" y="567"/>
                      <a:pt x="173" y="567"/>
                    </a:cubicBezTo>
                    <a:cubicBezTo>
                      <a:pt x="214" y="567"/>
                      <a:pt x="256" y="543"/>
                      <a:pt x="273" y="498"/>
                    </a:cubicBezTo>
                    <a:lnTo>
                      <a:pt x="274" y="492"/>
                    </a:lnTo>
                    <a:cubicBezTo>
                      <a:pt x="300" y="422"/>
                      <a:pt x="309" y="347"/>
                      <a:pt x="301" y="272"/>
                    </a:cubicBezTo>
                    <a:cubicBezTo>
                      <a:pt x="295" y="198"/>
                      <a:pt x="274" y="125"/>
                      <a:pt x="241" y="56"/>
                    </a:cubicBezTo>
                    <a:lnTo>
                      <a:pt x="238" y="51"/>
                    </a:lnTo>
                    <a:cubicBezTo>
                      <a:pt x="219" y="18"/>
                      <a:pt x="185" y="0"/>
                      <a:pt x="151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9">
                <a:extLst>
                  <a:ext uri="{FF2B5EF4-FFF2-40B4-BE49-F238E27FC236}">
                    <a16:creationId xmlns:a16="http://schemas.microsoft.com/office/drawing/2014/main" id="{4C725F7A-FDBB-C261-7A47-5AA8F95C0FFD}"/>
                  </a:ext>
                </a:extLst>
              </p:cNvPr>
              <p:cNvSpPr/>
              <p:nvPr/>
            </p:nvSpPr>
            <p:spPr>
              <a:xfrm>
                <a:off x="7757689" y="1733305"/>
                <a:ext cx="103961" cy="185207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4778" extrusionOk="0">
                    <a:moveTo>
                      <a:pt x="48" y="0"/>
                    </a:moveTo>
                    <a:cubicBezTo>
                      <a:pt x="38" y="0"/>
                      <a:pt x="28" y="3"/>
                      <a:pt x="21" y="10"/>
                    </a:cubicBezTo>
                    <a:cubicBezTo>
                      <a:pt x="0" y="29"/>
                      <a:pt x="0" y="61"/>
                      <a:pt x="0" y="88"/>
                    </a:cubicBezTo>
                    <a:cubicBezTo>
                      <a:pt x="37" y="1250"/>
                      <a:pt x="73" y="2410"/>
                      <a:pt x="108" y="3571"/>
                    </a:cubicBezTo>
                    <a:cubicBezTo>
                      <a:pt x="118" y="3862"/>
                      <a:pt x="131" y="4162"/>
                      <a:pt x="269" y="4420"/>
                    </a:cubicBezTo>
                    <a:cubicBezTo>
                      <a:pt x="339" y="4547"/>
                      <a:pt x="444" y="4663"/>
                      <a:pt x="579" y="4723"/>
                    </a:cubicBezTo>
                    <a:cubicBezTo>
                      <a:pt x="667" y="4763"/>
                      <a:pt x="761" y="4777"/>
                      <a:pt x="857" y="4777"/>
                    </a:cubicBezTo>
                    <a:cubicBezTo>
                      <a:pt x="1002" y="4777"/>
                      <a:pt x="1151" y="4744"/>
                      <a:pt x="1293" y="4710"/>
                    </a:cubicBezTo>
                    <a:cubicBezTo>
                      <a:pt x="1496" y="4663"/>
                      <a:pt x="1707" y="4617"/>
                      <a:pt x="1914" y="4617"/>
                    </a:cubicBezTo>
                    <a:cubicBezTo>
                      <a:pt x="2004" y="4617"/>
                      <a:pt x="2094" y="4626"/>
                      <a:pt x="2183" y="4647"/>
                    </a:cubicBezTo>
                    <a:cubicBezTo>
                      <a:pt x="2250" y="4663"/>
                      <a:pt x="2320" y="4685"/>
                      <a:pt x="2386" y="4685"/>
                    </a:cubicBezTo>
                    <a:cubicBezTo>
                      <a:pt x="2418" y="4685"/>
                      <a:pt x="2449" y="4680"/>
                      <a:pt x="2478" y="4668"/>
                    </a:cubicBezTo>
                    <a:cubicBezTo>
                      <a:pt x="2582" y="4623"/>
                      <a:pt x="2618" y="4501"/>
                      <a:pt x="2633" y="4391"/>
                    </a:cubicBezTo>
                    <a:cubicBezTo>
                      <a:pt x="2682" y="3970"/>
                      <a:pt x="2555" y="3550"/>
                      <a:pt x="2451" y="3138"/>
                    </a:cubicBezTo>
                    <a:cubicBezTo>
                      <a:pt x="2224" y="2226"/>
                      <a:pt x="2111" y="1253"/>
                      <a:pt x="2412" y="361"/>
                    </a:cubicBezTo>
                    <a:lnTo>
                      <a:pt x="84" y="29"/>
                    </a:lnTo>
                    <a:cubicBezTo>
                      <a:pt x="87" y="11"/>
                      <a:pt x="67" y="0"/>
                      <a:pt x="48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9">
                <a:extLst>
                  <a:ext uri="{FF2B5EF4-FFF2-40B4-BE49-F238E27FC236}">
                    <a16:creationId xmlns:a16="http://schemas.microsoft.com/office/drawing/2014/main" id="{50212541-F5F9-9FD7-2631-A7B435DCD0F1}"/>
                  </a:ext>
                </a:extLst>
              </p:cNvPr>
              <p:cNvSpPr/>
              <p:nvPr/>
            </p:nvSpPr>
            <p:spPr>
              <a:xfrm>
                <a:off x="7698965" y="1644077"/>
                <a:ext cx="415883" cy="114659"/>
              </a:xfrm>
              <a:custGeom>
                <a:avLst/>
                <a:gdLst/>
                <a:ahLst/>
                <a:cxnLst/>
                <a:rect l="l" t="t" r="r" b="b"/>
                <a:pathLst>
                  <a:path w="10729" h="2958" extrusionOk="0">
                    <a:moveTo>
                      <a:pt x="1003" y="0"/>
                    </a:moveTo>
                    <a:cubicBezTo>
                      <a:pt x="993" y="0"/>
                      <a:pt x="983" y="0"/>
                      <a:pt x="973" y="1"/>
                    </a:cubicBezTo>
                    <a:cubicBezTo>
                      <a:pt x="868" y="12"/>
                      <a:pt x="779" y="85"/>
                      <a:pt x="717" y="169"/>
                    </a:cubicBezTo>
                    <a:cubicBezTo>
                      <a:pt x="657" y="252"/>
                      <a:pt x="614" y="348"/>
                      <a:pt x="554" y="432"/>
                    </a:cubicBezTo>
                    <a:cubicBezTo>
                      <a:pt x="499" y="502"/>
                      <a:pt x="444" y="567"/>
                      <a:pt x="383" y="630"/>
                    </a:cubicBezTo>
                    <a:cubicBezTo>
                      <a:pt x="280" y="745"/>
                      <a:pt x="191" y="869"/>
                      <a:pt x="113" y="1002"/>
                    </a:cubicBezTo>
                    <a:cubicBezTo>
                      <a:pt x="54" y="1106"/>
                      <a:pt x="0" y="1220"/>
                      <a:pt x="18" y="1336"/>
                    </a:cubicBezTo>
                    <a:cubicBezTo>
                      <a:pt x="31" y="1400"/>
                      <a:pt x="54" y="1459"/>
                      <a:pt x="89" y="1513"/>
                    </a:cubicBezTo>
                    <a:cubicBezTo>
                      <a:pt x="312" y="1901"/>
                      <a:pt x="665" y="2249"/>
                      <a:pt x="1088" y="2422"/>
                    </a:cubicBezTo>
                    <a:cubicBezTo>
                      <a:pt x="1579" y="2624"/>
                      <a:pt x="2216" y="2764"/>
                      <a:pt x="2746" y="2830"/>
                    </a:cubicBezTo>
                    <a:cubicBezTo>
                      <a:pt x="3239" y="2892"/>
                      <a:pt x="4026" y="2958"/>
                      <a:pt x="4929" y="2958"/>
                    </a:cubicBezTo>
                    <a:cubicBezTo>
                      <a:pt x="6911" y="2958"/>
                      <a:pt x="9451" y="2640"/>
                      <a:pt x="10668" y="1263"/>
                    </a:cubicBezTo>
                    <a:lnTo>
                      <a:pt x="10657" y="1254"/>
                    </a:lnTo>
                    <a:cubicBezTo>
                      <a:pt x="10728" y="1239"/>
                      <a:pt x="10693" y="966"/>
                      <a:pt x="10660" y="904"/>
                    </a:cubicBezTo>
                    <a:cubicBezTo>
                      <a:pt x="10302" y="244"/>
                      <a:pt x="9941" y="52"/>
                      <a:pt x="9625" y="52"/>
                    </a:cubicBezTo>
                    <a:cubicBezTo>
                      <a:pt x="9212" y="52"/>
                      <a:pt x="8875" y="381"/>
                      <a:pt x="8724" y="419"/>
                    </a:cubicBezTo>
                    <a:cubicBezTo>
                      <a:pt x="7509" y="727"/>
                      <a:pt x="6253" y="956"/>
                      <a:pt x="5015" y="956"/>
                    </a:cubicBezTo>
                    <a:cubicBezTo>
                      <a:pt x="4090" y="956"/>
                      <a:pt x="3175" y="828"/>
                      <a:pt x="2294" y="511"/>
                    </a:cubicBezTo>
                    <a:cubicBezTo>
                      <a:pt x="2294" y="511"/>
                      <a:pt x="1928" y="333"/>
                      <a:pt x="1873" y="303"/>
                    </a:cubicBezTo>
                    <a:cubicBezTo>
                      <a:pt x="1639" y="171"/>
                      <a:pt x="1386" y="76"/>
                      <a:pt x="1126" y="17"/>
                    </a:cubicBezTo>
                    <a:cubicBezTo>
                      <a:pt x="1086" y="5"/>
                      <a:pt x="1044" y="0"/>
                      <a:pt x="1003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9">
                <a:extLst>
                  <a:ext uri="{FF2B5EF4-FFF2-40B4-BE49-F238E27FC236}">
                    <a16:creationId xmlns:a16="http://schemas.microsoft.com/office/drawing/2014/main" id="{EEEE1A31-2F00-649B-1B9A-071A3CB8996B}"/>
                  </a:ext>
                </a:extLst>
              </p:cNvPr>
              <p:cNvSpPr/>
              <p:nvPr/>
            </p:nvSpPr>
            <p:spPr>
              <a:xfrm>
                <a:off x="8030841" y="1670512"/>
                <a:ext cx="26436" cy="46554"/>
              </a:xfrm>
              <a:custGeom>
                <a:avLst/>
                <a:gdLst/>
                <a:ahLst/>
                <a:cxnLst/>
                <a:rect l="l" t="t" r="r" b="b"/>
                <a:pathLst>
                  <a:path w="682" h="1201" extrusionOk="0">
                    <a:moveTo>
                      <a:pt x="109" y="1"/>
                    </a:moveTo>
                    <a:cubicBezTo>
                      <a:pt x="51" y="1"/>
                      <a:pt x="1" y="61"/>
                      <a:pt x="30" y="125"/>
                    </a:cubicBezTo>
                    <a:lnTo>
                      <a:pt x="30" y="126"/>
                    </a:lnTo>
                    <a:cubicBezTo>
                      <a:pt x="113" y="301"/>
                      <a:pt x="195" y="463"/>
                      <a:pt x="271" y="630"/>
                    </a:cubicBezTo>
                    <a:cubicBezTo>
                      <a:pt x="346" y="797"/>
                      <a:pt x="410" y="966"/>
                      <a:pt x="486" y="1142"/>
                    </a:cubicBezTo>
                    <a:lnTo>
                      <a:pt x="486" y="1144"/>
                    </a:lnTo>
                    <a:cubicBezTo>
                      <a:pt x="503" y="1182"/>
                      <a:pt x="538" y="1200"/>
                      <a:pt x="572" y="1200"/>
                    </a:cubicBezTo>
                    <a:cubicBezTo>
                      <a:pt x="619" y="1200"/>
                      <a:pt x="665" y="1168"/>
                      <a:pt x="669" y="1110"/>
                    </a:cubicBezTo>
                    <a:cubicBezTo>
                      <a:pt x="682" y="902"/>
                      <a:pt x="629" y="694"/>
                      <a:pt x="540" y="506"/>
                    </a:cubicBezTo>
                    <a:cubicBezTo>
                      <a:pt x="450" y="319"/>
                      <a:pt x="326" y="146"/>
                      <a:pt x="160" y="20"/>
                    </a:cubicBezTo>
                    <a:lnTo>
                      <a:pt x="162" y="18"/>
                    </a:lnTo>
                    <a:cubicBezTo>
                      <a:pt x="145" y="6"/>
                      <a:pt x="127" y="1"/>
                      <a:pt x="109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9">
                <a:extLst>
                  <a:ext uri="{FF2B5EF4-FFF2-40B4-BE49-F238E27FC236}">
                    <a16:creationId xmlns:a16="http://schemas.microsoft.com/office/drawing/2014/main" id="{DA3FFE93-0C56-62E0-3B1C-D511A8A947DD}"/>
                  </a:ext>
                </a:extLst>
              </p:cNvPr>
              <p:cNvSpPr/>
              <p:nvPr/>
            </p:nvSpPr>
            <p:spPr>
              <a:xfrm>
                <a:off x="8010142" y="1678032"/>
                <a:ext cx="20583" cy="54306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401" extrusionOk="0">
                    <a:moveTo>
                      <a:pt x="102" y="1"/>
                    </a:moveTo>
                    <a:cubicBezTo>
                      <a:pt x="50" y="1"/>
                      <a:pt x="1" y="48"/>
                      <a:pt x="17" y="111"/>
                    </a:cubicBezTo>
                    <a:lnTo>
                      <a:pt x="17" y="112"/>
                    </a:lnTo>
                    <a:cubicBezTo>
                      <a:pt x="73" y="319"/>
                      <a:pt x="128" y="514"/>
                      <a:pt x="174" y="715"/>
                    </a:cubicBezTo>
                    <a:cubicBezTo>
                      <a:pt x="221" y="913"/>
                      <a:pt x="251" y="1114"/>
                      <a:pt x="292" y="1323"/>
                    </a:cubicBezTo>
                    <a:lnTo>
                      <a:pt x="292" y="1325"/>
                    </a:lnTo>
                    <a:cubicBezTo>
                      <a:pt x="303" y="1375"/>
                      <a:pt x="344" y="1400"/>
                      <a:pt x="386" y="1400"/>
                    </a:cubicBezTo>
                    <a:cubicBezTo>
                      <a:pt x="426" y="1400"/>
                      <a:pt x="466" y="1377"/>
                      <a:pt x="478" y="1328"/>
                    </a:cubicBezTo>
                    <a:cubicBezTo>
                      <a:pt x="530" y="1104"/>
                      <a:pt x="519" y="869"/>
                      <a:pt x="464" y="646"/>
                    </a:cubicBezTo>
                    <a:cubicBezTo>
                      <a:pt x="408" y="424"/>
                      <a:pt x="314" y="209"/>
                      <a:pt x="166" y="33"/>
                    </a:cubicBezTo>
                    <a:lnTo>
                      <a:pt x="168" y="33"/>
                    </a:lnTo>
                    <a:cubicBezTo>
                      <a:pt x="149" y="10"/>
                      <a:pt x="125" y="1"/>
                      <a:pt x="102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49">
                <a:extLst>
                  <a:ext uri="{FF2B5EF4-FFF2-40B4-BE49-F238E27FC236}">
                    <a16:creationId xmlns:a16="http://schemas.microsoft.com/office/drawing/2014/main" id="{842FEF2C-0611-7605-3D0E-8C2DD07BE5B4}"/>
                  </a:ext>
                </a:extLst>
              </p:cNvPr>
              <p:cNvSpPr/>
              <p:nvPr/>
            </p:nvSpPr>
            <p:spPr>
              <a:xfrm>
                <a:off x="7985684" y="1680551"/>
                <a:ext cx="15854" cy="59190"/>
              </a:xfrm>
              <a:custGeom>
                <a:avLst/>
                <a:gdLst/>
                <a:ahLst/>
                <a:cxnLst/>
                <a:rect l="l" t="t" r="r" b="b"/>
                <a:pathLst>
                  <a:path w="409" h="1527" extrusionOk="0">
                    <a:moveTo>
                      <a:pt x="99" y="0"/>
                    </a:moveTo>
                    <a:cubicBezTo>
                      <a:pt x="49" y="0"/>
                      <a:pt x="0" y="45"/>
                      <a:pt x="14" y="106"/>
                    </a:cubicBezTo>
                    <a:lnTo>
                      <a:pt x="14" y="108"/>
                    </a:lnTo>
                    <a:cubicBezTo>
                      <a:pt x="65" y="330"/>
                      <a:pt x="97" y="545"/>
                      <a:pt x="101" y="761"/>
                    </a:cubicBezTo>
                    <a:cubicBezTo>
                      <a:pt x="106" y="977"/>
                      <a:pt x="81" y="1190"/>
                      <a:pt x="42" y="1414"/>
                    </a:cubicBezTo>
                    <a:lnTo>
                      <a:pt x="42" y="1416"/>
                    </a:lnTo>
                    <a:cubicBezTo>
                      <a:pt x="31" y="1482"/>
                      <a:pt x="83" y="1526"/>
                      <a:pt x="136" y="1526"/>
                    </a:cubicBezTo>
                    <a:cubicBezTo>
                      <a:pt x="165" y="1526"/>
                      <a:pt x="194" y="1513"/>
                      <a:pt x="214" y="1482"/>
                    </a:cubicBezTo>
                    <a:cubicBezTo>
                      <a:pt x="351" y="1268"/>
                      <a:pt x="408" y="1007"/>
                      <a:pt x="399" y="753"/>
                    </a:cubicBezTo>
                    <a:cubicBezTo>
                      <a:pt x="389" y="499"/>
                      <a:pt x="316" y="243"/>
                      <a:pt x="168" y="38"/>
                    </a:cubicBezTo>
                    <a:cubicBezTo>
                      <a:pt x="150" y="11"/>
                      <a:pt x="124" y="0"/>
                      <a:pt x="99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9">
                <a:extLst>
                  <a:ext uri="{FF2B5EF4-FFF2-40B4-BE49-F238E27FC236}">
                    <a16:creationId xmlns:a16="http://schemas.microsoft.com/office/drawing/2014/main" id="{9955CB02-9683-C62A-F80D-3B796443048A}"/>
                  </a:ext>
                </a:extLst>
              </p:cNvPr>
              <p:cNvSpPr/>
              <p:nvPr/>
            </p:nvSpPr>
            <p:spPr>
              <a:xfrm>
                <a:off x="7750363" y="1670900"/>
                <a:ext cx="23102" cy="48841"/>
              </a:xfrm>
              <a:custGeom>
                <a:avLst/>
                <a:gdLst/>
                <a:ahLst/>
                <a:cxnLst/>
                <a:rect l="l" t="t" r="r" b="b"/>
                <a:pathLst>
                  <a:path w="596" h="1260" extrusionOk="0">
                    <a:moveTo>
                      <a:pt x="487" y="1"/>
                    </a:moveTo>
                    <a:cubicBezTo>
                      <a:pt x="470" y="1"/>
                      <a:pt x="451" y="6"/>
                      <a:pt x="434" y="20"/>
                    </a:cubicBezTo>
                    <a:cubicBezTo>
                      <a:pt x="266" y="155"/>
                      <a:pt x="146" y="347"/>
                      <a:pt x="81" y="552"/>
                    </a:cubicBezTo>
                    <a:cubicBezTo>
                      <a:pt x="16" y="759"/>
                      <a:pt x="0" y="984"/>
                      <a:pt x="62" y="1193"/>
                    </a:cubicBezTo>
                    <a:cubicBezTo>
                      <a:pt x="76" y="1238"/>
                      <a:pt x="114" y="1260"/>
                      <a:pt x="152" y="1260"/>
                    </a:cubicBezTo>
                    <a:cubicBezTo>
                      <a:pt x="195" y="1260"/>
                      <a:pt x="237" y="1233"/>
                      <a:pt x="246" y="1181"/>
                    </a:cubicBezTo>
                    <a:lnTo>
                      <a:pt x="246" y="1178"/>
                    </a:lnTo>
                    <a:cubicBezTo>
                      <a:pt x="280" y="991"/>
                      <a:pt x="315" y="816"/>
                      <a:pt x="366" y="641"/>
                    </a:cubicBezTo>
                    <a:cubicBezTo>
                      <a:pt x="417" y="466"/>
                      <a:pt x="488" y="301"/>
                      <a:pt x="568" y="124"/>
                    </a:cubicBezTo>
                    <a:lnTo>
                      <a:pt x="568" y="123"/>
                    </a:lnTo>
                    <a:cubicBezTo>
                      <a:pt x="595" y="60"/>
                      <a:pt x="545" y="1"/>
                      <a:pt x="487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9">
                <a:extLst>
                  <a:ext uri="{FF2B5EF4-FFF2-40B4-BE49-F238E27FC236}">
                    <a16:creationId xmlns:a16="http://schemas.microsoft.com/office/drawing/2014/main" id="{565FB969-370B-02E0-77BC-FB48E4C45369}"/>
                  </a:ext>
                </a:extLst>
              </p:cNvPr>
              <p:cNvSpPr/>
              <p:nvPr/>
            </p:nvSpPr>
            <p:spPr>
              <a:xfrm>
                <a:off x="7774976" y="1679039"/>
                <a:ext cx="18684" cy="453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1169" extrusionOk="0">
                    <a:moveTo>
                      <a:pt x="376" y="0"/>
                    </a:moveTo>
                    <a:cubicBezTo>
                      <a:pt x="356" y="0"/>
                      <a:pt x="336" y="7"/>
                      <a:pt x="319" y="23"/>
                    </a:cubicBezTo>
                    <a:cubicBezTo>
                      <a:pt x="165" y="150"/>
                      <a:pt x="69" y="342"/>
                      <a:pt x="36" y="539"/>
                    </a:cubicBezTo>
                    <a:cubicBezTo>
                      <a:pt x="1" y="736"/>
                      <a:pt x="26" y="951"/>
                      <a:pt x="131" y="1122"/>
                    </a:cubicBezTo>
                    <a:cubicBezTo>
                      <a:pt x="151" y="1155"/>
                      <a:pt x="181" y="1169"/>
                      <a:pt x="211" y="1169"/>
                    </a:cubicBezTo>
                    <a:cubicBezTo>
                      <a:pt x="260" y="1169"/>
                      <a:pt x="309" y="1131"/>
                      <a:pt x="308" y="1070"/>
                    </a:cubicBezTo>
                    <a:lnTo>
                      <a:pt x="308" y="1065"/>
                    </a:lnTo>
                    <a:cubicBezTo>
                      <a:pt x="300" y="906"/>
                      <a:pt x="306" y="746"/>
                      <a:pt x="328" y="587"/>
                    </a:cubicBezTo>
                    <a:cubicBezTo>
                      <a:pt x="354" y="428"/>
                      <a:pt x="397" y="272"/>
                      <a:pt x="455" y="121"/>
                    </a:cubicBezTo>
                    <a:lnTo>
                      <a:pt x="457" y="119"/>
                    </a:lnTo>
                    <a:cubicBezTo>
                      <a:pt x="482" y="56"/>
                      <a:pt x="431" y="0"/>
                      <a:pt x="376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9">
                <a:extLst>
                  <a:ext uri="{FF2B5EF4-FFF2-40B4-BE49-F238E27FC236}">
                    <a16:creationId xmlns:a16="http://schemas.microsoft.com/office/drawing/2014/main" id="{EB050D6F-BFEB-4E74-33CA-A7EBC5822980}"/>
                  </a:ext>
                </a:extLst>
              </p:cNvPr>
              <p:cNvSpPr/>
              <p:nvPr/>
            </p:nvSpPr>
            <p:spPr>
              <a:xfrm>
                <a:off x="7804396" y="1686869"/>
                <a:ext cx="17133" cy="50973"/>
              </a:xfrm>
              <a:custGeom>
                <a:avLst/>
                <a:gdLst/>
                <a:ahLst/>
                <a:cxnLst/>
                <a:rect l="l" t="t" r="r" b="b"/>
                <a:pathLst>
                  <a:path w="442" h="1315" extrusionOk="0">
                    <a:moveTo>
                      <a:pt x="344" y="1"/>
                    </a:moveTo>
                    <a:cubicBezTo>
                      <a:pt x="319" y="1"/>
                      <a:pt x="294" y="12"/>
                      <a:pt x="275" y="37"/>
                    </a:cubicBezTo>
                    <a:cubicBezTo>
                      <a:pt x="153" y="205"/>
                      <a:pt x="49" y="402"/>
                      <a:pt x="16" y="638"/>
                    </a:cubicBezTo>
                    <a:cubicBezTo>
                      <a:pt x="0" y="757"/>
                      <a:pt x="10" y="879"/>
                      <a:pt x="45" y="995"/>
                    </a:cubicBezTo>
                    <a:cubicBezTo>
                      <a:pt x="80" y="1114"/>
                      <a:pt x="151" y="1219"/>
                      <a:pt x="251" y="1296"/>
                    </a:cubicBezTo>
                    <a:cubicBezTo>
                      <a:pt x="269" y="1309"/>
                      <a:pt x="288" y="1315"/>
                      <a:pt x="307" y="1315"/>
                    </a:cubicBezTo>
                    <a:cubicBezTo>
                      <a:pt x="370" y="1315"/>
                      <a:pt x="426" y="1246"/>
                      <a:pt x="391" y="1178"/>
                    </a:cubicBezTo>
                    <a:lnTo>
                      <a:pt x="388" y="1172"/>
                    </a:lnTo>
                    <a:cubicBezTo>
                      <a:pt x="312" y="1014"/>
                      <a:pt x="294" y="851"/>
                      <a:pt x="312" y="674"/>
                    </a:cubicBezTo>
                    <a:cubicBezTo>
                      <a:pt x="329" y="498"/>
                      <a:pt x="393" y="312"/>
                      <a:pt x="432" y="105"/>
                    </a:cubicBezTo>
                    <a:lnTo>
                      <a:pt x="431" y="103"/>
                    </a:lnTo>
                    <a:cubicBezTo>
                      <a:pt x="441" y="43"/>
                      <a:pt x="394" y="1"/>
                      <a:pt x="344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9">
                <a:extLst>
                  <a:ext uri="{FF2B5EF4-FFF2-40B4-BE49-F238E27FC236}">
                    <a16:creationId xmlns:a16="http://schemas.microsoft.com/office/drawing/2014/main" id="{42EC7881-FF19-73BA-F44E-F998DF14E3A6}"/>
                  </a:ext>
                </a:extLst>
              </p:cNvPr>
              <p:cNvSpPr/>
              <p:nvPr/>
            </p:nvSpPr>
            <p:spPr>
              <a:xfrm>
                <a:off x="7837421" y="1690319"/>
                <a:ext cx="13761" cy="49383"/>
              </a:xfrm>
              <a:custGeom>
                <a:avLst/>
                <a:gdLst/>
                <a:ahLst/>
                <a:cxnLst/>
                <a:rect l="l" t="t" r="r" b="b"/>
                <a:pathLst>
                  <a:path w="355" h="1274" extrusionOk="0">
                    <a:moveTo>
                      <a:pt x="260" y="1"/>
                    </a:moveTo>
                    <a:cubicBezTo>
                      <a:pt x="235" y="1"/>
                      <a:pt x="209" y="12"/>
                      <a:pt x="191" y="37"/>
                    </a:cubicBezTo>
                    <a:cubicBezTo>
                      <a:pt x="67" y="208"/>
                      <a:pt x="8" y="421"/>
                      <a:pt x="5" y="631"/>
                    </a:cubicBezTo>
                    <a:cubicBezTo>
                      <a:pt x="0" y="843"/>
                      <a:pt x="49" y="1059"/>
                      <a:pt x="169" y="1232"/>
                    </a:cubicBezTo>
                    <a:cubicBezTo>
                      <a:pt x="188" y="1261"/>
                      <a:pt x="217" y="1274"/>
                      <a:pt x="245" y="1274"/>
                    </a:cubicBezTo>
                    <a:cubicBezTo>
                      <a:pt x="298" y="1274"/>
                      <a:pt x="349" y="1231"/>
                      <a:pt x="342" y="1168"/>
                    </a:cubicBezTo>
                    <a:lnTo>
                      <a:pt x="342" y="1165"/>
                    </a:lnTo>
                    <a:cubicBezTo>
                      <a:pt x="320" y="981"/>
                      <a:pt x="302" y="809"/>
                      <a:pt x="302" y="634"/>
                    </a:cubicBezTo>
                    <a:cubicBezTo>
                      <a:pt x="301" y="461"/>
                      <a:pt x="321" y="288"/>
                      <a:pt x="348" y="103"/>
                    </a:cubicBezTo>
                    <a:lnTo>
                      <a:pt x="347" y="100"/>
                    </a:lnTo>
                    <a:cubicBezTo>
                      <a:pt x="355" y="42"/>
                      <a:pt x="308" y="1"/>
                      <a:pt x="260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49">
                <a:extLst>
                  <a:ext uri="{FF2B5EF4-FFF2-40B4-BE49-F238E27FC236}">
                    <a16:creationId xmlns:a16="http://schemas.microsoft.com/office/drawing/2014/main" id="{6C5312F8-74E8-747E-5DEE-E85B14FDF782}"/>
                  </a:ext>
                </a:extLst>
              </p:cNvPr>
              <p:cNvSpPr/>
              <p:nvPr/>
            </p:nvSpPr>
            <p:spPr>
              <a:xfrm>
                <a:off x="7962272" y="1685319"/>
                <a:ext cx="15583" cy="5093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314" extrusionOk="0">
                    <a:moveTo>
                      <a:pt x="99" y="0"/>
                    </a:moveTo>
                    <a:cubicBezTo>
                      <a:pt x="49" y="0"/>
                      <a:pt x="1" y="44"/>
                      <a:pt x="14" y="105"/>
                    </a:cubicBezTo>
                    <a:lnTo>
                      <a:pt x="14" y="107"/>
                    </a:lnTo>
                    <a:cubicBezTo>
                      <a:pt x="52" y="298"/>
                      <a:pt x="81" y="474"/>
                      <a:pt x="90" y="657"/>
                    </a:cubicBezTo>
                    <a:cubicBezTo>
                      <a:pt x="100" y="838"/>
                      <a:pt x="87" y="1016"/>
                      <a:pt x="71" y="1208"/>
                    </a:cubicBezTo>
                    <a:lnTo>
                      <a:pt x="71" y="1212"/>
                    </a:lnTo>
                    <a:cubicBezTo>
                      <a:pt x="66" y="1274"/>
                      <a:pt x="117" y="1314"/>
                      <a:pt x="168" y="1314"/>
                    </a:cubicBezTo>
                    <a:cubicBezTo>
                      <a:pt x="198" y="1314"/>
                      <a:pt x="228" y="1300"/>
                      <a:pt x="247" y="1269"/>
                    </a:cubicBezTo>
                    <a:cubicBezTo>
                      <a:pt x="360" y="1081"/>
                      <a:pt x="402" y="856"/>
                      <a:pt x="386" y="639"/>
                    </a:cubicBezTo>
                    <a:cubicBezTo>
                      <a:pt x="370" y="422"/>
                      <a:pt x="300" y="204"/>
                      <a:pt x="165" y="34"/>
                    </a:cubicBezTo>
                    <a:lnTo>
                      <a:pt x="166" y="34"/>
                    </a:lnTo>
                    <a:cubicBezTo>
                      <a:pt x="148" y="11"/>
                      <a:pt x="123" y="0"/>
                      <a:pt x="99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49">
                <a:extLst>
                  <a:ext uri="{FF2B5EF4-FFF2-40B4-BE49-F238E27FC236}">
                    <a16:creationId xmlns:a16="http://schemas.microsoft.com/office/drawing/2014/main" id="{23BEB1B1-BA58-C576-6291-80BE5FE0114A}"/>
                  </a:ext>
                </a:extLst>
              </p:cNvPr>
              <p:cNvSpPr/>
              <p:nvPr/>
            </p:nvSpPr>
            <p:spPr>
              <a:xfrm>
                <a:off x="7864515" y="1693459"/>
                <a:ext cx="18412" cy="51709"/>
              </a:xfrm>
              <a:custGeom>
                <a:avLst/>
                <a:gdLst/>
                <a:ahLst/>
                <a:cxnLst/>
                <a:rect l="l" t="t" r="r" b="b"/>
                <a:pathLst>
                  <a:path w="475" h="1334" extrusionOk="0">
                    <a:moveTo>
                      <a:pt x="225" y="1"/>
                    </a:moveTo>
                    <a:cubicBezTo>
                      <a:pt x="197" y="1"/>
                      <a:pt x="169" y="14"/>
                      <a:pt x="151" y="43"/>
                    </a:cubicBezTo>
                    <a:cubicBezTo>
                      <a:pt x="39" y="237"/>
                      <a:pt x="0" y="471"/>
                      <a:pt x="26" y="695"/>
                    </a:cubicBezTo>
                    <a:cubicBezTo>
                      <a:pt x="51" y="919"/>
                      <a:pt x="139" y="1140"/>
                      <a:pt x="293" y="1304"/>
                    </a:cubicBezTo>
                    <a:cubicBezTo>
                      <a:pt x="313" y="1325"/>
                      <a:pt x="337" y="1334"/>
                      <a:pt x="361" y="1334"/>
                    </a:cubicBezTo>
                    <a:cubicBezTo>
                      <a:pt x="420" y="1334"/>
                      <a:pt x="475" y="1278"/>
                      <a:pt x="452" y="1210"/>
                    </a:cubicBezTo>
                    <a:lnTo>
                      <a:pt x="452" y="1207"/>
                    </a:lnTo>
                    <a:cubicBezTo>
                      <a:pt x="393" y="1019"/>
                      <a:pt x="347" y="844"/>
                      <a:pt x="322" y="660"/>
                    </a:cubicBezTo>
                    <a:cubicBezTo>
                      <a:pt x="296" y="477"/>
                      <a:pt x="299" y="293"/>
                      <a:pt x="314" y="97"/>
                    </a:cubicBezTo>
                    <a:lnTo>
                      <a:pt x="314" y="94"/>
                    </a:lnTo>
                    <a:cubicBezTo>
                      <a:pt x="318" y="37"/>
                      <a:pt x="272" y="1"/>
                      <a:pt x="225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9">
                <a:extLst>
                  <a:ext uri="{FF2B5EF4-FFF2-40B4-BE49-F238E27FC236}">
                    <a16:creationId xmlns:a16="http://schemas.microsoft.com/office/drawing/2014/main" id="{8C127025-4C10-6CD8-5A2A-9F0363DDDAB8}"/>
                  </a:ext>
                </a:extLst>
              </p:cNvPr>
              <p:cNvSpPr/>
              <p:nvPr/>
            </p:nvSpPr>
            <p:spPr>
              <a:xfrm>
                <a:off x="7938705" y="1692257"/>
                <a:ext cx="14148" cy="48686"/>
              </a:xfrm>
              <a:custGeom>
                <a:avLst/>
                <a:gdLst/>
                <a:ahLst/>
                <a:cxnLst/>
                <a:rect l="l" t="t" r="r" b="b"/>
                <a:pathLst>
                  <a:path w="365" h="1256" extrusionOk="0">
                    <a:moveTo>
                      <a:pt x="122" y="1"/>
                    </a:moveTo>
                    <a:cubicBezTo>
                      <a:pt x="74" y="1"/>
                      <a:pt x="28" y="39"/>
                      <a:pt x="35" y="98"/>
                    </a:cubicBezTo>
                    <a:lnTo>
                      <a:pt x="35" y="101"/>
                    </a:lnTo>
                    <a:cubicBezTo>
                      <a:pt x="56" y="282"/>
                      <a:pt x="70" y="452"/>
                      <a:pt x="67" y="624"/>
                    </a:cubicBezTo>
                    <a:cubicBezTo>
                      <a:pt x="62" y="796"/>
                      <a:pt x="38" y="963"/>
                      <a:pt x="10" y="1142"/>
                    </a:cubicBezTo>
                    <a:lnTo>
                      <a:pt x="10" y="1145"/>
                    </a:lnTo>
                    <a:cubicBezTo>
                      <a:pt x="0" y="1211"/>
                      <a:pt x="52" y="1256"/>
                      <a:pt x="105" y="1256"/>
                    </a:cubicBezTo>
                    <a:cubicBezTo>
                      <a:pt x="132" y="1256"/>
                      <a:pt x="160" y="1244"/>
                      <a:pt x="180" y="1217"/>
                    </a:cubicBezTo>
                    <a:cubicBezTo>
                      <a:pt x="305" y="1050"/>
                      <a:pt x="364" y="837"/>
                      <a:pt x="364" y="629"/>
                    </a:cubicBezTo>
                    <a:cubicBezTo>
                      <a:pt x="364" y="421"/>
                      <a:pt x="312" y="208"/>
                      <a:pt x="193" y="38"/>
                    </a:cubicBezTo>
                    <a:cubicBezTo>
                      <a:pt x="174" y="12"/>
                      <a:pt x="148" y="1"/>
                      <a:pt x="122" y="1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9">
                <a:extLst>
                  <a:ext uri="{FF2B5EF4-FFF2-40B4-BE49-F238E27FC236}">
                    <a16:creationId xmlns:a16="http://schemas.microsoft.com/office/drawing/2014/main" id="{3F7906F6-D73E-853C-603A-AF098E945764}"/>
                  </a:ext>
                </a:extLst>
              </p:cNvPr>
              <p:cNvSpPr/>
              <p:nvPr/>
            </p:nvSpPr>
            <p:spPr>
              <a:xfrm>
                <a:off x="7904517" y="1696753"/>
                <a:ext cx="11978" cy="48802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59" extrusionOk="0">
                    <a:moveTo>
                      <a:pt x="214" y="0"/>
                    </a:moveTo>
                    <a:cubicBezTo>
                      <a:pt x="185" y="0"/>
                      <a:pt x="155" y="15"/>
                      <a:pt x="138" y="47"/>
                    </a:cubicBezTo>
                    <a:cubicBezTo>
                      <a:pt x="45" y="225"/>
                      <a:pt x="5" y="425"/>
                      <a:pt x="2" y="624"/>
                    </a:cubicBezTo>
                    <a:cubicBezTo>
                      <a:pt x="0" y="824"/>
                      <a:pt x="32" y="1026"/>
                      <a:pt x="122" y="1206"/>
                    </a:cubicBezTo>
                    <a:cubicBezTo>
                      <a:pt x="141" y="1242"/>
                      <a:pt x="174" y="1259"/>
                      <a:pt x="207" y="1259"/>
                    </a:cubicBezTo>
                    <a:cubicBezTo>
                      <a:pt x="254" y="1259"/>
                      <a:pt x="302" y="1224"/>
                      <a:pt x="304" y="1166"/>
                    </a:cubicBezTo>
                    <a:lnTo>
                      <a:pt x="304" y="1165"/>
                    </a:lnTo>
                    <a:cubicBezTo>
                      <a:pt x="308" y="979"/>
                      <a:pt x="301" y="804"/>
                      <a:pt x="299" y="627"/>
                    </a:cubicBezTo>
                    <a:cubicBezTo>
                      <a:pt x="296" y="451"/>
                      <a:pt x="305" y="276"/>
                      <a:pt x="302" y="88"/>
                    </a:cubicBezTo>
                    <a:lnTo>
                      <a:pt x="302" y="87"/>
                    </a:lnTo>
                    <a:cubicBezTo>
                      <a:pt x="302" y="33"/>
                      <a:pt x="258" y="0"/>
                      <a:pt x="214" y="0"/>
                    </a:cubicBezTo>
                    <a:close/>
                  </a:path>
                </a:pathLst>
              </a:custGeom>
              <a:solidFill>
                <a:srgbClr val="A11C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9">
                <a:extLst>
                  <a:ext uri="{FF2B5EF4-FFF2-40B4-BE49-F238E27FC236}">
                    <a16:creationId xmlns:a16="http://schemas.microsoft.com/office/drawing/2014/main" id="{02FE6466-FF68-7B17-70B3-2F2E43F00E4A}"/>
                  </a:ext>
                </a:extLst>
              </p:cNvPr>
              <p:cNvSpPr/>
              <p:nvPr/>
            </p:nvSpPr>
            <p:spPr>
              <a:xfrm>
                <a:off x="7769511" y="1877420"/>
                <a:ext cx="85743" cy="16241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419" extrusionOk="0">
                    <a:moveTo>
                      <a:pt x="1827" y="0"/>
                    </a:moveTo>
                    <a:cubicBezTo>
                      <a:pt x="1739" y="0"/>
                      <a:pt x="1648" y="33"/>
                      <a:pt x="1584" y="80"/>
                    </a:cubicBezTo>
                    <a:cubicBezTo>
                      <a:pt x="1491" y="139"/>
                      <a:pt x="1421" y="210"/>
                      <a:pt x="1347" y="249"/>
                    </a:cubicBezTo>
                    <a:cubicBezTo>
                      <a:pt x="1314" y="266"/>
                      <a:pt x="1281" y="274"/>
                      <a:pt x="1248" y="274"/>
                    </a:cubicBezTo>
                    <a:cubicBezTo>
                      <a:pt x="1208" y="274"/>
                      <a:pt x="1166" y="262"/>
                      <a:pt x="1123" y="241"/>
                    </a:cubicBezTo>
                    <a:cubicBezTo>
                      <a:pt x="1042" y="204"/>
                      <a:pt x="964" y="142"/>
                      <a:pt x="864" y="91"/>
                    </a:cubicBezTo>
                    <a:cubicBezTo>
                      <a:pt x="811" y="63"/>
                      <a:pt x="752" y="45"/>
                      <a:pt x="693" y="40"/>
                    </a:cubicBezTo>
                    <a:cubicBezTo>
                      <a:pt x="685" y="40"/>
                      <a:pt x="678" y="39"/>
                      <a:pt x="670" y="39"/>
                    </a:cubicBezTo>
                    <a:cubicBezTo>
                      <a:pt x="614" y="39"/>
                      <a:pt x="559" y="54"/>
                      <a:pt x="511" y="83"/>
                    </a:cubicBezTo>
                    <a:cubicBezTo>
                      <a:pt x="407" y="144"/>
                      <a:pt x="347" y="226"/>
                      <a:pt x="272" y="261"/>
                    </a:cubicBezTo>
                    <a:cubicBezTo>
                      <a:pt x="248" y="277"/>
                      <a:pt x="220" y="286"/>
                      <a:pt x="192" y="286"/>
                    </a:cubicBezTo>
                    <a:cubicBezTo>
                      <a:pt x="184" y="286"/>
                      <a:pt x="176" y="285"/>
                      <a:pt x="167" y="284"/>
                    </a:cubicBezTo>
                    <a:cubicBezTo>
                      <a:pt x="131" y="276"/>
                      <a:pt x="102" y="253"/>
                      <a:pt x="97" y="229"/>
                    </a:cubicBezTo>
                    <a:lnTo>
                      <a:pt x="96" y="223"/>
                    </a:lnTo>
                    <a:cubicBezTo>
                      <a:pt x="90" y="199"/>
                      <a:pt x="71" y="188"/>
                      <a:pt x="52" y="188"/>
                    </a:cubicBezTo>
                    <a:cubicBezTo>
                      <a:pt x="26" y="188"/>
                      <a:pt x="1" y="208"/>
                      <a:pt x="5" y="241"/>
                    </a:cubicBezTo>
                    <a:cubicBezTo>
                      <a:pt x="26" y="351"/>
                      <a:pt x="122" y="397"/>
                      <a:pt x="212" y="397"/>
                    </a:cubicBezTo>
                    <a:cubicBezTo>
                      <a:pt x="253" y="397"/>
                      <a:pt x="293" y="388"/>
                      <a:pt x="325" y="371"/>
                    </a:cubicBezTo>
                    <a:cubicBezTo>
                      <a:pt x="434" y="320"/>
                      <a:pt x="503" y="237"/>
                      <a:pt x="576" y="204"/>
                    </a:cubicBezTo>
                    <a:cubicBezTo>
                      <a:pt x="606" y="188"/>
                      <a:pt x="636" y="181"/>
                      <a:pt x="666" y="181"/>
                    </a:cubicBezTo>
                    <a:cubicBezTo>
                      <a:pt x="708" y="181"/>
                      <a:pt x="751" y="194"/>
                      <a:pt x="798" y="218"/>
                    </a:cubicBezTo>
                    <a:cubicBezTo>
                      <a:pt x="878" y="260"/>
                      <a:pt x="957" y="326"/>
                      <a:pt x="1057" y="374"/>
                    </a:cubicBezTo>
                    <a:cubicBezTo>
                      <a:pt x="1113" y="401"/>
                      <a:pt x="1172" y="415"/>
                      <a:pt x="1232" y="419"/>
                    </a:cubicBezTo>
                    <a:cubicBezTo>
                      <a:pt x="1235" y="419"/>
                      <a:pt x="1238" y="419"/>
                      <a:pt x="1241" y="419"/>
                    </a:cubicBezTo>
                    <a:cubicBezTo>
                      <a:pt x="1300" y="419"/>
                      <a:pt x="1359" y="403"/>
                      <a:pt x="1410" y="374"/>
                    </a:cubicBezTo>
                    <a:cubicBezTo>
                      <a:pt x="1515" y="319"/>
                      <a:pt x="1585" y="244"/>
                      <a:pt x="1658" y="188"/>
                    </a:cubicBezTo>
                    <a:cubicBezTo>
                      <a:pt x="1716" y="143"/>
                      <a:pt x="1774" y="119"/>
                      <a:pt x="1838" y="119"/>
                    </a:cubicBezTo>
                    <a:cubicBezTo>
                      <a:pt x="1855" y="119"/>
                      <a:pt x="1873" y="121"/>
                      <a:pt x="1892" y="125"/>
                    </a:cubicBezTo>
                    <a:cubicBezTo>
                      <a:pt x="1979" y="142"/>
                      <a:pt x="2059" y="188"/>
                      <a:pt x="2119" y="257"/>
                    </a:cubicBezTo>
                    <a:lnTo>
                      <a:pt x="2121" y="258"/>
                    </a:lnTo>
                    <a:cubicBezTo>
                      <a:pt x="2130" y="269"/>
                      <a:pt x="2141" y="274"/>
                      <a:pt x="2152" y="274"/>
                    </a:cubicBezTo>
                    <a:cubicBezTo>
                      <a:pt x="2183" y="274"/>
                      <a:pt x="2212" y="236"/>
                      <a:pt x="2186" y="204"/>
                    </a:cubicBezTo>
                    <a:cubicBezTo>
                      <a:pt x="2121" y="112"/>
                      <a:pt x="2025" y="45"/>
                      <a:pt x="1917" y="13"/>
                    </a:cubicBezTo>
                    <a:cubicBezTo>
                      <a:pt x="1888" y="4"/>
                      <a:pt x="1858" y="0"/>
                      <a:pt x="1827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9">
                <a:extLst>
                  <a:ext uri="{FF2B5EF4-FFF2-40B4-BE49-F238E27FC236}">
                    <a16:creationId xmlns:a16="http://schemas.microsoft.com/office/drawing/2014/main" id="{253EA5C2-92E3-B715-75E1-D2AA70BE448F}"/>
                  </a:ext>
                </a:extLst>
              </p:cNvPr>
              <p:cNvSpPr/>
              <p:nvPr/>
            </p:nvSpPr>
            <p:spPr>
              <a:xfrm>
                <a:off x="7767689" y="1862110"/>
                <a:ext cx="84890" cy="16435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424" extrusionOk="0">
                    <a:moveTo>
                      <a:pt x="1793" y="0"/>
                    </a:moveTo>
                    <a:cubicBezTo>
                      <a:pt x="1718" y="0"/>
                      <a:pt x="1642" y="18"/>
                      <a:pt x="1573" y="57"/>
                    </a:cubicBezTo>
                    <a:cubicBezTo>
                      <a:pt x="1476" y="113"/>
                      <a:pt x="1411" y="191"/>
                      <a:pt x="1341" y="221"/>
                    </a:cubicBezTo>
                    <a:cubicBezTo>
                      <a:pt x="1316" y="232"/>
                      <a:pt x="1291" y="237"/>
                      <a:pt x="1264" y="237"/>
                    </a:cubicBezTo>
                    <a:cubicBezTo>
                      <a:pt x="1220" y="237"/>
                      <a:pt x="1173" y="223"/>
                      <a:pt x="1124" y="197"/>
                    </a:cubicBezTo>
                    <a:cubicBezTo>
                      <a:pt x="1042" y="160"/>
                      <a:pt x="958" y="102"/>
                      <a:pt x="852" y="67"/>
                    </a:cubicBezTo>
                    <a:cubicBezTo>
                      <a:pt x="816" y="54"/>
                      <a:pt x="779" y="48"/>
                      <a:pt x="742" y="48"/>
                    </a:cubicBezTo>
                    <a:cubicBezTo>
                      <a:pt x="718" y="48"/>
                      <a:pt x="694" y="50"/>
                      <a:pt x="671" y="55"/>
                    </a:cubicBezTo>
                    <a:cubicBezTo>
                      <a:pt x="613" y="71"/>
                      <a:pt x="561" y="100"/>
                      <a:pt x="516" y="140"/>
                    </a:cubicBezTo>
                    <a:cubicBezTo>
                      <a:pt x="437" y="208"/>
                      <a:pt x="376" y="273"/>
                      <a:pt x="303" y="302"/>
                    </a:cubicBezTo>
                    <a:cubicBezTo>
                      <a:pt x="290" y="308"/>
                      <a:pt x="274" y="311"/>
                      <a:pt x="256" y="311"/>
                    </a:cubicBezTo>
                    <a:cubicBezTo>
                      <a:pt x="199" y="311"/>
                      <a:pt x="129" y="284"/>
                      <a:pt x="105" y="246"/>
                    </a:cubicBezTo>
                    <a:lnTo>
                      <a:pt x="101" y="241"/>
                    </a:lnTo>
                    <a:cubicBezTo>
                      <a:pt x="91" y="226"/>
                      <a:pt x="77" y="220"/>
                      <a:pt x="64" y="220"/>
                    </a:cubicBezTo>
                    <a:cubicBezTo>
                      <a:pt x="32" y="220"/>
                      <a:pt x="1" y="254"/>
                      <a:pt x="22" y="291"/>
                    </a:cubicBezTo>
                    <a:cubicBezTo>
                      <a:pt x="57" y="353"/>
                      <a:pt x="109" y="380"/>
                      <a:pt x="162" y="402"/>
                    </a:cubicBezTo>
                    <a:cubicBezTo>
                      <a:pt x="196" y="416"/>
                      <a:pt x="233" y="424"/>
                      <a:pt x="270" y="424"/>
                    </a:cubicBezTo>
                    <a:cubicBezTo>
                      <a:pt x="293" y="424"/>
                      <a:pt x="317" y="421"/>
                      <a:pt x="340" y="415"/>
                    </a:cubicBezTo>
                    <a:cubicBezTo>
                      <a:pt x="454" y="380"/>
                      <a:pt x="532" y="297"/>
                      <a:pt x="602" y="246"/>
                    </a:cubicBezTo>
                    <a:cubicBezTo>
                      <a:pt x="651" y="209"/>
                      <a:pt x="693" y="191"/>
                      <a:pt x="738" y="191"/>
                    </a:cubicBezTo>
                    <a:cubicBezTo>
                      <a:pt x="760" y="191"/>
                      <a:pt x="783" y="195"/>
                      <a:pt x="809" y="203"/>
                    </a:cubicBezTo>
                    <a:cubicBezTo>
                      <a:pt x="887" y="230"/>
                      <a:pt x="966" y="286"/>
                      <a:pt x="1060" y="332"/>
                    </a:cubicBezTo>
                    <a:cubicBezTo>
                      <a:pt x="1111" y="357"/>
                      <a:pt x="1166" y="373"/>
                      <a:pt x="1222" y="380"/>
                    </a:cubicBezTo>
                    <a:cubicBezTo>
                      <a:pt x="1233" y="381"/>
                      <a:pt x="1245" y="381"/>
                      <a:pt x="1256" y="381"/>
                    </a:cubicBezTo>
                    <a:cubicBezTo>
                      <a:pt x="1307" y="381"/>
                      <a:pt x="1356" y="370"/>
                      <a:pt x="1402" y="348"/>
                    </a:cubicBezTo>
                    <a:cubicBezTo>
                      <a:pt x="1510" y="294"/>
                      <a:pt x="1573" y="216"/>
                      <a:pt x="1642" y="171"/>
                    </a:cubicBezTo>
                    <a:cubicBezTo>
                      <a:pt x="1693" y="138"/>
                      <a:pt x="1757" y="121"/>
                      <a:pt x="1822" y="121"/>
                    </a:cubicBezTo>
                    <a:cubicBezTo>
                      <a:pt x="1925" y="121"/>
                      <a:pt x="2032" y="162"/>
                      <a:pt x="2098" y="243"/>
                    </a:cubicBezTo>
                    <a:cubicBezTo>
                      <a:pt x="2108" y="255"/>
                      <a:pt x="2119" y="260"/>
                      <a:pt x="2131" y="260"/>
                    </a:cubicBezTo>
                    <a:cubicBezTo>
                      <a:pt x="2161" y="260"/>
                      <a:pt x="2189" y="226"/>
                      <a:pt x="2166" y="192"/>
                    </a:cubicBezTo>
                    <a:cubicBezTo>
                      <a:pt x="2084" y="70"/>
                      <a:pt x="1940" y="0"/>
                      <a:pt x="1793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9">
                <a:extLst>
                  <a:ext uri="{FF2B5EF4-FFF2-40B4-BE49-F238E27FC236}">
                    <a16:creationId xmlns:a16="http://schemas.microsoft.com/office/drawing/2014/main" id="{02E5AD62-43DA-A71E-9095-F97EDF0A6BB0}"/>
                  </a:ext>
                </a:extLst>
              </p:cNvPr>
              <p:cNvSpPr/>
              <p:nvPr/>
            </p:nvSpPr>
            <p:spPr>
              <a:xfrm>
                <a:off x="7768968" y="1845171"/>
                <a:ext cx="78727" cy="13993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361" extrusionOk="0">
                    <a:moveTo>
                      <a:pt x="763" y="1"/>
                    </a:moveTo>
                    <a:cubicBezTo>
                      <a:pt x="758" y="1"/>
                      <a:pt x="753" y="1"/>
                      <a:pt x="747" y="1"/>
                    </a:cubicBezTo>
                    <a:cubicBezTo>
                      <a:pt x="633" y="11"/>
                      <a:pt x="544" y="66"/>
                      <a:pt x="474" y="119"/>
                    </a:cubicBezTo>
                    <a:cubicBezTo>
                      <a:pt x="402" y="171"/>
                      <a:pt x="337" y="221"/>
                      <a:pt x="270" y="238"/>
                    </a:cubicBezTo>
                    <a:cubicBezTo>
                      <a:pt x="255" y="242"/>
                      <a:pt x="238" y="244"/>
                      <a:pt x="221" y="244"/>
                    </a:cubicBezTo>
                    <a:cubicBezTo>
                      <a:pt x="170" y="244"/>
                      <a:pt x="118" y="224"/>
                      <a:pt x="99" y="187"/>
                    </a:cubicBezTo>
                    <a:lnTo>
                      <a:pt x="99" y="186"/>
                    </a:lnTo>
                    <a:cubicBezTo>
                      <a:pt x="89" y="168"/>
                      <a:pt x="74" y="160"/>
                      <a:pt x="59" y="160"/>
                    </a:cubicBezTo>
                    <a:cubicBezTo>
                      <a:pt x="30" y="160"/>
                      <a:pt x="1" y="187"/>
                      <a:pt x="14" y="224"/>
                    </a:cubicBezTo>
                    <a:cubicBezTo>
                      <a:pt x="35" y="278"/>
                      <a:pt x="80" y="321"/>
                      <a:pt x="135" y="340"/>
                    </a:cubicBezTo>
                    <a:cubicBezTo>
                      <a:pt x="172" y="354"/>
                      <a:pt x="210" y="361"/>
                      <a:pt x="248" y="361"/>
                    </a:cubicBezTo>
                    <a:cubicBezTo>
                      <a:pt x="264" y="361"/>
                      <a:pt x="279" y="360"/>
                      <a:pt x="294" y="357"/>
                    </a:cubicBezTo>
                    <a:cubicBezTo>
                      <a:pt x="401" y="337"/>
                      <a:pt x="482" y="278"/>
                      <a:pt x="552" y="232"/>
                    </a:cubicBezTo>
                    <a:cubicBezTo>
                      <a:pt x="623" y="186"/>
                      <a:pt x="692" y="148"/>
                      <a:pt x="755" y="146"/>
                    </a:cubicBezTo>
                    <a:cubicBezTo>
                      <a:pt x="758" y="146"/>
                      <a:pt x="762" y="146"/>
                      <a:pt x="765" y="146"/>
                    </a:cubicBezTo>
                    <a:cubicBezTo>
                      <a:pt x="822" y="146"/>
                      <a:pt x="880" y="184"/>
                      <a:pt x="952" y="230"/>
                    </a:cubicBezTo>
                    <a:cubicBezTo>
                      <a:pt x="994" y="257"/>
                      <a:pt x="1038" y="279"/>
                      <a:pt x="1084" y="297"/>
                    </a:cubicBezTo>
                    <a:cubicBezTo>
                      <a:pt x="1119" y="308"/>
                      <a:pt x="1156" y="314"/>
                      <a:pt x="1192" y="314"/>
                    </a:cubicBezTo>
                    <a:cubicBezTo>
                      <a:pt x="1211" y="314"/>
                      <a:pt x="1230" y="313"/>
                      <a:pt x="1248" y="310"/>
                    </a:cubicBezTo>
                    <a:cubicBezTo>
                      <a:pt x="1353" y="289"/>
                      <a:pt x="1432" y="238"/>
                      <a:pt x="1507" y="202"/>
                    </a:cubicBezTo>
                    <a:cubicBezTo>
                      <a:pt x="1572" y="163"/>
                      <a:pt x="1645" y="144"/>
                      <a:pt x="1718" y="144"/>
                    </a:cubicBezTo>
                    <a:cubicBezTo>
                      <a:pt x="1798" y="144"/>
                      <a:pt x="1878" y="167"/>
                      <a:pt x="1947" y="213"/>
                    </a:cubicBezTo>
                    <a:lnTo>
                      <a:pt x="1949" y="213"/>
                    </a:lnTo>
                    <a:cubicBezTo>
                      <a:pt x="1957" y="218"/>
                      <a:pt x="1965" y="220"/>
                      <a:pt x="1972" y="220"/>
                    </a:cubicBezTo>
                    <a:cubicBezTo>
                      <a:pt x="2006" y="220"/>
                      <a:pt x="2031" y="175"/>
                      <a:pt x="2000" y="146"/>
                    </a:cubicBezTo>
                    <a:cubicBezTo>
                      <a:pt x="1927" y="81"/>
                      <a:pt x="1834" y="41"/>
                      <a:pt x="1736" y="30"/>
                    </a:cubicBezTo>
                    <a:cubicBezTo>
                      <a:pt x="1718" y="28"/>
                      <a:pt x="1701" y="27"/>
                      <a:pt x="1684" y="27"/>
                    </a:cubicBezTo>
                    <a:cubicBezTo>
                      <a:pt x="1603" y="27"/>
                      <a:pt x="1523" y="46"/>
                      <a:pt x="1450" y="82"/>
                    </a:cubicBezTo>
                    <a:cubicBezTo>
                      <a:pt x="1367" y="117"/>
                      <a:pt x="1291" y="159"/>
                      <a:pt x="1224" y="170"/>
                    </a:cubicBezTo>
                    <a:cubicBezTo>
                      <a:pt x="1214" y="171"/>
                      <a:pt x="1205" y="172"/>
                      <a:pt x="1195" y="172"/>
                    </a:cubicBezTo>
                    <a:cubicBezTo>
                      <a:pt x="1142" y="172"/>
                      <a:pt x="1092" y="147"/>
                      <a:pt x="1030" y="106"/>
                    </a:cubicBezTo>
                    <a:cubicBezTo>
                      <a:pt x="965" y="64"/>
                      <a:pt x="875" y="1"/>
                      <a:pt x="763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9">
                <a:extLst>
                  <a:ext uri="{FF2B5EF4-FFF2-40B4-BE49-F238E27FC236}">
                    <a16:creationId xmlns:a16="http://schemas.microsoft.com/office/drawing/2014/main" id="{EB790408-E42F-0F8E-E609-F2569137D30F}"/>
                  </a:ext>
                </a:extLst>
              </p:cNvPr>
              <p:cNvSpPr/>
              <p:nvPr/>
            </p:nvSpPr>
            <p:spPr>
              <a:xfrm>
                <a:off x="7834940" y="1826837"/>
                <a:ext cx="6280" cy="10776"/>
              </a:xfrm>
              <a:custGeom>
                <a:avLst/>
                <a:gdLst/>
                <a:ahLst/>
                <a:cxnLst/>
                <a:rect l="l" t="t" r="r" b="b"/>
                <a:pathLst>
                  <a:path w="162" h="278" extrusionOk="0">
                    <a:moveTo>
                      <a:pt x="66" y="1"/>
                    </a:moveTo>
                    <a:cubicBezTo>
                      <a:pt x="46" y="1"/>
                      <a:pt x="28" y="11"/>
                      <a:pt x="20" y="31"/>
                    </a:cubicBezTo>
                    <a:cubicBezTo>
                      <a:pt x="5" y="67"/>
                      <a:pt x="1" y="109"/>
                      <a:pt x="5" y="150"/>
                    </a:cubicBezTo>
                    <a:cubicBezTo>
                      <a:pt x="13" y="187"/>
                      <a:pt x="20" y="225"/>
                      <a:pt x="50" y="260"/>
                    </a:cubicBezTo>
                    <a:cubicBezTo>
                      <a:pt x="56" y="264"/>
                      <a:pt x="62" y="269"/>
                      <a:pt x="69" y="272"/>
                    </a:cubicBezTo>
                    <a:cubicBezTo>
                      <a:pt x="76" y="276"/>
                      <a:pt x="84" y="277"/>
                      <a:pt x="91" y="277"/>
                    </a:cubicBezTo>
                    <a:cubicBezTo>
                      <a:pt x="112" y="277"/>
                      <a:pt x="133" y="265"/>
                      <a:pt x="142" y="245"/>
                    </a:cubicBezTo>
                    <a:cubicBezTo>
                      <a:pt x="161" y="204"/>
                      <a:pt x="155" y="166"/>
                      <a:pt x="152" y="128"/>
                    </a:cubicBezTo>
                    <a:cubicBezTo>
                      <a:pt x="145" y="86"/>
                      <a:pt x="128" y="50"/>
                      <a:pt x="104" y="18"/>
                    </a:cubicBezTo>
                    <a:cubicBezTo>
                      <a:pt x="93" y="6"/>
                      <a:pt x="79" y="1"/>
                      <a:pt x="66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9">
                <a:extLst>
                  <a:ext uri="{FF2B5EF4-FFF2-40B4-BE49-F238E27FC236}">
                    <a16:creationId xmlns:a16="http://schemas.microsoft.com/office/drawing/2014/main" id="{C945DB1C-3424-0B17-597C-75AD98355E8A}"/>
                  </a:ext>
                </a:extLst>
              </p:cNvPr>
              <p:cNvSpPr/>
              <p:nvPr/>
            </p:nvSpPr>
            <p:spPr>
              <a:xfrm>
                <a:off x="7822731" y="1828155"/>
                <a:ext cx="5969" cy="969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50" extrusionOk="0">
                    <a:moveTo>
                      <a:pt x="73" y="1"/>
                    </a:moveTo>
                    <a:cubicBezTo>
                      <a:pt x="56" y="1"/>
                      <a:pt x="39" y="9"/>
                      <a:pt x="29" y="24"/>
                    </a:cubicBezTo>
                    <a:cubicBezTo>
                      <a:pt x="10" y="56"/>
                      <a:pt x="1" y="91"/>
                      <a:pt x="2" y="127"/>
                    </a:cubicBezTo>
                    <a:cubicBezTo>
                      <a:pt x="6" y="161"/>
                      <a:pt x="7" y="195"/>
                      <a:pt x="34" y="227"/>
                    </a:cubicBezTo>
                    <a:cubicBezTo>
                      <a:pt x="37" y="232"/>
                      <a:pt x="42" y="237"/>
                      <a:pt x="47" y="240"/>
                    </a:cubicBezTo>
                    <a:cubicBezTo>
                      <a:pt x="57" y="246"/>
                      <a:pt x="68" y="249"/>
                      <a:pt x="78" y="249"/>
                    </a:cubicBezTo>
                    <a:cubicBezTo>
                      <a:pt x="97" y="249"/>
                      <a:pt x="115" y="240"/>
                      <a:pt x="126" y="224"/>
                    </a:cubicBezTo>
                    <a:cubicBezTo>
                      <a:pt x="145" y="192"/>
                      <a:pt x="153" y="157"/>
                      <a:pt x="150" y="121"/>
                    </a:cubicBezTo>
                    <a:cubicBezTo>
                      <a:pt x="147" y="84"/>
                      <a:pt x="134" y="51"/>
                      <a:pt x="114" y="22"/>
                    </a:cubicBezTo>
                    <a:cubicBezTo>
                      <a:pt x="110" y="17"/>
                      <a:pt x="107" y="13"/>
                      <a:pt x="103" y="10"/>
                    </a:cubicBezTo>
                    <a:cubicBezTo>
                      <a:pt x="94" y="4"/>
                      <a:pt x="83" y="1"/>
                      <a:pt x="73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9">
                <a:extLst>
                  <a:ext uri="{FF2B5EF4-FFF2-40B4-BE49-F238E27FC236}">
                    <a16:creationId xmlns:a16="http://schemas.microsoft.com/office/drawing/2014/main" id="{8AF850C0-0CD8-05F9-591E-335AF699BAA3}"/>
                  </a:ext>
                </a:extLst>
              </p:cNvPr>
              <p:cNvSpPr/>
              <p:nvPr/>
            </p:nvSpPr>
            <p:spPr>
              <a:xfrm>
                <a:off x="7810986" y="1828814"/>
                <a:ext cx="6047" cy="10039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59" extrusionOk="0">
                    <a:moveTo>
                      <a:pt x="67" y="0"/>
                    </a:moveTo>
                    <a:cubicBezTo>
                      <a:pt x="49" y="0"/>
                      <a:pt x="31" y="10"/>
                      <a:pt x="22" y="27"/>
                    </a:cubicBezTo>
                    <a:cubicBezTo>
                      <a:pt x="7" y="62"/>
                      <a:pt x="0" y="99"/>
                      <a:pt x="3" y="137"/>
                    </a:cubicBezTo>
                    <a:cubicBezTo>
                      <a:pt x="7" y="174"/>
                      <a:pt x="19" y="210"/>
                      <a:pt x="43" y="239"/>
                    </a:cubicBezTo>
                    <a:cubicBezTo>
                      <a:pt x="48" y="244"/>
                      <a:pt x="53" y="248"/>
                      <a:pt x="59" y="252"/>
                    </a:cubicBezTo>
                    <a:cubicBezTo>
                      <a:pt x="67" y="256"/>
                      <a:pt x="76" y="258"/>
                      <a:pt x="85" y="258"/>
                    </a:cubicBezTo>
                    <a:cubicBezTo>
                      <a:pt x="105" y="258"/>
                      <a:pt x="124" y="248"/>
                      <a:pt x="135" y="228"/>
                    </a:cubicBezTo>
                    <a:cubicBezTo>
                      <a:pt x="156" y="190"/>
                      <a:pt x="151" y="155"/>
                      <a:pt x="150" y="120"/>
                    </a:cubicBezTo>
                    <a:cubicBezTo>
                      <a:pt x="145" y="82"/>
                      <a:pt x="129" y="47"/>
                      <a:pt x="105" y="18"/>
                    </a:cubicBezTo>
                    <a:cubicBezTo>
                      <a:pt x="102" y="13"/>
                      <a:pt x="97" y="8"/>
                      <a:pt x="92" y="7"/>
                    </a:cubicBezTo>
                    <a:cubicBezTo>
                      <a:pt x="84" y="2"/>
                      <a:pt x="76" y="0"/>
                      <a:pt x="67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9">
                <a:extLst>
                  <a:ext uri="{FF2B5EF4-FFF2-40B4-BE49-F238E27FC236}">
                    <a16:creationId xmlns:a16="http://schemas.microsoft.com/office/drawing/2014/main" id="{E2A3584A-5B29-0697-10FE-1241091FE08F}"/>
                  </a:ext>
                </a:extLst>
              </p:cNvPr>
              <p:cNvSpPr/>
              <p:nvPr/>
            </p:nvSpPr>
            <p:spPr>
              <a:xfrm>
                <a:off x="7799086" y="1829085"/>
                <a:ext cx="5892" cy="9148"/>
              </a:xfrm>
              <a:custGeom>
                <a:avLst/>
                <a:gdLst/>
                <a:ahLst/>
                <a:cxnLst/>
                <a:rect l="l" t="t" r="r" b="b"/>
                <a:pathLst>
                  <a:path w="152" h="236" extrusionOk="0">
                    <a:moveTo>
                      <a:pt x="65" y="1"/>
                    </a:moveTo>
                    <a:cubicBezTo>
                      <a:pt x="49" y="1"/>
                      <a:pt x="33" y="9"/>
                      <a:pt x="24" y="24"/>
                    </a:cubicBezTo>
                    <a:cubicBezTo>
                      <a:pt x="2" y="55"/>
                      <a:pt x="2" y="90"/>
                      <a:pt x="0" y="124"/>
                    </a:cubicBezTo>
                    <a:cubicBezTo>
                      <a:pt x="5" y="157"/>
                      <a:pt x="10" y="192"/>
                      <a:pt x="37" y="219"/>
                    </a:cubicBezTo>
                    <a:cubicBezTo>
                      <a:pt x="40" y="222"/>
                      <a:pt x="43" y="226"/>
                      <a:pt x="46" y="227"/>
                    </a:cubicBezTo>
                    <a:cubicBezTo>
                      <a:pt x="56" y="233"/>
                      <a:pt x="66" y="236"/>
                      <a:pt x="77" y="236"/>
                    </a:cubicBezTo>
                    <a:cubicBezTo>
                      <a:pt x="95" y="236"/>
                      <a:pt x="113" y="227"/>
                      <a:pt x="123" y="211"/>
                    </a:cubicBezTo>
                    <a:lnTo>
                      <a:pt x="129" y="202"/>
                    </a:lnTo>
                    <a:cubicBezTo>
                      <a:pt x="145" y="175"/>
                      <a:pt x="151" y="143"/>
                      <a:pt x="148" y="111"/>
                    </a:cubicBezTo>
                    <a:cubicBezTo>
                      <a:pt x="143" y="78"/>
                      <a:pt x="129" y="47"/>
                      <a:pt x="108" y="24"/>
                    </a:cubicBezTo>
                    <a:lnTo>
                      <a:pt x="102" y="17"/>
                    </a:lnTo>
                    <a:cubicBezTo>
                      <a:pt x="99" y="14"/>
                      <a:pt x="96" y="11"/>
                      <a:pt x="93" y="9"/>
                    </a:cubicBezTo>
                    <a:cubicBezTo>
                      <a:pt x="84" y="3"/>
                      <a:pt x="75" y="1"/>
                      <a:pt x="65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9">
                <a:extLst>
                  <a:ext uri="{FF2B5EF4-FFF2-40B4-BE49-F238E27FC236}">
                    <a16:creationId xmlns:a16="http://schemas.microsoft.com/office/drawing/2014/main" id="{53DE05D0-A9BF-8D20-39EE-71644A631DE9}"/>
                  </a:ext>
                </a:extLst>
              </p:cNvPr>
              <p:cNvSpPr/>
              <p:nvPr/>
            </p:nvSpPr>
            <p:spPr>
              <a:xfrm>
                <a:off x="7783930" y="1829899"/>
                <a:ext cx="5892" cy="7210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6" extrusionOk="0">
                    <a:moveTo>
                      <a:pt x="77" y="0"/>
                    </a:moveTo>
                    <a:cubicBezTo>
                      <a:pt x="65" y="0"/>
                      <a:pt x="54" y="4"/>
                      <a:pt x="43" y="11"/>
                    </a:cubicBezTo>
                    <a:cubicBezTo>
                      <a:pt x="21" y="30"/>
                      <a:pt x="7" y="58"/>
                      <a:pt x="4" y="88"/>
                    </a:cubicBezTo>
                    <a:cubicBezTo>
                      <a:pt x="0" y="119"/>
                      <a:pt x="11" y="147"/>
                      <a:pt x="34" y="170"/>
                    </a:cubicBezTo>
                    <a:cubicBezTo>
                      <a:pt x="46" y="180"/>
                      <a:pt x="61" y="185"/>
                      <a:pt x="76" y="185"/>
                    </a:cubicBezTo>
                    <a:cubicBezTo>
                      <a:pt x="92" y="185"/>
                      <a:pt x="109" y="179"/>
                      <a:pt x="121" y="166"/>
                    </a:cubicBezTo>
                    <a:lnTo>
                      <a:pt x="126" y="162"/>
                    </a:lnTo>
                    <a:cubicBezTo>
                      <a:pt x="142" y="143"/>
                      <a:pt x="151" y="120"/>
                      <a:pt x="151" y="95"/>
                    </a:cubicBezTo>
                    <a:cubicBezTo>
                      <a:pt x="151" y="71"/>
                      <a:pt x="142" y="46"/>
                      <a:pt x="128" y="26"/>
                    </a:cubicBezTo>
                    <a:lnTo>
                      <a:pt x="123" y="22"/>
                    </a:lnTo>
                    <a:cubicBezTo>
                      <a:pt x="111" y="8"/>
                      <a:pt x="94" y="0"/>
                      <a:pt x="77" y="0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9">
                <a:extLst>
                  <a:ext uri="{FF2B5EF4-FFF2-40B4-BE49-F238E27FC236}">
                    <a16:creationId xmlns:a16="http://schemas.microsoft.com/office/drawing/2014/main" id="{6D16E715-8E37-6F7A-F720-2C258D89FAE0}"/>
                  </a:ext>
                </a:extLst>
              </p:cNvPr>
              <p:cNvSpPr/>
              <p:nvPr/>
            </p:nvSpPr>
            <p:spPr>
              <a:xfrm>
                <a:off x="7770635" y="1830674"/>
                <a:ext cx="6008" cy="9458"/>
              </a:xfrm>
              <a:custGeom>
                <a:avLst/>
                <a:gdLst/>
                <a:ahLst/>
                <a:cxnLst/>
                <a:rect l="l" t="t" r="r" b="b"/>
                <a:pathLst>
                  <a:path w="155" h="244" extrusionOk="0">
                    <a:moveTo>
                      <a:pt x="74" y="1"/>
                    </a:moveTo>
                    <a:cubicBezTo>
                      <a:pt x="59" y="1"/>
                      <a:pt x="44" y="7"/>
                      <a:pt x="33" y="21"/>
                    </a:cubicBezTo>
                    <a:cubicBezTo>
                      <a:pt x="11" y="53"/>
                      <a:pt x="0" y="89"/>
                      <a:pt x="3" y="127"/>
                    </a:cubicBezTo>
                    <a:cubicBezTo>
                      <a:pt x="8" y="164"/>
                      <a:pt x="14" y="200"/>
                      <a:pt x="46" y="229"/>
                    </a:cubicBezTo>
                    <a:cubicBezTo>
                      <a:pt x="51" y="232"/>
                      <a:pt x="54" y="235"/>
                      <a:pt x="59" y="237"/>
                    </a:cubicBezTo>
                    <a:cubicBezTo>
                      <a:pt x="67" y="241"/>
                      <a:pt x="76" y="243"/>
                      <a:pt x="85" y="243"/>
                    </a:cubicBezTo>
                    <a:cubicBezTo>
                      <a:pt x="105" y="243"/>
                      <a:pt x="125" y="232"/>
                      <a:pt x="135" y="212"/>
                    </a:cubicBezTo>
                    <a:lnTo>
                      <a:pt x="137" y="208"/>
                    </a:lnTo>
                    <a:cubicBezTo>
                      <a:pt x="149" y="178"/>
                      <a:pt x="154" y="146"/>
                      <a:pt x="151" y="115"/>
                    </a:cubicBezTo>
                    <a:cubicBezTo>
                      <a:pt x="146" y="83"/>
                      <a:pt x="135" y="53"/>
                      <a:pt x="118" y="26"/>
                    </a:cubicBezTo>
                    <a:lnTo>
                      <a:pt x="116" y="22"/>
                    </a:lnTo>
                    <a:cubicBezTo>
                      <a:pt x="106" y="8"/>
                      <a:pt x="90" y="1"/>
                      <a:pt x="74" y="1"/>
                    </a:cubicBezTo>
                    <a:close/>
                  </a:path>
                </a:pathLst>
              </a:custGeom>
              <a:solidFill>
                <a:srgbClr val="C228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94" name="Google Shape;1894;p49">
            <a:extLst>
              <a:ext uri="{FF2B5EF4-FFF2-40B4-BE49-F238E27FC236}">
                <a16:creationId xmlns:a16="http://schemas.microsoft.com/office/drawing/2014/main" id="{612CA74A-ABEE-5675-4492-07125489DCF2}"/>
              </a:ext>
            </a:extLst>
          </p:cNvPr>
          <p:cNvSpPr txBox="1"/>
          <p:nvPr/>
        </p:nvSpPr>
        <p:spPr>
          <a:xfrm flipH="1">
            <a:off x="4853128" y="3464435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  <a:latin typeface="Unkempt"/>
                <a:ea typeface="Unkempt"/>
                <a:cs typeface="Unkempt"/>
                <a:sym typeface="Unkempt"/>
              </a:rPr>
              <a:t>Angular </a:t>
            </a:r>
            <a:r>
              <a:rPr lang="en" sz="1800" dirty="0" err="1">
                <a:solidFill>
                  <a:schemeClr val="tx1"/>
                </a:solidFill>
                <a:latin typeface="Unkempt"/>
                <a:ea typeface="Unkempt"/>
                <a:cs typeface="Unkempt"/>
                <a:sym typeface="Unkempt"/>
              </a:rPr>
              <a:t>im</a:t>
            </a:r>
            <a:r>
              <a:rPr lang="en" sz="1800" dirty="0">
                <a:solidFill>
                  <a:schemeClr val="tx1"/>
                </a:solidFill>
                <a:latin typeface="Unkempt"/>
                <a:ea typeface="Unkempt"/>
                <a:cs typeface="Unkempt"/>
                <a:sym typeface="Unkempt"/>
              </a:rPr>
              <a:t> </a:t>
            </a:r>
            <a:r>
              <a:rPr lang="en" sz="1800" dirty="0" err="1">
                <a:solidFill>
                  <a:schemeClr val="tx1"/>
                </a:solidFill>
                <a:latin typeface="Unkempt"/>
                <a:ea typeface="Unkempt"/>
                <a:cs typeface="Unkempt"/>
                <a:sym typeface="Unkempt"/>
              </a:rPr>
              <a:t>Vergleich</a:t>
            </a:r>
            <a:endParaRPr sz="1800" dirty="0">
              <a:solidFill>
                <a:schemeClr val="tx1"/>
              </a:solidFill>
              <a:latin typeface="Unkempt"/>
              <a:ea typeface="Unkempt"/>
              <a:cs typeface="Unkempt"/>
              <a:sym typeface="Unkempt"/>
            </a:endParaRPr>
          </a:p>
        </p:txBody>
      </p:sp>
      <p:sp>
        <p:nvSpPr>
          <p:cNvPr id="1896" name="Google Shape;1896;p49">
            <a:extLst>
              <a:ext uri="{FF2B5EF4-FFF2-40B4-BE49-F238E27FC236}">
                <a16:creationId xmlns:a16="http://schemas.microsoft.com/office/drawing/2014/main" id="{6C0E433E-07F9-C38F-560C-0DDDEB9DF2DD}"/>
              </a:ext>
            </a:extLst>
          </p:cNvPr>
          <p:cNvSpPr txBox="1"/>
          <p:nvPr/>
        </p:nvSpPr>
        <p:spPr>
          <a:xfrm flipH="1">
            <a:off x="2739288" y="1215215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  <a:latin typeface="Unkempt"/>
                <a:ea typeface="Unkempt"/>
                <a:cs typeface="Unkempt"/>
                <a:sym typeface="Unkempt"/>
              </a:rPr>
              <a:t>Web Frameworks</a:t>
            </a:r>
            <a:endParaRPr sz="1800" dirty="0">
              <a:solidFill>
                <a:schemeClr val="tx1"/>
              </a:solidFill>
              <a:latin typeface="Unkempt"/>
              <a:ea typeface="Unkempt"/>
              <a:cs typeface="Unkempt"/>
              <a:sym typeface="Unkempt"/>
            </a:endParaRPr>
          </a:p>
        </p:txBody>
      </p:sp>
      <p:sp>
        <p:nvSpPr>
          <p:cNvPr id="1898" name="Google Shape;1898;p49">
            <a:extLst>
              <a:ext uri="{FF2B5EF4-FFF2-40B4-BE49-F238E27FC236}">
                <a16:creationId xmlns:a16="http://schemas.microsoft.com/office/drawing/2014/main" id="{0001528E-1C40-C834-B1F1-560CC03FA6A0}"/>
              </a:ext>
            </a:extLst>
          </p:cNvPr>
          <p:cNvSpPr txBox="1"/>
          <p:nvPr/>
        </p:nvSpPr>
        <p:spPr>
          <a:xfrm flipH="1">
            <a:off x="6810753" y="1215215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800" dirty="0">
                <a:solidFill>
                  <a:schemeClr val="tx1"/>
                </a:solidFill>
                <a:latin typeface="Unkempt"/>
                <a:ea typeface="Unkempt"/>
                <a:cs typeface="Unkempt"/>
                <a:sym typeface="Unkempt"/>
              </a:rPr>
              <a:t>Bundles &amp; Fazit</a:t>
            </a:r>
            <a:endParaRPr sz="1800" dirty="0">
              <a:solidFill>
                <a:schemeClr val="tx1"/>
              </a:solidFill>
              <a:latin typeface="Unkempt"/>
              <a:ea typeface="Unkempt"/>
              <a:cs typeface="Unkempt"/>
              <a:sym typeface="Unkempt"/>
            </a:endParaRPr>
          </a:p>
        </p:txBody>
      </p:sp>
      <p:sp>
        <p:nvSpPr>
          <p:cNvPr id="1900" name="Google Shape;1900;p49">
            <a:extLst>
              <a:ext uri="{FF2B5EF4-FFF2-40B4-BE49-F238E27FC236}">
                <a16:creationId xmlns:a16="http://schemas.microsoft.com/office/drawing/2014/main" id="{AB608D3B-B1B8-D6BF-D23B-32A9829FA52A}"/>
              </a:ext>
            </a:extLst>
          </p:cNvPr>
          <p:cNvSpPr txBox="1"/>
          <p:nvPr/>
        </p:nvSpPr>
        <p:spPr>
          <a:xfrm flipH="1">
            <a:off x="623559" y="3464435"/>
            <a:ext cx="18240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  <a:latin typeface="Unkempt"/>
                <a:ea typeface="Unkempt"/>
                <a:cs typeface="Unkempt"/>
                <a:sym typeface="Unkempt"/>
              </a:rPr>
              <a:t>Web </a:t>
            </a:r>
            <a:r>
              <a:rPr lang="en" sz="1800" dirty="0" err="1">
                <a:solidFill>
                  <a:schemeClr val="tx1"/>
                </a:solidFill>
                <a:latin typeface="Unkempt"/>
                <a:ea typeface="Unkempt"/>
                <a:cs typeface="Unkempt"/>
                <a:sym typeface="Unkempt"/>
              </a:rPr>
              <a:t>Entwicklung</a:t>
            </a:r>
            <a:endParaRPr sz="1800" dirty="0">
              <a:solidFill>
                <a:schemeClr val="tx1"/>
              </a:solidFill>
              <a:latin typeface="Unkempt"/>
              <a:ea typeface="Unkempt"/>
              <a:cs typeface="Unkempt"/>
              <a:sym typeface="Unkempt"/>
            </a:endParaRPr>
          </a:p>
        </p:txBody>
      </p:sp>
      <p:grpSp>
        <p:nvGrpSpPr>
          <p:cNvPr id="1902" name="Google Shape;1902;p49">
            <a:extLst>
              <a:ext uri="{FF2B5EF4-FFF2-40B4-BE49-F238E27FC236}">
                <a16:creationId xmlns:a16="http://schemas.microsoft.com/office/drawing/2014/main" id="{F04626F3-0F7D-1838-1335-0A93E0AE43C7}"/>
              </a:ext>
            </a:extLst>
          </p:cNvPr>
          <p:cNvGrpSpPr/>
          <p:nvPr/>
        </p:nvGrpSpPr>
        <p:grpSpPr>
          <a:xfrm rot="9829577" flipH="1">
            <a:off x="2128623" y="3227350"/>
            <a:ext cx="771616" cy="284639"/>
            <a:chOff x="6009520" y="1223940"/>
            <a:chExt cx="990480" cy="244328"/>
          </a:xfrm>
        </p:grpSpPr>
        <p:sp>
          <p:nvSpPr>
            <p:cNvPr id="1903" name="Google Shape;1903;p49">
              <a:extLst>
                <a:ext uri="{FF2B5EF4-FFF2-40B4-BE49-F238E27FC236}">
                  <a16:creationId xmlns:a16="http://schemas.microsoft.com/office/drawing/2014/main" id="{4FE20B89-818A-1977-F6BD-4D0081EECF42}"/>
                </a:ext>
              </a:extLst>
            </p:cNvPr>
            <p:cNvSpPr/>
            <p:nvPr/>
          </p:nvSpPr>
          <p:spPr>
            <a:xfrm>
              <a:off x="6009520" y="1274448"/>
              <a:ext cx="989125" cy="191908"/>
            </a:xfrm>
            <a:custGeom>
              <a:avLst/>
              <a:gdLst/>
              <a:ahLst/>
              <a:cxnLst/>
              <a:rect l="l" t="t" r="r" b="b"/>
              <a:pathLst>
                <a:path w="8793" h="1706" extrusionOk="0">
                  <a:moveTo>
                    <a:pt x="3377" y="42"/>
                  </a:moveTo>
                  <a:cubicBezTo>
                    <a:pt x="3377" y="42"/>
                    <a:pt x="3377" y="43"/>
                    <a:pt x="3377" y="43"/>
                  </a:cubicBezTo>
                  <a:cubicBezTo>
                    <a:pt x="3377" y="43"/>
                    <a:pt x="3377" y="42"/>
                    <a:pt x="3377" y="42"/>
                  </a:cubicBezTo>
                  <a:close/>
                  <a:moveTo>
                    <a:pt x="2942" y="53"/>
                  </a:moveTo>
                  <a:cubicBezTo>
                    <a:pt x="2945" y="53"/>
                    <a:pt x="2943" y="53"/>
                    <a:pt x="2940" y="53"/>
                  </a:cubicBezTo>
                  <a:lnTo>
                    <a:pt x="2940" y="53"/>
                  </a:lnTo>
                  <a:cubicBezTo>
                    <a:pt x="2941" y="53"/>
                    <a:pt x="2942" y="53"/>
                    <a:pt x="2942" y="53"/>
                  </a:cubicBezTo>
                  <a:close/>
                  <a:moveTo>
                    <a:pt x="3233" y="54"/>
                  </a:moveTo>
                  <a:lnTo>
                    <a:pt x="3233" y="54"/>
                  </a:lnTo>
                  <a:cubicBezTo>
                    <a:pt x="3233" y="54"/>
                    <a:pt x="3233" y="54"/>
                    <a:pt x="3233" y="55"/>
                  </a:cubicBezTo>
                  <a:lnTo>
                    <a:pt x="3233" y="55"/>
                  </a:lnTo>
                  <a:lnTo>
                    <a:pt x="3233" y="54"/>
                  </a:lnTo>
                  <a:close/>
                  <a:moveTo>
                    <a:pt x="3064" y="64"/>
                  </a:moveTo>
                  <a:cubicBezTo>
                    <a:pt x="3065" y="65"/>
                    <a:pt x="3065" y="65"/>
                    <a:pt x="3065" y="65"/>
                  </a:cubicBezTo>
                  <a:cubicBezTo>
                    <a:pt x="3065" y="65"/>
                    <a:pt x="3064" y="65"/>
                    <a:pt x="3063" y="64"/>
                  </a:cubicBezTo>
                  <a:close/>
                  <a:moveTo>
                    <a:pt x="3910" y="67"/>
                  </a:moveTo>
                  <a:cubicBezTo>
                    <a:pt x="3908" y="67"/>
                    <a:pt x="3906" y="67"/>
                    <a:pt x="3905" y="67"/>
                  </a:cubicBezTo>
                  <a:lnTo>
                    <a:pt x="3905" y="67"/>
                  </a:lnTo>
                  <a:cubicBezTo>
                    <a:pt x="3905" y="67"/>
                    <a:pt x="3906" y="67"/>
                    <a:pt x="3906" y="67"/>
                  </a:cubicBezTo>
                  <a:close/>
                  <a:moveTo>
                    <a:pt x="3416" y="67"/>
                  </a:moveTo>
                  <a:cubicBezTo>
                    <a:pt x="3417" y="67"/>
                    <a:pt x="3418" y="68"/>
                    <a:pt x="3418" y="68"/>
                  </a:cubicBezTo>
                  <a:cubicBezTo>
                    <a:pt x="3418" y="68"/>
                    <a:pt x="3417" y="68"/>
                    <a:pt x="3417" y="68"/>
                  </a:cubicBezTo>
                  <a:cubicBezTo>
                    <a:pt x="3417" y="67"/>
                    <a:pt x="3416" y="67"/>
                    <a:pt x="3416" y="67"/>
                  </a:cubicBezTo>
                  <a:close/>
                  <a:moveTo>
                    <a:pt x="3800" y="67"/>
                  </a:moveTo>
                  <a:cubicBezTo>
                    <a:pt x="3801" y="68"/>
                    <a:pt x="3802" y="68"/>
                    <a:pt x="3802" y="68"/>
                  </a:cubicBezTo>
                  <a:cubicBezTo>
                    <a:pt x="3802" y="68"/>
                    <a:pt x="3801" y="68"/>
                    <a:pt x="3800" y="67"/>
                  </a:cubicBezTo>
                  <a:close/>
                  <a:moveTo>
                    <a:pt x="2760" y="57"/>
                  </a:moveTo>
                  <a:cubicBezTo>
                    <a:pt x="2769" y="60"/>
                    <a:pt x="2776" y="62"/>
                    <a:pt x="2781" y="68"/>
                  </a:cubicBezTo>
                  <a:cubicBezTo>
                    <a:pt x="2782" y="68"/>
                    <a:pt x="2782" y="68"/>
                    <a:pt x="2783" y="68"/>
                  </a:cubicBezTo>
                  <a:lnTo>
                    <a:pt x="2783" y="68"/>
                  </a:lnTo>
                  <a:cubicBezTo>
                    <a:pt x="2783" y="68"/>
                    <a:pt x="2783" y="67"/>
                    <a:pt x="2784" y="66"/>
                  </a:cubicBezTo>
                  <a:lnTo>
                    <a:pt x="2784" y="66"/>
                  </a:lnTo>
                  <a:cubicBezTo>
                    <a:pt x="2777" y="62"/>
                    <a:pt x="2770" y="59"/>
                    <a:pt x="2760" y="57"/>
                  </a:cubicBezTo>
                  <a:close/>
                  <a:moveTo>
                    <a:pt x="3247" y="70"/>
                  </a:moveTo>
                  <a:cubicBezTo>
                    <a:pt x="3247" y="70"/>
                    <a:pt x="3247" y="70"/>
                    <a:pt x="3247" y="70"/>
                  </a:cubicBezTo>
                  <a:cubicBezTo>
                    <a:pt x="3249" y="70"/>
                    <a:pt x="3250" y="70"/>
                    <a:pt x="3249" y="70"/>
                  </a:cubicBezTo>
                  <a:cubicBezTo>
                    <a:pt x="3249" y="70"/>
                    <a:pt x="3248" y="70"/>
                    <a:pt x="3247" y="70"/>
                  </a:cubicBezTo>
                  <a:close/>
                  <a:moveTo>
                    <a:pt x="3579" y="70"/>
                  </a:moveTo>
                  <a:lnTo>
                    <a:pt x="3579" y="70"/>
                  </a:lnTo>
                  <a:cubicBezTo>
                    <a:pt x="3580" y="70"/>
                    <a:pt x="3580" y="71"/>
                    <a:pt x="3580" y="71"/>
                  </a:cubicBezTo>
                  <a:lnTo>
                    <a:pt x="3580" y="71"/>
                  </a:lnTo>
                  <a:cubicBezTo>
                    <a:pt x="3579" y="71"/>
                    <a:pt x="3579" y="70"/>
                    <a:pt x="3579" y="70"/>
                  </a:cubicBezTo>
                  <a:close/>
                  <a:moveTo>
                    <a:pt x="2430" y="69"/>
                  </a:moveTo>
                  <a:lnTo>
                    <a:pt x="2430" y="69"/>
                  </a:lnTo>
                  <a:cubicBezTo>
                    <a:pt x="2429" y="70"/>
                    <a:pt x="2429" y="71"/>
                    <a:pt x="2428" y="71"/>
                  </a:cubicBezTo>
                  <a:cubicBezTo>
                    <a:pt x="2428" y="70"/>
                    <a:pt x="2429" y="70"/>
                    <a:pt x="2430" y="69"/>
                  </a:cubicBezTo>
                  <a:close/>
                  <a:moveTo>
                    <a:pt x="3655" y="70"/>
                  </a:moveTo>
                  <a:lnTo>
                    <a:pt x="3656" y="71"/>
                  </a:lnTo>
                  <a:cubicBezTo>
                    <a:pt x="3656" y="72"/>
                    <a:pt x="3656" y="72"/>
                    <a:pt x="3656" y="72"/>
                  </a:cubicBezTo>
                  <a:cubicBezTo>
                    <a:pt x="3656" y="72"/>
                    <a:pt x="3655" y="71"/>
                    <a:pt x="3655" y="70"/>
                  </a:cubicBezTo>
                  <a:close/>
                  <a:moveTo>
                    <a:pt x="3187" y="80"/>
                  </a:moveTo>
                  <a:cubicBezTo>
                    <a:pt x="3187" y="81"/>
                    <a:pt x="3188" y="81"/>
                    <a:pt x="3188" y="81"/>
                  </a:cubicBezTo>
                  <a:lnTo>
                    <a:pt x="3188" y="81"/>
                  </a:lnTo>
                  <a:cubicBezTo>
                    <a:pt x="3188" y="81"/>
                    <a:pt x="3187" y="81"/>
                    <a:pt x="3187" y="80"/>
                  </a:cubicBezTo>
                  <a:close/>
                  <a:moveTo>
                    <a:pt x="2843" y="86"/>
                  </a:moveTo>
                  <a:cubicBezTo>
                    <a:pt x="2843" y="86"/>
                    <a:pt x="2843" y="86"/>
                    <a:pt x="2843" y="87"/>
                  </a:cubicBezTo>
                  <a:lnTo>
                    <a:pt x="2843" y="87"/>
                  </a:lnTo>
                  <a:cubicBezTo>
                    <a:pt x="2843" y="87"/>
                    <a:pt x="2843" y="87"/>
                    <a:pt x="2843" y="87"/>
                  </a:cubicBezTo>
                  <a:lnTo>
                    <a:pt x="2843" y="87"/>
                  </a:lnTo>
                  <a:cubicBezTo>
                    <a:pt x="2843" y="86"/>
                    <a:pt x="2843" y="86"/>
                    <a:pt x="2843" y="86"/>
                  </a:cubicBezTo>
                  <a:close/>
                  <a:moveTo>
                    <a:pt x="2927" y="88"/>
                  </a:moveTo>
                  <a:cubicBezTo>
                    <a:pt x="2927" y="88"/>
                    <a:pt x="2927" y="88"/>
                    <a:pt x="2927" y="89"/>
                  </a:cubicBezTo>
                  <a:lnTo>
                    <a:pt x="2927" y="90"/>
                  </a:lnTo>
                  <a:cubicBezTo>
                    <a:pt x="2927" y="89"/>
                    <a:pt x="2927" y="89"/>
                    <a:pt x="2927" y="88"/>
                  </a:cubicBezTo>
                  <a:close/>
                  <a:moveTo>
                    <a:pt x="2968" y="90"/>
                  </a:moveTo>
                  <a:lnTo>
                    <a:pt x="2968" y="90"/>
                  </a:lnTo>
                  <a:cubicBezTo>
                    <a:pt x="2968" y="90"/>
                    <a:pt x="2969" y="91"/>
                    <a:pt x="2969" y="91"/>
                  </a:cubicBezTo>
                  <a:cubicBezTo>
                    <a:pt x="2969" y="91"/>
                    <a:pt x="2969" y="91"/>
                    <a:pt x="2969" y="91"/>
                  </a:cubicBezTo>
                  <a:lnTo>
                    <a:pt x="2969" y="91"/>
                  </a:lnTo>
                  <a:cubicBezTo>
                    <a:pt x="2968" y="91"/>
                    <a:pt x="2968" y="90"/>
                    <a:pt x="2968" y="90"/>
                  </a:cubicBezTo>
                  <a:close/>
                  <a:moveTo>
                    <a:pt x="3090" y="96"/>
                  </a:moveTo>
                  <a:cubicBezTo>
                    <a:pt x="3090" y="96"/>
                    <a:pt x="3090" y="96"/>
                    <a:pt x="3090" y="96"/>
                  </a:cubicBezTo>
                  <a:lnTo>
                    <a:pt x="3090" y="96"/>
                  </a:lnTo>
                  <a:cubicBezTo>
                    <a:pt x="3090" y="96"/>
                    <a:pt x="3089" y="96"/>
                    <a:pt x="3090" y="96"/>
                  </a:cubicBezTo>
                  <a:close/>
                  <a:moveTo>
                    <a:pt x="3732" y="99"/>
                  </a:moveTo>
                  <a:cubicBezTo>
                    <a:pt x="3732" y="100"/>
                    <a:pt x="3732" y="99"/>
                    <a:pt x="3732" y="100"/>
                  </a:cubicBezTo>
                  <a:cubicBezTo>
                    <a:pt x="3732" y="100"/>
                    <a:pt x="3732" y="100"/>
                    <a:pt x="3732" y="99"/>
                  </a:cubicBezTo>
                  <a:close/>
                  <a:moveTo>
                    <a:pt x="3359" y="102"/>
                  </a:moveTo>
                  <a:cubicBezTo>
                    <a:pt x="3361" y="102"/>
                    <a:pt x="3362" y="102"/>
                    <a:pt x="3364" y="102"/>
                  </a:cubicBezTo>
                  <a:lnTo>
                    <a:pt x="3359" y="102"/>
                  </a:lnTo>
                  <a:cubicBezTo>
                    <a:pt x="3359" y="102"/>
                    <a:pt x="3359" y="102"/>
                    <a:pt x="3359" y="102"/>
                  </a:cubicBezTo>
                  <a:close/>
                  <a:moveTo>
                    <a:pt x="2210" y="102"/>
                  </a:moveTo>
                  <a:cubicBezTo>
                    <a:pt x="2211" y="102"/>
                    <a:pt x="2210" y="102"/>
                    <a:pt x="2207" y="102"/>
                  </a:cubicBezTo>
                  <a:cubicBezTo>
                    <a:pt x="2207" y="102"/>
                    <a:pt x="2207" y="102"/>
                    <a:pt x="2207" y="102"/>
                  </a:cubicBezTo>
                  <a:lnTo>
                    <a:pt x="2207" y="102"/>
                  </a:lnTo>
                  <a:cubicBezTo>
                    <a:pt x="2208" y="102"/>
                    <a:pt x="2210" y="102"/>
                    <a:pt x="2210" y="102"/>
                  </a:cubicBezTo>
                  <a:close/>
                  <a:moveTo>
                    <a:pt x="3744" y="102"/>
                  </a:moveTo>
                  <a:lnTo>
                    <a:pt x="3744" y="102"/>
                  </a:lnTo>
                  <a:cubicBezTo>
                    <a:pt x="3744" y="102"/>
                    <a:pt x="3744" y="102"/>
                    <a:pt x="3745" y="103"/>
                  </a:cubicBezTo>
                  <a:lnTo>
                    <a:pt x="3745" y="103"/>
                  </a:lnTo>
                  <a:cubicBezTo>
                    <a:pt x="3744" y="103"/>
                    <a:pt x="3744" y="102"/>
                    <a:pt x="3744" y="102"/>
                  </a:cubicBezTo>
                  <a:cubicBezTo>
                    <a:pt x="3744" y="102"/>
                    <a:pt x="3743" y="102"/>
                    <a:pt x="3744" y="102"/>
                  </a:cubicBezTo>
                  <a:close/>
                  <a:moveTo>
                    <a:pt x="2771" y="102"/>
                  </a:moveTo>
                  <a:lnTo>
                    <a:pt x="2771" y="102"/>
                  </a:lnTo>
                  <a:cubicBezTo>
                    <a:pt x="2771" y="103"/>
                    <a:pt x="2770" y="104"/>
                    <a:pt x="2770" y="105"/>
                  </a:cubicBezTo>
                  <a:lnTo>
                    <a:pt x="2771" y="104"/>
                  </a:lnTo>
                  <a:lnTo>
                    <a:pt x="2771" y="102"/>
                  </a:lnTo>
                  <a:close/>
                  <a:moveTo>
                    <a:pt x="4130" y="111"/>
                  </a:moveTo>
                  <a:cubicBezTo>
                    <a:pt x="4130" y="111"/>
                    <a:pt x="4129" y="111"/>
                    <a:pt x="4129" y="111"/>
                  </a:cubicBezTo>
                  <a:cubicBezTo>
                    <a:pt x="4129" y="111"/>
                    <a:pt x="4129" y="111"/>
                    <a:pt x="4130" y="111"/>
                  </a:cubicBezTo>
                  <a:close/>
                  <a:moveTo>
                    <a:pt x="2726" y="97"/>
                  </a:moveTo>
                  <a:lnTo>
                    <a:pt x="2726" y="97"/>
                  </a:lnTo>
                  <a:cubicBezTo>
                    <a:pt x="2726" y="97"/>
                    <a:pt x="2726" y="98"/>
                    <a:pt x="2723" y="100"/>
                  </a:cubicBezTo>
                  <a:cubicBezTo>
                    <a:pt x="2721" y="101"/>
                    <a:pt x="2718" y="102"/>
                    <a:pt x="2715" y="104"/>
                  </a:cubicBezTo>
                  <a:lnTo>
                    <a:pt x="2706" y="104"/>
                  </a:lnTo>
                  <a:cubicBezTo>
                    <a:pt x="2704" y="102"/>
                    <a:pt x="2701" y="102"/>
                    <a:pt x="2699" y="101"/>
                  </a:cubicBezTo>
                  <a:lnTo>
                    <a:pt x="2699" y="101"/>
                  </a:lnTo>
                  <a:cubicBezTo>
                    <a:pt x="2700" y="102"/>
                    <a:pt x="2700" y="103"/>
                    <a:pt x="2701" y="104"/>
                  </a:cubicBezTo>
                  <a:lnTo>
                    <a:pt x="2712" y="112"/>
                  </a:lnTo>
                  <a:cubicBezTo>
                    <a:pt x="2713" y="113"/>
                    <a:pt x="2714" y="114"/>
                    <a:pt x="2716" y="114"/>
                  </a:cubicBezTo>
                  <a:lnTo>
                    <a:pt x="2716" y="114"/>
                  </a:lnTo>
                  <a:cubicBezTo>
                    <a:pt x="2720" y="107"/>
                    <a:pt x="2723" y="102"/>
                    <a:pt x="2726" y="99"/>
                  </a:cubicBezTo>
                  <a:cubicBezTo>
                    <a:pt x="2726" y="98"/>
                    <a:pt x="2726" y="97"/>
                    <a:pt x="2726" y="97"/>
                  </a:cubicBezTo>
                  <a:close/>
                  <a:moveTo>
                    <a:pt x="2953" y="117"/>
                  </a:moveTo>
                  <a:lnTo>
                    <a:pt x="2953" y="117"/>
                  </a:lnTo>
                  <a:cubicBezTo>
                    <a:pt x="2953" y="117"/>
                    <a:pt x="2953" y="118"/>
                    <a:pt x="2952" y="118"/>
                  </a:cubicBezTo>
                  <a:lnTo>
                    <a:pt x="2952" y="118"/>
                  </a:lnTo>
                  <a:cubicBezTo>
                    <a:pt x="2953" y="118"/>
                    <a:pt x="2953" y="118"/>
                    <a:pt x="2953" y="117"/>
                  </a:cubicBezTo>
                  <a:close/>
                  <a:moveTo>
                    <a:pt x="3814" y="118"/>
                  </a:moveTo>
                  <a:cubicBezTo>
                    <a:pt x="3815" y="118"/>
                    <a:pt x="3815" y="118"/>
                    <a:pt x="3816" y="119"/>
                  </a:cubicBezTo>
                  <a:lnTo>
                    <a:pt x="3816" y="119"/>
                  </a:lnTo>
                  <a:lnTo>
                    <a:pt x="3816" y="119"/>
                  </a:lnTo>
                  <a:cubicBezTo>
                    <a:pt x="3814" y="118"/>
                    <a:pt x="3814" y="118"/>
                    <a:pt x="3814" y="118"/>
                  </a:cubicBezTo>
                  <a:close/>
                  <a:moveTo>
                    <a:pt x="2429" y="120"/>
                  </a:moveTo>
                  <a:lnTo>
                    <a:pt x="2429" y="120"/>
                  </a:lnTo>
                  <a:cubicBezTo>
                    <a:pt x="2430" y="120"/>
                    <a:pt x="2430" y="121"/>
                    <a:pt x="2430" y="121"/>
                  </a:cubicBezTo>
                  <a:cubicBezTo>
                    <a:pt x="2430" y="121"/>
                    <a:pt x="2430" y="120"/>
                    <a:pt x="2429" y="120"/>
                  </a:cubicBezTo>
                  <a:close/>
                  <a:moveTo>
                    <a:pt x="2743" y="126"/>
                  </a:moveTo>
                  <a:cubicBezTo>
                    <a:pt x="2745" y="126"/>
                    <a:pt x="2747" y="126"/>
                    <a:pt x="2748" y="126"/>
                  </a:cubicBezTo>
                  <a:cubicBezTo>
                    <a:pt x="2750" y="126"/>
                    <a:pt x="2749" y="126"/>
                    <a:pt x="2743" y="126"/>
                  </a:cubicBezTo>
                  <a:close/>
                  <a:moveTo>
                    <a:pt x="3904" y="127"/>
                  </a:moveTo>
                  <a:cubicBezTo>
                    <a:pt x="3905" y="127"/>
                    <a:pt x="3906" y="127"/>
                    <a:pt x="3907" y="128"/>
                  </a:cubicBezTo>
                  <a:lnTo>
                    <a:pt x="3907" y="128"/>
                  </a:lnTo>
                  <a:cubicBezTo>
                    <a:pt x="3907" y="128"/>
                    <a:pt x="3907" y="128"/>
                    <a:pt x="3906" y="128"/>
                  </a:cubicBezTo>
                  <a:cubicBezTo>
                    <a:pt x="3905" y="128"/>
                    <a:pt x="3904" y="127"/>
                    <a:pt x="3904" y="127"/>
                  </a:cubicBezTo>
                  <a:close/>
                  <a:moveTo>
                    <a:pt x="2167" y="132"/>
                  </a:moveTo>
                  <a:lnTo>
                    <a:pt x="2167" y="132"/>
                  </a:lnTo>
                  <a:cubicBezTo>
                    <a:pt x="2166" y="132"/>
                    <a:pt x="2165" y="134"/>
                    <a:pt x="2165" y="134"/>
                  </a:cubicBezTo>
                  <a:cubicBezTo>
                    <a:pt x="2165" y="134"/>
                    <a:pt x="2165" y="133"/>
                    <a:pt x="2165" y="133"/>
                  </a:cubicBezTo>
                  <a:cubicBezTo>
                    <a:pt x="2166" y="132"/>
                    <a:pt x="2166" y="132"/>
                    <a:pt x="2167" y="132"/>
                  </a:cubicBezTo>
                  <a:close/>
                  <a:moveTo>
                    <a:pt x="2057" y="136"/>
                  </a:moveTo>
                  <a:cubicBezTo>
                    <a:pt x="2057" y="136"/>
                    <a:pt x="2057" y="136"/>
                    <a:pt x="2057" y="136"/>
                  </a:cubicBezTo>
                  <a:lnTo>
                    <a:pt x="2057" y="136"/>
                  </a:lnTo>
                  <a:cubicBezTo>
                    <a:pt x="2057" y="136"/>
                    <a:pt x="2057" y="136"/>
                    <a:pt x="2057" y="136"/>
                  </a:cubicBezTo>
                  <a:close/>
                  <a:moveTo>
                    <a:pt x="1878" y="139"/>
                  </a:move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close/>
                  <a:moveTo>
                    <a:pt x="4183" y="140"/>
                  </a:moveTo>
                  <a:lnTo>
                    <a:pt x="4183" y="140"/>
                  </a:lnTo>
                  <a:cubicBezTo>
                    <a:pt x="4183" y="140"/>
                    <a:pt x="4183" y="140"/>
                    <a:pt x="4182" y="140"/>
                  </a:cubicBezTo>
                  <a:lnTo>
                    <a:pt x="4182" y="140"/>
                  </a:lnTo>
                  <a:cubicBezTo>
                    <a:pt x="4182" y="140"/>
                    <a:pt x="4183" y="140"/>
                    <a:pt x="4183" y="140"/>
                  </a:cubicBezTo>
                  <a:close/>
                  <a:moveTo>
                    <a:pt x="4273" y="138"/>
                  </a:moveTo>
                  <a:cubicBezTo>
                    <a:pt x="4274" y="139"/>
                    <a:pt x="4274" y="140"/>
                    <a:pt x="4274" y="141"/>
                  </a:cubicBezTo>
                  <a:lnTo>
                    <a:pt x="4274" y="141"/>
                  </a:lnTo>
                  <a:cubicBezTo>
                    <a:pt x="4274" y="140"/>
                    <a:pt x="4274" y="140"/>
                    <a:pt x="4273" y="139"/>
                  </a:cubicBezTo>
                  <a:lnTo>
                    <a:pt x="4273" y="138"/>
                  </a:lnTo>
                  <a:close/>
                  <a:moveTo>
                    <a:pt x="1959" y="147"/>
                  </a:moveTo>
                  <a:cubicBezTo>
                    <a:pt x="1959" y="147"/>
                    <a:pt x="1959" y="148"/>
                    <a:pt x="1959" y="148"/>
                  </a:cubicBezTo>
                  <a:lnTo>
                    <a:pt x="1959" y="147"/>
                  </a:lnTo>
                  <a:close/>
                  <a:moveTo>
                    <a:pt x="4565" y="149"/>
                  </a:moveTo>
                  <a:cubicBezTo>
                    <a:pt x="4566" y="149"/>
                    <a:pt x="4566" y="149"/>
                    <a:pt x="4566" y="149"/>
                  </a:cubicBezTo>
                  <a:cubicBezTo>
                    <a:pt x="4566" y="149"/>
                    <a:pt x="4565" y="149"/>
                    <a:pt x="4565" y="149"/>
                  </a:cubicBezTo>
                  <a:close/>
                  <a:moveTo>
                    <a:pt x="1717" y="153"/>
                  </a:moveTo>
                  <a:cubicBezTo>
                    <a:pt x="1718" y="153"/>
                    <a:pt x="1719" y="153"/>
                    <a:pt x="1719" y="153"/>
                  </a:cubicBezTo>
                  <a:lnTo>
                    <a:pt x="1719" y="153"/>
                  </a:lnTo>
                  <a:cubicBezTo>
                    <a:pt x="1717" y="153"/>
                    <a:pt x="1716" y="153"/>
                    <a:pt x="1714" y="153"/>
                  </a:cubicBezTo>
                  <a:cubicBezTo>
                    <a:pt x="1711" y="153"/>
                    <a:pt x="1714" y="153"/>
                    <a:pt x="1717" y="153"/>
                  </a:cubicBezTo>
                  <a:close/>
                  <a:moveTo>
                    <a:pt x="4371" y="155"/>
                  </a:moveTo>
                  <a:lnTo>
                    <a:pt x="4371" y="155"/>
                  </a:lnTo>
                  <a:cubicBezTo>
                    <a:pt x="4372" y="155"/>
                    <a:pt x="4372" y="155"/>
                    <a:pt x="4372" y="155"/>
                  </a:cubicBezTo>
                  <a:cubicBezTo>
                    <a:pt x="4372" y="155"/>
                    <a:pt x="4371" y="155"/>
                    <a:pt x="4371" y="155"/>
                  </a:cubicBezTo>
                  <a:close/>
                  <a:moveTo>
                    <a:pt x="1729" y="156"/>
                  </a:moveTo>
                  <a:cubicBezTo>
                    <a:pt x="1730" y="156"/>
                    <a:pt x="1730" y="156"/>
                    <a:pt x="1730" y="156"/>
                  </a:cubicBezTo>
                  <a:cubicBezTo>
                    <a:pt x="1730" y="156"/>
                    <a:pt x="1729" y="156"/>
                    <a:pt x="1729" y="156"/>
                  </a:cubicBezTo>
                  <a:close/>
                  <a:moveTo>
                    <a:pt x="1789" y="167"/>
                  </a:moveTo>
                  <a:cubicBezTo>
                    <a:pt x="1788" y="167"/>
                    <a:pt x="1788" y="167"/>
                    <a:pt x="1787" y="167"/>
                  </a:cubicBezTo>
                  <a:lnTo>
                    <a:pt x="1787" y="167"/>
                  </a:lnTo>
                  <a:cubicBezTo>
                    <a:pt x="1788" y="167"/>
                    <a:pt x="1788" y="167"/>
                    <a:pt x="1789" y="167"/>
                  </a:cubicBezTo>
                  <a:close/>
                  <a:moveTo>
                    <a:pt x="2227" y="169"/>
                  </a:moveTo>
                  <a:cubicBezTo>
                    <a:pt x="2228" y="169"/>
                    <a:pt x="2227" y="169"/>
                    <a:pt x="2227" y="169"/>
                  </a:cubicBezTo>
                  <a:lnTo>
                    <a:pt x="2227" y="169"/>
                  </a:lnTo>
                  <a:cubicBezTo>
                    <a:pt x="2227" y="169"/>
                    <a:pt x="2227" y="169"/>
                    <a:pt x="2227" y="169"/>
                  </a:cubicBezTo>
                  <a:close/>
                  <a:moveTo>
                    <a:pt x="2222" y="172"/>
                  </a:moveTo>
                  <a:lnTo>
                    <a:pt x="2218" y="173"/>
                  </a:lnTo>
                  <a:cubicBezTo>
                    <a:pt x="2214" y="173"/>
                    <a:pt x="2217" y="173"/>
                    <a:pt x="2222" y="172"/>
                  </a:cubicBezTo>
                  <a:close/>
                  <a:moveTo>
                    <a:pt x="1561" y="175"/>
                  </a:moveTo>
                  <a:cubicBezTo>
                    <a:pt x="1561" y="175"/>
                    <a:pt x="1561" y="175"/>
                    <a:pt x="1562" y="175"/>
                  </a:cubicBezTo>
                  <a:lnTo>
                    <a:pt x="1562" y="175"/>
                  </a:lnTo>
                  <a:cubicBezTo>
                    <a:pt x="1560" y="175"/>
                    <a:pt x="1559" y="175"/>
                    <a:pt x="1558" y="175"/>
                  </a:cubicBezTo>
                  <a:cubicBezTo>
                    <a:pt x="1559" y="175"/>
                    <a:pt x="1560" y="175"/>
                    <a:pt x="1561" y="175"/>
                  </a:cubicBezTo>
                  <a:close/>
                  <a:moveTo>
                    <a:pt x="1849" y="181"/>
                  </a:moveTo>
                  <a:lnTo>
                    <a:pt x="1849" y="182"/>
                  </a:lnTo>
                  <a:cubicBezTo>
                    <a:pt x="1849" y="182"/>
                    <a:pt x="1849" y="183"/>
                    <a:pt x="1849" y="183"/>
                  </a:cubicBezTo>
                  <a:lnTo>
                    <a:pt x="1849" y="183"/>
                  </a:lnTo>
                  <a:lnTo>
                    <a:pt x="1849" y="181"/>
                  </a:lnTo>
                  <a:close/>
                  <a:moveTo>
                    <a:pt x="1816" y="190"/>
                  </a:moveTo>
                  <a:lnTo>
                    <a:pt x="1818" y="191"/>
                  </a:lnTo>
                  <a:lnTo>
                    <a:pt x="1818" y="191"/>
                  </a:lnTo>
                  <a:cubicBezTo>
                    <a:pt x="1815" y="191"/>
                    <a:pt x="1816" y="190"/>
                    <a:pt x="1816" y="190"/>
                  </a:cubicBezTo>
                  <a:close/>
                  <a:moveTo>
                    <a:pt x="1892" y="191"/>
                  </a:moveTo>
                  <a:cubicBezTo>
                    <a:pt x="1892" y="191"/>
                    <a:pt x="1894" y="192"/>
                    <a:pt x="1895" y="193"/>
                  </a:cubicBezTo>
                  <a:lnTo>
                    <a:pt x="1896" y="193"/>
                  </a:lnTo>
                  <a:lnTo>
                    <a:pt x="1896" y="193"/>
                  </a:lnTo>
                  <a:lnTo>
                    <a:pt x="1894" y="193"/>
                  </a:lnTo>
                  <a:cubicBezTo>
                    <a:pt x="1893" y="192"/>
                    <a:pt x="1892" y="191"/>
                    <a:pt x="1892" y="191"/>
                  </a:cubicBezTo>
                  <a:close/>
                  <a:moveTo>
                    <a:pt x="4319" y="194"/>
                  </a:moveTo>
                  <a:cubicBezTo>
                    <a:pt x="4319" y="194"/>
                    <a:pt x="4319" y="194"/>
                    <a:pt x="4320" y="194"/>
                  </a:cubicBezTo>
                  <a:cubicBezTo>
                    <a:pt x="4319" y="194"/>
                    <a:pt x="4319" y="194"/>
                    <a:pt x="4319" y="194"/>
                  </a:cubicBezTo>
                  <a:close/>
                  <a:moveTo>
                    <a:pt x="5021" y="199"/>
                  </a:moveTo>
                  <a:cubicBezTo>
                    <a:pt x="5022" y="199"/>
                    <a:pt x="5023" y="199"/>
                    <a:pt x="5024" y="200"/>
                  </a:cubicBezTo>
                  <a:lnTo>
                    <a:pt x="5021" y="199"/>
                  </a:lnTo>
                  <a:close/>
                  <a:moveTo>
                    <a:pt x="2067" y="210"/>
                  </a:move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7" y="210"/>
                    <a:pt x="2067" y="210"/>
                  </a:cubicBezTo>
                  <a:close/>
                  <a:moveTo>
                    <a:pt x="4824" y="210"/>
                  </a:moveTo>
                  <a:lnTo>
                    <a:pt x="4828" y="211"/>
                  </a:lnTo>
                  <a:lnTo>
                    <a:pt x="4828" y="211"/>
                  </a:lnTo>
                  <a:cubicBezTo>
                    <a:pt x="4827" y="211"/>
                    <a:pt x="4827" y="211"/>
                    <a:pt x="4827" y="211"/>
                  </a:cubicBezTo>
                  <a:cubicBezTo>
                    <a:pt x="4823" y="211"/>
                    <a:pt x="4819" y="210"/>
                    <a:pt x="4821" y="210"/>
                  </a:cubicBezTo>
                  <a:close/>
                  <a:moveTo>
                    <a:pt x="4935" y="215"/>
                  </a:moveTo>
                  <a:lnTo>
                    <a:pt x="4935" y="215"/>
                  </a:lnTo>
                  <a:cubicBezTo>
                    <a:pt x="4935" y="215"/>
                    <a:pt x="4935" y="215"/>
                    <a:pt x="4935" y="215"/>
                  </a:cubicBezTo>
                  <a:cubicBezTo>
                    <a:pt x="4935" y="215"/>
                    <a:pt x="4935" y="215"/>
                    <a:pt x="4935" y="215"/>
                  </a:cubicBezTo>
                  <a:close/>
                  <a:moveTo>
                    <a:pt x="4773" y="214"/>
                  </a:moveTo>
                  <a:lnTo>
                    <a:pt x="4771" y="215"/>
                  </a:lnTo>
                  <a:cubicBezTo>
                    <a:pt x="4771" y="214"/>
                    <a:pt x="4772" y="214"/>
                    <a:pt x="4773" y="214"/>
                  </a:cubicBezTo>
                  <a:close/>
                  <a:moveTo>
                    <a:pt x="5041" y="223"/>
                  </a:moveTo>
                  <a:lnTo>
                    <a:pt x="5042" y="224"/>
                  </a:lnTo>
                  <a:lnTo>
                    <a:pt x="5042" y="224"/>
                  </a:lnTo>
                  <a:cubicBezTo>
                    <a:pt x="5042" y="224"/>
                    <a:pt x="5041" y="223"/>
                    <a:pt x="5041" y="223"/>
                  </a:cubicBezTo>
                  <a:close/>
                  <a:moveTo>
                    <a:pt x="5100" y="222"/>
                  </a:moveTo>
                  <a:lnTo>
                    <a:pt x="5100" y="222"/>
                  </a:lnTo>
                  <a:cubicBezTo>
                    <a:pt x="5101" y="222"/>
                    <a:pt x="5102" y="223"/>
                    <a:pt x="5104" y="224"/>
                  </a:cubicBezTo>
                  <a:cubicBezTo>
                    <a:pt x="5101" y="223"/>
                    <a:pt x="5100" y="222"/>
                    <a:pt x="5100" y="222"/>
                  </a:cubicBezTo>
                  <a:close/>
                  <a:moveTo>
                    <a:pt x="1695" y="224"/>
                  </a:moveTo>
                  <a:cubicBezTo>
                    <a:pt x="1695" y="224"/>
                    <a:pt x="1696" y="225"/>
                    <a:pt x="1697" y="226"/>
                  </a:cubicBezTo>
                  <a:cubicBezTo>
                    <a:pt x="1695" y="225"/>
                    <a:pt x="1695" y="224"/>
                    <a:pt x="1695" y="224"/>
                  </a:cubicBezTo>
                  <a:close/>
                  <a:moveTo>
                    <a:pt x="5109" y="227"/>
                  </a:moveTo>
                  <a:cubicBezTo>
                    <a:pt x="5109" y="227"/>
                    <a:pt x="5109" y="227"/>
                    <a:pt x="5110" y="228"/>
                  </a:cubicBezTo>
                  <a:cubicBezTo>
                    <a:pt x="5110" y="228"/>
                    <a:pt x="5110" y="228"/>
                    <a:pt x="5110" y="228"/>
                  </a:cubicBezTo>
                  <a:cubicBezTo>
                    <a:pt x="5109" y="228"/>
                    <a:pt x="5109" y="227"/>
                    <a:pt x="5109" y="227"/>
                  </a:cubicBezTo>
                  <a:close/>
                  <a:moveTo>
                    <a:pt x="1717" y="230"/>
                  </a:moveTo>
                  <a:cubicBezTo>
                    <a:pt x="1715" y="230"/>
                    <a:pt x="1714" y="230"/>
                    <a:pt x="1713" y="230"/>
                  </a:cubicBezTo>
                  <a:cubicBezTo>
                    <a:pt x="1711" y="230"/>
                    <a:pt x="1710" y="230"/>
                    <a:pt x="1708" y="230"/>
                  </a:cubicBezTo>
                  <a:close/>
                  <a:moveTo>
                    <a:pt x="1432" y="236"/>
                  </a:moveTo>
                  <a:cubicBezTo>
                    <a:pt x="1432" y="236"/>
                    <a:pt x="1432" y="237"/>
                    <a:pt x="1432" y="237"/>
                  </a:cubicBezTo>
                  <a:cubicBezTo>
                    <a:pt x="1432" y="237"/>
                    <a:pt x="1432" y="237"/>
                    <a:pt x="1432" y="237"/>
                  </a:cubicBezTo>
                  <a:lnTo>
                    <a:pt x="1432" y="237"/>
                  </a:lnTo>
                  <a:cubicBezTo>
                    <a:pt x="1432" y="237"/>
                    <a:pt x="1432" y="236"/>
                    <a:pt x="1432" y="236"/>
                  </a:cubicBezTo>
                  <a:close/>
                  <a:moveTo>
                    <a:pt x="1801" y="241"/>
                  </a:moveTo>
                  <a:cubicBezTo>
                    <a:pt x="1801" y="241"/>
                    <a:pt x="1800" y="241"/>
                    <a:pt x="1800" y="241"/>
                  </a:cubicBezTo>
                  <a:cubicBezTo>
                    <a:pt x="1800" y="241"/>
                    <a:pt x="1801" y="241"/>
                    <a:pt x="1801" y="241"/>
                  </a:cubicBezTo>
                  <a:close/>
                  <a:moveTo>
                    <a:pt x="4980" y="245"/>
                  </a:moveTo>
                  <a:cubicBezTo>
                    <a:pt x="4980" y="245"/>
                    <a:pt x="4980" y="245"/>
                    <a:pt x="4980" y="245"/>
                  </a:cubicBezTo>
                  <a:lnTo>
                    <a:pt x="4980" y="245"/>
                  </a:lnTo>
                  <a:cubicBezTo>
                    <a:pt x="4980" y="245"/>
                    <a:pt x="4980" y="245"/>
                    <a:pt x="4980" y="245"/>
                  </a:cubicBezTo>
                  <a:close/>
                  <a:moveTo>
                    <a:pt x="1583" y="246"/>
                  </a:moveTo>
                  <a:cubicBezTo>
                    <a:pt x="1583" y="246"/>
                    <a:pt x="1584" y="246"/>
                    <a:pt x="1585" y="247"/>
                  </a:cubicBezTo>
                  <a:lnTo>
                    <a:pt x="1585" y="247"/>
                  </a:lnTo>
                  <a:cubicBezTo>
                    <a:pt x="1584" y="247"/>
                    <a:pt x="1584" y="246"/>
                    <a:pt x="1584" y="246"/>
                  </a:cubicBezTo>
                  <a:cubicBezTo>
                    <a:pt x="1583" y="246"/>
                    <a:pt x="1583" y="246"/>
                    <a:pt x="1583" y="246"/>
                  </a:cubicBezTo>
                  <a:close/>
                  <a:moveTo>
                    <a:pt x="1391" y="248"/>
                  </a:moveTo>
                  <a:cubicBezTo>
                    <a:pt x="1391" y="249"/>
                    <a:pt x="1392" y="249"/>
                    <a:pt x="1392" y="250"/>
                  </a:cubicBezTo>
                  <a:lnTo>
                    <a:pt x="1391" y="248"/>
                  </a:lnTo>
                  <a:close/>
                  <a:moveTo>
                    <a:pt x="1352" y="263"/>
                  </a:moveTo>
                  <a:cubicBezTo>
                    <a:pt x="1352" y="264"/>
                    <a:pt x="1352" y="264"/>
                    <a:pt x="1352" y="264"/>
                  </a:cubicBezTo>
                  <a:cubicBezTo>
                    <a:pt x="1352" y="264"/>
                    <a:pt x="1352" y="264"/>
                    <a:pt x="1352" y="264"/>
                  </a:cubicBezTo>
                  <a:lnTo>
                    <a:pt x="1352" y="264"/>
                  </a:lnTo>
                  <a:cubicBezTo>
                    <a:pt x="1352" y="264"/>
                    <a:pt x="1352" y="264"/>
                    <a:pt x="1352" y="265"/>
                  </a:cubicBezTo>
                  <a:cubicBezTo>
                    <a:pt x="1352" y="264"/>
                    <a:pt x="1352" y="264"/>
                    <a:pt x="1352" y="263"/>
                  </a:cubicBezTo>
                  <a:close/>
                  <a:moveTo>
                    <a:pt x="5080" y="275"/>
                  </a:moveTo>
                  <a:cubicBezTo>
                    <a:pt x="5083" y="275"/>
                    <a:pt x="5084" y="275"/>
                    <a:pt x="5081" y="275"/>
                  </a:cubicBezTo>
                  <a:lnTo>
                    <a:pt x="5080" y="275"/>
                  </a:lnTo>
                  <a:close/>
                  <a:moveTo>
                    <a:pt x="1267" y="280"/>
                  </a:moveTo>
                  <a:lnTo>
                    <a:pt x="1265" y="281"/>
                  </a:lnTo>
                  <a:lnTo>
                    <a:pt x="1264" y="281"/>
                  </a:lnTo>
                  <a:cubicBezTo>
                    <a:pt x="1265" y="281"/>
                    <a:pt x="1266" y="280"/>
                    <a:pt x="1267" y="280"/>
                  </a:cubicBezTo>
                  <a:close/>
                  <a:moveTo>
                    <a:pt x="5400" y="283"/>
                  </a:moveTo>
                  <a:cubicBezTo>
                    <a:pt x="5400" y="284"/>
                    <a:pt x="5399" y="284"/>
                    <a:pt x="5399" y="284"/>
                  </a:cubicBezTo>
                  <a:cubicBezTo>
                    <a:pt x="5399" y="284"/>
                    <a:pt x="5399" y="283"/>
                    <a:pt x="5400" y="283"/>
                  </a:cubicBezTo>
                  <a:close/>
                  <a:moveTo>
                    <a:pt x="1358" y="295"/>
                  </a:moveTo>
                  <a:cubicBezTo>
                    <a:pt x="1358" y="295"/>
                    <a:pt x="1358" y="295"/>
                    <a:pt x="1358" y="296"/>
                  </a:cubicBezTo>
                  <a:lnTo>
                    <a:pt x="1358" y="296"/>
                  </a:lnTo>
                  <a:cubicBezTo>
                    <a:pt x="1358" y="295"/>
                    <a:pt x="1358" y="295"/>
                    <a:pt x="1358" y="295"/>
                  </a:cubicBezTo>
                  <a:close/>
                  <a:moveTo>
                    <a:pt x="1324" y="304"/>
                  </a:moveTo>
                  <a:cubicBezTo>
                    <a:pt x="1324" y="304"/>
                    <a:pt x="1325" y="304"/>
                    <a:pt x="1325" y="304"/>
                  </a:cubicBezTo>
                  <a:lnTo>
                    <a:pt x="1326" y="305"/>
                  </a:lnTo>
                  <a:lnTo>
                    <a:pt x="1326" y="305"/>
                  </a:lnTo>
                  <a:cubicBezTo>
                    <a:pt x="1324" y="304"/>
                    <a:pt x="1324" y="304"/>
                    <a:pt x="1324" y="304"/>
                  </a:cubicBezTo>
                  <a:close/>
                  <a:moveTo>
                    <a:pt x="1132" y="321"/>
                  </a:moveTo>
                  <a:cubicBezTo>
                    <a:pt x="1132" y="321"/>
                    <a:pt x="1132" y="321"/>
                    <a:pt x="1133" y="321"/>
                  </a:cubicBezTo>
                  <a:lnTo>
                    <a:pt x="1133" y="321"/>
                  </a:lnTo>
                  <a:cubicBezTo>
                    <a:pt x="1132" y="321"/>
                    <a:pt x="1132" y="321"/>
                    <a:pt x="1132" y="321"/>
                  </a:cubicBezTo>
                  <a:close/>
                  <a:moveTo>
                    <a:pt x="804" y="356"/>
                  </a:moveTo>
                  <a:cubicBezTo>
                    <a:pt x="805" y="356"/>
                    <a:pt x="802" y="357"/>
                    <a:pt x="800" y="358"/>
                  </a:cubicBezTo>
                  <a:lnTo>
                    <a:pt x="800" y="358"/>
                  </a:lnTo>
                  <a:cubicBezTo>
                    <a:pt x="801" y="357"/>
                    <a:pt x="802" y="357"/>
                    <a:pt x="804" y="356"/>
                  </a:cubicBezTo>
                  <a:close/>
                  <a:moveTo>
                    <a:pt x="949" y="369"/>
                  </a:moveTo>
                  <a:cubicBezTo>
                    <a:pt x="950" y="369"/>
                    <a:pt x="950" y="369"/>
                    <a:pt x="950" y="369"/>
                  </a:cubicBezTo>
                  <a:cubicBezTo>
                    <a:pt x="950" y="369"/>
                    <a:pt x="950" y="369"/>
                    <a:pt x="949" y="369"/>
                  </a:cubicBezTo>
                  <a:close/>
                  <a:moveTo>
                    <a:pt x="5821" y="378"/>
                  </a:moveTo>
                  <a:cubicBezTo>
                    <a:pt x="5822" y="378"/>
                    <a:pt x="5823" y="378"/>
                    <a:pt x="5824" y="379"/>
                  </a:cubicBezTo>
                  <a:cubicBezTo>
                    <a:pt x="5825" y="379"/>
                    <a:pt x="5825" y="380"/>
                    <a:pt x="5825" y="380"/>
                  </a:cubicBezTo>
                  <a:lnTo>
                    <a:pt x="5825" y="380"/>
                  </a:lnTo>
                  <a:cubicBezTo>
                    <a:pt x="5824" y="379"/>
                    <a:pt x="5823" y="379"/>
                    <a:pt x="5821" y="378"/>
                  </a:cubicBezTo>
                  <a:close/>
                  <a:moveTo>
                    <a:pt x="5735" y="384"/>
                  </a:moveTo>
                  <a:cubicBezTo>
                    <a:pt x="5737" y="384"/>
                    <a:pt x="5737" y="384"/>
                    <a:pt x="5736" y="384"/>
                  </a:cubicBezTo>
                  <a:cubicBezTo>
                    <a:pt x="5735" y="384"/>
                    <a:pt x="5735" y="384"/>
                    <a:pt x="5735" y="384"/>
                  </a:cubicBezTo>
                  <a:lnTo>
                    <a:pt x="5735" y="384"/>
                  </a:lnTo>
                  <a:cubicBezTo>
                    <a:pt x="5735" y="384"/>
                    <a:pt x="5735" y="384"/>
                    <a:pt x="5735" y="384"/>
                  </a:cubicBezTo>
                  <a:close/>
                  <a:moveTo>
                    <a:pt x="767" y="384"/>
                  </a:moveTo>
                  <a:cubicBezTo>
                    <a:pt x="766" y="384"/>
                    <a:pt x="766" y="385"/>
                    <a:pt x="766" y="385"/>
                  </a:cubicBezTo>
                  <a:cubicBezTo>
                    <a:pt x="766" y="384"/>
                    <a:pt x="766" y="384"/>
                    <a:pt x="767" y="384"/>
                  </a:cubicBezTo>
                  <a:close/>
                  <a:moveTo>
                    <a:pt x="988" y="385"/>
                  </a:moveTo>
                  <a:cubicBezTo>
                    <a:pt x="988" y="385"/>
                    <a:pt x="988" y="386"/>
                    <a:pt x="987" y="387"/>
                  </a:cubicBezTo>
                  <a:lnTo>
                    <a:pt x="987" y="387"/>
                  </a:lnTo>
                  <a:cubicBezTo>
                    <a:pt x="987" y="387"/>
                    <a:pt x="987" y="386"/>
                    <a:pt x="987" y="386"/>
                  </a:cubicBezTo>
                  <a:cubicBezTo>
                    <a:pt x="987" y="386"/>
                    <a:pt x="988" y="385"/>
                    <a:pt x="988" y="385"/>
                  </a:cubicBezTo>
                  <a:close/>
                  <a:moveTo>
                    <a:pt x="5603" y="391"/>
                  </a:moveTo>
                  <a:lnTo>
                    <a:pt x="5603" y="391"/>
                  </a:lnTo>
                  <a:cubicBezTo>
                    <a:pt x="5604" y="392"/>
                    <a:pt x="5606" y="393"/>
                    <a:pt x="5608" y="394"/>
                  </a:cubicBezTo>
                  <a:cubicBezTo>
                    <a:pt x="5606" y="393"/>
                    <a:pt x="5604" y="393"/>
                    <a:pt x="5603" y="392"/>
                  </a:cubicBezTo>
                  <a:cubicBezTo>
                    <a:pt x="5603" y="392"/>
                    <a:pt x="5603" y="392"/>
                    <a:pt x="5603" y="391"/>
                  </a:cubicBezTo>
                  <a:close/>
                  <a:moveTo>
                    <a:pt x="5690" y="396"/>
                  </a:moveTo>
                  <a:cubicBezTo>
                    <a:pt x="5691" y="396"/>
                    <a:pt x="5692" y="396"/>
                    <a:pt x="5694" y="397"/>
                  </a:cubicBezTo>
                  <a:cubicBezTo>
                    <a:pt x="5690" y="397"/>
                    <a:pt x="5689" y="396"/>
                    <a:pt x="5690" y="396"/>
                  </a:cubicBezTo>
                  <a:close/>
                  <a:moveTo>
                    <a:pt x="975" y="396"/>
                  </a:moveTo>
                  <a:lnTo>
                    <a:pt x="975" y="396"/>
                  </a:lnTo>
                  <a:cubicBezTo>
                    <a:pt x="974" y="397"/>
                    <a:pt x="972" y="398"/>
                    <a:pt x="971" y="398"/>
                  </a:cubicBezTo>
                  <a:cubicBezTo>
                    <a:pt x="972" y="397"/>
                    <a:pt x="974" y="397"/>
                    <a:pt x="975" y="396"/>
                  </a:cubicBezTo>
                  <a:close/>
                  <a:moveTo>
                    <a:pt x="841" y="411"/>
                  </a:moveTo>
                  <a:lnTo>
                    <a:pt x="843" y="412"/>
                  </a:lnTo>
                  <a:lnTo>
                    <a:pt x="843" y="412"/>
                  </a:lnTo>
                  <a:cubicBezTo>
                    <a:pt x="840" y="412"/>
                    <a:pt x="840" y="411"/>
                    <a:pt x="841" y="411"/>
                  </a:cubicBezTo>
                  <a:close/>
                  <a:moveTo>
                    <a:pt x="5852" y="413"/>
                  </a:moveTo>
                  <a:cubicBezTo>
                    <a:pt x="5853" y="413"/>
                    <a:pt x="5854" y="414"/>
                    <a:pt x="5855" y="414"/>
                  </a:cubicBezTo>
                  <a:lnTo>
                    <a:pt x="5855" y="414"/>
                  </a:lnTo>
                  <a:cubicBezTo>
                    <a:pt x="5853" y="414"/>
                    <a:pt x="5851" y="413"/>
                    <a:pt x="5852" y="413"/>
                  </a:cubicBezTo>
                  <a:close/>
                  <a:moveTo>
                    <a:pt x="894" y="421"/>
                  </a:moveTo>
                  <a:cubicBezTo>
                    <a:pt x="892" y="422"/>
                    <a:pt x="890" y="422"/>
                    <a:pt x="889" y="422"/>
                  </a:cubicBezTo>
                  <a:lnTo>
                    <a:pt x="889" y="422"/>
                  </a:lnTo>
                  <a:cubicBezTo>
                    <a:pt x="891" y="422"/>
                    <a:pt x="893" y="421"/>
                    <a:pt x="894" y="421"/>
                  </a:cubicBezTo>
                  <a:close/>
                  <a:moveTo>
                    <a:pt x="5800" y="424"/>
                  </a:moveTo>
                  <a:cubicBezTo>
                    <a:pt x="5800" y="424"/>
                    <a:pt x="5801" y="424"/>
                    <a:pt x="5801" y="424"/>
                  </a:cubicBezTo>
                  <a:cubicBezTo>
                    <a:pt x="5801" y="424"/>
                    <a:pt x="5800" y="424"/>
                    <a:pt x="5800" y="424"/>
                  </a:cubicBezTo>
                  <a:close/>
                  <a:moveTo>
                    <a:pt x="5886" y="435"/>
                  </a:moveTo>
                  <a:cubicBezTo>
                    <a:pt x="5886" y="435"/>
                    <a:pt x="5886" y="435"/>
                    <a:pt x="5886" y="435"/>
                  </a:cubicBezTo>
                  <a:cubicBezTo>
                    <a:pt x="5885" y="435"/>
                    <a:pt x="5885" y="435"/>
                    <a:pt x="5885" y="435"/>
                  </a:cubicBezTo>
                  <a:close/>
                  <a:moveTo>
                    <a:pt x="825" y="436"/>
                  </a:moveTo>
                  <a:cubicBezTo>
                    <a:pt x="824" y="437"/>
                    <a:pt x="822" y="438"/>
                    <a:pt x="822" y="438"/>
                  </a:cubicBezTo>
                  <a:cubicBezTo>
                    <a:pt x="822" y="438"/>
                    <a:pt x="822" y="438"/>
                    <a:pt x="822" y="437"/>
                  </a:cubicBezTo>
                  <a:cubicBezTo>
                    <a:pt x="823" y="437"/>
                    <a:pt x="824" y="437"/>
                    <a:pt x="825" y="436"/>
                  </a:cubicBezTo>
                  <a:close/>
                  <a:moveTo>
                    <a:pt x="609" y="439"/>
                  </a:moveTo>
                  <a:cubicBezTo>
                    <a:pt x="609" y="439"/>
                    <a:pt x="609" y="440"/>
                    <a:pt x="608" y="441"/>
                  </a:cubicBezTo>
                  <a:cubicBezTo>
                    <a:pt x="608" y="440"/>
                    <a:pt x="608" y="440"/>
                    <a:pt x="609" y="439"/>
                  </a:cubicBezTo>
                  <a:close/>
                  <a:moveTo>
                    <a:pt x="525" y="446"/>
                  </a:moveTo>
                  <a:cubicBezTo>
                    <a:pt x="525" y="447"/>
                    <a:pt x="525" y="447"/>
                    <a:pt x="525" y="447"/>
                  </a:cubicBezTo>
                  <a:cubicBezTo>
                    <a:pt x="525" y="447"/>
                    <a:pt x="525" y="447"/>
                    <a:pt x="524" y="446"/>
                  </a:cubicBezTo>
                  <a:close/>
                  <a:moveTo>
                    <a:pt x="513" y="447"/>
                  </a:moveTo>
                  <a:lnTo>
                    <a:pt x="513" y="447"/>
                  </a:lnTo>
                  <a:cubicBezTo>
                    <a:pt x="512" y="447"/>
                    <a:pt x="512" y="447"/>
                    <a:pt x="511" y="448"/>
                  </a:cubicBezTo>
                  <a:lnTo>
                    <a:pt x="507" y="449"/>
                  </a:lnTo>
                  <a:cubicBezTo>
                    <a:pt x="510" y="448"/>
                    <a:pt x="511" y="447"/>
                    <a:pt x="513" y="447"/>
                  </a:cubicBezTo>
                  <a:close/>
                  <a:moveTo>
                    <a:pt x="533" y="446"/>
                  </a:moveTo>
                  <a:lnTo>
                    <a:pt x="533" y="446"/>
                  </a:lnTo>
                  <a:cubicBezTo>
                    <a:pt x="533" y="447"/>
                    <a:pt x="532" y="448"/>
                    <a:pt x="532" y="449"/>
                  </a:cubicBezTo>
                  <a:cubicBezTo>
                    <a:pt x="532" y="448"/>
                    <a:pt x="532" y="448"/>
                    <a:pt x="532" y="448"/>
                  </a:cubicBezTo>
                  <a:cubicBezTo>
                    <a:pt x="533" y="447"/>
                    <a:pt x="533" y="447"/>
                    <a:pt x="533" y="446"/>
                  </a:cubicBezTo>
                  <a:close/>
                  <a:moveTo>
                    <a:pt x="423" y="460"/>
                  </a:moveTo>
                  <a:lnTo>
                    <a:pt x="423" y="460"/>
                  </a:lnTo>
                  <a:cubicBezTo>
                    <a:pt x="422" y="460"/>
                    <a:pt x="422" y="461"/>
                    <a:pt x="422" y="461"/>
                  </a:cubicBezTo>
                  <a:cubicBezTo>
                    <a:pt x="422" y="461"/>
                    <a:pt x="422" y="461"/>
                    <a:pt x="423" y="460"/>
                  </a:cubicBezTo>
                  <a:close/>
                  <a:moveTo>
                    <a:pt x="687" y="461"/>
                  </a:moveTo>
                  <a:cubicBezTo>
                    <a:pt x="687" y="461"/>
                    <a:pt x="687" y="461"/>
                    <a:pt x="687" y="462"/>
                  </a:cubicBezTo>
                  <a:lnTo>
                    <a:pt x="687" y="462"/>
                  </a:lnTo>
                  <a:cubicBezTo>
                    <a:pt x="687" y="462"/>
                    <a:pt x="687" y="462"/>
                    <a:pt x="687" y="462"/>
                  </a:cubicBezTo>
                  <a:cubicBezTo>
                    <a:pt x="687" y="461"/>
                    <a:pt x="687" y="461"/>
                    <a:pt x="687" y="461"/>
                  </a:cubicBezTo>
                  <a:close/>
                  <a:moveTo>
                    <a:pt x="5909" y="467"/>
                  </a:moveTo>
                  <a:cubicBezTo>
                    <a:pt x="5909" y="467"/>
                    <a:pt x="5911" y="467"/>
                    <a:pt x="5911" y="467"/>
                  </a:cubicBezTo>
                  <a:cubicBezTo>
                    <a:pt x="5912" y="467"/>
                    <a:pt x="5912" y="467"/>
                    <a:pt x="5912" y="467"/>
                  </a:cubicBezTo>
                  <a:lnTo>
                    <a:pt x="5912" y="467"/>
                  </a:lnTo>
                  <a:cubicBezTo>
                    <a:pt x="5912" y="468"/>
                    <a:pt x="5912" y="468"/>
                    <a:pt x="5911" y="468"/>
                  </a:cubicBezTo>
                  <a:cubicBezTo>
                    <a:pt x="5910" y="468"/>
                    <a:pt x="5910" y="468"/>
                    <a:pt x="5909" y="467"/>
                  </a:cubicBezTo>
                  <a:cubicBezTo>
                    <a:pt x="5908" y="467"/>
                    <a:pt x="5908" y="467"/>
                    <a:pt x="5909" y="467"/>
                  </a:cubicBezTo>
                  <a:close/>
                  <a:moveTo>
                    <a:pt x="5977" y="469"/>
                  </a:moveTo>
                  <a:cubicBezTo>
                    <a:pt x="5978" y="469"/>
                    <a:pt x="5978" y="470"/>
                    <a:pt x="5978" y="470"/>
                  </a:cubicBezTo>
                  <a:lnTo>
                    <a:pt x="5978" y="470"/>
                  </a:lnTo>
                  <a:cubicBezTo>
                    <a:pt x="5978" y="470"/>
                    <a:pt x="5977" y="469"/>
                    <a:pt x="5977" y="469"/>
                  </a:cubicBezTo>
                  <a:close/>
                  <a:moveTo>
                    <a:pt x="674" y="471"/>
                  </a:moveTo>
                  <a:cubicBezTo>
                    <a:pt x="673" y="471"/>
                    <a:pt x="672" y="471"/>
                    <a:pt x="672" y="471"/>
                  </a:cubicBezTo>
                  <a:cubicBezTo>
                    <a:pt x="671" y="471"/>
                    <a:pt x="673" y="471"/>
                    <a:pt x="672" y="471"/>
                  </a:cubicBezTo>
                  <a:close/>
                  <a:moveTo>
                    <a:pt x="6020" y="484"/>
                  </a:moveTo>
                  <a:cubicBezTo>
                    <a:pt x="6020" y="484"/>
                    <a:pt x="6020" y="484"/>
                    <a:pt x="6020" y="484"/>
                  </a:cubicBezTo>
                  <a:cubicBezTo>
                    <a:pt x="6020" y="484"/>
                    <a:pt x="6020" y="484"/>
                    <a:pt x="6020" y="484"/>
                  </a:cubicBezTo>
                  <a:close/>
                  <a:moveTo>
                    <a:pt x="6040" y="487"/>
                  </a:moveTo>
                  <a:cubicBezTo>
                    <a:pt x="6040" y="488"/>
                    <a:pt x="6040" y="488"/>
                    <a:pt x="6040" y="488"/>
                  </a:cubicBezTo>
                  <a:lnTo>
                    <a:pt x="6040" y="489"/>
                  </a:lnTo>
                  <a:cubicBezTo>
                    <a:pt x="6040" y="489"/>
                    <a:pt x="6040" y="488"/>
                    <a:pt x="6040" y="487"/>
                  </a:cubicBezTo>
                  <a:close/>
                  <a:moveTo>
                    <a:pt x="6073" y="495"/>
                  </a:moveTo>
                  <a:cubicBezTo>
                    <a:pt x="6073" y="495"/>
                    <a:pt x="6073" y="495"/>
                    <a:pt x="6071" y="495"/>
                  </a:cubicBezTo>
                  <a:cubicBezTo>
                    <a:pt x="6072" y="495"/>
                    <a:pt x="6072" y="495"/>
                    <a:pt x="6073" y="495"/>
                  </a:cubicBezTo>
                  <a:close/>
                  <a:moveTo>
                    <a:pt x="6206" y="503"/>
                  </a:moveTo>
                  <a:lnTo>
                    <a:pt x="6206" y="506"/>
                  </a:lnTo>
                  <a:cubicBezTo>
                    <a:pt x="6204" y="504"/>
                    <a:pt x="6204" y="504"/>
                    <a:pt x="6206" y="503"/>
                  </a:cubicBezTo>
                  <a:close/>
                  <a:moveTo>
                    <a:pt x="214" y="530"/>
                  </a:moveTo>
                  <a:cubicBezTo>
                    <a:pt x="216" y="530"/>
                    <a:pt x="216" y="530"/>
                    <a:pt x="215" y="530"/>
                  </a:cubicBezTo>
                  <a:cubicBezTo>
                    <a:pt x="214" y="530"/>
                    <a:pt x="213" y="530"/>
                    <a:pt x="213" y="530"/>
                  </a:cubicBezTo>
                  <a:lnTo>
                    <a:pt x="213" y="530"/>
                  </a:lnTo>
                  <a:cubicBezTo>
                    <a:pt x="213" y="530"/>
                    <a:pt x="214" y="530"/>
                    <a:pt x="214" y="530"/>
                  </a:cubicBezTo>
                  <a:close/>
                  <a:moveTo>
                    <a:pt x="212" y="530"/>
                  </a:moveTo>
                  <a:lnTo>
                    <a:pt x="212" y="530"/>
                  </a:lnTo>
                  <a:cubicBezTo>
                    <a:pt x="209" y="531"/>
                    <a:pt x="207" y="532"/>
                    <a:pt x="207" y="532"/>
                  </a:cubicBezTo>
                  <a:cubicBezTo>
                    <a:pt x="207" y="532"/>
                    <a:pt x="207" y="532"/>
                    <a:pt x="209" y="531"/>
                  </a:cubicBezTo>
                  <a:cubicBezTo>
                    <a:pt x="209" y="531"/>
                    <a:pt x="210" y="531"/>
                    <a:pt x="212" y="530"/>
                  </a:cubicBezTo>
                  <a:close/>
                  <a:moveTo>
                    <a:pt x="264" y="537"/>
                  </a:moveTo>
                  <a:cubicBezTo>
                    <a:pt x="266" y="537"/>
                    <a:pt x="266" y="537"/>
                    <a:pt x="266" y="537"/>
                  </a:cubicBezTo>
                  <a:cubicBezTo>
                    <a:pt x="266" y="537"/>
                    <a:pt x="265" y="537"/>
                    <a:pt x="264" y="537"/>
                  </a:cubicBezTo>
                  <a:close/>
                  <a:moveTo>
                    <a:pt x="348" y="539"/>
                  </a:moveTo>
                  <a:cubicBezTo>
                    <a:pt x="348" y="539"/>
                    <a:pt x="348" y="539"/>
                    <a:pt x="348" y="539"/>
                  </a:cubicBezTo>
                  <a:lnTo>
                    <a:pt x="348" y="539"/>
                  </a:lnTo>
                  <a:cubicBezTo>
                    <a:pt x="347" y="539"/>
                    <a:pt x="347" y="539"/>
                    <a:pt x="346" y="539"/>
                  </a:cubicBezTo>
                  <a:close/>
                  <a:moveTo>
                    <a:pt x="6366" y="570"/>
                  </a:moveTo>
                  <a:cubicBezTo>
                    <a:pt x="6367" y="570"/>
                    <a:pt x="6367" y="570"/>
                    <a:pt x="6367" y="570"/>
                  </a:cubicBezTo>
                  <a:lnTo>
                    <a:pt x="6366" y="570"/>
                  </a:lnTo>
                  <a:close/>
                  <a:moveTo>
                    <a:pt x="6426" y="576"/>
                  </a:moveTo>
                  <a:cubicBezTo>
                    <a:pt x="6426" y="576"/>
                    <a:pt x="6426" y="577"/>
                    <a:pt x="6426" y="577"/>
                  </a:cubicBezTo>
                  <a:lnTo>
                    <a:pt x="6426" y="577"/>
                  </a:lnTo>
                  <a:cubicBezTo>
                    <a:pt x="6425" y="576"/>
                    <a:pt x="6426" y="576"/>
                    <a:pt x="6426" y="576"/>
                  </a:cubicBezTo>
                  <a:close/>
                  <a:moveTo>
                    <a:pt x="6400" y="576"/>
                  </a:moveTo>
                  <a:lnTo>
                    <a:pt x="6403" y="577"/>
                  </a:lnTo>
                  <a:lnTo>
                    <a:pt x="6403" y="577"/>
                  </a:lnTo>
                  <a:cubicBezTo>
                    <a:pt x="6402" y="577"/>
                    <a:pt x="6401" y="577"/>
                    <a:pt x="6400" y="576"/>
                  </a:cubicBezTo>
                  <a:close/>
                  <a:moveTo>
                    <a:pt x="6435" y="585"/>
                  </a:moveTo>
                  <a:cubicBezTo>
                    <a:pt x="6436" y="586"/>
                    <a:pt x="6437" y="586"/>
                    <a:pt x="6436" y="586"/>
                  </a:cubicBezTo>
                  <a:cubicBezTo>
                    <a:pt x="6436" y="586"/>
                    <a:pt x="6435" y="586"/>
                    <a:pt x="6434" y="585"/>
                  </a:cubicBezTo>
                  <a:close/>
                  <a:moveTo>
                    <a:pt x="183" y="616"/>
                  </a:moveTo>
                  <a:lnTo>
                    <a:pt x="184" y="616"/>
                  </a:lnTo>
                  <a:lnTo>
                    <a:pt x="184" y="616"/>
                  </a:lnTo>
                  <a:cubicBezTo>
                    <a:pt x="184" y="616"/>
                    <a:pt x="184" y="616"/>
                    <a:pt x="184" y="616"/>
                  </a:cubicBezTo>
                  <a:cubicBezTo>
                    <a:pt x="182" y="616"/>
                    <a:pt x="182" y="616"/>
                    <a:pt x="183" y="616"/>
                  </a:cubicBezTo>
                  <a:close/>
                  <a:moveTo>
                    <a:pt x="220" y="616"/>
                  </a:moveTo>
                  <a:cubicBezTo>
                    <a:pt x="220" y="616"/>
                    <a:pt x="220" y="616"/>
                    <a:pt x="221" y="617"/>
                  </a:cubicBezTo>
                  <a:lnTo>
                    <a:pt x="221" y="617"/>
                  </a:lnTo>
                  <a:cubicBezTo>
                    <a:pt x="219" y="617"/>
                    <a:pt x="219" y="616"/>
                    <a:pt x="220" y="616"/>
                  </a:cubicBezTo>
                  <a:close/>
                  <a:moveTo>
                    <a:pt x="6511" y="625"/>
                  </a:moveTo>
                  <a:cubicBezTo>
                    <a:pt x="6512" y="625"/>
                    <a:pt x="6512" y="625"/>
                    <a:pt x="6512" y="625"/>
                  </a:cubicBezTo>
                  <a:cubicBezTo>
                    <a:pt x="6511" y="625"/>
                    <a:pt x="6511" y="625"/>
                    <a:pt x="6511" y="625"/>
                  </a:cubicBezTo>
                  <a:close/>
                  <a:moveTo>
                    <a:pt x="152" y="653"/>
                  </a:moveTo>
                  <a:cubicBezTo>
                    <a:pt x="152" y="653"/>
                    <a:pt x="152" y="654"/>
                    <a:pt x="152" y="654"/>
                  </a:cubicBezTo>
                  <a:lnTo>
                    <a:pt x="152" y="654"/>
                  </a:lnTo>
                  <a:cubicBezTo>
                    <a:pt x="152" y="654"/>
                    <a:pt x="152" y="654"/>
                    <a:pt x="152" y="654"/>
                  </a:cubicBezTo>
                  <a:cubicBezTo>
                    <a:pt x="152" y="654"/>
                    <a:pt x="152" y="653"/>
                    <a:pt x="152" y="653"/>
                  </a:cubicBezTo>
                  <a:close/>
                  <a:moveTo>
                    <a:pt x="6616" y="661"/>
                  </a:moveTo>
                  <a:lnTo>
                    <a:pt x="6616" y="661"/>
                  </a:lnTo>
                  <a:lnTo>
                    <a:pt x="6616" y="661"/>
                  </a:lnTo>
                  <a:cubicBezTo>
                    <a:pt x="6616" y="661"/>
                    <a:pt x="6616" y="661"/>
                    <a:pt x="6616" y="661"/>
                  </a:cubicBezTo>
                  <a:close/>
                  <a:moveTo>
                    <a:pt x="6623" y="661"/>
                  </a:moveTo>
                  <a:cubicBezTo>
                    <a:pt x="6622" y="661"/>
                    <a:pt x="6621" y="661"/>
                    <a:pt x="6620" y="662"/>
                  </a:cubicBezTo>
                  <a:lnTo>
                    <a:pt x="6620" y="662"/>
                  </a:lnTo>
                  <a:cubicBezTo>
                    <a:pt x="6621" y="661"/>
                    <a:pt x="6621" y="661"/>
                    <a:pt x="6621" y="661"/>
                  </a:cubicBezTo>
                  <a:close/>
                  <a:moveTo>
                    <a:pt x="64" y="662"/>
                  </a:moveTo>
                  <a:cubicBezTo>
                    <a:pt x="64" y="663"/>
                    <a:pt x="64" y="664"/>
                    <a:pt x="64" y="664"/>
                  </a:cubicBezTo>
                  <a:lnTo>
                    <a:pt x="64" y="663"/>
                  </a:lnTo>
                  <a:cubicBezTo>
                    <a:pt x="64" y="663"/>
                    <a:pt x="64" y="662"/>
                    <a:pt x="64" y="662"/>
                  </a:cubicBezTo>
                  <a:close/>
                  <a:moveTo>
                    <a:pt x="6649" y="673"/>
                  </a:moveTo>
                  <a:lnTo>
                    <a:pt x="6652" y="674"/>
                  </a:lnTo>
                  <a:cubicBezTo>
                    <a:pt x="6652" y="674"/>
                    <a:pt x="6652" y="674"/>
                    <a:pt x="6652" y="674"/>
                  </a:cubicBezTo>
                  <a:cubicBezTo>
                    <a:pt x="6651" y="674"/>
                    <a:pt x="6650" y="673"/>
                    <a:pt x="6649" y="673"/>
                  </a:cubicBezTo>
                  <a:close/>
                  <a:moveTo>
                    <a:pt x="6696" y="686"/>
                  </a:moveTo>
                  <a:cubicBezTo>
                    <a:pt x="6697" y="686"/>
                    <a:pt x="6700" y="687"/>
                    <a:pt x="6700" y="687"/>
                  </a:cubicBezTo>
                  <a:lnTo>
                    <a:pt x="6697" y="686"/>
                  </a:lnTo>
                  <a:cubicBezTo>
                    <a:pt x="6696" y="686"/>
                    <a:pt x="6696" y="686"/>
                    <a:pt x="6696" y="686"/>
                  </a:cubicBezTo>
                  <a:close/>
                  <a:moveTo>
                    <a:pt x="6804" y="740"/>
                  </a:moveTo>
                  <a:lnTo>
                    <a:pt x="6804" y="740"/>
                  </a:lnTo>
                  <a:cubicBezTo>
                    <a:pt x="6804" y="740"/>
                    <a:pt x="6804" y="740"/>
                    <a:pt x="6804" y="741"/>
                  </a:cubicBezTo>
                  <a:cubicBezTo>
                    <a:pt x="6804" y="741"/>
                    <a:pt x="6804" y="741"/>
                    <a:pt x="6804" y="741"/>
                  </a:cubicBezTo>
                  <a:cubicBezTo>
                    <a:pt x="6804" y="741"/>
                    <a:pt x="6804" y="741"/>
                    <a:pt x="6804" y="740"/>
                  </a:cubicBezTo>
                  <a:close/>
                  <a:moveTo>
                    <a:pt x="2633" y="31"/>
                  </a:moveTo>
                  <a:cubicBezTo>
                    <a:pt x="2630" y="31"/>
                    <a:pt x="2627" y="31"/>
                    <a:pt x="2624" y="32"/>
                  </a:cubicBezTo>
                  <a:cubicBezTo>
                    <a:pt x="2616" y="34"/>
                    <a:pt x="2609" y="38"/>
                    <a:pt x="2602" y="42"/>
                  </a:cubicBezTo>
                  <a:lnTo>
                    <a:pt x="2593" y="50"/>
                  </a:lnTo>
                  <a:cubicBezTo>
                    <a:pt x="2591" y="51"/>
                    <a:pt x="2590" y="51"/>
                    <a:pt x="2590" y="51"/>
                  </a:cubicBezTo>
                  <a:lnTo>
                    <a:pt x="2590" y="51"/>
                  </a:lnTo>
                  <a:cubicBezTo>
                    <a:pt x="2590" y="51"/>
                    <a:pt x="2590" y="51"/>
                    <a:pt x="2590" y="51"/>
                  </a:cubicBezTo>
                  <a:cubicBezTo>
                    <a:pt x="2583" y="53"/>
                    <a:pt x="2576" y="56"/>
                    <a:pt x="2570" y="61"/>
                  </a:cubicBezTo>
                  <a:cubicBezTo>
                    <a:pt x="2565" y="65"/>
                    <a:pt x="2560" y="71"/>
                    <a:pt x="2555" y="77"/>
                  </a:cubicBezTo>
                  <a:cubicBezTo>
                    <a:pt x="2554" y="78"/>
                    <a:pt x="2553" y="79"/>
                    <a:pt x="2552" y="81"/>
                  </a:cubicBezTo>
                  <a:lnTo>
                    <a:pt x="2552" y="81"/>
                  </a:lnTo>
                  <a:cubicBezTo>
                    <a:pt x="2547" y="78"/>
                    <a:pt x="2541" y="76"/>
                    <a:pt x="2535" y="75"/>
                  </a:cubicBezTo>
                  <a:lnTo>
                    <a:pt x="2535" y="75"/>
                  </a:lnTo>
                  <a:cubicBezTo>
                    <a:pt x="2532" y="71"/>
                    <a:pt x="2528" y="65"/>
                    <a:pt x="2523" y="58"/>
                  </a:cubicBezTo>
                  <a:cubicBezTo>
                    <a:pt x="2518" y="51"/>
                    <a:pt x="2513" y="47"/>
                    <a:pt x="2507" y="42"/>
                  </a:cubicBezTo>
                  <a:cubicBezTo>
                    <a:pt x="2498" y="37"/>
                    <a:pt x="2489" y="34"/>
                    <a:pt x="2480" y="34"/>
                  </a:cubicBezTo>
                  <a:cubicBezTo>
                    <a:pt x="2475" y="34"/>
                    <a:pt x="2470" y="35"/>
                    <a:pt x="2465" y="36"/>
                  </a:cubicBezTo>
                  <a:cubicBezTo>
                    <a:pt x="2462" y="38"/>
                    <a:pt x="2458" y="40"/>
                    <a:pt x="2456" y="42"/>
                  </a:cubicBezTo>
                  <a:cubicBezTo>
                    <a:pt x="2449" y="46"/>
                    <a:pt x="2443" y="51"/>
                    <a:pt x="2438" y="57"/>
                  </a:cubicBezTo>
                  <a:lnTo>
                    <a:pt x="2432" y="68"/>
                  </a:lnTo>
                  <a:lnTo>
                    <a:pt x="2432" y="68"/>
                  </a:lnTo>
                  <a:cubicBezTo>
                    <a:pt x="2429" y="68"/>
                    <a:pt x="2426" y="70"/>
                    <a:pt x="2423" y="71"/>
                  </a:cubicBezTo>
                  <a:cubicBezTo>
                    <a:pt x="2420" y="73"/>
                    <a:pt x="2418" y="76"/>
                    <a:pt x="2414" y="78"/>
                  </a:cubicBezTo>
                  <a:cubicBezTo>
                    <a:pt x="2412" y="80"/>
                    <a:pt x="2411" y="81"/>
                    <a:pt x="2409" y="83"/>
                  </a:cubicBezTo>
                  <a:lnTo>
                    <a:pt x="2409" y="83"/>
                  </a:lnTo>
                  <a:cubicBezTo>
                    <a:pt x="2409" y="83"/>
                    <a:pt x="2409" y="82"/>
                    <a:pt x="2408" y="82"/>
                  </a:cubicBezTo>
                  <a:cubicBezTo>
                    <a:pt x="2406" y="79"/>
                    <a:pt x="2404" y="76"/>
                    <a:pt x="2403" y="73"/>
                  </a:cubicBezTo>
                  <a:cubicBezTo>
                    <a:pt x="2400" y="71"/>
                    <a:pt x="2399" y="70"/>
                    <a:pt x="2397" y="68"/>
                  </a:cubicBezTo>
                  <a:cubicBezTo>
                    <a:pt x="2394" y="65"/>
                    <a:pt x="2391" y="63"/>
                    <a:pt x="2387" y="61"/>
                  </a:cubicBezTo>
                  <a:cubicBezTo>
                    <a:pt x="2382" y="57"/>
                    <a:pt x="2375" y="55"/>
                    <a:pt x="2368" y="55"/>
                  </a:cubicBezTo>
                  <a:cubicBezTo>
                    <a:pt x="2363" y="55"/>
                    <a:pt x="2360" y="56"/>
                    <a:pt x="2355" y="56"/>
                  </a:cubicBezTo>
                  <a:cubicBezTo>
                    <a:pt x="2350" y="57"/>
                    <a:pt x="2346" y="60"/>
                    <a:pt x="2341" y="62"/>
                  </a:cubicBezTo>
                  <a:cubicBezTo>
                    <a:pt x="2335" y="65"/>
                    <a:pt x="2331" y="69"/>
                    <a:pt x="2326" y="72"/>
                  </a:cubicBezTo>
                  <a:cubicBezTo>
                    <a:pt x="2324" y="74"/>
                    <a:pt x="2322" y="75"/>
                    <a:pt x="2321" y="76"/>
                  </a:cubicBezTo>
                  <a:lnTo>
                    <a:pt x="2321" y="76"/>
                  </a:lnTo>
                  <a:cubicBezTo>
                    <a:pt x="2317" y="77"/>
                    <a:pt x="2313" y="78"/>
                    <a:pt x="2309" y="82"/>
                  </a:cubicBezTo>
                  <a:cubicBezTo>
                    <a:pt x="2305" y="83"/>
                    <a:pt x="2303" y="85"/>
                    <a:pt x="2299" y="87"/>
                  </a:cubicBezTo>
                  <a:cubicBezTo>
                    <a:pt x="2299" y="88"/>
                    <a:pt x="2298" y="88"/>
                    <a:pt x="2298" y="88"/>
                  </a:cubicBezTo>
                  <a:lnTo>
                    <a:pt x="2298" y="88"/>
                  </a:lnTo>
                  <a:cubicBezTo>
                    <a:pt x="2296" y="85"/>
                    <a:pt x="2294" y="80"/>
                    <a:pt x="2291" y="76"/>
                  </a:cubicBezTo>
                  <a:cubicBezTo>
                    <a:pt x="2289" y="73"/>
                    <a:pt x="2287" y="70"/>
                    <a:pt x="2284" y="68"/>
                  </a:cubicBezTo>
                  <a:cubicBezTo>
                    <a:pt x="2283" y="65"/>
                    <a:pt x="2281" y="64"/>
                    <a:pt x="2280" y="63"/>
                  </a:cubicBezTo>
                  <a:cubicBezTo>
                    <a:pt x="2276" y="60"/>
                    <a:pt x="2273" y="57"/>
                    <a:pt x="2269" y="55"/>
                  </a:cubicBezTo>
                  <a:cubicBezTo>
                    <a:pt x="2263" y="52"/>
                    <a:pt x="2256" y="50"/>
                    <a:pt x="2249" y="50"/>
                  </a:cubicBezTo>
                  <a:cubicBezTo>
                    <a:pt x="2248" y="50"/>
                    <a:pt x="2246" y="50"/>
                    <a:pt x="2245" y="50"/>
                  </a:cubicBezTo>
                  <a:cubicBezTo>
                    <a:pt x="2239" y="51"/>
                    <a:pt x="2232" y="54"/>
                    <a:pt x="2226" y="57"/>
                  </a:cubicBezTo>
                  <a:cubicBezTo>
                    <a:pt x="2223" y="58"/>
                    <a:pt x="2221" y="62"/>
                    <a:pt x="2217" y="64"/>
                  </a:cubicBezTo>
                  <a:cubicBezTo>
                    <a:pt x="2216" y="67"/>
                    <a:pt x="2214" y="69"/>
                    <a:pt x="2213" y="71"/>
                  </a:cubicBezTo>
                  <a:cubicBezTo>
                    <a:pt x="2209" y="76"/>
                    <a:pt x="2206" y="82"/>
                    <a:pt x="2203" y="87"/>
                  </a:cubicBezTo>
                  <a:lnTo>
                    <a:pt x="2195" y="107"/>
                  </a:lnTo>
                  <a:lnTo>
                    <a:pt x="2195" y="107"/>
                  </a:lnTo>
                  <a:cubicBezTo>
                    <a:pt x="2188" y="110"/>
                    <a:pt x="2182" y="115"/>
                    <a:pt x="2177" y="119"/>
                  </a:cubicBezTo>
                  <a:lnTo>
                    <a:pt x="2177" y="119"/>
                  </a:lnTo>
                  <a:cubicBezTo>
                    <a:pt x="2174" y="117"/>
                    <a:pt x="2171" y="115"/>
                    <a:pt x="2167" y="113"/>
                  </a:cubicBezTo>
                  <a:cubicBezTo>
                    <a:pt x="2163" y="111"/>
                    <a:pt x="2158" y="108"/>
                    <a:pt x="2153" y="106"/>
                  </a:cubicBezTo>
                  <a:cubicBezTo>
                    <a:pt x="2149" y="105"/>
                    <a:pt x="2145" y="104"/>
                    <a:pt x="2141" y="104"/>
                  </a:cubicBezTo>
                  <a:lnTo>
                    <a:pt x="2131" y="104"/>
                  </a:lnTo>
                  <a:cubicBezTo>
                    <a:pt x="2121" y="106"/>
                    <a:pt x="2112" y="108"/>
                    <a:pt x="2102" y="112"/>
                  </a:cubicBezTo>
                  <a:lnTo>
                    <a:pt x="2097" y="113"/>
                  </a:lnTo>
                  <a:lnTo>
                    <a:pt x="2094" y="113"/>
                  </a:lnTo>
                  <a:cubicBezTo>
                    <a:pt x="2091" y="114"/>
                    <a:pt x="2087" y="114"/>
                    <a:pt x="2084" y="115"/>
                  </a:cubicBezTo>
                  <a:cubicBezTo>
                    <a:pt x="2079" y="117"/>
                    <a:pt x="2075" y="120"/>
                    <a:pt x="2071" y="122"/>
                  </a:cubicBezTo>
                  <a:cubicBezTo>
                    <a:pt x="2065" y="126"/>
                    <a:pt x="2062" y="129"/>
                    <a:pt x="2057" y="134"/>
                  </a:cubicBezTo>
                  <a:lnTo>
                    <a:pt x="2054" y="137"/>
                  </a:lnTo>
                  <a:lnTo>
                    <a:pt x="2054" y="137"/>
                  </a:lnTo>
                  <a:cubicBezTo>
                    <a:pt x="2047" y="138"/>
                    <a:pt x="2041" y="140"/>
                    <a:pt x="2035" y="143"/>
                  </a:cubicBezTo>
                  <a:cubicBezTo>
                    <a:pt x="2031" y="145"/>
                    <a:pt x="2027" y="147"/>
                    <a:pt x="2024" y="148"/>
                  </a:cubicBezTo>
                  <a:lnTo>
                    <a:pt x="2024" y="148"/>
                  </a:lnTo>
                  <a:cubicBezTo>
                    <a:pt x="2021" y="146"/>
                    <a:pt x="2016" y="144"/>
                    <a:pt x="2010" y="142"/>
                  </a:cubicBezTo>
                  <a:cubicBezTo>
                    <a:pt x="2006" y="141"/>
                    <a:pt x="2002" y="139"/>
                    <a:pt x="1998" y="138"/>
                  </a:cubicBezTo>
                  <a:lnTo>
                    <a:pt x="1981" y="138"/>
                  </a:lnTo>
                  <a:cubicBezTo>
                    <a:pt x="1972" y="139"/>
                    <a:pt x="1964" y="142"/>
                    <a:pt x="1955" y="144"/>
                  </a:cubicBezTo>
                  <a:lnTo>
                    <a:pt x="1955" y="144"/>
                  </a:lnTo>
                  <a:lnTo>
                    <a:pt x="1947" y="137"/>
                  </a:lnTo>
                  <a:cubicBezTo>
                    <a:pt x="1941" y="133"/>
                    <a:pt x="1936" y="128"/>
                    <a:pt x="1929" y="124"/>
                  </a:cubicBezTo>
                  <a:cubicBezTo>
                    <a:pt x="1926" y="123"/>
                    <a:pt x="1923" y="122"/>
                    <a:pt x="1919" y="121"/>
                  </a:cubicBezTo>
                  <a:cubicBezTo>
                    <a:pt x="1915" y="120"/>
                    <a:pt x="1910" y="120"/>
                    <a:pt x="1907" y="120"/>
                  </a:cubicBezTo>
                  <a:cubicBezTo>
                    <a:pt x="1902" y="120"/>
                    <a:pt x="1899" y="120"/>
                    <a:pt x="1896" y="121"/>
                  </a:cubicBezTo>
                  <a:cubicBezTo>
                    <a:pt x="1893" y="122"/>
                    <a:pt x="1891" y="123"/>
                    <a:pt x="1888" y="123"/>
                  </a:cubicBezTo>
                  <a:cubicBezTo>
                    <a:pt x="1881" y="126"/>
                    <a:pt x="1875" y="129"/>
                    <a:pt x="1868" y="133"/>
                  </a:cubicBezTo>
                  <a:lnTo>
                    <a:pt x="1868" y="133"/>
                  </a:lnTo>
                  <a:cubicBezTo>
                    <a:pt x="1866" y="131"/>
                    <a:pt x="1863" y="129"/>
                    <a:pt x="1860" y="127"/>
                  </a:cubicBezTo>
                  <a:cubicBezTo>
                    <a:pt x="1851" y="121"/>
                    <a:pt x="1840" y="117"/>
                    <a:pt x="1829" y="117"/>
                  </a:cubicBezTo>
                  <a:cubicBezTo>
                    <a:pt x="1823" y="117"/>
                    <a:pt x="1818" y="117"/>
                    <a:pt x="1813" y="120"/>
                  </a:cubicBezTo>
                  <a:cubicBezTo>
                    <a:pt x="1805" y="123"/>
                    <a:pt x="1798" y="128"/>
                    <a:pt x="1792" y="135"/>
                  </a:cubicBezTo>
                  <a:cubicBezTo>
                    <a:pt x="1790" y="137"/>
                    <a:pt x="1789" y="139"/>
                    <a:pt x="1787" y="141"/>
                  </a:cubicBezTo>
                  <a:cubicBezTo>
                    <a:pt x="1784" y="146"/>
                    <a:pt x="1782" y="152"/>
                    <a:pt x="1779" y="157"/>
                  </a:cubicBezTo>
                  <a:lnTo>
                    <a:pt x="1775" y="168"/>
                  </a:lnTo>
                  <a:cubicBezTo>
                    <a:pt x="1774" y="170"/>
                    <a:pt x="1774" y="171"/>
                    <a:pt x="1773" y="173"/>
                  </a:cubicBezTo>
                  <a:lnTo>
                    <a:pt x="1773" y="173"/>
                  </a:lnTo>
                  <a:cubicBezTo>
                    <a:pt x="1771" y="174"/>
                    <a:pt x="1768" y="176"/>
                    <a:pt x="1765" y="178"/>
                  </a:cubicBezTo>
                  <a:cubicBezTo>
                    <a:pt x="1765" y="178"/>
                    <a:pt x="1764" y="179"/>
                    <a:pt x="1763" y="180"/>
                  </a:cubicBezTo>
                  <a:lnTo>
                    <a:pt x="1763" y="180"/>
                  </a:lnTo>
                  <a:cubicBezTo>
                    <a:pt x="1763" y="179"/>
                    <a:pt x="1762" y="178"/>
                    <a:pt x="1761" y="177"/>
                  </a:cubicBezTo>
                  <a:cubicBezTo>
                    <a:pt x="1756" y="171"/>
                    <a:pt x="1750" y="165"/>
                    <a:pt x="1745" y="162"/>
                  </a:cubicBezTo>
                  <a:cubicBezTo>
                    <a:pt x="1741" y="159"/>
                    <a:pt x="1738" y="157"/>
                    <a:pt x="1733" y="156"/>
                  </a:cubicBezTo>
                  <a:cubicBezTo>
                    <a:pt x="1731" y="155"/>
                    <a:pt x="1730" y="154"/>
                    <a:pt x="1728" y="154"/>
                  </a:cubicBezTo>
                  <a:lnTo>
                    <a:pt x="1728" y="154"/>
                  </a:lnTo>
                  <a:lnTo>
                    <a:pt x="1721" y="148"/>
                  </a:lnTo>
                  <a:cubicBezTo>
                    <a:pt x="1718" y="144"/>
                    <a:pt x="1714" y="141"/>
                    <a:pt x="1710" y="137"/>
                  </a:cubicBezTo>
                  <a:cubicBezTo>
                    <a:pt x="1707" y="135"/>
                    <a:pt x="1704" y="133"/>
                    <a:pt x="1701" y="130"/>
                  </a:cubicBezTo>
                  <a:cubicBezTo>
                    <a:pt x="1697" y="129"/>
                    <a:pt x="1695" y="128"/>
                    <a:pt x="1692" y="127"/>
                  </a:cubicBezTo>
                  <a:cubicBezTo>
                    <a:pt x="1688" y="126"/>
                    <a:pt x="1683" y="124"/>
                    <a:pt x="1679" y="123"/>
                  </a:cubicBezTo>
                  <a:cubicBezTo>
                    <a:pt x="1672" y="123"/>
                    <a:pt x="1663" y="124"/>
                    <a:pt x="1657" y="128"/>
                  </a:cubicBezTo>
                  <a:cubicBezTo>
                    <a:pt x="1650" y="130"/>
                    <a:pt x="1644" y="135"/>
                    <a:pt x="1639" y="142"/>
                  </a:cubicBezTo>
                  <a:cubicBezTo>
                    <a:pt x="1636" y="145"/>
                    <a:pt x="1633" y="151"/>
                    <a:pt x="1631" y="156"/>
                  </a:cubicBezTo>
                  <a:cubicBezTo>
                    <a:pt x="1629" y="162"/>
                    <a:pt x="1628" y="167"/>
                    <a:pt x="1626" y="173"/>
                  </a:cubicBezTo>
                  <a:cubicBezTo>
                    <a:pt x="1626" y="174"/>
                    <a:pt x="1626" y="175"/>
                    <a:pt x="1626" y="176"/>
                  </a:cubicBezTo>
                  <a:lnTo>
                    <a:pt x="1626" y="176"/>
                  </a:lnTo>
                  <a:cubicBezTo>
                    <a:pt x="1626" y="176"/>
                    <a:pt x="1625" y="175"/>
                    <a:pt x="1625" y="175"/>
                  </a:cubicBezTo>
                  <a:cubicBezTo>
                    <a:pt x="1622" y="173"/>
                    <a:pt x="1617" y="172"/>
                    <a:pt x="1612" y="171"/>
                  </a:cubicBezTo>
                  <a:lnTo>
                    <a:pt x="1595" y="171"/>
                  </a:lnTo>
                  <a:cubicBezTo>
                    <a:pt x="1592" y="172"/>
                    <a:pt x="1589" y="172"/>
                    <a:pt x="1586" y="172"/>
                  </a:cubicBezTo>
                  <a:cubicBezTo>
                    <a:pt x="1580" y="173"/>
                    <a:pt x="1573" y="173"/>
                    <a:pt x="1567" y="174"/>
                  </a:cubicBezTo>
                  <a:lnTo>
                    <a:pt x="1567" y="174"/>
                  </a:lnTo>
                  <a:lnTo>
                    <a:pt x="1564" y="172"/>
                  </a:lnTo>
                  <a:cubicBezTo>
                    <a:pt x="1559" y="168"/>
                    <a:pt x="1555" y="166"/>
                    <a:pt x="1549" y="164"/>
                  </a:cubicBezTo>
                  <a:lnTo>
                    <a:pt x="1543" y="162"/>
                  </a:lnTo>
                  <a:lnTo>
                    <a:pt x="1535" y="159"/>
                  </a:lnTo>
                  <a:lnTo>
                    <a:pt x="1523" y="159"/>
                  </a:lnTo>
                  <a:cubicBezTo>
                    <a:pt x="1520" y="159"/>
                    <a:pt x="1516" y="160"/>
                    <a:pt x="1513" y="162"/>
                  </a:cubicBezTo>
                  <a:cubicBezTo>
                    <a:pt x="1505" y="163"/>
                    <a:pt x="1497" y="167"/>
                    <a:pt x="1490" y="172"/>
                  </a:cubicBezTo>
                  <a:cubicBezTo>
                    <a:pt x="1485" y="175"/>
                    <a:pt x="1482" y="178"/>
                    <a:pt x="1479" y="179"/>
                  </a:cubicBezTo>
                  <a:cubicBezTo>
                    <a:pt x="1479" y="179"/>
                    <a:pt x="1479" y="179"/>
                    <a:pt x="1479" y="179"/>
                  </a:cubicBezTo>
                  <a:lnTo>
                    <a:pt x="1479" y="179"/>
                  </a:lnTo>
                  <a:cubicBezTo>
                    <a:pt x="1476" y="178"/>
                    <a:pt x="1470" y="177"/>
                    <a:pt x="1463" y="177"/>
                  </a:cubicBezTo>
                  <a:cubicBezTo>
                    <a:pt x="1461" y="176"/>
                    <a:pt x="1459" y="176"/>
                    <a:pt x="1457" y="176"/>
                  </a:cubicBezTo>
                  <a:cubicBezTo>
                    <a:pt x="1455" y="176"/>
                    <a:pt x="1453" y="176"/>
                    <a:pt x="1451" y="177"/>
                  </a:cubicBezTo>
                  <a:cubicBezTo>
                    <a:pt x="1450" y="176"/>
                    <a:pt x="1449" y="176"/>
                    <a:pt x="1448" y="176"/>
                  </a:cubicBezTo>
                  <a:cubicBezTo>
                    <a:pt x="1447" y="176"/>
                    <a:pt x="1446" y="176"/>
                    <a:pt x="1445" y="177"/>
                  </a:cubicBezTo>
                  <a:lnTo>
                    <a:pt x="1440" y="177"/>
                  </a:lnTo>
                  <a:cubicBezTo>
                    <a:pt x="1429" y="174"/>
                    <a:pt x="1419" y="173"/>
                    <a:pt x="1409" y="173"/>
                  </a:cubicBezTo>
                  <a:cubicBezTo>
                    <a:pt x="1406" y="173"/>
                    <a:pt x="1404" y="173"/>
                    <a:pt x="1402" y="174"/>
                  </a:cubicBezTo>
                  <a:cubicBezTo>
                    <a:pt x="1395" y="175"/>
                    <a:pt x="1387" y="179"/>
                    <a:pt x="1381" y="184"/>
                  </a:cubicBezTo>
                  <a:cubicBezTo>
                    <a:pt x="1377" y="187"/>
                    <a:pt x="1374" y="190"/>
                    <a:pt x="1370" y="195"/>
                  </a:cubicBezTo>
                  <a:cubicBezTo>
                    <a:pt x="1369" y="197"/>
                    <a:pt x="1368" y="200"/>
                    <a:pt x="1367" y="203"/>
                  </a:cubicBezTo>
                  <a:cubicBezTo>
                    <a:pt x="1365" y="209"/>
                    <a:pt x="1362" y="215"/>
                    <a:pt x="1361" y="222"/>
                  </a:cubicBezTo>
                  <a:cubicBezTo>
                    <a:pt x="1361" y="224"/>
                    <a:pt x="1360" y="226"/>
                    <a:pt x="1360" y="229"/>
                  </a:cubicBezTo>
                  <a:lnTo>
                    <a:pt x="1360" y="229"/>
                  </a:lnTo>
                  <a:cubicBezTo>
                    <a:pt x="1357" y="228"/>
                    <a:pt x="1355" y="227"/>
                    <a:pt x="1352" y="226"/>
                  </a:cubicBezTo>
                  <a:cubicBezTo>
                    <a:pt x="1349" y="226"/>
                    <a:pt x="1345" y="225"/>
                    <a:pt x="1342" y="225"/>
                  </a:cubicBezTo>
                  <a:cubicBezTo>
                    <a:pt x="1335" y="225"/>
                    <a:pt x="1329" y="226"/>
                    <a:pt x="1323" y="229"/>
                  </a:cubicBezTo>
                  <a:cubicBezTo>
                    <a:pt x="1316" y="232"/>
                    <a:pt x="1309" y="237"/>
                    <a:pt x="1303" y="244"/>
                  </a:cubicBezTo>
                  <a:cubicBezTo>
                    <a:pt x="1299" y="250"/>
                    <a:pt x="1295" y="255"/>
                    <a:pt x="1292" y="262"/>
                  </a:cubicBezTo>
                  <a:lnTo>
                    <a:pt x="1288" y="273"/>
                  </a:lnTo>
                  <a:lnTo>
                    <a:pt x="1288" y="273"/>
                  </a:lnTo>
                  <a:cubicBezTo>
                    <a:pt x="1284" y="274"/>
                    <a:pt x="1280" y="275"/>
                    <a:pt x="1276" y="276"/>
                  </a:cubicBezTo>
                  <a:lnTo>
                    <a:pt x="1276" y="276"/>
                  </a:lnTo>
                  <a:lnTo>
                    <a:pt x="1273" y="274"/>
                  </a:lnTo>
                  <a:cubicBezTo>
                    <a:pt x="1268" y="269"/>
                    <a:pt x="1263" y="266"/>
                    <a:pt x="1258" y="262"/>
                  </a:cubicBezTo>
                  <a:cubicBezTo>
                    <a:pt x="1256" y="261"/>
                    <a:pt x="1253" y="260"/>
                    <a:pt x="1251" y="259"/>
                  </a:cubicBezTo>
                  <a:cubicBezTo>
                    <a:pt x="1249" y="258"/>
                    <a:pt x="1245" y="256"/>
                    <a:pt x="1242" y="255"/>
                  </a:cubicBezTo>
                  <a:cubicBezTo>
                    <a:pt x="1239" y="255"/>
                    <a:pt x="1235" y="254"/>
                    <a:pt x="1232" y="254"/>
                  </a:cubicBezTo>
                  <a:cubicBezTo>
                    <a:pt x="1230" y="254"/>
                    <a:pt x="1228" y="254"/>
                    <a:pt x="1227" y="254"/>
                  </a:cubicBezTo>
                  <a:cubicBezTo>
                    <a:pt x="1224" y="254"/>
                    <a:pt x="1221" y="254"/>
                    <a:pt x="1219" y="255"/>
                  </a:cubicBezTo>
                  <a:cubicBezTo>
                    <a:pt x="1214" y="256"/>
                    <a:pt x="1207" y="256"/>
                    <a:pt x="1198" y="258"/>
                  </a:cubicBezTo>
                  <a:cubicBezTo>
                    <a:pt x="1196" y="258"/>
                    <a:pt x="1194" y="258"/>
                    <a:pt x="1192" y="259"/>
                  </a:cubicBezTo>
                  <a:lnTo>
                    <a:pt x="1192" y="259"/>
                  </a:lnTo>
                  <a:cubicBezTo>
                    <a:pt x="1188" y="256"/>
                    <a:pt x="1185" y="254"/>
                    <a:pt x="1180" y="251"/>
                  </a:cubicBezTo>
                  <a:cubicBezTo>
                    <a:pt x="1171" y="246"/>
                    <a:pt x="1161" y="243"/>
                    <a:pt x="1151" y="243"/>
                  </a:cubicBezTo>
                  <a:cubicBezTo>
                    <a:pt x="1150" y="242"/>
                    <a:pt x="1148" y="242"/>
                    <a:pt x="1147" y="242"/>
                  </a:cubicBezTo>
                  <a:cubicBezTo>
                    <a:pt x="1143" y="242"/>
                    <a:pt x="1140" y="243"/>
                    <a:pt x="1136" y="244"/>
                  </a:cubicBezTo>
                  <a:cubicBezTo>
                    <a:pt x="1127" y="246"/>
                    <a:pt x="1119" y="251"/>
                    <a:pt x="1113" y="256"/>
                  </a:cubicBezTo>
                  <a:cubicBezTo>
                    <a:pt x="1110" y="260"/>
                    <a:pt x="1107" y="265"/>
                    <a:pt x="1105" y="268"/>
                  </a:cubicBezTo>
                  <a:cubicBezTo>
                    <a:pt x="1104" y="272"/>
                    <a:pt x="1103" y="273"/>
                    <a:pt x="1102" y="275"/>
                  </a:cubicBezTo>
                  <a:cubicBezTo>
                    <a:pt x="1101" y="278"/>
                    <a:pt x="1100" y="280"/>
                    <a:pt x="1100" y="283"/>
                  </a:cubicBezTo>
                  <a:lnTo>
                    <a:pt x="1100" y="283"/>
                  </a:lnTo>
                  <a:cubicBezTo>
                    <a:pt x="1097" y="282"/>
                    <a:pt x="1094" y="281"/>
                    <a:pt x="1090" y="280"/>
                  </a:cubicBezTo>
                  <a:cubicBezTo>
                    <a:pt x="1085" y="278"/>
                    <a:pt x="1080" y="277"/>
                    <a:pt x="1075" y="277"/>
                  </a:cubicBezTo>
                  <a:cubicBezTo>
                    <a:pt x="1073" y="277"/>
                    <a:pt x="1071" y="277"/>
                    <a:pt x="1069" y="277"/>
                  </a:cubicBezTo>
                  <a:cubicBezTo>
                    <a:pt x="1065" y="279"/>
                    <a:pt x="1061" y="279"/>
                    <a:pt x="1058" y="281"/>
                  </a:cubicBezTo>
                  <a:cubicBezTo>
                    <a:pt x="1054" y="282"/>
                    <a:pt x="1052" y="283"/>
                    <a:pt x="1050" y="284"/>
                  </a:cubicBezTo>
                  <a:cubicBezTo>
                    <a:pt x="1045" y="287"/>
                    <a:pt x="1041" y="289"/>
                    <a:pt x="1038" y="292"/>
                  </a:cubicBezTo>
                  <a:cubicBezTo>
                    <a:pt x="1035" y="296"/>
                    <a:pt x="1032" y="299"/>
                    <a:pt x="1029" y="302"/>
                  </a:cubicBezTo>
                  <a:lnTo>
                    <a:pt x="1029" y="302"/>
                  </a:lnTo>
                  <a:lnTo>
                    <a:pt x="1022" y="301"/>
                  </a:lnTo>
                  <a:cubicBezTo>
                    <a:pt x="1017" y="299"/>
                    <a:pt x="1012" y="299"/>
                    <a:pt x="1007" y="299"/>
                  </a:cubicBezTo>
                  <a:cubicBezTo>
                    <a:pt x="1004" y="299"/>
                    <a:pt x="1001" y="299"/>
                    <a:pt x="997" y="299"/>
                  </a:cubicBezTo>
                  <a:cubicBezTo>
                    <a:pt x="992" y="301"/>
                    <a:pt x="987" y="302"/>
                    <a:pt x="982" y="303"/>
                  </a:cubicBezTo>
                  <a:cubicBezTo>
                    <a:pt x="979" y="304"/>
                    <a:pt x="975" y="306"/>
                    <a:pt x="973" y="307"/>
                  </a:cubicBezTo>
                  <a:cubicBezTo>
                    <a:pt x="961" y="314"/>
                    <a:pt x="956" y="319"/>
                    <a:pt x="955" y="319"/>
                  </a:cubicBezTo>
                  <a:cubicBezTo>
                    <a:pt x="950" y="320"/>
                    <a:pt x="945" y="323"/>
                    <a:pt x="942" y="325"/>
                  </a:cubicBezTo>
                  <a:cubicBezTo>
                    <a:pt x="937" y="327"/>
                    <a:pt x="934" y="331"/>
                    <a:pt x="930" y="334"/>
                  </a:cubicBezTo>
                  <a:cubicBezTo>
                    <a:pt x="927" y="338"/>
                    <a:pt x="924" y="342"/>
                    <a:pt x="921" y="347"/>
                  </a:cubicBezTo>
                  <a:lnTo>
                    <a:pt x="921" y="347"/>
                  </a:lnTo>
                  <a:lnTo>
                    <a:pt x="920" y="346"/>
                  </a:lnTo>
                  <a:cubicBezTo>
                    <a:pt x="917" y="345"/>
                    <a:pt x="915" y="343"/>
                    <a:pt x="913" y="342"/>
                  </a:cubicBezTo>
                  <a:cubicBezTo>
                    <a:pt x="908" y="340"/>
                    <a:pt x="905" y="340"/>
                    <a:pt x="900" y="339"/>
                  </a:cubicBezTo>
                  <a:cubicBezTo>
                    <a:pt x="897" y="338"/>
                    <a:pt x="894" y="338"/>
                    <a:pt x="891" y="338"/>
                  </a:cubicBezTo>
                  <a:cubicBezTo>
                    <a:pt x="891" y="338"/>
                    <a:pt x="890" y="338"/>
                    <a:pt x="889" y="338"/>
                  </a:cubicBezTo>
                  <a:lnTo>
                    <a:pt x="889" y="338"/>
                  </a:lnTo>
                  <a:cubicBezTo>
                    <a:pt x="889" y="338"/>
                    <a:pt x="889" y="338"/>
                    <a:pt x="888" y="338"/>
                  </a:cubicBezTo>
                  <a:cubicBezTo>
                    <a:pt x="885" y="336"/>
                    <a:pt x="882" y="334"/>
                    <a:pt x="875" y="332"/>
                  </a:cubicBezTo>
                  <a:cubicBezTo>
                    <a:pt x="868" y="329"/>
                    <a:pt x="861" y="327"/>
                    <a:pt x="853" y="327"/>
                  </a:cubicBezTo>
                  <a:cubicBezTo>
                    <a:pt x="850" y="327"/>
                    <a:pt x="846" y="328"/>
                    <a:pt x="842" y="328"/>
                  </a:cubicBezTo>
                  <a:cubicBezTo>
                    <a:pt x="831" y="329"/>
                    <a:pt x="820" y="335"/>
                    <a:pt x="811" y="345"/>
                  </a:cubicBezTo>
                  <a:cubicBezTo>
                    <a:pt x="806" y="348"/>
                    <a:pt x="803" y="351"/>
                    <a:pt x="799" y="356"/>
                  </a:cubicBezTo>
                  <a:lnTo>
                    <a:pt x="797" y="359"/>
                  </a:lnTo>
                  <a:lnTo>
                    <a:pt x="797" y="359"/>
                  </a:lnTo>
                  <a:cubicBezTo>
                    <a:pt x="797" y="359"/>
                    <a:pt x="796" y="359"/>
                    <a:pt x="796" y="360"/>
                  </a:cubicBezTo>
                  <a:cubicBezTo>
                    <a:pt x="788" y="363"/>
                    <a:pt x="781" y="369"/>
                    <a:pt x="774" y="376"/>
                  </a:cubicBezTo>
                  <a:cubicBezTo>
                    <a:pt x="772" y="379"/>
                    <a:pt x="770" y="381"/>
                    <a:pt x="768" y="383"/>
                  </a:cubicBezTo>
                  <a:lnTo>
                    <a:pt x="751" y="383"/>
                  </a:lnTo>
                  <a:cubicBezTo>
                    <a:pt x="747" y="383"/>
                    <a:pt x="744" y="383"/>
                    <a:pt x="739" y="384"/>
                  </a:cubicBezTo>
                  <a:cubicBezTo>
                    <a:pt x="738" y="384"/>
                    <a:pt x="737" y="384"/>
                    <a:pt x="735" y="384"/>
                  </a:cubicBezTo>
                  <a:lnTo>
                    <a:pt x="735" y="384"/>
                  </a:lnTo>
                  <a:lnTo>
                    <a:pt x="729" y="383"/>
                  </a:lnTo>
                  <a:cubicBezTo>
                    <a:pt x="723" y="381"/>
                    <a:pt x="717" y="380"/>
                    <a:pt x="711" y="380"/>
                  </a:cubicBezTo>
                  <a:cubicBezTo>
                    <a:pt x="709" y="380"/>
                    <a:pt x="706" y="380"/>
                    <a:pt x="704" y="380"/>
                  </a:cubicBezTo>
                  <a:cubicBezTo>
                    <a:pt x="702" y="380"/>
                    <a:pt x="699" y="380"/>
                    <a:pt x="696" y="382"/>
                  </a:cubicBezTo>
                  <a:lnTo>
                    <a:pt x="690" y="383"/>
                  </a:lnTo>
                  <a:lnTo>
                    <a:pt x="688" y="383"/>
                  </a:lnTo>
                  <a:lnTo>
                    <a:pt x="679" y="384"/>
                  </a:lnTo>
                  <a:lnTo>
                    <a:pt x="665" y="386"/>
                  </a:lnTo>
                  <a:lnTo>
                    <a:pt x="656" y="387"/>
                  </a:lnTo>
                  <a:cubicBezTo>
                    <a:pt x="653" y="389"/>
                    <a:pt x="651" y="390"/>
                    <a:pt x="649" y="390"/>
                  </a:cubicBezTo>
                  <a:cubicBezTo>
                    <a:pt x="644" y="392"/>
                    <a:pt x="639" y="394"/>
                    <a:pt x="636" y="398"/>
                  </a:cubicBezTo>
                  <a:cubicBezTo>
                    <a:pt x="631" y="402"/>
                    <a:pt x="626" y="406"/>
                    <a:pt x="622" y="412"/>
                  </a:cubicBezTo>
                  <a:lnTo>
                    <a:pt x="622" y="412"/>
                  </a:lnTo>
                  <a:cubicBezTo>
                    <a:pt x="621" y="411"/>
                    <a:pt x="620" y="410"/>
                    <a:pt x="619" y="409"/>
                  </a:cubicBezTo>
                  <a:cubicBezTo>
                    <a:pt x="614" y="406"/>
                    <a:pt x="609" y="404"/>
                    <a:pt x="604" y="402"/>
                  </a:cubicBezTo>
                  <a:cubicBezTo>
                    <a:pt x="599" y="402"/>
                    <a:pt x="596" y="401"/>
                    <a:pt x="592" y="401"/>
                  </a:cubicBezTo>
                  <a:cubicBezTo>
                    <a:pt x="591" y="401"/>
                    <a:pt x="589" y="401"/>
                    <a:pt x="587" y="401"/>
                  </a:cubicBezTo>
                  <a:cubicBezTo>
                    <a:pt x="582" y="401"/>
                    <a:pt x="576" y="402"/>
                    <a:pt x="570" y="405"/>
                  </a:cubicBezTo>
                  <a:cubicBezTo>
                    <a:pt x="565" y="407"/>
                    <a:pt x="562" y="408"/>
                    <a:pt x="558" y="412"/>
                  </a:cubicBezTo>
                  <a:cubicBezTo>
                    <a:pt x="556" y="413"/>
                    <a:pt x="554" y="415"/>
                    <a:pt x="551" y="418"/>
                  </a:cubicBezTo>
                  <a:cubicBezTo>
                    <a:pt x="548" y="421"/>
                    <a:pt x="546" y="424"/>
                    <a:pt x="543" y="428"/>
                  </a:cubicBezTo>
                  <a:cubicBezTo>
                    <a:pt x="540" y="433"/>
                    <a:pt x="538" y="438"/>
                    <a:pt x="536" y="442"/>
                  </a:cubicBezTo>
                  <a:lnTo>
                    <a:pt x="536" y="442"/>
                  </a:lnTo>
                  <a:cubicBezTo>
                    <a:pt x="532" y="443"/>
                    <a:pt x="527" y="443"/>
                    <a:pt x="521" y="445"/>
                  </a:cubicBezTo>
                  <a:lnTo>
                    <a:pt x="521" y="445"/>
                  </a:lnTo>
                  <a:lnTo>
                    <a:pt x="511" y="440"/>
                  </a:lnTo>
                  <a:cubicBezTo>
                    <a:pt x="503" y="435"/>
                    <a:pt x="495" y="433"/>
                    <a:pt x="487" y="430"/>
                  </a:cubicBezTo>
                  <a:lnTo>
                    <a:pt x="474" y="430"/>
                  </a:lnTo>
                  <a:cubicBezTo>
                    <a:pt x="468" y="431"/>
                    <a:pt x="463" y="433"/>
                    <a:pt x="459" y="434"/>
                  </a:cubicBezTo>
                  <a:cubicBezTo>
                    <a:pt x="454" y="436"/>
                    <a:pt x="449" y="438"/>
                    <a:pt x="445" y="442"/>
                  </a:cubicBezTo>
                  <a:cubicBezTo>
                    <a:pt x="439" y="445"/>
                    <a:pt x="433" y="450"/>
                    <a:pt x="430" y="455"/>
                  </a:cubicBezTo>
                  <a:cubicBezTo>
                    <a:pt x="427" y="457"/>
                    <a:pt x="425" y="459"/>
                    <a:pt x="423" y="460"/>
                  </a:cubicBezTo>
                  <a:lnTo>
                    <a:pt x="425" y="459"/>
                  </a:lnTo>
                  <a:lnTo>
                    <a:pt x="427" y="459"/>
                  </a:lnTo>
                  <a:cubicBezTo>
                    <a:pt x="419" y="462"/>
                    <a:pt x="411" y="467"/>
                    <a:pt x="404" y="472"/>
                  </a:cubicBezTo>
                  <a:lnTo>
                    <a:pt x="404" y="472"/>
                  </a:lnTo>
                  <a:cubicBezTo>
                    <a:pt x="403" y="471"/>
                    <a:pt x="401" y="470"/>
                    <a:pt x="400" y="468"/>
                  </a:cubicBezTo>
                  <a:cubicBezTo>
                    <a:pt x="397" y="467"/>
                    <a:pt x="394" y="464"/>
                    <a:pt x="392" y="463"/>
                  </a:cubicBezTo>
                  <a:cubicBezTo>
                    <a:pt x="389" y="462"/>
                    <a:pt x="388" y="462"/>
                    <a:pt x="386" y="460"/>
                  </a:cubicBezTo>
                  <a:cubicBezTo>
                    <a:pt x="382" y="459"/>
                    <a:pt x="380" y="458"/>
                    <a:pt x="376" y="457"/>
                  </a:cubicBezTo>
                  <a:cubicBezTo>
                    <a:pt x="372" y="456"/>
                    <a:pt x="367" y="455"/>
                    <a:pt x="361" y="455"/>
                  </a:cubicBezTo>
                  <a:cubicBezTo>
                    <a:pt x="353" y="455"/>
                    <a:pt x="344" y="458"/>
                    <a:pt x="336" y="463"/>
                  </a:cubicBezTo>
                  <a:cubicBezTo>
                    <a:pt x="329" y="467"/>
                    <a:pt x="323" y="474"/>
                    <a:pt x="320" y="481"/>
                  </a:cubicBezTo>
                  <a:cubicBezTo>
                    <a:pt x="317" y="485"/>
                    <a:pt x="316" y="489"/>
                    <a:pt x="315" y="493"/>
                  </a:cubicBezTo>
                  <a:cubicBezTo>
                    <a:pt x="314" y="500"/>
                    <a:pt x="313" y="507"/>
                    <a:pt x="313" y="514"/>
                  </a:cubicBezTo>
                  <a:lnTo>
                    <a:pt x="313" y="525"/>
                  </a:lnTo>
                  <a:lnTo>
                    <a:pt x="313" y="525"/>
                  </a:lnTo>
                  <a:cubicBezTo>
                    <a:pt x="311" y="525"/>
                    <a:pt x="309" y="525"/>
                    <a:pt x="308" y="525"/>
                  </a:cubicBezTo>
                  <a:cubicBezTo>
                    <a:pt x="306" y="525"/>
                    <a:pt x="305" y="525"/>
                    <a:pt x="304" y="525"/>
                  </a:cubicBezTo>
                  <a:cubicBezTo>
                    <a:pt x="298" y="525"/>
                    <a:pt x="293" y="526"/>
                    <a:pt x="288" y="529"/>
                  </a:cubicBezTo>
                  <a:lnTo>
                    <a:pt x="286" y="529"/>
                  </a:lnTo>
                  <a:lnTo>
                    <a:pt x="281" y="530"/>
                  </a:lnTo>
                  <a:cubicBezTo>
                    <a:pt x="276" y="532"/>
                    <a:pt x="269" y="533"/>
                    <a:pt x="261" y="536"/>
                  </a:cubicBezTo>
                  <a:lnTo>
                    <a:pt x="261" y="536"/>
                  </a:lnTo>
                  <a:lnTo>
                    <a:pt x="254" y="533"/>
                  </a:lnTo>
                  <a:cubicBezTo>
                    <a:pt x="246" y="530"/>
                    <a:pt x="237" y="529"/>
                    <a:pt x="228" y="528"/>
                  </a:cubicBezTo>
                  <a:cubicBezTo>
                    <a:pt x="225" y="528"/>
                    <a:pt x="220" y="529"/>
                    <a:pt x="217" y="529"/>
                  </a:cubicBezTo>
                  <a:cubicBezTo>
                    <a:pt x="215" y="529"/>
                    <a:pt x="214" y="530"/>
                    <a:pt x="212" y="530"/>
                  </a:cubicBezTo>
                  <a:lnTo>
                    <a:pt x="212" y="530"/>
                  </a:lnTo>
                  <a:cubicBezTo>
                    <a:pt x="212" y="530"/>
                    <a:pt x="212" y="530"/>
                    <a:pt x="212" y="530"/>
                  </a:cubicBezTo>
                  <a:cubicBezTo>
                    <a:pt x="210" y="530"/>
                    <a:pt x="206" y="529"/>
                    <a:pt x="199" y="528"/>
                  </a:cubicBezTo>
                  <a:cubicBezTo>
                    <a:pt x="196" y="527"/>
                    <a:pt x="192" y="526"/>
                    <a:pt x="188" y="526"/>
                  </a:cubicBezTo>
                  <a:cubicBezTo>
                    <a:pt x="181" y="526"/>
                    <a:pt x="175" y="528"/>
                    <a:pt x="168" y="530"/>
                  </a:cubicBezTo>
                  <a:cubicBezTo>
                    <a:pt x="161" y="532"/>
                    <a:pt x="154" y="536"/>
                    <a:pt x="148" y="541"/>
                  </a:cubicBezTo>
                  <a:cubicBezTo>
                    <a:pt x="144" y="545"/>
                    <a:pt x="140" y="550"/>
                    <a:pt x="138" y="555"/>
                  </a:cubicBezTo>
                  <a:cubicBezTo>
                    <a:pt x="137" y="559"/>
                    <a:pt x="136" y="562"/>
                    <a:pt x="134" y="566"/>
                  </a:cubicBezTo>
                  <a:cubicBezTo>
                    <a:pt x="133" y="568"/>
                    <a:pt x="133" y="570"/>
                    <a:pt x="132" y="573"/>
                  </a:cubicBezTo>
                  <a:cubicBezTo>
                    <a:pt x="131" y="576"/>
                    <a:pt x="131" y="580"/>
                    <a:pt x="131" y="584"/>
                  </a:cubicBezTo>
                  <a:lnTo>
                    <a:pt x="131" y="584"/>
                  </a:lnTo>
                  <a:cubicBezTo>
                    <a:pt x="128" y="584"/>
                    <a:pt x="125" y="583"/>
                    <a:pt x="122" y="583"/>
                  </a:cubicBezTo>
                  <a:cubicBezTo>
                    <a:pt x="119" y="583"/>
                    <a:pt x="116" y="584"/>
                    <a:pt x="114" y="584"/>
                  </a:cubicBezTo>
                  <a:cubicBezTo>
                    <a:pt x="107" y="585"/>
                    <a:pt x="100" y="588"/>
                    <a:pt x="94" y="591"/>
                  </a:cubicBezTo>
                  <a:cubicBezTo>
                    <a:pt x="90" y="595"/>
                    <a:pt x="86" y="598"/>
                    <a:pt x="82" y="602"/>
                  </a:cubicBezTo>
                  <a:cubicBezTo>
                    <a:pt x="80" y="605"/>
                    <a:pt x="78" y="609"/>
                    <a:pt x="76" y="612"/>
                  </a:cubicBezTo>
                  <a:cubicBezTo>
                    <a:pt x="74" y="614"/>
                    <a:pt x="73" y="617"/>
                    <a:pt x="73" y="619"/>
                  </a:cubicBezTo>
                  <a:lnTo>
                    <a:pt x="71" y="626"/>
                  </a:lnTo>
                  <a:lnTo>
                    <a:pt x="68" y="631"/>
                  </a:lnTo>
                  <a:cubicBezTo>
                    <a:pt x="67" y="636"/>
                    <a:pt x="67" y="642"/>
                    <a:pt x="66" y="647"/>
                  </a:cubicBezTo>
                  <a:lnTo>
                    <a:pt x="66" y="652"/>
                  </a:lnTo>
                  <a:lnTo>
                    <a:pt x="66" y="652"/>
                  </a:lnTo>
                  <a:cubicBezTo>
                    <a:pt x="65" y="652"/>
                    <a:pt x="64" y="652"/>
                    <a:pt x="64" y="653"/>
                  </a:cubicBezTo>
                  <a:cubicBezTo>
                    <a:pt x="60" y="655"/>
                    <a:pt x="57" y="658"/>
                    <a:pt x="53" y="661"/>
                  </a:cubicBezTo>
                  <a:lnTo>
                    <a:pt x="52" y="662"/>
                  </a:lnTo>
                  <a:lnTo>
                    <a:pt x="52" y="662"/>
                  </a:lnTo>
                  <a:cubicBezTo>
                    <a:pt x="51" y="662"/>
                    <a:pt x="51" y="663"/>
                    <a:pt x="50" y="663"/>
                  </a:cubicBezTo>
                  <a:lnTo>
                    <a:pt x="46" y="667"/>
                  </a:lnTo>
                  <a:cubicBezTo>
                    <a:pt x="1" y="690"/>
                    <a:pt x="24" y="752"/>
                    <a:pt x="65" y="752"/>
                  </a:cubicBezTo>
                  <a:cubicBezTo>
                    <a:pt x="72" y="752"/>
                    <a:pt x="79" y="750"/>
                    <a:pt x="87" y="746"/>
                  </a:cubicBezTo>
                  <a:cubicBezTo>
                    <a:pt x="94" y="743"/>
                    <a:pt x="100" y="740"/>
                    <a:pt x="105" y="735"/>
                  </a:cubicBezTo>
                  <a:cubicBezTo>
                    <a:pt x="110" y="732"/>
                    <a:pt x="112" y="729"/>
                    <a:pt x="112" y="729"/>
                  </a:cubicBezTo>
                  <a:lnTo>
                    <a:pt x="112" y="729"/>
                  </a:lnTo>
                  <a:lnTo>
                    <a:pt x="111" y="730"/>
                  </a:lnTo>
                  <a:cubicBezTo>
                    <a:pt x="112" y="729"/>
                    <a:pt x="114" y="728"/>
                    <a:pt x="116" y="728"/>
                  </a:cubicBezTo>
                  <a:lnTo>
                    <a:pt x="119" y="726"/>
                  </a:lnTo>
                  <a:cubicBezTo>
                    <a:pt x="126" y="722"/>
                    <a:pt x="133" y="716"/>
                    <a:pt x="138" y="709"/>
                  </a:cubicBezTo>
                  <a:cubicBezTo>
                    <a:pt x="140" y="706"/>
                    <a:pt x="142" y="701"/>
                    <a:pt x="144" y="698"/>
                  </a:cubicBezTo>
                  <a:cubicBezTo>
                    <a:pt x="144" y="696"/>
                    <a:pt x="145" y="694"/>
                    <a:pt x="146" y="692"/>
                  </a:cubicBezTo>
                  <a:lnTo>
                    <a:pt x="146" y="692"/>
                  </a:lnTo>
                  <a:cubicBezTo>
                    <a:pt x="147" y="693"/>
                    <a:pt x="148" y="693"/>
                    <a:pt x="149" y="693"/>
                  </a:cubicBezTo>
                  <a:cubicBezTo>
                    <a:pt x="154" y="694"/>
                    <a:pt x="158" y="694"/>
                    <a:pt x="161" y="694"/>
                  </a:cubicBezTo>
                  <a:cubicBezTo>
                    <a:pt x="162" y="695"/>
                    <a:pt x="164" y="695"/>
                    <a:pt x="165" y="695"/>
                  </a:cubicBezTo>
                  <a:cubicBezTo>
                    <a:pt x="169" y="695"/>
                    <a:pt x="173" y="694"/>
                    <a:pt x="176" y="693"/>
                  </a:cubicBezTo>
                  <a:cubicBezTo>
                    <a:pt x="185" y="691"/>
                    <a:pt x="193" y="686"/>
                    <a:pt x="200" y="679"/>
                  </a:cubicBezTo>
                  <a:cubicBezTo>
                    <a:pt x="204" y="675"/>
                    <a:pt x="207" y="669"/>
                    <a:pt x="210" y="663"/>
                  </a:cubicBezTo>
                  <a:cubicBezTo>
                    <a:pt x="211" y="660"/>
                    <a:pt x="212" y="656"/>
                    <a:pt x="213" y="654"/>
                  </a:cubicBezTo>
                  <a:cubicBezTo>
                    <a:pt x="214" y="652"/>
                    <a:pt x="214" y="648"/>
                    <a:pt x="214" y="647"/>
                  </a:cubicBezTo>
                  <a:cubicBezTo>
                    <a:pt x="215" y="638"/>
                    <a:pt x="215" y="628"/>
                    <a:pt x="215" y="620"/>
                  </a:cubicBezTo>
                  <a:lnTo>
                    <a:pt x="215" y="620"/>
                  </a:lnTo>
                  <a:cubicBezTo>
                    <a:pt x="219" y="619"/>
                    <a:pt x="222" y="619"/>
                    <a:pt x="225" y="618"/>
                  </a:cubicBezTo>
                  <a:lnTo>
                    <a:pt x="225" y="618"/>
                  </a:lnTo>
                  <a:lnTo>
                    <a:pt x="232" y="620"/>
                  </a:lnTo>
                  <a:cubicBezTo>
                    <a:pt x="240" y="624"/>
                    <a:pt x="248" y="625"/>
                    <a:pt x="256" y="626"/>
                  </a:cubicBezTo>
                  <a:cubicBezTo>
                    <a:pt x="264" y="626"/>
                    <a:pt x="271" y="625"/>
                    <a:pt x="279" y="623"/>
                  </a:cubicBezTo>
                  <a:lnTo>
                    <a:pt x="283" y="620"/>
                  </a:lnTo>
                  <a:lnTo>
                    <a:pt x="299" y="615"/>
                  </a:lnTo>
                  <a:lnTo>
                    <a:pt x="299" y="615"/>
                  </a:lnTo>
                  <a:cubicBezTo>
                    <a:pt x="302" y="617"/>
                    <a:pt x="305" y="619"/>
                    <a:pt x="309" y="623"/>
                  </a:cubicBezTo>
                  <a:cubicBezTo>
                    <a:pt x="316" y="627"/>
                    <a:pt x="324" y="631"/>
                    <a:pt x="334" y="633"/>
                  </a:cubicBezTo>
                  <a:cubicBezTo>
                    <a:pt x="337" y="634"/>
                    <a:pt x="342" y="634"/>
                    <a:pt x="346" y="634"/>
                  </a:cubicBezTo>
                  <a:cubicBezTo>
                    <a:pt x="352" y="634"/>
                    <a:pt x="359" y="633"/>
                    <a:pt x="365" y="631"/>
                  </a:cubicBezTo>
                  <a:cubicBezTo>
                    <a:pt x="375" y="626"/>
                    <a:pt x="383" y="619"/>
                    <a:pt x="389" y="609"/>
                  </a:cubicBezTo>
                  <a:cubicBezTo>
                    <a:pt x="390" y="605"/>
                    <a:pt x="393" y="601"/>
                    <a:pt x="394" y="597"/>
                  </a:cubicBezTo>
                  <a:cubicBezTo>
                    <a:pt x="395" y="589"/>
                    <a:pt x="396" y="582"/>
                    <a:pt x="396" y="575"/>
                  </a:cubicBezTo>
                  <a:lnTo>
                    <a:pt x="396" y="566"/>
                  </a:lnTo>
                  <a:lnTo>
                    <a:pt x="396" y="566"/>
                  </a:lnTo>
                  <a:cubicBezTo>
                    <a:pt x="398" y="567"/>
                    <a:pt x="400" y="567"/>
                    <a:pt x="402" y="567"/>
                  </a:cubicBezTo>
                  <a:cubicBezTo>
                    <a:pt x="408" y="567"/>
                    <a:pt x="415" y="567"/>
                    <a:pt x="420" y="565"/>
                  </a:cubicBezTo>
                  <a:cubicBezTo>
                    <a:pt x="426" y="562"/>
                    <a:pt x="431" y="560"/>
                    <a:pt x="437" y="557"/>
                  </a:cubicBezTo>
                  <a:cubicBezTo>
                    <a:pt x="441" y="553"/>
                    <a:pt x="447" y="548"/>
                    <a:pt x="452" y="543"/>
                  </a:cubicBezTo>
                  <a:cubicBezTo>
                    <a:pt x="454" y="541"/>
                    <a:pt x="455" y="539"/>
                    <a:pt x="457" y="537"/>
                  </a:cubicBezTo>
                  <a:lnTo>
                    <a:pt x="457" y="537"/>
                  </a:lnTo>
                  <a:cubicBezTo>
                    <a:pt x="456" y="538"/>
                    <a:pt x="455" y="539"/>
                    <a:pt x="453" y="539"/>
                  </a:cubicBezTo>
                  <a:cubicBezTo>
                    <a:pt x="454" y="538"/>
                    <a:pt x="456" y="538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9" y="537"/>
                    <a:pt x="460" y="536"/>
                    <a:pt x="461" y="536"/>
                  </a:cubicBezTo>
                  <a:cubicBezTo>
                    <a:pt x="463" y="535"/>
                    <a:pt x="466" y="533"/>
                    <a:pt x="468" y="532"/>
                  </a:cubicBezTo>
                  <a:cubicBezTo>
                    <a:pt x="470" y="530"/>
                    <a:pt x="474" y="526"/>
                    <a:pt x="477" y="524"/>
                  </a:cubicBezTo>
                  <a:cubicBezTo>
                    <a:pt x="478" y="523"/>
                    <a:pt x="479" y="523"/>
                    <a:pt x="479" y="522"/>
                  </a:cubicBezTo>
                  <a:lnTo>
                    <a:pt x="479" y="522"/>
                  </a:lnTo>
                  <a:cubicBezTo>
                    <a:pt x="484" y="525"/>
                    <a:pt x="490" y="527"/>
                    <a:pt x="495" y="529"/>
                  </a:cubicBezTo>
                  <a:cubicBezTo>
                    <a:pt x="497" y="530"/>
                    <a:pt x="500" y="530"/>
                    <a:pt x="503" y="531"/>
                  </a:cubicBezTo>
                  <a:cubicBezTo>
                    <a:pt x="506" y="531"/>
                    <a:pt x="511" y="532"/>
                    <a:pt x="514" y="532"/>
                  </a:cubicBezTo>
                  <a:cubicBezTo>
                    <a:pt x="519" y="532"/>
                    <a:pt x="524" y="531"/>
                    <a:pt x="528" y="530"/>
                  </a:cubicBezTo>
                  <a:lnTo>
                    <a:pt x="531" y="529"/>
                  </a:lnTo>
                  <a:cubicBezTo>
                    <a:pt x="535" y="528"/>
                    <a:pt x="542" y="526"/>
                    <a:pt x="551" y="524"/>
                  </a:cubicBezTo>
                  <a:cubicBezTo>
                    <a:pt x="555" y="523"/>
                    <a:pt x="560" y="522"/>
                    <a:pt x="565" y="521"/>
                  </a:cubicBezTo>
                  <a:cubicBezTo>
                    <a:pt x="569" y="519"/>
                    <a:pt x="572" y="517"/>
                    <a:pt x="576" y="516"/>
                  </a:cubicBezTo>
                  <a:cubicBezTo>
                    <a:pt x="579" y="514"/>
                    <a:pt x="583" y="511"/>
                    <a:pt x="586" y="509"/>
                  </a:cubicBezTo>
                  <a:cubicBezTo>
                    <a:pt x="588" y="507"/>
                    <a:pt x="590" y="504"/>
                    <a:pt x="592" y="502"/>
                  </a:cubicBezTo>
                  <a:cubicBezTo>
                    <a:pt x="592" y="502"/>
                    <a:pt x="593" y="501"/>
                    <a:pt x="593" y="501"/>
                  </a:cubicBezTo>
                  <a:lnTo>
                    <a:pt x="593" y="501"/>
                  </a:lnTo>
                  <a:cubicBezTo>
                    <a:pt x="595" y="502"/>
                    <a:pt x="597" y="503"/>
                    <a:pt x="599" y="504"/>
                  </a:cubicBezTo>
                  <a:lnTo>
                    <a:pt x="605" y="507"/>
                  </a:lnTo>
                  <a:cubicBezTo>
                    <a:pt x="607" y="508"/>
                    <a:pt x="609" y="510"/>
                    <a:pt x="613" y="510"/>
                  </a:cubicBezTo>
                  <a:cubicBezTo>
                    <a:pt x="616" y="511"/>
                    <a:pt x="621" y="513"/>
                    <a:pt x="626" y="514"/>
                  </a:cubicBezTo>
                  <a:cubicBezTo>
                    <a:pt x="632" y="514"/>
                    <a:pt x="638" y="513"/>
                    <a:pt x="645" y="511"/>
                  </a:cubicBezTo>
                  <a:cubicBezTo>
                    <a:pt x="653" y="508"/>
                    <a:pt x="661" y="503"/>
                    <a:pt x="667" y="496"/>
                  </a:cubicBezTo>
                  <a:cubicBezTo>
                    <a:pt x="671" y="493"/>
                    <a:pt x="674" y="488"/>
                    <a:pt x="677" y="485"/>
                  </a:cubicBezTo>
                  <a:cubicBezTo>
                    <a:pt x="679" y="479"/>
                    <a:pt x="681" y="474"/>
                    <a:pt x="683" y="470"/>
                  </a:cubicBezTo>
                  <a:cubicBezTo>
                    <a:pt x="688" y="470"/>
                    <a:pt x="693" y="468"/>
                    <a:pt x="699" y="467"/>
                  </a:cubicBezTo>
                  <a:lnTo>
                    <a:pt x="705" y="465"/>
                  </a:lnTo>
                  <a:lnTo>
                    <a:pt x="716" y="468"/>
                  </a:lnTo>
                  <a:cubicBezTo>
                    <a:pt x="722" y="469"/>
                    <a:pt x="728" y="470"/>
                    <a:pt x="735" y="470"/>
                  </a:cubicBezTo>
                  <a:cubicBezTo>
                    <a:pt x="737" y="470"/>
                    <a:pt x="740" y="470"/>
                    <a:pt x="743" y="470"/>
                  </a:cubicBezTo>
                  <a:cubicBezTo>
                    <a:pt x="745" y="470"/>
                    <a:pt x="751" y="467"/>
                    <a:pt x="751" y="467"/>
                  </a:cubicBezTo>
                  <a:cubicBezTo>
                    <a:pt x="752" y="467"/>
                    <a:pt x="756" y="468"/>
                    <a:pt x="763" y="468"/>
                  </a:cubicBezTo>
                  <a:cubicBezTo>
                    <a:pt x="767" y="468"/>
                    <a:pt x="771" y="468"/>
                    <a:pt x="776" y="467"/>
                  </a:cubicBezTo>
                  <a:cubicBezTo>
                    <a:pt x="780" y="466"/>
                    <a:pt x="783" y="466"/>
                    <a:pt x="787" y="465"/>
                  </a:cubicBezTo>
                  <a:cubicBezTo>
                    <a:pt x="790" y="464"/>
                    <a:pt x="794" y="463"/>
                    <a:pt x="796" y="462"/>
                  </a:cubicBezTo>
                  <a:cubicBezTo>
                    <a:pt x="799" y="460"/>
                    <a:pt x="802" y="459"/>
                    <a:pt x="804" y="457"/>
                  </a:cubicBezTo>
                  <a:cubicBezTo>
                    <a:pt x="811" y="453"/>
                    <a:pt x="817" y="448"/>
                    <a:pt x="821" y="442"/>
                  </a:cubicBezTo>
                  <a:lnTo>
                    <a:pt x="828" y="435"/>
                  </a:lnTo>
                  <a:lnTo>
                    <a:pt x="828" y="435"/>
                  </a:lnTo>
                  <a:cubicBezTo>
                    <a:pt x="830" y="435"/>
                    <a:pt x="831" y="434"/>
                    <a:pt x="833" y="433"/>
                  </a:cubicBezTo>
                  <a:cubicBezTo>
                    <a:pt x="835" y="431"/>
                    <a:pt x="838" y="430"/>
                    <a:pt x="840" y="428"/>
                  </a:cubicBezTo>
                  <a:cubicBezTo>
                    <a:pt x="842" y="427"/>
                    <a:pt x="843" y="426"/>
                    <a:pt x="846" y="424"/>
                  </a:cubicBezTo>
                  <a:cubicBezTo>
                    <a:pt x="848" y="422"/>
                    <a:pt x="850" y="419"/>
                    <a:pt x="853" y="416"/>
                  </a:cubicBezTo>
                  <a:lnTo>
                    <a:pt x="853" y="416"/>
                  </a:lnTo>
                  <a:cubicBezTo>
                    <a:pt x="857" y="418"/>
                    <a:pt x="862" y="420"/>
                    <a:pt x="868" y="421"/>
                  </a:cubicBezTo>
                  <a:cubicBezTo>
                    <a:pt x="871" y="422"/>
                    <a:pt x="875" y="422"/>
                    <a:pt x="879" y="423"/>
                  </a:cubicBezTo>
                  <a:lnTo>
                    <a:pt x="879" y="423"/>
                  </a:lnTo>
                  <a:cubicBezTo>
                    <a:pt x="879" y="423"/>
                    <a:pt x="879" y="423"/>
                    <a:pt x="879" y="423"/>
                  </a:cubicBezTo>
                  <a:cubicBezTo>
                    <a:pt x="883" y="427"/>
                    <a:pt x="886" y="429"/>
                    <a:pt x="890" y="433"/>
                  </a:cubicBezTo>
                  <a:cubicBezTo>
                    <a:pt x="897" y="438"/>
                    <a:pt x="904" y="442"/>
                    <a:pt x="911" y="445"/>
                  </a:cubicBezTo>
                  <a:cubicBezTo>
                    <a:pt x="916" y="448"/>
                    <a:pt x="923" y="449"/>
                    <a:pt x="929" y="449"/>
                  </a:cubicBezTo>
                  <a:cubicBezTo>
                    <a:pt x="933" y="449"/>
                    <a:pt x="936" y="448"/>
                    <a:pt x="939" y="448"/>
                  </a:cubicBezTo>
                  <a:cubicBezTo>
                    <a:pt x="946" y="446"/>
                    <a:pt x="952" y="444"/>
                    <a:pt x="958" y="440"/>
                  </a:cubicBezTo>
                  <a:cubicBezTo>
                    <a:pt x="961" y="437"/>
                    <a:pt x="965" y="434"/>
                    <a:pt x="968" y="430"/>
                  </a:cubicBezTo>
                  <a:cubicBezTo>
                    <a:pt x="973" y="423"/>
                    <a:pt x="977" y="416"/>
                    <a:pt x="980" y="408"/>
                  </a:cubicBezTo>
                  <a:cubicBezTo>
                    <a:pt x="982" y="401"/>
                    <a:pt x="984" y="396"/>
                    <a:pt x="985" y="392"/>
                  </a:cubicBezTo>
                  <a:lnTo>
                    <a:pt x="985" y="392"/>
                  </a:lnTo>
                  <a:cubicBezTo>
                    <a:pt x="995" y="387"/>
                    <a:pt x="1000" y="383"/>
                    <a:pt x="1003" y="381"/>
                  </a:cubicBezTo>
                  <a:lnTo>
                    <a:pt x="1003" y="381"/>
                  </a:lnTo>
                  <a:lnTo>
                    <a:pt x="1010" y="383"/>
                  </a:lnTo>
                  <a:cubicBezTo>
                    <a:pt x="1015" y="384"/>
                    <a:pt x="1021" y="384"/>
                    <a:pt x="1026" y="384"/>
                  </a:cubicBezTo>
                  <a:cubicBezTo>
                    <a:pt x="1029" y="384"/>
                    <a:pt x="1031" y="384"/>
                    <a:pt x="1033" y="384"/>
                  </a:cubicBezTo>
                  <a:cubicBezTo>
                    <a:pt x="1039" y="384"/>
                    <a:pt x="1045" y="383"/>
                    <a:pt x="1051" y="380"/>
                  </a:cubicBezTo>
                  <a:cubicBezTo>
                    <a:pt x="1053" y="379"/>
                    <a:pt x="1055" y="378"/>
                    <a:pt x="1059" y="377"/>
                  </a:cubicBezTo>
                  <a:cubicBezTo>
                    <a:pt x="1061" y="376"/>
                    <a:pt x="1063" y="373"/>
                    <a:pt x="1065" y="372"/>
                  </a:cubicBezTo>
                  <a:cubicBezTo>
                    <a:pt x="1065" y="372"/>
                    <a:pt x="1065" y="372"/>
                    <a:pt x="1066" y="371"/>
                  </a:cubicBezTo>
                  <a:lnTo>
                    <a:pt x="1066" y="371"/>
                  </a:lnTo>
                  <a:cubicBezTo>
                    <a:pt x="1067" y="373"/>
                    <a:pt x="1069" y="375"/>
                    <a:pt x="1070" y="377"/>
                  </a:cubicBezTo>
                  <a:cubicBezTo>
                    <a:pt x="1075" y="382"/>
                    <a:pt x="1080" y="386"/>
                    <a:pt x="1085" y="391"/>
                  </a:cubicBezTo>
                  <a:cubicBezTo>
                    <a:pt x="1088" y="392"/>
                    <a:pt x="1090" y="394"/>
                    <a:pt x="1092" y="396"/>
                  </a:cubicBezTo>
                  <a:cubicBezTo>
                    <a:pt x="1097" y="398"/>
                    <a:pt x="1103" y="399"/>
                    <a:pt x="1107" y="400"/>
                  </a:cubicBezTo>
                  <a:cubicBezTo>
                    <a:pt x="1110" y="401"/>
                    <a:pt x="1113" y="401"/>
                    <a:pt x="1116" y="401"/>
                  </a:cubicBezTo>
                  <a:cubicBezTo>
                    <a:pt x="1121" y="401"/>
                    <a:pt x="1127" y="400"/>
                    <a:pt x="1132" y="398"/>
                  </a:cubicBezTo>
                  <a:cubicBezTo>
                    <a:pt x="1140" y="396"/>
                    <a:pt x="1147" y="390"/>
                    <a:pt x="1151" y="384"/>
                  </a:cubicBezTo>
                  <a:cubicBezTo>
                    <a:pt x="1155" y="380"/>
                    <a:pt x="1157" y="377"/>
                    <a:pt x="1158" y="372"/>
                  </a:cubicBezTo>
                  <a:cubicBezTo>
                    <a:pt x="1160" y="370"/>
                    <a:pt x="1161" y="369"/>
                    <a:pt x="1162" y="367"/>
                  </a:cubicBezTo>
                  <a:cubicBezTo>
                    <a:pt x="1162" y="363"/>
                    <a:pt x="1163" y="360"/>
                    <a:pt x="1164" y="356"/>
                  </a:cubicBezTo>
                  <a:lnTo>
                    <a:pt x="1165" y="348"/>
                  </a:lnTo>
                  <a:lnTo>
                    <a:pt x="1167" y="341"/>
                  </a:lnTo>
                  <a:lnTo>
                    <a:pt x="1167" y="339"/>
                  </a:lnTo>
                  <a:lnTo>
                    <a:pt x="1167" y="339"/>
                  </a:lnTo>
                  <a:cubicBezTo>
                    <a:pt x="1169" y="339"/>
                    <a:pt x="1171" y="339"/>
                    <a:pt x="1173" y="340"/>
                  </a:cubicBezTo>
                  <a:lnTo>
                    <a:pt x="1186" y="340"/>
                  </a:lnTo>
                  <a:cubicBezTo>
                    <a:pt x="1189" y="339"/>
                    <a:pt x="1191" y="339"/>
                    <a:pt x="1192" y="339"/>
                  </a:cubicBezTo>
                  <a:lnTo>
                    <a:pt x="1201" y="336"/>
                  </a:lnTo>
                  <a:cubicBezTo>
                    <a:pt x="1205" y="336"/>
                    <a:pt x="1209" y="336"/>
                    <a:pt x="1214" y="335"/>
                  </a:cubicBezTo>
                  <a:lnTo>
                    <a:pt x="1214" y="335"/>
                  </a:lnTo>
                  <a:lnTo>
                    <a:pt x="1222" y="342"/>
                  </a:lnTo>
                  <a:cubicBezTo>
                    <a:pt x="1227" y="346"/>
                    <a:pt x="1233" y="350"/>
                    <a:pt x="1238" y="353"/>
                  </a:cubicBezTo>
                  <a:cubicBezTo>
                    <a:pt x="1241" y="355"/>
                    <a:pt x="1243" y="356"/>
                    <a:pt x="1246" y="357"/>
                  </a:cubicBezTo>
                  <a:cubicBezTo>
                    <a:pt x="1250" y="358"/>
                    <a:pt x="1253" y="358"/>
                    <a:pt x="1258" y="360"/>
                  </a:cubicBezTo>
                  <a:cubicBezTo>
                    <a:pt x="1260" y="360"/>
                    <a:pt x="1261" y="360"/>
                    <a:pt x="1263" y="360"/>
                  </a:cubicBezTo>
                  <a:cubicBezTo>
                    <a:pt x="1267" y="360"/>
                    <a:pt x="1270" y="359"/>
                    <a:pt x="1274" y="358"/>
                  </a:cubicBezTo>
                  <a:lnTo>
                    <a:pt x="1279" y="358"/>
                  </a:lnTo>
                  <a:cubicBezTo>
                    <a:pt x="1285" y="356"/>
                    <a:pt x="1289" y="355"/>
                    <a:pt x="1293" y="354"/>
                  </a:cubicBezTo>
                  <a:cubicBezTo>
                    <a:pt x="1299" y="351"/>
                    <a:pt x="1304" y="349"/>
                    <a:pt x="1310" y="347"/>
                  </a:cubicBezTo>
                  <a:cubicBezTo>
                    <a:pt x="1316" y="346"/>
                    <a:pt x="1321" y="345"/>
                    <a:pt x="1325" y="342"/>
                  </a:cubicBezTo>
                  <a:cubicBezTo>
                    <a:pt x="1329" y="340"/>
                    <a:pt x="1332" y="338"/>
                    <a:pt x="1336" y="334"/>
                  </a:cubicBezTo>
                  <a:cubicBezTo>
                    <a:pt x="1338" y="332"/>
                    <a:pt x="1339" y="329"/>
                    <a:pt x="1341" y="327"/>
                  </a:cubicBezTo>
                  <a:lnTo>
                    <a:pt x="1345" y="323"/>
                  </a:lnTo>
                  <a:cubicBezTo>
                    <a:pt x="1345" y="322"/>
                    <a:pt x="1346" y="321"/>
                    <a:pt x="1347" y="320"/>
                  </a:cubicBezTo>
                  <a:lnTo>
                    <a:pt x="1347" y="320"/>
                  </a:lnTo>
                  <a:cubicBezTo>
                    <a:pt x="1347" y="320"/>
                    <a:pt x="1347" y="320"/>
                    <a:pt x="1347" y="320"/>
                  </a:cubicBezTo>
                  <a:cubicBezTo>
                    <a:pt x="1352" y="323"/>
                    <a:pt x="1358" y="325"/>
                    <a:pt x="1362" y="326"/>
                  </a:cubicBezTo>
                  <a:cubicBezTo>
                    <a:pt x="1367" y="327"/>
                    <a:pt x="1372" y="327"/>
                    <a:pt x="1375" y="327"/>
                  </a:cubicBezTo>
                  <a:cubicBezTo>
                    <a:pt x="1382" y="327"/>
                    <a:pt x="1390" y="325"/>
                    <a:pt x="1396" y="323"/>
                  </a:cubicBezTo>
                  <a:cubicBezTo>
                    <a:pt x="1402" y="319"/>
                    <a:pt x="1407" y="314"/>
                    <a:pt x="1411" y="309"/>
                  </a:cubicBezTo>
                  <a:cubicBezTo>
                    <a:pt x="1413" y="306"/>
                    <a:pt x="1416" y="303"/>
                    <a:pt x="1417" y="301"/>
                  </a:cubicBezTo>
                  <a:cubicBezTo>
                    <a:pt x="1418" y="298"/>
                    <a:pt x="1419" y="296"/>
                    <a:pt x="1419" y="294"/>
                  </a:cubicBezTo>
                  <a:lnTo>
                    <a:pt x="1421" y="289"/>
                  </a:lnTo>
                  <a:cubicBezTo>
                    <a:pt x="1424" y="280"/>
                    <a:pt x="1426" y="270"/>
                    <a:pt x="1427" y="260"/>
                  </a:cubicBezTo>
                  <a:cubicBezTo>
                    <a:pt x="1427" y="259"/>
                    <a:pt x="1428" y="257"/>
                    <a:pt x="1428" y="256"/>
                  </a:cubicBezTo>
                  <a:lnTo>
                    <a:pt x="1428" y="256"/>
                  </a:lnTo>
                  <a:cubicBezTo>
                    <a:pt x="1429" y="256"/>
                    <a:pt x="1431" y="256"/>
                    <a:pt x="1432" y="256"/>
                  </a:cubicBezTo>
                  <a:cubicBezTo>
                    <a:pt x="1436" y="256"/>
                    <a:pt x="1440" y="256"/>
                    <a:pt x="1443" y="255"/>
                  </a:cubicBezTo>
                  <a:lnTo>
                    <a:pt x="1446" y="255"/>
                  </a:lnTo>
                  <a:cubicBezTo>
                    <a:pt x="1454" y="256"/>
                    <a:pt x="1463" y="259"/>
                    <a:pt x="1471" y="259"/>
                  </a:cubicBezTo>
                  <a:cubicBezTo>
                    <a:pt x="1473" y="259"/>
                    <a:pt x="1475" y="259"/>
                    <a:pt x="1477" y="259"/>
                  </a:cubicBezTo>
                  <a:cubicBezTo>
                    <a:pt x="1485" y="259"/>
                    <a:pt x="1493" y="257"/>
                    <a:pt x="1500" y="254"/>
                  </a:cubicBezTo>
                  <a:cubicBezTo>
                    <a:pt x="1507" y="252"/>
                    <a:pt x="1513" y="248"/>
                    <a:pt x="1519" y="244"/>
                  </a:cubicBezTo>
                  <a:lnTo>
                    <a:pt x="1520" y="243"/>
                  </a:lnTo>
                  <a:lnTo>
                    <a:pt x="1520" y="243"/>
                  </a:lnTo>
                  <a:cubicBezTo>
                    <a:pt x="1524" y="245"/>
                    <a:pt x="1528" y="246"/>
                    <a:pt x="1531" y="248"/>
                  </a:cubicBezTo>
                  <a:cubicBezTo>
                    <a:pt x="1536" y="251"/>
                    <a:pt x="1541" y="252"/>
                    <a:pt x="1545" y="253"/>
                  </a:cubicBezTo>
                  <a:cubicBezTo>
                    <a:pt x="1549" y="254"/>
                    <a:pt x="1552" y="254"/>
                    <a:pt x="1556" y="254"/>
                  </a:cubicBezTo>
                  <a:cubicBezTo>
                    <a:pt x="1559" y="254"/>
                    <a:pt x="1563" y="254"/>
                    <a:pt x="1566" y="253"/>
                  </a:cubicBezTo>
                  <a:cubicBezTo>
                    <a:pt x="1572" y="252"/>
                    <a:pt x="1579" y="252"/>
                    <a:pt x="1586" y="251"/>
                  </a:cubicBezTo>
                  <a:cubicBezTo>
                    <a:pt x="1587" y="251"/>
                    <a:pt x="1587" y="251"/>
                    <a:pt x="1588" y="251"/>
                  </a:cubicBezTo>
                  <a:lnTo>
                    <a:pt x="1588" y="251"/>
                  </a:lnTo>
                  <a:cubicBezTo>
                    <a:pt x="1590" y="252"/>
                    <a:pt x="1591" y="254"/>
                    <a:pt x="1593" y="256"/>
                  </a:cubicBezTo>
                  <a:cubicBezTo>
                    <a:pt x="1595" y="259"/>
                    <a:pt x="1599" y="262"/>
                    <a:pt x="1603" y="267"/>
                  </a:cubicBezTo>
                  <a:lnTo>
                    <a:pt x="1607" y="270"/>
                  </a:lnTo>
                  <a:lnTo>
                    <a:pt x="1611" y="274"/>
                  </a:lnTo>
                  <a:cubicBezTo>
                    <a:pt x="1617" y="277"/>
                    <a:pt x="1623" y="281"/>
                    <a:pt x="1630" y="282"/>
                  </a:cubicBezTo>
                  <a:cubicBezTo>
                    <a:pt x="1636" y="284"/>
                    <a:pt x="1641" y="284"/>
                    <a:pt x="1647" y="284"/>
                  </a:cubicBezTo>
                  <a:cubicBezTo>
                    <a:pt x="1657" y="282"/>
                    <a:pt x="1666" y="279"/>
                    <a:pt x="1673" y="272"/>
                  </a:cubicBezTo>
                  <a:cubicBezTo>
                    <a:pt x="1677" y="266"/>
                    <a:pt x="1682" y="260"/>
                    <a:pt x="1684" y="253"/>
                  </a:cubicBezTo>
                  <a:cubicBezTo>
                    <a:pt x="1687" y="247"/>
                    <a:pt x="1688" y="241"/>
                    <a:pt x="1689" y="236"/>
                  </a:cubicBezTo>
                  <a:cubicBezTo>
                    <a:pt x="1690" y="232"/>
                    <a:pt x="1691" y="229"/>
                    <a:pt x="1691" y="226"/>
                  </a:cubicBezTo>
                  <a:lnTo>
                    <a:pt x="1691" y="226"/>
                  </a:lnTo>
                  <a:cubicBezTo>
                    <a:pt x="1692" y="226"/>
                    <a:pt x="1692" y="226"/>
                    <a:pt x="1692" y="226"/>
                  </a:cubicBezTo>
                  <a:cubicBezTo>
                    <a:pt x="1695" y="228"/>
                    <a:pt x="1697" y="228"/>
                    <a:pt x="1699" y="229"/>
                  </a:cubicBezTo>
                  <a:lnTo>
                    <a:pt x="1699" y="229"/>
                  </a:lnTo>
                  <a:cubicBezTo>
                    <a:pt x="1703" y="232"/>
                    <a:pt x="1706" y="237"/>
                    <a:pt x="1711" y="244"/>
                  </a:cubicBezTo>
                  <a:cubicBezTo>
                    <a:pt x="1714" y="248"/>
                    <a:pt x="1719" y="253"/>
                    <a:pt x="1724" y="256"/>
                  </a:cubicBezTo>
                  <a:cubicBezTo>
                    <a:pt x="1725" y="259"/>
                    <a:pt x="1727" y="260"/>
                    <a:pt x="1729" y="261"/>
                  </a:cubicBezTo>
                  <a:cubicBezTo>
                    <a:pt x="1732" y="263"/>
                    <a:pt x="1735" y="265"/>
                    <a:pt x="1739" y="266"/>
                  </a:cubicBezTo>
                  <a:cubicBezTo>
                    <a:pt x="1743" y="268"/>
                    <a:pt x="1749" y="270"/>
                    <a:pt x="1755" y="270"/>
                  </a:cubicBezTo>
                  <a:cubicBezTo>
                    <a:pt x="1761" y="270"/>
                    <a:pt x="1765" y="269"/>
                    <a:pt x="1771" y="268"/>
                  </a:cubicBezTo>
                  <a:cubicBezTo>
                    <a:pt x="1780" y="265"/>
                    <a:pt x="1790" y="259"/>
                    <a:pt x="1797" y="252"/>
                  </a:cubicBezTo>
                  <a:cubicBezTo>
                    <a:pt x="1801" y="247"/>
                    <a:pt x="1804" y="244"/>
                    <a:pt x="1806" y="240"/>
                  </a:cubicBezTo>
                  <a:cubicBezTo>
                    <a:pt x="1806" y="240"/>
                    <a:pt x="1806" y="240"/>
                    <a:pt x="1807" y="240"/>
                  </a:cubicBezTo>
                  <a:lnTo>
                    <a:pt x="1807" y="240"/>
                  </a:lnTo>
                  <a:cubicBezTo>
                    <a:pt x="1810" y="238"/>
                    <a:pt x="1814" y="237"/>
                    <a:pt x="1818" y="234"/>
                  </a:cubicBezTo>
                  <a:cubicBezTo>
                    <a:pt x="1823" y="230"/>
                    <a:pt x="1828" y="225"/>
                    <a:pt x="1831" y="219"/>
                  </a:cubicBezTo>
                  <a:lnTo>
                    <a:pt x="1835" y="215"/>
                  </a:lnTo>
                  <a:lnTo>
                    <a:pt x="1837" y="210"/>
                  </a:lnTo>
                  <a:cubicBezTo>
                    <a:pt x="1838" y="209"/>
                    <a:pt x="1839" y="207"/>
                    <a:pt x="1839" y="206"/>
                  </a:cubicBezTo>
                  <a:lnTo>
                    <a:pt x="1839" y="206"/>
                  </a:lnTo>
                  <a:lnTo>
                    <a:pt x="1844" y="208"/>
                  </a:lnTo>
                  <a:cubicBezTo>
                    <a:pt x="1846" y="209"/>
                    <a:pt x="1849" y="210"/>
                    <a:pt x="1852" y="211"/>
                  </a:cubicBezTo>
                  <a:cubicBezTo>
                    <a:pt x="1856" y="211"/>
                    <a:pt x="1859" y="212"/>
                    <a:pt x="1863" y="212"/>
                  </a:cubicBezTo>
                  <a:cubicBezTo>
                    <a:pt x="1867" y="212"/>
                    <a:pt x="1871" y="212"/>
                    <a:pt x="1874" y="211"/>
                  </a:cubicBezTo>
                  <a:cubicBezTo>
                    <a:pt x="1884" y="210"/>
                    <a:pt x="1891" y="207"/>
                    <a:pt x="1897" y="203"/>
                  </a:cubicBezTo>
                  <a:lnTo>
                    <a:pt x="1902" y="200"/>
                  </a:lnTo>
                  <a:lnTo>
                    <a:pt x="1902" y="200"/>
                  </a:lnTo>
                  <a:lnTo>
                    <a:pt x="1903" y="201"/>
                  </a:lnTo>
                  <a:cubicBezTo>
                    <a:pt x="1908" y="206"/>
                    <a:pt x="1913" y="209"/>
                    <a:pt x="1918" y="212"/>
                  </a:cubicBezTo>
                  <a:cubicBezTo>
                    <a:pt x="1924" y="216"/>
                    <a:pt x="1930" y="217"/>
                    <a:pt x="1937" y="219"/>
                  </a:cubicBezTo>
                  <a:lnTo>
                    <a:pt x="1955" y="219"/>
                  </a:lnTo>
                  <a:cubicBezTo>
                    <a:pt x="1960" y="218"/>
                    <a:pt x="1965" y="217"/>
                    <a:pt x="1969" y="216"/>
                  </a:cubicBezTo>
                  <a:cubicBezTo>
                    <a:pt x="1975" y="214"/>
                    <a:pt x="1980" y="213"/>
                    <a:pt x="1984" y="212"/>
                  </a:cubicBezTo>
                  <a:lnTo>
                    <a:pt x="1984" y="212"/>
                  </a:lnTo>
                  <a:lnTo>
                    <a:pt x="1989" y="215"/>
                  </a:lnTo>
                  <a:cubicBezTo>
                    <a:pt x="1995" y="217"/>
                    <a:pt x="2001" y="219"/>
                    <a:pt x="2006" y="222"/>
                  </a:cubicBezTo>
                  <a:cubicBezTo>
                    <a:pt x="2012" y="223"/>
                    <a:pt x="2017" y="224"/>
                    <a:pt x="2023" y="224"/>
                  </a:cubicBezTo>
                  <a:cubicBezTo>
                    <a:pt x="2027" y="224"/>
                    <a:pt x="2033" y="223"/>
                    <a:pt x="2038" y="222"/>
                  </a:cubicBezTo>
                  <a:cubicBezTo>
                    <a:pt x="2047" y="218"/>
                    <a:pt x="2056" y="215"/>
                    <a:pt x="2065" y="210"/>
                  </a:cubicBezTo>
                  <a:cubicBezTo>
                    <a:pt x="2066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6" y="210"/>
                    <a:pt x="2066" y="210"/>
                    <a:pt x="2067" y="210"/>
                  </a:cubicBez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5" y="210"/>
                    <a:pt x="2069" y="209"/>
                    <a:pt x="2072" y="208"/>
                  </a:cubicBezTo>
                  <a:cubicBezTo>
                    <a:pt x="2076" y="208"/>
                    <a:pt x="2078" y="207"/>
                    <a:pt x="2082" y="206"/>
                  </a:cubicBezTo>
                  <a:cubicBezTo>
                    <a:pt x="2085" y="203"/>
                    <a:pt x="2090" y="201"/>
                    <a:pt x="2093" y="199"/>
                  </a:cubicBezTo>
                  <a:cubicBezTo>
                    <a:pt x="2098" y="195"/>
                    <a:pt x="2101" y="192"/>
                    <a:pt x="2105" y="188"/>
                  </a:cubicBezTo>
                  <a:lnTo>
                    <a:pt x="2107" y="186"/>
                  </a:lnTo>
                  <a:lnTo>
                    <a:pt x="2106" y="186"/>
                  </a:lnTo>
                  <a:cubicBezTo>
                    <a:pt x="2112" y="186"/>
                    <a:pt x="2116" y="184"/>
                    <a:pt x="2122" y="182"/>
                  </a:cubicBezTo>
                  <a:cubicBezTo>
                    <a:pt x="2125" y="181"/>
                    <a:pt x="2127" y="180"/>
                    <a:pt x="2130" y="180"/>
                  </a:cubicBezTo>
                  <a:lnTo>
                    <a:pt x="2130" y="180"/>
                  </a:lnTo>
                  <a:cubicBezTo>
                    <a:pt x="2132" y="182"/>
                    <a:pt x="2135" y="184"/>
                    <a:pt x="2138" y="187"/>
                  </a:cubicBezTo>
                  <a:cubicBezTo>
                    <a:pt x="2144" y="193"/>
                    <a:pt x="2152" y="196"/>
                    <a:pt x="2160" y="200"/>
                  </a:cubicBezTo>
                  <a:cubicBezTo>
                    <a:pt x="2164" y="201"/>
                    <a:pt x="2169" y="202"/>
                    <a:pt x="2173" y="202"/>
                  </a:cubicBezTo>
                  <a:cubicBezTo>
                    <a:pt x="2177" y="202"/>
                    <a:pt x="2181" y="202"/>
                    <a:pt x="2186" y="201"/>
                  </a:cubicBezTo>
                  <a:cubicBezTo>
                    <a:pt x="2193" y="199"/>
                    <a:pt x="2199" y="196"/>
                    <a:pt x="2204" y="193"/>
                  </a:cubicBezTo>
                  <a:cubicBezTo>
                    <a:pt x="2210" y="188"/>
                    <a:pt x="2215" y="184"/>
                    <a:pt x="2219" y="178"/>
                  </a:cubicBezTo>
                  <a:lnTo>
                    <a:pt x="2226" y="170"/>
                  </a:lnTo>
                  <a:lnTo>
                    <a:pt x="2226" y="170"/>
                  </a:lnTo>
                  <a:cubicBezTo>
                    <a:pt x="2226" y="170"/>
                    <a:pt x="2227" y="170"/>
                    <a:pt x="2228" y="170"/>
                  </a:cubicBezTo>
                  <a:cubicBezTo>
                    <a:pt x="2234" y="167"/>
                    <a:pt x="2241" y="162"/>
                    <a:pt x="2246" y="157"/>
                  </a:cubicBezTo>
                  <a:lnTo>
                    <a:pt x="2246" y="157"/>
                  </a:lnTo>
                  <a:lnTo>
                    <a:pt x="2247" y="158"/>
                  </a:lnTo>
                  <a:lnTo>
                    <a:pt x="2251" y="163"/>
                  </a:lnTo>
                  <a:cubicBezTo>
                    <a:pt x="2253" y="166"/>
                    <a:pt x="2255" y="168"/>
                    <a:pt x="2259" y="172"/>
                  </a:cubicBezTo>
                  <a:cubicBezTo>
                    <a:pt x="2262" y="174"/>
                    <a:pt x="2266" y="177"/>
                    <a:pt x="2269" y="179"/>
                  </a:cubicBezTo>
                  <a:cubicBezTo>
                    <a:pt x="2275" y="183"/>
                    <a:pt x="2282" y="184"/>
                    <a:pt x="2289" y="184"/>
                  </a:cubicBezTo>
                  <a:cubicBezTo>
                    <a:pt x="2296" y="184"/>
                    <a:pt x="2302" y="183"/>
                    <a:pt x="2308" y="180"/>
                  </a:cubicBezTo>
                  <a:cubicBezTo>
                    <a:pt x="2311" y="179"/>
                    <a:pt x="2314" y="177"/>
                    <a:pt x="2317" y="174"/>
                  </a:cubicBezTo>
                  <a:cubicBezTo>
                    <a:pt x="2324" y="170"/>
                    <a:pt x="2328" y="163"/>
                    <a:pt x="2333" y="157"/>
                  </a:cubicBezTo>
                  <a:cubicBezTo>
                    <a:pt x="2335" y="152"/>
                    <a:pt x="2338" y="149"/>
                    <a:pt x="2340" y="145"/>
                  </a:cubicBezTo>
                  <a:lnTo>
                    <a:pt x="2342" y="143"/>
                  </a:lnTo>
                  <a:lnTo>
                    <a:pt x="2342" y="143"/>
                  </a:lnTo>
                  <a:cubicBezTo>
                    <a:pt x="2342" y="142"/>
                    <a:pt x="2343" y="142"/>
                    <a:pt x="2343" y="142"/>
                  </a:cubicBezTo>
                  <a:cubicBezTo>
                    <a:pt x="2346" y="141"/>
                    <a:pt x="2349" y="139"/>
                    <a:pt x="2352" y="137"/>
                  </a:cubicBezTo>
                  <a:lnTo>
                    <a:pt x="2352" y="137"/>
                  </a:lnTo>
                  <a:cubicBezTo>
                    <a:pt x="2357" y="145"/>
                    <a:pt x="2361" y="153"/>
                    <a:pt x="2367" y="160"/>
                  </a:cubicBezTo>
                  <a:lnTo>
                    <a:pt x="2369" y="165"/>
                  </a:lnTo>
                  <a:cubicBezTo>
                    <a:pt x="2371" y="166"/>
                    <a:pt x="2372" y="168"/>
                    <a:pt x="2374" y="170"/>
                  </a:cubicBezTo>
                  <a:cubicBezTo>
                    <a:pt x="2377" y="173"/>
                    <a:pt x="2379" y="174"/>
                    <a:pt x="2383" y="177"/>
                  </a:cubicBezTo>
                  <a:cubicBezTo>
                    <a:pt x="2387" y="180"/>
                    <a:pt x="2393" y="182"/>
                    <a:pt x="2400" y="184"/>
                  </a:cubicBezTo>
                  <a:cubicBezTo>
                    <a:pt x="2407" y="184"/>
                    <a:pt x="2414" y="184"/>
                    <a:pt x="2421" y="180"/>
                  </a:cubicBezTo>
                  <a:cubicBezTo>
                    <a:pt x="2426" y="179"/>
                    <a:pt x="2429" y="177"/>
                    <a:pt x="2433" y="173"/>
                  </a:cubicBezTo>
                  <a:cubicBezTo>
                    <a:pt x="2437" y="170"/>
                    <a:pt x="2441" y="166"/>
                    <a:pt x="2443" y="162"/>
                  </a:cubicBezTo>
                  <a:cubicBezTo>
                    <a:pt x="2447" y="157"/>
                    <a:pt x="2450" y="152"/>
                    <a:pt x="2452" y="148"/>
                  </a:cubicBezTo>
                  <a:lnTo>
                    <a:pt x="2457" y="136"/>
                  </a:lnTo>
                  <a:cubicBezTo>
                    <a:pt x="2458" y="135"/>
                    <a:pt x="2459" y="133"/>
                    <a:pt x="2460" y="132"/>
                  </a:cubicBezTo>
                  <a:lnTo>
                    <a:pt x="2460" y="132"/>
                  </a:lnTo>
                  <a:cubicBezTo>
                    <a:pt x="2464" y="130"/>
                    <a:pt x="2467" y="127"/>
                    <a:pt x="2471" y="124"/>
                  </a:cubicBezTo>
                  <a:cubicBezTo>
                    <a:pt x="2472" y="123"/>
                    <a:pt x="2474" y="122"/>
                    <a:pt x="2475" y="120"/>
                  </a:cubicBezTo>
                  <a:lnTo>
                    <a:pt x="2475" y="120"/>
                  </a:lnTo>
                  <a:cubicBezTo>
                    <a:pt x="2479" y="126"/>
                    <a:pt x="2484" y="130"/>
                    <a:pt x="2489" y="135"/>
                  </a:cubicBezTo>
                  <a:cubicBezTo>
                    <a:pt x="2496" y="139"/>
                    <a:pt x="2506" y="143"/>
                    <a:pt x="2514" y="144"/>
                  </a:cubicBezTo>
                  <a:lnTo>
                    <a:pt x="2516" y="144"/>
                  </a:lnTo>
                  <a:cubicBezTo>
                    <a:pt x="2516" y="144"/>
                    <a:pt x="2517" y="145"/>
                    <a:pt x="2518" y="145"/>
                  </a:cubicBezTo>
                  <a:cubicBezTo>
                    <a:pt x="2521" y="146"/>
                    <a:pt x="2524" y="148"/>
                    <a:pt x="2530" y="150"/>
                  </a:cubicBezTo>
                  <a:cubicBezTo>
                    <a:pt x="2538" y="153"/>
                    <a:pt x="2546" y="156"/>
                    <a:pt x="2554" y="156"/>
                  </a:cubicBezTo>
                  <a:cubicBezTo>
                    <a:pt x="2558" y="156"/>
                    <a:pt x="2562" y="156"/>
                    <a:pt x="2566" y="155"/>
                  </a:cubicBezTo>
                  <a:cubicBezTo>
                    <a:pt x="2570" y="153"/>
                    <a:pt x="2574" y="152"/>
                    <a:pt x="2577" y="150"/>
                  </a:cubicBezTo>
                  <a:cubicBezTo>
                    <a:pt x="2583" y="148"/>
                    <a:pt x="2587" y="144"/>
                    <a:pt x="2591" y="139"/>
                  </a:cubicBezTo>
                  <a:cubicBezTo>
                    <a:pt x="2597" y="133"/>
                    <a:pt x="2602" y="126"/>
                    <a:pt x="2607" y="119"/>
                  </a:cubicBezTo>
                  <a:lnTo>
                    <a:pt x="2607" y="119"/>
                  </a:lnTo>
                  <a:cubicBezTo>
                    <a:pt x="2608" y="118"/>
                    <a:pt x="2609" y="118"/>
                    <a:pt x="2610" y="117"/>
                  </a:cubicBezTo>
                  <a:cubicBezTo>
                    <a:pt x="2615" y="116"/>
                    <a:pt x="2619" y="113"/>
                    <a:pt x="2624" y="111"/>
                  </a:cubicBezTo>
                  <a:lnTo>
                    <a:pt x="2624" y="111"/>
                  </a:lnTo>
                  <a:cubicBezTo>
                    <a:pt x="2625" y="113"/>
                    <a:pt x="2627" y="115"/>
                    <a:pt x="2628" y="117"/>
                  </a:cubicBezTo>
                  <a:cubicBezTo>
                    <a:pt x="2633" y="123"/>
                    <a:pt x="2638" y="129"/>
                    <a:pt x="2643" y="134"/>
                  </a:cubicBezTo>
                  <a:cubicBezTo>
                    <a:pt x="2646" y="136"/>
                    <a:pt x="2649" y="138"/>
                    <a:pt x="2652" y="139"/>
                  </a:cubicBezTo>
                  <a:cubicBezTo>
                    <a:pt x="2656" y="142"/>
                    <a:pt x="2662" y="144"/>
                    <a:pt x="2668" y="144"/>
                  </a:cubicBezTo>
                  <a:cubicBezTo>
                    <a:pt x="2674" y="144"/>
                    <a:pt x="2679" y="144"/>
                    <a:pt x="2685" y="142"/>
                  </a:cubicBezTo>
                  <a:cubicBezTo>
                    <a:pt x="2690" y="141"/>
                    <a:pt x="2693" y="138"/>
                    <a:pt x="2697" y="136"/>
                  </a:cubicBezTo>
                  <a:cubicBezTo>
                    <a:pt x="2697" y="136"/>
                    <a:pt x="2697" y="136"/>
                    <a:pt x="2697" y="136"/>
                  </a:cubicBezTo>
                  <a:lnTo>
                    <a:pt x="2697" y="136"/>
                  </a:lnTo>
                  <a:cubicBezTo>
                    <a:pt x="2704" y="154"/>
                    <a:pt x="2719" y="169"/>
                    <a:pt x="2744" y="172"/>
                  </a:cubicBezTo>
                  <a:cubicBezTo>
                    <a:pt x="2747" y="172"/>
                    <a:pt x="2750" y="172"/>
                    <a:pt x="2753" y="172"/>
                  </a:cubicBezTo>
                  <a:cubicBezTo>
                    <a:pt x="2765" y="172"/>
                    <a:pt x="2776" y="169"/>
                    <a:pt x="2784" y="163"/>
                  </a:cubicBezTo>
                  <a:lnTo>
                    <a:pt x="2784" y="163"/>
                  </a:lnTo>
                  <a:cubicBezTo>
                    <a:pt x="2781" y="163"/>
                    <a:pt x="2778" y="162"/>
                    <a:pt x="2774" y="162"/>
                  </a:cubicBezTo>
                  <a:cubicBezTo>
                    <a:pt x="2771" y="160"/>
                    <a:pt x="2767" y="158"/>
                    <a:pt x="2764" y="156"/>
                  </a:cubicBezTo>
                  <a:cubicBezTo>
                    <a:pt x="2762" y="155"/>
                    <a:pt x="2759" y="153"/>
                    <a:pt x="2758" y="151"/>
                  </a:cubicBezTo>
                  <a:cubicBezTo>
                    <a:pt x="2755" y="149"/>
                    <a:pt x="2752" y="146"/>
                    <a:pt x="2750" y="144"/>
                  </a:cubicBezTo>
                  <a:cubicBezTo>
                    <a:pt x="2747" y="139"/>
                    <a:pt x="2743" y="135"/>
                    <a:pt x="2741" y="131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8" y="125"/>
                    <a:pt x="2741" y="126"/>
                    <a:pt x="2743" y="126"/>
                  </a:cubicBezTo>
                  <a:cubicBezTo>
                    <a:pt x="2740" y="124"/>
                    <a:pt x="2736" y="123"/>
                    <a:pt x="2733" y="121"/>
                  </a:cubicBezTo>
                  <a:lnTo>
                    <a:pt x="2733" y="121"/>
                  </a:lnTo>
                  <a:cubicBezTo>
                    <a:pt x="2733" y="121"/>
                    <a:pt x="2734" y="122"/>
                    <a:pt x="2735" y="123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5" y="124"/>
                    <a:pt x="2734" y="124"/>
                    <a:pt x="2733" y="123"/>
                  </a:cubicBezTo>
                  <a:cubicBezTo>
                    <a:pt x="2727" y="121"/>
                    <a:pt x="2721" y="118"/>
                    <a:pt x="2716" y="114"/>
                  </a:cubicBezTo>
                  <a:lnTo>
                    <a:pt x="2716" y="114"/>
                  </a:lnTo>
                  <a:cubicBezTo>
                    <a:pt x="2715" y="116"/>
                    <a:pt x="2714" y="117"/>
                    <a:pt x="2713" y="119"/>
                  </a:cubicBezTo>
                  <a:cubicBezTo>
                    <a:pt x="2710" y="124"/>
                    <a:pt x="2704" y="131"/>
                    <a:pt x="2697" y="136"/>
                  </a:cubicBezTo>
                  <a:lnTo>
                    <a:pt x="2697" y="136"/>
                  </a:lnTo>
                  <a:cubicBezTo>
                    <a:pt x="2685" y="102"/>
                    <a:pt x="2703" y="57"/>
                    <a:pt x="2750" y="57"/>
                  </a:cubicBezTo>
                  <a:cubicBezTo>
                    <a:pt x="2752" y="57"/>
                    <a:pt x="2753" y="57"/>
                    <a:pt x="2755" y="57"/>
                  </a:cubicBezTo>
                  <a:cubicBezTo>
                    <a:pt x="2756" y="57"/>
                    <a:pt x="2757" y="57"/>
                    <a:pt x="2759" y="58"/>
                  </a:cubicBezTo>
                  <a:cubicBezTo>
                    <a:pt x="2762" y="59"/>
                    <a:pt x="2762" y="59"/>
                    <a:pt x="2762" y="59"/>
                  </a:cubicBezTo>
                  <a:cubicBezTo>
                    <a:pt x="2762" y="59"/>
                    <a:pt x="2762" y="59"/>
                    <a:pt x="2760" y="58"/>
                  </a:cubicBezTo>
                  <a:lnTo>
                    <a:pt x="2752" y="51"/>
                  </a:lnTo>
                  <a:cubicBezTo>
                    <a:pt x="2748" y="47"/>
                    <a:pt x="2742" y="42"/>
                    <a:pt x="2736" y="40"/>
                  </a:cubicBezTo>
                  <a:cubicBezTo>
                    <a:pt x="2730" y="36"/>
                    <a:pt x="2725" y="35"/>
                    <a:pt x="2718" y="34"/>
                  </a:cubicBezTo>
                  <a:cubicBezTo>
                    <a:pt x="2713" y="34"/>
                    <a:pt x="2708" y="34"/>
                    <a:pt x="2704" y="35"/>
                  </a:cubicBezTo>
                  <a:cubicBezTo>
                    <a:pt x="2699" y="36"/>
                    <a:pt x="2694" y="39"/>
                    <a:pt x="2691" y="41"/>
                  </a:cubicBezTo>
                  <a:cubicBezTo>
                    <a:pt x="2685" y="44"/>
                    <a:pt x="2680" y="49"/>
                    <a:pt x="2676" y="54"/>
                  </a:cubicBezTo>
                  <a:lnTo>
                    <a:pt x="2676" y="54"/>
                  </a:lnTo>
                  <a:cubicBezTo>
                    <a:pt x="2674" y="51"/>
                    <a:pt x="2672" y="48"/>
                    <a:pt x="2669" y="45"/>
                  </a:cubicBezTo>
                  <a:cubicBezTo>
                    <a:pt x="2667" y="42"/>
                    <a:pt x="2664" y="41"/>
                    <a:pt x="2662" y="40"/>
                  </a:cubicBezTo>
                  <a:cubicBezTo>
                    <a:pt x="2659" y="36"/>
                    <a:pt x="2655" y="35"/>
                    <a:pt x="2652" y="33"/>
                  </a:cubicBezTo>
                  <a:cubicBezTo>
                    <a:pt x="2646" y="31"/>
                    <a:pt x="2640" y="31"/>
                    <a:pt x="2633" y="31"/>
                  </a:cubicBezTo>
                  <a:close/>
                  <a:moveTo>
                    <a:pt x="6878" y="763"/>
                  </a:moveTo>
                  <a:cubicBezTo>
                    <a:pt x="6878" y="764"/>
                    <a:pt x="6879" y="764"/>
                    <a:pt x="6878" y="764"/>
                  </a:cubicBezTo>
                  <a:cubicBezTo>
                    <a:pt x="6878" y="764"/>
                    <a:pt x="6878" y="764"/>
                    <a:pt x="6878" y="763"/>
                  </a:cubicBezTo>
                  <a:close/>
                  <a:moveTo>
                    <a:pt x="6977" y="797"/>
                  </a:moveTo>
                  <a:cubicBezTo>
                    <a:pt x="6977" y="797"/>
                    <a:pt x="6977" y="797"/>
                    <a:pt x="6977" y="797"/>
                  </a:cubicBezTo>
                  <a:lnTo>
                    <a:pt x="6977" y="797"/>
                  </a:lnTo>
                  <a:cubicBezTo>
                    <a:pt x="6977" y="797"/>
                    <a:pt x="6976" y="797"/>
                    <a:pt x="6976" y="797"/>
                  </a:cubicBezTo>
                  <a:cubicBezTo>
                    <a:pt x="6976" y="797"/>
                    <a:pt x="6977" y="797"/>
                    <a:pt x="6977" y="797"/>
                  </a:cubicBezTo>
                  <a:close/>
                  <a:moveTo>
                    <a:pt x="7015" y="813"/>
                  </a:moveTo>
                  <a:cubicBezTo>
                    <a:pt x="7015" y="813"/>
                    <a:pt x="7016" y="814"/>
                    <a:pt x="7018" y="815"/>
                  </a:cubicBezTo>
                  <a:lnTo>
                    <a:pt x="7018" y="815"/>
                  </a:lnTo>
                  <a:cubicBezTo>
                    <a:pt x="7017" y="815"/>
                    <a:pt x="7016" y="814"/>
                    <a:pt x="7015" y="814"/>
                  </a:cubicBezTo>
                  <a:cubicBezTo>
                    <a:pt x="7015" y="813"/>
                    <a:pt x="7015" y="813"/>
                    <a:pt x="7015" y="813"/>
                  </a:cubicBezTo>
                  <a:close/>
                  <a:moveTo>
                    <a:pt x="7125" y="836"/>
                  </a:moveTo>
                  <a:cubicBezTo>
                    <a:pt x="7125" y="836"/>
                    <a:pt x="7125" y="837"/>
                    <a:pt x="7126" y="837"/>
                  </a:cubicBezTo>
                  <a:lnTo>
                    <a:pt x="7126" y="837"/>
                  </a:lnTo>
                  <a:cubicBezTo>
                    <a:pt x="7125" y="837"/>
                    <a:pt x="7125" y="836"/>
                    <a:pt x="7125" y="836"/>
                  </a:cubicBezTo>
                  <a:close/>
                  <a:moveTo>
                    <a:pt x="7150" y="878"/>
                  </a:moveTo>
                  <a:lnTo>
                    <a:pt x="7150" y="878"/>
                  </a:lnTo>
                  <a:cubicBezTo>
                    <a:pt x="7150" y="878"/>
                    <a:pt x="7151" y="878"/>
                    <a:pt x="7151" y="879"/>
                  </a:cubicBezTo>
                  <a:cubicBezTo>
                    <a:pt x="7153" y="880"/>
                    <a:pt x="7153" y="880"/>
                    <a:pt x="7153" y="880"/>
                  </a:cubicBezTo>
                  <a:cubicBezTo>
                    <a:pt x="7153" y="880"/>
                    <a:pt x="7151" y="880"/>
                    <a:pt x="7150" y="878"/>
                  </a:cubicBezTo>
                  <a:close/>
                  <a:moveTo>
                    <a:pt x="7264" y="891"/>
                  </a:moveTo>
                  <a:cubicBezTo>
                    <a:pt x="7264" y="892"/>
                    <a:pt x="7265" y="892"/>
                    <a:pt x="7265" y="892"/>
                  </a:cubicBezTo>
                  <a:lnTo>
                    <a:pt x="7265" y="892"/>
                  </a:lnTo>
                  <a:cubicBezTo>
                    <a:pt x="7264" y="892"/>
                    <a:pt x="7264" y="892"/>
                    <a:pt x="7264" y="891"/>
                  </a:cubicBezTo>
                  <a:close/>
                  <a:moveTo>
                    <a:pt x="7227" y="910"/>
                  </a:moveTo>
                  <a:cubicBezTo>
                    <a:pt x="7227" y="910"/>
                    <a:pt x="7229" y="910"/>
                    <a:pt x="7231" y="911"/>
                  </a:cubicBezTo>
                  <a:lnTo>
                    <a:pt x="7228" y="911"/>
                  </a:lnTo>
                  <a:cubicBezTo>
                    <a:pt x="7226" y="910"/>
                    <a:pt x="7226" y="910"/>
                    <a:pt x="7227" y="910"/>
                  </a:cubicBezTo>
                  <a:close/>
                  <a:moveTo>
                    <a:pt x="7449" y="984"/>
                  </a:moveTo>
                  <a:cubicBezTo>
                    <a:pt x="7448" y="984"/>
                    <a:pt x="7448" y="984"/>
                    <a:pt x="7449" y="984"/>
                  </a:cubicBezTo>
                  <a:lnTo>
                    <a:pt x="7449" y="984"/>
                  </a:lnTo>
                  <a:cubicBezTo>
                    <a:pt x="7449" y="984"/>
                    <a:pt x="7449" y="984"/>
                    <a:pt x="7449" y="984"/>
                  </a:cubicBezTo>
                  <a:close/>
                  <a:moveTo>
                    <a:pt x="7479" y="1012"/>
                  </a:moveTo>
                  <a:cubicBezTo>
                    <a:pt x="7479" y="1012"/>
                    <a:pt x="7479" y="1012"/>
                    <a:pt x="7478" y="1012"/>
                  </a:cubicBezTo>
                  <a:cubicBezTo>
                    <a:pt x="7478" y="1012"/>
                    <a:pt x="7477" y="1012"/>
                    <a:pt x="7477" y="1012"/>
                  </a:cubicBezTo>
                  <a:close/>
                  <a:moveTo>
                    <a:pt x="7670" y="1143"/>
                  </a:moveTo>
                  <a:cubicBezTo>
                    <a:pt x="7670" y="1143"/>
                    <a:pt x="7670" y="1143"/>
                    <a:pt x="7670" y="1143"/>
                  </a:cubicBezTo>
                  <a:cubicBezTo>
                    <a:pt x="7670" y="1143"/>
                    <a:pt x="7670" y="1143"/>
                    <a:pt x="7670" y="1143"/>
                  </a:cubicBezTo>
                  <a:close/>
                  <a:moveTo>
                    <a:pt x="7897" y="1206"/>
                  </a:moveTo>
                  <a:cubicBezTo>
                    <a:pt x="7897" y="1206"/>
                    <a:pt x="7897" y="1207"/>
                    <a:pt x="7896" y="1207"/>
                  </a:cubicBezTo>
                  <a:cubicBezTo>
                    <a:pt x="7896" y="1207"/>
                    <a:pt x="7896" y="1207"/>
                    <a:pt x="7895" y="1207"/>
                  </a:cubicBezTo>
                  <a:lnTo>
                    <a:pt x="7895" y="1207"/>
                  </a:lnTo>
                  <a:cubicBezTo>
                    <a:pt x="7896" y="1207"/>
                    <a:pt x="7896" y="1206"/>
                    <a:pt x="7897" y="1206"/>
                  </a:cubicBezTo>
                  <a:close/>
                  <a:moveTo>
                    <a:pt x="7969" y="1221"/>
                  </a:moveTo>
                  <a:cubicBezTo>
                    <a:pt x="7969" y="1222"/>
                    <a:pt x="7969" y="1223"/>
                    <a:pt x="7969" y="1223"/>
                  </a:cubicBezTo>
                  <a:lnTo>
                    <a:pt x="7969" y="1223"/>
                  </a:lnTo>
                  <a:cubicBezTo>
                    <a:pt x="7969" y="1223"/>
                    <a:pt x="7969" y="1223"/>
                    <a:pt x="7969" y="1223"/>
                  </a:cubicBezTo>
                  <a:lnTo>
                    <a:pt x="7969" y="1221"/>
                  </a:lnTo>
                  <a:close/>
                  <a:moveTo>
                    <a:pt x="8007" y="1249"/>
                  </a:moveTo>
                  <a:cubicBezTo>
                    <a:pt x="8007" y="1249"/>
                    <a:pt x="8008" y="1249"/>
                    <a:pt x="8008" y="1249"/>
                  </a:cubicBezTo>
                  <a:cubicBezTo>
                    <a:pt x="8008" y="1249"/>
                    <a:pt x="8008" y="1249"/>
                    <a:pt x="8008" y="1249"/>
                  </a:cubicBezTo>
                  <a:lnTo>
                    <a:pt x="8008" y="1249"/>
                  </a:lnTo>
                  <a:cubicBezTo>
                    <a:pt x="8008" y="1249"/>
                    <a:pt x="8007" y="1249"/>
                    <a:pt x="8007" y="1249"/>
                  </a:cubicBezTo>
                  <a:close/>
                  <a:moveTo>
                    <a:pt x="8010" y="1251"/>
                  </a:moveTo>
                  <a:cubicBezTo>
                    <a:pt x="8010" y="1251"/>
                    <a:pt x="8010" y="1251"/>
                    <a:pt x="8010" y="1252"/>
                  </a:cubicBezTo>
                  <a:cubicBezTo>
                    <a:pt x="8010" y="1253"/>
                    <a:pt x="8010" y="1253"/>
                    <a:pt x="8010" y="1253"/>
                  </a:cubicBezTo>
                  <a:cubicBezTo>
                    <a:pt x="8010" y="1252"/>
                    <a:pt x="8010" y="1251"/>
                    <a:pt x="8010" y="1251"/>
                  </a:cubicBezTo>
                  <a:close/>
                  <a:moveTo>
                    <a:pt x="8147" y="1313"/>
                  </a:moveTo>
                  <a:cubicBezTo>
                    <a:pt x="8147" y="1313"/>
                    <a:pt x="8148" y="1314"/>
                    <a:pt x="8148" y="1314"/>
                  </a:cubicBezTo>
                  <a:cubicBezTo>
                    <a:pt x="8147" y="1314"/>
                    <a:pt x="8147" y="1313"/>
                    <a:pt x="8147" y="1313"/>
                  </a:cubicBezTo>
                  <a:close/>
                  <a:moveTo>
                    <a:pt x="8380" y="1441"/>
                  </a:moveTo>
                  <a:cubicBezTo>
                    <a:pt x="8380" y="1441"/>
                    <a:pt x="8380" y="1441"/>
                    <a:pt x="8381" y="1442"/>
                  </a:cubicBezTo>
                  <a:lnTo>
                    <a:pt x="8379" y="1442"/>
                  </a:lnTo>
                  <a:cubicBezTo>
                    <a:pt x="8379" y="1441"/>
                    <a:pt x="8380" y="1441"/>
                    <a:pt x="8380" y="1441"/>
                  </a:cubicBezTo>
                  <a:close/>
                  <a:moveTo>
                    <a:pt x="8508" y="1538"/>
                  </a:moveTo>
                  <a:cubicBezTo>
                    <a:pt x="8508" y="1538"/>
                    <a:pt x="8509" y="1538"/>
                    <a:pt x="8510" y="1539"/>
                  </a:cubicBezTo>
                  <a:lnTo>
                    <a:pt x="8510" y="1539"/>
                  </a:lnTo>
                  <a:cubicBezTo>
                    <a:pt x="8509" y="1539"/>
                    <a:pt x="8509" y="1539"/>
                    <a:pt x="8508" y="1539"/>
                  </a:cubicBezTo>
                  <a:cubicBezTo>
                    <a:pt x="8508" y="1538"/>
                    <a:pt x="8507" y="1538"/>
                    <a:pt x="8508" y="1538"/>
                  </a:cubicBezTo>
                  <a:close/>
                  <a:moveTo>
                    <a:pt x="8584" y="1553"/>
                  </a:moveTo>
                  <a:cubicBezTo>
                    <a:pt x="8584" y="1553"/>
                    <a:pt x="8585" y="1554"/>
                    <a:pt x="8585" y="1554"/>
                  </a:cubicBezTo>
                  <a:cubicBezTo>
                    <a:pt x="8586" y="1554"/>
                    <a:pt x="8586" y="1555"/>
                    <a:pt x="8586" y="1555"/>
                  </a:cubicBezTo>
                  <a:cubicBezTo>
                    <a:pt x="8586" y="1555"/>
                    <a:pt x="8585" y="1555"/>
                    <a:pt x="8584" y="1553"/>
                  </a:cubicBezTo>
                  <a:close/>
                  <a:moveTo>
                    <a:pt x="8734" y="1621"/>
                  </a:moveTo>
                  <a:cubicBezTo>
                    <a:pt x="8735" y="1621"/>
                    <a:pt x="8735" y="1622"/>
                    <a:pt x="8733" y="1622"/>
                  </a:cubicBezTo>
                  <a:cubicBezTo>
                    <a:pt x="8733" y="1622"/>
                    <a:pt x="8733" y="1622"/>
                    <a:pt x="8733" y="1622"/>
                  </a:cubicBezTo>
                  <a:lnTo>
                    <a:pt x="8733" y="1622"/>
                  </a:lnTo>
                  <a:cubicBezTo>
                    <a:pt x="8733" y="1622"/>
                    <a:pt x="8734" y="1621"/>
                    <a:pt x="8734" y="1621"/>
                  </a:cubicBezTo>
                  <a:close/>
                  <a:moveTo>
                    <a:pt x="3214" y="1"/>
                  </a:moveTo>
                  <a:cubicBezTo>
                    <a:pt x="3213" y="1"/>
                    <a:pt x="3211" y="1"/>
                    <a:pt x="3210" y="2"/>
                  </a:cubicBezTo>
                  <a:cubicBezTo>
                    <a:pt x="3202" y="2"/>
                    <a:pt x="3195" y="5"/>
                    <a:pt x="3189" y="10"/>
                  </a:cubicBezTo>
                  <a:cubicBezTo>
                    <a:pt x="3184" y="14"/>
                    <a:pt x="3181" y="18"/>
                    <a:pt x="3179" y="24"/>
                  </a:cubicBezTo>
                  <a:cubicBezTo>
                    <a:pt x="3176" y="26"/>
                    <a:pt x="3175" y="29"/>
                    <a:pt x="3174" y="32"/>
                  </a:cubicBezTo>
                  <a:cubicBezTo>
                    <a:pt x="3172" y="36"/>
                    <a:pt x="3169" y="41"/>
                    <a:pt x="3168" y="46"/>
                  </a:cubicBezTo>
                  <a:lnTo>
                    <a:pt x="3164" y="57"/>
                  </a:lnTo>
                  <a:lnTo>
                    <a:pt x="3164" y="57"/>
                  </a:lnTo>
                  <a:cubicBezTo>
                    <a:pt x="3163" y="56"/>
                    <a:pt x="3162" y="55"/>
                    <a:pt x="3161" y="55"/>
                  </a:cubicBezTo>
                  <a:cubicBezTo>
                    <a:pt x="3158" y="53"/>
                    <a:pt x="3155" y="51"/>
                    <a:pt x="3152" y="50"/>
                  </a:cubicBezTo>
                  <a:cubicBezTo>
                    <a:pt x="3149" y="49"/>
                    <a:pt x="3146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2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2" y="48"/>
                    <a:pt x="3141" y="48"/>
                    <a:pt x="3140" y="48"/>
                  </a:cubicBezTo>
                  <a:lnTo>
                    <a:pt x="3142" y="48"/>
                  </a:lnTo>
                  <a:cubicBezTo>
                    <a:pt x="3142" y="48"/>
                    <a:pt x="3141" y="47"/>
                    <a:pt x="3140" y="47"/>
                  </a:cubicBezTo>
                  <a:cubicBezTo>
                    <a:pt x="3138" y="46"/>
                    <a:pt x="3135" y="43"/>
                    <a:pt x="3130" y="40"/>
                  </a:cubicBezTo>
                  <a:cubicBezTo>
                    <a:pt x="3122" y="35"/>
                    <a:pt x="3115" y="33"/>
                    <a:pt x="3107" y="32"/>
                  </a:cubicBezTo>
                  <a:cubicBezTo>
                    <a:pt x="3105" y="31"/>
                    <a:pt x="3103" y="31"/>
                    <a:pt x="3102" y="31"/>
                  </a:cubicBezTo>
                  <a:cubicBezTo>
                    <a:pt x="3100" y="31"/>
                    <a:pt x="3098" y="31"/>
                    <a:pt x="3096" y="32"/>
                  </a:cubicBezTo>
                  <a:cubicBezTo>
                    <a:pt x="3092" y="32"/>
                    <a:pt x="3087" y="33"/>
                    <a:pt x="3083" y="34"/>
                  </a:cubicBezTo>
                  <a:cubicBezTo>
                    <a:pt x="3080" y="35"/>
                    <a:pt x="3077" y="38"/>
                    <a:pt x="3074" y="39"/>
                  </a:cubicBezTo>
                  <a:cubicBezTo>
                    <a:pt x="3072" y="41"/>
                    <a:pt x="3070" y="42"/>
                    <a:pt x="3069" y="43"/>
                  </a:cubicBezTo>
                  <a:cubicBezTo>
                    <a:pt x="3064" y="48"/>
                    <a:pt x="3059" y="51"/>
                    <a:pt x="3056" y="57"/>
                  </a:cubicBezTo>
                  <a:lnTo>
                    <a:pt x="3054" y="59"/>
                  </a:lnTo>
                  <a:lnTo>
                    <a:pt x="3051" y="57"/>
                  </a:lnTo>
                  <a:cubicBezTo>
                    <a:pt x="3044" y="54"/>
                    <a:pt x="3037" y="51"/>
                    <a:pt x="3029" y="50"/>
                  </a:cubicBezTo>
                  <a:lnTo>
                    <a:pt x="3029" y="50"/>
                  </a:lnTo>
                  <a:cubicBezTo>
                    <a:pt x="3029" y="50"/>
                    <a:pt x="3028" y="50"/>
                    <a:pt x="3028" y="49"/>
                  </a:cubicBezTo>
                  <a:cubicBezTo>
                    <a:pt x="3026" y="47"/>
                    <a:pt x="3022" y="43"/>
                    <a:pt x="3018" y="40"/>
                  </a:cubicBezTo>
                  <a:cubicBezTo>
                    <a:pt x="3011" y="33"/>
                    <a:pt x="3003" y="29"/>
                    <a:pt x="2993" y="27"/>
                  </a:cubicBezTo>
                  <a:cubicBezTo>
                    <a:pt x="2990" y="26"/>
                    <a:pt x="2986" y="26"/>
                    <a:pt x="2982" y="26"/>
                  </a:cubicBezTo>
                  <a:cubicBezTo>
                    <a:pt x="2978" y="26"/>
                    <a:pt x="2974" y="26"/>
                    <a:pt x="2970" y="28"/>
                  </a:cubicBezTo>
                  <a:cubicBezTo>
                    <a:pt x="2967" y="28"/>
                    <a:pt x="2963" y="29"/>
                    <a:pt x="2961" y="32"/>
                  </a:cubicBezTo>
                  <a:cubicBezTo>
                    <a:pt x="2959" y="33"/>
                    <a:pt x="2956" y="34"/>
                    <a:pt x="2955" y="35"/>
                  </a:cubicBezTo>
                  <a:cubicBezTo>
                    <a:pt x="2949" y="39"/>
                    <a:pt x="2946" y="43"/>
                    <a:pt x="2941" y="48"/>
                  </a:cubicBezTo>
                  <a:lnTo>
                    <a:pt x="2935" y="54"/>
                  </a:lnTo>
                  <a:lnTo>
                    <a:pt x="2935" y="54"/>
                  </a:lnTo>
                  <a:cubicBezTo>
                    <a:pt x="2932" y="55"/>
                    <a:pt x="2928" y="56"/>
                    <a:pt x="2925" y="57"/>
                  </a:cubicBezTo>
                  <a:cubicBezTo>
                    <a:pt x="2923" y="60"/>
                    <a:pt x="2920" y="61"/>
                    <a:pt x="2918" y="62"/>
                  </a:cubicBezTo>
                  <a:cubicBezTo>
                    <a:pt x="2917" y="63"/>
                    <a:pt x="2916" y="64"/>
                    <a:pt x="2915" y="64"/>
                  </a:cubicBezTo>
                  <a:lnTo>
                    <a:pt x="2915" y="64"/>
                  </a:lnTo>
                  <a:cubicBezTo>
                    <a:pt x="2913" y="62"/>
                    <a:pt x="2912" y="59"/>
                    <a:pt x="2910" y="56"/>
                  </a:cubicBezTo>
                  <a:cubicBezTo>
                    <a:pt x="2909" y="54"/>
                    <a:pt x="2908" y="51"/>
                    <a:pt x="2905" y="49"/>
                  </a:cubicBezTo>
                  <a:lnTo>
                    <a:pt x="2903" y="45"/>
                  </a:lnTo>
                  <a:lnTo>
                    <a:pt x="2898" y="39"/>
                  </a:lnTo>
                  <a:cubicBezTo>
                    <a:pt x="2895" y="36"/>
                    <a:pt x="2893" y="34"/>
                    <a:pt x="2889" y="32"/>
                  </a:cubicBezTo>
                  <a:cubicBezTo>
                    <a:pt x="2883" y="28"/>
                    <a:pt x="2876" y="27"/>
                    <a:pt x="2871" y="26"/>
                  </a:cubicBezTo>
                  <a:lnTo>
                    <a:pt x="2864" y="26"/>
                  </a:lnTo>
                  <a:cubicBezTo>
                    <a:pt x="2859" y="26"/>
                    <a:pt x="2852" y="25"/>
                    <a:pt x="2842" y="24"/>
                  </a:cubicBezTo>
                  <a:lnTo>
                    <a:pt x="2830" y="24"/>
                  </a:lnTo>
                  <a:cubicBezTo>
                    <a:pt x="2824" y="24"/>
                    <a:pt x="2818" y="25"/>
                    <a:pt x="2814" y="27"/>
                  </a:cubicBezTo>
                  <a:cubicBezTo>
                    <a:pt x="2809" y="29"/>
                    <a:pt x="2804" y="33"/>
                    <a:pt x="2800" y="36"/>
                  </a:cubicBezTo>
                  <a:cubicBezTo>
                    <a:pt x="2798" y="39"/>
                    <a:pt x="2796" y="41"/>
                    <a:pt x="2794" y="43"/>
                  </a:cubicBezTo>
                  <a:cubicBezTo>
                    <a:pt x="2793" y="46"/>
                    <a:pt x="2791" y="48"/>
                    <a:pt x="2791" y="49"/>
                  </a:cubicBezTo>
                  <a:lnTo>
                    <a:pt x="2789" y="54"/>
                  </a:lnTo>
                  <a:cubicBezTo>
                    <a:pt x="2787" y="58"/>
                    <a:pt x="2785" y="62"/>
                    <a:pt x="2784" y="66"/>
                  </a:cubicBezTo>
                  <a:lnTo>
                    <a:pt x="2784" y="66"/>
                  </a:lnTo>
                  <a:cubicBezTo>
                    <a:pt x="2795" y="73"/>
                    <a:pt x="2803" y="84"/>
                    <a:pt x="2807" y="96"/>
                  </a:cubicBezTo>
                  <a:lnTo>
                    <a:pt x="2807" y="96"/>
                  </a:lnTo>
                  <a:lnTo>
                    <a:pt x="2803" y="92"/>
                  </a:lnTo>
                  <a:lnTo>
                    <a:pt x="2796" y="82"/>
                  </a:lnTo>
                  <a:cubicBezTo>
                    <a:pt x="2792" y="77"/>
                    <a:pt x="2788" y="72"/>
                    <a:pt x="2783" y="68"/>
                  </a:cubicBezTo>
                  <a:lnTo>
                    <a:pt x="2783" y="68"/>
                  </a:lnTo>
                  <a:cubicBezTo>
                    <a:pt x="2781" y="72"/>
                    <a:pt x="2780" y="76"/>
                    <a:pt x="2779" y="79"/>
                  </a:cubicBezTo>
                  <a:cubicBezTo>
                    <a:pt x="2777" y="87"/>
                    <a:pt x="2774" y="94"/>
                    <a:pt x="2772" y="100"/>
                  </a:cubicBezTo>
                  <a:lnTo>
                    <a:pt x="2771" y="102"/>
                  </a:lnTo>
                  <a:lnTo>
                    <a:pt x="2771" y="102"/>
                  </a:lnTo>
                  <a:cubicBezTo>
                    <a:pt x="2772" y="101"/>
                    <a:pt x="2773" y="101"/>
                    <a:pt x="2774" y="100"/>
                  </a:cubicBezTo>
                  <a:cubicBezTo>
                    <a:pt x="2778" y="97"/>
                    <a:pt x="2784" y="94"/>
                    <a:pt x="2789" y="94"/>
                  </a:cubicBezTo>
                  <a:cubicBezTo>
                    <a:pt x="2790" y="94"/>
                    <a:pt x="2792" y="94"/>
                    <a:pt x="2793" y="94"/>
                  </a:cubicBezTo>
                  <a:cubicBezTo>
                    <a:pt x="2796" y="94"/>
                    <a:pt x="2799" y="95"/>
                    <a:pt x="2801" y="95"/>
                  </a:cubicBezTo>
                  <a:cubicBezTo>
                    <a:pt x="2803" y="95"/>
                    <a:pt x="2804" y="97"/>
                    <a:pt x="2807" y="98"/>
                  </a:cubicBezTo>
                  <a:cubicBezTo>
                    <a:pt x="2807" y="98"/>
                    <a:pt x="2807" y="98"/>
                    <a:pt x="2807" y="98"/>
                  </a:cubicBezTo>
                  <a:lnTo>
                    <a:pt x="2807" y="98"/>
                  </a:lnTo>
                  <a:cubicBezTo>
                    <a:pt x="2813" y="122"/>
                    <a:pt x="2805" y="149"/>
                    <a:pt x="2784" y="163"/>
                  </a:cubicBezTo>
                  <a:lnTo>
                    <a:pt x="2784" y="163"/>
                  </a:lnTo>
                  <a:cubicBezTo>
                    <a:pt x="2785" y="163"/>
                    <a:pt x="2786" y="163"/>
                    <a:pt x="2787" y="163"/>
                  </a:cubicBezTo>
                  <a:cubicBezTo>
                    <a:pt x="2789" y="163"/>
                    <a:pt x="2791" y="163"/>
                    <a:pt x="2793" y="163"/>
                  </a:cubicBezTo>
                  <a:cubicBezTo>
                    <a:pt x="2800" y="163"/>
                    <a:pt x="2807" y="159"/>
                    <a:pt x="2813" y="155"/>
                  </a:cubicBezTo>
                  <a:cubicBezTo>
                    <a:pt x="2816" y="152"/>
                    <a:pt x="2820" y="149"/>
                    <a:pt x="2822" y="146"/>
                  </a:cubicBezTo>
                  <a:cubicBezTo>
                    <a:pt x="2823" y="144"/>
                    <a:pt x="2824" y="142"/>
                    <a:pt x="2825" y="141"/>
                  </a:cubicBezTo>
                  <a:cubicBezTo>
                    <a:pt x="2827" y="137"/>
                    <a:pt x="2829" y="135"/>
                    <a:pt x="2830" y="131"/>
                  </a:cubicBezTo>
                  <a:lnTo>
                    <a:pt x="2832" y="124"/>
                  </a:lnTo>
                  <a:cubicBezTo>
                    <a:pt x="2836" y="115"/>
                    <a:pt x="2838" y="107"/>
                    <a:pt x="2840" y="100"/>
                  </a:cubicBezTo>
                  <a:cubicBezTo>
                    <a:pt x="2841" y="98"/>
                    <a:pt x="2842" y="96"/>
                    <a:pt x="2843" y="94"/>
                  </a:cubicBezTo>
                  <a:lnTo>
                    <a:pt x="2843" y="94"/>
                  </a:lnTo>
                  <a:cubicBezTo>
                    <a:pt x="2844" y="94"/>
                    <a:pt x="2846" y="94"/>
                    <a:pt x="2847" y="94"/>
                  </a:cubicBezTo>
                  <a:lnTo>
                    <a:pt x="2847" y="94"/>
                  </a:lnTo>
                  <a:cubicBezTo>
                    <a:pt x="2849" y="98"/>
                    <a:pt x="2851" y="103"/>
                    <a:pt x="2854" y="108"/>
                  </a:cubicBezTo>
                  <a:cubicBezTo>
                    <a:pt x="2855" y="112"/>
                    <a:pt x="2858" y="115"/>
                    <a:pt x="2860" y="120"/>
                  </a:cubicBezTo>
                  <a:cubicBezTo>
                    <a:pt x="2861" y="122"/>
                    <a:pt x="2864" y="124"/>
                    <a:pt x="2865" y="128"/>
                  </a:cubicBezTo>
                  <a:lnTo>
                    <a:pt x="2868" y="131"/>
                  </a:lnTo>
                  <a:cubicBezTo>
                    <a:pt x="2869" y="134"/>
                    <a:pt x="2872" y="135"/>
                    <a:pt x="2873" y="137"/>
                  </a:cubicBezTo>
                  <a:cubicBezTo>
                    <a:pt x="2876" y="139"/>
                    <a:pt x="2879" y="142"/>
                    <a:pt x="2882" y="144"/>
                  </a:cubicBezTo>
                  <a:cubicBezTo>
                    <a:pt x="2888" y="148"/>
                    <a:pt x="2895" y="149"/>
                    <a:pt x="2901" y="150"/>
                  </a:cubicBezTo>
                  <a:cubicBezTo>
                    <a:pt x="2910" y="150"/>
                    <a:pt x="2917" y="148"/>
                    <a:pt x="2925" y="144"/>
                  </a:cubicBezTo>
                  <a:cubicBezTo>
                    <a:pt x="2931" y="139"/>
                    <a:pt x="2938" y="135"/>
                    <a:pt x="2942" y="129"/>
                  </a:cubicBezTo>
                  <a:lnTo>
                    <a:pt x="2950" y="120"/>
                  </a:lnTo>
                  <a:cubicBezTo>
                    <a:pt x="2951" y="119"/>
                    <a:pt x="2951" y="119"/>
                    <a:pt x="2951" y="119"/>
                  </a:cubicBezTo>
                  <a:lnTo>
                    <a:pt x="2951" y="119"/>
                  </a:lnTo>
                  <a:cubicBezTo>
                    <a:pt x="2953" y="118"/>
                    <a:pt x="2954" y="118"/>
                    <a:pt x="2956" y="117"/>
                  </a:cubicBezTo>
                  <a:cubicBezTo>
                    <a:pt x="2964" y="114"/>
                    <a:pt x="2971" y="109"/>
                    <a:pt x="2977" y="102"/>
                  </a:cubicBezTo>
                  <a:cubicBezTo>
                    <a:pt x="2978" y="102"/>
                    <a:pt x="2979" y="101"/>
                    <a:pt x="2980" y="100"/>
                  </a:cubicBezTo>
                  <a:lnTo>
                    <a:pt x="2980" y="100"/>
                  </a:lnTo>
                  <a:cubicBezTo>
                    <a:pt x="2983" y="103"/>
                    <a:pt x="2987" y="106"/>
                    <a:pt x="2991" y="108"/>
                  </a:cubicBezTo>
                  <a:cubicBezTo>
                    <a:pt x="2992" y="109"/>
                    <a:pt x="2994" y="111"/>
                    <a:pt x="2997" y="112"/>
                  </a:cubicBezTo>
                  <a:cubicBezTo>
                    <a:pt x="2999" y="113"/>
                    <a:pt x="3003" y="114"/>
                    <a:pt x="3005" y="115"/>
                  </a:cubicBezTo>
                  <a:cubicBezTo>
                    <a:pt x="3008" y="115"/>
                    <a:pt x="3012" y="116"/>
                    <a:pt x="3015" y="116"/>
                  </a:cubicBezTo>
                  <a:lnTo>
                    <a:pt x="3015" y="116"/>
                  </a:lnTo>
                  <a:cubicBezTo>
                    <a:pt x="3014" y="116"/>
                    <a:pt x="3014" y="115"/>
                    <a:pt x="3014" y="115"/>
                  </a:cubicBezTo>
                  <a:lnTo>
                    <a:pt x="3014" y="115"/>
                  </a:lnTo>
                  <a:cubicBezTo>
                    <a:pt x="3014" y="115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6" y="116"/>
                    <a:pt x="3016" y="116"/>
                    <a:pt x="3016" y="116"/>
                  </a:cubicBezTo>
                  <a:lnTo>
                    <a:pt x="3015" y="116"/>
                  </a:lnTo>
                  <a:lnTo>
                    <a:pt x="3026" y="122"/>
                  </a:lnTo>
                  <a:cubicBezTo>
                    <a:pt x="3032" y="126"/>
                    <a:pt x="3038" y="128"/>
                    <a:pt x="3045" y="129"/>
                  </a:cubicBezTo>
                  <a:cubicBezTo>
                    <a:pt x="3048" y="130"/>
                    <a:pt x="3051" y="130"/>
                    <a:pt x="3054" y="130"/>
                  </a:cubicBezTo>
                  <a:cubicBezTo>
                    <a:pt x="3057" y="130"/>
                    <a:pt x="3062" y="130"/>
                    <a:pt x="3065" y="129"/>
                  </a:cubicBezTo>
                  <a:cubicBezTo>
                    <a:pt x="3072" y="128"/>
                    <a:pt x="3079" y="124"/>
                    <a:pt x="3084" y="121"/>
                  </a:cubicBezTo>
                  <a:cubicBezTo>
                    <a:pt x="3089" y="116"/>
                    <a:pt x="3094" y="112"/>
                    <a:pt x="3099" y="106"/>
                  </a:cubicBezTo>
                  <a:lnTo>
                    <a:pt x="3101" y="103"/>
                  </a:lnTo>
                  <a:lnTo>
                    <a:pt x="3101" y="103"/>
                  </a:lnTo>
                  <a:cubicBezTo>
                    <a:pt x="3106" y="106"/>
                    <a:pt x="3113" y="110"/>
                    <a:pt x="3118" y="112"/>
                  </a:cubicBezTo>
                  <a:cubicBezTo>
                    <a:pt x="3121" y="112"/>
                    <a:pt x="3122" y="113"/>
                    <a:pt x="3124" y="113"/>
                  </a:cubicBezTo>
                  <a:lnTo>
                    <a:pt x="3124" y="113"/>
                  </a:lnTo>
                  <a:lnTo>
                    <a:pt x="3131" y="121"/>
                  </a:lnTo>
                  <a:cubicBezTo>
                    <a:pt x="3136" y="126"/>
                    <a:pt x="3140" y="129"/>
                    <a:pt x="3145" y="134"/>
                  </a:cubicBezTo>
                  <a:cubicBezTo>
                    <a:pt x="3147" y="135"/>
                    <a:pt x="3150" y="136"/>
                    <a:pt x="3152" y="137"/>
                  </a:cubicBezTo>
                  <a:cubicBezTo>
                    <a:pt x="3155" y="139"/>
                    <a:pt x="3159" y="141"/>
                    <a:pt x="3162" y="141"/>
                  </a:cubicBezTo>
                  <a:cubicBezTo>
                    <a:pt x="3166" y="142"/>
                    <a:pt x="3169" y="143"/>
                    <a:pt x="3173" y="143"/>
                  </a:cubicBezTo>
                  <a:cubicBezTo>
                    <a:pt x="3175" y="143"/>
                    <a:pt x="3177" y="142"/>
                    <a:pt x="3180" y="142"/>
                  </a:cubicBezTo>
                  <a:cubicBezTo>
                    <a:pt x="3187" y="141"/>
                    <a:pt x="3194" y="137"/>
                    <a:pt x="3198" y="133"/>
                  </a:cubicBezTo>
                  <a:cubicBezTo>
                    <a:pt x="3203" y="129"/>
                    <a:pt x="3206" y="124"/>
                    <a:pt x="3209" y="120"/>
                  </a:cubicBezTo>
                  <a:cubicBezTo>
                    <a:pt x="3211" y="116"/>
                    <a:pt x="3212" y="114"/>
                    <a:pt x="3213" y="112"/>
                  </a:cubicBezTo>
                  <a:cubicBezTo>
                    <a:pt x="3217" y="101"/>
                    <a:pt x="3219" y="93"/>
                    <a:pt x="3223" y="86"/>
                  </a:cubicBezTo>
                  <a:lnTo>
                    <a:pt x="3229" y="68"/>
                  </a:lnTo>
                  <a:lnTo>
                    <a:pt x="3229" y="68"/>
                  </a:lnTo>
                  <a:cubicBezTo>
                    <a:pt x="3230" y="68"/>
                    <a:pt x="3232" y="68"/>
                    <a:pt x="3234" y="69"/>
                  </a:cubicBezTo>
                  <a:lnTo>
                    <a:pt x="3234" y="69"/>
                  </a:lnTo>
                  <a:cubicBezTo>
                    <a:pt x="3235" y="69"/>
                    <a:pt x="3235" y="70"/>
                    <a:pt x="3235" y="71"/>
                  </a:cubicBezTo>
                  <a:cubicBezTo>
                    <a:pt x="3238" y="78"/>
                    <a:pt x="3241" y="85"/>
                    <a:pt x="3245" y="94"/>
                  </a:cubicBezTo>
                  <a:cubicBezTo>
                    <a:pt x="3248" y="99"/>
                    <a:pt x="3250" y="104"/>
                    <a:pt x="3254" y="108"/>
                  </a:cubicBezTo>
                  <a:lnTo>
                    <a:pt x="3259" y="114"/>
                  </a:lnTo>
                  <a:cubicBezTo>
                    <a:pt x="3261" y="116"/>
                    <a:pt x="3264" y="119"/>
                    <a:pt x="3267" y="121"/>
                  </a:cubicBezTo>
                  <a:cubicBezTo>
                    <a:pt x="3274" y="125"/>
                    <a:pt x="3282" y="128"/>
                    <a:pt x="3289" y="128"/>
                  </a:cubicBezTo>
                  <a:cubicBezTo>
                    <a:pt x="3294" y="128"/>
                    <a:pt x="3299" y="127"/>
                    <a:pt x="3304" y="124"/>
                  </a:cubicBezTo>
                  <a:cubicBezTo>
                    <a:pt x="3307" y="123"/>
                    <a:pt x="3311" y="121"/>
                    <a:pt x="3314" y="119"/>
                  </a:cubicBezTo>
                  <a:cubicBezTo>
                    <a:pt x="3319" y="114"/>
                    <a:pt x="3323" y="109"/>
                    <a:pt x="3326" y="105"/>
                  </a:cubicBezTo>
                  <a:cubicBezTo>
                    <a:pt x="3329" y="101"/>
                    <a:pt x="3332" y="97"/>
                    <a:pt x="3334" y="92"/>
                  </a:cubicBezTo>
                  <a:cubicBezTo>
                    <a:pt x="3334" y="92"/>
                    <a:pt x="3334" y="92"/>
                    <a:pt x="3334" y="91"/>
                  </a:cubicBezTo>
                  <a:lnTo>
                    <a:pt x="3334" y="91"/>
                  </a:lnTo>
                  <a:cubicBezTo>
                    <a:pt x="3335" y="92"/>
                    <a:pt x="3335" y="92"/>
                    <a:pt x="3335" y="92"/>
                  </a:cubicBezTo>
                  <a:cubicBezTo>
                    <a:pt x="3342" y="97"/>
                    <a:pt x="3349" y="101"/>
                    <a:pt x="3357" y="102"/>
                  </a:cubicBezTo>
                  <a:lnTo>
                    <a:pt x="3357" y="102"/>
                  </a:lnTo>
                  <a:cubicBezTo>
                    <a:pt x="3359" y="104"/>
                    <a:pt x="3364" y="109"/>
                    <a:pt x="3373" y="116"/>
                  </a:cubicBezTo>
                  <a:cubicBezTo>
                    <a:pt x="3383" y="124"/>
                    <a:pt x="3393" y="128"/>
                    <a:pt x="3405" y="128"/>
                  </a:cubicBezTo>
                  <a:cubicBezTo>
                    <a:pt x="3413" y="128"/>
                    <a:pt x="3421" y="126"/>
                    <a:pt x="3428" y="121"/>
                  </a:cubicBezTo>
                  <a:cubicBezTo>
                    <a:pt x="3431" y="117"/>
                    <a:pt x="3435" y="115"/>
                    <a:pt x="3438" y="112"/>
                  </a:cubicBezTo>
                  <a:cubicBezTo>
                    <a:pt x="3444" y="105"/>
                    <a:pt x="3448" y="99"/>
                    <a:pt x="3453" y="92"/>
                  </a:cubicBezTo>
                  <a:lnTo>
                    <a:pt x="3453" y="92"/>
                  </a:lnTo>
                  <a:lnTo>
                    <a:pt x="3469" y="93"/>
                  </a:lnTo>
                  <a:lnTo>
                    <a:pt x="3481" y="93"/>
                  </a:lnTo>
                  <a:cubicBezTo>
                    <a:pt x="3479" y="93"/>
                    <a:pt x="3479" y="93"/>
                    <a:pt x="3479" y="93"/>
                  </a:cubicBezTo>
                  <a:lnTo>
                    <a:pt x="3479" y="93"/>
                  </a:lnTo>
                  <a:cubicBezTo>
                    <a:pt x="3480" y="93"/>
                    <a:pt x="3480" y="93"/>
                    <a:pt x="3481" y="93"/>
                  </a:cubicBezTo>
                  <a:cubicBezTo>
                    <a:pt x="3489" y="97"/>
                    <a:pt x="3498" y="100"/>
                    <a:pt x="3506" y="104"/>
                  </a:cubicBezTo>
                  <a:lnTo>
                    <a:pt x="3512" y="105"/>
                  </a:lnTo>
                  <a:lnTo>
                    <a:pt x="3512" y="105"/>
                  </a:lnTo>
                  <a:cubicBezTo>
                    <a:pt x="3512" y="105"/>
                    <a:pt x="3512" y="105"/>
                    <a:pt x="3512" y="105"/>
                  </a:cubicBezTo>
                  <a:lnTo>
                    <a:pt x="3522" y="113"/>
                  </a:lnTo>
                  <a:cubicBezTo>
                    <a:pt x="3526" y="119"/>
                    <a:pt x="3533" y="123"/>
                    <a:pt x="3540" y="126"/>
                  </a:cubicBezTo>
                  <a:cubicBezTo>
                    <a:pt x="3542" y="127"/>
                    <a:pt x="3546" y="128"/>
                    <a:pt x="3549" y="129"/>
                  </a:cubicBezTo>
                  <a:cubicBezTo>
                    <a:pt x="3552" y="130"/>
                    <a:pt x="3554" y="130"/>
                    <a:pt x="3556" y="130"/>
                  </a:cubicBezTo>
                  <a:cubicBezTo>
                    <a:pt x="3559" y="130"/>
                    <a:pt x="3561" y="130"/>
                    <a:pt x="3563" y="129"/>
                  </a:cubicBezTo>
                  <a:cubicBezTo>
                    <a:pt x="3569" y="128"/>
                    <a:pt x="3574" y="126"/>
                    <a:pt x="3578" y="123"/>
                  </a:cubicBezTo>
                  <a:cubicBezTo>
                    <a:pt x="3581" y="121"/>
                    <a:pt x="3583" y="120"/>
                    <a:pt x="3585" y="117"/>
                  </a:cubicBezTo>
                  <a:cubicBezTo>
                    <a:pt x="3589" y="113"/>
                    <a:pt x="3594" y="108"/>
                    <a:pt x="3597" y="103"/>
                  </a:cubicBezTo>
                  <a:lnTo>
                    <a:pt x="3597" y="103"/>
                  </a:lnTo>
                  <a:cubicBezTo>
                    <a:pt x="3599" y="106"/>
                    <a:pt x="3601" y="109"/>
                    <a:pt x="3604" y="112"/>
                  </a:cubicBezTo>
                  <a:cubicBezTo>
                    <a:pt x="3610" y="117"/>
                    <a:pt x="3615" y="122"/>
                    <a:pt x="3622" y="124"/>
                  </a:cubicBezTo>
                  <a:cubicBezTo>
                    <a:pt x="3626" y="125"/>
                    <a:pt x="3629" y="126"/>
                    <a:pt x="3633" y="126"/>
                  </a:cubicBezTo>
                  <a:cubicBezTo>
                    <a:pt x="3635" y="126"/>
                    <a:pt x="3636" y="126"/>
                    <a:pt x="3637" y="126"/>
                  </a:cubicBezTo>
                  <a:cubicBezTo>
                    <a:pt x="3641" y="126"/>
                    <a:pt x="3644" y="126"/>
                    <a:pt x="3647" y="124"/>
                  </a:cubicBezTo>
                  <a:cubicBezTo>
                    <a:pt x="3654" y="122"/>
                    <a:pt x="3660" y="120"/>
                    <a:pt x="3665" y="115"/>
                  </a:cubicBezTo>
                  <a:lnTo>
                    <a:pt x="3665" y="115"/>
                  </a:lnTo>
                  <a:cubicBezTo>
                    <a:pt x="3668" y="122"/>
                    <a:pt x="3671" y="128"/>
                    <a:pt x="3676" y="134"/>
                  </a:cubicBezTo>
                  <a:cubicBezTo>
                    <a:pt x="3677" y="135"/>
                    <a:pt x="3678" y="137"/>
                    <a:pt x="3680" y="138"/>
                  </a:cubicBezTo>
                  <a:cubicBezTo>
                    <a:pt x="3681" y="141"/>
                    <a:pt x="3684" y="143"/>
                    <a:pt x="3686" y="144"/>
                  </a:cubicBezTo>
                  <a:cubicBezTo>
                    <a:pt x="3690" y="148"/>
                    <a:pt x="3694" y="150"/>
                    <a:pt x="3699" y="151"/>
                  </a:cubicBezTo>
                  <a:cubicBezTo>
                    <a:pt x="3702" y="152"/>
                    <a:pt x="3706" y="153"/>
                    <a:pt x="3709" y="153"/>
                  </a:cubicBezTo>
                  <a:cubicBezTo>
                    <a:pt x="3712" y="153"/>
                    <a:pt x="3714" y="153"/>
                    <a:pt x="3717" y="152"/>
                  </a:cubicBezTo>
                  <a:cubicBezTo>
                    <a:pt x="3722" y="151"/>
                    <a:pt x="3727" y="150"/>
                    <a:pt x="3731" y="146"/>
                  </a:cubicBezTo>
                  <a:cubicBezTo>
                    <a:pt x="3734" y="145"/>
                    <a:pt x="3736" y="143"/>
                    <a:pt x="3738" y="142"/>
                  </a:cubicBezTo>
                  <a:cubicBezTo>
                    <a:pt x="3742" y="138"/>
                    <a:pt x="3744" y="136"/>
                    <a:pt x="3746" y="133"/>
                  </a:cubicBezTo>
                  <a:cubicBezTo>
                    <a:pt x="3750" y="127"/>
                    <a:pt x="3755" y="121"/>
                    <a:pt x="3758" y="114"/>
                  </a:cubicBezTo>
                  <a:lnTo>
                    <a:pt x="3758" y="114"/>
                  </a:lnTo>
                  <a:cubicBezTo>
                    <a:pt x="3763" y="118"/>
                    <a:pt x="3768" y="121"/>
                    <a:pt x="3775" y="123"/>
                  </a:cubicBezTo>
                  <a:cubicBezTo>
                    <a:pt x="3780" y="126"/>
                    <a:pt x="3786" y="127"/>
                    <a:pt x="3791" y="127"/>
                  </a:cubicBezTo>
                  <a:lnTo>
                    <a:pt x="3801" y="127"/>
                  </a:lnTo>
                  <a:cubicBezTo>
                    <a:pt x="3807" y="126"/>
                    <a:pt x="3811" y="124"/>
                    <a:pt x="3816" y="123"/>
                  </a:cubicBezTo>
                  <a:lnTo>
                    <a:pt x="3819" y="123"/>
                  </a:lnTo>
                  <a:lnTo>
                    <a:pt x="3822" y="127"/>
                  </a:lnTo>
                  <a:cubicBezTo>
                    <a:pt x="3824" y="130"/>
                    <a:pt x="3827" y="135"/>
                    <a:pt x="3831" y="138"/>
                  </a:cubicBezTo>
                  <a:cubicBezTo>
                    <a:pt x="3834" y="142"/>
                    <a:pt x="3837" y="144"/>
                    <a:pt x="3840" y="146"/>
                  </a:cubicBezTo>
                  <a:cubicBezTo>
                    <a:pt x="3847" y="151"/>
                    <a:pt x="3853" y="153"/>
                    <a:pt x="3861" y="155"/>
                  </a:cubicBezTo>
                  <a:lnTo>
                    <a:pt x="3874" y="155"/>
                  </a:lnTo>
                  <a:cubicBezTo>
                    <a:pt x="3876" y="153"/>
                    <a:pt x="3879" y="152"/>
                    <a:pt x="3883" y="151"/>
                  </a:cubicBezTo>
                  <a:cubicBezTo>
                    <a:pt x="3886" y="150"/>
                    <a:pt x="3890" y="148"/>
                    <a:pt x="3893" y="144"/>
                  </a:cubicBezTo>
                  <a:cubicBezTo>
                    <a:pt x="3898" y="141"/>
                    <a:pt x="3901" y="137"/>
                    <a:pt x="3905" y="134"/>
                  </a:cubicBezTo>
                  <a:cubicBezTo>
                    <a:pt x="3907" y="132"/>
                    <a:pt x="3909" y="129"/>
                    <a:pt x="3911" y="127"/>
                  </a:cubicBezTo>
                  <a:lnTo>
                    <a:pt x="3911" y="127"/>
                  </a:lnTo>
                  <a:cubicBezTo>
                    <a:pt x="3912" y="127"/>
                    <a:pt x="3913" y="127"/>
                    <a:pt x="3913" y="127"/>
                  </a:cubicBezTo>
                  <a:cubicBezTo>
                    <a:pt x="3918" y="126"/>
                    <a:pt x="3924" y="124"/>
                    <a:pt x="3928" y="122"/>
                  </a:cubicBezTo>
                  <a:cubicBezTo>
                    <a:pt x="3931" y="120"/>
                    <a:pt x="3934" y="118"/>
                    <a:pt x="3938" y="115"/>
                  </a:cubicBezTo>
                  <a:lnTo>
                    <a:pt x="3938" y="115"/>
                  </a:lnTo>
                  <a:cubicBezTo>
                    <a:pt x="3939" y="118"/>
                    <a:pt x="3940" y="120"/>
                    <a:pt x="3942" y="122"/>
                  </a:cubicBezTo>
                  <a:cubicBezTo>
                    <a:pt x="3946" y="129"/>
                    <a:pt x="3950" y="135"/>
                    <a:pt x="3956" y="139"/>
                  </a:cubicBezTo>
                  <a:cubicBezTo>
                    <a:pt x="3959" y="142"/>
                    <a:pt x="3962" y="144"/>
                    <a:pt x="3965" y="146"/>
                  </a:cubicBezTo>
                  <a:cubicBezTo>
                    <a:pt x="3970" y="148"/>
                    <a:pt x="3974" y="149"/>
                    <a:pt x="3979" y="150"/>
                  </a:cubicBezTo>
                  <a:lnTo>
                    <a:pt x="4013" y="150"/>
                  </a:lnTo>
                  <a:lnTo>
                    <a:pt x="4018" y="156"/>
                  </a:lnTo>
                  <a:cubicBezTo>
                    <a:pt x="4023" y="160"/>
                    <a:pt x="4028" y="165"/>
                    <a:pt x="4034" y="168"/>
                  </a:cubicBezTo>
                  <a:cubicBezTo>
                    <a:pt x="4038" y="171"/>
                    <a:pt x="4044" y="173"/>
                    <a:pt x="4050" y="174"/>
                  </a:cubicBezTo>
                  <a:cubicBezTo>
                    <a:pt x="4054" y="174"/>
                    <a:pt x="4060" y="174"/>
                    <a:pt x="4065" y="173"/>
                  </a:cubicBezTo>
                  <a:cubicBezTo>
                    <a:pt x="4069" y="172"/>
                    <a:pt x="4073" y="170"/>
                    <a:pt x="4076" y="168"/>
                  </a:cubicBezTo>
                  <a:cubicBezTo>
                    <a:pt x="4083" y="164"/>
                    <a:pt x="4088" y="158"/>
                    <a:pt x="4093" y="152"/>
                  </a:cubicBezTo>
                  <a:cubicBezTo>
                    <a:pt x="4094" y="150"/>
                    <a:pt x="4096" y="148"/>
                    <a:pt x="4097" y="147"/>
                  </a:cubicBezTo>
                  <a:lnTo>
                    <a:pt x="4097" y="147"/>
                  </a:lnTo>
                  <a:cubicBezTo>
                    <a:pt x="4099" y="149"/>
                    <a:pt x="4100" y="151"/>
                    <a:pt x="4102" y="153"/>
                  </a:cubicBezTo>
                  <a:cubicBezTo>
                    <a:pt x="4103" y="155"/>
                    <a:pt x="4104" y="157"/>
                    <a:pt x="4105" y="158"/>
                  </a:cubicBezTo>
                  <a:cubicBezTo>
                    <a:pt x="4108" y="160"/>
                    <a:pt x="4110" y="162"/>
                    <a:pt x="4112" y="164"/>
                  </a:cubicBezTo>
                  <a:cubicBezTo>
                    <a:pt x="4119" y="168"/>
                    <a:pt x="4127" y="170"/>
                    <a:pt x="4134" y="170"/>
                  </a:cubicBezTo>
                  <a:cubicBezTo>
                    <a:pt x="4135" y="170"/>
                    <a:pt x="4136" y="170"/>
                    <a:pt x="4138" y="170"/>
                  </a:cubicBezTo>
                  <a:cubicBezTo>
                    <a:pt x="4145" y="170"/>
                    <a:pt x="4151" y="167"/>
                    <a:pt x="4156" y="164"/>
                  </a:cubicBezTo>
                  <a:cubicBezTo>
                    <a:pt x="4159" y="163"/>
                    <a:pt x="4162" y="160"/>
                    <a:pt x="4164" y="158"/>
                  </a:cubicBezTo>
                  <a:cubicBezTo>
                    <a:pt x="4172" y="151"/>
                    <a:pt x="4177" y="146"/>
                    <a:pt x="4180" y="142"/>
                  </a:cubicBezTo>
                  <a:lnTo>
                    <a:pt x="4180" y="142"/>
                  </a:lnTo>
                  <a:cubicBezTo>
                    <a:pt x="4186" y="143"/>
                    <a:pt x="4192" y="145"/>
                    <a:pt x="4202" y="146"/>
                  </a:cubicBezTo>
                  <a:cubicBezTo>
                    <a:pt x="4210" y="148"/>
                    <a:pt x="4219" y="149"/>
                    <a:pt x="4228" y="149"/>
                  </a:cubicBezTo>
                  <a:lnTo>
                    <a:pt x="4251" y="149"/>
                  </a:lnTo>
                  <a:cubicBezTo>
                    <a:pt x="4259" y="149"/>
                    <a:pt x="4268" y="148"/>
                    <a:pt x="4277" y="146"/>
                  </a:cubicBezTo>
                  <a:lnTo>
                    <a:pt x="4277" y="146"/>
                  </a:lnTo>
                  <a:cubicBezTo>
                    <a:pt x="4278" y="148"/>
                    <a:pt x="4279" y="151"/>
                    <a:pt x="4280" y="153"/>
                  </a:cubicBezTo>
                  <a:cubicBezTo>
                    <a:pt x="4281" y="157"/>
                    <a:pt x="4284" y="160"/>
                    <a:pt x="4286" y="165"/>
                  </a:cubicBezTo>
                  <a:cubicBezTo>
                    <a:pt x="4288" y="172"/>
                    <a:pt x="4293" y="178"/>
                    <a:pt x="4298" y="184"/>
                  </a:cubicBezTo>
                  <a:cubicBezTo>
                    <a:pt x="4301" y="186"/>
                    <a:pt x="4305" y="188"/>
                    <a:pt x="4307" y="189"/>
                  </a:cubicBezTo>
                  <a:cubicBezTo>
                    <a:pt x="4311" y="191"/>
                    <a:pt x="4314" y="192"/>
                    <a:pt x="4317" y="193"/>
                  </a:cubicBezTo>
                  <a:lnTo>
                    <a:pt x="4317" y="193"/>
                  </a:lnTo>
                  <a:cubicBezTo>
                    <a:pt x="4319" y="194"/>
                    <a:pt x="4320" y="194"/>
                    <a:pt x="4321" y="195"/>
                  </a:cubicBezTo>
                  <a:cubicBezTo>
                    <a:pt x="4323" y="197"/>
                    <a:pt x="4327" y="201"/>
                    <a:pt x="4331" y="204"/>
                  </a:cubicBezTo>
                  <a:cubicBezTo>
                    <a:pt x="4341" y="211"/>
                    <a:pt x="4351" y="215"/>
                    <a:pt x="4363" y="215"/>
                  </a:cubicBezTo>
                  <a:cubicBezTo>
                    <a:pt x="4366" y="215"/>
                    <a:pt x="4368" y="214"/>
                    <a:pt x="4371" y="214"/>
                  </a:cubicBezTo>
                  <a:cubicBezTo>
                    <a:pt x="4374" y="212"/>
                    <a:pt x="4379" y="211"/>
                    <a:pt x="4382" y="210"/>
                  </a:cubicBezTo>
                  <a:cubicBezTo>
                    <a:pt x="4387" y="208"/>
                    <a:pt x="4392" y="206"/>
                    <a:pt x="4395" y="203"/>
                  </a:cubicBezTo>
                  <a:lnTo>
                    <a:pt x="4400" y="200"/>
                  </a:lnTo>
                  <a:lnTo>
                    <a:pt x="4400" y="200"/>
                  </a:lnTo>
                  <a:cubicBezTo>
                    <a:pt x="4401" y="201"/>
                    <a:pt x="4401" y="201"/>
                    <a:pt x="4402" y="201"/>
                  </a:cubicBezTo>
                  <a:cubicBezTo>
                    <a:pt x="4404" y="201"/>
                    <a:pt x="4406" y="200"/>
                    <a:pt x="4408" y="200"/>
                  </a:cubicBezTo>
                  <a:cubicBezTo>
                    <a:pt x="4417" y="199"/>
                    <a:pt x="4425" y="194"/>
                    <a:pt x="4432" y="189"/>
                  </a:cubicBezTo>
                  <a:cubicBezTo>
                    <a:pt x="4436" y="186"/>
                    <a:pt x="4439" y="182"/>
                    <a:pt x="4442" y="180"/>
                  </a:cubicBezTo>
                  <a:cubicBezTo>
                    <a:pt x="4443" y="178"/>
                    <a:pt x="4445" y="177"/>
                    <a:pt x="4447" y="175"/>
                  </a:cubicBezTo>
                  <a:lnTo>
                    <a:pt x="4455" y="175"/>
                  </a:lnTo>
                  <a:cubicBezTo>
                    <a:pt x="4460" y="175"/>
                    <a:pt x="4464" y="174"/>
                    <a:pt x="4468" y="174"/>
                  </a:cubicBezTo>
                  <a:lnTo>
                    <a:pt x="4480" y="174"/>
                  </a:lnTo>
                  <a:cubicBezTo>
                    <a:pt x="4482" y="175"/>
                    <a:pt x="4489" y="179"/>
                    <a:pt x="4499" y="184"/>
                  </a:cubicBezTo>
                  <a:cubicBezTo>
                    <a:pt x="4503" y="184"/>
                    <a:pt x="4505" y="185"/>
                    <a:pt x="4508" y="186"/>
                  </a:cubicBezTo>
                  <a:lnTo>
                    <a:pt x="4512" y="187"/>
                  </a:lnTo>
                  <a:lnTo>
                    <a:pt x="4512" y="187"/>
                  </a:lnTo>
                  <a:cubicBezTo>
                    <a:pt x="4512" y="186"/>
                    <a:pt x="4512" y="186"/>
                    <a:pt x="4512" y="186"/>
                  </a:cubicBezTo>
                  <a:lnTo>
                    <a:pt x="4512" y="186"/>
                  </a:lnTo>
                  <a:cubicBezTo>
                    <a:pt x="4512" y="186"/>
                    <a:pt x="4512" y="186"/>
                    <a:pt x="4513" y="187"/>
                  </a:cubicBezTo>
                  <a:lnTo>
                    <a:pt x="4513" y="187"/>
                  </a:lnTo>
                  <a:lnTo>
                    <a:pt x="4512" y="187"/>
                  </a:lnTo>
                  <a:lnTo>
                    <a:pt x="4512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lnTo>
                    <a:pt x="4514" y="187"/>
                  </a:ln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4" y="188"/>
                    <a:pt x="4514" y="188"/>
                  </a:cubicBezTo>
                  <a:lnTo>
                    <a:pt x="4522" y="195"/>
                  </a:lnTo>
                  <a:cubicBezTo>
                    <a:pt x="4528" y="199"/>
                    <a:pt x="4534" y="202"/>
                    <a:pt x="4540" y="204"/>
                  </a:cubicBezTo>
                  <a:cubicBezTo>
                    <a:pt x="4542" y="206"/>
                    <a:pt x="4544" y="207"/>
                    <a:pt x="4547" y="207"/>
                  </a:cubicBezTo>
                  <a:cubicBezTo>
                    <a:pt x="4549" y="207"/>
                    <a:pt x="4551" y="208"/>
                    <a:pt x="4554" y="208"/>
                  </a:cubicBezTo>
                  <a:cubicBezTo>
                    <a:pt x="4556" y="208"/>
                    <a:pt x="4558" y="207"/>
                    <a:pt x="4559" y="207"/>
                  </a:cubicBezTo>
                  <a:cubicBezTo>
                    <a:pt x="4564" y="207"/>
                    <a:pt x="4569" y="204"/>
                    <a:pt x="4572" y="203"/>
                  </a:cubicBezTo>
                  <a:cubicBezTo>
                    <a:pt x="4575" y="202"/>
                    <a:pt x="4577" y="200"/>
                    <a:pt x="4579" y="199"/>
                  </a:cubicBezTo>
                  <a:cubicBezTo>
                    <a:pt x="4583" y="196"/>
                    <a:pt x="4586" y="193"/>
                    <a:pt x="4589" y="189"/>
                  </a:cubicBezTo>
                  <a:lnTo>
                    <a:pt x="4589" y="189"/>
                  </a:lnTo>
                  <a:cubicBezTo>
                    <a:pt x="4590" y="192"/>
                    <a:pt x="4591" y="196"/>
                    <a:pt x="4592" y="200"/>
                  </a:cubicBezTo>
                  <a:cubicBezTo>
                    <a:pt x="4592" y="202"/>
                    <a:pt x="4593" y="204"/>
                    <a:pt x="4594" y="208"/>
                  </a:cubicBezTo>
                  <a:cubicBezTo>
                    <a:pt x="4595" y="211"/>
                    <a:pt x="4598" y="214"/>
                    <a:pt x="4600" y="217"/>
                  </a:cubicBezTo>
                  <a:cubicBezTo>
                    <a:pt x="4601" y="221"/>
                    <a:pt x="4603" y="223"/>
                    <a:pt x="4607" y="225"/>
                  </a:cubicBezTo>
                  <a:cubicBezTo>
                    <a:pt x="4612" y="230"/>
                    <a:pt x="4617" y="232"/>
                    <a:pt x="4623" y="234"/>
                  </a:cubicBezTo>
                  <a:cubicBezTo>
                    <a:pt x="4629" y="234"/>
                    <a:pt x="4634" y="234"/>
                    <a:pt x="4639" y="233"/>
                  </a:cubicBezTo>
                  <a:cubicBezTo>
                    <a:pt x="4642" y="232"/>
                    <a:pt x="4645" y="231"/>
                    <a:pt x="4649" y="229"/>
                  </a:cubicBezTo>
                  <a:cubicBezTo>
                    <a:pt x="4654" y="225"/>
                    <a:pt x="4660" y="221"/>
                    <a:pt x="4665" y="216"/>
                  </a:cubicBezTo>
                  <a:cubicBezTo>
                    <a:pt x="4668" y="212"/>
                    <a:pt x="4670" y="208"/>
                    <a:pt x="4673" y="205"/>
                  </a:cubicBezTo>
                  <a:lnTo>
                    <a:pt x="4673" y="205"/>
                  </a:lnTo>
                  <a:cubicBezTo>
                    <a:pt x="4677" y="210"/>
                    <a:pt x="4681" y="214"/>
                    <a:pt x="4687" y="217"/>
                  </a:cubicBezTo>
                  <a:cubicBezTo>
                    <a:pt x="4689" y="218"/>
                    <a:pt x="4692" y="219"/>
                    <a:pt x="4694" y="221"/>
                  </a:cubicBezTo>
                  <a:cubicBezTo>
                    <a:pt x="4695" y="221"/>
                    <a:pt x="4697" y="221"/>
                    <a:pt x="4698" y="221"/>
                  </a:cubicBezTo>
                  <a:lnTo>
                    <a:pt x="4698" y="221"/>
                  </a:lnTo>
                  <a:cubicBezTo>
                    <a:pt x="4699" y="222"/>
                    <a:pt x="4700" y="223"/>
                    <a:pt x="4701" y="224"/>
                  </a:cubicBezTo>
                  <a:cubicBezTo>
                    <a:pt x="4703" y="226"/>
                    <a:pt x="4705" y="229"/>
                    <a:pt x="4710" y="233"/>
                  </a:cubicBezTo>
                  <a:cubicBezTo>
                    <a:pt x="4716" y="238"/>
                    <a:pt x="4722" y="243"/>
                    <a:pt x="4730" y="245"/>
                  </a:cubicBezTo>
                  <a:cubicBezTo>
                    <a:pt x="4732" y="246"/>
                    <a:pt x="4738" y="247"/>
                    <a:pt x="4737" y="247"/>
                  </a:cubicBezTo>
                  <a:lnTo>
                    <a:pt x="4736" y="247"/>
                  </a:lnTo>
                  <a:cubicBezTo>
                    <a:pt x="4739" y="248"/>
                    <a:pt x="4745" y="254"/>
                    <a:pt x="4755" y="260"/>
                  </a:cubicBezTo>
                  <a:cubicBezTo>
                    <a:pt x="4759" y="262"/>
                    <a:pt x="4762" y="263"/>
                    <a:pt x="4767" y="265"/>
                  </a:cubicBezTo>
                  <a:cubicBezTo>
                    <a:pt x="4769" y="266"/>
                    <a:pt x="4771" y="266"/>
                    <a:pt x="4774" y="267"/>
                  </a:cubicBezTo>
                  <a:cubicBezTo>
                    <a:pt x="4780" y="267"/>
                    <a:pt x="4785" y="267"/>
                    <a:pt x="4791" y="265"/>
                  </a:cubicBezTo>
                  <a:cubicBezTo>
                    <a:pt x="4795" y="262"/>
                    <a:pt x="4798" y="261"/>
                    <a:pt x="4800" y="259"/>
                  </a:cubicBezTo>
                  <a:lnTo>
                    <a:pt x="4805" y="254"/>
                  </a:lnTo>
                  <a:cubicBezTo>
                    <a:pt x="4809" y="252"/>
                    <a:pt x="4810" y="250"/>
                    <a:pt x="4812" y="247"/>
                  </a:cubicBezTo>
                  <a:cubicBezTo>
                    <a:pt x="4818" y="239"/>
                    <a:pt x="4821" y="232"/>
                    <a:pt x="4826" y="225"/>
                  </a:cubicBezTo>
                  <a:cubicBezTo>
                    <a:pt x="4828" y="221"/>
                    <a:pt x="4831" y="217"/>
                    <a:pt x="4834" y="213"/>
                  </a:cubicBezTo>
                  <a:lnTo>
                    <a:pt x="4834" y="213"/>
                  </a:lnTo>
                  <a:cubicBezTo>
                    <a:pt x="4838" y="215"/>
                    <a:pt x="4843" y="216"/>
                    <a:pt x="4848" y="217"/>
                  </a:cubicBezTo>
                  <a:lnTo>
                    <a:pt x="4848" y="217"/>
                  </a:lnTo>
                  <a:lnTo>
                    <a:pt x="4857" y="237"/>
                  </a:lnTo>
                  <a:cubicBezTo>
                    <a:pt x="4859" y="243"/>
                    <a:pt x="4863" y="248"/>
                    <a:pt x="4866" y="254"/>
                  </a:cubicBezTo>
                  <a:cubicBezTo>
                    <a:pt x="4869" y="256"/>
                    <a:pt x="4871" y="258"/>
                    <a:pt x="4873" y="260"/>
                  </a:cubicBezTo>
                  <a:cubicBezTo>
                    <a:pt x="4877" y="262"/>
                    <a:pt x="4880" y="265"/>
                    <a:pt x="4885" y="266"/>
                  </a:cubicBezTo>
                  <a:cubicBezTo>
                    <a:pt x="4887" y="267"/>
                    <a:pt x="4890" y="268"/>
                    <a:pt x="4892" y="268"/>
                  </a:cubicBezTo>
                  <a:lnTo>
                    <a:pt x="4897" y="268"/>
                  </a:lnTo>
                  <a:cubicBezTo>
                    <a:pt x="4900" y="268"/>
                    <a:pt x="4904" y="269"/>
                    <a:pt x="4907" y="269"/>
                  </a:cubicBezTo>
                  <a:cubicBezTo>
                    <a:pt x="4913" y="269"/>
                    <a:pt x="4918" y="268"/>
                    <a:pt x="4922" y="268"/>
                  </a:cubicBezTo>
                  <a:lnTo>
                    <a:pt x="4932" y="268"/>
                  </a:lnTo>
                  <a:cubicBezTo>
                    <a:pt x="4934" y="268"/>
                    <a:pt x="4935" y="269"/>
                    <a:pt x="4936" y="269"/>
                  </a:cubicBezTo>
                  <a:cubicBezTo>
                    <a:pt x="4938" y="269"/>
                    <a:pt x="4941" y="268"/>
                    <a:pt x="4943" y="268"/>
                  </a:cubicBezTo>
                  <a:cubicBezTo>
                    <a:pt x="4945" y="267"/>
                    <a:pt x="4948" y="267"/>
                    <a:pt x="4950" y="266"/>
                  </a:cubicBezTo>
                  <a:cubicBezTo>
                    <a:pt x="4953" y="263"/>
                    <a:pt x="4957" y="262"/>
                    <a:pt x="4960" y="260"/>
                  </a:cubicBezTo>
                  <a:cubicBezTo>
                    <a:pt x="4969" y="254"/>
                    <a:pt x="4974" y="249"/>
                    <a:pt x="4978" y="247"/>
                  </a:cubicBezTo>
                  <a:lnTo>
                    <a:pt x="4978" y="247"/>
                  </a:lnTo>
                  <a:lnTo>
                    <a:pt x="4980" y="247"/>
                  </a:lnTo>
                  <a:lnTo>
                    <a:pt x="5003" y="252"/>
                  </a:lnTo>
                  <a:lnTo>
                    <a:pt x="5010" y="253"/>
                  </a:lnTo>
                  <a:cubicBezTo>
                    <a:pt x="5012" y="253"/>
                    <a:pt x="5013" y="253"/>
                    <a:pt x="5015" y="253"/>
                  </a:cubicBezTo>
                  <a:cubicBezTo>
                    <a:pt x="5020" y="253"/>
                    <a:pt x="5025" y="252"/>
                    <a:pt x="5030" y="251"/>
                  </a:cubicBezTo>
                  <a:cubicBezTo>
                    <a:pt x="5036" y="248"/>
                    <a:pt x="5041" y="245"/>
                    <a:pt x="5047" y="241"/>
                  </a:cubicBezTo>
                  <a:cubicBezTo>
                    <a:pt x="5048" y="241"/>
                    <a:pt x="5048" y="240"/>
                    <a:pt x="5049" y="240"/>
                  </a:cubicBezTo>
                  <a:lnTo>
                    <a:pt x="5049" y="240"/>
                  </a:lnTo>
                  <a:cubicBezTo>
                    <a:pt x="5049" y="242"/>
                    <a:pt x="5050" y="243"/>
                    <a:pt x="5051" y="245"/>
                  </a:cubicBezTo>
                  <a:cubicBezTo>
                    <a:pt x="5054" y="251"/>
                    <a:pt x="5056" y="255"/>
                    <a:pt x="5060" y="260"/>
                  </a:cubicBezTo>
                  <a:cubicBezTo>
                    <a:pt x="5065" y="266"/>
                    <a:pt x="5069" y="269"/>
                    <a:pt x="5075" y="273"/>
                  </a:cubicBezTo>
                  <a:cubicBezTo>
                    <a:pt x="5076" y="273"/>
                    <a:pt x="5076" y="273"/>
                    <a:pt x="5077" y="274"/>
                  </a:cubicBezTo>
                  <a:lnTo>
                    <a:pt x="5077" y="274"/>
                  </a:lnTo>
                  <a:cubicBezTo>
                    <a:pt x="5077" y="274"/>
                    <a:pt x="5078" y="274"/>
                    <a:pt x="5078" y="275"/>
                  </a:cubicBezTo>
                  <a:lnTo>
                    <a:pt x="5084" y="283"/>
                  </a:lnTo>
                  <a:cubicBezTo>
                    <a:pt x="5088" y="288"/>
                    <a:pt x="5092" y="292"/>
                    <a:pt x="5097" y="297"/>
                  </a:cubicBezTo>
                  <a:cubicBezTo>
                    <a:pt x="5102" y="301"/>
                    <a:pt x="5106" y="303"/>
                    <a:pt x="5112" y="304"/>
                  </a:cubicBezTo>
                  <a:lnTo>
                    <a:pt x="5118" y="306"/>
                  </a:lnTo>
                  <a:lnTo>
                    <a:pt x="5120" y="306"/>
                  </a:lnTo>
                  <a:lnTo>
                    <a:pt x="5143" y="311"/>
                  </a:lnTo>
                  <a:lnTo>
                    <a:pt x="5149" y="312"/>
                  </a:lnTo>
                  <a:lnTo>
                    <a:pt x="5151" y="312"/>
                  </a:lnTo>
                  <a:lnTo>
                    <a:pt x="5156" y="313"/>
                  </a:lnTo>
                  <a:cubicBezTo>
                    <a:pt x="5163" y="313"/>
                    <a:pt x="5170" y="313"/>
                    <a:pt x="5177" y="312"/>
                  </a:cubicBezTo>
                  <a:cubicBezTo>
                    <a:pt x="5181" y="311"/>
                    <a:pt x="5186" y="310"/>
                    <a:pt x="5190" y="310"/>
                  </a:cubicBezTo>
                  <a:lnTo>
                    <a:pt x="5190" y="310"/>
                  </a:lnTo>
                  <a:cubicBezTo>
                    <a:pt x="5190" y="310"/>
                    <a:pt x="5190" y="310"/>
                    <a:pt x="5191" y="311"/>
                  </a:cubicBezTo>
                  <a:lnTo>
                    <a:pt x="5198" y="320"/>
                  </a:lnTo>
                  <a:cubicBezTo>
                    <a:pt x="5201" y="326"/>
                    <a:pt x="5206" y="331"/>
                    <a:pt x="5212" y="335"/>
                  </a:cubicBezTo>
                  <a:cubicBezTo>
                    <a:pt x="5214" y="336"/>
                    <a:pt x="5216" y="338"/>
                    <a:pt x="5220" y="339"/>
                  </a:cubicBezTo>
                  <a:cubicBezTo>
                    <a:pt x="5222" y="340"/>
                    <a:pt x="5224" y="341"/>
                    <a:pt x="5227" y="341"/>
                  </a:cubicBezTo>
                  <a:lnTo>
                    <a:pt x="5235" y="342"/>
                  </a:lnTo>
                  <a:lnTo>
                    <a:pt x="5248" y="345"/>
                  </a:lnTo>
                  <a:lnTo>
                    <a:pt x="5258" y="346"/>
                  </a:lnTo>
                  <a:lnTo>
                    <a:pt x="5266" y="346"/>
                  </a:lnTo>
                  <a:cubicBezTo>
                    <a:pt x="5268" y="346"/>
                    <a:pt x="5270" y="347"/>
                    <a:pt x="5271" y="347"/>
                  </a:cubicBezTo>
                  <a:cubicBezTo>
                    <a:pt x="5273" y="347"/>
                    <a:pt x="5275" y="346"/>
                    <a:pt x="5277" y="346"/>
                  </a:cubicBezTo>
                  <a:cubicBezTo>
                    <a:pt x="5285" y="345"/>
                    <a:pt x="5293" y="341"/>
                    <a:pt x="5299" y="336"/>
                  </a:cubicBezTo>
                  <a:cubicBezTo>
                    <a:pt x="5303" y="334"/>
                    <a:pt x="5307" y="331"/>
                    <a:pt x="5310" y="328"/>
                  </a:cubicBezTo>
                  <a:cubicBezTo>
                    <a:pt x="5312" y="327"/>
                    <a:pt x="5313" y="326"/>
                    <a:pt x="5314" y="325"/>
                  </a:cubicBezTo>
                  <a:lnTo>
                    <a:pt x="5314" y="325"/>
                  </a:lnTo>
                  <a:lnTo>
                    <a:pt x="5324" y="329"/>
                  </a:lnTo>
                  <a:cubicBezTo>
                    <a:pt x="5329" y="332"/>
                    <a:pt x="5333" y="333"/>
                    <a:pt x="5338" y="335"/>
                  </a:cubicBezTo>
                  <a:lnTo>
                    <a:pt x="5343" y="336"/>
                  </a:lnTo>
                  <a:lnTo>
                    <a:pt x="5348" y="338"/>
                  </a:lnTo>
                  <a:lnTo>
                    <a:pt x="5360" y="338"/>
                  </a:lnTo>
                  <a:cubicBezTo>
                    <a:pt x="5373" y="335"/>
                    <a:pt x="5381" y="333"/>
                    <a:pt x="5384" y="333"/>
                  </a:cubicBezTo>
                  <a:lnTo>
                    <a:pt x="5390" y="333"/>
                  </a:lnTo>
                  <a:cubicBezTo>
                    <a:pt x="5398" y="333"/>
                    <a:pt x="5406" y="332"/>
                    <a:pt x="5414" y="328"/>
                  </a:cubicBezTo>
                  <a:cubicBezTo>
                    <a:pt x="5417" y="327"/>
                    <a:pt x="5419" y="326"/>
                    <a:pt x="5420" y="325"/>
                  </a:cubicBezTo>
                  <a:lnTo>
                    <a:pt x="5420" y="325"/>
                  </a:lnTo>
                  <a:cubicBezTo>
                    <a:pt x="5421" y="328"/>
                    <a:pt x="5422" y="330"/>
                    <a:pt x="5422" y="333"/>
                  </a:cubicBezTo>
                  <a:cubicBezTo>
                    <a:pt x="5424" y="338"/>
                    <a:pt x="5425" y="341"/>
                    <a:pt x="5426" y="346"/>
                  </a:cubicBezTo>
                  <a:cubicBezTo>
                    <a:pt x="5428" y="353"/>
                    <a:pt x="5432" y="360"/>
                    <a:pt x="5436" y="365"/>
                  </a:cubicBezTo>
                  <a:cubicBezTo>
                    <a:pt x="5441" y="371"/>
                    <a:pt x="5449" y="376"/>
                    <a:pt x="5457" y="377"/>
                  </a:cubicBezTo>
                  <a:cubicBezTo>
                    <a:pt x="5460" y="378"/>
                    <a:pt x="5462" y="378"/>
                    <a:pt x="5464" y="378"/>
                  </a:cubicBezTo>
                  <a:cubicBezTo>
                    <a:pt x="5467" y="378"/>
                    <a:pt x="5469" y="378"/>
                    <a:pt x="5472" y="377"/>
                  </a:cubicBezTo>
                  <a:cubicBezTo>
                    <a:pt x="5478" y="376"/>
                    <a:pt x="5483" y="375"/>
                    <a:pt x="5489" y="372"/>
                  </a:cubicBezTo>
                  <a:cubicBezTo>
                    <a:pt x="5493" y="370"/>
                    <a:pt x="5495" y="368"/>
                    <a:pt x="5498" y="368"/>
                  </a:cubicBezTo>
                  <a:lnTo>
                    <a:pt x="5502" y="369"/>
                  </a:lnTo>
                  <a:lnTo>
                    <a:pt x="5511" y="370"/>
                  </a:lnTo>
                  <a:lnTo>
                    <a:pt x="5536" y="370"/>
                  </a:lnTo>
                  <a:cubicBezTo>
                    <a:pt x="5539" y="370"/>
                    <a:pt x="5541" y="371"/>
                    <a:pt x="5544" y="371"/>
                  </a:cubicBezTo>
                  <a:cubicBezTo>
                    <a:pt x="5548" y="371"/>
                    <a:pt x="5552" y="370"/>
                    <a:pt x="5557" y="368"/>
                  </a:cubicBezTo>
                  <a:cubicBezTo>
                    <a:pt x="5563" y="365"/>
                    <a:pt x="5568" y="362"/>
                    <a:pt x="5573" y="358"/>
                  </a:cubicBezTo>
                  <a:cubicBezTo>
                    <a:pt x="5574" y="357"/>
                    <a:pt x="5576" y="356"/>
                    <a:pt x="5577" y="354"/>
                  </a:cubicBezTo>
                  <a:lnTo>
                    <a:pt x="5577" y="354"/>
                  </a:lnTo>
                  <a:cubicBezTo>
                    <a:pt x="5578" y="359"/>
                    <a:pt x="5580" y="363"/>
                    <a:pt x="5582" y="369"/>
                  </a:cubicBezTo>
                  <a:cubicBezTo>
                    <a:pt x="5583" y="371"/>
                    <a:pt x="5585" y="375"/>
                    <a:pt x="5587" y="377"/>
                  </a:cubicBezTo>
                  <a:cubicBezTo>
                    <a:pt x="5588" y="379"/>
                    <a:pt x="5589" y="380"/>
                    <a:pt x="5590" y="383"/>
                  </a:cubicBezTo>
                  <a:cubicBezTo>
                    <a:pt x="5593" y="385"/>
                    <a:pt x="5595" y="387"/>
                    <a:pt x="5597" y="389"/>
                  </a:cubicBezTo>
                  <a:cubicBezTo>
                    <a:pt x="5599" y="389"/>
                    <a:pt x="5600" y="390"/>
                    <a:pt x="5601" y="391"/>
                  </a:cubicBezTo>
                  <a:lnTo>
                    <a:pt x="5601" y="391"/>
                  </a:lnTo>
                  <a:cubicBezTo>
                    <a:pt x="5603" y="394"/>
                    <a:pt x="5606" y="400"/>
                    <a:pt x="5610" y="407"/>
                  </a:cubicBezTo>
                  <a:cubicBezTo>
                    <a:pt x="5612" y="413"/>
                    <a:pt x="5616" y="418"/>
                    <a:pt x="5621" y="422"/>
                  </a:cubicBezTo>
                  <a:cubicBezTo>
                    <a:pt x="5622" y="424"/>
                    <a:pt x="5623" y="427"/>
                    <a:pt x="5625" y="428"/>
                  </a:cubicBezTo>
                  <a:cubicBezTo>
                    <a:pt x="5629" y="430"/>
                    <a:pt x="5631" y="431"/>
                    <a:pt x="5634" y="433"/>
                  </a:cubicBezTo>
                  <a:cubicBezTo>
                    <a:pt x="5639" y="435"/>
                    <a:pt x="5644" y="435"/>
                    <a:pt x="5650" y="435"/>
                  </a:cubicBezTo>
                  <a:cubicBezTo>
                    <a:pt x="5653" y="435"/>
                    <a:pt x="5656" y="434"/>
                    <a:pt x="5660" y="433"/>
                  </a:cubicBezTo>
                  <a:cubicBezTo>
                    <a:pt x="5667" y="429"/>
                    <a:pt x="5673" y="426"/>
                    <a:pt x="5677" y="420"/>
                  </a:cubicBezTo>
                  <a:cubicBezTo>
                    <a:pt x="5681" y="416"/>
                    <a:pt x="5684" y="413"/>
                    <a:pt x="5687" y="411"/>
                  </a:cubicBezTo>
                  <a:cubicBezTo>
                    <a:pt x="5692" y="405"/>
                    <a:pt x="5696" y="400"/>
                    <a:pt x="5699" y="397"/>
                  </a:cubicBezTo>
                  <a:lnTo>
                    <a:pt x="5702" y="397"/>
                  </a:lnTo>
                  <a:cubicBezTo>
                    <a:pt x="5706" y="397"/>
                    <a:pt x="5710" y="396"/>
                    <a:pt x="5713" y="394"/>
                  </a:cubicBezTo>
                  <a:cubicBezTo>
                    <a:pt x="5723" y="390"/>
                    <a:pt x="5732" y="386"/>
                    <a:pt x="5735" y="384"/>
                  </a:cubicBezTo>
                  <a:lnTo>
                    <a:pt x="5735" y="384"/>
                  </a:lnTo>
                  <a:lnTo>
                    <a:pt x="5743" y="386"/>
                  </a:lnTo>
                  <a:lnTo>
                    <a:pt x="5765" y="392"/>
                  </a:lnTo>
                  <a:cubicBezTo>
                    <a:pt x="5766" y="392"/>
                    <a:pt x="5766" y="392"/>
                    <a:pt x="5766" y="392"/>
                  </a:cubicBezTo>
                  <a:lnTo>
                    <a:pt x="5766" y="392"/>
                  </a:lnTo>
                  <a:cubicBezTo>
                    <a:pt x="5767" y="393"/>
                    <a:pt x="5768" y="395"/>
                    <a:pt x="5769" y="396"/>
                  </a:cubicBezTo>
                  <a:cubicBezTo>
                    <a:pt x="5771" y="399"/>
                    <a:pt x="5773" y="402"/>
                    <a:pt x="5776" y="406"/>
                  </a:cubicBezTo>
                  <a:cubicBezTo>
                    <a:pt x="5780" y="413"/>
                    <a:pt x="5786" y="418"/>
                    <a:pt x="5793" y="421"/>
                  </a:cubicBezTo>
                  <a:cubicBezTo>
                    <a:pt x="5794" y="422"/>
                    <a:pt x="5796" y="423"/>
                    <a:pt x="5797" y="424"/>
                  </a:cubicBezTo>
                  <a:lnTo>
                    <a:pt x="5797" y="424"/>
                  </a:lnTo>
                  <a:cubicBezTo>
                    <a:pt x="5798" y="425"/>
                    <a:pt x="5799" y="426"/>
                    <a:pt x="5800" y="428"/>
                  </a:cubicBezTo>
                  <a:cubicBezTo>
                    <a:pt x="5801" y="430"/>
                    <a:pt x="5804" y="435"/>
                    <a:pt x="5806" y="438"/>
                  </a:cubicBezTo>
                  <a:cubicBezTo>
                    <a:pt x="5811" y="445"/>
                    <a:pt x="5815" y="451"/>
                    <a:pt x="5821" y="455"/>
                  </a:cubicBezTo>
                  <a:cubicBezTo>
                    <a:pt x="5824" y="457"/>
                    <a:pt x="5827" y="458"/>
                    <a:pt x="5830" y="459"/>
                  </a:cubicBezTo>
                  <a:lnTo>
                    <a:pt x="5831" y="459"/>
                  </a:lnTo>
                  <a:cubicBezTo>
                    <a:pt x="5834" y="460"/>
                    <a:pt x="5836" y="462"/>
                    <a:pt x="5837" y="464"/>
                  </a:cubicBezTo>
                  <a:cubicBezTo>
                    <a:pt x="5841" y="467"/>
                    <a:pt x="5845" y="470"/>
                    <a:pt x="5849" y="473"/>
                  </a:cubicBezTo>
                  <a:cubicBezTo>
                    <a:pt x="5852" y="475"/>
                    <a:pt x="5855" y="477"/>
                    <a:pt x="5858" y="478"/>
                  </a:cubicBezTo>
                  <a:cubicBezTo>
                    <a:pt x="5863" y="480"/>
                    <a:pt x="5867" y="481"/>
                    <a:pt x="5872" y="482"/>
                  </a:cubicBezTo>
                  <a:cubicBezTo>
                    <a:pt x="5880" y="482"/>
                    <a:pt x="5888" y="480"/>
                    <a:pt x="5895" y="477"/>
                  </a:cubicBezTo>
                  <a:cubicBezTo>
                    <a:pt x="5901" y="474"/>
                    <a:pt x="5904" y="472"/>
                    <a:pt x="5908" y="471"/>
                  </a:cubicBezTo>
                  <a:lnTo>
                    <a:pt x="5913" y="468"/>
                  </a:lnTo>
                  <a:lnTo>
                    <a:pt x="5913" y="468"/>
                  </a:lnTo>
                  <a:cubicBezTo>
                    <a:pt x="5921" y="469"/>
                    <a:pt x="5929" y="470"/>
                    <a:pt x="5938" y="471"/>
                  </a:cubicBezTo>
                  <a:cubicBezTo>
                    <a:pt x="5940" y="471"/>
                    <a:pt x="5943" y="472"/>
                    <a:pt x="5946" y="472"/>
                  </a:cubicBezTo>
                  <a:lnTo>
                    <a:pt x="5948" y="473"/>
                  </a:lnTo>
                  <a:lnTo>
                    <a:pt x="5954" y="474"/>
                  </a:lnTo>
                  <a:lnTo>
                    <a:pt x="5979" y="474"/>
                  </a:lnTo>
                  <a:cubicBezTo>
                    <a:pt x="5980" y="480"/>
                    <a:pt x="5982" y="487"/>
                    <a:pt x="5984" y="494"/>
                  </a:cubicBezTo>
                  <a:cubicBezTo>
                    <a:pt x="5985" y="500"/>
                    <a:pt x="5988" y="506"/>
                    <a:pt x="5990" y="510"/>
                  </a:cubicBezTo>
                  <a:cubicBezTo>
                    <a:pt x="5991" y="513"/>
                    <a:pt x="5992" y="514"/>
                    <a:pt x="5995" y="516"/>
                  </a:cubicBezTo>
                  <a:cubicBezTo>
                    <a:pt x="5996" y="518"/>
                    <a:pt x="5999" y="521"/>
                    <a:pt x="6002" y="523"/>
                  </a:cubicBezTo>
                  <a:cubicBezTo>
                    <a:pt x="6005" y="525"/>
                    <a:pt x="6010" y="528"/>
                    <a:pt x="6014" y="528"/>
                  </a:cubicBezTo>
                  <a:cubicBezTo>
                    <a:pt x="6017" y="528"/>
                    <a:pt x="6019" y="528"/>
                    <a:pt x="6021" y="528"/>
                  </a:cubicBezTo>
                  <a:cubicBezTo>
                    <a:pt x="6023" y="528"/>
                    <a:pt x="6025" y="528"/>
                    <a:pt x="6027" y="528"/>
                  </a:cubicBezTo>
                  <a:cubicBezTo>
                    <a:pt x="6029" y="528"/>
                    <a:pt x="6032" y="526"/>
                    <a:pt x="6035" y="525"/>
                  </a:cubicBezTo>
                  <a:cubicBezTo>
                    <a:pt x="6036" y="524"/>
                    <a:pt x="6039" y="523"/>
                    <a:pt x="6040" y="523"/>
                  </a:cubicBezTo>
                  <a:cubicBezTo>
                    <a:pt x="6042" y="521"/>
                    <a:pt x="6045" y="519"/>
                    <a:pt x="6047" y="517"/>
                  </a:cubicBezTo>
                  <a:cubicBezTo>
                    <a:pt x="6051" y="514"/>
                    <a:pt x="6054" y="511"/>
                    <a:pt x="6057" y="508"/>
                  </a:cubicBezTo>
                  <a:cubicBezTo>
                    <a:pt x="6060" y="505"/>
                    <a:pt x="6063" y="502"/>
                    <a:pt x="6066" y="499"/>
                  </a:cubicBezTo>
                  <a:lnTo>
                    <a:pt x="6066" y="499"/>
                  </a:lnTo>
                  <a:cubicBezTo>
                    <a:pt x="6073" y="504"/>
                    <a:pt x="6079" y="509"/>
                    <a:pt x="6086" y="514"/>
                  </a:cubicBezTo>
                  <a:cubicBezTo>
                    <a:pt x="6090" y="515"/>
                    <a:pt x="6093" y="517"/>
                    <a:pt x="6097" y="517"/>
                  </a:cubicBezTo>
                  <a:cubicBezTo>
                    <a:pt x="6100" y="518"/>
                    <a:pt x="6102" y="519"/>
                    <a:pt x="6106" y="519"/>
                  </a:cubicBezTo>
                  <a:cubicBezTo>
                    <a:pt x="6111" y="519"/>
                    <a:pt x="6115" y="521"/>
                    <a:pt x="6120" y="521"/>
                  </a:cubicBezTo>
                  <a:lnTo>
                    <a:pt x="6134" y="521"/>
                  </a:lnTo>
                  <a:cubicBezTo>
                    <a:pt x="6136" y="521"/>
                    <a:pt x="6138" y="522"/>
                    <a:pt x="6142" y="522"/>
                  </a:cubicBezTo>
                  <a:cubicBezTo>
                    <a:pt x="6143" y="522"/>
                    <a:pt x="6145" y="522"/>
                    <a:pt x="6147" y="522"/>
                  </a:cubicBezTo>
                  <a:cubicBezTo>
                    <a:pt x="6151" y="522"/>
                    <a:pt x="6156" y="521"/>
                    <a:pt x="6162" y="519"/>
                  </a:cubicBezTo>
                  <a:lnTo>
                    <a:pt x="6173" y="517"/>
                  </a:lnTo>
                  <a:cubicBezTo>
                    <a:pt x="6174" y="516"/>
                    <a:pt x="6177" y="516"/>
                    <a:pt x="6178" y="516"/>
                  </a:cubicBezTo>
                  <a:lnTo>
                    <a:pt x="6177" y="516"/>
                  </a:lnTo>
                  <a:cubicBezTo>
                    <a:pt x="6177" y="516"/>
                    <a:pt x="6176" y="515"/>
                    <a:pt x="6177" y="515"/>
                  </a:cubicBezTo>
                  <a:cubicBezTo>
                    <a:pt x="6177" y="515"/>
                    <a:pt x="6178" y="516"/>
                    <a:pt x="6179" y="516"/>
                  </a:cubicBezTo>
                  <a:cubicBezTo>
                    <a:pt x="6182" y="516"/>
                    <a:pt x="6186" y="517"/>
                    <a:pt x="6189" y="517"/>
                  </a:cubicBezTo>
                  <a:cubicBezTo>
                    <a:pt x="6194" y="517"/>
                    <a:pt x="6200" y="517"/>
                    <a:pt x="6206" y="516"/>
                  </a:cubicBezTo>
                  <a:lnTo>
                    <a:pt x="6206" y="516"/>
                  </a:lnTo>
                  <a:cubicBezTo>
                    <a:pt x="6206" y="519"/>
                    <a:pt x="6206" y="523"/>
                    <a:pt x="6206" y="526"/>
                  </a:cubicBezTo>
                  <a:lnTo>
                    <a:pt x="6206" y="550"/>
                  </a:lnTo>
                  <a:cubicBezTo>
                    <a:pt x="6206" y="559"/>
                    <a:pt x="6207" y="569"/>
                    <a:pt x="6209" y="579"/>
                  </a:cubicBezTo>
                  <a:cubicBezTo>
                    <a:pt x="6210" y="584"/>
                    <a:pt x="6213" y="589"/>
                    <a:pt x="6215" y="594"/>
                  </a:cubicBezTo>
                  <a:cubicBezTo>
                    <a:pt x="6219" y="598"/>
                    <a:pt x="6224" y="602"/>
                    <a:pt x="6230" y="603"/>
                  </a:cubicBezTo>
                  <a:cubicBezTo>
                    <a:pt x="6232" y="604"/>
                    <a:pt x="6235" y="604"/>
                    <a:pt x="6237" y="604"/>
                  </a:cubicBezTo>
                  <a:cubicBezTo>
                    <a:pt x="6239" y="604"/>
                    <a:pt x="6241" y="604"/>
                    <a:pt x="6243" y="604"/>
                  </a:cubicBezTo>
                  <a:cubicBezTo>
                    <a:pt x="6248" y="604"/>
                    <a:pt x="6252" y="604"/>
                    <a:pt x="6257" y="603"/>
                  </a:cubicBezTo>
                  <a:lnTo>
                    <a:pt x="6268" y="598"/>
                  </a:lnTo>
                  <a:lnTo>
                    <a:pt x="6272" y="598"/>
                  </a:lnTo>
                  <a:cubicBezTo>
                    <a:pt x="6272" y="598"/>
                    <a:pt x="6271" y="598"/>
                    <a:pt x="6272" y="598"/>
                  </a:cubicBezTo>
                  <a:cubicBezTo>
                    <a:pt x="6272" y="598"/>
                    <a:pt x="6273" y="598"/>
                    <a:pt x="6274" y="598"/>
                  </a:cubicBezTo>
                  <a:lnTo>
                    <a:pt x="6289" y="598"/>
                  </a:lnTo>
                  <a:cubicBezTo>
                    <a:pt x="6294" y="597"/>
                    <a:pt x="6299" y="596"/>
                    <a:pt x="6305" y="594"/>
                  </a:cubicBezTo>
                  <a:lnTo>
                    <a:pt x="6314" y="590"/>
                  </a:lnTo>
                  <a:cubicBezTo>
                    <a:pt x="6315" y="590"/>
                    <a:pt x="6316" y="590"/>
                    <a:pt x="6316" y="589"/>
                  </a:cubicBezTo>
                  <a:lnTo>
                    <a:pt x="6316" y="589"/>
                  </a:lnTo>
                  <a:cubicBezTo>
                    <a:pt x="6316" y="590"/>
                    <a:pt x="6316" y="590"/>
                    <a:pt x="6317" y="590"/>
                  </a:cubicBezTo>
                  <a:cubicBezTo>
                    <a:pt x="6318" y="591"/>
                    <a:pt x="6321" y="594"/>
                    <a:pt x="6324" y="596"/>
                  </a:cubicBezTo>
                  <a:cubicBezTo>
                    <a:pt x="6328" y="599"/>
                    <a:pt x="6332" y="602"/>
                    <a:pt x="6336" y="604"/>
                  </a:cubicBezTo>
                  <a:cubicBezTo>
                    <a:pt x="6339" y="606"/>
                    <a:pt x="6342" y="607"/>
                    <a:pt x="6346" y="609"/>
                  </a:cubicBezTo>
                  <a:cubicBezTo>
                    <a:pt x="6348" y="610"/>
                    <a:pt x="6352" y="611"/>
                    <a:pt x="6355" y="611"/>
                  </a:cubicBezTo>
                  <a:cubicBezTo>
                    <a:pt x="6358" y="611"/>
                    <a:pt x="6362" y="611"/>
                    <a:pt x="6367" y="610"/>
                  </a:cubicBezTo>
                  <a:cubicBezTo>
                    <a:pt x="6372" y="607"/>
                    <a:pt x="6379" y="604"/>
                    <a:pt x="6384" y="599"/>
                  </a:cubicBezTo>
                  <a:cubicBezTo>
                    <a:pt x="6387" y="596"/>
                    <a:pt x="6391" y="594"/>
                    <a:pt x="6394" y="590"/>
                  </a:cubicBezTo>
                  <a:cubicBezTo>
                    <a:pt x="6399" y="585"/>
                    <a:pt x="6403" y="581"/>
                    <a:pt x="6406" y="578"/>
                  </a:cubicBezTo>
                  <a:lnTo>
                    <a:pt x="6406" y="578"/>
                  </a:lnTo>
                  <a:lnTo>
                    <a:pt x="6412" y="580"/>
                  </a:lnTo>
                  <a:cubicBezTo>
                    <a:pt x="6417" y="581"/>
                    <a:pt x="6421" y="582"/>
                    <a:pt x="6426" y="583"/>
                  </a:cubicBezTo>
                  <a:lnTo>
                    <a:pt x="6426" y="583"/>
                  </a:lnTo>
                  <a:cubicBezTo>
                    <a:pt x="6427" y="597"/>
                    <a:pt x="6427" y="612"/>
                    <a:pt x="6427" y="629"/>
                  </a:cubicBezTo>
                  <a:cubicBezTo>
                    <a:pt x="6428" y="634"/>
                    <a:pt x="6428" y="640"/>
                    <a:pt x="6429" y="645"/>
                  </a:cubicBezTo>
                  <a:cubicBezTo>
                    <a:pt x="6430" y="649"/>
                    <a:pt x="6431" y="654"/>
                    <a:pt x="6435" y="657"/>
                  </a:cubicBezTo>
                  <a:cubicBezTo>
                    <a:pt x="6437" y="662"/>
                    <a:pt x="6442" y="667"/>
                    <a:pt x="6447" y="669"/>
                  </a:cubicBezTo>
                  <a:cubicBezTo>
                    <a:pt x="6450" y="670"/>
                    <a:pt x="6452" y="670"/>
                    <a:pt x="6456" y="671"/>
                  </a:cubicBezTo>
                  <a:cubicBezTo>
                    <a:pt x="6462" y="671"/>
                    <a:pt x="6469" y="671"/>
                    <a:pt x="6475" y="670"/>
                  </a:cubicBezTo>
                  <a:lnTo>
                    <a:pt x="6487" y="667"/>
                  </a:lnTo>
                  <a:cubicBezTo>
                    <a:pt x="6489" y="667"/>
                    <a:pt x="6491" y="667"/>
                    <a:pt x="6493" y="665"/>
                  </a:cubicBezTo>
                  <a:lnTo>
                    <a:pt x="6494" y="665"/>
                  </a:lnTo>
                  <a:cubicBezTo>
                    <a:pt x="6497" y="666"/>
                    <a:pt x="6501" y="667"/>
                    <a:pt x="6504" y="667"/>
                  </a:cubicBezTo>
                  <a:cubicBezTo>
                    <a:pt x="6505" y="667"/>
                    <a:pt x="6507" y="667"/>
                    <a:pt x="6508" y="667"/>
                  </a:cubicBezTo>
                  <a:cubicBezTo>
                    <a:pt x="6516" y="665"/>
                    <a:pt x="6525" y="663"/>
                    <a:pt x="6535" y="660"/>
                  </a:cubicBezTo>
                  <a:lnTo>
                    <a:pt x="6536" y="660"/>
                  </a:lnTo>
                  <a:lnTo>
                    <a:pt x="6538" y="661"/>
                  </a:lnTo>
                  <a:cubicBezTo>
                    <a:pt x="6544" y="663"/>
                    <a:pt x="6550" y="669"/>
                    <a:pt x="6559" y="675"/>
                  </a:cubicBezTo>
                  <a:cubicBezTo>
                    <a:pt x="6562" y="676"/>
                    <a:pt x="6565" y="677"/>
                    <a:pt x="6567" y="678"/>
                  </a:cubicBezTo>
                  <a:cubicBezTo>
                    <a:pt x="6570" y="679"/>
                    <a:pt x="6574" y="679"/>
                    <a:pt x="6577" y="679"/>
                  </a:cubicBezTo>
                  <a:cubicBezTo>
                    <a:pt x="6579" y="680"/>
                    <a:pt x="6580" y="680"/>
                    <a:pt x="6581" y="680"/>
                  </a:cubicBezTo>
                  <a:cubicBezTo>
                    <a:pt x="6582" y="680"/>
                    <a:pt x="6584" y="680"/>
                    <a:pt x="6586" y="679"/>
                  </a:cubicBezTo>
                  <a:cubicBezTo>
                    <a:pt x="6591" y="678"/>
                    <a:pt x="6597" y="676"/>
                    <a:pt x="6603" y="672"/>
                  </a:cubicBezTo>
                  <a:cubicBezTo>
                    <a:pt x="6609" y="669"/>
                    <a:pt x="6615" y="665"/>
                    <a:pt x="6619" y="662"/>
                  </a:cubicBezTo>
                  <a:lnTo>
                    <a:pt x="6619" y="662"/>
                  </a:lnTo>
                  <a:lnTo>
                    <a:pt x="6626" y="665"/>
                  </a:lnTo>
                  <a:lnTo>
                    <a:pt x="6646" y="672"/>
                  </a:lnTo>
                  <a:lnTo>
                    <a:pt x="6646" y="672"/>
                  </a:lnTo>
                  <a:cubicBezTo>
                    <a:pt x="6647" y="673"/>
                    <a:pt x="6647" y="674"/>
                    <a:pt x="6647" y="676"/>
                  </a:cubicBezTo>
                  <a:cubicBezTo>
                    <a:pt x="6649" y="683"/>
                    <a:pt x="6650" y="690"/>
                    <a:pt x="6654" y="700"/>
                  </a:cubicBezTo>
                  <a:cubicBezTo>
                    <a:pt x="6655" y="702"/>
                    <a:pt x="6656" y="706"/>
                    <a:pt x="6657" y="708"/>
                  </a:cubicBezTo>
                  <a:cubicBezTo>
                    <a:pt x="6658" y="711"/>
                    <a:pt x="6660" y="712"/>
                    <a:pt x="6661" y="714"/>
                  </a:cubicBezTo>
                  <a:cubicBezTo>
                    <a:pt x="6663" y="716"/>
                    <a:pt x="6664" y="719"/>
                    <a:pt x="6668" y="720"/>
                  </a:cubicBezTo>
                  <a:cubicBezTo>
                    <a:pt x="6670" y="722"/>
                    <a:pt x="6672" y="723"/>
                    <a:pt x="6676" y="724"/>
                  </a:cubicBezTo>
                  <a:lnTo>
                    <a:pt x="6678" y="726"/>
                  </a:lnTo>
                  <a:lnTo>
                    <a:pt x="6682" y="728"/>
                  </a:lnTo>
                  <a:cubicBezTo>
                    <a:pt x="6689" y="730"/>
                    <a:pt x="6696" y="734"/>
                    <a:pt x="6704" y="738"/>
                  </a:cubicBezTo>
                  <a:lnTo>
                    <a:pt x="6711" y="741"/>
                  </a:lnTo>
                  <a:cubicBezTo>
                    <a:pt x="6715" y="742"/>
                    <a:pt x="6720" y="743"/>
                    <a:pt x="6725" y="743"/>
                  </a:cubicBezTo>
                  <a:cubicBezTo>
                    <a:pt x="6730" y="743"/>
                    <a:pt x="6736" y="742"/>
                    <a:pt x="6742" y="740"/>
                  </a:cubicBezTo>
                  <a:lnTo>
                    <a:pt x="6750" y="738"/>
                  </a:lnTo>
                  <a:lnTo>
                    <a:pt x="6750" y="738"/>
                  </a:lnTo>
                  <a:cubicBezTo>
                    <a:pt x="6751" y="738"/>
                    <a:pt x="6751" y="739"/>
                    <a:pt x="6751" y="740"/>
                  </a:cubicBezTo>
                  <a:lnTo>
                    <a:pt x="6756" y="751"/>
                  </a:lnTo>
                  <a:cubicBezTo>
                    <a:pt x="6758" y="756"/>
                    <a:pt x="6762" y="762"/>
                    <a:pt x="6765" y="766"/>
                  </a:cubicBezTo>
                  <a:cubicBezTo>
                    <a:pt x="6769" y="771"/>
                    <a:pt x="6773" y="774"/>
                    <a:pt x="6778" y="777"/>
                  </a:cubicBezTo>
                  <a:cubicBezTo>
                    <a:pt x="6781" y="778"/>
                    <a:pt x="6785" y="779"/>
                    <a:pt x="6788" y="779"/>
                  </a:cubicBezTo>
                  <a:lnTo>
                    <a:pt x="6796" y="779"/>
                  </a:lnTo>
                  <a:cubicBezTo>
                    <a:pt x="6802" y="778"/>
                    <a:pt x="6808" y="774"/>
                    <a:pt x="6814" y="772"/>
                  </a:cubicBezTo>
                  <a:cubicBezTo>
                    <a:pt x="6818" y="769"/>
                    <a:pt x="6823" y="767"/>
                    <a:pt x="6826" y="764"/>
                  </a:cubicBezTo>
                  <a:lnTo>
                    <a:pt x="6826" y="764"/>
                  </a:lnTo>
                  <a:cubicBezTo>
                    <a:pt x="6828" y="768"/>
                    <a:pt x="6830" y="773"/>
                    <a:pt x="6832" y="778"/>
                  </a:cubicBezTo>
                  <a:cubicBezTo>
                    <a:pt x="6835" y="785"/>
                    <a:pt x="6840" y="792"/>
                    <a:pt x="6846" y="796"/>
                  </a:cubicBezTo>
                  <a:cubicBezTo>
                    <a:pt x="6848" y="797"/>
                    <a:pt x="6851" y="799"/>
                    <a:pt x="6854" y="800"/>
                  </a:cubicBezTo>
                  <a:cubicBezTo>
                    <a:pt x="6857" y="801"/>
                    <a:pt x="6858" y="801"/>
                    <a:pt x="6860" y="802"/>
                  </a:cubicBezTo>
                  <a:lnTo>
                    <a:pt x="6870" y="802"/>
                  </a:lnTo>
                  <a:cubicBezTo>
                    <a:pt x="6882" y="802"/>
                    <a:pt x="6890" y="800"/>
                    <a:pt x="6894" y="800"/>
                  </a:cubicBezTo>
                  <a:lnTo>
                    <a:pt x="6896" y="800"/>
                  </a:lnTo>
                  <a:cubicBezTo>
                    <a:pt x="6898" y="801"/>
                    <a:pt x="6901" y="802"/>
                    <a:pt x="6903" y="804"/>
                  </a:cubicBezTo>
                  <a:cubicBezTo>
                    <a:pt x="6910" y="809"/>
                    <a:pt x="6918" y="815"/>
                    <a:pt x="6926" y="818"/>
                  </a:cubicBezTo>
                  <a:lnTo>
                    <a:pt x="6932" y="821"/>
                  </a:lnTo>
                  <a:lnTo>
                    <a:pt x="6937" y="823"/>
                  </a:lnTo>
                  <a:lnTo>
                    <a:pt x="6946" y="828"/>
                  </a:lnTo>
                  <a:cubicBezTo>
                    <a:pt x="6950" y="830"/>
                    <a:pt x="6954" y="831"/>
                    <a:pt x="6957" y="833"/>
                  </a:cubicBezTo>
                  <a:lnTo>
                    <a:pt x="6961" y="835"/>
                  </a:lnTo>
                  <a:cubicBezTo>
                    <a:pt x="6963" y="836"/>
                    <a:pt x="6964" y="836"/>
                    <a:pt x="6967" y="837"/>
                  </a:cubicBezTo>
                  <a:cubicBezTo>
                    <a:pt x="6969" y="838"/>
                    <a:pt x="6974" y="838"/>
                    <a:pt x="6977" y="838"/>
                  </a:cubicBezTo>
                  <a:cubicBezTo>
                    <a:pt x="6979" y="837"/>
                    <a:pt x="6982" y="837"/>
                    <a:pt x="6984" y="836"/>
                  </a:cubicBezTo>
                  <a:cubicBezTo>
                    <a:pt x="6990" y="835"/>
                    <a:pt x="6996" y="831"/>
                    <a:pt x="7000" y="829"/>
                  </a:cubicBezTo>
                  <a:cubicBezTo>
                    <a:pt x="7004" y="825"/>
                    <a:pt x="7007" y="823"/>
                    <a:pt x="7011" y="821"/>
                  </a:cubicBezTo>
                  <a:cubicBezTo>
                    <a:pt x="7014" y="818"/>
                    <a:pt x="7016" y="817"/>
                    <a:pt x="7019" y="816"/>
                  </a:cubicBezTo>
                  <a:cubicBezTo>
                    <a:pt x="7019" y="816"/>
                    <a:pt x="7019" y="815"/>
                    <a:pt x="7020" y="815"/>
                  </a:cubicBezTo>
                  <a:lnTo>
                    <a:pt x="7020" y="815"/>
                  </a:lnTo>
                  <a:cubicBezTo>
                    <a:pt x="7024" y="816"/>
                    <a:pt x="7027" y="816"/>
                    <a:pt x="7030" y="816"/>
                  </a:cubicBezTo>
                  <a:cubicBezTo>
                    <a:pt x="7036" y="816"/>
                    <a:pt x="7041" y="815"/>
                    <a:pt x="7045" y="814"/>
                  </a:cubicBezTo>
                  <a:cubicBezTo>
                    <a:pt x="7050" y="813"/>
                    <a:pt x="7054" y="813"/>
                    <a:pt x="7056" y="813"/>
                  </a:cubicBezTo>
                  <a:lnTo>
                    <a:pt x="7056" y="813"/>
                  </a:lnTo>
                  <a:cubicBezTo>
                    <a:pt x="7061" y="815"/>
                    <a:pt x="7065" y="818"/>
                    <a:pt x="7069" y="822"/>
                  </a:cubicBezTo>
                  <a:cubicBezTo>
                    <a:pt x="7072" y="825"/>
                    <a:pt x="7076" y="829"/>
                    <a:pt x="7080" y="832"/>
                  </a:cubicBezTo>
                  <a:cubicBezTo>
                    <a:pt x="7086" y="836"/>
                    <a:pt x="7093" y="838"/>
                    <a:pt x="7100" y="839"/>
                  </a:cubicBezTo>
                  <a:lnTo>
                    <a:pt x="7126" y="839"/>
                  </a:lnTo>
                  <a:cubicBezTo>
                    <a:pt x="7128" y="843"/>
                    <a:pt x="7130" y="851"/>
                    <a:pt x="7135" y="860"/>
                  </a:cubicBezTo>
                  <a:cubicBezTo>
                    <a:pt x="7137" y="866"/>
                    <a:pt x="7141" y="871"/>
                    <a:pt x="7146" y="875"/>
                  </a:cubicBezTo>
                  <a:lnTo>
                    <a:pt x="7146" y="875"/>
                  </a:lnTo>
                  <a:cubicBezTo>
                    <a:pt x="7147" y="882"/>
                    <a:pt x="7148" y="888"/>
                    <a:pt x="7148" y="894"/>
                  </a:cubicBezTo>
                  <a:cubicBezTo>
                    <a:pt x="7148" y="902"/>
                    <a:pt x="7148" y="910"/>
                    <a:pt x="7150" y="920"/>
                  </a:cubicBezTo>
                  <a:cubicBezTo>
                    <a:pt x="7151" y="923"/>
                    <a:pt x="7152" y="926"/>
                    <a:pt x="7152" y="928"/>
                  </a:cubicBezTo>
                  <a:cubicBezTo>
                    <a:pt x="7153" y="931"/>
                    <a:pt x="7154" y="933"/>
                    <a:pt x="7155" y="935"/>
                  </a:cubicBezTo>
                  <a:cubicBezTo>
                    <a:pt x="7157" y="938"/>
                    <a:pt x="7159" y="941"/>
                    <a:pt x="7161" y="943"/>
                  </a:cubicBezTo>
                  <a:cubicBezTo>
                    <a:pt x="7166" y="947"/>
                    <a:pt x="7173" y="949"/>
                    <a:pt x="7179" y="949"/>
                  </a:cubicBezTo>
                  <a:cubicBezTo>
                    <a:pt x="7181" y="949"/>
                    <a:pt x="7183" y="949"/>
                    <a:pt x="7186" y="948"/>
                  </a:cubicBezTo>
                  <a:cubicBezTo>
                    <a:pt x="7188" y="948"/>
                    <a:pt x="7190" y="947"/>
                    <a:pt x="7193" y="946"/>
                  </a:cubicBezTo>
                  <a:cubicBezTo>
                    <a:pt x="7194" y="945"/>
                    <a:pt x="7195" y="945"/>
                    <a:pt x="7197" y="943"/>
                  </a:cubicBezTo>
                  <a:cubicBezTo>
                    <a:pt x="7204" y="938"/>
                    <a:pt x="7211" y="932"/>
                    <a:pt x="7218" y="926"/>
                  </a:cubicBezTo>
                  <a:cubicBezTo>
                    <a:pt x="7224" y="920"/>
                    <a:pt x="7230" y="916"/>
                    <a:pt x="7233" y="912"/>
                  </a:cubicBezTo>
                  <a:lnTo>
                    <a:pt x="7234" y="912"/>
                  </a:lnTo>
                  <a:lnTo>
                    <a:pt x="7234" y="912"/>
                  </a:lnTo>
                  <a:cubicBezTo>
                    <a:pt x="7235" y="912"/>
                    <a:pt x="7237" y="912"/>
                    <a:pt x="7239" y="912"/>
                  </a:cubicBezTo>
                  <a:cubicBezTo>
                    <a:pt x="7242" y="912"/>
                    <a:pt x="7246" y="911"/>
                    <a:pt x="7249" y="910"/>
                  </a:cubicBezTo>
                  <a:cubicBezTo>
                    <a:pt x="7256" y="908"/>
                    <a:pt x="7261" y="905"/>
                    <a:pt x="7265" y="903"/>
                  </a:cubicBezTo>
                  <a:lnTo>
                    <a:pt x="7265" y="903"/>
                  </a:lnTo>
                  <a:lnTo>
                    <a:pt x="7265" y="910"/>
                  </a:lnTo>
                  <a:lnTo>
                    <a:pt x="7265" y="934"/>
                  </a:lnTo>
                  <a:cubicBezTo>
                    <a:pt x="7265" y="939"/>
                    <a:pt x="7267" y="945"/>
                    <a:pt x="7269" y="950"/>
                  </a:cubicBezTo>
                  <a:cubicBezTo>
                    <a:pt x="7269" y="953"/>
                    <a:pt x="7270" y="954"/>
                    <a:pt x="7271" y="956"/>
                  </a:cubicBezTo>
                  <a:cubicBezTo>
                    <a:pt x="7272" y="960"/>
                    <a:pt x="7275" y="962"/>
                    <a:pt x="7278" y="964"/>
                  </a:cubicBezTo>
                  <a:cubicBezTo>
                    <a:pt x="7281" y="967"/>
                    <a:pt x="7282" y="968"/>
                    <a:pt x="7285" y="969"/>
                  </a:cubicBezTo>
                  <a:lnTo>
                    <a:pt x="7286" y="970"/>
                  </a:lnTo>
                  <a:cubicBezTo>
                    <a:pt x="7291" y="972"/>
                    <a:pt x="7298" y="977"/>
                    <a:pt x="7306" y="980"/>
                  </a:cubicBezTo>
                  <a:lnTo>
                    <a:pt x="7312" y="984"/>
                  </a:lnTo>
                  <a:lnTo>
                    <a:pt x="7315" y="986"/>
                  </a:lnTo>
                  <a:cubicBezTo>
                    <a:pt x="7316" y="986"/>
                    <a:pt x="7319" y="988"/>
                    <a:pt x="7318" y="988"/>
                  </a:cubicBezTo>
                  <a:cubicBezTo>
                    <a:pt x="7318" y="988"/>
                    <a:pt x="7318" y="988"/>
                    <a:pt x="7318" y="987"/>
                  </a:cubicBezTo>
                  <a:cubicBezTo>
                    <a:pt x="7317" y="987"/>
                    <a:pt x="7316" y="987"/>
                    <a:pt x="7316" y="987"/>
                  </a:cubicBezTo>
                  <a:lnTo>
                    <a:pt x="7316" y="987"/>
                  </a:lnTo>
                  <a:cubicBezTo>
                    <a:pt x="7316" y="987"/>
                    <a:pt x="7317" y="987"/>
                    <a:pt x="7318" y="989"/>
                  </a:cubicBezTo>
                  <a:cubicBezTo>
                    <a:pt x="7321" y="996"/>
                    <a:pt x="7326" y="1003"/>
                    <a:pt x="7332" y="1009"/>
                  </a:cubicBezTo>
                  <a:cubicBezTo>
                    <a:pt x="7334" y="1013"/>
                    <a:pt x="7336" y="1015"/>
                    <a:pt x="7340" y="1018"/>
                  </a:cubicBezTo>
                  <a:cubicBezTo>
                    <a:pt x="7342" y="1019"/>
                    <a:pt x="7344" y="1020"/>
                    <a:pt x="7347" y="1021"/>
                  </a:cubicBezTo>
                  <a:cubicBezTo>
                    <a:pt x="7351" y="1022"/>
                    <a:pt x="7355" y="1022"/>
                    <a:pt x="7358" y="1022"/>
                  </a:cubicBezTo>
                  <a:cubicBezTo>
                    <a:pt x="7366" y="1021"/>
                    <a:pt x="7372" y="1018"/>
                    <a:pt x="7378" y="1014"/>
                  </a:cubicBezTo>
                  <a:cubicBezTo>
                    <a:pt x="7386" y="1008"/>
                    <a:pt x="7392" y="1003"/>
                    <a:pt x="7398" y="998"/>
                  </a:cubicBezTo>
                  <a:cubicBezTo>
                    <a:pt x="7399" y="996"/>
                    <a:pt x="7402" y="994"/>
                    <a:pt x="7404" y="993"/>
                  </a:cubicBezTo>
                  <a:lnTo>
                    <a:pt x="7404" y="993"/>
                  </a:lnTo>
                  <a:cubicBezTo>
                    <a:pt x="7404" y="994"/>
                    <a:pt x="7404" y="994"/>
                    <a:pt x="7405" y="994"/>
                  </a:cubicBezTo>
                  <a:cubicBezTo>
                    <a:pt x="7407" y="998"/>
                    <a:pt x="7408" y="1001"/>
                    <a:pt x="7411" y="1006"/>
                  </a:cubicBezTo>
                  <a:cubicBezTo>
                    <a:pt x="7415" y="1012"/>
                    <a:pt x="7421" y="1016"/>
                    <a:pt x="7428" y="1020"/>
                  </a:cubicBezTo>
                  <a:cubicBezTo>
                    <a:pt x="7428" y="1020"/>
                    <a:pt x="7429" y="1021"/>
                    <a:pt x="7429" y="1021"/>
                  </a:cubicBezTo>
                  <a:lnTo>
                    <a:pt x="7429" y="1021"/>
                  </a:lnTo>
                  <a:lnTo>
                    <a:pt x="7430" y="1023"/>
                  </a:lnTo>
                  <a:cubicBezTo>
                    <a:pt x="7432" y="1025"/>
                    <a:pt x="7435" y="1027"/>
                    <a:pt x="7437" y="1030"/>
                  </a:cubicBezTo>
                  <a:cubicBezTo>
                    <a:pt x="7439" y="1035"/>
                    <a:pt x="7443" y="1038"/>
                    <a:pt x="7447" y="1042"/>
                  </a:cubicBezTo>
                  <a:cubicBezTo>
                    <a:pt x="7450" y="1044"/>
                    <a:pt x="7453" y="1047"/>
                    <a:pt x="7455" y="1048"/>
                  </a:cubicBezTo>
                  <a:cubicBezTo>
                    <a:pt x="7458" y="1049"/>
                    <a:pt x="7460" y="1050"/>
                    <a:pt x="7462" y="1050"/>
                  </a:cubicBezTo>
                  <a:cubicBezTo>
                    <a:pt x="7465" y="1051"/>
                    <a:pt x="7467" y="1051"/>
                    <a:pt x="7469" y="1051"/>
                  </a:cubicBezTo>
                  <a:cubicBezTo>
                    <a:pt x="7471" y="1051"/>
                    <a:pt x="7473" y="1052"/>
                    <a:pt x="7474" y="1052"/>
                  </a:cubicBezTo>
                  <a:cubicBezTo>
                    <a:pt x="7479" y="1052"/>
                    <a:pt x="7483" y="1051"/>
                    <a:pt x="7487" y="1050"/>
                  </a:cubicBezTo>
                  <a:lnTo>
                    <a:pt x="7498" y="1047"/>
                  </a:lnTo>
                  <a:cubicBezTo>
                    <a:pt x="7501" y="1045"/>
                    <a:pt x="7502" y="1045"/>
                    <a:pt x="7504" y="1045"/>
                  </a:cubicBezTo>
                  <a:cubicBezTo>
                    <a:pt x="7506" y="1047"/>
                    <a:pt x="7510" y="1048"/>
                    <a:pt x="7513" y="1048"/>
                  </a:cubicBezTo>
                  <a:cubicBezTo>
                    <a:pt x="7524" y="1051"/>
                    <a:pt x="7532" y="1050"/>
                    <a:pt x="7538" y="1051"/>
                  </a:cubicBezTo>
                  <a:lnTo>
                    <a:pt x="7541" y="1051"/>
                  </a:lnTo>
                  <a:lnTo>
                    <a:pt x="7546" y="1052"/>
                  </a:lnTo>
                  <a:cubicBezTo>
                    <a:pt x="7549" y="1053"/>
                    <a:pt x="7553" y="1054"/>
                    <a:pt x="7557" y="1054"/>
                  </a:cubicBezTo>
                  <a:cubicBezTo>
                    <a:pt x="7561" y="1054"/>
                    <a:pt x="7564" y="1053"/>
                    <a:pt x="7568" y="1052"/>
                  </a:cubicBezTo>
                  <a:cubicBezTo>
                    <a:pt x="7577" y="1050"/>
                    <a:pt x="7585" y="1048"/>
                    <a:pt x="7588" y="1048"/>
                  </a:cubicBezTo>
                  <a:lnTo>
                    <a:pt x="7620" y="1064"/>
                  </a:lnTo>
                  <a:cubicBezTo>
                    <a:pt x="7621" y="1064"/>
                    <a:pt x="7625" y="1067"/>
                    <a:pt x="7629" y="1074"/>
                  </a:cubicBezTo>
                  <a:cubicBezTo>
                    <a:pt x="7632" y="1078"/>
                    <a:pt x="7635" y="1081"/>
                    <a:pt x="7639" y="1086"/>
                  </a:cubicBezTo>
                  <a:cubicBezTo>
                    <a:pt x="7641" y="1088"/>
                    <a:pt x="7643" y="1089"/>
                    <a:pt x="7646" y="1091"/>
                  </a:cubicBezTo>
                  <a:lnTo>
                    <a:pt x="7646" y="1091"/>
                  </a:lnTo>
                  <a:cubicBezTo>
                    <a:pt x="7647" y="1091"/>
                    <a:pt x="7647" y="1092"/>
                    <a:pt x="7647" y="1093"/>
                  </a:cubicBezTo>
                  <a:cubicBezTo>
                    <a:pt x="7648" y="1096"/>
                    <a:pt x="7649" y="1100"/>
                    <a:pt x="7649" y="1103"/>
                  </a:cubicBezTo>
                  <a:cubicBezTo>
                    <a:pt x="7650" y="1108"/>
                    <a:pt x="7650" y="1111"/>
                    <a:pt x="7651" y="1116"/>
                  </a:cubicBezTo>
                  <a:cubicBezTo>
                    <a:pt x="7654" y="1123"/>
                    <a:pt x="7656" y="1129"/>
                    <a:pt x="7659" y="1135"/>
                  </a:cubicBezTo>
                  <a:cubicBezTo>
                    <a:pt x="7661" y="1137"/>
                    <a:pt x="7669" y="1142"/>
                    <a:pt x="7670" y="1143"/>
                  </a:cubicBezTo>
                  <a:lnTo>
                    <a:pt x="7671" y="1143"/>
                  </a:lnTo>
                  <a:cubicBezTo>
                    <a:pt x="7672" y="1145"/>
                    <a:pt x="7674" y="1147"/>
                    <a:pt x="7676" y="1150"/>
                  </a:cubicBezTo>
                  <a:cubicBezTo>
                    <a:pt x="7678" y="1153"/>
                    <a:pt x="7680" y="1157"/>
                    <a:pt x="7685" y="1160"/>
                  </a:cubicBezTo>
                  <a:cubicBezTo>
                    <a:pt x="7686" y="1162"/>
                    <a:pt x="7688" y="1165"/>
                    <a:pt x="7691" y="1167"/>
                  </a:cubicBezTo>
                  <a:cubicBezTo>
                    <a:pt x="7693" y="1168"/>
                    <a:pt x="7694" y="1169"/>
                    <a:pt x="7695" y="1169"/>
                  </a:cubicBezTo>
                  <a:cubicBezTo>
                    <a:pt x="7699" y="1172"/>
                    <a:pt x="7702" y="1173"/>
                    <a:pt x="7707" y="1174"/>
                  </a:cubicBezTo>
                  <a:cubicBezTo>
                    <a:pt x="7713" y="1174"/>
                    <a:pt x="7718" y="1172"/>
                    <a:pt x="7723" y="1169"/>
                  </a:cubicBezTo>
                  <a:cubicBezTo>
                    <a:pt x="7725" y="1167"/>
                    <a:pt x="7728" y="1166"/>
                    <a:pt x="7730" y="1164"/>
                  </a:cubicBezTo>
                  <a:cubicBezTo>
                    <a:pt x="7733" y="1161"/>
                    <a:pt x="7737" y="1158"/>
                    <a:pt x="7740" y="1155"/>
                  </a:cubicBezTo>
                  <a:cubicBezTo>
                    <a:pt x="7746" y="1148"/>
                    <a:pt x="7752" y="1143"/>
                    <a:pt x="7757" y="1138"/>
                  </a:cubicBezTo>
                  <a:cubicBezTo>
                    <a:pt x="7762" y="1133"/>
                    <a:pt x="7766" y="1127"/>
                    <a:pt x="7770" y="1123"/>
                  </a:cubicBezTo>
                  <a:lnTo>
                    <a:pt x="7770" y="1123"/>
                  </a:lnTo>
                  <a:cubicBezTo>
                    <a:pt x="7772" y="1126"/>
                    <a:pt x="7773" y="1128"/>
                    <a:pt x="7774" y="1131"/>
                  </a:cubicBezTo>
                  <a:cubicBezTo>
                    <a:pt x="7778" y="1136"/>
                    <a:pt x="7780" y="1140"/>
                    <a:pt x="7784" y="1145"/>
                  </a:cubicBezTo>
                  <a:cubicBezTo>
                    <a:pt x="7786" y="1146"/>
                    <a:pt x="7788" y="1148"/>
                    <a:pt x="7789" y="1150"/>
                  </a:cubicBezTo>
                  <a:cubicBezTo>
                    <a:pt x="7791" y="1151"/>
                    <a:pt x="7794" y="1152"/>
                    <a:pt x="7793" y="1152"/>
                  </a:cubicBezTo>
                  <a:cubicBezTo>
                    <a:pt x="7795" y="1157"/>
                    <a:pt x="7798" y="1162"/>
                    <a:pt x="7801" y="1169"/>
                  </a:cubicBezTo>
                  <a:cubicBezTo>
                    <a:pt x="7803" y="1175"/>
                    <a:pt x="7808" y="1180"/>
                    <a:pt x="7812" y="1184"/>
                  </a:cubicBezTo>
                  <a:cubicBezTo>
                    <a:pt x="7813" y="1186"/>
                    <a:pt x="7816" y="1187"/>
                    <a:pt x="7818" y="1188"/>
                  </a:cubicBezTo>
                  <a:lnTo>
                    <a:pt x="7820" y="1189"/>
                  </a:lnTo>
                  <a:lnTo>
                    <a:pt x="7825" y="1191"/>
                  </a:lnTo>
                  <a:cubicBezTo>
                    <a:pt x="7830" y="1195"/>
                    <a:pt x="7837" y="1199"/>
                    <a:pt x="7845" y="1204"/>
                  </a:cubicBezTo>
                  <a:cubicBezTo>
                    <a:pt x="7847" y="1205"/>
                    <a:pt x="7848" y="1206"/>
                    <a:pt x="7850" y="1208"/>
                  </a:cubicBezTo>
                  <a:cubicBezTo>
                    <a:pt x="7853" y="1209"/>
                    <a:pt x="7854" y="1209"/>
                    <a:pt x="7856" y="1210"/>
                  </a:cubicBezTo>
                  <a:cubicBezTo>
                    <a:pt x="7857" y="1211"/>
                    <a:pt x="7860" y="1211"/>
                    <a:pt x="7862" y="1211"/>
                  </a:cubicBezTo>
                  <a:cubicBezTo>
                    <a:pt x="7864" y="1211"/>
                    <a:pt x="7865" y="1211"/>
                    <a:pt x="7867" y="1211"/>
                  </a:cubicBezTo>
                  <a:cubicBezTo>
                    <a:pt x="7871" y="1211"/>
                    <a:pt x="7875" y="1211"/>
                    <a:pt x="7879" y="1210"/>
                  </a:cubicBezTo>
                  <a:cubicBezTo>
                    <a:pt x="7884" y="1209"/>
                    <a:pt x="7889" y="1208"/>
                    <a:pt x="7894" y="1207"/>
                  </a:cubicBezTo>
                  <a:lnTo>
                    <a:pt x="7894" y="1207"/>
                  </a:lnTo>
                  <a:cubicBezTo>
                    <a:pt x="7894" y="1208"/>
                    <a:pt x="7895" y="1210"/>
                    <a:pt x="7895" y="1211"/>
                  </a:cubicBezTo>
                  <a:cubicBezTo>
                    <a:pt x="7897" y="1219"/>
                    <a:pt x="7899" y="1227"/>
                    <a:pt x="7901" y="1235"/>
                  </a:cubicBezTo>
                  <a:cubicBezTo>
                    <a:pt x="7903" y="1239"/>
                    <a:pt x="7904" y="1242"/>
                    <a:pt x="7906" y="1245"/>
                  </a:cubicBezTo>
                  <a:cubicBezTo>
                    <a:pt x="7910" y="1250"/>
                    <a:pt x="7915" y="1254"/>
                    <a:pt x="7921" y="1255"/>
                  </a:cubicBezTo>
                  <a:cubicBezTo>
                    <a:pt x="7923" y="1256"/>
                    <a:pt x="7924" y="1256"/>
                    <a:pt x="7926" y="1256"/>
                  </a:cubicBezTo>
                  <a:cubicBezTo>
                    <a:pt x="7927" y="1256"/>
                    <a:pt x="7929" y="1256"/>
                    <a:pt x="7930" y="1255"/>
                  </a:cubicBezTo>
                  <a:cubicBezTo>
                    <a:pt x="7933" y="1255"/>
                    <a:pt x="7935" y="1255"/>
                    <a:pt x="7937" y="1254"/>
                  </a:cubicBezTo>
                  <a:cubicBezTo>
                    <a:pt x="7940" y="1253"/>
                    <a:pt x="7943" y="1252"/>
                    <a:pt x="7945" y="1250"/>
                  </a:cubicBezTo>
                  <a:cubicBezTo>
                    <a:pt x="7952" y="1246"/>
                    <a:pt x="7959" y="1241"/>
                    <a:pt x="7966" y="1235"/>
                  </a:cubicBezTo>
                  <a:lnTo>
                    <a:pt x="7970" y="1233"/>
                  </a:lnTo>
                  <a:lnTo>
                    <a:pt x="7972" y="1252"/>
                  </a:lnTo>
                  <a:cubicBezTo>
                    <a:pt x="7972" y="1257"/>
                    <a:pt x="7974" y="1262"/>
                    <a:pt x="7977" y="1268"/>
                  </a:cubicBezTo>
                  <a:cubicBezTo>
                    <a:pt x="7977" y="1270"/>
                    <a:pt x="7978" y="1272"/>
                    <a:pt x="7980" y="1274"/>
                  </a:cubicBezTo>
                  <a:cubicBezTo>
                    <a:pt x="7981" y="1276"/>
                    <a:pt x="7984" y="1278"/>
                    <a:pt x="7987" y="1281"/>
                  </a:cubicBezTo>
                  <a:cubicBezTo>
                    <a:pt x="7989" y="1282"/>
                    <a:pt x="7989" y="1282"/>
                    <a:pt x="7989" y="1282"/>
                  </a:cubicBezTo>
                  <a:cubicBezTo>
                    <a:pt x="7989" y="1282"/>
                    <a:pt x="7988" y="1282"/>
                    <a:pt x="7988" y="1282"/>
                  </a:cubicBezTo>
                  <a:lnTo>
                    <a:pt x="7988" y="1282"/>
                  </a:lnTo>
                  <a:cubicBezTo>
                    <a:pt x="7992" y="1286"/>
                    <a:pt x="7995" y="1292"/>
                    <a:pt x="7999" y="1298"/>
                  </a:cubicBezTo>
                  <a:cubicBezTo>
                    <a:pt x="8002" y="1303"/>
                    <a:pt x="8007" y="1307"/>
                    <a:pt x="8012" y="1311"/>
                  </a:cubicBezTo>
                  <a:cubicBezTo>
                    <a:pt x="8015" y="1313"/>
                    <a:pt x="8020" y="1315"/>
                    <a:pt x="8024" y="1315"/>
                  </a:cubicBezTo>
                  <a:cubicBezTo>
                    <a:pt x="8026" y="1316"/>
                    <a:pt x="8028" y="1316"/>
                    <a:pt x="8029" y="1316"/>
                  </a:cubicBezTo>
                  <a:cubicBezTo>
                    <a:pt x="8031" y="1316"/>
                    <a:pt x="8033" y="1316"/>
                    <a:pt x="8035" y="1315"/>
                  </a:cubicBezTo>
                  <a:cubicBezTo>
                    <a:pt x="8043" y="1314"/>
                    <a:pt x="8051" y="1312"/>
                    <a:pt x="8059" y="1309"/>
                  </a:cubicBezTo>
                  <a:lnTo>
                    <a:pt x="8062" y="1309"/>
                  </a:lnTo>
                  <a:cubicBezTo>
                    <a:pt x="8065" y="1311"/>
                    <a:pt x="8067" y="1312"/>
                    <a:pt x="8071" y="1312"/>
                  </a:cubicBezTo>
                  <a:cubicBezTo>
                    <a:pt x="8072" y="1312"/>
                    <a:pt x="8074" y="1313"/>
                    <a:pt x="8076" y="1313"/>
                  </a:cubicBezTo>
                  <a:cubicBezTo>
                    <a:pt x="8078" y="1313"/>
                    <a:pt x="8079" y="1312"/>
                    <a:pt x="8081" y="1312"/>
                  </a:cubicBezTo>
                  <a:cubicBezTo>
                    <a:pt x="8089" y="1311"/>
                    <a:pt x="8097" y="1308"/>
                    <a:pt x="8105" y="1306"/>
                  </a:cubicBezTo>
                  <a:lnTo>
                    <a:pt x="8105" y="1306"/>
                  </a:lnTo>
                  <a:cubicBezTo>
                    <a:pt x="8107" y="1311"/>
                    <a:pt x="8109" y="1317"/>
                    <a:pt x="8112" y="1326"/>
                  </a:cubicBezTo>
                  <a:cubicBezTo>
                    <a:pt x="8115" y="1331"/>
                    <a:pt x="8118" y="1337"/>
                    <a:pt x="8123" y="1342"/>
                  </a:cubicBezTo>
                  <a:cubicBezTo>
                    <a:pt x="8123" y="1343"/>
                    <a:pt x="8125" y="1344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4"/>
                    <a:pt x="8126" y="1344"/>
                  </a:cubicBezTo>
                  <a:lnTo>
                    <a:pt x="8126" y="1344"/>
                  </a:lnTo>
                  <a:cubicBezTo>
                    <a:pt x="8126" y="1344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45"/>
                    <a:pt x="8127" y="1345"/>
                    <a:pt x="8127" y="1345"/>
                  </a:cubicBezTo>
                  <a:lnTo>
                    <a:pt x="8127" y="1345"/>
                  </a:lnTo>
                  <a:cubicBezTo>
                    <a:pt x="8127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50"/>
                    <a:pt x="8129" y="1357"/>
                    <a:pt x="8130" y="1364"/>
                  </a:cubicBezTo>
                  <a:cubicBezTo>
                    <a:pt x="8131" y="1369"/>
                    <a:pt x="8132" y="1373"/>
                    <a:pt x="8134" y="1378"/>
                  </a:cubicBezTo>
                  <a:cubicBezTo>
                    <a:pt x="8135" y="1382"/>
                    <a:pt x="8138" y="1386"/>
                    <a:pt x="8140" y="1388"/>
                  </a:cubicBezTo>
                  <a:cubicBezTo>
                    <a:pt x="8145" y="1394"/>
                    <a:pt x="8153" y="1396"/>
                    <a:pt x="8160" y="1396"/>
                  </a:cubicBezTo>
                  <a:cubicBezTo>
                    <a:pt x="8162" y="1395"/>
                    <a:pt x="8164" y="1395"/>
                    <a:pt x="8167" y="1394"/>
                  </a:cubicBezTo>
                  <a:lnTo>
                    <a:pt x="8171" y="1392"/>
                  </a:lnTo>
                  <a:cubicBezTo>
                    <a:pt x="8174" y="1391"/>
                    <a:pt x="8176" y="1389"/>
                    <a:pt x="8178" y="1388"/>
                  </a:cubicBezTo>
                  <a:cubicBezTo>
                    <a:pt x="8183" y="1385"/>
                    <a:pt x="8185" y="1382"/>
                    <a:pt x="8189" y="1380"/>
                  </a:cubicBezTo>
                  <a:lnTo>
                    <a:pt x="8207" y="1365"/>
                  </a:lnTo>
                  <a:cubicBezTo>
                    <a:pt x="8210" y="1363"/>
                    <a:pt x="8212" y="1362"/>
                    <a:pt x="8215" y="1359"/>
                  </a:cubicBezTo>
                  <a:lnTo>
                    <a:pt x="8215" y="1359"/>
                  </a:lnTo>
                  <a:cubicBezTo>
                    <a:pt x="8217" y="1361"/>
                    <a:pt x="8218" y="1363"/>
                    <a:pt x="8220" y="1365"/>
                  </a:cubicBezTo>
                  <a:cubicBezTo>
                    <a:pt x="8223" y="1369"/>
                    <a:pt x="8228" y="1373"/>
                    <a:pt x="8229" y="1376"/>
                  </a:cubicBezTo>
                  <a:cubicBezTo>
                    <a:pt x="8232" y="1377"/>
                    <a:pt x="8234" y="1379"/>
                    <a:pt x="8236" y="1380"/>
                  </a:cubicBezTo>
                  <a:lnTo>
                    <a:pt x="8238" y="1381"/>
                  </a:lnTo>
                  <a:lnTo>
                    <a:pt x="8238" y="1381"/>
                  </a:lnTo>
                  <a:cubicBezTo>
                    <a:pt x="8238" y="1382"/>
                    <a:pt x="8239" y="1383"/>
                    <a:pt x="8240" y="1385"/>
                  </a:cubicBezTo>
                  <a:cubicBezTo>
                    <a:pt x="8241" y="1388"/>
                    <a:pt x="8242" y="1392"/>
                    <a:pt x="8243" y="1395"/>
                  </a:cubicBezTo>
                  <a:cubicBezTo>
                    <a:pt x="8244" y="1400"/>
                    <a:pt x="8246" y="1404"/>
                    <a:pt x="8248" y="1409"/>
                  </a:cubicBezTo>
                  <a:cubicBezTo>
                    <a:pt x="8251" y="1416"/>
                    <a:pt x="8257" y="1422"/>
                    <a:pt x="8264" y="1425"/>
                  </a:cubicBezTo>
                  <a:cubicBezTo>
                    <a:pt x="8272" y="1429"/>
                    <a:pt x="8280" y="1432"/>
                    <a:pt x="8287" y="1435"/>
                  </a:cubicBezTo>
                  <a:cubicBezTo>
                    <a:pt x="8290" y="1436"/>
                    <a:pt x="8294" y="1437"/>
                    <a:pt x="8296" y="1439"/>
                  </a:cubicBezTo>
                  <a:lnTo>
                    <a:pt x="8296" y="1440"/>
                  </a:lnTo>
                  <a:cubicBezTo>
                    <a:pt x="8300" y="1444"/>
                    <a:pt x="8301" y="1452"/>
                    <a:pt x="8306" y="1461"/>
                  </a:cubicBezTo>
                  <a:cubicBezTo>
                    <a:pt x="8309" y="1467"/>
                    <a:pt x="8314" y="1473"/>
                    <a:pt x="8321" y="1476"/>
                  </a:cubicBezTo>
                  <a:cubicBezTo>
                    <a:pt x="8325" y="1479"/>
                    <a:pt x="8330" y="1480"/>
                    <a:pt x="8335" y="1480"/>
                  </a:cubicBezTo>
                  <a:cubicBezTo>
                    <a:pt x="8337" y="1480"/>
                    <a:pt x="8340" y="1479"/>
                    <a:pt x="8343" y="1479"/>
                  </a:cubicBezTo>
                  <a:cubicBezTo>
                    <a:pt x="8353" y="1477"/>
                    <a:pt x="8360" y="1474"/>
                    <a:pt x="8366" y="1473"/>
                  </a:cubicBez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68" y="1473"/>
                    <a:pt x="8368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70" y="1474"/>
                    <a:pt x="8372" y="1474"/>
                    <a:pt x="8375" y="1475"/>
                  </a:cubicBezTo>
                  <a:lnTo>
                    <a:pt x="8382" y="1475"/>
                  </a:lnTo>
                  <a:lnTo>
                    <a:pt x="8387" y="1474"/>
                  </a:lnTo>
                  <a:lnTo>
                    <a:pt x="8391" y="1473"/>
                  </a:lnTo>
                  <a:cubicBezTo>
                    <a:pt x="8400" y="1469"/>
                    <a:pt x="8407" y="1465"/>
                    <a:pt x="8415" y="1460"/>
                  </a:cubicBezTo>
                  <a:cubicBezTo>
                    <a:pt x="8417" y="1459"/>
                    <a:pt x="8420" y="1457"/>
                    <a:pt x="8423" y="1457"/>
                  </a:cubicBezTo>
                  <a:cubicBezTo>
                    <a:pt x="8425" y="1459"/>
                    <a:pt x="8426" y="1462"/>
                    <a:pt x="8427" y="1466"/>
                  </a:cubicBezTo>
                  <a:cubicBezTo>
                    <a:pt x="8430" y="1469"/>
                    <a:pt x="8433" y="1474"/>
                    <a:pt x="8435" y="1477"/>
                  </a:cubicBezTo>
                  <a:cubicBezTo>
                    <a:pt x="8438" y="1480"/>
                    <a:pt x="8440" y="1482"/>
                    <a:pt x="8442" y="1484"/>
                  </a:cubicBezTo>
                  <a:lnTo>
                    <a:pt x="8442" y="1484"/>
                  </a:lnTo>
                  <a:lnTo>
                    <a:pt x="8442" y="1487"/>
                  </a:lnTo>
                  <a:lnTo>
                    <a:pt x="8442" y="1497"/>
                  </a:lnTo>
                  <a:lnTo>
                    <a:pt x="8439" y="1520"/>
                  </a:lnTo>
                  <a:cubicBezTo>
                    <a:pt x="8439" y="1525"/>
                    <a:pt x="8439" y="1528"/>
                    <a:pt x="8439" y="1533"/>
                  </a:cubicBezTo>
                  <a:cubicBezTo>
                    <a:pt x="8439" y="1535"/>
                    <a:pt x="8439" y="1539"/>
                    <a:pt x="8439" y="1541"/>
                  </a:cubicBezTo>
                  <a:cubicBezTo>
                    <a:pt x="8439" y="1543"/>
                    <a:pt x="8440" y="1545"/>
                    <a:pt x="8440" y="1547"/>
                  </a:cubicBezTo>
                  <a:cubicBezTo>
                    <a:pt x="8441" y="1549"/>
                    <a:pt x="8442" y="1552"/>
                    <a:pt x="8444" y="1554"/>
                  </a:cubicBezTo>
                  <a:cubicBezTo>
                    <a:pt x="8447" y="1560"/>
                    <a:pt x="8454" y="1563"/>
                    <a:pt x="8462" y="1563"/>
                  </a:cubicBezTo>
                  <a:cubicBezTo>
                    <a:pt x="8466" y="1563"/>
                    <a:pt x="8469" y="1562"/>
                    <a:pt x="8474" y="1561"/>
                  </a:cubicBezTo>
                  <a:cubicBezTo>
                    <a:pt x="8478" y="1560"/>
                    <a:pt x="8482" y="1557"/>
                    <a:pt x="8486" y="1555"/>
                  </a:cubicBezTo>
                  <a:cubicBezTo>
                    <a:pt x="8493" y="1550"/>
                    <a:pt x="8500" y="1546"/>
                    <a:pt x="8506" y="1542"/>
                  </a:cubicBezTo>
                  <a:cubicBezTo>
                    <a:pt x="8508" y="1541"/>
                    <a:pt x="8511" y="1540"/>
                    <a:pt x="8513" y="1540"/>
                  </a:cubicBezTo>
                  <a:lnTo>
                    <a:pt x="8512" y="1540"/>
                  </a:lnTo>
                  <a:cubicBezTo>
                    <a:pt x="8512" y="1540"/>
                    <a:pt x="8511" y="1540"/>
                    <a:pt x="8511" y="1539"/>
                  </a:cubicBezTo>
                  <a:lnTo>
                    <a:pt x="8511" y="1539"/>
                  </a:lnTo>
                  <a:cubicBezTo>
                    <a:pt x="8512" y="1540"/>
                    <a:pt x="8513" y="1540"/>
                    <a:pt x="8513" y="1540"/>
                  </a:cubicBezTo>
                  <a:cubicBezTo>
                    <a:pt x="8515" y="1541"/>
                    <a:pt x="8518" y="1541"/>
                    <a:pt x="8520" y="1541"/>
                  </a:cubicBezTo>
                  <a:cubicBezTo>
                    <a:pt x="8526" y="1541"/>
                    <a:pt x="8532" y="1540"/>
                    <a:pt x="8536" y="1538"/>
                  </a:cubicBezTo>
                  <a:lnTo>
                    <a:pt x="8548" y="1533"/>
                  </a:lnTo>
                  <a:cubicBezTo>
                    <a:pt x="8551" y="1532"/>
                    <a:pt x="8555" y="1532"/>
                    <a:pt x="8557" y="1531"/>
                  </a:cubicBezTo>
                  <a:cubicBezTo>
                    <a:pt x="8558" y="1531"/>
                    <a:pt x="8558" y="1530"/>
                    <a:pt x="8558" y="1530"/>
                  </a:cubicBezTo>
                  <a:lnTo>
                    <a:pt x="8558" y="1530"/>
                  </a:lnTo>
                  <a:cubicBezTo>
                    <a:pt x="8563" y="1534"/>
                    <a:pt x="8567" y="1537"/>
                    <a:pt x="8571" y="1542"/>
                  </a:cubicBezTo>
                  <a:cubicBezTo>
                    <a:pt x="8574" y="1546"/>
                    <a:pt x="8578" y="1548"/>
                    <a:pt x="8581" y="1552"/>
                  </a:cubicBezTo>
                  <a:cubicBezTo>
                    <a:pt x="8582" y="1552"/>
                    <a:pt x="8582" y="1552"/>
                    <a:pt x="8583" y="1552"/>
                  </a:cubicBezTo>
                  <a:lnTo>
                    <a:pt x="8583" y="1552"/>
                  </a:lnTo>
                  <a:cubicBezTo>
                    <a:pt x="8582" y="1558"/>
                    <a:pt x="8581" y="1564"/>
                    <a:pt x="8580" y="1569"/>
                  </a:cubicBezTo>
                  <a:lnTo>
                    <a:pt x="8577" y="1592"/>
                  </a:lnTo>
                  <a:cubicBezTo>
                    <a:pt x="8577" y="1597"/>
                    <a:pt x="8577" y="1600"/>
                    <a:pt x="8577" y="1605"/>
                  </a:cubicBezTo>
                  <a:cubicBezTo>
                    <a:pt x="8576" y="1608"/>
                    <a:pt x="8576" y="1611"/>
                    <a:pt x="8577" y="1613"/>
                  </a:cubicBezTo>
                  <a:cubicBezTo>
                    <a:pt x="8576" y="1615"/>
                    <a:pt x="8576" y="1616"/>
                    <a:pt x="8577" y="1619"/>
                  </a:cubicBezTo>
                  <a:cubicBezTo>
                    <a:pt x="8577" y="1621"/>
                    <a:pt x="8578" y="1623"/>
                    <a:pt x="8579" y="1626"/>
                  </a:cubicBezTo>
                  <a:cubicBezTo>
                    <a:pt x="8583" y="1632"/>
                    <a:pt x="8590" y="1635"/>
                    <a:pt x="8598" y="1635"/>
                  </a:cubicBezTo>
                  <a:cubicBezTo>
                    <a:pt x="8601" y="1635"/>
                    <a:pt x="8605" y="1635"/>
                    <a:pt x="8608" y="1634"/>
                  </a:cubicBezTo>
                  <a:cubicBezTo>
                    <a:pt x="8613" y="1632"/>
                    <a:pt x="8617" y="1629"/>
                    <a:pt x="8622" y="1627"/>
                  </a:cubicBezTo>
                  <a:cubicBezTo>
                    <a:pt x="8629" y="1623"/>
                    <a:pt x="8636" y="1619"/>
                    <a:pt x="8642" y="1616"/>
                  </a:cubicBezTo>
                  <a:cubicBezTo>
                    <a:pt x="8643" y="1620"/>
                    <a:pt x="8642" y="1623"/>
                    <a:pt x="8643" y="1628"/>
                  </a:cubicBezTo>
                  <a:cubicBezTo>
                    <a:pt x="8643" y="1632"/>
                    <a:pt x="8644" y="1636"/>
                    <a:pt x="8644" y="1641"/>
                  </a:cubicBezTo>
                  <a:cubicBezTo>
                    <a:pt x="8644" y="1647"/>
                    <a:pt x="8646" y="1654"/>
                    <a:pt x="8651" y="1658"/>
                  </a:cubicBezTo>
                  <a:cubicBezTo>
                    <a:pt x="8652" y="1660"/>
                    <a:pt x="8654" y="1663"/>
                    <a:pt x="8657" y="1664"/>
                  </a:cubicBezTo>
                  <a:cubicBezTo>
                    <a:pt x="8660" y="1666"/>
                    <a:pt x="8663" y="1667"/>
                    <a:pt x="8666" y="1667"/>
                  </a:cubicBezTo>
                  <a:cubicBezTo>
                    <a:pt x="8667" y="1667"/>
                    <a:pt x="8668" y="1667"/>
                    <a:pt x="8669" y="1666"/>
                  </a:cubicBezTo>
                  <a:cubicBezTo>
                    <a:pt x="8673" y="1666"/>
                    <a:pt x="8676" y="1665"/>
                    <a:pt x="8680" y="1663"/>
                  </a:cubicBezTo>
                  <a:cubicBezTo>
                    <a:pt x="8685" y="1660"/>
                    <a:pt x="8688" y="1658"/>
                    <a:pt x="8693" y="1656"/>
                  </a:cubicBezTo>
                  <a:cubicBezTo>
                    <a:pt x="8700" y="1650"/>
                    <a:pt x="8705" y="1645"/>
                    <a:pt x="8711" y="1640"/>
                  </a:cubicBezTo>
                  <a:cubicBezTo>
                    <a:pt x="8717" y="1634"/>
                    <a:pt x="8723" y="1629"/>
                    <a:pt x="8729" y="1626"/>
                  </a:cubicBezTo>
                  <a:cubicBezTo>
                    <a:pt x="8729" y="1625"/>
                    <a:pt x="8730" y="1624"/>
                    <a:pt x="8731" y="1623"/>
                  </a:cubicBezTo>
                  <a:lnTo>
                    <a:pt x="8731" y="1623"/>
                  </a:lnTo>
                  <a:cubicBezTo>
                    <a:pt x="8734" y="1627"/>
                    <a:pt x="8738" y="1632"/>
                    <a:pt x="8745" y="1637"/>
                  </a:cubicBezTo>
                  <a:cubicBezTo>
                    <a:pt x="8746" y="1640"/>
                    <a:pt x="8748" y="1641"/>
                    <a:pt x="8751" y="1643"/>
                  </a:cubicBezTo>
                  <a:lnTo>
                    <a:pt x="8753" y="1645"/>
                  </a:lnTo>
                  <a:lnTo>
                    <a:pt x="8754" y="1647"/>
                  </a:lnTo>
                  <a:cubicBezTo>
                    <a:pt x="8753" y="1645"/>
                    <a:pt x="8753" y="1644"/>
                    <a:pt x="8753" y="1644"/>
                  </a:cubicBezTo>
                  <a:lnTo>
                    <a:pt x="8753" y="1644"/>
                  </a:lnTo>
                  <a:cubicBezTo>
                    <a:pt x="8753" y="1644"/>
                    <a:pt x="8754" y="1645"/>
                    <a:pt x="8754" y="1647"/>
                  </a:cubicBezTo>
                  <a:cubicBezTo>
                    <a:pt x="8754" y="1652"/>
                    <a:pt x="8754" y="1660"/>
                    <a:pt x="8754" y="1669"/>
                  </a:cubicBezTo>
                  <a:cubicBezTo>
                    <a:pt x="8754" y="1673"/>
                    <a:pt x="8755" y="1678"/>
                    <a:pt x="8755" y="1682"/>
                  </a:cubicBezTo>
                  <a:cubicBezTo>
                    <a:pt x="8756" y="1685"/>
                    <a:pt x="8756" y="1688"/>
                    <a:pt x="8758" y="1692"/>
                  </a:cubicBezTo>
                  <a:cubicBezTo>
                    <a:pt x="8759" y="1693"/>
                    <a:pt x="8760" y="1695"/>
                    <a:pt x="8761" y="1698"/>
                  </a:cubicBezTo>
                  <a:cubicBezTo>
                    <a:pt x="8763" y="1700"/>
                    <a:pt x="8764" y="1701"/>
                    <a:pt x="8768" y="1703"/>
                  </a:cubicBezTo>
                  <a:cubicBezTo>
                    <a:pt x="8770" y="1705"/>
                    <a:pt x="8773" y="1706"/>
                    <a:pt x="8776" y="1706"/>
                  </a:cubicBezTo>
                  <a:cubicBezTo>
                    <a:pt x="8781" y="1706"/>
                    <a:pt x="8785" y="1703"/>
                    <a:pt x="8788" y="1698"/>
                  </a:cubicBezTo>
                  <a:cubicBezTo>
                    <a:pt x="8792" y="1691"/>
                    <a:pt x="8790" y="1681"/>
                    <a:pt x="8783" y="1678"/>
                  </a:cubicBezTo>
                  <a:cubicBezTo>
                    <a:pt x="8784" y="1678"/>
                    <a:pt x="8784" y="1678"/>
                    <a:pt x="8785" y="1679"/>
                  </a:cubicBezTo>
                  <a:lnTo>
                    <a:pt x="8785" y="1678"/>
                  </a:lnTo>
                  <a:cubicBezTo>
                    <a:pt x="8785" y="1674"/>
                    <a:pt x="8785" y="1671"/>
                    <a:pt x="8785" y="1667"/>
                  </a:cubicBezTo>
                  <a:cubicBezTo>
                    <a:pt x="8785" y="1660"/>
                    <a:pt x="8785" y="1652"/>
                    <a:pt x="8784" y="1643"/>
                  </a:cubicBezTo>
                  <a:cubicBezTo>
                    <a:pt x="8784" y="1640"/>
                    <a:pt x="8783" y="1637"/>
                    <a:pt x="8782" y="1635"/>
                  </a:cubicBezTo>
                  <a:cubicBezTo>
                    <a:pt x="8782" y="1633"/>
                    <a:pt x="8781" y="1630"/>
                    <a:pt x="8780" y="1629"/>
                  </a:cubicBezTo>
                  <a:cubicBezTo>
                    <a:pt x="8778" y="1627"/>
                    <a:pt x="8776" y="1625"/>
                    <a:pt x="8775" y="1622"/>
                  </a:cubicBezTo>
                  <a:lnTo>
                    <a:pt x="8769" y="1619"/>
                  </a:lnTo>
                  <a:cubicBezTo>
                    <a:pt x="8768" y="1619"/>
                    <a:pt x="8768" y="1618"/>
                    <a:pt x="8767" y="1616"/>
                  </a:cubicBezTo>
                  <a:cubicBezTo>
                    <a:pt x="8762" y="1612"/>
                    <a:pt x="8758" y="1605"/>
                    <a:pt x="8749" y="1599"/>
                  </a:cubicBezTo>
                  <a:cubicBezTo>
                    <a:pt x="8747" y="1597"/>
                    <a:pt x="8745" y="1596"/>
                    <a:pt x="8742" y="1593"/>
                  </a:cubicBezTo>
                  <a:cubicBezTo>
                    <a:pt x="8739" y="1592"/>
                    <a:pt x="8734" y="1591"/>
                    <a:pt x="8731" y="1591"/>
                  </a:cubicBezTo>
                  <a:cubicBezTo>
                    <a:pt x="8729" y="1591"/>
                    <a:pt x="8726" y="1592"/>
                    <a:pt x="8724" y="1593"/>
                  </a:cubicBezTo>
                  <a:cubicBezTo>
                    <a:pt x="8719" y="1594"/>
                    <a:pt x="8715" y="1598"/>
                    <a:pt x="8710" y="1600"/>
                  </a:cubicBezTo>
                  <a:cubicBezTo>
                    <a:pt x="8703" y="1606"/>
                    <a:pt x="8697" y="1611"/>
                    <a:pt x="8691" y="1616"/>
                  </a:cubicBezTo>
                  <a:cubicBezTo>
                    <a:pt x="8686" y="1621"/>
                    <a:pt x="8680" y="1626"/>
                    <a:pt x="8674" y="1630"/>
                  </a:cubicBezTo>
                  <a:lnTo>
                    <a:pt x="8674" y="1630"/>
                  </a:lnTo>
                  <a:cubicBezTo>
                    <a:pt x="8674" y="1628"/>
                    <a:pt x="8674" y="1626"/>
                    <a:pt x="8674" y="1625"/>
                  </a:cubicBezTo>
                  <a:cubicBezTo>
                    <a:pt x="8674" y="1621"/>
                    <a:pt x="8673" y="1616"/>
                    <a:pt x="8673" y="1613"/>
                  </a:cubicBezTo>
                  <a:cubicBezTo>
                    <a:pt x="8672" y="1607"/>
                    <a:pt x="8671" y="1601"/>
                    <a:pt x="8669" y="1597"/>
                  </a:cubicBezTo>
                  <a:cubicBezTo>
                    <a:pt x="8667" y="1592"/>
                    <a:pt x="8664" y="1588"/>
                    <a:pt x="8659" y="1585"/>
                  </a:cubicBezTo>
                  <a:cubicBezTo>
                    <a:pt x="8657" y="1583"/>
                    <a:pt x="8653" y="1582"/>
                    <a:pt x="8650" y="1582"/>
                  </a:cubicBezTo>
                  <a:lnTo>
                    <a:pt x="8643" y="1582"/>
                  </a:lnTo>
                  <a:cubicBezTo>
                    <a:pt x="8638" y="1583"/>
                    <a:pt x="8632" y="1585"/>
                    <a:pt x="8628" y="1588"/>
                  </a:cubicBezTo>
                  <a:cubicBezTo>
                    <a:pt x="8620" y="1592"/>
                    <a:pt x="8613" y="1595"/>
                    <a:pt x="8608" y="1599"/>
                  </a:cubicBezTo>
                  <a:lnTo>
                    <a:pt x="8608" y="1599"/>
                  </a:lnTo>
                  <a:cubicBezTo>
                    <a:pt x="8608" y="1598"/>
                    <a:pt x="8608" y="1597"/>
                    <a:pt x="8608" y="1596"/>
                  </a:cubicBezTo>
                  <a:lnTo>
                    <a:pt x="8612" y="1572"/>
                  </a:lnTo>
                  <a:cubicBezTo>
                    <a:pt x="8613" y="1563"/>
                    <a:pt x="8614" y="1554"/>
                    <a:pt x="8613" y="1545"/>
                  </a:cubicBezTo>
                  <a:cubicBezTo>
                    <a:pt x="8613" y="1542"/>
                    <a:pt x="8612" y="1541"/>
                    <a:pt x="8612" y="1539"/>
                  </a:cubicBezTo>
                  <a:cubicBezTo>
                    <a:pt x="8610" y="1535"/>
                    <a:pt x="8609" y="1533"/>
                    <a:pt x="8607" y="1531"/>
                  </a:cubicBezTo>
                  <a:cubicBezTo>
                    <a:pt x="8605" y="1530"/>
                    <a:pt x="8603" y="1527"/>
                    <a:pt x="8601" y="1526"/>
                  </a:cubicBezTo>
                  <a:lnTo>
                    <a:pt x="8600" y="1525"/>
                  </a:lnTo>
                  <a:cubicBezTo>
                    <a:pt x="8598" y="1524"/>
                    <a:pt x="8595" y="1521"/>
                    <a:pt x="8593" y="1519"/>
                  </a:cubicBezTo>
                  <a:cubicBezTo>
                    <a:pt x="8587" y="1512"/>
                    <a:pt x="8580" y="1505"/>
                    <a:pt x="8572" y="1501"/>
                  </a:cubicBezTo>
                  <a:cubicBezTo>
                    <a:pt x="8570" y="1499"/>
                    <a:pt x="8568" y="1498"/>
                    <a:pt x="8565" y="1498"/>
                  </a:cubicBezTo>
                  <a:cubicBezTo>
                    <a:pt x="8564" y="1498"/>
                    <a:pt x="8563" y="1497"/>
                    <a:pt x="8562" y="1497"/>
                  </a:cubicBezTo>
                  <a:cubicBezTo>
                    <a:pt x="8561" y="1497"/>
                    <a:pt x="8559" y="1498"/>
                    <a:pt x="8558" y="1498"/>
                  </a:cubicBezTo>
                  <a:cubicBezTo>
                    <a:pt x="8556" y="1498"/>
                    <a:pt x="8552" y="1498"/>
                    <a:pt x="8549" y="1499"/>
                  </a:cubicBezTo>
                  <a:cubicBezTo>
                    <a:pt x="8544" y="1501"/>
                    <a:pt x="8541" y="1502"/>
                    <a:pt x="8536" y="1503"/>
                  </a:cubicBezTo>
                  <a:lnTo>
                    <a:pt x="8526" y="1508"/>
                  </a:lnTo>
                  <a:cubicBezTo>
                    <a:pt x="8524" y="1509"/>
                    <a:pt x="8522" y="1509"/>
                    <a:pt x="8520" y="1509"/>
                  </a:cubicBezTo>
                  <a:lnTo>
                    <a:pt x="8521" y="1509"/>
                  </a:lnTo>
                  <a:cubicBezTo>
                    <a:pt x="8520" y="1509"/>
                    <a:pt x="8523" y="1510"/>
                    <a:pt x="8523" y="1510"/>
                  </a:cubicBezTo>
                  <a:cubicBezTo>
                    <a:pt x="8523" y="1510"/>
                    <a:pt x="8522" y="1510"/>
                    <a:pt x="8520" y="1509"/>
                  </a:cubicBezTo>
                  <a:cubicBezTo>
                    <a:pt x="8518" y="1508"/>
                    <a:pt x="8514" y="1508"/>
                    <a:pt x="8511" y="1508"/>
                  </a:cubicBezTo>
                  <a:cubicBezTo>
                    <a:pt x="8508" y="1508"/>
                    <a:pt x="8507" y="1508"/>
                    <a:pt x="8505" y="1509"/>
                  </a:cubicBezTo>
                  <a:cubicBezTo>
                    <a:pt x="8499" y="1510"/>
                    <a:pt x="8495" y="1512"/>
                    <a:pt x="8490" y="1515"/>
                  </a:cubicBezTo>
                  <a:cubicBezTo>
                    <a:pt x="8483" y="1519"/>
                    <a:pt x="8477" y="1523"/>
                    <a:pt x="8471" y="1527"/>
                  </a:cubicBezTo>
                  <a:lnTo>
                    <a:pt x="8471" y="1527"/>
                  </a:lnTo>
                  <a:lnTo>
                    <a:pt x="8471" y="1524"/>
                  </a:lnTo>
                  <a:lnTo>
                    <a:pt x="8475" y="1501"/>
                  </a:lnTo>
                  <a:cubicBezTo>
                    <a:pt x="8475" y="1496"/>
                    <a:pt x="8475" y="1491"/>
                    <a:pt x="8475" y="1487"/>
                  </a:cubicBezTo>
                  <a:cubicBezTo>
                    <a:pt x="8476" y="1481"/>
                    <a:pt x="8475" y="1474"/>
                    <a:pt x="8473" y="1468"/>
                  </a:cubicBezTo>
                  <a:cubicBezTo>
                    <a:pt x="8471" y="1465"/>
                    <a:pt x="8469" y="1462"/>
                    <a:pt x="8466" y="1460"/>
                  </a:cubicBezTo>
                  <a:lnTo>
                    <a:pt x="8463" y="1458"/>
                  </a:lnTo>
                  <a:lnTo>
                    <a:pt x="8462" y="1457"/>
                  </a:lnTo>
                  <a:cubicBezTo>
                    <a:pt x="8460" y="1454"/>
                    <a:pt x="8459" y="1452"/>
                    <a:pt x="8457" y="1450"/>
                  </a:cubicBezTo>
                  <a:cubicBezTo>
                    <a:pt x="8455" y="1445"/>
                    <a:pt x="8453" y="1442"/>
                    <a:pt x="8451" y="1438"/>
                  </a:cubicBezTo>
                  <a:cubicBezTo>
                    <a:pt x="8447" y="1432"/>
                    <a:pt x="8442" y="1428"/>
                    <a:pt x="8435" y="1424"/>
                  </a:cubicBezTo>
                  <a:cubicBezTo>
                    <a:pt x="8433" y="1423"/>
                    <a:pt x="8430" y="1422"/>
                    <a:pt x="8427" y="1422"/>
                  </a:cubicBezTo>
                  <a:cubicBezTo>
                    <a:pt x="8424" y="1422"/>
                    <a:pt x="8422" y="1423"/>
                    <a:pt x="8420" y="1423"/>
                  </a:cubicBezTo>
                  <a:cubicBezTo>
                    <a:pt x="8417" y="1423"/>
                    <a:pt x="8415" y="1424"/>
                    <a:pt x="8411" y="1425"/>
                  </a:cubicBezTo>
                  <a:cubicBezTo>
                    <a:pt x="8408" y="1426"/>
                    <a:pt x="8403" y="1429"/>
                    <a:pt x="8400" y="1431"/>
                  </a:cubicBezTo>
                  <a:cubicBezTo>
                    <a:pt x="8394" y="1434"/>
                    <a:pt x="8388" y="1438"/>
                    <a:pt x="8382" y="1441"/>
                  </a:cubicBezTo>
                  <a:lnTo>
                    <a:pt x="8382" y="1441"/>
                  </a:lnTo>
                  <a:cubicBezTo>
                    <a:pt x="8383" y="1441"/>
                    <a:pt x="8384" y="1442"/>
                    <a:pt x="8383" y="1442"/>
                  </a:cubicBezTo>
                  <a:cubicBezTo>
                    <a:pt x="8383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1" y="1441"/>
                    <a:pt x="8381" y="1442"/>
                  </a:cubicBezTo>
                  <a:cubicBezTo>
                    <a:pt x="8381" y="1441"/>
                    <a:pt x="8381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77" y="1440"/>
                    <a:pt x="8372" y="1439"/>
                    <a:pt x="8367" y="1439"/>
                  </a:cubicBezTo>
                  <a:cubicBezTo>
                    <a:pt x="8365" y="1439"/>
                    <a:pt x="8363" y="1439"/>
                    <a:pt x="8361" y="1439"/>
                  </a:cubicBezTo>
                  <a:cubicBezTo>
                    <a:pt x="8351" y="1441"/>
                    <a:pt x="8344" y="1444"/>
                    <a:pt x="8339" y="1445"/>
                  </a:cubicBezTo>
                  <a:lnTo>
                    <a:pt x="8339" y="1445"/>
                  </a:lnTo>
                  <a:cubicBezTo>
                    <a:pt x="8339" y="1445"/>
                    <a:pt x="8338" y="1444"/>
                    <a:pt x="8338" y="1444"/>
                  </a:cubicBezTo>
                  <a:cubicBezTo>
                    <a:pt x="8336" y="1439"/>
                    <a:pt x="8335" y="1432"/>
                    <a:pt x="8329" y="1422"/>
                  </a:cubicBezTo>
                  <a:cubicBezTo>
                    <a:pt x="8327" y="1420"/>
                    <a:pt x="8325" y="1416"/>
                    <a:pt x="8323" y="1414"/>
                  </a:cubicBezTo>
                  <a:cubicBezTo>
                    <a:pt x="8320" y="1411"/>
                    <a:pt x="8317" y="1409"/>
                    <a:pt x="8314" y="1408"/>
                  </a:cubicBezTo>
                  <a:cubicBezTo>
                    <a:pt x="8309" y="1406"/>
                    <a:pt x="8306" y="1403"/>
                    <a:pt x="8301" y="1402"/>
                  </a:cubicBezTo>
                  <a:cubicBezTo>
                    <a:pt x="8294" y="1399"/>
                    <a:pt x="8287" y="1396"/>
                    <a:pt x="8281" y="1394"/>
                  </a:cubicBezTo>
                  <a:cubicBezTo>
                    <a:pt x="8280" y="1391"/>
                    <a:pt x="8279" y="1388"/>
                    <a:pt x="8279" y="1386"/>
                  </a:cubicBezTo>
                  <a:cubicBezTo>
                    <a:pt x="8278" y="1382"/>
                    <a:pt x="8277" y="1378"/>
                    <a:pt x="8276" y="1373"/>
                  </a:cubicBezTo>
                  <a:cubicBezTo>
                    <a:pt x="8273" y="1367"/>
                    <a:pt x="8270" y="1362"/>
                    <a:pt x="8266" y="1357"/>
                  </a:cubicBezTo>
                  <a:cubicBezTo>
                    <a:pt x="8264" y="1355"/>
                    <a:pt x="8262" y="1354"/>
                    <a:pt x="8261" y="1352"/>
                  </a:cubicBezTo>
                  <a:lnTo>
                    <a:pt x="8258" y="1351"/>
                  </a:lnTo>
                  <a:cubicBezTo>
                    <a:pt x="8257" y="1350"/>
                    <a:pt x="8257" y="1350"/>
                    <a:pt x="8256" y="1349"/>
                  </a:cubicBezTo>
                  <a:cubicBezTo>
                    <a:pt x="8254" y="1347"/>
                    <a:pt x="8251" y="1344"/>
                    <a:pt x="8249" y="1342"/>
                  </a:cubicBezTo>
                  <a:cubicBezTo>
                    <a:pt x="8247" y="1340"/>
                    <a:pt x="8243" y="1336"/>
                    <a:pt x="8240" y="1333"/>
                  </a:cubicBezTo>
                  <a:cubicBezTo>
                    <a:pt x="8237" y="1330"/>
                    <a:pt x="8235" y="1328"/>
                    <a:pt x="8233" y="1327"/>
                  </a:cubicBezTo>
                  <a:cubicBezTo>
                    <a:pt x="8232" y="1326"/>
                    <a:pt x="8230" y="1325"/>
                    <a:pt x="8228" y="1325"/>
                  </a:cubicBezTo>
                  <a:cubicBezTo>
                    <a:pt x="8225" y="1322"/>
                    <a:pt x="8220" y="1322"/>
                    <a:pt x="8217" y="1322"/>
                  </a:cubicBezTo>
                  <a:cubicBezTo>
                    <a:pt x="8214" y="1322"/>
                    <a:pt x="8212" y="1323"/>
                    <a:pt x="8210" y="1325"/>
                  </a:cubicBezTo>
                  <a:lnTo>
                    <a:pt x="8205" y="1326"/>
                  </a:lnTo>
                  <a:lnTo>
                    <a:pt x="8198" y="1330"/>
                  </a:lnTo>
                  <a:cubicBezTo>
                    <a:pt x="8195" y="1333"/>
                    <a:pt x="8191" y="1335"/>
                    <a:pt x="8188" y="1338"/>
                  </a:cubicBezTo>
                  <a:lnTo>
                    <a:pt x="8169" y="1352"/>
                  </a:lnTo>
                  <a:lnTo>
                    <a:pt x="8167" y="1354"/>
                  </a:lnTo>
                  <a:lnTo>
                    <a:pt x="8167" y="1354"/>
                  </a:lnTo>
                  <a:cubicBezTo>
                    <a:pt x="8165" y="1346"/>
                    <a:pt x="8164" y="1338"/>
                    <a:pt x="8161" y="1330"/>
                  </a:cubicBezTo>
                  <a:cubicBezTo>
                    <a:pt x="8161" y="1328"/>
                    <a:pt x="8160" y="1327"/>
                    <a:pt x="8159" y="1326"/>
                  </a:cubicBezTo>
                  <a:cubicBezTo>
                    <a:pt x="8156" y="1321"/>
                    <a:pt x="8153" y="1317"/>
                    <a:pt x="8149" y="1314"/>
                  </a:cubicBezTo>
                  <a:lnTo>
                    <a:pt x="8149" y="1314"/>
                  </a:lnTo>
                  <a:cubicBezTo>
                    <a:pt x="8148" y="1314"/>
                    <a:pt x="8148" y="1313"/>
                    <a:pt x="8147" y="1311"/>
                  </a:cubicBezTo>
                  <a:cubicBezTo>
                    <a:pt x="8145" y="1303"/>
                    <a:pt x="8142" y="1296"/>
                    <a:pt x="8139" y="1287"/>
                  </a:cubicBezTo>
                  <a:cubicBezTo>
                    <a:pt x="8137" y="1284"/>
                    <a:pt x="8135" y="1282"/>
                    <a:pt x="8133" y="1279"/>
                  </a:cubicBezTo>
                  <a:cubicBezTo>
                    <a:pt x="8130" y="1275"/>
                    <a:pt x="8125" y="1272"/>
                    <a:pt x="8120" y="1271"/>
                  </a:cubicBezTo>
                  <a:cubicBezTo>
                    <a:pt x="8117" y="1270"/>
                    <a:pt x="8113" y="1270"/>
                    <a:pt x="8110" y="1270"/>
                  </a:cubicBezTo>
                  <a:cubicBezTo>
                    <a:pt x="8106" y="1270"/>
                    <a:pt x="8103" y="1270"/>
                    <a:pt x="8100" y="1271"/>
                  </a:cubicBezTo>
                  <a:cubicBezTo>
                    <a:pt x="8090" y="1274"/>
                    <a:pt x="8082" y="1276"/>
                    <a:pt x="8079" y="1276"/>
                  </a:cubicBezTo>
                  <a:lnTo>
                    <a:pt x="8078" y="1276"/>
                  </a:lnTo>
                  <a:lnTo>
                    <a:pt x="8074" y="1275"/>
                  </a:lnTo>
                  <a:cubicBezTo>
                    <a:pt x="8071" y="1274"/>
                    <a:pt x="8068" y="1274"/>
                    <a:pt x="8064" y="1274"/>
                  </a:cubicBezTo>
                  <a:cubicBezTo>
                    <a:pt x="8061" y="1274"/>
                    <a:pt x="8057" y="1274"/>
                    <a:pt x="8054" y="1275"/>
                  </a:cubicBezTo>
                  <a:cubicBezTo>
                    <a:pt x="8045" y="1277"/>
                    <a:pt x="8037" y="1281"/>
                    <a:pt x="8034" y="1281"/>
                  </a:cubicBezTo>
                  <a:lnTo>
                    <a:pt x="8033" y="1281"/>
                  </a:lnTo>
                  <a:cubicBezTo>
                    <a:pt x="8032" y="1280"/>
                    <a:pt x="8032" y="1279"/>
                    <a:pt x="8031" y="1277"/>
                  </a:cubicBezTo>
                  <a:cubicBezTo>
                    <a:pt x="8027" y="1269"/>
                    <a:pt x="8022" y="1262"/>
                    <a:pt x="8015" y="1255"/>
                  </a:cubicBezTo>
                  <a:lnTo>
                    <a:pt x="8012" y="1252"/>
                  </a:lnTo>
                  <a:cubicBezTo>
                    <a:pt x="8011" y="1251"/>
                    <a:pt x="8011" y="1251"/>
                    <a:pt x="8010" y="1250"/>
                  </a:cubicBezTo>
                  <a:lnTo>
                    <a:pt x="8010" y="1250"/>
                  </a:lnTo>
                  <a:cubicBezTo>
                    <a:pt x="8010" y="1249"/>
                    <a:pt x="8009" y="1248"/>
                    <a:pt x="8009" y="1247"/>
                  </a:cubicBezTo>
                  <a:lnTo>
                    <a:pt x="8007" y="1224"/>
                  </a:lnTo>
                  <a:cubicBezTo>
                    <a:pt x="8007" y="1218"/>
                    <a:pt x="8006" y="1212"/>
                    <a:pt x="8003" y="1208"/>
                  </a:cubicBezTo>
                  <a:cubicBezTo>
                    <a:pt x="8002" y="1205"/>
                    <a:pt x="8001" y="1203"/>
                    <a:pt x="8000" y="1202"/>
                  </a:cubicBezTo>
                  <a:cubicBezTo>
                    <a:pt x="7996" y="1195"/>
                    <a:pt x="7989" y="1191"/>
                    <a:pt x="7983" y="1190"/>
                  </a:cubicBezTo>
                  <a:lnTo>
                    <a:pt x="7974" y="1190"/>
                  </a:lnTo>
                  <a:cubicBezTo>
                    <a:pt x="7969" y="1192"/>
                    <a:pt x="7963" y="1195"/>
                    <a:pt x="7958" y="1198"/>
                  </a:cubicBezTo>
                  <a:cubicBezTo>
                    <a:pt x="7954" y="1201"/>
                    <a:pt x="7950" y="1203"/>
                    <a:pt x="7947" y="1205"/>
                  </a:cubicBezTo>
                  <a:cubicBezTo>
                    <a:pt x="7943" y="1208"/>
                    <a:pt x="7939" y="1211"/>
                    <a:pt x="7935" y="1213"/>
                  </a:cubicBezTo>
                  <a:lnTo>
                    <a:pt x="7935" y="1213"/>
                  </a:lnTo>
                  <a:cubicBezTo>
                    <a:pt x="7934" y="1209"/>
                    <a:pt x="7933" y="1205"/>
                    <a:pt x="7933" y="1201"/>
                  </a:cubicBezTo>
                  <a:cubicBezTo>
                    <a:pt x="7932" y="1195"/>
                    <a:pt x="7929" y="1190"/>
                    <a:pt x="7927" y="1184"/>
                  </a:cubicBezTo>
                  <a:cubicBezTo>
                    <a:pt x="7926" y="1183"/>
                    <a:pt x="7925" y="1181"/>
                    <a:pt x="7923" y="1180"/>
                  </a:cubicBezTo>
                  <a:cubicBezTo>
                    <a:pt x="7921" y="1177"/>
                    <a:pt x="7919" y="1175"/>
                    <a:pt x="7917" y="1174"/>
                  </a:cubicBezTo>
                  <a:cubicBezTo>
                    <a:pt x="7913" y="1172"/>
                    <a:pt x="7908" y="1169"/>
                    <a:pt x="7904" y="1169"/>
                  </a:cubicBezTo>
                  <a:cubicBezTo>
                    <a:pt x="7895" y="1169"/>
                    <a:pt x="7884" y="1170"/>
                    <a:pt x="7875" y="1173"/>
                  </a:cubicBezTo>
                  <a:cubicBezTo>
                    <a:pt x="7872" y="1174"/>
                    <a:pt x="7871" y="1174"/>
                    <a:pt x="7869" y="1174"/>
                  </a:cubicBezTo>
                  <a:lnTo>
                    <a:pt x="7866" y="1172"/>
                  </a:lnTo>
                  <a:lnTo>
                    <a:pt x="7846" y="1159"/>
                  </a:lnTo>
                  <a:cubicBezTo>
                    <a:pt x="7833" y="1151"/>
                    <a:pt x="7840" y="1158"/>
                    <a:pt x="7837" y="1151"/>
                  </a:cubicBezTo>
                  <a:cubicBezTo>
                    <a:pt x="7832" y="1143"/>
                    <a:pt x="7828" y="1135"/>
                    <a:pt x="7823" y="1128"/>
                  </a:cubicBezTo>
                  <a:cubicBezTo>
                    <a:pt x="7820" y="1124"/>
                    <a:pt x="7817" y="1121"/>
                    <a:pt x="7813" y="1118"/>
                  </a:cubicBezTo>
                  <a:cubicBezTo>
                    <a:pt x="7813" y="1118"/>
                    <a:pt x="7812" y="1118"/>
                    <a:pt x="7812" y="1118"/>
                  </a:cubicBezTo>
                  <a:lnTo>
                    <a:pt x="7812" y="1118"/>
                  </a:lnTo>
                  <a:cubicBezTo>
                    <a:pt x="7811" y="1116"/>
                    <a:pt x="7810" y="1115"/>
                    <a:pt x="7809" y="1113"/>
                  </a:cubicBezTo>
                  <a:lnTo>
                    <a:pt x="7804" y="1102"/>
                  </a:lnTo>
                  <a:cubicBezTo>
                    <a:pt x="7802" y="1097"/>
                    <a:pt x="7798" y="1092"/>
                    <a:pt x="7794" y="1088"/>
                  </a:cubicBezTo>
                  <a:cubicBezTo>
                    <a:pt x="7793" y="1086"/>
                    <a:pt x="7791" y="1085"/>
                    <a:pt x="7789" y="1084"/>
                  </a:cubicBezTo>
                  <a:cubicBezTo>
                    <a:pt x="7786" y="1081"/>
                    <a:pt x="7782" y="1080"/>
                    <a:pt x="7779" y="1080"/>
                  </a:cubicBezTo>
                  <a:cubicBezTo>
                    <a:pt x="7778" y="1080"/>
                    <a:pt x="7777" y="1080"/>
                    <a:pt x="7775" y="1080"/>
                  </a:cubicBezTo>
                  <a:cubicBezTo>
                    <a:pt x="7773" y="1080"/>
                    <a:pt x="7770" y="1080"/>
                    <a:pt x="7767" y="1081"/>
                  </a:cubicBezTo>
                  <a:cubicBezTo>
                    <a:pt x="7765" y="1081"/>
                    <a:pt x="7762" y="1082"/>
                    <a:pt x="7761" y="1084"/>
                  </a:cubicBezTo>
                  <a:cubicBezTo>
                    <a:pt x="7757" y="1086"/>
                    <a:pt x="7752" y="1089"/>
                    <a:pt x="7749" y="1093"/>
                  </a:cubicBezTo>
                  <a:cubicBezTo>
                    <a:pt x="7742" y="1100"/>
                    <a:pt x="7736" y="1106"/>
                    <a:pt x="7731" y="1110"/>
                  </a:cubicBezTo>
                  <a:cubicBezTo>
                    <a:pt x="7725" y="1116"/>
                    <a:pt x="7721" y="1122"/>
                    <a:pt x="7715" y="1128"/>
                  </a:cubicBezTo>
                  <a:cubicBezTo>
                    <a:pt x="7714" y="1128"/>
                    <a:pt x="7713" y="1129"/>
                    <a:pt x="7711" y="1130"/>
                  </a:cubicBezTo>
                  <a:lnTo>
                    <a:pt x="7711" y="1130"/>
                  </a:lnTo>
                  <a:lnTo>
                    <a:pt x="7709" y="1128"/>
                  </a:lnTo>
                  <a:cubicBezTo>
                    <a:pt x="7706" y="1123"/>
                    <a:pt x="7703" y="1120"/>
                    <a:pt x="7700" y="1116"/>
                  </a:cubicBezTo>
                  <a:cubicBezTo>
                    <a:pt x="7697" y="1114"/>
                    <a:pt x="7695" y="1112"/>
                    <a:pt x="7693" y="1110"/>
                  </a:cubicBezTo>
                  <a:lnTo>
                    <a:pt x="7693" y="1110"/>
                  </a:lnTo>
                  <a:cubicBezTo>
                    <a:pt x="7693" y="1109"/>
                    <a:pt x="7692" y="1108"/>
                    <a:pt x="7692" y="1107"/>
                  </a:cubicBezTo>
                  <a:cubicBezTo>
                    <a:pt x="7691" y="1104"/>
                    <a:pt x="7691" y="1101"/>
                    <a:pt x="7689" y="1097"/>
                  </a:cubicBezTo>
                  <a:cubicBezTo>
                    <a:pt x="7689" y="1093"/>
                    <a:pt x="7688" y="1088"/>
                    <a:pt x="7687" y="1085"/>
                  </a:cubicBezTo>
                  <a:cubicBezTo>
                    <a:pt x="7686" y="1078"/>
                    <a:pt x="7684" y="1072"/>
                    <a:pt x="7679" y="1066"/>
                  </a:cubicBezTo>
                  <a:cubicBezTo>
                    <a:pt x="7678" y="1064"/>
                    <a:pt x="7676" y="1062"/>
                    <a:pt x="7673" y="1060"/>
                  </a:cubicBezTo>
                  <a:lnTo>
                    <a:pt x="7670" y="1058"/>
                  </a:lnTo>
                  <a:lnTo>
                    <a:pt x="7669" y="1057"/>
                  </a:lnTo>
                  <a:cubicBezTo>
                    <a:pt x="7666" y="1055"/>
                    <a:pt x="7665" y="1052"/>
                    <a:pt x="7663" y="1051"/>
                  </a:cubicBezTo>
                  <a:cubicBezTo>
                    <a:pt x="7661" y="1048"/>
                    <a:pt x="7658" y="1044"/>
                    <a:pt x="7655" y="1040"/>
                  </a:cubicBezTo>
                  <a:cubicBezTo>
                    <a:pt x="7652" y="1037"/>
                    <a:pt x="7651" y="1035"/>
                    <a:pt x="7649" y="1034"/>
                  </a:cubicBezTo>
                  <a:cubicBezTo>
                    <a:pt x="7647" y="1033"/>
                    <a:pt x="7645" y="1031"/>
                    <a:pt x="7644" y="1030"/>
                  </a:cubicBezTo>
                  <a:lnTo>
                    <a:pt x="7640" y="1028"/>
                  </a:lnTo>
                  <a:lnTo>
                    <a:pt x="7619" y="1018"/>
                  </a:lnTo>
                  <a:lnTo>
                    <a:pt x="7608" y="1012"/>
                  </a:lnTo>
                  <a:lnTo>
                    <a:pt x="7605" y="1011"/>
                  </a:lnTo>
                  <a:cubicBezTo>
                    <a:pt x="7603" y="1009"/>
                    <a:pt x="7600" y="1009"/>
                    <a:pt x="7598" y="1008"/>
                  </a:cubicBezTo>
                  <a:lnTo>
                    <a:pt x="7586" y="1008"/>
                  </a:lnTo>
                  <a:cubicBezTo>
                    <a:pt x="7580" y="1009"/>
                    <a:pt x="7574" y="1011"/>
                    <a:pt x="7567" y="1013"/>
                  </a:cubicBezTo>
                  <a:lnTo>
                    <a:pt x="7567" y="1013"/>
                  </a:lnTo>
                  <a:cubicBezTo>
                    <a:pt x="7574" y="1007"/>
                    <a:pt x="7571" y="993"/>
                    <a:pt x="7560" y="993"/>
                  </a:cubicBezTo>
                  <a:cubicBezTo>
                    <a:pt x="7548" y="993"/>
                    <a:pt x="7545" y="1008"/>
                    <a:pt x="7553" y="1013"/>
                  </a:cubicBezTo>
                  <a:lnTo>
                    <a:pt x="7553" y="1013"/>
                  </a:lnTo>
                  <a:cubicBezTo>
                    <a:pt x="7551" y="1013"/>
                    <a:pt x="7549" y="1012"/>
                    <a:pt x="7547" y="1012"/>
                  </a:cubicBezTo>
                  <a:cubicBezTo>
                    <a:pt x="7537" y="1011"/>
                    <a:pt x="7528" y="1011"/>
                    <a:pt x="7525" y="1009"/>
                  </a:cubicBezTo>
                  <a:cubicBezTo>
                    <a:pt x="7524" y="1009"/>
                    <a:pt x="7523" y="1008"/>
                    <a:pt x="7523" y="1008"/>
                  </a:cubicBezTo>
                  <a:cubicBezTo>
                    <a:pt x="7520" y="1007"/>
                    <a:pt x="7518" y="1007"/>
                    <a:pt x="7516" y="1006"/>
                  </a:cubicBezTo>
                  <a:lnTo>
                    <a:pt x="7510" y="1006"/>
                  </a:lnTo>
                  <a:cubicBezTo>
                    <a:pt x="7508" y="1006"/>
                    <a:pt x="7507" y="1006"/>
                    <a:pt x="7505" y="1006"/>
                  </a:cubicBezTo>
                  <a:cubicBezTo>
                    <a:pt x="7501" y="1006"/>
                    <a:pt x="7497" y="1007"/>
                    <a:pt x="7493" y="1008"/>
                  </a:cubicBezTo>
                  <a:lnTo>
                    <a:pt x="7481" y="1011"/>
                  </a:lnTo>
                  <a:cubicBezTo>
                    <a:pt x="7480" y="1011"/>
                    <a:pt x="7479" y="1012"/>
                    <a:pt x="7477" y="1012"/>
                  </a:cubicBezTo>
                  <a:lnTo>
                    <a:pt x="7477" y="1012"/>
                  </a:lnTo>
                  <a:cubicBezTo>
                    <a:pt x="7475" y="1009"/>
                    <a:pt x="7474" y="1008"/>
                    <a:pt x="7472" y="1006"/>
                  </a:cubicBezTo>
                  <a:cubicBezTo>
                    <a:pt x="7469" y="1003"/>
                    <a:pt x="7467" y="999"/>
                    <a:pt x="7464" y="996"/>
                  </a:cubicBezTo>
                  <a:cubicBezTo>
                    <a:pt x="7461" y="993"/>
                    <a:pt x="7459" y="991"/>
                    <a:pt x="7457" y="990"/>
                  </a:cubicBezTo>
                  <a:lnTo>
                    <a:pt x="7452" y="986"/>
                  </a:lnTo>
                  <a:cubicBezTo>
                    <a:pt x="7452" y="985"/>
                    <a:pt x="7450" y="985"/>
                    <a:pt x="7449" y="984"/>
                  </a:cubicBezTo>
                  <a:lnTo>
                    <a:pt x="7449" y="984"/>
                  </a:lnTo>
                  <a:cubicBezTo>
                    <a:pt x="7449" y="985"/>
                    <a:pt x="7449" y="985"/>
                    <a:pt x="7449" y="985"/>
                  </a:cubicBezTo>
                  <a:cubicBezTo>
                    <a:pt x="7449" y="985"/>
                    <a:pt x="7448" y="984"/>
                    <a:pt x="7447" y="983"/>
                  </a:cubicBezTo>
                  <a:cubicBezTo>
                    <a:pt x="7446" y="980"/>
                    <a:pt x="7444" y="977"/>
                    <a:pt x="7443" y="974"/>
                  </a:cubicBezTo>
                  <a:cubicBezTo>
                    <a:pt x="7439" y="969"/>
                    <a:pt x="7437" y="965"/>
                    <a:pt x="7433" y="961"/>
                  </a:cubicBezTo>
                  <a:cubicBezTo>
                    <a:pt x="7430" y="958"/>
                    <a:pt x="7428" y="956"/>
                    <a:pt x="7424" y="954"/>
                  </a:cubicBezTo>
                  <a:cubicBezTo>
                    <a:pt x="7421" y="953"/>
                    <a:pt x="7418" y="952"/>
                    <a:pt x="7415" y="950"/>
                  </a:cubicBezTo>
                  <a:cubicBezTo>
                    <a:pt x="7413" y="950"/>
                    <a:pt x="7411" y="950"/>
                    <a:pt x="7410" y="950"/>
                  </a:cubicBezTo>
                  <a:cubicBezTo>
                    <a:pt x="7408" y="950"/>
                    <a:pt x="7406" y="950"/>
                    <a:pt x="7405" y="950"/>
                  </a:cubicBezTo>
                  <a:cubicBezTo>
                    <a:pt x="7398" y="952"/>
                    <a:pt x="7392" y="955"/>
                    <a:pt x="7386" y="960"/>
                  </a:cubicBezTo>
                  <a:cubicBezTo>
                    <a:pt x="7382" y="962"/>
                    <a:pt x="7379" y="964"/>
                    <a:pt x="7376" y="968"/>
                  </a:cubicBezTo>
                  <a:cubicBezTo>
                    <a:pt x="7371" y="971"/>
                    <a:pt x="7366" y="975"/>
                    <a:pt x="7362" y="978"/>
                  </a:cubicBezTo>
                  <a:lnTo>
                    <a:pt x="7362" y="978"/>
                  </a:lnTo>
                  <a:cubicBezTo>
                    <a:pt x="7360" y="975"/>
                    <a:pt x="7358" y="971"/>
                    <a:pt x="7355" y="965"/>
                  </a:cubicBezTo>
                  <a:cubicBezTo>
                    <a:pt x="7350" y="960"/>
                    <a:pt x="7345" y="955"/>
                    <a:pt x="7338" y="952"/>
                  </a:cubicBezTo>
                  <a:lnTo>
                    <a:pt x="7334" y="949"/>
                  </a:lnTo>
                  <a:lnTo>
                    <a:pt x="7329" y="947"/>
                  </a:lnTo>
                  <a:cubicBezTo>
                    <a:pt x="7324" y="944"/>
                    <a:pt x="7317" y="939"/>
                    <a:pt x="7310" y="935"/>
                  </a:cubicBezTo>
                  <a:lnTo>
                    <a:pt x="7310" y="935"/>
                  </a:lnTo>
                  <a:cubicBezTo>
                    <a:pt x="7310" y="934"/>
                    <a:pt x="7310" y="933"/>
                    <a:pt x="7310" y="932"/>
                  </a:cubicBezTo>
                  <a:lnTo>
                    <a:pt x="7310" y="910"/>
                  </a:lnTo>
                  <a:lnTo>
                    <a:pt x="7310" y="897"/>
                  </a:lnTo>
                  <a:cubicBezTo>
                    <a:pt x="7308" y="891"/>
                    <a:pt x="7308" y="887"/>
                    <a:pt x="7307" y="881"/>
                  </a:cubicBezTo>
                  <a:cubicBezTo>
                    <a:pt x="7306" y="879"/>
                    <a:pt x="7305" y="876"/>
                    <a:pt x="7305" y="875"/>
                  </a:cubicBezTo>
                  <a:cubicBezTo>
                    <a:pt x="7303" y="872"/>
                    <a:pt x="7301" y="869"/>
                    <a:pt x="7299" y="867"/>
                  </a:cubicBezTo>
                  <a:cubicBezTo>
                    <a:pt x="7296" y="863"/>
                    <a:pt x="7292" y="861"/>
                    <a:pt x="7288" y="860"/>
                  </a:cubicBezTo>
                  <a:cubicBezTo>
                    <a:pt x="7285" y="860"/>
                    <a:pt x="7282" y="859"/>
                    <a:pt x="7279" y="859"/>
                  </a:cubicBezTo>
                  <a:cubicBezTo>
                    <a:pt x="7272" y="859"/>
                    <a:pt x="7265" y="861"/>
                    <a:pt x="7260" y="863"/>
                  </a:cubicBezTo>
                  <a:cubicBezTo>
                    <a:pt x="7250" y="867"/>
                    <a:pt x="7245" y="872"/>
                    <a:pt x="7240" y="872"/>
                  </a:cubicBezTo>
                  <a:lnTo>
                    <a:pt x="7242" y="872"/>
                  </a:lnTo>
                  <a:cubicBezTo>
                    <a:pt x="7243" y="872"/>
                    <a:pt x="7244" y="872"/>
                    <a:pt x="7244" y="872"/>
                  </a:cubicBezTo>
                  <a:cubicBezTo>
                    <a:pt x="7244" y="872"/>
                    <a:pt x="7242" y="872"/>
                    <a:pt x="7239" y="872"/>
                  </a:cubicBezTo>
                  <a:cubicBezTo>
                    <a:pt x="7237" y="871"/>
                    <a:pt x="7235" y="871"/>
                    <a:pt x="7233" y="871"/>
                  </a:cubicBezTo>
                  <a:cubicBezTo>
                    <a:pt x="7231" y="871"/>
                    <a:pt x="7229" y="871"/>
                    <a:pt x="7227" y="872"/>
                  </a:cubicBezTo>
                  <a:cubicBezTo>
                    <a:pt x="7225" y="872"/>
                    <a:pt x="7223" y="873"/>
                    <a:pt x="7220" y="874"/>
                  </a:cubicBezTo>
                  <a:cubicBezTo>
                    <a:pt x="7218" y="875"/>
                    <a:pt x="7216" y="876"/>
                    <a:pt x="7212" y="879"/>
                  </a:cubicBezTo>
                  <a:cubicBezTo>
                    <a:pt x="7206" y="883"/>
                    <a:pt x="7200" y="888"/>
                    <a:pt x="7194" y="895"/>
                  </a:cubicBezTo>
                  <a:lnTo>
                    <a:pt x="7194" y="895"/>
                  </a:lnTo>
                  <a:cubicBezTo>
                    <a:pt x="7194" y="894"/>
                    <a:pt x="7194" y="893"/>
                    <a:pt x="7194" y="892"/>
                  </a:cubicBezTo>
                  <a:cubicBezTo>
                    <a:pt x="7194" y="883"/>
                    <a:pt x="7194" y="875"/>
                    <a:pt x="7191" y="866"/>
                  </a:cubicBezTo>
                  <a:cubicBezTo>
                    <a:pt x="7191" y="863"/>
                    <a:pt x="7191" y="862"/>
                    <a:pt x="7190" y="861"/>
                  </a:cubicBezTo>
                  <a:cubicBezTo>
                    <a:pt x="7190" y="859"/>
                    <a:pt x="7189" y="857"/>
                    <a:pt x="7188" y="854"/>
                  </a:cubicBezTo>
                  <a:cubicBezTo>
                    <a:pt x="7187" y="852"/>
                    <a:pt x="7184" y="848"/>
                    <a:pt x="7182" y="846"/>
                  </a:cubicBezTo>
                  <a:cubicBezTo>
                    <a:pt x="7181" y="845"/>
                    <a:pt x="7179" y="844"/>
                    <a:pt x="7178" y="843"/>
                  </a:cubicBezTo>
                  <a:lnTo>
                    <a:pt x="7178" y="843"/>
                  </a:lnTo>
                  <a:cubicBezTo>
                    <a:pt x="7177" y="843"/>
                    <a:pt x="7177" y="843"/>
                    <a:pt x="7177" y="843"/>
                  </a:cubicBezTo>
                  <a:cubicBezTo>
                    <a:pt x="7175" y="838"/>
                    <a:pt x="7173" y="830"/>
                    <a:pt x="7168" y="821"/>
                  </a:cubicBezTo>
                  <a:cubicBezTo>
                    <a:pt x="7165" y="813"/>
                    <a:pt x="7158" y="807"/>
                    <a:pt x="7151" y="802"/>
                  </a:cubicBezTo>
                  <a:cubicBezTo>
                    <a:pt x="7145" y="800"/>
                    <a:pt x="7138" y="797"/>
                    <a:pt x="7130" y="797"/>
                  </a:cubicBezTo>
                  <a:cubicBezTo>
                    <a:pt x="7123" y="797"/>
                    <a:pt x="7117" y="798"/>
                    <a:pt x="7113" y="798"/>
                  </a:cubicBezTo>
                  <a:cubicBezTo>
                    <a:pt x="7111" y="798"/>
                    <a:pt x="7110" y="798"/>
                    <a:pt x="7109" y="797"/>
                  </a:cubicBezTo>
                  <a:lnTo>
                    <a:pt x="7107" y="797"/>
                  </a:lnTo>
                  <a:cubicBezTo>
                    <a:pt x="7104" y="796"/>
                    <a:pt x="7103" y="794"/>
                    <a:pt x="7101" y="793"/>
                  </a:cubicBezTo>
                  <a:cubicBezTo>
                    <a:pt x="7094" y="785"/>
                    <a:pt x="7086" y="779"/>
                    <a:pt x="7077" y="774"/>
                  </a:cubicBezTo>
                  <a:cubicBezTo>
                    <a:pt x="7071" y="772"/>
                    <a:pt x="7066" y="770"/>
                    <a:pt x="7060" y="770"/>
                  </a:cubicBezTo>
                  <a:cubicBezTo>
                    <a:pt x="7058" y="770"/>
                    <a:pt x="7056" y="771"/>
                    <a:pt x="7055" y="771"/>
                  </a:cubicBezTo>
                  <a:cubicBezTo>
                    <a:pt x="7050" y="772"/>
                    <a:pt x="7045" y="772"/>
                    <a:pt x="7041" y="773"/>
                  </a:cubicBezTo>
                  <a:cubicBezTo>
                    <a:pt x="7038" y="774"/>
                    <a:pt x="7036" y="774"/>
                    <a:pt x="7034" y="774"/>
                  </a:cubicBezTo>
                  <a:cubicBezTo>
                    <a:pt x="7032" y="774"/>
                    <a:pt x="7034" y="775"/>
                    <a:pt x="7034" y="775"/>
                  </a:cubicBezTo>
                  <a:cubicBezTo>
                    <a:pt x="7034" y="775"/>
                    <a:pt x="7033" y="775"/>
                    <a:pt x="7031" y="774"/>
                  </a:cubicBezTo>
                  <a:cubicBezTo>
                    <a:pt x="7028" y="773"/>
                    <a:pt x="7025" y="773"/>
                    <a:pt x="7021" y="773"/>
                  </a:cubicBezTo>
                  <a:cubicBezTo>
                    <a:pt x="7014" y="774"/>
                    <a:pt x="7007" y="777"/>
                    <a:pt x="7001" y="781"/>
                  </a:cubicBezTo>
                  <a:cubicBezTo>
                    <a:pt x="6997" y="784"/>
                    <a:pt x="6993" y="786"/>
                    <a:pt x="6990" y="788"/>
                  </a:cubicBezTo>
                  <a:lnTo>
                    <a:pt x="6981" y="794"/>
                  </a:lnTo>
                  <a:cubicBezTo>
                    <a:pt x="6980" y="794"/>
                    <a:pt x="6980" y="795"/>
                    <a:pt x="6979" y="796"/>
                  </a:cubicBezTo>
                  <a:lnTo>
                    <a:pt x="6979" y="796"/>
                  </a:lnTo>
                  <a:lnTo>
                    <a:pt x="6971" y="792"/>
                  </a:lnTo>
                  <a:lnTo>
                    <a:pt x="6960" y="786"/>
                  </a:lnTo>
                  <a:lnTo>
                    <a:pt x="6954" y="782"/>
                  </a:lnTo>
                  <a:lnTo>
                    <a:pt x="6948" y="780"/>
                  </a:lnTo>
                  <a:cubicBezTo>
                    <a:pt x="6942" y="778"/>
                    <a:pt x="6938" y="774"/>
                    <a:pt x="6932" y="770"/>
                  </a:cubicBezTo>
                  <a:cubicBezTo>
                    <a:pt x="6928" y="767"/>
                    <a:pt x="6924" y="765"/>
                    <a:pt x="6919" y="763"/>
                  </a:cubicBezTo>
                  <a:lnTo>
                    <a:pt x="6914" y="760"/>
                  </a:lnTo>
                  <a:cubicBezTo>
                    <a:pt x="6912" y="760"/>
                    <a:pt x="6911" y="759"/>
                    <a:pt x="6909" y="759"/>
                  </a:cubicBezTo>
                  <a:cubicBezTo>
                    <a:pt x="6905" y="758"/>
                    <a:pt x="6902" y="758"/>
                    <a:pt x="6898" y="758"/>
                  </a:cubicBezTo>
                  <a:cubicBezTo>
                    <a:pt x="6888" y="759"/>
                    <a:pt x="6881" y="760"/>
                    <a:pt x="6877" y="760"/>
                  </a:cubicBezTo>
                  <a:lnTo>
                    <a:pt x="6877" y="760"/>
                  </a:lnTo>
                  <a:cubicBezTo>
                    <a:pt x="6874" y="755"/>
                    <a:pt x="6872" y="748"/>
                    <a:pt x="6867" y="738"/>
                  </a:cubicBezTo>
                  <a:cubicBezTo>
                    <a:pt x="6866" y="735"/>
                    <a:pt x="6864" y="733"/>
                    <a:pt x="6861" y="730"/>
                  </a:cubicBezTo>
                  <a:cubicBezTo>
                    <a:pt x="6858" y="726"/>
                    <a:pt x="6853" y="722"/>
                    <a:pt x="6847" y="720"/>
                  </a:cubicBezTo>
                  <a:cubicBezTo>
                    <a:pt x="6843" y="719"/>
                    <a:pt x="6839" y="718"/>
                    <a:pt x="6835" y="718"/>
                  </a:cubicBezTo>
                  <a:cubicBezTo>
                    <a:pt x="6833" y="718"/>
                    <a:pt x="6832" y="718"/>
                    <a:pt x="6830" y="719"/>
                  </a:cubicBezTo>
                  <a:cubicBezTo>
                    <a:pt x="6826" y="720"/>
                    <a:pt x="6823" y="721"/>
                    <a:pt x="6820" y="722"/>
                  </a:cubicBezTo>
                  <a:cubicBezTo>
                    <a:pt x="6811" y="727"/>
                    <a:pt x="6806" y="731"/>
                    <a:pt x="6801" y="733"/>
                  </a:cubicBezTo>
                  <a:lnTo>
                    <a:pt x="6801" y="733"/>
                  </a:lnTo>
                  <a:lnTo>
                    <a:pt x="6799" y="726"/>
                  </a:lnTo>
                  <a:cubicBezTo>
                    <a:pt x="6796" y="721"/>
                    <a:pt x="6794" y="716"/>
                    <a:pt x="6792" y="712"/>
                  </a:cubicBezTo>
                  <a:cubicBezTo>
                    <a:pt x="6789" y="708"/>
                    <a:pt x="6786" y="705"/>
                    <a:pt x="6782" y="701"/>
                  </a:cubicBezTo>
                  <a:cubicBezTo>
                    <a:pt x="6780" y="700"/>
                    <a:pt x="6777" y="698"/>
                    <a:pt x="6774" y="697"/>
                  </a:cubicBezTo>
                  <a:cubicBezTo>
                    <a:pt x="6771" y="697"/>
                    <a:pt x="6769" y="696"/>
                    <a:pt x="6766" y="696"/>
                  </a:cubicBezTo>
                  <a:cubicBezTo>
                    <a:pt x="6764" y="695"/>
                    <a:pt x="6762" y="695"/>
                    <a:pt x="6760" y="695"/>
                  </a:cubicBezTo>
                  <a:cubicBezTo>
                    <a:pt x="6755" y="695"/>
                    <a:pt x="6751" y="696"/>
                    <a:pt x="6747" y="697"/>
                  </a:cubicBezTo>
                  <a:cubicBezTo>
                    <a:pt x="6742" y="698"/>
                    <a:pt x="6737" y="699"/>
                    <a:pt x="6735" y="700"/>
                  </a:cubicBezTo>
                  <a:cubicBezTo>
                    <a:pt x="6734" y="701"/>
                    <a:pt x="6732" y="701"/>
                    <a:pt x="6731" y="701"/>
                  </a:cubicBezTo>
                  <a:lnTo>
                    <a:pt x="6731" y="701"/>
                  </a:lnTo>
                  <a:lnTo>
                    <a:pt x="6727" y="700"/>
                  </a:lnTo>
                  <a:cubicBezTo>
                    <a:pt x="6721" y="698"/>
                    <a:pt x="6714" y="693"/>
                    <a:pt x="6706" y="690"/>
                  </a:cubicBezTo>
                  <a:lnTo>
                    <a:pt x="6701" y="688"/>
                  </a:lnTo>
                  <a:lnTo>
                    <a:pt x="6701" y="688"/>
                  </a:lnTo>
                  <a:cubicBezTo>
                    <a:pt x="6701" y="688"/>
                    <a:pt x="6701" y="688"/>
                    <a:pt x="6701" y="687"/>
                  </a:cubicBezTo>
                  <a:cubicBezTo>
                    <a:pt x="6700" y="683"/>
                    <a:pt x="6698" y="675"/>
                    <a:pt x="6697" y="667"/>
                  </a:cubicBezTo>
                  <a:cubicBezTo>
                    <a:pt x="6694" y="661"/>
                    <a:pt x="6693" y="656"/>
                    <a:pt x="6691" y="652"/>
                  </a:cubicBezTo>
                  <a:cubicBezTo>
                    <a:pt x="6690" y="649"/>
                    <a:pt x="6689" y="647"/>
                    <a:pt x="6687" y="646"/>
                  </a:cubicBezTo>
                  <a:cubicBezTo>
                    <a:pt x="6685" y="643"/>
                    <a:pt x="6683" y="641"/>
                    <a:pt x="6681" y="639"/>
                  </a:cubicBezTo>
                  <a:cubicBezTo>
                    <a:pt x="6678" y="636"/>
                    <a:pt x="6675" y="635"/>
                    <a:pt x="6672" y="634"/>
                  </a:cubicBezTo>
                  <a:lnTo>
                    <a:pt x="6669" y="633"/>
                  </a:lnTo>
                  <a:lnTo>
                    <a:pt x="6647" y="626"/>
                  </a:lnTo>
                  <a:lnTo>
                    <a:pt x="6635" y="621"/>
                  </a:lnTo>
                  <a:cubicBezTo>
                    <a:pt x="6632" y="620"/>
                    <a:pt x="6629" y="619"/>
                    <a:pt x="6625" y="619"/>
                  </a:cubicBezTo>
                  <a:cubicBezTo>
                    <a:pt x="6623" y="619"/>
                    <a:pt x="6620" y="620"/>
                    <a:pt x="6618" y="620"/>
                  </a:cubicBezTo>
                  <a:cubicBezTo>
                    <a:pt x="6614" y="621"/>
                    <a:pt x="6611" y="623"/>
                    <a:pt x="6608" y="625"/>
                  </a:cubicBezTo>
                  <a:cubicBezTo>
                    <a:pt x="6597" y="629"/>
                    <a:pt x="6591" y="634"/>
                    <a:pt x="6586" y="638"/>
                  </a:cubicBezTo>
                  <a:cubicBezTo>
                    <a:pt x="6582" y="636"/>
                    <a:pt x="6576" y="631"/>
                    <a:pt x="6567" y="626"/>
                  </a:cubicBezTo>
                  <a:cubicBezTo>
                    <a:pt x="6565" y="624"/>
                    <a:pt x="6562" y="623"/>
                    <a:pt x="6560" y="621"/>
                  </a:cubicBezTo>
                  <a:cubicBezTo>
                    <a:pt x="6557" y="620"/>
                    <a:pt x="6553" y="619"/>
                    <a:pt x="6548" y="618"/>
                  </a:cubicBezTo>
                  <a:cubicBezTo>
                    <a:pt x="6547" y="618"/>
                    <a:pt x="6545" y="617"/>
                    <a:pt x="6543" y="617"/>
                  </a:cubicBezTo>
                  <a:cubicBezTo>
                    <a:pt x="6538" y="617"/>
                    <a:pt x="6533" y="619"/>
                    <a:pt x="6528" y="620"/>
                  </a:cubicBezTo>
                  <a:cubicBezTo>
                    <a:pt x="6520" y="622"/>
                    <a:pt x="6513" y="624"/>
                    <a:pt x="6510" y="625"/>
                  </a:cubicBezTo>
                  <a:lnTo>
                    <a:pt x="6510" y="625"/>
                  </a:lnTo>
                  <a:cubicBezTo>
                    <a:pt x="6509" y="624"/>
                    <a:pt x="6508" y="624"/>
                    <a:pt x="6507" y="624"/>
                  </a:cubicBezTo>
                  <a:lnTo>
                    <a:pt x="6501" y="624"/>
                  </a:lnTo>
                  <a:cubicBezTo>
                    <a:pt x="6494" y="624"/>
                    <a:pt x="6488" y="625"/>
                    <a:pt x="6482" y="626"/>
                  </a:cubicBezTo>
                  <a:cubicBezTo>
                    <a:pt x="6481" y="626"/>
                    <a:pt x="6480" y="627"/>
                    <a:pt x="6479" y="627"/>
                  </a:cubicBezTo>
                  <a:lnTo>
                    <a:pt x="6479" y="627"/>
                  </a:lnTo>
                  <a:cubicBezTo>
                    <a:pt x="6478" y="615"/>
                    <a:pt x="6479" y="600"/>
                    <a:pt x="6478" y="584"/>
                  </a:cubicBezTo>
                  <a:cubicBezTo>
                    <a:pt x="6478" y="579"/>
                    <a:pt x="6477" y="573"/>
                    <a:pt x="6475" y="568"/>
                  </a:cubicBezTo>
                  <a:cubicBezTo>
                    <a:pt x="6474" y="561"/>
                    <a:pt x="6471" y="557"/>
                    <a:pt x="6466" y="552"/>
                  </a:cubicBezTo>
                  <a:cubicBezTo>
                    <a:pt x="6463" y="548"/>
                    <a:pt x="6459" y="547"/>
                    <a:pt x="6455" y="546"/>
                  </a:cubicBezTo>
                  <a:lnTo>
                    <a:pt x="6451" y="545"/>
                  </a:lnTo>
                  <a:cubicBezTo>
                    <a:pt x="6442" y="541"/>
                    <a:pt x="6435" y="540"/>
                    <a:pt x="6428" y="539"/>
                  </a:cubicBezTo>
                  <a:lnTo>
                    <a:pt x="6416" y="536"/>
                  </a:lnTo>
                  <a:cubicBezTo>
                    <a:pt x="6414" y="535"/>
                    <a:pt x="6412" y="535"/>
                    <a:pt x="6410" y="535"/>
                  </a:cubicBezTo>
                  <a:cubicBezTo>
                    <a:pt x="6408" y="535"/>
                    <a:pt x="6406" y="535"/>
                    <a:pt x="6404" y="536"/>
                  </a:cubicBezTo>
                  <a:cubicBezTo>
                    <a:pt x="6401" y="536"/>
                    <a:pt x="6398" y="537"/>
                    <a:pt x="6396" y="538"/>
                  </a:cubicBezTo>
                  <a:cubicBezTo>
                    <a:pt x="6392" y="539"/>
                    <a:pt x="6390" y="541"/>
                    <a:pt x="6386" y="544"/>
                  </a:cubicBezTo>
                  <a:cubicBezTo>
                    <a:pt x="6379" y="548"/>
                    <a:pt x="6372" y="554"/>
                    <a:pt x="6367" y="561"/>
                  </a:cubicBezTo>
                  <a:cubicBezTo>
                    <a:pt x="6365" y="563"/>
                    <a:pt x="6362" y="565"/>
                    <a:pt x="6361" y="566"/>
                  </a:cubicBezTo>
                  <a:lnTo>
                    <a:pt x="6361" y="566"/>
                  </a:lnTo>
                  <a:cubicBezTo>
                    <a:pt x="6360" y="565"/>
                    <a:pt x="6359" y="564"/>
                    <a:pt x="6358" y="563"/>
                  </a:cubicBezTo>
                  <a:cubicBezTo>
                    <a:pt x="6356" y="561"/>
                    <a:pt x="6353" y="559"/>
                    <a:pt x="6348" y="555"/>
                  </a:cubicBezTo>
                  <a:cubicBezTo>
                    <a:pt x="6346" y="554"/>
                    <a:pt x="6342" y="552"/>
                    <a:pt x="6340" y="551"/>
                  </a:cubicBezTo>
                  <a:cubicBezTo>
                    <a:pt x="6335" y="548"/>
                    <a:pt x="6332" y="547"/>
                    <a:pt x="6327" y="547"/>
                  </a:cubicBezTo>
                  <a:cubicBezTo>
                    <a:pt x="6325" y="547"/>
                    <a:pt x="6323" y="547"/>
                    <a:pt x="6321" y="547"/>
                  </a:cubicBezTo>
                  <a:cubicBezTo>
                    <a:pt x="6316" y="547"/>
                    <a:pt x="6310" y="548"/>
                    <a:pt x="6305" y="550"/>
                  </a:cubicBezTo>
                  <a:cubicBezTo>
                    <a:pt x="6301" y="551"/>
                    <a:pt x="6297" y="553"/>
                    <a:pt x="6294" y="554"/>
                  </a:cubicBezTo>
                  <a:cubicBezTo>
                    <a:pt x="6291" y="554"/>
                    <a:pt x="6289" y="555"/>
                    <a:pt x="6288" y="555"/>
                  </a:cubicBezTo>
                  <a:lnTo>
                    <a:pt x="6290" y="555"/>
                  </a:lnTo>
                  <a:cubicBezTo>
                    <a:pt x="6291" y="556"/>
                    <a:pt x="6291" y="556"/>
                    <a:pt x="6290" y="556"/>
                  </a:cubicBezTo>
                  <a:cubicBezTo>
                    <a:pt x="6290" y="556"/>
                    <a:pt x="6288" y="555"/>
                    <a:pt x="6287" y="555"/>
                  </a:cubicBezTo>
                  <a:cubicBezTo>
                    <a:pt x="6284" y="554"/>
                    <a:pt x="6282" y="554"/>
                    <a:pt x="6280" y="554"/>
                  </a:cubicBezTo>
                  <a:cubicBezTo>
                    <a:pt x="6273" y="554"/>
                    <a:pt x="6267" y="555"/>
                    <a:pt x="6261" y="557"/>
                  </a:cubicBezTo>
                  <a:lnTo>
                    <a:pt x="6259" y="557"/>
                  </a:lnTo>
                  <a:lnTo>
                    <a:pt x="6259" y="557"/>
                  </a:lnTo>
                  <a:cubicBezTo>
                    <a:pt x="6259" y="556"/>
                    <a:pt x="6259" y="554"/>
                    <a:pt x="6259" y="553"/>
                  </a:cubicBezTo>
                  <a:lnTo>
                    <a:pt x="6259" y="530"/>
                  </a:lnTo>
                  <a:cubicBezTo>
                    <a:pt x="6259" y="521"/>
                    <a:pt x="6259" y="513"/>
                    <a:pt x="6258" y="503"/>
                  </a:cubicBezTo>
                  <a:cubicBezTo>
                    <a:pt x="6258" y="501"/>
                    <a:pt x="6257" y="497"/>
                    <a:pt x="6255" y="494"/>
                  </a:cubicBezTo>
                  <a:cubicBezTo>
                    <a:pt x="6255" y="492"/>
                    <a:pt x="6254" y="489"/>
                    <a:pt x="6253" y="487"/>
                  </a:cubicBezTo>
                  <a:cubicBezTo>
                    <a:pt x="6251" y="484"/>
                    <a:pt x="6247" y="479"/>
                    <a:pt x="6244" y="477"/>
                  </a:cubicBezTo>
                  <a:cubicBezTo>
                    <a:pt x="6240" y="474"/>
                    <a:pt x="6236" y="472"/>
                    <a:pt x="6232" y="472"/>
                  </a:cubicBezTo>
                  <a:lnTo>
                    <a:pt x="6226" y="471"/>
                  </a:lnTo>
                  <a:lnTo>
                    <a:pt x="6217" y="471"/>
                  </a:lnTo>
                  <a:cubicBezTo>
                    <a:pt x="6206" y="472"/>
                    <a:pt x="6199" y="473"/>
                    <a:pt x="6195" y="473"/>
                  </a:cubicBezTo>
                  <a:cubicBezTo>
                    <a:pt x="6194" y="473"/>
                    <a:pt x="6193" y="473"/>
                    <a:pt x="6192" y="472"/>
                  </a:cubicBezTo>
                  <a:lnTo>
                    <a:pt x="6185" y="472"/>
                  </a:lnTo>
                  <a:cubicBezTo>
                    <a:pt x="6178" y="472"/>
                    <a:pt x="6172" y="472"/>
                    <a:pt x="6166" y="474"/>
                  </a:cubicBezTo>
                  <a:lnTo>
                    <a:pt x="6156" y="478"/>
                  </a:lnTo>
                  <a:lnTo>
                    <a:pt x="6153" y="478"/>
                  </a:lnTo>
                  <a:lnTo>
                    <a:pt x="6149" y="477"/>
                  </a:lnTo>
                  <a:cubicBezTo>
                    <a:pt x="6146" y="475"/>
                    <a:pt x="6143" y="474"/>
                    <a:pt x="6141" y="474"/>
                  </a:cubicBezTo>
                  <a:lnTo>
                    <a:pt x="6128" y="474"/>
                  </a:lnTo>
                  <a:cubicBezTo>
                    <a:pt x="6124" y="473"/>
                    <a:pt x="6121" y="473"/>
                    <a:pt x="6119" y="473"/>
                  </a:cubicBezTo>
                  <a:lnTo>
                    <a:pt x="6115" y="473"/>
                  </a:lnTo>
                  <a:cubicBezTo>
                    <a:pt x="6111" y="470"/>
                    <a:pt x="6105" y="465"/>
                    <a:pt x="6101" y="462"/>
                  </a:cubicBezTo>
                  <a:cubicBezTo>
                    <a:pt x="6096" y="457"/>
                    <a:pt x="6090" y="453"/>
                    <a:pt x="6084" y="451"/>
                  </a:cubicBezTo>
                  <a:cubicBezTo>
                    <a:pt x="6079" y="450"/>
                    <a:pt x="6076" y="450"/>
                    <a:pt x="6072" y="450"/>
                  </a:cubicBezTo>
                  <a:cubicBezTo>
                    <a:pt x="6069" y="450"/>
                    <a:pt x="6065" y="450"/>
                    <a:pt x="6062" y="451"/>
                  </a:cubicBezTo>
                  <a:cubicBezTo>
                    <a:pt x="6058" y="452"/>
                    <a:pt x="6054" y="455"/>
                    <a:pt x="6051" y="457"/>
                  </a:cubicBezTo>
                  <a:cubicBezTo>
                    <a:pt x="6045" y="461"/>
                    <a:pt x="6040" y="466"/>
                    <a:pt x="6035" y="471"/>
                  </a:cubicBezTo>
                  <a:lnTo>
                    <a:pt x="6035" y="471"/>
                  </a:lnTo>
                  <a:cubicBezTo>
                    <a:pt x="6034" y="467"/>
                    <a:pt x="6033" y="464"/>
                    <a:pt x="6032" y="460"/>
                  </a:cubicBezTo>
                  <a:cubicBezTo>
                    <a:pt x="6031" y="455"/>
                    <a:pt x="6027" y="448"/>
                    <a:pt x="6024" y="443"/>
                  </a:cubicBezTo>
                  <a:cubicBezTo>
                    <a:pt x="6021" y="441"/>
                    <a:pt x="6019" y="438"/>
                    <a:pt x="6017" y="436"/>
                  </a:cubicBezTo>
                  <a:cubicBezTo>
                    <a:pt x="6013" y="434"/>
                    <a:pt x="6010" y="431"/>
                    <a:pt x="6005" y="430"/>
                  </a:cubicBezTo>
                  <a:cubicBezTo>
                    <a:pt x="6003" y="429"/>
                    <a:pt x="5999" y="429"/>
                    <a:pt x="5996" y="428"/>
                  </a:cubicBezTo>
                  <a:cubicBezTo>
                    <a:pt x="5992" y="428"/>
                    <a:pt x="5989" y="427"/>
                    <a:pt x="5985" y="427"/>
                  </a:cubicBezTo>
                  <a:cubicBezTo>
                    <a:pt x="5979" y="427"/>
                    <a:pt x="5974" y="428"/>
                    <a:pt x="5970" y="428"/>
                  </a:cubicBezTo>
                  <a:lnTo>
                    <a:pt x="5966" y="428"/>
                  </a:lnTo>
                  <a:cubicBezTo>
                    <a:pt x="5960" y="427"/>
                    <a:pt x="5955" y="427"/>
                    <a:pt x="5951" y="426"/>
                  </a:cubicBezTo>
                  <a:cubicBezTo>
                    <a:pt x="5944" y="426"/>
                    <a:pt x="5937" y="424"/>
                    <a:pt x="5931" y="423"/>
                  </a:cubicBezTo>
                  <a:lnTo>
                    <a:pt x="5926" y="422"/>
                  </a:lnTo>
                  <a:cubicBezTo>
                    <a:pt x="5924" y="421"/>
                    <a:pt x="5921" y="421"/>
                    <a:pt x="5918" y="421"/>
                  </a:cubicBezTo>
                  <a:cubicBezTo>
                    <a:pt x="5914" y="422"/>
                    <a:pt x="5909" y="422"/>
                    <a:pt x="5906" y="424"/>
                  </a:cubicBezTo>
                  <a:cubicBezTo>
                    <a:pt x="5900" y="426"/>
                    <a:pt x="5895" y="428"/>
                    <a:pt x="5890" y="430"/>
                  </a:cubicBezTo>
                  <a:lnTo>
                    <a:pt x="5884" y="434"/>
                  </a:lnTo>
                  <a:lnTo>
                    <a:pt x="5884" y="434"/>
                  </a:lnTo>
                  <a:cubicBezTo>
                    <a:pt x="5882" y="432"/>
                    <a:pt x="5880" y="431"/>
                    <a:pt x="5878" y="429"/>
                  </a:cubicBezTo>
                  <a:cubicBezTo>
                    <a:pt x="5874" y="426"/>
                    <a:pt x="5870" y="422"/>
                    <a:pt x="5866" y="420"/>
                  </a:cubicBezTo>
                  <a:cubicBezTo>
                    <a:pt x="5863" y="418"/>
                    <a:pt x="5860" y="417"/>
                    <a:pt x="5857" y="415"/>
                  </a:cubicBezTo>
                  <a:lnTo>
                    <a:pt x="5857" y="415"/>
                  </a:lnTo>
                  <a:cubicBezTo>
                    <a:pt x="5856" y="414"/>
                    <a:pt x="5856" y="414"/>
                    <a:pt x="5856" y="413"/>
                  </a:cubicBezTo>
                  <a:cubicBezTo>
                    <a:pt x="5853" y="412"/>
                    <a:pt x="5852" y="408"/>
                    <a:pt x="5850" y="405"/>
                  </a:cubicBezTo>
                  <a:cubicBezTo>
                    <a:pt x="5848" y="399"/>
                    <a:pt x="5844" y="394"/>
                    <a:pt x="5841" y="391"/>
                  </a:cubicBezTo>
                  <a:cubicBezTo>
                    <a:pt x="5837" y="387"/>
                    <a:pt x="5834" y="384"/>
                    <a:pt x="5830" y="382"/>
                  </a:cubicBezTo>
                  <a:cubicBezTo>
                    <a:pt x="5829" y="381"/>
                    <a:pt x="5827" y="380"/>
                    <a:pt x="5826" y="380"/>
                  </a:cubicBezTo>
                  <a:lnTo>
                    <a:pt x="5826" y="380"/>
                  </a:lnTo>
                  <a:cubicBezTo>
                    <a:pt x="5825" y="380"/>
                    <a:pt x="5825" y="379"/>
                    <a:pt x="5824" y="378"/>
                  </a:cubicBezTo>
                  <a:lnTo>
                    <a:pt x="5819" y="370"/>
                  </a:lnTo>
                  <a:cubicBezTo>
                    <a:pt x="5815" y="364"/>
                    <a:pt x="5812" y="361"/>
                    <a:pt x="5807" y="356"/>
                  </a:cubicBezTo>
                  <a:lnTo>
                    <a:pt x="5802" y="353"/>
                  </a:lnTo>
                  <a:cubicBezTo>
                    <a:pt x="5800" y="350"/>
                    <a:pt x="5798" y="349"/>
                    <a:pt x="5795" y="348"/>
                  </a:cubicBezTo>
                  <a:cubicBezTo>
                    <a:pt x="5792" y="347"/>
                    <a:pt x="5790" y="346"/>
                    <a:pt x="5786" y="345"/>
                  </a:cubicBezTo>
                  <a:lnTo>
                    <a:pt x="5763" y="340"/>
                  </a:lnTo>
                  <a:lnTo>
                    <a:pt x="5751" y="336"/>
                  </a:lnTo>
                  <a:cubicBezTo>
                    <a:pt x="5748" y="336"/>
                    <a:pt x="5745" y="336"/>
                    <a:pt x="5741" y="336"/>
                  </a:cubicBezTo>
                  <a:cubicBezTo>
                    <a:pt x="5736" y="336"/>
                    <a:pt x="5730" y="337"/>
                    <a:pt x="5725" y="339"/>
                  </a:cubicBezTo>
                  <a:cubicBezTo>
                    <a:pt x="5714" y="343"/>
                    <a:pt x="5707" y="348"/>
                    <a:pt x="5704" y="348"/>
                  </a:cubicBezTo>
                  <a:lnTo>
                    <a:pt x="5706" y="348"/>
                  </a:lnTo>
                  <a:cubicBezTo>
                    <a:pt x="5707" y="348"/>
                    <a:pt x="5707" y="348"/>
                    <a:pt x="5708" y="348"/>
                  </a:cubicBezTo>
                  <a:lnTo>
                    <a:pt x="5708" y="348"/>
                  </a:lnTo>
                  <a:cubicBezTo>
                    <a:pt x="5707" y="348"/>
                    <a:pt x="5705" y="348"/>
                    <a:pt x="5700" y="348"/>
                  </a:cubicBezTo>
                  <a:cubicBezTo>
                    <a:pt x="5697" y="348"/>
                    <a:pt x="5692" y="349"/>
                    <a:pt x="5689" y="350"/>
                  </a:cubicBezTo>
                  <a:cubicBezTo>
                    <a:pt x="5687" y="351"/>
                    <a:pt x="5684" y="353"/>
                    <a:pt x="5682" y="354"/>
                  </a:cubicBezTo>
                  <a:cubicBezTo>
                    <a:pt x="5678" y="355"/>
                    <a:pt x="5676" y="357"/>
                    <a:pt x="5674" y="360"/>
                  </a:cubicBezTo>
                  <a:cubicBezTo>
                    <a:pt x="5667" y="366"/>
                    <a:pt x="5662" y="371"/>
                    <a:pt x="5658" y="376"/>
                  </a:cubicBezTo>
                  <a:lnTo>
                    <a:pt x="5658" y="376"/>
                  </a:lnTo>
                  <a:cubicBezTo>
                    <a:pt x="5656" y="371"/>
                    <a:pt x="5653" y="367"/>
                    <a:pt x="5651" y="363"/>
                  </a:cubicBezTo>
                  <a:lnTo>
                    <a:pt x="5647" y="357"/>
                  </a:lnTo>
                  <a:cubicBezTo>
                    <a:pt x="5645" y="356"/>
                    <a:pt x="5643" y="354"/>
                    <a:pt x="5640" y="353"/>
                  </a:cubicBezTo>
                  <a:cubicBezTo>
                    <a:pt x="5639" y="352"/>
                    <a:pt x="5639" y="351"/>
                    <a:pt x="5638" y="351"/>
                  </a:cubicBezTo>
                  <a:lnTo>
                    <a:pt x="5638" y="351"/>
                  </a:lnTo>
                  <a:cubicBezTo>
                    <a:pt x="5635" y="346"/>
                    <a:pt x="5633" y="339"/>
                    <a:pt x="5631" y="332"/>
                  </a:cubicBezTo>
                  <a:cubicBezTo>
                    <a:pt x="5629" y="326"/>
                    <a:pt x="5628" y="321"/>
                    <a:pt x="5624" y="317"/>
                  </a:cubicBezTo>
                  <a:cubicBezTo>
                    <a:pt x="5624" y="314"/>
                    <a:pt x="5623" y="313"/>
                    <a:pt x="5622" y="312"/>
                  </a:cubicBezTo>
                  <a:cubicBezTo>
                    <a:pt x="5619" y="310"/>
                    <a:pt x="5618" y="307"/>
                    <a:pt x="5616" y="305"/>
                  </a:cubicBezTo>
                  <a:cubicBezTo>
                    <a:pt x="5614" y="303"/>
                    <a:pt x="5610" y="301"/>
                    <a:pt x="5607" y="299"/>
                  </a:cubicBezTo>
                  <a:cubicBezTo>
                    <a:pt x="5602" y="297"/>
                    <a:pt x="5597" y="296"/>
                    <a:pt x="5593" y="296"/>
                  </a:cubicBezTo>
                  <a:cubicBezTo>
                    <a:pt x="5587" y="296"/>
                    <a:pt x="5581" y="297"/>
                    <a:pt x="5577" y="301"/>
                  </a:cubicBezTo>
                  <a:cubicBezTo>
                    <a:pt x="5573" y="302"/>
                    <a:pt x="5570" y="303"/>
                    <a:pt x="5567" y="305"/>
                  </a:cubicBezTo>
                  <a:cubicBezTo>
                    <a:pt x="5563" y="309"/>
                    <a:pt x="5559" y="312"/>
                    <a:pt x="5556" y="314"/>
                  </a:cubicBezTo>
                  <a:lnTo>
                    <a:pt x="5548" y="321"/>
                  </a:lnTo>
                  <a:cubicBezTo>
                    <a:pt x="5548" y="321"/>
                    <a:pt x="5548" y="321"/>
                    <a:pt x="5547" y="321"/>
                  </a:cubicBezTo>
                  <a:lnTo>
                    <a:pt x="5547" y="321"/>
                  </a:lnTo>
                  <a:cubicBezTo>
                    <a:pt x="5547" y="321"/>
                    <a:pt x="5547" y="321"/>
                    <a:pt x="5546" y="321"/>
                  </a:cubicBezTo>
                  <a:cubicBezTo>
                    <a:pt x="5541" y="320"/>
                    <a:pt x="5536" y="320"/>
                    <a:pt x="5533" y="320"/>
                  </a:cubicBezTo>
                  <a:lnTo>
                    <a:pt x="5517" y="320"/>
                  </a:lnTo>
                  <a:cubicBezTo>
                    <a:pt x="5515" y="320"/>
                    <a:pt x="5519" y="320"/>
                    <a:pt x="5511" y="319"/>
                  </a:cubicBezTo>
                  <a:cubicBezTo>
                    <a:pt x="5502" y="319"/>
                    <a:pt x="5494" y="320"/>
                    <a:pt x="5487" y="323"/>
                  </a:cubicBezTo>
                  <a:cubicBezTo>
                    <a:pt x="5485" y="323"/>
                    <a:pt x="5483" y="324"/>
                    <a:pt x="5482" y="325"/>
                  </a:cubicBezTo>
                  <a:lnTo>
                    <a:pt x="5482" y="325"/>
                  </a:lnTo>
                  <a:cubicBezTo>
                    <a:pt x="5479" y="318"/>
                    <a:pt x="5478" y="310"/>
                    <a:pt x="5475" y="299"/>
                  </a:cubicBezTo>
                  <a:cubicBezTo>
                    <a:pt x="5473" y="297"/>
                    <a:pt x="5472" y="294"/>
                    <a:pt x="5471" y="291"/>
                  </a:cubicBezTo>
                  <a:cubicBezTo>
                    <a:pt x="5470" y="289"/>
                    <a:pt x="5469" y="287"/>
                    <a:pt x="5468" y="285"/>
                  </a:cubicBezTo>
                  <a:cubicBezTo>
                    <a:pt x="5465" y="282"/>
                    <a:pt x="5463" y="280"/>
                    <a:pt x="5461" y="277"/>
                  </a:cubicBezTo>
                  <a:cubicBezTo>
                    <a:pt x="5456" y="275"/>
                    <a:pt x="5451" y="273"/>
                    <a:pt x="5447" y="272"/>
                  </a:cubicBezTo>
                  <a:cubicBezTo>
                    <a:pt x="5443" y="270"/>
                    <a:pt x="5440" y="270"/>
                    <a:pt x="5438" y="270"/>
                  </a:cubicBezTo>
                  <a:cubicBezTo>
                    <a:pt x="5433" y="270"/>
                    <a:pt x="5428" y="272"/>
                    <a:pt x="5424" y="273"/>
                  </a:cubicBezTo>
                  <a:cubicBezTo>
                    <a:pt x="5416" y="276"/>
                    <a:pt x="5409" y="280"/>
                    <a:pt x="5400" y="283"/>
                  </a:cubicBezTo>
                  <a:lnTo>
                    <a:pt x="5384" y="283"/>
                  </a:lnTo>
                  <a:cubicBezTo>
                    <a:pt x="5373" y="285"/>
                    <a:pt x="5363" y="288"/>
                    <a:pt x="5363" y="288"/>
                  </a:cubicBezTo>
                  <a:lnTo>
                    <a:pt x="5362" y="288"/>
                  </a:lnTo>
                  <a:cubicBezTo>
                    <a:pt x="5359" y="287"/>
                    <a:pt x="5356" y="285"/>
                    <a:pt x="5354" y="284"/>
                  </a:cubicBezTo>
                  <a:lnTo>
                    <a:pt x="5343" y="280"/>
                  </a:lnTo>
                  <a:cubicBezTo>
                    <a:pt x="5340" y="279"/>
                    <a:pt x="5338" y="277"/>
                    <a:pt x="5336" y="276"/>
                  </a:cubicBezTo>
                  <a:lnTo>
                    <a:pt x="5331" y="275"/>
                  </a:lnTo>
                  <a:cubicBezTo>
                    <a:pt x="5330" y="275"/>
                    <a:pt x="5327" y="274"/>
                    <a:pt x="5325" y="274"/>
                  </a:cubicBezTo>
                  <a:lnTo>
                    <a:pt x="5315" y="274"/>
                  </a:lnTo>
                  <a:cubicBezTo>
                    <a:pt x="5312" y="275"/>
                    <a:pt x="5309" y="275"/>
                    <a:pt x="5307" y="276"/>
                  </a:cubicBezTo>
                  <a:cubicBezTo>
                    <a:pt x="5304" y="277"/>
                    <a:pt x="5303" y="277"/>
                    <a:pt x="5301" y="279"/>
                  </a:cubicBezTo>
                  <a:lnTo>
                    <a:pt x="5296" y="281"/>
                  </a:lnTo>
                  <a:cubicBezTo>
                    <a:pt x="5292" y="283"/>
                    <a:pt x="5288" y="287"/>
                    <a:pt x="5285" y="290"/>
                  </a:cubicBezTo>
                  <a:lnTo>
                    <a:pt x="5277" y="295"/>
                  </a:lnTo>
                  <a:lnTo>
                    <a:pt x="5277" y="295"/>
                  </a:lnTo>
                  <a:lnTo>
                    <a:pt x="5273" y="295"/>
                  </a:lnTo>
                  <a:lnTo>
                    <a:pt x="5260" y="294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3"/>
                    <a:pt x="5252" y="294"/>
                    <a:pt x="5251" y="294"/>
                  </a:cubicBezTo>
                  <a:cubicBezTo>
                    <a:pt x="5251" y="294"/>
                    <a:pt x="5251" y="293"/>
                    <a:pt x="5251" y="292"/>
                  </a:cubicBezTo>
                  <a:lnTo>
                    <a:pt x="5251" y="292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2"/>
                    <a:pt x="5251" y="292"/>
                    <a:pt x="5251" y="292"/>
                  </a:cubicBezTo>
                  <a:cubicBezTo>
                    <a:pt x="5251" y="292"/>
                    <a:pt x="5251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1" y="292"/>
                    <a:pt x="5251" y="292"/>
                  </a:cubicBezTo>
                  <a:lnTo>
                    <a:pt x="5251" y="292"/>
                  </a:lnTo>
                  <a:lnTo>
                    <a:pt x="5250" y="292"/>
                  </a:lnTo>
                  <a:lnTo>
                    <a:pt x="5245" y="291"/>
                  </a:lnTo>
                  <a:cubicBezTo>
                    <a:pt x="5245" y="291"/>
                    <a:pt x="5245" y="291"/>
                    <a:pt x="5245" y="291"/>
                  </a:cubicBezTo>
                  <a:lnTo>
                    <a:pt x="5245" y="291"/>
                  </a:lnTo>
                  <a:cubicBezTo>
                    <a:pt x="5246" y="291"/>
                    <a:pt x="5247" y="291"/>
                    <a:pt x="5248" y="291"/>
                  </a:cubicBezTo>
                  <a:cubicBezTo>
                    <a:pt x="5249" y="291"/>
                    <a:pt x="5249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0" y="292"/>
                    <a:pt x="5250" y="291"/>
                  </a:cubicBezTo>
                  <a:lnTo>
                    <a:pt x="5243" y="282"/>
                  </a:lnTo>
                  <a:cubicBezTo>
                    <a:pt x="5239" y="276"/>
                    <a:pt x="5236" y="272"/>
                    <a:pt x="5231" y="267"/>
                  </a:cubicBezTo>
                  <a:cubicBezTo>
                    <a:pt x="5227" y="263"/>
                    <a:pt x="5222" y="260"/>
                    <a:pt x="5216" y="259"/>
                  </a:cubicBezTo>
                  <a:cubicBezTo>
                    <a:pt x="5214" y="258"/>
                    <a:pt x="5212" y="256"/>
                    <a:pt x="5208" y="256"/>
                  </a:cubicBezTo>
                  <a:lnTo>
                    <a:pt x="5202" y="256"/>
                  </a:lnTo>
                  <a:cubicBezTo>
                    <a:pt x="5193" y="256"/>
                    <a:pt x="5183" y="259"/>
                    <a:pt x="5173" y="261"/>
                  </a:cubicBezTo>
                  <a:lnTo>
                    <a:pt x="5171" y="261"/>
                  </a:lnTo>
                  <a:lnTo>
                    <a:pt x="5161" y="259"/>
                  </a:lnTo>
                  <a:lnTo>
                    <a:pt x="5138" y="254"/>
                  </a:lnTo>
                  <a:lnTo>
                    <a:pt x="5138" y="254"/>
                  </a:lnTo>
                  <a:cubicBezTo>
                    <a:pt x="5137" y="253"/>
                    <a:pt x="5136" y="253"/>
                    <a:pt x="5136" y="252"/>
                  </a:cubicBezTo>
                  <a:lnTo>
                    <a:pt x="5128" y="241"/>
                  </a:lnTo>
                  <a:cubicBezTo>
                    <a:pt x="5124" y="236"/>
                    <a:pt x="5119" y="231"/>
                    <a:pt x="5112" y="228"/>
                  </a:cubicBezTo>
                  <a:cubicBezTo>
                    <a:pt x="5111" y="226"/>
                    <a:pt x="5110" y="225"/>
                    <a:pt x="5108" y="225"/>
                  </a:cubicBezTo>
                  <a:lnTo>
                    <a:pt x="5108" y="225"/>
                  </a:lnTo>
                  <a:cubicBezTo>
                    <a:pt x="5108" y="224"/>
                    <a:pt x="5108" y="224"/>
                    <a:pt x="5107" y="223"/>
                  </a:cubicBezTo>
                  <a:cubicBezTo>
                    <a:pt x="5105" y="217"/>
                    <a:pt x="5103" y="210"/>
                    <a:pt x="5097" y="201"/>
                  </a:cubicBezTo>
                  <a:cubicBezTo>
                    <a:pt x="5096" y="197"/>
                    <a:pt x="5093" y="195"/>
                    <a:pt x="5092" y="192"/>
                  </a:cubicBezTo>
                  <a:cubicBezTo>
                    <a:pt x="5091" y="190"/>
                    <a:pt x="5089" y="188"/>
                    <a:pt x="5088" y="187"/>
                  </a:cubicBezTo>
                  <a:cubicBezTo>
                    <a:pt x="5085" y="185"/>
                    <a:pt x="5082" y="182"/>
                    <a:pt x="5080" y="180"/>
                  </a:cubicBezTo>
                  <a:cubicBezTo>
                    <a:pt x="5074" y="178"/>
                    <a:pt x="5068" y="176"/>
                    <a:pt x="5062" y="176"/>
                  </a:cubicBezTo>
                  <a:cubicBezTo>
                    <a:pt x="5060" y="176"/>
                    <a:pt x="5058" y="176"/>
                    <a:pt x="5055" y="177"/>
                  </a:cubicBezTo>
                  <a:cubicBezTo>
                    <a:pt x="5053" y="177"/>
                    <a:pt x="5049" y="178"/>
                    <a:pt x="5047" y="179"/>
                  </a:cubicBezTo>
                  <a:cubicBezTo>
                    <a:pt x="5045" y="179"/>
                    <a:pt x="5044" y="180"/>
                    <a:pt x="5041" y="181"/>
                  </a:cubicBezTo>
                  <a:cubicBezTo>
                    <a:pt x="5033" y="186"/>
                    <a:pt x="5026" y="192"/>
                    <a:pt x="5019" y="197"/>
                  </a:cubicBezTo>
                  <a:cubicBezTo>
                    <a:pt x="5019" y="198"/>
                    <a:pt x="5018" y="198"/>
                    <a:pt x="5018" y="198"/>
                  </a:cubicBezTo>
                  <a:lnTo>
                    <a:pt x="5018" y="198"/>
                  </a:lnTo>
                  <a:lnTo>
                    <a:pt x="4996" y="193"/>
                  </a:lnTo>
                  <a:lnTo>
                    <a:pt x="4990" y="192"/>
                  </a:lnTo>
                  <a:lnTo>
                    <a:pt x="4988" y="192"/>
                  </a:lnTo>
                  <a:cubicBezTo>
                    <a:pt x="4986" y="191"/>
                    <a:pt x="4985" y="191"/>
                    <a:pt x="4983" y="191"/>
                  </a:cubicBezTo>
                  <a:cubicBezTo>
                    <a:pt x="4981" y="191"/>
                    <a:pt x="4980" y="191"/>
                    <a:pt x="4979" y="192"/>
                  </a:cubicBezTo>
                  <a:cubicBezTo>
                    <a:pt x="4970" y="192"/>
                    <a:pt x="4961" y="195"/>
                    <a:pt x="4953" y="200"/>
                  </a:cubicBezTo>
                  <a:cubicBezTo>
                    <a:pt x="4944" y="207"/>
                    <a:pt x="4937" y="212"/>
                    <a:pt x="4936" y="214"/>
                  </a:cubicBezTo>
                  <a:lnTo>
                    <a:pt x="4914" y="214"/>
                  </a:lnTo>
                  <a:cubicBezTo>
                    <a:pt x="4912" y="208"/>
                    <a:pt x="4909" y="202"/>
                    <a:pt x="4906" y="194"/>
                  </a:cubicBezTo>
                  <a:cubicBezTo>
                    <a:pt x="4904" y="187"/>
                    <a:pt x="4899" y="181"/>
                    <a:pt x="4895" y="177"/>
                  </a:cubicBezTo>
                  <a:cubicBezTo>
                    <a:pt x="4893" y="174"/>
                    <a:pt x="4890" y="172"/>
                    <a:pt x="4887" y="170"/>
                  </a:cubicBezTo>
                  <a:cubicBezTo>
                    <a:pt x="4883" y="167"/>
                    <a:pt x="4879" y="165"/>
                    <a:pt x="4873" y="165"/>
                  </a:cubicBezTo>
                  <a:lnTo>
                    <a:pt x="4870" y="164"/>
                  </a:lnTo>
                  <a:cubicBezTo>
                    <a:pt x="4863" y="163"/>
                    <a:pt x="4856" y="160"/>
                    <a:pt x="4848" y="158"/>
                  </a:cubicBezTo>
                  <a:lnTo>
                    <a:pt x="4841" y="157"/>
                  </a:lnTo>
                  <a:lnTo>
                    <a:pt x="4837" y="157"/>
                  </a:lnTo>
                  <a:cubicBezTo>
                    <a:pt x="4835" y="156"/>
                    <a:pt x="4832" y="156"/>
                    <a:pt x="4829" y="156"/>
                  </a:cubicBezTo>
                  <a:cubicBezTo>
                    <a:pt x="4826" y="156"/>
                    <a:pt x="4824" y="156"/>
                    <a:pt x="4821" y="157"/>
                  </a:cubicBezTo>
                  <a:cubicBezTo>
                    <a:pt x="4818" y="158"/>
                    <a:pt x="4813" y="160"/>
                    <a:pt x="4811" y="163"/>
                  </a:cubicBezTo>
                  <a:cubicBezTo>
                    <a:pt x="4809" y="164"/>
                    <a:pt x="4806" y="165"/>
                    <a:pt x="4805" y="167"/>
                  </a:cubicBezTo>
                  <a:cubicBezTo>
                    <a:pt x="4804" y="168"/>
                    <a:pt x="4803" y="170"/>
                    <a:pt x="4802" y="171"/>
                  </a:cubicBezTo>
                  <a:lnTo>
                    <a:pt x="4798" y="174"/>
                  </a:lnTo>
                  <a:cubicBezTo>
                    <a:pt x="4792" y="181"/>
                    <a:pt x="4788" y="189"/>
                    <a:pt x="4784" y="196"/>
                  </a:cubicBezTo>
                  <a:cubicBezTo>
                    <a:pt x="4782" y="199"/>
                    <a:pt x="4780" y="202"/>
                    <a:pt x="4779" y="204"/>
                  </a:cubicBezTo>
                  <a:lnTo>
                    <a:pt x="4779" y="204"/>
                  </a:lnTo>
                  <a:cubicBezTo>
                    <a:pt x="4776" y="203"/>
                    <a:pt x="4774" y="201"/>
                    <a:pt x="4770" y="199"/>
                  </a:cubicBezTo>
                  <a:cubicBezTo>
                    <a:pt x="4767" y="196"/>
                    <a:pt x="4763" y="195"/>
                    <a:pt x="4760" y="194"/>
                  </a:cubicBezTo>
                  <a:cubicBezTo>
                    <a:pt x="4758" y="193"/>
                    <a:pt x="4757" y="193"/>
                    <a:pt x="4755" y="193"/>
                  </a:cubicBezTo>
                  <a:lnTo>
                    <a:pt x="4755" y="193"/>
                  </a:lnTo>
                  <a:cubicBezTo>
                    <a:pt x="4756" y="193"/>
                    <a:pt x="4756" y="193"/>
                    <a:pt x="4756" y="193"/>
                  </a:cubicBezTo>
                  <a:lnTo>
                    <a:pt x="4756" y="193"/>
                  </a:lnTo>
                  <a:cubicBezTo>
                    <a:pt x="4756" y="193"/>
                    <a:pt x="4756" y="193"/>
                    <a:pt x="4755" y="192"/>
                  </a:cubicBezTo>
                  <a:lnTo>
                    <a:pt x="4755" y="192"/>
                  </a:lnTo>
                  <a:cubicBezTo>
                    <a:pt x="4755" y="192"/>
                    <a:pt x="4755" y="192"/>
                    <a:pt x="4755" y="193"/>
                  </a:cubicBezTo>
                  <a:lnTo>
                    <a:pt x="4755" y="193"/>
                  </a:lnTo>
                  <a:cubicBezTo>
                    <a:pt x="4755" y="192"/>
                    <a:pt x="4755" y="192"/>
                    <a:pt x="4754" y="192"/>
                  </a:cubicBezTo>
                  <a:lnTo>
                    <a:pt x="4754" y="192"/>
                  </a:lnTo>
                  <a:cubicBezTo>
                    <a:pt x="4754" y="192"/>
                    <a:pt x="4755" y="192"/>
                    <a:pt x="4755" y="192"/>
                  </a:cubicBezTo>
                  <a:lnTo>
                    <a:pt x="4755" y="192"/>
                  </a:lnTo>
                  <a:cubicBezTo>
                    <a:pt x="4754" y="192"/>
                    <a:pt x="4754" y="192"/>
                    <a:pt x="4753" y="192"/>
                  </a:cubicBezTo>
                  <a:lnTo>
                    <a:pt x="4754" y="192"/>
                  </a:lnTo>
                  <a:lnTo>
                    <a:pt x="4747" y="185"/>
                  </a:lnTo>
                  <a:cubicBezTo>
                    <a:pt x="4742" y="180"/>
                    <a:pt x="4738" y="175"/>
                    <a:pt x="4732" y="172"/>
                  </a:cubicBezTo>
                  <a:cubicBezTo>
                    <a:pt x="4729" y="170"/>
                    <a:pt x="4723" y="167"/>
                    <a:pt x="4718" y="167"/>
                  </a:cubicBezTo>
                  <a:cubicBezTo>
                    <a:pt x="4718" y="167"/>
                    <a:pt x="4718" y="167"/>
                    <a:pt x="4718" y="167"/>
                  </a:cubicBezTo>
                  <a:cubicBezTo>
                    <a:pt x="4719" y="167"/>
                    <a:pt x="4720" y="167"/>
                    <a:pt x="4720" y="167"/>
                  </a:cubicBezTo>
                  <a:lnTo>
                    <a:pt x="4722" y="167"/>
                  </a:lnTo>
                  <a:cubicBezTo>
                    <a:pt x="4722" y="168"/>
                    <a:pt x="4723" y="168"/>
                    <a:pt x="4723" y="168"/>
                  </a:cubicBezTo>
                  <a:cubicBezTo>
                    <a:pt x="4723" y="168"/>
                    <a:pt x="4721" y="167"/>
                    <a:pt x="4719" y="165"/>
                  </a:cubicBezTo>
                  <a:lnTo>
                    <a:pt x="4711" y="157"/>
                  </a:lnTo>
                  <a:cubicBezTo>
                    <a:pt x="4707" y="151"/>
                    <a:pt x="4701" y="146"/>
                    <a:pt x="4694" y="143"/>
                  </a:cubicBezTo>
                  <a:cubicBezTo>
                    <a:pt x="4692" y="142"/>
                    <a:pt x="4688" y="141"/>
                    <a:pt x="4686" y="141"/>
                  </a:cubicBezTo>
                  <a:cubicBezTo>
                    <a:pt x="4683" y="140"/>
                    <a:pt x="4681" y="140"/>
                    <a:pt x="4679" y="140"/>
                  </a:cubicBezTo>
                  <a:cubicBezTo>
                    <a:pt x="4676" y="140"/>
                    <a:pt x="4674" y="140"/>
                    <a:pt x="4672" y="141"/>
                  </a:cubicBezTo>
                  <a:cubicBezTo>
                    <a:pt x="4668" y="141"/>
                    <a:pt x="4664" y="142"/>
                    <a:pt x="4660" y="144"/>
                  </a:cubicBezTo>
                  <a:cubicBezTo>
                    <a:pt x="4658" y="145"/>
                    <a:pt x="4656" y="146"/>
                    <a:pt x="4654" y="148"/>
                  </a:cubicBezTo>
                  <a:cubicBezTo>
                    <a:pt x="4651" y="150"/>
                    <a:pt x="4648" y="152"/>
                    <a:pt x="4645" y="155"/>
                  </a:cubicBezTo>
                  <a:lnTo>
                    <a:pt x="4645" y="155"/>
                  </a:lnTo>
                  <a:lnTo>
                    <a:pt x="4644" y="151"/>
                  </a:lnTo>
                  <a:cubicBezTo>
                    <a:pt x="4643" y="146"/>
                    <a:pt x="4642" y="142"/>
                    <a:pt x="4641" y="137"/>
                  </a:cubicBezTo>
                  <a:cubicBezTo>
                    <a:pt x="4639" y="134"/>
                    <a:pt x="4637" y="130"/>
                    <a:pt x="4636" y="128"/>
                  </a:cubicBezTo>
                  <a:cubicBezTo>
                    <a:pt x="4632" y="122"/>
                    <a:pt x="4629" y="116"/>
                    <a:pt x="4623" y="113"/>
                  </a:cubicBezTo>
                  <a:cubicBezTo>
                    <a:pt x="4617" y="109"/>
                    <a:pt x="4612" y="107"/>
                    <a:pt x="4605" y="107"/>
                  </a:cubicBezTo>
                  <a:cubicBezTo>
                    <a:pt x="4599" y="107"/>
                    <a:pt x="4594" y="108"/>
                    <a:pt x="4590" y="109"/>
                  </a:cubicBezTo>
                  <a:cubicBezTo>
                    <a:pt x="4587" y="111"/>
                    <a:pt x="4584" y="113"/>
                    <a:pt x="4581" y="114"/>
                  </a:cubicBezTo>
                  <a:cubicBezTo>
                    <a:pt x="4579" y="115"/>
                    <a:pt x="4578" y="116"/>
                    <a:pt x="4577" y="119"/>
                  </a:cubicBezTo>
                  <a:cubicBezTo>
                    <a:pt x="4572" y="122"/>
                    <a:pt x="4569" y="127"/>
                    <a:pt x="4565" y="130"/>
                  </a:cubicBezTo>
                  <a:lnTo>
                    <a:pt x="4556" y="142"/>
                  </a:lnTo>
                  <a:lnTo>
                    <a:pt x="4553" y="139"/>
                  </a:lnTo>
                  <a:cubicBezTo>
                    <a:pt x="4547" y="135"/>
                    <a:pt x="4541" y="131"/>
                    <a:pt x="4534" y="129"/>
                  </a:cubicBezTo>
                  <a:cubicBezTo>
                    <a:pt x="4532" y="129"/>
                    <a:pt x="4527" y="128"/>
                    <a:pt x="4527" y="128"/>
                  </a:cubicBezTo>
                  <a:lnTo>
                    <a:pt x="4525" y="128"/>
                  </a:lnTo>
                  <a:cubicBezTo>
                    <a:pt x="4521" y="126"/>
                    <a:pt x="4514" y="122"/>
                    <a:pt x="4503" y="117"/>
                  </a:cubicBezTo>
                  <a:cubicBezTo>
                    <a:pt x="4496" y="115"/>
                    <a:pt x="4489" y="114"/>
                    <a:pt x="4483" y="114"/>
                  </a:cubicBezTo>
                  <a:lnTo>
                    <a:pt x="4467" y="114"/>
                  </a:lnTo>
                  <a:lnTo>
                    <a:pt x="4456" y="115"/>
                  </a:lnTo>
                  <a:lnTo>
                    <a:pt x="4448" y="115"/>
                  </a:lnTo>
                  <a:cubicBezTo>
                    <a:pt x="4445" y="115"/>
                    <a:pt x="4441" y="115"/>
                    <a:pt x="4437" y="116"/>
                  </a:cubicBezTo>
                  <a:cubicBezTo>
                    <a:pt x="4432" y="117"/>
                    <a:pt x="4427" y="120"/>
                    <a:pt x="4423" y="122"/>
                  </a:cubicBezTo>
                  <a:lnTo>
                    <a:pt x="4418" y="126"/>
                  </a:lnTo>
                  <a:cubicBezTo>
                    <a:pt x="4415" y="128"/>
                    <a:pt x="4410" y="131"/>
                    <a:pt x="4407" y="135"/>
                  </a:cubicBezTo>
                  <a:lnTo>
                    <a:pt x="4400" y="141"/>
                  </a:lnTo>
                  <a:cubicBezTo>
                    <a:pt x="4395" y="142"/>
                    <a:pt x="4390" y="142"/>
                    <a:pt x="4386" y="144"/>
                  </a:cubicBezTo>
                  <a:cubicBezTo>
                    <a:pt x="4381" y="145"/>
                    <a:pt x="4376" y="148"/>
                    <a:pt x="4372" y="151"/>
                  </a:cubicBezTo>
                  <a:cubicBezTo>
                    <a:pt x="4371" y="152"/>
                    <a:pt x="4370" y="152"/>
                    <a:pt x="4368" y="153"/>
                  </a:cubicBezTo>
                  <a:lnTo>
                    <a:pt x="4368" y="153"/>
                  </a:lnTo>
                  <a:lnTo>
                    <a:pt x="4364" y="149"/>
                  </a:lnTo>
                  <a:cubicBezTo>
                    <a:pt x="4359" y="145"/>
                    <a:pt x="4353" y="142"/>
                    <a:pt x="4347" y="138"/>
                  </a:cubicBezTo>
                  <a:cubicBezTo>
                    <a:pt x="4346" y="138"/>
                    <a:pt x="4345" y="137"/>
                    <a:pt x="4344" y="137"/>
                  </a:cubicBezTo>
                  <a:lnTo>
                    <a:pt x="4344" y="137"/>
                  </a:lnTo>
                  <a:cubicBezTo>
                    <a:pt x="4343" y="134"/>
                    <a:pt x="4342" y="132"/>
                    <a:pt x="4341" y="129"/>
                  </a:cubicBezTo>
                  <a:cubicBezTo>
                    <a:pt x="4337" y="120"/>
                    <a:pt x="4331" y="111"/>
                    <a:pt x="4327" y="102"/>
                  </a:cubicBezTo>
                  <a:cubicBezTo>
                    <a:pt x="4324" y="100"/>
                    <a:pt x="4323" y="98"/>
                    <a:pt x="4321" y="97"/>
                  </a:cubicBezTo>
                  <a:cubicBezTo>
                    <a:pt x="4319" y="94"/>
                    <a:pt x="4316" y="92"/>
                    <a:pt x="4313" y="90"/>
                  </a:cubicBezTo>
                  <a:cubicBezTo>
                    <a:pt x="4308" y="87"/>
                    <a:pt x="4303" y="86"/>
                    <a:pt x="4299" y="85"/>
                  </a:cubicBezTo>
                  <a:lnTo>
                    <a:pt x="4293" y="85"/>
                  </a:lnTo>
                  <a:cubicBezTo>
                    <a:pt x="4287" y="85"/>
                    <a:pt x="4281" y="85"/>
                    <a:pt x="4276" y="86"/>
                  </a:cubicBezTo>
                  <a:cubicBezTo>
                    <a:pt x="4271" y="87"/>
                    <a:pt x="4265" y="89"/>
                    <a:pt x="4259" y="89"/>
                  </a:cubicBezTo>
                  <a:lnTo>
                    <a:pt x="4235" y="89"/>
                  </a:lnTo>
                  <a:cubicBezTo>
                    <a:pt x="4229" y="89"/>
                    <a:pt x="4222" y="89"/>
                    <a:pt x="4217" y="87"/>
                  </a:cubicBezTo>
                  <a:lnTo>
                    <a:pt x="4193" y="83"/>
                  </a:lnTo>
                  <a:lnTo>
                    <a:pt x="4186" y="82"/>
                  </a:lnTo>
                  <a:lnTo>
                    <a:pt x="4182" y="82"/>
                  </a:lnTo>
                  <a:cubicBezTo>
                    <a:pt x="4180" y="81"/>
                    <a:pt x="4178" y="81"/>
                    <a:pt x="4176" y="81"/>
                  </a:cubicBezTo>
                  <a:cubicBezTo>
                    <a:pt x="4174" y="81"/>
                    <a:pt x="4171" y="81"/>
                    <a:pt x="4169" y="82"/>
                  </a:cubicBezTo>
                  <a:cubicBezTo>
                    <a:pt x="4161" y="84"/>
                    <a:pt x="4153" y="89"/>
                    <a:pt x="4146" y="94"/>
                  </a:cubicBezTo>
                  <a:cubicBezTo>
                    <a:pt x="4145" y="95"/>
                    <a:pt x="4144" y="96"/>
                    <a:pt x="4144" y="97"/>
                  </a:cubicBezTo>
                  <a:lnTo>
                    <a:pt x="4144" y="97"/>
                  </a:lnTo>
                  <a:cubicBezTo>
                    <a:pt x="4141" y="92"/>
                    <a:pt x="4139" y="88"/>
                    <a:pt x="4135" y="84"/>
                  </a:cubicBezTo>
                  <a:cubicBezTo>
                    <a:pt x="4132" y="80"/>
                    <a:pt x="4129" y="77"/>
                    <a:pt x="4125" y="75"/>
                  </a:cubicBezTo>
                  <a:cubicBezTo>
                    <a:pt x="4122" y="71"/>
                    <a:pt x="4118" y="70"/>
                    <a:pt x="4115" y="69"/>
                  </a:cubicBezTo>
                  <a:cubicBezTo>
                    <a:pt x="4111" y="67"/>
                    <a:pt x="4107" y="66"/>
                    <a:pt x="4103" y="66"/>
                  </a:cubicBezTo>
                  <a:cubicBezTo>
                    <a:pt x="4102" y="66"/>
                    <a:pt x="4100" y="66"/>
                    <a:pt x="4098" y="67"/>
                  </a:cubicBezTo>
                  <a:cubicBezTo>
                    <a:pt x="4094" y="67"/>
                    <a:pt x="4088" y="69"/>
                    <a:pt x="4085" y="71"/>
                  </a:cubicBezTo>
                  <a:cubicBezTo>
                    <a:pt x="4081" y="72"/>
                    <a:pt x="4079" y="73"/>
                    <a:pt x="4076" y="76"/>
                  </a:cubicBezTo>
                  <a:cubicBezTo>
                    <a:pt x="4073" y="78"/>
                    <a:pt x="4071" y="82"/>
                    <a:pt x="4068" y="84"/>
                  </a:cubicBezTo>
                  <a:cubicBezTo>
                    <a:pt x="4065" y="89"/>
                    <a:pt x="4063" y="92"/>
                    <a:pt x="4059" y="97"/>
                  </a:cubicBezTo>
                  <a:cubicBezTo>
                    <a:pt x="4058" y="98"/>
                    <a:pt x="4057" y="100"/>
                    <a:pt x="4056" y="102"/>
                  </a:cubicBezTo>
                  <a:lnTo>
                    <a:pt x="4056" y="102"/>
                  </a:lnTo>
                  <a:cubicBezTo>
                    <a:pt x="4049" y="96"/>
                    <a:pt x="4043" y="92"/>
                    <a:pt x="4036" y="90"/>
                  </a:cubicBezTo>
                  <a:cubicBezTo>
                    <a:pt x="4032" y="89"/>
                    <a:pt x="4029" y="89"/>
                    <a:pt x="4025" y="87"/>
                  </a:cubicBezTo>
                  <a:lnTo>
                    <a:pt x="3998" y="87"/>
                  </a:lnTo>
                  <a:lnTo>
                    <a:pt x="3990" y="71"/>
                  </a:lnTo>
                  <a:cubicBezTo>
                    <a:pt x="3986" y="65"/>
                    <a:pt x="3983" y="60"/>
                    <a:pt x="3978" y="55"/>
                  </a:cubicBezTo>
                  <a:cubicBezTo>
                    <a:pt x="3976" y="53"/>
                    <a:pt x="3973" y="50"/>
                    <a:pt x="3971" y="49"/>
                  </a:cubicBezTo>
                  <a:cubicBezTo>
                    <a:pt x="3968" y="47"/>
                    <a:pt x="3963" y="45"/>
                    <a:pt x="3958" y="43"/>
                  </a:cubicBezTo>
                  <a:cubicBezTo>
                    <a:pt x="3955" y="42"/>
                    <a:pt x="3952" y="42"/>
                    <a:pt x="3949" y="42"/>
                  </a:cubicBezTo>
                  <a:cubicBezTo>
                    <a:pt x="3944" y="42"/>
                    <a:pt x="3939" y="43"/>
                    <a:pt x="3935" y="45"/>
                  </a:cubicBezTo>
                  <a:cubicBezTo>
                    <a:pt x="3928" y="47"/>
                    <a:pt x="3921" y="51"/>
                    <a:pt x="3915" y="56"/>
                  </a:cubicBezTo>
                  <a:lnTo>
                    <a:pt x="3906" y="64"/>
                  </a:lnTo>
                  <a:cubicBezTo>
                    <a:pt x="3904" y="65"/>
                    <a:pt x="3903" y="67"/>
                    <a:pt x="3901" y="68"/>
                  </a:cubicBezTo>
                  <a:lnTo>
                    <a:pt x="3902" y="68"/>
                  </a:lnTo>
                  <a:cubicBezTo>
                    <a:pt x="3900" y="68"/>
                    <a:pt x="3899" y="68"/>
                    <a:pt x="3898" y="69"/>
                  </a:cubicBezTo>
                  <a:cubicBezTo>
                    <a:pt x="3889" y="71"/>
                    <a:pt x="3882" y="76"/>
                    <a:pt x="3875" y="82"/>
                  </a:cubicBezTo>
                  <a:cubicBezTo>
                    <a:pt x="3874" y="83"/>
                    <a:pt x="3873" y="83"/>
                    <a:pt x="3872" y="84"/>
                  </a:cubicBezTo>
                  <a:lnTo>
                    <a:pt x="3872" y="84"/>
                  </a:lnTo>
                  <a:cubicBezTo>
                    <a:pt x="3871" y="83"/>
                    <a:pt x="3870" y="82"/>
                    <a:pt x="3869" y="80"/>
                  </a:cubicBezTo>
                  <a:cubicBezTo>
                    <a:pt x="3863" y="73"/>
                    <a:pt x="3856" y="68"/>
                    <a:pt x="3848" y="64"/>
                  </a:cubicBezTo>
                  <a:cubicBezTo>
                    <a:pt x="3845" y="63"/>
                    <a:pt x="3840" y="62"/>
                    <a:pt x="3837" y="61"/>
                  </a:cubicBezTo>
                  <a:lnTo>
                    <a:pt x="3830" y="61"/>
                  </a:lnTo>
                  <a:cubicBezTo>
                    <a:pt x="3826" y="61"/>
                    <a:pt x="3823" y="62"/>
                    <a:pt x="3820" y="62"/>
                  </a:cubicBezTo>
                  <a:cubicBezTo>
                    <a:pt x="3813" y="63"/>
                    <a:pt x="3809" y="64"/>
                    <a:pt x="3805" y="64"/>
                  </a:cubicBezTo>
                  <a:lnTo>
                    <a:pt x="3799" y="66"/>
                  </a:lnTo>
                  <a:lnTo>
                    <a:pt x="3799" y="66"/>
                  </a:lnTo>
                  <a:lnTo>
                    <a:pt x="3791" y="60"/>
                  </a:lnTo>
                  <a:cubicBezTo>
                    <a:pt x="3787" y="55"/>
                    <a:pt x="3780" y="51"/>
                    <a:pt x="3774" y="48"/>
                  </a:cubicBezTo>
                  <a:cubicBezTo>
                    <a:pt x="3768" y="46"/>
                    <a:pt x="3761" y="45"/>
                    <a:pt x="3754" y="45"/>
                  </a:cubicBezTo>
                  <a:cubicBezTo>
                    <a:pt x="3749" y="45"/>
                    <a:pt x="3743" y="46"/>
                    <a:pt x="3738" y="49"/>
                  </a:cubicBezTo>
                  <a:cubicBezTo>
                    <a:pt x="3735" y="50"/>
                    <a:pt x="3732" y="51"/>
                    <a:pt x="3730" y="55"/>
                  </a:cubicBezTo>
                  <a:cubicBezTo>
                    <a:pt x="3724" y="58"/>
                    <a:pt x="3720" y="64"/>
                    <a:pt x="3716" y="69"/>
                  </a:cubicBezTo>
                  <a:lnTo>
                    <a:pt x="3716" y="69"/>
                  </a:lnTo>
                  <a:cubicBezTo>
                    <a:pt x="3713" y="64"/>
                    <a:pt x="3708" y="59"/>
                    <a:pt x="3703" y="54"/>
                  </a:cubicBezTo>
                  <a:cubicBezTo>
                    <a:pt x="3700" y="51"/>
                    <a:pt x="3696" y="49"/>
                    <a:pt x="3693" y="47"/>
                  </a:cubicBezTo>
                  <a:cubicBezTo>
                    <a:pt x="3687" y="46"/>
                    <a:pt x="3683" y="45"/>
                    <a:pt x="3677" y="45"/>
                  </a:cubicBezTo>
                  <a:cubicBezTo>
                    <a:pt x="3673" y="45"/>
                    <a:pt x="3670" y="45"/>
                    <a:pt x="3666" y="46"/>
                  </a:cubicBezTo>
                  <a:cubicBezTo>
                    <a:pt x="3664" y="46"/>
                    <a:pt x="3662" y="47"/>
                    <a:pt x="3658" y="48"/>
                  </a:cubicBezTo>
                  <a:cubicBezTo>
                    <a:pt x="3654" y="50"/>
                    <a:pt x="3650" y="53"/>
                    <a:pt x="3647" y="55"/>
                  </a:cubicBezTo>
                  <a:lnTo>
                    <a:pt x="3647" y="55"/>
                  </a:lnTo>
                  <a:lnTo>
                    <a:pt x="3643" y="48"/>
                  </a:lnTo>
                  <a:cubicBezTo>
                    <a:pt x="3641" y="42"/>
                    <a:pt x="3637" y="38"/>
                    <a:pt x="3634" y="33"/>
                  </a:cubicBezTo>
                  <a:cubicBezTo>
                    <a:pt x="3633" y="32"/>
                    <a:pt x="3630" y="29"/>
                    <a:pt x="3629" y="28"/>
                  </a:cubicBezTo>
                  <a:cubicBezTo>
                    <a:pt x="3627" y="25"/>
                    <a:pt x="3623" y="24"/>
                    <a:pt x="3620" y="21"/>
                  </a:cubicBezTo>
                  <a:cubicBezTo>
                    <a:pt x="3615" y="19"/>
                    <a:pt x="3610" y="17"/>
                    <a:pt x="3604" y="17"/>
                  </a:cubicBezTo>
                  <a:cubicBezTo>
                    <a:pt x="3603" y="16"/>
                    <a:pt x="3601" y="16"/>
                    <a:pt x="3600" y="16"/>
                  </a:cubicBezTo>
                  <a:cubicBezTo>
                    <a:pt x="3595" y="16"/>
                    <a:pt x="3590" y="18"/>
                    <a:pt x="3585" y="20"/>
                  </a:cubicBezTo>
                  <a:cubicBezTo>
                    <a:pt x="3582" y="21"/>
                    <a:pt x="3578" y="24"/>
                    <a:pt x="3575" y="26"/>
                  </a:cubicBezTo>
                  <a:cubicBezTo>
                    <a:pt x="3574" y="28"/>
                    <a:pt x="3571" y="29"/>
                    <a:pt x="3570" y="32"/>
                  </a:cubicBezTo>
                  <a:cubicBezTo>
                    <a:pt x="3568" y="34"/>
                    <a:pt x="3566" y="36"/>
                    <a:pt x="3564" y="40"/>
                  </a:cubicBezTo>
                  <a:cubicBezTo>
                    <a:pt x="3561" y="45"/>
                    <a:pt x="3559" y="48"/>
                    <a:pt x="3556" y="53"/>
                  </a:cubicBezTo>
                  <a:cubicBezTo>
                    <a:pt x="3556" y="54"/>
                    <a:pt x="3555" y="54"/>
                    <a:pt x="3555" y="55"/>
                  </a:cubicBezTo>
                  <a:lnTo>
                    <a:pt x="3555" y="55"/>
                  </a:lnTo>
                  <a:cubicBezTo>
                    <a:pt x="3552" y="53"/>
                    <a:pt x="3548" y="51"/>
                    <a:pt x="3545" y="49"/>
                  </a:cubicBezTo>
                  <a:cubicBezTo>
                    <a:pt x="3542" y="47"/>
                    <a:pt x="3540" y="46"/>
                    <a:pt x="3538" y="46"/>
                  </a:cubicBezTo>
                  <a:cubicBezTo>
                    <a:pt x="3534" y="43"/>
                    <a:pt x="3531" y="43"/>
                    <a:pt x="3527" y="43"/>
                  </a:cubicBezTo>
                  <a:lnTo>
                    <a:pt x="3525" y="43"/>
                  </a:lnTo>
                  <a:cubicBezTo>
                    <a:pt x="3526" y="43"/>
                    <a:pt x="3524" y="42"/>
                    <a:pt x="3522" y="41"/>
                  </a:cubicBezTo>
                  <a:cubicBezTo>
                    <a:pt x="3517" y="39"/>
                    <a:pt x="3513" y="38"/>
                    <a:pt x="3509" y="35"/>
                  </a:cubicBezTo>
                  <a:cubicBezTo>
                    <a:pt x="3502" y="32"/>
                    <a:pt x="3494" y="31"/>
                    <a:pt x="3487" y="31"/>
                  </a:cubicBezTo>
                  <a:lnTo>
                    <a:pt x="3474" y="31"/>
                  </a:lnTo>
                  <a:lnTo>
                    <a:pt x="3451" y="29"/>
                  </a:lnTo>
                  <a:lnTo>
                    <a:pt x="3449" y="29"/>
                  </a:lnTo>
                  <a:cubicBezTo>
                    <a:pt x="3444" y="29"/>
                    <a:pt x="3440" y="29"/>
                    <a:pt x="3436" y="31"/>
                  </a:cubicBezTo>
                  <a:cubicBezTo>
                    <a:pt x="3432" y="32"/>
                    <a:pt x="3429" y="33"/>
                    <a:pt x="3425" y="35"/>
                  </a:cubicBezTo>
                  <a:cubicBezTo>
                    <a:pt x="3423" y="36"/>
                    <a:pt x="3421" y="38"/>
                    <a:pt x="3418" y="40"/>
                  </a:cubicBezTo>
                  <a:cubicBezTo>
                    <a:pt x="3414" y="43"/>
                    <a:pt x="3409" y="48"/>
                    <a:pt x="3406" y="54"/>
                  </a:cubicBezTo>
                  <a:cubicBezTo>
                    <a:pt x="3405" y="54"/>
                    <a:pt x="3405" y="55"/>
                    <a:pt x="3404" y="56"/>
                  </a:cubicBezTo>
                  <a:lnTo>
                    <a:pt x="3404" y="56"/>
                  </a:lnTo>
                  <a:cubicBezTo>
                    <a:pt x="3403" y="54"/>
                    <a:pt x="3401" y="53"/>
                    <a:pt x="3400" y="51"/>
                  </a:cubicBezTo>
                  <a:cubicBezTo>
                    <a:pt x="3396" y="49"/>
                    <a:pt x="3392" y="47"/>
                    <a:pt x="3388" y="46"/>
                  </a:cubicBezTo>
                  <a:cubicBezTo>
                    <a:pt x="3384" y="43"/>
                    <a:pt x="3380" y="42"/>
                    <a:pt x="3376" y="41"/>
                  </a:cubicBezTo>
                  <a:lnTo>
                    <a:pt x="3376" y="41"/>
                  </a:lnTo>
                  <a:lnTo>
                    <a:pt x="3371" y="36"/>
                  </a:lnTo>
                  <a:cubicBezTo>
                    <a:pt x="3366" y="33"/>
                    <a:pt x="3362" y="29"/>
                    <a:pt x="3357" y="27"/>
                  </a:cubicBezTo>
                  <a:cubicBezTo>
                    <a:pt x="3354" y="24"/>
                    <a:pt x="3349" y="22"/>
                    <a:pt x="3344" y="20"/>
                  </a:cubicBezTo>
                  <a:cubicBezTo>
                    <a:pt x="3341" y="19"/>
                    <a:pt x="3337" y="19"/>
                    <a:pt x="3334" y="19"/>
                  </a:cubicBezTo>
                  <a:cubicBezTo>
                    <a:pt x="3332" y="19"/>
                    <a:pt x="3331" y="19"/>
                    <a:pt x="3329" y="19"/>
                  </a:cubicBezTo>
                  <a:cubicBezTo>
                    <a:pt x="3321" y="19"/>
                    <a:pt x="3313" y="21"/>
                    <a:pt x="3306" y="27"/>
                  </a:cubicBezTo>
                  <a:cubicBezTo>
                    <a:pt x="3304" y="28"/>
                    <a:pt x="3303" y="29"/>
                    <a:pt x="3300" y="32"/>
                  </a:cubicBezTo>
                  <a:cubicBezTo>
                    <a:pt x="3299" y="33"/>
                    <a:pt x="3297" y="35"/>
                    <a:pt x="3296" y="36"/>
                  </a:cubicBezTo>
                  <a:cubicBezTo>
                    <a:pt x="3295" y="37"/>
                    <a:pt x="3295" y="37"/>
                    <a:pt x="3295" y="38"/>
                  </a:cubicBezTo>
                  <a:lnTo>
                    <a:pt x="3295" y="38"/>
                  </a:lnTo>
                  <a:cubicBezTo>
                    <a:pt x="3294" y="37"/>
                    <a:pt x="3294" y="36"/>
                    <a:pt x="3293" y="35"/>
                  </a:cubicBezTo>
                  <a:cubicBezTo>
                    <a:pt x="3290" y="27"/>
                    <a:pt x="3285" y="21"/>
                    <a:pt x="3278" y="16"/>
                  </a:cubicBezTo>
                  <a:cubicBezTo>
                    <a:pt x="3275" y="12"/>
                    <a:pt x="3269" y="10"/>
                    <a:pt x="3264" y="9"/>
                  </a:cubicBezTo>
                  <a:cubicBezTo>
                    <a:pt x="3261" y="7"/>
                    <a:pt x="3256" y="6"/>
                    <a:pt x="3253" y="6"/>
                  </a:cubicBezTo>
                  <a:lnTo>
                    <a:pt x="3250" y="6"/>
                  </a:lnTo>
                  <a:lnTo>
                    <a:pt x="3241" y="5"/>
                  </a:lnTo>
                  <a:cubicBezTo>
                    <a:pt x="3237" y="4"/>
                    <a:pt x="3232" y="3"/>
                    <a:pt x="3227" y="2"/>
                  </a:cubicBezTo>
                  <a:lnTo>
                    <a:pt x="3218" y="2"/>
                  </a:lnTo>
                  <a:cubicBezTo>
                    <a:pt x="3217" y="1"/>
                    <a:pt x="3215" y="1"/>
                    <a:pt x="32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9">
              <a:extLst>
                <a:ext uri="{FF2B5EF4-FFF2-40B4-BE49-F238E27FC236}">
                  <a16:creationId xmlns:a16="http://schemas.microsoft.com/office/drawing/2014/main" id="{E9ECE922-5736-D736-B992-EC6A1BEFB105}"/>
                </a:ext>
              </a:extLst>
            </p:cNvPr>
            <p:cNvSpPr/>
            <p:nvPr/>
          </p:nvSpPr>
          <p:spPr>
            <a:xfrm>
              <a:off x="6661855" y="1223940"/>
              <a:ext cx="338145" cy="244328"/>
            </a:xfrm>
            <a:custGeom>
              <a:avLst/>
              <a:gdLst/>
              <a:ahLst/>
              <a:cxnLst/>
              <a:rect l="l" t="t" r="r" b="b"/>
              <a:pathLst>
                <a:path w="3006" h="2172" extrusionOk="0">
                  <a:moveTo>
                    <a:pt x="2060" y="838"/>
                  </a:moveTo>
                  <a:lnTo>
                    <a:pt x="2060" y="838"/>
                  </a:lnTo>
                  <a:cubicBezTo>
                    <a:pt x="2060" y="839"/>
                    <a:pt x="2061" y="840"/>
                    <a:pt x="2061" y="840"/>
                  </a:cubicBezTo>
                  <a:cubicBezTo>
                    <a:pt x="2060" y="839"/>
                    <a:pt x="2060" y="839"/>
                    <a:pt x="2060" y="838"/>
                  </a:cubicBezTo>
                  <a:close/>
                  <a:moveTo>
                    <a:pt x="2365" y="1238"/>
                  </a:move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close/>
                  <a:moveTo>
                    <a:pt x="2368" y="1240"/>
                  </a:moveTo>
                  <a:lnTo>
                    <a:pt x="2368" y="1240"/>
                  </a:lnTo>
                  <a:cubicBezTo>
                    <a:pt x="2368" y="1240"/>
                    <a:pt x="2369" y="1240"/>
                    <a:pt x="2369" y="1241"/>
                  </a:cubicBezTo>
                  <a:cubicBezTo>
                    <a:pt x="2369" y="1241"/>
                    <a:pt x="2369" y="1241"/>
                    <a:pt x="2369" y="1241"/>
                  </a:cubicBezTo>
                  <a:cubicBezTo>
                    <a:pt x="2369" y="1241"/>
                    <a:pt x="2369" y="1241"/>
                    <a:pt x="2368" y="1240"/>
                  </a:cubicBezTo>
                  <a:close/>
                  <a:moveTo>
                    <a:pt x="2368" y="1289"/>
                  </a:moveTo>
                  <a:lnTo>
                    <a:pt x="2368" y="1289"/>
                  </a:lnTo>
                  <a:cubicBezTo>
                    <a:pt x="2368" y="1289"/>
                    <a:pt x="2369" y="1289"/>
                    <a:pt x="2369" y="1289"/>
                  </a:cubicBezTo>
                  <a:cubicBezTo>
                    <a:pt x="2368" y="1289"/>
                    <a:pt x="2368" y="1289"/>
                    <a:pt x="2368" y="1289"/>
                  </a:cubicBezTo>
                  <a:close/>
                  <a:moveTo>
                    <a:pt x="2479" y="1397"/>
                  </a:moveTo>
                  <a:lnTo>
                    <a:pt x="2479" y="1397"/>
                  </a:lnTo>
                  <a:cubicBezTo>
                    <a:pt x="2480" y="1397"/>
                    <a:pt x="2480" y="1397"/>
                    <a:pt x="2480" y="1397"/>
                  </a:cubicBezTo>
                  <a:lnTo>
                    <a:pt x="2480" y="1398"/>
                  </a:lnTo>
                  <a:lnTo>
                    <a:pt x="2479" y="1397"/>
                  </a:lnTo>
                  <a:close/>
                  <a:moveTo>
                    <a:pt x="2523" y="1464"/>
                  </a:moveTo>
                  <a:cubicBezTo>
                    <a:pt x="2523" y="1464"/>
                    <a:pt x="2524" y="1465"/>
                    <a:pt x="2524" y="1466"/>
                  </a:cubicBezTo>
                  <a:lnTo>
                    <a:pt x="2524" y="1466"/>
                  </a:lnTo>
                  <a:cubicBezTo>
                    <a:pt x="2523" y="1465"/>
                    <a:pt x="2523" y="1464"/>
                    <a:pt x="2523" y="1464"/>
                  </a:cubicBezTo>
                  <a:close/>
                  <a:moveTo>
                    <a:pt x="2544" y="1493"/>
                  </a:moveTo>
                  <a:cubicBezTo>
                    <a:pt x="2544" y="1493"/>
                    <a:pt x="2544" y="1493"/>
                    <a:pt x="2545" y="1494"/>
                  </a:cubicBezTo>
                  <a:lnTo>
                    <a:pt x="2545" y="1494"/>
                  </a:lnTo>
                  <a:cubicBezTo>
                    <a:pt x="2543" y="1493"/>
                    <a:pt x="2542" y="1493"/>
                    <a:pt x="2544" y="1493"/>
                  </a:cubicBezTo>
                  <a:close/>
                  <a:moveTo>
                    <a:pt x="904" y="1937"/>
                  </a:moveTo>
                  <a:cubicBezTo>
                    <a:pt x="904" y="1937"/>
                    <a:pt x="905" y="1938"/>
                    <a:pt x="905" y="1938"/>
                  </a:cubicBezTo>
                  <a:cubicBezTo>
                    <a:pt x="905" y="1938"/>
                    <a:pt x="904" y="1938"/>
                    <a:pt x="904" y="1937"/>
                  </a:cubicBezTo>
                  <a:close/>
                  <a:moveTo>
                    <a:pt x="1790" y="2012"/>
                  </a:moveTo>
                  <a:lnTo>
                    <a:pt x="1790" y="2012"/>
                  </a:lnTo>
                  <a:cubicBezTo>
                    <a:pt x="1790" y="2012"/>
                    <a:pt x="1790" y="2012"/>
                    <a:pt x="1791" y="2012"/>
                  </a:cubicBezTo>
                  <a:cubicBezTo>
                    <a:pt x="1790" y="2012"/>
                    <a:pt x="1790" y="2012"/>
                    <a:pt x="1790" y="2012"/>
                  </a:cubicBezTo>
                  <a:close/>
                  <a:moveTo>
                    <a:pt x="1791" y="2012"/>
                  </a:moveTo>
                  <a:cubicBezTo>
                    <a:pt x="1792" y="2013"/>
                    <a:pt x="1792" y="2014"/>
                    <a:pt x="1792" y="2014"/>
                  </a:cubicBezTo>
                  <a:cubicBezTo>
                    <a:pt x="1792" y="2014"/>
                    <a:pt x="1791" y="2013"/>
                    <a:pt x="1791" y="2012"/>
                  </a:cubicBezTo>
                  <a:close/>
                  <a:moveTo>
                    <a:pt x="1668" y="2037"/>
                  </a:moveTo>
                  <a:cubicBezTo>
                    <a:pt x="1668" y="2037"/>
                    <a:pt x="1669" y="2037"/>
                    <a:pt x="1669" y="2038"/>
                  </a:cubicBezTo>
                  <a:lnTo>
                    <a:pt x="1669" y="2038"/>
                  </a:lnTo>
                  <a:cubicBezTo>
                    <a:pt x="1669" y="2038"/>
                    <a:pt x="1668" y="2038"/>
                    <a:pt x="1668" y="2038"/>
                  </a:cubicBezTo>
                  <a:cubicBezTo>
                    <a:pt x="1668" y="2037"/>
                    <a:pt x="1668" y="2037"/>
                    <a:pt x="1668" y="2037"/>
                  </a:cubicBezTo>
                  <a:close/>
                  <a:moveTo>
                    <a:pt x="1752" y="2043"/>
                  </a:moveTo>
                  <a:lnTo>
                    <a:pt x="1752" y="2043"/>
                  </a:lnTo>
                  <a:cubicBezTo>
                    <a:pt x="1752" y="2043"/>
                    <a:pt x="1752" y="2043"/>
                    <a:pt x="1751" y="2043"/>
                  </a:cubicBezTo>
                  <a:cubicBezTo>
                    <a:pt x="1751" y="2043"/>
                    <a:pt x="1751" y="2043"/>
                    <a:pt x="1751" y="2044"/>
                  </a:cubicBezTo>
                  <a:lnTo>
                    <a:pt x="1751" y="2044"/>
                  </a:lnTo>
                  <a:cubicBezTo>
                    <a:pt x="1751" y="2043"/>
                    <a:pt x="1752" y="2043"/>
                    <a:pt x="1752" y="2043"/>
                  </a:cubicBezTo>
                  <a:close/>
                  <a:moveTo>
                    <a:pt x="2519" y="2072"/>
                  </a:moveTo>
                  <a:cubicBezTo>
                    <a:pt x="2519" y="2072"/>
                    <a:pt x="2520" y="2072"/>
                    <a:pt x="2521" y="2072"/>
                  </a:cubicBezTo>
                  <a:cubicBezTo>
                    <a:pt x="2519" y="2072"/>
                    <a:pt x="2519" y="2072"/>
                    <a:pt x="2519" y="2072"/>
                  </a:cubicBezTo>
                  <a:close/>
                  <a:moveTo>
                    <a:pt x="2447" y="2074"/>
                  </a:moveTo>
                  <a:lnTo>
                    <a:pt x="2447" y="2074"/>
                  </a:lnTo>
                  <a:cubicBezTo>
                    <a:pt x="2447" y="2074"/>
                    <a:pt x="2447" y="2075"/>
                    <a:pt x="2448" y="2075"/>
                  </a:cubicBezTo>
                  <a:cubicBezTo>
                    <a:pt x="2448" y="2075"/>
                    <a:pt x="2448" y="2075"/>
                    <a:pt x="2448" y="2075"/>
                  </a:cubicBezTo>
                  <a:cubicBezTo>
                    <a:pt x="2448" y="2075"/>
                    <a:pt x="2447" y="2075"/>
                    <a:pt x="2447" y="2074"/>
                  </a:cubicBezTo>
                  <a:close/>
                  <a:moveTo>
                    <a:pt x="2393" y="2101"/>
                  </a:moveTo>
                  <a:cubicBezTo>
                    <a:pt x="2394" y="2101"/>
                    <a:pt x="2394" y="2101"/>
                    <a:pt x="2395" y="2102"/>
                  </a:cubicBezTo>
                  <a:lnTo>
                    <a:pt x="2395" y="2102"/>
                  </a:lnTo>
                  <a:cubicBezTo>
                    <a:pt x="2394" y="2102"/>
                    <a:pt x="2394" y="2102"/>
                    <a:pt x="2393" y="2101"/>
                  </a:cubicBezTo>
                  <a:cubicBezTo>
                    <a:pt x="2393" y="2101"/>
                    <a:pt x="2393" y="2101"/>
                    <a:pt x="2393" y="2101"/>
                  </a:cubicBezTo>
                  <a:close/>
                  <a:moveTo>
                    <a:pt x="2901" y="2156"/>
                  </a:moveTo>
                  <a:lnTo>
                    <a:pt x="2901" y="2156"/>
                  </a:lnTo>
                  <a:cubicBezTo>
                    <a:pt x="2900" y="2156"/>
                    <a:pt x="2900" y="2156"/>
                    <a:pt x="2899" y="2157"/>
                  </a:cubicBezTo>
                  <a:lnTo>
                    <a:pt x="2899" y="2157"/>
                  </a:lnTo>
                  <a:cubicBezTo>
                    <a:pt x="2900" y="2156"/>
                    <a:pt x="2901" y="2156"/>
                    <a:pt x="2901" y="2156"/>
                  </a:cubicBezTo>
                  <a:close/>
                  <a:moveTo>
                    <a:pt x="1488" y="1"/>
                  </a:moveTo>
                  <a:cubicBezTo>
                    <a:pt x="1485" y="1"/>
                    <a:pt x="1482" y="2"/>
                    <a:pt x="1479" y="3"/>
                  </a:cubicBezTo>
                  <a:cubicBezTo>
                    <a:pt x="1473" y="8"/>
                    <a:pt x="1471" y="17"/>
                    <a:pt x="1476" y="24"/>
                  </a:cubicBezTo>
                  <a:cubicBezTo>
                    <a:pt x="1479" y="30"/>
                    <a:pt x="1485" y="35"/>
                    <a:pt x="1491" y="37"/>
                  </a:cubicBezTo>
                  <a:cubicBezTo>
                    <a:pt x="1495" y="39"/>
                    <a:pt x="1500" y="41"/>
                    <a:pt x="1506" y="41"/>
                  </a:cubicBezTo>
                  <a:cubicBezTo>
                    <a:pt x="1508" y="41"/>
                    <a:pt x="1511" y="42"/>
                    <a:pt x="1513" y="42"/>
                  </a:cubicBezTo>
                  <a:cubicBezTo>
                    <a:pt x="1513" y="43"/>
                    <a:pt x="1513" y="43"/>
                    <a:pt x="1514" y="44"/>
                  </a:cubicBezTo>
                  <a:cubicBezTo>
                    <a:pt x="1519" y="50"/>
                    <a:pt x="1522" y="57"/>
                    <a:pt x="1526" y="63"/>
                  </a:cubicBezTo>
                  <a:cubicBezTo>
                    <a:pt x="1529" y="71"/>
                    <a:pt x="1535" y="78"/>
                    <a:pt x="1538" y="83"/>
                  </a:cubicBezTo>
                  <a:cubicBezTo>
                    <a:pt x="1539" y="86"/>
                    <a:pt x="1542" y="89"/>
                    <a:pt x="1543" y="92"/>
                  </a:cubicBezTo>
                  <a:cubicBezTo>
                    <a:pt x="1544" y="95"/>
                    <a:pt x="1546" y="100"/>
                    <a:pt x="1549" y="103"/>
                  </a:cubicBezTo>
                  <a:cubicBezTo>
                    <a:pt x="1553" y="109"/>
                    <a:pt x="1557" y="115"/>
                    <a:pt x="1559" y="120"/>
                  </a:cubicBezTo>
                  <a:cubicBezTo>
                    <a:pt x="1560" y="124"/>
                    <a:pt x="1563" y="127"/>
                    <a:pt x="1564" y="132"/>
                  </a:cubicBezTo>
                  <a:cubicBezTo>
                    <a:pt x="1566" y="137"/>
                    <a:pt x="1568" y="141"/>
                    <a:pt x="1571" y="145"/>
                  </a:cubicBezTo>
                  <a:cubicBezTo>
                    <a:pt x="1573" y="149"/>
                    <a:pt x="1573" y="147"/>
                    <a:pt x="1573" y="156"/>
                  </a:cubicBezTo>
                  <a:cubicBezTo>
                    <a:pt x="1572" y="162"/>
                    <a:pt x="1573" y="168"/>
                    <a:pt x="1574" y="174"/>
                  </a:cubicBezTo>
                  <a:cubicBezTo>
                    <a:pt x="1575" y="177"/>
                    <a:pt x="1577" y="180"/>
                    <a:pt x="1579" y="182"/>
                  </a:cubicBezTo>
                  <a:cubicBezTo>
                    <a:pt x="1580" y="185"/>
                    <a:pt x="1582" y="188"/>
                    <a:pt x="1585" y="190"/>
                  </a:cubicBezTo>
                  <a:cubicBezTo>
                    <a:pt x="1589" y="196"/>
                    <a:pt x="1596" y="199"/>
                    <a:pt x="1603" y="200"/>
                  </a:cubicBezTo>
                  <a:cubicBezTo>
                    <a:pt x="1608" y="202"/>
                    <a:pt x="1612" y="203"/>
                    <a:pt x="1617" y="203"/>
                  </a:cubicBezTo>
                  <a:cubicBezTo>
                    <a:pt x="1619" y="203"/>
                    <a:pt x="1621" y="203"/>
                    <a:pt x="1622" y="204"/>
                  </a:cubicBezTo>
                  <a:cubicBezTo>
                    <a:pt x="1622" y="206"/>
                    <a:pt x="1621" y="209"/>
                    <a:pt x="1619" y="211"/>
                  </a:cubicBezTo>
                  <a:cubicBezTo>
                    <a:pt x="1618" y="217"/>
                    <a:pt x="1617" y="222"/>
                    <a:pt x="1616" y="228"/>
                  </a:cubicBezTo>
                  <a:cubicBezTo>
                    <a:pt x="1616" y="235"/>
                    <a:pt x="1618" y="243"/>
                    <a:pt x="1623" y="249"/>
                  </a:cubicBezTo>
                  <a:cubicBezTo>
                    <a:pt x="1625" y="254"/>
                    <a:pt x="1629" y="257"/>
                    <a:pt x="1631" y="261"/>
                  </a:cubicBezTo>
                  <a:cubicBezTo>
                    <a:pt x="1634" y="264"/>
                    <a:pt x="1638" y="268"/>
                    <a:pt x="1640" y="270"/>
                  </a:cubicBezTo>
                  <a:cubicBezTo>
                    <a:pt x="1643" y="272"/>
                    <a:pt x="1645" y="273"/>
                    <a:pt x="1646" y="276"/>
                  </a:cubicBezTo>
                  <a:cubicBezTo>
                    <a:pt x="1648" y="280"/>
                    <a:pt x="1652" y="284"/>
                    <a:pt x="1654" y="287"/>
                  </a:cubicBezTo>
                  <a:cubicBezTo>
                    <a:pt x="1659" y="292"/>
                    <a:pt x="1663" y="295"/>
                    <a:pt x="1669" y="298"/>
                  </a:cubicBezTo>
                  <a:cubicBezTo>
                    <a:pt x="1672" y="299"/>
                    <a:pt x="1674" y="300"/>
                    <a:pt x="1675" y="301"/>
                  </a:cubicBezTo>
                  <a:cubicBezTo>
                    <a:pt x="1677" y="302"/>
                    <a:pt x="1678" y="304"/>
                    <a:pt x="1678" y="306"/>
                  </a:cubicBezTo>
                  <a:cubicBezTo>
                    <a:pt x="1680" y="307"/>
                    <a:pt x="1681" y="308"/>
                    <a:pt x="1681" y="309"/>
                  </a:cubicBezTo>
                  <a:lnTo>
                    <a:pt x="1681" y="317"/>
                  </a:lnTo>
                  <a:cubicBezTo>
                    <a:pt x="1681" y="324"/>
                    <a:pt x="1683" y="330"/>
                    <a:pt x="1685" y="336"/>
                  </a:cubicBezTo>
                  <a:cubicBezTo>
                    <a:pt x="1687" y="339"/>
                    <a:pt x="1688" y="342"/>
                    <a:pt x="1690" y="344"/>
                  </a:cubicBezTo>
                  <a:cubicBezTo>
                    <a:pt x="1691" y="346"/>
                    <a:pt x="1692" y="349"/>
                    <a:pt x="1695" y="350"/>
                  </a:cubicBezTo>
                  <a:cubicBezTo>
                    <a:pt x="1698" y="354"/>
                    <a:pt x="1703" y="358"/>
                    <a:pt x="1707" y="361"/>
                  </a:cubicBezTo>
                  <a:cubicBezTo>
                    <a:pt x="1710" y="363"/>
                    <a:pt x="1712" y="365"/>
                    <a:pt x="1714" y="366"/>
                  </a:cubicBezTo>
                  <a:cubicBezTo>
                    <a:pt x="1716" y="368"/>
                    <a:pt x="1717" y="371"/>
                    <a:pt x="1719" y="372"/>
                  </a:cubicBezTo>
                  <a:cubicBezTo>
                    <a:pt x="1723" y="378"/>
                    <a:pt x="1726" y="382"/>
                    <a:pt x="1731" y="386"/>
                  </a:cubicBezTo>
                  <a:cubicBezTo>
                    <a:pt x="1735" y="388"/>
                    <a:pt x="1739" y="390"/>
                    <a:pt x="1743" y="393"/>
                  </a:cubicBezTo>
                  <a:cubicBezTo>
                    <a:pt x="1747" y="395"/>
                    <a:pt x="1746" y="394"/>
                    <a:pt x="1753" y="403"/>
                  </a:cubicBezTo>
                  <a:cubicBezTo>
                    <a:pt x="1755" y="407"/>
                    <a:pt x="1758" y="410"/>
                    <a:pt x="1761" y="414"/>
                  </a:cubicBezTo>
                  <a:lnTo>
                    <a:pt x="1768" y="421"/>
                  </a:lnTo>
                  <a:lnTo>
                    <a:pt x="1771" y="425"/>
                  </a:lnTo>
                  <a:lnTo>
                    <a:pt x="1773" y="429"/>
                  </a:lnTo>
                  <a:cubicBezTo>
                    <a:pt x="1773" y="430"/>
                    <a:pt x="1773" y="430"/>
                    <a:pt x="1773" y="431"/>
                  </a:cubicBezTo>
                  <a:lnTo>
                    <a:pt x="1773" y="441"/>
                  </a:lnTo>
                  <a:cubicBezTo>
                    <a:pt x="1775" y="447"/>
                    <a:pt x="1776" y="454"/>
                    <a:pt x="1779" y="460"/>
                  </a:cubicBezTo>
                  <a:cubicBezTo>
                    <a:pt x="1782" y="466"/>
                    <a:pt x="1785" y="471"/>
                    <a:pt x="1790" y="475"/>
                  </a:cubicBezTo>
                  <a:cubicBezTo>
                    <a:pt x="1794" y="480"/>
                    <a:pt x="1800" y="484"/>
                    <a:pt x="1806" y="487"/>
                  </a:cubicBezTo>
                  <a:cubicBezTo>
                    <a:pt x="1815" y="490"/>
                    <a:pt x="1813" y="489"/>
                    <a:pt x="1815" y="491"/>
                  </a:cubicBezTo>
                  <a:cubicBezTo>
                    <a:pt x="1816" y="492"/>
                    <a:pt x="1816" y="494"/>
                    <a:pt x="1816" y="495"/>
                  </a:cubicBezTo>
                  <a:cubicBezTo>
                    <a:pt x="1817" y="497"/>
                    <a:pt x="1817" y="499"/>
                    <a:pt x="1816" y="500"/>
                  </a:cubicBezTo>
                  <a:cubicBezTo>
                    <a:pt x="1816" y="507"/>
                    <a:pt x="1817" y="514"/>
                    <a:pt x="1820" y="520"/>
                  </a:cubicBezTo>
                  <a:cubicBezTo>
                    <a:pt x="1822" y="526"/>
                    <a:pt x="1824" y="531"/>
                    <a:pt x="1828" y="535"/>
                  </a:cubicBezTo>
                  <a:cubicBezTo>
                    <a:pt x="1831" y="540"/>
                    <a:pt x="1835" y="543"/>
                    <a:pt x="1838" y="547"/>
                  </a:cubicBezTo>
                  <a:cubicBezTo>
                    <a:pt x="1842" y="550"/>
                    <a:pt x="1844" y="553"/>
                    <a:pt x="1845" y="554"/>
                  </a:cubicBezTo>
                  <a:cubicBezTo>
                    <a:pt x="1848" y="556"/>
                    <a:pt x="1849" y="558"/>
                    <a:pt x="1851" y="561"/>
                  </a:cubicBezTo>
                  <a:cubicBezTo>
                    <a:pt x="1852" y="563"/>
                    <a:pt x="1852" y="564"/>
                    <a:pt x="1853" y="565"/>
                  </a:cubicBezTo>
                  <a:cubicBezTo>
                    <a:pt x="1853" y="568"/>
                    <a:pt x="1855" y="571"/>
                    <a:pt x="1855" y="573"/>
                  </a:cubicBezTo>
                  <a:cubicBezTo>
                    <a:pt x="1856" y="579"/>
                    <a:pt x="1858" y="585"/>
                    <a:pt x="1860" y="591"/>
                  </a:cubicBezTo>
                  <a:cubicBezTo>
                    <a:pt x="1862" y="593"/>
                    <a:pt x="1863" y="595"/>
                    <a:pt x="1865" y="598"/>
                  </a:cubicBezTo>
                  <a:lnTo>
                    <a:pt x="1868" y="604"/>
                  </a:lnTo>
                  <a:cubicBezTo>
                    <a:pt x="1872" y="608"/>
                    <a:pt x="1875" y="612"/>
                    <a:pt x="1879" y="615"/>
                  </a:cubicBezTo>
                  <a:cubicBezTo>
                    <a:pt x="1881" y="617"/>
                    <a:pt x="1884" y="620"/>
                    <a:pt x="1885" y="622"/>
                  </a:cubicBezTo>
                  <a:cubicBezTo>
                    <a:pt x="1887" y="623"/>
                    <a:pt x="1889" y="627"/>
                    <a:pt x="1890" y="629"/>
                  </a:cubicBezTo>
                  <a:cubicBezTo>
                    <a:pt x="1892" y="630"/>
                    <a:pt x="1893" y="633"/>
                    <a:pt x="1893" y="635"/>
                  </a:cubicBezTo>
                  <a:cubicBezTo>
                    <a:pt x="1894" y="636"/>
                    <a:pt x="1894" y="638"/>
                    <a:pt x="1896" y="644"/>
                  </a:cubicBezTo>
                  <a:cubicBezTo>
                    <a:pt x="1897" y="650"/>
                    <a:pt x="1900" y="655"/>
                    <a:pt x="1903" y="660"/>
                  </a:cubicBezTo>
                  <a:cubicBezTo>
                    <a:pt x="1906" y="665"/>
                    <a:pt x="1908" y="667"/>
                    <a:pt x="1911" y="671"/>
                  </a:cubicBezTo>
                  <a:cubicBezTo>
                    <a:pt x="1914" y="675"/>
                    <a:pt x="1916" y="678"/>
                    <a:pt x="1919" y="681"/>
                  </a:cubicBezTo>
                  <a:cubicBezTo>
                    <a:pt x="1922" y="685"/>
                    <a:pt x="1923" y="687"/>
                    <a:pt x="1925" y="689"/>
                  </a:cubicBezTo>
                  <a:cubicBezTo>
                    <a:pt x="1930" y="697"/>
                    <a:pt x="1936" y="704"/>
                    <a:pt x="1943" y="710"/>
                  </a:cubicBezTo>
                  <a:cubicBezTo>
                    <a:pt x="1947" y="715"/>
                    <a:pt x="1950" y="716"/>
                    <a:pt x="1951" y="717"/>
                  </a:cubicBezTo>
                  <a:cubicBezTo>
                    <a:pt x="1952" y="719"/>
                    <a:pt x="1954" y="722"/>
                    <a:pt x="1955" y="723"/>
                  </a:cubicBezTo>
                  <a:cubicBezTo>
                    <a:pt x="1959" y="729"/>
                    <a:pt x="1965" y="734"/>
                    <a:pt x="1969" y="738"/>
                  </a:cubicBezTo>
                  <a:cubicBezTo>
                    <a:pt x="1975" y="741"/>
                    <a:pt x="1980" y="744"/>
                    <a:pt x="1985" y="745"/>
                  </a:cubicBezTo>
                  <a:lnTo>
                    <a:pt x="1989" y="746"/>
                  </a:lnTo>
                  <a:cubicBezTo>
                    <a:pt x="1990" y="747"/>
                    <a:pt x="1990" y="748"/>
                    <a:pt x="1991" y="750"/>
                  </a:cubicBezTo>
                  <a:cubicBezTo>
                    <a:pt x="1995" y="755"/>
                    <a:pt x="1997" y="761"/>
                    <a:pt x="1999" y="768"/>
                  </a:cubicBezTo>
                  <a:cubicBezTo>
                    <a:pt x="2002" y="773"/>
                    <a:pt x="2004" y="776"/>
                    <a:pt x="2007" y="781"/>
                  </a:cubicBezTo>
                  <a:lnTo>
                    <a:pt x="2014" y="791"/>
                  </a:lnTo>
                  <a:cubicBezTo>
                    <a:pt x="2020" y="798"/>
                    <a:pt x="2024" y="803"/>
                    <a:pt x="2028" y="809"/>
                  </a:cubicBezTo>
                  <a:lnTo>
                    <a:pt x="2032" y="813"/>
                  </a:lnTo>
                  <a:cubicBezTo>
                    <a:pt x="2033" y="816"/>
                    <a:pt x="2035" y="818"/>
                    <a:pt x="2036" y="820"/>
                  </a:cubicBezTo>
                  <a:cubicBezTo>
                    <a:pt x="2041" y="825"/>
                    <a:pt x="2046" y="829"/>
                    <a:pt x="2051" y="832"/>
                  </a:cubicBezTo>
                  <a:cubicBezTo>
                    <a:pt x="2054" y="833"/>
                    <a:pt x="2055" y="834"/>
                    <a:pt x="2057" y="836"/>
                  </a:cubicBezTo>
                  <a:lnTo>
                    <a:pt x="2058" y="838"/>
                  </a:lnTo>
                  <a:cubicBezTo>
                    <a:pt x="2059" y="838"/>
                    <a:pt x="2059" y="838"/>
                    <a:pt x="2059" y="838"/>
                  </a:cubicBezTo>
                  <a:lnTo>
                    <a:pt x="2059" y="838"/>
                  </a:lnTo>
                  <a:cubicBezTo>
                    <a:pt x="2059" y="839"/>
                    <a:pt x="2058" y="840"/>
                    <a:pt x="2057" y="842"/>
                  </a:cubicBezTo>
                  <a:cubicBezTo>
                    <a:pt x="2056" y="848"/>
                    <a:pt x="2055" y="854"/>
                    <a:pt x="2054" y="860"/>
                  </a:cubicBezTo>
                  <a:cubicBezTo>
                    <a:pt x="2054" y="868"/>
                    <a:pt x="2056" y="877"/>
                    <a:pt x="2061" y="884"/>
                  </a:cubicBezTo>
                  <a:cubicBezTo>
                    <a:pt x="2064" y="890"/>
                    <a:pt x="2069" y="894"/>
                    <a:pt x="2075" y="899"/>
                  </a:cubicBezTo>
                  <a:cubicBezTo>
                    <a:pt x="2079" y="902"/>
                    <a:pt x="2084" y="905"/>
                    <a:pt x="2089" y="907"/>
                  </a:cubicBezTo>
                  <a:cubicBezTo>
                    <a:pt x="2090" y="908"/>
                    <a:pt x="2091" y="908"/>
                    <a:pt x="2092" y="909"/>
                  </a:cubicBezTo>
                  <a:lnTo>
                    <a:pt x="2093" y="912"/>
                  </a:lnTo>
                  <a:lnTo>
                    <a:pt x="2096" y="914"/>
                  </a:lnTo>
                  <a:cubicBezTo>
                    <a:pt x="2096" y="915"/>
                    <a:pt x="2097" y="916"/>
                    <a:pt x="2098" y="917"/>
                  </a:cubicBezTo>
                  <a:cubicBezTo>
                    <a:pt x="2102" y="923"/>
                    <a:pt x="2108" y="927"/>
                    <a:pt x="2114" y="930"/>
                  </a:cubicBezTo>
                  <a:cubicBezTo>
                    <a:pt x="2118" y="931"/>
                    <a:pt x="2120" y="933"/>
                    <a:pt x="2122" y="935"/>
                  </a:cubicBezTo>
                  <a:cubicBezTo>
                    <a:pt x="2123" y="935"/>
                    <a:pt x="2123" y="935"/>
                    <a:pt x="2124" y="936"/>
                  </a:cubicBezTo>
                  <a:lnTo>
                    <a:pt x="2124" y="936"/>
                  </a:lnTo>
                  <a:cubicBezTo>
                    <a:pt x="2124" y="936"/>
                    <a:pt x="2123" y="937"/>
                    <a:pt x="2123" y="937"/>
                  </a:cubicBezTo>
                  <a:cubicBezTo>
                    <a:pt x="2122" y="942"/>
                    <a:pt x="2121" y="948"/>
                    <a:pt x="2120" y="953"/>
                  </a:cubicBezTo>
                  <a:cubicBezTo>
                    <a:pt x="2119" y="971"/>
                    <a:pt x="2129" y="988"/>
                    <a:pt x="2144" y="996"/>
                  </a:cubicBezTo>
                  <a:cubicBezTo>
                    <a:pt x="2151" y="1000"/>
                    <a:pt x="2158" y="1001"/>
                    <a:pt x="2165" y="1002"/>
                  </a:cubicBezTo>
                  <a:lnTo>
                    <a:pt x="2171" y="1003"/>
                  </a:lnTo>
                  <a:lnTo>
                    <a:pt x="2171" y="1003"/>
                  </a:lnTo>
                  <a:lnTo>
                    <a:pt x="2172" y="1006"/>
                  </a:lnTo>
                  <a:cubicBezTo>
                    <a:pt x="2173" y="1008"/>
                    <a:pt x="2173" y="1010"/>
                    <a:pt x="2174" y="1012"/>
                  </a:cubicBezTo>
                  <a:cubicBezTo>
                    <a:pt x="2175" y="1017"/>
                    <a:pt x="2178" y="1023"/>
                    <a:pt x="2181" y="1028"/>
                  </a:cubicBezTo>
                  <a:cubicBezTo>
                    <a:pt x="2184" y="1032"/>
                    <a:pt x="2186" y="1037"/>
                    <a:pt x="2189" y="1040"/>
                  </a:cubicBezTo>
                  <a:cubicBezTo>
                    <a:pt x="2193" y="1045"/>
                    <a:pt x="2196" y="1050"/>
                    <a:pt x="2201" y="1053"/>
                  </a:cubicBezTo>
                  <a:cubicBezTo>
                    <a:pt x="2206" y="1056"/>
                    <a:pt x="2208" y="1058"/>
                    <a:pt x="2209" y="1059"/>
                  </a:cubicBezTo>
                  <a:cubicBezTo>
                    <a:pt x="2210" y="1061"/>
                    <a:pt x="2211" y="1062"/>
                    <a:pt x="2213" y="1065"/>
                  </a:cubicBezTo>
                  <a:cubicBezTo>
                    <a:pt x="2217" y="1072"/>
                    <a:pt x="2223" y="1078"/>
                    <a:pt x="2229" y="1084"/>
                  </a:cubicBezTo>
                  <a:cubicBezTo>
                    <a:pt x="2230" y="1087"/>
                    <a:pt x="2232" y="1089"/>
                    <a:pt x="2235" y="1092"/>
                  </a:cubicBezTo>
                  <a:cubicBezTo>
                    <a:pt x="2236" y="1094"/>
                    <a:pt x="2237" y="1096"/>
                    <a:pt x="2238" y="1097"/>
                  </a:cubicBezTo>
                  <a:lnTo>
                    <a:pt x="2238" y="1101"/>
                  </a:lnTo>
                  <a:cubicBezTo>
                    <a:pt x="2238" y="1106"/>
                    <a:pt x="2239" y="1112"/>
                    <a:pt x="2241" y="1118"/>
                  </a:cubicBezTo>
                  <a:cubicBezTo>
                    <a:pt x="2244" y="1124"/>
                    <a:pt x="2246" y="1129"/>
                    <a:pt x="2251" y="1134"/>
                  </a:cubicBezTo>
                  <a:cubicBezTo>
                    <a:pt x="2253" y="1139"/>
                    <a:pt x="2258" y="1143"/>
                    <a:pt x="2261" y="1147"/>
                  </a:cubicBezTo>
                  <a:cubicBezTo>
                    <a:pt x="2267" y="1151"/>
                    <a:pt x="2270" y="1154"/>
                    <a:pt x="2272" y="1155"/>
                  </a:cubicBezTo>
                  <a:cubicBezTo>
                    <a:pt x="2273" y="1156"/>
                    <a:pt x="2274" y="1157"/>
                    <a:pt x="2275" y="1160"/>
                  </a:cubicBezTo>
                  <a:cubicBezTo>
                    <a:pt x="2276" y="1161"/>
                    <a:pt x="2277" y="1162"/>
                    <a:pt x="2279" y="1164"/>
                  </a:cubicBezTo>
                  <a:cubicBezTo>
                    <a:pt x="2279" y="1165"/>
                    <a:pt x="2280" y="1167"/>
                    <a:pt x="2280" y="1169"/>
                  </a:cubicBezTo>
                  <a:cubicBezTo>
                    <a:pt x="2281" y="1175"/>
                    <a:pt x="2282" y="1180"/>
                    <a:pt x="2284" y="1185"/>
                  </a:cubicBezTo>
                  <a:cubicBezTo>
                    <a:pt x="2287" y="1189"/>
                    <a:pt x="2288" y="1191"/>
                    <a:pt x="2289" y="1194"/>
                  </a:cubicBezTo>
                  <a:lnTo>
                    <a:pt x="2292" y="1199"/>
                  </a:lnTo>
                  <a:cubicBezTo>
                    <a:pt x="2294" y="1201"/>
                    <a:pt x="2292" y="1195"/>
                    <a:pt x="2294" y="1211"/>
                  </a:cubicBezTo>
                  <a:cubicBezTo>
                    <a:pt x="2295" y="1218"/>
                    <a:pt x="2297" y="1224"/>
                    <a:pt x="2301" y="1231"/>
                  </a:cubicBezTo>
                  <a:cubicBezTo>
                    <a:pt x="2305" y="1237"/>
                    <a:pt x="2306" y="1238"/>
                    <a:pt x="2309" y="1242"/>
                  </a:cubicBezTo>
                  <a:lnTo>
                    <a:pt x="2321" y="1262"/>
                  </a:lnTo>
                  <a:cubicBezTo>
                    <a:pt x="2324" y="1266"/>
                    <a:pt x="2327" y="1271"/>
                    <a:pt x="2332" y="1275"/>
                  </a:cubicBezTo>
                  <a:cubicBezTo>
                    <a:pt x="2338" y="1281"/>
                    <a:pt x="2346" y="1286"/>
                    <a:pt x="2355" y="1287"/>
                  </a:cubicBezTo>
                  <a:cubicBezTo>
                    <a:pt x="2360" y="1289"/>
                    <a:pt x="2364" y="1289"/>
                    <a:pt x="2366" y="1289"/>
                  </a:cubicBezTo>
                  <a:lnTo>
                    <a:pt x="2366" y="1289"/>
                  </a:lnTo>
                  <a:lnTo>
                    <a:pt x="2365" y="1296"/>
                  </a:lnTo>
                  <a:cubicBezTo>
                    <a:pt x="2365" y="1304"/>
                    <a:pt x="2367" y="1312"/>
                    <a:pt x="2370" y="1321"/>
                  </a:cubicBezTo>
                  <a:cubicBezTo>
                    <a:pt x="2371" y="1323"/>
                    <a:pt x="2374" y="1326"/>
                    <a:pt x="2376" y="1330"/>
                  </a:cubicBezTo>
                  <a:lnTo>
                    <a:pt x="2378" y="1333"/>
                  </a:lnTo>
                  <a:cubicBezTo>
                    <a:pt x="2379" y="1336"/>
                    <a:pt x="2380" y="1338"/>
                    <a:pt x="2382" y="1339"/>
                  </a:cubicBezTo>
                  <a:cubicBezTo>
                    <a:pt x="2383" y="1344"/>
                    <a:pt x="2385" y="1348"/>
                    <a:pt x="2387" y="1353"/>
                  </a:cubicBezTo>
                  <a:cubicBezTo>
                    <a:pt x="2390" y="1358"/>
                    <a:pt x="2393" y="1362"/>
                    <a:pt x="2394" y="1365"/>
                  </a:cubicBezTo>
                  <a:cubicBezTo>
                    <a:pt x="2399" y="1370"/>
                    <a:pt x="2402" y="1376"/>
                    <a:pt x="2406" y="1383"/>
                  </a:cubicBezTo>
                  <a:cubicBezTo>
                    <a:pt x="2409" y="1390"/>
                    <a:pt x="2415" y="1398"/>
                    <a:pt x="2420" y="1405"/>
                  </a:cubicBezTo>
                  <a:cubicBezTo>
                    <a:pt x="2422" y="1409"/>
                    <a:pt x="2426" y="1412"/>
                    <a:pt x="2428" y="1414"/>
                  </a:cubicBezTo>
                  <a:cubicBezTo>
                    <a:pt x="2430" y="1418"/>
                    <a:pt x="2433" y="1420"/>
                    <a:pt x="2434" y="1423"/>
                  </a:cubicBezTo>
                  <a:lnTo>
                    <a:pt x="2437" y="1427"/>
                  </a:lnTo>
                  <a:cubicBezTo>
                    <a:pt x="2440" y="1431"/>
                    <a:pt x="2442" y="1433"/>
                    <a:pt x="2445" y="1436"/>
                  </a:cubicBezTo>
                  <a:cubicBezTo>
                    <a:pt x="2452" y="1442"/>
                    <a:pt x="2460" y="1446"/>
                    <a:pt x="2469" y="1447"/>
                  </a:cubicBezTo>
                  <a:cubicBezTo>
                    <a:pt x="2471" y="1448"/>
                    <a:pt x="2472" y="1448"/>
                    <a:pt x="2474" y="1448"/>
                  </a:cubicBezTo>
                  <a:lnTo>
                    <a:pt x="2474" y="1448"/>
                  </a:lnTo>
                  <a:lnTo>
                    <a:pt x="2473" y="1450"/>
                  </a:lnTo>
                  <a:cubicBezTo>
                    <a:pt x="2471" y="1458"/>
                    <a:pt x="2470" y="1467"/>
                    <a:pt x="2471" y="1475"/>
                  </a:cubicBezTo>
                  <a:cubicBezTo>
                    <a:pt x="2473" y="1483"/>
                    <a:pt x="2477" y="1490"/>
                    <a:pt x="2481" y="1496"/>
                  </a:cubicBezTo>
                  <a:cubicBezTo>
                    <a:pt x="2484" y="1499"/>
                    <a:pt x="2486" y="1502"/>
                    <a:pt x="2489" y="1506"/>
                  </a:cubicBezTo>
                  <a:cubicBezTo>
                    <a:pt x="2495" y="1513"/>
                    <a:pt x="2497" y="1518"/>
                    <a:pt x="2502" y="1523"/>
                  </a:cubicBezTo>
                  <a:cubicBezTo>
                    <a:pt x="2507" y="1530"/>
                    <a:pt x="2514" y="1536"/>
                    <a:pt x="2521" y="1540"/>
                  </a:cubicBezTo>
                  <a:cubicBezTo>
                    <a:pt x="2526" y="1543"/>
                    <a:pt x="2532" y="1544"/>
                    <a:pt x="2539" y="1545"/>
                  </a:cubicBezTo>
                  <a:lnTo>
                    <a:pt x="2540" y="1545"/>
                  </a:lnTo>
                  <a:lnTo>
                    <a:pt x="2540" y="1546"/>
                  </a:lnTo>
                  <a:cubicBezTo>
                    <a:pt x="2544" y="1551"/>
                    <a:pt x="2547" y="1555"/>
                    <a:pt x="2552" y="1559"/>
                  </a:cubicBezTo>
                  <a:cubicBezTo>
                    <a:pt x="2557" y="1563"/>
                    <a:pt x="2560" y="1566"/>
                    <a:pt x="2561" y="1567"/>
                  </a:cubicBezTo>
                  <a:cubicBezTo>
                    <a:pt x="2562" y="1569"/>
                    <a:pt x="2564" y="1570"/>
                    <a:pt x="2565" y="1571"/>
                  </a:cubicBezTo>
                  <a:cubicBezTo>
                    <a:pt x="2567" y="1573"/>
                    <a:pt x="2568" y="1575"/>
                    <a:pt x="2569" y="1578"/>
                  </a:cubicBezTo>
                  <a:cubicBezTo>
                    <a:pt x="2570" y="1580"/>
                    <a:pt x="2572" y="1582"/>
                    <a:pt x="2573" y="1585"/>
                  </a:cubicBezTo>
                  <a:cubicBezTo>
                    <a:pt x="2574" y="1589"/>
                    <a:pt x="2576" y="1595"/>
                    <a:pt x="2580" y="1600"/>
                  </a:cubicBezTo>
                  <a:lnTo>
                    <a:pt x="2583" y="1605"/>
                  </a:lnTo>
                  <a:lnTo>
                    <a:pt x="2583" y="1605"/>
                  </a:lnTo>
                  <a:cubicBezTo>
                    <a:pt x="2583" y="1607"/>
                    <a:pt x="2583" y="1609"/>
                    <a:pt x="2582" y="1613"/>
                  </a:cubicBezTo>
                  <a:cubicBezTo>
                    <a:pt x="2580" y="1621"/>
                    <a:pt x="2580" y="1629"/>
                    <a:pt x="2582" y="1637"/>
                  </a:cubicBezTo>
                  <a:cubicBezTo>
                    <a:pt x="2584" y="1646"/>
                    <a:pt x="2589" y="1653"/>
                    <a:pt x="2595" y="1660"/>
                  </a:cubicBezTo>
                  <a:cubicBezTo>
                    <a:pt x="2602" y="1666"/>
                    <a:pt x="2610" y="1670"/>
                    <a:pt x="2619" y="1672"/>
                  </a:cubicBezTo>
                  <a:cubicBezTo>
                    <a:pt x="2622" y="1673"/>
                    <a:pt x="2626" y="1674"/>
                    <a:pt x="2630" y="1674"/>
                  </a:cubicBezTo>
                  <a:lnTo>
                    <a:pt x="2630" y="1674"/>
                  </a:lnTo>
                  <a:lnTo>
                    <a:pt x="2631" y="1675"/>
                  </a:lnTo>
                  <a:cubicBezTo>
                    <a:pt x="2633" y="1677"/>
                    <a:pt x="2634" y="1680"/>
                    <a:pt x="2635" y="1682"/>
                  </a:cubicBezTo>
                  <a:cubicBezTo>
                    <a:pt x="2636" y="1684"/>
                    <a:pt x="2639" y="1689"/>
                    <a:pt x="2641" y="1694"/>
                  </a:cubicBezTo>
                  <a:cubicBezTo>
                    <a:pt x="2643" y="1697"/>
                    <a:pt x="2647" y="1702"/>
                    <a:pt x="2649" y="1705"/>
                  </a:cubicBezTo>
                  <a:cubicBezTo>
                    <a:pt x="2653" y="1711"/>
                    <a:pt x="2657" y="1716"/>
                    <a:pt x="2662" y="1719"/>
                  </a:cubicBezTo>
                  <a:cubicBezTo>
                    <a:pt x="2667" y="1723"/>
                    <a:pt x="2670" y="1725"/>
                    <a:pt x="2675" y="1727"/>
                  </a:cubicBezTo>
                  <a:cubicBezTo>
                    <a:pt x="2677" y="1730"/>
                    <a:pt x="2676" y="1728"/>
                    <a:pt x="2682" y="1736"/>
                  </a:cubicBezTo>
                  <a:cubicBezTo>
                    <a:pt x="2684" y="1739"/>
                    <a:pt x="2685" y="1741"/>
                    <a:pt x="2687" y="1745"/>
                  </a:cubicBezTo>
                  <a:lnTo>
                    <a:pt x="2693" y="1755"/>
                  </a:lnTo>
                  <a:lnTo>
                    <a:pt x="2720" y="1794"/>
                  </a:lnTo>
                  <a:cubicBezTo>
                    <a:pt x="2720" y="1794"/>
                    <a:pt x="2720" y="1793"/>
                    <a:pt x="2720" y="1793"/>
                  </a:cubicBezTo>
                  <a:cubicBezTo>
                    <a:pt x="2720" y="1792"/>
                    <a:pt x="2720" y="1792"/>
                    <a:pt x="2720" y="1792"/>
                  </a:cubicBezTo>
                  <a:lnTo>
                    <a:pt x="2720" y="1792"/>
                  </a:lnTo>
                  <a:cubicBezTo>
                    <a:pt x="2720" y="1792"/>
                    <a:pt x="2721" y="1792"/>
                    <a:pt x="2720" y="1794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5"/>
                    <a:pt x="2720" y="1795"/>
                    <a:pt x="2720" y="1794"/>
                  </a:cubicBezTo>
                  <a:cubicBezTo>
                    <a:pt x="2719" y="1800"/>
                    <a:pt x="2719" y="1806"/>
                    <a:pt x="2719" y="1812"/>
                  </a:cubicBezTo>
                  <a:cubicBezTo>
                    <a:pt x="2719" y="1821"/>
                    <a:pt x="2721" y="1830"/>
                    <a:pt x="2726" y="1837"/>
                  </a:cubicBezTo>
                  <a:cubicBezTo>
                    <a:pt x="2728" y="1840"/>
                    <a:pt x="2729" y="1842"/>
                    <a:pt x="2730" y="1844"/>
                  </a:cubicBezTo>
                  <a:cubicBezTo>
                    <a:pt x="2733" y="1847"/>
                    <a:pt x="2733" y="1847"/>
                    <a:pt x="2736" y="1851"/>
                  </a:cubicBezTo>
                  <a:cubicBezTo>
                    <a:pt x="2740" y="1855"/>
                    <a:pt x="2744" y="1859"/>
                    <a:pt x="2747" y="1860"/>
                  </a:cubicBezTo>
                  <a:cubicBezTo>
                    <a:pt x="2748" y="1862"/>
                    <a:pt x="2750" y="1864"/>
                    <a:pt x="2751" y="1865"/>
                  </a:cubicBezTo>
                  <a:lnTo>
                    <a:pt x="2753" y="1869"/>
                  </a:lnTo>
                  <a:cubicBezTo>
                    <a:pt x="2756" y="1872"/>
                    <a:pt x="2757" y="1874"/>
                    <a:pt x="2759" y="1877"/>
                  </a:cubicBezTo>
                  <a:cubicBezTo>
                    <a:pt x="2765" y="1881"/>
                    <a:pt x="2770" y="1886"/>
                    <a:pt x="2777" y="1889"/>
                  </a:cubicBezTo>
                  <a:cubicBezTo>
                    <a:pt x="2779" y="1891"/>
                    <a:pt x="2780" y="1891"/>
                    <a:pt x="2782" y="1892"/>
                  </a:cubicBezTo>
                  <a:cubicBezTo>
                    <a:pt x="2782" y="1893"/>
                    <a:pt x="2784" y="1894"/>
                    <a:pt x="2784" y="1894"/>
                  </a:cubicBezTo>
                  <a:cubicBezTo>
                    <a:pt x="2787" y="1900"/>
                    <a:pt x="2792" y="1903"/>
                    <a:pt x="2795" y="1908"/>
                  </a:cubicBezTo>
                  <a:cubicBezTo>
                    <a:pt x="2800" y="1911"/>
                    <a:pt x="2803" y="1914"/>
                    <a:pt x="2807" y="1917"/>
                  </a:cubicBezTo>
                  <a:cubicBezTo>
                    <a:pt x="2808" y="1917"/>
                    <a:pt x="2809" y="1918"/>
                    <a:pt x="2810" y="1920"/>
                  </a:cubicBezTo>
                  <a:cubicBezTo>
                    <a:pt x="2811" y="1922"/>
                    <a:pt x="2814" y="1924"/>
                    <a:pt x="2815" y="1925"/>
                  </a:cubicBezTo>
                  <a:cubicBezTo>
                    <a:pt x="2816" y="1928"/>
                    <a:pt x="2817" y="1930"/>
                    <a:pt x="2817" y="1932"/>
                  </a:cubicBezTo>
                  <a:cubicBezTo>
                    <a:pt x="2820" y="1937"/>
                    <a:pt x="2821" y="1942"/>
                    <a:pt x="2823" y="1946"/>
                  </a:cubicBezTo>
                  <a:cubicBezTo>
                    <a:pt x="2825" y="1948"/>
                    <a:pt x="2826" y="1951"/>
                    <a:pt x="2828" y="1953"/>
                  </a:cubicBezTo>
                  <a:lnTo>
                    <a:pt x="2831" y="1958"/>
                  </a:lnTo>
                  <a:cubicBezTo>
                    <a:pt x="2832" y="1961"/>
                    <a:pt x="2831" y="1954"/>
                    <a:pt x="2832" y="1969"/>
                  </a:cubicBezTo>
                  <a:cubicBezTo>
                    <a:pt x="2835" y="1976"/>
                    <a:pt x="2837" y="1983"/>
                    <a:pt x="2840" y="1989"/>
                  </a:cubicBezTo>
                  <a:cubicBezTo>
                    <a:pt x="2845" y="1996"/>
                    <a:pt x="2845" y="1996"/>
                    <a:pt x="2846" y="1998"/>
                  </a:cubicBezTo>
                  <a:cubicBezTo>
                    <a:pt x="2847" y="2001"/>
                    <a:pt x="2848" y="2003"/>
                    <a:pt x="2848" y="2004"/>
                  </a:cubicBezTo>
                  <a:cubicBezTo>
                    <a:pt x="2851" y="2010"/>
                    <a:pt x="2852" y="2014"/>
                    <a:pt x="2855" y="2019"/>
                  </a:cubicBezTo>
                  <a:cubicBezTo>
                    <a:pt x="2857" y="2021"/>
                    <a:pt x="2858" y="2024"/>
                    <a:pt x="2859" y="2026"/>
                  </a:cubicBezTo>
                  <a:lnTo>
                    <a:pt x="2862" y="2031"/>
                  </a:lnTo>
                  <a:cubicBezTo>
                    <a:pt x="2864" y="2033"/>
                    <a:pt x="2866" y="2035"/>
                    <a:pt x="2867" y="2038"/>
                  </a:cubicBezTo>
                  <a:cubicBezTo>
                    <a:pt x="2867" y="2040"/>
                    <a:pt x="2869" y="2043"/>
                    <a:pt x="2872" y="2049"/>
                  </a:cubicBezTo>
                  <a:cubicBezTo>
                    <a:pt x="2874" y="2053"/>
                    <a:pt x="2876" y="2057"/>
                    <a:pt x="2880" y="2062"/>
                  </a:cubicBezTo>
                  <a:cubicBezTo>
                    <a:pt x="2881" y="2064"/>
                    <a:pt x="2882" y="2067"/>
                    <a:pt x="2884" y="2069"/>
                  </a:cubicBezTo>
                  <a:cubicBezTo>
                    <a:pt x="2886" y="2071"/>
                    <a:pt x="2887" y="2074"/>
                    <a:pt x="2887" y="2077"/>
                  </a:cubicBezTo>
                  <a:cubicBezTo>
                    <a:pt x="2889" y="2082"/>
                    <a:pt x="2891" y="2086"/>
                    <a:pt x="2895" y="2091"/>
                  </a:cubicBezTo>
                  <a:lnTo>
                    <a:pt x="2898" y="2097"/>
                  </a:lnTo>
                  <a:lnTo>
                    <a:pt x="2896" y="2097"/>
                  </a:lnTo>
                  <a:cubicBezTo>
                    <a:pt x="2887" y="2097"/>
                    <a:pt x="2879" y="2100"/>
                    <a:pt x="2872" y="2105"/>
                  </a:cubicBezTo>
                  <a:cubicBezTo>
                    <a:pt x="2868" y="2107"/>
                    <a:pt x="2866" y="2109"/>
                    <a:pt x="2864" y="2110"/>
                  </a:cubicBezTo>
                  <a:lnTo>
                    <a:pt x="2864" y="2110"/>
                  </a:lnTo>
                  <a:cubicBezTo>
                    <a:pt x="2859" y="2107"/>
                    <a:pt x="2855" y="2104"/>
                    <a:pt x="2850" y="2101"/>
                  </a:cubicBezTo>
                  <a:cubicBezTo>
                    <a:pt x="2843" y="2098"/>
                    <a:pt x="2836" y="2096"/>
                    <a:pt x="2828" y="2094"/>
                  </a:cubicBezTo>
                  <a:lnTo>
                    <a:pt x="2817" y="2093"/>
                  </a:lnTo>
                  <a:lnTo>
                    <a:pt x="2794" y="2091"/>
                  </a:lnTo>
                  <a:cubicBezTo>
                    <a:pt x="2784" y="2090"/>
                    <a:pt x="2786" y="2091"/>
                    <a:pt x="2781" y="2089"/>
                  </a:cubicBezTo>
                  <a:cubicBezTo>
                    <a:pt x="2777" y="2086"/>
                    <a:pt x="2771" y="2084"/>
                    <a:pt x="2765" y="2083"/>
                  </a:cubicBezTo>
                  <a:cubicBezTo>
                    <a:pt x="2760" y="2081"/>
                    <a:pt x="2755" y="2081"/>
                    <a:pt x="2749" y="2079"/>
                  </a:cubicBezTo>
                  <a:cubicBezTo>
                    <a:pt x="2740" y="2079"/>
                    <a:pt x="2730" y="2079"/>
                    <a:pt x="2722" y="2081"/>
                  </a:cubicBezTo>
                  <a:lnTo>
                    <a:pt x="2706" y="2081"/>
                  </a:lnTo>
                  <a:cubicBezTo>
                    <a:pt x="2703" y="2081"/>
                    <a:pt x="2699" y="2081"/>
                    <a:pt x="2696" y="2082"/>
                  </a:cubicBezTo>
                  <a:cubicBezTo>
                    <a:pt x="2690" y="2083"/>
                    <a:pt x="2683" y="2084"/>
                    <a:pt x="2678" y="2087"/>
                  </a:cubicBezTo>
                  <a:lnTo>
                    <a:pt x="2675" y="2087"/>
                  </a:lnTo>
                  <a:cubicBezTo>
                    <a:pt x="2674" y="2088"/>
                    <a:pt x="2674" y="2088"/>
                    <a:pt x="2673" y="2088"/>
                  </a:cubicBezTo>
                  <a:cubicBezTo>
                    <a:pt x="2672" y="2088"/>
                    <a:pt x="2672" y="2088"/>
                    <a:pt x="2671" y="2087"/>
                  </a:cubicBezTo>
                  <a:cubicBezTo>
                    <a:pt x="2669" y="2087"/>
                    <a:pt x="2667" y="2087"/>
                    <a:pt x="2664" y="2086"/>
                  </a:cubicBezTo>
                  <a:cubicBezTo>
                    <a:pt x="2662" y="2086"/>
                    <a:pt x="2657" y="2084"/>
                    <a:pt x="2652" y="2083"/>
                  </a:cubicBezTo>
                  <a:cubicBezTo>
                    <a:pt x="2647" y="2082"/>
                    <a:pt x="2641" y="2081"/>
                    <a:pt x="2636" y="2081"/>
                  </a:cubicBezTo>
                  <a:cubicBezTo>
                    <a:pt x="2628" y="2079"/>
                    <a:pt x="2617" y="2078"/>
                    <a:pt x="2611" y="2078"/>
                  </a:cubicBezTo>
                  <a:cubicBezTo>
                    <a:pt x="2605" y="2078"/>
                    <a:pt x="2597" y="2077"/>
                    <a:pt x="2591" y="2077"/>
                  </a:cubicBezTo>
                  <a:cubicBezTo>
                    <a:pt x="2588" y="2077"/>
                    <a:pt x="2586" y="2076"/>
                    <a:pt x="2582" y="2075"/>
                  </a:cubicBezTo>
                  <a:cubicBezTo>
                    <a:pt x="2579" y="2075"/>
                    <a:pt x="2574" y="2074"/>
                    <a:pt x="2569" y="2072"/>
                  </a:cubicBezTo>
                  <a:cubicBezTo>
                    <a:pt x="2564" y="2072"/>
                    <a:pt x="2560" y="2071"/>
                    <a:pt x="2555" y="2071"/>
                  </a:cubicBezTo>
                  <a:lnTo>
                    <a:pt x="2539" y="2071"/>
                  </a:lnTo>
                  <a:lnTo>
                    <a:pt x="2529" y="2072"/>
                  </a:lnTo>
                  <a:lnTo>
                    <a:pt x="2521" y="2072"/>
                  </a:lnTo>
                  <a:cubicBezTo>
                    <a:pt x="2521" y="2072"/>
                    <a:pt x="2520" y="2071"/>
                    <a:pt x="2519" y="2070"/>
                  </a:cubicBezTo>
                  <a:cubicBezTo>
                    <a:pt x="2514" y="2065"/>
                    <a:pt x="2509" y="2061"/>
                    <a:pt x="2502" y="2057"/>
                  </a:cubicBezTo>
                  <a:cubicBezTo>
                    <a:pt x="2495" y="2054"/>
                    <a:pt x="2487" y="2052"/>
                    <a:pt x="2479" y="2052"/>
                  </a:cubicBezTo>
                  <a:cubicBezTo>
                    <a:pt x="2469" y="2052"/>
                    <a:pt x="2459" y="2055"/>
                    <a:pt x="2451" y="2060"/>
                  </a:cubicBezTo>
                  <a:cubicBezTo>
                    <a:pt x="2448" y="2062"/>
                    <a:pt x="2445" y="2065"/>
                    <a:pt x="2442" y="2068"/>
                  </a:cubicBezTo>
                  <a:lnTo>
                    <a:pt x="2442" y="2068"/>
                  </a:lnTo>
                  <a:cubicBezTo>
                    <a:pt x="2440" y="2064"/>
                    <a:pt x="2437" y="2061"/>
                    <a:pt x="2434" y="2057"/>
                  </a:cubicBezTo>
                  <a:cubicBezTo>
                    <a:pt x="2427" y="2052"/>
                    <a:pt x="2418" y="2047"/>
                    <a:pt x="2408" y="2046"/>
                  </a:cubicBezTo>
                  <a:lnTo>
                    <a:pt x="2398" y="2046"/>
                  </a:lnTo>
                  <a:cubicBezTo>
                    <a:pt x="2394" y="2046"/>
                    <a:pt x="2391" y="2046"/>
                    <a:pt x="2387" y="2047"/>
                  </a:cubicBezTo>
                  <a:cubicBezTo>
                    <a:pt x="2382" y="2048"/>
                    <a:pt x="2376" y="2050"/>
                    <a:pt x="2371" y="2053"/>
                  </a:cubicBezTo>
                  <a:lnTo>
                    <a:pt x="2358" y="2053"/>
                  </a:lnTo>
                  <a:cubicBezTo>
                    <a:pt x="2350" y="2053"/>
                    <a:pt x="2342" y="2055"/>
                    <a:pt x="2335" y="2059"/>
                  </a:cubicBezTo>
                  <a:lnTo>
                    <a:pt x="2327" y="2063"/>
                  </a:lnTo>
                  <a:lnTo>
                    <a:pt x="2325" y="2063"/>
                  </a:lnTo>
                  <a:cubicBezTo>
                    <a:pt x="2324" y="2062"/>
                    <a:pt x="2323" y="2062"/>
                    <a:pt x="2321" y="2061"/>
                  </a:cubicBezTo>
                  <a:cubicBezTo>
                    <a:pt x="2316" y="2057"/>
                    <a:pt x="2310" y="2054"/>
                    <a:pt x="2304" y="2052"/>
                  </a:cubicBezTo>
                  <a:cubicBezTo>
                    <a:pt x="2301" y="2050"/>
                    <a:pt x="2297" y="2050"/>
                    <a:pt x="2294" y="2049"/>
                  </a:cubicBezTo>
                  <a:lnTo>
                    <a:pt x="2290" y="2049"/>
                  </a:lnTo>
                  <a:lnTo>
                    <a:pt x="2284" y="2043"/>
                  </a:lnTo>
                  <a:cubicBezTo>
                    <a:pt x="2279" y="2038"/>
                    <a:pt x="2270" y="2034"/>
                    <a:pt x="2263" y="2032"/>
                  </a:cubicBezTo>
                  <a:cubicBezTo>
                    <a:pt x="2259" y="2031"/>
                    <a:pt x="2255" y="2030"/>
                    <a:pt x="2252" y="2030"/>
                  </a:cubicBezTo>
                  <a:lnTo>
                    <a:pt x="2244" y="2030"/>
                  </a:lnTo>
                  <a:cubicBezTo>
                    <a:pt x="2238" y="2030"/>
                    <a:pt x="2232" y="2030"/>
                    <a:pt x="2228" y="2031"/>
                  </a:cubicBezTo>
                  <a:cubicBezTo>
                    <a:pt x="2224" y="2032"/>
                    <a:pt x="2222" y="2032"/>
                    <a:pt x="2219" y="2032"/>
                  </a:cubicBezTo>
                  <a:lnTo>
                    <a:pt x="2211" y="2032"/>
                  </a:lnTo>
                  <a:lnTo>
                    <a:pt x="2189" y="2030"/>
                  </a:lnTo>
                  <a:lnTo>
                    <a:pt x="2178" y="2028"/>
                  </a:lnTo>
                  <a:lnTo>
                    <a:pt x="2168" y="2028"/>
                  </a:lnTo>
                  <a:cubicBezTo>
                    <a:pt x="2165" y="2028"/>
                    <a:pt x="2162" y="2030"/>
                    <a:pt x="2158" y="2030"/>
                  </a:cubicBezTo>
                  <a:cubicBezTo>
                    <a:pt x="2151" y="2032"/>
                    <a:pt x="2144" y="2034"/>
                    <a:pt x="2140" y="2038"/>
                  </a:cubicBezTo>
                  <a:lnTo>
                    <a:pt x="2136" y="2039"/>
                  </a:lnTo>
                  <a:lnTo>
                    <a:pt x="2118" y="2039"/>
                  </a:lnTo>
                  <a:cubicBezTo>
                    <a:pt x="2111" y="2040"/>
                    <a:pt x="2105" y="2040"/>
                    <a:pt x="2098" y="2040"/>
                  </a:cubicBezTo>
                  <a:lnTo>
                    <a:pt x="2096" y="2040"/>
                  </a:lnTo>
                  <a:cubicBezTo>
                    <a:pt x="2096" y="2040"/>
                    <a:pt x="2097" y="2040"/>
                    <a:pt x="2093" y="2038"/>
                  </a:cubicBezTo>
                  <a:cubicBezTo>
                    <a:pt x="2087" y="2033"/>
                    <a:pt x="2082" y="2030"/>
                    <a:pt x="2076" y="2027"/>
                  </a:cubicBezTo>
                  <a:cubicBezTo>
                    <a:pt x="2069" y="2025"/>
                    <a:pt x="2062" y="2024"/>
                    <a:pt x="2055" y="2024"/>
                  </a:cubicBezTo>
                  <a:cubicBezTo>
                    <a:pt x="2053" y="2024"/>
                    <a:pt x="2052" y="2023"/>
                    <a:pt x="2051" y="2023"/>
                  </a:cubicBezTo>
                  <a:cubicBezTo>
                    <a:pt x="2044" y="2023"/>
                    <a:pt x="2037" y="2025"/>
                    <a:pt x="2032" y="2027"/>
                  </a:cubicBezTo>
                  <a:cubicBezTo>
                    <a:pt x="2028" y="2030"/>
                    <a:pt x="2025" y="2031"/>
                    <a:pt x="2021" y="2033"/>
                  </a:cubicBezTo>
                  <a:lnTo>
                    <a:pt x="2017" y="2033"/>
                  </a:lnTo>
                  <a:cubicBezTo>
                    <a:pt x="2016" y="2033"/>
                    <a:pt x="2013" y="2032"/>
                    <a:pt x="2012" y="2032"/>
                  </a:cubicBezTo>
                  <a:cubicBezTo>
                    <a:pt x="2007" y="2028"/>
                    <a:pt x="2002" y="2026"/>
                    <a:pt x="1997" y="2025"/>
                  </a:cubicBezTo>
                  <a:cubicBezTo>
                    <a:pt x="1994" y="2024"/>
                    <a:pt x="1990" y="2023"/>
                    <a:pt x="1988" y="2023"/>
                  </a:cubicBezTo>
                  <a:lnTo>
                    <a:pt x="1982" y="2021"/>
                  </a:lnTo>
                  <a:cubicBezTo>
                    <a:pt x="1982" y="2021"/>
                    <a:pt x="1981" y="2021"/>
                    <a:pt x="1980" y="2020"/>
                  </a:cubicBezTo>
                  <a:lnTo>
                    <a:pt x="1975" y="2016"/>
                  </a:lnTo>
                  <a:cubicBezTo>
                    <a:pt x="1968" y="2011"/>
                    <a:pt x="1961" y="2008"/>
                    <a:pt x="1954" y="2006"/>
                  </a:cubicBezTo>
                  <a:cubicBezTo>
                    <a:pt x="1951" y="2005"/>
                    <a:pt x="1947" y="2005"/>
                    <a:pt x="1944" y="2004"/>
                  </a:cubicBezTo>
                  <a:lnTo>
                    <a:pt x="1937" y="2004"/>
                  </a:lnTo>
                  <a:cubicBezTo>
                    <a:pt x="1931" y="2004"/>
                    <a:pt x="1925" y="2005"/>
                    <a:pt x="1921" y="2005"/>
                  </a:cubicBezTo>
                  <a:cubicBezTo>
                    <a:pt x="1918" y="2006"/>
                    <a:pt x="1915" y="2006"/>
                    <a:pt x="1912" y="2006"/>
                  </a:cubicBezTo>
                  <a:lnTo>
                    <a:pt x="1904" y="2006"/>
                  </a:lnTo>
                  <a:cubicBezTo>
                    <a:pt x="1900" y="2005"/>
                    <a:pt x="1902" y="2006"/>
                    <a:pt x="1889" y="2001"/>
                  </a:cubicBezTo>
                  <a:cubicBezTo>
                    <a:pt x="1884" y="1998"/>
                    <a:pt x="1878" y="1997"/>
                    <a:pt x="1872" y="1996"/>
                  </a:cubicBezTo>
                  <a:lnTo>
                    <a:pt x="1853" y="1996"/>
                  </a:lnTo>
                  <a:cubicBezTo>
                    <a:pt x="1846" y="1997"/>
                    <a:pt x="1841" y="1999"/>
                    <a:pt x="1835" y="2002"/>
                  </a:cubicBezTo>
                  <a:cubicBezTo>
                    <a:pt x="1834" y="2003"/>
                    <a:pt x="1833" y="2003"/>
                    <a:pt x="1831" y="2003"/>
                  </a:cubicBezTo>
                  <a:lnTo>
                    <a:pt x="1823" y="2003"/>
                  </a:lnTo>
                  <a:cubicBezTo>
                    <a:pt x="1815" y="2003"/>
                    <a:pt x="1808" y="2004"/>
                    <a:pt x="1801" y="2008"/>
                  </a:cubicBezTo>
                  <a:cubicBezTo>
                    <a:pt x="1794" y="2010"/>
                    <a:pt x="1791" y="2012"/>
                    <a:pt x="1791" y="2012"/>
                  </a:cubicBezTo>
                  <a:cubicBezTo>
                    <a:pt x="1787" y="2008"/>
                    <a:pt x="1783" y="2004"/>
                    <a:pt x="1779" y="2001"/>
                  </a:cubicBezTo>
                  <a:cubicBezTo>
                    <a:pt x="1772" y="1996"/>
                    <a:pt x="1764" y="1992"/>
                    <a:pt x="1756" y="1991"/>
                  </a:cubicBezTo>
                  <a:cubicBezTo>
                    <a:pt x="1754" y="1991"/>
                    <a:pt x="1751" y="1991"/>
                    <a:pt x="1749" y="1991"/>
                  </a:cubicBezTo>
                  <a:cubicBezTo>
                    <a:pt x="1742" y="1991"/>
                    <a:pt x="1736" y="1992"/>
                    <a:pt x="1729" y="1995"/>
                  </a:cubicBezTo>
                  <a:cubicBezTo>
                    <a:pt x="1723" y="1997"/>
                    <a:pt x="1717" y="2002"/>
                    <a:pt x="1712" y="2006"/>
                  </a:cubicBezTo>
                  <a:lnTo>
                    <a:pt x="1712" y="2007"/>
                  </a:lnTo>
                  <a:lnTo>
                    <a:pt x="1712" y="2007"/>
                  </a:lnTo>
                  <a:cubicBezTo>
                    <a:pt x="1708" y="2003"/>
                    <a:pt x="1704" y="1999"/>
                    <a:pt x="1700" y="1996"/>
                  </a:cubicBezTo>
                  <a:cubicBezTo>
                    <a:pt x="1694" y="1990"/>
                    <a:pt x="1685" y="1987"/>
                    <a:pt x="1676" y="1987"/>
                  </a:cubicBezTo>
                  <a:cubicBezTo>
                    <a:pt x="1674" y="1986"/>
                    <a:pt x="1670" y="1986"/>
                    <a:pt x="1667" y="1986"/>
                  </a:cubicBezTo>
                  <a:cubicBezTo>
                    <a:pt x="1665" y="1984"/>
                    <a:pt x="1662" y="1984"/>
                    <a:pt x="1658" y="1983"/>
                  </a:cubicBezTo>
                  <a:cubicBezTo>
                    <a:pt x="1648" y="1981"/>
                    <a:pt x="1639" y="1980"/>
                    <a:pt x="1630" y="1979"/>
                  </a:cubicBezTo>
                  <a:lnTo>
                    <a:pt x="1607" y="1977"/>
                  </a:lnTo>
                  <a:lnTo>
                    <a:pt x="1594" y="1977"/>
                  </a:lnTo>
                  <a:cubicBezTo>
                    <a:pt x="1586" y="1977"/>
                    <a:pt x="1578" y="1980"/>
                    <a:pt x="1571" y="1983"/>
                  </a:cubicBezTo>
                  <a:cubicBezTo>
                    <a:pt x="1564" y="1987"/>
                    <a:pt x="1560" y="1990"/>
                    <a:pt x="1559" y="1990"/>
                  </a:cubicBezTo>
                  <a:cubicBezTo>
                    <a:pt x="1557" y="1987"/>
                    <a:pt x="1553" y="1983"/>
                    <a:pt x="1550" y="1980"/>
                  </a:cubicBezTo>
                  <a:cubicBezTo>
                    <a:pt x="1543" y="1974"/>
                    <a:pt x="1536" y="1970"/>
                    <a:pt x="1528" y="1968"/>
                  </a:cubicBezTo>
                  <a:cubicBezTo>
                    <a:pt x="1524" y="1968"/>
                    <a:pt x="1520" y="1967"/>
                    <a:pt x="1516" y="1967"/>
                  </a:cubicBezTo>
                  <a:cubicBezTo>
                    <a:pt x="1512" y="1967"/>
                    <a:pt x="1508" y="1968"/>
                    <a:pt x="1504" y="1968"/>
                  </a:cubicBezTo>
                  <a:cubicBezTo>
                    <a:pt x="1497" y="1970"/>
                    <a:pt x="1491" y="1974"/>
                    <a:pt x="1485" y="1979"/>
                  </a:cubicBezTo>
                  <a:cubicBezTo>
                    <a:pt x="1480" y="1981"/>
                    <a:pt x="1479" y="1982"/>
                    <a:pt x="1480" y="1982"/>
                  </a:cubicBezTo>
                  <a:lnTo>
                    <a:pt x="1478" y="1982"/>
                  </a:lnTo>
                  <a:cubicBezTo>
                    <a:pt x="1476" y="1981"/>
                    <a:pt x="1473" y="1980"/>
                    <a:pt x="1472" y="1979"/>
                  </a:cubicBezTo>
                  <a:cubicBezTo>
                    <a:pt x="1466" y="1975"/>
                    <a:pt x="1461" y="1973"/>
                    <a:pt x="1454" y="1972"/>
                  </a:cubicBezTo>
                  <a:cubicBezTo>
                    <a:pt x="1450" y="1970"/>
                    <a:pt x="1448" y="1970"/>
                    <a:pt x="1444" y="1969"/>
                  </a:cubicBezTo>
                  <a:lnTo>
                    <a:pt x="1440" y="1969"/>
                  </a:lnTo>
                  <a:cubicBezTo>
                    <a:pt x="1438" y="1969"/>
                    <a:pt x="1434" y="1969"/>
                    <a:pt x="1432" y="1968"/>
                  </a:cubicBezTo>
                  <a:cubicBezTo>
                    <a:pt x="1429" y="1967"/>
                    <a:pt x="1425" y="1966"/>
                    <a:pt x="1419" y="1965"/>
                  </a:cubicBezTo>
                  <a:cubicBezTo>
                    <a:pt x="1413" y="1964"/>
                    <a:pt x="1409" y="1964"/>
                    <a:pt x="1404" y="1964"/>
                  </a:cubicBezTo>
                  <a:cubicBezTo>
                    <a:pt x="1402" y="1962"/>
                    <a:pt x="1399" y="1962"/>
                    <a:pt x="1397" y="1962"/>
                  </a:cubicBezTo>
                  <a:cubicBezTo>
                    <a:pt x="1389" y="1959"/>
                    <a:pt x="1380" y="1957"/>
                    <a:pt x="1372" y="1955"/>
                  </a:cubicBezTo>
                  <a:cubicBezTo>
                    <a:pt x="1365" y="1955"/>
                    <a:pt x="1358" y="1954"/>
                    <a:pt x="1351" y="1953"/>
                  </a:cubicBezTo>
                  <a:cubicBezTo>
                    <a:pt x="1346" y="1952"/>
                    <a:pt x="1341" y="1952"/>
                    <a:pt x="1337" y="1951"/>
                  </a:cubicBezTo>
                  <a:cubicBezTo>
                    <a:pt x="1332" y="1950"/>
                    <a:pt x="1326" y="1950"/>
                    <a:pt x="1322" y="1950"/>
                  </a:cubicBezTo>
                  <a:cubicBezTo>
                    <a:pt x="1315" y="1950"/>
                    <a:pt x="1307" y="1952"/>
                    <a:pt x="1300" y="1955"/>
                  </a:cubicBezTo>
                  <a:cubicBezTo>
                    <a:pt x="1294" y="1958"/>
                    <a:pt x="1290" y="1960"/>
                    <a:pt x="1290" y="1960"/>
                  </a:cubicBezTo>
                  <a:lnTo>
                    <a:pt x="1275" y="1960"/>
                  </a:lnTo>
                  <a:cubicBezTo>
                    <a:pt x="1270" y="1961"/>
                    <a:pt x="1264" y="1964"/>
                    <a:pt x="1258" y="1966"/>
                  </a:cubicBezTo>
                  <a:cubicBezTo>
                    <a:pt x="1256" y="1967"/>
                    <a:pt x="1255" y="1967"/>
                    <a:pt x="1253" y="1968"/>
                  </a:cubicBezTo>
                  <a:lnTo>
                    <a:pt x="1250" y="1968"/>
                  </a:lnTo>
                  <a:cubicBezTo>
                    <a:pt x="1250" y="1968"/>
                    <a:pt x="1248" y="1966"/>
                    <a:pt x="1243" y="1962"/>
                  </a:cubicBezTo>
                  <a:cubicBezTo>
                    <a:pt x="1238" y="1957"/>
                    <a:pt x="1231" y="1953"/>
                    <a:pt x="1224" y="1951"/>
                  </a:cubicBezTo>
                  <a:cubicBezTo>
                    <a:pt x="1219" y="1949"/>
                    <a:pt x="1214" y="1948"/>
                    <a:pt x="1210" y="1948"/>
                  </a:cubicBezTo>
                  <a:cubicBezTo>
                    <a:pt x="1208" y="1948"/>
                    <a:pt x="1206" y="1948"/>
                    <a:pt x="1205" y="1948"/>
                  </a:cubicBezTo>
                  <a:cubicBezTo>
                    <a:pt x="1198" y="1948"/>
                    <a:pt x="1191" y="1951"/>
                    <a:pt x="1184" y="1953"/>
                  </a:cubicBezTo>
                  <a:lnTo>
                    <a:pt x="1177" y="1957"/>
                  </a:lnTo>
                  <a:lnTo>
                    <a:pt x="1171" y="1957"/>
                  </a:lnTo>
                  <a:cubicBezTo>
                    <a:pt x="1170" y="1957"/>
                    <a:pt x="1170" y="1957"/>
                    <a:pt x="1166" y="1953"/>
                  </a:cubicBezTo>
                  <a:cubicBezTo>
                    <a:pt x="1161" y="1950"/>
                    <a:pt x="1155" y="1946"/>
                    <a:pt x="1149" y="1944"/>
                  </a:cubicBezTo>
                  <a:cubicBezTo>
                    <a:pt x="1143" y="1943"/>
                    <a:pt x="1136" y="1942"/>
                    <a:pt x="1131" y="1942"/>
                  </a:cubicBezTo>
                  <a:cubicBezTo>
                    <a:pt x="1125" y="1942"/>
                    <a:pt x="1118" y="1943"/>
                    <a:pt x="1112" y="1944"/>
                  </a:cubicBezTo>
                  <a:cubicBezTo>
                    <a:pt x="1106" y="1946"/>
                    <a:pt x="1103" y="1947"/>
                    <a:pt x="1102" y="1947"/>
                  </a:cubicBezTo>
                  <a:lnTo>
                    <a:pt x="1098" y="1947"/>
                  </a:lnTo>
                  <a:lnTo>
                    <a:pt x="1089" y="1946"/>
                  </a:lnTo>
                  <a:lnTo>
                    <a:pt x="1078" y="1944"/>
                  </a:lnTo>
                  <a:cubicBezTo>
                    <a:pt x="1075" y="1943"/>
                    <a:pt x="1070" y="1942"/>
                    <a:pt x="1066" y="1942"/>
                  </a:cubicBezTo>
                  <a:lnTo>
                    <a:pt x="1059" y="1940"/>
                  </a:lnTo>
                  <a:lnTo>
                    <a:pt x="1056" y="1940"/>
                  </a:lnTo>
                  <a:cubicBezTo>
                    <a:pt x="1055" y="1940"/>
                    <a:pt x="1054" y="1940"/>
                    <a:pt x="1053" y="1939"/>
                  </a:cubicBezTo>
                  <a:cubicBezTo>
                    <a:pt x="1049" y="1937"/>
                    <a:pt x="1045" y="1933"/>
                    <a:pt x="1040" y="1931"/>
                  </a:cubicBezTo>
                  <a:cubicBezTo>
                    <a:pt x="1034" y="1929"/>
                    <a:pt x="1027" y="1928"/>
                    <a:pt x="1022" y="1926"/>
                  </a:cubicBezTo>
                  <a:cubicBezTo>
                    <a:pt x="1015" y="1926"/>
                    <a:pt x="1007" y="1926"/>
                    <a:pt x="1000" y="1930"/>
                  </a:cubicBezTo>
                  <a:cubicBezTo>
                    <a:pt x="995" y="1931"/>
                    <a:pt x="989" y="1935"/>
                    <a:pt x="985" y="1938"/>
                  </a:cubicBezTo>
                  <a:lnTo>
                    <a:pt x="982" y="1939"/>
                  </a:lnTo>
                  <a:lnTo>
                    <a:pt x="978" y="1939"/>
                  </a:lnTo>
                  <a:lnTo>
                    <a:pt x="956" y="1937"/>
                  </a:lnTo>
                  <a:lnTo>
                    <a:pt x="944" y="1936"/>
                  </a:lnTo>
                  <a:lnTo>
                    <a:pt x="929" y="1936"/>
                  </a:lnTo>
                  <a:cubicBezTo>
                    <a:pt x="924" y="1936"/>
                    <a:pt x="920" y="1937"/>
                    <a:pt x="915" y="1937"/>
                  </a:cubicBezTo>
                  <a:cubicBezTo>
                    <a:pt x="914" y="1937"/>
                    <a:pt x="913" y="1938"/>
                    <a:pt x="912" y="1938"/>
                  </a:cubicBezTo>
                  <a:cubicBezTo>
                    <a:pt x="910" y="1938"/>
                    <a:pt x="909" y="1937"/>
                    <a:pt x="908" y="1937"/>
                  </a:cubicBezTo>
                  <a:lnTo>
                    <a:pt x="904" y="1937"/>
                  </a:lnTo>
                  <a:cubicBezTo>
                    <a:pt x="901" y="1933"/>
                    <a:pt x="898" y="1931"/>
                    <a:pt x="894" y="1928"/>
                  </a:cubicBezTo>
                  <a:cubicBezTo>
                    <a:pt x="888" y="1923"/>
                    <a:pt x="882" y="1920"/>
                    <a:pt x="873" y="1917"/>
                  </a:cubicBezTo>
                  <a:lnTo>
                    <a:pt x="821" y="1917"/>
                  </a:lnTo>
                  <a:cubicBezTo>
                    <a:pt x="814" y="1917"/>
                    <a:pt x="807" y="1920"/>
                    <a:pt x="800" y="1924"/>
                  </a:cubicBezTo>
                  <a:cubicBezTo>
                    <a:pt x="796" y="1928"/>
                    <a:pt x="791" y="1930"/>
                    <a:pt x="791" y="1930"/>
                  </a:cubicBezTo>
                  <a:lnTo>
                    <a:pt x="789" y="1930"/>
                  </a:lnTo>
                  <a:cubicBezTo>
                    <a:pt x="788" y="1930"/>
                    <a:pt x="788" y="1930"/>
                    <a:pt x="787" y="1929"/>
                  </a:cubicBezTo>
                  <a:cubicBezTo>
                    <a:pt x="782" y="1925"/>
                    <a:pt x="778" y="1922"/>
                    <a:pt x="774" y="1920"/>
                  </a:cubicBezTo>
                  <a:cubicBezTo>
                    <a:pt x="767" y="1916"/>
                    <a:pt x="761" y="1914"/>
                    <a:pt x="754" y="1914"/>
                  </a:cubicBezTo>
                  <a:cubicBezTo>
                    <a:pt x="751" y="1914"/>
                    <a:pt x="747" y="1913"/>
                    <a:pt x="744" y="1913"/>
                  </a:cubicBezTo>
                  <a:cubicBezTo>
                    <a:pt x="741" y="1911"/>
                    <a:pt x="738" y="1911"/>
                    <a:pt x="733" y="1910"/>
                  </a:cubicBezTo>
                  <a:cubicBezTo>
                    <a:pt x="729" y="1909"/>
                    <a:pt x="724" y="1908"/>
                    <a:pt x="720" y="1908"/>
                  </a:cubicBezTo>
                  <a:cubicBezTo>
                    <a:pt x="715" y="1908"/>
                    <a:pt x="709" y="1907"/>
                    <a:pt x="704" y="1904"/>
                  </a:cubicBezTo>
                  <a:cubicBezTo>
                    <a:pt x="695" y="1900"/>
                    <a:pt x="685" y="1897"/>
                    <a:pt x="674" y="1897"/>
                  </a:cubicBezTo>
                  <a:cubicBezTo>
                    <a:pt x="672" y="1897"/>
                    <a:pt x="671" y="1897"/>
                    <a:pt x="669" y="1897"/>
                  </a:cubicBezTo>
                  <a:cubicBezTo>
                    <a:pt x="664" y="1897"/>
                    <a:pt x="660" y="1898"/>
                    <a:pt x="656" y="1899"/>
                  </a:cubicBezTo>
                  <a:cubicBezTo>
                    <a:pt x="650" y="1901"/>
                    <a:pt x="646" y="1903"/>
                    <a:pt x="644" y="1903"/>
                  </a:cubicBezTo>
                  <a:lnTo>
                    <a:pt x="632" y="1903"/>
                  </a:lnTo>
                  <a:cubicBezTo>
                    <a:pt x="630" y="1902"/>
                    <a:pt x="628" y="1902"/>
                    <a:pt x="625" y="1901"/>
                  </a:cubicBezTo>
                  <a:cubicBezTo>
                    <a:pt x="621" y="1899"/>
                    <a:pt x="616" y="1896"/>
                    <a:pt x="612" y="1895"/>
                  </a:cubicBezTo>
                  <a:cubicBezTo>
                    <a:pt x="602" y="1894"/>
                    <a:pt x="593" y="1893"/>
                    <a:pt x="584" y="1893"/>
                  </a:cubicBezTo>
                  <a:cubicBezTo>
                    <a:pt x="576" y="1893"/>
                    <a:pt x="570" y="1892"/>
                    <a:pt x="563" y="1892"/>
                  </a:cubicBezTo>
                  <a:cubicBezTo>
                    <a:pt x="561" y="1891"/>
                    <a:pt x="559" y="1891"/>
                    <a:pt x="557" y="1891"/>
                  </a:cubicBezTo>
                  <a:cubicBezTo>
                    <a:pt x="551" y="1891"/>
                    <a:pt x="546" y="1893"/>
                    <a:pt x="541" y="1895"/>
                  </a:cubicBezTo>
                  <a:cubicBezTo>
                    <a:pt x="535" y="1897"/>
                    <a:pt x="531" y="1902"/>
                    <a:pt x="526" y="1906"/>
                  </a:cubicBezTo>
                  <a:lnTo>
                    <a:pt x="521" y="1910"/>
                  </a:lnTo>
                  <a:cubicBezTo>
                    <a:pt x="519" y="1910"/>
                    <a:pt x="518" y="1910"/>
                    <a:pt x="515" y="1909"/>
                  </a:cubicBezTo>
                  <a:cubicBezTo>
                    <a:pt x="512" y="1908"/>
                    <a:pt x="510" y="1907"/>
                    <a:pt x="507" y="1906"/>
                  </a:cubicBezTo>
                  <a:cubicBezTo>
                    <a:pt x="498" y="1901"/>
                    <a:pt x="489" y="1899"/>
                    <a:pt x="478" y="1899"/>
                  </a:cubicBezTo>
                  <a:cubicBezTo>
                    <a:pt x="469" y="1897"/>
                    <a:pt x="461" y="1897"/>
                    <a:pt x="455" y="1897"/>
                  </a:cubicBezTo>
                  <a:lnTo>
                    <a:pt x="445" y="1897"/>
                  </a:lnTo>
                  <a:cubicBezTo>
                    <a:pt x="444" y="1897"/>
                    <a:pt x="444" y="1897"/>
                    <a:pt x="442" y="1896"/>
                  </a:cubicBezTo>
                  <a:cubicBezTo>
                    <a:pt x="440" y="1895"/>
                    <a:pt x="438" y="1893"/>
                    <a:pt x="436" y="1891"/>
                  </a:cubicBezTo>
                  <a:cubicBezTo>
                    <a:pt x="431" y="1886"/>
                    <a:pt x="425" y="1882"/>
                    <a:pt x="419" y="1881"/>
                  </a:cubicBezTo>
                  <a:cubicBezTo>
                    <a:pt x="416" y="1880"/>
                    <a:pt x="414" y="1879"/>
                    <a:pt x="410" y="1879"/>
                  </a:cubicBezTo>
                  <a:lnTo>
                    <a:pt x="404" y="1879"/>
                  </a:lnTo>
                  <a:cubicBezTo>
                    <a:pt x="401" y="1878"/>
                    <a:pt x="397" y="1878"/>
                    <a:pt x="394" y="1878"/>
                  </a:cubicBezTo>
                  <a:cubicBezTo>
                    <a:pt x="387" y="1875"/>
                    <a:pt x="378" y="1874"/>
                    <a:pt x="369" y="1874"/>
                  </a:cubicBezTo>
                  <a:cubicBezTo>
                    <a:pt x="361" y="1873"/>
                    <a:pt x="356" y="1872"/>
                    <a:pt x="347" y="1872"/>
                  </a:cubicBezTo>
                  <a:lnTo>
                    <a:pt x="335" y="1870"/>
                  </a:lnTo>
                  <a:lnTo>
                    <a:pt x="327" y="1870"/>
                  </a:lnTo>
                  <a:cubicBezTo>
                    <a:pt x="323" y="1871"/>
                    <a:pt x="320" y="1871"/>
                    <a:pt x="316" y="1872"/>
                  </a:cubicBezTo>
                  <a:cubicBezTo>
                    <a:pt x="310" y="1874"/>
                    <a:pt x="305" y="1878"/>
                    <a:pt x="300" y="1881"/>
                  </a:cubicBezTo>
                  <a:cubicBezTo>
                    <a:pt x="298" y="1884"/>
                    <a:pt x="295" y="1886"/>
                    <a:pt x="293" y="1887"/>
                  </a:cubicBezTo>
                  <a:lnTo>
                    <a:pt x="292" y="1887"/>
                  </a:lnTo>
                  <a:cubicBezTo>
                    <a:pt x="291" y="1888"/>
                    <a:pt x="291" y="1888"/>
                    <a:pt x="290" y="1888"/>
                  </a:cubicBezTo>
                  <a:cubicBezTo>
                    <a:pt x="290" y="1888"/>
                    <a:pt x="290" y="1888"/>
                    <a:pt x="290" y="1887"/>
                  </a:cubicBezTo>
                  <a:cubicBezTo>
                    <a:pt x="288" y="1887"/>
                    <a:pt x="287" y="1887"/>
                    <a:pt x="285" y="1885"/>
                  </a:cubicBezTo>
                  <a:cubicBezTo>
                    <a:pt x="283" y="1880"/>
                    <a:pt x="278" y="1877"/>
                    <a:pt x="275" y="1873"/>
                  </a:cubicBezTo>
                  <a:cubicBezTo>
                    <a:pt x="269" y="1870"/>
                    <a:pt x="262" y="1867"/>
                    <a:pt x="255" y="1867"/>
                  </a:cubicBezTo>
                  <a:cubicBezTo>
                    <a:pt x="252" y="1867"/>
                    <a:pt x="250" y="1867"/>
                    <a:pt x="247" y="1867"/>
                  </a:cubicBezTo>
                  <a:cubicBezTo>
                    <a:pt x="244" y="1867"/>
                    <a:pt x="241" y="1867"/>
                    <a:pt x="239" y="1867"/>
                  </a:cubicBezTo>
                  <a:cubicBezTo>
                    <a:pt x="234" y="1867"/>
                    <a:pt x="229" y="1870"/>
                    <a:pt x="225" y="1871"/>
                  </a:cubicBezTo>
                  <a:cubicBezTo>
                    <a:pt x="224" y="1872"/>
                    <a:pt x="221" y="1872"/>
                    <a:pt x="219" y="1872"/>
                  </a:cubicBezTo>
                  <a:lnTo>
                    <a:pt x="207" y="1872"/>
                  </a:lnTo>
                  <a:cubicBezTo>
                    <a:pt x="203" y="1872"/>
                    <a:pt x="198" y="1873"/>
                    <a:pt x="192" y="1874"/>
                  </a:cubicBezTo>
                  <a:cubicBezTo>
                    <a:pt x="190" y="1875"/>
                    <a:pt x="186" y="1875"/>
                    <a:pt x="183" y="1875"/>
                  </a:cubicBezTo>
                  <a:cubicBezTo>
                    <a:pt x="182" y="1876"/>
                    <a:pt x="181" y="1876"/>
                    <a:pt x="180" y="1876"/>
                  </a:cubicBezTo>
                  <a:cubicBezTo>
                    <a:pt x="178" y="1876"/>
                    <a:pt x="177" y="1876"/>
                    <a:pt x="176" y="1875"/>
                  </a:cubicBezTo>
                  <a:cubicBezTo>
                    <a:pt x="176" y="1876"/>
                    <a:pt x="175" y="1876"/>
                    <a:pt x="175" y="1876"/>
                  </a:cubicBezTo>
                  <a:cubicBezTo>
                    <a:pt x="174" y="1876"/>
                    <a:pt x="173" y="1875"/>
                    <a:pt x="173" y="1875"/>
                  </a:cubicBezTo>
                  <a:cubicBezTo>
                    <a:pt x="170" y="1873"/>
                    <a:pt x="169" y="1872"/>
                    <a:pt x="167" y="1870"/>
                  </a:cubicBezTo>
                  <a:cubicBezTo>
                    <a:pt x="163" y="1865"/>
                    <a:pt x="159" y="1862"/>
                    <a:pt x="153" y="1858"/>
                  </a:cubicBezTo>
                  <a:cubicBezTo>
                    <a:pt x="149" y="1857"/>
                    <a:pt x="146" y="1856"/>
                    <a:pt x="142" y="1856"/>
                  </a:cubicBezTo>
                  <a:lnTo>
                    <a:pt x="135" y="1856"/>
                  </a:lnTo>
                  <a:cubicBezTo>
                    <a:pt x="133" y="1855"/>
                    <a:pt x="130" y="1855"/>
                    <a:pt x="128" y="1855"/>
                  </a:cubicBezTo>
                  <a:cubicBezTo>
                    <a:pt x="121" y="1855"/>
                    <a:pt x="116" y="1856"/>
                    <a:pt x="110" y="1857"/>
                  </a:cubicBezTo>
                  <a:lnTo>
                    <a:pt x="87" y="1857"/>
                  </a:lnTo>
                  <a:cubicBezTo>
                    <a:pt x="82" y="1857"/>
                    <a:pt x="78" y="1858"/>
                    <a:pt x="74" y="1859"/>
                  </a:cubicBezTo>
                  <a:lnTo>
                    <a:pt x="65" y="1859"/>
                  </a:lnTo>
                  <a:cubicBezTo>
                    <a:pt x="64" y="1860"/>
                    <a:pt x="62" y="1860"/>
                    <a:pt x="61" y="1860"/>
                  </a:cubicBezTo>
                  <a:cubicBezTo>
                    <a:pt x="57" y="1860"/>
                    <a:pt x="53" y="1859"/>
                    <a:pt x="49" y="1857"/>
                  </a:cubicBezTo>
                  <a:cubicBezTo>
                    <a:pt x="45" y="1855"/>
                    <a:pt x="42" y="1853"/>
                    <a:pt x="37" y="1851"/>
                  </a:cubicBezTo>
                  <a:cubicBezTo>
                    <a:pt x="32" y="1850"/>
                    <a:pt x="28" y="1849"/>
                    <a:pt x="22" y="1849"/>
                  </a:cubicBezTo>
                  <a:cubicBezTo>
                    <a:pt x="21" y="1849"/>
                    <a:pt x="21" y="1849"/>
                    <a:pt x="20" y="1849"/>
                  </a:cubicBezTo>
                  <a:cubicBezTo>
                    <a:pt x="2" y="1849"/>
                    <a:pt x="1" y="1877"/>
                    <a:pt x="20" y="1879"/>
                  </a:cubicBezTo>
                  <a:cubicBezTo>
                    <a:pt x="22" y="1879"/>
                    <a:pt x="24" y="1879"/>
                    <a:pt x="28" y="1880"/>
                  </a:cubicBezTo>
                  <a:cubicBezTo>
                    <a:pt x="29" y="1881"/>
                    <a:pt x="31" y="1882"/>
                    <a:pt x="36" y="1885"/>
                  </a:cubicBezTo>
                  <a:cubicBezTo>
                    <a:pt x="41" y="1887"/>
                    <a:pt x="45" y="1888"/>
                    <a:pt x="51" y="1889"/>
                  </a:cubicBezTo>
                  <a:cubicBezTo>
                    <a:pt x="56" y="1891"/>
                    <a:pt x="60" y="1891"/>
                    <a:pt x="65" y="1891"/>
                  </a:cubicBezTo>
                  <a:cubicBezTo>
                    <a:pt x="69" y="1891"/>
                    <a:pt x="75" y="1891"/>
                    <a:pt x="80" y="1889"/>
                  </a:cubicBezTo>
                  <a:cubicBezTo>
                    <a:pt x="82" y="1889"/>
                    <a:pt x="86" y="1888"/>
                    <a:pt x="89" y="1888"/>
                  </a:cubicBezTo>
                  <a:lnTo>
                    <a:pt x="112" y="1888"/>
                  </a:lnTo>
                  <a:cubicBezTo>
                    <a:pt x="119" y="1887"/>
                    <a:pt x="126" y="1887"/>
                    <a:pt x="133" y="1887"/>
                  </a:cubicBezTo>
                  <a:lnTo>
                    <a:pt x="139" y="1887"/>
                  </a:lnTo>
                  <a:cubicBezTo>
                    <a:pt x="140" y="1888"/>
                    <a:pt x="141" y="1889"/>
                    <a:pt x="142" y="1891"/>
                  </a:cubicBezTo>
                  <a:cubicBezTo>
                    <a:pt x="146" y="1895"/>
                    <a:pt x="149" y="1899"/>
                    <a:pt x="153" y="1901"/>
                  </a:cubicBezTo>
                  <a:cubicBezTo>
                    <a:pt x="159" y="1906"/>
                    <a:pt x="164" y="1908"/>
                    <a:pt x="171" y="1909"/>
                  </a:cubicBezTo>
                  <a:lnTo>
                    <a:pt x="186" y="1909"/>
                  </a:lnTo>
                  <a:cubicBezTo>
                    <a:pt x="191" y="1908"/>
                    <a:pt x="196" y="1908"/>
                    <a:pt x="200" y="1906"/>
                  </a:cubicBezTo>
                  <a:lnTo>
                    <a:pt x="220" y="1906"/>
                  </a:lnTo>
                  <a:cubicBezTo>
                    <a:pt x="226" y="1906"/>
                    <a:pt x="230" y="1904"/>
                    <a:pt x="236" y="1903"/>
                  </a:cubicBezTo>
                  <a:cubicBezTo>
                    <a:pt x="239" y="1902"/>
                    <a:pt x="242" y="1901"/>
                    <a:pt x="244" y="1900"/>
                  </a:cubicBezTo>
                  <a:lnTo>
                    <a:pt x="251" y="1900"/>
                  </a:lnTo>
                  <a:cubicBezTo>
                    <a:pt x="252" y="1900"/>
                    <a:pt x="254" y="1901"/>
                    <a:pt x="254" y="1901"/>
                  </a:cubicBezTo>
                  <a:cubicBezTo>
                    <a:pt x="256" y="1903"/>
                    <a:pt x="257" y="1904"/>
                    <a:pt x="259" y="1907"/>
                  </a:cubicBezTo>
                  <a:cubicBezTo>
                    <a:pt x="263" y="1911"/>
                    <a:pt x="268" y="1915"/>
                    <a:pt x="273" y="1918"/>
                  </a:cubicBezTo>
                  <a:cubicBezTo>
                    <a:pt x="278" y="1920"/>
                    <a:pt x="284" y="1922"/>
                    <a:pt x="289" y="1922"/>
                  </a:cubicBezTo>
                  <a:cubicBezTo>
                    <a:pt x="290" y="1922"/>
                    <a:pt x="292" y="1922"/>
                    <a:pt x="293" y="1922"/>
                  </a:cubicBezTo>
                  <a:cubicBezTo>
                    <a:pt x="300" y="1922"/>
                    <a:pt x="307" y="1921"/>
                    <a:pt x="314" y="1916"/>
                  </a:cubicBezTo>
                  <a:cubicBezTo>
                    <a:pt x="317" y="1914"/>
                    <a:pt x="321" y="1910"/>
                    <a:pt x="324" y="1908"/>
                  </a:cubicBezTo>
                  <a:cubicBezTo>
                    <a:pt x="325" y="1907"/>
                    <a:pt x="327" y="1906"/>
                    <a:pt x="328" y="1906"/>
                  </a:cubicBezTo>
                  <a:cubicBezTo>
                    <a:pt x="327" y="1905"/>
                    <a:pt x="328" y="1905"/>
                    <a:pt x="329" y="1905"/>
                  </a:cubicBezTo>
                  <a:cubicBezTo>
                    <a:pt x="331" y="1905"/>
                    <a:pt x="338" y="1906"/>
                    <a:pt x="343" y="1907"/>
                  </a:cubicBezTo>
                  <a:cubicBezTo>
                    <a:pt x="350" y="1908"/>
                    <a:pt x="359" y="1909"/>
                    <a:pt x="366" y="1910"/>
                  </a:cubicBezTo>
                  <a:cubicBezTo>
                    <a:pt x="374" y="1910"/>
                    <a:pt x="380" y="1911"/>
                    <a:pt x="388" y="1913"/>
                  </a:cubicBezTo>
                  <a:cubicBezTo>
                    <a:pt x="391" y="1914"/>
                    <a:pt x="396" y="1915"/>
                    <a:pt x="401" y="1915"/>
                  </a:cubicBezTo>
                  <a:lnTo>
                    <a:pt x="408" y="1915"/>
                  </a:lnTo>
                  <a:cubicBezTo>
                    <a:pt x="409" y="1916"/>
                    <a:pt x="410" y="1916"/>
                    <a:pt x="410" y="1917"/>
                  </a:cubicBezTo>
                  <a:cubicBezTo>
                    <a:pt x="414" y="1921"/>
                    <a:pt x="417" y="1924"/>
                    <a:pt x="422" y="1926"/>
                  </a:cubicBezTo>
                  <a:cubicBezTo>
                    <a:pt x="427" y="1931"/>
                    <a:pt x="433" y="1933"/>
                    <a:pt x="440" y="1935"/>
                  </a:cubicBezTo>
                  <a:lnTo>
                    <a:pt x="476" y="1935"/>
                  </a:lnTo>
                  <a:cubicBezTo>
                    <a:pt x="481" y="1935"/>
                    <a:pt x="486" y="1936"/>
                    <a:pt x="490" y="1938"/>
                  </a:cubicBezTo>
                  <a:cubicBezTo>
                    <a:pt x="495" y="1940"/>
                    <a:pt x="499" y="1943"/>
                    <a:pt x="504" y="1945"/>
                  </a:cubicBezTo>
                  <a:cubicBezTo>
                    <a:pt x="508" y="1946"/>
                    <a:pt x="514" y="1947"/>
                    <a:pt x="520" y="1947"/>
                  </a:cubicBezTo>
                  <a:cubicBezTo>
                    <a:pt x="522" y="1948"/>
                    <a:pt x="523" y="1948"/>
                    <a:pt x="524" y="1948"/>
                  </a:cubicBezTo>
                  <a:cubicBezTo>
                    <a:pt x="531" y="1948"/>
                    <a:pt x="536" y="1946"/>
                    <a:pt x="542" y="1943"/>
                  </a:cubicBezTo>
                  <a:cubicBezTo>
                    <a:pt x="547" y="1940"/>
                    <a:pt x="551" y="1937"/>
                    <a:pt x="555" y="1933"/>
                  </a:cubicBezTo>
                  <a:cubicBezTo>
                    <a:pt x="556" y="1932"/>
                    <a:pt x="557" y="1931"/>
                    <a:pt x="559" y="1930"/>
                  </a:cubicBezTo>
                  <a:cubicBezTo>
                    <a:pt x="568" y="1931"/>
                    <a:pt x="578" y="1931"/>
                    <a:pt x="584" y="1931"/>
                  </a:cubicBezTo>
                  <a:cubicBezTo>
                    <a:pt x="591" y="1931"/>
                    <a:pt x="597" y="1932"/>
                    <a:pt x="603" y="1933"/>
                  </a:cubicBezTo>
                  <a:cubicBezTo>
                    <a:pt x="606" y="1933"/>
                    <a:pt x="607" y="1935"/>
                    <a:pt x="609" y="1936"/>
                  </a:cubicBezTo>
                  <a:cubicBezTo>
                    <a:pt x="614" y="1938"/>
                    <a:pt x="619" y="1940"/>
                    <a:pt x="624" y="1942"/>
                  </a:cubicBezTo>
                  <a:cubicBezTo>
                    <a:pt x="629" y="1943"/>
                    <a:pt x="635" y="1943"/>
                    <a:pt x="639" y="1944"/>
                  </a:cubicBezTo>
                  <a:cubicBezTo>
                    <a:pt x="646" y="1944"/>
                    <a:pt x="652" y="1943"/>
                    <a:pt x="658" y="1942"/>
                  </a:cubicBezTo>
                  <a:cubicBezTo>
                    <a:pt x="670" y="1937"/>
                    <a:pt x="667" y="1937"/>
                    <a:pt x="672" y="1937"/>
                  </a:cubicBezTo>
                  <a:cubicBezTo>
                    <a:pt x="675" y="1937"/>
                    <a:pt x="678" y="1938"/>
                    <a:pt x="680" y="1938"/>
                  </a:cubicBezTo>
                  <a:cubicBezTo>
                    <a:pt x="682" y="1939"/>
                    <a:pt x="685" y="1940"/>
                    <a:pt x="687" y="1942"/>
                  </a:cubicBezTo>
                  <a:cubicBezTo>
                    <a:pt x="696" y="1945"/>
                    <a:pt x="705" y="1948"/>
                    <a:pt x="716" y="1948"/>
                  </a:cubicBezTo>
                  <a:cubicBezTo>
                    <a:pt x="718" y="1948"/>
                    <a:pt x="722" y="1950"/>
                    <a:pt x="725" y="1950"/>
                  </a:cubicBezTo>
                  <a:cubicBezTo>
                    <a:pt x="727" y="1951"/>
                    <a:pt x="732" y="1952"/>
                    <a:pt x="737" y="1953"/>
                  </a:cubicBezTo>
                  <a:cubicBezTo>
                    <a:pt x="741" y="1954"/>
                    <a:pt x="746" y="1954"/>
                    <a:pt x="749" y="1954"/>
                  </a:cubicBezTo>
                  <a:lnTo>
                    <a:pt x="752" y="1954"/>
                  </a:lnTo>
                  <a:lnTo>
                    <a:pt x="758" y="1960"/>
                  </a:lnTo>
                  <a:cubicBezTo>
                    <a:pt x="768" y="1968"/>
                    <a:pt x="782" y="1973"/>
                    <a:pt x="795" y="1973"/>
                  </a:cubicBezTo>
                  <a:cubicBezTo>
                    <a:pt x="803" y="1972"/>
                    <a:pt x="810" y="1969"/>
                    <a:pt x="815" y="1966"/>
                  </a:cubicBezTo>
                  <a:cubicBezTo>
                    <a:pt x="821" y="1962"/>
                    <a:pt x="825" y="1959"/>
                    <a:pt x="826" y="1959"/>
                  </a:cubicBezTo>
                  <a:lnTo>
                    <a:pt x="834" y="1960"/>
                  </a:lnTo>
                  <a:lnTo>
                    <a:pt x="865" y="1960"/>
                  </a:lnTo>
                  <a:lnTo>
                    <a:pt x="871" y="1967"/>
                  </a:lnTo>
                  <a:cubicBezTo>
                    <a:pt x="877" y="1972"/>
                    <a:pt x="883" y="1976"/>
                    <a:pt x="890" y="1979"/>
                  </a:cubicBezTo>
                  <a:cubicBezTo>
                    <a:pt x="893" y="1980"/>
                    <a:pt x="897" y="1981"/>
                    <a:pt x="900" y="1981"/>
                  </a:cubicBezTo>
                  <a:lnTo>
                    <a:pt x="908" y="1981"/>
                  </a:lnTo>
                  <a:cubicBezTo>
                    <a:pt x="913" y="1981"/>
                    <a:pt x="919" y="1981"/>
                    <a:pt x="923" y="1980"/>
                  </a:cubicBezTo>
                  <a:lnTo>
                    <a:pt x="932" y="1979"/>
                  </a:lnTo>
                  <a:lnTo>
                    <a:pt x="941" y="1979"/>
                  </a:lnTo>
                  <a:lnTo>
                    <a:pt x="952" y="1980"/>
                  </a:lnTo>
                  <a:cubicBezTo>
                    <a:pt x="959" y="1981"/>
                    <a:pt x="967" y="1982"/>
                    <a:pt x="975" y="1983"/>
                  </a:cubicBezTo>
                  <a:lnTo>
                    <a:pt x="983" y="1983"/>
                  </a:lnTo>
                  <a:cubicBezTo>
                    <a:pt x="994" y="1983"/>
                    <a:pt x="1003" y="1980"/>
                    <a:pt x="1012" y="1974"/>
                  </a:cubicBezTo>
                  <a:cubicBezTo>
                    <a:pt x="1014" y="1973"/>
                    <a:pt x="1016" y="1972"/>
                    <a:pt x="1017" y="1970"/>
                  </a:cubicBezTo>
                  <a:lnTo>
                    <a:pt x="1018" y="1970"/>
                  </a:lnTo>
                  <a:cubicBezTo>
                    <a:pt x="1019" y="1970"/>
                    <a:pt x="1021" y="1972"/>
                    <a:pt x="1022" y="1972"/>
                  </a:cubicBezTo>
                  <a:cubicBezTo>
                    <a:pt x="1024" y="1973"/>
                    <a:pt x="1026" y="1975"/>
                    <a:pt x="1029" y="1976"/>
                  </a:cubicBezTo>
                  <a:cubicBezTo>
                    <a:pt x="1034" y="1980"/>
                    <a:pt x="1040" y="1982"/>
                    <a:pt x="1046" y="1984"/>
                  </a:cubicBezTo>
                  <a:cubicBezTo>
                    <a:pt x="1049" y="1984"/>
                    <a:pt x="1053" y="1986"/>
                    <a:pt x="1055" y="1986"/>
                  </a:cubicBezTo>
                  <a:lnTo>
                    <a:pt x="1060" y="1986"/>
                  </a:lnTo>
                  <a:cubicBezTo>
                    <a:pt x="1063" y="1986"/>
                    <a:pt x="1067" y="1987"/>
                    <a:pt x="1069" y="1987"/>
                  </a:cubicBezTo>
                  <a:cubicBezTo>
                    <a:pt x="1073" y="1988"/>
                    <a:pt x="1077" y="1989"/>
                    <a:pt x="1082" y="1990"/>
                  </a:cubicBezTo>
                  <a:cubicBezTo>
                    <a:pt x="1087" y="1991"/>
                    <a:pt x="1092" y="1991"/>
                    <a:pt x="1097" y="1991"/>
                  </a:cubicBezTo>
                  <a:cubicBezTo>
                    <a:pt x="1099" y="1992"/>
                    <a:pt x="1100" y="1992"/>
                    <a:pt x="1102" y="1992"/>
                  </a:cubicBezTo>
                  <a:cubicBezTo>
                    <a:pt x="1106" y="1992"/>
                    <a:pt x="1111" y="1991"/>
                    <a:pt x="1115" y="1990"/>
                  </a:cubicBezTo>
                  <a:cubicBezTo>
                    <a:pt x="1121" y="1989"/>
                    <a:pt x="1126" y="1987"/>
                    <a:pt x="1127" y="1987"/>
                  </a:cubicBezTo>
                  <a:lnTo>
                    <a:pt x="1132" y="1987"/>
                  </a:lnTo>
                  <a:cubicBezTo>
                    <a:pt x="1133" y="1987"/>
                    <a:pt x="1134" y="1987"/>
                    <a:pt x="1136" y="1988"/>
                  </a:cubicBezTo>
                  <a:cubicBezTo>
                    <a:pt x="1136" y="1988"/>
                    <a:pt x="1136" y="1988"/>
                    <a:pt x="1137" y="1988"/>
                  </a:cubicBezTo>
                  <a:cubicBezTo>
                    <a:pt x="1137" y="1988"/>
                    <a:pt x="1138" y="1988"/>
                    <a:pt x="1139" y="1989"/>
                  </a:cubicBezTo>
                  <a:cubicBezTo>
                    <a:pt x="1143" y="1992"/>
                    <a:pt x="1148" y="1996"/>
                    <a:pt x="1154" y="1998"/>
                  </a:cubicBezTo>
                  <a:cubicBezTo>
                    <a:pt x="1160" y="2001"/>
                    <a:pt x="1166" y="2003"/>
                    <a:pt x="1172" y="2003"/>
                  </a:cubicBezTo>
                  <a:cubicBezTo>
                    <a:pt x="1174" y="2003"/>
                    <a:pt x="1176" y="2003"/>
                    <a:pt x="1178" y="2003"/>
                  </a:cubicBezTo>
                  <a:cubicBezTo>
                    <a:pt x="1183" y="2003"/>
                    <a:pt x="1188" y="2002"/>
                    <a:pt x="1193" y="2001"/>
                  </a:cubicBezTo>
                  <a:cubicBezTo>
                    <a:pt x="1198" y="1999"/>
                    <a:pt x="1202" y="1997"/>
                    <a:pt x="1206" y="1995"/>
                  </a:cubicBezTo>
                  <a:lnTo>
                    <a:pt x="1210" y="1995"/>
                  </a:lnTo>
                  <a:cubicBezTo>
                    <a:pt x="1210" y="1995"/>
                    <a:pt x="1210" y="1995"/>
                    <a:pt x="1210" y="1995"/>
                  </a:cubicBezTo>
                  <a:cubicBezTo>
                    <a:pt x="1210" y="1995"/>
                    <a:pt x="1210" y="1995"/>
                    <a:pt x="1210" y="1996"/>
                  </a:cubicBezTo>
                  <a:cubicBezTo>
                    <a:pt x="1214" y="1999"/>
                    <a:pt x="1217" y="2003"/>
                    <a:pt x="1222" y="2005"/>
                  </a:cubicBezTo>
                  <a:cubicBezTo>
                    <a:pt x="1228" y="2010"/>
                    <a:pt x="1235" y="2013"/>
                    <a:pt x="1243" y="2014"/>
                  </a:cubicBezTo>
                  <a:cubicBezTo>
                    <a:pt x="1246" y="2015"/>
                    <a:pt x="1250" y="2015"/>
                    <a:pt x="1253" y="2015"/>
                  </a:cubicBezTo>
                  <a:cubicBezTo>
                    <a:pt x="1256" y="2015"/>
                    <a:pt x="1259" y="2015"/>
                    <a:pt x="1263" y="2014"/>
                  </a:cubicBezTo>
                  <a:cubicBezTo>
                    <a:pt x="1268" y="2013"/>
                    <a:pt x="1274" y="2011"/>
                    <a:pt x="1280" y="2009"/>
                  </a:cubicBezTo>
                  <a:cubicBezTo>
                    <a:pt x="1281" y="2009"/>
                    <a:pt x="1282" y="2008"/>
                    <a:pt x="1283" y="2008"/>
                  </a:cubicBezTo>
                  <a:lnTo>
                    <a:pt x="1292" y="2008"/>
                  </a:lnTo>
                  <a:cubicBezTo>
                    <a:pt x="1300" y="2008"/>
                    <a:pt x="1307" y="2006"/>
                    <a:pt x="1314" y="2003"/>
                  </a:cubicBezTo>
                  <a:cubicBezTo>
                    <a:pt x="1319" y="1999"/>
                    <a:pt x="1324" y="1997"/>
                    <a:pt x="1324" y="1997"/>
                  </a:cubicBezTo>
                  <a:lnTo>
                    <a:pt x="1332" y="1997"/>
                  </a:lnTo>
                  <a:cubicBezTo>
                    <a:pt x="1334" y="1998"/>
                    <a:pt x="1338" y="1998"/>
                    <a:pt x="1341" y="1999"/>
                  </a:cubicBezTo>
                  <a:cubicBezTo>
                    <a:pt x="1349" y="2001"/>
                    <a:pt x="1358" y="2003"/>
                    <a:pt x="1366" y="2003"/>
                  </a:cubicBezTo>
                  <a:cubicBezTo>
                    <a:pt x="1373" y="2004"/>
                    <a:pt x="1380" y="2006"/>
                    <a:pt x="1385" y="2009"/>
                  </a:cubicBezTo>
                  <a:cubicBezTo>
                    <a:pt x="1390" y="2010"/>
                    <a:pt x="1395" y="2010"/>
                    <a:pt x="1399" y="2011"/>
                  </a:cubicBezTo>
                  <a:cubicBezTo>
                    <a:pt x="1403" y="2011"/>
                    <a:pt x="1406" y="2011"/>
                    <a:pt x="1409" y="2012"/>
                  </a:cubicBezTo>
                  <a:lnTo>
                    <a:pt x="1418" y="2014"/>
                  </a:lnTo>
                  <a:cubicBezTo>
                    <a:pt x="1422" y="2016"/>
                    <a:pt x="1428" y="2017"/>
                    <a:pt x="1433" y="2018"/>
                  </a:cubicBezTo>
                  <a:lnTo>
                    <a:pt x="1442" y="2018"/>
                  </a:lnTo>
                  <a:cubicBezTo>
                    <a:pt x="1443" y="2019"/>
                    <a:pt x="1442" y="2019"/>
                    <a:pt x="1444" y="2020"/>
                  </a:cubicBezTo>
                  <a:cubicBezTo>
                    <a:pt x="1449" y="2023"/>
                    <a:pt x="1454" y="2026"/>
                    <a:pt x="1460" y="2027"/>
                  </a:cubicBezTo>
                  <a:cubicBezTo>
                    <a:pt x="1465" y="2030"/>
                    <a:pt x="1471" y="2031"/>
                    <a:pt x="1478" y="2032"/>
                  </a:cubicBezTo>
                  <a:cubicBezTo>
                    <a:pt x="1486" y="2032"/>
                    <a:pt x="1494" y="2031"/>
                    <a:pt x="1501" y="2027"/>
                  </a:cubicBezTo>
                  <a:cubicBezTo>
                    <a:pt x="1507" y="2025"/>
                    <a:pt x="1512" y="2022"/>
                    <a:pt x="1516" y="2018"/>
                  </a:cubicBezTo>
                  <a:lnTo>
                    <a:pt x="1516" y="2018"/>
                  </a:lnTo>
                  <a:lnTo>
                    <a:pt x="1521" y="2024"/>
                  </a:lnTo>
                  <a:cubicBezTo>
                    <a:pt x="1527" y="2030"/>
                    <a:pt x="1534" y="2034"/>
                    <a:pt x="1541" y="2038"/>
                  </a:cubicBezTo>
                  <a:cubicBezTo>
                    <a:pt x="1548" y="2040"/>
                    <a:pt x="1556" y="2041"/>
                    <a:pt x="1564" y="2041"/>
                  </a:cubicBezTo>
                  <a:cubicBezTo>
                    <a:pt x="1572" y="2040"/>
                    <a:pt x="1579" y="2038"/>
                    <a:pt x="1586" y="2033"/>
                  </a:cubicBezTo>
                  <a:cubicBezTo>
                    <a:pt x="1592" y="2031"/>
                    <a:pt x="1594" y="2028"/>
                    <a:pt x="1594" y="2028"/>
                  </a:cubicBezTo>
                  <a:lnTo>
                    <a:pt x="1603" y="2030"/>
                  </a:lnTo>
                  <a:lnTo>
                    <a:pt x="1625" y="2031"/>
                  </a:lnTo>
                  <a:cubicBezTo>
                    <a:pt x="1632" y="2031"/>
                    <a:pt x="1638" y="2032"/>
                    <a:pt x="1644" y="2033"/>
                  </a:cubicBezTo>
                  <a:cubicBezTo>
                    <a:pt x="1647" y="2034"/>
                    <a:pt x="1651" y="2035"/>
                    <a:pt x="1656" y="2037"/>
                  </a:cubicBezTo>
                  <a:cubicBezTo>
                    <a:pt x="1661" y="2037"/>
                    <a:pt x="1666" y="2038"/>
                    <a:pt x="1670" y="2039"/>
                  </a:cubicBezTo>
                  <a:lnTo>
                    <a:pt x="1670" y="2039"/>
                  </a:lnTo>
                  <a:cubicBezTo>
                    <a:pt x="1670" y="2039"/>
                    <a:pt x="1671" y="2040"/>
                    <a:pt x="1672" y="2041"/>
                  </a:cubicBezTo>
                  <a:cubicBezTo>
                    <a:pt x="1675" y="2047"/>
                    <a:pt x="1681" y="2052"/>
                    <a:pt x="1685" y="2055"/>
                  </a:cubicBezTo>
                  <a:cubicBezTo>
                    <a:pt x="1694" y="2060"/>
                    <a:pt x="1702" y="2063"/>
                    <a:pt x="1711" y="2063"/>
                  </a:cubicBezTo>
                  <a:cubicBezTo>
                    <a:pt x="1720" y="2063"/>
                    <a:pt x="1728" y="2061"/>
                    <a:pt x="1736" y="2056"/>
                  </a:cubicBezTo>
                  <a:cubicBezTo>
                    <a:pt x="1740" y="2053"/>
                    <a:pt x="1744" y="2050"/>
                    <a:pt x="1749" y="2046"/>
                  </a:cubicBezTo>
                  <a:lnTo>
                    <a:pt x="1749" y="2046"/>
                  </a:lnTo>
                  <a:lnTo>
                    <a:pt x="1750" y="2048"/>
                  </a:lnTo>
                  <a:cubicBezTo>
                    <a:pt x="1755" y="2054"/>
                    <a:pt x="1761" y="2059"/>
                    <a:pt x="1768" y="2061"/>
                  </a:cubicBezTo>
                  <a:cubicBezTo>
                    <a:pt x="1775" y="2064"/>
                    <a:pt x="1783" y="2065"/>
                    <a:pt x="1791" y="2065"/>
                  </a:cubicBezTo>
                  <a:cubicBezTo>
                    <a:pt x="1792" y="2066"/>
                    <a:pt x="1793" y="2066"/>
                    <a:pt x="1795" y="2066"/>
                  </a:cubicBezTo>
                  <a:cubicBezTo>
                    <a:pt x="1801" y="2066"/>
                    <a:pt x="1807" y="2064"/>
                    <a:pt x="1813" y="2062"/>
                  </a:cubicBezTo>
                  <a:cubicBezTo>
                    <a:pt x="1819" y="2059"/>
                    <a:pt x="1822" y="2056"/>
                    <a:pt x="1822" y="2056"/>
                  </a:cubicBezTo>
                  <a:lnTo>
                    <a:pt x="1827" y="2056"/>
                  </a:lnTo>
                  <a:cubicBezTo>
                    <a:pt x="1828" y="2057"/>
                    <a:pt x="1830" y="2057"/>
                    <a:pt x="1832" y="2057"/>
                  </a:cubicBezTo>
                  <a:cubicBezTo>
                    <a:pt x="1834" y="2057"/>
                    <a:pt x="1835" y="2057"/>
                    <a:pt x="1837" y="2056"/>
                  </a:cubicBezTo>
                  <a:cubicBezTo>
                    <a:pt x="1844" y="2056"/>
                    <a:pt x="1850" y="2054"/>
                    <a:pt x="1856" y="2052"/>
                  </a:cubicBezTo>
                  <a:cubicBezTo>
                    <a:pt x="1857" y="2052"/>
                    <a:pt x="1858" y="2050"/>
                    <a:pt x="1860" y="2050"/>
                  </a:cubicBezTo>
                  <a:cubicBezTo>
                    <a:pt x="1863" y="2050"/>
                    <a:pt x="1866" y="2050"/>
                    <a:pt x="1870" y="2052"/>
                  </a:cubicBezTo>
                  <a:lnTo>
                    <a:pt x="1873" y="2053"/>
                  </a:lnTo>
                  <a:lnTo>
                    <a:pt x="1880" y="2056"/>
                  </a:lnTo>
                  <a:cubicBezTo>
                    <a:pt x="1886" y="2059"/>
                    <a:pt x="1892" y="2060"/>
                    <a:pt x="1897" y="2061"/>
                  </a:cubicBezTo>
                  <a:lnTo>
                    <a:pt x="1912" y="2061"/>
                  </a:lnTo>
                  <a:cubicBezTo>
                    <a:pt x="1917" y="2061"/>
                    <a:pt x="1923" y="2061"/>
                    <a:pt x="1928" y="2060"/>
                  </a:cubicBezTo>
                  <a:lnTo>
                    <a:pt x="1940" y="2060"/>
                  </a:lnTo>
                  <a:cubicBezTo>
                    <a:pt x="1944" y="2063"/>
                    <a:pt x="1947" y="2065"/>
                    <a:pt x="1951" y="2069"/>
                  </a:cubicBezTo>
                  <a:cubicBezTo>
                    <a:pt x="1958" y="2072"/>
                    <a:pt x="1965" y="2076"/>
                    <a:pt x="1972" y="2077"/>
                  </a:cubicBezTo>
                  <a:lnTo>
                    <a:pt x="1980" y="2077"/>
                  </a:lnTo>
                  <a:cubicBezTo>
                    <a:pt x="1982" y="2077"/>
                    <a:pt x="1983" y="2078"/>
                    <a:pt x="1985" y="2079"/>
                  </a:cubicBezTo>
                  <a:cubicBezTo>
                    <a:pt x="1990" y="2083"/>
                    <a:pt x="1996" y="2085"/>
                    <a:pt x="2003" y="2086"/>
                  </a:cubicBezTo>
                  <a:cubicBezTo>
                    <a:pt x="2009" y="2087"/>
                    <a:pt x="2014" y="2089"/>
                    <a:pt x="2021" y="2089"/>
                  </a:cubicBezTo>
                  <a:cubicBezTo>
                    <a:pt x="2028" y="2089"/>
                    <a:pt x="2036" y="2086"/>
                    <a:pt x="2043" y="2083"/>
                  </a:cubicBezTo>
                  <a:cubicBezTo>
                    <a:pt x="2050" y="2081"/>
                    <a:pt x="2053" y="2078"/>
                    <a:pt x="2053" y="2078"/>
                  </a:cubicBezTo>
                  <a:lnTo>
                    <a:pt x="2055" y="2078"/>
                  </a:lnTo>
                  <a:lnTo>
                    <a:pt x="2056" y="2081"/>
                  </a:lnTo>
                  <a:cubicBezTo>
                    <a:pt x="2062" y="2084"/>
                    <a:pt x="2067" y="2087"/>
                    <a:pt x="2073" y="2091"/>
                  </a:cubicBezTo>
                  <a:cubicBezTo>
                    <a:pt x="2079" y="2093"/>
                    <a:pt x="2086" y="2094"/>
                    <a:pt x="2093" y="2094"/>
                  </a:cubicBezTo>
                  <a:cubicBezTo>
                    <a:pt x="2096" y="2095"/>
                    <a:pt x="2098" y="2095"/>
                    <a:pt x="2101" y="2095"/>
                  </a:cubicBezTo>
                  <a:cubicBezTo>
                    <a:pt x="2103" y="2095"/>
                    <a:pt x="2106" y="2095"/>
                    <a:pt x="2108" y="2094"/>
                  </a:cubicBezTo>
                  <a:lnTo>
                    <a:pt x="2120" y="2093"/>
                  </a:lnTo>
                  <a:lnTo>
                    <a:pt x="2135" y="2093"/>
                  </a:lnTo>
                  <a:cubicBezTo>
                    <a:pt x="2136" y="2094"/>
                    <a:pt x="2138" y="2094"/>
                    <a:pt x="2139" y="2094"/>
                  </a:cubicBezTo>
                  <a:cubicBezTo>
                    <a:pt x="2142" y="2094"/>
                    <a:pt x="2144" y="2093"/>
                    <a:pt x="2146" y="2093"/>
                  </a:cubicBezTo>
                  <a:cubicBezTo>
                    <a:pt x="2153" y="2091"/>
                    <a:pt x="2159" y="2089"/>
                    <a:pt x="2165" y="2085"/>
                  </a:cubicBezTo>
                  <a:lnTo>
                    <a:pt x="2168" y="2084"/>
                  </a:lnTo>
                  <a:lnTo>
                    <a:pt x="2182" y="2085"/>
                  </a:lnTo>
                  <a:lnTo>
                    <a:pt x="2206" y="2087"/>
                  </a:lnTo>
                  <a:cubicBezTo>
                    <a:pt x="2208" y="2088"/>
                    <a:pt x="2211" y="2088"/>
                    <a:pt x="2214" y="2088"/>
                  </a:cubicBezTo>
                  <a:cubicBezTo>
                    <a:pt x="2216" y="2088"/>
                    <a:pt x="2219" y="2088"/>
                    <a:pt x="2222" y="2087"/>
                  </a:cubicBezTo>
                  <a:cubicBezTo>
                    <a:pt x="2226" y="2087"/>
                    <a:pt x="2231" y="2087"/>
                    <a:pt x="2236" y="2086"/>
                  </a:cubicBezTo>
                  <a:lnTo>
                    <a:pt x="2244" y="2086"/>
                  </a:lnTo>
                  <a:cubicBezTo>
                    <a:pt x="2245" y="2086"/>
                    <a:pt x="2248" y="2090"/>
                    <a:pt x="2254" y="2096"/>
                  </a:cubicBezTo>
                  <a:cubicBezTo>
                    <a:pt x="2261" y="2100"/>
                    <a:pt x="2268" y="2104"/>
                    <a:pt x="2276" y="2106"/>
                  </a:cubicBezTo>
                  <a:lnTo>
                    <a:pt x="2283" y="2107"/>
                  </a:lnTo>
                  <a:lnTo>
                    <a:pt x="2284" y="2107"/>
                  </a:lnTo>
                  <a:cubicBezTo>
                    <a:pt x="2284" y="2107"/>
                    <a:pt x="2284" y="2107"/>
                    <a:pt x="2285" y="2107"/>
                  </a:cubicBezTo>
                  <a:cubicBezTo>
                    <a:pt x="2285" y="2107"/>
                    <a:pt x="2286" y="2107"/>
                    <a:pt x="2288" y="2108"/>
                  </a:cubicBezTo>
                  <a:cubicBezTo>
                    <a:pt x="2292" y="2112"/>
                    <a:pt x="2298" y="2115"/>
                    <a:pt x="2304" y="2118"/>
                  </a:cubicBezTo>
                  <a:cubicBezTo>
                    <a:pt x="2311" y="2120"/>
                    <a:pt x="2318" y="2121"/>
                    <a:pt x="2324" y="2121"/>
                  </a:cubicBezTo>
                  <a:cubicBezTo>
                    <a:pt x="2332" y="2121"/>
                    <a:pt x="2340" y="2120"/>
                    <a:pt x="2347" y="2118"/>
                  </a:cubicBezTo>
                  <a:cubicBezTo>
                    <a:pt x="2354" y="2114"/>
                    <a:pt x="2358" y="2111"/>
                    <a:pt x="2358" y="2111"/>
                  </a:cubicBezTo>
                  <a:lnTo>
                    <a:pt x="2362" y="2111"/>
                  </a:lnTo>
                  <a:cubicBezTo>
                    <a:pt x="2364" y="2111"/>
                    <a:pt x="2365" y="2112"/>
                    <a:pt x="2367" y="2112"/>
                  </a:cubicBezTo>
                  <a:cubicBezTo>
                    <a:pt x="2369" y="2112"/>
                    <a:pt x="2370" y="2111"/>
                    <a:pt x="2371" y="2111"/>
                  </a:cubicBezTo>
                  <a:cubicBezTo>
                    <a:pt x="2378" y="2111"/>
                    <a:pt x="2385" y="2108"/>
                    <a:pt x="2392" y="2106"/>
                  </a:cubicBezTo>
                  <a:cubicBezTo>
                    <a:pt x="2393" y="2105"/>
                    <a:pt x="2395" y="2105"/>
                    <a:pt x="2396" y="2104"/>
                  </a:cubicBezTo>
                  <a:lnTo>
                    <a:pt x="2396" y="2104"/>
                  </a:lnTo>
                  <a:cubicBezTo>
                    <a:pt x="2396" y="2104"/>
                    <a:pt x="2397" y="2105"/>
                    <a:pt x="2397" y="2105"/>
                  </a:cubicBezTo>
                  <a:cubicBezTo>
                    <a:pt x="2400" y="2111"/>
                    <a:pt x="2404" y="2115"/>
                    <a:pt x="2409" y="2120"/>
                  </a:cubicBezTo>
                  <a:cubicBezTo>
                    <a:pt x="2418" y="2127"/>
                    <a:pt x="2429" y="2131"/>
                    <a:pt x="2440" y="2131"/>
                  </a:cubicBezTo>
                  <a:cubicBezTo>
                    <a:pt x="2448" y="2131"/>
                    <a:pt x="2456" y="2129"/>
                    <a:pt x="2464" y="2125"/>
                  </a:cubicBezTo>
                  <a:cubicBezTo>
                    <a:pt x="2468" y="2121"/>
                    <a:pt x="2473" y="2118"/>
                    <a:pt x="2478" y="2113"/>
                  </a:cubicBezTo>
                  <a:lnTo>
                    <a:pt x="2478" y="2113"/>
                  </a:lnTo>
                  <a:cubicBezTo>
                    <a:pt x="2482" y="2117"/>
                    <a:pt x="2488" y="2121"/>
                    <a:pt x="2493" y="2125"/>
                  </a:cubicBezTo>
                  <a:cubicBezTo>
                    <a:pt x="2500" y="2128"/>
                    <a:pt x="2507" y="2130"/>
                    <a:pt x="2515" y="2130"/>
                  </a:cubicBezTo>
                  <a:cubicBezTo>
                    <a:pt x="2518" y="2131"/>
                    <a:pt x="2520" y="2131"/>
                    <a:pt x="2523" y="2131"/>
                  </a:cubicBezTo>
                  <a:cubicBezTo>
                    <a:pt x="2526" y="2131"/>
                    <a:pt x="2528" y="2131"/>
                    <a:pt x="2531" y="2130"/>
                  </a:cubicBezTo>
                  <a:cubicBezTo>
                    <a:pt x="2537" y="2130"/>
                    <a:pt x="2541" y="2129"/>
                    <a:pt x="2543" y="2129"/>
                  </a:cubicBezTo>
                  <a:lnTo>
                    <a:pt x="2550" y="2129"/>
                  </a:lnTo>
                  <a:lnTo>
                    <a:pt x="2559" y="2130"/>
                  </a:lnTo>
                  <a:lnTo>
                    <a:pt x="2568" y="2133"/>
                  </a:lnTo>
                  <a:cubicBezTo>
                    <a:pt x="2573" y="2134"/>
                    <a:pt x="2577" y="2134"/>
                    <a:pt x="2582" y="2135"/>
                  </a:cubicBezTo>
                  <a:cubicBezTo>
                    <a:pt x="2591" y="2136"/>
                    <a:pt x="2601" y="2136"/>
                    <a:pt x="2609" y="2137"/>
                  </a:cubicBezTo>
                  <a:cubicBezTo>
                    <a:pt x="2617" y="2137"/>
                    <a:pt x="2623" y="2137"/>
                    <a:pt x="2630" y="2138"/>
                  </a:cubicBezTo>
                  <a:cubicBezTo>
                    <a:pt x="2632" y="2138"/>
                    <a:pt x="2634" y="2138"/>
                    <a:pt x="2636" y="2140"/>
                  </a:cubicBezTo>
                  <a:lnTo>
                    <a:pt x="2646" y="2143"/>
                  </a:lnTo>
                  <a:cubicBezTo>
                    <a:pt x="2652" y="2144"/>
                    <a:pt x="2657" y="2145"/>
                    <a:pt x="2662" y="2147"/>
                  </a:cubicBezTo>
                  <a:lnTo>
                    <a:pt x="2681" y="2147"/>
                  </a:lnTo>
                  <a:cubicBezTo>
                    <a:pt x="2687" y="2145"/>
                    <a:pt x="2694" y="2143"/>
                    <a:pt x="2700" y="2141"/>
                  </a:cubicBezTo>
                  <a:lnTo>
                    <a:pt x="2705" y="2138"/>
                  </a:lnTo>
                  <a:lnTo>
                    <a:pt x="2708" y="2138"/>
                  </a:lnTo>
                  <a:cubicBezTo>
                    <a:pt x="2711" y="2139"/>
                    <a:pt x="2713" y="2139"/>
                    <a:pt x="2716" y="2139"/>
                  </a:cubicBezTo>
                  <a:cubicBezTo>
                    <a:pt x="2718" y="2139"/>
                    <a:pt x="2721" y="2139"/>
                    <a:pt x="2723" y="2138"/>
                  </a:cubicBezTo>
                  <a:lnTo>
                    <a:pt x="2743" y="2138"/>
                  </a:lnTo>
                  <a:cubicBezTo>
                    <a:pt x="2744" y="2140"/>
                    <a:pt x="2747" y="2140"/>
                    <a:pt x="2749" y="2140"/>
                  </a:cubicBezTo>
                  <a:cubicBezTo>
                    <a:pt x="2750" y="2141"/>
                    <a:pt x="2752" y="2141"/>
                    <a:pt x="2753" y="2142"/>
                  </a:cubicBezTo>
                  <a:cubicBezTo>
                    <a:pt x="2759" y="2145"/>
                    <a:pt x="2765" y="2148"/>
                    <a:pt x="2771" y="2149"/>
                  </a:cubicBezTo>
                  <a:cubicBezTo>
                    <a:pt x="2775" y="2150"/>
                    <a:pt x="2780" y="2150"/>
                    <a:pt x="2786" y="2151"/>
                  </a:cubicBezTo>
                  <a:lnTo>
                    <a:pt x="2808" y="2154"/>
                  </a:lnTo>
                  <a:lnTo>
                    <a:pt x="2820" y="2155"/>
                  </a:lnTo>
                  <a:lnTo>
                    <a:pt x="2824" y="2158"/>
                  </a:lnTo>
                  <a:cubicBezTo>
                    <a:pt x="2830" y="2163"/>
                    <a:pt x="2837" y="2166"/>
                    <a:pt x="2845" y="2169"/>
                  </a:cubicBezTo>
                  <a:cubicBezTo>
                    <a:pt x="2848" y="2170"/>
                    <a:pt x="2852" y="2171"/>
                    <a:pt x="2855" y="2171"/>
                  </a:cubicBezTo>
                  <a:cubicBezTo>
                    <a:pt x="2857" y="2171"/>
                    <a:pt x="2859" y="2172"/>
                    <a:pt x="2861" y="2172"/>
                  </a:cubicBezTo>
                  <a:cubicBezTo>
                    <a:pt x="2863" y="2172"/>
                    <a:pt x="2865" y="2171"/>
                    <a:pt x="2867" y="2171"/>
                  </a:cubicBezTo>
                  <a:cubicBezTo>
                    <a:pt x="2875" y="2170"/>
                    <a:pt x="2884" y="2167"/>
                    <a:pt x="2891" y="2163"/>
                  </a:cubicBezTo>
                  <a:cubicBezTo>
                    <a:pt x="2895" y="2160"/>
                    <a:pt x="2897" y="2158"/>
                    <a:pt x="2899" y="2157"/>
                  </a:cubicBezTo>
                  <a:lnTo>
                    <a:pt x="2899" y="2157"/>
                  </a:lnTo>
                  <a:lnTo>
                    <a:pt x="2916" y="2158"/>
                  </a:lnTo>
                  <a:lnTo>
                    <a:pt x="2935" y="2160"/>
                  </a:lnTo>
                  <a:lnTo>
                    <a:pt x="2940" y="2164"/>
                  </a:lnTo>
                  <a:cubicBezTo>
                    <a:pt x="2942" y="2165"/>
                    <a:pt x="2943" y="2166"/>
                    <a:pt x="2945" y="2166"/>
                  </a:cubicBezTo>
                  <a:cubicBezTo>
                    <a:pt x="2947" y="2169"/>
                    <a:pt x="2950" y="2170"/>
                    <a:pt x="2953" y="2170"/>
                  </a:cubicBezTo>
                  <a:cubicBezTo>
                    <a:pt x="2955" y="2170"/>
                    <a:pt x="2957" y="2171"/>
                    <a:pt x="2960" y="2171"/>
                  </a:cubicBezTo>
                  <a:cubicBezTo>
                    <a:pt x="2962" y="2171"/>
                    <a:pt x="2964" y="2170"/>
                    <a:pt x="2965" y="2170"/>
                  </a:cubicBezTo>
                  <a:cubicBezTo>
                    <a:pt x="2970" y="2170"/>
                    <a:pt x="2974" y="2167"/>
                    <a:pt x="2977" y="2166"/>
                  </a:cubicBezTo>
                  <a:cubicBezTo>
                    <a:pt x="2979" y="2165"/>
                    <a:pt x="2982" y="2163"/>
                    <a:pt x="2983" y="2162"/>
                  </a:cubicBezTo>
                  <a:cubicBezTo>
                    <a:pt x="2984" y="2160"/>
                    <a:pt x="2985" y="2159"/>
                    <a:pt x="2986" y="2157"/>
                  </a:cubicBezTo>
                  <a:cubicBezTo>
                    <a:pt x="2989" y="2156"/>
                    <a:pt x="2990" y="2154"/>
                    <a:pt x="2991" y="2152"/>
                  </a:cubicBezTo>
                  <a:lnTo>
                    <a:pt x="2993" y="2148"/>
                  </a:lnTo>
                  <a:lnTo>
                    <a:pt x="2994" y="2145"/>
                  </a:lnTo>
                  <a:cubicBezTo>
                    <a:pt x="2998" y="2141"/>
                    <a:pt x="3000" y="2135"/>
                    <a:pt x="3003" y="2129"/>
                  </a:cubicBezTo>
                  <a:cubicBezTo>
                    <a:pt x="3006" y="2119"/>
                    <a:pt x="3005" y="2107"/>
                    <a:pt x="3000" y="2097"/>
                  </a:cubicBezTo>
                  <a:cubicBezTo>
                    <a:pt x="2998" y="2092"/>
                    <a:pt x="2994" y="2087"/>
                    <a:pt x="2991" y="2083"/>
                  </a:cubicBezTo>
                  <a:cubicBezTo>
                    <a:pt x="2990" y="2081"/>
                    <a:pt x="2989" y="2079"/>
                    <a:pt x="2987" y="2078"/>
                  </a:cubicBezTo>
                  <a:cubicBezTo>
                    <a:pt x="2986" y="2076"/>
                    <a:pt x="2984" y="2074"/>
                    <a:pt x="2982" y="2072"/>
                  </a:cubicBezTo>
                  <a:cubicBezTo>
                    <a:pt x="2978" y="2069"/>
                    <a:pt x="2974" y="2067"/>
                    <a:pt x="2968" y="2064"/>
                  </a:cubicBezTo>
                  <a:cubicBezTo>
                    <a:pt x="2961" y="2062"/>
                    <a:pt x="2954" y="2061"/>
                    <a:pt x="2947" y="2061"/>
                  </a:cubicBezTo>
                  <a:lnTo>
                    <a:pt x="2941" y="2061"/>
                  </a:lnTo>
                  <a:cubicBezTo>
                    <a:pt x="2940" y="2059"/>
                    <a:pt x="2940" y="2058"/>
                    <a:pt x="2939" y="2057"/>
                  </a:cubicBezTo>
                  <a:cubicBezTo>
                    <a:pt x="2938" y="2053"/>
                    <a:pt x="2935" y="2048"/>
                    <a:pt x="2933" y="2043"/>
                  </a:cubicBezTo>
                  <a:cubicBezTo>
                    <a:pt x="2931" y="2040"/>
                    <a:pt x="2928" y="2035"/>
                    <a:pt x="2926" y="2031"/>
                  </a:cubicBezTo>
                  <a:cubicBezTo>
                    <a:pt x="2924" y="2030"/>
                    <a:pt x="2923" y="2027"/>
                    <a:pt x="2921" y="2024"/>
                  </a:cubicBezTo>
                  <a:cubicBezTo>
                    <a:pt x="2920" y="2023"/>
                    <a:pt x="2919" y="2019"/>
                    <a:pt x="2917" y="2014"/>
                  </a:cubicBezTo>
                  <a:cubicBezTo>
                    <a:pt x="2914" y="2010"/>
                    <a:pt x="2912" y="2005"/>
                    <a:pt x="2909" y="2002"/>
                  </a:cubicBezTo>
                  <a:lnTo>
                    <a:pt x="2905" y="1997"/>
                  </a:lnTo>
                  <a:lnTo>
                    <a:pt x="2904" y="1994"/>
                  </a:lnTo>
                  <a:cubicBezTo>
                    <a:pt x="2903" y="1991"/>
                    <a:pt x="2902" y="1990"/>
                    <a:pt x="2902" y="1988"/>
                  </a:cubicBezTo>
                  <a:cubicBezTo>
                    <a:pt x="2899" y="1982"/>
                    <a:pt x="2897" y="1977"/>
                    <a:pt x="2895" y="1973"/>
                  </a:cubicBezTo>
                  <a:cubicBezTo>
                    <a:pt x="2894" y="1970"/>
                    <a:pt x="2892" y="1968"/>
                    <a:pt x="2890" y="1966"/>
                  </a:cubicBezTo>
                  <a:lnTo>
                    <a:pt x="2888" y="1962"/>
                  </a:lnTo>
                  <a:cubicBezTo>
                    <a:pt x="2888" y="1961"/>
                    <a:pt x="2888" y="1961"/>
                    <a:pt x="2888" y="1960"/>
                  </a:cubicBezTo>
                  <a:cubicBezTo>
                    <a:pt x="2888" y="1960"/>
                    <a:pt x="2888" y="1955"/>
                    <a:pt x="2887" y="1948"/>
                  </a:cubicBezTo>
                  <a:cubicBezTo>
                    <a:pt x="2884" y="1942"/>
                    <a:pt x="2882" y="1935"/>
                    <a:pt x="2879" y="1929"/>
                  </a:cubicBezTo>
                  <a:cubicBezTo>
                    <a:pt x="2875" y="1924"/>
                    <a:pt x="2872" y="1918"/>
                    <a:pt x="2869" y="1913"/>
                  </a:cubicBezTo>
                  <a:cubicBezTo>
                    <a:pt x="2868" y="1908"/>
                    <a:pt x="2866" y="1903"/>
                    <a:pt x="2862" y="1899"/>
                  </a:cubicBezTo>
                  <a:cubicBezTo>
                    <a:pt x="2860" y="1894"/>
                    <a:pt x="2857" y="1889"/>
                    <a:pt x="2853" y="1886"/>
                  </a:cubicBezTo>
                  <a:cubicBezTo>
                    <a:pt x="2850" y="1881"/>
                    <a:pt x="2845" y="1877"/>
                    <a:pt x="2839" y="1872"/>
                  </a:cubicBezTo>
                  <a:cubicBezTo>
                    <a:pt x="2837" y="1871"/>
                    <a:pt x="2835" y="1870"/>
                    <a:pt x="2833" y="1867"/>
                  </a:cubicBezTo>
                  <a:cubicBezTo>
                    <a:pt x="2832" y="1866"/>
                    <a:pt x="2831" y="1865"/>
                    <a:pt x="2830" y="1864"/>
                  </a:cubicBezTo>
                  <a:cubicBezTo>
                    <a:pt x="2825" y="1858"/>
                    <a:pt x="2821" y="1853"/>
                    <a:pt x="2815" y="1849"/>
                  </a:cubicBezTo>
                  <a:cubicBezTo>
                    <a:pt x="2810" y="1847"/>
                    <a:pt x="2806" y="1843"/>
                    <a:pt x="2801" y="1841"/>
                  </a:cubicBezTo>
                  <a:cubicBezTo>
                    <a:pt x="2799" y="1840"/>
                    <a:pt x="2799" y="1840"/>
                    <a:pt x="2799" y="1840"/>
                  </a:cubicBezTo>
                  <a:cubicBezTo>
                    <a:pt x="2799" y="1840"/>
                    <a:pt x="2797" y="1838"/>
                    <a:pt x="2797" y="1838"/>
                  </a:cubicBezTo>
                  <a:lnTo>
                    <a:pt x="2793" y="1833"/>
                  </a:lnTo>
                  <a:cubicBezTo>
                    <a:pt x="2791" y="1828"/>
                    <a:pt x="2786" y="1825"/>
                    <a:pt x="2782" y="1821"/>
                  </a:cubicBezTo>
                  <a:lnTo>
                    <a:pt x="2775" y="1814"/>
                  </a:lnTo>
                  <a:lnTo>
                    <a:pt x="2773" y="1812"/>
                  </a:lnTo>
                  <a:cubicBezTo>
                    <a:pt x="2773" y="1811"/>
                    <a:pt x="2773" y="1810"/>
                    <a:pt x="2773" y="1808"/>
                  </a:cubicBezTo>
                  <a:cubicBezTo>
                    <a:pt x="2775" y="1801"/>
                    <a:pt x="2775" y="1794"/>
                    <a:pt x="2774" y="1786"/>
                  </a:cubicBezTo>
                  <a:cubicBezTo>
                    <a:pt x="2774" y="1782"/>
                    <a:pt x="2772" y="1778"/>
                    <a:pt x="2771" y="1774"/>
                  </a:cubicBezTo>
                  <a:cubicBezTo>
                    <a:pt x="2769" y="1770"/>
                    <a:pt x="2767" y="1768"/>
                    <a:pt x="2765" y="1764"/>
                  </a:cubicBezTo>
                  <a:lnTo>
                    <a:pt x="2740" y="1727"/>
                  </a:lnTo>
                  <a:lnTo>
                    <a:pt x="2734" y="1718"/>
                  </a:lnTo>
                  <a:lnTo>
                    <a:pt x="2727" y="1708"/>
                  </a:lnTo>
                  <a:lnTo>
                    <a:pt x="2723" y="1702"/>
                  </a:lnTo>
                  <a:cubicBezTo>
                    <a:pt x="2721" y="1699"/>
                    <a:pt x="2720" y="1697"/>
                    <a:pt x="2718" y="1695"/>
                  </a:cubicBezTo>
                  <a:cubicBezTo>
                    <a:pt x="2713" y="1690"/>
                    <a:pt x="2708" y="1686"/>
                    <a:pt x="2703" y="1682"/>
                  </a:cubicBezTo>
                  <a:lnTo>
                    <a:pt x="2696" y="1679"/>
                  </a:lnTo>
                  <a:cubicBezTo>
                    <a:pt x="2694" y="1677"/>
                    <a:pt x="2694" y="1676"/>
                    <a:pt x="2693" y="1675"/>
                  </a:cubicBezTo>
                  <a:cubicBezTo>
                    <a:pt x="2691" y="1673"/>
                    <a:pt x="2690" y="1670"/>
                    <a:pt x="2689" y="1668"/>
                  </a:cubicBezTo>
                  <a:cubicBezTo>
                    <a:pt x="2686" y="1666"/>
                    <a:pt x="2685" y="1662"/>
                    <a:pt x="2683" y="1659"/>
                  </a:cubicBezTo>
                  <a:cubicBezTo>
                    <a:pt x="2682" y="1654"/>
                    <a:pt x="2678" y="1651"/>
                    <a:pt x="2676" y="1646"/>
                  </a:cubicBezTo>
                  <a:lnTo>
                    <a:pt x="2674" y="1644"/>
                  </a:lnTo>
                  <a:lnTo>
                    <a:pt x="2674" y="1643"/>
                  </a:lnTo>
                  <a:lnTo>
                    <a:pt x="2671" y="1639"/>
                  </a:lnTo>
                  <a:cubicBezTo>
                    <a:pt x="2669" y="1636"/>
                    <a:pt x="2665" y="1633"/>
                    <a:pt x="2662" y="1630"/>
                  </a:cubicBezTo>
                  <a:cubicBezTo>
                    <a:pt x="2655" y="1625"/>
                    <a:pt x="2647" y="1623"/>
                    <a:pt x="2639" y="1622"/>
                  </a:cubicBezTo>
                  <a:lnTo>
                    <a:pt x="2636" y="1621"/>
                  </a:lnTo>
                  <a:lnTo>
                    <a:pt x="2636" y="1621"/>
                  </a:lnTo>
                  <a:cubicBezTo>
                    <a:pt x="2636" y="1619"/>
                    <a:pt x="2636" y="1616"/>
                    <a:pt x="2636" y="1614"/>
                  </a:cubicBezTo>
                  <a:cubicBezTo>
                    <a:pt x="2638" y="1604"/>
                    <a:pt x="2636" y="1595"/>
                    <a:pt x="2633" y="1587"/>
                  </a:cubicBezTo>
                  <a:cubicBezTo>
                    <a:pt x="2632" y="1585"/>
                    <a:pt x="2631" y="1584"/>
                    <a:pt x="2630" y="1581"/>
                  </a:cubicBezTo>
                  <a:lnTo>
                    <a:pt x="2627" y="1578"/>
                  </a:lnTo>
                  <a:lnTo>
                    <a:pt x="2625" y="1574"/>
                  </a:lnTo>
                  <a:cubicBezTo>
                    <a:pt x="2624" y="1572"/>
                    <a:pt x="2623" y="1571"/>
                    <a:pt x="2623" y="1569"/>
                  </a:cubicBezTo>
                  <a:cubicBezTo>
                    <a:pt x="2620" y="1563"/>
                    <a:pt x="2618" y="1558"/>
                    <a:pt x="2616" y="1553"/>
                  </a:cubicBezTo>
                  <a:cubicBezTo>
                    <a:pt x="2613" y="1549"/>
                    <a:pt x="2610" y="1545"/>
                    <a:pt x="2608" y="1541"/>
                  </a:cubicBezTo>
                  <a:cubicBezTo>
                    <a:pt x="2604" y="1536"/>
                    <a:pt x="2599" y="1531"/>
                    <a:pt x="2596" y="1528"/>
                  </a:cubicBezTo>
                  <a:cubicBezTo>
                    <a:pt x="2591" y="1524"/>
                    <a:pt x="2589" y="1522"/>
                    <a:pt x="2588" y="1521"/>
                  </a:cubicBezTo>
                  <a:cubicBezTo>
                    <a:pt x="2586" y="1520"/>
                    <a:pt x="2584" y="1519"/>
                    <a:pt x="2583" y="1516"/>
                  </a:cubicBezTo>
                  <a:lnTo>
                    <a:pt x="2581" y="1514"/>
                  </a:lnTo>
                  <a:cubicBezTo>
                    <a:pt x="2580" y="1512"/>
                    <a:pt x="2579" y="1511"/>
                    <a:pt x="2577" y="1509"/>
                  </a:cubicBezTo>
                  <a:cubicBezTo>
                    <a:pt x="2574" y="1506"/>
                    <a:pt x="2570" y="1504"/>
                    <a:pt x="2567" y="1501"/>
                  </a:cubicBezTo>
                  <a:cubicBezTo>
                    <a:pt x="2561" y="1498"/>
                    <a:pt x="2554" y="1496"/>
                    <a:pt x="2547" y="1494"/>
                  </a:cubicBezTo>
                  <a:cubicBezTo>
                    <a:pt x="2546" y="1494"/>
                    <a:pt x="2545" y="1494"/>
                    <a:pt x="2545" y="1494"/>
                  </a:cubicBezTo>
                  <a:lnTo>
                    <a:pt x="2545" y="1494"/>
                  </a:lnTo>
                  <a:cubicBezTo>
                    <a:pt x="2541" y="1487"/>
                    <a:pt x="2534" y="1479"/>
                    <a:pt x="2531" y="1475"/>
                  </a:cubicBezTo>
                  <a:cubicBezTo>
                    <a:pt x="2529" y="1473"/>
                    <a:pt x="2527" y="1470"/>
                    <a:pt x="2525" y="1467"/>
                  </a:cubicBezTo>
                  <a:lnTo>
                    <a:pt x="2525" y="1467"/>
                  </a:lnTo>
                  <a:cubicBezTo>
                    <a:pt x="2526" y="1465"/>
                    <a:pt x="2527" y="1462"/>
                    <a:pt x="2529" y="1456"/>
                  </a:cubicBezTo>
                  <a:cubicBezTo>
                    <a:pt x="2530" y="1448"/>
                    <a:pt x="2530" y="1439"/>
                    <a:pt x="2528" y="1431"/>
                  </a:cubicBezTo>
                  <a:cubicBezTo>
                    <a:pt x="2526" y="1426"/>
                    <a:pt x="2524" y="1421"/>
                    <a:pt x="2521" y="1418"/>
                  </a:cubicBezTo>
                  <a:cubicBezTo>
                    <a:pt x="2518" y="1414"/>
                    <a:pt x="2515" y="1411"/>
                    <a:pt x="2513" y="1407"/>
                  </a:cubicBezTo>
                  <a:cubicBezTo>
                    <a:pt x="2506" y="1403"/>
                    <a:pt x="2497" y="1399"/>
                    <a:pt x="2489" y="1397"/>
                  </a:cubicBezTo>
                  <a:cubicBezTo>
                    <a:pt x="2484" y="1396"/>
                    <a:pt x="2480" y="1396"/>
                    <a:pt x="2479" y="1396"/>
                  </a:cubicBezTo>
                  <a:lnTo>
                    <a:pt x="2479" y="1396"/>
                  </a:lnTo>
                  <a:lnTo>
                    <a:pt x="2477" y="1392"/>
                  </a:lnTo>
                  <a:cubicBezTo>
                    <a:pt x="2474" y="1389"/>
                    <a:pt x="2471" y="1385"/>
                    <a:pt x="2469" y="1382"/>
                  </a:cubicBezTo>
                  <a:cubicBezTo>
                    <a:pt x="2465" y="1380"/>
                    <a:pt x="2464" y="1377"/>
                    <a:pt x="2462" y="1375"/>
                  </a:cubicBezTo>
                  <a:cubicBezTo>
                    <a:pt x="2458" y="1369"/>
                    <a:pt x="2453" y="1363"/>
                    <a:pt x="2451" y="1359"/>
                  </a:cubicBezTo>
                  <a:cubicBezTo>
                    <a:pt x="2448" y="1354"/>
                    <a:pt x="2442" y="1344"/>
                    <a:pt x="2437" y="1337"/>
                  </a:cubicBezTo>
                  <a:cubicBezTo>
                    <a:pt x="2435" y="1333"/>
                    <a:pt x="2434" y="1332"/>
                    <a:pt x="2433" y="1330"/>
                  </a:cubicBezTo>
                  <a:cubicBezTo>
                    <a:pt x="2431" y="1328"/>
                    <a:pt x="2430" y="1324"/>
                    <a:pt x="2429" y="1322"/>
                  </a:cubicBezTo>
                  <a:cubicBezTo>
                    <a:pt x="2427" y="1317"/>
                    <a:pt x="2424" y="1311"/>
                    <a:pt x="2422" y="1308"/>
                  </a:cubicBezTo>
                  <a:cubicBezTo>
                    <a:pt x="2421" y="1306"/>
                    <a:pt x="2419" y="1302"/>
                    <a:pt x="2418" y="1301"/>
                  </a:cubicBezTo>
                  <a:lnTo>
                    <a:pt x="2418" y="1301"/>
                  </a:lnTo>
                  <a:cubicBezTo>
                    <a:pt x="2418" y="1299"/>
                    <a:pt x="2419" y="1295"/>
                    <a:pt x="2419" y="1289"/>
                  </a:cubicBezTo>
                  <a:cubicBezTo>
                    <a:pt x="2419" y="1281"/>
                    <a:pt x="2418" y="1273"/>
                    <a:pt x="2413" y="1266"/>
                  </a:cubicBezTo>
                  <a:cubicBezTo>
                    <a:pt x="2409" y="1258"/>
                    <a:pt x="2404" y="1251"/>
                    <a:pt x="2397" y="1246"/>
                  </a:cubicBezTo>
                  <a:cubicBezTo>
                    <a:pt x="2390" y="1243"/>
                    <a:pt x="2382" y="1241"/>
                    <a:pt x="2375" y="1240"/>
                  </a:cubicBezTo>
                  <a:cubicBezTo>
                    <a:pt x="2371" y="1239"/>
                    <a:pt x="2369" y="1239"/>
                    <a:pt x="2367" y="1238"/>
                  </a:cubicBezTo>
                  <a:lnTo>
                    <a:pt x="2367" y="1238"/>
                  </a:lnTo>
                  <a:cubicBezTo>
                    <a:pt x="2366" y="1237"/>
                    <a:pt x="2365" y="1236"/>
                    <a:pt x="2364" y="1235"/>
                  </a:cubicBezTo>
                  <a:lnTo>
                    <a:pt x="2352" y="1215"/>
                  </a:lnTo>
                  <a:lnTo>
                    <a:pt x="2347" y="1208"/>
                  </a:lnTo>
                  <a:cubicBezTo>
                    <a:pt x="2347" y="1207"/>
                    <a:pt x="2347" y="1207"/>
                    <a:pt x="2347" y="1206"/>
                  </a:cubicBezTo>
                  <a:cubicBezTo>
                    <a:pt x="2346" y="1206"/>
                    <a:pt x="2347" y="1201"/>
                    <a:pt x="2345" y="1194"/>
                  </a:cubicBezTo>
                  <a:cubicBezTo>
                    <a:pt x="2343" y="1187"/>
                    <a:pt x="2341" y="1180"/>
                    <a:pt x="2338" y="1175"/>
                  </a:cubicBezTo>
                  <a:cubicBezTo>
                    <a:pt x="2332" y="1164"/>
                    <a:pt x="2334" y="1170"/>
                    <a:pt x="2332" y="1162"/>
                  </a:cubicBezTo>
                  <a:cubicBezTo>
                    <a:pt x="2331" y="1156"/>
                    <a:pt x="2328" y="1150"/>
                    <a:pt x="2326" y="1145"/>
                  </a:cubicBezTo>
                  <a:cubicBezTo>
                    <a:pt x="2324" y="1140"/>
                    <a:pt x="2320" y="1135"/>
                    <a:pt x="2317" y="1131"/>
                  </a:cubicBezTo>
                  <a:cubicBezTo>
                    <a:pt x="2313" y="1126"/>
                    <a:pt x="2309" y="1121"/>
                    <a:pt x="2304" y="1118"/>
                  </a:cubicBezTo>
                  <a:cubicBezTo>
                    <a:pt x="2299" y="1114"/>
                    <a:pt x="2297" y="1112"/>
                    <a:pt x="2296" y="1112"/>
                  </a:cubicBezTo>
                  <a:cubicBezTo>
                    <a:pt x="2294" y="1110"/>
                    <a:pt x="2292" y="1106"/>
                    <a:pt x="2290" y="1104"/>
                  </a:cubicBezTo>
                  <a:cubicBezTo>
                    <a:pt x="2289" y="1103"/>
                    <a:pt x="2289" y="1103"/>
                    <a:pt x="2289" y="1098"/>
                  </a:cubicBezTo>
                  <a:cubicBezTo>
                    <a:pt x="2289" y="1091"/>
                    <a:pt x="2287" y="1085"/>
                    <a:pt x="2284" y="1078"/>
                  </a:cubicBezTo>
                  <a:cubicBezTo>
                    <a:pt x="2281" y="1074"/>
                    <a:pt x="2279" y="1069"/>
                    <a:pt x="2275" y="1065"/>
                  </a:cubicBezTo>
                  <a:cubicBezTo>
                    <a:pt x="2273" y="1061"/>
                    <a:pt x="2269" y="1058"/>
                    <a:pt x="2267" y="1054"/>
                  </a:cubicBezTo>
                  <a:cubicBezTo>
                    <a:pt x="2262" y="1048"/>
                    <a:pt x="2258" y="1044"/>
                    <a:pt x="2254" y="1038"/>
                  </a:cubicBezTo>
                  <a:cubicBezTo>
                    <a:pt x="2251" y="1033"/>
                    <a:pt x="2247" y="1029"/>
                    <a:pt x="2244" y="1025"/>
                  </a:cubicBezTo>
                  <a:cubicBezTo>
                    <a:pt x="2239" y="1021"/>
                    <a:pt x="2235" y="1018"/>
                    <a:pt x="2233" y="1017"/>
                  </a:cubicBezTo>
                  <a:cubicBezTo>
                    <a:pt x="2231" y="1015"/>
                    <a:pt x="2230" y="1014"/>
                    <a:pt x="2229" y="1012"/>
                  </a:cubicBezTo>
                  <a:cubicBezTo>
                    <a:pt x="2228" y="1010"/>
                    <a:pt x="2225" y="1008"/>
                    <a:pt x="2224" y="1007"/>
                  </a:cubicBezTo>
                  <a:cubicBezTo>
                    <a:pt x="2223" y="1004"/>
                    <a:pt x="2223" y="1002"/>
                    <a:pt x="2222" y="1000"/>
                  </a:cubicBezTo>
                  <a:cubicBezTo>
                    <a:pt x="2221" y="995"/>
                    <a:pt x="2218" y="990"/>
                    <a:pt x="2216" y="986"/>
                  </a:cubicBezTo>
                  <a:cubicBezTo>
                    <a:pt x="2215" y="984"/>
                    <a:pt x="2214" y="981"/>
                    <a:pt x="2211" y="979"/>
                  </a:cubicBezTo>
                  <a:lnTo>
                    <a:pt x="2210" y="975"/>
                  </a:lnTo>
                  <a:cubicBezTo>
                    <a:pt x="2209" y="974"/>
                    <a:pt x="2208" y="972"/>
                    <a:pt x="2207" y="971"/>
                  </a:cubicBezTo>
                  <a:cubicBezTo>
                    <a:pt x="2200" y="964"/>
                    <a:pt x="2193" y="959"/>
                    <a:pt x="2184" y="957"/>
                  </a:cubicBezTo>
                  <a:cubicBezTo>
                    <a:pt x="2179" y="956"/>
                    <a:pt x="2174" y="956"/>
                    <a:pt x="2170" y="955"/>
                  </a:cubicBezTo>
                  <a:lnTo>
                    <a:pt x="2170" y="955"/>
                  </a:lnTo>
                  <a:cubicBezTo>
                    <a:pt x="2170" y="954"/>
                    <a:pt x="2170" y="954"/>
                    <a:pt x="2170" y="953"/>
                  </a:cubicBezTo>
                  <a:cubicBezTo>
                    <a:pt x="2172" y="948"/>
                    <a:pt x="2172" y="941"/>
                    <a:pt x="2172" y="934"/>
                  </a:cubicBezTo>
                  <a:cubicBezTo>
                    <a:pt x="2171" y="926"/>
                    <a:pt x="2168" y="917"/>
                    <a:pt x="2163" y="911"/>
                  </a:cubicBezTo>
                  <a:cubicBezTo>
                    <a:pt x="2159" y="905"/>
                    <a:pt x="2155" y="900"/>
                    <a:pt x="2149" y="897"/>
                  </a:cubicBezTo>
                  <a:cubicBezTo>
                    <a:pt x="2144" y="893"/>
                    <a:pt x="2141" y="891"/>
                    <a:pt x="2136" y="890"/>
                  </a:cubicBezTo>
                  <a:cubicBezTo>
                    <a:pt x="2135" y="890"/>
                    <a:pt x="2135" y="889"/>
                    <a:pt x="2134" y="889"/>
                  </a:cubicBezTo>
                  <a:lnTo>
                    <a:pt x="2134" y="887"/>
                  </a:lnTo>
                  <a:lnTo>
                    <a:pt x="2133" y="886"/>
                  </a:lnTo>
                  <a:cubicBezTo>
                    <a:pt x="2130" y="883"/>
                    <a:pt x="2129" y="880"/>
                    <a:pt x="2127" y="878"/>
                  </a:cubicBezTo>
                  <a:cubicBezTo>
                    <a:pt x="2122" y="873"/>
                    <a:pt x="2116" y="870"/>
                    <a:pt x="2111" y="867"/>
                  </a:cubicBezTo>
                  <a:lnTo>
                    <a:pt x="2105" y="864"/>
                  </a:lnTo>
                  <a:cubicBezTo>
                    <a:pt x="2104" y="864"/>
                    <a:pt x="2104" y="863"/>
                    <a:pt x="2104" y="863"/>
                  </a:cubicBezTo>
                  <a:lnTo>
                    <a:pt x="2104" y="863"/>
                  </a:lnTo>
                  <a:cubicBezTo>
                    <a:pt x="2104" y="861"/>
                    <a:pt x="2104" y="860"/>
                    <a:pt x="2105" y="860"/>
                  </a:cubicBezTo>
                  <a:cubicBezTo>
                    <a:pt x="2107" y="854"/>
                    <a:pt x="2108" y="848"/>
                    <a:pt x="2108" y="842"/>
                  </a:cubicBezTo>
                  <a:cubicBezTo>
                    <a:pt x="2108" y="834"/>
                    <a:pt x="2106" y="825"/>
                    <a:pt x="2101" y="818"/>
                  </a:cubicBezTo>
                  <a:cubicBezTo>
                    <a:pt x="2100" y="814"/>
                    <a:pt x="2098" y="812"/>
                    <a:pt x="2097" y="810"/>
                  </a:cubicBezTo>
                  <a:cubicBezTo>
                    <a:pt x="2094" y="807"/>
                    <a:pt x="2092" y="805"/>
                    <a:pt x="2090" y="803"/>
                  </a:cubicBezTo>
                  <a:cubicBezTo>
                    <a:pt x="2086" y="799"/>
                    <a:pt x="2082" y="797"/>
                    <a:pt x="2077" y="795"/>
                  </a:cubicBezTo>
                  <a:cubicBezTo>
                    <a:pt x="2072" y="791"/>
                    <a:pt x="2072" y="791"/>
                    <a:pt x="2068" y="784"/>
                  </a:cubicBezTo>
                  <a:cubicBezTo>
                    <a:pt x="2063" y="777"/>
                    <a:pt x="2057" y="770"/>
                    <a:pt x="2053" y="766"/>
                  </a:cubicBezTo>
                  <a:lnTo>
                    <a:pt x="2047" y="758"/>
                  </a:lnTo>
                  <a:cubicBezTo>
                    <a:pt x="2046" y="755"/>
                    <a:pt x="2045" y="753"/>
                    <a:pt x="2042" y="751"/>
                  </a:cubicBezTo>
                  <a:cubicBezTo>
                    <a:pt x="2040" y="743"/>
                    <a:pt x="2035" y="734"/>
                    <a:pt x="2031" y="728"/>
                  </a:cubicBezTo>
                  <a:cubicBezTo>
                    <a:pt x="2028" y="722"/>
                    <a:pt x="2024" y="717"/>
                    <a:pt x="2019" y="712"/>
                  </a:cubicBezTo>
                  <a:cubicBezTo>
                    <a:pt x="2013" y="709"/>
                    <a:pt x="2007" y="705"/>
                    <a:pt x="2001" y="703"/>
                  </a:cubicBezTo>
                  <a:cubicBezTo>
                    <a:pt x="1999" y="703"/>
                    <a:pt x="1997" y="702"/>
                    <a:pt x="1996" y="702"/>
                  </a:cubicBezTo>
                  <a:cubicBezTo>
                    <a:pt x="1996" y="702"/>
                    <a:pt x="1996" y="702"/>
                    <a:pt x="1994" y="700"/>
                  </a:cubicBezTo>
                  <a:cubicBezTo>
                    <a:pt x="1991" y="695"/>
                    <a:pt x="1988" y="692"/>
                    <a:pt x="1984" y="688"/>
                  </a:cubicBezTo>
                  <a:cubicBezTo>
                    <a:pt x="1980" y="683"/>
                    <a:pt x="1976" y="681"/>
                    <a:pt x="1974" y="679"/>
                  </a:cubicBezTo>
                  <a:cubicBezTo>
                    <a:pt x="1970" y="675"/>
                    <a:pt x="1966" y="670"/>
                    <a:pt x="1962" y="665"/>
                  </a:cubicBezTo>
                  <a:cubicBezTo>
                    <a:pt x="1960" y="661"/>
                    <a:pt x="1958" y="658"/>
                    <a:pt x="1954" y="655"/>
                  </a:cubicBezTo>
                  <a:lnTo>
                    <a:pt x="1948" y="648"/>
                  </a:lnTo>
                  <a:lnTo>
                    <a:pt x="1943" y="639"/>
                  </a:lnTo>
                  <a:cubicBezTo>
                    <a:pt x="1941" y="638"/>
                    <a:pt x="1941" y="636"/>
                    <a:pt x="1940" y="635"/>
                  </a:cubicBezTo>
                  <a:cubicBezTo>
                    <a:pt x="1939" y="633"/>
                    <a:pt x="1939" y="628"/>
                    <a:pt x="1937" y="622"/>
                  </a:cubicBezTo>
                  <a:cubicBezTo>
                    <a:pt x="1934" y="616"/>
                    <a:pt x="1932" y="612"/>
                    <a:pt x="1929" y="607"/>
                  </a:cubicBezTo>
                  <a:cubicBezTo>
                    <a:pt x="1926" y="604"/>
                    <a:pt x="1923" y="600"/>
                    <a:pt x="1921" y="597"/>
                  </a:cubicBezTo>
                  <a:cubicBezTo>
                    <a:pt x="1917" y="593"/>
                    <a:pt x="1914" y="590"/>
                    <a:pt x="1910" y="586"/>
                  </a:cubicBezTo>
                  <a:cubicBezTo>
                    <a:pt x="1909" y="585"/>
                    <a:pt x="1907" y="583"/>
                    <a:pt x="1906" y="580"/>
                  </a:cubicBezTo>
                  <a:lnTo>
                    <a:pt x="1902" y="577"/>
                  </a:lnTo>
                  <a:cubicBezTo>
                    <a:pt x="1902" y="576"/>
                    <a:pt x="1901" y="575"/>
                    <a:pt x="1901" y="575"/>
                  </a:cubicBezTo>
                  <a:cubicBezTo>
                    <a:pt x="1900" y="572"/>
                    <a:pt x="1900" y="571"/>
                    <a:pt x="1900" y="570"/>
                  </a:cubicBezTo>
                  <a:cubicBezTo>
                    <a:pt x="1899" y="565"/>
                    <a:pt x="1897" y="560"/>
                    <a:pt x="1896" y="555"/>
                  </a:cubicBezTo>
                  <a:cubicBezTo>
                    <a:pt x="1894" y="550"/>
                    <a:pt x="1892" y="544"/>
                    <a:pt x="1888" y="540"/>
                  </a:cubicBezTo>
                  <a:cubicBezTo>
                    <a:pt x="1885" y="535"/>
                    <a:pt x="1882" y="532"/>
                    <a:pt x="1879" y="528"/>
                  </a:cubicBezTo>
                  <a:cubicBezTo>
                    <a:pt x="1875" y="525"/>
                    <a:pt x="1872" y="521"/>
                    <a:pt x="1870" y="520"/>
                  </a:cubicBezTo>
                  <a:cubicBezTo>
                    <a:pt x="1867" y="518"/>
                    <a:pt x="1866" y="516"/>
                    <a:pt x="1864" y="513"/>
                  </a:cubicBezTo>
                  <a:cubicBezTo>
                    <a:pt x="1863" y="512"/>
                    <a:pt x="1862" y="511"/>
                    <a:pt x="1862" y="510"/>
                  </a:cubicBezTo>
                  <a:lnTo>
                    <a:pt x="1862" y="506"/>
                  </a:lnTo>
                  <a:cubicBezTo>
                    <a:pt x="1862" y="500"/>
                    <a:pt x="1862" y="495"/>
                    <a:pt x="1860" y="489"/>
                  </a:cubicBezTo>
                  <a:cubicBezTo>
                    <a:pt x="1857" y="476"/>
                    <a:pt x="1849" y="465"/>
                    <a:pt x="1837" y="458"/>
                  </a:cubicBezTo>
                  <a:cubicBezTo>
                    <a:pt x="1833" y="455"/>
                    <a:pt x="1828" y="453"/>
                    <a:pt x="1822" y="451"/>
                  </a:cubicBezTo>
                  <a:cubicBezTo>
                    <a:pt x="1822" y="451"/>
                    <a:pt x="1821" y="451"/>
                    <a:pt x="1820" y="449"/>
                  </a:cubicBezTo>
                  <a:cubicBezTo>
                    <a:pt x="1819" y="448"/>
                    <a:pt x="1817" y="447"/>
                    <a:pt x="1817" y="446"/>
                  </a:cubicBezTo>
                  <a:cubicBezTo>
                    <a:pt x="1816" y="445"/>
                    <a:pt x="1816" y="445"/>
                    <a:pt x="1816" y="444"/>
                  </a:cubicBezTo>
                  <a:cubicBezTo>
                    <a:pt x="1816" y="439"/>
                    <a:pt x="1816" y="434"/>
                    <a:pt x="1816" y="430"/>
                  </a:cubicBezTo>
                  <a:cubicBezTo>
                    <a:pt x="1815" y="423"/>
                    <a:pt x="1813" y="417"/>
                    <a:pt x="1809" y="411"/>
                  </a:cubicBezTo>
                  <a:cubicBezTo>
                    <a:pt x="1808" y="409"/>
                    <a:pt x="1807" y="407"/>
                    <a:pt x="1805" y="405"/>
                  </a:cubicBezTo>
                  <a:lnTo>
                    <a:pt x="1801" y="400"/>
                  </a:lnTo>
                  <a:cubicBezTo>
                    <a:pt x="1798" y="396"/>
                    <a:pt x="1795" y="393"/>
                    <a:pt x="1792" y="390"/>
                  </a:cubicBezTo>
                  <a:cubicBezTo>
                    <a:pt x="1791" y="388"/>
                    <a:pt x="1789" y="386"/>
                    <a:pt x="1786" y="382"/>
                  </a:cubicBezTo>
                  <a:lnTo>
                    <a:pt x="1783" y="379"/>
                  </a:lnTo>
                  <a:cubicBezTo>
                    <a:pt x="1782" y="377"/>
                    <a:pt x="1780" y="374"/>
                    <a:pt x="1778" y="372"/>
                  </a:cubicBezTo>
                  <a:cubicBezTo>
                    <a:pt x="1773" y="367"/>
                    <a:pt x="1769" y="364"/>
                    <a:pt x="1763" y="361"/>
                  </a:cubicBezTo>
                  <a:cubicBezTo>
                    <a:pt x="1758" y="358"/>
                    <a:pt x="1756" y="358"/>
                    <a:pt x="1756" y="357"/>
                  </a:cubicBezTo>
                  <a:cubicBezTo>
                    <a:pt x="1754" y="356"/>
                    <a:pt x="1753" y="354"/>
                    <a:pt x="1753" y="353"/>
                  </a:cubicBezTo>
                  <a:cubicBezTo>
                    <a:pt x="1749" y="349"/>
                    <a:pt x="1746" y="345"/>
                    <a:pt x="1742" y="342"/>
                  </a:cubicBezTo>
                  <a:cubicBezTo>
                    <a:pt x="1739" y="338"/>
                    <a:pt x="1734" y="336"/>
                    <a:pt x="1731" y="334"/>
                  </a:cubicBezTo>
                  <a:cubicBezTo>
                    <a:pt x="1728" y="332"/>
                    <a:pt x="1727" y="330"/>
                    <a:pt x="1726" y="329"/>
                  </a:cubicBezTo>
                  <a:cubicBezTo>
                    <a:pt x="1725" y="328"/>
                    <a:pt x="1724" y="327"/>
                    <a:pt x="1724" y="327"/>
                  </a:cubicBezTo>
                  <a:lnTo>
                    <a:pt x="1721" y="324"/>
                  </a:lnTo>
                  <a:cubicBezTo>
                    <a:pt x="1721" y="323"/>
                    <a:pt x="1721" y="321"/>
                    <a:pt x="1721" y="320"/>
                  </a:cubicBezTo>
                  <a:cubicBezTo>
                    <a:pt x="1720" y="315"/>
                    <a:pt x="1720" y="310"/>
                    <a:pt x="1719" y="306"/>
                  </a:cubicBezTo>
                  <a:cubicBezTo>
                    <a:pt x="1718" y="299"/>
                    <a:pt x="1716" y="293"/>
                    <a:pt x="1712" y="288"/>
                  </a:cubicBezTo>
                  <a:cubicBezTo>
                    <a:pt x="1709" y="284"/>
                    <a:pt x="1705" y="279"/>
                    <a:pt x="1700" y="276"/>
                  </a:cubicBezTo>
                  <a:cubicBezTo>
                    <a:pt x="1696" y="272"/>
                    <a:pt x="1691" y="270"/>
                    <a:pt x="1687" y="268"/>
                  </a:cubicBezTo>
                  <a:cubicBezTo>
                    <a:pt x="1685" y="266"/>
                    <a:pt x="1683" y="265"/>
                    <a:pt x="1682" y="264"/>
                  </a:cubicBezTo>
                  <a:cubicBezTo>
                    <a:pt x="1681" y="262"/>
                    <a:pt x="1678" y="260"/>
                    <a:pt x="1677" y="257"/>
                  </a:cubicBezTo>
                  <a:cubicBezTo>
                    <a:pt x="1674" y="254"/>
                    <a:pt x="1670" y="250"/>
                    <a:pt x="1667" y="247"/>
                  </a:cubicBezTo>
                  <a:cubicBezTo>
                    <a:pt x="1665" y="244"/>
                    <a:pt x="1662" y="242"/>
                    <a:pt x="1660" y="240"/>
                  </a:cubicBezTo>
                  <a:cubicBezTo>
                    <a:pt x="1658" y="237"/>
                    <a:pt x="1655" y="235"/>
                    <a:pt x="1654" y="233"/>
                  </a:cubicBezTo>
                  <a:cubicBezTo>
                    <a:pt x="1654" y="231"/>
                    <a:pt x="1655" y="228"/>
                    <a:pt x="1655" y="227"/>
                  </a:cubicBezTo>
                  <a:cubicBezTo>
                    <a:pt x="1658" y="221"/>
                    <a:pt x="1659" y="217"/>
                    <a:pt x="1659" y="212"/>
                  </a:cubicBezTo>
                  <a:cubicBezTo>
                    <a:pt x="1660" y="204"/>
                    <a:pt x="1659" y="197"/>
                    <a:pt x="1655" y="190"/>
                  </a:cubicBezTo>
                  <a:cubicBezTo>
                    <a:pt x="1652" y="183"/>
                    <a:pt x="1646" y="178"/>
                    <a:pt x="1639" y="175"/>
                  </a:cubicBezTo>
                  <a:cubicBezTo>
                    <a:pt x="1633" y="173"/>
                    <a:pt x="1628" y="170"/>
                    <a:pt x="1622" y="170"/>
                  </a:cubicBezTo>
                  <a:cubicBezTo>
                    <a:pt x="1618" y="170"/>
                    <a:pt x="1616" y="170"/>
                    <a:pt x="1612" y="169"/>
                  </a:cubicBezTo>
                  <a:lnTo>
                    <a:pt x="1611" y="169"/>
                  </a:lnTo>
                  <a:cubicBezTo>
                    <a:pt x="1610" y="168"/>
                    <a:pt x="1610" y="167"/>
                    <a:pt x="1609" y="167"/>
                  </a:cubicBezTo>
                  <a:cubicBezTo>
                    <a:pt x="1609" y="165"/>
                    <a:pt x="1609" y="163"/>
                    <a:pt x="1609" y="161"/>
                  </a:cubicBezTo>
                  <a:cubicBezTo>
                    <a:pt x="1610" y="156"/>
                    <a:pt x="1610" y="151"/>
                    <a:pt x="1609" y="145"/>
                  </a:cubicBezTo>
                  <a:cubicBezTo>
                    <a:pt x="1608" y="139"/>
                    <a:pt x="1606" y="133"/>
                    <a:pt x="1602" y="129"/>
                  </a:cubicBezTo>
                  <a:cubicBezTo>
                    <a:pt x="1600" y="126"/>
                    <a:pt x="1599" y="124"/>
                    <a:pt x="1597" y="120"/>
                  </a:cubicBezTo>
                  <a:cubicBezTo>
                    <a:pt x="1596" y="118"/>
                    <a:pt x="1595" y="116"/>
                    <a:pt x="1593" y="111"/>
                  </a:cubicBezTo>
                  <a:cubicBezTo>
                    <a:pt x="1589" y="103"/>
                    <a:pt x="1585" y="96"/>
                    <a:pt x="1580" y="89"/>
                  </a:cubicBezTo>
                  <a:cubicBezTo>
                    <a:pt x="1578" y="86"/>
                    <a:pt x="1577" y="83"/>
                    <a:pt x="1574" y="80"/>
                  </a:cubicBezTo>
                  <a:cubicBezTo>
                    <a:pt x="1573" y="76"/>
                    <a:pt x="1571" y="73"/>
                    <a:pt x="1568" y="70"/>
                  </a:cubicBezTo>
                  <a:cubicBezTo>
                    <a:pt x="1563" y="61"/>
                    <a:pt x="1559" y="57"/>
                    <a:pt x="1556" y="51"/>
                  </a:cubicBezTo>
                  <a:cubicBezTo>
                    <a:pt x="1551" y="43"/>
                    <a:pt x="1548" y="36"/>
                    <a:pt x="1543" y="30"/>
                  </a:cubicBezTo>
                  <a:cubicBezTo>
                    <a:pt x="1538" y="24"/>
                    <a:pt x="1534" y="20"/>
                    <a:pt x="1527" y="17"/>
                  </a:cubicBezTo>
                  <a:cubicBezTo>
                    <a:pt x="1522" y="15"/>
                    <a:pt x="1517" y="14"/>
                    <a:pt x="1512" y="14"/>
                  </a:cubicBezTo>
                  <a:cubicBezTo>
                    <a:pt x="1509" y="14"/>
                    <a:pt x="1507" y="13"/>
                    <a:pt x="1505" y="13"/>
                  </a:cubicBezTo>
                  <a:cubicBezTo>
                    <a:pt x="1504" y="12"/>
                    <a:pt x="1502" y="12"/>
                    <a:pt x="1502" y="10"/>
                  </a:cubicBezTo>
                  <a:lnTo>
                    <a:pt x="1499" y="7"/>
                  </a:lnTo>
                  <a:cubicBezTo>
                    <a:pt x="1496" y="3"/>
                    <a:pt x="1492" y="1"/>
                    <a:pt x="14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5" name="Google Shape;1905;p49">
            <a:extLst>
              <a:ext uri="{FF2B5EF4-FFF2-40B4-BE49-F238E27FC236}">
                <a16:creationId xmlns:a16="http://schemas.microsoft.com/office/drawing/2014/main" id="{ED45E1C4-2308-3302-9B98-9FD2B3FF0704}"/>
              </a:ext>
            </a:extLst>
          </p:cNvPr>
          <p:cNvGrpSpPr/>
          <p:nvPr/>
        </p:nvGrpSpPr>
        <p:grpSpPr>
          <a:xfrm rot="9829577" flipH="1">
            <a:off x="6159275" y="3227350"/>
            <a:ext cx="771616" cy="284639"/>
            <a:chOff x="6009520" y="1223940"/>
            <a:chExt cx="990480" cy="244328"/>
          </a:xfrm>
        </p:grpSpPr>
        <p:sp>
          <p:nvSpPr>
            <p:cNvPr id="1906" name="Google Shape;1906;p49">
              <a:extLst>
                <a:ext uri="{FF2B5EF4-FFF2-40B4-BE49-F238E27FC236}">
                  <a16:creationId xmlns:a16="http://schemas.microsoft.com/office/drawing/2014/main" id="{2160FF4F-B20D-E089-873A-F4ACA3962BFB}"/>
                </a:ext>
              </a:extLst>
            </p:cNvPr>
            <p:cNvSpPr/>
            <p:nvPr/>
          </p:nvSpPr>
          <p:spPr>
            <a:xfrm>
              <a:off x="6009520" y="1274448"/>
              <a:ext cx="989125" cy="191908"/>
            </a:xfrm>
            <a:custGeom>
              <a:avLst/>
              <a:gdLst/>
              <a:ahLst/>
              <a:cxnLst/>
              <a:rect l="l" t="t" r="r" b="b"/>
              <a:pathLst>
                <a:path w="8793" h="1706" extrusionOk="0">
                  <a:moveTo>
                    <a:pt x="3377" y="42"/>
                  </a:moveTo>
                  <a:cubicBezTo>
                    <a:pt x="3377" y="42"/>
                    <a:pt x="3377" y="43"/>
                    <a:pt x="3377" y="43"/>
                  </a:cubicBezTo>
                  <a:cubicBezTo>
                    <a:pt x="3377" y="43"/>
                    <a:pt x="3377" y="42"/>
                    <a:pt x="3377" y="42"/>
                  </a:cubicBezTo>
                  <a:close/>
                  <a:moveTo>
                    <a:pt x="2942" y="53"/>
                  </a:moveTo>
                  <a:cubicBezTo>
                    <a:pt x="2945" y="53"/>
                    <a:pt x="2943" y="53"/>
                    <a:pt x="2940" y="53"/>
                  </a:cubicBezTo>
                  <a:lnTo>
                    <a:pt x="2940" y="53"/>
                  </a:lnTo>
                  <a:cubicBezTo>
                    <a:pt x="2941" y="53"/>
                    <a:pt x="2942" y="53"/>
                    <a:pt x="2942" y="53"/>
                  </a:cubicBezTo>
                  <a:close/>
                  <a:moveTo>
                    <a:pt x="3233" y="54"/>
                  </a:moveTo>
                  <a:lnTo>
                    <a:pt x="3233" y="54"/>
                  </a:lnTo>
                  <a:cubicBezTo>
                    <a:pt x="3233" y="54"/>
                    <a:pt x="3233" y="54"/>
                    <a:pt x="3233" y="55"/>
                  </a:cubicBezTo>
                  <a:lnTo>
                    <a:pt x="3233" y="55"/>
                  </a:lnTo>
                  <a:lnTo>
                    <a:pt x="3233" y="54"/>
                  </a:lnTo>
                  <a:close/>
                  <a:moveTo>
                    <a:pt x="3064" y="64"/>
                  </a:moveTo>
                  <a:cubicBezTo>
                    <a:pt x="3065" y="65"/>
                    <a:pt x="3065" y="65"/>
                    <a:pt x="3065" y="65"/>
                  </a:cubicBezTo>
                  <a:cubicBezTo>
                    <a:pt x="3065" y="65"/>
                    <a:pt x="3064" y="65"/>
                    <a:pt x="3063" y="64"/>
                  </a:cubicBezTo>
                  <a:close/>
                  <a:moveTo>
                    <a:pt x="3910" y="67"/>
                  </a:moveTo>
                  <a:cubicBezTo>
                    <a:pt x="3908" y="67"/>
                    <a:pt x="3906" y="67"/>
                    <a:pt x="3905" y="67"/>
                  </a:cubicBezTo>
                  <a:lnTo>
                    <a:pt x="3905" y="67"/>
                  </a:lnTo>
                  <a:cubicBezTo>
                    <a:pt x="3905" y="67"/>
                    <a:pt x="3906" y="67"/>
                    <a:pt x="3906" y="67"/>
                  </a:cubicBezTo>
                  <a:close/>
                  <a:moveTo>
                    <a:pt x="3416" y="67"/>
                  </a:moveTo>
                  <a:cubicBezTo>
                    <a:pt x="3417" y="67"/>
                    <a:pt x="3418" y="68"/>
                    <a:pt x="3418" y="68"/>
                  </a:cubicBezTo>
                  <a:cubicBezTo>
                    <a:pt x="3418" y="68"/>
                    <a:pt x="3417" y="68"/>
                    <a:pt x="3417" y="68"/>
                  </a:cubicBezTo>
                  <a:cubicBezTo>
                    <a:pt x="3417" y="67"/>
                    <a:pt x="3416" y="67"/>
                    <a:pt x="3416" y="67"/>
                  </a:cubicBezTo>
                  <a:close/>
                  <a:moveTo>
                    <a:pt x="3800" y="67"/>
                  </a:moveTo>
                  <a:cubicBezTo>
                    <a:pt x="3801" y="68"/>
                    <a:pt x="3802" y="68"/>
                    <a:pt x="3802" y="68"/>
                  </a:cubicBezTo>
                  <a:cubicBezTo>
                    <a:pt x="3802" y="68"/>
                    <a:pt x="3801" y="68"/>
                    <a:pt x="3800" y="67"/>
                  </a:cubicBezTo>
                  <a:close/>
                  <a:moveTo>
                    <a:pt x="2760" y="57"/>
                  </a:moveTo>
                  <a:cubicBezTo>
                    <a:pt x="2769" y="60"/>
                    <a:pt x="2776" y="62"/>
                    <a:pt x="2781" y="68"/>
                  </a:cubicBezTo>
                  <a:cubicBezTo>
                    <a:pt x="2782" y="68"/>
                    <a:pt x="2782" y="68"/>
                    <a:pt x="2783" y="68"/>
                  </a:cubicBezTo>
                  <a:lnTo>
                    <a:pt x="2783" y="68"/>
                  </a:lnTo>
                  <a:cubicBezTo>
                    <a:pt x="2783" y="68"/>
                    <a:pt x="2783" y="67"/>
                    <a:pt x="2784" y="66"/>
                  </a:cubicBezTo>
                  <a:lnTo>
                    <a:pt x="2784" y="66"/>
                  </a:lnTo>
                  <a:cubicBezTo>
                    <a:pt x="2777" y="62"/>
                    <a:pt x="2770" y="59"/>
                    <a:pt x="2760" y="57"/>
                  </a:cubicBezTo>
                  <a:close/>
                  <a:moveTo>
                    <a:pt x="3247" y="70"/>
                  </a:moveTo>
                  <a:cubicBezTo>
                    <a:pt x="3247" y="70"/>
                    <a:pt x="3247" y="70"/>
                    <a:pt x="3247" y="70"/>
                  </a:cubicBezTo>
                  <a:cubicBezTo>
                    <a:pt x="3249" y="70"/>
                    <a:pt x="3250" y="70"/>
                    <a:pt x="3249" y="70"/>
                  </a:cubicBezTo>
                  <a:cubicBezTo>
                    <a:pt x="3249" y="70"/>
                    <a:pt x="3248" y="70"/>
                    <a:pt x="3247" y="70"/>
                  </a:cubicBezTo>
                  <a:close/>
                  <a:moveTo>
                    <a:pt x="3579" y="70"/>
                  </a:moveTo>
                  <a:lnTo>
                    <a:pt x="3579" y="70"/>
                  </a:lnTo>
                  <a:cubicBezTo>
                    <a:pt x="3580" y="70"/>
                    <a:pt x="3580" y="71"/>
                    <a:pt x="3580" y="71"/>
                  </a:cubicBezTo>
                  <a:lnTo>
                    <a:pt x="3580" y="71"/>
                  </a:lnTo>
                  <a:cubicBezTo>
                    <a:pt x="3579" y="71"/>
                    <a:pt x="3579" y="70"/>
                    <a:pt x="3579" y="70"/>
                  </a:cubicBezTo>
                  <a:close/>
                  <a:moveTo>
                    <a:pt x="2430" y="69"/>
                  </a:moveTo>
                  <a:lnTo>
                    <a:pt x="2430" y="69"/>
                  </a:lnTo>
                  <a:cubicBezTo>
                    <a:pt x="2429" y="70"/>
                    <a:pt x="2429" y="71"/>
                    <a:pt x="2428" y="71"/>
                  </a:cubicBezTo>
                  <a:cubicBezTo>
                    <a:pt x="2428" y="70"/>
                    <a:pt x="2429" y="70"/>
                    <a:pt x="2430" y="69"/>
                  </a:cubicBezTo>
                  <a:close/>
                  <a:moveTo>
                    <a:pt x="3655" y="70"/>
                  </a:moveTo>
                  <a:lnTo>
                    <a:pt x="3656" y="71"/>
                  </a:lnTo>
                  <a:cubicBezTo>
                    <a:pt x="3656" y="72"/>
                    <a:pt x="3656" y="72"/>
                    <a:pt x="3656" y="72"/>
                  </a:cubicBezTo>
                  <a:cubicBezTo>
                    <a:pt x="3656" y="72"/>
                    <a:pt x="3655" y="71"/>
                    <a:pt x="3655" y="70"/>
                  </a:cubicBezTo>
                  <a:close/>
                  <a:moveTo>
                    <a:pt x="3187" y="80"/>
                  </a:moveTo>
                  <a:cubicBezTo>
                    <a:pt x="3187" y="81"/>
                    <a:pt x="3188" y="81"/>
                    <a:pt x="3188" y="81"/>
                  </a:cubicBezTo>
                  <a:lnTo>
                    <a:pt x="3188" y="81"/>
                  </a:lnTo>
                  <a:cubicBezTo>
                    <a:pt x="3188" y="81"/>
                    <a:pt x="3187" y="81"/>
                    <a:pt x="3187" y="80"/>
                  </a:cubicBezTo>
                  <a:close/>
                  <a:moveTo>
                    <a:pt x="2843" y="86"/>
                  </a:moveTo>
                  <a:cubicBezTo>
                    <a:pt x="2843" y="86"/>
                    <a:pt x="2843" y="86"/>
                    <a:pt x="2843" y="87"/>
                  </a:cubicBezTo>
                  <a:lnTo>
                    <a:pt x="2843" y="87"/>
                  </a:lnTo>
                  <a:cubicBezTo>
                    <a:pt x="2843" y="87"/>
                    <a:pt x="2843" y="87"/>
                    <a:pt x="2843" y="87"/>
                  </a:cubicBezTo>
                  <a:lnTo>
                    <a:pt x="2843" y="87"/>
                  </a:lnTo>
                  <a:cubicBezTo>
                    <a:pt x="2843" y="86"/>
                    <a:pt x="2843" y="86"/>
                    <a:pt x="2843" y="86"/>
                  </a:cubicBezTo>
                  <a:close/>
                  <a:moveTo>
                    <a:pt x="2927" y="88"/>
                  </a:moveTo>
                  <a:cubicBezTo>
                    <a:pt x="2927" y="88"/>
                    <a:pt x="2927" y="88"/>
                    <a:pt x="2927" y="89"/>
                  </a:cubicBezTo>
                  <a:lnTo>
                    <a:pt x="2927" y="90"/>
                  </a:lnTo>
                  <a:cubicBezTo>
                    <a:pt x="2927" y="89"/>
                    <a:pt x="2927" y="89"/>
                    <a:pt x="2927" y="88"/>
                  </a:cubicBezTo>
                  <a:close/>
                  <a:moveTo>
                    <a:pt x="2968" y="90"/>
                  </a:moveTo>
                  <a:lnTo>
                    <a:pt x="2968" y="90"/>
                  </a:lnTo>
                  <a:cubicBezTo>
                    <a:pt x="2968" y="90"/>
                    <a:pt x="2969" y="91"/>
                    <a:pt x="2969" y="91"/>
                  </a:cubicBezTo>
                  <a:cubicBezTo>
                    <a:pt x="2969" y="91"/>
                    <a:pt x="2969" y="91"/>
                    <a:pt x="2969" y="91"/>
                  </a:cubicBezTo>
                  <a:lnTo>
                    <a:pt x="2969" y="91"/>
                  </a:lnTo>
                  <a:cubicBezTo>
                    <a:pt x="2968" y="91"/>
                    <a:pt x="2968" y="90"/>
                    <a:pt x="2968" y="90"/>
                  </a:cubicBezTo>
                  <a:close/>
                  <a:moveTo>
                    <a:pt x="3090" y="96"/>
                  </a:moveTo>
                  <a:cubicBezTo>
                    <a:pt x="3090" y="96"/>
                    <a:pt x="3090" y="96"/>
                    <a:pt x="3090" y="96"/>
                  </a:cubicBezTo>
                  <a:lnTo>
                    <a:pt x="3090" y="96"/>
                  </a:lnTo>
                  <a:cubicBezTo>
                    <a:pt x="3090" y="96"/>
                    <a:pt x="3089" y="96"/>
                    <a:pt x="3090" y="96"/>
                  </a:cubicBezTo>
                  <a:close/>
                  <a:moveTo>
                    <a:pt x="3732" y="99"/>
                  </a:moveTo>
                  <a:cubicBezTo>
                    <a:pt x="3732" y="100"/>
                    <a:pt x="3732" y="99"/>
                    <a:pt x="3732" y="100"/>
                  </a:cubicBezTo>
                  <a:cubicBezTo>
                    <a:pt x="3732" y="100"/>
                    <a:pt x="3732" y="100"/>
                    <a:pt x="3732" y="99"/>
                  </a:cubicBezTo>
                  <a:close/>
                  <a:moveTo>
                    <a:pt x="3359" y="102"/>
                  </a:moveTo>
                  <a:cubicBezTo>
                    <a:pt x="3361" y="102"/>
                    <a:pt x="3362" y="102"/>
                    <a:pt x="3364" y="102"/>
                  </a:cubicBezTo>
                  <a:lnTo>
                    <a:pt x="3359" y="102"/>
                  </a:lnTo>
                  <a:cubicBezTo>
                    <a:pt x="3359" y="102"/>
                    <a:pt x="3359" y="102"/>
                    <a:pt x="3359" y="102"/>
                  </a:cubicBezTo>
                  <a:close/>
                  <a:moveTo>
                    <a:pt x="2210" y="102"/>
                  </a:moveTo>
                  <a:cubicBezTo>
                    <a:pt x="2211" y="102"/>
                    <a:pt x="2210" y="102"/>
                    <a:pt x="2207" y="102"/>
                  </a:cubicBezTo>
                  <a:cubicBezTo>
                    <a:pt x="2207" y="102"/>
                    <a:pt x="2207" y="102"/>
                    <a:pt x="2207" y="102"/>
                  </a:cubicBezTo>
                  <a:lnTo>
                    <a:pt x="2207" y="102"/>
                  </a:lnTo>
                  <a:cubicBezTo>
                    <a:pt x="2208" y="102"/>
                    <a:pt x="2210" y="102"/>
                    <a:pt x="2210" y="102"/>
                  </a:cubicBezTo>
                  <a:close/>
                  <a:moveTo>
                    <a:pt x="3744" y="102"/>
                  </a:moveTo>
                  <a:lnTo>
                    <a:pt x="3744" y="102"/>
                  </a:lnTo>
                  <a:cubicBezTo>
                    <a:pt x="3744" y="102"/>
                    <a:pt x="3744" y="102"/>
                    <a:pt x="3745" y="103"/>
                  </a:cubicBezTo>
                  <a:lnTo>
                    <a:pt x="3745" y="103"/>
                  </a:lnTo>
                  <a:cubicBezTo>
                    <a:pt x="3744" y="103"/>
                    <a:pt x="3744" y="102"/>
                    <a:pt x="3744" y="102"/>
                  </a:cubicBezTo>
                  <a:cubicBezTo>
                    <a:pt x="3744" y="102"/>
                    <a:pt x="3743" y="102"/>
                    <a:pt x="3744" y="102"/>
                  </a:cubicBezTo>
                  <a:close/>
                  <a:moveTo>
                    <a:pt x="2771" y="102"/>
                  </a:moveTo>
                  <a:lnTo>
                    <a:pt x="2771" y="102"/>
                  </a:lnTo>
                  <a:cubicBezTo>
                    <a:pt x="2771" y="103"/>
                    <a:pt x="2770" y="104"/>
                    <a:pt x="2770" y="105"/>
                  </a:cubicBezTo>
                  <a:lnTo>
                    <a:pt x="2771" y="104"/>
                  </a:lnTo>
                  <a:lnTo>
                    <a:pt x="2771" y="102"/>
                  </a:lnTo>
                  <a:close/>
                  <a:moveTo>
                    <a:pt x="4130" y="111"/>
                  </a:moveTo>
                  <a:cubicBezTo>
                    <a:pt x="4130" y="111"/>
                    <a:pt x="4129" y="111"/>
                    <a:pt x="4129" y="111"/>
                  </a:cubicBezTo>
                  <a:cubicBezTo>
                    <a:pt x="4129" y="111"/>
                    <a:pt x="4129" y="111"/>
                    <a:pt x="4130" y="111"/>
                  </a:cubicBezTo>
                  <a:close/>
                  <a:moveTo>
                    <a:pt x="2726" y="97"/>
                  </a:moveTo>
                  <a:lnTo>
                    <a:pt x="2726" y="97"/>
                  </a:lnTo>
                  <a:cubicBezTo>
                    <a:pt x="2726" y="97"/>
                    <a:pt x="2726" y="98"/>
                    <a:pt x="2723" y="100"/>
                  </a:cubicBezTo>
                  <a:cubicBezTo>
                    <a:pt x="2721" y="101"/>
                    <a:pt x="2718" y="102"/>
                    <a:pt x="2715" y="104"/>
                  </a:cubicBezTo>
                  <a:lnTo>
                    <a:pt x="2706" y="104"/>
                  </a:lnTo>
                  <a:cubicBezTo>
                    <a:pt x="2704" y="102"/>
                    <a:pt x="2701" y="102"/>
                    <a:pt x="2699" y="101"/>
                  </a:cubicBezTo>
                  <a:lnTo>
                    <a:pt x="2699" y="101"/>
                  </a:lnTo>
                  <a:cubicBezTo>
                    <a:pt x="2700" y="102"/>
                    <a:pt x="2700" y="103"/>
                    <a:pt x="2701" y="104"/>
                  </a:cubicBezTo>
                  <a:lnTo>
                    <a:pt x="2712" y="112"/>
                  </a:lnTo>
                  <a:cubicBezTo>
                    <a:pt x="2713" y="113"/>
                    <a:pt x="2714" y="114"/>
                    <a:pt x="2716" y="114"/>
                  </a:cubicBezTo>
                  <a:lnTo>
                    <a:pt x="2716" y="114"/>
                  </a:lnTo>
                  <a:cubicBezTo>
                    <a:pt x="2720" y="107"/>
                    <a:pt x="2723" y="102"/>
                    <a:pt x="2726" y="99"/>
                  </a:cubicBezTo>
                  <a:cubicBezTo>
                    <a:pt x="2726" y="98"/>
                    <a:pt x="2726" y="97"/>
                    <a:pt x="2726" y="97"/>
                  </a:cubicBezTo>
                  <a:close/>
                  <a:moveTo>
                    <a:pt x="2953" y="117"/>
                  </a:moveTo>
                  <a:lnTo>
                    <a:pt x="2953" y="117"/>
                  </a:lnTo>
                  <a:cubicBezTo>
                    <a:pt x="2953" y="117"/>
                    <a:pt x="2953" y="118"/>
                    <a:pt x="2952" y="118"/>
                  </a:cubicBezTo>
                  <a:lnTo>
                    <a:pt x="2952" y="118"/>
                  </a:lnTo>
                  <a:cubicBezTo>
                    <a:pt x="2953" y="118"/>
                    <a:pt x="2953" y="118"/>
                    <a:pt x="2953" y="117"/>
                  </a:cubicBezTo>
                  <a:close/>
                  <a:moveTo>
                    <a:pt x="3814" y="118"/>
                  </a:moveTo>
                  <a:cubicBezTo>
                    <a:pt x="3815" y="118"/>
                    <a:pt x="3815" y="118"/>
                    <a:pt x="3816" y="119"/>
                  </a:cubicBezTo>
                  <a:lnTo>
                    <a:pt x="3816" y="119"/>
                  </a:lnTo>
                  <a:lnTo>
                    <a:pt x="3816" y="119"/>
                  </a:lnTo>
                  <a:cubicBezTo>
                    <a:pt x="3814" y="118"/>
                    <a:pt x="3814" y="118"/>
                    <a:pt x="3814" y="118"/>
                  </a:cubicBezTo>
                  <a:close/>
                  <a:moveTo>
                    <a:pt x="2429" y="120"/>
                  </a:moveTo>
                  <a:lnTo>
                    <a:pt x="2429" y="120"/>
                  </a:lnTo>
                  <a:cubicBezTo>
                    <a:pt x="2430" y="120"/>
                    <a:pt x="2430" y="121"/>
                    <a:pt x="2430" y="121"/>
                  </a:cubicBezTo>
                  <a:cubicBezTo>
                    <a:pt x="2430" y="121"/>
                    <a:pt x="2430" y="120"/>
                    <a:pt x="2429" y="120"/>
                  </a:cubicBezTo>
                  <a:close/>
                  <a:moveTo>
                    <a:pt x="2743" y="126"/>
                  </a:moveTo>
                  <a:cubicBezTo>
                    <a:pt x="2745" y="126"/>
                    <a:pt x="2747" y="126"/>
                    <a:pt x="2748" y="126"/>
                  </a:cubicBezTo>
                  <a:cubicBezTo>
                    <a:pt x="2750" y="126"/>
                    <a:pt x="2749" y="126"/>
                    <a:pt x="2743" y="126"/>
                  </a:cubicBezTo>
                  <a:close/>
                  <a:moveTo>
                    <a:pt x="3904" y="127"/>
                  </a:moveTo>
                  <a:cubicBezTo>
                    <a:pt x="3905" y="127"/>
                    <a:pt x="3906" y="127"/>
                    <a:pt x="3907" y="128"/>
                  </a:cubicBezTo>
                  <a:lnTo>
                    <a:pt x="3907" y="128"/>
                  </a:lnTo>
                  <a:cubicBezTo>
                    <a:pt x="3907" y="128"/>
                    <a:pt x="3907" y="128"/>
                    <a:pt x="3906" y="128"/>
                  </a:cubicBezTo>
                  <a:cubicBezTo>
                    <a:pt x="3905" y="128"/>
                    <a:pt x="3904" y="127"/>
                    <a:pt x="3904" y="127"/>
                  </a:cubicBezTo>
                  <a:close/>
                  <a:moveTo>
                    <a:pt x="2167" y="132"/>
                  </a:moveTo>
                  <a:lnTo>
                    <a:pt x="2167" y="132"/>
                  </a:lnTo>
                  <a:cubicBezTo>
                    <a:pt x="2166" y="132"/>
                    <a:pt x="2165" y="134"/>
                    <a:pt x="2165" y="134"/>
                  </a:cubicBezTo>
                  <a:cubicBezTo>
                    <a:pt x="2165" y="134"/>
                    <a:pt x="2165" y="133"/>
                    <a:pt x="2165" y="133"/>
                  </a:cubicBezTo>
                  <a:cubicBezTo>
                    <a:pt x="2166" y="132"/>
                    <a:pt x="2166" y="132"/>
                    <a:pt x="2167" y="132"/>
                  </a:cubicBezTo>
                  <a:close/>
                  <a:moveTo>
                    <a:pt x="2057" y="136"/>
                  </a:moveTo>
                  <a:cubicBezTo>
                    <a:pt x="2057" y="136"/>
                    <a:pt x="2057" y="136"/>
                    <a:pt x="2057" y="136"/>
                  </a:cubicBezTo>
                  <a:lnTo>
                    <a:pt x="2057" y="136"/>
                  </a:lnTo>
                  <a:cubicBezTo>
                    <a:pt x="2057" y="136"/>
                    <a:pt x="2057" y="136"/>
                    <a:pt x="2057" y="136"/>
                  </a:cubicBezTo>
                  <a:close/>
                  <a:moveTo>
                    <a:pt x="1878" y="139"/>
                  </a:move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close/>
                  <a:moveTo>
                    <a:pt x="4183" y="140"/>
                  </a:moveTo>
                  <a:lnTo>
                    <a:pt x="4183" y="140"/>
                  </a:lnTo>
                  <a:cubicBezTo>
                    <a:pt x="4183" y="140"/>
                    <a:pt x="4183" y="140"/>
                    <a:pt x="4182" y="140"/>
                  </a:cubicBezTo>
                  <a:lnTo>
                    <a:pt x="4182" y="140"/>
                  </a:lnTo>
                  <a:cubicBezTo>
                    <a:pt x="4182" y="140"/>
                    <a:pt x="4183" y="140"/>
                    <a:pt x="4183" y="140"/>
                  </a:cubicBezTo>
                  <a:close/>
                  <a:moveTo>
                    <a:pt x="4273" y="138"/>
                  </a:moveTo>
                  <a:cubicBezTo>
                    <a:pt x="4274" y="139"/>
                    <a:pt x="4274" y="140"/>
                    <a:pt x="4274" y="141"/>
                  </a:cubicBezTo>
                  <a:lnTo>
                    <a:pt x="4274" y="141"/>
                  </a:lnTo>
                  <a:cubicBezTo>
                    <a:pt x="4274" y="140"/>
                    <a:pt x="4274" y="140"/>
                    <a:pt x="4273" y="139"/>
                  </a:cubicBezTo>
                  <a:lnTo>
                    <a:pt x="4273" y="138"/>
                  </a:lnTo>
                  <a:close/>
                  <a:moveTo>
                    <a:pt x="1959" y="147"/>
                  </a:moveTo>
                  <a:cubicBezTo>
                    <a:pt x="1959" y="147"/>
                    <a:pt x="1959" y="148"/>
                    <a:pt x="1959" y="148"/>
                  </a:cubicBezTo>
                  <a:lnTo>
                    <a:pt x="1959" y="147"/>
                  </a:lnTo>
                  <a:close/>
                  <a:moveTo>
                    <a:pt x="4565" y="149"/>
                  </a:moveTo>
                  <a:cubicBezTo>
                    <a:pt x="4566" y="149"/>
                    <a:pt x="4566" y="149"/>
                    <a:pt x="4566" y="149"/>
                  </a:cubicBezTo>
                  <a:cubicBezTo>
                    <a:pt x="4566" y="149"/>
                    <a:pt x="4565" y="149"/>
                    <a:pt x="4565" y="149"/>
                  </a:cubicBezTo>
                  <a:close/>
                  <a:moveTo>
                    <a:pt x="1717" y="153"/>
                  </a:moveTo>
                  <a:cubicBezTo>
                    <a:pt x="1718" y="153"/>
                    <a:pt x="1719" y="153"/>
                    <a:pt x="1719" y="153"/>
                  </a:cubicBezTo>
                  <a:lnTo>
                    <a:pt x="1719" y="153"/>
                  </a:lnTo>
                  <a:cubicBezTo>
                    <a:pt x="1717" y="153"/>
                    <a:pt x="1716" y="153"/>
                    <a:pt x="1714" y="153"/>
                  </a:cubicBezTo>
                  <a:cubicBezTo>
                    <a:pt x="1711" y="153"/>
                    <a:pt x="1714" y="153"/>
                    <a:pt x="1717" y="153"/>
                  </a:cubicBezTo>
                  <a:close/>
                  <a:moveTo>
                    <a:pt x="4371" y="155"/>
                  </a:moveTo>
                  <a:lnTo>
                    <a:pt x="4371" y="155"/>
                  </a:lnTo>
                  <a:cubicBezTo>
                    <a:pt x="4372" y="155"/>
                    <a:pt x="4372" y="155"/>
                    <a:pt x="4372" y="155"/>
                  </a:cubicBezTo>
                  <a:cubicBezTo>
                    <a:pt x="4372" y="155"/>
                    <a:pt x="4371" y="155"/>
                    <a:pt x="4371" y="155"/>
                  </a:cubicBezTo>
                  <a:close/>
                  <a:moveTo>
                    <a:pt x="1729" y="156"/>
                  </a:moveTo>
                  <a:cubicBezTo>
                    <a:pt x="1730" y="156"/>
                    <a:pt x="1730" y="156"/>
                    <a:pt x="1730" y="156"/>
                  </a:cubicBezTo>
                  <a:cubicBezTo>
                    <a:pt x="1730" y="156"/>
                    <a:pt x="1729" y="156"/>
                    <a:pt x="1729" y="156"/>
                  </a:cubicBezTo>
                  <a:close/>
                  <a:moveTo>
                    <a:pt x="1789" y="167"/>
                  </a:moveTo>
                  <a:cubicBezTo>
                    <a:pt x="1788" y="167"/>
                    <a:pt x="1788" y="167"/>
                    <a:pt x="1787" y="167"/>
                  </a:cubicBezTo>
                  <a:lnTo>
                    <a:pt x="1787" y="167"/>
                  </a:lnTo>
                  <a:cubicBezTo>
                    <a:pt x="1788" y="167"/>
                    <a:pt x="1788" y="167"/>
                    <a:pt x="1789" y="167"/>
                  </a:cubicBezTo>
                  <a:close/>
                  <a:moveTo>
                    <a:pt x="2227" y="169"/>
                  </a:moveTo>
                  <a:cubicBezTo>
                    <a:pt x="2228" y="169"/>
                    <a:pt x="2227" y="169"/>
                    <a:pt x="2227" y="169"/>
                  </a:cubicBezTo>
                  <a:lnTo>
                    <a:pt x="2227" y="169"/>
                  </a:lnTo>
                  <a:cubicBezTo>
                    <a:pt x="2227" y="169"/>
                    <a:pt x="2227" y="169"/>
                    <a:pt x="2227" y="169"/>
                  </a:cubicBezTo>
                  <a:close/>
                  <a:moveTo>
                    <a:pt x="2222" y="172"/>
                  </a:moveTo>
                  <a:lnTo>
                    <a:pt x="2218" y="173"/>
                  </a:lnTo>
                  <a:cubicBezTo>
                    <a:pt x="2214" y="173"/>
                    <a:pt x="2217" y="173"/>
                    <a:pt x="2222" y="172"/>
                  </a:cubicBezTo>
                  <a:close/>
                  <a:moveTo>
                    <a:pt x="1561" y="175"/>
                  </a:moveTo>
                  <a:cubicBezTo>
                    <a:pt x="1561" y="175"/>
                    <a:pt x="1561" y="175"/>
                    <a:pt x="1562" y="175"/>
                  </a:cubicBezTo>
                  <a:lnTo>
                    <a:pt x="1562" y="175"/>
                  </a:lnTo>
                  <a:cubicBezTo>
                    <a:pt x="1560" y="175"/>
                    <a:pt x="1559" y="175"/>
                    <a:pt x="1558" y="175"/>
                  </a:cubicBezTo>
                  <a:cubicBezTo>
                    <a:pt x="1559" y="175"/>
                    <a:pt x="1560" y="175"/>
                    <a:pt x="1561" y="175"/>
                  </a:cubicBezTo>
                  <a:close/>
                  <a:moveTo>
                    <a:pt x="1849" y="181"/>
                  </a:moveTo>
                  <a:lnTo>
                    <a:pt x="1849" y="182"/>
                  </a:lnTo>
                  <a:cubicBezTo>
                    <a:pt x="1849" y="182"/>
                    <a:pt x="1849" y="183"/>
                    <a:pt x="1849" y="183"/>
                  </a:cubicBezTo>
                  <a:lnTo>
                    <a:pt x="1849" y="183"/>
                  </a:lnTo>
                  <a:lnTo>
                    <a:pt x="1849" y="181"/>
                  </a:lnTo>
                  <a:close/>
                  <a:moveTo>
                    <a:pt x="1816" y="190"/>
                  </a:moveTo>
                  <a:lnTo>
                    <a:pt x="1818" y="191"/>
                  </a:lnTo>
                  <a:lnTo>
                    <a:pt x="1818" y="191"/>
                  </a:lnTo>
                  <a:cubicBezTo>
                    <a:pt x="1815" y="191"/>
                    <a:pt x="1816" y="190"/>
                    <a:pt x="1816" y="190"/>
                  </a:cubicBezTo>
                  <a:close/>
                  <a:moveTo>
                    <a:pt x="1892" y="191"/>
                  </a:moveTo>
                  <a:cubicBezTo>
                    <a:pt x="1892" y="191"/>
                    <a:pt x="1894" y="192"/>
                    <a:pt x="1895" y="193"/>
                  </a:cubicBezTo>
                  <a:lnTo>
                    <a:pt x="1896" y="193"/>
                  </a:lnTo>
                  <a:lnTo>
                    <a:pt x="1896" y="193"/>
                  </a:lnTo>
                  <a:lnTo>
                    <a:pt x="1894" y="193"/>
                  </a:lnTo>
                  <a:cubicBezTo>
                    <a:pt x="1893" y="192"/>
                    <a:pt x="1892" y="191"/>
                    <a:pt x="1892" y="191"/>
                  </a:cubicBezTo>
                  <a:close/>
                  <a:moveTo>
                    <a:pt x="4319" y="194"/>
                  </a:moveTo>
                  <a:cubicBezTo>
                    <a:pt x="4319" y="194"/>
                    <a:pt x="4319" y="194"/>
                    <a:pt x="4320" y="194"/>
                  </a:cubicBezTo>
                  <a:cubicBezTo>
                    <a:pt x="4319" y="194"/>
                    <a:pt x="4319" y="194"/>
                    <a:pt x="4319" y="194"/>
                  </a:cubicBezTo>
                  <a:close/>
                  <a:moveTo>
                    <a:pt x="5021" y="199"/>
                  </a:moveTo>
                  <a:cubicBezTo>
                    <a:pt x="5022" y="199"/>
                    <a:pt x="5023" y="199"/>
                    <a:pt x="5024" y="200"/>
                  </a:cubicBezTo>
                  <a:lnTo>
                    <a:pt x="5021" y="199"/>
                  </a:lnTo>
                  <a:close/>
                  <a:moveTo>
                    <a:pt x="2067" y="210"/>
                  </a:move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7" y="210"/>
                    <a:pt x="2067" y="210"/>
                  </a:cubicBezTo>
                  <a:close/>
                  <a:moveTo>
                    <a:pt x="4824" y="210"/>
                  </a:moveTo>
                  <a:lnTo>
                    <a:pt x="4828" y="211"/>
                  </a:lnTo>
                  <a:lnTo>
                    <a:pt x="4828" y="211"/>
                  </a:lnTo>
                  <a:cubicBezTo>
                    <a:pt x="4827" y="211"/>
                    <a:pt x="4827" y="211"/>
                    <a:pt x="4827" y="211"/>
                  </a:cubicBezTo>
                  <a:cubicBezTo>
                    <a:pt x="4823" y="211"/>
                    <a:pt x="4819" y="210"/>
                    <a:pt x="4821" y="210"/>
                  </a:cubicBezTo>
                  <a:close/>
                  <a:moveTo>
                    <a:pt x="4935" y="215"/>
                  </a:moveTo>
                  <a:lnTo>
                    <a:pt x="4935" y="215"/>
                  </a:lnTo>
                  <a:cubicBezTo>
                    <a:pt x="4935" y="215"/>
                    <a:pt x="4935" y="215"/>
                    <a:pt x="4935" y="215"/>
                  </a:cubicBezTo>
                  <a:cubicBezTo>
                    <a:pt x="4935" y="215"/>
                    <a:pt x="4935" y="215"/>
                    <a:pt x="4935" y="215"/>
                  </a:cubicBezTo>
                  <a:close/>
                  <a:moveTo>
                    <a:pt x="4773" y="214"/>
                  </a:moveTo>
                  <a:lnTo>
                    <a:pt x="4771" y="215"/>
                  </a:lnTo>
                  <a:cubicBezTo>
                    <a:pt x="4771" y="214"/>
                    <a:pt x="4772" y="214"/>
                    <a:pt x="4773" y="214"/>
                  </a:cubicBezTo>
                  <a:close/>
                  <a:moveTo>
                    <a:pt x="5041" y="223"/>
                  </a:moveTo>
                  <a:lnTo>
                    <a:pt x="5042" y="224"/>
                  </a:lnTo>
                  <a:lnTo>
                    <a:pt x="5042" y="224"/>
                  </a:lnTo>
                  <a:cubicBezTo>
                    <a:pt x="5042" y="224"/>
                    <a:pt x="5041" y="223"/>
                    <a:pt x="5041" y="223"/>
                  </a:cubicBezTo>
                  <a:close/>
                  <a:moveTo>
                    <a:pt x="5100" y="222"/>
                  </a:moveTo>
                  <a:lnTo>
                    <a:pt x="5100" y="222"/>
                  </a:lnTo>
                  <a:cubicBezTo>
                    <a:pt x="5101" y="222"/>
                    <a:pt x="5102" y="223"/>
                    <a:pt x="5104" y="224"/>
                  </a:cubicBezTo>
                  <a:cubicBezTo>
                    <a:pt x="5101" y="223"/>
                    <a:pt x="5100" y="222"/>
                    <a:pt x="5100" y="222"/>
                  </a:cubicBezTo>
                  <a:close/>
                  <a:moveTo>
                    <a:pt x="1695" y="224"/>
                  </a:moveTo>
                  <a:cubicBezTo>
                    <a:pt x="1695" y="224"/>
                    <a:pt x="1696" y="225"/>
                    <a:pt x="1697" y="226"/>
                  </a:cubicBezTo>
                  <a:cubicBezTo>
                    <a:pt x="1695" y="225"/>
                    <a:pt x="1695" y="224"/>
                    <a:pt x="1695" y="224"/>
                  </a:cubicBezTo>
                  <a:close/>
                  <a:moveTo>
                    <a:pt x="5109" y="227"/>
                  </a:moveTo>
                  <a:cubicBezTo>
                    <a:pt x="5109" y="227"/>
                    <a:pt x="5109" y="227"/>
                    <a:pt x="5110" y="228"/>
                  </a:cubicBezTo>
                  <a:cubicBezTo>
                    <a:pt x="5110" y="228"/>
                    <a:pt x="5110" y="228"/>
                    <a:pt x="5110" y="228"/>
                  </a:cubicBezTo>
                  <a:cubicBezTo>
                    <a:pt x="5109" y="228"/>
                    <a:pt x="5109" y="227"/>
                    <a:pt x="5109" y="227"/>
                  </a:cubicBezTo>
                  <a:close/>
                  <a:moveTo>
                    <a:pt x="1717" y="230"/>
                  </a:moveTo>
                  <a:cubicBezTo>
                    <a:pt x="1715" y="230"/>
                    <a:pt x="1714" y="230"/>
                    <a:pt x="1713" y="230"/>
                  </a:cubicBezTo>
                  <a:cubicBezTo>
                    <a:pt x="1711" y="230"/>
                    <a:pt x="1710" y="230"/>
                    <a:pt x="1708" y="230"/>
                  </a:cubicBezTo>
                  <a:close/>
                  <a:moveTo>
                    <a:pt x="1432" y="236"/>
                  </a:moveTo>
                  <a:cubicBezTo>
                    <a:pt x="1432" y="236"/>
                    <a:pt x="1432" y="237"/>
                    <a:pt x="1432" y="237"/>
                  </a:cubicBezTo>
                  <a:cubicBezTo>
                    <a:pt x="1432" y="237"/>
                    <a:pt x="1432" y="237"/>
                    <a:pt x="1432" y="237"/>
                  </a:cubicBezTo>
                  <a:lnTo>
                    <a:pt x="1432" y="237"/>
                  </a:lnTo>
                  <a:cubicBezTo>
                    <a:pt x="1432" y="237"/>
                    <a:pt x="1432" y="236"/>
                    <a:pt x="1432" y="236"/>
                  </a:cubicBezTo>
                  <a:close/>
                  <a:moveTo>
                    <a:pt x="1801" y="241"/>
                  </a:moveTo>
                  <a:cubicBezTo>
                    <a:pt x="1801" y="241"/>
                    <a:pt x="1800" y="241"/>
                    <a:pt x="1800" y="241"/>
                  </a:cubicBezTo>
                  <a:cubicBezTo>
                    <a:pt x="1800" y="241"/>
                    <a:pt x="1801" y="241"/>
                    <a:pt x="1801" y="241"/>
                  </a:cubicBezTo>
                  <a:close/>
                  <a:moveTo>
                    <a:pt x="4980" y="245"/>
                  </a:moveTo>
                  <a:cubicBezTo>
                    <a:pt x="4980" y="245"/>
                    <a:pt x="4980" y="245"/>
                    <a:pt x="4980" y="245"/>
                  </a:cubicBezTo>
                  <a:lnTo>
                    <a:pt x="4980" y="245"/>
                  </a:lnTo>
                  <a:cubicBezTo>
                    <a:pt x="4980" y="245"/>
                    <a:pt x="4980" y="245"/>
                    <a:pt x="4980" y="245"/>
                  </a:cubicBezTo>
                  <a:close/>
                  <a:moveTo>
                    <a:pt x="1583" y="246"/>
                  </a:moveTo>
                  <a:cubicBezTo>
                    <a:pt x="1583" y="246"/>
                    <a:pt x="1584" y="246"/>
                    <a:pt x="1585" y="247"/>
                  </a:cubicBezTo>
                  <a:lnTo>
                    <a:pt x="1585" y="247"/>
                  </a:lnTo>
                  <a:cubicBezTo>
                    <a:pt x="1584" y="247"/>
                    <a:pt x="1584" y="246"/>
                    <a:pt x="1584" y="246"/>
                  </a:cubicBezTo>
                  <a:cubicBezTo>
                    <a:pt x="1583" y="246"/>
                    <a:pt x="1583" y="246"/>
                    <a:pt x="1583" y="246"/>
                  </a:cubicBezTo>
                  <a:close/>
                  <a:moveTo>
                    <a:pt x="1391" y="248"/>
                  </a:moveTo>
                  <a:cubicBezTo>
                    <a:pt x="1391" y="249"/>
                    <a:pt x="1392" y="249"/>
                    <a:pt x="1392" y="250"/>
                  </a:cubicBezTo>
                  <a:lnTo>
                    <a:pt x="1391" y="248"/>
                  </a:lnTo>
                  <a:close/>
                  <a:moveTo>
                    <a:pt x="1352" y="263"/>
                  </a:moveTo>
                  <a:cubicBezTo>
                    <a:pt x="1352" y="264"/>
                    <a:pt x="1352" y="264"/>
                    <a:pt x="1352" y="264"/>
                  </a:cubicBezTo>
                  <a:cubicBezTo>
                    <a:pt x="1352" y="264"/>
                    <a:pt x="1352" y="264"/>
                    <a:pt x="1352" y="264"/>
                  </a:cubicBezTo>
                  <a:lnTo>
                    <a:pt x="1352" y="264"/>
                  </a:lnTo>
                  <a:cubicBezTo>
                    <a:pt x="1352" y="264"/>
                    <a:pt x="1352" y="264"/>
                    <a:pt x="1352" y="265"/>
                  </a:cubicBezTo>
                  <a:cubicBezTo>
                    <a:pt x="1352" y="264"/>
                    <a:pt x="1352" y="264"/>
                    <a:pt x="1352" y="263"/>
                  </a:cubicBezTo>
                  <a:close/>
                  <a:moveTo>
                    <a:pt x="5080" y="275"/>
                  </a:moveTo>
                  <a:cubicBezTo>
                    <a:pt x="5083" y="275"/>
                    <a:pt x="5084" y="275"/>
                    <a:pt x="5081" y="275"/>
                  </a:cubicBezTo>
                  <a:lnTo>
                    <a:pt x="5080" y="275"/>
                  </a:lnTo>
                  <a:close/>
                  <a:moveTo>
                    <a:pt x="1267" y="280"/>
                  </a:moveTo>
                  <a:lnTo>
                    <a:pt x="1265" y="281"/>
                  </a:lnTo>
                  <a:lnTo>
                    <a:pt x="1264" y="281"/>
                  </a:lnTo>
                  <a:cubicBezTo>
                    <a:pt x="1265" y="281"/>
                    <a:pt x="1266" y="280"/>
                    <a:pt x="1267" y="280"/>
                  </a:cubicBezTo>
                  <a:close/>
                  <a:moveTo>
                    <a:pt x="5400" y="283"/>
                  </a:moveTo>
                  <a:cubicBezTo>
                    <a:pt x="5400" y="284"/>
                    <a:pt x="5399" y="284"/>
                    <a:pt x="5399" y="284"/>
                  </a:cubicBezTo>
                  <a:cubicBezTo>
                    <a:pt x="5399" y="284"/>
                    <a:pt x="5399" y="283"/>
                    <a:pt x="5400" y="283"/>
                  </a:cubicBezTo>
                  <a:close/>
                  <a:moveTo>
                    <a:pt x="1358" y="295"/>
                  </a:moveTo>
                  <a:cubicBezTo>
                    <a:pt x="1358" y="295"/>
                    <a:pt x="1358" y="295"/>
                    <a:pt x="1358" y="296"/>
                  </a:cubicBezTo>
                  <a:lnTo>
                    <a:pt x="1358" y="296"/>
                  </a:lnTo>
                  <a:cubicBezTo>
                    <a:pt x="1358" y="295"/>
                    <a:pt x="1358" y="295"/>
                    <a:pt x="1358" y="295"/>
                  </a:cubicBezTo>
                  <a:close/>
                  <a:moveTo>
                    <a:pt x="1324" y="304"/>
                  </a:moveTo>
                  <a:cubicBezTo>
                    <a:pt x="1324" y="304"/>
                    <a:pt x="1325" y="304"/>
                    <a:pt x="1325" y="304"/>
                  </a:cubicBezTo>
                  <a:lnTo>
                    <a:pt x="1326" y="305"/>
                  </a:lnTo>
                  <a:lnTo>
                    <a:pt x="1326" y="305"/>
                  </a:lnTo>
                  <a:cubicBezTo>
                    <a:pt x="1324" y="304"/>
                    <a:pt x="1324" y="304"/>
                    <a:pt x="1324" y="304"/>
                  </a:cubicBezTo>
                  <a:close/>
                  <a:moveTo>
                    <a:pt x="1132" y="321"/>
                  </a:moveTo>
                  <a:cubicBezTo>
                    <a:pt x="1132" y="321"/>
                    <a:pt x="1132" y="321"/>
                    <a:pt x="1133" y="321"/>
                  </a:cubicBezTo>
                  <a:lnTo>
                    <a:pt x="1133" y="321"/>
                  </a:lnTo>
                  <a:cubicBezTo>
                    <a:pt x="1132" y="321"/>
                    <a:pt x="1132" y="321"/>
                    <a:pt x="1132" y="321"/>
                  </a:cubicBezTo>
                  <a:close/>
                  <a:moveTo>
                    <a:pt x="804" y="356"/>
                  </a:moveTo>
                  <a:cubicBezTo>
                    <a:pt x="805" y="356"/>
                    <a:pt x="802" y="357"/>
                    <a:pt x="800" y="358"/>
                  </a:cubicBezTo>
                  <a:lnTo>
                    <a:pt x="800" y="358"/>
                  </a:lnTo>
                  <a:cubicBezTo>
                    <a:pt x="801" y="357"/>
                    <a:pt x="802" y="357"/>
                    <a:pt x="804" y="356"/>
                  </a:cubicBezTo>
                  <a:close/>
                  <a:moveTo>
                    <a:pt x="949" y="369"/>
                  </a:moveTo>
                  <a:cubicBezTo>
                    <a:pt x="950" y="369"/>
                    <a:pt x="950" y="369"/>
                    <a:pt x="950" y="369"/>
                  </a:cubicBezTo>
                  <a:cubicBezTo>
                    <a:pt x="950" y="369"/>
                    <a:pt x="950" y="369"/>
                    <a:pt x="949" y="369"/>
                  </a:cubicBezTo>
                  <a:close/>
                  <a:moveTo>
                    <a:pt x="5821" y="378"/>
                  </a:moveTo>
                  <a:cubicBezTo>
                    <a:pt x="5822" y="378"/>
                    <a:pt x="5823" y="378"/>
                    <a:pt x="5824" y="379"/>
                  </a:cubicBezTo>
                  <a:cubicBezTo>
                    <a:pt x="5825" y="379"/>
                    <a:pt x="5825" y="380"/>
                    <a:pt x="5825" y="380"/>
                  </a:cubicBezTo>
                  <a:lnTo>
                    <a:pt x="5825" y="380"/>
                  </a:lnTo>
                  <a:cubicBezTo>
                    <a:pt x="5824" y="379"/>
                    <a:pt x="5823" y="379"/>
                    <a:pt x="5821" y="378"/>
                  </a:cubicBezTo>
                  <a:close/>
                  <a:moveTo>
                    <a:pt x="5735" y="384"/>
                  </a:moveTo>
                  <a:cubicBezTo>
                    <a:pt x="5737" y="384"/>
                    <a:pt x="5737" y="384"/>
                    <a:pt x="5736" y="384"/>
                  </a:cubicBezTo>
                  <a:cubicBezTo>
                    <a:pt x="5735" y="384"/>
                    <a:pt x="5735" y="384"/>
                    <a:pt x="5735" y="384"/>
                  </a:cubicBezTo>
                  <a:lnTo>
                    <a:pt x="5735" y="384"/>
                  </a:lnTo>
                  <a:cubicBezTo>
                    <a:pt x="5735" y="384"/>
                    <a:pt x="5735" y="384"/>
                    <a:pt x="5735" y="384"/>
                  </a:cubicBezTo>
                  <a:close/>
                  <a:moveTo>
                    <a:pt x="767" y="384"/>
                  </a:moveTo>
                  <a:cubicBezTo>
                    <a:pt x="766" y="384"/>
                    <a:pt x="766" y="385"/>
                    <a:pt x="766" y="385"/>
                  </a:cubicBezTo>
                  <a:cubicBezTo>
                    <a:pt x="766" y="384"/>
                    <a:pt x="766" y="384"/>
                    <a:pt x="767" y="384"/>
                  </a:cubicBezTo>
                  <a:close/>
                  <a:moveTo>
                    <a:pt x="988" y="385"/>
                  </a:moveTo>
                  <a:cubicBezTo>
                    <a:pt x="988" y="385"/>
                    <a:pt x="988" y="386"/>
                    <a:pt x="987" y="387"/>
                  </a:cubicBezTo>
                  <a:lnTo>
                    <a:pt x="987" y="387"/>
                  </a:lnTo>
                  <a:cubicBezTo>
                    <a:pt x="987" y="387"/>
                    <a:pt x="987" y="386"/>
                    <a:pt x="987" y="386"/>
                  </a:cubicBezTo>
                  <a:cubicBezTo>
                    <a:pt x="987" y="386"/>
                    <a:pt x="988" y="385"/>
                    <a:pt x="988" y="385"/>
                  </a:cubicBezTo>
                  <a:close/>
                  <a:moveTo>
                    <a:pt x="5603" y="391"/>
                  </a:moveTo>
                  <a:lnTo>
                    <a:pt x="5603" y="391"/>
                  </a:lnTo>
                  <a:cubicBezTo>
                    <a:pt x="5604" y="392"/>
                    <a:pt x="5606" y="393"/>
                    <a:pt x="5608" y="394"/>
                  </a:cubicBezTo>
                  <a:cubicBezTo>
                    <a:pt x="5606" y="393"/>
                    <a:pt x="5604" y="393"/>
                    <a:pt x="5603" y="392"/>
                  </a:cubicBezTo>
                  <a:cubicBezTo>
                    <a:pt x="5603" y="392"/>
                    <a:pt x="5603" y="392"/>
                    <a:pt x="5603" y="391"/>
                  </a:cubicBezTo>
                  <a:close/>
                  <a:moveTo>
                    <a:pt x="5690" y="396"/>
                  </a:moveTo>
                  <a:cubicBezTo>
                    <a:pt x="5691" y="396"/>
                    <a:pt x="5692" y="396"/>
                    <a:pt x="5694" y="397"/>
                  </a:cubicBezTo>
                  <a:cubicBezTo>
                    <a:pt x="5690" y="397"/>
                    <a:pt x="5689" y="396"/>
                    <a:pt x="5690" y="396"/>
                  </a:cubicBezTo>
                  <a:close/>
                  <a:moveTo>
                    <a:pt x="975" y="396"/>
                  </a:moveTo>
                  <a:lnTo>
                    <a:pt x="975" y="396"/>
                  </a:lnTo>
                  <a:cubicBezTo>
                    <a:pt x="974" y="397"/>
                    <a:pt x="972" y="398"/>
                    <a:pt x="971" y="398"/>
                  </a:cubicBezTo>
                  <a:cubicBezTo>
                    <a:pt x="972" y="397"/>
                    <a:pt x="974" y="397"/>
                    <a:pt x="975" y="396"/>
                  </a:cubicBezTo>
                  <a:close/>
                  <a:moveTo>
                    <a:pt x="841" y="411"/>
                  </a:moveTo>
                  <a:lnTo>
                    <a:pt x="843" y="412"/>
                  </a:lnTo>
                  <a:lnTo>
                    <a:pt x="843" y="412"/>
                  </a:lnTo>
                  <a:cubicBezTo>
                    <a:pt x="840" y="412"/>
                    <a:pt x="840" y="411"/>
                    <a:pt x="841" y="411"/>
                  </a:cubicBezTo>
                  <a:close/>
                  <a:moveTo>
                    <a:pt x="5852" y="413"/>
                  </a:moveTo>
                  <a:cubicBezTo>
                    <a:pt x="5853" y="413"/>
                    <a:pt x="5854" y="414"/>
                    <a:pt x="5855" y="414"/>
                  </a:cubicBezTo>
                  <a:lnTo>
                    <a:pt x="5855" y="414"/>
                  </a:lnTo>
                  <a:cubicBezTo>
                    <a:pt x="5853" y="414"/>
                    <a:pt x="5851" y="413"/>
                    <a:pt x="5852" y="413"/>
                  </a:cubicBezTo>
                  <a:close/>
                  <a:moveTo>
                    <a:pt x="894" y="421"/>
                  </a:moveTo>
                  <a:cubicBezTo>
                    <a:pt x="892" y="422"/>
                    <a:pt x="890" y="422"/>
                    <a:pt x="889" y="422"/>
                  </a:cubicBezTo>
                  <a:lnTo>
                    <a:pt x="889" y="422"/>
                  </a:lnTo>
                  <a:cubicBezTo>
                    <a:pt x="891" y="422"/>
                    <a:pt x="893" y="421"/>
                    <a:pt x="894" y="421"/>
                  </a:cubicBezTo>
                  <a:close/>
                  <a:moveTo>
                    <a:pt x="5800" y="424"/>
                  </a:moveTo>
                  <a:cubicBezTo>
                    <a:pt x="5800" y="424"/>
                    <a:pt x="5801" y="424"/>
                    <a:pt x="5801" y="424"/>
                  </a:cubicBezTo>
                  <a:cubicBezTo>
                    <a:pt x="5801" y="424"/>
                    <a:pt x="5800" y="424"/>
                    <a:pt x="5800" y="424"/>
                  </a:cubicBezTo>
                  <a:close/>
                  <a:moveTo>
                    <a:pt x="5886" y="435"/>
                  </a:moveTo>
                  <a:cubicBezTo>
                    <a:pt x="5886" y="435"/>
                    <a:pt x="5886" y="435"/>
                    <a:pt x="5886" y="435"/>
                  </a:cubicBezTo>
                  <a:cubicBezTo>
                    <a:pt x="5885" y="435"/>
                    <a:pt x="5885" y="435"/>
                    <a:pt x="5885" y="435"/>
                  </a:cubicBezTo>
                  <a:close/>
                  <a:moveTo>
                    <a:pt x="825" y="436"/>
                  </a:moveTo>
                  <a:cubicBezTo>
                    <a:pt x="824" y="437"/>
                    <a:pt x="822" y="438"/>
                    <a:pt x="822" y="438"/>
                  </a:cubicBezTo>
                  <a:cubicBezTo>
                    <a:pt x="822" y="438"/>
                    <a:pt x="822" y="438"/>
                    <a:pt x="822" y="437"/>
                  </a:cubicBezTo>
                  <a:cubicBezTo>
                    <a:pt x="823" y="437"/>
                    <a:pt x="824" y="437"/>
                    <a:pt x="825" y="436"/>
                  </a:cubicBezTo>
                  <a:close/>
                  <a:moveTo>
                    <a:pt x="609" y="439"/>
                  </a:moveTo>
                  <a:cubicBezTo>
                    <a:pt x="609" y="439"/>
                    <a:pt x="609" y="440"/>
                    <a:pt x="608" y="441"/>
                  </a:cubicBezTo>
                  <a:cubicBezTo>
                    <a:pt x="608" y="440"/>
                    <a:pt x="608" y="440"/>
                    <a:pt x="609" y="439"/>
                  </a:cubicBezTo>
                  <a:close/>
                  <a:moveTo>
                    <a:pt x="525" y="446"/>
                  </a:moveTo>
                  <a:cubicBezTo>
                    <a:pt x="525" y="447"/>
                    <a:pt x="525" y="447"/>
                    <a:pt x="525" y="447"/>
                  </a:cubicBezTo>
                  <a:cubicBezTo>
                    <a:pt x="525" y="447"/>
                    <a:pt x="525" y="447"/>
                    <a:pt x="524" y="446"/>
                  </a:cubicBezTo>
                  <a:close/>
                  <a:moveTo>
                    <a:pt x="513" y="447"/>
                  </a:moveTo>
                  <a:lnTo>
                    <a:pt x="513" y="447"/>
                  </a:lnTo>
                  <a:cubicBezTo>
                    <a:pt x="512" y="447"/>
                    <a:pt x="512" y="447"/>
                    <a:pt x="511" y="448"/>
                  </a:cubicBezTo>
                  <a:lnTo>
                    <a:pt x="507" y="449"/>
                  </a:lnTo>
                  <a:cubicBezTo>
                    <a:pt x="510" y="448"/>
                    <a:pt x="511" y="447"/>
                    <a:pt x="513" y="447"/>
                  </a:cubicBezTo>
                  <a:close/>
                  <a:moveTo>
                    <a:pt x="533" y="446"/>
                  </a:moveTo>
                  <a:lnTo>
                    <a:pt x="533" y="446"/>
                  </a:lnTo>
                  <a:cubicBezTo>
                    <a:pt x="533" y="447"/>
                    <a:pt x="532" y="448"/>
                    <a:pt x="532" y="449"/>
                  </a:cubicBezTo>
                  <a:cubicBezTo>
                    <a:pt x="532" y="448"/>
                    <a:pt x="532" y="448"/>
                    <a:pt x="532" y="448"/>
                  </a:cubicBezTo>
                  <a:cubicBezTo>
                    <a:pt x="533" y="447"/>
                    <a:pt x="533" y="447"/>
                    <a:pt x="533" y="446"/>
                  </a:cubicBezTo>
                  <a:close/>
                  <a:moveTo>
                    <a:pt x="423" y="460"/>
                  </a:moveTo>
                  <a:lnTo>
                    <a:pt x="423" y="460"/>
                  </a:lnTo>
                  <a:cubicBezTo>
                    <a:pt x="422" y="460"/>
                    <a:pt x="422" y="461"/>
                    <a:pt x="422" y="461"/>
                  </a:cubicBezTo>
                  <a:cubicBezTo>
                    <a:pt x="422" y="461"/>
                    <a:pt x="422" y="461"/>
                    <a:pt x="423" y="460"/>
                  </a:cubicBezTo>
                  <a:close/>
                  <a:moveTo>
                    <a:pt x="687" y="461"/>
                  </a:moveTo>
                  <a:cubicBezTo>
                    <a:pt x="687" y="461"/>
                    <a:pt x="687" y="461"/>
                    <a:pt x="687" y="462"/>
                  </a:cubicBezTo>
                  <a:lnTo>
                    <a:pt x="687" y="462"/>
                  </a:lnTo>
                  <a:cubicBezTo>
                    <a:pt x="687" y="462"/>
                    <a:pt x="687" y="462"/>
                    <a:pt x="687" y="462"/>
                  </a:cubicBezTo>
                  <a:cubicBezTo>
                    <a:pt x="687" y="461"/>
                    <a:pt x="687" y="461"/>
                    <a:pt x="687" y="461"/>
                  </a:cubicBezTo>
                  <a:close/>
                  <a:moveTo>
                    <a:pt x="5909" y="467"/>
                  </a:moveTo>
                  <a:cubicBezTo>
                    <a:pt x="5909" y="467"/>
                    <a:pt x="5911" y="467"/>
                    <a:pt x="5911" y="467"/>
                  </a:cubicBezTo>
                  <a:cubicBezTo>
                    <a:pt x="5912" y="467"/>
                    <a:pt x="5912" y="467"/>
                    <a:pt x="5912" y="467"/>
                  </a:cubicBezTo>
                  <a:lnTo>
                    <a:pt x="5912" y="467"/>
                  </a:lnTo>
                  <a:cubicBezTo>
                    <a:pt x="5912" y="468"/>
                    <a:pt x="5912" y="468"/>
                    <a:pt x="5911" y="468"/>
                  </a:cubicBezTo>
                  <a:cubicBezTo>
                    <a:pt x="5910" y="468"/>
                    <a:pt x="5910" y="468"/>
                    <a:pt x="5909" y="467"/>
                  </a:cubicBezTo>
                  <a:cubicBezTo>
                    <a:pt x="5908" y="467"/>
                    <a:pt x="5908" y="467"/>
                    <a:pt x="5909" y="467"/>
                  </a:cubicBezTo>
                  <a:close/>
                  <a:moveTo>
                    <a:pt x="5977" y="469"/>
                  </a:moveTo>
                  <a:cubicBezTo>
                    <a:pt x="5978" y="469"/>
                    <a:pt x="5978" y="470"/>
                    <a:pt x="5978" y="470"/>
                  </a:cubicBezTo>
                  <a:lnTo>
                    <a:pt x="5978" y="470"/>
                  </a:lnTo>
                  <a:cubicBezTo>
                    <a:pt x="5978" y="470"/>
                    <a:pt x="5977" y="469"/>
                    <a:pt x="5977" y="469"/>
                  </a:cubicBezTo>
                  <a:close/>
                  <a:moveTo>
                    <a:pt x="674" y="471"/>
                  </a:moveTo>
                  <a:cubicBezTo>
                    <a:pt x="673" y="471"/>
                    <a:pt x="672" y="471"/>
                    <a:pt x="672" y="471"/>
                  </a:cubicBezTo>
                  <a:cubicBezTo>
                    <a:pt x="671" y="471"/>
                    <a:pt x="673" y="471"/>
                    <a:pt x="672" y="471"/>
                  </a:cubicBezTo>
                  <a:close/>
                  <a:moveTo>
                    <a:pt x="6020" y="484"/>
                  </a:moveTo>
                  <a:cubicBezTo>
                    <a:pt x="6020" y="484"/>
                    <a:pt x="6020" y="484"/>
                    <a:pt x="6020" y="484"/>
                  </a:cubicBezTo>
                  <a:cubicBezTo>
                    <a:pt x="6020" y="484"/>
                    <a:pt x="6020" y="484"/>
                    <a:pt x="6020" y="484"/>
                  </a:cubicBezTo>
                  <a:close/>
                  <a:moveTo>
                    <a:pt x="6040" y="487"/>
                  </a:moveTo>
                  <a:cubicBezTo>
                    <a:pt x="6040" y="488"/>
                    <a:pt x="6040" y="488"/>
                    <a:pt x="6040" y="488"/>
                  </a:cubicBezTo>
                  <a:lnTo>
                    <a:pt x="6040" y="489"/>
                  </a:lnTo>
                  <a:cubicBezTo>
                    <a:pt x="6040" y="489"/>
                    <a:pt x="6040" y="488"/>
                    <a:pt x="6040" y="487"/>
                  </a:cubicBezTo>
                  <a:close/>
                  <a:moveTo>
                    <a:pt x="6073" y="495"/>
                  </a:moveTo>
                  <a:cubicBezTo>
                    <a:pt x="6073" y="495"/>
                    <a:pt x="6073" y="495"/>
                    <a:pt x="6071" y="495"/>
                  </a:cubicBezTo>
                  <a:cubicBezTo>
                    <a:pt x="6072" y="495"/>
                    <a:pt x="6072" y="495"/>
                    <a:pt x="6073" y="495"/>
                  </a:cubicBezTo>
                  <a:close/>
                  <a:moveTo>
                    <a:pt x="6206" y="503"/>
                  </a:moveTo>
                  <a:lnTo>
                    <a:pt x="6206" y="506"/>
                  </a:lnTo>
                  <a:cubicBezTo>
                    <a:pt x="6204" y="504"/>
                    <a:pt x="6204" y="504"/>
                    <a:pt x="6206" y="503"/>
                  </a:cubicBezTo>
                  <a:close/>
                  <a:moveTo>
                    <a:pt x="214" y="530"/>
                  </a:moveTo>
                  <a:cubicBezTo>
                    <a:pt x="216" y="530"/>
                    <a:pt x="216" y="530"/>
                    <a:pt x="215" y="530"/>
                  </a:cubicBezTo>
                  <a:cubicBezTo>
                    <a:pt x="214" y="530"/>
                    <a:pt x="213" y="530"/>
                    <a:pt x="213" y="530"/>
                  </a:cubicBezTo>
                  <a:lnTo>
                    <a:pt x="213" y="530"/>
                  </a:lnTo>
                  <a:cubicBezTo>
                    <a:pt x="213" y="530"/>
                    <a:pt x="214" y="530"/>
                    <a:pt x="214" y="530"/>
                  </a:cubicBezTo>
                  <a:close/>
                  <a:moveTo>
                    <a:pt x="212" y="530"/>
                  </a:moveTo>
                  <a:lnTo>
                    <a:pt x="212" y="530"/>
                  </a:lnTo>
                  <a:cubicBezTo>
                    <a:pt x="209" y="531"/>
                    <a:pt x="207" y="532"/>
                    <a:pt x="207" y="532"/>
                  </a:cubicBezTo>
                  <a:cubicBezTo>
                    <a:pt x="207" y="532"/>
                    <a:pt x="207" y="532"/>
                    <a:pt x="209" y="531"/>
                  </a:cubicBezTo>
                  <a:cubicBezTo>
                    <a:pt x="209" y="531"/>
                    <a:pt x="210" y="531"/>
                    <a:pt x="212" y="530"/>
                  </a:cubicBezTo>
                  <a:close/>
                  <a:moveTo>
                    <a:pt x="264" y="537"/>
                  </a:moveTo>
                  <a:cubicBezTo>
                    <a:pt x="266" y="537"/>
                    <a:pt x="266" y="537"/>
                    <a:pt x="266" y="537"/>
                  </a:cubicBezTo>
                  <a:cubicBezTo>
                    <a:pt x="266" y="537"/>
                    <a:pt x="265" y="537"/>
                    <a:pt x="264" y="537"/>
                  </a:cubicBezTo>
                  <a:close/>
                  <a:moveTo>
                    <a:pt x="348" y="539"/>
                  </a:moveTo>
                  <a:cubicBezTo>
                    <a:pt x="348" y="539"/>
                    <a:pt x="348" y="539"/>
                    <a:pt x="348" y="539"/>
                  </a:cubicBezTo>
                  <a:lnTo>
                    <a:pt x="348" y="539"/>
                  </a:lnTo>
                  <a:cubicBezTo>
                    <a:pt x="347" y="539"/>
                    <a:pt x="347" y="539"/>
                    <a:pt x="346" y="539"/>
                  </a:cubicBezTo>
                  <a:close/>
                  <a:moveTo>
                    <a:pt x="6366" y="570"/>
                  </a:moveTo>
                  <a:cubicBezTo>
                    <a:pt x="6367" y="570"/>
                    <a:pt x="6367" y="570"/>
                    <a:pt x="6367" y="570"/>
                  </a:cubicBezTo>
                  <a:lnTo>
                    <a:pt x="6366" y="570"/>
                  </a:lnTo>
                  <a:close/>
                  <a:moveTo>
                    <a:pt x="6426" y="576"/>
                  </a:moveTo>
                  <a:cubicBezTo>
                    <a:pt x="6426" y="576"/>
                    <a:pt x="6426" y="577"/>
                    <a:pt x="6426" y="577"/>
                  </a:cubicBezTo>
                  <a:lnTo>
                    <a:pt x="6426" y="577"/>
                  </a:lnTo>
                  <a:cubicBezTo>
                    <a:pt x="6425" y="576"/>
                    <a:pt x="6426" y="576"/>
                    <a:pt x="6426" y="576"/>
                  </a:cubicBezTo>
                  <a:close/>
                  <a:moveTo>
                    <a:pt x="6400" y="576"/>
                  </a:moveTo>
                  <a:lnTo>
                    <a:pt x="6403" y="577"/>
                  </a:lnTo>
                  <a:lnTo>
                    <a:pt x="6403" y="577"/>
                  </a:lnTo>
                  <a:cubicBezTo>
                    <a:pt x="6402" y="577"/>
                    <a:pt x="6401" y="577"/>
                    <a:pt x="6400" y="576"/>
                  </a:cubicBezTo>
                  <a:close/>
                  <a:moveTo>
                    <a:pt x="6435" y="585"/>
                  </a:moveTo>
                  <a:cubicBezTo>
                    <a:pt x="6436" y="586"/>
                    <a:pt x="6437" y="586"/>
                    <a:pt x="6436" y="586"/>
                  </a:cubicBezTo>
                  <a:cubicBezTo>
                    <a:pt x="6436" y="586"/>
                    <a:pt x="6435" y="586"/>
                    <a:pt x="6434" y="585"/>
                  </a:cubicBezTo>
                  <a:close/>
                  <a:moveTo>
                    <a:pt x="183" y="616"/>
                  </a:moveTo>
                  <a:lnTo>
                    <a:pt x="184" y="616"/>
                  </a:lnTo>
                  <a:lnTo>
                    <a:pt x="184" y="616"/>
                  </a:lnTo>
                  <a:cubicBezTo>
                    <a:pt x="184" y="616"/>
                    <a:pt x="184" y="616"/>
                    <a:pt x="184" y="616"/>
                  </a:cubicBezTo>
                  <a:cubicBezTo>
                    <a:pt x="182" y="616"/>
                    <a:pt x="182" y="616"/>
                    <a:pt x="183" y="616"/>
                  </a:cubicBezTo>
                  <a:close/>
                  <a:moveTo>
                    <a:pt x="220" y="616"/>
                  </a:moveTo>
                  <a:cubicBezTo>
                    <a:pt x="220" y="616"/>
                    <a:pt x="220" y="616"/>
                    <a:pt x="221" y="617"/>
                  </a:cubicBezTo>
                  <a:lnTo>
                    <a:pt x="221" y="617"/>
                  </a:lnTo>
                  <a:cubicBezTo>
                    <a:pt x="219" y="617"/>
                    <a:pt x="219" y="616"/>
                    <a:pt x="220" y="616"/>
                  </a:cubicBezTo>
                  <a:close/>
                  <a:moveTo>
                    <a:pt x="6511" y="625"/>
                  </a:moveTo>
                  <a:cubicBezTo>
                    <a:pt x="6512" y="625"/>
                    <a:pt x="6512" y="625"/>
                    <a:pt x="6512" y="625"/>
                  </a:cubicBezTo>
                  <a:cubicBezTo>
                    <a:pt x="6511" y="625"/>
                    <a:pt x="6511" y="625"/>
                    <a:pt x="6511" y="625"/>
                  </a:cubicBezTo>
                  <a:close/>
                  <a:moveTo>
                    <a:pt x="152" y="653"/>
                  </a:moveTo>
                  <a:cubicBezTo>
                    <a:pt x="152" y="653"/>
                    <a:pt x="152" y="654"/>
                    <a:pt x="152" y="654"/>
                  </a:cubicBezTo>
                  <a:lnTo>
                    <a:pt x="152" y="654"/>
                  </a:lnTo>
                  <a:cubicBezTo>
                    <a:pt x="152" y="654"/>
                    <a:pt x="152" y="654"/>
                    <a:pt x="152" y="654"/>
                  </a:cubicBezTo>
                  <a:cubicBezTo>
                    <a:pt x="152" y="654"/>
                    <a:pt x="152" y="653"/>
                    <a:pt x="152" y="653"/>
                  </a:cubicBezTo>
                  <a:close/>
                  <a:moveTo>
                    <a:pt x="6616" y="661"/>
                  </a:moveTo>
                  <a:lnTo>
                    <a:pt x="6616" y="661"/>
                  </a:lnTo>
                  <a:lnTo>
                    <a:pt x="6616" y="661"/>
                  </a:lnTo>
                  <a:cubicBezTo>
                    <a:pt x="6616" y="661"/>
                    <a:pt x="6616" y="661"/>
                    <a:pt x="6616" y="661"/>
                  </a:cubicBezTo>
                  <a:close/>
                  <a:moveTo>
                    <a:pt x="6623" y="661"/>
                  </a:moveTo>
                  <a:cubicBezTo>
                    <a:pt x="6622" y="661"/>
                    <a:pt x="6621" y="661"/>
                    <a:pt x="6620" y="662"/>
                  </a:cubicBezTo>
                  <a:lnTo>
                    <a:pt x="6620" y="662"/>
                  </a:lnTo>
                  <a:cubicBezTo>
                    <a:pt x="6621" y="661"/>
                    <a:pt x="6621" y="661"/>
                    <a:pt x="6621" y="661"/>
                  </a:cubicBezTo>
                  <a:close/>
                  <a:moveTo>
                    <a:pt x="64" y="662"/>
                  </a:moveTo>
                  <a:cubicBezTo>
                    <a:pt x="64" y="663"/>
                    <a:pt x="64" y="664"/>
                    <a:pt x="64" y="664"/>
                  </a:cubicBezTo>
                  <a:lnTo>
                    <a:pt x="64" y="663"/>
                  </a:lnTo>
                  <a:cubicBezTo>
                    <a:pt x="64" y="663"/>
                    <a:pt x="64" y="662"/>
                    <a:pt x="64" y="662"/>
                  </a:cubicBezTo>
                  <a:close/>
                  <a:moveTo>
                    <a:pt x="6649" y="673"/>
                  </a:moveTo>
                  <a:lnTo>
                    <a:pt x="6652" y="674"/>
                  </a:lnTo>
                  <a:cubicBezTo>
                    <a:pt x="6652" y="674"/>
                    <a:pt x="6652" y="674"/>
                    <a:pt x="6652" y="674"/>
                  </a:cubicBezTo>
                  <a:cubicBezTo>
                    <a:pt x="6651" y="674"/>
                    <a:pt x="6650" y="673"/>
                    <a:pt x="6649" y="673"/>
                  </a:cubicBezTo>
                  <a:close/>
                  <a:moveTo>
                    <a:pt x="6696" y="686"/>
                  </a:moveTo>
                  <a:cubicBezTo>
                    <a:pt x="6697" y="686"/>
                    <a:pt x="6700" y="687"/>
                    <a:pt x="6700" y="687"/>
                  </a:cubicBezTo>
                  <a:lnTo>
                    <a:pt x="6697" y="686"/>
                  </a:lnTo>
                  <a:cubicBezTo>
                    <a:pt x="6696" y="686"/>
                    <a:pt x="6696" y="686"/>
                    <a:pt x="6696" y="686"/>
                  </a:cubicBezTo>
                  <a:close/>
                  <a:moveTo>
                    <a:pt x="6804" y="740"/>
                  </a:moveTo>
                  <a:lnTo>
                    <a:pt x="6804" y="740"/>
                  </a:lnTo>
                  <a:cubicBezTo>
                    <a:pt x="6804" y="740"/>
                    <a:pt x="6804" y="740"/>
                    <a:pt x="6804" y="741"/>
                  </a:cubicBezTo>
                  <a:cubicBezTo>
                    <a:pt x="6804" y="741"/>
                    <a:pt x="6804" y="741"/>
                    <a:pt x="6804" y="741"/>
                  </a:cubicBezTo>
                  <a:cubicBezTo>
                    <a:pt x="6804" y="741"/>
                    <a:pt x="6804" y="741"/>
                    <a:pt x="6804" y="740"/>
                  </a:cubicBezTo>
                  <a:close/>
                  <a:moveTo>
                    <a:pt x="2633" y="31"/>
                  </a:moveTo>
                  <a:cubicBezTo>
                    <a:pt x="2630" y="31"/>
                    <a:pt x="2627" y="31"/>
                    <a:pt x="2624" y="32"/>
                  </a:cubicBezTo>
                  <a:cubicBezTo>
                    <a:pt x="2616" y="34"/>
                    <a:pt x="2609" y="38"/>
                    <a:pt x="2602" y="42"/>
                  </a:cubicBezTo>
                  <a:lnTo>
                    <a:pt x="2593" y="50"/>
                  </a:lnTo>
                  <a:cubicBezTo>
                    <a:pt x="2591" y="51"/>
                    <a:pt x="2590" y="51"/>
                    <a:pt x="2590" y="51"/>
                  </a:cubicBezTo>
                  <a:lnTo>
                    <a:pt x="2590" y="51"/>
                  </a:lnTo>
                  <a:cubicBezTo>
                    <a:pt x="2590" y="51"/>
                    <a:pt x="2590" y="51"/>
                    <a:pt x="2590" y="51"/>
                  </a:cubicBezTo>
                  <a:cubicBezTo>
                    <a:pt x="2583" y="53"/>
                    <a:pt x="2576" y="56"/>
                    <a:pt x="2570" y="61"/>
                  </a:cubicBezTo>
                  <a:cubicBezTo>
                    <a:pt x="2565" y="65"/>
                    <a:pt x="2560" y="71"/>
                    <a:pt x="2555" y="77"/>
                  </a:cubicBezTo>
                  <a:cubicBezTo>
                    <a:pt x="2554" y="78"/>
                    <a:pt x="2553" y="79"/>
                    <a:pt x="2552" y="81"/>
                  </a:cubicBezTo>
                  <a:lnTo>
                    <a:pt x="2552" y="81"/>
                  </a:lnTo>
                  <a:cubicBezTo>
                    <a:pt x="2547" y="78"/>
                    <a:pt x="2541" y="76"/>
                    <a:pt x="2535" y="75"/>
                  </a:cubicBezTo>
                  <a:lnTo>
                    <a:pt x="2535" y="75"/>
                  </a:lnTo>
                  <a:cubicBezTo>
                    <a:pt x="2532" y="71"/>
                    <a:pt x="2528" y="65"/>
                    <a:pt x="2523" y="58"/>
                  </a:cubicBezTo>
                  <a:cubicBezTo>
                    <a:pt x="2518" y="51"/>
                    <a:pt x="2513" y="47"/>
                    <a:pt x="2507" y="42"/>
                  </a:cubicBezTo>
                  <a:cubicBezTo>
                    <a:pt x="2498" y="37"/>
                    <a:pt x="2489" y="34"/>
                    <a:pt x="2480" y="34"/>
                  </a:cubicBezTo>
                  <a:cubicBezTo>
                    <a:pt x="2475" y="34"/>
                    <a:pt x="2470" y="35"/>
                    <a:pt x="2465" y="36"/>
                  </a:cubicBezTo>
                  <a:cubicBezTo>
                    <a:pt x="2462" y="38"/>
                    <a:pt x="2458" y="40"/>
                    <a:pt x="2456" y="42"/>
                  </a:cubicBezTo>
                  <a:cubicBezTo>
                    <a:pt x="2449" y="46"/>
                    <a:pt x="2443" y="51"/>
                    <a:pt x="2438" y="57"/>
                  </a:cubicBezTo>
                  <a:lnTo>
                    <a:pt x="2432" y="68"/>
                  </a:lnTo>
                  <a:lnTo>
                    <a:pt x="2432" y="68"/>
                  </a:lnTo>
                  <a:cubicBezTo>
                    <a:pt x="2429" y="68"/>
                    <a:pt x="2426" y="70"/>
                    <a:pt x="2423" y="71"/>
                  </a:cubicBezTo>
                  <a:cubicBezTo>
                    <a:pt x="2420" y="73"/>
                    <a:pt x="2418" y="76"/>
                    <a:pt x="2414" y="78"/>
                  </a:cubicBezTo>
                  <a:cubicBezTo>
                    <a:pt x="2412" y="80"/>
                    <a:pt x="2411" y="81"/>
                    <a:pt x="2409" y="83"/>
                  </a:cubicBezTo>
                  <a:lnTo>
                    <a:pt x="2409" y="83"/>
                  </a:lnTo>
                  <a:cubicBezTo>
                    <a:pt x="2409" y="83"/>
                    <a:pt x="2409" y="82"/>
                    <a:pt x="2408" y="82"/>
                  </a:cubicBezTo>
                  <a:cubicBezTo>
                    <a:pt x="2406" y="79"/>
                    <a:pt x="2404" y="76"/>
                    <a:pt x="2403" y="73"/>
                  </a:cubicBezTo>
                  <a:cubicBezTo>
                    <a:pt x="2400" y="71"/>
                    <a:pt x="2399" y="70"/>
                    <a:pt x="2397" y="68"/>
                  </a:cubicBezTo>
                  <a:cubicBezTo>
                    <a:pt x="2394" y="65"/>
                    <a:pt x="2391" y="63"/>
                    <a:pt x="2387" y="61"/>
                  </a:cubicBezTo>
                  <a:cubicBezTo>
                    <a:pt x="2382" y="57"/>
                    <a:pt x="2375" y="55"/>
                    <a:pt x="2368" y="55"/>
                  </a:cubicBezTo>
                  <a:cubicBezTo>
                    <a:pt x="2363" y="55"/>
                    <a:pt x="2360" y="56"/>
                    <a:pt x="2355" y="56"/>
                  </a:cubicBezTo>
                  <a:cubicBezTo>
                    <a:pt x="2350" y="57"/>
                    <a:pt x="2346" y="60"/>
                    <a:pt x="2341" y="62"/>
                  </a:cubicBezTo>
                  <a:cubicBezTo>
                    <a:pt x="2335" y="65"/>
                    <a:pt x="2331" y="69"/>
                    <a:pt x="2326" y="72"/>
                  </a:cubicBezTo>
                  <a:cubicBezTo>
                    <a:pt x="2324" y="74"/>
                    <a:pt x="2322" y="75"/>
                    <a:pt x="2321" y="76"/>
                  </a:cubicBezTo>
                  <a:lnTo>
                    <a:pt x="2321" y="76"/>
                  </a:lnTo>
                  <a:cubicBezTo>
                    <a:pt x="2317" y="77"/>
                    <a:pt x="2313" y="78"/>
                    <a:pt x="2309" y="82"/>
                  </a:cubicBezTo>
                  <a:cubicBezTo>
                    <a:pt x="2305" y="83"/>
                    <a:pt x="2303" y="85"/>
                    <a:pt x="2299" y="87"/>
                  </a:cubicBezTo>
                  <a:cubicBezTo>
                    <a:pt x="2299" y="88"/>
                    <a:pt x="2298" y="88"/>
                    <a:pt x="2298" y="88"/>
                  </a:cubicBezTo>
                  <a:lnTo>
                    <a:pt x="2298" y="88"/>
                  </a:lnTo>
                  <a:cubicBezTo>
                    <a:pt x="2296" y="85"/>
                    <a:pt x="2294" y="80"/>
                    <a:pt x="2291" y="76"/>
                  </a:cubicBezTo>
                  <a:cubicBezTo>
                    <a:pt x="2289" y="73"/>
                    <a:pt x="2287" y="70"/>
                    <a:pt x="2284" y="68"/>
                  </a:cubicBezTo>
                  <a:cubicBezTo>
                    <a:pt x="2283" y="65"/>
                    <a:pt x="2281" y="64"/>
                    <a:pt x="2280" y="63"/>
                  </a:cubicBezTo>
                  <a:cubicBezTo>
                    <a:pt x="2276" y="60"/>
                    <a:pt x="2273" y="57"/>
                    <a:pt x="2269" y="55"/>
                  </a:cubicBezTo>
                  <a:cubicBezTo>
                    <a:pt x="2263" y="52"/>
                    <a:pt x="2256" y="50"/>
                    <a:pt x="2249" y="50"/>
                  </a:cubicBezTo>
                  <a:cubicBezTo>
                    <a:pt x="2248" y="50"/>
                    <a:pt x="2246" y="50"/>
                    <a:pt x="2245" y="50"/>
                  </a:cubicBezTo>
                  <a:cubicBezTo>
                    <a:pt x="2239" y="51"/>
                    <a:pt x="2232" y="54"/>
                    <a:pt x="2226" y="57"/>
                  </a:cubicBezTo>
                  <a:cubicBezTo>
                    <a:pt x="2223" y="58"/>
                    <a:pt x="2221" y="62"/>
                    <a:pt x="2217" y="64"/>
                  </a:cubicBezTo>
                  <a:cubicBezTo>
                    <a:pt x="2216" y="67"/>
                    <a:pt x="2214" y="69"/>
                    <a:pt x="2213" y="71"/>
                  </a:cubicBezTo>
                  <a:cubicBezTo>
                    <a:pt x="2209" y="76"/>
                    <a:pt x="2206" y="82"/>
                    <a:pt x="2203" y="87"/>
                  </a:cubicBezTo>
                  <a:lnTo>
                    <a:pt x="2195" y="107"/>
                  </a:lnTo>
                  <a:lnTo>
                    <a:pt x="2195" y="107"/>
                  </a:lnTo>
                  <a:cubicBezTo>
                    <a:pt x="2188" y="110"/>
                    <a:pt x="2182" y="115"/>
                    <a:pt x="2177" y="119"/>
                  </a:cubicBezTo>
                  <a:lnTo>
                    <a:pt x="2177" y="119"/>
                  </a:lnTo>
                  <a:cubicBezTo>
                    <a:pt x="2174" y="117"/>
                    <a:pt x="2171" y="115"/>
                    <a:pt x="2167" y="113"/>
                  </a:cubicBezTo>
                  <a:cubicBezTo>
                    <a:pt x="2163" y="111"/>
                    <a:pt x="2158" y="108"/>
                    <a:pt x="2153" y="106"/>
                  </a:cubicBezTo>
                  <a:cubicBezTo>
                    <a:pt x="2149" y="105"/>
                    <a:pt x="2145" y="104"/>
                    <a:pt x="2141" y="104"/>
                  </a:cubicBezTo>
                  <a:lnTo>
                    <a:pt x="2131" y="104"/>
                  </a:lnTo>
                  <a:cubicBezTo>
                    <a:pt x="2121" y="106"/>
                    <a:pt x="2112" y="108"/>
                    <a:pt x="2102" y="112"/>
                  </a:cubicBezTo>
                  <a:lnTo>
                    <a:pt x="2097" y="113"/>
                  </a:lnTo>
                  <a:lnTo>
                    <a:pt x="2094" y="113"/>
                  </a:lnTo>
                  <a:cubicBezTo>
                    <a:pt x="2091" y="114"/>
                    <a:pt x="2087" y="114"/>
                    <a:pt x="2084" y="115"/>
                  </a:cubicBezTo>
                  <a:cubicBezTo>
                    <a:pt x="2079" y="117"/>
                    <a:pt x="2075" y="120"/>
                    <a:pt x="2071" y="122"/>
                  </a:cubicBezTo>
                  <a:cubicBezTo>
                    <a:pt x="2065" y="126"/>
                    <a:pt x="2062" y="129"/>
                    <a:pt x="2057" y="134"/>
                  </a:cubicBezTo>
                  <a:lnTo>
                    <a:pt x="2054" y="137"/>
                  </a:lnTo>
                  <a:lnTo>
                    <a:pt x="2054" y="137"/>
                  </a:lnTo>
                  <a:cubicBezTo>
                    <a:pt x="2047" y="138"/>
                    <a:pt x="2041" y="140"/>
                    <a:pt x="2035" y="143"/>
                  </a:cubicBezTo>
                  <a:cubicBezTo>
                    <a:pt x="2031" y="145"/>
                    <a:pt x="2027" y="147"/>
                    <a:pt x="2024" y="148"/>
                  </a:cubicBezTo>
                  <a:lnTo>
                    <a:pt x="2024" y="148"/>
                  </a:lnTo>
                  <a:cubicBezTo>
                    <a:pt x="2021" y="146"/>
                    <a:pt x="2016" y="144"/>
                    <a:pt x="2010" y="142"/>
                  </a:cubicBezTo>
                  <a:cubicBezTo>
                    <a:pt x="2006" y="141"/>
                    <a:pt x="2002" y="139"/>
                    <a:pt x="1998" y="138"/>
                  </a:cubicBezTo>
                  <a:lnTo>
                    <a:pt x="1981" y="138"/>
                  </a:lnTo>
                  <a:cubicBezTo>
                    <a:pt x="1972" y="139"/>
                    <a:pt x="1964" y="142"/>
                    <a:pt x="1955" y="144"/>
                  </a:cubicBezTo>
                  <a:lnTo>
                    <a:pt x="1955" y="144"/>
                  </a:lnTo>
                  <a:lnTo>
                    <a:pt x="1947" y="137"/>
                  </a:lnTo>
                  <a:cubicBezTo>
                    <a:pt x="1941" y="133"/>
                    <a:pt x="1936" y="128"/>
                    <a:pt x="1929" y="124"/>
                  </a:cubicBezTo>
                  <a:cubicBezTo>
                    <a:pt x="1926" y="123"/>
                    <a:pt x="1923" y="122"/>
                    <a:pt x="1919" y="121"/>
                  </a:cubicBezTo>
                  <a:cubicBezTo>
                    <a:pt x="1915" y="120"/>
                    <a:pt x="1910" y="120"/>
                    <a:pt x="1907" y="120"/>
                  </a:cubicBezTo>
                  <a:cubicBezTo>
                    <a:pt x="1902" y="120"/>
                    <a:pt x="1899" y="120"/>
                    <a:pt x="1896" y="121"/>
                  </a:cubicBezTo>
                  <a:cubicBezTo>
                    <a:pt x="1893" y="122"/>
                    <a:pt x="1891" y="123"/>
                    <a:pt x="1888" y="123"/>
                  </a:cubicBezTo>
                  <a:cubicBezTo>
                    <a:pt x="1881" y="126"/>
                    <a:pt x="1875" y="129"/>
                    <a:pt x="1868" y="133"/>
                  </a:cubicBezTo>
                  <a:lnTo>
                    <a:pt x="1868" y="133"/>
                  </a:lnTo>
                  <a:cubicBezTo>
                    <a:pt x="1866" y="131"/>
                    <a:pt x="1863" y="129"/>
                    <a:pt x="1860" y="127"/>
                  </a:cubicBezTo>
                  <a:cubicBezTo>
                    <a:pt x="1851" y="121"/>
                    <a:pt x="1840" y="117"/>
                    <a:pt x="1829" y="117"/>
                  </a:cubicBezTo>
                  <a:cubicBezTo>
                    <a:pt x="1823" y="117"/>
                    <a:pt x="1818" y="117"/>
                    <a:pt x="1813" y="120"/>
                  </a:cubicBezTo>
                  <a:cubicBezTo>
                    <a:pt x="1805" y="123"/>
                    <a:pt x="1798" y="128"/>
                    <a:pt x="1792" y="135"/>
                  </a:cubicBezTo>
                  <a:cubicBezTo>
                    <a:pt x="1790" y="137"/>
                    <a:pt x="1789" y="139"/>
                    <a:pt x="1787" y="141"/>
                  </a:cubicBezTo>
                  <a:cubicBezTo>
                    <a:pt x="1784" y="146"/>
                    <a:pt x="1782" y="152"/>
                    <a:pt x="1779" y="157"/>
                  </a:cubicBezTo>
                  <a:lnTo>
                    <a:pt x="1775" y="168"/>
                  </a:lnTo>
                  <a:cubicBezTo>
                    <a:pt x="1774" y="170"/>
                    <a:pt x="1774" y="171"/>
                    <a:pt x="1773" y="173"/>
                  </a:cubicBezTo>
                  <a:lnTo>
                    <a:pt x="1773" y="173"/>
                  </a:lnTo>
                  <a:cubicBezTo>
                    <a:pt x="1771" y="174"/>
                    <a:pt x="1768" y="176"/>
                    <a:pt x="1765" y="178"/>
                  </a:cubicBezTo>
                  <a:cubicBezTo>
                    <a:pt x="1765" y="178"/>
                    <a:pt x="1764" y="179"/>
                    <a:pt x="1763" y="180"/>
                  </a:cubicBezTo>
                  <a:lnTo>
                    <a:pt x="1763" y="180"/>
                  </a:lnTo>
                  <a:cubicBezTo>
                    <a:pt x="1763" y="179"/>
                    <a:pt x="1762" y="178"/>
                    <a:pt x="1761" y="177"/>
                  </a:cubicBezTo>
                  <a:cubicBezTo>
                    <a:pt x="1756" y="171"/>
                    <a:pt x="1750" y="165"/>
                    <a:pt x="1745" y="162"/>
                  </a:cubicBezTo>
                  <a:cubicBezTo>
                    <a:pt x="1741" y="159"/>
                    <a:pt x="1738" y="157"/>
                    <a:pt x="1733" y="156"/>
                  </a:cubicBezTo>
                  <a:cubicBezTo>
                    <a:pt x="1731" y="155"/>
                    <a:pt x="1730" y="154"/>
                    <a:pt x="1728" y="154"/>
                  </a:cubicBezTo>
                  <a:lnTo>
                    <a:pt x="1728" y="154"/>
                  </a:lnTo>
                  <a:lnTo>
                    <a:pt x="1721" y="148"/>
                  </a:lnTo>
                  <a:cubicBezTo>
                    <a:pt x="1718" y="144"/>
                    <a:pt x="1714" y="141"/>
                    <a:pt x="1710" y="137"/>
                  </a:cubicBezTo>
                  <a:cubicBezTo>
                    <a:pt x="1707" y="135"/>
                    <a:pt x="1704" y="133"/>
                    <a:pt x="1701" y="130"/>
                  </a:cubicBezTo>
                  <a:cubicBezTo>
                    <a:pt x="1697" y="129"/>
                    <a:pt x="1695" y="128"/>
                    <a:pt x="1692" y="127"/>
                  </a:cubicBezTo>
                  <a:cubicBezTo>
                    <a:pt x="1688" y="126"/>
                    <a:pt x="1683" y="124"/>
                    <a:pt x="1679" y="123"/>
                  </a:cubicBezTo>
                  <a:cubicBezTo>
                    <a:pt x="1672" y="123"/>
                    <a:pt x="1663" y="124"/>
                    <a:pt x="1657" y="128"/>
                  </a:cubicBezTo>
                  <a:cubicBezTo>
                    <a:pt x="1650" y="130"/>
                    <a:pt x="1644" y="135"/>
                    <a:pt x="1639" y="142"/>
                  </a:cubicBezTo>
                  <a:cubicBezTo>
                    <a:pt x="1636" y="145"/>
                    <a:pt x="1633" y="151"/>
                    <a:pt x="1631" y="156"/>
                  </a:cubicBezTo>
                  <a:cubicBezTo>
                    <a:pt x="1629" y="162"/>
                    <a:pt x="1628" y="167"/>
                    <a:pt x="1626" y="173"/>
                  </a:cubicBezTo>
                  <a:cubicBezTo>
                    <a:pt x="1626" y="174"/>
                    <a:pt x="1626" y="175"/>
                    <a:pt x="1626" y="176"/>
                  </a:cubicBezTo>
                  <a:lnTo>
                    <a:pt x="1626" y="176"/>
                  </a:lnTo>
                  <a:cubicBezTo>
                    <a:pt x="1626" y="176"/>
                    <a:pt x="1625" y="175"/>
                    <a:pt x="1625" y="175"/>
                  </a:cubicBezTo>
                  <a:cubicBezTo>
                    <a:pt x="1622" y="173"/>
                    <a:pt x="1617" y="172"/>
                    <a:pt x="1612" y="171"/>
                  </a:cubicBezTo>
                  <a:lnTo>
                    <a:pt x="1595" y="171"/>
                  </a:lnTo>
                  <a:cubicBezTo>
                    <a:pt x="1592" y="172"/>
                    <a:pt x="1589" y="172"/>
                    <a:pt x="1586" y="172"/>
                  </a:cubicBezTo>
                  <a:cubicBezTo>
                    <a:pt x="1580" y="173"/>
                    <a:pt x="1573" y="173"/>
                    <a:pt x="1567" y="174"/>
                  </a:cubicBezTo>
                  <a:lnTo>
                    <a:pt x="1567" y="174"/>
                  </a:lnTo>
                  <a:lnTo>
                    <a:pt x="1564" y="172"/>
                  </a:lnTo>
                  <a:cubicBezTo>
                    <a:pt x="1559" y="168"/>
                    <a:pt x="1555" y="166"/>
                    <a:pt x="1549" y="164"/>
                  </a:cubicBezTo>
                  <a:lnTo>
                    <a:pt x="1543" y="162"/>
                  </a:lnTo>
                  <a:lnTo>
                    <a:pt x="1535" y="159"/>
                  </a:lnTo>
                  <a:lnTo>
                    <a:pt x="1523" y="159"/>
                  </a:lnTo>
                  <a:cubicBezTo>
                    <a:pt x="1520" y="159"/>
                    <a:pt x="1516" y="160"/>
                    <a:pt x="1513" y="162"/>
                  </a:cubicBezTo>
                  <a:cubicBezTo>
                    <a:pt x="1505" y="163"/>
                    <a:pt x="1497" y="167"/>
                    <a:pt x="1490" y="172"/>
                  </a:cubicBezTo>
                  <a:cubicBezTo>
                    <a:pt x="1485" y="175"/>
                    <a:pt x="1482" y="178"/>
                    <a:pt x="1479" y="179"/>
                  </a:cubicBezTo>
                  <a:cubicBezTo>
                    <a:pt x="1479" y="179"/>
                    <a:pt x="1479" y="179"/>
                    <a:pt x="1479" y="179"/>
                  </a:cubicBezTo>
                  <a:lnTo>
                    <a:pt x="1479" y="179"/>
                  </a:lnTo>
                  <a:cubicBezTo>
                    <a:pt x="1476" y="178"/>
                    <a:pt x="1470" y="177"/>
                    <a:pt x="1463" y="177"/>
                  </a:cubicBezTo>
                  <a:cubicBezTo>
                    <a:pt x="1461" y="176"/>
                    <a:pt x="1459" y="176"/>
                    <a:pt x="1457" y="176"/>
                  </a:cubicBezTo>
                  <a:cubicBezTo>
                    <a:pt x="1455" y="176"/>
                    <a:pt x="1453" y="176"/>
                    <a:pt x="1451" y="177"/>
                  </a:cubicBezTo>
                  <a:cubicBezTo>
                    <a:pt x="1450" y="176"/>
                    <a:pt x="1449" y="176"/>
                    <a:pt x="1448" y="176"/>
                  </a:cubicBezTo>
                  <a:cubicBezTo>
                    <a:pt x="1447" y="176"/>
                    <a:pt x="1446" y="176"/>
                    <a:pt x="1445" y="177"/>
                  </a:cubicBezTo>
                  <a:lnTo>
                    <a:pt x="1440" y="177"/>
                  </a:lnTo>
                  <a:cubicBezTo>
                    <a:pt x="1429" y="174"/>
                    <a:pt x="1419" y="173"/>
                    <a:pt x="1409" y="173"/>
                  </a:cubicBezTo>
                  <a:cubicBezTo>
                    <a:pt x="1406" y="173"/>
                    <a:pt x="1404" y="173"/>
                    <a:pt x="1402" y="174"/>
                  </a:cubicBezTo>
                  <a:cubicBezTo>
                    <a:pt x="1395" y="175"/>
                    <a:pt x="1387" y="179"/>
                    <a:pt x="1381" y="184"/>
                  </a:cubicBezTo>
                  <a:cubicBezTo>
                    <a:pt x="1377" y="187"/>
                    <a:pt x="1374" y="190"/>
                    <a:pt x="1370" y="195"/>
                  </a:cubicBezTo>
                  <a:cubicBezTo>
                    <a:pt x="1369" y="197"/>
                    <a:pt x="1368" y="200"/>
                    <a:pt x="1367" y="203"/>
                  </a:cubicBezTo>
                  <a:cubicBezTo>
                    <a:pt x="1365" y="209"/>
                    <a:pt x="1362" y="215"/>
                    <a:pt x="1361" y="222"/>
                  </a:cubicBezTo>
                  <a:cubicBezTo>
                    <a:pt x="1361" y="224"/>
                    <a:pt x="1360" y="226"/>
                    <a:pt x="1360" y="229"/>
                  </a:cubicBezTo>
                  <a:lnTo>
                    <a:pt x="1360" y="229"/>
                  </a:lnTo>
                  <a:cubicBezTo>
                    <a:pt x="1357" y="228"/>
                    <a:pt x="1355" y="227"/>
                    <a:pt x="1352" y="226"/>
                  </a:cubicBezTo>
                  <a:cubicBezTo>
                    <a:pt x="1349" y="226"/>
                    <a:pt x="1345" y="225"/>
                    <a:pt x="1342" y="225"/>
                  </a:cubicBezTo>
                  <a:cubicBezTo>
                    <a:pt x="1335" y="225"/>
                    <a:pt x="1329" y="226"/>
                    <a:pt x="1323" y="229"/>
                  </a:cubicBezTo>
                  <a:cubicBezTo>
                    <a:pt x="1316" y="232"/>
                    <a:pt x="1309" y="237"/>
                    <a:pt x="1303" y="244"/>
                  </a:cubicBezTo>
                  <a:cubicBezTo>
                    <a:pt x="1299" y="250"/>
                    <a:pt x="1295" y="255"/>
                    <a:pt x="1292" y="262"/>
                  </a:cubicBezTo>
                  <a:lnTo>
                    <a:pt x="1288" y="273"/>
                  </a:lnTo>
                  <a:lnTo>
                    <a:pt x="1288" y="273"/>
                  </a:lnTo>
                  <a:cubicBezTo>
                    <a:pt x="1284" y="274"/>
                    <a:pt x="1280" y="275"/>
                    <a:pt x="1276" y="276"/>
                  </a:cubicBezTo>
                  <a:lnTo>
                    <a:pt x="1276" y="276"/>
                  </a:lnTo>
                  <a:lnTo>
                    <a:pt x="1273" y="274"/>
                  </a:lnTo>
                  <a:cubicBezTo>
                    <a:pt x="1268" y="269"/>
                    <a:pt x="1263" y="266"/>
                    <a:pt x="1258" y="262"/>
                  </a:cubicBezTo>
                  <a:cubicBezTo>
                    <a:pt x="1256" y="261"/>
                    <a:pt x="1253" y="260"/>
                    <a:pt x="1251" y="259"/>
                  </a:cubicBezTo>
                  <a:cubicBezTo>
                    <a:pt x="1249" y="258"/>
                    <a:pt x="1245" y="256"/>
                    <a:pt x="1242" y="255"/>
                  </a:cubicBezTo>
                  <a:cubicBezTo>
                    <a:pt x="1239" y="255"/>
                    <a:pt x="1235" y="254"/>
                    <a:pt x="1232" y="254"/>
                  </a:cubicBezTo>
                  <a:cubicBezTo>
                    <a:pt x="1230" y="254"/>
                    <a:pt x="1228" y="254"/>
                    <a:pt x="1227" y="254"/>
                  </a:cubicBezTo>
                  <a:cubicBezTo>
                    <a:pt x="1224" y="254"/>
                    <a:pt x="1221" y="254"/>
                    <a:pt x="1219" y="255"/>
                  </a:cubicBezTo>
                  <a:cubicBezTo>
                    <a:pt x="1214" y="256"/>
                    <a:pt x="1207" y="256"/>
                    <a:pt x="1198" y="258"/>
                  </a:cubicBezTo>
                  <a:cubicBezTo>
                    <a:pt x="1196" y="258"/>
                    <a:pt x="1194" y="258"/>
                    <a:pt x="1192" y="259"/>
                  </a:cubicBezTo>
                  <a:lnTo>
                    <a:pt x="1192" y="259"/>
                  </a:lnTo>
                  <a:cubicBezTo>
                    <a:pt x="1188" y="256"/>
                    <a:pt x="1185" y="254"/>
                    <a:pt x="1180" y="251"/>
                  </a:cubicBezTo>
                  <a:cubicBezTo>
                    <a:pt x="1171" y="246"/>
                    <a:pt x="1161" y="243"/>
                    <a:pt x="1151" y="243"/>
                  </a:cubicBezTo>
                  <a:cubicBezTo>
                    <a:pt x="1150" y="242"/>
                    <a:pt x="1148" y="242"/>
                    <a:pt x="1147" y="242"/>
                  </a:cubicBezTo>
                  <a:cubicBezTo>
                    <a:pt x="1143" y="242"/>
                    <a:pt x="1140" y="243"/>
                    <a:pt x="1136" y="244"/>
                  </a:cubicBezTo>
                  <a:cubicBezTo>
                    <a:pt x="1127" y="246"/>
                    <a:pt x="1119" y="251"/>
                    <a:pt x="1113" y="256"/>
                  </a:cubicBezTo>
                  <a:cubicBezTo>
                    <a:pt x="1110" y="260"/>
                    <a:pt x="1107" y="265"/>
                    <a:pt x="1105" y="268"/>
                  </a:cubicBezTo>
                  <a:cubicBezTo>
                    <a:pt x="1104" y="272"/>
                    <a:pt x="1103" y="273"/>
                    <a:pt x="1102" y="275"/>
                  </a:cubicBezTo>
                  <a:cubicBezTo>
                    <a:pt x="1101" y="278"/>
                    <a:pt x="1100" y="280"/>
                    <a:pt x="1100" y="283"/>
                  </a:cubicBezTo>
                  <a:lnTo>
                    <a:pt x="1100" y="283"/>
                  </a:lnTo>
                  <a:cubicBezTo>
                    <a:pt x="1097" y="282"/>
                    <a:pt x="1094" y="281"/>
                    <a:pt x="1090" y="280"/>
                  </a:cubicBezTo>
                  <a:cubicBezTo>
                    <a:pt x="1085" y="278"/>
                    <a:pt x="1080" y="277"/>
                    <a:pt x="1075" y="277"/>
                  </a:cubicBezTo>
                  <a:cubicBezTo>
                    <a:pt x="1073" y="277"/>
                    <a:pt x="1071" y="277"/>
                    <a:pt x="1069" y="277"/>
                  </a:cubicBezTo>
                  <a:cubicBezTo>
                    <a:pt x="1065" y="279"/>
                    <a:pt x="1061" y="279"/>
                    <a:pt x="1058" y="281"/>
                  </a:cubicBezTo>
                  <a:cubicBezTo>
                    <a:pt x="1054" y="282"/>
                    <a:pt x="1052" y="283"/>
                    <a:pt x="1050" y="284"/>
                  </a:cubicBezTo>
                  <a:cubicBezTo>
                    <a:pt x="1045" y="287"/>
                    <a:pt x="1041" y="289"/>
                    <a:pt x="1038" y="292"/>
                  </a:cubicBezTo>
                  <a:cubicBezTo>
                    <a:pt x="1035" y="296"/>
                    <a:pt x="1032" y="299"/>
                    <a:pt x="1029" y="302"/>
                  </a:cubicBezTo>
                  <a:lnTo>
                    <a:pt x="1029" y="302"/>
                  </a:lnTo>
                  <a:lnTo>
                    <a:pt x="1022" y="301"/>
                  </a:lnTo>
                  <a:cubicBezTo>
                    <a:pt x="1017" y="299"/>
                    <a:pt x="1012" y="299"/>
                    <a:pt x="1007" y="299"/>
                  </a:cubicBezTo>
                  <a:cubicBezTo>
                    <a:pt x="1004" y="299"/>
                    <a:pt x="1001" y="299"/>
                    <a:pt x="997" y="299"/>
                  </a:cubicBezTo>
                  <a:cubicBezTo>
                    <a:pt x="992" y="301"/>
                    <a:pt x="987" y="302"/>
                    <a:pt x="982" y="303"/>
                  </a:cubicBezTo>
                  <a:cubicBezTo>
                    <a:pt x="979" y="304"/>
                    <a:pt x="975" y="306"/>
                    <a:pt x="973" y="307"/>
                  </a:cubicBezTo>
                  <a:cubicBezTo>
                    <a:pt x="961" y="314"/>
                    <a:pt x="956" y="319"/>
                    <a:pt x="955" y="319"/>
                  </a:cubicBezTo>
                  <a:cubicBezTo>
                    <a:pt x="950" y="320"/>
                    <a:pt x="945" y="323"/>
                    <a:pt x="942" y="325"/>
                  </a:cubicBezTo>
                  <a:cubicBezTo>
                    <a:pt x="937" y="327"/>
                    <a:pt x="934" y="331"/>
                    <a:pt x="930" y="334"/>
                  </a:cubicBezTo>
                  <a:cubicBezTo>
                    <a:pt x="927" y="338"/>
                    <a:pt x="924" y="342"/>
                    <a:pt x="921" y="347"/>
                  </a:cubicBezTo>
                  <a:lnTo>
                    <a:pt x="921" y="347"/>
                  </a:lnTo>
                  <a:lnTo>
                    <a:pt x="920" y="346"/>
                  </a:lnTo>
                  <a:cubicBezTo>
                    <a:pt x="917" y="345"/>
                    <a:pt x="915" y="343"/>
                    <a:pt x="913" y="342"/>
                  </a:cubicBezTo>
                  <a:cubicBezTo>
                    <a:pt x="908" y="340"/>
                    <a:pt x="905" y="340"/>
                    <a:pt x="900" y="339"/>
                  </a:cubicBezTo>
                  <a:cubicBezTo>
                    <a:pt x="897" y="338"/>
                    <a:pt x="894" y="338"/>
                    <a:pt x="891" y="338"/>
                  </a:cubicBezTo>
                  <a:cubicBezTo>
                    <a:pt x="891" y="338"/>
                    <a:pt x="890" y="338"/>
                    <a:pt x="889" y="338"/>
                  </a:cubicBezTo>
                  <a:lnTo>
                    <a:pt x="889" y="338"/>
                  </a:lnTo>
                  <a:cubicBezTo>
                    <a:pt x="889" y="338"/>
                    <a:pt x="889" y="338"/>
                    <a:pt x="888" y="338"/>
                  </a:cubicBezTo>
                  <a:cubicBezTo>
                    <a:pt x="885" y="336"/>
                    <a:pt x="882" y="334"/>
                    <a:pt x="875" y="332"/>
                  </a:cubicBezTo>
                  <a:cubicBezTo>
                    <a:pt x="868" y="329"/>
                    <a:pt x="861" y="327"/>
                    <a:pt x="853" y="327"/>
                  </a:cubicBezTo>
                  <a:cubicBezTo>
                    <a:pt x="850" y="327"/>
                    <a:pt x="846" y="328"/>
                    <a:pt x="842" y="328"/>
                  </a:cubicBezTo>
                  <a:cubicBezTo>
                    <a:pt x="831" y="329"/>
                    <a:pt x="820" y="335"/>
                    <a:pt x="811" y="345"/>
                  </a:cubicBezTo>
                  <a:cubicBezTo>
                    <a:pt x="806" y="348"/>
                    <a:pt x="803" y="351"/>
                    <a:pt x="799" y="356"/>
                  </a:cubicBezTo>
                  <a:lnTo>
                    <a:pt x="797" y="359"/>
                  </a:lnTo>
                  <a:lnTo>
                    <a:pt x="797" y="359"/>
                  </a:lnTo>
                  <a:cubicBezTo>
                    <a:pt x="797" y="359"/>
                    <a:pt x="796" y="359"/>
                    <a:pt x="796" y="360"/>
                  </a:cubicBezTo>
                  <a:cubicBezTo>
                    <a:pt x="788" y="363"/>
                    <a:pt x="781" y="369"/>
                    <a:pt x="774" y="376"/>
                  </a:cubicBezTo>
                  <a:cubicBezTo>
                    <a:pt x="772" y="379"/>
                    <a:pt x="770" y="381"/>
                    <a:pt x="768" y="383"/>
                  </a:cubicBezTo>
                  <a:lnTo>
                    <a:pt x="751" y="383"/>
                  </a:lnTo>
                  <a:cubicBezTo>
                    <a:pt x="747" y="383"/>
                    <a:pt x="744" y="383"/>
                    <a:pt x="739" y="384"/>
                  </a:cubicBezTo>
                  <a:cubicBezTo>
                    <a:pt x="738" y="384"/>
                    <a:pt x="737" y="384"/>
                    <a:pt x="735" y="384"/>
                  </a:cubicBezTo>
                  <a:lnTo>
                    <a:pt x="735" y="384"/>
                  </a:lnTo>
                  <a:lnTo>
                    <a:pt x="729" y="383"/>
                  </a:lnTo>
                  <a:cubicBezTo>
                    <a:pt x="723" y="381"/>
                    <a:pt x="717" y="380"/>
                    <a:pt x="711" y="380"/>
                  </a:cubicBezTo>
                  <a:cubicBezTo>
                    <a:pt x="709" y="380"/>
                    <a:pt x="706" y="380"/>
                    <a:pt x="704" y="380"/>
                  </a:cubicBezTo>
                  <a:cubicBezTo>
                    <a:pt x="702" y="380"/>
                    <a:pt x="699" y="380"/>
                    <a:pt x="696" y="382"/>
                  </a:cubicBezTo>
                  <a:lnTo>
                    <a:pt x="690" y="383"/>
                  </a:lnTo>
                  <a:lnTo>
                    <a:pt x="688" y="383"/>
                  </a:lnTo>
                  <a:lnTo>
                    <a:pt x="679" y="384"/>
                  </a:lnTo>
                  <a:lnTo>
                    <a:pt x="665" y="386"/>
                  </a:lnTo>
                  <a:lnTo>
                    <a:pt x="656" y="387"/>
                  </a:lnTo>
                  <a:cubicBezTo>
                    <a:pt x="653" y="389"/>
                    <a:pt x="651" y="390"/>
                    <a:pt x="649" y="390"/>
                  </a:cubicBezTo>
                  <a:cubicBezTo>
                    <a:pt x="644" y="392"/>
                    <a:pt x="639" y="394"/>
                    <a:pt x="636" y="398"/>
                  </a:cubicBezTo>
                  <a:cubicBezTo>
                    <a:pt x="631" y="402"/>
                    <a:pt x="626" y="406"/>
                    <a:pt x="622" y="412"/>
                  </a:cubicBezTo>
                  <a:lnTo>
                    <a:pt x="622" y="412"/>
                  </a:lnTo>
                  <a:cubicBezTo>
                    <a:pt x="621" y="411"/>
                    <a:pt x="620" y="410"/>
                    <a:pt x="619" y="409"/>
                  </a:cubicBezTo>
                  <a:cubicBezTo>
                    <a:pt x="614" y="406"/>
                    <a:pt x="609" y="404"/>
                    <a:pt x="604" y="402"/>
                  </a:cubicBezTo>
                  <a:cubicBezTo>
                    <a:pt x="599" y="402"/>
                    <a:pt x="596" y="401"/>
                    <a:pt x="592" y="401"/>
                  </a:cubicBezTo>
                  <a:cubicBezTo>
                    <a:pt x="591" y="401"/>
                    <a:pt x="589" y="401"/>
                    <a:pt x="587" y="401"/>
                  </a:cubicBezTo>
                  <a:cubicBezTo>
                    <a:pt x="582" y="401"/>
                    <a:pt x="576" y="402"/>
                    <a:pt x="570" y="405"/>
                  </a:cubicBezTo>
                  <a:cubicBezTo>
                    <a:pt x="565" y="407"/>
                    <a:pt x="562" y="408"/>
                    <a:pt x="558" y="412"/>
                  </a:cubicBezTo>
                  <a:cubicBezTo>
                    <a:pt x="556" y="413"/>
                    <a:pt x="554" y="415"/>
                    <a:pt x="551" y="418"/>
                  </a:cubicBezTo>
                  <a:cubicBezTo>
                    <a:pt x="548" y="421"/>
                    <a:pt x="546" y="424"/>
                    <a:pt x="543" y="428"/>
                  </a:cubicBezTo>
                  <a:cubicBezTo>
                    <a:pt x="540" y="433"/>
                    <a:pt x="538" y="438"/>
                    <a:pt x="536" y="442"/>
                  </a:cubicBezTo>
                  <a:lnTo>
                    <a:pt x="536" y="442"/>
                  </a:lnTo>
                  <a:cubicBezTo>
                    <a:pt x="532" y="443"/>
                    <a:pt x="527" y="443"/>
                    <a:pt x="521" y="445"/>
                  </a:cubicBezTo>
                  <a:lnTo>
                    <a:pt x="521" y="445"/>
                  </a:lnTo>
                  <a:lnTo>
                    <a:pt x="511" y="440"/>
                  </a:lnTo>
                  <a:cubicBezTo>
                    <a:pt x="503" y="435"/>
                    <a:pt x="495" y="433"/>
                    <a:pt x="487" y="430"/>
                  </a:cubicBezTo>
                  <a:lnTo>
                    <a:pt x="474" y="430"/>
                  </a:lnTo>
                  <a:cubicBezTo>
                    <a:pt x="468" y="431"/>
                    <a:pt x="463" y="433"/>
                    <a:pt x="459" y="434"/>
                  </a:cubicBezTo>
                  <a:cubicBezTo>
                    <a:pt x="454" y="436"/>
                    <a:pt x="449" y="438"/>
                    <a:pt x="445" y="442"/>
                  </a:cubicBezTo>
                  <a:cubicBezTo>
                    <a:pt x="439" y="445"/>
                    <a:pt x="433" y="450"/>
                    <a:pt x="430" y="455"/>
                  </a:cubicBezTo>
                  <a:cubicBezTo>
                    <a:pt x="427" y="457"/>
                    <a:pt x="425" y="459"/>
                    <a:pt x="423" y="460"/>
                  </a:cubicBezTo>
                  <a:lnTo>
                    <a:pt x="425" y="459"/>
                  </a:lnTo>
                  <a:lnTo>
                    <a:pt x="427" y="459"/>
                  </a:lnTo>
                  <a:cubicBezTo>
                    <a:pt x="419" y="462"/>
                    <a:pt x="411" y="467"/>
                    <a:pt x="404" y="472"/>
                  </a:cubicBezTo>
                  <a:lnTo>
                    <a:pt x="404" y="472"/>
                  </a:lnTo>
                  <a:cubicBezTo>
                    <a:pt x="403" y="471"/>
                    <a:pt x="401" y="470"/>
                    <a:pt x="400" y="468"/>
                  </a:cubicBezTo>
                  <a:cubicBezTo>
                    <a:pt x="397" y="467"/>
                    <a:pt x="394" y="464"/>
                    <a:pt x="392" y="463"/>
                  </a:cubicBezTo>
                  <a:cubicBezTo>
                    <a:pt x="389" y="462"/>
                    <a:pt x="388" y="462"/>
                    <a:pt x="386" y="460"/>
                  </a:cubicBezTo>
                  <a:cubicBezTo>
                    <a:pt x="382" y="459"/>
                    <a:pt x="380" y="458"/>
                    <a:pt x="376" y="457"/>
                  </a:cubicBezTo>
                  <a:cubicBezTo>
                    <a:pt x="372" y="456"/>
                    <a:pt x="367" y="455"/>
                    <a:pt x="361" y="455"/>
                  </a:cubicBezTo>
                  <a:cubicBezTo>
                    <a:pt x="353" y="455"/>
                    <a:pt x="344" y="458"/>
                    <a:pt x="336" y="463"/>
                  </a:cubicBezTo>
                  <a:cubicBezTo>
                    <a:pt x="329" y="467"/>
                    <a:pt x="323" y="474"/>
                    <a:pt x="320" y="481"/>
                  </a:cubicBezTo>
                  <a:cubicBezTo>
                    <a:pt x="317" y="485"/>
                    <a:pt x="316" y="489"/>
                    <a:pt x="315" y="493"/>
                  </a:cubicBezTo>
                  <a:cubicBezTo>
                    <a:pt x="314" y="500"/>
                    <a:pt x="313" y="507"/>
                    <a:pt x="313" y="514"/>
                  </a:cubicBezTo>
                  <a:lnTo>
                    <a:pt x="313" y="525"/>
                  </a:lnTo>
                  <a:lnTo>
                    <a:pt x="313" y="525"/>
                  </a:lnTo>
                  <a:cubicBezTo>
                    <a:pt x="311" y="525"/>
                    <a:pt x="309" y="525"/>
                    <a:pt x="308" y="525"/>
                  </a:cubicBezTo>
                  <a:cubicBezTo>
                    <a:pt x="306" y="525"/>
                    <a:pt x="305" y="525"/>
                    <a:pt x="304" y="525"/>
                  </a:cubicBezTo>
                  <a:cubicBezTo>
                    <a:pt x="298" y="525"/>
                    <a:pt x="293" y="526"/>
                    <a:pt x="288" y="529"/>
                  </a:cubicBezTo>
                  <a:lnTo>
                    <a:pt x="286" y="529"/>
                  </a:lnTo>
                  <a:lnTo>
                    <a:pt x="281" y="530"/>
                  </a:lnTo>
                  <a:cubicBezTo>
                    <a:pt x="276" y="532"/>
                    <a:pt x="269" y="533"/>
                    <a:pt x="261" y="536"/>
                  </a:cubicBezTo>
                  <a:lnTo>
                    <a:pt x="261" y="536"/>
                  </a:lnTo>
                  <a:lnTo>
                    <a:pt x="254" y="533"/>
                  </a:lnTo>
                  <a:cubicBezTo>
                    <a:pt x="246" y="530"/>
                    <a:pt x="237" y="529"/>
                    <a:pt x="228" y="528"/>
                  </a:cubicBezTo>
                  <a:cubicBezTo>
                    <a:pt x="225" y="528"/>
                    <a:pt x="220" y="529"/>
                    <a:pt x="217" y="529"/>
                  </a:cubicBezTo>
                  <a:cubicBezTo>
                    <a:pt x="215" y="529"/>
                    <a:pt x="214" y="530"/>
                    <a:pt x="212" y="530"/>
                  </a:cubicBezTo>
                  <a:lnTo>
                    <a:pt x="212" y="530"/>
                  </a:lnTo>
                  <a:cubicBezTo>
                    <a:pt x="212" y="530"/>
                    <a:pt x="212" y="530"/>
                    <a:pt x="212" y="530"/>
                  </a:cubicBezTo>
                  <a:cubicBezTo>
                    <a:pt x="210" y="530"/>
                    <a:pt x="206" y="529"/>
                    <a:pt x="199" y="528"/>
                  </a:cubicBezTo>
                  <a:cubicBezTo>
                    <a:pt x="196" y="527"/>
                    <a:pt x="192" y="526"/>
                    <a:pt x="188" y="526"/>
                  </a:cubicBezTo>
                  <a:cubicBezTo>
                    <a:pt x="181" y="526"/>
                    <a:pt x="175" y="528"/>
                    <a:pt x="168" y="530"/>
                  </a:cubicBezTo>
                  <a:cubicBezTo>
                    <a:pt x="161" y="532"/>
                    <a:pt x="154" y="536"/>
                    <a:pt x="148" y="541"/>
                  </a:cubicBezTo>
                  <a:cubicBezTo>
                    <a:pt x="144" y="545"/>
                    <a:pt x="140" y="550"/>
                    <a:pt x="138" y="555"/>
                  </a:cubicBezTo>
                  <a:cubicBezTo>
                    <a:pt x="137" y="559"/>
                    <a:pt x="136" y="562"/>
                    <a:pt x="134" y="566"/>
                  </a:cubicBezTo>
                  <a:cubicBezTo>
                    <a:pt x="133" y="568"/>
                    <a:pt x="133" y="570"/>
                    <a:pt x="132" y="573"/>
                  </a:cubicBezTo>
                  <a:cubicBezTo>
                    <a:pt x="131" y="576"/>
                    <a:pt x="131" y="580"/>
                    <a:pt x="131" y="584"/>
                  </a:cubicBezTo>
                  <a:lnTo>
                    <a:pt x="131" y="584"/>
                  </a:lnTo>
                  <a:cubicBezTo>
                    <a:pt x="128" y="584"/>
                    <a:pt x="125" y="583"/>
                    <a:pt x="122" y="583"/>
                  </a:cubicBezTo>
                  <a:cubicBezTo>
                    <a:pt x="119" y="583"/>
                    <a:pt x="116" y="584"/>
                    <a:pt x="114" y="584"/>
                  </a:cubicBezTo>
                  <a:cubicBezTo>
                    <a:pt x="107" y="585"/>
                    <a:pt x="100" y="588"/>
                    <a:pt x="94" y="591"/>
                  </a:cubicBezTo>
                  <a:cubicBezTo>
                    <a:pt x="90" y="595"/>
                    <a:pt x="86" y="598"/>
                    <a:pt x="82" y="602"/>
                  </a:cubicBezTo>
                  <a:cubicBezTo>
                    <a:pt x="80" y="605"/>
                    <a:pt x="78" y="609"/>
                    <a:pt x="76" y="612"/>
                  </a:cubicBezTo>
                  <a:cubicBezTo>
                    <a:pt x="74" y="614"/>
                    <a:pt x="73" y="617"/>
                    <a:pt x="73" y="619"/>
                  </a:cubicBezTo>
                  <a:lnTo>
                    <a:pt x="71" y="626"/>
                  </a:lnTo>
                  <a:lnTo>
                    <a:pt x="68" y="631"/>
                  </a:lnTo>
                  <a:cubicBezTo>
                    <a:pt x="67" y="636"/>
                    <a:pt x="67" y="642"/>
                    <a:pt x="66" y="647"/>
                  </a:cubicBezTo>
                  <a:lnTo>
                    <a:pt x="66" y="652"/>
                  </a:lnTo>
                  <a:lnTo>
                    <a:pt x="66" y="652"/>
                  </a:lnTo>
                  <a:cubicBezTo>
                    <a:pt x="65" y="652"/>
                    <a:pt x="64" y="652"/>
                    <a:pt x="64" y="653"/>
                  </a:cubicBezTo>
                  <a:cubicBezTo>
                    <a:pt x="60" y="655"/>
                    <a:pt x="57" y="658"/>
                    <a:pt x="53" y="661"/>
                  </a:cubicBezTo>
                  <a:lnTo>
                    <a:pt x="52" y="662"/>
                  </a:lnTo>
                  <a:lnTo>
                    <a:pt x="52" y="662"/>
                  </a:lnTo>
                  <a:cubicBezTo>
                    <a:pt x="51" y="662"/>
                    <a:pt x="51" y="663"/>
                    <a:pt x="50" y="663"/>
                  </a:cubicBezTo>
                  <a:lnTo>
                    <a:pt x="46" y="667"/>
                  </a:lnTo>
                  <a:cubicBezTo>
                    <a:pt x="1" y="690"/>
                    <a:pt x="24" y="752"/>
                    <a:pt x="65" y="752"/>
                  </a:cubicBezTo>
                  <a:cubicBezTo>
                    <a:pt x="72" y="752"/>
                    <a:pt x="79" y="750"/>
                    <a:pt x="87" y="746"/>
                  </a:cubicBezTo>
                  <a:cubicBezTo>
                    <a:pt x="94" y="743"/>
                    <a:pt x="100" y="740"/>
                    <a:pt x="105" y="735"/>
                  </a:cubicBezTo>
                  <a:cubicBezTo>
                    <a:pt x="110" y="732"/>
                    <a:pt x="112" y="729"/>
                    <a:pt x="112" y="729"/>
                  </a:cubicBezTo>
                  <a:lnTo>
                    <a:pt x="112" y="729"/>
                  </a:lnTo>
                  <a:lnTo>
                    <a:pt x="111" y="730"/>
                  </a:lnTo>
                  <a:cubicBezTo>
                    <a:pt x="112" y="729"/>
                    <a:pt x="114" y="728"/>
                    <a:pt x="116" y="728"/>
                  </a:cubicBezTo>
                  <a:lnTo>
                    <a:pt x="119" y="726"/>
                  </a:lnTo>
                  <a:cubicBezTo>
                    <a:pt x="126" y="722"/>
                    <a:pt x="133" y="716"/>
                    <a:pt x="138" y="709"/>
                  </a:cubicBezTo>
                  <a:cubicBezTo>
                    <a:pt x="140" y="706"/>
                    <a:pt x="142" y="701"/>
                    <a:pt x="144" y="698"/>
                  </a:cubicBezTo>
                  <a:cubicBezTo>
                    <a:pt x="144" y="696"/>
                    <a:pt x="145" y="694"/>
                    <a:pt x="146" y="692"/>
                  </a:cubicBezTo>
                  <a:lnTo>
                    <a:pt x="146" y="692"/>
                  </a:lnTo>
                  <a:cubicBezTo>
                    <a:pt x="147" y="693"/>
                    <a:pt x="148" y="693"/>
                    <a:pt x="149" y="693"/>
                  </a:cubicBezTo>
                  <a:cubicBezTo>
                    <a:pt x="154" y="694"/>
                    <a:pt x="158" y="694"/>
                    <a:pt x="161" y="694"/>
                  </a:cubicBezTo>
                  <a:cubicBezTo>
                    <a:pt x="162" y="695"/>
                    <a:pt x="164" y="695"/>
                    <a:pt x="165" y="695"/>
                  </a:cubicBezTo>
                  <a:cubicBezTo>
                    <a:pt x="169" y="695"/>
                    <a:pt x="173" y="694"/>
                    <a:pt x="176" y="693"/>
                  </a:cubicBezTo>
                  <a:cubicBezTo>
                    <a:pt x="185" y="691"/>
                    <a:pt x="193" y="686"/>
                    <a:pt x="200" y="679"/>
                  </a:cubicBezTo>
                  <a:cubicBezTo>
                    <a:pt x="204" y="675"/>
                    <a:pt x="207" y="669"/>
                    <a:pt x="210" y="663"/>
                  </a:cubicBezTo>
                  <a:cubicBezTo>
                    <a:pt x="211" y="660"/>
                    <a:pt x="212" y="656"/>
                    <a:pt x="213" y="654"/>
                  </a:cubicBezTo>
                  <a:cubicBezTo>
                    <a:pt x="214" y="652"/>
                    <a:pt x="214" y="648"/>
                    <a:pt x="214" y="647"/>
                  </a:cubicBezTo>
                  <a:cubicBezTo>
                    <a:pt x="215" y="638"/>
                    <a:pt x="215" y="628"/>
                    <a:pt x="215" y="620"/>
                  </a:cubicBezTo>
                  <a:lnTo>
                    <a:pt x="215" y="620"/>
                  </a:lnTo>
                  <a:cubicBezTo>
                    <a:pt x="219" y="619"/>
                    <a:pt x="222" y="619"/>
                    <a:pt x="225" y="618"/>
                  </a:cubicBezTo>
                  <a:lnTo>
                    <a:pt x="225" y="618"/>
                  </a:lnTo>
                  <a:lnTo>
                    <a:pt x="232" y="620"/>
                  </a:lnTo>
                  <a:cubicBezTo>
                    <a:pt x="240" y="624"/>
                    <a:pt x="248" y="625"/>
                    <a:pt x="256" y="626"/>
                  </a:cubicBezTo>
                  <a:cubicBezTo>
                    <a:pt x="264" y="626"/>
                    <a:pt x="271" y="625"/>
                    <a:pt x="279" y="623"/>
                  </a:cubicBezTo>
                  <a:lnTo>
                    <a:pt x="283" y="620"/>
                  </a:lnTo>
                  <a:lnTo>
                    <a:pt x="299" y="615"/>
                  </a:lnTo>
                  <a:lnTo>
                    <a:pt x="299" y="615"/>
                  </a:lnTo>
                  <a:cubicBezTo>
                    <a:pt x="302" y="617"/>
                    <a:pt x="305" y="619"/>
                    <a:pt x="309" y="623"/>
                  </a:cubicBezTo>
                  <a:cubicBezTo>
                    <a:pt x="316" y="627"/>
                    <a:pt x="324" y="631"/>
                    <a:pt x="334" y="633"/>
                  </a:cubicBezTo>
                  <a:cubicBezTo>
                    <a:pt x="337" y="634"/>
                    <a:pt x="342" y="634"/>
                    <a:pt x="346" y="634"/>
                  </a:cubicBezTo>
                  <a:cubicBezTo>
                    <a:pt x="352" y="634"/>
                    <a:pt x="359" y="633"/>
                    <a:pt x="365" y="631"/>
                  </a:cubicBezTo>
                  <a:cubicBezTo>
                    <a:pt x="375" y="626"/>
                    <a:pt x="383" y="619"/>
                    <a:pt x="389" y="609"/>
                  </a:cubicBezTo>
                  <a:cubicBezTo>
                    <a:pt x="390" y="605"/>
                    <a:pt x="393" y="601"/>
                    <a:pt x="394" y="597"/>
                  </a:cubicBezTo>
                  <a:cubicBezTo>
                    <a:pt x="395" y="589"/>
                    <a:pt x="396" y="582"/>
                    <a:pt x="396" y="575"/>
                  </a:cubicBezTo>
                  <a:lnTo>
                    <a:pt x="396" y="566"/>
                  </a:lnTo>
                  <a:lnTo>
                    <a:pt x="396" y="566"/>
                  </a:lnTo>
                  <a:cubicBezTo>
                    <a:pt x="398" y="567"/>
                    <a:pt x="400" y="567"/>
                    <a:pt x="402" y="567"/>
                  </a:cubicBezTo>
                  <a:cubicBezTo>
                    <a:pt x="408" y="567"/>
                    <a:pt x="415" y="567"/>
                    <a:pt x="420" y="565"/>
                  </a:cubicBezTo>
                  <a:cubicBezTo>
                    <a:pt x="426" y="562"/>
                    <a:pt x="431" y="560"/>
                    <a:pt x="437" y="557"/>
                  </a:cubicBezTo>
                  <a:cubicBezTo>
                    <a:pt x="441" y="553"/>
                    <a:pt x="447" y="548"/>
                    <a:pt x="452" y="543"/>
                  </a:cubicBezTo>
                  <a:cubicBezTo>
                    <a:pt x="454" y="541"/>
                    <a:pt x="455" y="539"/>
                    <a:pt x="457" y="537"/>
                  </a:cubicBezTo>
                  <a:lnTo>
                    <a:pt x="457" y="537"/>
                  </a:lnTo>
                  <a:cubicBezTo>
                    <a:pt x="456" y="538"/>
                    <a:pt x="455" y="539"/>
                    <a:pt x="453" y="539"/>
                  </a:cubicBezTo>
                  <a:cubicBezTo>
                    <a:pt x="454" y="538"/>
                    <a:pt x="456" y="538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9" y="537"/>
                    <a:pt x="460" y="536"/>
                    <a:pt x="461" y="536"/>
                  </a:cubicBezTo>
                  <a:cubicBezTo>
                    <a:pt x="463" y="535"/>
                    <a:pt x="466" y="533"/>
                    <a:pt x="468" y="532"/>
                  </a:cubicBezTo>
                  <a:cubicBezTo>
                    <a:pt x="470" y="530"/>
                    <a:pt x="474" y="526"/>
                    <a:pt x="477" y="524"/>
                  </a:cubicBezTo>
                  <a:cubicBezTo>
                    <a:pt x="478" y="523"/>
                    <a:pt x="479" y="523"/>
                    <a:pt x="479" y="522"/>
                  </a:cubicBezTo>
                  <a:lnTo>
                    <a:pt x="479" y="522"/>
                  </a:lnTo>
                  <a:cubicBezTo>
                    <a:pt x="484" y="525"/>
                    <a:pt x="490" y="527"/>
                    <a:pt x="495" y="529"/>
                  </a:cubicBezTo>
                  <a:cubicBezTo>
                    <a:pt x="497" y="530"/>
                    <a:pt x="500" y="530"/>
                    <a:pt x="503" y="531"/>
                  </a:cubicBezTo>
                  <a:cubicBezTo>
                    <a:pt x="506" y="531"/>
                    <a:pt x="511" y="532"/>
                    <a:pt x="514" y="532"/>
                  </a:cubicBezTo>
                  <a:cubicBezTo>
                    <a:pt x="519" y="532"/>
                    <a:pt x="524" y="531"/>
                    <a:pt x="528" y="530"/>
                  </a:cubicBezTo>
                  <a:lnTo>
                    <a:pt x="531" y="529"/>
                  </a:lnTo>
                  <a:cubicBezTo>
                    <a:pt x="535" y="528"/>
                    <a:pt x="542" y="526"/>
                    <a:pt x="551" y="524"/>
                  </a:cubicBezTo>
                  <a:cubicBezTo>
                    <a:pt x="555" y="523"/>
                    <a:pt x="560" y="522"/>
                    <a:pt x="565" y="521"/>
                  </a:cubicBezTo>
                  <a:cubicBezTo>
                    <a:pt x="569" y="519"/>
                    <a:pt x="572" y="517"/>
                    <a:pt x="576" y="516"/>
                  </a:cubicBezTo>
                  <a:cubicBezTo>
                    <a:pt x="579" y="514"/>
                    <a:pt x="583" y="511"/>
                    <a:pt x="586" y="509"/>
                  </a:cubicBezTo>
                  <a:cubicBezTo>
                    <a:pt x="588" y="507"/>
                    <a:pt x="590" y="504"/>
                    <a:pt x="592" y="502"/>
                  </a:cubicBezTo>
                  <a:cubicBezTo>
                    <a:pt x="592" y="502"/>
                    <a:pt x="593" y="501"/>
                    <a:pt x="593" y="501"/>
                  </a:cubicBezTo>
                  <a:lnTo>
                    <a:pt x="593" y="501"/>
                  </a:lnTo>
                  <a:cubicBezTo>
                    <a:pt x="595" y="502"/>
                    <a:pt x="597" y="503"/>
                    <a:pt x="599" y="504"/>
                  </a:cubicBezTo>
                  <a:lnTo>
                    <a:pt x="605" y="507"/>
                  </a:lnTo>
                  <a:cubicBezTo>
                    <a:pt x="607" y="508"/>
                    <a:pt x="609" y="510"/>
                    <a:pt x="613" y="510"/>
                  </a:cubicBezTo>
                  <a:cubicBezTo>
                    <a:pt x="616" y="511"/>
                    <a:pt x="621" y="513"/>
                    <a:pt x="626" y="514"/>
                  </a:cubicBezTo>
                  <a:cubicBezTo>
                    <a:pt x="632" y="514"/>
                    <a:pt x="638" y="513"/>
                    <a:pt x="645" y="511"/>
                  </a:cubicBezTo>
                  <a:cubicBezTo>
                    <a:pt x="653" y="508"/>
                    <a:pt x="661" y="503"/>
                    <a:pt x="667" y="496"/>
                  </a:cubicBezTo>
                  <a:cubicBezTo>
                    <a:pt x="671" y="493"/>
                    <a:pt x="674" y="488"/>
                    <a:pt x="677" y="485"/>
                  </a:cubicBezTo>
                  <a:cubicBezTo>
                    <a:pt x="679" y="479"/>
                    <a:pt x="681" y="474"/>
                    <a:pt x="683" y="470"/>
                  </a:cubicBezTo>
                  <a:cubicBezTo>
                    <a:pt x="688" y="470"/>
                    <a:pt x="693" y="468"/>
                    <a:pt x="699" y="467"/>
                  </a:cubicBezTo>
                  <a:lnTo>
                    <a:pt x="705" y="465"/>
                  </a:lnTo>
                  <a:lnTo>
                    <a:pt x="716" y="468"/>
                  </a:lnTo>
                  <a:cubicBezTo>
                    <a:pt x="722" y="469"/>
                    <a:pt x="728" y="470"/>
                    <a:pt x="735" y="470"/>
                  </a:cubicBezTo>
                  <a:cubicBezTo>
                    <a:pt x="737" y="470"/>
                    <a:pt x="740" y="470"/>
                    <a:pt x="743" y="470"/>
                  </a:cubicBezTo>
                  <a:cubicBezTo>
                    <a:pt x="745" y="470"/>
                    <a:pt x="751" y="467"/>
                    <a:pt x="751" y="467"/>
                  </a:cubicBezTo>
                  <a:cubicBezTo>
                    <a:pt x="752" y="467"/>
                    <a:pt x="756" y="468"/>
                    <a:pt x="763" y="468"/>
                  </a:cubicBezTo>
                  <a:cubicBezTo>
                    <a:pt x="767" y="468"/>
                    <a:pt x="771" y="468"/>
                    <a:pt x="776" y="467"/>
                  </a:cubicBezTo>
                  <a:cubicBezTo>
                    <a:pt x="780" y="466"/>
                    <a:pt x="783" y="466"/>
                    <a:pt x="787" y="465"/>
                  </a:cubicBezTo>
                  <a:cubicBezTo>
                    <a:pt x="790" y="464"/>
                    <a:pt x="794" y="463"/>
                    <a:pt x="796" y="462"/>
                  </a:cubicBezTo>
                  <a:cubicBezTo>
                    <a:pt x="799" y="460"/>
                    <a:pt x="802" y="459"/>
                    <a:pt x="804" y="457"/>
                  </a:cubicBezTo>
                  <a:cubicBezTo>
                    <a:pt x="811" y="453"/>
                    <a:pt x="817" y="448"/>
                    <a:pt x="821" y="442"/>
                  </a:cubicBezTo>
                  <a:lnTo>
                    <a:pt x="828" y="435"/>
                  </a:lnTo>
                  <a:lnTo>
                    <a:pt x="828" y="435"/>
                  </a:lnTo>
                  <a:cubicBezTo>
                    <a:pt x="830" y="435"/>
                    <a:pt x="831" y="434"/>
                    <a:pt x="833" y="433"/>
                  </a:cubicBezTo>
                  <a:cubicBezTo>
                    <a:pt x="835" y="431"/>
                    <a:pt x="838" y="430"/>
                    <a:pt x="840" y="428"/>
                  </a:cubicBezTo>
                  <a:cubicBezTo>
                    <a:pt x="842" y="427"/>
                    <a:pt x="843" y="426"/>
                    <a:pt x="846" y="424"/>
                  </a:cubicBezTo>
                  <a:cubicBezTo>
                    <a:pt x="848" y="422"/>
                    <a:pt x="850" y="419"/>
                    <a:pt x="853" y="416"/>
                  </a:cubicBezTo>
                  <a:lnTo>
                    <a:pt x="853" y="416"/>
                  </a:lnTo>
                  <a:cubicBezTo>
                    <a:pt x="857" y="418"/>
                    <a:pt x="862" y="420"/>
                    <a:pt x="868" y="421"/>
                  </a:cubicBezTo>
                  <a:cubicBezTo>
                    <a:pt x="871" y="422"/>
                    <a:pt x="875" y="422"/>
                    <a:pt x="879" y="423"/>
                  </a:cubicBezTo>
                  <a:lnTo>
                    <a:pt x="879" y="423"/>
                  </a:lnTo>
                  <a:cubicBezTo>
                    <a:pt x="879" y="423"/>
                    <a:pt x="879" y="423"/>
                    <a:pt x="879" y="423"/>
                  </a:cubicBezTo>
                  <a:cubicBezTo>
                    <a:pt x="883" y="427"/>
                    <a:pt x="886" y="429"/>
                    <a:pt x="890" y="433"/>
                  </a:cubicBezTo>
                  <a:cubicBezTo>
                    <a:pt x="897" y="438"/>
                    <a:pt x="904" y="442"/>
                    <a:pt x="911" y="445"/>
                  </a:cubicBezTo>
                  <a:cubicBezTo>
                    <a:pt x="916" y="448"/>
                    <a:pt x="923" y="449"/>
                    <a:pt x="929" y="449"/>
                  </a:cubicBezTo>
                  <a:cubicBezTo>
                    <a:pt x="933" y="449"/>
                    <a:pt x="936" y="448"/>
                    <a:pt x="939" y="448"/>
                  </a:cubicBezTo>
                  <a:cubicBezTo>
                    <a:pt x="946" y="446"/>
                    <a:pt x="952" y="444"/>
                    <a:pt x="958" y="440"/>
                  </a:cubicBezTo>
                  <a:cubicBezTo>
                    <a:pt x="961" y="437"/>
                    <a:pt x="965" y="434"/>
                    <a:pt x="968" y="430"/>
                  </a:cubicBezTo>
                  <a:cubicBezTo>
                    <a:pt x="973" y="423"/>
                    <a:pt x="977" y="416"/>
                    <a:pt x="980" y="408"/>
                  </a:cubicBezTo>
                  <a:cubicBezTo>
                    <a:pt x="982" y="401"/>
                    <a:pt x="984" y="396"/>
                    <a:pt x="985" y="392"/>
                  </a:cubicBezTo>
                  <a:lnTo>
                    <a:pt x="985" y="392"/>
                  </a:lnTo>
                  <a:cubicBezTo>
                    <a:pt x="995" y="387"/>
                    <a:pt x="1000" y="383"/>
                    <a:pt x="1003" y="381"/>
                  </a:cubicBezTo>
                  <a:lnTo>
                    <a:pt x="1003" y="381"/>
                  </a:lnTo>
                  <a:lnTo>
                    <a:pt x="1010" y="383"/>
                  </a:lnTo>
                  <a:cubicBezTo>
                    <a:pt x="1015" y="384"/>
                    <a:pt x="1021" y="384"/>
                    <a:pt x="1026" y="384"/>
                  </a:cubicBezTo>
                  <a:cubicBezTo>
                    <a:pt x="1029" y="384"/>
                    <a:pt x="1031" y="384"/>
                    <a:pt x="1033" y="384"/>
                  </a:cubicBezTo>
                  <a:cubicBezTo>
                    <a:pt x="1039" y="384"/>
                    <a:pt x="1045" y="383"/>
                    <a:pt x="1051" y="380"/>
                  </a:cubicBezTo>
                  <a:cubicBezTo>
                    <a:pt x="1053" y="379"/>
                    <a:pt x="1055" y="378"/>
                    <a:pt x="1059" y="377"/>
                  </a:cubicBezTo>
                  <a:cubicBezTo>
                    <a:pt x="1061" y="376"/>
                    <a:pt x="1063" y="373"/>
                    <a:pt x="1065" y="372"/>
                  </a:cubicBezTo>
                  <a:cubicBezTo>
                    <a:pt x="1065" y="372"/>
                    <a:pt x="1065" y="372"/>
                    <a:pt x="1066" y="371"/>
                  </a:cubicBezTo>
                  <a:lnTo>
                    <a:pt x="1066" y="371"/>
                  </a:lnTo>
                  <a:cubicBezTo>
                    <a:pt x="1067" y="373"/>
                    <a:pt x="1069" y="375"/>
                    <a:pt x="1070" y="377"/>
                  </a:cubicBezTo>
                  <a:cubicBezTo>
                    <a:pt x="1075" y="382"/>
                    <a:pt x="1080" y="386"/>
                    <a:pt x="1085" y="391"/>
                  </a:cubicBezTo>
                  <a:cubicBezTo>
                    <a:pt x="1088" y="392"/>
                    <a:pt x="1090" y="394"/>
                    <a:pt x="1092" y="396"/>
                  </a:cubicBezTo>
                  <a:cubicBezTo>
                    <a:pt x="1097" y="398"/>
                    <a:pt x="1103" y="399"/>
                    <a:pt x="1107" y="400"/>
                  </a:cubicBezTo>
                  <a:cubicBezTo>
                    <a:pt x="1110" y="401"/>
                    <a:pt x="1113" y="401"/>
                    <a:pt x="1116" y="401"/>
                  </a:cubicBezTo>
                  <a:cubicBezTo>
                    <a:pt x="1121" y="401"/>
                    <a:pt x="1127" y="400"/>
                    <a:pt x="1132" y="398"/>
                  </a:cubicBezTo>
                  <a:cubicBezTo>
                    <a:pt x="1140" y="396"/>
                    <a:pt x="1147" y="390"/>
                    <a:pt x="1151" y="384"/>
                  </a:cubicBezTo>
                  <a:cubicBezTo>
                    <a:pt x="1155" y="380"/>
                    <a:pt x="1157" y="377"/>
                    <a:pt x="1158" y="372"/>
                  </a:cubicBezTo>
                  <a:cubicBezTo>
                    <a:pt x="1160" y="370"/>
                    <a:pt x="1161" y="369"/>
                    <a:pt x="1162" y="367"/>
                  </a:cubicBezTo>
                  <a:cubicBezTo>
                    <a:pt x="1162" y="363"/>
                    <a:pt x="1163" y="360"/>
                    <a:pt x="1164" y="356"/>
                  </a:cubicBezTo>
                  <a:lnTo>
                    <a:pt x="1165" y="348"/>
                  </a:lnTo>
                  <a:lnTo>
                    <a:pt x="1167" y="341"/>
                  </a:lnTo>
                  <a:lnTo>
                    <a:pt x="1167" y="339"/>
                  </a:lnTo>
                  <a:lnTo>
                    <a:pt x="1167" y="339"/>
                  </a:lnTo>
                  <a:cubicBezTo>
                    <a:pt x="1169" y="339"/>
                    <a:pt x="1171" y="339"/>
                    <a:pt x="1173" y="340"/>
                  </a:cubicBezTo>
                  <a:lnTo>
                    <a:pt x="1186" y="340"/>
                  </a:lnTo>
                  <a:cubicBezTo>
                    <a:pt x="1189" y="339"/>
                    <a:pt x="1191" y="339"/>
                    <a:pt x="1192" y="339"/>
                  </a:cubicBezTo>
                  <a:lnTo>
                    <a:pt x="1201" y="336"/>
                  </a:lnTo>
                  <a:cubicBezTo>
                    <a:pt x="1205" y="336"/>
                    <a:pt x="1209" y="336"/>
                    <a:pt x="1214" y="335"/>
                  </a:cubicBezTo>
                  <a:lnTo>
                    <a:pt x="1214" y="335"/>
                  </a:lnTo>
                  <a:lnTo>
                    <a:pt x="1222" y="342"/>
                  </a:lnTo>
                  <a:cubicBezTo>
                    <a:pt x="1227" y="346"/>
                    <a:pt x="1233" y="350"/>
                    <a:pt x="1238" y="353"/>
                  </a:cubicBezTo>
                  <a:cubicBezTo>
                    <a:pt x="1241" y="355"/>
                    <a:pt x="1243" y="356"/>
                    <a:pt x="1246" y="357"/>
                  </a:cubicBezTo>
                  <a:cubicBezTo>
                    <a:pt x="1250" y="358"/>
                    <a:pt x="1253" y="358"/>
                    <a:pt x="1258" y="360"/>
                  </a:cubicBezTo>
                  <a:cubicBezTo>
                    <a:pt x="1260" y="360"/>
                    <a:pt x="1261" y="360"/>
                    <a:pt x="1263" y="360"/>
                  </a:cubicBezTo>
                  <a:cubicBezTo>
                    <a:pt x="1267" y="360"/>
                    <a:pt x="1270" y="359"/>
                    <a:pt x="1274" y="358"/>
                  </a:cubicBezTo>
                  <a:lnTo>
                    <a:pt x="1279" y="358"/>
                  </a:lnTo>
                  <a:cubicBezTo>
                    <a:pt x="1285" y="356"/>
                    <a:pt x="1289" y="355"/>
                    <a:pt x="1293" y="354"/>
                  </a:cubicBezTo>
                  <a:cubicBezTo>
                    <a:pt x="1299" y="351"/>
                    <a:pt x="1304" y="349"/>
                    <a:pt x="1310" y="347"/>
                  </a:cubicBezTo>
                  <a:cubicBezTo>
                    <a:pt x="1316" y="346"/>
                    <a:pt x="1321" y="345"/>
                    <a:pt x="1325" y="342"/>
                  </a:cubicBezTo>
                  <a:cubicBezTo>
                    <a:pt x="1329" y="340"/>
                    <a:pt x="1332" y="338"/>
                    <a:pt x="1336" y="334"/>
                  </a:cubicBezTo>
                  <a:cubicBezTo>
                    <a:pt x="1338" y="332"/>
                    <a:pt x="1339" y="329"/>
                    <a:pt x="1341" y="327"/>
                  </a:cubicBezTo>
                  <a:lnTo>
                    <a:pt x="1345" y="323"/>
                  </a:lnTo>
                  <a:cubicBezTo>
                    <a:pt x="1345" y="322"/>
                    <a:pt x="1346" y="321"/>
                    <a:pt x="1347" y="320"/>
                  </a:cubicBezTo>
                  <a:lnTo>
                    <a:pt x="1347" y="320"/>
                  </a:lnTo>
                  <a:cubicBezTo>
                    <a:pt x="1347" y="320"/>
                    <a:pt x="1347" y="320"/>
                    <a:pt x="1347" y="320"/>
                  </a:cubicBezTo>
                  <a:cubicBezTo>
                    <a:pt x="1352" y="323"/>
                    <a:pt x="1358" y="325"/>
                    <a:pt x="1362" y="326"/>
                  </a:cubicBezTo>
                  <a:cubicBezTo>
                    <a:pt x="1367" y="327"/>
                    <a:pt x="1372" y="327"/>
                    <a:pt x="1375" y="327"/>
                  </a:cubicBezTo>
                  <a:cubicBezTo>
                    <a:pt x="1382" y="327"/>
                    <a:pt x="1390" y="325"/>
                    <a:pt x="1396" y="323"/>
                  </a:cubicBezTo>
                  <a:cubicBezTo>
                    <a:pt x="1402" y="319"/>
                    <a:pt x="1407" y="314"/>
                    <a:pt x="1411" y="309"/>
                  </a:cubicBezTo>
                  <a:cubicBezTo>
                    <a:pt x="1413" y="306"/>
                    <a:pt x="1416" y="303"/>
                    <a:pt x="1417" y="301"/>
                  </a:cubicBezTo>
                  <a:cubicBezTo>
                    <a:pt x="1418" y="298"/>
                    <a:pt x="1419" y="296"/>
                    <a:pt x="1419" y="294"/>
                  </a:cubicBezTo>
                  <a:lnTo>
                    <a:pt x="1421" y="289"/>
                  </a:lnTo>
                  <a:cubicBezTo>
                    <a:pt x="1424" y="280"/>
                    <a:pt x="1426" y="270"/>
                    <a:pt x="1427" y="260"/>
                  </a:cubicBezTo>
                  <a:cubicBezTo>
                    <a:pt x="1427" y="259"/>
                    <a:pt x="1428" y="257"/>
                    <a:pt x="1428" y="256"/>
                  </a:cubicBezTo>
                  <a:lnTo>
                    <a:pt x="1428" y="256"/>
                  </a:lnTo>
                  <a:cubicBezTo>
                    <a:pt x="1429" y="256"/>
                    <a:pt x="1431" y="256"/>
                    <a:pt x="1432" y="256"/>
                  </a:cubicBezTo>
                  <a:cubicBezTo>
                    <a:pt x="1436" y="256"/>
                    <a:pt x="1440" y="256"/>
                    <a:pt x="1443" y="255"/>
                  </a:cubicBezTo>
                  <a:lnTo>
                    <a:pt x="1446" y="255"/>
                  </a:lnTo>
                  <a:cubicBezTo>
                    <a:pt x="1454" y="256"/>
                    <a:pt x="1463" y="259"/>
                    <a:pt x="1471" y="259"/>
                  </a:cubicBezTo>
                  <a:cubicBezTo>
                    <a:pt x="1473" y="259"/>
                    <a:pt x="1475" y="259"/>
                    <a:pt x="1477" y="259"/>
                  </a:cubicBezTo>
                  <a:cubicBezTo>
                    <a:pt x="1485" y="259"/>
                    <a:pt x="1493" y="257"/>
                    <a:pt x="1500" y="254"/>
                  </a:cubicBezTo>
                  <a:cubicBezTo>
                    <a:pt x="1507" y="252"/>
                    <a:pt x="1513" y="248"/>
                    <a:pt x="1519" y="244"/>
                  </a:cubicBezTo>
                  <a:lnTo>
                    <a:pt x="1520" y="243"/>
                  </a:lnTo>
                  <a:lnTo>
                    <a:pt x="1520" y="243"/>
                  </a:lnTo>
                  <a:cubicBezTo>
                    <a:pt x="1524" y="245"/>
                    <a:pt x="1528" y="246"/>
                    <a:pt x="1531" y="248"/>
                  </a:cubicBezTo>
                  <a:cubicBezTo>
                    <a:pt x="1536" y="251"/>
                    <a:pt x="1541" y="252"/>
                    <a:pt x="1545" y="253"/>
                  </a:cubicBezTo>
                  <a:cubicBezTo>
                    <a:pt x="1549" y="254"/>
                    <a:pt x="1552" y="254"/>
                    <a:pt x="1556" y="254"/>
                  </a:cubicBezTo>
                  <a:cubicBezTo>
                    <a:pt x="1559" y="254"/>
                    <a:pt x="1563" y="254"/>
                    <a:pt x="1566" y="253"/>
                  </a:cubicBezTo>
                  <a:cubicBezTo>
                    <a:pt x="1572" y="252"/>
                    <a:pt x="1579" y="252"/>
                    <a:pt x="1586" y="251"/>
                  </a:cubicBezTo>
                  <a:cubicBezTo>
                    <a:pt x="1587" y="251"/>
                    <a:pt x="1587" y="251"/>
                    <a:pt x="1588" y="251"/>
                  </a:cubicBezTo>
                  <a:lnTo>
                    <a:pt x="1588" y="251"/>
                  </a:lnTo>
                  <a:cubicBezTo>
                    <a:pt x="1590" y="252"/>
                    <a:pt x="1591" y="254"/>
                    <a:pt x="1593" y="256"/>
                  </a:cubicBezTo>
                  <a:cubicBezTo>
                    <a:pt x="1595" y="259"/>
                    <a:pt x="1599" y="262"/>
                    <a:pt x="1603" y="267"/>
                  </a:cubicBezTo>
                  <a:lnTo>
                    <a:pt x="1607" y="270"/>
                  </a:lnTo>
                  <a:lnTo>
                    <a:pt x="1611" y="274"/>
                  </a:lnTo>
                  <a:cubicBezTo>
                    <a:pt x="1617" y="277"/>
                    <a:pt x="1623" y="281"/>
                    <a:pt x="1630" y="282"/>
                  </a:cubicBezTo>
                  <a:cubicBezTo>
                    <a:pt x="1636" y="284"/>
                    <a:pt x="1641" y="284"/>
                    <a:pt x="1647" y="284"/>
                  </a:cubicBezTo>
                  <a:cubicBezTo>
                    <a:pt x="1657" y="282"/>
                    <a:pt x="1666" y="279"/>
                    <a:pt x="1673" y="272"/>
                  </a:cubicBezTo>
                  <a:cubicBezTo>
                    <a:pt x="1677" y="266"/>
                    <a:pt x="1682" y="260"/>
                    <a:pt x="1684" y="253"/>
                  </a:cubicBezTo>
                  <a:cubicBezTo>
                    <a:pt x="1687" y="247"/>
                    <a:pt x="1688" y="241"/>
                    <a:pt x="1689" y="236"/>
                  </a:cubicBezTo>
                  <a:cubicBezTo>
                    <a:pt x="1690" y="232"/>
                    <a:pt x="1691" y="229"/>
                    <a:pt x="1691" y="226"/>
                  </a:cubicBezTo>
                  <a:lnTo>
                    <a:pt x="1691" y="226"/>
                  </a:lnTo>
                  <a:cubicBezTo>
                    <a:pt x="1692" y="226"/>
                    <a:pt x="1692" y="226"/>
                    <a:pt x="1692" y="226"/>
                  </a:cubicBezTo>
                  <a:cubicBezTo>
                    <a:pt x="1695" y="228"/>
                    <a:pt x="1697" y="228"/>
                    <a:pt x="1699" y="229"/>
                  </a:cubicBezTo>
                  <a:lnTo>
                    <a:pt x="1699" y="229"/>
                  </a:lnTo>
                  <a:cubicBezTo>
                    <a:pt x="1703" y="232"/>
                    <a:pt x="1706" y="237"/>
                    <a:pt x="1711" y="244"/>
                  </a:cubicBezTo>
                  <a:cubicBezTo>
                    <a:pt x="1714" y="248"/>
                    <a:pt x="1719" y="253"/>
                    <a:pt x="1724" y="256"/>
                  </a:cubicBezTo>
                  <a:cubicBezTo>
                    <a:pt x="1725" y="259"/>
                    <a:pt x="1727" y="260"/>
                    <a:pt x="1729" y="261"/>
                  </a:cubicBezTo>
                  <a:cubicBezTo>
                    <a:pt x="1732" y="263"/>
                    <a:pt x="1735" y="265"/>
                    <a:pt x="1739" y="266"/>
                  </a:cubicBezTo>
                  <a:cubicBezTo>
                    <a:pt x="1743" y="268"/>
                    <a:pt x="1749" y="270"/>
                    <a:pt x="1755" y="270"/>
                  </a:cubicBezTo>
                  <a:cubicBezTo>
                    <a:pt x="1761" y="270"/>
                    <a:pt x="1765" y="269"/>
                    <a:pt x="1771" y="268"/>
                  </a:cubicBezTo>
                  <a:cubicBezTo>
                    <a:pt x="1780" y="265"/>
                    <a:pt x="1790" y="259"/>
                    <a:pt x="1797" y="252"/>
                  </a:cubicBezTo>
                  <a:cubicBezTo>
                    <a:pt x="1801" y="247"/>
                    <a:pt x="1804" y="244"/>
                    <a:pt x="1806" y="240"/>
                  </a:cubicBezTo>
                  <a:cubicBezTo>
                    <a:pt x="1806" y="240"/>
                    <a:pt x="1806" y="240"/>
                    <a:pt x="1807" y="240"/>
                  </a:cubicBezTo>
                  <a:lnTo>
                    <a:pt x="1807" y="240"/>
                  </a:lnTo>
                  <a:cubicBezTo>
                    <a:pt x="1810" y="238"/>
                    <a:pt x="1814" y="237"/>
                    <a:pt x="1818" y="234"/>
                  </a:cubicBezTo>
                  <a:cubicBezTo>
                    <a:pt x="1823" y="230"/>
                    <a:pt x="1828" y="225"/>
                    <a:pt x="1831" y="219"/>
                  </a:cubicBezTo>
                  <a:lnTo>
                    <a:pt x="1835" y="215"/>
                  </a:lnTo>
                  <a:lnTo>
                    <a:pt x="1837" y="210"/>
                  </a:lnTo>
                  <a:cubicBezTo>
                    <a:pt x="1838" y="209"/>
                    <a:pt x="1839" y="207"/>
                    <a:pt x="1839" y="206"/>
                  </a:cubicBezTo>
                  <a:lnTo>
                    <a:pt x="1839" y="206"/>
                  </a:lnTo>
                  <a:lnTo>
                    <a:pt x="1844" y="208"/>
                  </a:lnTo>
                  <a:cubicBezTo>
                    <a:pt x="1846" y="209"/>
                    <a:pt x="1849" y="210"/>
                    <a:pt x="1852" y="211"/>
                  </a:cubicBezTo>
                  <a:cubicBezTo>
                    <a:pt x="1856" y="211"/>
                    <a:pt x="1859" y="212"/>
                    <a:pt x="1863" y="212"/>
                  </a:cubicBezTo>
                  <a:cubicBezTo>
                    <a:pt x="1867" y="212"/>
                    <a:pt x="1871" y="212"/>
                    <a:pt x="1874" y="211"/>
                  </a:cubicBezTo>
                  <a:cubicBezTo>
                    <a:pt x="1884" y="210"/>
                    <a:pt x="1891" y="207"/>
                    <a:pt x="1897" y="203"/>
                  </a:cubicBezTo>
                  <a:lnTo>
                    <a:pt x="1902" y="200"/>
                  </a:lnTo>
                  <a:lnTo>
                    <a:pt x="1902" y="200"/>
                  </a:lnTo>
                  <a:lnTo>
                    <a:pt x="1903" y="201"/>
                  </a:lnTo>
                  <a:cubicBezTo>
                    <a:pt x="1908" y="206"/>
                    <a:pt x="1913" y="209"/>
                    <a:pt x="1918" y="212"/>
                  </a:cubicBezTo>
                  <a:cubicBezTo>
                    <a:pt x="1924" y="216"/>
                    <a:pt x="1930" y="217"/>
                    <a:pt x="1937" y="219"/>
                  </a:cubicBezTo>
                  <a:lnTo>
                    <a:pt x="1955" y="219"/>
                  </a:lnTo>
                  <a:cubicBezTo>
                    <a:pt x="1960" y="218"/>
                    <a:pt x="1965" y="217"/>
                    <a:pt x="1969" y="216"/>
                  </a:cubicBezTo>
                  <a:cubicBezTo>
                    <a:pt x="1975" y="214"/>
                    <a:pt x="1980" y="213"/>
                    <a:pt x="1984" y="212"/>
                  </a:cubicBezTo>
                  <a:lnTo>
                    <a:pt x="1984" y="212"/>
                  </a:lnTo>
                  <a:lnTo>
                    <a:pt x="1989" y="215"/>
                  </a:lnTo>
                  <a:cubicBezTo>
                    <a:pt x="1995" y="217"/>
                    <a:pt x="2001" y="219"/>
                    <a:pt x="2006" y="222"/>
                  </a:cubicBezTo>
                  <a:cubicBezTo>
                    <a:pt x="2012" y="223"/>
                    <a:pt x="2017" y="224"/>
                    <a:pt x="2023" y="224"/>
                  </a:cubicBezTo>
                  <a:cubicBezTo>
                    <a:pt x="2027" y="224"/>
                    <a:pt x="2033" y="223"/>
                    <a:pt x="2038" y="222"/>
                  </a:cubicBezTo>
                  <a:cubicBezTo>
                    <a:pt x="2047" y="218"/>
                    <a:pt x="2056" y="215"/>
                    <a:pt x="2065" y="210"/>
                  </a:cubicBezTo>
                  <a:cubicBezTo>
                    <a:pt x="2066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6" y="210"/>
                    <a:pt x="2066" y="210"/>
                    <a:pt x="2067" y="210"/>
                  </a:cubicBez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5" y="210"/>
                    <a:pt x="2069" y="209"/>
                    <a:pt x="2072" y="208"/>
                  </a:cubicBezTo>
                  <a:cubicBezTo>
                    <a:pt x="2076" y="208"/>
                    <a:pt x="2078" y="207"/>
                    <a:pt x="2082" y="206"/>
                  </a:cubicBezTo>
                  <a:cubicBezTo>
                    <a:pt x="2085" y="203"/>
                    <a:pt x="2090" y="201"/>
                    <a:pt x="2093" y="199"/>
                  </a:cubicBezTo>
                  <a:cubicBezTo>
                    <a:pt x="2098" y="195"/>
                    <a:pt x="2101" y="192"/>
                    <a:pt x="2105" y="188"/>
                  </a:cubicBezTo>
                  <a:lnTo>
                    <a:pt x="2107" y="186"/>
                  </a:lnTo>
                  <a:lnTo>
                    <a:pt x="2106" y="186"/>
                  </a:lnTo>
                  <a:cubicBezTo>
                    <a:pt x="2112" y="186"/>
                    <a:pt x="2116" y="184"/>
                    <a:pt x="2122" y="182"/>
                  </a:cubicBezTo>
                  <a:cubicBezTo>
                    <a:pt x="2125" y="181"/>
                    <a:pt x="2127" y="180"/>
                    <a:pt x="2130" y="180"/>
                  </a:cubicBezTo>
                  <a:lnTo>
                    <a:pt x="2130" y="180"/>
                  </a:lnTo>
                  <a:cubicBezTo>
                    <a:pt x="2132" y="182"/>
                    <a:pt x="2135" y="184"/>
                    <a:pt x="2138" y="187"/>
                  </a:cubicBezTo>
                  <a:cubicBezTo>
                    <a:pt x="2144" y="193"/>
                    <a:pt x="2152" y="196"/>
                    <a:pt x="2160" y="200"/>
                  </a:cubicBezTo>
                  <a:cubicBezTo>
                    <a:pt x="2164" y="201"/>
                    <a:pt x="2169" y="202"/>
                    <a:pt x="2173" y="202"/>
                  </a:cubicBezTo>
                  <a:cubicBezTo>
                    <a:pt x="2177" y="202"/>
                    <a:pt x="2181" y="202"/>
                    <a:pt x="2186" y="201"/>
                  </a:cubicBezTo>
                  <a:cubicBezTo>
                    <a:pt x="2193" y="199"/>
                    <a:pt x="2199" y="196"/>
                    <a:pt x="2204" y="193"/>
                  </a:cubicBezTo>
                  <a:cubicBezTo>
                    <a:pt x="2210" y="188"/>
                    <a:pt x="2215" y="184"/>
                    <a:pt x="2219" y="178"/>
                  </a:cubicBezTo>
                  <a:lnTo>
                    <a:pt x="2226" y="170"/>
                  </a:lnTo>
                  <a:lnTo>
                    <a:pt x="2226" y="170"/>
                  </a:lnTo>
                  <a:cubicBezTo>
                    <a:pt x="2226" y="170"/>
                    <a:pt x="2227" y="170"/>
                    <a:pt x="2228" y="170"/>
                  </a:cubicBezTo>
                  <a:cubicBezTo>
                    <a:pt x="2234" y="167"/>
                    <a:pt x="2241" y="162"/>
                    <a:pt x="2246" y="157"/>
                  </a:cubicBezTo>
                  <a:lnTo>
                    <a:pt x="2246" y="157"/>
                  </a:lnTo>
                  <a:lnTo>
                    <a:pt x="2247" y="158"/>
                  </a:lnTo>
                  <a:lnTo>
                    <a:pt x="2251" y="163"/>
                  </a:lnTo>
                  <a:cubicBezTo>
                    <a:pt x="2253" y="166"/>
                    <a:pt x="2255" y="168"/>
                    <a:pt x="2259" y="172"/>
                  </a:cubicBezTo>
                  <a:cubicBezTo>
                    <a:pt x="2262" y="174"/>
                    <a:pt x="2266" y="177"/>
                    <a:pt x="2269" y="179"/>
                  </a:cubicBezTo>
                  <a:cubicBezTo>
                    <a:pt x="2275" y="183"/>
                    <a:pt x="2282" y="184"/>
                    <a:pt x="2289" y="184"/>
                  </a:cubicBezTo>
                  <a:cubicBezTo>
                    <a:pt x="2296" y="184"/>
                    <a:pt x="2302" y="183"/>
                    <a:pt x="2308" y="180"/>
                  </a:cubicBezTo>
                  <a:cubicBezTo>
                    <a:pt x="2311" y="179"/>
                    <a:pt x="2314" y="177"/>
                    <a:pt x="2317" y="174"/>
                  </a:cubicBezTo>
                  <a:cubicBezTo>
                    <a:pt x="2324" y="170"/>
                    <a:pt x="2328" y="163"/>
                    <a:pt x="2333" y="157"/>
                  </a:cubicBezTo>
                  <a:cubicBezTo>
                    <a:pt x="2335" y="152"/>
                    <a:pt x="2338" y="149"/>
                    <a:pt x="2340" y="145"/>
                  </a:cubicBezTo>
                  <a:lnTo>
                    <a:pt x="2342" y="143"/>
                  </a:lnTo>
                  <a:lnTo>
                    <a:pt x="2342" y="143"/>
                  </a:lnTo>
                  <a:cubicBezTo>
                    <a:pt x="2342" y="142"/>
                    <a:pt x="2343" y="142"/>
                    <a:pt x="2343" y="142"/>
                  </a:cubicBezTo>
                  <a:cubicBezTo>
                    <a:pt x="2346" y="141"/>
                    <a:pt x="2349" y="139"/>
                    <a:pt x="2352" y="137"/>
                  </a:cubicBezTo>
                  <a:lnTo>
                    <a:pt x="2352" y="137"/>
                  </a:lnTo>
                  <a:cubicBezTo>
                    <a:pt x="2357" y="145"/>
                    <a:pt x="2361" y="153"/>
                    <a:pt x="2367" y="160"/>
                  </a:cubicBezTo>
                  <a:lnTo>
                    <a:pt x="2369" y="165"/>
                  </a:lnTo>
                  <a:cubicBezTo>
                    <a:pt x="2371" y="166"/>
                    <a:pt x="2372" y="168"/>
                    <a:pt x="2374" y="170"/>
                  </a:cubicBezTo>
                  <a:cubicBezTo>
                    <a:pt x="2377" y="173"/>
                    <a:pt x="2379" y="174"/>
                    <a:pt x="2383" y="177"/>
                  </a:cubicBezTo>
                  <a:cubicBezTo>
                    <a:pt x="2387" y="180"/>
                    <a:pt x="2393" y="182"/>
                    <a:pt x="2400" y="184"/>
                  </a:cubicBezTo>
                  <a:cubicBezTo>
                    <a:pt x="2407" y="184"/>
                    <a:pt x="2414" y="184"/>
                    <a:pt x="2421" y="180"/>
                  </a:cubicBezTo>
                  <a:cubicBezTo>
                    <a:pt x="2426" y="179"/>
                    <a:pt x="2429" y="177"/>
                    <a:pt x="2433" y="173"/>
                  </a:cubicBezTo>
                  <a:cubicBezTo>
                    <a:pt x="2437" y="170"/>
                    <a:pt x="2441" y="166"/>
                    <a:pt x="2443" y="162"/>
                  </a:cubicBezTo>
                  <a:cubicBezTo>
                    <a:pt x="2447" y="157"/>
                    <a:pt x="2450" y="152"/>
                    <a:pt x="2452" y="148"/>
                  </a:cubicBezTo>
                  <a:lnTo>
                    <a:pt x="2457" y="136"/>
                  </a:lnTo>
                  <a:cubicBezTo>
                    <a:pt x="2458" y="135"/>
                    <a:pt x="2459" y="133"/>
                    <a:pt x="2460" y="132"/>
                  </a:cubicBezTo>
                  <a:lnTo>
                    <a:pt x="2460" y="132"/>
                  </a:lnTo>
                  <a:cubicBezTo>
                    <a:pt x="2464" y="130"/>
                    <a:pt x="2467" y="127"/>
                    <a:pt x="2471" y="124"/>
                  </a:cubicBezTo>
                  <a:cubicBezTo>
                    <a:pt x="2472" y="123"/>
                    <a:pt x="2474" y="122"/>
                    <a:pt x="2475" y="120"/>
                  </a:cubicBezTo>
                  <a:lnTo>
                    <a:pt x="2475" y="120"/>
                  </a:lnTo>
                  <a:cubicBezTo>
                    <a:pt x="2479" y="126"/>
                    <a:pt x="2484" y="130"/>
                    <a:pt x="2489" y="135"/>
                  </a:cubicBezTo>
                  <a:cubicBezTo>
                    <a:pt x="2496" y="139"/>
                    <a:pt x="2506" y="143"/>
                    <a:pt x="2514" y="144"/>
                  </a:cubicBezTo>
                  <a:lnTo>
                    <a:pt x="2516" y="144"/>
                  </a:lnTo>
                  <a:cubicBezTo>
                    <a:pt x="2516" y="144"/>
                    <a:pt x="2517" y="145"/>
                    <a:pt x="2518" y="145"/>
                  </a:cubicBezTo>
                  <a:cubicBezTo>
                    <a:pt x="2521" y="146"/>
                    <a:pt x="2524" y="148"/>
                    <a:pt x="2530" y="150"/>
                  </a:cubicBezTo>
                  <a:cubicBezTo>
                    <a:pt x="2538" y="153"/>
                    <a:pt x="2546" y="156"/>
                    <a:pt x="2554" y="156"/>
                  </a:cubicBezTo>
                  <a:cubicBezTo>
                    <a:pt x="2558" y="156"/>
                    <a:pt x="2562" y="156"/>
                    <a:pt x="2566" y="155"/>
                  </a:cubicBezTo>
                  <a:cubicBezTo>
                    <a:pt x="2570" y="153"/>
                    <a:pt x="2574" y="152"/>
                    <a:pt x="2577" y="150"/>
                  </a:cubicBezTo>
                  <a:cubicBezTo>
                    <a:pt x="2583" y="148"/>
                    <a:pt x="2587" y="144"/>
                    <a:pt x="2591" y="139"/>
                  </a:cubicBezTo>
                  <a:cubicBezTo>
                    <a:pt x="2597" y="133"/>
                    <a:pt x="2602" y="126"/>
                    <a:pt x="2607" y="119"/>
                  </a:cubicBezTo>
                  <a:lnTo>
                    <a:pt x="2607" y="119"/>
                  </a:lnTo>
                  <a:cubicBezTo>
                    <a:pt x="2608" y="118"/>
                    <a:pt x="2609" y="118"/>
                    <a:pt x="2610" y="117"/>
                  </a:cubicBezTo>
                  <a:cubicBezTo>
                    <a:pt x="2615" y="116"/>
                    <a:pt x="2619" y="113"/>
                    <a:pt x="2624" y="111"/>
                  </a:cubicBezTo>
                  <a:lnTo>
                    <a:pt x="2624" y="111"/>
                  </a:lnTo>
                  <a:cubicBezTo>
                    <a:pt x="2625" y="113"/>
                    <a:pt x="2627" y="115"/>
                    <a:pt x="2628" y="117"/>
                  </a:cubicBezTo>
                  <a:cubicBezTo>
                    <a:pt x="2633" y="123"/>
                    <a:pt x="2638" y="129"/>
                    <a:pt x="2643" y="134"/>
                  </a:cubicBezTo>
                  <a:cubicBezTo>
                    <a:pt x="2646" y="136"/>
                    <a:pt x="2649" y="138"/>
                    <a:pt x="2652" y="139"/>
                  </a:cubicBezTo>
                  <a:cubicBezTo>
                    <a:pt x="2656" y="142"/>
                    <a:pt x="2662" y="144"/>
                    <a:pt x="2668" y="144"/>
                  </a:cubicBezTo>
                  <a:cubicBezTo>
                    <a:pt x="2674" y="144"/>
                    <a:pt x="2679" y="144"/>
                    <a:pt x="2685" y="142"/>
                  </a:cubicBezTo>
                  <a:cubicBezTo>
                    <a:pt x="2690" y="141"/>
                    <a:pt x="2693" y="138"/>
                    <a:pt x="2697" y="136"/>
                  </a:cubicBezTo>
                  <a:cubicBezTo>
                    <a:pt x="2697" y="136"/>
                    <a:pt x="2697" y="136"/>
                    <a:pt x="2697" y="136"/>
                  </a:cubicBezTo>
                  <a:lnTo>
                    <a:pt x="2697" y="136"/>
                  </a:lnTo>
                  <a:cubicBezTo>
                    <a:pt x="2704" y="154"/>
                    <a:pt x="2719" y="169"/>
                    <a:pt x="2744" y="172"/>
                  </a:cubicBezTo>
                  <a:cubicBezTo>
                    <a:pt x="2747" y="172"/>
                    <a:pt x="2750" y="172"/>
                    <a:pt x="2753" y="172"/>
                  </a:cubicBezTo>
                  <a:cubicBezTo>
                    <a:pt x="2765" y="172"/>
                    <a:pt x="2776" y="169"/>
                    <a:pt x="2784" y="163"/>
                  </a:cubicBezTo>
                  <a:lnTo>
                    <a:pt x="2784" y="163"/>
                  </a:lnTo>
                  <a:cubicBezTo>
                    <a:pt x="2781" y="163"/>
                    <a:pt x="2778" y="162"/>
                    <a:pt x="2774" y="162"/>
                  </a:cubicBezTo>
                  <a:cubicBezTo>
                    <a:pt x="2771" y="160"/>
                    <a:pt x="2767" y="158"/>
                    <a:pt x="2764" y="156"/>
                  </a:cubicBezTo>
                  <a:cubicBezTo>
                    <a:pt x="2762" y="155"/>
                    <a:pt x="2759" y="153"/>
                    <a:pt x="2758" y="151"/>
                  </a:cubicBezTo>
                  <a:cubicBezTo>
                    <a:pt x="2755" y="149"/>
                    <a:pt x="2752" y="146"/>
                    <a:pt x="2750" y="144"/>
                  </a:cubicBezTo>
                  <a:cubicBezTo>
                    <a:pt x="2747" y="139"/>
                    <a:pt x="2743" y="135"/>
                    <a:pt x="2741" y="131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8" y="125"/>
                    <a:pt x="2741" y="126"/>
                    <a:pt x="2743" y="126"/>
                  </a:cubicBezTo>
                  <a:cubicBezTo>
                    <a:pt x="2740" y="124"/>
                    <a:pt x="2736" y="123"/>
                    <a:pt x="2733" y="121"/>
                  </a:cubicBezTo>
                  <a:lnTo>
                    <a:pt x="2733" y="121"/>
                  </a:lnTo>
                  <a:cubicBezTo>
                    <a:pt x="2733" y="121"/>
                    <a:pt x="2734" y="122"/>
                    <a:pt x="2735" y="123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5" y="124"/>
                    <a:pt x="2734" y="124"/>
                    <a:pt x="2733" y="123"/>
                  </a:cubicBezTo>
                  <a:cubicBezTo>
                    <a:pt x="2727" y="121"/>
                    <a:pt x="2721" y="118"/>
                    <a:pt x="2716" y="114"/>
                  </a:cubicBezTo>
                  <a:lnTo>
                    <a:pt x="2716" y="114"/>
                  </a:lnTo>
                  <a:cubicBezTo>
                    <a:pt x="2715" y="116"/>
                    <a:pt x="2714" y="117"/>
                    <a:pt x="2713" y="119"/>
                  </a:cubicBezTo>
                  <a:cubicBezTo>
                    <a:pt x="2710" y="124"/>
                    <a:pt x="2704" y="131"/>
                    <a:pt x="2697" y="136"/>
                  </a:cubicBezTo>
                  <a:lnTo>
                    <a:pt x="2697" y="136"/>
                  </a:lnTo>
                  <a:cubicBezTo>
                    <a:pt x="2685" y="102"/>
                    <a:pt x="2703" y="57"/>
                    <a:pt x="2750" y="57"/>
                  </a:cubicBezTo>
                  <a:cubicBezTo>
                    <a:pt x="2752" y="57"/>
                    <a:pt x="2753" y="57"/>
                    <a:pt x="2755" y="57"/>
                  </a:cubicBezTo>
                  <a:cubicBezTo>
                    <a:pt x="2756" y="57"/>
                    <a:pt x="2757" y="57"/>
                    <a:pt x="2759" y="58"/>
                  </a:cubicBezTo>
                  <a:cubicBezTo>
                    <a:pt x="2762" y="59"/>
                    <a:pt x="2762" y="59"/>
                    <a:pt x="2762" y="59"/>
                  </a:cubicBezTo>
                  <a:cubicBezTo>
                    <a:pt x="2762" y="59"/>
                    <a:pt x="2762" y="59"/>
                    <a:pt x="2760" y="58"/>
                  </a:cubicBezTo>
                  <a:lnTo>
                    <a:pt x="2752" y="51"/>
                  </a:lnTo>
                  <a:cubicBezTo>
                    <a:pt x="2748" y="47"/>
                    <a:pt x="2742" y="42"/>
                    <a:pt x="2736" y="40"/>
                  </a:cubicBezTo>
                  <a:cubicBezTo>
                    <a:pt x="2730" y="36"/>
                    <a:pt x="2725" y="35"/>
                    <a:pt x="2718" y="34"/>
                  </a:cubicBezTo>
                  <a:cubicBezTo>
                    <a:pt x="2713" y="34"/>
                    <a:pt x="2708" y="34"/>
                    <a:pt x="2704" y="35"/>
                  </a:cubicBezTo>
                  <a:cubicBezTo>
                    <a:pt x="2699" y="36"/>
                    <a:pt x="2694" y="39"/>
                    <a:pt x="2691" y="41"/>
                  </a:cubicBezTo>
                  <a:cubicBezTo>
                    <a:pt x="2685" y="44"/>
                    <a:pt x="2680" y="49"/>
                    <a:pt x="2676" y="54"/>
                  </a:cubicBezTo>
                  <a:lnTo>
                    <a:pt x="2676" y="54"/>
                  </a:lnTo>
                  <a:cubicBezTo>
                    <a:pt x="2674" y="51"/>
                    <a:pt x="2672" y="48"/>
                    <a:pt x="2669" y="45"/>
                  </a:cubicBezTo>
                  <a:cubicBezTo>
                    <a:pt x="2667" y="42"/>
                    <a:pt x="2664" y="41"/>
                    <a:pt x="2662" y="40"/>
                  </a:cubicBezTo>
                  <a:cubicBezTo>
                    <a:pt x="2659" y="36"/>
                    <a:pt x="2655" y="35"/>
                    <a:pt x="2652" y="33"/>
                  </a:cubicBezTo>
                  <a:cubicBezTo>
                    <a:pt x="2646" y="31"/>
                    <a:pt x="2640" y="31"/>
                    <a:pt x="2633" y="31"/>
                  </a:cubicBezTo>
                  <a:close/>
                  <a:moveTo>
                    <a:pt x="6878" y="763"/>
                  </a:moveTo>
                  <a:cubicBezTo>
                    <a:pt x="6878" y="764"/>
                    <a:pt x="6879" y="764"/>
                    <a:pt x="6878" y="764"/>
                  </a:cubicBezTo>
                  <a:cubicBezTo>
                    <a:pt x="6878" y="764"/>
                    <a:pt x="6878" y="764"/>
                    <a:pt x="6878" y="763"/>
                  </a:cubicBezTo>
                  <a:close/>
                  <a:moveTo>
                    <a:pt x="6977" y="797"/>
                  </a:moveTo>
                  <a:cubicBezTo>
                    <a:pt x="6977" y="797"/>
                    <a:pt x="6977" y="797"/>
                    <a:pt x="6977" y="797"/>
                  </a:cubicBezTo>
                  <a:lnTo>
                    <a:pt x="6977" y="797"/>
                  </a:lnTo>
                  <a:cubicBezTo>
                    <a:pt x="6977" y="797"/>
                    <a:pt x="6976" y="797"/>
                    <a:pt x="6976" y="797"/>
                  </a:cubicBezTo>
                  <a:cubicBezTo>
                    <a:pt x="6976" y="797"/>
                    <a:pt x="6977" y="797"/>
                    <a:pt x="6977" y="797"/>
                  </a:cubicBezTo>
                  <a:close/>
                  <a:moveTo>
                    <a:pt x="7015" y="813"/>
                  </a:moveTo>
                  <a:cubicBezTo>
                    <a:pt x="7015" y="813"/>
                    <a:pt x="7016" y="814"/>
                    <a:pt x="7018" y="815"/>
                  </a:cubicBezTo>
                  <a:lnTo>
                    <a:pt x="7018" y="815"/>
                  </a:lnTo>
                  <a:cubicBezTo>
                    <a:pt x="7017" y="815"/>
                    <a:pt x="7016" y="814"/>
                    <a:pt x="7015" y="814"/>
                  </a:cubicBezTo>
                  <a:cubicBezTo>
                    <a:pt x="7015" y="813"/>
                    <a:pt x="7015" y="813"/>
                    <a:pt x="7015" y="813"/>
                  </a:cubicBezTo>
                  <a:close/>
                  <a:moveTo>
                    <a:pt x="7125" y="836"/>
                  </a:moveTo>
                  <a:cubicBezTo>
                    <a:pt x="7125" y="836"/>
                    <a:pt x="7125" y="837"/>
                    <a:pt x="7126" y="837"/>
                  </a:cubicBezTo>
                  <a:lnTo>
                    <a:pt x="7126" y="837"/>
                  </a:lnTo>
                  <a:cubicBezTo>
                    <a:pt x="7125" y="837"/>
                    <a:pt x="7125" y="836"/>
                    <a:pt x="7125" y="836"/>
                  </a:cubicBezTo>
                  <a:close/>
                  <a:moveTo>
                    <a:pt x="7150" y="878"/>
                  </a:moveTo>
                  <a:lnTo>
                    <a:pt x="7150" y="878"/>
                  </a:lnTo>
                  <a:cubicBezTo>
                    <a:pt x="7150" y="878"/>
                    <a:pt x="7151" y="878"/>
                    <a:pt x="7151" y="879"/>
                  </a:cubicBezTo>
                  <a:cubicBezTo>
                    <a:pt x="7153" y="880"/>
                    <a:pt x="7153" y="880"/>
                    <a:pt x="7153" y="880"/>
                  </a:cubicBezTo>
                  <a:cubicBezTo>
                    <a:pt x="7153" y="880"/>
                    <a:pt x="7151" y="880"/>
                    <a:pt x="7150" y="878"/>
                  </a:cubicBezTo>
                  <a:close/>
                  <a:moveTo>
                    <a:pt x="7264" y="891"/>
                  </a:moveTo>
                  <a:cubicBezTo>
                    <a:pt x="7264" y="892"/>
                    <a:pt x="7265" y="892"/>
                    <a:pt x="7265" y="892"/>
                  </a:cubicBezTo>
                  <a:lnTo>
                    <a:pt x="7265" y="892"/>
                  </a:lnTo>
                  <a:cubicBezTo>
                    <a:pt x="7264" y="892"/>
                    <a:pt x="7264" y="892"/>
                    <a:pt x="7264" y="891"/>
                  </a:cubicBezTo>
                  <a:close/>
                  <a:moveTo>
                    <a:pt x="7227" y="910"/>
                  </a:moveTo>
                  <a:cubicBezTo>
                    <a:pt x="7227" y="910"/>
                    <a:pt x="7229" y="910"/>
                    <a:pt x="7231" y="911"/>
                  </a:cubicBezTo>
                  <a:lnTo>
                    <a:pt x="7228" y="911"/>
                  </a:lnTo>
                  <a:cubicBezTo>
                    <a:pt x="7226" y="910"/>
                    <a:pt x="7226" y="910"/>
                    <a:pt x="7227" y="910"/>
                  </a:cubicBezTo>
                  <a:close/>
                  <a:moveTo>
                    <a:pt x="7449" y="984"/>
                  </a:moveTo>
                  <a:cubicBezTo>
                    <a:pt x="7448" y="984"/>
                    <a:pt x="7448" y="984"/>
                    <a:pt x="7449" y="984"/>
                  </a:cubicBezTo>
                  <a:lnTo>
                    <a:pt x="7449" y="984"/>
                  </a:lnTo>
                  <a:cubicBezTo>
                    <a:pt x="7449" y="984"/>
                    <a:pt x="7449" y="984"/>
                    <a:pt x="7449" y="984"/>
                  </a:cubicBezTo>
                  <a:close/>
                  <a:moveTo>
                    <a:pt x="7479" y="1012"/>
                  </a:moveTo>
                  <a:cubicBezTo>
                    <a:pt x="7479" y="1012"/>
                    <a:pt x="7479" y="1012"/>
                    <a:pt x="7478" y="1012"/>
                  </a:cubicBezTo>
                  <a:cubicBezTo>
                    <a:pt x="7478" y="1012"/>
                    <a:pt x="7477" y="1012"/>
                    <a:pt x="7477" y="1012"/>
                  </a:cubicBezTo>
                  <a:close/>
                  <a:moveTo>
                    <a:pt x="7670" y="1143"/>
                  </a:moveTo>
                  <a:cubicBezTo>
                    <a:pt x="7670" y="1143"/>
                    <a:pt x="7670" y="1143"/>
                    <a:pt x="7670" y="1143"/>
                  </a:cubicBezTo>
                  <a:cubicBezTo>
                    <a:pt x="7670" y="1143"/>
                    <a:pt x="7670" y="1143"/>
                    <a:pt x="7670" y="1143"/>
                  </a:cubicBezTo>
                  <a:close/>
                  <a:moveTo>
                    <a:pt x="7897" y="1206"/>
                  </a:moveTo>
                  <a:cubicBezTo>
                    <a:pt x="7897" y="1206"/>
                    <a:pt x="7897" y="1207"/>
                    <a:pt x="7896" y="1207"/>
                  </a:cubicBezTo>
                  <a:cubicBezTo>
                    <a:pt x="7896" y="1207"/>
                    <a:pt x="7896" y="1207"/>
                    <a:pt x="7895" y="1207"/>
                  </a:cubicBezTo>
                  <a:lnTo>
                    <a:pt x="7895" y="1207"/>
                  </a:lnTo>
                  <a:cubicBezTo>
                    <a:pt x="7896" y="1207"/>
                    <a:pt x="7896" y="1206"/>
                    <a:pt x="7897" y="1206"/>
                  </a:cubicBezTo>
                  <a:close/>
                  <a:moveTo>
                    <a:pt x="7969" y="1221"/>
                  </a:moveTo>
                  <a:cubicBezTo>
                    <a:pt x="7969" y="1222"/>
                    <a:pt x="7969" y="1223"/>
                    <a:pt x="7969" y="1223"/>
                  </a:cubicBezTo>
                  <a:lnTo>
                    <a:pt x="7969" y="1223"/>
                  </a:lnTo>
                  <a:cubicBezTo>
                    <a:pt x="7969" y="1223"/>
                    <a:pt x="7969" y="1223"/>
                    <a:pt x="7969" y="1223"/>
                  </a:cubicBezTo>
                  <a:lnTo>
                    <a:pt x="7969" y="1221"/>
                  </a:lnTo>
                  <a:close/>
                  <a:moveTo>
                    <a:pt x="8007" y="1249"/>
                  </a:moveTo>
                  <a:cubicBezTo>
                    <a:pt x="8007" y="1249"/>
                    <a:pt x="8008" y="1249"/>
                    <a:pt x="8008" y="1249"/>
                  </a:cubicBezTo>
                  <a:cubicBezTo>
                    <a:pt x="8008" y="1249"/>
                    <a:pt x="8008" y="1249"/>
                    <a:pt x="8008" y="1249"/>
                  </a:cubicBezTo>
                  <a:lnTo>
                    <a:pt x="8008" y="1249"/>
                  </a:lnTo>
                  <a:cubicBezTo>
                    <a:pt x="8008" y="1249"/>
                    <a:pt x="8007" y="1249"/>
                    <a:pt x="8007" y="1249"/>
                  </a:cubicBezTo>
                  <a:close/>
                  <a:moveTo>
                    <a:pt x="8010" y="1251"/>
                  </a:moveTo>
                  <a:cubicBezTo>
                    <a:pt x="8010" y="1251"/>
                    <a:pt x="8010" y="1251"/>
                    <a:pt x="8010" y="1252"/>
                  </a:cubicBezTo>
                  <a:cubicBezTo>
                    <a:pt x="8010" y="1253"/>
                    <a:pt x="8010" y="1253"/>
                    <a:pt x="8010" y="1253"/>
                  </a:cubicBezTo>
                  <a:cubicBezTo>
                    <a:pt x="8010" y="1252"/>
                    <a:pt x="8010" y="1251"/>
                    <a:pt x="8010" y="1251"/>
                  </a:cubicBezTo>
                  <a:close/>
                  <a:moveTo>
                    <a:pt x="8147" y="1313"/>
                  </a:moveTo>
                  <a:cubicBezTo>
                    <a:pt x="8147" y="1313"/>
                    <a:pt x="8148" y="1314"/>
                    <a:pt x="8148" y="1314"/>
                  </a:cubicBezTo>
                  <a:cubicBezTo>
                    <a:pt x="8147" y="1314"/>
                    <a:pt x="8147" y="1313"/>
                    <a:pt x="8147" y="1313"/>
                  </a:cubicBezTo>
                  <a:close/>
                  <a:moveTo>
                    <a:pt x="8380" y="1441"/>
                  </a:moveTo>
                  <a:cubicBezTo>
                    <a:pt x="8380" y="1441"/>
                    <a:pt x="8380" y="1441"/>
                    <a:pt x="8381" y="1442"/>
                  </a:cubicBezTo>
                  <a:lnTo>
                    <a:pt x="8379" y="1442"/>
                  </a:lnTo>
                  <a:cubicBezTo>
                    <a:pt x="8379" y="1441"/>
                    <a:pt x="8380" y="1441"/>
                    <a:pt x="8380" y="1441"/>
                  </a:cubicBezTo>
                  <a:close/>
                  <a:moveTo>
                    <a:pt x="8508" y="1538"/>
                  </a:moveTo>
                  <a:cubicBezTo>
                    <a:pt x="8508" y="1538"/>
                    <a:pt x="8509" y="1538"/>
                    <a:pt x="8510" y="1539"/>
                  </a:cubicBezTo>
                  <a:lnTo>
                    <a:pt x="8510" y="1539"/>
                  </a:lnTo>
                  <a:cubicBezTo>
                    <a:pt x="8509" y="1539"/>
                    <a:pt x="8509" y="1539"/>
                    <a:pt x="8508" y="1539"/>
                  </a:cubicBezTo>
                  <a:cubicBezTo>
                    <a:pt x="8508" y="1538"/>
                    <a:pt x="8507" y="1538"/>
                    <a:pt x="8508" y="1538"/>
                  </a:cubicBezTo>
                  <a:close/>
                  <a:moveTo>
                    <a:pt x="8584" y="1553"/>
                  </a:moveTo>
                  <a:cubicBezTo>
                    <a:pt x="8584" y="1553"/>
                    <a:pt x="8585" y="1554"/>
                    <a:pt x="8585" y="1554"/>
                  </a:cubicBezTo>
                  <a:cubicBezTo>
                    <a:pt x="8586" y="1554"/>
                    <a:pt x="8586" y="1555"/>
                    <a:pt x="8586" y="1555"/>
                  </a:cubicBezTo>
                  <a:cubicBezTo>
                    <a:pt x="8586" y="1555"/>
                    <a:pt x="8585" y="1555"/>
                    <a:pt x="8584" y="1553"/>
                  </a:cubicBezTo>
                  <a:close/>
                  <a:moveTo>
                    <a:pt x="8734" y="1621"/>
                  </a:moveTo>
                  <a:cubicBezTo>
                    <a:pt x="8735" y="1621"/>
                    <a:pt x="8735" y="1622"/>
                    <a:pt x="8733" y="1622"/>
                  </a:cubicBezTo>
                  <a:cubicBezTo>
                    <a:pt x="8733" y="1622"/>
                    <a:pt x="8733" y="1622"/>
                    <a:pt x="8733" y="1622"/>
                  </a:cubicBezTo>
                  <a:lnTo>
                    <a:pt x="8733" y="1622"/>
                  </a:lnTo>
                  <a:cubicBezTo>
                    <a:pt x="8733" y="1622"/>
                    <a:pt x="8734" y="1621"/>
                    <a:pt x="8734" y="1621"/>
                  </a:cubicBezTo>
                  <a:close/>
                  <a:moveTo>
                    <a:pt x="3214" y="1"/>
                  </a:moveTo>
                  <a:cubicBezTo>
                    <a:pt x="3213" y="1"/>
                    <a:pt x="3211" y="1"/>
                    <a:pt x="3210" y="2"/>
                  </a:cubicBezTo>
                  <a:cubicBezTo>
                    <a:pt x="3202" y="2"/>
                    <a:pt x="3195" y="5"/>
                    <a:pt x="3189" y="10"/>
                  </a:cubicBezTo>
                  <a:cubicBezTo>
                    <a:pt x="3184" y="14"/>
                    <a:pt x="3181" y="18"/>
                    <a:pt x="3179" y="24"/>
                  </a:cubicBezTo>
                  <a:cubicBezTo>
                    <a:pt x="3176" y="26"/>
                    <a:pt x="3175" y="29"/>
                    <a:pt x="3174" y="32"/>
                  </a:cubicBezTo>
                  <a:cubicBezTo>
                    <a:pt x="3172" y="36"/>
                    <a:pt x="3169" y="41"/>
                    <a:pt x="3168" y="46"/>
                  </a:cubicBezTo>
                  <a:lnTo>
                    <a:pt x="3164" y="57"/>
                  </a:lnTo>
                  <a:lnTo>
                    <a:pt x="3164" y="57"/>
                  </a:lnTo>
                  <a:cubicBezTo>
                    <a:pt x="3163" y="56"/>
                    <a:pt x="3162" y="55"/>
                    <a:pt x="3161" y="55"/>
                  </a:cubicBezTo>
                  <a:cubicBezTo>
                    <a:pt x="3158" y="53"/>
                    <a:pt x="3155" y="51"/>
                    <a:pt x="3152" y="50"/>
                  </a:cubicBezTo>
                  <a:cubicBezTo>
                    <a:pt x="3149" y="49"/>
                    <a:pt x="3146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2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2" y="48"/>
                    <a:pt x="3141" y="48"/>
                    <a:pt x="3140" y="48"/>
                  </a:cubicBezTo>
                  <a:lnTo>
                    <a:pt x="3142" y="48"/>
                  </a:lnTo>
                  <a:cubicBezTo>
                    <a:pt x="3142" y="48"/>
                    <a:pt x="3141" y="47"/>
                    <a:pt x="3140" y="47"/>
                  </a:cubicBezTo>
                  <a:cubicBezTo>
                    <a:pt x="3138" y="46"/>
                    <a:pt x="3135" y="43"/>
                    <a:pt x="3130" y="40"/>
                  </a:cubicBezTo>
                  <a:cubicBezTo>
                    <a:pt x="3122" y="35"/>
                    <a:pt x="3115" y="33"/>
                    <a:pt x="3107" y="32"/>
                  </a:cubicBezTo>
                  <a:cubicBezTo>
                    <a:pt x="3105" y="31"/>
                    <a:pt x="3103" y="31"/>
                    <a:pt x="3102" y="31"/>
                  </a:cubicBezTo>
                  <a:cubicBezTo>
                    <a:pt x="3100" y="31"/>
                    <a:pt x="3098" y="31"/>
                    <a:pt x="3096" y="32"/>
                  </a:cubicBezTo>
                  <a:cubicBezTo>
                    <a:pt x="3092" y="32"/>
                    <a:pt x="3087" y="33"/>
                    <a:pt x="3083" y="34"/>
                  </a:cubicBezTo>
                  <a:cubicBezTo>
                    <a:pt x="3080" y="35"/>
                    <a:pt x="3077" y="38"/>
                    <a:pt x="3074" y="39"/>
                  </a:cubicBezTo>
                  <a:cubicBezTo>
                    <a:pt x="3072" y="41"/>
                    <a:pt x="3070" y="42"/>
                    <a:pt x="3069" y="43"/>
                  </a:cubicBezTo>
                  <a:cubicBezTo>
                    <a:pt x="3064" y="48"/>
                    <a:pt x="3059" y="51"/>
                    <a:pt x="3056" y="57"/>
                  </a:cubicBezTo>
                  <a:lnTo>
                    <a:pt x="3054" y="59"/>
                  </a:lnTo>
                  <a:lnTo>
                    <a:pt x="3051" y="57"/>
                  </a:lnTo>
                  <a:cubicBezTo>
                    <a:pt x="3044" y="54"/>
                    <a:pt x="3037" y="51"/>
                    <a:pt x="3029" y="50"/>
                  </a:cubicBezTo>
                  <a:lnTo>
                    <a:pt x="3029" y="50"/>
                  </a:lnTo>
                  <a:cubicBezTo>
                    <a:pt x="3029" y="50"/>
                    <a:pt x="3028" y="50"/>
                    <a:pt x="3028" y="49"/>
                  </a:cubicBezTo>
                  <a:cubicBezTo>
                    <a:pt x="3026" y="47"/>
                    <a:pt x="3022" y="43"/>
                    <a:pt x="3018" y="40"/>
                  </a:cubicBezTo>
                  <a:cubicBezTo>
                    <a:pt x="3011" y="33"/>
                    <a:pt x="3003" y="29"/>
                    <a:pt x="2993" y="27"/>
                  </a:cubicBezTo>
                  <a:cubicBezTo>
                    <a:pt x="2990" y="26"/>
                    <a:pt x="2986" y="26"/>
                    <a:pt x="2982" y="26"/>
                  </a:cubicBezTo>
                  <a:cubicBezTo>
                    <a:pt x="2978" y="26"/>
                    <a:pt x="2974" y="26"/>
                    <a:pt x="2970" y="28"/>
                  </a:cubicBezTo>
                  <a:cubicBezTo>
                    <a:pt x="2967" y="28"/>
                    <a:pt x="2963" y="29"/>
                    <a:pt x="2961" y="32"/>
                  </a:cubicBezTo>
                  <a:cubicBezTo>
                    <a:pt x="2959" y="33"/>
                    <a:pt x="2956" y="34"/>
                    <a:pt x="2955" y="35"/>
                  </a:cubicBezTo>
                  <a:cubicBezTo>
                    <a:pt x="2949" y="39"/>
                    <a:pt x="2946" y="43"/>
                    <a:pt x="2941" y="48"/>
                  </a:cubicBezTo>
                  <a:lnTo>
                    <a:pt x="2935" y="54"/>
                  </a:lnTo>
                  <a:lnTo>
                    <a:pt x="2935" y="54"/>
                  </a:lnTo>
                  <a:cubicBezTo>
                    <a:pt x="2932" y="55"/>
                    <a:pt x="2928" y="56"/>
                    <a:pt x="2925" y="57"/>
                  </a:cubicBezTo>
                  <a:cubicBezTo>
                    <a:pt x="2923" y="60"/>
                    <a:pt x="2920" y="61"/>
                    <a:pt x="2918" y="62"/>
                  </a:cubicBezTo>
                  <a:cubicBezTo>
                    <a:pt x="2917" y="63"/>
                    <a:pt x="2916" y="64"/>
                    <a:pt x="2915" y="64"/>
                  </a:cubicBezTo>
                  <a:lnTo>
                    <a:pt x="2915" y="64"/>
                  </a:lnTo>
                  <a:cubicBezTo>
                    <a:pt x="2913" y="62"/>
                    <a:pt x="2912" y="59"/>
                    <a:pt x="2910" y="56"/>
                  </a:cubicBezTo>
                  <a:cubicBezTo>
                    <a:pt x="2909" y="54"/>
                    <a:pt x="2908" y="51"/>
                    <a:pt x="2905" y="49"/>
                  </a:cubicBezTo>
                  <a:lnTo>
                    <a:pt x="2903" y="45"/>
                  </a:lnTo>
                  <a:lnTo>
                    <a:pt x="2898" y="39"/>
                  </a:lnTo>
                  <a:cubicBezTo>
                    <a:pt x="2895" y="36"/>
                    <a:pt x="2893" y="34"/>
                    <a:pt x="2889" y="32"/>
                  </a:cubicBezTo>
                  <a:cubicBezTo>
                    <a:pt x="2883" y="28"/>
                    <a:pt x="2876" y="27"/>
                    <a:pt x="2871" y="26"/>
                  </a:cubicBezTo>
                  <a:lnTo>
                    <a:pt x="2864" y="26"/>
                  </a:lnTo>
                  <a:cubicBezTo>
                    <a:pt x="2859" y="26"/>
                    <a:pt x="2852" y="25"/>
                    <a:pt x="2842" y="24"/>
                  </a:cubicBezTo>
                  <a:lnTo>
                    <a:pt x="2830" y="24"/>
                  </a:lnTo>
                  <a:cubicBezTo>
                    <a:pt x="2824" y="24"/>
                    <a:pt x="2818" y="25"/>
                    <a:pt x="2814" y="27"/>
                  </a:cubicBezTo>
                  <a:cubicBezTo>
                    <a:pt x="2809" y="29"/>
                    <a:pt x="2804" y="33"/>
                    <a:pt x="2800" y="36"/>
                  </a:cubicBezTo>
                  <a:cubicBezTo>
                    <a:pt x="2798" y="39"/>
                    <a:pt x="2796" y="41"/>
                    <a:pt x="2794" y="43"/>
                  </a:cubicBezTo>
                  <a:cubicBezTo>
                    <a:pt x="2793" y="46"/>
                    <a:pt x="2791" y="48"/>
                    <a:pt x="2791" y="49"/>
                  </a:cubicBezTo>
                  <a:lnTo>
                    <a:pt x="2789" y="54"/>
                  </a:lnTo>
                  <a:cubicBezTo>
                    <a:pt x="2787" y="58"/>
                    <a:pt x="2785" y="62"/>
                    <a:pt x="2784" y="66"/>
                  </a:cubicBezTo>
                  <a:lnTo>
                    <a:pt x="2784" y="66"/>
                  </a:lnTo>
                  <a:cubicBezTo>
                    <a:pt x="2795" y="73"/>
                    <a:pt x="2803" y="84"/>
                    <a:pt x="2807" y="96"/>
                  </a:cubicBezTo>
                  <a:lnTo>
                    <a:pt x="2807" y="96"/>
                  </a:lnTo>
                  <a:lnTo>
                    <a:pt x="2803" y="92"/>
                  </a:lnTo>
                  <a:lnTo>
                    <a:pt x="2796" y="82"/>
                  </a:lnTo>
                  <a:cubicBezTo>
                    <a:pt x="2792" y="77"/>
                    <a:pt x="2788" y="72"/>
                    <a:pt x="2783" y="68"/>
                  </a:cubicBezTo>
                  <a:lnTo>
                    <a:pt x="2783" y="68"/>
                  </a:lnTo>
                  <a:cubicBezTo>
                    <a:pt x="2781" y="72"/>
                    <a:pt x="2780" y="76"/>
                    <a:pt x="2779" y="79"/>
                  </a:cubicBezTo>
                  <a:cubicBezTo>
                    <a:pt x="2777" y="87"/>
                    <a:pt x="2774" y="94"/>
                    <a:pt x="2772" y="100"/>
                  </a:cubicBezTo>
                  <a:lnTo>
                    <a:pt x="2771" y="102"/>
                  </a:lnTo>
                  <a:lnTo>
                    <a:pt x="2771" y="102"/>
                  </a:lnTo>
                  <a:cubicBezTo>
                    <a:pt x="2772" y="101"/>
                    <a:pt x="2773" y="101"/>
                    <a:pt x="2774" y="100"/>
                  </a:cubicBezTo>
                  <a:cubicBezTo>
                    <a:pt x="2778" y="97"/>
                    <a:pt x="2784" y="94"/>
                    <a:pt x="2789" y="94"/>
                  </a:cubicBezTo>
                  <a:cubicBezTo>
                    <a:pt x="2790" y="94"/>
                    <a:pt x="2792" y="94"/>
                    <a:pt x="2793" y="94"/>
                  </a:cubicBezTo>
                  <a:cubicBezTo>
                    <a:pt x="2796" y="94"/>
                    <a:pt x="2799" y="95"/>
                    <a:pt x="2801" y="95"/>
                  </a:cubicBezTo>
                  <a:cubicBezTo>
                    <a:pt x="2803" y="95"/>
                    <a:pt x="2804" y="97"/>
                    <a:pt x="2807" y="98"/>
                  </a:cubicBezTo>
                  <a:cubicBezTo>
                    <a:pt x="2807" y="98"/>
                    <a:pt x="2807" y="98"/>
                    <a:pt x="2807" y="98"/>
                  </a:cubicBezTo>
                  <a:lnTo>
                    <a:pt x="2807" y="98"/>
                  </a:lnTo>
                  <a:cubicBezTo>
                    <a:pt x="2813" y="122"/>
                    <a:pt x="2805" y="149"/>
                    <a:pt x="2784" y="163"/>
                  </a:cubicBezTo>
                  <a:lnTo>
                    <a:pt x="2784" y="163"/>
                  </a:lnTo>
                  <a:cubicBezTo>
                    <a:pt x="2785" y="163"/>
                    <a:pt x="2786" y="163"/>
                    <a:pt x="2787" y="163"/>
                  </a:cubicBezTo>
                  <a:cubicBezTo>
                    <a:pt x="2789" y="163"/>
                    <a:pt x="2791" y="163"/>
                    <a:pt x="2793" y="163"/>
                  </a:cubicBezTo>
                  <a:cubicBezTo>
                    <a:pt x="2800" y="163"/>
                    <a:pt x="2807" y="159"/>
                    <a:pt x="2813" y="155"/>
                  </a:cubicBezTo>
                  <a:cubicBezTo>
                    <a:pt x="2816" y="152"/>
                    <a:pt x="2820" y="149"/>
                    <a:pt x="2822" y="146"/>
                  </a:cubicBezTo>
                  <a:cubicBezTo>
                    <a:pt x="2823" y="144"/>
                    <a:pt x="2824" y="142"/>
                    <a:pt x="2825" y="141"/>
                  </a:cubicBezTo>
                  <a:cubicBezTo>
                    <a:pt x="2827" y="137"/>
                    <a:pt x="2829" y="135"/>
                    <a:pt x="2830" y="131"/>
                  </a:cubicBezTo>
                  <a:lnTo>
                    <a:pt x="2832" y="124"/>
                  </a:lnTo>
                  <a:cubicBezTo>
                    <a:pt x="2836" y="115"/>
                    <a:pt x="2838" y="107"/>
                    <a:pt x="2840" y="100"/>
                  </a:cubicBezTo>
                  <a:cubicBezTo>
                    <a:pt x="2841" y="98"/>
                    <a:pt x="2842" y="96"/>
                    <a:pt x="2843" y="94"/>
                  </a:cubicBezTo>
                  <a:lnTo>
                    <a:pt x="2843" y="94"/>
                  </a:lnTo>
                  <a:cubicBezTo>
                    <a:pt x="2844" y="94"/>
                    <a:pt x="2846" y="94"/>
                    <a:pt x="2847" y="94"/>
                  </a:cubicBezTo>
                  <a:lnTo>
                    <a:pt x="2847" y="94"/>
                  </a:lnTo>
                  <a:cubicBezTo>
                    <a:pt x="2849" y="98"/>
                    <a:pt x="2851" y="103"/>
                    <a:pt x="2854" y="108"/>
                  </a:cubicBezTo>
                  <a:cubicBezTo>
                    <a:pt x="2855" y="112"/>
                    <a:pt x="2858" y="115"/>
                    <a:pt x="2860" y="120"/>
                  </a:cubicBezTo>
                  <a:cubicBezTo>
                    <a:pt x="2861" y="122"/>
                    <a:pt x="2864" y="124"/>
                    <a:pt x="2865" y="128"/>
                  </a:cubicBezTo>
                  <a:lnTo>
                    <a:pt x="2868" y="131"/>
                  </a:lnTo>
                  <a:cubicBezTo>
                    <a:pt x="2869" y="134"/>
                    <a:pt x="2872" y="135"/>
                    <a:pt x="2873" y="137"/>
                  </a:cubicBezTo>
                  <a:cubicBezTo>
                    <a:pt x="2876" y="139"/>
                    <a:pt x="2879" y="142"/>
                    <a:pt x="2882" y="144"/>
                  </a:cubicBezTo>
                  <a:cubicBezTo>
                    <a:pt x="2888" y="148"/>
                    <a:pt x="2895" y="149"/>
                    <a:pt x="2901" y="150"/>
                  </a:cubicBezTo>
                  <a:cubicBezTo>
                    <a:pt x="2910" y="150"/>
                    <a:pt x="2917" y="148"/>
                    <a:pt x="2925" y="144"/>
                  </a:cubicBezTo>
                  <a:cubicBezTo>
                    <a:pt x="2931" y="139"/>
                    <a:pt x="2938" y="135"/>
                    <a:pt x="2942" y="129"/>
                  </a:cubicBezTo>
                  <a:lnTo>
                    <a:pt x="2950" y="120"/>
                  </a:lnTo>
                  <a:cubicBezTo>
                    <a:pt x="2951" y="119"/>
                    <a:pt x="2951" y="119"/>
                    <a:pt x="2951" y="119"/>
                  </a:cubicBezTo>
                  <a:lnTo>
                    <a:pt x="2951" y="119"/>
                  </a:lnTo>
                  <a:cubicBezTo>
                    <a:pt x="2953" y="118"/>
                    <a:pt x="2954" y="118"/>
                    <a:pt x="2956" y="117"/>
                  </a:cubicBezTo>
                  <a:cubicBezTo>
                    <a:pt x="2964" y="114"/>
                    <a:pt x="2971" y="109"/>
                    <a:pt x="2977" y="102"/>
                  </a:cubicBezTo>
                  <a:cubicBezTo>
                    <a:pt x="2978" y="102"/>
                    <a:pt x="2979" y="101"/>
                    <a:pt x="2980" y="100"/>
                  </a:cubicBezTo>
                  <a:lnTo>
                    <a:pt x="2980" y="100"/>
                  </a:lnTo>
                  <a:cubicBezTo>
                    <a:pt x="2983" y="103"/>
                    <a:pt x="2987" y="106"/>
                    <a:pt x="2991" y="108"/>
                  </a:cubicBezTo>
                  <a:cubicBezTo>
                    <a:pt x="2992" y="109"/>
                    <a:pt x="2994" y="111"/>
                    <a:pt x="2997" y="112"/>
                  </a:cubicBezTo>
                  <a:cubicBezTo>
                    <a:pt x="2999" y="113"/>
                    <a:pt x="3003" y="114"/>
                    <a:pt x="3005" y="115"/>
                  </a:cubicBezTo>
                  <a:cubicBezTo>
                    <a:pt x="3008" y="115"/>
                    <a:pt x="3012" y="116"/>
                    <a:pt x="3015" y="116"/>
                  </a:cubicBezTo>
                  <a:lnTo>
                    <a:pt x="3015" y="116"/>
                  </a:lnTo>
                  <a:cubicBezTo>
                    <a:pt x="3014" y="116"/>
                    <a:pt x="3014" y="115"/>
                    <a:pt x="3014" y="115"/>
                  </a:cubicBezTo>
                  <a:lnTo>
                    <a:pt x="3014" y="115"/>
                  </a:lnTo>
                  <a:cubicBezTo>
                    <a:pt x="3014" y="115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6" y="116"/>
                    <a:pt x="3016" y="116"/>
                    <a:pt x="3016" y="116"/>
                  </a:cubicBezTo>
                  <a:lnTo>
                    <a:pt x="3015" y="116"/>
                  </a:lnTo>
                  <a:lnTo>
                    <a:pt x="3026" y="122"/>
                  </a:lnTo>
                  <a:cubicBezTo>
                    <a:pt x="3032" y="126"/>
                    <a:pt x="3038" y="128"/>
                    <a:pt x="3045" y="129"/>
                  </a:cubicBezTo>
                  <a:cubicBezTo>
                    <a:pt x="3048" y="130"/>
                    <a:pt x="3051" y="130"/>
                    <a:pt x="3054" y="130"/>
                  </a:cubicBezTo>
                  <a:cubicBezTo>
                    <a:pt x="3057" y="130"/>
                    <a:pt x="3062" y="130"/>
                    <a:pt x="3065" y="129"/>
                  </a:cubicBezTo>
                  <a:cubicBezTo>
                    <a:pt x="3072" y="128"/>
                    <a:pt x="3079" y="124"/>
                    <a:pt x="3084" y="121"/>
                  </a:cubicBezTo>
                  <a:cubicBezTo>
                    <a:pt x="3089" y="116"/>
                    <a:pt x="3094" y="112"/>
                    <a:pt x="3099" y="106"/>
                  </a:cubicBezTo>
                  <a:lnTo>
                    <a:pt x="3101" y="103"/>
                  </a:lnTo>
                  <a:lnTo>
                    <a:pt x="3101" y="103"/>
                  </a:lnTo>
                  <a:cubicBezTo>
                    <a:pt x="3106" y="106"/>
                    <a:pt x="3113" y="110"/>
                    <a:pt x="3118" y="112"/>
                  </a:cubicBezTo>
                  <a:cubicBezTo>
                    <a:pt x="3121" y="112"/>
                    <a:pt x="3122" y="113"/>
                    <a:pt x="3124" y="113"/>
                  </a:cubicBezTo>
                  <a:lnTo>
                    <a:pt x="3124" y="113"/>
                  </a:lnTo>
                  <a:lnTo>
                    <a:pt x="3131" y="121"/>
                  </a:lnTo>
                  <a:cubicBezTo>
                    <a:pt x="3136" y="126"/>
                    <a:pt x="3140" y="129"/>
                    <a:pt x="3145" y="134"/>
                  </a:cubicBezTo>
                  <a:cubicBezTo>
                    <a:pt x="3147" y="135"/>
                    <a:pt x="3150" y="136"/>
                    <a:pt x="3152" y="137"/>
                  </a:cubicBezTo>
                  <a:cubicBezTo>
                    <a:pt x="3155" y="139"/>
                    <a:pt x="3159" y="141"/>
                    <a:pt x="3162" y="141"/>
                  </a:cubicBezTo>
                  <a:cubicBezTo>
                    <a:pt x="3166" y="142"/>
                    <a:pt x="3169" y="143"/>
                    <a:pt x="3173" y="143"/>
                  </a:cubicBezTo>
                  <a:cubicBezTo>
                    <a:pt x="3175" y="143"/>
                    <a:pt x="3177" y="142"/>
                    <a:pt x="3180" y="142"/>
                  </a:cubicBezTo>
                  <a:cubicBezTo>
                    <a:pt x="3187" y="141"/>
                    <a:pt x="3194" y="137"/>
                    <a:pt x="3198" y="133"/>
                  </a:cubicBezTo>
                  <a:cubicBezTo>
                    <a:pt x="3203" y="129"/>
                    <a:pt x="3206" y="124"/>
                    <a:pt x="3209" y="120"/>
                  </a:cubicBezTo>
                  <a:cubicBezTo>
                    <a:pt x="3211" y="116"/>
                    <a:pt x="3212" y="114"/>
                    <a:pt x="3213" y="112"/>
                  </a:cubicBezTo>
                  <a:cubicBezTo>
                    <a:pt x="3217" y="101"/>
                    <a:pt x="3219" y="93"/>
                    <a:pt x="3223" y="86"/>
                  </a:cubicBezTo>
                  <a:lnTo>
                    <a:pt x="3229" y="68"/>
                  </a:lnTo>
                  <a:lnTo>
                    <a:pt x="3229" y="68"/>
                  </a:lnTo>
                  <a:cubicBezTo>
                    <a:pt x="3230" y="68"/>
                    <a:pt x="3232" y="68"/>
                    <a:pt x="3234" y="69"/>
                  </a:cubicBezTo>
                  <a:lnTo>
                    <a:pt x="3234" y="69"/>
                  </a:lnTo>
                  <a:cubicBezTo>
                    <a:pt x="3235" y="69"/>
                    <a:pt x="3235" y="70"/>
                    <a:pt x="3235" y="71"/>
                  </a:cubicBezTo>
                  <a:cubicBezTo>
                    <a:pt x="3238" y="78"/>
                    <a:pt x="3241" y="85"/>
                    <a:pt x="3245" y="94"/>
                  </a:cubicBezTo>
                  <a:cubicBezTo>
                    <a:pt x="3248" y="99"/>
                    <a:pt x="3250" y="104"/>
                    <a:pt x="3254" y="108"/>
                  </a:cubicBezTo>
                  <a:lnTo>
                    <a:pt x="3259" y="114"/>
                  </a:lnTo>
                  <a:cubicBezTo>
                    <a:pt x="3261" y="116"/>
                    <a:pt x="3264" y="119"/>
                    <a:pt x="3267" y="121"/>
                  </a:cubicBezTo>
                  <a:cubicBezTo>
                    <a:pt x="3274" y="125"/>
                    <a:pt x="3282" y="128"/>
                    <a:pt x="3289" y="128"/>
                  </a:cubicBezTo>
                  <a:cubicBezTo>
                    <a:pt x="3294" y="128"/>
                    <a:pt x="3299" y="127"/>
                    <a:pt x="3304" y="124"/>
                  </a:cubicBezTo>
                  <a:cubicBezTo>
                    <a:pt x="3307" y="123"/>
                    <a:pt x="3311" y="121"/>
                    <a:pt x="3314" y="119"/>
                  </a:cubicBezTo>
                  <a:cubicBezTo>
                    <a:pt x="3319" y="114"/>
                    <a:pt x="3323" y="109"/>
                    <a:pt x="3326" y="105"/>
                  </a:cubicBezTo>
                  <a:cubicBezTo>
                    <a:pt x="3329" y="101"/>
                    <a:pt x="3332" y="97"/>
                    <a:pt x="3334" y="92"/>
                  </a:cubicBezTo>
                  <a:cubicBezTo>
                    <a:pt x="3334" y="92"/>
                    <a:pt x="3334" y="92"/>
                    <a:pt x="3334" y="91"/>
                  </a:cubicBezTo>
                  <a:lnTo>
                    <a:pt x="3334" y="91"/>
                  </a:lnTo>
                  <a:cubicBezTo>
                    <a:pt x="3335" y="92"/>
                    <a:pt x="3335" y="92"/>
                    <a:pt x="3335" y="92"/>
                  </a:cubicBezTo>
                  <a:cubicBezTo>
                    <a:pt x="3342" y="97"/>
                    <a:pt x="3349" y="101"/>
                    <a:pt x="3357" y="102"/>
                  </a:cubicBezTo>
                  <a:lnTo>
                    <a:pt x="3357" y="102"/>
                  </a:lnTo>
                  <a:cubicBezTo>
                    <a:pt x="3359" y="104"/>
                    <a:pt x="3364" y="109"/>
                    <a:pt x="3373" y="116"/>
                  </a:cubicBezTo>
                  <a:cubicBezTo>
                    <a:pt x="3383" y="124"/>
                    <a:pt x="3393" y="128"/>
                    <a:pt x="3405" y="128"/>
                  </a:cubicBezTo>
                  <a:cubicBezTo>
                    <a:pt x="3413" y="128"/>
                    <a:pt x="3421" y="126"/>
                    <a:pt x="3428" y="121"/>
                  </a:cubicBezTo>
                  <a:cubicBezTo>
                    <a:pt x="3431" y="117"/>
                    <a:pt x="3435" y="115"/>
                    <a:pt x="3438" y="112"/>
                  </a:cubicBezTo>
                  <a:cubicBezTo>
                    <a:pt x="3444" y="105"/>
                    <a:pt x="3448" y="99"/>
                    <a:pt x="3453" y="92"/>
                  </a:cubicBezTo>
                  <a:lnTo>
                    <a:pt x="3453" y="92"/>
                  </a:lnTo>
                  <a:lnTo>
                    <a:pt x="3469" y="93"/>
                  </a:lnTo>
                  <a:lnTo>
                    <a:pt x="3481" y="93"/>
                  </a:lnTo>
                  <a:cubicBezTo>
                    <a:pt x="3479" y="93"/>
                    <a:pt x="3479" y="93"/>
                    <a:pt x="3479" y="93"/>
                  </a:cubicBezTo>
                  <a:lnTo>
                    <a:pt x="3479" y="93"/>
                  </a:lnTo>
                  <a:cubicBezTo>
                    <a:pt x="3480" y="93"/>
                    <a:pt x="3480" y="93"/>
                    <a:pt x="3481" y="93"/>
                  </a:cubicBezTo>
                  <a:cubicBezTo>
                    <a:pt x="3489" y="97"/>
                    <a:pt x="3498" y="100"/>
                    <a:pt x="3506" y="104"/>
                  </a:cubicBezTo>
                  <a:lnTo>
                    <a:pt x="3512" y="105"/>
                  </a:lnTo>
                  <a:lnTo>
                    <a:pt x="3512" y="105"/>
                  </a:lnTo>
                  <a:cubicBezTo>
                    <a:pt x="3512" y="105"/>
                    <a:pt x="3512" y="105"/>
                    <a:pt x="3512" y="105"/>
                  </a:cubicBezTo>
                  <a:lnTo>
                    <a:pt x="3522" y="113"/>
                  </a:lnTo>
                  <a:cubicBezTo>
                    <a:pt x="3526" y="119"/>
                    <a:pt x="3533" y="123"/>
                    <a:pt x="3540" y="126"/>
                  </a:cubicBezTo>
                  <a:cubicBezTo>
                    <a:pt x="3542" y="127"/>
                    <a:pt x="3546" y="128"/>
                    <a:pt x="3549" y="129"/>
                  </a:cubicBezTo>
                  <a:cubicBezTo>
                    <a:pt x="3552" y="130"/>
                    <a:pt x="3554" y="130"/>
                    <a:pt x="3556" y="130"/>
                  </a:cubicBezTo>
                  <a:cubicBezTo>
                    <a:pt x="3559" y="130"/>
                    <a:pt x="3561" y="130"/>
                    <a:pt x="3563" y="129"/>
                  </a:cubicBezTo>
                  <a:cubicBezTo>
                    <a:pt x="3569" y="128"/>
                    <a:pt x="3574" y="126"/>
                    <a:pt x="3578" y="123"/>
                  </a:cubicBezTo>
                  <a:cubicBezTo>
                    <a:pt x="3581" y="121"/>
                    <a:pt x="3583" y="120"/>
                    <a:pt x="3585" y="117"/>
                  </a:cubicBezTo>
                  <a:cubicBezTo>
                    <a:pt x="3589" y="113"/>
                    <a:pt x="3594" y="108"/>
                    <a:pt x="3597" y="103"/>
                  </a:cubicBezTo>
                  <a:lnTo>
                    <a:pt x="3597" y="103"/>
                  </a:lnTo>
                  <a:cubicBezTo>
                    <a:pt x="3599" y="106"/>
                    <a:pt x="3601" y="109"/>
                    <a:pt x="3604" y="112"/>
                  </a:cubicBezTo>
                  <a:cubicBezTo>
                    <a:pt x="3610" y="117"/>
                    <a:pt x="3615" y="122"/>
                    <a:pt x="3622" y="124"/>
                  </a:cubicBezTo>
                  <a:cubicBezTo>
                    <a:pt x="3626" y="125"/>
                    <a:pt x="3629" y="126"/>
                    <a:pt x="3633" y="126"/>
                  </a:cubicBezTo>
                  <a:cubicBezTo>
                    <a:pt x="3635" y="126"/>
                    <a:pt x="3636" y="126"/>
                    <a:pt x="3637" y="126"/>
                  </a:cubicBezTo>
                  <a:cubicBezTo>
                    <a:pt x="3641" y="126"/>
                    <a:pt x="3644" y="126"/>
                    <a:pt x="3647" y="124"/>
                  </a:cubicBezTo>
                  <a:cubicBezTo>
                    <a:pt x="3654" y="122"/>
                    <a:pt x="3660" y="120"/>
                    <a:pt x="3665" y="115"/>
                  </a:cubicBezTo>
                  <a:lnTo>
                    <a:pt x="3665" y="115"/>
                  </a:lnTo>
                  <a:cubicBezTo>
                    <a:pt x="3668" y="122"/>
                    <a:pt x="3671" y="128"/>
                    <a:pt x="3676" y="134"/>
                  </a:cubicBezTo>
                  <a:cubicBezTo>
                    <a:pt x="3677" y="135"/>
                    <a:pt x="3678" y="137"/>
                    <a:pt x="3680" y="138"/>
                  </a:cubicBezTo>
                  <a:cubicBezTo>
                    <a:pt x="3681" y="141"/>
                    <a:pt x="3684" y="143"/>
                    <a:pt x="3686" y="144"/>
                  </a:cubicBezTo>
                  <a:cubicBezTo>
                    <a:pt x="3690" y="148"/>
                    <a:pt x="3694" y="150"/>
                    <a:pt x="3699" y="151"/>
                  </a:cubicBezTo>
                  <a:cubicBezTo>
                    <a:pt x="3702" y="152"/>
                    <a:pt x="3706" y="153"/>
                    <a:pt x="3709" y="153"/>
                  </a:cubicBezTo>
                  <a:cubicBezTo>
                    <a:pt x="3712" y="153"/>
                    <a:pt x="3714" y="153"/>
                    <a:pt x="3717" y="152"/>
                  </a:cubicBezTo>
                  <a:cubicBezTo>
                    <a:pt x="3722" y="151"/>
                    <a:pt x="3727" y="150"/>
                    <a:pt x="3731" y="146"/>
                  </a:cubicBezTo>
                  <a:cubicBezTo>
                    <a:pt x="3734" y="145"/>
                    <a:pt x="3736" y="143"/>
                    <a:pt x="3738" y="142"/>
                  </a:cubicBezTo>
                  <a:cubicBezTo>
                    <a:pt x="3742" y="138"/>
                    <a:pt x="3744" y="136"/>
                    <a:pt x="3746" y="133"/>
                  </a:cubicBezTo>
                  <a:cubicBezTo>
                    <a:pt x="3750" y="127"/>
                    <a:pt x="3755" y="121"/>
                    <a:pt x="3758" y="114"/>
                  </a:cubicBezTo>
                  <a:lnTo>
                    <a:pt x="3758" y="114"/>
                  </a:lnTo>
                  <a:cubicBezTo>
                    <a:pt x="3763" y="118"/>
                    <a:pt x="3768" y="121"/>
                    <a:pt x="3775" y="123"/>
                  </a:cubicBezTo>
                  <a:cubicBezTo>
                    <a:pt x="3780" y="126"/>
                    <a:pt x="3786" y="127"/>
                    <a:pt x="3791" y="127"/>
                  </a:cubicBezTo>
                  <a:lnTo>
                    <a:pt x="3801" y="127"/>
                  </a:lnTo>
                  <a:cubicBezTo>
                    <a:pt x="3807" y="126"/>
                    <a:pt x="3811" y="124"/>
                    <a:pt x="3816" y="123"/>
                  </a:cubicBezTo>
                  <a:lnTo>
                    <a:pt x="3819" y="123"/>
                  </a:lnTo>
                  <a:lnTo>
                    <a:pt x="3822" y="127"/>
                  </a:lnTo>
                  <a:cubicBezTo>
                    <a:pt x="3824" y="130"/>
                    <a:pt x="3827" y="135"/>
                    <a:pt x="3831" y="138"/>
                  </a:cubicBezTo>
                  <a:cubicBezTo>
                    <a:pt x="3834" y="142"/>
                    <a:pt x="3837" y="144"/>
                    <a:pt x="3840" y="146"/>
                  </a:cubicBezTo>
                  <a:cubicBezTo>
                    <a:pt x="3847" y="151"/>
                    <a:pt x="3853" y="153"/>
                    <a:pt x="3861" y="155"/>
                  </a:cubicBezTo>
                  <a:lnTo>
                    <a:pt x="3874" y="155"/>
                  </a:lnTo>
                  <a:cubicBezTo>
                    <a:pt x="3876" y="153"/>
                    <a:pt x="3879" y="152"/>
                    <a:pt x="3883" y="151"/>
                  </a:cubicBezTo>
                  <a:cubicBezTo>
                    <a:pt x="3886" y="150"/>
                    <a:pt x="3890" y="148"/>
                    <a:pt x="3893" y="144"/>
                  </a:cubicBezTo>
                  <a:cubicBezTo>
                    <a:pt x="3898" y="141"/>
                    <a:pt x="3901" y="137"/>
                    <a:pt x="3905" y="134"/>
                  </a:cubicBezTo>
                  <a:cubicBezTo>
                    <a:pt x="3907" y="132"/>
                    <a:pt x="3909" y="129"/>
                    <a:pt x="3911" y="127"/>
                  </a:cubicBezTo>
                  <a:lnTo>
                    <a:pt x="3911" y="127"/>
                  </a:lnTo>
                  <a:cubicBezTo>
                    <a:pt x="3912" y="127"/>
                    <a:pt x="3913" y="127"/>
                    <a:pt x="3913" y="127"/>
                  </a:cubicBezTo>
                  <a:cubicBezTo>
                    <a:pt x="3918" y="126"/>
                    <a:pt x="3924" y="124"/>
                    <a:pt x="3928" y="122"/>
                  </a:cubicBezTo>
                  <a:cubicBezTo>
                    <a:pt x="3931" y="120"/>
                    <a:pt x="3934" y="118"/>
                    <a:pt x="3938" y="115"/>
                  </a:cubicBezTo>
                  <a:lnTo>
                    <a:pt x="3938" y="115"/>
                  </a:lnTo>
                  <a:cubicBezTo>
                    <a:pt x="3939" y="118"/>
                    <a:pt x="3940" y="120"/>
                    <a:pt x="3942" y="122"/>
                  </a:cubicBezTo>
                  <a:cubicBezTo>
                    <a:pt x="3946" y="129"/>
                    <a:pt x="3950" y="135"/>
                    <a:pt x="3956" y="139"/>
                  </a:cubicBezTo>
                  <a:cubicBezTo>
                    <a:pt x="3959" y="142"/>
                    <a:pt x="3962" y="144"/>
                    <a:pt x="3965" y="146"/>
                  </a:cubicBezTo>
                  <a:cubicBezTo>
                    <a:pt x="3970" y="148"/>
                    <a:pt x="3974" y="149"/>
                    <a:pt x="3979" y="150"/>
                  </a:cubicBezTo>
                  <a:lnTo>
                    <a:pt x="4013" y="150"/>
                  </a:lnTo>
                  <a:lnTo>
                    <a:pt x="4018" y="156"/>
                  </a:lnTo>
                  <a:cubicBezTo>
                    <a:pt x="4023" y="160"/>
                    <a:pt x="4028" y="165"/>
                    <a:pt x="4034" y="168"/>
                  </a:cubicBezTo>
                  <a:cubicBezTo>
                    <a:pt x="4038" y="171"/>
                    <a:pt x="4044" y="173"/>
                    <a:pt x="4050" y="174"/>
                  </a:cubicBezTo>
                  <a:cubicBezTo>
                    <a:pt x="4054" y="174"/>
                    <a:pt x="4060" y="174"/>
                    <a:pt x="4065" y="173"/>
                  </a:cubicBezTo>
                  <a:cubicBezTo>
                    <a:pt x="4069" y="172"/>
                    <a:pt x="4073" y="170"/>
                    <a:pt x="4076" y="168"/>
                  </a:cubicBezTo>
                  <a:cubicBezTo>
                    <a:pt x="4083" y="164"/>
                    <a:pt x="4088" y="158"/>
                    <a:pt x="4093" y="152"/>
                  </a:cubicBezTo>
                  <a:cubicBezTo>
                    <a:pt x="4094" y="150"/>
                    <a:pt x="4096" y="148"/>
                    <a:pt x="4097" y="147"/>
                  </a:cubicBezTo>
                  <a:lnTo>
                    <a:pt x="4097" y="147"/>
                  </a:lnTo>
                  <a:cubicBezTo>
                    <a:pt x="4099" y="149"/>
                    <a:pt x="4100" y="151"/>
                    <a:pt x="4102" y="153"/>
                  </a:cubicBezTo>
                  <a:cubicBezTo>
                    <a:pt x="4103" y="155"/>
                    <a:pt x="4104" y="157"/>
                    <a:pt x="4105" y="158"/>
                  </a:cubicBezTo>
                  <a:cubicBezTo>
                    <a:pt x="4108" y="160"/>
                    <a:pt x="4110" y="162"/>
                    <a:pt x="4112" y="164"/>
                  </a:cubicBezTo>
                  <a:cubicBezTo>
                    <a:pt x="4119" y="168"/>
                    <a:pt x="4127" y="170"/>
                    <a:pt x="4134" y="170"/>
                  </a:cubicBezTo>
                  <a:cubicBezTo>
                    <a:pt x="4135" y="170"/>
                    <a:pt x="4136" y="170"/>
                    <a:pt x="4138" y="170"/>
                  </a:cubicBezTo>
                  <a:cubicBezTo>
                    <a:pt x="4145" y="170"/>
                    <a:pt x="4151" y="167"/>
                    <a:pt x="4156" y="164"/>
                  </a:cubicBezTo>
                  <a:cubicBezTo>
                    <a:pt x="4159" y="163"/>
                    <a:pt x="4162" y="160"/>
                    <a:pt x="4164" y="158"/>
                  </a:cubicBezTo>
                  <a:cubicBezTo>
                    <a:pt x="4172" y="151"/>
                    <a:pt x="4177" y="146"/>
                    <a:pt x="4180" y="142"/>
                  </a:cubicBezTo>
                  <a:lnTo>
                    <a:pt x="4180" y="142"/>
                  </a:lnTo>
                  <a:cubicBezTo>
                    <a:pt x="4186" y="143"/>
                    <a:pt x="4192" y="145"/>
                    <a:pt x="4202" y="146"/>
                  </a:cubicBezTo>
                  <a:cubicBezTo>
                    <a:pt x="4210" y="148"/>
                    <a:pt x="4219" y="149"/>
                    <a:pt x="4228" y="149"/>
                  </a:cubicBezTo>
                  <a:lnTo>
                    <a:pt x="4251" y="149"/>
                  </a:lnTo>
                  <a:cubicBezTo>
                    <a:pt x="4259" y="149"/>
                    <a:pt x="4268" y="148"/>
                    <a:pt x="4277" y="146"/>
                  </a:cubicBezTo>
                  <a:lnTo>
                    <a:pt x="4277" y="146"/>
                  </a:lnTo>
                  <a:cubicBezTo>
                    <a:pt x="4278" y="148"/>
                    <a:pt x="4279" y="151"/>
                    <a:pt x="4280" y="153"/>
                  </a:cubicBezTo>
                  <a:cubicBezTo>
                    <a:pt x="4281" y="157"/>
                    <a:pt x="4284" y="160"/>
                    <a:pt x="4286" y="165"/>
                  </a:cubicBezTo>
                  <a:cubicBezTo>
                    <a:pt x="4288" y="172"/>
                    <a:pt x="4293" y="178"/>
                    <a:pt x="4298" y="184"/>
                  </a:cubicBezTo>
                  <a:cubicBezTo>
                    <a:pt x="4301" y="186"/>
                    <a:pt x="4305" y="188"/>
                    <a:pt x="4307" y="189"/>
                  </a:cubicBezTo>
                  <a:cubicBezTo>
                    <a:pt x="4311" y="191"/>
                    <a:pt x="4314" y="192"/>
                    <a:pt x="4317" y="193"/>
                  </a:cubicBezTo>
                  <a:lnTo>
                    <a:pt x="4317" y="193"/>
                  </a:lnTo>
                  <a:cubicBezTo>
                    <a:pt x="4319" y="194"/>
                    <a:pt x="4320" y="194"/>
                    <a:pt x="4321" y="195"/>
                  </a:cubicBezTo>
                  <a:cubicBezTo>
                    <a:pt x="4323" y="197"/>
                    <a:pt x="4327" y="201"/>
                    <a:pt x="4331" y="204"/>
                  </a:cubicBezTo>
                  <a:cubicBezTo>
                    <a:pt x="4341" y="211"/>
                    <a:pt x="4351" y="215"/>
                    <a:pt x="4363" y="215"/>
                  </a:cubicBezTo>
                  <a:cubicBezTo>
                    <a:pt x="4366" y="215"/>
                    <a:pt x="4368" y="214"/>
                    <a:pt x="4371" y="214"/>
                  </a:cubicBezTo>
                  <a:cubicBezTo>
                    <a:pt x="4374" y="212"/>
                    <a:pt x="4379" y="211"/>
                    <a:pt x="4382" y="210"/>
                  </a:cubicBezTo>
                  <a:cubicBezTo>
                    <a:pt x="4387" y="208"/>
                    <a:pt x="4392" y="206"/>
                    <a:pt x="4395" y="203"/>
                  </a:cubicBezTo>
                  <a:lnTo>
                    <a:pt x="4400" y="200"/>
                  </a:lnTo>
                  <a:lnTo>
                    <a:pt x="4400" y="200"/>
                  </a:lnTo>
                  <a:cubicBezTo>
                    <a:pt x="4401" y="201"/>
                    <a:pt x="4401" y="201"/>
                    <a:pt x="4402" y="201"/>
                  </a:cubicBezTo>
                  <a:cubicBezTo>
                    <a:pt x="4404" y="201"/>
                    <a:pt x="4406" y="200"/>
                    <a:pt x="4408" y="200"/>
                  </a:cubicBezTo>
                  <a:cubicBezTo>
                    <a:pt x="4417" y="199"/>
                    <a:pt x="4425" y="194"/>
                    <a:pt x="4432" y="189"/>
                  </a:cubicBezTo>
                  <a:cubicBezTo>
                    <a:pt x="4436" y="186"/>
                    <a:pt x="4439" y="182"/>
                    <a:pt x="4442" y="180"/>
                  </a:cubicBezTo>
                  <a:cubicBezTo>
                    <a:pt x="4443" y="178"/>
                    <a:pt x="4445" y="177"/>
                    <a:pt x="4447" y="175"/>
                  </a:cubicBezTo>
                  <a:lnTo>
                    <a:pt x="4455" y="175"/>
                  </a:lnTo>
                  <a:cubicBezTo>
                    <a:pt x="4460" y="175"/>
                    <a:pt x="4464" y="174"/>
                    <a:pt x="4468" y="174"/>
                  </a:cubicBezTo>
                  <a:lnTo>
                    <a:pt x="4480" y="174"/>
                  </a:lnTo>
                  <a:cubicBezTo>
                    <a:pt x="4482" y="175"/>
                    <a:pt x="4489" y="179"/>
                    <a:pt x="4499" y="184"/>
                  </a:cubicBezTo>
                  <a:cubicBezTo>
                    <a:pt x="4503" y="184"/>
                    <a:pt x="4505" y="185"/>
                    <a:pt x="4508" y="186"/>
                  </a:cubicBezTo>
                  <a:lnTo>
                    <a:pt x="4512" y="187"/>
                  </a:lnTo>
                  <a:lnTo>
                    <a:pt x="4512" y="187"/>
                  </a:lnTo>
                  <a:cubicBezTo>
                    <a:pt x="4512" y="186"/>
                    <a:pt x="4512" y="186"/>
                    <a:pt x="4512" y="186"/>
                  </a:cubicBezTo>
                  <a:lnTo>
                    <a:pt x="4512" y="186"/>
                  </a:lnTo>
                  <a:cubicBezTo>
                    <a:pt x="4512" y="186"/>
                    <a:pt x="4512" y="186"/>
                    <a:pt x="4513" y="187"/>
                  </a:cubicBezTo>
                  <a:lnTo>
                    <a:pt x="4513" y="187"/>
                  </a:lnTo>
                  <a:lnTo>
                    <a:pt x="4512" y="187"/>
                  </a:lnTo>
                  <a:lnTo>
                    <a:pt x="4512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lnTo>
                    <a:pt x="4514" y="187"/>
                  </a:ln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4" y="188"/>
                    <a:pt x="4514" y="188"/>
                  </a:cubicBezTo>
                  <a:lnTo>
                    <a:pt x="4522" y="195"/>
                  </a:lnTo>
                  <a:cubicBezTo>
                    <a:pt x="4528" y="199"/>
                    <a:pt x="4534" y="202"/>
                    <a:pt x="4540" y="204"/>
                  </a:cubicBezTo>
                  <a:cubicBezTo>
                    <a:pt x="4542" y="206"/>
                    <a:pt x="4544" y="207"/>
                    <a:pt x="4547" y="207"/>
                  </a:cubicBezTo>
                  <a:cubicBezTo>
                    <a:pt x="4549" y="207"/>
                    <a:pt x="4551" y="208"/>
                    <a:pt x="4554" y="208"/>
                  </a:cubicBezTo>
                  <a:cubicBezTo>
                    <a:pt x="4556" y="208"/>
                    <a:pt x="4558" y="207"/>
                    <a:pt x="4559" y="207"/>
                  </a:cubicBezTo>
                  <a:cubicBezTo>
                    <a:pt x="4564" y="207"/>
                    <a:pt x="4569" y="204"/>
                    <a:pt x="4572" y="203"/>
                  </a:cubicBezTo>
                  <a:cubicBezTo>
                    <a:pt x="4575" y="202"/>
                    <a:pt x="4577" y="200"/>
                    <a:pt x="4579" y="199"/>
                  </a:cubicBezTo>
                  <a:cubicBezTo>
                    <a:pt x="4583" y="196"/>
                    <a:pt x="4586" y="193"/>
                    <a:pt x="4589" y="189"/>
                  </a:cubicBezTo>
                  <a:lnTo>
                    <a:pt x="4589" y="189"/>
                  </a:lnTo>
                  <a:cubicBezTo>
                    <a:pt x="4590" y="192"/>
                    <a:pt x="4591" y="196"/>
                    <a:pt x="4592" y="200"/>
                  </a:cubicBezTo>
                  <a:cubicBezTo>
                    <a:pt x="4592" y="202"/>
                    <a:pt x="4593" y="204"/>
                    <a:pt x="4594" y="208"/>
                  </a:cubicBezTo>
                  <a:cubicBezTo>
                    <a:pt x="4595" y="211"/>
                    <a:pt x="4598" y="214"/>
                    <a:pt x="4600" y="217"/>
                  </a:cubicBezTo>
                  <a:cubicBezTo>
                    <a:pt x="4601" y="221"/>
                    <a:pt x="4603" y="223"/>
                    <a:pt x="4607" y="225"/>
                  </a:cubicBezTo>
                  <a:cubicBezTo>
                    <a:pt x="4612" y="230"/>
                    <a:pt x="4617" y="232"/>
                    <a:pt x="4623" y="234"/>
                  </a:cubicBezTo>
                  <a:cubicBezTo>
                    <a:pt x="4629" y="234"/>
                    <a:pt x="4634" y="234"/>
                    <a:pt x="4639" y="233"/>
                  </a:cubicBezTo>
                  <a:cubicBezTo>
                    <a:pt x="4642" y="232"/>
                    <a:pt x="4645" y="231"/>
                    <a:pt x="4649" y="229"/>
                  </a:cubicBezTo>
                  <a:cubicBezTo>
                    <a:pt x="4654" y="225"/>
                    <a:pt x="4660" y="221"/>
                    <a:pt x="4665" y="216"/>
                  </a:cubicBezTo>
                  <a:cubicBezTo>
                    <a:pt x="4668" y="212"/>
                    <a:pt x="4670" y="208"/>
                    <a:pt x="4673" y="205"/>
                  </a:cubicBezTo>
                  <a:lnTo>
                    <a:pt x="4673" y="205"/>
                  </a:lnTo>
                  <a:cubicBezTo>
                    <a:pt x="4677" y="210"/>
                    <a:pt x="4681" y="214"/>
                    <a:pt x="4687" y="217"/>
                  </a:cubicBezTo>
                  <a:cubicBezTo>
                    <a:pt x="4689" y="218"/>
                    <a:pt x="4692" y="219"/>
                    <a:pt x="4694" y="221"/>
                  </a:cubicBezTo>
                  <a:cubicBezTo>
                    <a:pt x="4695" y="221"/>
                    <a:pt x="4697" y="221"/>
                    <a:pt x="4698" y="221"/>
                  </a:cubicBezTo>
                  <a:lnTo>
                    <a:pt x="4698" y="221"/>
                  </a:lnTo>
                  <a:cubicBezTo>
                    <a:pt x="4699" y="222"/>
                    <a:pt x="4700" y="223"/>
                    <a:pt x="4701" y="224"/>
                  </a:cubicBezTo>
                  <a:cubicBezTo>
                    <a:pt x="4703" y="226"/>
                    <a:pt x="4705" y="229"/>
                    <a:pt x="4710" y="233"/>
                  </a:cubicBezTo>
                  <a:cubicBezTo>
                    <a:pt x="4716" y="238"/>
                    <a:pt x="4722" y="243"/>
                    <a:pt x="4730" y="245"/>
                  </a:cubicBezTo>
                  <a:cubicBezTo>
                    <a:pt x="4732" y="246"/>
                    <a:pt x="4738" y="247"/>
                    <a:pt x="4737" y="247"/>
                  </a:cubicBezTo>
                  <a:lnTo>
                    <a:pt x="4736" y="247"/>
                  </a:lnTo>
                  <a:cubicBezTo>
                    <a:pt x="4739" y="248"/>
                    <a:pt x="4745" y="254"/>
                    <a:pt x="4755" y="260"/>
                  </a:cubicBezTo>
                  <a:cubicBezTo>
                    <a:pt x="4759" y="262"/>
                    <a:pt x="4762" y="263"/>
                    <a:pt x="4767" y="265"/>
                  </a:cubicBezTo>
                  <a:cubicBezTo>
                    <a:pt x="4769" y="266"/>
                    <a:pt x="4771" y="266"/>
                    <a:pt x="4774" y="267"/>
                  </a:cubicBezTo>
                  <a:cubicBezTo>
                    <a:pt x="4780" y="267"/>
                    <a:pt x="4785" y="267"/>
                    <a:pt x="4791" y="265"/>
                  </a:cubicBezTo>
                  <a:cubicBezTo>
                    <a:pt x="4795" y="262"/>
                    <a:pt x="4798" y="261"/>
                    <a:pt x="4800" y="259"/>
                  </a:cubicBezTo>
                  <a:lnTo>
                    <a:pt x="4805" y="254"/>
                  </a:lnTo>
                  <a:cubicBezTo>
                    <a:pt x="4809" y="252"/>
                    <a:pt x="4810" y="250"/>
                    <a:pt x="4812" y="247"/>
                  </a:cubicBezTo>
                  <a:cubicBezTo>
                    <a:pt x="4818" y="239"/>
                    <a:pt x="4821" y="232"/>
                    <a:pt x="4826" y="225"/>
                  </a:cubicBezTo>
                  <a:cubicBezTo>
                    <a:pt x="4828" y="221"/>
                    <a:pt x="4831" y="217"/>
                    <a:pt x="4834" y="213"/>
                  </a:cubicBezTo>
                  <a:lnTo>
                    <a:pt x="4834" y="213"/>
                  </a:lnTo>
                  <a:cubicBezTo>
                    <a:pt x="4838" y="215"/>
                    <a:pt x="4843" y="216"/>
                    <a:pt x="4848" y="217"/>
                  </a:cubicBezTo>
                  <a:lnTo>
                    <a:pt x="4848" y="217"/>
                  </a:lnTo>
                  <a:lnTo>
                    <a:pt x="4857" y="237"/>
                  </a:lnTo>
                  <a:cubicBezTo>
                    <a:pt x="4859" y="243"/>
                    <a:pt x="4863" y="248"/>
                    <a:pt x="4866" y="254"/>
                  </a:cubicBezTo>
                  <a:cubicBezTo>
                    <a:pt x="4869" y="256"/>
                    <a:pt x="4871" y="258"/>
                    <a:pt x="4873" y="260"/>
                  </a:cubicBezTo>
                  <a:cubicBezTo>
                    <a:pt x="4877" y="262"/>
                    <a:pt x="4880" y="265"/>
                    <a:pt x="4885" y="266"/>
                  </a:cubicBezTo>
                  <a:cubicBezTo>
                    <a:pt x="4887" y="267"/>
                    <a:pt x="4890" y="268"/>
                    <a:pt x="4892" y="268"/>
                  </a:cubicBezTo>
                  <a:lnTo>
                    <a:pt x="4897" y="268"/>
                  </a:lnTo>
                  <a:cubicBezTo>
                    <a:pt x="4900" y="268"/>
                    <a:pt x="4904" y="269"/>
                    <a:pt x="4907" y="269"/>
                  </a:cubicBezTo>
                  <a:cubicBezTo>
                    <a:pt x="4913" y="269"/>
                    <a:pt x="4918" y="268"/>
                    <a:pt x="4922" y="268"/>
                  </a:cubicBezTo>
                  <a:lnTo>
                    <a:pt x="4932" y="268"/>
                  </a:lnTo>
                  <a:cubicBezTo>
                    <a:pt x="4934" y="268"/>
                    <a:pt x="4935" y="269"/>
                    <a:pt x="4936" y="269"/>
                  </a:cubicBezTo>
                  <a:cubicBezTo>
                    <a:pt x="4938" y="269"/>
                    <a:pt x="4941" y="268"/>
                    <a:pt x="4943" y="268"/>
                  </a:cubicBezTo>
                  <a:cubicBezTo>
                    <a:pt x="4945" y="267"/>
                    <a:pt x="4948" y="267"/>
                    <a:pt x="4950" y="266"/>
                  </a:cubicBezTo>
                  <a:cubicBezTo>
                    <a:pt x="4953" y="263"/>
                    <a:pt x="4957" y="262"/>
                    <a:pt x="4960" y="260"/>
                  </a:cubicBezTo>
                  <a:cubicBezTo>
                    <a:pt x="4969" y="254"/>
                    <a:pt x="4974" y="249"/>
                    <a:pt x="4978" y="247"/>
                  </a:cubicBezTo>
                  <a:lnTo>
                    <a:pt x="4978" y="247"/>
                  </a:lnTo>
                  <a:lnTo>
                    <a:pt x="4980" y="247"/>
                  </a:lnTo>
                  <a:lnTo>
                    <a:pt x="5003" y="252"/>
                  </a:lnTo>
                  <a:lnTo>
                    <a:pt x="5010" y="253"/>
                  </a:lnTo>
                  <a:cubicBezTo>
                    <a:pt x="5012" y="253"/>
                    <a:pt x="5013" y="253"/>
                    <a:pt x="5015" y="253"/>
                  </a:cubicBezTo>
                  <a:cubicBezTo>
                    <a:pt x="5020" y="253"/>
                    <a:pt x="5025" y="252"/>
                    <a:pt x="5030" y="251"/>
                  </a:cubicBezTo>
                  <a:cubicBezTo>
                    <a:pt x="5036" y="248"/>
                    <a:pt x="5041" y="245"/>
                    <a:pt x="5047" y="241"/>
                  </a:cubicBezTo>
                  <a:cubicBezTo>
                    <a:pt x="5048" y="241"/>
                    <a:pt x="5048" y="240"/>
                    <a:pt x="5049" y="240"/>
                  </a:cubicBezTo>
                  <a:lnTo>
                    <a:pt x="5049" y="240"/>
                  </a:lnTo>
                  <a:cubicBezTo>
                    <a:pt x="5049" y="242"/>
                    <a:pt x="5050" y="243"/>
                    <a:pt x="5051" y="245"/>
                  </a:cubicBezTo>
                  <a:cubicBezTo>
                    <a:pt x="5054" y="251"/>
                    <a:pt x="5056" y="255"/>
                    <a:pt x="5060" y="260"/>
                  </a:cubicBezTo>
                  <a:cubicBezTo>
                    <a:pt x="5065" y="266"/>
                    <a:pt x="5069" y="269"/>
                    <a:pt x="5075" y="273"/>
                  </a:cubicBezTo>
                  <a:cubicBezTo>
                    <a:pt x="5076" y="273"/>
                    <a:pt x="5076" y="273"/>
                    <a:pt x="5077" y="274"/>
                  </a:cubicBezTo>
                  <a:lnTo>
                    <a:pt x="5077" y="274"/>
                  </a:lnTo>
                  <a:cubicBezTo>
                    <a:pt x="5077" y="274"/>
                    <a:pt x="5078" y="274"/>
                    <a:pt x="5078" y="275"/>
                  </a:cubicBezTo>
                  <a:lnTo>
                    <a:pt x="5084" y="283"/>
                  </a:lnTo>
                  <a:cubicBezTo>
                    <a:pt x="5088" y="288"/>
                    <a:pt x="5092" y="292"/>
                    <a:pt x="5097" y="297"/>
                  </a:cubicBezTo>
                  <a:cubicBezTo>
                    <a:pt x="5102" y="301"/>
                    <a:pt x="5106" y="303"/>
                    <a:pt x="5112" y="304"/>
                  </a:cubicBezTo>
                  <a:lnTo>
                    <a:pt x="5118" y="306"/>
                  </a:lnTo>
                  <a:lnTo>
                    <a:pt x="5120" y="306"/>
                  </a:lnTo>
                  <a:lnTo>
                    <a:pt x="5143" y="311"/>
                  </a:lnTo>
                  <a:lnTo>
                    <a:pt x="5149" y="312"/>
                  </a:lnTo>
                  <a:lnTo>
                    <a:pt x="5151" y="312"/>
                  </a:lnTo>
                  <a:lnTo>
                    <a:pt x="5156" y="313"/>
                  </a:lnTo>
                  <a:cubicBezTo>
                    <a:pt x="5163" y="313"/>
                    <a:pt x="5170" y="313"/>
                    <a:pt x="5177" y="312"/>
                  </a:cubicBezTo>
                  <a:cubicBezTo>
                    <a:pt x="5181" y="311"/>
                    <a:pt x="5186" y="310"/>
                    <a:pt x="5190" y="310"/>
                  </a:cubicBezTo>
                  <a:lnTo>
                    <a:pt x="5190" y="310"/>
                  </a:lnTo>
                  <a:cubicBezTo>
                    <a:pt x="5190" y="310"/>
                    <a:pt x="5190" y="310"/>
                    <a:pt x="5191" y="311"/>
                  </a:cubicBezTo>
                  <a:lnTo>
                    <a:pt x="5198" y="320"/>
                  </a:lnTo>
                  <a:cubicBezTo>
                    <a:pt x="5201" y="326"/>
                    <a:pt x="5206" y="331"/>
                    <a:pt x="5212" y="335"/>
                  </a:cubicBezTo>
                  <a:cubicBezTo>
                    <a:pt x="5214" y="336"/>
                    <a:pt x="5216" y="338"/>
                    <a:pt x="5220" y="339"/>
                  </a:cubicBezTo>
                  <a:cubicBezTo>
                    <a:pt x="5222" y="340"/>
                    <a:pt x="5224" y="341"/>
                    <a:pt x="5227" y="341"/>
                  </a:cubicBezTo>
                  <a:lnTo>
                    <a:pt x="5235" y="342"/>
                  </a:lnTo>
                  <a:lnTo>
                    <a:pt x="5248" y="345"/>
                  </a:lnTo>
                  <a:lnTo>
                    <a:pt x="5258" y="346"/>
                  </a:lnTo>
                  <a:lnTo>
                    <a:pt x="5266" y="346"/>
                  </a:lnTo>
                  <a:cubicBezTo>
                    <a:pt x="5268" y="346"/>
                    <a:pt x="5270" y="347"/>
                    <a:pt x="5271" y="347"/>
                  </a:cubicBezTo>
                  <a:cubicBezTo>
                    <a:pt x="5273" y="347"/>
                    <a:pt x="5275" y="346"/>
                    <a:pt x="5277" y="346"/>
                  </a:cubicBezTo>
                  <a:cubicBezTo>
                    <a:pt x="5285" y="345"/>
                    <a:pt x="5293" y="341"/>
                    <a:pt x="5299" y="336"/>
                  </a:cubicBezTo>
                  <a:cubicBezTo>
                    <a:pt x="5303" y="334"/>
                    <a:pt x="5307" y="331"/>
                    <a:pt x="5310" y="328"/>
                  </a:cubicBezTo>
                  <a:cubicBezTo>
                    <a:pt x="5312" y="327"/>
                    <a:pt x="5313" y="326"/>
                    <a:pt x="5314" y="325"/>
                  </a:cubicBezTo>
                  <a:lnTo>
                    <a:pt x="5314" y="325"/>
                  </a:lnTo>
                  <a:lnTo>
                    <a:pt x="5324" y="329"/>
                  </a:lnTo>
                  <a:cubicBezTo>
                    <a:pt x="5329" y="332"/>
                    <a:pt x="5333" y="333"/>
                    <a:pt x="5338" y="335"/>
                  </a:cubicBezTo>
                  <a:lnTo>
                    <a:pt x="5343" y="336"/>
                  </a:lnTo>
                  <a:lnTo>
                    <a:pt x="5348" y="338"/>
                  </a:lnTo>
                  <a:lnTo>
                    <a:pt x="5360" y="338"/>
                  </a:lnTo>
                  <a:cubicBezTo>
                    <a:pt x="5373" y="335"/>
                    <a:pt x="5381" y="333"/>
                    <a:pt x="5384" y="333"/>
                  </a:cubicBezTo>
                  <a:lnTo>
                    <a:pt x="5390" y="333"/>
                  </a:lnTo>
                  <a:cubicBezTo>
                    <a:pt x="5398" y="333"/>
                    <a:pt x="5406" y="332"/>
                    <a:pt x="5414" y="328"/>
                  </a:cubicBezTo>
                  <a:cubicBezTo>
                    <a:pt x="5417" y="327"/>
                    <a:pt x="5419" y="326"/>
                    <a:pt x="5420" y="325"/>
                  </a:cubicBezTo>
                  <a:lnTo>
                    <a:pt x="5420" y="325"/>
                  </a:lnTo>
                  <a:cubicBezTo>
                    <a:pt x="5421" y="328"/>
                    <a:pt x="5422" y="330"/>
                    <a:pt x="5422" y="333"/>
                  </a:cubicBezTo>
                  <a:cubicBezTo>
                    <a:pt x="5424" y="338"/>
                    <a:pt x="5425" y="341"/>
                    <a:pt x="5426" y="346"/>
                  </a:cubicBezTo>
                  <a:cubicBezTo>
                    <a:pt x="5428" y="353"/>
                    <a:pt x="5432" y="360"/>
                    <a:pt x="5436" y="365"/>
                  </a:cubicBezTo>
                  <a:cubicBezTo>
                    <a:pt x="5441" y="371"/>
                    <a:pt x="5449" y="376"/>
                    <a:pt x="5457" y="377"/>
                  </a:cubicBezTo>
                  <a:cubicBezTo>
                    <a:pt x="5460" y="378"/>
                    <a:pt x="5462" y="378"/>
                    <a:pt x="5464" y="378"/>
                  </a:cubicBezTo>
                  <a:cubicBezTo>
                    <a:pt x="5467" y="378"/>
                    <a:pt x="5469" y="378"/>
                    <a:pt x="5472" y="377"/>
                  </a:cubicBezTo>
                  <a:cubicBezTo>
                    <a:pt x="5478" y="376"/>
                    <a:pt x="5483" y="375"/>
                    <a:pt x="5489" y="372"/>
                  </a:cubicBezTo>
                  <a:cubicBezTo>
                    <a:pt x="5493" y="370"/>
                    <a:pt x="5495" y="368"/>
                    <a:pt x="5498" y="368"/>
                  </a:cubicBezTo>
                  <a:lnTo>
                    <a:pt x="5502" y="369"/>
                  </a:lnTo>
                  <a:lnTo>
                    <a:pt x="5511" y="370"/>
                  </a:lnTo>
                  <a:lnTo>
                    <a:pt x="5536" y="370"/>
                  </a:lnTo>
                  <a:cubicBezTo>
                    <a:pt x="5539" y="370"/>
                    <a:pt x="5541" y="371"/>
                    <a:pt x="5544" y="371"/>
                  </a:cubicBezTo>
                  <a:cubicBezTo>
                    <a:pt x="5548" y="371"/>
                    <a:pt x="5552" y="370"/>
                    <a:pt x="5557" y="368"/>
                  </a:cubicBezTo>
                  <a:cubicBezTo>
                    <a:pt x="5563" y="365"/>
                    <a:pt x="5568" y="362"/>
                    <a:pt x="5573" y="358"/>
                  </a:cubicBezTo>
                  <a:cubicBezTo>
                    <a:pt x="5574" y="357"/>
                    <a:pt x="5576" y="356"/>
                    <a:pt x="5577" y="354"/>
                  </a:cubicBezTo>
                  <a:lnTo>
                    <a:pt x="5577" y="354"/>
                  </a:lnTo>
                  <a:cubicBezTo>
                    <a:pt x="5578" y="359"/>
                    <a:pt x="5580" y="363"/>
                    <a:pt x="5582" y="369"/>
                  </a:cubicBezTo>
                  <a:cubicBezTo>
                    <a:pt x="5583" y="371"/>
                    <a:pt x="5585" y="375"/>
                    <a:pt x="5587" y="377"/>
                  </a:cubicBezTo>
                  <a:cubicBezTo>
                    <a:pt x="5588" y="379"/>
                    <a:pt x="5589" y="380"/>
                    <a:pt x="5590" y="383"/>
                  </a:cubicBezTo>
                  <a:cubicBezTo>
                    <a:pt x="5593" y="385"/>
                    <a:pt x="5595" y="387"/>
                    <a:pt x="5597" y="389"/>
                  </a:cubicBezTo>
                  <a:cubicBezTo>
                    <a:pt x="5599" y="389"/>
                    <a:pt x="5600" y="390"/>
                    <a:pt x="5601" y="391"/>
                  </a:cubicBezTo>
                  <a:lnTo>
                    <a:pt x="5601" y="391"/>
                  </a:lnTo>
                  <a:cubicBezTo>
                    <a:pt x="5603" y="394"/>
                    <a:pt x="5606" y="400"/>
                    <a:pt x="5610" y="407"/>
                  </a:cubicBezTo>
                  <a:cubicBezTo>
                    <a:pt x="5612" y="413"/>
                    <a:pt x="5616" y="418"/>
                    <a:pt x="5621" y="422"/>
                  </a:cubicBezTo>
                  <a:cubicBezTo>
                    <a:pt x="5622" y="424"/>
                    <a:pt x="5623" y="427"/>
                    <a:pt x="5625" y="428"/>
                  </a:cubicBezTo>
                  <a:cubicBezTo>
                    <a:pt x="5629" y="430"/>
                    <a:pt x="5631" y="431"/>
                    <a:pt x="5634" y="433"/>
                  </a:cubicBezTo>
                  <a:cubicBezTo>
                    <a:pt x="5639" y="435"/>
                    <a:pt x="5644" y="435"/>
                    <a:pt x="5650" y="435"/>
                  </a:cubicBezTo>
                  <a:cubicBezTo>
                    <a:pt x="5653" y="435"/>
                    <a:pt x="5656" y="434"/>
                    <a:pt x="5660" y="433"/>
                  </a:cubicBezTo>
                  <a:cubicBezTo>
                    <a:pt x="5667" y="429"/>
                    <a:pt x="5673" y="426"/>
                    <a:pt x="5677" y="420"/>
                  </a:cubicBezTo>
                  <a:cubicBezTo>
                    <a:pt x="5681" y="416"/>
                    <a:pt x="5684" y="413"/>
                    <a:pt x="5687" y="411"/>
                  </a:cubicBezTo>
                  <a:cubicBezTo>
                    <a:pt x="5692" y="405"/>
                    <a:pt x="5696" y="400"/>
                    <a:pt x="5699" y="397"/>
                  </a:cubicBezTo>
                  <a:lnTo>
                    <a:pt x="5702" y="397"/>
                  </a:lnTo>
                  <a:cubicBezTo>
                    <a:pt x="5706" y="397"/>
                    <a:pt x="5710" y="396"/>
                    <a:pt x="5713" y="394"/>
                  </a:cubicBezTo>
                  <a:cubicBezTo>
                    <a:pt x="5723" y="390"/>
                    <a:pt x="5732" y="386"/>
                    <a:pt x="5735" y="384"/>
                  </a:cubicBezTo>
                  <a:lnTo>
                    <a:pt x="5735" y="384"/>
                  </a:lnTo>
                  <a:lnTo>
                    <a:pt x="5743" y="386"/>
                  </a:lnTo>
                  <a:lnTo>
                    <a:pt x="5765" y="392"/>
                  </a:lnTo>
                  <a:cubicBezTo>
                    <a:pt x="5766" y="392"/>
                    <a:pt x="5766" y="392"/>
                    <a:pt x="5766" y="392"/>
                  </a:cubicBezTo>
                  <a:lnTo>
                    <a:pt x="5766" y="392"/>
                  </a:lnTo>
                  <a:cubicBezTo>
                    <a:pt x="5767" y="393"/>
                    <a:pt x="5768" y="395"/>
                    <a:pt x="5769" y="396"/>
                  </a:cubicBezTo>
                  <a:cubicBezTo>
                    <a:pt x="5771" y="399"/>
                    <a:pt x="5773" y="402"/>
                    <a:pt x="5776" y="406"/>
                  </a:cubicBezTo>
                  <a:cubicBezTo>
                    <a:pt x="5780" y="413"/>
                    <a:pt x="5786" y="418"/>
                    <a:pt x="5793" y="421"/>
                  </a:cubicBezTo>
                  <a:cubicBezTo>
                    <a:pt x="5794" y="422"/>
                    <a:pt x="5796" y="423"/>
                    <a:pt x="5797" y="424"/>
                  </a:cubicBezTo>
                  <a:lnTo>
                    <a:pt x="5797" y="424"/>
                  </a:lnTo>
                  <a:cubicBezTo>
                    <a:pt x="5798" y="425"/>
                    <a:pt x="5799" y="426"/>
                    <a:pt x="5800" y="428"/>
                  </a:cubicBezTo>
                  <a:cubicBezTo>
                    <a:pt x="5801" y="430"/>
                    <a:pt x="5804" y="435"/>
                    <a:pt x="5806" y="438"/>
                  </a:cubicBezTo>
                  <a:cubicBezTo>
                    <a:pt x="5811" y="445"/>
                    <a:pt x="5815" y="451"/>
                    <a:pt x="5821" y="455"/>
                  </a:cubicBezTo>
                  <a:cubicBezTo>
                    <a:pt x="5824" y="457"/>
                    <a:pt x="5827" y="458"/>
                    <a:pt x="5830" y="459"/>
                  </a:cubicBezTo>
                  <a:lnTo>
                    <a:pt x="5831" y="459"/>
                  </a:lnTo>
                  <a:cubicBezTo>
                    <a:pt x="5834" y="460"/>
                    <a:pt x="5836" y="462"/>
                    <a:pt x="5837" y="464"/>
                  </a:cubicBezTo>
                  <a:cubicBezTo>
                    <a:pt x="5841" y="467"/>
                    <a:pt x="5845" y="470"/>
                    <a:pt x="5849" y="473"/>
                  </a:cubicBezTo>
                  <a:cubicBezTo>
                    <a:pt x="5852" y="475"/>
                    <a:pt x="5855" y="477"/>
                    <a:pt x="5858" y="478"/>
                  </a:cubicBezTo>
                  <a:cubicBezTo>
                    <a:pt x="5863" y="480"/>
                    <a:pt x="5867" y="481"/>
                    <a:pt x="5872" y="482"/>
                  </a:cubicBezTo>
                  <a:cubicBezTo>
                    <a:pt x="5880" y="482"/>
                    <a:pt x="5888" y="480"/>
                    <a:pt x="5895" y="477"/>
                  </a:cubicBezTo>
                  <a:cubicBezTo>
                    <a:pt x="5901" y="474"/>
                    <a:pt x="5904" y="472"/>
                    <a:pt x="5908" y="471"/>
                  </a:cubicBezTo>
                  <a:lnTo>
                    <a:pt x="5913" y="468"/>
                  </a:lnTo>
                  <a:lnTo>
                    <a:pt x="5913" y="468"/>
                  </a:lnTo>
                  <a:cubicBezTo>
                    <a:pt x="5921" y="469"/>
                    <a:pt x="5929" y="470"/>
                    <a:pt x="5938" y="471"/>
                  </a:cubicBezTo>
                  <a:cubicBezTo>
                    <a:pt x="5940" y="471"/>
                    <a:pt x="5943" y="472"/>
                    <a:pt x="5946" y="472"/>
                  </a:cubicBezTo>
                  <a:lnTo>
                    <a:pt x="5948" y="473"/>
                  </a:lnTo>
                  <a:lnTo>
                    <a:pt x="5954" y="474"/>
                  </a:lnTo>
                  <a:lnTo>
                    <a:pt x="5979" y="474"/>
                  </a:lnTo>
                  <a:cubicBezTo>
                    <a:pt x="5980" y="480"/>
                    <a:pt x="5982" y="487"/>
                    <a:pt x="5984" y="494"/>
                  </a:cubicBezTo>
                  <a:cubicBezTo>
                    <a:pt x="5985" y="500"/>
                    <a:pt x="5988" y="506"/>
                    <a:pt x="5990" y="510"/>
                  </a:cubicBezTo>
                  <a:cubicBezTo>
                    <a:pt x="5991" y="513"/>
                    <a:pt x="5992" y="514"/>
                    <a:pt x="5995" y="516"/>
                  </a:cubicBezTo>
                  <a:cubicBezTo>
                    <a:pt x="5996" y="518"/>
                    <a:pt x="5999" y="521"/>
                    <a:pt x="6002" y="523"/>
                  </a:cubicBezTo>
                  <a:cubicBezTo>
                    <a:pt x="6005" y="525"/>
                    <a:pt x="6010" y="528"/>
                    <a:pt x="6014" y="528"/>
                  </a:cubicBezTo>
                  <a:cubicBezTo>
                    <a:pt x="6017" y="528"/>
                    <a:pt x="6019" y="528"/>
                    <a:pt x="6021" y="528"/>
                  </a:cubicBezTo>
                  <a:cubicBezTo>
                    <a:pt x="6023" y="528"/>
                    <a:pt x="6025" y="528"/>
                    <a:pt x="6027" y="528"/>
                  </a:cubicBezTo>
                  <a:cubicBezTo>
                    <a:pt x="6029" y="528"/>
                    <a:pt x="6032" y="526"/>
                    <a:pt x="6035" y="525"/>
                  </a:cubicBezTo>
                  <a:cubicBezTo>
                    <a:pt x="6036" y="524"/>
                    <a:pt x="6039" y="523"/>
                    <a:pt x="6040" y="523"/>
                  </a:cubicBezTo>
                  <a:cubicBezTo>
                    <a:pt x="6042" y="521"/>
                    <a:pt x="6045" y="519"/>
                    <a:pt x="6047" y="517"/>
                  </a:cubicBezTo>
                  <a:cubicBezTo>
                    <a:pt x="6051" y="514"/>
                    <a:pt x="6054" y="511"/>
                    <a:pt x="6057" y="508"/>
                  </a:cubicBezTo>
                  <a:cubicBezTo>
                    <a:pt x="6060" y="505"/>
                    <a:pt x="6063" y="502"/>
                    <a:pt x="6066" y="499"/>
                  </a:cubicBezTo>
                  <a:lnTo>
                    <a:pt x="6066" y="499"/>
                  </a:lnTo>
                  <a:cubicBezTo>
                    <a:pt x="6073" y="504"/>
                    <a:pt x="6079" y="509"/>
                    <a:pt x="6086" y="514"/>
                  </a:cubicBezTo>
                  <a:cubicBezTo>
                    <a:pt x="6090" y="515"/>
                    <a:pt x="6093" y="517"/>
                    <a:pt x="6097" y="517"/>
                  </a:cubicBezTo>
                  <a:cubicBezTo>
                    <a:pt x="6100" y="518"/>
                    <a:pt x="6102" y="519"/>
                    <a:pt x="6106" y="519"/>
                  </a:cubicBezTo>
                  <a:cubicBezTo>
                    <a:pt x="6111" y="519"/>
                    <a:pt x="6115" y="521"/>
                    <a:pt x="6120" y="521"/>
                  </a:cubicBezTo>
                  <a:lnTo>
                    <a:pt x="6134" y="521"/>
                  </a:lnTo>
                  <a:cubicBezTo>
                    <a:pt x="6136" y="521"/>
                    <a:pt x="6138" y="522"/>
                    <a:pt x="6142" y="522"/>
                  </a:cubicBezTo>
                  <a:cubicBezTo>
                    <a:pt x="6143" y="522"/>
                    <a:pt x="6145" y="522"/>
                    <a:pt x="6147" y="522"/>
                  </a:cubicBezTo>
                  <a:cubicBezTo>
                    <a:pt x="6151" y="522"/>
                    <a:pt x="6156" y="521"/>
                    <a:pt x="6162" y="519"/>
                  </a:cubicBezTo>
                  <a:lnTo>
                    <a:pt x="6173" y="517"/>
                  </a:lnTo>
                  <a:cubicBezTo>
                    <a:pt x="6174" y="516"/>
                    <a:pt x="6177" y="516"/>
                    <a:pt x="6178" y="516"/>
                  </a:cubicBezTo>
                  <a:lnTo>
                    <a:pt x="6177" y="516"/>
                  </a:lnTo>
                  <a:cubicBezTo>
                    <a:pt x="6177" y="516"/>
                    <a:pt x="6176" y="515"/>
                    <a:pt x="6177" y="515"/>
                  </a:cubicBezTo>
                  <a:cubicBezTo>
                    <a:pt x="6177" y="515"/>
                    <a:pt x="6178" y="516"/>
                    <a:pt x="6179" y="516"/>
                  </a:cubicBezTo>
                  <a:cubicBezTo>
                    <a:pt x="6182" y="516"/>
                    <a:pt x="6186" y="517"/>
                    <a:pt x="6189" y="517"/>
                  </a:cubicBezTo>
                  <a:cubicBezTo>
                    <a:pt x="6194" y="517"/>
                    <a:pt x="6200" y="517"/>
                    <a:pt x="6206" y="516"/>
                  </a:cubicBezTo>
                  <a:lnTo>
                    <a:pt x="6206" y="516"/>
                  </a:lnTo>
                  <a:cubicBezTo>
                    <a:pt x="6206" y="519"/>
                    <a:pt x="6206" y="523"/>
                    <a:pt x="6206" y="526"/>
                  </a:cubicBezTo>
                  <a:lnTo>
                    <a:pt x="6206" y="550"/>
                  </a:lnTo>
                  <a:cubicBezTo>
                    <a:pt x="6206" y="559"/>
                    <a:pt x="6207" y="569"/>
                    <a:pt x="6209" y="579"/>
                  </a:cubicBezTo>
                  <a:cubicBezTo>
                    <a:pt x="6210" y="584"/>
                    <a:pt x="6213" y="589"/>
                    <a:pt x="6215" y="594"/>
                  </a:cubicBezTo>
                  <a:cubicBezTo>
                    <a:pt x="6219" y="598"/>
                    <a:pt x="6224" y="602"/>
                    <a:pt x="6230" y="603"/>
                  </a:cubicBezTo>
                  <a:cubicBezTo>
                    <a:pt x="6232" y="604"/>
                    <a:pt x="6235" y="604"/>
                    <a:pt x="6237" y="604"/>
                  </a:cubicBezTo>
                  <a:cubicBezTo>
                    <a:pt x="6239" y="604"/>
                    <a:pt x="6241" y="604"/>
                    <a:pt x="6243" y="604"/>
                  </a:cubicBezTo>
                  <a:cubicBezTo>
                    <a:pt x="6248" y="604"/>
                    <a:pt x="6252" y="604"/>
                    <a:pt x="6257" y="603"/>
                  </a:cubicBezTo>
                  <a:lnTo>
                    <a:pt x="6268" y="598"/>
                  </a:lnTo>
                  <a:lnTo>
                    <a:pt x="6272" y="598"/>
                  </a:lnTo>
                  <a:cubicBezTo>
                    <a:pt x="6272" y="598"/>
                    <a:pt x="6271" y="598"/>
                    <a:pt x="6272" y="598"/>
                  </a:cubicBezTo>
                  <a:cubicBezTo>
                    <a:pt x="6272" y="598"/>
                    <a:pt x="6273" y="598"/>
                    <a:pt x="6274" y="598"/>
                  </a:cubicBezTo>
                  <a:lnTo>
                    <a:pt x="6289" y="598"/>
                  </a:lnTo>
                  <a:cubicBezTo>
                    <a:pt x="6294" y="597"/>
                    <a:pt x="6299" y="596"/>
                    <a:pt x="6305" y="594"/>
                  </a:cubicBezTo>
                  <a:lnTo>
                    <a:pt x="6314" y="590"/>
                  </a:lnTo>
                  <a:cubicBezTo>
                    <a:pt x="6315" y="590"/>
                    <a:pt x="6316" y="590"/>
                    <a:pt x="6316" y="589"/>
                  </a:cubicBezTo>
                  <a:lnTo>
                    <a:pt x="6316" y="589"/>
                  </a:lnTo>
                  <a:cubicBezTo>
                    <a:pt x="6316" y="590"/>
                    <a:pt x="6316" y="590"/>
                    <a:pt x="6317" y="590"/>
                  </a:cubicBezTo>
                  <a:cubicBezTo>
                    <a:pt x="6318" y="591"/>
                    <a:pt x="6321" y="594"/>
                    <a:pt x="6324" y="596"/>
                  </a:cubicBezTo>
                  <a:cubicBezTo>
                    <a:pt x="6328" y="599"/>
                    <a:pt x="6332" y="602"/>
                    <a:pt x="6336" y="604"/>
                  </a:cubicBezTo>
                  <a:cubicBezTo>
                    <a:pt x="6339" y="606"/>
                    <a:pt x="6342" y="607"/>
                    <a:pt x="6346" y="609"/>
                  </a:cubicBezTo>
                  <a:cubicBezTo>
                    <a:pt x="6348" y="610"/>
                    <a:pt x="6352" y="611"/>
                    <a:pt x="6355" y="611"/>
                  </a:cubicBezTo>
                  <a:cubicBezTo>
                    <a:pt x="6358" y="611"/>
                    <a:pt x="6362" y="611"/>
                    <a:pt x="6367" y="610"/>
                  </a:cubicBezTo>
                  <a:cubicBezTo>
                    <a:pt x="6372" y="607"/>
                    <a:pt x="6379" y="604"/>
                    <a:pt x="6384" y="599"/>
                  </a:cubicBezTo>
                  <a:cubicBezTo>
                    <a:pt x="6387" y="596"/>
                    <a:pt x="6391" y="594"/>
                    <a:pt x="6394" y="590"/>
                  </a:cubicBezTo>
                  <a:cubicBezTo>
                    <a:pt x="6399" y="585"/>
                    <a:pt x="6403" y="581"/>
                    <a:pt x="6406" y="578"/>
                  </a:cubicBezTo>
                  <a:lnTo>
                    <a:pt x="6406" y="578"/>
                  </a:lnTo>
                  <a:lnTo>
                    <a:pt x="6412" y="580"/>
                  </a:lnTo>
                  <a:cubicBezTo>
                    <a:pt x="6417" y="581"/>
                    <a:pt x="6421" y="582"/>
                    <a:pt x="6426" y="583"/>
                  </a:cubicBezTo>
                  <a:lnTo>
                    <a:pt x="6426" y="583"/>
                  </a:lnTo>
                  <a:cubicBezTo>
                    <a:pt x="6427" y="597"/>
                    <a:pt x="6427" y="612"/>
                    <a:pt x="6427" y="629"/>
                  </a:cubicBezTo>
                  <a:cubicBezTo>
                    <a:pt x="6428" y="634"/>
                    <a:pt x="6428" y="640"/>
                    <a:pt x="6429" y="645"/>
                  </a:cubicBezTo>
                  <a:cubicBezTo>
                    <a:pt x="6430" y="649"/>
                    <a:pt x="6431" y="654"/>
                    <a:pt x="6435" y="657"/>
                  </a:cubicBezTo>
                  <a:cubicBezTo>
                    <a:pt x="6437" y="662"/>
                    <a:pt x="6442" y="667"/>
                    <a:pt x="6447" y="669"/>
                  </a:cubicBezTo>
                  <a:cubicBezTo>
                    <a:pt x="6450" y="670"/>
                    <a:pt x="6452" y="670"/>
                    <a:pt x="6456" y="671"/>
                  </a:cubicBezTo>
                  <a:cubicBezTo>
                    <a:pt x="6462" y="671"/>
                    <a:pt x="6469" y="671"/>
                    <a:pt x="6475" y="670"/>
                  </a:cubicBezTo>
                  <a:lnTo>
                    <a:pt x="6487" y="667"/>
                  </a:lnTo>
                  <a:cubicBezTo>
                    <a:pt x="6489" y="667"/>
                    <a:pt x="6491" y="667"/>
                    <a:pt x="6493" y="665"/>
                  </a:cubicBezTo>
                  <a:lnTo>
                    <a:pt x="6494" y="665"/>
                  </a:lnTo>
                  <a:cubicBezTo>
                    <a:pt x="6497" y="666"/>
                    <a:pt x="6501" y="667"/>
                    <a:pt x="6504" y="667"/>
                  </a:cubicBezTo>
                  <a:cubicBezTo>
                    <a:pt x="6505" y="667"/>
                    <a:pt x="6507" y="667"/>
                    <a:pt x="6508" y="667"/>
                  </a:cubicBezTo>
                  <a:cubicBezTo>
                    <a:pt x="6516" y="665"/>
                    <a:pt x="6525" y="663"/>
                    <a:pt x="6535" y="660"/>
                  </a:cubicBezTo>
                  <a:lnTo>
                    <a:pt x="6536" y="660"/>
                  </a:lnTo>
                  <a:lnTo>
                    <a:pt x="6538" y="661"/>
                  </a:lnTo>
                  <a:cubicBezTo>
                    <a:pt x="6544" y="663"/>
                    <a:pt x="6550" y="669"/>
                    <a:pt x="6559" y="675"/>
                  </a:cubicBezTo>
                  <a:cubicBezTo>
                    <a:pt x="6562" y="676"/>
                    <a:pt x="6565" y="677"/>
                    <a:pt x="6567" y="678"/>
                  </a:cubicBezTo>
                  <a:cubicBezTo>
                    <a:pt x="6570" y="679"/>
                    <a:pt x="6574" y="679"/>
                    <a:pt x="6577" y="679"/>
                  </a:cubicBezTo>
                  <a:cubicBezTo>
                    <a:pt x="6579" y="680"/>
                    <a:pt x="6580" y="680"/>
                    <a:pt x="6581" y="680"/>
                  </a:cubicBezTo>
                  <a:cubicBezTo>
                    <a:pt x="6582" y="680"/>
                    <a:pt x="6584" y="680"/>
                    <a:pt x="6586" y="679"/>
                  </a:cubicBezTo>
                  <a:cubicBezTo>
                    <a:pt x="6591" y="678"/>
                    <a:pt x="6597" y="676"/>
                    <a:pt x="6603" y="672"/>
                  </a:cubicBezTo>
                  <a:cubicBezTo>
                    <a:pt x="6609" y="669"/>
                    <a:pt x="6615" y="665"/>
                    <a:pt x="6619" y="662"/>
                  </a:cubicBezTo>
                  <a:lnTo>
                    <a:pt x="6619" y="662"/>
                  </a:lnTo>
                  <a:lnTo>
                    <a:pt x="6626" y="665"/>
                  </a:lnTo>
                  <a:lnTo>
                    <a:pt x="6646" y="672"/>
                  </a:lnTo>
                  <a:lnTo>
                    <a:pt x="6646" y="672"/>
                  </a:lnTo>
                  <a:cubicBezTo>
                    <a:pt x="6647" y="673"/>
                    <a:pt x="6647" y="674"/>
                    <a:pt x="6647" y="676"/>
                  </a:cubicBezTo>
                  <a:cubicBezTo>
                    <a:pt x="6649" y="683"/>
                    <a:pt x="6650" y="690"/>
                    <a:pt x="6654" y="700"/>
                  </a:cubicBezTo>
                  <a:cubicBezTo>
                    <a:pt x="6655" y="702"/>
                    <a:pt x="6656" y="706"/>
                    <a:pt x="6657" y="708"/>
                  </a:cubicBezTo>
                  <a:cubicBezTo>
                    <a:pt x="6658" y="711"/>
                    <a:pt x="6660" y="712"/>
                    <a:pt x="6661" y="714"/>
                  </a:cubicBezTo>
                  <a:cubicBezTo>
                    <a:pt x="6663" y="716"/>
                    <a:pt x="6664" y="719"/>
                    <a:pt x="6668" y="720"/>
                  </a:cubicBezTo>
                  <a:cubicBezTo>
                    <a:pt x="6670" y="722"/>
                    <a:pt x="6672" y="723"/>
                    <a:pt x="6676" y="724"/>
                  </a:cubicBezTo>
                  <a:lnTo>
                    <a:pt x="6678" y="726"/>
                  </a:lnTo>
                  <a:lnTo>
                    <a:pt x="6682" y="728"/>
                  </a:lnTo>
                  <a:cubicBezTo>
                    <a:pt x="6689" y="730"/>
                    <a:pt x="6696" y="734"/>
                    <a:pt x="6704" y="738"/>
                  </a:cubicBezTo>
                  <a:lnTo>
                    <a:pt x="6711" y="741"/>
                  </a:lnTo>
                  <a:cubicBezTo>
                    <a:pt x="6715" y="742"/>
                    <a:pt x="6720" y="743"/>
                    <a:pt x="6725" y="743"/>
                  </a:cubicBezTo>
                  <a:cubicBezTo>
                    <a:pt x="6730" y="743"/>
                    <a:pt x="6736" y="742"/>
                    <a:pt x="6742" y="740"/>
                  </a:cubicBezTo>
                  <a:lnTo>
                    <a:pt x="6750" y="738"/>
                  </a:lnTo>
                  <a:lnTo>
                    <a:pt x="6750" y="738"/>
                  </a:lnTo>
                  <a:cubicBezTo>
                    <a:pt x="6751" y="738"/>
                    <a:pt x="6751" y="739"/>
                    <a:pt x="6751" y="740"/>
                  </a:cubicBezTo>
                  <a:lnTo>
                    <a:pt x="6756" y="751"/>
                  </a:lnTo>
                  <a:cubicBezTo>
                    <a:pt x="6758" y="756"/>
                    <a:pt x="6762" y="762"/>
                    <a:pt x="6765" y="766"/>
                  </a:cubicBezTo>
                  <a:cubicBezTo>
                    <a:pt x="6769" y="771"/>
                    <a:pt x="6773" y="774"/>
                    <a:pt x="6778" y="777"/>
                  </a:cubicBezTo>
                  <a:cubicBezTo>
                    <a:pt x="6781" y="778"/>
                    <a:pt x="6785" y="779"/>
                    <a:pt x="6788" y="779"/>
                  </a:cubicBezTo>
                  <a:lnTo>
                    <a:pt x="6796" y="779"/>
                  </a:lnTo>
                  <a:cubicBezTo>
                    <a:pt x="6802" y="778"/>
                    <a:pt x="6808" y="774"/>
                    <a:pt x="6814" y="772"/>
                  </a:cubicBezTo>
                  <a:cubicBezTo>
                    <a:pt x="6818" y="769"/>
                    <a:pt x="6823" y="767"/>
                    <a:pt x="6826" y="764"/>
                  </a:cubicBezTo>
                  <a:lnTo>
                    <a:pt x="6826" y="764"/>
                  </a:lnTo>
                  <a:cubicBezTo>
                    <a:pt x="6828" y="768"/>
                    <a:pt x="6830" y="773"/>
                    <a:pt x="6832" y="778"/>
                  </a:cubicBezTo>
                  <a:cubicBezTo>
                    <a:pt x="6835" y="785"/>
                    <a:pt x="6840" y="792"/>
                    <a:pt x="6846" y="796"/>
                  </a:cubicBezTo>
                  <a:cubicBezTo>
                    <a:pt x="6848" y="797"/>
                    <a:pt x="6851" y="799"/>
                    <a:pt x="6854" y="800"/>
                  </a:cubicBezTo>
                  <a:cubicBezTo>
                    <a:pt x="6857" y="801"/>
                    <a:pt x="6858" y="801"/>
                    <a:pt x="6860" y="802"/>
                  </a:cubicBezTo>
                  <a:lnTo>
                    <a:pt x="6870" y="802"/>
                  </a:lnTo>
                  <a:cubicBezTo>
                    <a:pt x="6882" y="802"/>
                    <a:pt x="6890" y="800"/>
                    <a:pt x="6894" y="800"/>
                  </a:cubicBezTo>
                  <a:lnTo>
                    <a:pt x="6896" y="800"/>
                  </a:lnTo>
                  <a:cubicBezTo>
                    <a:pt x="6898" y="801"/>
                    <a:pt x="6901" y="802"/>
                    <a:pt x="6903" y="804"/>
                  </a:cubicBezTo>
                  <a:cubicBezTo>
                    <a:pt x="6910" y="809"/>
                    <a:pt x="6918" y="815"/>
                    <a:pt x="6926" y="818"/>
                  </a:cubicBezTo>
                  <a:lnTo>
                    <a:pt x="6932" y="821"/>
                  </a:lnTo>
                  <a:lnTo>
                    <a:pt x="6937" y="823"/>
                  </a:lnTo>
                  <a:lnTo>
                    <a:pt x="6946" y="828"/>
                  </a:lnTo>
                  <a:cubicBezTo>
                    <a:pt x="6950" y="830"/>
                    <a:pt x="6954" y="831"/>
                    <a:pt x="6957" y="833"/>
                  </a:cubicBezTo>
                  <a:lnTo>
                    <a:pt x="6961" y="835"/>
                  </a:lnTo>
                  <a:cubicBezTo>
                    <a:pt x="6963" y="836"/>
                    <a:pt x="6964" y="836"/>
                    <a:pt x="6967" y="837"/>
                  </a:cubicBezTo>
                  <a:cubicBezTo>
                    <a:pt x="6969" y="838"/>
                    <a:pt x="6974" y="838"/>
                    <a:pt x="6977" y="838"/>
                  </a:cubicBezTo>
                  <a:cubicBezTo>
                    <a:pt x="6979" y="837"/>
                    <a:pt x="6982" y="837"/>
                    <a:pt x="6984" y="836"/>
                  </a:cubicBezTo>
                  <a:cubicBezTo>
                    <a:pt x="6990" y="835"/>
                    <a:pt x="6996" y="831"/>
                    <a:pt x="7000" y="829"/>
                  </a:cubicBezTo>
                  <a:cubicBezTo>
                    <a:pt x="7004" y="825"/>
                    <a:pt x="7007" y="823"/>
                    <a:pt x="7011" y="821"/>
                  </a:cubicBezTo>
                  <a:cubicBezTo>
                    <a:pt x="7014" y="818"/>
                    <a:pt x="7016" y="817"/>
                    <a:pt x="7019" y="816"/>
                  </a:cubicBezTo>
                  <a:cubicBezTo>
                    <a:pt x="7019" y="816"/>
                    <a:pt x="7019" y="815"/>
                    <a:pt x="7020" y="815"/>
                  </a:cubicBezTo>
                  <a:lnTo>
                    <a:pt x="7020" y="815"/>
                  </a:lnTo>
                  <a:cubicBezTo>
                    <a:pt x="7024" y="816"/>
                    <a:pt x="7027" y="816"/>
                    <a:pt x="7030" y="816"/>
                  </a:cubicBezTo>
                  <a:cubicBezTo>
                    <a:pt x="7036" y="816"/>
                    <a:pt x="7041" y="815"/>
                    <a:pt x="7045" y="814"/>
                  </a:cubicBezTo>
                  <a:cubicBezTo>
                    <a:pt x="7050" y="813"/>
                    <a:pt x="7054" y="813"/>
                    <a:pt x="7056" y="813"/>
                  </a:cubicBezTo>
                  <a:lnTo>
                    <a:pt x="7056" y="813"/>
                  </a:lnTo>
                  <a:cubicBezTo>
                    <a:pt x="7061" y="815"/>
                    <a:pt x="7065" y="818"/>
                    <a:pt x="7069" y="822"/>
                  </a:cubicBezTo>
                  <a:cubicBezTo>
                    <a:pt x="7072" y="825"/>
                    <a:pt x="7076" y="829"/>
                    <a:pt x="7080" y="832"/>
                  </a:cubicBezTo>
                  <a:cubicBezTo>
                    <a:pt x="7086" y="836"/>
                    <a:pt x="7093" y="838"/>
                    <a:pt x="7100" y="839"/>
                  </a:cubicBezTo>
                  <a:lnTo>
                    <a:pt x="7126" y="839"/>
                  </a:lnTo>
                  <a:cubicBezTo>
                    <a:pt x="7128" y="843"/>
                    <a:pt x="7130" y="851"/>
                    <a:pt x="7135" y="860"/>
                  </a:cubicBezTo>
                  <a:cubicBezTo>
                    <a:pt x="7137" y="866"/>
                    <a:pt x="7141" y="871"/>
                    <a:pt x="7146" y="875"/>
                  </a:cubicBezTo>
                  <a:lnTo>
                    <a:pt x="7146" y="875"/>
                  </a:lnTo>
                  <a:cubicBezTo>
                    <a:pt x="7147" y="882"/>
                    <a:pt x="7148" y="888"/>
                    <a:pt x="7148" y="894"/>
                  </a:cubicBezTo>
                  <a:cubicBezTo>
                    <a:pt x="7148" y="902"/>
                    <a:pt x="7148" y="910"/>
                    <a:pt x="7150" y="920"/>
                  </a:cubicBezTo>
                  <a:cubicBezTo>
                    <a:pt x="7151" y="923"/>
                    <a:pt x="7152" y="926"/>
                    <a:pt x="7152" y="928"/>
                  </a:cubicBezTo>
                  <a:cubicBezTo>
                    <a:pt x="7153" y="931"/>
                    <a:pt x="7154" y="933"/>
                    <a:pt x="7155" y="935"/>
                  </a:cubicBezTo>
                  <a:cubicBezTo>
                    <a:pt x="7157" y="938"/>
                    <a:pt x="7159" y="941"/>
                    <a:pt x="7161" y="943"/>
                  </a:cubicBezTo>
                  <a:cubicBezTo>
                    <a:pt x="7166" y="947"/>
                    <a:pt x="7173" y="949"/>
                    <a:pt x="7179" y="949"/>
                  </a:cubicBezTo>
                  <a:cubicBezTo>
                    <a:pt x="7181" y="949"/>
                    <a:pt x="7183" y="949"/>
                    <a:pt x="7186" y="948"/>
                  </a:cubicBezTo>
                  <a:cubicBezTo>
                    <a:pt x="7188" y="948"/>
                    <a:pt x="7190" y="947"/>
                    <a:pt x="7193" y="946"/>
                  </a:cubicBezTo>
                  <a:cubicBezTo>
                    <a:pt x="7194" y="945"/>
                    <a:pt x="7195" y="945"/>
                    <a:pt x="7197" y="943"/>
                  </a:cubicBezTo>
                  <a:cubicBezTo>
                    <a:pt x="7204" y="938"/>
                    <a:pt x="7211" y="932"/>
                    <a:pt x="7218" y="926"/>
                  </a:cubicBezTo>
                  <a:cubicBezTo>
                    <a:pt x="7224" y="920"/>
                    <a:pt x="7230" y="916"/>
                    <a:pt x="7233" y="912"/>
                  </a:cubicBezTo>
                  <a:lnTo>
                    <a:pt x="7234" y="912"/>
                  </a:lnTo>
                  <a:lnTo>
                    <a:pt x="7234" y="912"/>
                  </a:lnTo>
                  <a:cubicBezTo>
                    <a:pt x="7235" y="912"/>
                    <a:pt x="7237" y="912"/>
                    <a:pt x="7239" y="912"/>
                  </a:cubicBezTo>
                  <a:cubicBezTo>
                    <a:pt x="7242" y="912"/>
                    <a:pt x="7246" y="911"/>
                    <a:pt x="7249" y="910"/>
                  </a:cubicBezTo>
                  <a:cubicBezTo>
                    <a:pt x="7256" y="908"/>
                    <a:pt x="7261" y="905"/>
                    <a:pt x="7265" y="903"/>
                  </a:cubicBezTo>
                  <a:lnTo>
                    <a:pt x="7265" y="903"/>
                  </a:lnTo>
                  <a:lnTo>
                    <a:pt x="7265" y="910"/>
                  </a:lnTo>
                  <a:lnTo>
                    <a:pt x="7265" y="934"/>
                  </a:lnTo>
                  <a:cubicBezTo>
                    <a:pt x="7265" y="939"/>
                    <a:pt x="7267" y="945"/>
                    <a:pt x="7269" y="950"/>
                  </a:cubicBezTo>
                  <a:cubicBezTo>
                    <a:pt x="7269" y="953"/>
                    <a:pt x="7270" y="954"/>
                    <a:pt x="7271" y="956"/>
                  </a:cubicBezTo>
                  <a:cubicBezTo>
                    <a:pt x="7272" y="960"/>
                    <a:pt x="7275" y="962"/>
                    <a:pt x="7278" y="964"/>
                  </a:cubicBezTo>
                  <a:cubicBezTo>
                    <a:pt x="7281" y="967"/>
                    <a:pt x="7282" y="968"/>
                    <a:pt x="7285" y="969"/>
                  </a:cubicBezTo>
                  <a:lnTo>
                    <a:pt x="7286" y="970"/>
                  </a:lnTo>
                  <a:cubicBezTo>
                    <a:pt x="7291" y="972"/>
                    <a:pt x="7298" y="977"/>
                    <a:pt x="7306" y="980"/>
                  </a:cubicBezTo>
                  <a:lnTo>
                    <a:pt x="7312" y="984"/>
                  </a:lnTo>
                  <a:lnTo>
                    <a:pt x="7315" y="986"/>
                  </a:lnTo>
                  <a:cubicBezTo>
                    <a:pt x="7316" y="986"/>
                    <a:pt x="7319" y="988"/>
                    <a:pt x="7318" y="988"/>
                  </a:cubicBezTo>
                  <a:cubicBezTo>
                    <a:pt x="7318" y="988"/>
                    <a:pt x="7318" y="988"/>
                    <a:pt x="7318" y="987"/>
                  </a:cubicBezTo>
                  <a:cubicBezTo>
                    <a:pt x="7317" y="987"/>
                    <a:pt x="7316" y="987"/>
                    <a:pt x="7316" y="987"/>
                  </a:cubicBezTo>
                  <a:lnTo>
                    <a:pt x="7316" y="987"/>
                  </a:lnTo>
                  <a:cubicBezTo>
                    <a:pt x="7316" y="987"/>
                    <a:pt x="7317" y="987"/>
                    <a:pt x="7318" y="989"/>
                  </a:cubicBezTo>
                  <a:cubicBezTo>
                    <a:pt x="7321" y="996"/>
                    <a:pt x="7326" y="1003"/>
                    <a:pt x="7332" y="1009"/>
                  </a:cubicBezTo>
                  <a:cubicBezTo>
                    <a:pt x="7334" y="1013"/>
                    <a:pt x="7336" y="1015"/>
                    <a:pt x="7340" y="1018"/>
                  </a:cubicBezTo>
                  <a:cubicBezTo>
                    <a:pt x="7342" y="1019"/>
                    <a:pt x="7344" y="1020"/>
                    <a:pt x="7347" y="1021"/>
                  </a:cubicBezTo>
                  <a:cubicBezTo>
                    <a:pt x="7351" y="1022"/>
                    <a:pt x="7355" y="1022"/>
                    <a:pt x="7358" y="1022"/>
                  </a:cubicBezTo>
                  <a:cubicBezTo>
                    <a:pt x="7366" y="1021"/>
                    <a:pt x="7372" y="1018"/>
                    <a:pt x="7378" y="1014"/>
                  </a:cubicBezTo>
                  <a:cubicBezTo>
                    <a:pt x="7386" y="1008"/>
                    <a:pt x="7392" y="1003"/>
                    <a:pt x="7398" y="998"/>
                  </a:cubicBezTo>
                  <a:cubicBezTo>
                    <a:pt x="7399" y="996"/>
                    <a:pt x="7402" y="994"/>
                    <a:pt x="7404" y="993"/>
                  </a:cubicBezTo>
                  <a:lnTo>
                    <a:pt x="7404" y="993"/>
                  </a:lnTo>
                  <a:cubicBezTo>
                    <a:pt x="7404" y="994"/>
                    <a:pt x="7404" y="994"/>
                    <a:pt x="7405" y="994"/>
                  </a:cubicBezTo>
                  <a:cubicBezTo>
                    <a:pt x="7407" y="998"/>
                    <a:pt x="7408" y="1001"/>
                    <a:pt x="7411" y="1006"/>
                  </a:cubicBezTo>
                  <a:cubicBezTo>
                    <a:pt x="7415" y="1012"/>
                    <a:pt x="7421" y="1016"/>
                    <a:pt x="7428" y="1020"/>
                  </a:cubicBezTo>
                  <a:cubicBezTo>
                    <a:pt x="7428" y="1020"/>
                    <a:pt x="7429" y="1021"/>
                    <a:pt x="7429" y="1021"/>
                  </a:cubicBezTo>
                  <a:lnTo>
                    <a:pt x="7429" y="1021"/>
                  </a:lnTo>
                  <a:lnTo>
                    <a:pt x="7430" y="1023"/>
                  </a:lnTo>
                  <a:cubicBezTo>
                    <a:pt x="7432" y="1025"/>
                    <a:pt x="7435" y="1027"/>
                    <a:pt x="7437" y="1030"/>
                  </a:cubicBezTo>
                  <a:cubicBezTo>
                    <a:pt x="7439" y="1035"/>
                    <a:pt x="7443" y="1038"/>
                    <a:pt x="7447" y="1042"/>
                  </a:cubicBezTo>
                  <a:cubicBezTo>
                    <a:pt x="7450" y="1044"/>
                    <a:pt x="7453" y="1047"/>
                    <a:pt x="7455" y="1048"/>
                  </a:cubicBezTo>
                  <a:cubicBezTo>
                    <a:pt x="7458" y="1049"/>
                    <a:pt x="7460" y="1050"/>
                    <a:pt x="7462" y="1050"/>
                  </a:cubicBezTo>
                  <a:cubicBezTo>
                    <a:pt x="7465" y="1051"/>
                    <a:pt x="7467" y="1051"/>
                    <a:pt x="7469" y="1051"/>
                  </a:cubicBezTo>
                  <a:cubicBezTo>
                    <a:pt x="7471" y="1051"/>
                    <a:pt x="7473" y="1052"/>
                    <a:pt x="7474" y="1052"/>
                  </a:cubicBezTo>
                  <a:cubicBezTo>
                    <a:pt x="7479" y="1052"/>
                    <a:pt x="7483" y="1051"/>
                    <a:pt x="7487" y="1050"/>
                  </a:cubicBezTo>
                  <a:lnTo>
                    <a:pt x="7498" y="1047"/>
                  </a:lnTo>
                  <a:cubicBezTo>
                    <a:pt x="7501" y="1045"/>
                    <a:pt x="7502" y="1045"/>
                    <a:pt x="7504" y="1045"/>
                  </a:cubicBezTo>
                  <a:cubicBezTo>
                    <a:pt x="7506" y="1047"/>
                    <a:pt x="7510" y="1048"/>
                    <a:pt x="7513" y="1048"/>
                  </a:cubicBezTo>
                  <a:cubicBezTo>
                    <a:pt x="7524" y="1051"/>
                    <a:pt x="7532" y="1050"/>
                    <a:pt x="7538" y="1051"/>
                  </a:cubicBezTo>
                  <a:lnTo>
                    <a:pt x="7541" y="1051"/>
                  </a:lnTo>
                  <a:lnTo>
                    <a:pt x="7546" y="1052"/>
                  </a:lnTo>
                  <a:cubicBezTo>
                    <a:pt x="7549" y="1053"/>
                    <a:pt x="7553" y="1054"/>
                    <a:pt x="7557" y="1054"/>
                  </a:cubicBezTo>
                  <a:cubicBezTo>
                    <a:pt x="7561" y="1054"/>
                    <a:pt x="7564" y="1053"/>
                    <a:pt x="7568" y="1052"/>
                  </a:cubicBezTo>
                  <a:cubicBezTo>
                    <a:pt x="7577" y="1050"/>
                    <a:pt x="7585" y="1048"/>
                    <a:pt x="7588" y="1048"/>
                  </a:cubicBezTo>
                  <a:lnTo>
                    <a:pt x="7620" y="1064"/>
                  </a:lnTo>
                  <a:cubicBezTo>
                    <a:pt x="7621" y="1064"/>
                    <a:pt x="7625" y="1067"/>
                    <a:pt x="7629" y="1074"/>
                  </a:cubicBezTo>
                  <a:cubicBezTo>
                    <a:pt x="7632" y="1078"/>
                    <a:pt x="7635" y="1081"/>
                    <a:pt x="7639" y="1086"/>
                  </a:cubicBezTo>
                  <a:cubicBezTo>
                    <a:pt x="7641" y="1088"/>
                    <a:pt x="7643" y="1089"/>
                    <a:pt x="7646" y="1091"/>
                  </a:cubicBezTo>
                  <a:lnTo>
                    <a:pt x="7646" y="1091"/>
                  </a:lnTo>
                  <a:cubicBezTo>
                    <a:pt x="7647" y="1091"/>
                    <a:pt x="7647" y="1092"/>
                    <a:pt x="7647" y="1093"/>
                  </a:cubicBezTo>
                  <a:cubicBezTo>
                    <a:pt x="7648" y="1096"/>
                    <a:pt x="7649" y="1100"/>
                    <a:pt x="7649" y="1103"/>
                  </a:cubicBezTo>
                  <a:cubicBezTo>
                    <a:pt x="7650" y="1108"/>
                    <a:pt x="7650" y="1111"/>
                    <a:pt x="7651" y="1116"/>
                  </a:cubicBezTo>
                  <a:cubicBezTo>
                    <a:pt x="7654" y="1123"/>
                    <a:pt x="7656" y="1129"/>
                    <a:pt x="7659" y="1135"/>
                  </a:cubicBezTo>
                  <a:cubicBezTo>
                    <a:pt x="7661" y="1137"/>
                    <a:pt x="7669" y="1142"/>
                    <a:pt x="7670" y="1143"/>
                  </a:cubicBezTo>
                  <a:lnTo>
                    <a:pt x="7671" y="1143"/>
                  </a:lnTo>
                  <a:cubicBezTo>
                    <a:pt x="7672" y="1145"/>
                    <a:pt x="7674" y="1147"/>
                    <a:pt x="7676" y="1150"/>
                  </a:cubicBezTo>
                  <a:cubicBezTo>
                    <a:pt x="7678" y="1153"/>
                    <a:pt x="7680" y="1157"/>
                    <a:pt x="7685" y="1160"/>
                  </a:cubicBezTo>
                  <a:cubicBezTo>
                    <a:pt x="7686" y="1162"/>
                    <a:pt x="7688" y="1165"/>
                    <a:pt x="7691" y="1167"/>
                  </a:cubicBezTo>
                  <a:cubicBezTo>
                    <a:pt x="7693" y="1168"/>
                    <a:pt x="7694" y="1169"/>
                    <a:pt x="7695" y="1169"/>
                  </a:cubicBezTo>
                  <a:cubicBezTo>
                    <a:pt x="7699" y="1172"/>
                    <a:pt x="7702" y="1173"/>
                    <a:pt x="7707" y="1174"/>
                  </a:cubicBezTo>
                  <a:cubicBezTo>
                    <a:pt x="7713" y="1174"/>
                    <a:pt x="7718" y="1172"/>
                    <a:pt x="7723" y="1169"/>
                  </a:cubicBezTo>
                  <a:cubicBezTo>
                    <a:pt x="7725" y="1167"/>
                    <a:pt x="7728" y="1166"/>
                    <a:pt x="7730" y="1164"/>
                  </a:cubicBezTo>
                  <a:cubicBezTo>
                    <a:pt x="7733" y="1161"/>
                    <a:pt x="7737" y="1158"/>
                    <a:pt x="7740" y="1155"/>
                  </a:cubicBezTo>
                  <a:cubicBezTo>
                    <a:pt x="7746" y="1148"/>
                    <a:pt x="7752" y="1143"/>
                    <a:pt x="7757" y="1138"/>
                  </a:cubicBezTo>
                  <a:cubicBezTo>
                    <a:pt x="7762" y="1133"/>
                    <a:pt x="7766" y="1127"/>
                    <a:pt x="7770" y="1123"/>
                  </a:cubicBezTo>
                  <a:lnTo>
                    <a:pt x="7770" y="1123"/>
                  </a:lnTo>
                  <a:cubicBezTo>
                    <a:pt x="7772" y="1126"/>
                    <a:pt x="7773" y="1128"/>
                    <a:pt x="7774" y="1131"/>
                  </a:cubicBezTo>
                  <a:cubicBezTo>
                    <a:pt x="7778" y="1136"/>
                    <a:pt x="7780" y="1140"/>
                    <a:pt x="7784" y="1145"/>
                  </a:cubicBezTo>
                  <a:cubicBezTo>
                    <a:pt x="7786" y="1146"/>
                    <a:pt x="7788" y="1148"/>
                    <a:pt x="7789" y="1150"/>
                  </a:cubicBezTo>
                  <a:cubicBezTo>
                    <a:pt x="7791" y="1151"/>
                    <a:pt x="7794" y="1152"/>
                    <a:pt x="7793" y="1152"/>
                  </a:cubicBezTo>
                  <a:cubicBezTo>
                    <a:pt x="7795" y="1157"/>
                    <a:pt x="7798" y="1162"/>
                    <a:pt x="7801" y="1169"/>
                  </a:cubicBezTo>
                  <a:cubicBezTo>
                    <a:pt x="7803" y="1175"/>
                    <a:pt x="7808" y="1180"/>
                    <a:pt x="7812" y="1184"/>
                  </a:cubicBezTo>
                  <a:cubicBezTo>
                    <a:pt x="7813" y="1186"/>
                    <a:pt x="7816" y="1187"/>
                    <a:pt x="7818" y="1188"/>
                  </a:cubicBezTo>
                  <a:lnTo>
                    <a:pt x="7820" y="1189"/>
                  </a:lnTo>
                  <a:lnTo>
                    <a:pt x="7825" y="1191"/>
                  </a:lnTo>
                  <a:cubicBezTo>
                    <a:pt x="7830" y="1195"/>
                    <a:pt x="7837" y="1199"/>
                    <a:pt x="7845" y="1204"/>
                  </a:cubicBezTo>
                  <a:cubicBezTo>
                    <a:pt x="7847" y="1205"/>
                    <a:pt x="7848" y="1206"/>
                    <a:pt x="7850" y="1208"/>
                  </a:cubicBezTo>
                  <a:cubicBezTo>
                    <a:pt x="7853" y="1209"/>
                    <a:pt x="7854" y="1209"/>
                    <a:pt x="7856" y="1210"/>
                  </a:cubicBezTo>
                  <a:cubicBezTo>
                    <a:pt x="7857" y="1211"/>
                    <a:pt x="7860" y="1211"/>
                    <a:pt x="7862" y="1211"/>
                  </a:cubicBezTo>
                  <a:cubicBezTo>
                    <a:pt x="7864" y="1211"/>
                    <a:pt x="7865" y="1211"/>
                    <a:pt x="7867" y="1211"/>
                  </a:cubicBezTo>
                  <a:cubicBezTo>
                    <a:pt x="7871" y="1211"/>
                    <a:pt x="7875" y="1211"/>
                    <a:pt x="7879" y="1210"/>
                  </a:cubicBezTo>
                  <a:cubicBezTo>
                    <a:pt x="7884" y="1209"/>
                    <a:pt x="7889" y="1208"/>
                    <a:pt x="7894" y="1207"/>
                  </a:cubicBezTo>
                  <a:lnTo>
                    <a:pt x="7894" y="1207"/>
                  </a:lnTo>
                  <a:cubicBezTo>
                    <a:pt x="7894" y="1208"/>
                    <a:pt x="7895" y="1210"/>
                    <a:pt x="7895" y="1211"/>
                  </a:cubicBezTo>
                  <a:cubicBezTo>
                    <a:pt x="7897" y="1219"/>
                    <a:pt x="7899" y="1227"/>
                    <a:pt x="7901" y="1235"/>
                  </a:cubicBezTo>
                  <a:cubicBezTo>
                    <a:pt x="7903" y="1239"/>
                    <a:pt x="7904" y="1242"/>
                    <a:pt x="7906" y="1245"/>
                  </a:cubicBezTo>
                  <a:cubicBezTo>
                    <a:pt x="7910" y="1250"/>
                    <a:pt x="7915" y="1254"/>
                    <a:pt x="7921" y="1255"/>
                  </a:cubicBezTo>
                  <a:cubicBezTo>
                    <a:pt x="7923" y="1256"/>
                    <a:pt x="7924" y="1256"/>
                    <a:pt x="7926" y="1256"/>
                  </a:cubicBezTo>
                  <a:cubicBezTo>
                    <a:pt x="7927" y="1256"/>
                    <a:pt x="7929" y="1256"/>
                    <a:pt x="7930" y="1255"/>
                  </a:cubicBezTo>
                  <a:cubicBezTo>
                    <a:pt x="7933" y="1255"/>
                    <a:pt x="7935" y="1255"/>
                    <a:pt x="7937" y="1254"/>
                  </a:cubicBezTo>
                  <a:cubicBezTo>
                    <a:pt x="7940" y="1253"/>
                    <a:pt x="7943" y="1252"/>
                    <a:pt x="7945" y="1250"/>
                  </a:cubicBezTo>
                  <a:cubicBezTo>
                    <a:pt x="7952" y="1246"/>
                    <a:pt x="7959" y="1241"/>
                    <a:pt x="7966" y="1235"/>
                  </a:cubicBezTo>
                  <a:lnTo>
                    <a:pt x="7970" y="1233"/>
                  </a:lnTo>
                  <a:lnTo>
                    <a:pt x="7972" y="1252"/>
                  </a:lnTo>
                  <a:cubicBezTo>
                    <a:pt x="7972" y="1257"/>
                    <a:pt x="7974" y="1262"/>
                    <a:pt x="7977" y="1268"/>
                  </a:cubicBezTo>
                  <a:cubicBezTo>
                    <a:pt x="7977" y="1270"/>
                    <a:pt x="7978" y="1272"/>
                    <a:pt x="7980" y="1274"/>
                  </a:cubicBezTo>
                  <a:cubicBezTo>
                    <a:pt x="7981" y="1276"/>
                    <a:pt x="7984" y="1278"/>
                    <a:pt x="7987" y="1281"/>
                  </a:cubicBezTo>
                  <a:cubicBezTo>
                    <a:pt x="7989" y="1282"/>
                    <a:pt x="7989" y="1282"/>
                    <a:pt x="7989" y="1282"/>
                  </a:cubicBezTo>
                  <a:cubicBezTo>
                    <a:pt x="7989" y="1282"/>
                    <a:pt x="7988" y="1282"/>
                    <a:pt x="7988" y="1282"/>
                  </a:cubicBezTo>
                  <a:lnTo>
                    <a:pt x="7988" y="1282"/>
                  </a:lnTo>
                  <a:cubicBezTo>
                    <a:pt x="7992" y="1286"/>
                    <a:pt x="7995" y="1292"/>
                    <a:pt x="7999" y="1298"/>
                  </a:cubicBezTo>
                  <a:cubicBezTo>
                    <a:pt x="8002" y="1303"/>
                    <a:pt x="8007" y="1307"/>
                    <a:pt x="8012" y="1311"/>
                  </a:cubicBezTo>
                  <a:cubicBezTo>
                    <a:pt x="8015" y="1313"/>
                    <a:pt x="8020" y="1315"/>
                    <a:pt x="8024" y="1315"/>
                  </a:cubicBezTo>
                  <a:cubicBezTo>
                    <a:pt x="8026" y="1316"/>
                    <a:pt x="8028" y="1316"/>
                    <a:pt x="8029" y="1316"/>
                  </a:cubicBezTo>
                  <a:cubicBezTo>
                    <a:pt x="8031" y="1316"/>
                    <a:pt x="8033" y="1316"/>
                    <a:pt x="8035" y="1315"/>
                  </a:cubicBezTo>
                  <a:cubicBezTo>
                    <a:pt x="8043" y="1314"/>
                    <a:pt x="8051" y="1312"/>
                    <a:pt x="8059" y="1309"/>
                  </a:cubicBezTo>
                  <a:lnTo>
                    <a:pt x="8062" y="1309"/>
                  </a:lnTo>
                  <a:cubicBezTo>
                    <a:pt x="8065" y="1311"/>
                    <a:pt x="8067" y="1312"/>
                    <a:pt x="8071" y="1312"/>
                  </a:cubicBezTo>
                  <a:cubicBezTo>
                    <a:pt x="8072" y="1312"/>
                    <a:pt x="8074" y="1313"/>
                    <a:pt x="8076" y="1313"/>
                  </a:cubicBezTo>
                  <a:cubicBezTo>
                    <a:pt x="8078" y="1313"/>
                    <a:pt x="8079" y="1312"/>
                    <a:pt x="8081" y="1312"/>
                  </a:cubicBezTo>
                  <a:cubicBezTo>
                    <a:pt x="8089" y="1311"/>
                    <a:pt x="8097" y="1308"/>
                    <a:pt x="8105" y="1306"/>
                  </a:cubicBezTo>
                  <a:lnTo>
                    <a:pt x="8105" y="1306"/>
                  </a:lnTo>
                  <a:cubicBezTo>
                    <a:pt x="8107" y="1311"/>
                    <a:pt x="8109" y="1317"/>
                    <a:pt x="8112" y="1326"/>
                  </a:cubicBezTo>
                  <a:cubicBezTo>
                    <a:pt x="8115" y="1331"/>
                    <a:pt x="8118" y="1337"/>
                    <a:pt x="8123" y="1342"/>
                  </a:cubicBezTo>
                  <a:cubicBezTo>
                    <a:pt x="8123" y="1343"/>
                    <a:pt x="8125" y="1344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4"/>
                    <a:pt x="8126" y="1344"/>
                  </a:cubicBezTo>
                  <a:lnTo>
                    <a:pt x="8126" y="1344"/>
                  </a:lnTo>
                  <a:cubicBezTo>
                    <a:pt x="8126" y="1344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45"/>
                    <a:pt x="8127" y="1345"/>
                    <a:pt x="8127" y="1345"/>
                  </a:cubicBezTo>
                  <a:lnTo>
                    <a:pt x="8127" y="1345"/>
                  </a:lnTo>
                  <a:cubicBezTo>
                    <a:pt x="8127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50"/>
                    <a:pt x="8129" y="1357"/>
                    <a:pt x="8130" y="1364"/>
                  </a:cubicBezTo>
                  <a:cubicBezTo>
                    <a:pt x="8131" y="1369"/>
                    <a:pt x="8132" y="1373"/>
                    <a:pt x="8134" y="1378"/>
                  </a:cubicBezTo>
                  <a:cubicBezTo>
                    <a:pt x="8135" y="1382"/>
                    <a:pt x="8138" y="1386"/>
                    <a:pt x="8140" y="1388"/>
                  </a:cubicBezTo>
                  <a:cubicBezTo>
                    <a:pt x="8145" y="1394"/>
                    <a:pt x="8153" y="1396"/>
                    <a:pt x="8160" y="1396"/>
                  </a:cubicBezTo>
                  <a:cubicBezTo>
                    <a:pt x="8162" y="1395"/>
                    <a:pt x="8164" y="1395"/>
                    <a:pt x="8167" y="1394"/>
                  </a:cubicBezTo>
                  <a:lnTo>
                    <a:pt x="8171" y="1392"/>
                  </a:lnTo>
                  <a:cubicBezTo>
                    <a:pt x="8174" y="1391"/>
                    <a:pt x="8176" y="1389"/>
                    <a:pt x="8178" y="1388"/>
                  </a:cubicBezTo>
                  <a:cubicBezTo>
                    <a:pt x="8183" y="1385"/>
                    <a:pt x="8185" y="1382"/>
                    <a:pt x="8189" y="1380"/>
                  </a:cubicBezTo>
                  <a:lnTo>
                    <a:pt x="8207" y="1365"/>
                  </a:lnTo>
                  <a:cubicBezTo>
                    <a:pt x="8210" y="1363"/>
                    <a:pt x="8212" y="1362"/>
                    <a:pt x="8215" y="1359"/>
                  </a:cubicBezTo>
                  <a:lnTo>
                    <a:pt x="8215" y="1359"/>
                  </a:lnTo>
                  <a:cubicBezTo>
                    <a:pt x="8217" y="1361"/>
                    <a:pt x="8218" y="1363"/>
                    <a:pt x="8220" y="1365"/>
                  </a:cubicBezTo>
                  <a:cubicBezTo>
                    <a:pt x="8223" y="1369"/>
                    <a:pt x="8228" y="1373"/>
                    <a:pt x="8229" y="1376"/>
                  </a:cubicBezTo>
                  <a:cubicBezTo>
                    <a:pt x="8232" y="1377"/>
                    <a:pt x="8234" y="1379"/>
                    <a:pt x="8236" y="1380"/>
                  </a:cubicBezTo>
                  <a:lnTo>
                    <a:pt x="8238" y="1381"/>
                  </a:lnTo>
                  <a:lnTo>
                    <a:pt x="8238" y="1381"/>
                  </a:lnTo>
                  <a:cubicBezTo>
                    <a:pt x="8238" y="1382"/>
                    <a:pt x="8239" y="1383"/>
                    <a:pt x="8240" y="1385"/>
                  </a:cubicBezTo>
                  <a:cubicBezTo>
                    <a:pt x="8241" y="1388"/>
                    <a:pt x="8242" y="1392"/>
                    <a:pt x="8243" y="1395"/>
                  </a:cubicBezTo>
                  <a:cubicBezTo>
                    <a:pt x="8244" y="1400"/>
                    <a:pt x="8246" y="1404"/>
                    <a:pt x="8248" y="1409"/>
                  </a:cubicBezTo>
                  <a:cubicBezTo>
                    <a:pt x="8251" y="1416"/>
                    <a:pt x="8257" y="1422"/>
                    <a:pt x="8264" y="1425"/>
                  </a:cubicBezTo>
                  <a:cubicBezTo>
                    <a:pt x="8272" y="1429"/>
                    <a:pt x="8280" y="1432"/>
                    <a:pt x="8287" y="1435"/>
                  </a:cubicBezTo>
                  <a:cubicBezTo>
                    <a:pt x="8290" y="1436"/>
                    <a:pt x="8294" y="1437"/>
                    <a:pt x="8296" y="1439"/>
                  </a:cubicBezTo>
                  <a:lnTo>
                    <a:pt x="8296" y="1440"/>
                  </a:lnTo>
                  <a:cubicBezTo>
                    <a:pt x="8300" y="1444"/>
                    <a:pt x="8301" y="1452"/>
                    <a:pt x="8306" y="1461"/>
                  </a:cubicBezTo>
                  <a:cubicBezTo>
                    <a:pt x="8309" y="1467"/>
                    <a:pt x="8314" y="1473"/>
                    <a:pt x="8321" y="1476"/>
                  </a:cubicBezTo>
                  <a:cubicBezTo>
                    <a:pt x="8325" y="1479"/>
                    <a:pt x="8330" y="1480"/>
                    <a:pt x="8335" y="1480"/>
                  </a:cubicBezTo>
                  <a:cubicBezTo>
                    <a:pt x="8337" y="1480"/>
                    <a:pt x="8340" y="1479"/>
                    <a:pt x="8343" y="1479"/>
                  </a:cubicBezTo>
                  <a:cubicBezTo>
                    <a:pt x="8353" y="1477"/>
                    <a:pt x="8360" y="1474"/>
                    <a:pt x="8366" y="1473"/>
                  </a:cubicBez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68" y="1473"/>
                    <a:pt x="8368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70" y="1474"/>
                    <a:pt x="8372" y="1474"/>
                    <a:pt x="8375" y="1475"/>
                  </a:cubicBezTo>
                  <a:lnTo>
                    <a:pt x="8382" y="1475"/>
                  </a:lnTo>
                  <a:lnTo>
                    <a:pt x="8387" y="1474"/>
                  </a:lnTo>
                  <a:lnTo>
                    <a:pt x="8391" y="1473"/>
                  </a:lnTo>
                  <a:cubicBezTo>
                    <a:pt x="8400" y="1469"/>
                    <a:pt x="8407" y="1465"/>
                    <a:pt x="8415" y="1460"/>
                  </a:cubicBezTo>
                  <a:cubicBezTo>
                    <a:pt x="8417" y="1459"/>
                    <a:pt x="8420" y="1457"/>
                    <a:pt x="8423" y="1457"/>
                  </a:cubicBezTo>
                  <a:cubicBezTo>
                    <a:pt x="8425" y="1459"/>
                    <a:pt x="8426" y="1462"/>
                    <a:pt x="8427" y="1466"/>
                  </a:cubicBezTo>
                  <a:cubicBezTo>
                    <a:pt x="8430" y="1469"/>
                    <a:pt x="8433" y="1474"/>
                    <a:pt x="8435" y="1477"/>
                  </a:cubicBezTo>
                  <a:cubicBezTo>
                    <a:pt x="8438" y="1480"/>
                    <a:pt x="8440" y="1482"/>
                    <a:pt x="8442" y="1484"/>
                  </a:cubicBezTo>
                  <a:lnTo>
                    <a:pt x="8442" y="1484"/>
                  </a:lnTo>
                  <a:lnTo>
                    <a:pt x="8442" y="1487"/>
                  </a:lnTo>
                  <a:lnTo>
                    <a:pt x="8442" y="1497"/>
                  </a:lnTo>
                  <a:lnTo>
                    <a:pt x="8439" y="1520"/>
                  </a:lnTo>
                  <a:cubicBezTo>
                    <a:pt x="8439" y="1525"/>
                    <a:pt x="8439" y="1528"/>
                    <a:pt x="8439" y="1533"/>
                  </a:cubicBezTo>
                  <a:cubicBezTo>
                    <a:pt x="8439" y="1535"/>
                    <a:pt x="8439" y="1539"/>
                    <a:pt x="8439" y="1541"/>
                  </a:cubicBezTo>
                  <a:cubicBezTo>
                    <a:pt x="8439" y="1543"/>
                    <a:pt x="8440" y="1545"/>
                    <a:pt x="8440" y="1547"/>
                  </a:cubicBezTo>
                  <a:cubicBezTo>
                    <a:pt x="8441" y="1549"/>
                    <a:pt x="8442" y="1552"/>
                    <a:pt x="8444" y="1554"/>
                  </a:cubicBezTo>
                  <a:cubicBezTo>
                    <a:pt x="8447" y="1560"/>
                    <a:pt x="8454" y="1563"/>
                    <a:pt x="8462" y="1563"/>
                  </a:cubicBezTo>
                  <a:cubicBezTo>
                    <a:pt x="8466" y="1563"/>
                    <a:pt x="8469" y="1562"/>
                    <a:pt x="8474" y="1561"/>
                  </a:cubicBezTo>
                  <a:cubicBezTo>
                    <a:pt x="8478" y="1560"/>
                    <a:pt x="8482" y="1557"/>
                    <a:pt x="8486" y="1555"/>
                  </a:cubicBezTo>
                  <a:cubicBezTo>
                    <a:pt x="8493" y="1550"/>
                    <a:pt x="8500" y="1546"/>
                    <a:pt x="8506" y="1542"/>
                  </a:cubicBezTo>
                  <a:cubicBezTo>
                    <a:pt x="8508" y="1541"/>
                    <a:pt x="8511" y="1540"/>
                    <a:pt x="8513" y="1540"/>
                  </a:cubicBezTo>
                  <a:lnTo>
                    <a:pt x="8512" y="1540"/>
                  </a:lnTo>
                  <a:cubicBezTo>
                    <a:pt x="8512" y="1540"/>
                    <a:pt x="8511" y="1540"/>
                    <a:pt x="8511" y="1539"/>
                  </a:cubicBezTo>
                  <a:lnTo>
                    <a:pt x="8511" y="1539"/>
                  </a:lnTo>
                  <a:cubicBezTo>
                    <a:pt x="8512" y="1540"/>
                    <a:pt x="8513" y="1540"/>
                    <a:pt x="8513" y="1540"/>
                  </a:cubicBezTo>
                  <a:cubicBezTo>
                    <a:pt x="8515" y="1541"/>
                    <a:pt x="8518" y="1541"/>
                    <a:pt x="8520" y="1541"/>
                  </a:cubicBezTo>
                  <a:cubicBezTo>
                    <a:pt x="8526" y="1541"/>
                    <a:pt x="8532" y="1540"/>
                    <a:pt x="8536" y="1538"/>
                  </a:cubicBezTo>
                  <a:lnTo>
                    <a:pt x="8548" y="1533"/>
                  </a:lnTo>
                  <a:cubicBezTo>
                    <a:pt x="8551" y="1532"/>
                    <a:pt x="8555" y="1532"/>
                    <a:pt x="8557" y="1531"/>
                  </a:cubicBezTo>
                  <a:cubicBezTo>
                    <a:pt x="8558" y="1531"/>
                    <a:pt x="8558" y="1530"/>
                    <a:pt x="8558" y="1530"/>
                  </a:cubicBezTo>
                  <a:lnTo>
                    <a:pt x="8558" y="1530"/>
                  </a:lnTo>
                  <a:cubicBezTo>
                    <a:pt x="8563" y="1534"/>
                    <a:pt x="8567" y="1537"/>
                    <a:pt x="8571" y="1542"/>
                  </a:cubicBezTo>
                  <a:cubicBezTo>
                    <a:pt x="8574" y="1546"/>
                    <a:pt x="8578" y="1548"/>
                    <a:pt x="8581" y="1552"/>
                  </a:cubicBezTo>
                  <a:cubicBezTo>
                    <a:pt x="8582" y="1552"/>
                    <a:pt x="8582" y="1552"/>
                    <a:pt x="8583" y="1552"/>
                  </a:cubicBezTo>
                  <a:lnTo>
                    <a:pt x="8583" y="1552"/>
                  </a:lnTo>
                  <a:cubicBezTo>
                    <a:pt x="8582" y="1558"/>
                    <a:pt x="8581" y="1564"/>
                    <a:pt x="8580" y="1569"/>
                  </a:cubicBezTo>
                  <a:lnTo>
                    <a:pt x="8577" y="1592"/>
                  </a:lnTo>
                  <a:cubicBezTo>
                    <a:pt x="8577" y="1597"/>
                    <a:pt x="8577" y="1600"/>
                    <a:pt x="8577" y="1605"/>
                  </a:cubicBezTo>
                  <a:cubicBezTo>
                    <a:pt x="8576" y="1608"/>
                    <a:pt x="8576" y="1611"/>
                    <a:pt x="8577" y="1613"/>
                  </a:cubicBezTo>
                  <a:cubicBezTo>
                    <a:pt x="8576" y="1615"/>
                    <a:pt x="8576" y="1616"/>
                    <a:pt x="8577" y="1619"/>
                  </a:cubicBezTo>
                  <a:cubicBezTo>
                    <a:pt x="8577" y="1621"/>
                    <a:pt x="8578" y="1623"/>
                    <a:pt x="8579" y="1626"/>
                  </a:cubicBezTo>
                  <a:cubicBezTo>
                    <a:pt x="8583" y="1632"/>
                    <a:pt x="8590" y="1635"/>
                    <a:pt x="8598" y="1635"/>
                  </a:cubicBezTo>
                  <a:cubicBezTo>
                    <a:pt x="8601" y="1635"/>
                    <a:pt x="8605" y="1635"/>
                    <a:pt x="8608" y="1634"/>
                  </a:cubicBezTo>
                  <a:cubicBezTo>
                    <a:pt x="8613" y="1632"/>
                    <a:pt x="8617" y="1629"/>
                    <a:pt x="8622" y="1627"/>
                  </a:cubicBezTo>
                  <a:cubicBezTo>
                    <a:pt x="8629" y="1623"/>
                    <a:pt x="8636" y="1619"/>
                    <a:pt x="8642" y="1616"/>
                  </a:cubicBezTo>
                  <a:cubicBezTo>
                    <a:pt x="8643" y="1620"/>
                    <a:pt x="8642" y="1623"/>
                    <a:pt x="8643" y="1628"/>
                  </a:cubicBezTo>
                  <a:cubicBezTo>
                    <a:pt x="8643" y="1632"/>
                    <a:pt x="8644" y="1636"/>
                    <a:pt x="8644" y="1641"/>
                  </a:cubicBezTo>
                  <a:cubicBezTo>
                    <a:pt x="8644" y="1647"/>
                    <a:pt x="8646" y="1654"/>
                    <a:pt x="8651" y="1658"/>
                  </a:cubicBezTo>
                  <a:cubicBezTo>
                    <a:pt x="8652" y="1660"/>
                    <a:pt x="8654" y="1663"/>
                    <a:pt x="8657" y="1664"/>
                  </a:cubicBezTo>
                  <a:cubicBezTo>
                    <a:pt x="8660" y="1666"/>
                    <a:pt x="8663" y="1667"/>
                    <a:pt x="8666" y="1667"/>
                  </a:cubicBezTo>
                  <a:cubicBezTo>
                    <a:pt x="8667" y="1667"/>
                    <a:pt x="8668" y="1667"/>
                    <a:pt x="8669" y="1666"/>
                  </a:cubicBezTo>
                  <a:cubicBezTo>
                    <a:pt x="8673" y="1666"/>
                    <a:pt x="8676" y="1665"/>
                    <a:pt x="8680" y="1663"/>
                  </a:cubicBezTo>
                  <a:cubicBezTo>
                    <a:pt x="8685" y="1660"/>
                    <a:pt x="8688" y="1658"/>
                    <a:pt x="8693" y="1656"/>
                  </a:cubicBezTo>
                  <a:cubicBezTo>
                    <a:pt x="8700" y="1650"/>
                    <a:pt x="8705" y="1645"/>
                    <a:pt x="8711" y="1640"/>
                  </a:cubicBezTo>
                  <a:cubicBezTo>
                    <a:pt x="8717" y="1634"/>
                    <a:pt x="8723" y="1629"/>
                    <a:pt x="8729" y="1626"/>
                  </a:cubicBezTo>
                  <a:cubicBezTo>
                    <a:pt x="8729" y="1625"/>
                    <a:pt x="8730" y="1624"/>
                    <a:pt x="8731" y="1623"/>
                  </a:cubicBezTo>
                  <a:lnTo>
                    <a:pt x="8731" y="1623"/>
                  </a:lnTo>
                  <a:cubicBezTo>
                    <a:pt x="8734" y="1627"/>
                    <a:pt x="8738" y="1632"/>
                    <a:pt x="8745" y="1637"/>
                  </a:cubicBezTo>
                  <a:cubicBezTo>
                    <a:pt x="8746" y="1640"/>
                    <a:pt x="8748" y="1641"/>
                    <a:pt x="8751" y="1643"/>
                  </a:cubicBezTo>
                  <a:lnTo>
                    <a:pt x="8753" y="1645"/>
                  </a:lnTo>
                  <a:lnTo>
                    <a:pt x="8754" y="1647"/>
                  </a:lnTo>
                  <a:cubicBezTo>
                    <a:pt x="8753" y="1645"/>
                    <a:pt x="8753" y="1644"/>
                    <a:pt x="8753" y="1644"/>
                  </a:cubicBezTo>
                  <a:lnTo>
                    <a:pt x="8753" y="1644"/>
                  </a:lnTo>
                  <a:cubicBezTo>
                    <a:pt x="8753" y="1644"/>
                    <a:pt x="8754" y="1645"/>
                    <a:pt x="8754" y="1647"/>
                  </a:cubicBezTo>
                  <a:cubicBezTo>
                    <a:pt x="8754" y="1652"/>
                    <a:pt x="8754" y="1660"/>
                    <a:pt x="8754" y="1669"/>
                  </a:cubicBezTo>
                  <a:cubicBezTo>
                    <a:pt x="8754" y="1673"/>
                    <a:pt x="8755" y="1678"/>
                    <a:pt x="8755" y="1682"/>
                  </a:cubicBezTo>
                  <a:cubicBezTo>
                    <a:pt x="8756" y="1685"/>
                    <a:pt x="8756" y="1688"/>
                    <a:pt x="8758" y="1692"/>
                  </a:cubicBezTo>
                  <a:cubicBezTo>
                    <a:pt x="8759" y="1693"/>
                    <a:pt x="8760" y="1695"/>
                    <a:pt x="8761" y="1698"/>
                  </a:cubicBezTo>
                  <a:cubicBezTo>
                    <a:pt x="8763" y="1700"/>
                    <a:pt x="8764" y="1701"/>
                    <a:pt x="8768" y="1703"/>
                  </a:cubicBezTo>
                  <a:cubicBezTo>
                    <a:pt x="8770" y="1705"/>
                    <a:pt x="8773" y="1706"/>
                    <a:pt x="8776" y="1706"/>
                  </a:cubicBezTo>
                  <a:cubicBezTo>
                    <a:pt x="8781" y="1706"/>
                    <a:pt x="8785" y="1703"/>
                    <a:pt x="8788" y="1698"/>
                  </a:cubicBezTo>
                  <a:cubicBezTo>
                    <a:pt x="8792" y="1691"/>
                    <a:pt x="8790" y="1681"/>
                    <a:pt x="8783" y="1678"/>
                  </a:cubicBezTo>
                  <a:cubicBezTo>
                    <a:pt x="8784" y="1678"/>
                    <a:pt x="8784" y="1678"/>
                    <a:pt x="8785" y="1679"/>
                  </a:cubicBezTo>
                  <a:lnTo>
                    <a:pt x="8785" y="1678"/>
                  </a:lnTo>
                  <a:cubicBezTo>
                    <a:pt x="8785" y="1674"/>
                    <a:pt x="8785" y="1671"/>
                    <a:pt x="8785" y="1667"/>
                  </a:cubicBezTo>
                  <a:cubicBezTo>
                    <a:pt x="8785" y="1660"/>
                    <a:pt x="8785" y="1652"/>
                    <a:pt x="8784" y="1643"/>
                  </a:cubicBezTo>
                  <a:cubicBezTo>
                    <a:pt x="8784" y="1640"/>
                    <a:pt x="8783" y="1637"/>
                    <a:pt x="8782" y="1635"/>
                  </a:cubicBezTo>
                  <a:cubicBezTo>
                    <a:pt x="8782" y="1633"/>
                    <a:pt x="8781" y="1630"/>
                    <a:pt x="8780" y="1629"/>
                  </a:cubicBezTo>
                  <a:cubicBezTo>
                    <a:pt x="8778" y="1627"/>
                    <a:pt x="8776" y="1625"/>
                    <a:pt x="8775" y="1622"/>
                  </a:cubicBezTo>
                  <a:lnTo>
                    <a:pt x="8769" y="1619"/>
                  </a:lnTo>
                  <a:cubicBezTo>
                    <a:pt x="8768" y="1619"/>
                    <a:pt x="8768" y="1618"/>
                    <a:pt x="8767" y="1616"/>
                  </a:cubicBezTo>
                  <a:cubicBezTo>
                    <a:pt x="8762" y="1612"/>
                    <a:pt x="8758" y="1605"/>
                    <a:pt x="8749" y="1599"/>
                  </a:cubicBezTo>
                  <a:cubicBezTo>
                    <a:pt x="8747" y="1597"/>
                    <a:pt x="8745" y="1596"/>
                    <a:pt x="8742" y="1593"/>
                  </a:cubicBezTo>
                  <a:cubicBezTo>
                    <a:pt x="8739" y="1592"/>
                    <a:pt x="8734" y="1591"/>
                    <a:pt x="8731" y="1591"/>
                  </a:cubicBezTo>
                  <a:cubicBezTo>
                    <a:pt x="8729" y="1591"/>
                    <a:pt x="8726" y="1592"/>
                    <a:pt x="8724" y="1593"/>
                  </a:cubicBezTo>
                  <a:cubicBezTo>
                    <a:pt x="8719" y="1594"/>
                    <a:pt x="8715" y="1598"/>
                    <a:pt x="8710" y="1600"/>
                  </a:cubicBezTo>
                  <a:cubicBezTo>
                    <a:pt x="8703" y="1606"/>
                    <a:pt x="8697" y="1611"/>
                    <a:pt x="8691" y="1616"/>
                  </a:cubicBezTo>
                  <a:cubicBezTo>
                    <a:pt x="8686" y="1621"/>
                    <a:pt x="8680" y="1626"/>
                    <a:pt x="8674" y="1630"/>
                  </a:cubicBezTo>
                  <a:lnTo>
                    <a:pt x="8674" y="1630"/>
                  </a:lnTo>
                  <a:cubicBezTo>
                    <a:pt x="8674" y="1628"/>
                    <a:pt x="8674" y="1626"/>
                    <a:pt x="8674" y="1625"/>
                  </a:cubicBezTo>
                  <a:cubicBezTo>
                    <a:pt x="8674" y="1621"/>
                    <a:pt x="8673" y="1616"/>
                    <a:pt x="8673" y="1613"/>
                  </a:cubicBezTo>
                  <a:cubicBezTo>
                    <a:pt x="8672" y="1607"/>
                    <a:pt x="8671" y="1601"/>
                    <a:pt x="8669" y="1597"/>
                  </a:cubicBezTo>
                  <a:cubicBezTo>
                    <a:pt x="8667" y="1592"/>
                    <a:pt x="8664" y="1588"/>
                    <a:pt x="8659" y="1585"/>
                  </a:cubicBezTo>
                  <a:cubicBezTo>
                    <a:pt x="8657" y="1583"/>
                    <a:pt x="8653" y="1582"/>
                    <a:pt x="8650" y="1582"/>
                  </a:cubicBezTo>
                  <a:lnTo>
                    <a:pt x="8643" y="1582"/>
                  </a:lnTo>
                  <a:cubicBezTo>
                    <a:pt x="8638" y="1583"/>
                    <a:pt x="8632" y="1585"/>
                    <a:pt x="8628" y="1588"/>
                  </a:cubicBezTo>
                  <a:cubicBezTo>
                    <a:pt x="8620" y="1592"/>
                    <a:pt x="8613" y="1595"/>
                    <a:pt x="8608" y="1599"/>
                  </a:cubicBezTo>
                  <a:lnTo>
                    <a:pt x="8608" y="1599"/>
                  </a:lnTo>
                  <a:cubicBezTo>
                    <a:pt x="8608" y="1598"/>
                    <a:pt x="8608" y="1597"/>
                    <a:pt x="8608" y="1596"/>
                  </a:cubicBezTo>
                  <a:lnTo>
                    <a:pt x="8612" y="1572"/>
                  </a:lnTo>
                  <a:cubicBezTo>
                    <a:pt x="8613" y="1563"/>
                    <a:pt x="8614" y="1554"/>
                    <a:pt x="8613" y="1545"/>
                  </a:cubicBezTo>
                  <a:cubicBezTo>
                    <a:pt x="8613" y="1542"/>
                    <a:pt x="8612" y="1541"/>
                    <a:pt x="8612" y="1539"/>
                  </a:cubicBezTo>
                  <a:cubicBezTo>
                    <a:pt x="8610" y="1535"/>
                    <a:pt x="8609" y="1533"/>
                    <a:pt x="8607" y="1531"/>
                  </a:cubicBezTo>
                  <a:cubicBezTo>
                    <a:pt x="8605" y="1530"/>
                    <a:pt x="8603" y="1527"/>
                    <a:pt x="8601" y="1526"/>
                  </a:cubicBezTo>
                  <a:lnTo>
                    <a:pt x="8600" y="1525"/>
                  </a:lnTo>
                  <a:cubicBezTo>
                    <a:pt x="8598" y="1524"/>
                    <a:pt x="8595" y="1521"/>
                    <a:pt x="8593" y="1519"/>
                  </a:cubicBezTo>
                  <a:cubicBezTo>
                    <a:pt x="8587" y="1512"/>
                    <a:pt x="8580" y="1505"/>
                    <a:pt x="8572" y="1501"/>
                  </a:cubicBezTo>
                  <a:cubicBezTo>
                    <a:pt x="8570" y="1499"/>
                    <a:pt x="8568" y="1498"/>
                    <a:pt x="8565" y="1498"/>
                  </a:cubicBezTo>
                  <a:cubicBezTo>
                    <a:pt x="8564" y="1498"/>
                    <a:pt x="8563" y="1497"/>
                    <a:pt x="8562" y="1497"/>
                  </a:cubicBezTo>
                  <a:cubicBezTo>
                    <a:pt x="8561" y="1497"/>
                    <a:pt x="8559" y="1498"/>
                    <a:pt x="8558" y="1498"/>
                  </a:cubicBezTo>
                  <a:cubicBezTo>
                    <a:pt x="8556" y="1498"/>
                    <a:pt x="8552" y="1498"/>
                    <a:pt x="8549" y="1499"/>
                  </a:cubicBezTo>
                  <a:cubicBezTo>
                    <a:pt x="8544" y="1501"/>
                    <a:pt x="8541" y="1502"/>
                    <a:pt x="8536" y="1503"/>
                  </a:cubicBezTo>
                  <a:lnTo>
                    <a:pt x="8526" y="1508"/>
                  </a:lnTo>
                  <a:cubicBezTo>
                    <a:pt x="8524" y="1509"/>
                    <a:pt x="8522" y="1509"/>
                    <a:pt x="8520" y="1509"/>
                  </a:cubicBezTo>
                  <a:lnTo>
                    <a:pt x="8521" y="1509"/>
                  </a:lnTo>
                  <a:cubicBezTo>
                    <a:pt x="8520" y="1509"/>
                    <a:pt x="8523" y="1510"/>
                    <a:pt x="8523" y="1510"/>
                  </a:cubicBezTo>
                  <a:cubicBezTo>
                    <a:pt x="8523" y="1510"/>
                    <a:pt x="8522" y="1510"/>
                    <a:pt x="8520" y="1509"/>
                  </a:cubicBezTo>
                  <a:cubicBezTo>
                    <a:pt x="8518" y="1508"/>
                    <a:pt x="8514" y="1508"/>
                    <a:pt x="8511" y="1508"/>
                  </a:cubicBezTo>
                  <a:cubicBezTo>
                    <a:pt x="8508" y="1508"/>
                    <a:pt x="8507" y="1508"/>
                    <a:pt x="8505" y="1509"/>
                  </a:cubicBezTo>
                  <a:cubicBezTo>
                    <a:pt x="8499" y="1510"/>
                    <a:pt x="8495" y="1512"/>
                    <a:pt x="8490" y="1515"/>
                  </a:cubicBezTo>
                  <a:cubicBezTo>
                    <a:pt x="8483" y="1519"/>
                    <a:pt x="8477" y="1523"/>
                    <a:pt x="8471" y="1527"/>
                  </a:cubicBezTo>
                  <a:lnTo>
                    <a:pt x="8471" y="1527"/>
                  </a:lnTo>
                  <a:lnTo>
                    <a:pt x="8471" y="1524"/>
                  </a:lnTo>
                  <a:lnTo>
                    <a:pt x="8475" y="1501"/>
                  </a:lnTo>
                  <a:cubicBezTo>
                    <a:pt x="8475" y="1496"/>
                    <a:pt x="8475" y="1491"/>
                    <a:pt x="8475" y="1487"/>
                  </a:cubicBezTo>
                  <a:cubicBezTo>
                    <a:pt x="8476" y="1481"/>
                    <a:pt x="8475" y="1474"/>
                    <a:pt x="8473" y="1468"/>
                  </a:cubicBezTo>
                  <a:cubicBezTo>
                    <a:pt x="8471" y="1465"/>
                    <a:pt x="8469" y="1462"/>
                    <a:pt x="8466" y="1460"/>
                  </a:cubicBezTo>
                  <a:lnTo>
                    <a:pt x="8463" y="1458"/>
                  </a:lnTo>
                  <a:lnTo>
                    <a:pt x="8462" y="1457"/>
                  </a:lnTo>
                  <a:cubicBezTo>
                    <a:pt x="8460" y="1454"/>
                    <a:pt x="8459" y="1452"/>
                    <a:pt x="8457" y="1450"/>
                  </a:cubicBezTo>
                  <a:cubicBezTo>
                    <a:pt x="8455" y="1445"/>
                    <a:pt x="8453" y="1442"/>
                    <a:pt x="8451" y="1438"/>
                  </a:cubicBezTo>
                  <a:cubicBezTo>
                    <a:pt x="8447" y="1432"/>
                    <a:pt x="8442" y="1428"/>
                    <a:pt x="8435" y="1424"/>
                  </a:cubicBezTo>
                  <a:cubicBezTo>
                    <a:pt x="8433" y="1423"/>
                    <a:pt x="8430" y="1422"/>
                    <a:pt x="8427" y="1422"/>
                  </a:cubicBezTo>
                  <a:cubicBezTo>
                    <a:pt x="8424" y="1422"/>
                    <a:pt x="8422" y="1423"/>
                    <a:pt x="8420" y="1423"/>
                  </a:cubicBezTo>
                  <a:cubicBezTo>
                    <a:pt x="8417" y="1423"/>
                    <a:pt x="8415" y="1424"/>
                    <a:pt x="8411" y="1425"/>
                  </a:cubicBezTo>
                  <a:cubicBezTo>
                    <a:pt x="8408" y="1426"/>
                    <a:pt x="8403" y="1429"/>
                    <a:pt x="8400" y="1431"/>
                  </a:cubicBezTo>
                  <a:cubicBezTo>
                    <a:pt x="8394" y="1434"/>
                    <a:pt x="8388" y="1438"/>
                    <a:pt x="8382" y="1441"/>
                  </a:cubicBezTo>
                  <a:lnTo>
                    <a:pt x="8382" y="1441"/>
                  </a:lnTo>
                  <a:cubicBezTo>
                    <a:pt x="8383" y="1441"/>
                    <a:pt x="8384" y="1442"/>
                    <a:pt x="8383" y="1442"/>
                  </a:cubicBezTo>
                  <a:cubicBezTo>
                    <a:pt x="8383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1" y="1441"/>
                    <a:pt x="8381" y="1442"/>
                  </a:cubicBezTo>
                  <a:cubicBezTo>
                    <a:pt x="8381" y="1441"/>
                    <a:pt x="8381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77" y="1440"/>
                    <a:pt x="8372" y="1439"/>
                    <a:pt x="8367" y="1439"/>
                  </a:cubicBezTo>
                  <a:cubicBezTo>
                    <a:pt x="8365" y="1439"/>
                    <a:pt x="8363" y="1439"/>
                    <a:pt x="8361" y="1439"/>
                  </a:cubicBezTo>
                  <a:cubicBezTo>
                    <a:pt x="8351" y="1441"/>
                    <a:pt x="8344" y="1444"/>
                    <a:pt x="8339" y="1445"/>
                  </a:cubicBezTo>
                  <a:lnTo>
                    <a:pt x="8339" y="1445"/>
                  </a:lnTo>
                  <a:cubicBezTo>
                    <a:pt x="8339" y="1445"/>
                    <a:pt x="8338" y="1444"/>
                    <a:pt x="8338" y="1444"/>
                  </a:cubicBezTo>
                  <a:cubicBezTo>
                    <a:pt x="8336" y="1439"/>
                    <a:pt x="8335" y="1432"/>
                    <a:pt x="8329" y="1422"/>
                  </a:cubicBezTo>
                  <a:cubicBezTo>
                    <a:pt x="8327" y="1420"/>
                    <a:pt x="8325" y="1416"/>
                    <a:pt x="8323" y="1414"/>
                  </a:cubicBezTo>
                  <a:cubicBezTo>
                    <a:pt x="8320" y="1411"/>
                    <a:pt x="8317" y="1409"/>
                    <a:pt x="8314" y="1408"/>
                  </a:cubicBezTo>
                  <a:cubicBezTo>
                    <a:pt x="8309" y="1406"/>
                    <a:pt x="8306" y="1403"/>
                    <a:pt x="8301" y="1402"/>
                  </a:cubicBezTo>
                  <a:cubicBezTo>
                    <a:pt x="8294" y="1399"/>
                    <a:pt x="8287" y="1396"/>
                    <a:pt x="8281" y="1394"/>
                  </a:cubicBezTo>
                  <a:cubicBezTo>
                    <a:pt x="8280" y="1391"/>
                    <a:pt x="8279" y="1388"/>
                    <a:pt x="8279" y="1386"/>
                  </a:cubicBezTo>
                  <a:cubicBezTo>
                    <a:pt x="8278" y="1382"/>
                    <a:pt x="8277" y="1378"/>
                    <a:pt x="8276" y="1373"/>
                  </a:cubicBezTo>
                  <a:cubicBezTo>
                    <a:pt x="8273" y="1367"/>
                    <a:pt x="8270" y="1362"/>
                    <a:pt x="8266" y="1357"/>
                  </a:cubicBezTo>
                  <a:cubicBezTo>
                    <a:pt x="8264" y="1355"/>
                    <a:pt x="8262" y="1354"/>
                    <a:pt x="8261" y="1352"/>
                  </a:cubicBezTo>
                  <a:lnTo>
                    <a:pt x="8258" y="1351"/>
                  </a:lnTo>
                  <a:cubicBezTo>
                    <a:pt x="8257" y="1350"/>
                    <a:pt x="8257" y="1350"/>
                    <a:pt x="8256" y="1349"/>
                  </a:cubicBezTo>
                  <a:cubicBezTo>
                    <a:pt x="8254" y="1347"/>
                    <a:pt x="8251" y="1344"/>
                    <a:pt x="8249" y="1342"/>
                  </a:cubicBezTo>
                  <a:cubicBezTo>
                    <a:pt x="8247" y="1340"/>
                    <a:pt x="8243" y="1336"/>
                    <a:pt x="8240" y="1333"/>
                  </a:cubicBezTo>
                  <a:cubicBezTo>
                    <a:pt x="8237" y="1330"/>
                    <a:pt x="8235" y="1328"/>
                    <a:pt x="8233" y="1327"/>
                  </a:cubicBezTo>
                  <a:cubicBezTo>
                    <a:pt x="8232" y="1326"/>
                    <a:pt x="8230" y="1325"/>
                    <a:pt x="8228" y="1325"/>
                  </a:cubicBezTo>
                  <a:cubicBezTo>
                    <a:pt x="8225" y="1322"/>
                    <a:pt x="8220" y="1322"/>
                    <a:pt x="8217" y="1322"/>
                  </a:cubicBezTo>
                  <a:cubicBezTo>
                    <a:pt x="8214" y="1322"/>
                    <a:pt x="8212" y="1323"/>
                    <a:pt x="8210" y="1325"/>
                  </a:cubicBezTo>
                  <a:lnTo>
                    <a:pt x="8205" y="1326"/>
                  </a:lnTo>
                  <a:lnTo>
                    <a:pt x="8198" y="1330"/>
                  </a:lnTo>
                  <a:cubicBezTo>
                    <a:pt x="8195" y="1333"/>
                    <a:pt x="8191" y="1335"/>
                    <a:pt x="8188" y="1338"/>
                  </a:cubicBezTo>
                  <a:lnTo>
                    <a:pt x="8169" y="1352"/>
                  </a:lnTo>
                  <a:lnTo>
                    <a:pt x="8167" y="1354"/>
                  </a:lnTo>
                  <a:lnTo>
                    <a:pt x="8167" y="1354"/>
                  </a:lnTo>
                  <a:cubicBezTo>
                    <a:pt x="8165" y="1346"/>
                    <a:pt x="8164" y="1338"/>
                    <a:pt x="8161" y="1330"/>
                  </a:cubicBezTo>
                  <a:cubicBezTo>
                    <a:pt x="8161" y="1328"/>
                    <a:pt x="8160" y="1327"/>
                    <a:pt x="8159" y="1326"/>
                  </a:cubicBezTo>
                  <a:cubicBezTo>
                    <a:pt x="8156" y="1321"/>
                    <a:pt x="8153" y="1317"/>
                    <a:pt x="8149" y="1314"/>
                  </a:cubicBezTo>
                  <a:lnTo>
                    <a:pt x="8149" y="1314"/>
                  </a:lnTo>
                  <a:cubicBezTo>
                    <a:pt x="8148" y="1314"/>
                    <a:pt x="8148" y="1313"/>
                    <a:pt x="8147" y="1311"/>
                  </a:cubicBezTo>
                  <a:cubicBezTo>
                    <a:pt x="8145" y="1303"/>
                    <a:pt x="8142" y="1296"/>
                    <a:pt x="8139" y="1287"/>
                  </a:cubicBezTo>
                  <a:cubicBezTo>
                    <a:pt x="8137" y="1284"/>
                    <a:pt x="8135" y="1282"/>
                    <a:pt x="8133" y="1279"/>
                  </a:cubicBezTo>
                  <a:cubicBezTo>
                    <a:pt x="8130" y="1275"/>
                    <a:pt x="8125" y="1272"/>
                    <a:pt x="8120" y="1271"/>
                  </a:cubicBezTo>
                  <a:cubicBezTo>
                    <a:pt x="8117" y="1270"/>
                    <a:pt x="8113" y="1270"/>
                    <a:pt x="8110" y="1270"/>
                  </a:cubicBezTo>
                  <a:cubicBezTo>
                    <a:pt x="8106" y="1270"/>
                    <a:pt x="8103" y="1270"/>
                    <a:pt x="8100" y="1271"/>
                  </a:cubicBezTo>
                  <a:cubicBezTo>
                    <a:pt x="8090" y="1274"/>
                    <a:pt x="8082" y="1276"/>
                    <a:pt x="8079" y="1276"/>
                  </a:cubicBezTo>
                  <a:lnTo>
                    <a:pt x="8078" y="1276"/>
                  </a:lnTo>
                  <a:lnTo>
                    <a:pt x="8074" y="1275"/>
                  </a:lnTo>
                  <a:cubicBezTo>
                    <a:pt x="8071" y="1274"/>
                    <a:pt x="8068" y="1274"/>
                    <a:pt x="8064" y="1274"/>
                  </a:cubicBezTo>
                  <a:cubicBezTo>
                    <a:pt x="8061" y="1274"/>
                    <a:pt x="8057" y="1274"/>
                    <a:pt x="8054" y="1275"/>
                  </a:cubicBezTo>
                  <a:cubicBezTo>
                    <a:pt x="8045" y="1277"/>
                    <a:pt x="8037" y="1281"/>
                    <a:pt x="8034" y="1281"/>
                  </a:cubicBezTo>
                  <a:lnTo>
                    <a:pt x="8033" y="1281"/>
                  </a:lnTo>
                  <a:cubicBezTo>
                    <a:pt x="8032" y="1280"/>
                    <a:pt x="8032" y="1279"/>
                    <a:pt x="8031" y="1277"/>
                  </a:cubicBezTo>
                  <a:cubicBezTo>
                    <a:pt x="8027" y="1269"/>
                    <a:pt x="8022" y="1262"/>
                    <a:pt x="8015" y="1255"/>
                  </a:cubicBezTo>
                  <a:lnTo>
                    <a:pt x="8012" y="1252"/>
                  </a:lnTo>
                  <a:cubicBezTo>
                    <a:pt x="8011" y="1251"/>
                    <a:pt x="8011" y="1251"/>
                    <a:pt x="8010" y="1250"/>
                  </a:cubicBezTo>
                  <a:lnTo>
                    <a:pt x="8010" y="1250"/>
                  </a:lnTo>
                  <a:cubicBezTo>
                    <a:pt x="8010" y="1249"/>
                    <a:pt x="8009" y="1248"/>
                    <a:pt x="8009" y="1247"/>
                  </a:cubicBezTo>
                  <a:lnTo>
                    <a:pt x="8007" y="1224"/>
                  </a:lnTo>
                  <a:cubicBezTo>
                    <a:pt x="8007" y="1218"/>
                    <a:pt x="8006" y="1212"/>
                    <a:pt x="8003" y="1208"/>
                  </a:cubicBezTo>
                  <a:cubicBezTo>
                    <a:pt x="8002" y="1205"/>
                    <a:pt x="8001" y="1203"/>
                    <a:pt x="8000" y="1202"/>
                  </a:cubicBezTo>
                  <a:cubicBezTo>
                    <a:pt x="7996" y="1195"/>
                    <a:pt x="7989" y="1191"/>
                    <a:pt x="7983" y="1190"/>
                  </a:cubicBezTo>
                  <a:lnTo>
                    <a:pt x="7974" y="1190"/>
                  </a:lnTo>
                  <a:cubicBezTo>
                    <a:pt x="7969" y="1192"/>
                    <a:pt x="7963" y="1195"/>
                    <a:pt x="7958" y="1198"/>
                  </a:cubicBezTo>
                  <a:cubicBezTo>
                    <a:pt x="7954" y="1201"/>
                    <a:pt x="7950" y="1203"/>
                    <a:pt x="7947" y="1205"/>
                  </a:cubicBezTo>
                  <a:cubicBezTo>
                    <a:pt x="7943" y="1208"/>
                    <a:pt x="7939" y="1211"/>
                    <a:pt x="7935" y="1213"/>
                  </a:cubicBezTo>
                  <a:lnTo>
                    <a:pt x="7935" y="1213"/>
                  </a:lnTo>
                  <a:cubicBezTo>
                    <a:pt x="7934" y="1209"/>
                    <a:pt x="7933" y="1205"/>
                    <a:pt x="7933" y="1201"/>
                  </a:cubicBezTo>
                  <a:cubicBezTo>
                    <a:pt x="7932" y="1195"/>
                    <a:pt x="7929" y="1190"/>
                    <a:pt x="7927" y="1184"/>
                  </a:cubicBezTo>
                  <a:cubicBezTo>
                    <a:pt x="7926" y="1183"/>
                    <a:pt x="7925" y="1181"/>
                    <a:pt x="7923" y="1180"/>
                  </a:cubicBezTo>
                  <a:cubicBezTo>
                    <a:pt x="7921" y="1177"/>
                    <a:pt x="7919" y="1175"/>
                    <a:pt x="7917" y="1174"/>
                  </a:cubicBezTo>
                  <a:cubicBezTo>
                    <a:pt x="7913" y="1172"/>
                    <a:pt x="7908" y="1169"/>
                    <a:pt x="7904" y="1169"/>
                  </a:cubicBezTo>
                  <a:cubicBezTo>
                    <a:pt x="7895" y="1169"/>
                    <a:pt x="7884" y="1170"/>
                    <a:pt x="7875" y="1173"/>
                  </a:cubicBezTo>
                  <a:cubicBezTo>
                    <a:pt x="7872" y="1174"/>
                    <a:pt x="7871" y="1174"/>
                    <a:pt x="7869" y="1174"/>
                  </a:cubicBezTo>
                  <a:lnTo>
                    <a:pt x="7866" y="1172"/>
                  </a:lnTo>
                  <a:lnTo>
                    <a:pt x="7846" y="1159"/>
                  </a:lnTo>
                  <a:cubicBezTo>
                    <a:pt x="7833" y="1151"/>
                    <a:pt x="7840" y="1158"/>
                    <a:pt x="7837" y="1151"/>
                  </a:cubicBezTo>
                  <a:cubicBezTo>
                    <a:pt x="7832" y="1143"/>
                    <a:pt x="7828" y="1135"/>
                    <a:pt x="7823" y="1128"/>
                  </a:cubicBezTo>
                  <a:cubicBezTo>
                    <a:pt x="7820" y="1124"/>
                    <a:pt x="7817" y="1121"/>
                    <a:pt x="7813" y="1118"/>
                  </a:cubicBezTo>
                  <a:cubicBezTo>
                    <a:pt x="7813" y="1118"/>
                    <a:pt x="7812" y="1118"/>
                    <a:pt x="7812" y="1118"/>
                  </a:cubicBezTo>
                  <a:lnTo>
                    <a:pt x="7812" y="1118"/>
                  </a:lnTo>
                  <a:cubicBezTo>
                    <a:pt x="7811" y="1116"/>
                    <a:pt x="7810" y="1115"/>
                    <a:pt x="7809" y="1113"/>
                  </a:cubicBezTo>
                  <a:lnTo>
                    <a:pt x="7804" y="1102"/>
                  </a:lnTo>
                  <a:cubicBezTo>
                    <a:pt x="7802" y="1097"/>
                    <a:pt x="7798" y="1092"/>
                    <a:pt x="7794" y="1088"/>
                  </a:cubicBezTo>
                  <a:cubicBezTo>
                    <a:pt x="7793" y="1086"/>
                    <a:pt x="7791" y="1085"/>
                    <a:pt x="7789" y="1084"/>
                  </a:cubicBezTo>
                  <a:cubicBezTo>
                    <a:pt x="7786" y="1081"/>
                    <a:pt x="7782" y="1080"/>
                    <a:pt x="7779" y="1080"/>
                  </a:cubicBezTo>
                  <a:cubicBezTo>
                    <a:pt x="7778" y="1080"/>
                    <a:pt x="7777" y="1080"/>
                    <a:pt x="7775" y="1080"/>
                  </a:cubicBezTo>
                  <a:cubicBezTo>
                    <a:pt x="7773" y="1080"/>
                    <a:pt x="7770" y="1080"/>
                    <a:pt x="7767" y="1081"/>
                  </a:cubicBezTo>
                  <a:cubicBezTo>
                    <a:pt x="7765" y="1081"/>
                    <a:pt x="7762" y="1082"/>
                    <a:pt x="7761" y="1084"/>
                  </a:cubicBezTo>
                  <a:cubicBezTo>
                    <a:pt x="7757" y="1086"/>
                    <a:pt x="7752" y="1089"/>
                    <a:pt x="7749" y="1093"/>
                  </a:cubicBezTo>
                  <a:cubicBezTo>
                    <a:pt x="7742" y="1100"/>
                    <a:pt x="7736" y="1106"/>
                    <a:pt x="7731" y="1110"/>
                  </a:cubicBezTo>
                  <a:cubicBezTo>
                    <a:pt x="7725" y="1116"/>
                    <a:pt x="7721" y="1122"/>
                    <a:pt x="7715" y="1128"/>
                  </a:cubicBezTo>
                  <a:cubicBezTo>
                    <a:pt x="7714" y="1128"/>
                    <a:pt x="7713" y="1129"/>
                    <a:pt x="7711" y="1130"/>
                  </a:cubicBezTo>
                  <a:lnTo>
                    <a:pt x="7711" y="1130"/>
                  </a:lnTo>
                  <a:lnTo>
                    <a:pt x="7709" y="1128"/>
                  </a:lnTo>
                  <a:cubicBezTo>
                    <a:pt x="7706" y="1123"/>
                    <a:pt x="7703" y="1120"/>
                    <a:pt x="7700" y="1116"/>
                  </a:cubicBezTo>
                  <a:cubicBezTo>
                    <a:pt x="7697" y="1114"/>
                    <a:pt x="7695" y="1112"/>
                    <a:pt x="7693" y="1110"/>
                  </a:cubicBezTo>
                  <a:lnTo>
                    <a:pt x="7693" y="1110"/>
                  </a:lnTo>
                  <a:cubicBezTo>
                    <a:pt x="7693" y="1109"/>
                    <a:pt x="7692" y="1108"/>
                    <a:pt x="7692" y="1107"/>
                  </a:cubicBezTo>
                  <a:cubicBezTo>
                    <a:pt x="7691" y="1104"/>
                    <a:pt x="7691" y="1101"/>
                    <a:pt x="7689" y="1097"/>
                  </a:cubicBezTo>
                  <a:cubicBezTo>
                    <a:pt x="7689" y="1093"/>
                    <a:pt x="7688" y="1088"/>
                    <a:pt x="7687" y="1085"/>
                  </a:cubicBezTo>
                  <a:cubicBezTo>
                    <a:pt x="7686" y="1078"/>
                    <a:pt x="7684" y="1072"/>
                    <a:pt x="7679" y="1066"/>
                  </a:cubicBezTo>
                  <a:cubicBezTo>
                    <a:pt x="7678" y="1064"/>
                    <a:pt x="7676" y="1062"/>
                    <a:pt x="7673" y="1060"/>
                  </a:cubicBezTo>
                  <a:lnTo>
                    <a:pt x="7670" y="1058"/>
                  </a:lnTo>
                  <a:lnTo>
                    <a:pt x="7669" y="1057"/>
                  </a:lnTo>
                  <a:cubicBezTo>
                    <a:pt x="7666" y="1055"/>
                    <a:pt x="7665" y="1052"/>
                    <a:pt x="7663" y="1051"/>
                  </a:cubicBezTo>
                  <a:cubicBezTo>
                    <a:pt x="7661" y="1048"/>
                    <a:pt x="7658" y="1044"/>
                    <a:pt x="7655" y="1040"/>
                  </a:cubicBezTo>
                  <a:cubicBezTo>
                    <a:pt x="7652" y="1037"/>
                    <a:pt x="7651" y="1035"/>
                    <a:pt x="7649" y="1034"/>
                  </a:cubicBezTo>
                  <a:cubicBezTo>
                    <a:pt x="7647" y="1033"/>
                    <a:pt x="7645" y="1031"/>
                    <a:pt x="7644" y="1030"/>
                  </a:cubicBezTo>
                  <a:lnTo>
                    <a:pt x="7640" y="1028"/>
                  </a:lnTo>
                  <a:lnTo>
                    <a:pt x="7619" y="1018"/>
                  </a:lnTo>
                  <a:lnTo>
                    <a:pt x="7608" y="1012"/>
                  </a:lnTo>
                  <a:lnTo>
                    <a:pt x="7605" y="1011"/>
                  </a:lnTo>
                  <a:cubicBezTo>
                    <a:pt x="7603" y="1009"/>
                    <a:pt x="7600" y="1009"/>
                    <a:pt x="7598" y="1008"/>
                  </a:cubicBezTo>
                  <a:lnTo>
                    <a:pt x="7586" y="1008"/>
                  </a:lnTo>
                  <a:cubicBezTo>
                    <a:pt x="7580" y="1009"/>
                    <a:pt x="7574" y="1011"/>
                    <a:pt x="7567" y="1013"/>
                  </a:cubicBezTo>
                  <a:lnTo>
                    <a:pt x="7567" y="1013"/>
                  </a:lnTo>
                  <a:cubicBezTo>
                    <a:pt x="7574" y="1007"/>
                    <a:pt x="7571" y="993"/>
                    <a:pt x="7560" y="993"/>
                  </a:cubicBezTo>
                  <a:cubicBezTo>
                    <a:pt x="7548" y="993"/>
                    <a:pt x="7545" y="1008"/>
                    <a:pt x="7553" y="1013"/>
                  </a:cubicBezTo>
                  <a:lnTo>
                    <a:pt x="7553" y="1013"/>
                  </a:lnTo>
                  <a:cubicBezTo>
                    <a:pt x="7551" y="1013"/>
                    <a:pt x="7549" y="1012"/>
                    <a:pt x="7547" y="1012"/>
                  </a:cubicBezTo>
                  <a:cubicBezTo>
                    <a:pt x="7537" y="1011"/>
                    <a:pt x="7528" y="1011"/>
                    <a:pt x="7525" y="1009"/>
                  </a:cubicBezTo>
                  <a:cubicBezTo>
                    <a:pt x="7524" y="1009"/>
                    <a:pt x="7523" y="1008"/>
                    <a:pt x="7523" y="1008"/>
                  </a:cubicBezTo>
                  <a:cubicBezTo>
                    <a:pt x="7520" y="1007"/>
                    <a:pt x="7518" y="1007"/>
                    <a:pt x="7516" y="1006"/>
                  </a:cubicBezTo>
                  <a:lnTo>
                    <a:pt x="7510" y="1006"/>
                  </a:lnTo>
                  <a:cubicBezTo>
                    <a:pt x="7508" y="1006"/>
                    <a:pt x="7507" y="1006"/>
                    <a:pt x="7505" y="1006"/>
                  </a:cubicBezTo>
                  <a:cubicBezTo>
                    <a:pt x="7501" y="1006"/>
                    <a:pt x="7497" y="1007"/>
                    <a:pt x="7493" y="1008"/>
                  </a:cubicBezTo>
                  <a:lnTo>
                    <a:pt x="7481" y="1011"/>
                  </a:lnTo>
                  <a:cubicBezTo>
                    <a:pt x="7480" y="1011"/>
                    <a:pt x="7479" y="1012"/>
                    <a:pt x="7477" y="1012"/>
                  </a:cubicBezTo>
                  <a:lnTo>
                    <a:pt x="7477" y="1012"/>
                  </a:lnTo>
                  <a:cubicBezTo>
                    <a:pt x="7475" y="1009"/>
                    <a:pt x="7474" y="1008"/>
                    <a:pt x="7472" y="1006"/>
                  </a:cubicBezTo>
                  <a:cubicBezTo>
                    <a:pt x="7469" y="1003"/>
                    <a:pt x="7467" y="999"/>
                    <a:pt x="7464" y="996"/>
                  </a:cubicBezTo>
                  <a:cubicBezTo>
                    <a:pt x="7461" y="993"/>
                    <a:pt x="7459" y="991"/>
                    <a:pt x="7457" y="990"/>
                  </a:cubicBezTo>
                  <a:lnTo>
                    <a:pt x="7452" y="986"/>
                  </a:lnTo>
                  <a:cubicBezTo>
                    <a:pt x="7452" y="985"/>
                    <a:pt x="7450" y="985"/>
                    <a:pt x="7449" y="984"/>
                  </a:cubicBezTo>
                  <a:lnTo>
                    <a:pt x="7449" y="984"/>
                  </a:lnTo>
                  <a:cubicBezTo>
                    <a:pt x="7449" y="985"/>
                    <a:pt x="7449" y="985"/>
                    <a:pt x="7449" y="985"/>
                  </a:cubicBezTo>
                  <a:cubicBezTo>
                    <a:pt x="7449" y="985"/>
                    <a:pt x="7448" y="984"/>
                    <a:pt x="7447" y="983"/>
                  </a:cubicBezTo>
                  <a:cubicBezTo>
                    <a:pt x="7446" y="980"/>
                    <a:pt x="7444" y="977"/>
                    <a:pt x="7443" y="974"/>
                  </a:cubicBezTo>
                  <a:cubicBezTo>
                    <a:pt x="7439" y="969"/>
                    <a:pt x="7437" y="965"/>
                    <a:pt x="7433" y="961"/>
                  </a:cubicBezTo>
                  <a:cubicBezTo>
                    <a:pt x="7430" y="958"/>
                    <a:pt x="7428" y="956"/>
                    <a:pt x="7424" y="954"/>
                  </a:cubicBezTo>
                  <a:cubicBezTo>
                    <a:pt x="7421" y="953"/>
                    <a:pt x="7418" y="952"/>
                    <a:pt x="7415" y="950"/>
                  </a:cubicBezTo>
                  <a:cubicBezTo>
                    <a:pt x="7413" y="950"/>
                    <a:pt x="7411" y="950"/>
                    <a:pt x="7410" y="950"/>
                  </a:cubicBezTo>
                  <a:cubicBezTo>
                    <a:pt x="7408" y="950"/>
                    <a:pt x="7406" y="950"/>
                    <a:pt x="7405" y="950"/>
                  </a:cubicBezTo>
                  <a:cubicBezTo>
                    <a:pt x="7398" y="952"/>
                    <a:pt x="7392" y="955"/>
                    <a:pt x="7386" y="960"/>
                  </a:cubicBezTo>
                  <a:cubicBezTo>
                    <a:pt x="7382" y="962"/>
                    <a:pt x="7379" y="964"/>
                    <a:pt x="7376" y="968"/>
                  </a:cubicBezTo>
                  <a:cubicBezTo>
                    <a:pt x="7371" y="971"/>
                    <a:pt x="7366" y="975"/>
                    <a:pt x="7362" y="978"/>
                  </a:cubicBezTo>
                  <a:lnTo>
                    <a:pt x="7362" y="978"/>
                  </a:lnTo>
                  <a:cubicBezTo>
                    <a:pt x="7360" y="975"/>
                    <a:pt x="7358" y="971"/>
                    <a:pt x="7355" y="965"/>
                  </a:cubicBezTo>
                  <a:cubicBezTo>
                    <a:pt x="7350" y="960"/>
                    <a:pt x="7345" y="955"/>
                    <a:pt x="7338" y="952"/>
                  </a:cubicBezTo>
                  <a:lnTo>
                    <a:pt x="7334" y="949"/>
                  </a:lnTo>
                  <a:lnTo>
                    <a:pt x="7329" y="947"/>
                  </a:lnTo>
                  <a:cubicBezTo>
                    <a:pt x="7324" y="944"/>
                    <a:pt x="7317" y="939"/>
                    <a:pt x="7310" y="935"/>
                  </a:cubicBezTo>
                  <a:lnTo>
                    <a:pt x="7310" y="935"/>
                  </a:lnTo>
                  <a:cubicBezTo>
                    <a:pt x="7310" y="934"/>
                    <a:pt x="7310" y="933"/>
                    <a:pt x="7310" y="932"/>
                  </a:cubicBezTo>
                  <a:lnTo>
                    <a:pt x="7310" y="910"/>
                  </a:lnTo>
                  <a:lnTo>
                    <a:pt x="7310" y="897"/>
                  </a:lnTo>
                  <a:cubicBezTo>
                    <a:pt x="7308" y="891"/>
                    <a:pt x="7308" y="887"/>
                    <a:pt x="7307" y="881"/>
                  </a:cubicBezTo>
                  <a:cubicBezTo>
                    <a:pt x="7306" y="879"/>
                    <a:pt x="7305" y="876"/>
                    <a:pt x="7305" y="875"/>
                  </a:cubicBezTo>
                  <a:cubicBezTo>
                    <a:pt x="7303" y="872"/>
                    <a:pt x="7301" y="869"/>
                    <a:pt x="7299" y="867"/>
                  </a:cubicBezTo>
                  <a:cubicBezTo>
                    <a:pt x="7296" y="863"/>
                    <a:pt x="7292" y="861"/>
                    <a:pt x="7288" y="860"/>
                  </a:cubicBezTo>
                  <a:cubicBezTo>
                    <a:pt x="7285" y="860"/>
                    <a:pt x="7282" y="859"/>
                    <a:pt x="7279" y="859"/>
                  </a:cubicBezTo>
                  <a:cubicBezTo>
                    <a:pt x="7272" y="859"/>
                    <a:pt x="7265" y="861"/>
                    <a:pt x="7260" y="863"/>
                  </a:cubicBezTo>
                  <a:cubicBezTo>
                    <a:pt x="7250" y="867"/>
                    <a:pt x="7245" y="872"/>
                    <a:pt x="7240" y="872"/>
                  </a:cubicBezTo>
                  <a:lnTo>
                    <a:pt x="7242" y="872"/>
                  </a:lnTo>
                  <a:cubicBezTo>
                    <a:pt x="7243" y="872"/>
                    <a:pt x="7244" y="872"/>
                    <a:pt x="7244" y="872"/>
                  </a:cubicBezTo>
                  <a:cubicBezTo>
                    <a:pt x="7244" y="872"/>
                    <a:pt x="7242" y="872"/>
                    <a:pt x="7239" y="872"/>
                  </a:cubicBezTo>
                  <a:cubicBezTo>
                    <a:pt x="7237" y="871"/>
                    <a:pt x="7235" y="871"/>
                    <a:pt x="7233" y="871"/>
                  </a:cubicBezTo>
                  <a:cubicBezTo>
                    <a:pt x="7231" y="871"/>
                    <a:pt x="7229" y="871"/>
                    <a:pt x="7227" y="872"/>
                  </a:cubicBezTo>
                  <a:cubicBezTo>
                    <a:pt x="7225" y="872"/>
                    <a:pt x="7223" y="873"/>
                    <a:pt x="7220" y="874"/>
                  </a:cubicBezTo>
                  <a:cubicBezTo>
                    <a:pt x="7218" y="875"/>
                    <a:pt x="7216" y="876"/>
                    <a:pt x="7212" y="879"/>
                  </a:cubicBezTo>
                  <a:cubicBezTo>
                    <a:pt x="7206" y="883"/>
                    <a:pt x="7200" y="888"/>
                    <a:pt x="7194" y="895"/>
                  </a:cubicBezTo>
                  <a:lnTo>
                    <a:pt x="7194" y="895"/>
                  </a:lnTo>
                  <a:cubicBezTo>
                    <a:pt x="7194" y="894"/>
                    <a:pt x="7194" y="893"/>
                    <a:pt x="7194" y="892"/>
                  </a:cubicBezTo>
                  <a:cubicBezTo>
                    <a:pt x="7194" y="883"/>
                    <a:pt x="7194" y="875"/>
                    <a:pt x="7191" y="866"/>
                  </a:cubicBezTo>
                  <a:cubicBezTo>
                    <a:pt x="7191" y="863"/>
                    <a:pt x="7191" y="862"/>
                    <a:pt x="7190" y="861"/>
                  </a:cubicBezTo>
                  <a:cubicBezTo>
                    <a:pt x="7190" y="859"/>
                    <a:pt x="7189" y="857"/>
                    <a:pt x="7188" y="854"/>
                  </a:cubicBezTo>
                  <a:cubicBezTo>
                    <a:pt x="7187" y="852"/>
                    <a:pt x="7184" y="848"/>
                    <a:pt x="7182" y="846"/>
                  </a:cubicBezTo>
                  <a:cubicBezTo>
                    <a:pt x="7181" y="845"/>
                    <a:pt x="7179" y="844"/>
                    <a:pt x="7178" y="843"/>
                  </a:cubicBezTo>
                  <a:lnTo>
                    <a:pt x="7178" y="843"/>
                  </a:lnTo>
                  <a:cubicBezTo>
                    <a:pt x="7177" y="843"/>
                    <a:pt x="7177" y="843"/>
                    <a:pt x="7177" y="843"/>
                  </a:cubicBezTo>
                  <a:cubicBezTo>
                    <a:pt x="7175" y="838"/>
                    <a:pt x="7173" y="830"/>
                    <a:pt x="7168" y="821"/>
                  </a:cubicBezTo>
                  <a:cubicBezTo>
                    <a:pt x="7165" y="813"/>
                    <a:pt x="7158" y="807"/>
                    <a:pt x="7151" y="802"/>
                  </a:cubicBezTo>
                  <a:cubicBezTo>
                    <a:pt x="7145" y="800"/>
                    <a:pt x="7138" y="797"/>
                    <a:pt x="7130" y="797"/>
                  </a:cubicBezTo>
                  <a:cubicBezTo>
                    <a:pt x="7123" y="797"/>
                    <a:pt x="7117" y="798"/>
                    <a:pt x="7113" y="798"/>
                  </a:cubicBezTo>
                  <a:cubicBezTo>
                    <a:pt x="7111" y="798"/>
                    <a:pt x="7110" y="798"/>
                    <a:pt x="7109" y="797"/>
                  </a:cubicBezTo>
                  <a:lnTo>
                    <a:pt x="7107" y="797"/>
                  </a:lnTo>
                  <a:cubicBezTo>
                    <a:pt x="7104" y="796"/>
                    <a:pt x="7103" y="794"/>
                    <a:pt x="7101" y="793"/>
                  </a:cubicBezTo>
                  <a:cubicBezTo>
                    <a:pt x="7094" y="785"/>
                    <a:pt x="7086" y="779"/>
                    <a:pt x="7077" y="774"/>
                  </a:cubicBezTo>
                  <a:cubicBezTo>
                    <a:pt x="7071" y="772"/>
                    <a:pt x="7066" y="770"/>
                    <a:pt x="7060" y="770"/>
                  </a:cubicBezTo>
                  <a:cubicBezTo>
                    <a:pt x="7058" y="770"/>
                    <a:pt x="7056" y="771"/>
                    <a:pt x="7055" y="771"/>
                  </a:cubicBezTo>
                  <a:cubicBezTo>
                    <a:pt x="7050" y="772"/>
                    <a:pt x="7045" y="772"/>
                    <a:pt x="7041" y="773"/>
                  </a:cubicBezTo>
                  <a:cubicBezTo>
                    <a:pt x="7038" y="774"/>
                    <a:pt x="7036" y="774"/>
                    <a:pt x="7034" y="774"/>
                  </a:cubicBezTo>
                  <a:cubicBezTo>
                    <a:pt x="7032" y="774"/>
                    <a:pt x="7034" y="775"/>
                    <a:pt x="7034" y="775"/>
                  </a:cubicBezTo>
                  <a:cubicBezTo>
                    <a:pt x="7034" y="775"/>
                    <a:pt x="7033" y="775"/>
                    <a:pt x="7031" y="774"/>
                  </a:cubicBezTo>
                  <a:cubicBezTo>
                    <a:pt x="7028" y="773"/>
                    <a:pt x="7025" y="773"/>
                    <a:pt x="7021" y="773"/>
                  </a:cubicBezTo>
                  <a:cubicBezTo>
                    <a:pt x="7014" y="774"/>
                    <a:pt x="7007" y="777"/>
                    <a:pt x="7001" y="781"/>
                  </a:cubicBezTo>
                  <a:cubicBezTo>
                    <a:pt x="6997" y="784"/>
                    <a:pt x="6993" y="786"/>
                    <a:pt x="6990" y="788"/>
                  </a:cubicBezTo>
                  <a:lnTo>
                    <a:pt x="6981" y="794"/>
                  </a:lnTo>
                  <a:cubicBezTo>
                    <a:pt x="6980" y="794"/>
                    <a:pt x="6980" y="795"/>
                    <a:pt x="6979" y="796"/>
                  </a:cubicBezTo>
                  <a:lnTo>
                    <a:pt x="6979" y="796"/>
                  </a:lnTo>
                  <a:lnTo>
                    <a:pt x="6971" y="792"/>
                  </a:lnTo>
                  <a:lnTo>
                    <a:pt x="6960" y="786"/>
                  </a:lnTo>
                  <a:lnTo>
                    <a:pt x="6954" y="782"/>
                  </a:lnTo>
                  <a:lnTo>
                    <a:pt x="6948" y="780"/>
                  </a:lnTo>
                  <a:cubicBezTo>
                    <a:pt x="6942" y="778"/>
                    <a:pt x="6938" y="774"/>
                    <a:pt x="6932" y="770"/>
                  </a:cubicBezTo>
                  <a:cubicBezTo>
                    <a:pt x="6928" y="767"/>
                    <a:pt x="6924" y="765"/>
                    <a:pt x="6919" y="763"/>
                  </a:cubicBezTo>
                  <a:lnTo>
                    <a:pt x="6914" y="760"/>
                  </a:lnTo>
                  <a:cubicBezTo>
                    <a:pt x="6912" y="760"/>
                    <a:pt x="6911" y="759"/>
                    <a:pt x="6909" y="759"/>
                  </a:cubicBezTo>
                  <a:cubicBezTo>
                    <a:pt x="6905" y="758"/>
                    <a:pt x="6902" y="758"/>
                    <a:pt x="6898" y="758"/>
                  </a:cubicBezTo>
                  <a:cubicBezTo>
                    <a:pt x="6888" y="759"/>
                    <a:pt x="6881" y="760"/>
                    <a:pt x="6877" y="760"/>
                  </a:cubicBezTo>
                  <a:lnTo>
                    <a:pt x="6877" y="760"/>
                  </a:lnTo>
                  <a:cubicBezTo>
                    <a:pt x="6874" y="755"/>
                    <a:pt x="6872" y="748"/>
                    <a:pt x="6867" y="738"/>
                  </a:cubicBezTo>
                  <a:cubicBezTo>
                    <a:pt x="6866" y="735"/>
                    <a:pt x="6864" y="733"/>
                    <a:pt x="6861" y="730"/>
                  </a:cubicBezTo>
                  <a:cubicBezTo>
                    <a:pt x="6858" y="726"/>
                    <a:pt x="6853" y="722"/>
                    <a:pt x="6847" y="720"/>
                  </a:cubicBezTo>
                  <a:cubicBezTo>
                    <a:pt x="6843" y="719"/>
                    <a:pt x="6839" y="718"/>
                    <a:pt x="6835" y="718"/>
                  </a:cubicBezTo>
                  <a:cubicBezTo>
                    <a:pt x="6833" y="718"/>
                    <a:pt x="6832" y="718"/>
                    <a:pt x="6830" y="719"/>
                  </a:cubicBezTo>
                  <a:cubicBezTo>
                    <a:pt x="6826" y="720"/>
                    <a:pt x="6823" y="721"/>
                    <a:pt x="6820" y="722"/>
                  </a:cubicBezTo>
                  <a:cubicBezTo>
                    <a:pt x="6811" y="727"/>
                    <a:pt x="6806" y="731"/>
                    <a:pt x="6801" y="733"/>
                  </a:cubicBezTo>
                  <a:lnTo>
                    <a:pt x="6801" y="733"/>
                  </a:lnTo>
                  <a:lnTo>
                    <a:pt x="6799" y="726"/>
                  </a:lnTo>
                  <a:cubicBezTo>
                    <a:pt x="6796" y="721"/>
                    <a:pt x="6794" y="716"/>
                    <a:pt x="6792" y="712"/>
                  </a:cubicBezTo>
                  <a:cubicBezTo>
                    <a:pt x="6789" y="708"/>
                    <a:pt x="6786" y="705"/>
                    <a:pt x="6782" y="701"/>
                  </a:cubicBezTo>
                  <a:cubicBezTo>
                    <a:pt x="6780" y="700"/>
                    <a:pt x="6777" y="698"/>
                    <a:pt x="6774" y="697"/>
                  </a:cubicBezTo>
                  <a:cubicBezTo>
                    <a:pt x="6771" y="697"/>
                    <a:pt x="6769" y="696"/>
                    <a:pt x="6766" y="696"/>
                  </a:cubicBezTo>
                  <a:cubicBezTo>
                    <a:pt x="6764" y="695"/>
                    <a:pt x="6762" y="695"/>
                    <a:pt x="6760" y="695"/>
                  </a:cubicBezTo>
                  <a:cubicBezTo>
                    <a:pt x="6755" y="695"/>
                    <a:pt x="6751" y="696"/>
                    <a:pt x="6747" y="697"/>
                  </a:cubicBezTo>
                  <a:cubicBezTo>
                    <a:pt x="6742" y="698"/>
                    <a:pt x="6737" y="699"/>
                    <a:pt x="6735" y="700"/>
                  </a:cubicBezTo>
                  <a:cubicBezTo>
                    <a:pt x="6734" y="701"/>
                    <a:pt x="6732" y="701"/>
                    <a:pt x="6731" y="701"/>
                  </a:cubicBezTo>
                  <a:lnTo>
                    <a:pt x="6731" y="701"/>
                  </a:lnTo>
                  <a:lnTo>
                    <a:pt x="6727" y="700"/>
                  </a:lnTo>
                  <a:cubicBezTo>
                    <a:pt x="6721" y="698"/>
                    <a:pt x="6714" y="693"/>
                    <a:pt x="6706" y="690"/>
                  </a:cubicBezTo>
                  <a:lnTo>
                    <a:pt x="6701" y="688"/>
                  </a:lnTo>
                  <a:lnTo>
                    <a:pt x="6701" y="688"/>
                  </a:lnTo>
                  <a:cubicBezTo>
                    <a:pt x="6701" y="688"/>
                    <a:pt x="6701" y="688"/>
                    <a:pt x="6701" y="687"/>
                  </a:cubicBezTo>
                  <a:cubicBezTo>
                    <a:pt x="6700" y="683"/>
                    <a:pt x="6698" y="675"/>
                    <a:pt x="6697" y="667"/>
                  </a:cubicBezTo>
                  <a:cubicBezTo>
                    <a:pt x="6694" y="661"/>
                    <a:pt x="6693" y="656"/>
                    <a:pt x="6691" y="652"/>
                  </a:cubicBezTo>
                  <a:cubicBezTo>
                    <a:pt x="6690" y="649"/>
                    <a:pt x="6689" y="647"/>
                    <a:pt x="6687" y="646"/>
                  </a:cubicBezTo>
                  <a:cubicBezTo>
                    <a:pt x="6685" y="643"/>
                    <a:pt x="6683" y="641"/>
                    <a:pt x="6681" y="639"/>
                  </a:cubicBezTo>
                  <a:cubicBezTo>
                    <a:pt x="6678" y="636"/>
                    <a:pt x="6675" y="635"/>
                    <a:pt x="6672" y="634"/>
                  </a:cubicBezTo>
                  <a:lnTo>
                    <a:pt x="6669" y="633"/>
                  </a:lnTo>
                  <a:lnTo>
                    <a:pt x="6647" y="626"/>
                  </a:lnTo>
                  <a:lnTo>
                    <a:pt x="6635" y="621"/>
                  </a:lnTo>
                  <a:cubicBezTo>
                    <a:pt x="6632" y="620"/>
                    <a:pt x="6629" y="619"/>
                    <a:pt x="6625" y="619"/>
                  </a:cubicBezTo>
                  <a:cubicBezTo>
                    <a:pt x="6623" y="619"/>
                    <a:pt x="6620" y="620"/>
                    <a:pt x="6618" y="620"/>
                  </a:cubicBezTo>
                  <a:cubicBezTo>
                    <a:pt x="6614" y="621"/>
                    <a:pt x="6611" y="623"/>
                    <a:pt x="6608" y="625"/>
                  </a:cubicBezTo>
                  <a:cubicBezTo>
                    <a:pt x="6597" y="629"/>
                    <a:pt x="6591" y="634"/>
                    <a:pt x="6586" y="638"/>
                  </a:cubicBezTo>
                  <a:cubicBezTo>
                    <a:pt x="6582" y="636"/>
                    <a:pt x="6576" y="631"/>
                    <a:pt x="6567" y="626"/>
                  </a:cubicBezTo>
                  <a:cubicBezTo>
                    <a:pt x="6565" y="624"/>
                    <a:pt x="6562" y="623"/>
                    <a:pt x="6560" y="621"/>
                  </a:cubicBezTo>
                  <a:cubicBezTo>
                    <a:pt x="6557" y="620"/>
                    <a:pt x="6553" y="619"/>
                    <a:pt x="6548" y="618"/>
                  </a:cubicBezTo>
                  <a:cubicBezTo>
                    <a:pt x="6547" y="618"/>
                    <a:pt x="6545" y="617"/>
                    <a:pt x="6543" y="617"/>
                  </a:cubicBezTo>
                  <a:cubicBezTo>
                    <a:pt x="6538" y="617"/>
                    <a:pt x="6533" y="619"/>
                    <a:pt x="6528" y="620"/>
                  </a:cubicBezTo>
                  <a:cubicBezTo>
                    <a:pt x="6520" y="622"/>
                    <a:pt x="6513" y="624"/>
                    <a:pt x="6510" y="625"/>
                  </a:cubicBezTo>
                  <a:lnTo>
                    <a:pt x="6510" y="625"/>
                  </a:lnTo>
                  <a:cubicBezTo>
                    <a:pt x="6509" y="624"/>
                    <a:pt x="6508" y="624"/>
                    <a:pt x="6507" y="624"/>
                  </a:cubicBezTo>
                  <a:lnTo>
                    <a:pt x="6501" y="624"/>
                  </a:lnTo>
                  <a:cubicBezTo>
                    <a:pt x="6494" y="624"/>
                    <a:pt x="6488" y="625"/>
                    <a:pt x="6482" y="626"/>
                  </a:cubicBezTo>
                  <a:cubicBezTo>
                    <a:pt x="6481" y="626"/>
                    <a:pt x="6480" y="627"/>
                    <a:pt x="6479" y="627"/>
                  </a:cubicBezTo>
                  <a:lnTo>
                    <a:pt x="6479" y="627"/>
                  </a:lnTo>
                  <a:cubicBezTo>
                    <a:pt x="6478" y="615"/>
                    <a:pt x="6479" y="600"/>
                    <a:pt x="6478" y="584"/>
                  </a:cubicBezTo>
                  <a:cubicBezTo>
                    <a:pt x="6478" y="579"/>
                    <a:pt x="6477" y="573"/>
                    <a:pt x="6475" y="568"/>
                  </a:cubicBezTo>
                  <a:cubicBezTo>
                    <a:pt x="6474" y="561"/>
                    <a:pt x="6471" y="557"/>
                    <a:pt x="6466" y="552"/>
                  </a:cubicBezTo>
                  <a:cubicBezTo>
                    <a:pt x="6463" y="548"/>
                    <a:pt x="6459" y="547"/>
                    <a:pt x="6455" y="546"/>
                  </a:cubicBezTo>
                  <a:lnTo>
                    <a:pt x="6451" y="545"/>
                  </a:lnTo>
                  <a:cubicBezTo>
                    <a:pt x="6442" y="541"/>
                    <a:pt x="6435" y="540"/>
                    <a:pt x="6428" y="539"/>
                  </a:cubicBezTo>
                  <a:lnTo>
                    <a:pt x="6416" y="536"/>
                  </a:lnTo>
                  <a:cubicBezTo>
                    <a:pt x="6414" y="535"/>
                    <a:pt x="6412" y="535"/>
                    <a:pt x="6410" y="535"/>
                  </a:cubicBezTo>
                  <a:cubicBezTo>
                    <a:pt x="6408" y="535"/>
                    <a:pt x="6406" y="535"/>
                    <a:pt x="6404" y="536"/>
                  </a:cubicBezTo>
                  <a:cubicBezTo>
                    <a:pt x="6401" y="536"/>
                    <a:pt x="6398" y="537"/>
                    <a:pt x="6396" y="538"/>
                  </a:cubicBezTo>
                  <a:cubicBezTo>
                    <a:pt x="6392" y="539"/>
                    <a:pt x="6390" y="541"/>
                    <a:pt x="6386" y="544"/>
                  </a:cubicBezTo>
                  <a:cubicBezTo>
                    <a:pt x="6379" y="548"/>
                    <a:pt x="6372" y="554"/>
                    <a:pt x="6367" y="561"/>
                  </a:cubicBezTo>
                  <a:cubicBezTo>
                    <a:pt x="6365" y="563"/>
                    <a:pt x="6362" y="565"/>
                    <a:pt x="6361" y="566"/>
                  </a:cubicBezTo>
                  <a:lnTo>
                    <a:pt x="6361" y="566"/>
                  </a:lnTo>
                  <a:cubicBezTo>
                    <a:pt x="6360" y="565"/>
                    <a:pt x="6359" y="564"/>
                    <a:pt x="6358" y="563"/>
                  </a:cubicBezTo>
                  <a:cubicBezTo>
                    <a:pt x="6356" y="561"/>
                    <a:pt x="6353" y="559"/>
                    <a:pt x="6348" y="555"/>
                  </a:cubicBezTo>
                  <a:cubicBezTo>
                    <a:pt x="6346" y="554"/>
                    <a:pt x="6342" y="552"/>
                    <a:pt x="6340" y="551"/>
                  </a:cubicBezTo>
                  <a:cubicBezTo>
                    <a:pt x="6335" y="548"/>
                    <a:pt x="6332" y="547"/>
                    <a:pt x="6327" y="547"/>
                  </a:cubicBezTo>
                  <a:cubicBezTo>
                    <a:pt x="6325" y="547"/>
                    <a:pt x="6323" y="547"/>
                    <a:pt x="6321" y="547"/>
                  </a:cubicBezTo>
                  <a:cubicBezTo>
                    <a:pt x="6316" y="547"/>
                    <a:pt x="6310" y="548"/>
                    <a:pt x="6305" y="550"/>
                  </a:cubicBezTo>
                  <a:cubicBezTo>
                    <a:pt x="6301" y="551"/>
                    <a:pt x="6297" y="553"/>
                    <a:pt x="6294" y="554"/>
                  </a:cubicBezTo>
                  <a:cubicBezTo>
                    <a:pt x="6291" y="554"/>
                    <a:pt x="6289" y="555"/>
                    <a:pt x="6288" y="555"/>
                  </a:cubicBezTo>
                  <a:lnTo>
                    <a:pt x="6290" y="555"/>
                  </a:lnTo>
                  <a:cubicBezTo>
                    <a:pt x="6291" y="556"/>
                    <a:pt x="6291" y="556"/>
                    <a:pt x="6290" y="556"/>
                  </a:cubicBezTo>
                  <a:cubicBezTo>
                    <a:pt x="6290" y="556"/>
                    <a:pt x="6288" y="555"/>
                    <a:pt x="6287" y="555"/>
                  </a:cubicBezTo>
                  <a:cubicBezTo>
                    <a:pt x="6284" y="554"/>
                    <a:pt x="6282" y="554"/>
                    <a:pt x="6280" y="554"/>
                  </a:cubicBezTo>
                  <a:cubicBezTo>
                    <a:pt x="6273" y="554"/>
                    <a:pt x="6267" y="555"/>
                    <a:pt x="6261" y="557"/>
                  </a:cubicBezTo>
                  <a:lnTo>
                    <a:pt x="6259" y="557"/>
                  </a:lnTo>
                  <a:lnTo>
                    <a:pt x="6259" y="557"/>
                  </a:lnTo>
                  <a:cubicBezTo>
                    <a:pt x="6259" y="556"/>
                    <a:pt x="6259" y="554"/>
                    <a:pt x="6259" y="553"/>
                  </a:cubicBezTo>
                  <a:lnTo>
                    <a:pt x="6259" y="530"/>
                  </a:lnTo>
                  <a:cubicBezTo>
                    <a:pt x="6259" y="521"/>
                    <a:pt x="6259" y="513"/>
                    <a:pt x="6258" y="503"/>
                  </a:cubicBezTo>
                  <a:cubicBezTo>
                    <a:pt x="6258" y="501"/>
                    <a:pt x="6257" y="497"/>
                    <a:pt x="6255" y="494"/>
                  </a:cubicBezTo>
                  <a:cubicBezTo>
                    <a:pt x="6255" y="492"/>
                    <a:pt x="6254" y="489"/>
                    <a:pt x="6253" y="487"/>
                  </a:cubicBezTo>
                  <a:cubicBezTo>
                    <a:pt x="6251" y="484"/>
                    <a:pt x="6247" y="479"/>
                    <a:pt x="6244" y="477"/>
                  </a:cubicBezTo>
                  <a:cubicBezTo>
                    <a:pt x="6240" y="474"/>
                    <a:pt x="6236" y="472"/>
                    <a:pt x="6232" y="472"/>
                  </a:cubicBezTo>
                  <a:lnTo>
                    <a:pt x="6226" y="471"/>
                  </a:lnTo>
                  <a:lnTo>
                    <a:pt x="6217" y="471"/>
                  </a:lnTo>
                  <a:cubicBezTo>
                    <a:pt x="6206" y="472"/>
                    <a:pt x="6199" y="473"/>
                    <a:pt x="6195" y="473"/>
                  </a:cubicBezTo>
                  <a:cubicBezTo>
                    <a:pt x="6194" y="473"/>
                    <a:pt x="6193" y="473"/>
                    <a:pt x="6192" y="472"/>
                  </a:cubicBezTo>
                  <a:lnTo>
                    <a:pt x="6185" y="472"/>
                  </a:lnTo>
                  <a:cubicBezTo>
                    <a:pt x="6178" y="472"/>
                    <a:pt x="6172" y="472"/>
                    <a:pt x="6166" y="474"/>
                  </a:cubicBezTo>
                  <a:lnTo>
                    <a:pt x="6156" y="478"/>
                  </a:lnTo>
                  <a:lnTo>
                    <a:pt x="6153" y="478"/>
                  </a:lnTo>
                  <a:lnTo>
                    <a:pt x="6149" y="477"/>
                  </a:lnTo>
                  <a:cubicBezTo>
                    <a:pt x="6146" y="475"/>
                    <a:pt x="6143" y="474"/>
                    <a:pt x="6141" y="474"/>
                  </a:cubicBezTo>
                  <a:lnTo>
                    <a:pt x="6128" y="474"/>
                  </a:lnTo>
                  <a:cubicBezTo>
                    <a:pt x="6124" y="473"/>
                    <a:pt x="6121" y="473"/>
                    <a:pt x="6119" y="473"/>
                  </a:cubicBezTo>
                  <a:lnTo>
                    <a:pt x="6115" y="473"/>
                  </a:lnTo>
                  <a:cubicBezTo>
                    <a:pt x="6111" y="470"/>
                    <a:pt x="6105" y="465"/>
                    <a:pt x="6101" y="462"/>
                  </a:cubicBezTo>
                  <a:cubicBezTo>
                    <a:pt x="6096" y="457"/>
                    <a:pt x="6090" y="453"/>
                    <a:pt x="6084" y="451"/>
                  </a:cubicBezTo>
                  <a:cubicBezTo>
                    <a:pt x="6079" y="450"/>
                    <a:pt x="6076" y="450"/>
                    <a:pt x="6072" y="450"/>
                  </a:cubicBezTo>
                  <a:cubicBezTo>
                    <a:pt x="6069" y="450"/>
                    <a:pt x="6065" y="450"/>
                    <a:pt x="6062" y="451"/>
                  </a:cubicBezTo>
                  <a:cubicBezTo>
                    <a:pt x="6058" y="452"/>
                    <a:pt x="6054" y="455"/>
                    <a:pt x="6051" y="457"/>
                  </a:cubicBezTo>
                  <a:cubicBezTo>
                    <a:pt x="6045" y="461"/>
                    <a:pt x="6040" y="466"/>
                    <a:pt x="6035" y="471"/>
                  </a:cubicBezTo>
                  <a:lnTo>
                    <a:pt x="6035" y="471"/>
                  </a:lnTo>
                  <a:cubicBezTo>
                    <a:pt x="6034" y="467"/>
                    <a:pt x="6033" y="464"/>
                    <a:pt x="6032" y="460"/>
                  </a:cubicBezTo>
                  <a:cubicBezTo>
                    <a:pt x="6031" y="455"/>
                    <a:pt x="6027" y="448"/>
                    <a:pt x="6024" y="443"/>
                  </a:cubicBezTo>
                  <a:cubicBezTo>
                    <a:pt x="6021" y="441"/>
                    <a:pt x="6019" y="438"/>
                    <a:pt x="6017" y="436"/>
                  </a:cubicBezTo>
                  <a:cubicBezTo>
                    <a:pt x="6013" y="434"/>
                    <a:pt x="6010" y="431"/>
                    <a:pt x="6005" y="430"/>
                  </a:cubicBezTo>
                  <a:cubicBezTo>
                    <a:pt x="6003" y="429"/>
                    <a:pt x="5999" y="429"/>
                    <a:pt x="5996" y="428"/>
                  </a:cubicBezTo>
                  <a:cubicBezTo>
                    <a:pt x="5992" y="428"/>
                    <a:pt x="5989" y="427"/>
                    <a:pt x="5985" y="427"/>
                  </a:cubicBezTo>
                  <a:cubicBezTo>
                    <a:pt x="5979" y="427"/>
                    <a:pt x="5974" y="428"/>
                    <a:pt x="5970" y="428"/>
                  </a:cubicBezTo>
                  <a:lnTo>
                    <a:pt x="5966" y="428"/>
                  </a:lnTo>
                  <a:cubicBezTo>
                    <a:pt x="5960" y="427"/>
                    <a:pt x="5955" y="427"/>
                    <a:pt x="5951" y="426"/>
                  </a:cubicBezTo>
                  <a:cubicBezTo>
                    <a:pt x="5944" y="426"/>
                    <a:pt x="5937" y="424"/>
                    <a:pt x="5931" y="423"/>
                  </a:cubicBezTo>
                  <a:lnTo>
                    <a:pt x="5926" y="422"/>
                  </a:lnTo>
                  <a:cubicBezTo>
                    <a:pt x="5924" y="421"/>
                    <a:pt x="5921" y="421"/>
                    <a:pt x="5918" y="421"/>
                  </a:cubicBezTo>
                  <a:cubicBezTo>
                    <a:pt x="5914" y="422"/>
                    <a:pt x="5909" y="422"/>
                    <a:pt x="5906" y="424"/>
                  </a:cubicBezTo>
                  <a:cubicBezTo>
                    <a:pt x="5900" y="426"/>
                    <a:pt x="5895" y="428"/>
                    <a:pt x="5890" y="430"/>
                  </a:cubicBezTo>
                  <a:lnTo>
                    <a:pt x="5884" y="434"/>
                  </a:lnTo>
                  <a:lnTo>
                    <a:pt x="5884" y="434"/>
                  </a:lnTo>
                  <a:cubicBezTo>
                    <a:pt x="5882" y="432"/>
                    <a:pt x="5880" y="431"/>
                    <a:pt x="5878" y="429"/>
                  </a:cubicBezTo>
                  <a:cubicBezTo>
                    <a:pt x="5874" y="426"/>
                    <a:pt x="5870" y="422"/>
                    <a:pt x="5866" y="420"/>
                  </a:cubicBezTo>
                  <a:cubicBezTo>
                    <a:pt x="5863" y="418"/>
                    <a:pt x="5860" y="417"/>
                    <a:pt x="5857" y="415"/>
                  </a:cubicBezTo>
                  <a:lnTo>
                    <a:pt x="5857" y="415"/>
                  </a:lnTo>
                  <a:cubicBezTo>
                    <a:pt x="5856" y="414"/>
                    <a:pt x="5856" y="414"/>
                    <a:pt x="5856" y="413"/>
                  </a:cubicBezTo>
                  <a:cubicBezTo>
                    <a:pt x="5853" y="412"/>
                    <a:pt x="5852" y="408"/>
                    <a:pt x="5850" y="405"/>
                  </a:cubicBezTo>
                  <a:cubicBezTo>
                    <a:pt x="5848" y="399"/>
                    <a:pt x="5844" y="394"/>
                    <a:pt x="5841" y="391"/>
                  </a:cubicBezTo>
                  <a:cubicBezTo>
                    <a:pt x="5837" y="387"/>
                    <a:pt x="5834" y="384"/>
                    <a:pt x="5830" y="382"/>
                  </a:cubicBezTo>
                  <a:cubicBezTo>
                    <a:pt x="5829" y="381"/>
                    <a:pt x="5827" y="380"/>
                    <a:pt x="5826" y="380"/>
                  </a:cubicBezTo>
                  <a:lnTo>
                    <a:pt x="5826" y="380"/>
                  </a:lnTo>
                  <a:cubicBezTo>
                    <a:pt x="5825" y="380"/>
                    <a:pt x="5825" y="379"/>
                    <a:pt x="5824" y="378"/>
                  </a:cubicBezTo>
                  <a:lnTo>
                    <a:pt x="5819" y="370"/>
                  </a:lnTo>
                  <a:cubicBezTo>
                    <a:pt x="5815" y="364"/>
                    <a:pt x="5812" y="361"/>
                    <a:pt x="5807" y="356"/>
                  </a:cubicBezTo>
                  <a:lnTo>
                    <a:pt x="5802" y="353"/>
                  </a:lnTo>
                  <a:cubicBezTo>
                    <a:pt x="5800" y="350"/>
                    <a:pt x="5798" y="349"/>
                    <a:pt x="5795" y="348"/>
                  </a:cubicBezTo>
                  <a:cubicBezTo>
                    <a:pt x="5792" y="347"/>
                    <a:pt x="5790" y="346"/>
                    <a:pt x="5786" y="345"/>
                  </a:cubicBezTo>
                  <a:lnTo>
                    <a:pt x="5763" y="340"/>
                  </a:lnTo>
                  <a:lnTo>
                    <a:pt x="5751" y="336"/>
                  </a:lnTo>
                  <a:cubicBezTo>
                    <a:pt x="5748" y="336"/>
                    <a:pt x="5745" y="336"/>
                    <a:pt x="5741" y="336"/>
                  </a:cubicBezTo>
                  <a:cubicBezTo>
                    <a:pt x="5736" y="336"/>
                    <a:pt x="5730" y="337"/>
                    <a:pt x="5725" y="339"/>
                  </a:cubicBezTo>
                  <a:cubicBezTo>
                    <a:pt x="5714" y="343"/>
                    <a:pt x="5707" y="348"/>
                    <a:pt x="5704" y="348"/>
                  </a:cubicBezTo>
                  <a:lnTo>
                    <a:pt x="5706" y="348"/>
                  </a:lnTo>
                  <a:cubicBezTo>
                    <a:pt x="5707" y="348"/>
                    <a:pt x="5707" y="348"/>
                    <a:pt x="5708" y="348"/>
                  </a:cubicBezTo>
                  <a:lnTo>
                    <a:pt x="5708" y="348"/>
                  </a:lnTo>
                  <a:cubicBezTo>
                    <a:pt x="5707" y="348"/>
                    <a:pt x="5705" y="348"/>
                    <a:pt x="5700" y="348"/>
                  </a:cubicBezTo>
                  <a:cubicBezTo>
                    <a:pt x="5697" y="348"/>
                    <a:pt x="5692" y="349"/>
                    <a:pt x="5689" y="350"/>
                  </a:cubicBezTo>
                  <a:cubicBezTo>
                    <a:pt x="5687" y="351"/>
                    <a:pt x="5684" y="353"/>
                    <a:pt x="5682" y="354"/>
                  </a:cubicBezTo>
                  <a:cubicBezTo>
                    <a:pt x="5678" y="355"/>
                    <a:pt x="5676" y="357"/>
                    <a:pt x="5674" y="360"/>
                  </a:cubicBezTo>
                  <a:cubicBezTo>
                    <a:pt x="5667" y="366"/>
                    <a:pt x="5662" y="371"/>
                    <a:pt x="5658" y="376"/>
                  </a:cubicBezTo>
                  <a:lnTo>
                    <a:pt x="5658" y="376"/>
                  </a:lnTo>
                  <a:cubicBezTo>
                    <a:pt x="5656" y="371"/>
                    <a:pt x="5653" y="367"/>
                    <a:pt x="5651" y="363"/>
                  </a:cubicBezTo>
                  <a:lnTo>
                    <a:pt x="5647" y="357"/>
                  </a:lnTo>
                  <a:cubicBezTo>
                    <a:pt x="5645" y="356"/>
                    <a:pt x="5643" y="354"/>
                    <a:pt x="5640" y="353"/>
                  </a:cubicBezTo>
                  <a:cubicBezTo>
                    <a:pt x="5639" y="352"/>
                    <a:pt x="5639" y="351"/>
                    <a:pt x="5638" y="351"/>
                  </a:cubicBezTo>
                  <a:lnTo>
                    <a:pt x="5638" y="351"/>
                  </a:lnTo>
                  <a:cubicBezTo>
                    <a:pt x="5635" y="346"/>
                    <a:pt x="5633" y="339"/>
                    <a:pt x="5631" y="332"/>
                  </a:cubicBezTo>
                  <a:cubicBezTo>
                    <a:pt x="5629" y="326"/>
                    <a:pt x="5628" y="321"/>
                    <a:pt x="5624" y="317"/>
                  </a:cubicBezTo>
                  <a:cubicBezTo>
                    <a:pt x="5624" y="314"/>
                    <a:pt x="5623" y="313"/>
                    <a:pt x="5622" y="312"/>
                  </a:cubicBezTo>
                  <a:cubicBezTo>
                    <a:pt x="5619" y="310"/>
                    <a:pt x="5618" y="307"/>
                    <a:pt x="5616" y="305"/>
                  </a:cubicBezTo>
                  <a:cubicBezTo>
                    <a:pt x="5614" y="303"/>
                    <a:pt x="5610" y="301"/>
                    <a:pt x="5607" y="299"/>
                  </a:cubicBezTo>
                  <a:cubicBezTo>
                    <a:pt x="5602" y="297"/>
                    <a:pt x="5597" y="296"/>
                    <a:pt x="5593" y="296"/>
                  </a:cubicBezTo>
                  <a:cubicBezTo>
                    <a:pt x="5587" y="296"/>
                    <a:pt x="5581" y="297"/>
                    <a:pt x="5577" y="301"/>
                  </a:cubicBezTo>
                  <a:cubicBezTo>
                    <a:pt x="5573" y="302"/>
                    <a:pt x="5570" y="303"/>
                    <a:pt x="5567" y="305"/>
                  </a:cubicBezTo>
                  <a:cubicBezTo>
                    <a:pt x="5563" y="309"/>
                    <a:pt x="5559" y="312"/>
                    <a:pt x="5556" y="314"/>
                  </a:cubicBezTo>
                  <a:lnTo>
                    <a:pt x="5548" y="321"/>
                  </a:lnTo>
                  <a:cubicBezTo>
                    <a:pt x="5548" y="321"/>
                    <a:pt x="5548" y="321"/>
                    <a:pt x="5547" y="321"/>
                  </a:cubicBezTo>
                  <a:lnTo>
                    <a:pt x="5547" y="321"/>
                  </a:lnTo>
                  <a:cubicBezTo>
                    <a:pt x="5547" y="321"/>
                    <a:pt x="5547" y="321"/>
                    <a:pt x="5546" y="321"/>
                  </a:cubicBezTo>
                  <a:cubicBezTo>
                    <a:pt x="5541" y="320"/>
                    <a:pt x="5536" y="320"/>
                    <a:pt x="5533" y="320"/>
                  </a:cubicBezTo>
                  <a:lnTo>
                    <a:pt x="5517" y="320"/>
                  </a:lnTo>
                  <a:cubicBezTo>
                    <a:pt x="5515" y="320"/>
                    <a:pt x="5519" y="320"/>
                    <a:pt x="5511" y="319"/>
                  </a:cubicBezTo>
                  <a:cubicBezTo>
                    <a:pt x="5502" y="319"/>
                    <a:pt x="5494" y="320"/>
                    <a:pt x="5487" y="323"/>
                  </a:cubicBezTo>
                  <a:cubicBezTo>
                    <a:pt x="5485" y="323"/>
                    <a:pt x="5483" y="324"/>
                    <a:pt x="5482" y="325"/>
                  </a:cubicBezTo>
                  <a:lnTo>
                    <a:pt x="5482" y="325"/>
                  </a:lnTo>
                  <a:cubicBezTo>
                    <a:pt x="5479" y="318"/>
                    <a:pt x="5478" y="310"/>
                    <a:pt x="5475" y="299"/>
                  </a:cubicBezTo>
                  <a:cubicBezTo>
                    <a:pt x="5473" y="297"/>
                    <a:pt x="5472" y="294"/>
                    <a:pt x="5471" y="291"/>
                  </a:cubicBezTo>
                  <a:cubicBezTo>
                    <a:pt x="5470" y="289"/>
                    <a:pt x="5469" y="287"/>
                    <a:pt x="5468" y="285"/>
                  </a:cubicBezTo>
                  <a:cubicBezTo>
                    <a:pt x="5465" y="282"/>
                    <a:pt x="5463" y="280"/>
                    <a:pt x="5461" y="277"/>
                  </a:cubicBezTo>
                  <a:cubicBezTo>
                    <a:pt x="5456" y="275"/>
                    <a:pt x="5451" y="273"/>
                    <a:pt x="5447" y="272"/>
                  </a:cubicBezTo>
                  <a:cubicBezTo>
                    <a:pt x="5443" y="270"/>
                    <a:pt x="5440" y="270"/>
                    <a:pt x="5438" y="270"/>
                  </a:cubicBezTo>
                  <a:cubicBezTo>
                    <a:pt x="5433" y="270"/>
                    <a:pt x="5428" y="272"/>
                    <a:pt x="5424" y="273"/>
                  </a:cubicBezTo>
                  <a:cubicBezTo>
                    <a:pt x="5416" y="276"/>
                    <a:pt x="5409" y="280"/>
                    <a:pt x="5400" y="283"/>
                  </a:cubicBezTo>
                  <a:lnTo>
                    <a:pt x="5384" y="283"/>
                  </a:lnTo>
                  <a:cubicBezTo>
                    <a:pt x="5373" y="285"/>
                    <a:pt x="5363" y="288"/>
                    <a:pt x="5363" y="288"/>
                  </a:cubicBezTo>
                  <a:lnTo>
                    <a:pt x="5362" y="288"/>
                  </a:lnTo>
                  <a:cubicBezTo>
                    <a:pt x="5359" y="287"/>
                    <a:pt x="5356" y="285"/>
                    <a:pt x="5354" y="284"/>
                  </a:cubicBezTo>
                  <a:lnTo>
                    <a:pt x="5343" y="280"/>
                  </a:lnTo>
                  <a:cubicBezTo>
                    <a:pt x="5340" y="279"/>
                    <a:pt x="5338" y="277"/>
                    <a:pt x="5336" y="276"/>
                  </a:cubicBezTo>
                  <a:lnTo>
                    <a:pt x="5331" y="275"/>
                  </a:lnTo>
                  <a:cubicBezTo>
                    <a:pt x="5330" y="275"/>
                    <a:pt x="5327" y="274"/>
                    <a:pt x="5325" y="274"/>
                  </a:cubicBezTo>
                  <a:lnTo>
                    <a:pt x="5315" y="274"/>
                  </a:lnTo>
                  <a:cubicBezTo>
                    <a:pt x="5312" y="275"/>
                    <a:pt x="5309" y="275"/>
                    <a:pt x="5307" y="276"/>
                  </a:cubicBezTo>
                  <a:cubicBezTo>
                    <a:pt x="5304" y="277"/>
                    <a:pt x="5303" y="277"/>
                    <a:pt x="5301" y="279"/>
                  </a:cubicBezTo>
                  <a:lnTo>
                    <a:pt x="5296" y="281"/>
                  </a:lnTo>
                  <a:cubicBezTo>
                    <a:pt x="5292" y="283"/>
                    <a:pt x="5288" y="287"/>
                    <a:pt x="5285" y="290"/>
                  </a:cubicBezTo>
                  <a:lnTo>
                    <a:pt x="5277" y="295"/>
                  </a:lnTo>
                  <a:lnTo>
                    <a:pt x="5277" y="295"/>
                  </a:lnTo>
                  <a:lnTo>
                    <a:pt x="5273" y="295"/>
                  </a:lnTo>
                  <a:lnTo>
                    <a:pt x="5260" y="294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3"/>
                    <a:pt x="5252" y="294"/>
                    <a:pt x="5251" y="294"/>
                  </a:cubicBezTo>
                  <a:cubicBezTo>
                    <a:pt x="5251" y="294"/>
                    <a:pt x="5251" y="293"/>
                    <a:pt x="5251" y="292"/>
                  </a:cubicBezTo>
                  <a:lnTo>
                    <a:pt x="5251" y="292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2"/>
                    <a:pt x="5251" y="292"/>
                    <a:pt x="5251" y="292"/>
                  </a:cubicBezTo>
                  <a:cubicBezTo>
                    <a:pt x="5251" y="292"/>
                    <a:pt x="5251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1" y="292"/>
                    <a:pt x="5251" y="292"/>
                  </a:cubicBezTo>
                  <a:lnTo>
                    <a:pt x="5251" y="292"/>
                  </a:lnTo>
                  <a:lnTo>
                    <a:pt x="5250" y="292"/>
                  </a:lnTo>
                  <a:lnTo>
                    <a:pt x="5245" y="291"/>
                  </a:lnTo>
                  <a:cubicBezTo>
                    <a:pt x="5245" y="291"/>
                    <a:pt x="5245" y="291"/>
                    <a:pt x="5245" y="291"/>
                  </a:cubicBezTo>
                  <a:lnTo>
                    <a:pt x="5245" y="291"/>
                  </a:lnTo>
                  <a:cubicBezTo>
                    <a:pt x="5246" y="291"/>
                    <a:pt x="5247" y="291"/>
                    <a:pt x="5248" y="291"/>
                  </a:cubicBezTo>
                  <a:cubicBezTo>
                    <a:pt x="5249" y="291"/>
                    <a:pt x="5249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0" y="292"/>
                    <a:pt x="5250" y="291"/>
                  </a:cubicBezTo>
                  <a:lnTo>
                    <a:pt x="5243" y="282"/>
                  </a:lnTo>
                  <a:cubicBezTo>
                    <a:pt x="5239" y="276"/>
                    <a:pt x="5236" y="272"/>
                    <a:pt x="5231" y="267"/>
                  </a:cubicBezTo>
                  <a:cubicBezTo>
                    <a:pt x="5227" y="263"/>
                    <a:pt x="5222" y="260"/>
                    <a:pt x="5216" y="259"/>
                  </a:cubicBezTo>
                  <a:cubicBezTo>
                    <a:pt x="5214" y="258"/>
                    <a:pt x="5212" y="256"/>
                    <a:pt x="5208" y="256"/>
                  </a:cubicBezTo>
                  <a:lnTo>
                    <a:pt x="5202" y="256"/>
                  </a:lnTo>
                  <a:cubicBezTo>
                    <a:pt x="5193" y="256"/>
                    <a:pt x="5183" y="259"/>
                    <a:pt x="5173" y="261"/>
                  </a:cubicBezTo>
                  <a:lnTo>
                    <a:pt x="5171" y="261"/>
                  </a:lnTo>
                  <a:lnTo>
                    <a:pt x="5161" y="259"/>
                  </a:lnTo>
                  <a:lnTo>
                    <a:pt x="5138" y="254"/>
                  </a:lnTo>
                  <a:lnTo>
                    <a:pt x="5138" y="254"/>
                  </a:lnTo>
                  <a:cubicBezTo>
                    <a:pt x="5137" y="253"/>
                    <a:pt x="5136" y="253"/>
                    <a:pt x="5136" y="252"/>
                  </a:cubicBezTo>
                  <a:lnTo>
                    <a:pt x="5128" y="241"/>
                  </a:lnTo>
                  <a:cubicBezTo>
                    <a:pt x="5124" y="236"/>
                    <a:pt x="5119" y="231"/>
                    <a:pt x="5112" y="228"/>
                  </a:cubicBezTo>
                  <a:cubicBezTo>
                    <a:pt x="5111" y="226"/>
                    <a:pt x="5110" y="225"/>
                    <a:pt x="5108" y="225"/>
                  </a:cubicBezTo>
                  <a:lnTo>
                    <a:pt x="5108" y="225"/>
                  </a:lnTo>
                  <a:cubicBezTo>
                    <a:pt x="5108" y="224"/>
                    <a:pt x="5108" y="224"/>
                    <a:pt x="5107" y="223"/>
                  </a:cubicBezTo>
                  <a:cubicBezTo>
                    <a:pt x="5105" y="217"/>
                    <a:pt x="5103" y="210"/>
                    <a:pt x="5097" y="201"/>
                  </a:cubicBezTo>
                  <a:cubicBezTo>
                    <a:pt x="5096" y="197"/>
                    <a:pt x="5093" y="195"/>
                    <a:pt x="5092" y="192"/>
                  </a:cubicBezTo>
                  <a:cubicBezTo>
                    <a:pt x="5091" y="190"/>
                    <a:pt x="5089" y="188"/>
                    <a:pt x="5088" y="187"/>
                  </a:cubicBezTo>
                  <a:cubicBezTo>
                    <a:pt x="5085" y="185"/>
                    <a:pt x="5082" y="182"/>
                    <a:pt x="5080" y="180"/>
                  </a:cubicBezTo>
                  <a:cubicBezTo>
                    <a:pt x="5074" y="178"/>
                    <a:pt x="5068" y="176"/>
                    <a:pt x="5062" y="176"/>
                  </a:cubicBezTo>
                  <a:cubicBezTo>
                    <a:pt x="5060" y="176"/>
                    <a:pt x="5058" y="176"/>
                    <a:pt x="5055" y="177"/>
                  </a:cubicBezTo>
                  <a:cubicBezTo>
                    <a:pt x="5053" y="177"/>
                    <a:pt x="5049" y="178"/>
                    <a:pt x="5047" y="179"/>
                  </a:cubicBezTo>
                  <a:cubicBezTo>
                    <a:pt x="5045" y="179"/>
                    <a:pt x="5044" y="180"/>
                    <a:pt x="5041" y="181"/>
                  </a:cubicBezTo>
                  <a:cubicBezTo>
                    <a:pt x="5033" y="186"/>
                    <a:pt x="5026" y="192"/>
                    <a:pt x="5019" y="197"/>
                  </a:cubicBezTo>
                  <a:cubicBezTo>
                    <a:pt x="5019" y="198"/>
                    <a:pt x="5018" y="198"/>
                    <a:pt x="5018" y="198"/>
                  </a:cubicBezTo>
                  <a:lnTo>
                    <a:pt x="5018" y="198"/>
                  </a:lnTo>
                  <a:lnTo>
                    <a:pt x="4996" y="193"/>
                  </a:lnTo>
                  <a:lnTo>
                    <a:pt x="4990" y="192"/>
                  </a:lnTo>
                  <a:lnTo>
                    <a:pt x="4988" y="192"/>
                  </a:lnTo>
                  <a:cubicBezTo>
                    <a:pt x="4986" y="191"/>
                    <a:pt x="4985" y="191"/>
                    <a:pt x="4983" y="191"/>
                  </a:cubicBezTo>
                  <a:cubicBezTo>
                    <a:pt x="4981" y="191"/>
                    <a:pt x="4980" y="191"/>
                    <a:pt x="4979" y="192"/>
                  </a:cubicBezTo>
                  <a:cubicBezTo>
                    <a:pt x="4970" y="192"/>
                    <a:pt x="4961" y="195"/>
                    <a:pt x="4953" y="200"/>
                  </a:cubicBezTo>
                  <a:cubicBezTo>
                    <a:pt x="4944" y="207"/>
                    <a:pt x="4937" y="212"/>
                    <a:pt x="4936" y="214"/>
                  </a:cubicBezTo>
                  <a:lnTo>
                    <a:pt x="4914" y="214"/>
                  </a:lnTo>
                  <a:cubicBezTo>
                    <a:pt x="4912" y="208"/>
                    <a:pt x="4909" y="202"/>
                    <a:pt x="4906" y="194"/>
                  </a:cubicBezTo>
                  <a:cubicBezTo>
                    <a:pt x="4904" y="187"/>
                    <a:pt x="4899" y="181"/>
                    <a:pt x="4895" y="177"/>
                  </a:cubicBezTo>
                  <a:cubicBezTo>
                    <a:pt x="4893" y="174"/>
                    <a:pt x="4890" y="172"/>
                    <a:pt x="4887" y="170"/>
                  </a:cubicBezTo>
                  <a:cubicBezTo>
                    <a:pt x="4883" y="167"/>
                    <a:pt x="4879" y="165"/>
                    <a:pt x="4873" y="165"/>
                  </a:cubicBezTo>
                  <a:lnTo>
                    <a:pt x="4870" y="164"/>
                  </a:lnTo>
                  <a:cubicBezTo>
                    <a:pt x="4863" y="163"/>
                    <a:pt x="4856" y="160"/>
                    <a:pt x="4848" y="158"/>
                  </a:cubicBezTo>
                  <a:lnTo>
                    <a:pt x="4841" y="157"/>
                  </a:lnTo>
                  <a:lnTo>
                    <a:pt x="4837" y="157"/>
                  </a:lnTo>
                  <a:cubicBezTo>
                    <a:pt x="4835" y="156"/>
                    <a:pt x="4832" y="156"/>
                    <a:pt x="4829" y="156"/>
                  </a:cubicBezTo>
                  <a:cubicBezTo>
                    <a:pt x="4826" y="156"/>
                    <a:pt x="4824" y="156"/>
                    <a:pt x="4821" y="157"/>
                  </a:cubicBezTo>
                  <a:cubicBezTo>
                    <a:pt x="4818" y="158"/>
                    <a:pt x="4813" y="160"/>
                    <a:pt x="4811" y="163"/>
                  </a:cubicBezTo>
                  <a:cubicBezTo>
                    <a:pt x="4809" y="164"/>
                    <a:pt x="4806" y="165"/>
                    <a:pt x="4805" y="167"/>
                  </a:cubicBezTo>
                  <a:cubicBezTo>
                    <a:pt x="4804" y="168"/>
                    <a:pt x="4803" y="170"/>
                    <a:pt x="4802" y="171"/>
                  </a:cubicBezTo>
                  <a:lnTo>
                    <a:pt x="4798" y="174"/>
                  </a:lnTo>
                  <a:cubicBezTo>
                    <a:pt x="4792" y="181"/>
                    <a:pt x="4788" y="189"/>
                    <a:pt x="4784" y="196"/>
                  </a:cubicBezTo>
                  <a:cubicBezTo>
                    <a:pt x="4782" y="199"/>
                    <a:pt x="4780" y="202"/>
                    <a:pt x="4779" y="204"/>
                  </a:cubicBezTo>
                  <a:lnTo>
                    <a:pt x="4779" y="204"/>
                  </a:lnTo>
                  <a:cubicBezTo>
                    <a:pt x="4776" y="203"/>
                    <a:pt x="4774" y="201"/>
                    <a:pt x="4770" y="199"/>
                  </a:cubicBezTo>
                  <a:cubicBezTo>
                    <a:pt x="4767" y="196"/>
                    <a:pt x="4763" y="195"/>
                    <a:pt x="4760" y="194"/>
                  </a:cubicBezTo>
                  <a:cubicBezTo>
                    <a:pt x="4758" y="193"/>
                    <a:pt x="4757" y="193"/>
                    <a:pt x="4755" y="193"/>
                  </a:cubicBezTo>
                  <a:lnTo>
                    <a:pt x="4755" y="193"/>
                  </a:lnTo>
                  <a:cubicBezTo>
                    <a:pt x="4756" y="193"/>
                    <a:pt x="4756" y="193"/>
                    <a:pt x="4756" y="193"/>
                  </a:cubicBezTo>
                  <a:lnTo>
                    <a:pt x="4756" y="193"/>
                  </a:lnTo>
                  <a:cubicBezTo>
                    <a:pt x="4756" y="193"/>
                    <a:pt x="4756" y="193"/>
                    <a:pt x="4755" y="192"/>
                  </a:cubicBezTo>
                  <a:lnTo>
                    <a:pt x="4755" y="192"/>
                  </a:lnTo>
                  <a:cubicBezTo>
                    <a:pt x="4755" y="192"/>
                    <a:pt x="4755" y="192"/>
                    <a:pt x="4755" y="193"/>
                  </a:cubicBezTo>
                  <a:lnTo>
                    <a:pt x="4755" y="193"/>
                  </a:lnTo>
                  <a:cubicBezTo>
                    <a:pt x="4755" y="192"/>
                    <a:pt x="4755" y="192"/>
                    <a:pt x="4754" y="192"/>
                  </a:cubicBezTo>
                  <a:lnTo>
                    <a:pt x="4754" y="192"/>
                  </a:lnTo>
                  <a:cubicBezTo>
                    <a:pt x="4754" y="192"/>
                    <a:pt x="4755" y="192"/>
                    <a:pt x="4755" y="192"/>
                  </a:cubicBezTo>
                  <a:lnTo>
                    <a:pt x="4755" y="192"/>
                  </a:lnTo>
                  <a:cubicBezTo>
                    <a:pt x="4754" y="192"/>
                    <a:pt x="4754" y="192"/>
                    <a:pt x="4753" y="192"/>
                  </a:cubicBezTo>
                  <a:lnTo>
                    <a:pt x="4754" y="192"/>
                  </a:lnTo>
                  <a:lnTo>
                    <a:pt x="4747" y="185"/>
                  </a:lnTo>
                  <a:cubicBezTo>
                    <a:pt x="4742" y="180"/>
                    <a:pt x="4738" y="175"/>
                    <a:pt x="4732" y="172"/>
                  </a:cubicBezTo>
                  <a:cubicBezTo>
                    <a:pt x="4729" y="170"/>
                    <a:pt x="4723" y="167"/>
                    <a:pt x="4718" y="167"/>
                  </a:cubicBezTo>
                  <a:cubicBezTo>
                    <a:pt x="4718" y="167"/>
                    <a:pt x="4718" y="167"/>
                    <a:pt x="4718" y="167"/>
                  </a:cubicBezTo>
                  <a:cubicBezTo>
                    <a:pt x="4719" y="167"/>
                    <a:pt x="4720" y="167"/>
                    <a:pt x="4720" y="167"/>
                  </a:cubicBezTo>
                  <a:lnTo>
                    <a:pt x="4722" y="167"/>
                  </a:lnTo>
                  <a:cubicBezTo>
                    <a:pt x="4722" y="168"/>
                    <a:pt x="4723" y="168"/>
                    <a:pt x="4723" y="168"/>
                  </a:cubicBezTo>
                  <a:cubicBezTo>
                    <a:pt x="4723" y="168"/>
                    <a:pt x="4721" y="167"/>
                    <a:pt x="4719" y="165"/>
                  </a:cubicBezTo>
                  <a:lnTo>
                    <a:pt x="4711" y="157"/>
                  </a:lnTo>
                  <a:cubicBezTo>
                    <a:pt x="4707" y="151"/>
                    <a:pt x="4701" y="146"/>
                    <a:pt x="4694" y="143"/>
                  </a:cubicBezTo>
                  <a:cubicBezTo>
                    <a:pt x="4692" y="142"/>
                    <a:pt x="4688" y="141"/>
                    <a:pt x="4686" y="141"/>
                  </a:cubicBezTo>
                  <a:cubicBezTo>
                    <a:pt x="4683" y="140"/>
                    <a:pt x="4681" y="140"/>
                    <a:pt x="4679" y="140"/>
                  </a:cubicBezTo>
                  <a:cubicBezTo>
                    <a:pt x="4676" y="140"/>
                    <a:pt x="4674" y="140"/>
                    <a:pt x="4672" y="141"/>
                  </a:cubicBezTo>
                  <a:cubicBezTo>
                    <a:pt x="4668" y="141"/>
                    <a:pt x="4664" y="142"/>
                    <a:pt x="4660" y="144"/>
                  </a:cubicBezTo>
                  <a:cubicBezTo>
                    <a:pt x="4658" y="145"/>
                    <a:pt x="4656" y="146"/>
                    <a:pt x="4654" y="148"/>
                  </a:cubicBezTo>
                  <a:cubicBezTo>
                    <a:pt x="4651" y="150"/>
                    <a:pt x="4648" y="152"/>
                    <a:pt x="4645" y="155"/>
                  </a:cubicBezTo>
                  <a:lnTo>
                    <a:pt x="4645" y="155"/>
                  </a:lnTo>
                  <a:lnTo>
                    <a:pt x="4644" y="151"/>
                  </a:lnTo>
                  <a:cubicBezTo>
                    <a:pt x="4643" y="146"/>
                    <a:pt x="4642" y="142"/>
                    <a:pt x="4641" y="137"/>
                  </a:cubicBezTo>
                  <a:cubicBezTo>
                    <a:pt x="4639" y="134"/>
                    <a:pt x="4637" y="130"/>
                    <a:pt x="4636" y="128"/>
                  </a:cubicBezTo>
                  <a:cubicBezTo>
                    <a:pt x="4632" y="122"/>
                    <a:pt x="4629" y="116"/>
                    <a:pt x="4623" y="113"/>
                  </a:cubicBezTo>
                  <a:cubicBezTo>
                    <a:pt x="4617" y="109"/>
                    <a:pt x="4612" y="107"/>
                    <a:pt x="4605" y="107"/>
                  </a:cubicBezTo>
                  <a:cubicBezTo>
                    <a:pt x="4599" y="107"/>
                    <a:pt x="4594" y="108"/>
                    <a:pt x="4590" y="109"/>
                  </a:cubicBezTo>
                  <a:cubicBezTo>
                    <a:pt x="4587" y="111"/>
                    <a:pt x="4584" y="113"/>
                    <a:pt x="4581" y="114"/>
                  </a:cubicBezTo>
                  <a:cubicBezTo>
                    <a:pt x="4579" y="115"/>
                    <a:pt x="4578" y="116"/>
                    <a:pt x="4577" y="119"/>
                  </a:cubicBezTo>
                  <a:cubicBezTo>
                    <a:pt x="4572" y="122"/>
                    <a:pt x="4569" y="127"/>
                    <a:pt x="4565" y="130"/>
                  </a:cubicBezTo>
                  <a:lnTo>
                    <a:pt x="4556" y="142"/>
                  </a:lnTo>
                  <a:lnTo>
                    <a:pt x="4553" y="139"/>
                  </a:lnTo>
                  <a:cubicBezTo>
                    <a:pt x="4547" y="135"/>
                    <a:pt x="4541" y="131"/>
                    <a:pt x="4534" y="129"/>
                  </a:cubicBezTo>
                  <a:cubicBezTo>
                    <a:pt x="4532" y="129"/>
                    <a:pt x="4527" y="128"/>
                    <a:pt x="4527" y="128"/>
                  </a:cubicBezTo>
                  <a:lnTo>
                    <a:pt x="4525" y="128"/>
                  </a:lnTo>
                  <a:cubicBezTo>
                    <a:pt x="4521" y="126"/>
                    <a:pt x="4514" y="122"/>
                    <a:pt x="4503" y="117"/>
                  </a:cubicBezTo>
                  <a:cubicBezTo>
                    <a:pt x="4496" y="115"/>
                    <a:pt x="4489" y="114"/>
                    <a:pt x="4483" y="114"/>
                  </a:cubicBezTo>
                  <a:lnTo>
                    <a:pt x="4467" y="114"/>
                  </a:lnTo>
                  <a:lnTo>
                    <a:pt x="4456" y="115"/>
                  </a:lnTo>
                  <a:lnTo>
                    <a:pt x="4448" y="115"/>
                  </a:lnTo>
                  <a:cubicBezTo>
                    <a:pt x="4445" y="115"/>
                    <a:pt x="4441" y="115"/>
                    <a:pt x="4437" y="116"/>
                  </a:cubicBezTo>
                  <a:cubicBezTo>
                    <a:pt x="4432" y="117"/>
                    <a:pt x="4427" y="120"/>
                    <a:pt x="4423" y="122"/>
                  </a:cubicBezTo>
                  <a:lnTo>
                    <a:pt x="4418" y="126"/>
                  </a:lnTo>
                  <a:cubicBezTo>
                    <a:pt x="4415" y="128"/>
                    <a:pt x="4410" y="131"/>
                    <a:pt x="4407" y="135"/>
                  </a:cubicBezTo>
                  <a:lnTo>
                    <a:pt x="4400" y="141"/>
                  </a:lnTo>
                  <a:cubicBezTo>
                    <a:pt x="4395" y="142"/>
                    <a:pt x="4390" y="142"/>
                    <a:pt x="4386" y="144"/>
                  </a:cubicBezTo>
                  <a:cubicBezTo>
                    <a:pt x="4381" y="145"/>
                    <a:pt x="4376" y="148"/>
                    <a:pt x="4372" y="151"/>
                  </a:cubicBezTo>
                  <a:cubicBezTo>
                    <a:pt x="4371" y="152"/>
                    <a:pt x="4370" y="152"/>
                    <a:pt x="4368" y="153"/>
                  </a:cubicBezTo>
                  <a:lnTo>
                    <a:pt x="4368" y="153"/>
                  </a:lnTo>
                  <a:lnTo>
                    <a:pt x="4364" y="149"/>
                  </a:lnTo>
                  <a:cubicBezTo>
                    <a:pt x="4359" y="145"/>
                    <a:pt x="4353" y="142"/>
                    <a:pt x="4347" y="138"/>
                  </a:cubicBezTo>
                  <a:cubicBezTo>
                    <a:pt x="4346" y="138"/>
                    <a:pt x="4345" y="137"/>
                    <a:pt x="4344" y="137"/>
                  </a:cubicBezTo>
                  <a:lnTo>
                    <a:pt x="4344" y="137"/>
                  </a:lnTo>
                  <a:cubicBezTo>
                    <a:pt x="4343" y="134"/>
                    <a:pt x="4342" y="132"/>
                    <a:pt x="4341" y="129"/>
                  </a:cubicBezTo>
                  <a:cubicBezTo>
                    <a:pt x="4337" y="120"/>
                    <a:pt x="4331" y="111"/>
                    <a:pt x="4327" y="102"/>
                  </a:cubicBezTo>
                  <a:cubicBezTo>
                    <a:pt x="4324" y="100"/>
                    <a:pt x="4323" y="98"/>
                    <a:pt x="4321" y="97"/>
                  </a:cubicBezTo>
                  <a:cubicBezTo>
                    <a:pt x="4319" y="94"/>
                    <a:pt x="4316" y="92"/>
                    <a:pt x="4313" y="90"/>
                  </a:cubicBezTo>
                  <a:cubicBezTo>
                    <a:pt x="4308" y="87"/>
                    <a:pt x="4303" y="86"/>
                    <a:pt x="4299" y="85"/>
                  </a:cubicBezTo>
                  <a:lnTo>
                    <a:pt x="4293" y="85"/>
                  </a:lnTo>
                  <a:cubicBezTo>
                    <a:pt x="4287" y="85"/>
                    <a:pt x="4281" y="85"/>
                    <a:pt x="4276" y="86"/>
                  </a:cubicBezTo>
                  <a:cubicBezTo>
                    <a:pt x="4271" y="87"/>
                    <a:pt x="4265" y="89"/>
                    <a:pt x="4259" y="89"/>
                  </a:cubicBezTo>
                  <a:lnTo>
                    <a:pt x="4235" y="89"/>
                  </a:lnTo>
                  <a:cubicBezTo>
                    <a:pt x="4229" y="89"/>
                    <a:pt x="4222" y="89"/>
                    <a:pt x="4217" y="87"/>
                  </a:cubicBezTo>
                  <a:lnTo>
                    <a:pt x="4193" y="83"/>
                  </a:lnTo>
                  <a:lnTo>
                    <a:pt x="4186" y="82"/>
                  </a:lnTo>
                  <a:lnTo>
                    <a:pt x="4182" y="82"/>
                  </a:lnTo>
                  <a:cubicBezTo>
                    <a:pt x="4180" y="81"/>
                    <a:pt x="4178" y="81"/>
                    <a:pt x="4176" y="81"/>
                  </a:cubicBezTo>
                  <a:cubicBezTo>
                    <a:pt x="4174" y="81"/>
                    <a:pt x="4171" y="81"/>
                    <a:pt x="4169" y="82"/>
                  </a:cubicBezTo>
                  <a:cubicBezTo>
                    <a:pt x="4161" y="84"/>
                    <a:pt x="4153" y="89"/>
                    <a:pt x="4146" y="94"/>
                  </a:cubicBezTo>
                  <a:cubicBezTo>
                    <a:pt x="4145" y="95"/>
                    <a:pt x="4144" y="96"/>
                    <a:pt x="4144" y="97"/>
                  </a:cubicBezTo>
                  <a:lnTo>
                    <a:pt x="4144" y="97"/>
                  </a:lnTo>
                  <a:cubicBezTo>
                    <a:pt x="4141" y="92"/>
                    <a:pt x="4139" y="88"/>
                    <a:pt x="4135" y="84"/>
                  </a:cubicBezTo>
                  <a:cubicBezTo>
                    <a:pt x="4132" y="80"/>
                    <a:pt x="4129" y="77"/>
                    <a:pt x="4125" y="75"/>
                  </a:cubicBezTo>
                  <a:cubicBezTo>
                    <a:pt x="4122" y="71"/>
                    <a:pt x="4118" y="70"/>
                    <a:pt x="4115" y="69"/>
                  </a:cubicBezTo>
                  <a:cubicBezTo>
                    <a:pt x="4111" y="67"/>
                    <a:pt x="4107" y="66"/>
                    <a:pt x="4103" y="66"/>
                  </a:cubicBezTo>
                  <a:cubicBezTo>
                    <a:pt x="4102" y="66"/>
                    <a:pt x="4100" y="66"/>
                    <a:pt x="4098" y="67"/>
                  </a:cubicBezTo>
                  <a:cubicBezTo>
                    <a:pt x="4094" y="67"/>
                    <a:pt x="4088" y="69"/>
                    <a:pt x="4085" y="71"/>
                  </a:cubicBezTo>
                  <a:cubicBezTo>
                    <a:pt x="4081" y="72"/>
                    <a:pt x="4079" y="73"/>
                    <a:pt x="4076" y="76"/>
                  </a:cubicBezTo>
                  <a:cubicBezTo>
                    <a:pt x="4073" y="78"/>
                    <a:pt x="4071" y="82"/>
                    <a:pt x="4068" y="84"/>
                  </a:cubicBezTo>
                  <a:cubicBezTo>
                    <a:pt x="4065" y="89"/>
                    <a:pt x="4063" y="92"/>
                    <a:pt x="4059" y="97"/>
                  </a:cubicBezTo>
                  <a:cubicBezTo>
                    <a:pt x="4058" y="98"/>
                    <a:pt x="4057" y="100"/>
                    <a:pt x="4056" y="102"/>
                  </a:cubicBezTo>
                  <a:lnTo>
                    <a:pt x="4056" y="102"/>
                  </a:lnTo>
                  <a:cubicBezTo>
                    <a:pt x="4049" y="96"/>
                    <a:pt x="4043" y="92"/>
                    <a:pt x="4036" y="90"/>
                  </a:cubicBezTo>
                  <a:cubicBezTo>
                    <a:pt x="4032" y="89"/>
                    <a:pt x="4029" y="89"/>
                    <a:pt x="4025" y="87"/>
                  </a:cubicBezTo>
                  <a:lnTo>
                    <a:pt x="3998" y="87"/>
                  </a:lnTo>
                  <a:lnTo>
                    <a:pt x="3990" y="71"/>
                  </a:lnTo>
                  <a:cubicBezTo>
                    <a:pt x="3986" y="65"/>
                    <a:pt x="3983" y="60"/>
                    <a:pt x="3978" y="55"/>
                  </a:cubicBezTo>
                  <a:cubicBezTo>
                    <a:pt x="3976" y="53"/>
                    <a:pt x="3973" y="50"/>
                    <a:pt x="3971" y="49"/>
                  </a:cubicBezTo>
                  <a:cubicBezTo>
                    <a:pt x="3968" y="47"/>
                    <a:pt x="3963" y="45"/>
                    <a:pt x="3958" y="43"/>
                  </a:cubicBezTo>
                  <a:cubicBezTo>
                    <a:pt x="3955" y="42"/>
                    <a:pt x="3952" y="42"/>
                    <a:pt x="3949" y="42"/>
                  </a:cubicBezTo>
                  <a:cubicBezTo>
                    <a:pt x="3944" y="42"/>
                    <a:pt x="3939" y="43"/>
                    <a:pt x="3935" y="45"/>
                  </a:cubicBezTo>
                  <a:cubicBezTo>
                    <a:pt x="3928" y="47"/>
                    <a:pt x="3921" y="51"/>
                    <a:pt x="3915" y="56"/>
                  </a:cubicBezTo>
                  <a:lnTo>
                    <a:pt x="3906" y="64"/>
                  </a:lnTo>
                  <a:cubicBezTo>
                    <a:pt x="3904" y="65"/>
                    <a:pt x="3903" y="67"/>
                    <a:pt x="3901" y="68"/>
                  </a:cubicBezTo>
                  <a:lnTo>
                    <a:pt x="3902" y="68"/>
                  </a:lnTo>
                  <a:cubicBezTo>
                    <a:pt x="3900" y="68"/>
                    <a:pt x="3899" y="68"/>
                    <a:pt x="3898" y="69"/>
                  </a:cubicBezTo>
                  <a:cubicBezTo>
                    <a:pt x="3889" y="71"/>
                    <a:pt x="3882" y="76"/>
                    <a:pt x="3875" y="82"/>
                  </a:cubicBezTo>
                  <a:cubicBezTo>
                    <a:pt x="3874" y="83"/>
                    <a:pt x="3873" y="83"/>
                    <a:pt x="3872" y="84"/>
                  </a:cubicBezTo>
                  <a:lnTo>
                    <a:pt x="3872" y="84"/>
                  </a:lnTo>
                  <a:cubicBezTo>
                    <a:pt x="3871" y="83"/>
                    <a:pt x="3870" y="82"/>
                    <a:pt x="3869" y="80"/>
                  </a:cubicBezTo>
                  <a:cubicBezTo>
                    <a:pt x="3863" y="73"/>
                    <a:pt x="3856" y="68"/>
                    <a:pt x="3848" y="64"/>
                  </a:cubicBezTo>
                  <a:cubicBezTo>
                    <a:pt x="3845" y="63"/>
                    <a:pt x="3840" y="62"/>
                    <a:pt x="3837" y="61"/>
                  </a:cubicBezTo>
                  <a:lnTo>
                    <a:pt x="3830" y="61"/>
                  </a:lnTo>
                  <a:cubicBezTo>
                    <a:pt x="3826" y="61"/>
                    <a:pt x="3823" y="62"/>
                    <a:pt x="3820" y="62"/>
                  </a:cubicBezTo>
                  <a:cubicBezTo>
                    <a:pt x="3813" y="63"/>
                    <a:pt x="3809" y="64"/>
                    <a:pt x="3805" y="64"/>
                  </a:cubicBezTo>
                  <a:lnTo>
                    <a:pt x="3799" y="66"/>
                  </a:lnTo>
                  <a:lnTo>
                    <a:pt x="3799" y="66"/>
                  </a:lnTo>
                  <a:lnTo>
                    <a:pt x="3791" y="60"/>
                  </a:lnTo>
                  <a:cubicBezTo>
                    <a:pt x="3787" y="55"/>
                    <a:pt x="3780" y="51"/>
                    <a:pt x="3774" y="48"/>
                  </a:cubicBezTo>
                  <a:cubicBezTo>
                    <a:pt x="3768" y="46"/>
                    <a:pt x="3761" y="45"/>
                    <a:pt x="3754" y="45"/>
                  </a:cubicBezTo>
                  <a:cubicBezTo>
                    <a:pt x="3749" y="45"/>
                    <a:pt x="3743" y="46"/>
                    <a:pt x="3738" y="49"/>
                  </a:cubicBezTo>
                  <a:cubicBezTo>
                    <a:pt x="3735" y="50"/>
                    <a:pt x="3732" y="51"/>
                    <a:pt x="3730" y="55"/>
                  </a:cubicBezTo>
                  <a:cubicBezTo>
                    <a:pt x="3724" y="58"/>
                    <a:pt x="3720" y="64"/>
                    <a:pt x="3716" y="69"/>
                  </a:cubicBezTo>
                  <a:lnTo>
                    <a:pt x="3716" y="69"/>
                  </a:lnTo>
                  <a:cubicBezTo>
                    <a:pt x="3713" y="64"/>
                    <a:pt x="3708" y="59"/>
                    <a:pt x="3703" y="54"/>
                  </a:cubicBezTo>
                  <a:cubicBezTo>
                    <a:pt x="3700" y="51"/>
                    <a:pt x="3696" y="49"/>
                    <a:pt x="3693" y="47"/>
                  </a:cubicBezTo>
                  <a:cubicBezTo>
                    <a:pt x="3687" y="46"/>
                    <a:pt x="3683" y="45"/>
                    <a:pt x="3677" y="45"/>
                  </a:cubicBezTo>
                  <a:cubicBezTo>
                    <a:pt x="3673" y="45"/>
                    <a:pt x="3670" y="45"/>
                    <a:pt x="3666" y="46"/>
                  </a:cubicBezTo>
                  <a:cubicBezTo>
                    <a:pt x="3664" y="46"/>
                    <a:pt x="3662" y="47"/>
                    <a:pt x="3658" y="48"/>
                  </a:cubicBezTo>
                  <a:cubicBezTo>
                    <a:pt x="3654" y="50"/>
                    <a:pt x="3650" y="53"/>
                    <a:pt x="3647" y="55"/>
                  </a:cubicBezTo>
                  <a:lnTo>
                    <a:pt x="3647" y="55"/>
                  </a:lnTo>
                  <a:lnTo>
                    <a:pt x="3643" y="48"/>
                  </a:lnTo>
                  <a:cubicBezTo>
                    <a:pt x="3641" y="42"/>
                    <a:pt x="3637" y="38"/>
                    <a:pt x="3634" y="33"/>
                  </a:cubicBezTo>
                  <a:cubicBezTo>
                    <a:pt x="3633" y="32"/>
                    <a:pt x="3630" y="29"/>
                    <a:pt x="3629" y="28"/>
                  </a:cubicBezTo>
                  <a:cubicBezTo>
                    <a:pt x="3627" y="25"/>
                    <a:pt x="3623" y="24"/>
                    <a:pt x="3620" y="21"/>
                  </a:cubicBezTo>
                  <a:cubicBezTo>
                    <a:pt x="3615" y="19"/>
                    <a:pt x="3610" y="17"/>
                    <a:pt x="3604" y="17"/>
                  </a:cubicBezTo>
                  <a:cubicBezTo>
                    <a:pt x="3603" y="16"/>
                    <a:pt x="3601" y="16"/>
                    <a:pt x="3600" y="16"/>
                  </a:cubicBezTo>
                  <a:cubicBezTo>
                    <a:pt x="3595" y="16"/>
                    <a:pt x="3590" y="18"/>
                    <a:pt x="3585" y="20"/>
                  </a:cubicBezTo>
                  <a:cubicBezTo>
                    <a:pt x="3582" y="21"/>
                    <a:pt x="3578" y="24"/>
                    <a:pt x="3575" y="26"/>
                  </a:cubicBezTo>
                  <a:cubicBezTo>
                    <a:pt x="3574" y="28"/>
                    <a:pt x="3571" y="29"/>
                    <a:pt x="3570" y="32"/>
                  </a:cubicBezTo>
                  <a:cubicBezTo>
                    <a:pt x="3568" y="34"/>
                    <a:pt x="3566" y="36"/>
                    <a:pt x="3564" y="40"/>
                  </a:cubicBezTo>
                  <a:cubicBezTo>
                    <a:pt x="3561" y="45"/>
                    <a:pt x="3559" y="48"/>
                    <a:pt x="3556" y="53"/>
                  </a:cubicBezTo>
                  <a:cubicBezTo>
                    <a:pt x="3556" y="54"/>
                    <a:pt x="3555" y="54"/>
                    <a:pt x="3555" y="55"/>
                  </a:cubicBezTo>
                  <a:lnTo>
                    <a:pt x="3555" y="55"/>
                  </a:lnTo>
                  <a:cubicBezTo>
                    <a:pt x="3552" y="53"/>
                    <a:pt x="3548" y="51"/>
                    <a:pt x="3545" y="49"/>
                  </a:cubicBezTo>
                  <a:cubicBezTo>
                    <a:pt x="3542" y="47"/>
                    <a:pt x="3540" y="46"/>
                    <a:pt x="3538" y="46"/>
                  </a:cubicBezTo>
                  <a:cubicBezTo>
                    <a:pt x="3534" y="43"/>
                    <a:pt x="3531" y="43"/>
                    <a:pt x="3527" y="43"/>
                  </a:cubicBezTo>
                  <a:lnTo>
                    <a:pt x="3525" y="43"/>
                  </a:lnTo>
                  <a:cubicBezTo>
                    <a:pt x="3526" y="43"/>
                    <a:pt x="3524" y="42"/>
                    <a:pt x="3522" y="41"/>
                  </a:cubicBezTo>
                  <a:cubicBezTo>
                    <a:pt x="3517" y="39"/>
                    <a:pt x="3513" y="38"/>
                    <a:pt x="3509" y="35"/>
                  </a:cubicBezTo>
                  <a:cubicBezTo>
                    <a:pt x="3502" y="32"/>
                    <a:pt x="3494" y="31"/>
                    <a:pt x="3487" y="31"/>
                  </a:cubicBezTo>
                  <a:lnTo>
                    <a:pt x="3474" y="31"/>
                  </a:lnTo>
                  <a:lnTo>
                    <a:pt x="3451" y="29"/>
                  </a:lnTo>
                  <a:lnTo>
                    <a:pt x="3449" y="29"/>
                  </a:lnTo>
                  <a:cubicBezTo>
                    <a:pt x="3444" y="29"/>
                    <a:pt x="3440" y="29"/>
                    <a:pt x="3436" y="31"/>
                  </a:cubicBezTo>
                  <a:cubicBezTo>
                    <a:pt x="3432" y="32"/>
                    <a:pt x="3429" y="33"/>
                    <a:pt x="3425" y="35"/>
                  </a:cubicBezTo>
                  <a:cubicBezTo>
                    <a:pt x="3423" y="36"/>
                    <a:pt x="3421" y="38"/>
                    <a:pt x="3418" y="40"/>
                  </a:cubicBezTo>
                  <a:cubicBezTo>
                    <a:pt x="3414" y="43"/>
                    <a:pt x="3409" y="48"/>
                    <a:pt x="3406" y="54"/>
                  </a:cubicBezTo>
                  <a:cubicBezTo>
                    <a:pt x="3405" y="54"/>
                    <a:pt x="3405" y="55"/>
                    <a:pt x="3404" y="56"/>
                  </a:cubicBezTo>
                  <a:lnTo>
                    <a:pt x="3404" y="56"/>
                  </a:lnTo>
                  <a:cubicBezTo>
                    <a:pt x="3403" y="54"/>
                    <a:pt x="3401" y="53"/>
                    <a:pt x="3400" y="51"/>
                  </a:cubicBezTo>
                  <a:cubicBezTo>
                    <a:pt x="3396" y="49"/>
                    <a:pt x="3392" y="47"/>
                    <a:pt x="3388" y="46"/>
                  </a:cubicBezTo>
                  <a:cubicBezTo>
                    <a:pt x="3384" y="43"/>
                    <a:pt x="3380" y="42"/>
                    <a:pt x="3376" y="41"/>
                  </a:cubicBezTo>
                  <a:lnTo>
                    <a:pt x="3376" y="41"/>
                  </a:lnTo>
                  <a:lnTo>
                    <a:pt x="3371" y="36"/>
                  </a:lnTo>
                  <a:cubicBezTo>
                    <a:pt x="3366" y="33"/>
                    <a:pt x="3362" y="29"/>
                    <a:pt x="3357" y="27"/>
                  </a:cubicBezTo>
                  <a:cubicBezTo>
                    <a:pt x="3354" y="24"/>
                    <a:pt x="3349" y="22"/>
                    <a:pt x="3344" y="20"/>
                  </a:cubicBezTo>
                  <a:cubicBezTo>
                    <a:pt x="3341" y="19"/>
                    <a:pt x="3337" y="19"/>
                    <a:pt x="3334" y="19"/>
                  </a:cubicBezTo>
                  <a:cubicBezTo>
                    <a:pt x="3332" y="19"/>
                    <a:pt x="3331" y="19"/>
                    <a:pt x="3329" y="19"/>
                  </a:cubicBezTo>
                  <a:cubicBezTo>
                    <a:pt x="3321" y="19"/>
                    <a:pt x="3313" y="21"/>
                    <a:pt x="3306" y="27"/>
                  </a:cubicBezTo>
                  <a:cubicBezTo>
                    <a:pt x="3304" y="28"/>
                    <a:pt x="3303" y="29"/>
                    <a:pt x="3300" y="32"/>
                  </a:cubicBezTo>
                  <a:cubicBezTo>
                    <a:pt x="3299" y="33"/>
                    <a:pt x="3297" y="35"/>
                    <a:pt x="3296" y="36"/>
                  </a:cubicBezTo>
                  <a:cubicBezTo>
                    <a:pt x="3295" y="37"/>
                    <a:pt x="3295" y="37"/>
                    <a:pt x="3295" y="38"/>
                  </a:cubicBezTo>
                  <a:lnTo>
                    <a:pt x="3295" y="38"/>
                  </a:lnTo>
                  <a:cubicBezTo>
                    <a:pt x="3294" y="37"/>
                    <a:pt x="3294" y="36"/>
                    <a:pt x="3293" y="35"/>
                  </a:cubicBezTo>
                  <a:cubicBezTo>
                    <a:pt x="3290" y="27"/>
                    <a:pt x="3285" y="21"/>
                    <a:pt x="3278" y="16"/>
                  </a:cubicBezTo>
                  <a:cubicBezTo>
                    <a:pt x="3275" y="12"/>
                    <a:pt x="3269" y="10"/>
                    <a:pt x="3264" y="9"/>
                  </a:cubicBezTo>
                  <a:cubicBezTo>
                    <a:pt x="3261" y="7"/>
                    <a:pt x="3256" y="6"/>
                    <a:pt x="3253" y="6"/>
                  </a:cubicBezTo>
                  <a:lnTo>
                    <a:pt x="3250" y="6"/>
                  </a:lnTo>
                  <a:lnTo>
                    <a:pt x="3241" y="5"/>
                  </a:lnTo>
                  <a:cubicBezTo>
                    <a:pt x="3237" y="4"/>
                    <a:pt x="3232" y="3"/>
                    <a:pt x="3227" y="2"/>
                  </a:cubicBezTo>
                  <a:lnTo>
                    <a:pt x="3218" y="2"/>
                  </a:lnTo>
                  <a:cubicBezTo>
                    <a:pt x="3217" y="1"/>
                    <a:pt x="3215" y="1"/>
                    <a:pt x="32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9">
              <a:extLst>
                <a:ext uri="{FF2B5EF4-FFF2-40B4-BE49-F238E27FC236}">
                  <a16:creationId xmlns:a16="http://schemas.microsoft.com/office/drawing/2014/main" id="{28AE99B8-D703-7A53-D063-1B0B72991743}"/>
                </a:ext>
              </a:extLst>
            </p:cNvPr>
            <p:cNvSpPr/>
            <p:nvPr/>
          </p:nvSpPr>
          <p:spPr>
            <a:xfrm>
              <a:off x="6661855" y="1223940"/>
              <a:ext cx="338145" cy="244328"/>
            </a:xfrm>
            <a:custGeom>
              <a:avLst/>
              <a:gdLst/>
              <a:ahLst/>
              <a:cxnLst/>
              <a:rect l="l" t="t" r="r" b="b"/>
              <a:pathLst>
                <a:path w="3006" h="2172" extrusionOk="0">
                  <a:moveTo>
                    <a:pt x="2060" y="838"/>
                  </a:moveTo>
                  <a:lnTo>
                    <a:pt x="2060" y="838"/>
                  </a:lnTo>
                  <a:cubicBezTo>
                    <a:pt x="2060" y="839"/>
                    <a:pt x="2061" y="840"/>
                    <a:pt x="2061" y="840"/>
                  </a:cubicBezTo>
                  <a:cubicBezTo>
                    <a:pt x="2060" y="839"/>
                    <a:pt x="2060" y="839"/>
                    <a:pt x="2060" y="838"/>
                  </a:cubicBezTo>
                  <a:close/>
                  <a:moveTo>
                    <a:pt x="2365" y="1238"/>
                  </a:move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close/>
                  <a:moveTo>
                    <a:pt x="2368" y="1240"/>
                  </a:moveTo>
                  <a:lnTo>
                    <a:pt x="2368" y="1240"/>
                  </a:lnTo>
                  <a:cubicBezTo>
                    <a:pt x="2368" y="1240"/>
                    <a:pt x="2369" y="1240"/>
                    <a:pt x="2369" y="1241"/>
                  </a:cubicBezTo>
                  <a:cubicBezTo>
                    <a:pt x="2369" y="1241"/>
                    <a:pt x="2369" y="1241"/>
                    <a:pt x="2369" y="1241"/>
                  </a:cubicBezTo>
                  <a:cubicBezTo>
                    <a:pt x="2369" y="1241"/>
                    <a:pt x="2369" y="1241"/>
                    <a:pt x="2368" y="1240"/>
                  </a:cubicBezTo>
                  <a:close/>
                  <a:moveTo>
                    <a:pt x="2368" y="1289"/>
                  </a:moveTo>
                  <a:lnTo>
                    <a:pt x="2368" y="1289"/>
                  </a:lnTo>
                  <a:cubicBezTo>
                    <a:pt x="2368" y="1289"/>
                    <a:pt x="2369" y="1289"/>
                    <a:pt x="2369" y="1289"/>
                  </a:cubicBezTo>
                  <a:cubicBezTo>
                    <a:pt x="2368" y="1289"/>
                    <a:pt x="2368" y="1289"/>
                    <a:pt x="2368" y="1289"/>
                  </a:cubicBezTo>
                  <a:close/>
                  <a:moveTo>
                    <a:pt x="2479" y="1397"/>
                  </a:moveTo>
                  <a:lnTo>
                    <a:pt x="2479" y="1397"/>
                  </a:lnTo>
                  <a:cubicBezTo>
                    <a:pt x="2480" y="1397"/>
                    <a:pt x="2480" y="1397"/>
                    <a:pt x="2480" y="1397"/>
                  </a:cubicBezTo>
                  <a:lnTo>
                    <a:pt x="2480" y="1398"/>
                  </a:lnTo>
                  <a:lnTo>
                    <a:pt x="2479" y="1397"/>
                  </a:lnTo>
                  <a:close/>
                  <a:moveTo>
                    <a:pt x="2523" y="1464"/>
                  </a:moveTo>
                  <a:cubicBezTo>
                    <a:pt x="2523" y="1464"/>
                    <a:pt x="2524" y="1465"/>
                    <a:pt x="2524" y="1466"/>
                  </a:cubicBezTo>
                  <a:lnTo>
                    <a:pt x="2524" y="1466"/>
                  </a:lnTo>
                  <a:cubicBezTo>
                    <a:pt x="2523" y="1465"/>
                    <a:pt x="2523" y="1464"/>
                    <a:pt x="2523" y="1464"/>
                  </a:cubicBezTo>
                  <a:close/>
                  <a:moveTo>
                    <a:pt x="2544" y="1493"/>
                  </a:moveTo>
                  <a:cubicBezTo>
                    <a:pt x="2544" y="1493"/>
                    <a:pt x="2544" y="1493"/>
                    <a:pt x="2545" y="1494"/>
                  </a:cubicBezTo>
                  <a:lnTo>
                    <a:pt x="2545" y="1494"/>
                  </a:lnTo>
                  <a:cubicBezTo>
                    <a:pt x="2543" y="1493"/>
                    <a:pt x="2542" y="1493"/>
                    <a:pt x="2544" y="1493"/>
                  </a:cubicBezTo>
                  <a:close/>
                  <a:moveTo>
                    <a:pt x="904" y="1937"/>
                  </a:moveTo>
                  <a:cubicBezTo>
                    <a:pt x="904" y="1937"/>
                    <a:pt x="905" y="1938"/>
                    <a:pt x="905" y="1938"/>
                  </a:cubicBezTo>
                  <a:cubicBezTo>
                    <a:pt x="905" y="1938"/>
                    <a:pt x="904" y="1938"/>
                    <a:pt x="904" y="1937"/>
                  </a:cubicBezTo>
                  <a:close/>
                  <a:moveTo>
                    <a:pt x="1790" y="2012"/>
                  </a:moveTo>
                  <a:lnTo>
                    <a:pt x="1790" y="2012"/>
                  </a:lnTo>
                  <a:cubicBezTo>
                    <a:pt x="1790" y="2012"/>
                    <a:pt x="1790" y="2012"/>
                    <a:pt x="1791" y="2012"/>
                  </a:cubicBezTo>
                  <a:cubicBezTo>
                    <a:pt x="1790" y="2012"/>
                    <a:pt x="1790" y="2012"/>
                    <a:pt x="1790" y="2012"/>
                  </a:cubicBezTo>
                  <a:close/>
                  <a:moveTo>
                    <a:pt x="1791" y="2012"/>
                  </a:moveTo>
                  <a:cubicBezTo>
                    <a:pt x="1792" y="2013"/>
                    <a:pt x="1792" y="2014"/>
                    <a:pt x="1792" y="2014"/>
                  </a:cubicBezTo>
                  <a:cubicBezTo>
                    <a:pt x="1792" y="2014"/>
                    <a:pt x="1791" y="2013"/>
                    <a:pt x="1791" y="2012"/>
                  </a:cubicBezTo>
                  <a:close/>
                  <a:moveTo>
                    <a:pt x="1668" y="2037"/>
                  </a:moveTo>
                  <a:cubicBezTo>
                    <a:pt x="1668" y="2037"/>
                    <a:pt x="1669" y="2037"/>
                    <a:pt x="1669" y="2038"/>
                  </a:cubicBezTo>
                  <a:lnTo>
                    <a:pt x="1669" y="2038"/>
                  </a:lnTo>
                  <a:cubicBezTo>
                    <a:pt x="1669" y="2038"/>
                    <a:pt x="1668" y="2038"/>
                    <a:pt x="1668" y="2038"/>
                  </a:cubicBezTo>
                  <a:cubicBezTo>
                    <a:pt x="1668" y="2037"/>
                    <a:pt x="1668" y="2037"/>
                    <a:pt x="1668" y="2037"/>
                  </a:cubicBezTo>
                  <a:close/>
                  <a:moveTo>
                    <a:pt x="1752" y="2043"/>
                  </a:moveTo>
                  <a:lnTo>
                    <a:pt x="1752" y="2043"/>
                  </a:lnTo>
                  <a:cubicBezTo>
                    <a:pt x="1752" y="2043"/>
                    <a:pt x="1752" y="2043"/>
                    <a:pt x="1751" y="2043"/>
                  </a:cubicBezTo>
                  <a:cubicBezTo>
                    <a:pt x="1751" y="2043"/>
                    <a:pt x="1751" y="2043"/>
                    <a:pt x="1751" y="2044"/>
                  </a:cubicBezTo>
                  <a:lnTo>
                    <a:pt x="1751" y="2044"/>
                  </a:lnTo>
                  <a:cubicBezTo>
                    <a:pt x="1751" y="2043"/>
                    <a:pt x="1752" y="2043"/>
                    <a:pt x="1752" y="2043"/>
                  </a:cubicBezTo>
                  <a:close/>
                  <a:moveTo>
                    <a:pt x="2519" y="2072"/>
                  </a:moveTo>
                  <a:cubicBezTo>
                    <a:pt x="2519" y="2072"/>
                    <a:pt x="2520" y="2072"/>
                    <a:pt x="2521" y="2072"/>
                  </a:cubicBezTo>
                  <a:cubicBezTo>
                    <a:pt x="2519" y="2072"/>
                    <a:pt x="2519" y="2072"/>
                    <a:pt x="2519" y="2072"/>
                  </a:cubicBezTo>
                  <a:close/>
                  <a:moveTo>
                    <a:pt x="2447" y="2074"/>
                  </a:moveTo>
                  <a:lnTo>
                    <a:pt x="2447" y="2074"/>
                  </a:lnTo>
                  <a:cubicBezTo>
                    <a:pt x="2447" y="2074"/>
                    <a:pt x="2447" y="2075"/>
                    <a:pt x="2448" y="2075"/>
                  </a:cubicBezTo>
                  <a:cubicBezTo>
                    <a:pt x="2448" y="2075"/>
                    <a:pt x="2448" y="2075"/>
                    <a:pt x="2448" y="2075"/>
                  </a:cubicBezTo>
                  <a:cubicBezTo>
                    <a:pt x="2448" y="2075"/>
                    <a:pt x="2447" y="2075"/>
                    <a:pt x="2447" y="2074"/>
                  </a:cubicBezTo>
                  <a:close/>
                  <a:moveTo>
                    <a:pt x="2393" y="2101"/>
                  </a:moveTo>
                  <a:cubicBezTo>
                    <a:pt x="2394" y="2101"/>
                    <a:pt x="2394" y="2101"/>
                    <a:pt x="2395" y="2102"/>
                  </a:cubicBezTo>
                  <a:lnTo>
                    <a:pt x="2395" y="2102"/>
                  </a:lnTo>
                  <a:cubicBezTo>
                    <a:pt x="2394" y="2102"/>
                    <a:pt x="2394" y="2102"/>
                    <a:pt x="2393" y="2101"/>
                  </a:cubicBezTo>
                  <a:cubicBezTo>
                    <a:pt x="2393" y="2101"/>
                    <a:pt x="2393" y="2101"/>
                    <a:pt x="2393" y="2101"/>
                  </a:cubicBezTo>
                  <a:close/>
                  <a:moveTo>
                    <a:pt x="2901" y="2156"/>
                  </a:moveTo>
                  <a:lnTo>
                    <a:pt x="2901" y="2156"/>
                  </a:lnTo>
                  <a:cubicBezTo>
                    <a:pt x="2900" y="2156"/>
                    <a:pt x="2900" y="2156"/>
                    <a:pt x="2899" y="2157"/>
                  </a:cubicBezTo>
                  <a:lnTo>
                    <a:pt x="2899" y="2157"/>
                  </a:lnTo>
                  <a:cubicBezTo>
                    <a:pt x="2900" y="2156"/>
                    <a:pt x="2901" y="2156"/>
                    <a:pt x="2901" y="2156"/>
                  </a:cubicBezTo>
                  <a:close/>
                  <a:moveTo>
                    <a:pt x="1488" y="1"/>
                  </a:moveTo>
                  <a:cubicBezTo>
                    <a:pt x="1485" y="1"/>
                    <a:pt x="1482" y="2"/>
                    <a:pt x="1479" y="3"/>
                  </a:cubicBezTo>
                  <a:cubicBezTo>
                    <a:pt x="1473" y="8"/>
                    <a:pt x="1471" y="17"/>
                    <a:pt x="1476" y="24"/>
                  </a:cubicBezTo>
                  <a:cubicBezTo>
                    <a:pt x="1479" y="30"/>
                    <a:pt x="1485" y="35"/>
                    <a:pt x="1491" y="37"/>
                  </a:cubicBezTo>
                  <a:cubicBezTo>
                    <a:pt x="1495" y="39"/>
                    <a:pt x="1500" y="41"/>
                    <a:pt x="1506" y="41"/>
                  </a:cubicBezTo>
                  <a:cubicBezTo>
                    <a:pt x="1508" y="41"/>
                    <a:pt x="1511" y="42"/>
                    <a:pt x="1513" y="42"/>
                  </a:cubicBezTo>
                  <a:cubicBezTo>
                    <a:pt x="1513" y="43"/>
                    <a:pt x="1513" y="43"/>
                    <a:pt x="1514" y="44"/>
                  </a:cubicBezTo>
                  <a:cubicBezTo>
                    <a:pt x="1519" y="50"/>
                    <a:pt x="1522" y="57"/>
                    <a:pt x="1526" y="63"/>
                  </a:cubicBezTo>
                  <a:cubicBezTo>
                    <a:pt x="1529" y="71"/>
                    <a:pt x="1535" y="78"/>
                    <a:pt x="1538" y="83"/>
                  </a:cubicBezTo>
                  <a:cubicBezTo>
                    <a:pt x="1539" y="86"/>
                    <a:pt x="1542" y="89"/>
                    <a:pt x="1543" y="92"/>
                  </a:cubicBezTo>
                  <a:cubicBezTo>
                    <a:pt x="1544" y="95"/>
                    <a:pt x="1546" y="100"/>
                    <a:pt x="1549" y="103"/>
                  </a:cubicBezTo>
                  <a:cubicBezTo>
                    <a:pt x="1553" y="109"/>
                    <a:pt x="1557" y="115"/>
                    <a:pt x="1559" y="120"/>
                  </a:cubicBezTo>
                  <a:cubicBezTo>
                    <a:pt x="1560" y="124"/>
                    <a:pt x="1563" y="127"/>
                    <a:pt x="1564" y="132"/>
                  </a:cubicBezTo>
                  <a:cubicBezTo>
                    <a:pt x="1566" y="137"/>
                    <a:pt x="1568" y="141"/>
                    <a:pt x="1571" y="145"/>
                  </a:cubicBezTo>
                  <a:cubicBezTo>
                    <a:pt x="1573" y="149"/>
                    <a:pt x="1573" y="147"/>
                    <a:pt x="1573" y="156"/>
                  </a:cubicBezTo>
                  <a:cubicBezTo>
                    <a:pt x="1572" y="162"/>
                    <a:pt x="1573" y="168"/>
                    <a:pt x="1574" y="174"/>
                  </a:cubicBezTo>
                  <a:cubicBezTo>
                    <a:pt x="1575" y="177"/>
                    <a:pt x="1577" y="180"/>
                    <a:pt x="1579" y="182"/>
                  </a:cubicBezTo>
                  <a:cubicBezTo>
                    <a:pt x="1580" y="185"/>
                    <a:pt x="1582" y="188"/>
                    <a:pt x="1585" y="190"/>
                  </a:cubicBezTo>
                  <a:cubicBezTo>
                    <a:pt x="1589" y="196"/>
                    <a:pt x="1596" y="199"/>
                    <a:pt x="1603" y="200"/>
                  </a:cubicBezTo>
                  <a:cubicBezTo>
                    <a:pt x="1608" y="202"/>
                    <a:pt x="1612" y="203"/>
                    <a:pt x="1617" y="203"/>
                  </a:cubicBezTo>
                  <a:cubicBezTo>
                    <a:pt x="1619" y="203"/>
                    <a:pt x="1621" y="203"/>
                    <a:pt x="1622" y="204"/>
                  </a:cubicBezTo>
                  <a:cubicBezTo>
                    <a:pt x="1622" y="206"/>
                    <a:pt x="1621" y="209"/>
                    <a:pt x="1619" y="211"/>
                  </a:cubicBezTo>
                  <a:cubicBezTo>
                    <a:pt x="1618" y="217"/>
                    <a:pt x="1617" y="222"/>
                    <a:pt x="1616" y="228"/>
                  </a:cubicBezTo>
                  <a:cubicBezTo>
                    <a:pt x="1616" y="235"/>
                    <a:pt x="1618" y="243"/>
                    <a:pt x="1623" y="249"/>
                  </a:cubicBezTo>
                  <a:cubicBezTo>
                    <a:pt x="1625" y="254"/>
                    <a:pt x="1629" y="257"/>
                    <a:pt x="1631" y="261"/>
                  </a:cubicBezTo>
                  <a:cubicBezTo>
                    <a:pt x="1634" y="264"/>
                    <a:pt x="1638" y="268"/>
                    <a:pt x="1640" y="270"/>
                  </a:cubicBezTo>
                  <a:cubicBezTo>
                    <a:pt x="1643" y="272"/>
                    <a:pt x="1645" y="273"/>
                    <a:pt x="1646" y="276"/>
                  </a:cubicBezTo>
                  <a:cubicBezTo>
                    <a:pt x="1648" y="280"/>
                    <a:pt x="1652" y="284"/>
                    <a:pt x="1654" y="287"/>
                  </a:cubicBezTo>
                  <a:cubicBezTo>
                    <a:pt x="1659" y="292"/>
                    <a:pt x="1663" y="295"/>
                    <a:pt x="1669" y="298"/>
                  </a:cubicBezTo>
                  <a:cubicBezTo>
                    <a:pt x="1672" y="299"/>
                    <a:pt x="1674" y="300"/>
                    <a:pt x="1675" y="301"/>
                  </a:cubicBezTo>
                  <a:cubicBezTo>
                    <a:pt x="1677" y="302"/>
                    <a:pt x="1678" y="304"/>
                    <a:pt x="1678" y="306"/>
                  </a:cubicBezTo>
                  <a:cubicBezTo>
                    <a:pt x="1680" y="307"/>
                    <a:pt x="1681" y="308"/>
                    <a:pt x="1681" y="309"/>
                  </a:cubicBezTo>
                  <a:lnTo>
                    <a:pt x="1681" y="317"/>
                  </a:lnTo>
                  <a:cubicBezTo>
                    <a:pt x="1681" y="324"/>
                    <a:pt x="1683" y="330"/>
                    <a:pt x="1685" y="336"/>
                  </a:cubicBezTo>
                  <a:cubicBezTo>
                    <a:pt x="1687" y="339"/>
                    <a:pt x="1688" y="342"/>
                    <a:pt x="1690" y="344"/>
                  </a:cubicBezTo>
                  <a:cubicBezTo>
                    <a:pt x="1691" y="346"/>
                    <a:pt x="1692" y="349"/>
                    <a:pt x="1695" y="350"/>
                  </a:cubicBezTo>
                  <a:cubicBezTo>
                    <a:pt x="1698" y="354"/>
                    <a:pt x="1703" y="358"/>
                    <a:pt x="1707" y="361"/>
                  </a:cubicBezTo>
                  <a:cubicBezTo>
                    <a:pt x="1710" y="363"/>
                    <a:pt x="1712" y="365"/>
                    <a:pt x="1714" y="366"/>
                  </a:cubicBezTo>
                  <a:cubicBezTo>
                    <a:pt x="1716" y="368"/>
                    <a:pt x="1717" y="371"/>
                    <a:pt x="1719" y="372"/>
                  </a:cubicBezTo>
                  <a:cubicBezTo>
                    <a:pt x="1723" y="378"/>
                    <a:pt x="1726" y="382"/>
                    <a:pt x="1731" y="386"/>
                  </a:cubicBezTo>
                  <a:cubicBezTo>
                    <a:pt x="1735" y="388"/>
                    <a:pt x="1739" y="390"/>
                    <a:pt x="1743" y="393"/>
                  </a:cubicBezTo>
                  <a:cubicBezTo>
                    <a:pt x="1747" y="395"/>
                    <a:pt x="1746" y="394"/>
                    <a:pt x="1753" y="403"/>
                  </a:cubicBezTo>
                  <a:cubicBezTo>
                    <a:pt x="1755" y="407"/>
                    <a:pt x="1758" y="410"/>
                    <a:pt x="1761" y="414"/>
                  </a:cubicBezTo>
                  <a:lnTo>
                    <a:pt x="1768" y="421"/>
                  </a:lnTo>
                  <a:lnTo>
                    <a:pt x="1771" y="425"/>
                  </a:lnTo>
                  <a:lnTo>
                    <a:pt x="1773" y="429"/>
                  </a:lnTo>
                  <a:cubicBezTo>
                    <a:pt x="1773" y="430"/>
                    <a:pt x="1773" y="430"/>
                    <a:pt x="1773" y="431"/>
                  </a:cubicBezTo>
                  <a:lnTo>
                    <a:pt x="1773" y="441"/>
                  </a:lnTo>
                  <a:cubicBezTo>
                    <a:pt x="1775" y="447"/>
                    <a:pt x="1776" y="454"/>
                    <a:pt x="1779" y="460"/>
                  </a:cubicBezTo>
                  <a:cubicBezTo>
                    <a:pt x="1782" y="466"/>
                    <a:pt x="1785" y="471"/>
                    <a:pt x="1790" y="475"/>
                  </a:cubicBezTo>
                  <a:cubicBezTo>
                    <a:pt x="1794" y="480"/>
                    <a:pt x="1800" y="484"/>
                    <a:pt x="1806" y="487"/>
                  </a:cubicBezTo>
                  <a:cubicBezTo>
                    <a:pt x="1815" y="490"/>
                    <a:pt x="1813" y="489"/>
                    <a:pt x="1815" y="491"/>
                  </a:cubicBezTo>
                  <a:cubicBezTo>
                    <a:pt x="1816" y="492"/>
                    <a:pt x="1816" y="494"/>
                    <a:pt x="1816" y="495"/>
                  </a:cubicBezTo>
                  <a:cubicBezTo>
                    <a:pt x="1817" y="497"/>
                    <a:pt x="1817" y="499"/>
                    <a:pt x="1816" y="500"/>
                  </a:cubicBezTo>
                  <a:cubicBezTo>
                    <a:pt x="1816" y="507"/>
                    <a:pt x="1817" y="514"/>
                    <a:pt x="1820" y="520"/>
                  </a:cubicBezTo>
                  <a:cubicBezTo>
                    <a:pt x="1822" y="526"/>
                    <a:pt x="1824" y="531"/>
                    <a:pt x="1828" y="535"/>
                  </a:cubicBezTo>
                  <a:cubicBezTo>
                    <a:pt x="1831" y="540"/>
                    <a:pt x="1835" y="543"/>
                    <a:pt x="1838" y="547"/>
                  </a:cubicBezTo>
                  <a:cubicBezTo>
                    <a:pt x="1842" y="550"/>
                    <a:pt x="1844" y="553"/>
                    <a:pt x="1845" y="554"/>
                  </a:cubicBezTo>
                  <a:cubicBezTo>
                    <a:pt x="1848" y="556"/>
                    <a:pt x="1849" y="558"/>
                    <a:pt x="1851" y="561"/>
                  </a:cubicBezTo>
                  <a:cubicBezTo>
                    <a:pt x="1852" y="563"/>
                    <a:pt x="1852" y="564"/>
                    <a:pt x="1853" y="565"/>
                  </a:cubicBezTo>
                  <a:cubicBezTo>
                    <a:pt x="1853" y="568"/>
                    <a:pt x="1855" y="571"/>
                    <a:pt x="1855" y="573"/>
                  </a:cubicBezTo>
                  <a:cubicBezTo>
                    <a:pt x="1856" y="579"/>
                    <a:pt x="1858" y="585"/>
                    <a:pt x="1860" y="591"/>
                  </a:cubicBezTo>
                  <a:cubicBezTo>
                    <a:pt x="1862" y="593"/>
                    <a:pt x="1863" y="595"/>
                    <a:pt x="1865" y="598"/>
                  </a:cubicBezTo>
                  <a:lnTo>
                    <a:pt x="1868" y="604"/>
                  </a:lnTo>
                  <a:cubicBezTo>
                    <a:pt x="1872" y="608"/>
                    <a:pt x="1875" y="612"/>
                    <a:pt x="1879" y="615"/>
                  </a:cubicBezTo>
                  <a:cubicBezTo>
                    <a:pt x="1881" y="617"/>
                    <a:pt x="1884" y="620"/>
                    <a:pt x="1885" y="622"/>
                  </a:cubicBezTo>
                  <a:cubicBezTo>
                    <a:pt x="1887" y="623"/>
                    <a:pt x="1889" y="627"/>
                    <a:pt x="1890" y="629"/>
                  </a:cubicBezTo>
                  <a:cubicBezTo>
                    <a:pt x="1892" y="630"/>
                    <a:pt x="1893" y="633"/>
                    <a:pt x="1893" y="635"/>
                  </a:cubicBezTo>
                  <a:cubicBezTo>
                    <a:pt x="1894" y="636"/>
                    <a:pt x="1894" y="638"/>
                    <a:pt x="1896" y="644"/>
                  </a:cubicBezTo>
                  <a:cubicBezTo>
                    <a:pt x="1897" y="650"/>
                    <a:pt x="1900" y="655"/>
                    <a:pt x="1903" y="660"/>
                  </a:cubicBezTo>
                  <a:cubicBezTo>
                    <a:pt x="1906" y="665"/>
                    <a:pt x="1908" y="667"/>
                    <a:pt x="1911" y="671"/>
                  </a:cubicBezTo>
                  <a:cubicBezTo>
                    <a:pt x="1914" y="675"/>
                    <a:pt x="1916" y="678"/>
                    <a:pt x="1919" y="681"/>
                  </a:cubicBezTo>
                  <a:cubicBezTo>
                    <a:pt x="1922" y="685"/>
                    <a:pt x="1923" y="687"/>
                    <a:pt x="1925" y="689"/>
                  </a:cubicBezTo>
                  <a:cubicBezTo>
                    <a:pt x="1930" y="697"/>
                    <a:pt x="1936" y="704"/>
                    <a:pt x="1943" y="710"/>
                  </a:cubicBezTo>
                  <a:cubicBezTo>
                    <a:pt x="1947" y="715"/>
                    <a:pt x="1950" y="716"/>
                    <a:pt x="1951" y="717"/>
                  </a:cubicBezTo>
                  <a:cubicBezTo>
                    <a:pt x="1952" y="719"/>
                    <a:pt x="1954" y="722"/>
                    <a:pt x="1955" y="723"/>
                  </a:cubicBezTo>
                  <a:cubicBezTo>
                    <a:pt x="1959" y="729"/>
                    <a:pt x="1965" y="734"/>
                    <a:pt x="1969" y="738"/>
                  </a:cubicBezTo>
                  <a:cubicBezTo>
                    <a:pt x="1975" y="741"/>
                    <a:pt x="1980" y="744"/>
                    <a:pt x="1985" y="745"/>
                  </a:cubicBezTo>
                  <a:lnTo>
                    <a:pt x="1989" y="746"/>
                  </a:lnTo>
                  <a:cubicBezTo>
                    <a:pt x="1990" y="747"/>
                    <a:pt x="1990" y="748"/>
                    <a:pt x="1991" y="750"/>
                  </a:cubicBezTo>
                  <a:cubicBezTo>
                    <a:pt x="1995" y="755"/>
                    <a:pt x="1997" y="761"/>
                    <a:pt x="1999" y="768"/>
                  </a:cubicBezTo>
                  <a:cubicBezTo>
                    <a:pt x="2002" y="773"/>
                    <a:pt x="2004" y="776"/>
                    <a:pt x="2007" y="781"/>
                  </a:cubicBezTo>
                  <a:lnTo>
                    <a:pt x="2014" y="791"/>
                  </a:lnTo>
                  <a:cubicBezTo>
                    <a:pt x="2020" y="798"/>
                    <a:pt x="2024" y="803"/>
                    <a:pt x="2028" y="809"/>
                  </a:cubicBezTo>
                  <a:lnTo>
                    <a:pt x="2032" y="813"/>
                  </a:lnTo>
                  <a:cubicBezTo>
                    <a:pt x="2033" y="816"/>
                    <a:pt x="2035" y="818"/>
                    <a:pt x="2036" y="820"/>
                  </a:cubicBezTo>
                  <a:cubicBezTo>
                    <a:pt x="2041" y="825"/>
                    <a:pt x="2046" y="829"/>
                    <a:pt x="2051" y="832"/>
                  </a:cubicBezTo>
                  <a:cubicBezTo>
                    <a:pt x="2054" y="833"/>
                    <a:pt x="2055" y="834"/>
                    <a:pt x="2057" y="836"/>
                  </a:cubicBezTo>
                  <a:lnTo>
                    <a:pt x="2058" y="838"/>
                  </a:lnTo>
                  <a:cubicBezTo>
                    <a:pt x="2059" y="838"/>
                    <a:pt x="2059" y="838"/>
                    <a:pt x="2059" y="838"/>
                  </a:cubicBezTo>
                  <a:lnTo>
                    <a:pt x="2059" y="838"/>
                  </a:lnTo>
                  <a:cubicBezTo>
                    <a:pt x="2059" y="839"/>
                    <a:pt x="2058" y="840"/>
                    <a:pt x="2057" y="842"/>
                  </a:cubicBezTo>
                  <a:cubicBezTo>
                    <a:pt x="2056" y="848"/>
                    <a:pt x="2055" y="854"/>
                    <a:pt x="2054" y="860"/>
                  </a:cubicBezTo>
                  <a:cubicBezTo>
                    <a:pt x="2054" y="868"/>
                    <a:pt x="2056" y="877"/>
                    <a:pt x="2061" y="884"/>
                  </a:cubicBezTo>
                  <a:cubicBezTo>
                    <a:pt x="2064" y="890"/>
                    <a:pt x="2069" y="894"/>
                    <a:pt x="2075" y="899"/>
                  </a:cubicBezTo>
                  <a:cubicBezTo>
                    <a:pt x="2079" y="902"/>
                    <a:pt x="2084" y="905"/>
                    <a:pt x="2089" y="907"/>
                  </a:cubicBezTo>
                  <a:cubicBezTo>
                    <a:pt x="2090" y="908"/>
                    <a:pt x="2091" y="908"/>
                    <a:pt x="2092" y="909"/>
                  </a:cubicBezTo>
                  <a:lnTo>
                    <a:pt x="2093" y="912"/>
                  </a:lnTo>
                  <a:lnTo>
                    <a:pt x="2096" y="914"/>
                  </a:lnTo>
                  <a:cubicBezTo>
                    <a:pt x="2096" y="915"/>
                    <a:pt x="2097" y="916"/>
                    <a:pt x="2098" y="917"/>
                  </a:cubicBezTo>
                  <a:cubicBezTo>
                    <a:pt x="2102" y="923"/>
                    <a:pt x="2108" y="927"/>
                    <a:pt x="2114" y="930"/>
                  </a:cubicBezTo>
                  <a:cubicBezTo>
                    <a:pt x="2118" y="931"/>
                    <a:pt x="2120" y="933"/>
                    <a:pt x="2122" y="935"/>
                  </a:cubicBezTo>
                  <a:cubicBezTo>
                    <a:pt x="2123" y="935"/>
                    <a:pt x="2123" y="935"/>
                    <a:pt x="2124" y="936"/>
                  </a:cubicBezTo>
                  <a:lnTo>
                    <a:pt x="2124" y="936"/>
                  </a:lnTo>
                  <a:cubicBezTo>
                    <a:pt x="2124" y="936"/>
                    <a:pt x="2123" y="937"/>
                    <a:pt x="2123" y="937"/>
                  </a:cubicBezTo>
                  <a:cubicBezTo>
                    <a:pt x="2122" y="942"/>
                    <a:pt x="2121" y="948"/>
                    <a:pt x="2120" y="953"/>
                  </a:cubicBezTo>
                  <a:cubicBezTo>
                    <a:pt x="2119" y="971"/>
                    <a:pt x="2129" y="988"/>
                    <a:pt x="2144" y="996"/>
                  </a:cubicBezTo>
                  <a:cubicBezTo>
                    <a:pt x="2151" y="1000"/>
                    <a:pt x="2158" y="1001"/>
                    <a:pt x="2165" y="1002"/>
                  </a:cubicBezTo>
                  <a:lnTo>
                    <a:pt x="2171" y="1003"/>
                  </a:lnTo>
                  <a:lnTo>
                    <a:pt x="2171" y="1003"/>
                  </a:lnTo>
                  <a:lnTo>
                    <a:pt x="2172" y="1006"/>
                  </a:lnTo>
                  <a:cubicBezTo>
                    <a:pt x="2173" y="1008"/>
                    <a:pt x="2173" y="1010"/>
                    <a:pt x="2174" y="1012"/>
                  </a:cubicBezTo>
                  <a:cubicBezTo>
                    <a:pt x="2175" y="1017"/>
                    <a:pt x="2178" y="1023"/>
                    <a:pt x="2181" y="1028"/>
                  </a:cubicBezTo>
                  <a:cubicBezTo>
                    <a:pt x="2184" y="1032"/>
                    <a:pt x="2186" y="1037"/>
                    <a:pt x="2189" y="1040"/>
                  </a:cubicBezTo>
                  <a:cubicBezTo>
                    <a:pt x="2193" y="1045"/>
                    <a:pt x="2196" y="1050"/>
                    <a:pt x="2201" y="1053"/>
                  </a:cubicBezTo>
                  <a:cubicBezTo>
                    <a:pt x="2206" y="1056"/>
                    <a:pt x="2208" y="1058"/>
                    <a:pt x="2209" y="1059"/>
                  </a:cubicBezTo>
                  <a:cubicBezTo>
                    <a:pt x="2210" y="1061"/>
                    <a:pt x="2211" y="1062"/>
                    <a:pt x="2213" y="1065"/>
                  </a:cubicBezTo>
                  <a:cubicBezTo>
                    <a:pt x="2217" y="1072"/>
                    <a:pt x="2223" y="1078"/>
                    <a:pt x="2229" y="1084"/>
                  </a:cubicBezTo>
                  <a:cubicBezTo>
                    <a:pt x="2230" y="1087"/>
                    <a:pt x="2232" y="1089"/>
                    <a:pt x="2235" y="1092"/>
                  </a:cubicBezTo>
                  <a:cubicBezTo>
                    <a:pt x="2236" y="1094"/>
                    <a:pt x="2237" y="1096"/>
                    <a:pt x="2238" y="1097"/>
                  </a:cubicBezTo>
                  <a:lnTo>
                    <a:pt x="2238" y="1101"/>
                  </a:lnTo>
                  <a:cubicBezTo>
                    <a:pt x="2238" y="1106"/>
                    <a:pt x="2239" y="1112"/>
                    <a:pt x="2241" y="1118"/>
                  </a:cubicBezTo>
                  <a:cubicBezTo>
                    <a:pt x="2244" y="1124"/>
                    <a:pt x="2246" y="1129"/>
                    <a:pt x="2251" y="1134"/>
                  </a:cubicBezTo>
                  <a:cubicBezTo>
                    <a:pt x="2253" y="1139"/>
                    <a:pt x="2258" y="1143"/>
                    <a:pt x="2261" y="1147"/>
                  </a:cubicBezTo>
                  <a:cubicBezTo>
                    <a:pt x="2267" y="1151"/>
                    <a:pt x="2270" y="1154"/>
                    <a:pt x="2272" y="1155"/>
                  </a:cubicBezTo>
                  <a:cubicBezTo>
                    <a:pt x="2273" y="1156"/>
                    <a:pt x="2274" y="1157"/>
                    <a:pt x="2275" y="1160"/>
                  </a:cubicBezTo>
                  <a:cubicBezTo>
                    <a:pt x="2276" y="1161"/>
                    <a:pt x="2277" y="1162"/>
                    <a:pt x="2279" y="1164"/>
                  </a:cubicBezTo>
                  <a:cubicBezTo>
                    <a:pt x="2279" y="1165"/>
                    <a:pt x="2280" y="1167"/>
                    <a:pt x="2280" y="1169"/>
                  </a:cubicBezTo>
                  <a:cubicBezTo>
                    <a:pt x="2281" y="1175"/>
                    <a:pt x="2282" y="1180"/>
                    <a:pt x="2284" y="1185"/>
                  </a:cubicBezTo>
                  <a:cubicBezTo>
                    <a:pt x="2287" y="1189"/>
                    <a:pt x="2288" y="1191"/>
                    <a:pt x="2289" y="1194"/>
                  </a:cubicBezTo>
                  <a:lnTo>
                    <a:pt x="2292" y="1199"/>
                  </a:lnTo>
                  <a:cubicBezTo>
                    <a:pt x="2294" y="1201"/>
                    <a:pt x="2292" y="1195"/>
                    <a:pt x="2294" y="1211"/>
                  </a:cubicBezTo>
                  <a:cubicBezTo>
                    <a:pt x="2295" y="1218"/>
                    <a:pt x="2297" y="1224"/>
                    <a:pt x="2301" y="1231"/>
                  </a:cubicBezTo>
                  <a:cubicBezTo>
                    <a:pt x="2305" y="1237"/>
                    <a:pt x="2306" y="1238"/>
                    <a:pt x="2309" y="1242"/>
                  </a:cubicBezTo>
                  <a:lnTo>
                    <a:pt x="2321" y="1262"/>
                  </a:lnTo>
                  <a:cubicBezTo>
                    <a:pt x="2324" y="1266"/>
                    <a:pt x="2327" y="1271"/>
                    <a:pt x="2332" y="1275"/>
                  </a:cubicBezTo>
                  <a:cubicBezTo>
                    <a:pt x="2338" y="1281"/>
                    <a:pt x="2346" y="1286"/>
                    <a:pt x="2355" y="1287"/>
                  </a:cubicBezTo>
                  <a:cubicBezTo>
                    <a:pt x="2360" y="1289"/>
                    <a:pt x="2364" y="1289"/>
                    <a:pt x="2366" y="1289"/>
                  </a:cubicBezTo>
                  <a:lnTo>
                    <a:pt x="2366" y="1289"/>
                  </a:lnTo>
                  <a:lnTo>
                    <a:pt x="2365" y="1296"/>
                  </a:lnTo>
                  <a:cubicBezTo>
                    <a:pt x="2365" y="1304"/>
                    <a:pt x="2367" y="1312"/>
                    <a:pt x="2370" y="1321"/>
                  </a:cubicBezTo>
                  <a:cubicBezTo>
                    <a:pt x="2371" y="1323"/>
                    <a:pt x="2374" y="1326"/>
                    <a:pt x="2376" y="1330"/>
                  </a:cubicBezTo>
                  <a:lnTo>
                    <a:pt x="2378" y="1333"/>
                  </a:lnTo>
                  <a:cubicBezTo>
                    <a:pt x="2379" y="1336"/>
                    <a:pt x="2380" y="1338"/>
                    <a:pt x="2382" y="1339"/>
                  </a:cubicBezTo>
                  <a:cubicBezTo>
                    <a:pt x="2383" y="1344"/>
                    <a:pt x="2385" y="1348"/>
                    <a:pt x="2387" y="1353"/>
                  </a:cubicBezTo>
                  <a:cubicBezTo>
                    <a:pt x="2390" y="1358"/>
                    <a:pt x="2393" y="1362"/>
                    <a:pt x="2394" y="1365"/>
                  </a:cubicBezTo>
                  <a:cubicBezTo>
                    <a:pt x="2399" y="1370"/>
                    <a:pt x="2402" y="1376"/>
                    <a:pt x="2406" y="1383"/>
                  </a:cubicBezTo>
                  <a:cubicBezTo>
                    <a:pt x="2409" y="1390"/>
                    <a:pt x="2415" y="1398"/>
                    <a:pt x="2420" y="1405"/>
                  </a:cubicBezTo>
                  <a:cubicBezTo>
                    <a:pt x="2422" y="1409"/>
                    <a:pt x="2426" y="1412"/>
                    <a:pt x="2428" y="1414"/>
                  </a:cubicBezTo>
                  <a:cubicBezTo>
                    <a:pt x="2430" y="1418"/>
                    <a:pt x="2433" y="1420"/>
                    <a:pt x="2434" y="1423"/>
                  </a:cubicBezTo>
                  <a:lnTo>
                    <a:pt x="2437" y="1427"/>
                  </a:lnTo>
                  <a:cubicBezTo>
                    <a:pt x="2440" y="1431"/>
                    <a:pt x="2442" y="1433"/>
                    <a:pt x="2445" y="1436"/>
                  </a:cubicBezTo>
                  <a:cubicBezTo>
                    <a:pt x="2452" y="1442"/>
                    <a:pt x="2460" y="1446"/>
                    <a:pt x="2469" y="1447"/>
                  </a:cubicBezTo>
                  <a:cubicBezTo>
                    <a:pt x="2471" y="1448"/>
                    <a:pt x="2472" y="1448"/>
                    <a:pt x="2474" y="1448"/>
                  </a:cubicBezTo>
                  <a:lnTo>
                    <a:pt x="2474" y="1448"/>
                  </a:lnTo>
                  <a:lnTo>
                    <a:pt x="2473" y="1450"/>
                  </a:lnTo>
                  <a:cubicBezTo>
                    <a:pt x="2471" y="1458"/>
                    <a:pt x="2470" y="1467"/>
                    <a:pt x="2471" y="1475"/>
                  </a:cubicBezTo>
                  <a:cubicBezTo>
                    <a:pt x="2473" y="1483"/>
                    <a:pt x="2477" y="1490"/>
                    <a:pt x="2481" y="1496"/>
                  </a:cubicBezTo>
                  <a:cubicBezTo>
                    <a:pt x="2484" y="1499"/>
                    <a:pt x="2486" y="1502"/>
                    <a:pt x="2489" y="1506"/>
                  </a:cubicBezTo>
                  <a:cubicBezTo>
                    <a:pt x="2495" y="1513"/>
                    <a:pt x="2497" y="1518"/>
                    <a:pt x="2502" y="1523"/>
                  </a:cubicBezTo>
                  <a:cubicBezTo>
                    <a:pt x="2507" y="1530"/>
                    <a:pt x="2514" y="1536"/>
                    <a:pt x="2521" y="1540"/>
                  </a:cubicBezTo>
                  <a:cubicBezTo>
                    <a:pt x="2526" y="1543"/>
                    <a:pt x="2532" y="1544"/>
                    <a:pt x="2539" y="1545"/>
                  </a:cubicBezTo>
                  <a:lnTo>
                    <a:pt x="2540" y="1545"/>
                  </a:lnTo>
                  <a:lnTo>
                    <a:pt x="2540" y="1546"/>
                  </a:lnTo>
                  <a:cubicBezTo>
                    <a:pt x="2544" y="1551"/>
                    <a:pt x="2547" y="1555"/>
                    <a:pt x="2552" y="1559"/>
                  </a:cubicBezTo>
                  <a:cubicBezTo>
                    <a:pt x="2557" y="1563"/>
                    <a:pt x="2560" y="1566"/>
                    <a:pt x="2561" y="1567"/>
                  </a:cubicBezTo>
                  <a:cubicBezTo>
                    <a:pt x="2562" y="1569"/>
                    <a:pt x="2564" y="1570"/>
                    <a:pt x="2565" y="1571"/>
                  </a:cubicBezTo>
                  <a:cubicBezTo>
                    <a:pt x="2567" y="1573"/>
                    <a:pt x="2568" y="1575"/>
                    <a:pt x="2569" y="1578"/>
                  </a:cubicBezTo>
                  <a:cubicBezTo>
                    <a:pt x="2570" y="1580"/>
                    <a:pt x="2572" y="1582"/>
                    <a:pt x="2573" y="1585"/>
                  </a:cubicBezTo>
                  <a:cubicBezTo>
                    <a:pt x="2574" y="1589"/>
                    <a:pt x="2576" y="1595"/>
                    <a:pt x="2580" y="1600"/>
                  </a:cubicBezTo>
                  <a:lnTo>
                    <a:pt x="2583" y="1605"/>
                  </a:lnTo>
                  <a:lnTo>
                    <a:pt x="2583" y="1605"/>
                  </a:lnTo>
                  <a:cubicBezTo>
                    <a:pt x="2583" y="1607"/>
                    <a:pt x="2583" y="1609"/>
                    <a:pt x="2582" y="1613"/>
                  </a:cubicBezTo>
                  <a:cubicBezTo>
                    <a:pt x="2580" y="1621"/>
                    <a:pt x="2580" y="1629"/>
                    <a:pt x="2582" y="1637"/>
                  </a:cubicBezTo>
                  <a:cubicBezTo>
                    <a:pt x="2584" y="1646"/>
                    <a:pt x="2589" y="1653"/>
                    <a:pt x="2595" y="1660"/>
                  </a:cubicBezTo>
                  <a:cubicBezTo>
                    <a:pt x="2602" y="1666"/>
                    <a:pt x="2610" y="1670"/>
                    <a:pt x="2619" y="1672"/>
                  </a:cubicBezTo>
                  <a:cubicBezTo>
                    <a:pt x="2622" y="1673"/>
                    <a:pt x="2626" y="1674"/>
                    <a:pt x="2630" y="1674"/>
                  </a:cubicBezTo>
                  <a:lnTo>
                    <a:pt x="2630" y="1674"/>
                  </a:lnTo>
                  <a:lnTo>
                    <a:pt x="2631" y="1675"/>
                  </a:lnTo>
                  <a:cubicBezTo>
                    <a:pt x="2633" y="1677"/>
                    <a:pt x="2634" y="1680"/>
                    <a:pt x="2635" y="1682"/>
                  </a:cubicBezTo>
                  <a:cubicBezTo>
                    <a:pt x="2636" y="1684"/>
                    <a:pt x="2639" y="1689"/>
                    <a:pt x="2641" y="1694"/>
                  </a:cubicBezTo>
                  <a:cubicBezTo>
                    <a:pt x="2643" y="1697"/>
                    <a:pt x="2647" y="1702"/>
                    <a:pt x="2649" y="1705"/>
                  </a:cubicBezTo>
                  <a:cubicBezTo>
                    <a:pt x="2653" y="1711"/>
                    <a:pt x="2657" y="1716"/>
                    <a:pt x="2662" y="1719"/>
                  </a:cubicBezTo>
                  <a:cubicBezTo>
                    <a:pt x="2667" y="1723"/>
                    <a:pt x="2670" y="1725"/>
                    <a:pt x="2675" y="1727"/>
                  </a:cubicBezTo>
                  <a:cubicBezTo>
                    <a:pt x="2677" y="1730"/>
                    <a:pt x="2676" y="1728"/>
                    <a:pt x="2682" y="1736"/>
                  </a:cubicBezTo>
                  <a:cubicBezTo>
                    <a:pt x="2684" y="1739"/>
                    <a:pt x="2685" y="1741"/>
                    <a:pt x="2687" y="1745"/>
                  </a:cubicBezTo>
                  <a:lnTo>
                    <a:pt x="2693" y="1755"/>
                  </a:lnTo>
                  <a:lnTo>
                    <a:pt x="2720" y="1794"/>
                  </a:lnTo>
                  <a:cubicBezTo>
                    <a:pt x="2720" y="1794"/>
                    <a:pt x="2720" y="1793"/>
                    <a:pt x="2720" y="1793"/>
                  </a:cubicBezTo>
                  <a:cubicBezTo>
                    <a:pt x="2720" y="1792"/>
                    <a:pt x="2720" y="1792"/>
                    <a:pt x="2720" y="1792"/>
                  </a:cubicBezTo>
                  <a:lnTo>
                    <a:pt x="2720" y="1792"/>
                  </a:lnTo>
                  <a:cubicBezTo>
                    <a:pt x="2720" y="1792"/>
                    <a:pt x="2721" y="1792"/>
                    <a:pt x="2720" y="1794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5"/>
                    <a:pt x="2720" y="1795"/>
                    <a:pt x="2720" y="1794"/>
                  </a:cubicBezTo>
                  <a:cubicBezTo>
                    <a:pt x="2719" y="1800"/>
                    <a:pt x="2719" y="1806"/>
                    <a:pt x="2719" y="1812"/>
                  </a:cubicBezTo>
                  <a:cubicBezTo>
                    <a:pt x="2719" y="1821"/>
                    <a:pt x="2721" y="1830"/>
                    <a:pt x="2726" y="1837"/>
                  </a:cubicBezTo>
                  <a:cubicBezTo>
                    <a:pt x="2728" y="1840"/>
                    <a:pt x="2729" y="1842"/>
                    <a:pt x="2730" y="1844"/>
                  </a:cubicBezTo>
                  <a:cubicBezTo>
                    <a:pt x="2733" y="1847"/>
                    <a:pt x="2733" y="1847"/>
                    <a:pt x="2736" y="1851"/>
                  </a:cubicBezTo>
                  <a:cubicBezTo>
                    <a:pt x="2740" y="1855"/>
                    <a:pt x="2744" y="1859"/>
                    <a:pt x="2747" y="1860"/>
                  </a:cubicBezTo>
                  <a:cubicBezTo>
                    <a:pt x="2748" y="1862"/>
                    <a:pt x="2750" y="1864"/>
                    <a:pt x="2751" y="1865"/>
                  </a:cubicBezTo>
                  <a:lnTo>
                    <a:pt x="2753" y="1869"/>
                  </a:lnTo>
                  <a:cubicBezTo>
                    <a:pt x="2756" y="1872"/>
                    <a:pt x="2757" y="1874"/>
                    <a:pt x="2759" y="1877"/>
                  </a:cubicBezTo>
                  <a:cubicBezTo>
                    <a:pt x="2765" y="1881"/>
                    <a:pt x="2770" y="1886"/>
                    <a:pt x="2777" y="1889"/>
                  </a:cubicBezTo>
                  <a:cubicBezTo>
                    <a:pt x="2779" y="1891"/>
                    <a:pt x="2780" y="1891"/>
                    <a:pt x="2782" y="1892"/>
                  </a:cubicBezTo>
                  <a:cubicBezTo>
                    <a:pt x="2782" y="1893"/>
                    <a:pt x="2784" y="1894"/>
                    <a:pt x="2784" y="1894"/>
                  </a:cubicBezTo>
                  <a:cubicBezTo>
                    <a:pt x="2787" y="1900"/>
                    <a:pt x="2792" y="1903"/>
                    <a:pt x="2795" y="1908"/>
                  </a:cubicBezTo>
                  <a:cubicBezTo>
                    <a:pt x="2800" y="1911"/>
                    <a:pt x="2803" y="1914"/>
                    <a:pt x="2807" y="1917"/>
                  </a:cubicBezTo>
                  <a:cubicBezTo>
                    <a:pt x="2808" y="1917"/>
                    <a:pt x="2809" y="1918"/>
                    <a:pt x="2810" y="1920"/>
                  </a:cubicBezTo>
                  <a:cubicBezTo>
                    <a:pt x="2811" y="1922"/>
                    <a:pt x="2814" y="1924"/>
                    <a:pt x="2815" y="1925"/>
                  </a:cubicBezTo>
                  <a:cubicBezTo>
                    <a:pt x="2816" y="1928"/>
                    <a:pt x="2817" y="1930"/>
                    <a:pt x="2817" y="1932"/>
                  </a:cubicBezTo>
                  <a:cubicBezTo>
                    <a:pt x="2820" y="1937"/>
                    <a:pt x="2821" y="1942"/>
                    <a:pt x="2823" y="1946"/>
                  </a:cubicBezTo>
                  <a:cubicBezTo>
                    <a:pt x="2825" y="1948"/>
                    <a:pt x="2826" y="1951"/>
                    <a:pt x="2828" y="1953"/>
                  </a:cubicBezTo>
                  <a:lnTo>
                    <a:pt x="2831" y="1958"/>
                  </a:lnTo>
                  <a:cubicBezTo>
                    <a:pt x="2832" y="1961"/>
                    <a:pt x="2831" y="1954"/>
                    <a:pt x="2832" y="1969"/>
                  </a:cubicBezTo>
                  <a:cubicBezTo>
                    <a:pt x="2835" y="1976"/>
                    <a:pt x="2837" y="1983"/>
                    <a:pt x="2840" y="1989"/>
                  </a:cubicBezTo>
                  <a:cubicBezTo>
                    <a:pt x="2845" y="1996"/>
                    <a:pt x="2845" y="1996"/>
                    <a:pt x="2846" y="1998"/>
                  </a:cubicBezTo>
                  <a:cubicBezTo>
                    <a:pt x="2847" y="2001"/>
                    <a:pt x="2848" y="2003"/>
                    <a:pt x="2848" y="2004"/>
                  </a:cubicBezTo>
                  <a:cubicBezTo>
                    <a:pt x="2851" y="2010"/>
                    <a:pt x="2852" y="2014"/>
                    <a:pt x="2855" y="2019"/>
                  </a:cubicBezTo>
                  <a:cubicBezTo>
                    <a:pt x="2857" y="2021"/>
                    <a:pt x="2858" y="2024"/>
                    <a:pt x="2859" y="2026"/>
                  </a:cubicBezTo>
                  <a:lnTo>
                    <a:pt x="2862" y="2031"/>
                  </a:lnTo>
                  <a:cubicBezTo>
                    <a:pt x="2864" y="2033"/>
                    <a:pt x="2866" y="2035"/>
                    <a:pt x="2867" y="2038"/>
                  </a:cubicBezTo>
                  <a:cubicBezTo>
                    <a:pt x="2867" y="2040"/>
                    <a:pt x="2869" y="2043"/>
                    <a:pt x="2872" y="2049"/>
                  </a:cubicBezTo>
                  <a:cubicBezTo>
                    <a:pt x="2874" y="2053"/>
                    <a:pt x="2876" y="2057"/>
                    <a:pt x="2880" y="2062"/>
                  </a:cubicBezTo>
                  <a:cubicBezTo>
                    <a:pt x="2881" y="2064"/>
                    <a:pt x="2882" y="2067"/>
                    <a:pt x="2884" y="2069"/>
                  </a:cubicBezTo>
                  <a:cubicBezTo>
                    <a:pt x="2886" y="2071"/>
                    <a:pt x="2887" y="2074"/>
                    <a:pt x="2887" y="2077"/>
                  </a:cubicBezTo>
                  <a:cubicBezTo>
                    <a:pt x="2889" y="2082"/>
                    <a:pt x="2891" y="2086"/>
                    <a:pt x="2895" y="2091"/>
                  </a:cubicBezTo>
                  <a:lnTo>
                    <a:pt x="2898" y="2097"/>
                  </a:lnTo>
                  <a:lnTo>
                    <a:pt x="2896" y="2097"/>
                  </a:lnTo>
                  <a:cubicBezTo>
                    <a:pt x="2887" y="2097"/>
                    <a:pt x="2879" y="2100"/>
                    <a:pt x="2872" y="2105"/>
                  </a:cubicBezTo>
                  <a:cubicBezTo>
                    <a:pt x="2868" y="2107"/>
                    <a:pt x="2866" y="2109"/>
                    <a:pt x="2864" y="2110"/>
                  </a:cubicBezTo>
                  <a:lnTo>
                    <a:pt x="2864" y="2110"/>
                  </a:lnTo>
                  <a:cubicBezTo>
                    <a:pt x="2859" y="2107"/>
                    <a:pt x="2855" y="2104"/>
                    <a:pt x="2850" y="2101"/>
                  </a:cubicBezTo>
                  <a:cubicBezTo>
                    <a:pt x="2843" y="2098"/>
                    <a:pt x="2836" y="2096"/>
                    <a:pt x="2828" y="2094"/>
                  </a:cubicBezTo>
                  <a:lnTo>
                    <a:pt x="2817" y="2093"/>
                  </a:lnTo>
                  <a:lnTo>
                    <a:pt x="2794" y="2091"/>
                  </a:lnTo>
                  <a:cubicBezTo>
                    <a:pt x="2784" y="2090"/>
                    <a:pt x="2786" y="2091"/>
                    <a:pt x="2781" y="2089"/>
                  </a:cubicBezTo>
                  <a:cubicBezTo>
                    <a:pt x="2777" y="2086"/>
                    <a:pt x="2771" y="2084"/>
                    <a:pt x="2765" y="2083"/>
                  </a:cubicBezTo>
                  <a:cubicBezTo>
                    <a:pt x="2760" y="2081"/>
                    <a:pt x="2755" y="2081"/>
                    <a:pt x="2749" y="2079"/>
                  </a:cubicBezTo>
                  <a:cubicBezTo>
                    <a:pt x="2740" y="2079"/>
                    <a:pt x="2730" y="2079"/>
                    <a:pt x="2722" y="2081"/>
                  </a:cubicBezTo>
                  <a:lnTo>
                    <a:pt x="2706" y="2081"/>
                  </a:lnTo>
                  <a:cubicBezTo>
                    <a:pt x="2703" y="2081"/>
                    <a:pt x="2699" y="2081"/>
                    <a:pt x="2696" y="2082"/>
                  </a:cubicBezTo>
                  <a:cubicBezTo>
                    <a:pt x="2690" y="2083"/>
                    <a:pt x="2683" y="2084"/>
                    <a:pt x="2678" y="2087"/>
                  </a:cubicBezTo>
                  <a:lnTo>
                    <a:pt x="2675" y="2087"/>
                  </a:lnTo>
                  <a:cubicBezTo>
                    <a:pt x="2674" y="2088"/>
                    <a:pt x="2674" y="2088"/>
                    <a:pt x="2673" y="2088"/>
                  </a:cubicBezTo>
                  <a:cubicBezTo>
                    <a:pt x="2672" y="2088"/>
                    <a:pt x="2672" y="2088"/>
                    <a:pt x="2671" y="2087"/>
                  </a:cubicBezTo>
                  <a:cubicBezTo>
                    <a:pt x="2669" y="2087"/>
                    <a:pt x="2667" y="2087"/>
                    <a:pt x="2664" y="2086"/>
                  </a:cubicBezTo>
                  <a:cubicBezTo>
                    <a:pt x="2662" y="2086"/>
                    <a:pt x="2657" y="2084"/>
                    <a:pt x="2652" y="2083"/>
                  </a:cubicBezTo>
                  <a:cubicBezTo>
                    <a:pt x="2647" y="2082"/>
                    <a:pt x="2641" y="2081"/>
                    <a:pt x="2636" y="2081"/>
                  </a:cubicBezTo>
                  <a:cubicBezTo>
                    <a:pt x="2628" y="2079"/>
                    <a:pt x="2617" y="2078"/>
                    <a:pt x="2611" y="2078"/>
                  </a:cubicBezTo>
                  <a:cubicBezTo>
                    <a:pt x="2605" y="2078"/>
                    <a:pt x="2597" y="2077"/>
                    <a:pt x="2591" y="2077"/>
                  </a:cubicBezTo>
                  <a:cubicBezTo>
                    <a:pt x="2588" y="2077"/>
                    <a:pt x="2586" y="2076"/>
                    <a:pt x="2582" y="2075"/>
                  </a:cubicBezTo>
                  <a:cubicBezTo>
                    <a:pt x="2579" y="2075"/>
                    <a:pt x="2574" y="2074"/>
                    <a:pt x="2569" y="2072"/>
                  </a:cubicBezTo>
                  <a:cubicBezTo>
                    <a:pt x="2564" y="2072"/>
                    <a:pt x="2560" y="2071"/>
                    <a:pt x="2555" y="2071"/>
                  </a:cubicBezTo>
                  <a:lnTo>
                    <a:pt x="2539" y="2071"/>
                  </a:lnTo>
                  <a:lnTo>
                    <a:pt x="2529" y="2072"/>
                  </a:lnTo>
                  <a:lnTo>
                    <a:pt x="2521" y="2072"/>
                  </a:lnTo>
                  <a:cubicBezTo>
                    <a:pt x="2521" y="2072"/>
                    <a:pt x="2520" y="2071"/>
                    <a:pt x="2519" y="2070"/>
                  </a:cubicBezTo>
                  <a:cubicBezTo>
                    <a:pt x="2514" y="2065"/>
                    <a:pt x="2509" y="2061"/>
                    <a:pt x="2502" y="2057"/>
                  </a:cubicBezTo>
                  <a:cubicBezTo>
                    <a:pt x="2495" y="2054"/>
                    <a:pt x="2487" y="2052"/>
                    <a:pt x="2479" y="2052"/>
                  </a:cubicBezTo>
                  <a:cubicBezTo>
                    <a:pt x="2469" y="2052"/>
                    <a:pt x="2459" y="2055"/>
                    <a:pt x="2451" y="2060"/>
                  </a:cubicBezTo>
                  <a:cubicBezTo>
                    <a:pt x="2448" y="2062"/>
                    <a:pt x="2445" y="2065"/>
                    <a:pt x="2442" y="2068"/>
                  </a:cubicBezTo>
                  <a:lnTo>
                    <a:pt x="2442" y="2068"/>
                  </a:lnTo>
                  <a:cubicBezTo>
                    <a:pt x="2440" y="2064"/>
                    <a:pt x="2437" y="2061"/>
                    <a:pt x="2434" y="2057"/>
                  </a:cubicBezTo>
                  <a:cubicBezTo>
                    <a:pt x="2427" y="2052"/>
                    <a:pt x="2418" y="2047"/>
                    <a:pt x="2408" y="2046"/>
                  </a:cubicBezTo>
                  <a:lnTo>
                    <a:pt x="2398" y="2046"/>
                  </a:lnTo>
                  <a:cubicBezTo>
                    <a:pt x="2394" y="2046"/>
                    <a:pt x="2391" y="2046"/>
                    <a:pt x="2387" y="2047"/>
                  </a:cubicBezTo>
                  <a:cubicBezTo>
                    <a:pt x="2382" y="2048"/>
                    <a:pt x="2376" y="2050"/>
                    <a:pt x="2371" y="2053"/>
                  </a:cubicBezTo>
                  <a:lnTo>
                    <a:pt x="2358" y="2053"/>
                  </a:lnTo>
                  <a:cubicBezTo>
                    <a:pt x="2350" y="2053"/>
                    <a:pt x="2342" y="2055"/>
                    <a:pt x="2335" y="2059"/>
                  </a:cubicBezTo>
                  <a:lnTo>
                    <a:pt x="2327" y="2063"/>
                  </a:lnTo>
                  <a:lnTo>
                    <a:pt x="2325" y="2063"/>
                  </a:lnTo>
                  <a:cubicBezTo>
                    <a:pt x="2324" y="2062"/>
                    <a:pt x="2323" y="2062"/>
                    <a:pt x="2321" y="2061"/>
                  </a:cubicBezTo>
                  <a:cubicBezTo>
                    <a:pt x="2316" y="2057"/>
                    <a:pt x="2310" y="2054"/>
                    <a:pt x="2304" y="2052"/>
                  </a:cubicBezTo>
                  <a:cubicBezTo>
                    <a:pt x="2301" y="2050"/>
                    <a:pt x="2297" y="2050"/>
                    <a:pt x="2294" y="2049"/>
                  </a:cubicBezTo>
                  <a:lnTo>
                    <a:pt x="2290" y="2049"/>
                  </a:lnTo>
                  <a:lnTo>
                    <a:pt x="2284" y="2043"/>
                  </a:lnTo>
                  <a:cubicBezTo>
                    <a:pt x="2279" y="2038"/>
                    <a:pt x="2270" y="2034"/>
                    <a:pt x="2263" y="2032"/>
                  </a:cubicBezTo>
                  <a:cubicBezTo>
                    <a:pt x="2259" y="2031"/>
                    <a:pt x="2255" y="2030"/>
                    <a:pt x="2252" y="2030"/>
                  </a:cubicBezTo>
                  <a:lnTo>
                    <a:pt x="2244" y="2030"/>
                  </a:lnTo>
                  <a:cubicBezTo>
                    <a:pt x="2238" y="2030"/>
                    <a:pt x="2232" y="2030"/>
                    <a:pt x="2228" y="2031"/>
                  </a:cubicBezTo>
                  <a:cubicBezTo>
                    <a:pt x="2224" y="2032"/>
                    <a:pt x="2222" y="2032"/>
                    <a:pt x="2219" y="2032"/>
                  </a:cubicBezTo>
                  <a:lnTo>
                    <a:pt x="2211" y="2032"/>
                  </a:lnTo>
                  <a:lnTo>
                    <a:pt x="2189" y="2030"/>
                  </a:lnTo>
                  <a:lnTo>
                    <a:pt x="2178" y="2028"/>
                  </a:lnTo>
                  <a:lnTo>
                    <a:pt x="2168" y="2028"/>
                  </a:lnTo>
                  <a:cubicBezTo>
                    <a:pt x="2165" y="2028"/>
                    <a:pt x="2162" y="2030"/>
                    <a:pt x="2158" y="2030"/>
                  </a:cubicBezTo>
                  <a:cubicBezTo>
                    <a:pt x="2151" y="2032"/>
                    <a:pt x="2144" y="2034"/>
                    <a:pt x="2140" y="2038"/>
                  </a:cubicBezTo>
                  <a:lnTo>
                    <a:pt x="2136" y="2039"/>
                  </a:lnTo>
                  <a:lnTo>
                    <a:pt x="2118" y="2039"/>
                  </a:lnTo>
                  <a:cubicBezTo>
                    <a:pt x="2111" y="2040"/>
                    <a:pt x="2105" y="2040"/>
                    <a:pt x="2098" y="2040"/>
                  </a:cubicBezTo>
                  <a:lnTo>
                    <a:pt x="2096" y="2040"/>
                  </a:lnTo>
                  <a:cubicBezTo>
                    <a:pt x="2096" y="2040"/>
                    <a:pt x="2097" y="2040"/>
                    <a:pt x="2093" y="2038"/>
                  </a:cubicBezTo>
                  <a:cubicBezTo>
                    <a:pt x="2087" y="2033"/>
                    <a:pt x="2082" y="2030"/>
                    <a:pt x="2076" y="2027"/>
                  </a:cubicBezTo>
                  <a:cubicBezTo>
                    <a:pt x="2069" y="2025"/>
                    <a:pt x="2062" y="2024"/>
                    <a:pt x="2055" y="2024"/>
                  </a:cubicBezTo>
                  <a:cubicBezTo>
                    <a:pt x="2053" y="2024"/>
                    <a:pt x="2052" y="2023"/>
                    <a:pt x="2051" y="2023"/>
                  </a:cubicBezTo>
                  <a:cubicBezTo>
                    <a:pt x="2044" y="2023"/>
                    <a:pt x="2037" y="2025"/>
                    <a:pt x="2032" y="2027"/>
                  </a:cubicBezTo>
                  <a:cubicBezTo>
                    <a:pt x="2028" y="2030"/>
                    <a:pt x="2025" y="2031"/>
                    <a:pt x="2021" y="2033"/>
                  </a:cubicBezTo>
                  <a:lnTo>
                    <a:pt x="2017" y="2033"/>
                  </a:lnTo>
                  <a:cubicBezTo>
                    <a:pt x="2016" y="2033"/>
                    <a:pt x="2013" y="2032"/>
                    <a:pt x="2012" y="2032"/>
                  </a:cubicBezTo>
                  <a:cubicBezTo>
                    <a:pt x="2007" y="2028"/>
                    <a:pt x="2002" y="2026"/>
                    <a:pt x="1997" y="2025"/>
                  </a:cubicBezTo>
                  <a:cubicBezTo>
                    <a:pt x="1994" y="2024"/>
                    <a:pt x="1990" y="2023"/>
                    <a:pt x="1988" y="2023"/>
                  </a:cubicBezTo>
                  <a:lnTo>
                    <a:pt x="1982" y="2021"/>
                  </a:lnTo>
                  <a:cubicBezTo>
                    <a:pt x="1982" y="2021"/>
                    <a:pt x="1981" y="2021"/>
                    <a:pt x="1980" y="2020"/>
                  </a:cubicBezTo>
                  <a:lnTo>
                    <a:pt x="1975" y="2016"/>
                  </a:lnTo>
                  <a:cubicBezTo>
                    <a:pt x="1968" y="2011"/>
                    <a:pt x="1961" y="2008"/>
                    <a:pt x="1954" y="2006"/>
                  </a:cubicBezTo>
                  <a:cubicBezTo>
                    <a:pt x="1951" y="2005"/>
                    <a:pt x="1947" y="2005"/>
                    <a:pt x="1944" y="2004"/>
                  </a:cubicBezTo>
                  <a:lnTo>
                    <a:pt x="1937" y="2004"/>
                  </a:lnTo>
                  <a:cubicBezTo>
                    <a:pt x="1931" y="2004"/>
                    <a:pt x="1925" y="2005"/>
                    <a:pt x="1921" y="2005"/>
                  </a:cubicBezTo>
                  <a:cubicBezTo>
                    <a:pt x="1918" y="2006"/>
                    <a:pt x="1915" y="2006"/>
                    <a:pt x="1912" y="2006"/>
                  </a:cubicBezTo>
                  <a:lnTo>
                    <a:pt x="1904" y="2006"/>
                  </a:lnTo>
                  <a:cubicBezTo>
                    <a:pt x="1900" y="2005"/>
                    <a:pt x="1902" y="2006"/>
                    <a:pt x="1889" y="2001"/>
                  </a:cubicBezTo>
                  <a:cubicBezTo>
                    <a:pt x="1884" y="1998"/>
                    <a:pt x="1878" y="1997"/>
                    <a:pt x="1872" y="1996"/>
                  </a:cubicBezTo>
                  <a:lnTo>
                    <a:pt x="1853" y="1996"/>
                  </a:lnTo>
                  <a:cubicBezTo>
                    <a:pt x="1846" y="1997"/>
                    <a:pt x="1841" y="1999"/>
                    <a:pt x="1835" y="2002"/>
                  </a:cubicBezTo>
                  <a:cubicBezTo>
                    <a:pt x="1834" y="2003"/>
                    <a:pt x="1833" y="2003"/>
                    <a:pt x="1831" y="2003"/>
                  </a:cubicBezTo>
                  <a:lnTo>
                    <a:pt x="1823" y="2003"/>
                  </a:lnTo>
                  <a:cubicBezTo>
                    <a:pt x="1815" y="2003"/>
                    <a:pt x="1808" y="2004"/>
                    <a:pt x="1801" y="2008"/>
                  </a:cubicBezTo>
                  <a:cubicBezTo>
                    <a:pt x="1794" y="2010"/>
                    <a:pt x="1791" y="2012"/>
                    <a:pt x="1791" y="2012"/>
                  </a:cubicBezTo>
                  <a:cubicBezTo>
                    <a:pt x="1787" y="2008"/>
                    <a:pt x="1783" y="2004"/>
                    <a:pt x="1779" y="2001"/>
                  </a:cubicBezTo>
                  <a:cubicBezTo>
                    <a:pt x="1772" y="1996"/>
                    <a:pt x="1764" y="1992"/>
                    <a:pt x="1756" y="1991"/>
                  </a:cubicBezTo>
                  <a:cubicBezTo>
                    <a:pt x="1754" y="1991"/>
                    <a:pt x="1751" y="1991"/>
                    <a:pt x="1749" y="1991"/>
                  </a:cubicBezTo>
                  <a:cubicBezTo>
                    <a:pt x="1742" y="1991"/>
                    <a:pt x="1736" y="1992"/>
                    <a:pt x="1729" y="1995"/>
                  </a:cubicBezTo>
                  <a:cubicBezTo>
                    <a:pt x="1723" y="1997"/>
                    <a:pt x="1717" y="2002"/>
                    <a:pt x="1712" y="2006"/>
                  </a:cubicBezTo>
                  <a:lnTo>
                    <a:pt x="1712" y="2007"/>
                  </a:lnTo>
                  <a:lnTo>
                    <a:pt x="1712" y="2007"/>
                  </a:lnTo>
                  <a:cubicBezTo>
                    <a:pt x="1708" y="2003"/>
                    <a:pt x="1704" y="1999"/>
                    <a:pt x="1700" y="1996"/>
                  </a:cubicBezTo>
                  <a:cubicBezTo>
                    <a:pt x="1694" y="1990"/>
                    <a:pt x="1685" y="1987"/>
                    <a:pt x="1676" y="1987"/>
                  </a:cubicBezTo>
                  <a:cubicBezTo>
                    <a:pt x="1674" y="1986"/>
                    <a:pt x="1670" y="1986"/>
                    <a:pt x="1667" y="1986"/>
                  </a:cubicBezTo>
                  <a:cubicBezTo>
                    <a:pt x="1665" y="1984"/>
                    <a:pt x="1662" y="1984"/>
                    <a:pt x="1658" y="1983"/>
                  </a:cubicBezTo>
                  <a:cubicBezTo>
                    <a:pt x="1648" y="1981"/>
                    <a:pt x="1639" y="1980"/>
                    <a:pt x="1630" y="1979"/>
                  </a:cubicBezTo>
                  <a:lnTo>
                    <a:pt x="1607" y="1977"/>
                  </a:lnTo>
                  <a:lnTo>
                    <a:pt x="1594" y="1977"/>
                  </a:lnTo>
                  <a:cubicBezTo>
                    <a:pt x="1586" y="1977"/>
                    <a:pt x="1578" y="1980"/>
                    <a:pt x="1571" y="1983"/>
                  </a:cubicBezTo>
                  <a:cubicBezTo>
                    <a:pt x="1564" y="1987"/>
                    <a:pt x="1560" y="1990"/>
                    <a:pt x="1559" y="1990"/>
                  </a:cubicBezTo>
                  <a:cubicBezTo>
                    <a:pt x="1557" y="1987"/>
                    <a:pt x="1553" y="1983"/>
                    <a:pt x="1550" y="1980"/>
                  </a:cubicBezTo>
                  <a:cubicBezTo>
                    <a:pt x="1543" y="1974"/>
                    <a:pt x="1536" y="1970"/>
                    <a:pt x="1528" y="1968"/>
                  </a:cubicBezTo>
                  <a:cubicBezTo>
                    <a:pt x="1524" y="1968"/>
                    <a:pt x="1520" y="1967"/>
                    <a:pt x="1516" y="1967"/>
                  </a:cubicBezTo>
                  <a:cubicBezTo>
                    <a:pt x="1512" y="1967"/>
                    <a:pt x="1508" y="1968"/>
                    <a:pt x="1504" y="1968"/>
                  </a:cubicBezTo>
                  <a:cubicBezTo>
                    <a:pt x="1497" y="1970"/>
                    <a:pt x="1491" y="1974"/>
                    <a:pt x="1485" y="1979"/>
                  </a:cubicBezTo>
                  <a:cubicBezTo>
                    <a:pt x="1480" y="1981"/>
                    <a:pt x="1479" y="1982"/>
                    <a:pt x="1480" y="1982"/>
                  </a:cubicBezTo>
                  <a:lnTo>
                    <a:pt x="1478" y="1982"/>
                  </a:lnTo>
                  <a:cubicBezTo>
                    <a:pt x="1476" y="1981"/>
                    <a:pt x="1473" y="1980"/>
                    <a:pt x="1472" y="1979"/>
                  </a:cubicBezTo>
                  <a:cubicBezTo>
                    <a:pt x="1466" y="1975"/>
                    <a:pt x="1461" y="1973"/>
                    <a:pt x="1454" y="1972"/>
                  </a:cubicBezTo>
                  <a:cubicBezTo>
                    <a:pt x="1450" y="1970"/>
                    <a:pt x="1448" y="1970"/>
                    <a:pt x="1444" y="1969"/>
                  </a:cubicBezTo>
                  <a:lnTo>
                    <a:pt x="1440" y="1969"/>
                  </a:lnTo>
                  <a:cubicBezTo>
                    <a:pt x="1438" y="1969"/>
                    <a:pt x="1434" y="1969"/>
                    <a:pt x="1432" y="1968"/>
                  </a:cubicBezTo>
                  <a:cubicBezTo>
                    <a:pt x="1429" y="1967"/>
                    <a:pt x="1425" y="1966"/>
                    <a:pt x="1419" y="1965"/>
                  </a:cubicBezTo>
                  <a:cubicBezTo>
                    <a:pt x="1413" y="1964"/>
                    <a:pt x="1409" y="1964"/>
                    <a:pt x="1404" y="1964"/>
                  </a:cubicBezTo>
                  <a:cubicBezTo>
                    <a:pt x="1402" y="1962"/>
                    <a:pt x="1399" y="1962"/>
                    <a:pt x="1397" y="1962"/>
                  </a:cubicBezTo>
                  <a:cubicBezTo>
                    <a:pt x="1389" y="1959"/>
                    <a:pt x="1380" y="1957"/>
                    <a:pt x="1372" y="1955"/>
                  </a:cubicBezTo>
                  <a:cubicBezTo>
                    <a:pt x="1365" y="1955"/>
                    <a:pt x="1358" y="1954"/>
                    <a:pt x="1351" y="1953"/>
                  </a:cubicBezTo>
                  <a:cubicBezTo>
                    <a:pt x="1346" y="1952"/>
                    <a:pt x="1341" y="1952"/>
                    <a:pt x="1337" y="1951"/>
                  </a:cubicBezTo>
                  <a:cubicBezTo>
                    <a:pt x="1332" y="1950"/>
                    <a:pt x="1326" y="1950"/>
                    <a:pt x="1322" y="1950"/>
                  </a:cubicBezTo>
                  <a:cubicBezTo>
                    <a:pt x="1315" y="1950"/>
                    <a:pt x="1307" y="1952"/>
                    <a:pt x="1300" y="1955"/>
                  </a:cubicBezTo>
                  <a:cubicBezTo>
                    <a:pt x="1294" y="1958"/>
                    <a:pt x="1290" y="1960"/>
                    <a:pt x="1290" y="1960"/>
                  </a:cubicBezTo>
                  <a:lnTo>
                    <a:pt x="1275" y="1960"/>
                  </a:lnTo>
                  <a:cubicBezTo>
                    <a:pt x="1270" y="1961"/>
                    <a:pt x="1264" y="1964"/>
                    <a:pt x="1258" y="1966"/>
                  </a:cubicBezTo>
                  <a:cubicBezTo>
                    <a:pt x="1256" y="1967"/>
                    <a:pt x="1255" y="1967"/>
                    <a:pt x="1253" y="1968"/>
                  </a:cubicBezTo>
                  <a:lnTo>
                    <a:pt x="1250" y="1968"/>
                  </a:lnTo>
                  <a:cubicBezTo>
                    <a:pt x="1250" y="1968"/>
                    <a:pt x="1248" y="1966"/>
                    <a:pt x="1243" y="1962"/>
                  </a:cubicBezTo>
                  <a:cubicBezTo>
                    <a:pt x="1238" y="1957"/>
                    <a:pt x="1231" y="1953"/>
                    <a:pt x="1224" y="1951"/>
                  </a:cubicBezTo>
                  <a:cubicBezTo>
                    <a:pt x="1219" y="1949"/>
                    <a:pt x="1214" y="1948"/>
                    <a:pt x="1210" y="1948"/>
                  </a:cubicBezTo>
                  <a:cubicBezTo>
                    <a:pt x="1208" y="1948"/>
                    <a:pt x="1206" y="1948"/>
                    <a:pt x="1205" y="1948"/>
                  </a:cubicBezTo>
                  <a:cubicBezTo>
                    <a:pt x="1198" y="1948"/>
                    <a:pt x="1191" y="1951"/>
                    <a:pt x="1184" y="1953"/>
                  </a:cubicBezTo>
                  <a:lnTo>
                    <a:pt x="1177" y="1957"/>
                  </a:lnTo>
                  <a:lnTo>
                    <a:pt x="1171" y="1957"/>
                  </a:lnTo>
                  <a:cubicBezTo>
                    <a:pt x="1170" y="1957"/>
                    <a:pt x="1170" y="1957"/>
                    <a:pt x="1166" y="1953"/>
                  </a:cubicBezTo>
                  <a:cubicBezTo>
                    <a:pt x="1161" y="1950"/>
                    <a:pt x="1155" y="1946"/>
                    <a:pt x="1149" y="1944"/>
                  </a:cubicBezTo>
                  <a:cubicBezTo>
                    <a:pt x="1143" y="1943"/>
                    <a:pt x="1136" y="1942"/>
                    <a:pt x="1131" y="1942"/>
                  </a:cubicBezTo>
                  <a:cubicBezTo>
                    <a:pt x="1125" y="1942"/>
                    <a:pt x="1118" y="1943"/>
                    <a:pt x="1112" y="1944"/>
                  </a:cubicBezTo>
                  <a:cubicBezTo>
                    <a:pt x="1106" y="1946"/>
                    <a:pt x="1103" y="1947"/>
                    <a:pt x="1102" y="1947"/>
                  </a:cubicBezTo>
                  <a:lnTo>
                    <a:pt x="1098" y="1947"/>
                  </a:lnTo>
                  <a:lnTo>
                    <a:pt x="1089" y="1946"/>
                  </a:lnTo>
                  <a:lnTo>
                    <a:pt x="1078" y="1944"/>
                  </a:lnTo>
                  <a:cubicBezTo>
                    <a:pt x="1075" y="1943"/>
                    <a:pt x="1070" y="1942"/>
                    <a:pt x="1066" y="1942"/>
                  </a:cubicBezTo>
                  <a:lnTo>
                    <a:pt x="1059" y="1940"/>
                  </a:lnTo>
                  <a:lnTo>
                    <a:pt x="1056" y="1940"/>
                  </a:lnTo>
                  <a:cubicBezTo>
                    <a:pt x="1055" y="1940"/>
                    <a:pt x="1054" y="1940"/>
                    <a:pt x="1053" y="1939"/>
                  </a:cubicBezTo>
                  <a:cubicBezTo>
                    <a:pt x="1049" y="1937"/>
                    <a:pt x="1045" y="1933"/>
                    <a:pt x="1040" y="1931"/>
                  </a:cubicBezTo>
                  <a:cubicBezTo>
                    <a:pt x="1034" y="1929"/>
                    <a:pt x="1027" y="1928"/>
                    <a:pt x="1022" y="1926"/>
                  </a:cubicBezTo>
                  <a:cubicBezTo>
                    <a:pt x="1015" y="1926"/>
                    <a:pt x="1007" y="1926"/>
                    <a:pt x="1000" y="1930"/>
                  </a:cubicBezTo>
                  <a:cubicBezTo>
                    <a:pt x="995" y="1931"/>
                    <a:pt x="989" y="1935"/>
                    <a:pt x="985" y="1938"/>
                  </a:cubicBezTo>
                  <a:lnTo>
                    <a:pt x="982" y="1939"/>
                  </a:lnTo>
                  <a:lnTo>
                    <a:pt x="978" y="1939"/>
                  </a:lnTo>
                  <a:lnTo>
                    <a:pt x="956" y="1937"/>
                  </a:lnTo>
                  <a:lnTo>
                    <a:pt x="944" y="1936"/>
                  </a:lnTo>
                  <a:lnTo>
                    <a:pt x="929" y="1936"/>
                  </a:lnTo>
                  <a:cubicBezTo>
                    <a:pt x="924" y="1936"/>
                    <a:pt x="920" y="1937"/>
                    <a:pt x="915" y="1937"/>
                  </a:cubicBezTo>
                  <a:cubicBezTo>
                    <a:pt x="914" y="1937"/>
                    <a:pt x="913" y="1938"/>
                    <a:pt x="912" y="1938"/>
                  </a:cubicBezTo>
                  <a:cubicBezTo>
                    <a:pt x="910" y="1938"/>
                    <a:pt x="909" y="1937"/>
                    <a:pt x="908" y="1937"/>
                  </a:cubicBezTo>
                  <a:lnTo>
                    <a:pt x="904" y="1937"/>
                  </a:lnTo>
                  <a:cubicBezTo>
                    <a:pt x="901" y="1933"/>
                    <a:pt x="898" y="1931"/>
                    <a:pt x="894" y="1928"/>
                  </a:cubicBezTo>
                  <a:cubicBezTo>
                    <a:pt x="888" y="1923"/>
                    <a:pt x="882" y="1920"/>
                    <a:pt x="873" y="1917"/>
                  </a:cubicBezTo>
                  <a:lnTo>
                    <a:pt x="821" y="1917"/>
                  </a:lnTo>
                  <a:cubicBezTo>
                    <a:pt x="814" y="1917"/>
                    <a:pt x="807" y="1920"/>
                    <a:pt x="800" y="1924"/>
                  </a:cubicBezTo>
                  <a:cubicBezTo>
                    <a:pt x="796" y="1928"/>
                    <a:pt x="791" y="1930"/>
                    <a:pt x="791" y="1930"/>
                  </a:cubicBezTo>
                  <a:lnTo>
                    <a:pt x="789" y="1930"/>
                  </a:lnTo>
                  <a:cubicBezTo>
                    <a:pt x="788" y="1930"/>
                    <a:pt x="788" y="1930"/>
                    <a:pt x="787" y="1929"/>
                  </a:cubicBezTo>
                  <a:cubicBezTo>
                    <a:pt x="782" y="1925"/>
                    <a:pt x="778" y="1922"/>
                    <a:pt x="774" y="1920"/>
                  </a:cubicBezTo>
                  <a:cubicBezTo>
                    <a:pt x="767" y="1916"/>
                    <a:pt x="761" y="1914"/>
                    <a:pt x="754" y="1914"/>
                  </a:cubicBezTo>
                  <a:cubicBezTo>
                    <a:pt x="751" y="1914"/>
                    <a:pt x="747" y="1913"/>
                    <a:pt x="744" y="1913"/>
                  </a:cubicBezTo>
                  <a:cubicBezTo>
                    <a:pt x="741" y="1911"/>
                    <a:pt x="738" y="1911"/>
                    <a:pt x="733" y="1910"/>
                  </a:cubicBezTo>
                  <a:cubicBezTo>
                    <a:pt x="729" y="1909"/>
                    <a:pt x="724" y="1908"/>
                    <a:pt x="720" y="1908"/>
                  </a:cubicBezTo>
                  <a:cubicBezTo>
                    <a:pt x="715" y="1908"/>
                    <a:pt x="709" y="1907"/>
                    <a:pt x="704" y="1904"/>
                  </a:cubicBezTo>
                  <a:cubicBezTo>
                    <a:pt x="695" y="1900"/>
                    <a:pt x="685" y="1897"/>
                    <a:pt x="674" y="1897"/>
                  </a:cubicBezTo>
                  <a:cubicBezTo>
                    <a:pt x="672" y="1897"/>
                    <a:pt x="671" y="1897"/>
                    <a:pt x="669" y="1897"/>
                  </a:cubicBezTo>
                  <a:cubicBezTo>
                    <a:pt x="664" y="1897"/>
                    <a:pt x="660" y="1898"/>
                    <a:pt x="656" y="1899"/>
                  </a:cubicBezTo>
                  <a:cubicBezTo>
                    <a:pt x="650" y="1901"/>
                    <a:pt x="646" y="1903"/>
                    <a:pt x="644" y="1903"/>
                  </a:cubicBezTo>
                  <a:lnTo>
                    <a:pt x="632" y="1903"/>
                  </a:lnTo>
                  <a:cubicBezTo>
                    <a:pt x="630" y="1902"/>
                    <a:pt x="628" y="1902"/>
                    <a:pt x="625" y="1901"/>
                  </a:cubicBezTo>
                  <a:cubicBezTo>
                    <a:pt x="621" y="1899"/>
                    <a:pt x="616" y="1896"/>
                    <a:pt x="612" y="1895"/>
                  </a:cubicBezTo>
                  <a:cubicBezTo>
                    <a:pt x="602" y="1894"/>
                    <a:pt x="593" y="1893"/>
                    <a:pt x="584" y="1893"/>
                  </a:cubicBezTo>
                  <a:cubicBezTo>
                    <a:pt x="576" y="1893"/>
                    <a:pt x="570" y="1892"/>
                    <a:pt x="563" y="1892"/>
                  </a:cubicBezTo>
                  <a:cubicBezTo>
                    <a:pt x="561" y="1891"/>
                    <a:pt x="559" y="1891"/>
                    <a:pt x="557" y="1891"/>
                  </a:cubicBezTo>
                  <a:cubicBezTo>
                    <a:pt x="551" y="1891"/>
                    <a:pt x="546" y="1893"/>
                    <a:pt x="541" y="1895"/>
                  </a:cubicBezTo>
                  <a:cubicBezTo>
                    <a:pt x="535" y="1897"/>
                    <a:pt x="531" y="1902"/>
                    <a:pt x="526" y="1906"/>
                  </a:cubicBezTo>
                  <a:lnTo>
                    <a:pt x="521" y="1910"/>
                  </a:lnTo>
                  <a:cubicBezTo>
                    <a:pt x="519" y="1910"/>
                    <a:pt x="518" y="1910"/>
                    <a:pt x="515" y="1909"/>
                  </a:cubicBezTo>
                  <a:cubicBezTo>
                    <a:pt x="512" y="1908"/>
                    <a:pt x="510" y="1907"/>
                    <a:pt x="507" y="1906"/>
                  </a:cubicBezTo>
                  <a:cubicBezTo>
                    <a:pt x="498" y="1901"/>
                    <a:pt x="489" y="1899"/>
                    <a:pt x="478" y="1899"/>
                  </a:cubicBezTo>
                  <a:cubicBezTo>
                    <a:pt x="469" y="1897"/>
                    <a:pt x="461" y="1897"/>
                    <a:pt x="455" y="1897"/>
                  </a:cubicBezTo>
                  <a:lnTo>
                    <a:pt x="445" y="1897"/>
                  </a:lnTo>
                  <a:cubicBezTo>
                    <a:pt x="444" y="1897"/>
                    <a:pt x="444" y="1897"/>
                    <a:pt x="442" y="1896"/>
                  </a:cubicBezTo>
                  <a:cubicBezTo>
                    <a:pt x="440" y="1895"/>
                    <a:pt x="438" y="1893"/>
                    <a:pt x="436" y="1891"/>
                  </a:cubicBezTo>
                  <a:cubicBezTo>
                    <a:pt x="431" y="1886"/>
                    <a:pt x="425" y="1882"/>
                    <a:pt x="419" y="1881"/>
                  </a:cubicBezTo>
                  <a:cubicBezTo>
                    <a:pt x="416" y="1880"/>
                    <a:pt x="414" y="1879"/>
                    <a:pt x="410" y="1879"/>
                  </a:cubicBezTo>
                  <a:lnTo>
                    <a:pt x="404" y="1879"/>
                  </a:lnTo>
                  <a:cubicBezTo>
                    <a:pt x="401" y="1878"/>
                    <a:pt x="397" y="1878"/>
                    <a:pt x="394" y="1878"/>
                  </a:cubicBezTo>
                  <a:cubicBezTo>
                    <a:pt x="387" y="1875"/>
                    <a:pt x="378" y="1874"/>
                    <a:pt x="369" y="1874"/>
                  </a:cubicBezTo>
                  <a:cubicBezTo>
                    <a:pt x="361" y="1873"/>
                    <a:pt x="356" y="1872"/>
                    <a:pt x="347" y="1872"/>
                  </a:cubicBezTo>
                  <a:lnTo>
                    <a:pt x="335" y="1870"/>
                  </a:lnTo>
                  <a:lnTo>
                    <a:pt x="327" y="1870"/>
                  </a:lnTo>
                  <a:cubicBezTo>
                    <a:pt x="323" y="1871"/>
                    <a:pt x="320" y="1871"/>
                    <a:pt x="316" y="1872"/>
                  </a:cubicBezTo>
                  <a:cubicBezTo>
                    <a:pt x="310" y="1874"/>
                    <a:pt x="305" y="1878"/>
                    <a:pt x="300" y="1881"/>
                  </a:cubicBezTo>
                  <a:cubicBezTo>
                    <a:pt x="298" y="1884"/>
                    <a:pt x="295" y="1886"/>
                    <a:pt x="293" y="1887"/>
                  </a:cubicBezTo>
                  <a:lnTo>
                    <a:pt x="292" y="1887"/>
                  </a:lnTo>
                  <a:cubicBezTo>
                    <a:pt x="291" y="1888"/>
                    <a:pt x="291" y="1888"/>
                    <a:pt x="290" y="1888"/>
                  </a:cubicBezTo>
                  <a:cubicBezTo>
                    <a:pt x="290" y="1888"/>
                    <a:pt x="290" y="1888"/>
                    <a:pt x="290" y="1887"/>
                  </a:cubicBezTo>
                  <a:cubicBezTo>
                    <a:pt x="288" y="1887"/>
                    <a:pt x="287" y="1887"/>
                    <a:pt x="285" y="1885"/>
                  </a:cubicBezTo>
                  <a:cubicBezTo>
                    <a:pt x="283" y="1880"/>
                    <a:pt x="278" y="1877"/>
                    <a:pt x="275" y="1873"/>
                  </a:cubicBezTo>
                  <a:cubicBezTo>
                    <a:pt x="269" y="1870"/>
                    <a:pt x="262" y="1867"/>
                    <a:pt x="255" y="1867"/>
                  </a:cubicBezTo>
                  <a:cubicBezTo>
                    <a:pt x="252" y="1867"/>
                    <a:pt x="250" y="1867"/>
                    <a:pt x="247" y="1867"/>
                  </a:cubicBezTo>
                  <a:cubicBezTo>
                    <a:pt x="244" y="1867"/>
                    <a:pt x="241" y="1867"/>
                    <a:pt x="239" y="1867"/>
                  </a:cubicBezTo>
                  <a:cubicBezTo>
                    <a:pt x="234" y="1867"/>
                    <a:pt x="229" y="1870"/>
                    <a:pt x="225" y="1871"/>
                  </a:cubicBezTo>
                  <a:cubicBezTo>
                    <a:pt x="224" y="1872"/>
                    <a:pt x="221" y="1872"/>
                    <a:pt x="219" y="1872"/>
                  </a:cubicBezTo>
                  <a:lnTo>
                    <a:pt x="207" y="1872"/>
                  </a:lnTo>
                  <a:cubicBezTo>
                    <a:pt x="203" y="1872"/>
                    <a:pt x="198" y="1873"/>
                    <a:pt x="192" y="1874"/>
                  </a:cubicBezTo>
                  <a:cubicBezTo>
                    <a:pt x="190" y="1875"/>
                    <a:pt x="186" y="1875"/>
                    <a:pt x="183" y="1875"/>
                  </a:cubicBezTo>
                  <a:cubicBezTo>
                    <a:pt x="182" y="1876"/>
                    <a:pt x="181" y="1876"/>
                    <a:pt x="180" y="1876"/>
                  </a:cubicBezTo>
                  <a:cubicBezTo>
                    <a:pt x="178" y="1876"/>
                    <a:pt x="177" y="1876"/>
                    <a:pt x="176" y="1875"/>
                  </a:cubicBezTo>
                  <a:cubicBezTo>
                    <a:pt x="176" y="1876"/>
                    <a:pt x="175" y="1876"/>
                    <a:pt x="175" y="1876"/>
                  </a:cubicBezTo>
                  <a:cubicBezTo>
                    <a:pt x="174" y="1876"/>
                    <a:pt x="173" y="1875"/>
                    <a:pt x="173" y="1875"/>
                  </a:cubicBezTo>
                  <a:cubicBezTo>
                    <a:pt x="170" y="1873"/>
                    <a:pt x="169" y="1872"/>
                    <a:pt x="167" y="1870"/>
                  </a:cubicBezTo>
                  <a:cubicBezTo>
                    <a:pt x="163" y="1865"/>
                    <a:pt x="159" y="1862"/>
                    <a:pt x="153" y="1858"/>
                  </a:cubicBezTo>
                  <a:cubicBezTo>
                    <a:pt x="149" y="1857"/>
                    <a:pt x="146" y="1856"/>
                    <a:pt x="142" y="1856"/>
                  </a:cubicBezTo>
                  <a:lnTo>
                    <a:pt x="135" y="1856"/>
                  </a:lnTo>
                  <a:cubicBezTo>
                    <a:pt x="133" y="1855"/>
                    <a:pt x="130" y="1855"/>
                    <a:pt x="128" y="1855"/>
                  </a:cubicBezTo>
                  <a:cubicBezTo>
                    <a:pt x="121" y="1855"/>
                    <a:pt x="116" y="1856"/>
                    <a:pt x="110" y="1857"/>
                  </a:cubicBezTo>
                  <a:lnTo>
                    <a:pt x="87" y="1857"/>
                  </a:lnTo>
                  <a:cubicBezTo>
                    <a:pt x="82" y="1857"/>
                    <a:pt x="78" y="1858"/>
                    <a:pt x="74" y="1859"/>
                  </a:cubicBezTo>
                  <a:lnTo>
                    <a:pt x="65" y="1859"/>
                  </a:lnTo>
                  <a:cubicBezTo>
                    <a:pt x="64" y="1860"/>
                    <a:pt x="62" y="1860"/>
                    <a:pt x="61" y="1860"/>
                  </a:cubicBezTo>
                  <a:cubicBezTo>
                    <a:pt x="57" y="1860"/>
                    <a:pt x="53" y="1859"/>
                    <a:pt x="49" y="1857"/>
                  </a:cubicBezTo>
                  <a:cubicBezTo>
                    <a:pt x="45" y="1855"/>
                    <a:pt x="42" y="1853"/>
                    <a:pt x="37" y="1851"/>
                  </a:cubicBezTo>
                  <a:cubicBezTo>
                    <a:pt x="32" y="1850"/>
                    <a:pt x="28" y="1849"/>
                    <a:pt x="22" y="1849"/>
                  </a:cubicBezTo>
                  <a:cubicBezTo>
                    <a:pt x="21" y="1849"/>
                    <a:pt x="21" y="1849"/>
                    <a:pt x="20" y="1849"/>
                  </a:cubicBezTo>
                  <a:cubicBezTo>
                    <a:pt x="2" y="1849"/>
                    <a:pt x="1" y="1877"/>
                    <a:pt x="20" y="1879"/>
                  </a:cubicBezTo>
                  <a:cubicBezTo>
                    <a:pt x="22" y="1879"/>
                    <a:pt x="24" y="1879"/>
                    <a:pt x="28" y="1880"/>
                  </a:cubicBezTo>
                  <a:cubicBezTo>
                    <a:pt x="29" y="1881"/>
                    <a:pt x="31" y="1882"/>
                    <a:pt x="36" y="1885"/>
                  </a:cubicBezTo>
                  <a:cubicBezTo>
                    <a:pt x="41" y="1887"/>
                    <a:pt x="45" y="1888"/>
                    <a:pt x="51" y="1889"/>
                  </a:cubicBezTo>
                  <a:cubicBezTo>
                    <a:pt x="56" y="1891"/>
                    <a:pt x="60" y="1891"/>
                    <a:pt x="65" y="1891"/>
                  </a:cubicBezTo>
                  <a:cubicBezTo>
                    <a:pt x="69" y="1891"/>
                    <a:pt x="75" y="1891"/>
                    <a:pt x="80" y="1889"/>
                  </a:cubicBezTo>
                  <a:cubicBezTo>
                    <a:pt x="82" y="1889"/>
                    <a:pt x="86" y="1888"/>
                    <a:pt x="89" y="1888"/>
                  </a:cubicBezTo>
                  <a:lnTo>
                    <a:pt x="112" y="1888"/>
                  </a:lnTo>
                  <a:cubicBezTo>
                    <a:pt x="119" y="1887"/>
                    <a:pt x="126" y="1887"/>
                    <a:pt x="133" y="1887"/>
                  </a:cubicBezTo>
                  <a:lnTo>
                    <a:pt x="139" y="1887"/>
                  </a:lnTo>
                  <a:cubicBezTo>
                    <a:pt x="140" y="1888"/>
                    <a:pt x="141" y="1889"/>
                    <a:pt x="142" y="1891"/>
                  </a:cubicBezTo>
                  <a:cubicBezTo>
                    <a:pt x="146" y="1895"/>
                    <a:pt x="149" y="1899"/>
                    <a:pt x="153" y="1901"/>
                  </a:cubicBezTo>
                  <a:cubicBezTo>
                    <a:pt x="159" y="1906"/>
                    <a:pt x="164" y="1908"/>
                    <a:pt x="171" y="1909"/>
                  </a:cubicBezTo>
                  <a:lnTo>
                    <a:pt x="186" y="1909"/>
                  </a:lnTo>
                  <a:cubicBezTo>
                    <a:pt x="191" y="1908"/>
                    <a:pt x="196" y="1908"/>
                    <a:pt x="200" y="1906"/>
                  </a:cubicBezTo>
                  <a:lnTo>
                    <a:pt x="220" y="1906"/>
                  </a:lnTo>
                  <a:cubicBezTo>
                    <a:pt x="226" y="1906"/>
                    <a:pt x="230" y="1904"/>
                    <a:pt x="236" y="1903"/>
                  </a:cubicBezTo>
                  <a:cubicBezTo>
                    <a:pt x="239" y="1902"/>
                    <a:pt x="242" y="1901"/>
                    <a:pt x="244" y="1900"/>
                  </a:cubicBezTo>
                  <a:lnTo>
                    <a:pt x="251" y="1900"/>
                  </a:lnTo>
                  <a:cubicBezTo>
                    <a:pt x="252" y="1900"/>
                    <a:pt x="254" y="1901"/>
                    <a:pt x="254" y="1901"/>
                  </a:cubicBezTo>
                  <a:cubicBezTo>
                    <a:pt x="256" y="1903"/>
                    <a:pt x="257" y="1904"/>
                    <a:pt x="259" y="1907"/>
                  </a:cubicBezTo>
                  <a:cubicBezTo>
                    <a:pt x="263" y="1911"/>
                    <a:pt x="268" y="1915"/>
                    <a:pt x="273" y="1918"/>
                  </a:cubicBezTo>
                  <a:cubicBezTo>
                    <a:pt x="278" y="1920"/>
                    <a:pt x="284" y="1922"/>
                    <a:pt x="289" y="1922"/>
                  </a:cubicBezTo>
                  <a:cubicBezTo>
                    <a:pt x="290" y="1922"/>
                    <a:pt x="292" y="1922"/>
                    <a:pt x="293" y="1922"/>
                  </a:cubicBezTo>
                  <a:cubicBezTo>
                    <a:pt x="300" y="1922"/>
                    <a:pt x="307" y="1921"/>
                    <a:pt x="314" y="1916"/>
                  </a:cubicBezTo>
                  <a:cubicBezTo>
                    <a:pt x="317" y="1914"/>
                    <a:pt x="321" y="1910"/>
                    <a:pt x="324" y="1908"/>
                  </a:cubicBezTo>
                  <a:cubicBezTo>
                    <a:pt x="325" y="1907"/>
                    <a:pt x="327" y="1906"/>
                    <a:pt x="328" y="1906"/>
                  </a:cubicBezTo>
                  <a:cubicBezTo>
                    <a:pt x="327" y="1905"/>
                    <a:pt x="328" y="1905"/>
                    <a:pt x="329" y="1905"/>
                  </a:cubicBezTo>
                  <a:cubicBezTo>
                    <a:pt x="331" y="1905"/>
                    <a:pt x="338" y="1906"/>
                    <a:pt x="343" y="1907"/>
                  </a:cubicBezTo>
                  <a:cubicBezTo>
                    <a:pt x="350" y="1908"/>
                    <a:pt x="359" y="1909"/>
                    <a:pt x="366" y="1910"/>
                  </a:cubicBezTo>
                  <a:cubicBezTo>
                    <a:pt x="374" y="1910"/>
                    <a:pt x="380" y="1911"/>
                    <a:pt x="388" y="1913"/>
                  </a:cubicBezTo>
                  <a:cubicBezTo>
                    <a:pt x="391" y="1914"/>
                    <a:pt x="396" y="1915"/>
                    <a:pt x="401" y="1915"/>
                  </a:cubicBezTo>
                  <a:lnTo>
                    <a:pt x="408" y="1915"/>
                  </a:lnTo>
                  <a:cubicBezTo>
                    <a:pt x="409" y="1916"/>
                    <a:pt x="410" y="1916"/>
                    <a:pt x="410" y="1917"/>
                  </a:cubicBezTo>
                  <a:cubicBezTo>
                    <a:pt x="414" y="1921"/>
                    <a:pt x="417" y="1924"/>
                    <a:pt x="422" y="1926"/>
                  </a:cubicBezTo>
                  <a:cubicBezTo>
                    <a:pt x="427" y="1931"/>
                    <a:pt x="433" y="1933"/>
                    <a:pt x="440" y="1935"/>
                  </a:cubicBezTo>
                  <a:lnTo>
                    <a:pt x="476" y="1935"/>
                  </a:lnTo>
                  <a:cubicBezTo>
                    <a:pt x="481" y="1935"/>
                    <a:pt x="486" y="1936"/>
                    <a:pt x="490" y="1938"/>
                  </a:cubicBezTo>
                  <a:cubicBezTo>
                    <a:pt x="495" y="1940"/>
                    <a:pt x="499" y="1943"/>
                    <a:pt x="504" y="1945"/>
                  </a:cubicBezTo>
                  <a:cubicBezTo>
                    <a:pt x="508" y="1946"/>
                    <a:pt x="514" y="1947"/>
                    <a:pt x="520" y="1947"/>
                  </a:cubicBezTo>
                  <a:cubicBezTo>
                    <a:pt x="522" y="1948"/>
                    <a:pt x="523" y="1948"/>
                    <a:pt x="524" y="1948"/>
                  </a:cubicBezTo>
                  <a:cubicBezTo>
                    <a:pt x="531" y="1948"/>
                    <a:pt x="536" y="1946"/>
                    <a:pt x="542" y="1943"/>
                  </a:cubicBezTo>
                  <a:cubicBezTo>
                    <a:pt x="547" y="1940"/>
                    <a:pt x="551" y="1937"/>
                    <a:pt x="555" y="1933"/>
                  </a:cubicBezTo>
                  <a:cubicBezTo>
                    <a:pt x="556" y="1932"/>
                    <a:pt x="557" y="1931"/>
                    <a:pt x="559" y="1930"/>
                  </a:cubicBezTo>
                  <a:cubicBezTo>
                    <a:pt x="568" y="1931"/>
                    <a:pt x="578" y="1931"/>
                    <a:pt x="584" y="1931"/>
                  </a:cubicBezTo>
                  <a:cubicBezTo>
                    <a:pt x="591" y="1931"/>
                    <a:pt x="597" y="1932"/>
                    <a:pt x="603" y="1933"/>
                  </a:cubicBezTo>
                  <a:cubicBezTo>
                    <a:pt x="606" y="1933"/>
                    <a:pt x="607" y="1935"/>
                    <a:pt x="609" y="1936"/>
                  </a:cubicBezTo>
                  <a:cubicBezTo>
                    <a:pt x="614" y="1938"/>
                    <a:pt x="619" y="1940"/>
                    <a:pt x="624" y="1942"/>
                  </a:cubicBezTo>
                  <a:cubicBezTo>
                    <a:pt x="629" y="1943"/>
                    <a:pt x="635" y="1943"/>
                    <a:pt x="639" y="1944"/>
                  </a:cubicBezTo>
                  <a:cubicBezTo>
                    <a:pt x="646" y="1944"/>
                    <a:pt x="652" y="1943"/>
                    <a:pt x="658" y="1942"/>
                  </a:cubicBezTo>
                  <a:cubicBezTo>
                    <a:pt x="670" y="1937"/>
                    <a:pt x="667" y="1937"/>
                    <a:pt x="672" y="1937"/>
                  </a:cubicBezTo>
                  <a:cubicBezTo>
                    <a:pt x="675" y="1937"/>
                    <a:pt x="678" y="1938"/>
                    <a:pt x="680" y="1938"/>
                  </a:cubicBezTo>
                  <a:cubicBezTo>
                    <a:pt x="682" y="1939"/>
                    <a:pt x="685" y="1940"/>
                    <a:pt x="687" y="1942"/>
                  </a:cubicBezTo>
                  <a:cubicBezTo>
                    <a:pt x="696" y="1945"/>
                    <a:pt x="705" y="1948"/>
                    <a:pt x="716" y="1948"/>
                  </a:cubicBezTo>
                  <a:cubicBezTo>
                    <a:pt x="718" y="1948"/>
                    <a:pt x="722" y="1950"/>
                    <a:pt x="725" y="1950"/>
                  </a:cubicBezTo>
                  <a:cubicBezTo>
                    <a:pt x="727" y="1951"/>
                    <a:pt x="732" y="1952"/>
                    <a:pt x="737" y="1953"/>
                  </a:cubicBezTo>
                  <a:cubicBezTo>
                    <a:pt x="741" y="1954"/>
                    <a:pt x="746" y="1954"/>
                    <a:pt x="749" y="1954"/>
                  </a:cubicBezTo>
                  <a:lnTo>
                    <a:pt x="752" y="1954"/>
                  </a:lnTo>
                  <a:lnTo>
                    <a:pt x="758" y="1960"/>
                  </a:lnTo>
                  <a:cubicBezTo>
                    <a:pt x="768" y="1968"/>
                    <a:pt x="782" y="1973"/>
                    <a:pt x="795" y="1973"/>
                  </a:cubicBezTo>
                  <a:cubicBezTo>
                    <a:pt x="803" y="1972"/>
                    <a:pt x="810" y="1969"/>
                    <a:pt x="815" y="1966"/>
                  </a:cubicBezTo>
                  <a:cubicBezTo>
                    <a:pt x="821" y="1962"/>
                    <a:pt x="825" y="1959"/>
                    <a:pt x="826" y="1959"/>
                  </a:cubicBezTo>
                  <a:lnTo>
                    <a:pt x="834" y="1960"/>
                  </a:lnTo>
                  <a:lnTo>
                    <a:pt x="865" y="1960"/>
                  </a:lnTo>
                  <a:lnTo>
                    <a:pt x="871" y="1967"/>
                  </a:lnTo>
                  <a:cubicBezTo>
                    <a:pt x="877" y="1972"/>
                    <a:pt x="883" y="1976"/>
                    <a:pt x="890" y="1979"/>
                  </a:cubicBezTo>
                  <a:cubicBezTo>
                    <a:pt x="893" y="1980"/>
                    <a:pt x="897" y="1981"/>
                    <a:pt x="900" y="1981"/>
                  </a:cubicBezTo>
                  <a:lnTo>
                    <a:pt x="908" y="1981"/>
                  </a:lnTo>
                  <a:cubicBezTo>
                    <a:pt x="913" y="1981"/>
                    <a:pt x="919" y="1981"/>
                    <a:pt x="923" y="1980"/>
                  </a:cubicBezTo>
                  <a:lnTo>
                    <a:pt x="932" y="1979"/>
                  </a:lnTo>
                  <a:lnTo>
                    <a:pt x="941" y="1979"/>
                  </a:lnTo>
                  <a:lnTo>
                    <a:pt x="952" y="1980"/>
                  </a:lnTo>
                  <a:cubicBezTo>
                    <a:pt x="959" y="1981"/>
                    <a:pt x="967" y="1982"/>
                    <a:pt x="975" y="1983"/>
                  </a:cubicBezTo>
                  <a:lnTo>
                    <a:pt x="983" y="1983"/>
                  </a:lnTo>
                  <a:cubicBezTo>
                    <a:pt x="994" y="1983"/>
                    <a:pt x="1003" y="1980"/>
                    <a:pt x="1012" y="1974"/>
                  </a:cubicBezTo>
                  <a:cubicBezTo>
                    <a:pt x="1014" y="1973"/>
                    <a:pt x="1016" y="1972"/>
                    <a:pt x="1017" y="1970"/>
                  </a:cubicBezTo>
                  <a:lnTo>
                    <a:pt x="1018" y="1970"/>
                  </a:lnTo>
                  <a:cubicBezTo>
                    <a:pt x="1019" y="1970"/>
                    <a:pt x="1021" y="1972"/>
                    <a:pt x="1022" y="1972"/>
                  </a:cubicBezTo>
                  <a:cubicBezTo>
                    <a:pt x="1024" y="1973"/>
                    <a:pt x="1026" y="1975"/>
                    <a:pt x="1029" y="1976"/>
                  </a:cubicBezTo>
                  <a:cubicBezTo>
                    <a:pt x="1034" y="1980"/>
                    <a:pt x="1040" y="1982"/>
                    <a:pt x="1046" y="1984"/>
                  </a:cubicBezTo>
                  <a:cubicBezTo>
                    <a:pt x="1049" y="1984"/>
                    <a:pt x="1053" y="1986"/>
                    <a:pt x="1055" y="1986"/>
                  </a:cubicBezTo>
                  <a:lnTo>
                    <a:pt x="1060" y="1986"/>
                  </a:lnTo>
                  <a:cubicBezTo>
                    <a:pt x="1063" y="1986"/>
                    <a:pt x="1067" y="1987"/>
                    <a:pt x="1069" y="1987"/>
                  </a:cubicBezTo>
                  <a:cubicBezTo>
                    <a:pt x="1073" y="1988"/>
                    <a:pt x="1077" y="1989"/>
                    <a:pt x="1082" y="1990"/>
                  </a:cubicBezTo>
                  <a:cubicBezTo>
                    <a:pt x="1087" y="1991"/>
                    <a:pt x="1092" y="1991"/>
                    <a:pt x="1097" y="1991"/>
                  </a:cubicBezTo>
                  <a:cubicBezTo>
                    <a:pt x="1099" y="1992"/>
                    <a:pt x="1100" y="1992"/>
                    <a:pt x="1102" y="1992"/>
                  </a:cubicBezTo>
                  <a:cubicBezTo>
                    <a:pt x="1106" y="1992"/>
                    <a:pt x="1111" y="1991"/>
                    <a:pt x="1115" y="1990"/>
                  </a:cubicBezTo>
                  <a:cubicBezTo>
                    <a:pt x="1121" y="1989"/>
                    <a:pt x="1126" y="1987"/>
                    <a:pt x="1127" y="1987"/>
                  </a:cubicBezTo>
                  <a:lnTo>
                    <a:pt x="1132" y="1987"/>
                  </a:lnTo>
                  <a:cubicBezTo>
                    <a:pt x="1133" y="1987"/>
                    <a:pt x="1134" y="1987"/>
                    <a:pt x="1136" y="1988"/>
                  </a:cubicBezTo>
                  <a:cubicBezTo>
                    <a:pt x="1136" y="1988"/>
                    <a:pt x="1136" y="1988"/>
                    <a:pt x="1137" y="1988"/>
                  </a:cubicBezTo>
                  <a:cubicBezTo>
                    <a:pt x="1137" y="1988"/>
                    <a:pt x="1138" y="1988"/>
                    <a:pt x="1139" y="1989"/>
                  </a:cubicBezTo>
                  <a:cubicBezTo>
                    <a:pt x="1143" y="1992"/>
                    <a:pt x="1148" y="1996"/>
                    <a:pt x="1154" y="1998"/>
                  </a:cubicBezTo>
                  <a:cubicBezTo>
                    <a:pt x="1160" y="2001"/>
                    <a:pt x="1166" y="2003"/>
                    <a:pt x="1172" y="2003"/>
                  </a:cubicBezTo>
                  <a:cubicBezTo>
                    <a:pt x="1174" y="2003"/>
                    <a:pt x="1176" y="2003"/>
                    <a:pt x="1178" y="2003"/>
                  </a:cubicBezTo>
                  <a:cubicBezTo>
                    <a:pt x="1183" y="2003"/>
                    <a:pt x="1188" y="2002"/>
                    <a:pt x="1193" y="2001"/>
                  </a:cubicBezTo>
                  <a:cubicBezTo>
                    <a:pt x="1198" y="1999"/>
                    <a:pt x="1202" y="1997"/>
                    <a:pt x="1206" y="1995"/>
                  </a:cubicBezTo>
                  <a:lnTo>
                    <a:pt x="1210" y="1995"/>
                  </a:lnTo>
                  <a:cubicBezTo>
                    <a:pt x="1210" y="1995"/>
                    <a:pt x="1210" y="1995"/>
                    <a:pt x="1210" y="1995"/>
                  </a:cubicBezTo>
                  <a:cubicBezTo>
                    <a:pt x="1210" y="1995"/>
                    <a:pt x="1210" y="1995"/>
                    <a:pt x="1210" y="1996"/>
                  </a:cubicBezTo>
                  <a:cubicBezTo>
                    <a:pt x="1214" y="1999"/>
                    <a:pt x="1217" y="2003"/>
                    <a:pt x="1222" y="2005"/>
                  </a:cubicBezTo>
                  <a:cubicBezTo>
                    <a:pt x="1228" y="2010"/>
                    <a:pt x="1235" y="2013"/>
                    <a:pt x="1243" y="2014"/>
                  </a:cubicBezTo>
                  <a:cubicBezTo>
                    <a:pt x="1246" y="2015"/>
                    <a:pt x="1250" y="2015"/>
                    <a:pt x="1253" y="2015"/>
                  </a:cubicBezTo>
                  <a:cubicBezTo>
                    <a:pt x="1256" y="2015"/>
                    <a:pt x="1259" y="2015"/>
                    <a:pt x="1263" y="2014"/>
                  </a:cubicBezTo>
                  <a:cubicBezTo>
                    <a:pt x="1268" y="2013"/>
                    <a:pt x="1274" y="2011"/>
                    <a:pt x="1280" y="2009"/>
                  </a:cubicBezTo>
                  <a:cubicBezTo>
                    <a:pt x="1281" y="2009"/>
                    <a:pt x="1282" y="2008"/>
                    <a:pt x="1283" y="2008"/>
                  </a:cubicBezTo>
                  <a:lnTo>
                    <a:pt x="1292" y="2008"/>
                  </a:lnTo>
                  <a:cubicBezTo>
                    <a:pt x="1300" y="2008"/>
                    <a:pt x="1307" y="2006"/>
                    <a:pt x="1314" y="2003"/>
                  </a:cubicBezTo>
                  <a:cubicBezTo>
                    <a:pt x="1319" y="1999"/>
                    <a:pt x="1324" y="1997"/>
                    <a:pt x="1324" y="1997"/>
                  </a:cubicBezTo>
                  <a:lnTo>
                    <a:pt x="1332" y="1997"/>
                  </a:lnTo>
                  <a:cubicBezTo>
                    <a:pt x="1334" y="1998"/>
                    <a:pt x="1338" y="1998"/>
                    <a:pt x="1341" y="1999"/>
                  </a:cubicBezTo>
                  <a:cubicBezTo>
                    <a:pt x="1349" y="2001"/>
                    <a:pt x="1358" y="2003"/>
                    <a:pt x="1366" y="2003"/>
                  </a:cubicBezTo>
                  <a:cubicBezTo>
                    <a:pt x="1373" y="2004"/>
                    <a:pt x="1380" y="2006"/>
                    <a:pt x="1385" y="2009"/>
                  </a:cubicBezTo>
                  <a:cubicBezTo>
                    <a:pt x="1390" y="2010"/>
                    <a:pt x="1395" y="2010"/>
                    <a:pt x="1399" y="2011"/>
                  </a:cubicBezTo>
                  <a:cubicBezTo>
                    <a:pt x="1403" y="2011"/>
                    <a:pt x="1406" y="2011"/>
                    <a:pt x="1409" y="2012"/>
                  </a:cubicBezTo>
                  <a:lnTo>
                    <a:pt x="1418" y="2014"/>
                  </a:lnTo>
                  <a:cubicBezTo>
                    <a:pt x="1422" y="2016"/>
                    <a:pt x="1428" y="2017"/>
                    <a:pt x="1433" y="2018"/>
                  </a:cubicBezTo>
                  <a:lnTo>
                    <a:pt x="1442" y="2018"/>
                  </a:lnTo>
                  <a:cubicBezTo>
                    <a:pt x="1443" y="2019"/>
                    <a:pt x="1442" y="2019"/>
                    <a:pt x="1444" y="2020"/>
                  </a:cubicBezTo>
                  <a:cubicBezTo>
                    <a:pt x="1449" y="2023"/>
                    <a:pt x="1454" y="2026"/>
                    <a:pt x="1460" y="2027"/>
                  </a:cubicBezTo>
                  <a:cubicBezTo>
                    <a:pt x="1465" y="2030"/>
                    <a:pt x="1471" y="2031"/>
                    <a:pt x="1478" y="2032"/>
                  </a:cubicBezTo>
                  <a:cubicBezTo>
                    <a:pt x="1486" y="2032"/>
                    <a:pt x="1494" y="2031"/>
                    <a:pt x="1501" y="2027"/>
                  </a:cubicBezTo>
                  <a:cubicBezTo>
                    <a:pt x="1507" y="2025"/>
                    <a:pt x="1512" y="2022"/>
                    <a:pt x="1516" y="2018"/>
                  </a:cubicBezTo>
                  <a:lnTo>
                    <a:pt x="1516" y="2018"/>
                  </a:lnTo>
                  <a:lnTo>
                    <a:pt x="1521" y="2024"/>
                  </a:lnTo>
                  <a:cubicBezTo>
                    <a:pt x="1527" y="2030"/>
                    <a:pt x="1534" y="2034"/>
                    <a:pt x="1541" y="2038"/>
                  </a:cubicBezTo>
                  <a:cubicBezTo>
                    <a:pt x="1548" y="2040"/>
                    <a:pt x="1556" y="2041"/>
                    <a:pt x="1564" y="2041"/>
                  </a:cubicBezTo>
                  <a:cubicBezTo>
                    <a:pt x="1572" y="2040"/>
                    <a:pt x="1579" y="2038"/>
                    <a:pt x="1586" y="2033"/>
                  </a:cubicBezTo>
                  <a:cubicBezTo>
                    <a:pt x="1592" y="2031"/>
                    <a:pt x="1594" y="2028"/>
                    <a:pt x="1594" y="2028"/>
                  </a:cubicBezTo>
                  <a:lnTo>
                    <a:pt x="1603" y="2030"/>
                  </a:lnTo>
                  <a:lnTo>
                    <a:pt x="1625" y="2031"/>
                  </a:lnTo>
                  <a:cubicBezTo>
                    <a:pt x="1632" y="2031"/>
                    <a:pt x="1638" y="2032"/>
                    <a:pt x="1644" y="2033"/>
                  </a:cubicBezTo>
                  <a:cubicBezTo>
                    <a:pt x="1647" y="2034"/>
                    <a:pt x="1651" y="2035"/>
                    <a:pt x="1656" y="2037"/>
                  </a:cubicBezTo>
                  <a:cubicBezTo>
                    <a:pt x="1661" y="2037"/>
                    <a:pt x="1666" y="2038"/>
                    <a:pt x="1670" y="2039"/>
                  </a:cubicBezTo>
                  <a:lnTo>
                    <a:pt x="1670" y="2039"/>
                  </a:lnTo>
                  <a:cubicBezTo>
                    <a:pt x="1670" y="2039"/>
                    <a:pt x="1671" y="2040"/>
                    <a:pt x="1672" y="2041"/>
                  </a:cubicBezTo>
                  <a:cubicBezTo>
                    <a:pt x="1675" y="2047"/>
                    <a:pt x="1681" y="2052"/>
                    <a:pt x="1685" y="2055"/>
                  </a:cubicBezTo>
                  <a:cubicBezTo>
                    <a:pt x="1694" y="2060"/>
                    <a:pt x="1702" y="2063"/>
                    <a:pt x="1711" y="2063"/>
                  </a:cubicBezTo>
                  <a:cubicBezTo>
                    <a:pt x="1720" y="2063"/>
                    <a:pt x="1728" y="2061"/>
                    <a:pt x="1736" y="2056"/>
                  </a:cubicBezTo>
                  <a:cubicBezTo>
                    <a:pt x="1740" y="2053"/>
                    <a:pt x="1744" y="2050"/>
                    <a:pt x="1749" y="2046"/>
                  </a:cubicBezTo>
                  <a:lnTo>
                    <a:pt x="1749" y="2046"/>
                  </a:lnTo>
                  <a:lnTo>
                    <a:pt x="1750" y="2048"/>
                  </a:lnTo>
                  <a:cubicBezTo>
                    <a:pt x="1755" y="2054"/>
                    <a:pt x="1761" y="2059"/>
                    <a:pt x="1768" y="2061"/>
                  </a:cubicBezTo>
                  <a:cubicBezTo>
                    <a:pt x="1775" y="2064"/>
                    <a:pt x="1783" y="2065"/>
                    <a:pt x="1791" y="2065"/>
                  </a:cubicBezTo>
                  <a:cubicBezTo>
                    <a:pt x="1792" y="2066"/>
                    <a:pt x="1793" y="2066"/>
                    <a:pt x="1795" y="2066"/>
                  </a:cubicBezTo>
                  <a:cubicBezTo>
                    <a:pt x="1801" y="2066"/>
                    <a:pt x="1807" y="2064"/>
                    <a:pt x="1813" y="2062"/>
                  </a:cubicBezTo>
                  <a:cubicBezTo>
                    <a:pt x="1819" y="2059"/>
                    <a:pt x="1822" y="2056"/>
                    <a:pt x="1822" y="2056"/>
                  </a:cubicBezTo>
                  <a:lnTo>
                    <a:pt x="1827" y="2056"/>
                  </a:lnTo>
                  <a:cubicBezTo>
                    <a:pt x="1828" y="2057"/>
                    <a:pt x="1830" y="2057"/>
                    <a:pt x="1832" y="2057"/>
                  </a:cubicBezTo>
                  <a:cubicBezTo>
                    <a:pt x="1834" y="2057"/>
                    <a:pt x="1835" y="2057"/>
                    <a:pt x="1837" y="2056"/>
                  </a:cubicBezTo>
                  <a:cubicBezTo>
                    <a:pt x="1844" y="2056"/>
                    <a:pt x="1850" y="2054"/>
                    <a:pt x="1856" y="2052"/>
                  </a:cubicBezTo>
                  <a:cubicBezTo>
                    <a:pt x="1857" y="2052"/>
                    <a:pt x="1858" y="2050"/>
                    <a:pt x="1860" y="2050"/>
                  </a:cubicBezTo>
                  <a:cubicBezTo>
                    <a:pt x="1863" y="2050"/>
                    <a:pt x="1866" y="2050"/>
                    <a:pt x="1870" y="2052"/>
                  </a:cubicBezTo>
                  <a:lnTo>
                    <a:pt x="1873" y="2053"/>
                  </a:lnTo>
                  <a:lnTo>
                    <a:pt x="1880" y="2056"/>
                  </a:lnTo>
                  <a:cubicBezTo>
                    <a:pt x="1886" y="2059"/>
                    <a:pt x="1892" y="2060"/>
                    <a:pt x="1897" y="2061"/>
                  </a:cubicBezTo>
                  <a:lnTo>
                    <a:pt x="1912" y="2061"/>
                  </a:lnTo>
                  <a:cubicBezTo>
                    <a:pt x="1917" y="2061"/>
                    <a:pt x="1923" y="2061"/>
                    <a:pt x="1928" y="2060"/>
                  </a:cubicBezTo>
                  <a:lnTo>
                    <a:pt x="1940" y="2060"/>
                  </a:lnTo>
                  <a:cubicBezTo>
                    <a:pt x="1944" y="2063"/>
                    <a:pt x="1947" y="2065"/>
                    <a:pt x="1951" y="2069"/>
                  </a:cubicBezTo>
                  <a:cubicBezTo>
                    <a:pt x="1958" y="2072"/>
                    <a:pt x="1965" y="2076"/>
                    <a:pt x="1972" y="2077"/>
                  </a:cubicBezTo>
                  <a:lnTo>
                    <a:pt x="1980" y="2077"/>
                  </a:lnTo>
                  <a:cubicBezTo>
                    <a:pt x="1982" y="2077"/>
                    <a:pt x="1983" y="2078"/>
                    <a:pt x="1985" y="2079"/>
                  </a:cubicBezTo>
                  <a:cubicBezTo>
                    <a:pt x="1990" y="2083"/>
                    <a:pt x="1996" y="2085"/>
                    <a:pt x="2003" y="2086"/>
                  </a:cubicBezTo>
                  <a:cubicBezTo>
                    <a:pt x="2009" y="2087"/>
                    <a:pt x="2014" y="2089"/>
                    <a:pt x="2021" y="2089"/>
                  </a:cubicBezTo>
                  <a:cubicBezTo>
                    <a:pt x="2028" y="2089"/>
                    <a:pt x="2036" y="2086"/>
                    <a:pt x="2043" y="2083"/>
                  </a:cubicBezTo>
                  <a:cubicBezTo>
                    <a:pt x="2050" y="2081"/>
                    <a:pt x="2053" y="2078"/>
                    <a:pt x="2053" y="2078"/>
                  </a:cubicBezTo>
                  <a:lnTo>
                    <a:pt x="2055" y="2078"/>
                  </a:lnTo>
                  <a:lnTo>
                    <a:pt x="2056" y="2081"/>
                  </a:lnTo>
                  <a:cubicBezTo>
                    <a:pt x="2062" y="2084"/>
                    <a:pt x="2067" y="2087"/>
                    <a:pt x="2073" y="2091"/>
                  </a:cubicBezTo>
                  <a:cubicBezTo>
                    <a:pt x="2079" y="2093"/>
                    <a:pt x="2086" y="2094"/>
                    <a:pt x="2093" y="2094"/>
                  </a:cubicBezTo>
                  <a:cubicBezTo>
                    <a:pt x="2096" y="2095"/>
                    <a:pt x="2098" y="2095"/>
                    <a:pt x="2101" y="2095"/>
                  </a:cubicBezTo>
                  <a:cubicBezTo>
                    <a:pt x="2103" y="2095"/>
                    <a:pt x="2106" y="2095"/>
                    <a:pt x="2108" y="2094"/>
                  </a:cubicBezTo>
                  <a:lnTo>
                    <a:pt x="2120" y="2093"/>
                  </a:lnTo>
                  <a:lnTo>
                    <a:pt x="2135" y="2093"/>
                  </a:lnTo>
                  <a:cubicBezTo>
                    <a:pt x="2136" y="2094"/>
                    <a:pt x="2138" y="2094"/>
                    <a:pt x="2139" y="2094"/>
                  </a:cubicBezTo>
                  <a:cubicBezTo>
                    <a:pt x="2142" y="2094"/>
                    <a:pt x="2144" y="2093"/>
                    <a:pt x="2146" y="2093"/>
                  </a:cubicBezTo>
                  <a:cubicBezTo>
                    <a:pt x="2153" y="2091"/>
                    <a:pt x="2159" y="2089"/>
                    <a:pt x="2165" y="2085"/>
                  </a:cubicBezTo>
                  <a:lnTo>
                    <a:pt x="2168" y="2084"/>
                  </a:lnTo>
                  <a:lnTo>
                    <a:pt x="2182" y="2085"/>
                  </a:lnTo>
                  <a:lnTo>
                    <a:pt x="2206" y="2087"/>
                  </a:lnTo>
                  <a:cubicBezTo>
                    <a:pt x="2208" y="2088"/>
                    <a:pt x="2211" y="2088"/>
                    <a:pt x="2214" y="2088"/>
                  </a:cubicBezTo>
                  <a:cubicBezTo>
                    <a:pt x="2216" y="2088"/>
                    <a:pt x="2219" y="2088"/>
                    <a:pt x="2222" y="2087"/>
                  </a:cubicBezTo>
                  <a:cubicBezTo>
                    <a:pt x="2226" y="2087"/>
                    <a:pt x="2231" y="2087"/>
                    <a:pt x="2236" y="2086"/>
                  </a:cubicBezTo>
                  <a:lnTo>
                    <a:pt x="2244" y="2086"/>
                  </a:lnTo>
                  <a:cubicBezTo>
                    <a:pt x="2245" y="2086"/>
                    <a:pt x="2248" y="2090"/>
                    <a:pt x="2254" y="2096"/>
                  </a:cubicBezTo>
                  <a:cubicBezTo>
                    <a:pt x="2261" y="2100"/>
                    <a:pt x="2268" y="2104"/>
                    <a:pt x="2276" y="2106"/>
                  </a:cubicBezTo>
                  <a:lnTo>
                    <a:pt x="2283" y="2107"/>
                  </a:lnTo>
                  <a:lnTo>
                    <a:pt x="2284" y="2107"/>
                  </a:lnTo>
                  <a:cubicBezTo>
                    <a:pt x="2284" y="2107"/>
                    <a:pt x="2284" y="2107"/>
                    <a:pt x="2285" y="2107"/>
                  </a:cubicBezTo>
                  <a:cubicBezTo>
                    <a:pt x="2285" y="2107"/>
                    <a:pt x="2286" y="2107"/>
                    <a:pt x="2288" y="2108"/>
                  </a:cubicBezTo>
                  <a:cubicBezTo>
                    <a:pt x="2292" y="2112"/>
                    <a:pt x="2298" y="2115"/>
                    <a:pt x="2304" y="2118"/>
                  </a:cubicBezTo>
                  <a:cubicBezTo>
                    <a:pt x="2311" y="2120"/>
                    <a:pt x="2318" y="2121"/>
                    <a:pt x="2324" y="2121"/>
                  </a:cubicBezTo>
                  <a:cubicBezTo>
                    <a:pt x="2332" y="2121"/>
                    <a:pt x="2340" y="2120"/>
                    <a:pt x="2347" y="2118"/>
                  </a:cubicBezTo>
                  <a:cubicBezTo>
                    <a:pt x="2354" y="2114"/>
                    <a:pt x="2358" y="2111"/>
                    <a:pt x="2358" y="2111"/>
                  </a:cubicBezTo>
                  <a:lnTo>
                    <a:pt x="2362" y="2111"/>
                  </a:lnTo>
                  <a:cubicBezTo>
                    <a:pt x="2364" y="2111"/>
                    <a:pt x="2365" y="2112"/>
                    <a:pt x="2367" y="2112"/>
                  </a:cubicBezTo>
                  <a:cubicBezTo>
                    <a:pt x="2369" y="2112"/>
                    <a:pt x="2370" y="2111"/>
                    <a:pt x="2371" y="2111"/>
                  </a:cubicBezTo>
                  <a:cubicBezTo>
                    <a:pt x="2378" y="2111"/>
                    <a:pt x="2385" y="2108"/>
                    <a:pt x="2392" y="2106"/>
                  </a:cubicBezTo>
                  <a:cubicBezTo>
                    <a:pt x="2393" y="2105"/>
                    <a:pt x="2395" y="2105"/>
                    <a:pt x="2396" y="2104"/>
                  </a:cubicBezTo>
                  <a:lnTo>
                    <a:pt x="2396" y="2104"/>
                  </a:lnTo>
                  <a:cubicBezTo>
                    <a:pt x="2396" y="2104"/>
                    <a:pt x="2397" y="2105"/>
                    <a:pt x="2397" y="2105"/>
                  </a:cubicBezTo>
                  <a:cubicBezTo>
                    <a:pt x="2400" y="2111"/>
                    <a:pt x="2404" y="2115"/>
                    <a:pt x="2409" y="2120"/>
                  </a:cubicBezTo>
                  <a:cubicBezTo>
                    <a:pt x="2418" y="2127"/>
                    <a:pt x="2429" y="2131"/>
                    <a:pt x="2440" y="2131"/>
                  </a:cubicBezTo>
                  <a:cubicBezTo>
                    <a:pt x="2448" y="2131"/>
                    <a:pt x="2456" y="2129"/>
                    <a:pt x="2464" y="2125"/>
                  </a:cubicBezTo>
                  <a:cubicBezTo>
                    <a:pt x="2468" y="2121"/>
                    <a:pt x="2473" y="2118"/>
                    <a:pt x="2478" y="2113"/>
                  </a:cubicBezTo>
                  <a:lnTo>
                    <a:pt x="2478" y="2113"/>
                  </a:lnTo>
                  <a:cubicBezTo>
                    <a:pt x="2482" y="2117"/>
                    <a:pt x="2488" y="2121"/>
                    <a:pt x="2493" y="2125"/>
                  </a:cubicBezTo>
                  <a:cubicBezTo>
                    <a:pt x="2500" y="2128"/>
                    <a:pt x="2507" y="2130"/>
                    <a:pt x="2515" y="2130"/>
                  </a:cubicBezTo>
                  <a:cubicBezTo>
                    <a:pt x="2518" y="2131"/>
                    <a:pt x="2520" y="2131"/>
                    <a:pt x="2523" y="2131"/>
                  </a:cubicBezTo>
                  <a:cubicBezTo>
                    <a:pt x="2526" y="2131"/>
                    <a:pt x="2528" y="2131"/>
                    <a:pt x="2531" y="2130"/>
                  </a:cubicBezTo>
                  <a:cubicBezTo>
                    <a:pt x="2537" y="2130"/>
                    <a:pt x="2541" y="2129"/>
                    <a:pt x="2543" y="2129"/>
                  </a:cubicBezTo>
                  <a:lnTo>
                    <a:pt x="2550" y="2129"/>
                  </a:lnTo>
                  <a:lnTo>
                    <a:pt x="2559" y="2130"/>
                  </a:lnTo>
                  <a:lnTo>
                    <a:pt x="2568" y="2133"/>
                  </a:lnTo>
                  <a:cubicBezTo>
                    <a:pt x="2573" y="2134"/>
                    <a:pt x="2577" y="2134"/>
                    <a:pt x="2582" y="2135"/>
                  </a:cubicBezTo>
                  <a:cubicBezTo>
                    <a:pt x="2591" y="2136"/>
                    <a:pt x="2601" y="2136"/>
                    <a:pt x="2609" y="2137"/>
                  </a:cubicBezTo>
                  <a:cubicBezTo>
                    <a:pt x="2617" y="2137"/>
                    <a:pt x="2623" y="2137"/>
                    <a:pt x="2630" y="2138"/>
                  </a:cubicBezTo>
                  <a:cubicBezTo>
                    <a:pt x="2632" y="2138"/>
                    <a:pt x="2634" y="2138"/>
                    <a:pt x="2636" y="2140"/>
                  </a:cubicBezTo>
                  <a:lnTo>
                    <a:pt x="2646" y="2143"/>
                  </a:lnTo>
                  <a:cubicBezTo>
                    <a:pt x="2652" y="2144"/>
                    <a:pt x="2657" y="2145"/>
                    <a:pt x="2662" y="2147"/>
                  </a:cubicBezTo>
                  <a:lnTo>
                    <a:pt x="2681" y="2147"/>
                  </a:lnTo>
                  <a:cubicBezTo>
                    <a:pt x="2687" y="2145"/>
                    <a:pt x="2694" y="2143"/>
                    <a:pt x="2700" y="2141"/>
                  </a:cubicBezTo>
                  <a:lnTo>
                    <a:pt x="2705" y="2138"/>
                  </a:lnTo>
                  <a:lnTo>
                    <a:pt x="2708" y="2138"/>
                  </a:lnTo>
                  <a:cubicBezTo>
                    <a:pt x="2711" y="2139"/>
                    <a:pt x="2713" y="2139"/>
                    <a:pt x="2716" y="2139"/>
                  </a:cubicBezTo>
                  <a:cubicBezTo>
                    <a:pt x="2718" y="2139"/>
                    <a:pt x="2721" y="2139"/>
                    <a:pt x="2723" y="2138"/>
                  </a:cubicBezTo>
                  <a:lnTo>
                    <a:pt x="2743" y="2138"/>
                  </a:lnTo>
                  <a:cubicBezTo>
                    <a:pt x="2744" y="2140"/>
                    <a:pt x="2747" y="2140"/>
                    <a:pt x="2749" y="2140"/>
                  </a:cubicBezTo>
                  <a:cubicBezTo>
                    <a:pt x="2750" y="2141"/>
                    <a:pt x="2752" y="2141"/>
                    <a:pt x="2753" y="2142"/>
                  </a:cubicBezTo>
                  <a:cubicBezTo>
                    <a:pt x="2759" y="2145"/>
                    <a:pt x="2765" y="2148"/>
                    <a:pt x="2771" y="2149"/>
                  </a:cubicBezTo>
                  <a:cubicBezTo>
                    <a:pt x="2775" y="2150"/>
                    <a:pt x="2780" y="2150"/>
                    <a:pt x="2786" y="2151"/>
                  </a:cubicBezTo>
                  <a:lnTo>
                    <a:pt x="2808" y="2154"/>
                  </a:lnTo>
                  <a:lnTo>
                    <a:pt x="2820" y="2155"/>
                  </a:lnTo>
                  <a:lnTo>
                    <a:pt x="2824" y="2158"/>
                  </a:lnTo>
                  <a:cubicBezTo>
                    <a:pt x="2830" y="2163"/>
                    <a:pt x="2837" y="2166"/>
                    <a:pt x="2845" y="2169"/>
                  </a:cubicBezTo>
                  <a:cubicBezTo>
                    <a:pt x="2848" y="2170"/>
                    <a:pt x="2852" y="2171"/>
                    <a:pt x="2855" y="2171"/>
                  </a:cubicBezTo>
                  <a:cubicBezTo>
                    <a:pt x="2857" y="2171"/>
                    <a:pt x="2859" y="2172"/>
                    <a:pt x="2861" y="2172"/>
                  </a:cubicBezTo>
                  <a:cubicBezTo>
                    <a:pt x="2863" y="2172"/>
                    <a:pt x="2865" y="2171"/>
                    <a:pt x="2867" y="2171"/>
                  </a:cubicBezTo>
                  <a:cubicBezTo>
                    <a:pt x="2875" y="2170"/>
                    <a:pt x="2884" y="2167"/>
                    <a:pt x="2891" y="2163"/>
                  </a:cubicBezTo>
                  <a:cubicBezTo>
                    <a:pt x="2895" y="2160"/>
                    <a:pt x="2897" y="2158"/>
                    <a:pt x="2899" y="2157"/>
                  </a:cubicBezTo>
                  <a:lnTo>
                    <a:pt x="2899" y="2157"/>
                  </a:lnTo>
                  <a:lnTo>
                    <a:pt x="2916" y="2158"/>
                  </a:lnTo>
                  <a:lnTo>
                    <a:pt x="2935" y="2160"/>
                  </a:lnTo>
                  <a:lnTo>
                    <a:pt x="2940" y="2164"/>
                  </a:lnTo>
                  <a:cubicBezTo>
                    <a:pt x="2942" y="2165"/>
                    <a:pt x="2943" y="2166"/>
                    <a:pt x="2945" y="2166"/>
                  </a:cubicBezTo>
                  <a:cubicBezTo>
                    <a:pt x="2947" y="2169"/>
                    <a:pt x="2950" y="2170"/>
                    <a:pt x="2953" y="2170"/>
                  </a:cubicBezTo>
                  <a:cubicBezTo>
                    <a:pt x="2955" y="2170"/>
                    <a:pt x="2957" y="2171"/>
                    <a:pt x="2960" y="2171"/>
                  </a:cubicBezTo>
                  <a:cubicBezTo>
                    <a:pt x="2962" y="2171"/>
                    <a:pt x="2964" y="2170"/>
                    <a:pt x="2965" y="2170"/>
                  </a:cubicBezTo>
                  <a:cubicBezTo>
                    <a:pt x="2970" y="2170"/>
                    <a:pt x="2974" y="2167"/>
                    <a:pt x="2977" y="2166"/>
                  </a:cubicBezTo>
                  <a:cubicBezTo>
                    <a:pt x="2979" y="2165"/>
                    <a:pt x="2982" y="2163"/>
                    <a:pt x="2983" y="2162"/>
                  </a:cubicBezTo>
                  <a:cubicBezTo>
                    <a:pt x="2984" y="2160"/>
                    <a:pt x="2985" y="2159"/>
                    <a:pt x="2986" y="2157"/>
                  </a:cubicBezTo>
                  <a:cubicBezTo>
                    <a:pt x="2989" y="2156"/>
                    <a:pt x="2990" y="2154"/>
                    <a:pt x="2991" y="2152"/>
                  </a:cubicBezTo>
                  <a:lnTo>
                    <a:pt x="2993" y="2148"/>
                  </a:lnTo>
                  <a:lnTo>
                    <a:pt x="2994" y="2145"/>
                  </a:lnTo>
                  <a:cubicBezTo>
                    <a:pt x="2998" y="2141"/>
                    <a:pt x="3000" y="2135"/>
                    <a:pt x="3003" y="2129"/>
                  </a:cubicBezTo>
                  <a:cubicBezTo>
                    <a:pt x="3006" y="2119"/>
                    <a:pt x="3005" y="2107"/>
                    <a:pt x="3000" y="2097"/>
                  </a:cubicBezTo>
                  <a:cubicBezTo>
                    <a:pt x="2998" y="2092"/>
                    <a:pt x="2994" y="2087"/>
                    <a:pt x="2991" y="2083"/>
                  </a:cubicBezTo>
                  <a:cubicBezTo>
                    <a:pt x="2990" y="2081"/>
                    <a:pt x="2989" y="2079"/>
                    <a:pt x="2987" y="2078"/>
                  </a:cubicBezTo>
                  <a:cubicBezTo>
                    <a:pt x="2986" y="2076"/>
                    <a:pt x="2984" y="2074"/>
                    <a:pt x="2982" y="2072"/>
                  </a:cubicBezTo>
                  <a:cubicBezTo>
                    <a:pt x="2978" y="2069"/>
                    <a:pt x="2974" y="2067"/>
                    <a:pt x="2968" y="2064"/>
                  </a:cubicBezTo>
                  <a:cubicBezTo>
                    <a:pt x="2961" y="2062"/>
                    <a:pt x="2954" y="2061"/>
                    <a:pt x="2947" y="2061"/>
                  </a:cubicBezTo>
                  <a:lnTo>
                    <a:pt x="2941" y="2061"/>
                  </a:lnTo>
                  <a:cubicBezTo>
                    <a:pt x="2940" y="2059"/>
                    <a:pt x="2940" y="2058"/>
                    <a:pt x="2939" y="2057"/>
                  </a:cubicBezTo>
                  <a:cubicBezTo>
                    <a:pt x="2938" y="2053"/>
                    <a:pt x="2935" y="2048"/>
                    <a:pt x="2933" y="2043"/>
                  </a:cubicBezTo>
                  <a:cubicBezTo>
                    <a:pt x="2931" y="2040"/>
                    <a:pt x="2928" y="2035"/>
                    <a:pt x="2926" y="2031"/>
                  </a:cubicBezTo>
                  <a:cubicBezTo>
                    <a:pt x="2924" y="2030"/>
                    <a:pt x="2923" y="2027"/>
                    <a:pt x="2921" y="2024"/>
                  </a:cubicBezTo>
                  <a:cubicBezTo>
                    <a:pt x="2920" y="2023"/>
                    <a:pt x="2919" y="2019"/>
                    <a:pt x="2917" y="2014"/>
                  </a:cubicBezTo>
                  <a:cubicBezTo>
                    <a:pt x="2914" y="2010"/>
                    <a:pt x="2912" y="2005"/>
                    <a:pt x="2909" y="2002"/>
                  </a:cubicBezTo>
                  <a:lnTo>
                    <a:pt x="2905" y="1997"/>
                  </a:lnTo>
                  <a:lnTo>
                    <a:pt x="2904" y="1994"/>
                  </a:lnTo>
                  <a:cubicBezTo>
                    <a:pt x="2903" y="1991"/>
                    <a:pt x="2902" y="1990"/>
                    <a:pt x="2902" y="1988"/>
                  </a:cubicBezTo>
                  <a:cubicBezTo>
                    <a:pt x="2899" y="1982"/>
                    <a:pt x="2897" y="1977"/>
                    <a:pt x="2895" y="1973"/>
                  </a:cubicBezTo>
                  <a:cubicBezTo>
                    <a:pt x="2894" y="1970"/>
                    <a:pt x="2892" y="1968"/>
                    <a:pt x="2890" y="1966"/>
                  </a:cubicBezTo>
                  <a:lnTo>
                    <a:pt x="2888" y="1962"/>
                  </a:lnTo>
                  <a:cubicBezTo>
                    <a:pt x="2888" y="1961"/>
                    <a:pt x="2888" y="1961"/>
                    <a:pt x="2888" y="1960"/>
                  </a:cubicBezTo>
                  <a:cubicBezTo>
                    <a:pt x="2888" y="1960"/>
                    <a:pt x="2888" y="1955"/>
                    <a:pt x="2887" y="1948"/>
                  </a:cubicBezTo>
                  <a:cubicBezTo>
                    <a:pt x="2884" y="1942"/>
                    <a:pt x="2882" y="1935"/>
                    <a:pt x="2879" y="1929"/>
                  </a:cubicBezTo>
                  <a:cubicBezTo>
                    <a:pt x="2875" y="1924"/>
                    <a:pt x="2872" y="1918"/>
                    <a:pt x="2869" y="1913"/>
                  </a:cubicBezTo>
                  <a:cubicBezTo>
                    <a:pt x="2868" y="1908"/>
                    <a:pt x="2866" y="1903"/>
                    <a:pt x="2862" y="1899"/>
                  </a:cubicBezTo>
                  <a:cubicBezTo>
                    <a:pt x="2860" y="1894"/>
                    <a:pt x="2857" y="1889"/>
                    <a:pt x="2853" y="1886"/>
                  </a:cubicBezTo>
                  <a:cubicBezTo>
                    <a:pt x="2850" y="1881"/>
                    <a:pt x="2845" y="1877"/>
                    <a:pt x="2839" y="1872"/>
                  </a:cubicBezTo>
                  <a:cubicBezTo>
                    <a:pt x="2837" y="1871"/>
                    <a:pt x="2835" y="1870"/>
                    <a:pt x="2833" y="1867"/>
                  </a:cubicBezTo>
                  <a:cubicBezTo>
                    <a:pt x="2832" y="1866"/>
                    <a:pt x="2831" y="1865"/>
                    <a:pt x="2830" y="1864"/>
                  </a:cubicBezTo>
                  <a:cubicBezTo>
                    <a:pt x="2825" y="1858"/>
                    <a:pt x="2821" y="1853"/>
                    <a:pt x="2815" y="1849"/>
                  </a:cubicBezTo>
                  <a:cubicBezTo>
                    <a:pt x="2810" y="1847"/>
                    <a:pt x="2806" y="1843"/>
                    <a:pt x="2801" y="1841"/>
                  </a:cubicBezTo>
                  <a:cubicBezTo>
                    <a:pt x="2799" y="1840"/>
                    <a:pt x="2799" y="1840"/>
                    <a:pt x="2799" y="1840"/>
                  </a:cubicBezTo>
                  <a:cubicBezTo>
                    <a:pt x="2799" y="1840"/>
                    <a:pt x="2797" y="1838"/>
                    <a:pt x="2797" y="1838"/>
                  </a:cubicBezTo>
                  <a:lnTo>
                    <a:pt x="2793" y="1833"/>
                  </a:lnTo>
                  <a:cubicBezTo>
                    <a:pt x="2791" y="1828"/>
                    <a:pt x="2786" y="1825"/>
                    <a:pt x="2782" y="1821"/>
                  </a:cubicBezTo>
                  <a:lnTo>
                    <a:pt x="2775" y="1814"/>
                  </a:lnTo>
                  <a:lnTo>
                    <a:pt x="2773" y="1812"/>
                  </a:lnTo>
                  <a:cubicBezTo>
                    <a:pt x="2773" y="1811"/>
                    <a:pt x="2773" y="1810"/>
                    <a:pt x="2773" y="1808"/>
                  </a:cubicBezTo>
                  <a:cubicBezTo>
                    <a:pt x="2775" y="1801"/>
                    <a:pt x="2775" y="1794"/>
                    <a:pt x="2774" y="1786"/>
                  </a:cubicBezTo>
                  <a:cubicBezTo>
                    <a:pt x="2774" y="1782"/>
                    <a:pt x="2772" y="1778"/>
                    <a:pt x="2771" y="1774"/>
                  </a:cubicBezTo>
                  <a:cubicBezTo>
                    <a:pt x="2769" y="1770"/>
                    <a:pt x="2767" y="1768"/>
                    <a:pt x="2765" y="1764"/>
                  </a:cubicBezTo>
                  <a:lnTo>
                    <a:pt x="2740" y="1727"/>
                  </a:lnTo>
                  <a:lnTo>
                    <a:pt x="2734" y="1718"/>
                  </a:lnTo>
                  <a:lnTo>
                    <a:pt x="2727" y="1708"/>
                  </a:lnTo>
                  <a:lnTo>
                    <a:pt x="2723" y="1702"/>
                  </a:lnTo>
                  <a:cubicBezTo>
                    <a:pt x="2721" y="1699"/>
                    <a:pt x="2720" y="1697"/>
                    <a:pt x="2718" y="1695"/>
                  </a:cubicBezTo>
                  <a:cubicBezTo>
                    <a:pt x="2713" y="1690"/>
                    <a:pt x="2708" y="1686"/>
                    <a:pt x="2703" y="1682"/>
                  </a:cubicBezTo>
                  <a:lnTo>
                    <a:pt x="2696" y="1679"/>
                  </a:lnTo>
                  <a:cubicBezTo>
                    <a:pt x="2694" y="1677"/>
                    <a:pt x="2694" y="1676"/>
                    <a:pt x="2693" y="1675"/>
                  </a:cubicBezTo>
                  <a:cubicBezTo>
                    <a:pt x="2691" y="1673"/>
                    <a:pt x="2690" y="1670"/>
                    <a:pt x="2689" y="1668"/>
                  </a:cubicBezTo>
                  <a:cubicBezTo>
                    <a:pt x="2686" y="1666"/>
                    <a:pt x="2685" y="1662"/>
                    <a:pt x="2683" y="1659"/>
                  </a:cubicBezTo>
                  <a:cubicBezTo>
                    <a:pt x="2682" y="1654"/>
                    <a:pt x="2678" y="1651"/>
                    <a:pt x="2676" y="1646"/>
                  </a:cubicBezTo>
                  <a:lnTo>
                    <a:pt x="2674" y="1644"/>
                  </a:lnTo>
                  <a:lnTo>
                    <a:pt x="2674" y="1643"/>
                  </a:lnTo>
                  <a:lnTo>
                    <a:pt x="2671" y="1639"/>
                  </a:lnTo>
                  <a:cubicBezTo>
                    <a:pt x="2669" y="1636"/>
                    <a:pt x="2665" y="1633"/>
                    <a:pt x="2662" y="1630"/>
                  </a:cubicBezTo>
                  <a:cubicBezTo>
                    <a:pt x="2655" y="1625"/>
                    <a:pt x="2647" y="1623"/>
                    <a:pt x="2639" y="1622"/>
                  </a:cubicBezTo>
                  <a:lnTo>
                    <a:pt x="2636" y="1621"/>
                  </a:lnTo>
                  <a:lnTo>
                    <a:pt x="2636" y="1621"/>
                  </a:lnTo>
                  <a:cubicBezTo>
                    <a:pt x="2636" y="1619"/>
                    <a:pt x="2636" y="1616"/>
                    <a:pt x="2636" y="1614"/>
                  </a:cubicBezTo>
                  <a:cubicBezTo>
                    <a:pt x="2638" y="1604"/>
                    <a:pt x="2636" y="1595"/>
                    <a:pt x="2633" y="1587"/>
                  </a:cubicBezTo>
                  <a:cubicBezTo>
                    <a:pt x="2632" y="1585"/>
                    <a:pt x="2631" y="1584"/>
                    <a:pt x="2630" y="1581"/>
                  </a:cubicBezTo>
                  <a:lnTo>
                    <a:pt x="2627" y="1578"/>
                  </a:lnTo>
                  <a:lnTo>
                    <a:pt x="2625" y="1574"/>
                  </a:lnTo>
                  <a:cubicBezTo>
                    <a:pt x="2624" y="1572"/>
                    <a:pt x="2623" y="1571"/>
                    <a:pt x="2623" y="1569"/>
                  </a:cubicBezTo>
                  <a:cubicBezTo>
                    <a:pt x="2620" y="1563"/>
                    <a:pt x="2618" y="1558"/>
                    <a:pt x="2616" y="1553"/>
                  </a:cubicBezTo>
                  <a:cubicBezTo>
                    <a:pt x="2613" y="1549"/>
                    <a:pt x="2610" y="1545"/>
                    <a:pt x="2608" y="1541"/>
                  </a:cubicBezTo>
                  <a:cubicBezTo>
                    <a:pt x="2604" y="1536"/>
                    <a:pt x="2599" y="1531"/>
                    <a:pt x="2596" y="1528"/>
                  </a:cubicBezTo>
                  <a:cubicBezTo>
                    <a:pt x="2591" y="1524"/>
                    <a:pt x="2589" y="1522"/>
                    <a:pt x="2588" y="1521"/>
                  </a:cubicBezTo>
                  <a:cubicBezTo>
                    <a:pt x="2586" y="1520"/>
                    <a:pt x="2584" y="1519"/>
                    <a:pt x="2583" y="1516"/>
                  </a:cubicBezTo>
                  <a:lnTo>
                    <a:pt x="2581" y="1514"/>
                  </a:lnTo>
                  <a:cubicBezTo>
                    <a:pt x="2580" y="1512"/>
                    <a:pt x="2579" y="1511"/>
                    <a:pt x="2577" y="1509"/>
                  </a:cubicBezTo>
                  <a:cubicBezTo>
                    <a:pt x="2574" y="1506"/>
                    <a:pt x="2570" y="1504"/>
                    <a:pt x="2567" y="1501"/>
                  </a:cubicBezTo>
                  <a:cubicBezTo>
                    <a:pt x="2561" y="1498"/>
                    <a:pt x="2554" y="1496"/>
                    <a:pt x="2547" y="1494"/>
                  </a:cubicBezTo>
                  <a:cubicBezTo>
                    <a:pt x="2546" y="1494"/>
                    <a:pt x="2545" y="1494"/>
                    <a:pt x="2545" y="1494"/>
                  </a:cubicBezTo>
                  <a:lnTo>
                    <a:pt x="2545" y="1494"/>
                  </a:lnTo>
                  <a:cubicBezTo>
                    <a:pt x="2541" y="1487"/>
                    <a:pt x="2534" y="1479"/>
                    <a:pt x="2531" y="1475"/>
                  </a:cubicBezTo>
                  <a:cubicBezTo>
                    <a:pt x="2529" y="1473"/>
                    <a:pt x="2527" y="1470"/>
                    <a:pt x="2525" y="1467"/>
                  </a:cubicBezTo>
                  <a:lnTo>
                    <a:pt x="2525" y="1467"/>
                  </a:lnTo>
                  <a:cubicBezTo>
                    <a:pt x="2526" y="1465"/>
                    <a:pt x="2527" y="1462"/>
                    <a:pt x="2529" y="1456"/>
                  </a:cubicBezTo>
                  <a:cubicBezTo>
                    <a:pt x="2530" y="1448"/>
                    <a:pt x="2530" y="1439"/>
                    <a:pt x="2528" y="1431"/>
                  </a:cubicBezTo>
                  <a:cubicBezTo>
                    <a:pt x="2526" y="1426"/>
                    <a:pt x="2524" y="1421"/>
                    <a:pt x="2521" y="1418"/>
                  </a:cubicBezTo>
                  <a:cubicBezTo>
                    <a:pt x="2518" y="1414"/>
                    <a:pt x="2515" y="1411"/>
                    <a:pt x="2513" y="1407"/>
                  </a:cubicBezTo>
                  <a:cubicBezTo>
                    <a:pt x="2506" y="1403"/>
                    <a:pt x="2497" y="1399"/>
                    <a:pt x="2489" y="1397"/>
                  </a:cubicBezTo>
                  <a:cubicBezTo>
                    <a:pt x="2484" y="1396"/>
                    <a:pt x="2480" y="1396"/>
                    <a:pt x="2479" y="1396"/>
                  </a:cubicBezTo>
                  <a:lnTo>
                    <a:pt x="2479" y="1396"/>
                  </a:lnTo>
                  <a:lnTo>
                    <a:pt x="2477" y="1392"/>
                  </a:lnTo>
                  <a:cubicBezTo>
                    <a:pt x="2474" y="1389"/>
                    <a:pt x="2471" y="1385"/>
                    <a:pt x="2469" y="1382"/>
                  </a:cubicBezTo>
                  <a:cubicBezTo>
                    <a:pt x="2465" y="1380"/>
                    <a:pt x="2464" y="1377"/>
                    <a:pt x="2462" y="1375"/>
                  </a:cubicBezTo>
                  <a:cubicBezTo>
                    <a:pt x="2458" y="1369"/>
                    <a:pt x="2453" y="1363"/>
                    <a:pt x="2451" y="1359"/>
                  </a:cubicBezTo>
                  <a:cubicBezTo>
                    <a:pt x="2448" y="1354"/>
                    <a:pt x="2442" y="1344"/>
                    <a:pt x="2437" y="1337"/>
                  </a:cubicBezTo>
                  <a:cubicBezTo>
                    <a:pt x="2435" y="1333"/>
                    <a:pt x="2434" y="1332"/>
                    <a:pt x="2433" y="1330"/>
                  </a:cubicBezTo>
                  <a:cubicBezTo>
                    <a:pt x="2431" y="1328"/>
                    <a:pt x="2430" y="1324"/>
                    <a:pt x="2429" y="1322"/>
                  </a:cubicBezTo>
                  <a:cubicBezTo>
                    <a:pt x="2427" y="1317"/>
                    <a:pt x="2424" y="1311"/>
                    <a:pt x="2422" y="1308"/>
                  </a:cubicBezTo>
                  <a:cubicBezTo>
                    <a:pt x="2421" y="1306"/>
                    <a:pt x="2419" y="1302"/>
                    <a:pt x="2418" y="1301"/>
                  </a:cubicBezTo>
                  <a:lnTo>
                    <a:pt x="2418" y="1301"/>
                  </a:lnTo>
                  <a:cubicBezTo>
                    <a:pt x="2418" y="1299"/>
                    <a:pt x="2419" y="1295"/>
                    <a:pt x="2419" y="1289"/>
                  </a:cubicBezTo>
                  <a:cubicBezTo>
                    <a:pt x="2419" y="1281"/>
                    <a:pt x="2418" y="1273"/>
                    <a:pt x="2413" y="1266"/>
                  </a:cubicBezTo>
                  <a:cubicBezTo>
                    <a:pt x="2409" y="1258"/>
                    <a:pt x="2404" y="1251"/>
                    <a:pt x="2397" y="1246"/>
                  </a:cubicBezTo>
                  <a:cubicBezTo>
                    <a:pt x="2390" y="1243"/>
                    <a:pt x="2382" y="1241"/>
                    <a:pt x="2375" y="1240"/>
                  </a:cubicBezTo>
                  <a:cubicBezTo>
                    <a:pt x="2371" y="1239"/>
                    <a:pt x="2369" y="1239"/>
                    <a:pt x="2367" y="1238"/>
                  </a:cubicBezTo>
                  <a:lnTo>
                    <a:pt x="2367" y="1238"/>
                  </a:lnTo>
                  <a:cubicBezTo>
                    <a:pt x="2366" y="1237"/>
                    <a:pt x="2365" y="1236"/>
                    <a:pt x="2364" y="1235"/>
                  </a:cubicBezTo>
                  <a:lnTo>
                    <a:pt x="2352" y="1215"/>
                  </a:lnTo>
                  <a:lnTo>
                    <a:pt x="2347" y="1208"/>
                  </a:lnTo>
                  <a:cubicBezTo>
                    <a:pt x="2347" y="1207"/>
                    <a:pt x="2347" y="1207"/>
                    <a:pt x="2347" y="1206"/>
                  </a:cubicBezTo>
                  <a:cubicBezTo>
                    <a:pt x="2346" y="1206"/>
                    <a:pt x="2347" y="1201"/>
                    <a:pt x="2345" y="1194"/>
                  </a:cubicBezTo>
                  <a:cubicBezTo>
                    <a:pt x="2343" y="1187"/>
                    <a:pt x="2341" y="1180"/>
                    <a:pt x="2338" y="1175"/>
                  </a:cubicBezTo>
                  <a:cubicBezTo>
                    <a:pt x="2332" y="1164"/>
                    <a:pt x="2334" y="1170"/>
                    <a:pt x="2332" y="1162"/>
                  </a:cubicBezTo>
                  <a:cubicBezTo>
                    <a:pt x="2331" y="1156"/>
                    <a:pt x="2328" y="1150"/>
                    <a:pt x="2326" y="1145"/>
                  </a:cubicBezTo>
                  <a:cubicBezTo>
                    <a:pt x="2324" y="1140"/>
                    <a:pt x="2320" y="1135"/>
                    <a:pt x="2317" y="1131"/>
                  </a:cubicBezTo>
                  <a:cubicBezTo>
                    <a:pt x="2313" y="1126"/>
                    <a:pt x="2309" y="1121"/>
                    <a:pt x="2304" y="1118"/>
                  </a:cubicBezTo>
                  <a:cubicBezTo>
                    <a:pt x="2299" y="1114"/>
                    <a:pt x="2297" y="1112"/>
                    <a:pt x="2296" y="1112"/>
                  </a:cubicBezTo>
                  <a:cubicBezTo>
                    <a:pt x="2294" y="1110"/>
                    <a:pt x="2292" y="1106"/>
                    <a:pt x="2290" y="1104"/>
                  </a:cubicBezTo>
                  <a:cubicBezTo>
                    <a:pt x="2289" y="1103"/>
                    <a:pt x="2289" y="1103"/>
                    <a:pt x="2289" y="1098"/>
                  </a:cubicBezTo>
                  <a:cubicBezTo>
                    <a:pt x="2289" y="1091"/>
                    <a:pt x="2287" y="1085"/>
                    <a:pt x="2284" y="1078"/>
                  </a:cubicBezTo>
                  <a:cubicBezTo>
                    <a:pt x="2281" y="1074"/>
                    <a:pt x="2279" y="1069"/>
                    <a:pt x="2275" y="1065"/>
                  </a:cubicBezTo>
                  <a:cubicBezTo>
                    <a:pt x="2273" y="1061"/>
                    <a:pt x="2269" y="1058"/>
                    <a:pt x="2267" y="1054"/>
                  </a:cubicBezTo>
                  <a:cubicBezTo>
                    <a:pt x="2262" y="1048"/>
                    <a:pt x="2258" y="1044"/>
                    <a:pt x="2254" y="1038"/>
                  </a:cubicBezTo>
                  <a:cubicBezTo>
                    <a:pt x="2251" y="1033"/>
                    <a:pt x="2247" y="1029"/>
                    <a:pt x="2244" y="1025"/>
                  </a:cubicBezTo>
                  <a:cubicBezTo>
                    <a:pt x="2239" y="1021"/>
                    <a:pt x="2235" y="1018"/>
                    <a:pt x="2233" y="1017"/>
                  </a:cubicBezTo>
                  <a:cubicBezTo>
                    <a:pt x="2231" y="1015"/>
                    <a:pt x="2230" y="1014"/>
                    <a:pt x="2229" y="1012"/>
                  </a:cubicBezTo>
                  <a:cubicBezTo>
                    <a:pt x="2228" y="1010"/>
                    <a:pt x="2225" y="1008"/>
                    <a:pt x="2224" y="1007"/>
                  </a:cubicBezTo>
                  <a:cubicBezTo>
                    <a:pt x="2223" y="1004"/>
                    <a:pt x="2223" y="1002"/>
                    <a:pt x="2222" y="1000"/>
                  </a:cubicBezTo>
                  <a:cubicBezTo>
                    <a:pt x="2221" y="995"/>
                    <a:pt x="2218" y="990"/>
                    <a:pt x="2216" y="986"/>
                  </a:cubicBezTo>
                  <a:cubicBezTo>
                    <a:pt x="2215" y="984"/>
                    <a:pt x="2214" y="981"/>
                    <a:pt x="2211" y="979"/>
                  </a:cubicBezTo>
                  <a:lnTo>
                    <a:pt x="2210" y="975"/>
                  </a:lnTo>
                  <a:cubicBezTo>
                    <a:pt x="2209" y="974"/>
                    <a:pt x="2208" y="972"/>
                    <a:pt x="2207" y="971"/>
                  </a:cubicBezTo>
                  <a:cubicBezTo>
                    <a:pt x="2200" y="964"/>
                    <a:pt x="2193" y="959"/>
                    <a:pt x="2184" y="957"/>
                  </a:cubicBezTo>
                  <a:cubicBezTo>
                    <a:pt x="2179" y="956"/>
                    <a:pt x="2174" y="956"/>
                    <a:pt x="2170" y="955"/>
                  </a:cubicBezTo>
                  <a:lnTo>
                    <a:pt x="2170" y="955"/>
                  </a:lnTo>
                  <a:cubicBezTo>
                    <a:pt x="2170" y="954"/>
                    <a:pt x="2170" y="954"/>
                    <a:pt x="2170" y="953"/>
                  </a:cubicBezTo>
                  <a:cubicBezTo>
                    <a:pt x="2172" y="948"/>
                    <a:pt x="2172" y="941"/>
                    <a:pt x="2172" y="934"/>
                  </a:cubicBezTo>
                  <a:cubicBezTo>
                    <a:pt x="2171" y="926"/>
                    <a:pt x="2168" y="917"/>
                    <a:pt x="2163" y="911"/>
                  </a:cubicBezTo>
                  <a:cubicBezTo>
                    <a:pt x="2159" y="905"/>
                    <a:pt x="2155" y="900"/>
                    <a:pt x="2149" y="897"/>
                  </a:cubicBezTo>
                  <a:cubicBezTo>
                    <a:pt x="2144" y="893"/>
                    <a:pt x="2141" y="891"/>
                    <a:pt x="2136" y="890"/>
                  </a:cubicBezTo>
                  <a:cubicBezTo>
                    <a:pt x="2135" y="890"/>
                    <a:pt x="2135" y="889"/>
                    <a:pt x="2134" y="889"/>
                  </a:cubicBezTo>
                  <a:lnTo>
                    <a:pt x="2134" y="887"/>
                  </a:lnTo>
                  <a:lnTo>
                    <a:pt x="2133" y="886"/>
                  </a:lnTo>
                  <a:cubicBezTo>
                    <a:pt x="2130" y="883"/>
                    <a:pt x="2129" y="880"/>
                    <a:pt x="2127" y="878"/>
                  </a:cubicBezTo>
                  <a:cubicBezTo>
                    <a:pt x="2122" y="873"/>
                    <a:pt x="2116" y="870"/>
                    <a:pt x="2111" y="867"/>
                  </a:cubicBezTo>
                  <a:lnTo>
                    <a:pt x="2105" y="864"/>
                  </a:lnTo>
                  <a:cubicBezTo>
                    <a:pt x="2104" y="864"/>
                    <a:pt x="2104" y="863"/>
                    <a:pt x="2104" y="863"/>
                  </a:cubicBezTo>
                  <a:lnTo>
                    <a:pt x="2104" y="863"/>
                  </a:lnTo>
                  <a:cubicBezTo>
                    <a:pt x="2104" y="861"/>
                    <a:pt x="2104" y="860"/>
                    <a:pt x="2105" y="860"/>
                  </a:cubicBezTo>
                  <a:cubicBezTo>
                    <a:pt x="2107" y="854"/>
                    <a:pt x="2108" y="848"/>
                    <a:pt x="2108" y="842"/>
                  </a:cubicBezTo>
                  <a:cubicBezTo>
                    <a:pt x="2108" y="834"/>
                    <a:pt x="2106" y="825"/>
                    <a:pt x="2101" y="818"/>
                  </a:cubicBezTo>
                  <a:cubicBezTo>
                    <a:pt x="2100" y="814"/>
                    <a:pt x="2098" y="812"/>
                    <a:pt x="2097" y="810"/>
                  </a:cubicBezTo>
                  <a:cubicBezTo>
                    <a:pt x="2094" y="807"/>
                    <a:pt x="2092" y="805"/>
                    <a:pt x="2090" y="803"/>
                  </a:cubicBezTo>
                  <a:cubicBezTo>
                    <a:pt x="2086" y="799"/>
                    <a:pt x="2082" y="797"/>
                    <a:pt x="2077" y="795"/>
                  </a:cubicBezTo>
                  <a:cubicBezTo>
                    <a:pt x="2072" y="791"/>
                    <a:pt x="2072" y="791"/>
                    <a:pt x="2068" y="784"/>
                  </a:cubicBezTo>
                  <a:cubicBezTo>
                    <a:pt x="2063" y="777"/>
                    <a:pt x="2057" y="770"/>
                    <a:pt x="2053" y="766"/>
                  </a:cubicBezTo>
                  <a:lnTo>
                    <a:pt x="2047" y="758"/>
                  </a:lnTo>
                  <a:cubicBezTo>
                    <a:pt x="2046" y="755"/>
                    <a:pt x="2045" y="753"/>
                    <a:pt x="2042" y="751"/>
                  </a:cubicBezTo>
                  <a:cubicBezTo>
                    <a:pt x="2040" y="743"/>
                    <a:pt x="2035" y="734"/>
                    <a:pt x="2031" y="728"/>
                  </a:cubicBezTo>
                  <a:cubicBezTo>
                    <a:pt x="2028" y="722"/>
                    <a:pt x="2024" y="717"/>
                    <a:pt x="2019" y="712"/>
                  </a:cubicBezTo>
                  <a:cubicBezTo>
                    <a:pt x="2013" y="709"/>
                    <a:pt x="2007" y="705"/>
                    <a:pt x="2001" y="703"/>
                  </a:cubicBezTo>
                  <a:cubicBezTo>
                    <a:pt x="1999" y="703"/>
                    <a:pt x="1997" y="702"/>
                    <a:pt x="1996" y="702"/>
                  </a:cubicBezTo>
                  <a:cubicBezTo>
                    <a:pt x="1996" y="702"/>
                    <a:pt x="1996" y="702"/>
                    <a:pt x="1994" y="700"/>
                  </a:cubicBezTo>
                  <a:cubicBezTo>
                    <a:pt x="1991" y="695"/>
                    <a:pt x="1988" y="692"/>
                    <a:pt x="1984" y="688"/>
                  </a:cubicBezTo>
                  <a:cubicBezTo>
                    <a:pt x="1980" y="683"/>
                    <a:pt x="1976" y="681"/>
                    <a:pt x="1974" y="679"/>
                  </a:cubicBezTo>
                  <a:cubicBezTo>
                    <a:pt x="1970" y="675"/>
                    <a:pt x="1966" y="670"/>
                    <a:pt x="1962" y="665"/>
                  </a:cubicBezTo>
                  <a:cubicBezTo>
                    <a:pt x="1960" y="661"/>
                    <a:pt x="1958" y="658"/>
                    <a:pt x="1954" y="655"/>
                  </a:cubicBezTo>
                  <a:lnTo>
                    <a:pt x="1948" y="648"/>
                  </a:lnTo>
                  <a:lnTo>
                    <a:pt x="1943" y="639"/>
                  </a:lnTo>
                  <a:cubicBezTo>
                    <a:pt x="1941" y="638"/>
                    <a:pt x="1941" y="636"/>
                    <a:pt x="1940" y="635"/>
                  </a:cubicBezTo>
                  <a:cubicBezTo>
                    <a:pt x="1939" y="633"/>
                    <a:pt x="1939" y="628"/>
                    <a:pt x="1937" y="622"/>
                  </a:cubicBezTo>
                  <a:cubicBezTo>
                    <a:pt x="1934" y="616"/>
                    <a:pt x="1932" y="612"/>
                    <a:pt x="1929" y="607"/>
                  </a:cubicBezTo>
                  <a:cubicBezTo>
                    <a:pt x="1926" y="604"/>
                    <a:pt x="1923" y="600"/>
                    <a:pt x="1921" y="597"/>
                  </a:cubicBezTo>
                  <a:cubicBezTo>
                    <a:pt x="1917" y="593"/>
                    <a:pt x="1914" y="590"/>
                    <a:pt x="1910" y="586"/>
                  </a:cubicBezTo>
                  <a:cubicBezTo>
                    <a:pt x="1909" y="585"/>
                    <a:pt x="1907" y="583"/>
                    <a:pt x="1906" y="580"/>
                  </a:cubicBezTo>
                  <a:lnTo>
                    <a:pt x="1902" y="577"/>
                  </a:lnTo>
                  <a:cubicBezTo>
                    <a:pt x="1902" y="576"/>
                    <a:pt x="1901" y="575"/>
                    <a:pt x="1901" y="575"/>
                  </a:cubicBezTo>
                  <a:cubicBezTo>
                    <a:pt x="1900" y="572"/>
                    <a:pt x="1900" y="571"/>
                    <a:pt x="1900" y="570"/>
                  </a:cubicBezTo>
                  <a:cubicBezTo>
                    <a:pt x="1899" y="565"/>
                    <a:pt x="1897" y="560"/>
                    <a:pt x="1896" y="555"/>
                  </a:cubicBezTo>
                  <a:cubicBezTo>
                    <a:pt x="1894" y="550"/>
                    <a:pt x="1892" y="544"/>
                    <a:pt x="1888" y="540"/>
                  </a:cubicBezTo>
                  <a:cubicBezTo>
                    <a:pt x="1885" y="535"/>
                    <a:pt x="1882" y="532"/>
                    <a:pt x="1879" y="528"/>
                  </a:cubicBezTo>
                  <a:cubicBezTo>
                    <a:pt x="1875" y="525"/>
                    <a:pt x="1872" y="521"/>
                    <a:pt x="1870" y="520"/>
                  </a:cubicBezTo>
                  <a:cubicBezTo>
                    <a:pt x="1867" y="518"/>
                    <a:pt x="1866" y="516"/>
                    <a:pt x="1864" y="513"/>
                  </a:cubicBezTo>
                  <a:cubicBezTo>
                    <a:pt x="1863" y="512"/>
                    <a:pt x="1862" y="511"/>
                    <a:pt x="1862" y="510"/>
                  </a:cubicBezTo>
                  <a:lnTo>
                    <a:pt x="1862" y="506"/>
                  </a:lnTo>
                  <a:cubicBezTo>
                    <a:pt x="1862" y="500"/>
                    <a:pt x="1862" y="495"/>
                    <a:pt x="1860" y="489"/>
                  </a:cubicBezTo>
                  <a:cubicBezTo>
                    <a:pt x="1857" y="476"/>
                    <a:pt x="1849" y="465"/>
                    <a:pt x="1837" y="458"/>
                  </a:cubicBezTo>
                  <a:cubicBezTo>
                    <a:pt x="1833" y="455"/>
                    <a:pt x="1828" y="453"/>
                    <a:pt x="1822" y="451"/>
                  </a:cubicBezTo>
                  <a:cubicBezTo>
                    <a:pt x="1822" y="451"/>
                    <a:pt x="1821" y="451"/>
                    <a:pt x="1820" y="449"/>
                  </a:cubicBezTo>
                  <a:cubicBezTo>
                    <a:pt x="1819" y="448"/>
                    <a:pt x="1817" y="447"/>
                    <a:pt x="1817" y="446"/>
                  </a:cubicBezTo>
                  <a:cubicBezTo>
                    <a:pt x="1816" y="445"/>
                    <a:pt x="1816" y="445"/>
                    <a:pt x="1816" y="444"/>
                  </a:cubicBezTo>
                  <a:cubicBezTo>
                    <a:pt x="1816" y="439"/>
                    <a:pt x="1816" y="434"/>
                    <a:pt x="1816" y="430"/>
                  </a:cubicBezTo>
                  <a:cubicBezTo>
                    <a:pt x="1815" y="423"/>
                    <a:pt x="1813" y="417"/>
                    <a:pt x="1809" y="411"/>
                  </a:cubicBezTo>
                  <a:cubicBezTo>
                    <a:pt x="1808" y="409"/>
                    <a:pt x="1807" y="407"/>
                    <a:pt x="1805" y="405"/>
                  </a:cubicBezTo>
                  <a:lnTo>
                    <a:pt x="1801" y="400"/>
                  </a:lnTo>
                  <a:cubicBezTo>
                    <a:pt x="1798" y="396"/>
                    <a:pt x="1795" y="393"/>
                    <a:pt x="1792" y="390"/>
                  </a:cubicBezTo>
                  <a:cubicBezTo>
                    <a:pt x="1791" y="388"/>
                    <a:pt x="1789" y="386"/>
                    <a:pt x="1786" y="382"/>
                  </a:cubicBezTo>
                  <a:lnTo>
                    <a:pt x="1783" y="379"/>
                  </a:lnTo>
                  <a:cubicBezTo>
                    <a:pt x="1782" y="377"/>
                    <a:pt x="1780" y="374"/>
                    <a:pt x="1778" y="372"/>
                  </a:cubicBezTo>
                  <a:cubicBezTo>
                    <a:pt x="1773" y="367"/>
                    <a:pt x="1769" y="364"/>
                    <a:pt x="1763" y="361"/>
                  </a:cubicBezTo>
                  <a:cubicBezTo>
                    <a:pt x="1758" y="358"/>
                    <a:pt x="1756" y="358"/>
                    <a:pt x="1756" y="357"/>
                  </a:cubicBezTo>
                  <a:cubicBezTo>
                    <a:pt x="1754" y="356"/>
                    <a:pt x="1753" y="354"/>
                    <a:pt x="1753" y="353"/>
                  </a:cubicBezTo>
                  <a:cubicBezTo>
                    <a:pt x="1749" y="349"/>
                    <a:pt x="1746" y="345"/>
                    <a:pt x="1742" y="342"/>
                  </a:cubicBezTo>
                  <a:cubicBezTo>
                    <a:pt x="1739" y="338"/>
                    <a:pt x="1734" y="336"/>
                    <a:pt x="1731" y="334"/>
                  </a:cubicBezTo>
                  <a:cubicBezTo>
                    <a:pt x="1728" y="332"/>
                    <a:pt x="1727" y="330"/>
                    <a:pt x="1726" y="329"/>
                  </a:cubicBezTo>
                  <a:cubicBezTo>
                    <a:pt x="1725" y="328"/>
                    <a:pt x="1724" y="327"/>
                    <a:pt x="1724" y="327"/>
                  </a:cubicBezTo>
                  <a:lnTo>
                    <a:pt x="1721" y="324"/>
                  </a:lnTo>
                  <a:cubicBezTo>
                    <a:pt x="1721" y="323"/>
                    <a:pt x="1721" y="321"/>
                    <a:pt x="1721" y="320"/>
                  </a:cubicBezTo>
                  <a:cubicBezTo>
                    <a:pt x="1720" y="315"/>
                    <a:pt x="1720" y="310"/>
                    <a:pt x="1719" y="306"/>
                  </a:cubicBezTo>
                  <a:cubicBezTo>
                    <a:pt x="1718" y="299"/>
                    <a:pt x="1716" y="293"/>
                    <a:pt x="1712" y="288"/>
                  </a:cubicBezTo>
                  <a:cubicBezTo>
                    <a:pt x="1709" y="284"/>
                    <a:pt x="1705" y="279"/>
                    <a:pt x="1700" y="276"/>
                  </a:cubicBezTo>
                  <a:cubicBezTo>
                    <a:pt x="1696" y="272"/>
                    <a:pt x="1691" y="270"/>
                    <a:pt x="1687" y="268"/>
                  </a:cubicBezTo>
                  <a:cubicBezTo>
                    <a:pt x="1685" y="266"/>
                    <a:pt x="1683" y="265"/>
                    <a:pt x="1682" y="264"/>
                  </a:cubicBezTo>
                  <a:cubicBezTo>
                    <a:pt x="1681" y="262"/>
                    <a:pt x="1678" y="260"/>
                    <a:pt x="1677" y="257"/>
                  </a:cubicBezTo>
                  <a:cubicBezTo>
                    <a:pt x="1674" y="254"/>
                    <a:pt x="1670" y="250"/>
                    <a:pt x="1667" y="247"/>
                  </a:cubicBezTo>
                  <a:cubicBezTo>
                    <a:pt x="1665" y="244"/>
                    <a:pt x="1662" y="242"/>
                    <a:pt x="1660" y="240"/>
                  </a:cubicBezTo>
                  <a:cubicBezTo>
                    <a:pt x="1658" y="237"/>
                    <a:pt x="1655" y="235"/>
                    <a:pt x="1654" y="233"/>
                  </a:cubicBezTo>
                  <a:cubicBezTo>
                    <a:pt x="1654" y="231"/>
                    <a:pt x="1655" y="228"/>
                    <a:pt x="1655" y="227"/>
                  </a:cubicBezTo>
                  <a:cubicBezTo>
                    <a:pt x="1658" y="221"/>
                    <a:pt x="1659" y="217"/>
                    <a:pt x="1659" y="212"/>
                  </a:cubicBezTo>
                  <a:cubicBezTo>
                    <a:pt x="1660" y="204"/>
                    <a:pt x="1659" y="197"/>
                    <a:pt x="1655" y="190"/>
                  </a:cubicBezTo>
                  <a:cubicBezTo>
                    <a:pt x="1652" y="183"/>
                    <a:pt x="1646" y="178"/>
                    <a:pt x="1639" y="175"/>
                  </a:cubicBezTo>
                  <a:cubicBezTo>
                    <a:pt x="1633" y="173"/>
                    <a:pt x="1628" y="170"/>
                    <a:pt x="1622" y="170"/>
                  </a:cubicBezTo>
                  <a:cubicBezTo>
                    <a:pt x="1618" y="170"/>
                    <a:pt x="1616" y="170"/>
                    <a:pt x="1612" y="169"/>
                  </a:cubicBezTo>
                  <a:lnTo>
                    <a:pt x="1611" y="169"/>
                  </a:lnTo>
                  <a:cubicBezTo>
                    <a:pt x="1610" y="168"/>
                    <a:pt x="1610" y="167"/>
                    <a:pt x="1609" y="167"/>
                  </a:cubicBezTo>
                  <a:cubicBezTo>
                    <a:pt x="1609" y="165"/>
                    <a:pt x="1609" y="163"/>
                    <a:pt x="1609" y="161"/>
                  </a:cubicBezTo>
                  <a:cubicBezTo>
                    <a:pt x="1610" y="156"/>
                    <a:pt x="1610" y="151"/>
                    <a:pt x="1609" y="145"/>
                  </a:cubicBezTo>
                  <a:cubicBezTo>
                    <a:pt x="1608" y="139"/>
                    <a:pt x="1606" y="133"/>
                    <a:pt x="1602" y="129"/>
                  </a:cubicBezTo>
                  <a:cubicBezTo>
                    <a:pt x="1600" y="126"/>
                    <a:pt x="1599" y="124"/>
                    <a:pt x="1597" y="120"/>
                  </a:cubicBezTo>
                  <a:cubicBezTo>
                    <a:pt x="1596" y="118"/>
                    <a:pt x="1595" y="116"/>
                    <a:pt x="1593" y="111"/>
                  </a:cubicBezTo>
                  <a:cubicBezTo>
                    <a:pt x="1589" y="103"/>
                    <a:pt x="1585" y="96"/>
                    <a:pt x="1580" y="89"/>
                  </a:cubicBezTo>
                  <a:cubicBezTo>
                    <a:pt x="1578" y="86"/>
                    <a:pt x="1577" y="83"/>
                    <a:pt x="1574" y="80"/>
                  </a:cubicBezTo>
                  <a:cubicBezTo>
                    <a:pt x="1573" y="76"/>
                    <a:pt x="1571" y="73"/>
                    <a:pt x="1568" y="70"/>
                  </a:cubicBezTo>
                  <a:cubicBezTo>
                    <a:pt x="1563" y="61"/>
                    <a:pt x="1559" y="57"/>
                    <a:pt x="1556" y="51"/>
                  </a:cubicBezTo>
                  <a:cubicBezTo>
                    <a:pt x="1551" y="43"/>
                    <a:pt x="1548" y="36"/>
                    <a:pt x="1543" y="30"/>
                  </a:cubicBezTo>
                  <a:cubicBezTo>
                    <a:pt x="1538" y="24"/>
                    <a:pt x="1534" y="20"/>
                    <a:pt x="1527" y="17"/>
                  </a:cubicBezTo>
                  <a:cubicBezTo>
                    <a:pt x="1522" y="15"/>
                    <a:pt x="1517" y="14"/>
                    <a:pt x="1512" y="14"/>
                  </a:cubicBezTo>
                  <a:cubicBezTo>
                    <a:pt x="1509" y="14"/>
                    <a:pt x="1507" y="13"/>
                    <a:pt x="1505" y="13"/>
                  </a:cubicBezTo>
                  <a:cubicBezTo>
                    <a:pt x="1504" y="12"/>
                    <a:pt x="1502" y="12"/>
                    <a:pt x="1502" y="10"/>
                  </a:cubicBezTo>
                  <a:lnTo>
                    <a:pt x="1499" y="7"/>
                  </a:lnTo>
                  <a:cubicBezTo>
                    <a:pt x="1496" y="3"/>
                    <a:pt x="1492" y="1"/>
                    <a:pt x="14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8" name="Google Shape;1908;p49">
            <a:extLst>
              <a:ext uri="{FF2B5EF4-FFF2-40B4-BE49-F238E27FC236}">
                <a16:creationId xmlns:a16="http://schemas.microsoft.com/office/drawing/2014/main" id="{897BAE22-E2C8-83CC-CFF2-A128C19F83E1}"/>
              </a:ext>
            </a:extLst>
          </p:cNvPr>
          <p:cNvGrpSpPr/>
          <p:nvPr/>
        </p:nvGrpSpPr>
        <p:grpSpPr>
          <a:xfrm rot="970423">
            <a:off x="4160550" y="2276950"/>
            <a:ext cx="771616" cy="284639"/>
            <a:chOff x="6009520" y="1223940"/>
            <a:chExt cx="990480" cy="244328"/>
          </a:xfrm>
        </p:grpSpPr>
        <p:sp>
          <p:nvSpPr>
            <p:cNvPr id="1909" name="Google Shape;1909;p49">
              <a:extLst>
                <a:ext uri="{FF2B5EF4-FFF2-40B4-BE49-F238E27FC236}">
                  <a16:creationId xmlns:a16="http://schemas.microsoft.com/office/drawing/2014/main" id="{CC0A34C8-72D4-50C5-0836-2A3F888057CE}"/>
                </a:ext>
              </a:extLst>
            </p:cNvPr>
            <p:cNvSpPr/>
            <p:nvPr/>
          </p:nvSpPr>
          <p:spPr>
            <a:xfrm>
              <a:off x="6009520" y="1274448"/>
              <a:ext cx="989125" cy="191908"/>
            </a:xfrm>
            <a:custGeom>
              <a:avLst/>
              <a:gdLst/>
              <a:ahLst/>
              <a:cxnLst/>
              <a:rect l="l" t="t" r="r" b="b"/>
              <a:pathLst>
                <a:path w="8793" h="1706" extrusionOk="0">
                  <a:moveTo>
                    <a:pt x="3377" y="42"/>
                  </a:moveTo>
                  <a:cubicBezTo>
                    <a:pt x="3377" y="42"/>
                    <a:pt x="3377" y="43"/>
                    <a:pt x="3377" y="43"/>
                  </a:cubicBezTo>
                  <a:cubicBezTo>
                    <a:pt x="3377" y="43"/>
                    <a:pt x="3377" y="42"/>
                    <a:pt x="3377" y="42"/>
                  </a:cubicBezTo>
                  <a:close/>
                  <a:moveTo>
                    <a:pt x="2942" y="53"/>
                  </a:moveTo>
                  <a:cubicBezTo>
                    <a:pt x="2945" y="53"/>
                    <a:pt x="2943" y="53"/>
                    <a:pt x="2940" y="53"/>
                  </a:cubicBezTo>
                  <a:lnTo>
                    <a:pt x="2940" y="53"/>
                  </a:lnTo>
                  <a:cubicBezTo>
                    <a:pt x="2941" y="53"/>
                    <a:pt x="2942" y="53"/>
                    <a:pt x="2942" y="53"/>
                  </a:cubicBezTo>
                  <a:close/>
                  <a:moveTo>
                    <a:pt x="3233" y="54"/>
                  </a:moveTo>
                  <a:lnTo>
                    <a:pt x="3233" y="54"/>
                  </a:lnTo>
                  <a:cubicBezTo>
                    <a:pt x="3233" y="54"/>
                    <a:pt x="3233" y="54"/>
                    <a:pt x="3233" y="55"/>
                  </a:cubicBezTo>
                  <a:lnTo>
                    <a:pt x="3233" y="55"/>
                  </a:lnTo>
                  <a:lnTo>
                    <a:pt x="3233" y="54"/>
                  </a:lnTo>
                  <a:close/>
                  <a:moveTo>
                    <a:pt x="3064" y="64"/>
                  </a:moveTo>
                  <a:cubicBezTo>
                    <a:pt x="3065" y="65"/>
                    <a:pt x="3065" y="65"/>
                    <a:pt x="3065" y="65"/>
                  </a:cubicBezTo>
                  <a:cubicBezTo>
                    <a:pt x="3065" y="65"/>
                    <a:pt x="3064" y="65"/>
                    <a:pt x="3063" y="64"/>
                  </a:cubicBezTo>
                  <a:close/>
                  <a:moveTo>
                    <a:pt x="3910" y="67"/>
                  </a:moveTo>
                  <a:cubicBezTo>
                    <a:pt x="3908" y="67"/>
                    <a:pt x="3906" y="67"/>
                    <a:pt x="3905" y="67"/>
                  </a:cubicBezTo>
                  <a:lnTo>
                    <a:pt x="3905" y="67"/>
                  </a:lnTo>
                  <a:cubicBezTo>
                    <a:pt x="3905" y="67"/>
                    <a:pt x="3906" y="67"/>
                    <a:pt x="3906" y="67"/>
                  </a:cubicBezTo>
                  <a:close/>
                  <a:moveTo>
                    <a:pt x="3416" y="67"/>
                  </a:moveTo>
                  <a:cubicBezTo>
                    <a:pt x="3417" y="67"/>
                    <a:pt x="3418" y="68"/>
                    <a:pt x="3418" y="68"/>
                  </a:cubicBezTo>
                  <a:cubicBezTo>
                    <a:pt x="3418" y="68"/>
                    <a:pt x="3417" y="68"/>
                    <a:pt x="3417" y="68"/>
                  </a:cubicBezTo>
                  <a:cubicBezTo>
                    <a:pt x="3417" y="67"/>
                    <a:pt x="3416" y="67"/>
                    <a:pt x="3416" y="67"/>
                  </a:cubicBezTo>
                  <a:close/>
                  <a:moveTo>
                    <a:pt x="3800" y="67"/>
                  </a:moveTo>
                  <a:cubicBezTo>
                    <a:pt x="3801" y="68"/>
                    <a:pt x="3802" y="68"/>
                    <a:pt x="3802" y="68"/>
                  </a:cubicBezTo>
                  <a:cubicBezTo>
                    <a:pt x="3802" y="68"/>
                    <a:pt x="3801" y="68"/>
                    <a:pt x="3800" y="67"/>
                  </a:cubicBezTo>
                  <a:close/>
                  <a:moveTo>
                    <a:pt x="2760" y="57"/>
                  </a:moveTo>
                  <a:cubicBezTo>
                    <a:pt x="2769" y="60"/>
                    <a:pt x="2776" y="62"/>
                    <a:pt x="2781" y="68"/>
                  </a:cubicBezTo>
                  <a:cubicBezTo>
                    <a:pt x="2782" y="68"/>
                    <a:pt x="2782" y="68"/>
                    <a:pt x="2783" y="68"/>
                  </a:cubicBezTo>
                  <a:lnTo>
                    <a:pt x="2783" y="68"/>
                  </a:lnTo>
                  <a:cubicBezTo>
                    <a:pt x="2783" y="68"/>
                    <a:pt x="2783" y="67"/>
                    <a:pt x="2784" y="66"/>
                  </a:cubicBezTo>
                  <a:lnTo>
                    <a:pt x="2784" y="66"/>
                  </a:lnTo>
                  <a:cubicBezTo>
                    <a:pt x="2777" y="62"/>
                    <a:pt x="2770" y="59"/>
                    <a:pt x="2760" y="57"/>
                  </a:cubicBezTo>
                  <a:close/>
                  <a:moveTo>
                    <a:pt x="3247" y="70"/>
                  </a:moveTo>
                  <a:cubicBezTo>
                    <a:pt x="3247" y="70"/>
                    <a:pt x="3247" y="70"/>
                    <a:pt x="3247" y="70"/>
                  </a:cubicBezTo>
                  <a:cubicBezTo>
                    <a:pt x="3249" y="70"/>
                    <a:pt x="3250" y="70"/>
                    <a:pt x="3249" y="70"/>
                  </a:cubicBezTo>
                  <a:cubicBezTo>
                    <a:pt x="3249" y="70"/>
                    <a:pt x="3248" y="70"/>
                    <a:pt x="3247" y="70"/>
                  </a:cubicBezTo>
                  <a:close/>
                  <a:moveTo>
                    <a:pt x="3579" y="70"/>
                  </a:moveTo>
                  <a:lnTo>
                    <a:pt x="3579" y="70"/>
                  </a:lnTo>
                  <a:cubicBezTo>
                    <a:pt x="3580" y="70"/>
                    <a:pt x="3580" y="71"/>
                    <a:pt x="3580" y="71"/>
                  </a:cubicBezTo>
                  <a:lnTo>
                    <a:pt x="3580" y="71"/>
                  </a:lnTo>
                  <a:cubicBezTo>
                    <a:pt x="3579" y="71"/>
                    <a:pt x="3579" y="70"/>
                    <a:pt x="3579" y="70"/>
                  </a:cubicBezTo>
                  <a:close/>
                  <a:moveTo>
                    <a:pt x="2430" y="69"/>
                  </a:moveTo>
                  <a:lnTo>
                    <a:pt x="2430" y="69"/>
                  </a:lnTo>
                  <a:cubicBezTo>
                    <a:pt x="2429" y="70"/>
                    <a:pt x="2429" y="71"/>
                    <a:pt x="2428" y="71"/>
                  </a:cubicBezTo>
                  <a:cubicBezTo>
                    <a:pt x="2428" y="70"/>
                    <a:pt x="2429" y="70"/>
                    <a:pt x="2430" y="69"/>
                  </a:cubicBezTo>
                  <a:close/>
                  <a:moveTo>
                    <a:pt x="3655" y="70"/>
                  </a:moveTo>
                  <a:lnTo>
                    <a:pt x="3656" y="71"/>
                  </a:lnTo>
                  <a:cubicBezTo>
                    <a:pt x="3656" y="72"/>
                    <a:pt x="3656" y="72"/>
                    <a:pt x="3656" y="72"/>
                  </a:cubicBezTo>
                  <a:cubicBezTo>
                    <a:pt x="3656" y="72"/>
                    <a:pt x="3655" y="71"/>
                    <a:pt x="3655" y="70"/>
                  </a:cubicBezTo>
                  <a:close/>
                  <a:moveTo>
                    <a:pt x="3187" y="80"/>
                  </a:moveTo>
                  <a:cubicBezTo>
                    <a:pt x="3187" y="81"/>
                    <a:pt x="3188" y="81"/>
                    <a:pt x="3188" y="81"/>
                  </a:cubicBezTo>
                  <a:lnTo>
                    <a:pt x="3188" y="81"/>
                  </a:lnTo>
                  <a:cubicBezTo>
                    <a:pt x="3188" y="81"/>
                    <a:pt x="3187" y="81"/>
                    <a:pt x="3187" y="80"/>
                  </a:cubicBezTo>
                  <a:close/>
                  <a:moveTo>
                    <a:pt x="2843" y="86"/>
                  </a:moveTo>
                  <a:cubicBezTo>
                    <a:pt x="2843" y="86"/>
                    <a:pt x="2843" y="86"/>
                    <a:pt x="2843" y="87"/>
                  </a:cubicBezTo>
                  <a:lnTo>
                    <a:pt x="2843" y="87"/>
                  </a:lnTo>
                  <a:cubicBezTo>
                    <a:pt x="2843" y="87"/>
                    <a:pt x="2843" y="87"/>
                    <a:pt x="2843" y="87"/>
                  </a:cubicBezTo>
                  <a:lnTo>
                    <a:pt x="2843" y="87"/>
                  </a:lnTo>
                  <a:cubicBezTo>
                    <a:pt x="2843" y="86"/>
                    <a:pt x="2843" y="86"/>
                    <a:pt x="2843" y="86"/>
                  </a:cubicBezTo>
                  <a:close/>
                  <a:moveTo>
                    <a:pt x="2927" y="88"/>
                  </a:moveTo>
                  <a:cubicBezTo>
                    <a:pt x="2927" y="88"/>
                    <a:pt x="2927" y="88"/>
                    <a:pt x="2927" y="89"/>
                  </a:cubicBezTo>
                  <a:lnTo>
                    <a:pt x="2927" y="90"/>
                  </a:lnTo>
                  <a:cubicBezTo>
                    <a:pt x="2927" y="89"/>
                    <a:pt x="2927" y="89"/>
                    <a:pt x="2927" y="88"/>
                  </a:cubicBezTo>
                  <a:close/>
                  <a:moveTo>
                    <a:pt x="2968" y="90"/>
                  </a:moveTo>
                  <a:lnTo>
                    <a:pt x="2968" y="90"/>
                  </a:lnTo>
                  <a:cubicBezTo>
                    <a:pt x="2968" y="90"/>
                    <a:pt x="2969" y="91"/>
                    <a:pt x="2969" y="91"/>
                  </a:cubicBezTo>
                  <a:cubicBezTo>
                    <a:pt x="2969" y="91"/>
                    <a:pt x="2969" y="91"/>
                    <a:pt x="2969" y="91"/>
                  </a:cubicBezTo>
                  <a:lnTo>
                    <a:pt x="2969" y="91"/>
                  </a:lnTo>
                  <a:cubicBezTo>
                    <a:pt x="2968" y="91"/>
                    <a:pt x="2968" y="90"/>
                    <a:pt x="2968" y="90"/>
                  </a:cubicBezTo>
                  <a:close/>
                  <a:moveTo>
                    <a:pt x="3090" y="96"/>
                  </a:moveTo>
                  <a:cubicBezTo>
                    <a:pt x="3090" y="96"/>
                    <a:pt x="3090" y="96"/>
                    <a:pt x="3090" y="96"/>
                  </a:cubicBezTo>
                  <a:lnTo>
                    <a:pt x="3090" y="96"/>
                  </a:lnTo>
                  <a:cubicBezTo>
                    <a:pt x="3090" y="96"/>
                    <a:pt x="3089" y="96"/>
                    <a:pt x="3090" y="96"/>
                  </a:cubicBezTo>
                  <a:close/>
                  <a:moveTo>
                    <a:pt x="3732" y="99"/>
                  </a:moveTo>
                  <a:cubicBezTo>
                    <a:pt x="3732" y="100"/>
                    <a:pt x="3732" y="99"/>
                    <a:pt x="3732" y="100"/>
                  </a:cubicBezTo>
                  <a:cubicBezTo>
                    <a:pt x="3732" y="100"/>
                    <a:pt x="3732" y="100"/>
                    <a:pt x="3732" y="99"/>
                  </a:cubicBezTo>
                  <a:close/>
                  <a:moveTo>
                    <a:pt x="3359" y="102"/>
                  </a:moveTo>
                  <a:cubicBezTo>
                    <a:pt x="3361" y="102"/>
                    <a:pt x="3362" y="102"/>
                    <a:pt x="3364" y="102"/>
                  </a:cubicBezTo>
                  <a:lnTo>
                    <a:pt x="3359" y="102"/>
                  </a:lnTo>
                  <a:cubicBezTo>
                    <a:pt x="3359" y="102"/>
                    <a:pt x="3359" y="102"/>
                    <a:pt x="3359" y="102"/>
                  </a:cubicBezTo>
                  <a:close/>
                  <a:moveTo>
                    <a:pt x="2210" y="102"/>
                  </a:moveTo>
                  <a:cubicBezTo>
                    <a:pt x="2211" y="102"/>
                    <a:pt x="2210" y="102"/>
                    <a:pt x="2207" y="102"/>
                  </a:cubicBezTo>
                  <a:cubicBezTo>
                    <a:pt x="2207" y="102"/>
                    <a:pt x="2207" y="102"/>
                    <a:pt x="2207" y="102"/>
                  </a:cubicBezTo>
                  <a:lnTo>
                    <a:pt x="2207" y="102"/>
                  </a:lnTo>
                  <a:cubicBezTo>
                    <a:pt x="2208" y="102"/>
                    <a:pt x="2210" y="102"/>
                    <a:pt x="2210" y="102"/>
                  </a:cubicBezTo>
                  <a:close/>
                  <a:moveTo>
                    <a:pt x="3744" y="102"/>
                  </a:moveTo>
                  <a:lnTo>
                    <a:pt x="3744" y="102"/>
                  </a:lnTo>
                  <a:cubicBezTo>
                    <a:pt x="3744" y="102"/>
                    <a:pt x="3744" y="102"/>
                    <a:pt x="3745" y="103"/>
                  </a:cubicBezTo>
                  <a:lnTo>
                    <a:pt x="3745" y="103"/>
                  </a:lnTo>
                  <a:cubicBezTo>
                    <a:pt x="3744" y="103"/>
                    <a:pt x="3744" y="102"/>
                    <a:pt x="3744" y="102"/>
                  </a:cubicBezTo>
                  <a:cubicBezTo>
                    <a:pt x="3744" y="102"/>
                    <a:pt x="3743" y="102"/>
                    <a:pt x="3744" y="102"/>
                  </a:cubicBezTo>
                  <a:close/>
                  <a:moveTo>
                    <a:pt x="2771" y="102"/>
                  </a:moveTo>
                  <a:lnTo>
                    <a:pt x="2771" y="102"/>
                  </a:lnTo>
                  <a:cubicBezTo>
                    <a:pt x="2771" y="103"/>
                    <a:pt x="2770" y="104"/>
                    <a:pt x="2770" y="105"/>
                  </a:cubicBezTo>
                  <a:lnTo>
                    <a:pt x="2771" y="104"/>
                  </a:lnTo>
                  <a:lnTo>
                    <a:pt x="2771" y="102"/>
                  </a:lnTo>
                  <a:close/>
                  <a:moveTo>
                    <a:pt x="4130" y="111"/>
                  </a:moveTo>
                  <a:cubicBezTo>
                    <a:pt x="4130" y="111"/>
                    <a:pt x="4129" y="111"/>
                    <a:pt x="4129" y="111"/>
                  </a:cubicBezTo>
                  <a:cubicBezTo>
                    <a:pt x="4129" y="111"/>
                    <a:pt x="4129" y="111"/>
                    <a:pt x="4130" y="111"/>
                  </a:cubicBezTo>
                  <a:close/>
                  <a:moveTo>
                    <a:pt x="2726" y="97"/>
                  </a:moveTo>
                  <a:lnTo>
                    <a:pt x="2726" y="97"/>
                  </a:lnTo>
                  <a:cubicBezTo>
                    <a:pt x="2726" y="97"/>
                    <a:pt x="2726" y="98"/>
                    <a:pt x="2723" y="100"/>
                  </a:cubicBezTo>
                  <a:cubicBezTo>
                    <a:pt x="2721" y="101"/>
                    <a:pt x="2718" y="102"/>
                    <a:pt x="2715" y="104"/>
                  </a:cubicBezTo>
                  <a:lnTo>
                    <a:pt x="2706" y="104"/>
                  </a:lnTo>
                  <a:cubicBezTo>
                    <a:pt x="2704" y="102"/>
                    <a:pt x="2701" y="102"/>
                    <a:pt x="2699" y="101"/>
                  </a:cubicBezTo>
                  <a:lnTo>
                    <a:pt x="2699" y="101"/>
                  </a:lnTo>
                  <a:cubicBezTo>
                    <a:pt x="2700" y="102"/>
                    <a:pt x="2700" y="103"/>
                    <a:pt x="2701" y="104"/>
                  </a:cubicBezTo>
                  <a:lnTo>
                    <a:pt x="2712" y="112"/>
                  </a:lnTo>
                  <a:cubicBezTo>
                    <a:pt x="2713" y="113"/>
                    <a:pt x="2714" y="114"/>
                    <a:pt x="2716" y="114"/>
                  </a:cubicBezTo>
                  <a:lnTo>
                    <a:pt x="2716" y="114"/>
                  </a:lnTo>
                  <a:cubicBezTo>
                    <a:pt x="2720" y="107"/>
                    <a:pt x="2723" y="102"/>
                    <a:pt x="2726" y="99"/>
                  </a:cubicBezTo>
                  <a:cubicBezTo>
                    <a:pt x="2726" y="98"/>
                    <a:pt x="2726" y="97"/>
                    <a:pt x="2726" y="97"/>
                  </a:cubicBezTo>
                  <a:close/>
                  <a:moveTo>
                    <a:pt x="2953" y="117"/>
                  </a:moveTo>
                  <a:lnTo>
                    <a:pt x="2953" y="117"/>
                  </a:lnTo>
                  <a:cubicBezTo>
                    <a:pt x="2953" y="117"/>
                    <a:pt x="2953" y="118"/>
                    <a:pt x="2952" y="118"/>
                  </a:cubicBezTo>
                  <a:lnTo>
                    <a:pt x="2952" y="118"/>
                  </a:lnTo>
                  <a:cubicBezTo>
                    <a:pt x="2953" y="118"/>
                    <a:pt x="2953" y="118"/>
                    <a:pt x="2953" y="117"/>
                  </a:cubicBezTo>
                  <a:close/>
                  <a:moveTo>
                    <a:pt x="3814" y="118"/>
                  </a:moveTo>
                  <a:cubicBezTo>
                    <a:pt x="3815" y="118"/>
                    <a:pt x="3815" y="118"/>
                    <a:pt x="3816" y="119"/>
                  </a:cubicBezTo>
                  <a:lnTo>
                    <a:pt x="3816" y="119"/>
                  </a:lnTo>
                  <a:lnTo>
                    <a:pt x="3816" y="119"/>
                  </a:lnTo>
                  <a:cubicBezTo>
                    <a:pt x="3814" y="118"/>
                    <a:pt x="3814" y="118"/>
                    <a:pt x="3814" y="118"/>
                  </a:cubicBezTo>
                  <a:close/>
                  <a:moveTo>
                    <a:pt x="2429" y="120"/>
                  </a:moveTo>
                  <a:lnTo>
                    <a:pt x="2429" y="120"/>
                  </a:lnTo>
                  <a:cubicBezTo>
                    <a:pt x="2430" y="120"/>
                    <a:pt x="2430" y="121"/>
                    <a:pt x="2430" y="121"/>
                  </a:cubicBezTo>
                  <a:cubicBezTo>
                    <a:pt x="2430" y="121"/>
                    <a:pt x="2430" y="120"/>
                    <a:pt x="2429" y="120"/>
                  </a:cubicBezTo>
                  <a:close/>
                  <a:moveTo>
                    <a:pt x="2743" y="126"/>
                  </a:moveTo>
                  <a:cubicBezTo>
                    <a:pt x="2745" y="126"/>
                    <a:pt x="2747" y="126"/>
                    <a:pt x="2748" y="126"/>
                  </a:cubicBezTo>
                  <a:cubicBezTo>
                    <a:pt x="2750" y="126"/>
                    <a:pt x="2749" y="126"/>
                    <a:pt x="2743" y="126"/>
                  </a:cubicBezTo>
                  <a:close/>
                  <a:moveTo>
                    <a:pt x="3904" y="127"/>
                  </a:moveTo>
                  <a:cubicBezTo>
                    <a:pt x="3905" y="127"/>
                    <a:pt x="3906" y="127"/>
                    <a:pt x="3907" y="128"/>
                  </a:cubicBezTo>
                  <a:lnTo>
                    <a:pt x="3907" y="128"/>
                  </a:lnTo>
                  <a:cubicBezTo>
                    <a:pt x="3907" y="128"/>
                    <a:pt x="3907" y="128"/>
                    <a:pt x="3906" y="128"/>
                  </a:cubicBezTo>
                  <a:cubicBezTo>
                    <a:pt x="3905" y="128"/>
                    <a:pt x="3904" y="127"/>
                    <a:pt x="3904" y="127"/>
                  </a:cubicBezTo>
                  <a:close/>
                  <a:moveTo>
                    <a:pt x="2167" y="132"/>
                  </a:moveTo>
                  <a:lnTo>
                    <a:pt x="2167" y="132"/>
                  </a:lnTo>
                  <a:cubicBezTo>
                    <a:pt x="2166" y="132"/>
                    <a:pt x="2165" y="134"/>
                    <a:pt x="2165" y="134"/>
                  </a:cubicBezTo>
                  <a:cubicBezTo>
                    <a:pt x="2165" y="134"/>
                    <a:pt x="2165" y="133"/>
                    <a:pt x="2165" y="133"/>
                  </a:cubicBezTo>
                  <a:cubicBezTo>
                    <a:pt x="2166" y="132"/>
                    <a:pt x="2166" y="132"/>
                    <a:pt x="2167" y="132"/>
                  </a:cubicBezTo>
                  <a:close/>
                  <a:moveTo>
                    <a:pt x="2057" y="136"/>
                  </a:moveTo>
                  <a:cubicBezTo>
                    <a:pt x="2057" y="136"/>
                    <a:pt x="2057" y="136"/>
                    <a:pt x="2057" y="136"/>
                  </a:cubicBezTo>
                  <a:lnTo>
                    <a:pt x="2057" y="136"/>
                  </a:lnTo>
                  <a:cubicBezTo>
                    <a:pt x="2057" y="136"/>
                    <a:pt x="2057" y="136"/>
                    <a:pt x="2057" y="136"/>
                  </a:cubicBezTo>
                  <a:close/>
                  <a:moveTo>
                    <a:pt x="1878" y="139"/>
                  </a:move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lnTo>
                    <a:pt x="1878" y="139"/>
                  </a:lnTo>
                  <a:cubicBezTo>
                    <a:pt x="1878" y="139"/>
                    <a:pt x="1878" y="139"/>
                    <a:pt x="1878" y="139"/>
                  </a:cubicBezTo>
                  <a:close/>
                  <a:moveTo>
                    <a:pt x="4183" y="140"/>
                  </a:moveTo>
                  <a:lnTo>
                    <a:pt x="4183" y="140"/>
                  </a:lnTo>
                  <a:cubicBezTo>
                    <a:pt x="4183" y="140"/>
                    <a:pt x="4183" y="140"/>
                    <a:pt x="4182" y="140"/>
                  </a:cubicBezTo>
                  <a:lnTo>
                    <a:pt x="4182" y="140"/>
                  </a:lnTo>
                  <a:cubicBezTo>
                    <a:pt x="4182" y="140"/>
                    <a:pt x="4183" y="140"/>
                    <a:pt x="4183" y="140"/>
                  </a:cubicBezTo>
                  <a:close/>
                  <a:moveTo>
                    <a:pt x="4273" y="138"/>
                  </a:moveTo>
                  <a:cubicBezTo>
                    <a:pt x="4274" y="139"/>
                    <a:pt x="4274" y="140"/>
                    <a:pt x="4274" y="141"/>
                  </a:cubicBezTo>
                  <a:lnTo>
                    <a:pt x="4274" y="141"/>
                  </a:lnTo>
                  <a:cubicBezTo>
                    <a:pt x="4274" y="140"/>
                    <a:pt x="4274" y="140"/>
                    <a:pt x="4273" y="139"/>
                  </a:cubicBezTo>
                  <a:lnTo>
                    <a:pt x="4273" y="138"/>
                  </a:lnTo>
                  <a:close/>
                  <a:moveTo>
                    <a:pt x="1959" y="147"/>
                  </a:moveTo>
                  <a:cubicBezTo>
                    <a:pt x="1959" y="147"/>
                    <a:pt x="1959" y="148"/>
                    <a:pt x="1959" y="148"/>
                  </a:cubicBezTo>
                  <a:lnTo>
                    <a:pt x="1959" y="147"/>
                  </a:lnTo>
                  <a:close/>
                  <a:moveTo>
                    <a:pt x="4565" y="149"/>
                  </a:moveTo>
                  <a:cubicBezTo>
                    <a:pt x="4566" y="149"/>
                    <a:pt x="4566" y="149"/>
                    <a:pt x="4566" y="149"/>
                  </a:cubicBezTo>
                  <a:cubicBezTo>
                    <a:pt x="4566" y="149"/>
                    <a:pt x="4565" y="149"/>
                    <a:pt x="4565" y="149"/>
                  </a:cubicBezTo>
                  <a:close/>
                  <a:moveTo>
                    <a:pt x="1717" y="153"/>
                  </a:moveTo>
                  <a:cubicBezTo>
                    <a:pt x="1718" y="153"/>
                    <a:pt x="1719" y="153"/>
                    <a:pt x="1719" y="153"/>
                  </a:cubicBezTo>
                  <a:lnTo>
                    <a:pt x="1719" y="153"/>
                  </a:lnTo>
                  <a:cubicBezTo>
                    <a:pt x="1717" y="153"/>
                    <a:pt x="1716" y="153"/>
                    <a:pt x="1714" y="153"/>
                  </a:cubicBezTo>
                  <a:cubicBezTo>
                    <a:pt x="1711" y="153"/>
                    <a:pt x="1714" y="153"/>
                    <a:pt x="1717" y="153"/>
                  </a:cubicBezTo>
                  <a:close/>
                  <a:moveTo>
                    <a:pt x="4371" y="155"/>
                  </a:moveTo>
                  <a:lnTo>
                    <a:pt x="4371" y="155"/>
                  </a:lnTo>
                  <a:cubicBezTo>
                    <a:pt x="4372" y="155"/>
                    <a:pt x="4372" y="155"/>
                    <a:pt x="4372" y="155"/>
                  </a:cubicBezTo>
                  <a:cubicBezTo>
                    <a:pt x="4372" y="155"/>
                    <a:pt x="4371" y="155"/>
                    <a:pt x="4371" y="155"/>
                  </a:cubicBezTo>
                  <a:close/>
                  <a:moveTo>
                    <a:pt x="1729" y="156"/>
                  </a:moveTo>
                  <a:cubicBezTo>
                    <a:pt x="1730" y="156"/>
                    <a:pt x="1730" y="156"/>
                    <a:pt x="1730" y="156"/>
                  </a:cubicBezTo>
                  <a:cubicBezTo>
                    <a:pt x="1730" y="156"/>
                    <a:pt x="1729" y="156"/>
                    <a:pt x="1729" y="156"/>
                  </a:cubicBezTo>
                  <a:close/>
                  <a:moveTo>
                    <a:pt x="1789" y="167"/>
                  </a:moveTo>
                  <a:cubicBezTo>
                    <a:pt x="1788" y="167"/>
                    <a:pt x="1788" y="167"/>
                    <a:pt x="1787" y="167"/>
                  </a:cubicBezTo>
                  <a:lnTo>
                    <a:pt x="1787" y="167"/>
                  </a:lnTo>
                  <a:cubicBezTo>
                    <a:pt x="1788" y="167"/>
                    <a:pt x="1788" y="167"/>
                    <a:pt x="1789" y="167"/>
                  </a:cubicBezTo>
                  <a:close/>
                  <a:moveTo>
                    <a:pt x="2227" y="169"/>
                  </a:moveTo>
                  <a:cubicBezTo>
                    <a:pt x="2228" y="169"/>
                    <a:pt x="2227" y="169"/>
                    <a:pt x="2227" y="169"/>
                  </a:cubicBezTo>
                  <a:lnTo>
                    <a:pt x="2227" y="169"/>
                  </a:lnTo>
                  <a:cubicBezTo>
                    <a:pt x="2227" y="169"/>
                    <a:pt x="2227" y="169"/>
                    <a:pt x="2227" y="169"/>
                  </a:cubicBezTo>
                  <a:close/>
                  <a:moveTo>
                    <a:pt x="2222" y="172"/>
                  </a:moveTo>
                  <a:lnTo>
                    <a:pt x="2218" y="173"/>
                  </a:lnTo>
                  <a:cubicBezTo>
                    <a:pt x="2214" y="173"/>
                    <a:pt x="2217" y="173"/>
                    <a:pt x="2222" y="172"/>
                  </a:cubicBezTo>
                  <a:close/>
                  <a:moveTo>
                    <a:pt x="1561" y="175"/>
                  </a:moveTo>
                  <a:cubicBezTo>
                    <a:pt x="1561" y="175"/>
                    <a:pt x="1561" y="175"/>
                    <a:pt x="1562" y="175"/>
                  </a:cubicBezTo>
                  <a:lnTo>
                    <a:pt x="1562" y="175"/>
                  </a:lnTo>
                  <a:cubicBezTo>
                    <a:pt x="1560" y="175"/>
                    <a:pt x="1559" y="175"/>
                    <a:pt x="1558" y="175"/>
                  </a:cubicBezTo>
                  <a:cubicBezTo>
                    <a:pt x="1559" y="175"/>
                    <a:pt x="1560" y="175"/>
                    <a:pt x="1561" y="175"/>
                  </a:cubicBezTo>
                  <a:close/>
                  <a:moveTo>
                    <a:pt x="1849" y="181"/>
                  </a:moveTo>
                  <a:lnTo>
                    <a:pt x="1849" y="182"/>
                  </a:lnTo>
                  <a:cubicBezTo>
                    <a:pt x="1849" y="182"/>
                    <a:pt x="1849" y="183"/>
                    <a:pt x="1849" y="183"/>
                  </a:cubicBezTo>
                  <a:lnTo>
                    <a:pt x="1849" y="183"/>
                  </a:lnTo>
                  <a:lnTo>
                    <a:pt x="1849" y="181"/>
                  </a:lnTo>
                  <a:close/>
                  <a:moveTo>
                    <a:pt x="1816" y="190"/>
                  </a:moveTo>
                  <a:lnTo>
                    <a:pt x="1818" y="191"/>
                  </a:lnTo>
                  <a:lnTo>
                    <a:pt x="1818" y="191"/>
                  </a:lnTo>
                  <a:cubicBezTo>
                    <a:pt x="1815" y="191"/>
                    <a:pt x="1816" y="190"/>
                    <a:pt x="1816" y="190"/>
                  </a:cubicBezTo>
                  <a:close/>
                  <a:moveTo>
                    <a:pt x="1892" y="191"/>
                  </a:moveTo>
                  <a:cubicBezTo>
                    <a:pt x="1892" y="191"/>
                    <a:pt x="1894" y="192"/>
                    <a:pt x="1895" y="193"/>
                  </a:cubicBezTo>
                  <a:lnTo>
                    <a:pt x="1896" y="193"/>
                  </a:lnTo>
                  <a:lnTo>
                    <a:pt x="1896" y="193"/>
                  </a:lnTo>
                  <a:lnTo>
                    <a:pt x="1894" y="193"/>
                  </a:lnTo>
                  <a:cubicBezTo>
                    <a:pt x="1893" y="192"/>
                    <a:pt x="1892" y="191"/>
                    <a:pt x="1892" y="191"/>
                  </a:cubicBezTo>
                  <a:close/>
                  <a:moveTo>
                    <a:pt x="4319" y="194"/>
                  </a:moveTo>
                  <a:cubicBezTo>
                    <a:pt x="4319" y="194"/>
                    <a:pt x="4319" y="194"/>
                    <a:pt x="4320" y="194"/>
                  </a:cubicBezTo>
                  <a:cubicBezTo>
                    <a:pt x="4319" y="194"/>
                    <a:pt x="4319" y="194"/>
                    <a:pt x="4319" y="194"/>
                  </a:cubicBezTo>
                  <a:close/>
                  <a:moveTo>
                    <a:pt x="5021" y="199"/>
                  </a:moveTo>
                  <a:cubicBezTo>
                    <a:pt x="5022" y="199"/>
                    <a:pt x="5023" y="199"/>
                    <a:pt x="5024" y="200"/>
                  </a:cubicBezTo>
                  <a:lnTo>
                    <a:pt x="5021" y="199"/>
                  </a:lnTo>
                  <a:close/>
                  <a:moveTo>
                    <a:pt x="2067" y="210"/>
                  </a:move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7" y="210"/>
                    <a:pt x="2067" y="210"/>
                  </a:cubicBezTo>
                  <a:close/>
                  <a:moveTo>
                    <a:pt x="4824" y="210"/>
                  </a:moveTo>
                  <a:lnTo>
                    <a:pt x="4828" y="211"/>
                  </a:lnTo>
                  <a:lnTo>
                    <a:pt x="4828" y="211"/>
                  </a:lnTo>
                  <a:cubicBezTo>
                    <a:pt x="4827" y="211"/>
                    <a:pt x="4827" y="211"/>
                    <a:pt x="4827" y="211"/>
                  </a:cubicBezTo>
                  <a:cubicBezTo>
                    <a:pt x="4823" y="211"/>
                    <a:pt x="4819" y="210"/>
                    <a:pt x="4821" y="210"/>
                  </a:cubicBezTo>
                  <a:close/>
                  <a:moveTo>
                    <a:pt x="4935" y="215"/>
                  </a:moveTo>
                  <a:lnTo>
                    <a:pt x="4935" y="215"/>
                  </a:lnTo>
                  <a:cubicBezTo>
                    <a:pt x="4935" y="215"/>
                    <a:pt x="4935" y="215"/>
                    <a:pt x="4935" y="215"/>
                  </a:cubicBezTo>
                  <a:cubicBezTo>
                    <a:pt x="4935" y="215"/>
                    <a:pt x="4935" y="215"/>
                    <a:pt x="4935" y="215"/>
                  </a:cubicBezTo>
                  <a:close/>
                  <a:moveTo>
                    <a:pt x="4773" y="214"/>
                  </a:moveTo>
                  <a:lnTo>
                    <a:pt x="4771" y="215"/>
                  </a:lnTo>
                  <a:cubicBezTo>
                    <a:pt x="4771" y="214"/>
                    <a:pt x="4772" y="214"/>
                    <a:pt x="4773" y="214"/>
                  </a:cubicBezTo>
                  <a:close/>
                  <a:moveTo>
                    <a:pt x="5041" y="223"/>
                  </a:moveTo>
                  <a:lnTo>
                    <a:pt x="5042" y="224"/>
                  </a:lnTo>
                  <a:lnTo>
                    <a:pt x="5042" y="224"/>
                  </a:lnTo>
                  <a:cubicBezTo>
                    <a:pt x="5042" y="224"/>
                    <a:pt x="5041" y="223"/>
                    <a:pt x="5041" y="223"/>
                  </a:cubicBezTo>
                  <a:close/>
                  <a:moveTo>
                    <a:pt x="5100" y="222"/>
                  </a:moveTo>
                  <a:lnTo>
                    <a:pt x="5100" y="222"/>
                  </a:lnTo>
                  <a:cubicBezTo>
                    <a:pt x="5101" y="222"/>
                    <a:pt x="5102" y="223"/>
                    <a:pt x="5104" y="224"/>
                  </a:cubicBezTo>
                  <a:cubicBezTo>
                    <a:pt x="5101" y="223"/>
                    <a:pt x="5100" y="222"/>
                    <a:pt x="5100" y="222"/>
                  </a:cubicBezTo>
                  <a:close/>
                  <a:moveTo>
                    <a:pt x="1695" y="224"/>
                  </a:moveTo>
                  <a:cubicBezTo>
                    <a:pt x="1695" y="224"/>
                    <a:pt x="1696" y="225"/>
                    <a:pt x="1697" y="226"/>
                  </a:cubicBezTo>
                  <a:cubicBezTo>
                    <a:pt x="1695" y="225"/>
                    <a:pt x="1695" y="224"/>
                    <a:pt x="1695" y="224"/>
                  </a:cubicBezTo>
                  <a:close/>
                  <a:moveTo>
                    <a:pt x="5109" y="227"/>
                  </a:moveTo>
                  <a:cubicBezTo>
                    <a:pt x="5109" y="227"/>
                    <a:pt x="5109" y="227"/>
                    <a:pt x="5110" y="228"/>
                  </a:cubicBezTo>
                  <a:cubicBezTo>
                    <a:pt x="5110" y="228"/>
                    <a:pt x="5110" y="228"/>
                    <a:pt x="5110" y="228"/>
                  </a:cubicBezTo>
                  <a:cubicBezTo>
                    <a:pt x="5109" y="228"/>
                    <a:pt x="5109" y="227"/>
                    <a:pt x="5109" y="227"/>
                  </a:cubicBezTo>
                  <a:close/>
                  <a:moveTo>
                    <a:pt x="1717" y="230"/>
                  </a:moveTo>
                  <a:cubicBezTo>
                    <a:pt x="1715" y="230"/>
                    <a:pt x="1714" y="230"/>
                    <a:pt x="1713" y="230"/>
                  </a:cubicBezTo>
                  <a:cubicBezTo>
                    <a:pt x="1711" y="230"/>
                    <a:pt x="1710" y="230"/>
                    <a:pt x="1708" y="230"/>
                  </a:cubicBezTo>
                  <a:close/>
                  <a:moveTo>
                    <a:pt x="1432" y="236"/>
                  </a:moveTo>
                  <a:cubicBezTo>
                    <a:pt x="1432" y="236"/>
                    <a:pt x="1432" y="237"/>
                    <a:pt x="1432" y="237"/>
                  </a:cubicBezTo>
                  <a:cubicBezTo>
                    <a:pt x="1432" y="237"/>
                    <a:pt x="1432" y="237"/>
                    <a:pt x="1432" y="237"/>
                  </a:cubicBezTo>
                  <a:lnTo>
                    <a:pt x="1432" y="237"/>
                  </a:lnTo>
                  <a:cubicBezTo>
                    <a:pt x="1432" y="237"/>
                    <a:pt x="1432" y="236"/>
                    <a:pt x="1432" y="236"/>
                  </a:cubicBezTo>
                  <a:close/>
                  <a:moveTo>
                    <a:pt x="1801" y="241"/>
                  </a:moveTo>
                  <a:cubicBezTo>
                    <a:pt x="1801" y="241"/>
                    <a:pt x="1800" y="241"/>
                    <a:pt x="1800" y="241"/>
                  </a:cubicBezTo>
                  <a:cubicBezTo>
                    <a:pt x="1800" y="241"/>
                    <a:pt x="1801" y="241"/>
                    <a:pt x="1801" y="241"/>
                  </a:cubicBezTo>
                  <a:close/>
                  <a:moveTo>
                    <a:pt x="4980" y="245"/>
                  </a:moveTo>
                  <a:cubicBezTo>
                    <a:pt x="4980" y="245"/>
                    <a:pt x="4980" y="245"/>
                    <a:pt x="4980" y="245"/>
                  </a:cubicBezTo>
                  <a:lnTo>
                    <a:pt x="4980" y="245"/>
                  </a:lnTo>
                  <a:cubicBezTo>
                    <a:pt x="4980" y="245"/>
                    <a:pt x="4980" y="245"/>
                    <a:pt x="4980" y="245"/>
                  </a:cubicBezTo>
                  <a:close/>
                  <a:moveTo>
                    <a:pt x="1583" y="246"/>
                  </a:moveTo>
                  <a:cubicBezTo>
                    <a:pt x="1583" y="246"/>
                    <a:pt x="1584" y="246"/>
                    <a:pt x="1585" y="247"/>
                  </a:cubicBezTo>
                  <a:lnTo>
                    <a:pt x="1585" y="247"/>
                  </a:lnTo>
                  <a:cubicBezTo>
                    <a:pt x="1584" y="247"/>
                    <a:pt x="1584" y="246"/>
                    <a:pt x="1584" y="246"/>
                  </a:cubicBezTo>
                  <a:cubicBezTo>
                    <a:pt x="1583" y="246"/>
                    <a:pt x="1583" y="246"/>
                    <a:pt x="1583" y="246"/>
                  </a:cubicBezTo>
                  <a:close/>
                  <a:moveTo>
                    <a:pt x="1391" y="248"/>
                  </a:moveTo>
                  <a:cubicBezTo>
                    <a:pt x="1391" y="249"/>
                    <a:pt x="1392" y="249"/>
                    <a:pt x="1392" y="250"/>
                  </a:cubicBezTo>
                  <a:lnTo>
                    <a:pt x="1391" y="248"/>
                  </a:lnTo>
                  <a:close/>
                  <a:moveTo>
                    <a:pt x="1352" y="263"/>
                  </a:moveTo>
                  <a:cubicBezTo>
                    <a:pt x="1352" y="264"/>
                    <a:pt x="1352" y="264"/>
                    <a:pt x="1352" y="264"/>
                  </a:cubicBezTo>
                  <a:cubicBezTo>
                    <a:pt x="1352" y="264"/>
                    <a:pt x="1352" y="264"/>
                    <a:pt x="1352" y="264"/>
                  </a:cubicBezTo>
                  <a:lnTo>
                    <a:pt x="1352" y="264"/>
                  </a:lnTo>
                  <a:cubicBezTo>
                    <a:pt x="1352" y="264"/>
                    <a:pt x="1352" y="264"/>
                    <a:pt x="1352" y="265"/>
                  </a:cubicBezTo>
                  <a:cubicBezTo>
                    <a:pt x="1352" y="264"/>
                    <a:pt x="1352" y="264"/>
                    <a:pt x="1352" y="263"/>
                  </a:cubicBezTo>
                  <a:close/>
                  <a:moveTo>
                    <a:pt x="5080" y="275"/>
                  </a:moveTo>
                  <a:cubicBezTo>
                    <a:pt x="5083" y="275"/>
                    <a:pt x="5084" y="275"/>
                    <a:pt x="5081" y="275"/>
                  </a:cubicBezTo>
                  <a:lnTo>
                    <a:pt x="5080" y="275"/>
                  </a:lnTo>
                  <a:close/>
                  <a:moveTo>
                    <a:pt x="1267" y="280"/>
                  </a:moveTo>
                  <a:lnTo>
                    <a:pt x="1265" y="281"/>
                  </a:lnTo>
                  <a:lnTo>
                    <a:pt x="1264" y="281"/>
                  </a:lnTo>
                  <a:cubicBezTo>
                    <a:pt x="1265" y="281"/>
                    <a:pt x="1266" y="280"/>
                    <a:pt x="1267" y="280"/>
                  </a:cubicBezTo>
                  <a:close/>
                  <a:moveTo>
                    <a:pt x="5400" y="283"/>
                  </a:moveTo>
                  <a:cubicBezTo>
                    <a:pt x="5400" y="284"/>
                    <a:pt x="5399" y="284"/>
                    <a:pt x="5399" y="284"/>
                  </a:cubicBezTo>
                  <a:cubicBezTo>
                    <a:pt x="5399" y="284"/>
                    <a:pt x="5399" y="283"/>
                    <a:pt x="5400" y="283"/>
                  </a:cubicBezTo>
                  <a:close/>
                  <a:moveTo>
                    <a:pt x="1358" y="295"/>
                  </a:moveTo>
                  <a:cubicBezTo>
                    <a:pt x="1358" y="295"/>
                    <a:pt x="1358" y="295"/>
                    <a:pt x="1358" y="296"/>
                  </a:cubicBezTo>
                  <a:lnTo>
                    <a:pt x="1358" y="296"/>
                  </a:lnTo>
                  <a:cubicBezTo>
                    <a:pt x="1358" y="295"/>
                    <a:pt x="1358" y="295"/>
                    <a:pt x="1358" y="295"/>
                  </a:cubicBezTo>
                  <a:close/>
                  <a:moveTo>
                    <a:pt x="1324" y="304"/>
                  </a:moveTo>
                  <a:cubicBezTo>
                    <a:pt x="1324" y="304"/>
                    <a:pt x="1325" y="304"/>
                    <a:pt x="1325" y="304"/>
                  </a:cubicBezTo>
                  <a:lnTo>
                    <a:pt x="1326" y="305"/>
                  </a:lnTo>
                  <a:lnTo>
                    <a:pt x="1326" y="305"/>
                  </a:lnTo>
                  <a:cubicBezTo>
                    <a:pt x="1324" y="304"/>
                    <a:pt x="1324" y="304"/>
                    <a:pt x="1324" y="304"/>
                  </a:cubicBezTo>
                  <a:close/>
                  <a:moveTo>
                    <a:pt x="1132" y="321"/>
                  </a:moveTo>
                  <a:cubicBezTo>
                    <a:pt x="1132" y="321"/>
                    <a:pt x="1132" y="321"/>
                    <a:pt x="1133" y="321"/>
                  </a:cubicBezTo>
                  <a:lnTo>
                    <a:pt x="1133" y="321"/>
                  </a:lnTo>
                  <a:cubicBezTo>
                    <a:pt x="1132" y="321"/>
                    <a:pt x="1132" y="321"/>
                    <a:pt x="1132" y="321"/>
                  </a:cubicBezTo>
                  <a:close/>
                  <a:moveTo>
                    <a:pt x="804" y="356"/>
                  </a:moveTo>
                  <a:cubicBezTo>
                    <a:pt x="805" y="356"/>
                    <a:pt x="802" y="357"/>
                    <a:pt x="800" y="358"/>
                  </a:cubicBezTo>
                  <a:lnTo>
                    <a:pt x="800" y="358"/>
                  </a:lnTo>
                  <a:cubicBezTo>
                    <a:pt x="801" y="357"/>
                    <a:pt x="802" y="357"/>
                    <a:pt x="804" y="356"/>
                  </a:cubicBezTo>
                  <a:close/>
                  <a:moveTo>
                    <a:pt x="949" y="369"/>
                  </a:moveTo>
                  <a:cubicBezTo>
                    <a:pt x="950" y="369"/>
                    <a:pt x="950" y="369"/>
                    <a:pt x="950" y="369"/>
                  </a:cubicBezTo>
                  <a:cubicBezTo>
                    <a:pt x="950" y="369"/>
                    <a:pt x="950" y="369"/>
                    <a:pt x="949" y="369"/>
                  </a:cubicBezTo>
                  <a:close/>
                  <a:moveTo>
                    <a:pt x="5821" y="378"/>
                  </a:moveTo>
                  <a:cubicBezTo>
                    <a:pt x="5822" y="378"/>
                    <a:pt x="5823" y="378"/>
                    <a:pt x="5824" y="379"/>
                  </a:cubicBezTo>
                  <a:cubicBezTo>
                    <a:pt x="5825" y="379"/>
                    <a:pt x="5825" y="380"/>
                    <a:pt x="5825" y="380"/>
                  </a:cubicBezTo>
                  <a:lnTo>
                    <a:pt x="5825" y="380"/>
                  </a:lnTo>
                  <a:cubicBezTo>
                    <a:pt x="5824" y="379"/>
                    <a:pt x="5823" y="379"/>
                    <a:pt x="5821" y="378"/>
                  </a:cubicBezTo>
                  <a:close/>
                  <a:moveTo>
                    <a:pt x="5735" y="384"/>
                  </a:moveTo>
                  <a:cubicBezTo>
                    <a:pt x="5737" y="384"/>
                    <a:pt x="5737" y="384"/>
                    <a:pt x="5736" y="384"/>
                  </a:cubicBezTo>
                  <a:cubicBezTo>
                    <a:pt x="5735" y="384"/>
                    <a:pt x="5735" y="384"/>
                    <a:pt x="5735" y="384"/>
                  </a:cubicBezTo>
                  <a:lnTo>
                    <a:pt x="5735" y="384"/>
                  </a:lnTo>
                  <a:cubicBezTo>
                    <a:pt x="5735" y="384"/>
                    <a:pt x="5735" y="384"/>
                    <a:pt x="5735" y="384"/>
                  </a:cubicBezTo>
                  <a:close/>
                  <a:moveTo>
                    <a:pt x="767" y="384"/>
                  </a:moveTo>
                  <a:cubicBezTo>
                    <a:pt x="766" y="384"/>
                    <a:pt x="766" y="385"/>
                    <a:pt x="766" y="385"/>
                  </a:cubicBezTo>
                  <a:cubicBezTo>
                    <a:pt x="766" y="384"/>
                    <a:pt x="766" y="384"/>
                    <a:pt x="767" y="384"/>
                  </a:cubicBezTo>
                  <a:close/>
                  <a:moveTo>
                    <a:pt x="988" y="385"/>
                  </a:moveTo>
                  <a:cubicBezTo>
                    <a:pt x="988" y="385"/>
                    <a:pt x="988" y="386"/>
                    <a:pt x="987" y="387"/>
                  </a:cubicBezTo>
                  <a:lnTo>
                    <a:pt x="987" y="387"/>
                  </a:lnTo>
                  <a:cubicBezTo>
                    <a:pt x="987" y="387"/>
                    <a:pt x="987" y="386"/>
                    <a:pt x="987" y="386"/>
                  </a:cubicBezTo>
                  <a:cubicBezTo>
                    <a:pt x="987" y="386"/>
                    <a:pt x="988" y="385"/>
                    <a:pt x="988" y="385"/>
                  </a:cubicBezTo>
                  <a:close/>
                  <a:moveTo>
                    <a:pt x="5603" y="391"/>
                  </a:moveTo>
                  <a:lnTo>
                    <a:pt x="5603" y="391"/>
                  </a:lnTo>
                  <a:cubicBezTo>
                    <a:pt x="5604" y="392"/>
                    <a:pt x="5606" y="393"/>
                    <a:pt x="5608" y="394"/>
                  </a:cubicBezTo>
                  <a:cubicBezTo>
                    <a:pt x="5606" y="393"/>
                    <a:pt x="5604" y="393"/>
                    <a:pt x="5603" y="392"/>
                  </a:cubicBezTo>
                  <a:cubicBezTo>
                    <a:pt x="5603" y="392"/>
                    <a:pt x="5603" y="392"/>
                    <a:pt x="5603" y="391"/>
                  </a:cubicBezTo>
                  <a:close/>
                  <a:moveTo>
                    <a:pt x="5690" y="396"/>
                  </a:moveTo>
                  <a:cubicBezTo>
                    <a:pt x="5691" y="396"/>
                    <a:pt x="5692" y="396"/>
                    <a:pt x="5694" y="397"/>
                  </a:cubicBezTo>
                  <a:cubicBezTo>
                    <a:pt x="5690" y="397"/>
                    <a:pt x="5689" y="396"/>
                    <a:pt x="5690" y="396"/>
                  </a:cubicBezTo>
                  <a:close/>
                  <a:moveTo>
                    <a:pt x="975" y="396"/>
                  </a:moveTo>
                  <a:lnTo>
                    <a:pt x="975" y="396"/>
                  </a:lnTo>
                  <a:cubicBezTo>
                    <a:pt x="974" y="397"/>
                    <a:pt x="972" y="398"/>
                    <a:pt x="971" y="398"/>
                  </a:cubicBezTo>
                  <a:cubicBezTo>
                    <a:pt x="972" y="397"/>
                    <a:pt x="974" y="397"/>
                    <a:pt x="975" y="396"/>
                  </a:cubicBezTo>
                  <a:close/>
                  <a:moveTo>
                    <a:pt x="841" y="411"/>
                  </a:moveTo>
                  <a:lnTo>
                    <a:pt x="843" y="412"/>
                  </a:lnTo>
                  <a:lnTo>
                    <a:pt x="843" y="412"/>
                  </a:lnTo>
                  <a:cubicBezTo>
                    <a:pt x="840" y="412"/>
                    <a:pt x="840" y="411"/>
                    <a:pt x="841" y="411"/>
                  </a:cubicBezTo>
                  <a:close/>
                  <a:moveTo>
                    <a:pt x="5852" y="413"/>
                  </a:moveTo>
                  <a:cubicBezTo>
                    <a:pt x="5853" y="413"/>
                    <a:pt x="5854" y="414"/>
                    <a:pt x="5855" y="414"/>
                  </a:cubicBezTo>
                  <a:lnTo>
                    <a:pt x="5855" y="414"/>
                  </a:lnTo>
                  <a:cubicBezTo>
                    <a:pt x="5853" y="414"/>
                    <a:pt x="5851" y="413"/>
                    <a:pt x="5852" y="413"/>
                  </a:cubicBezTo>
                  <a:close/>
                  <a:moveTo>
                    <a:pt x="894" y="421"/>
                  </a:moveTo>
                  <a:cubicBezTo>
                    <a:pt x="892" y="422"/>
                    <a:pt x="890" y="422"/>
                    <a:pt x="889" y="422"/>
                  </a:cubicBezTo>
                  <a:lnTo>
                    <a:pt x="889" y="422"/>
                  </a:lnTo>
                  <a:cubicBezTo>
                    <a:pt x="891" y="422"/>
                    <a:pt x="893" y="421"/>
                    <a:pt x="894" y="421"/>
                  </a:cubicBezTo>
                  <a:close/>
                  <a:moveTo>
                    <a:pt x="5800" y="424"/>
                  </a:moveTo>
                  <a:cubicBezTo>
                    <a:pt x="5800" y="424"/>
                    <a:pt x="5801" y="424"/>
                    <a:pt x="5801" y="424"/>
                  </a:cubicBezTo>
                  <a:cubicBezTo>
                    <a:pt x="5801" y="424"/>
                    <a:pt x="5800" y="424"/>
                    <a:pt x="5800" y="424"/>
                  </a:cubicBezTo>
                  <a:close/>
                  <a:moveTo>
                    <a:pt x="5886" y="435"/>
                  </a:moveTo>
                  <a:cubicBezTo>
                    <a:pt x="5886" y="435"/>
                    <a:pt x="5886" y="435"/>
                    <a:pt x="5886" y="435"/>
                  </a:cubicBezTo>
                  <a:cubicBezTo>
                    <a:pt x="5885" y="435"/>
                    <a:pt x="5885" y="435"/>
                    <a:pt x="5885" y="435"/>
                  </a:cubicBezTo>
                  <a:close/>
                  <a:moveTo>
                    <a:pt x="825" y="436"/>
                  </a:moveTo>
                  <a:cubicBezTo>
                    <a:pt x="824" y="437"/>
                    <a:pt x="822" y="438"/>
                    <a:pt x="822" y="438"/>
                  </a:cubicBezTo>
                  <a:cubicBezTo>
                    <a:pt x="822" y="438"/>
                    <a:pt x="822" y="438"/>
                    <a:pt x="822" y="437"/>
                  </a:cubicBezTo>
                  <a:cubicBezTo>
                    <a:pt x="823" y="437"/>
                    <a:pt x="824" y="437"/>
                    <a:pt x="825" y="436"/>
                  </a:cubicBezTo>
                  <a:close/>
                  <a:moveTo>
                    <a:pt x="609" y="439"/>
                  </a:moveTo>
                  <a:cubicBezTo>
                    <a:pt x="609" y="439"/>
                    <a:pt x="609" y="440"/>
                    <a:pt x="608" y="441"/>
                  </a:cubicBezTo>
                  <a:cubicBezTo>
                    <a:pt x="608" y="440"/>
                    <a:pt x="608" y="440"/>
                    <a:pt x="609" y="439"/>
                  </a:cubicBezTo>
                  <a:close/>
                  <a:moveTo>
                    <a:pt x="525" y="446"/>
                  </a:moveTo>
                  <a:cubicBezTo>
                    <a:pt x="525" y="447"/>
                    <a:pt x="525" y="447"/>
                    <a:pt x="525" y="447"/>
                  </a:cubicBezTo>
                  <a:cubicBezTo>
                    <a:pt x="525" y="447"/>
                    <a:pt x="525" y="447"/>
                    <a:pt x="524" y="446"/>
                  </a:cubicBezTo>
                  <a:close/>
                  <a:moveTo>
                    <a:pt x="513" y="447"/>
                  </a:moveTo>
                  <a:lnTo>
                    <a:pt x="513" y="447"/>
                  </a:lnTo>
                  <a:cubicBezTo>
                    <a:pt x="512" y="447"/>
                    <a:pt x="512" y="447"/>
                    <a:pt x="511" y="448"/>
                  </a:cubicBezTo>
                  <a:lnTo>
                    <a:pt x="507" y="449"/>
                  </a:lnTo>
                  <a:cubicBezTo>
                    <a:pt x="510" y="448"/>
                    <a:pt x="511" y="447"/>
                    <a:pt x="513" y="447"/>
                  </a:cubicBezTo>
                  <a:close/>
                  <a:moveTo>
                    <a:pt x="533" y="446"/>
                  </a:moveTo>
                  <a:lnTo>
                    <a:pt x="533" y="446"/>
                  </a:lnTo>
                  <a:cubicBezTo>
                    <a:pt x="533" y="447"/>
                    <a:pt x="532" y="448"/>
                    <a:pt x="532" y="449"/>
                  </a:cubicBezTo>
                  <a:cubicBezTo>
                    <a:pt x="532" y="448"/>
                    <a:pt x="532" y="448"/>
                    <a:pt x="532" y="448"/>
                  </a:cubicBezTo>
                  <a:cubicBezTo>
                    <a:pt x="533" y="447"/>
                    <a:pt x="533" y="447"/>
                    <a:pt x="533" y="446"/>
                  </a:cubicBezTo>
                  <a:close/>
                  <a:moveTo>
                    <a:pt x="423" y="460"/>
                  </a:moveTo>
                  <a:lnTo>
                    <a:pt x="423" y="460"/>
                  </a:lnTo>
                  <a:cubicBezTo>
                    <a:pt x="422" y="460"/>
                    <a:pt x="422" y="461"/>
                    <a:pt x="422" y="461"/>
                  </a:cubicBezTo>
                  <a:cubicBezTo>
                    <a:pt x="422" y="461"/>
                    <a:pt x="422" y="461"/>
                    <a:pt x="423" y="460"/>
                  </a:cubicBezTo>
                  <a:close/>
                  <a:moveTo>
                    <a:pt x="687" y="461"/>
                  </a:moveTo>
                  <a:cubicBezTo>
                    <a:pt x="687" y="461"/>
                    <a:pt x="687" y="461"/>
                    <a:pt x="687" y="462"/>
                  </a:cubicBezTo>
                  <a:lnTo>
                    <a:pt x="687" y="462"/>
                  </a:lnTo>
                  <a:cubicBezTo>
                    <a:pt x="687" y="462"/>
                    <a:pt x="687" y="462"/>
                    <a:pt x="687" y="462"/>
                  </a:cubicBezTo>
                  <a:cubicBezTo>
                    <a:pt x="687" y="461"/>
                    <a:pt x="687" y="461"/>
                    <a:pt x="687" y="461"/>
                  </a:cubicBezTo>
                  <a:close/>
                  <a:moveTo>
                    <a:pt x="5909" y="467"/>
                  </a:moveTo>
                  <a:cubicBezTo>
                    <a:pt x="5909" y="467"/>
                    <a:pt x="5911" y="467"/>
                    <a:pt x="5911" y="467"/>
                  </a:cubicBezTo>
                  <a:cubicBezTo>
                    <a:pt x="5912" y="467"/>
                    <a:pt x="5912" y="467"/>
                    <a:pt x="5912" y="467"/>
                  </a:cubicBezTo>
                  <a:lnTo>
                    <a:pt x="5912" y="467"/>
                  </a:lnTo>
                  <a:cubicBezTo>
                    <a:pt x="5912" y="468"/>
                    <a:pt x="5912" y="468"/>
                    <a:pt x="5911" y="468"/>
                  </a:cubicBezTo>
                  <a:cubicBezTo>
                    <a:pt x="5910" y="468"/>
                    <a:pt x="5910" y="468"/>
                    <a:pt x="5909" y="467"/>
                  </a:cubicBezTo>
                  <a:cubicBezTo>
                    <a:pt x="5908" y="467"/>
                    <a:pt x="5908" y="467"/>
                    <a:pt x="5909" y="467"/>
                  </a:cubicBezTo>
                  <a:close/>
                  <a:moveTo>
                    <a:pt x="5977" y="469"/>
                  </a:moveTo>
                  <a:cubicBezTo>
                    <a:pt x="5978" y="469"/>
                    <a:pt x="5978" y="470"/>
                    <a:pt x="5978" y="470"/>
                  </a:cubicBezTo>
                  <a:lnTo>
                    <a:pt x="5978" y="470"/>
                  </a:lnTo>
                  <a:cubicBezTo>
                    <a:pt x="5978" y="470"/>
                    <a:pt x="5977" y="469"/>
                    <a:pt x="5977" y="469"/>
                  </a:cubicBezTo>
                  <a:close/>
                  <a:moveTo>
                    <a:pt x="674" y="471"/>
                  </a:moveTo>
                  <a:cubicBezTo>
                    <a:pt x="673" y="471"/>
                    <a:pt x="672" y="471"/>
                    <a:pt x="672" y="471"/>
                  </a:cubicBezTo>
                  <a:cubicBezTo>
                    <a:pt x="671" y="471"/>
                    <a:pt x="673" y="471"/>
                    <a:pt x="672" y="471"/>
                  </a:cubicBezTo>
                  <a:close/>
                  <a:moveTo>
                    <a:pt x="6020" y="484"/>
                  </a:moveTo>
                  <a:cubicBezTo>
                    <a:pt x="6020" y="484"/>
                    <a:pt x="6020" y="484"/>
                    <a:pt x="6020" y="484"/>
                  </a:cubicBezTo>
                  <a:cubicBezTo>
                    <a:pt x="6020" y="484"/>
                    <a:pt x="6020" y="484"/>
                    <a:pt x="6020" y="484"/>
                  </a:cubicBezTo>
                  <a:close/>
                  <a:moveTo>
                    <a:pt x="6040" y="487"/>
                  </a:moveTo>
                  <a:cubicBezTo>
                    <a:pt x="6040" y="488"/>
                    <a:pt x="6040" y="488"/>
                    <a:pt x="6040" y="488"/>
                  </a:cubicBezTo>
                  <a:lnTo>
                    <a:pt x="6040" y="489"/>
                  </a:lnTo>
                  <a:cubicBezTo>
                    <a:pt x="6040" y="489"/>
                    <a:pt x="6040" y="488"/>
                    <a:pt x="6040" y="487"/>
                  </a:cubicBezTo>
                  <a:close/>
                  <a:moveTo>
                    <a:pt x="6073" y="495"/>
                  </a:moveTo>
                  <a:cubicBezTo>
                    <a:pt x="6073" y="495"/>
                    <a:pt x="6073" y="495"/>
                    <a:pt x="6071" y="495"/>
                  </a:cubicBezTo>
                  <a:cubicBezTo>
                    <a:pt x="6072" y="495"/>
                    <a:pt x="6072" y="495"/>
                    <a:pt x="6073" y="495"/>
                  </a:cubicBezTo>
                  <a:close/>
                  <a:moveTo>
                    <a:pt x="6206" y="503"/>
                  </a:moveTo>
                  <a:lnTo>
                    <a:pt x="6206" y="506"/>
                  </a:lnTo>
                  <a:cubicBezTo>
                    <a:pt x="6204" y="504"/>
                    <a:pt x="6204" y="504"/>
                    <a:pt x="6206" y="503"/>
                  </a:cubicBezTo>
                  <a:close/>
                  <a:moveTo>
                    <a:pt x="214" y="530"/>
                  </a:moveTo>
                  <a:cubicBezTo>
                    <a:pt x="216" y="530"/>
                    <a:pt x="216" y="530"/>
                    <a:pt x="215" y="530"/>
                  </a:cubicBezTo>
                  <a:cubicBezTo>
                    <a:pt x="214" y="530"/>
                    <a:pt x="213" y="530"/>
                    <a:pt x="213" y="530"/>
                  </a:cubicBezTo>
                  <a:lnTo>
                    <a:pt x="213" y="530"/>
                  </a:lnTo>
                  <a:cubicBezTo>
                    <a:pt x="213" y="530"/>
                    <a:pt x="214" y="530"/>
                    <a:pt x="214" y="530"/>
                  </a:cubicBezTo>
                  <a:close/>
                  <a:moveTo>
                    <a:pt x="212" y="530"/>
                  </a:moveTo>
                  <a:lnTo>
                    <a:pt x="212" y="530"/>
                  </a:lnTo>
                  <a:cubicBezTo>
                    <a:pt x="209" y="531"/>
                    <a:pt x="207" y="532"/>
                    <a:pt x="207" y="532"/>
                  </a:cubicBezTo>
                  <a:cubicBezTo>
                    <a:pt x="207" y="532"/>
                    <a:pt x="207" y="532"/>
                    <a:pt x="209" y="531"/>
                  </a:cubicBezTo>
                  <a:cubicBezTo>
                    <a:pt x="209" y="531"/>
                    <a:pt x="210" y="531"/>
                    <a:pt x="212" y="530"/>
                  </a:cubicBezTo>
                  <a:close/>
                  <a:moveTo>
                    <a:pt x="264" y="537"/>
                  </a:moveTo>
                  <a:cubicBezTo>
                    <a:pt x="266" y="537"/>
                    <a:pt x="266" y="537"/>
                    <a:pt x="266" y="537"/>
                  </a:cubicBezTo>
                  <a:cubicBezTo>
                    <a:pt x="266" y="537"/>
                    <a:pt x="265" y="537"/>
                    <a:pt x="264" y="537"/>
                  </a:cubicBezTo>
                  <a:close/>
                  <a:moveTo>
                    <a:pt x="348" y="539"/>
                  </a:moveTo>
                  <a:cubicBezTo>
                    <a:pt x="348" y="539"/>
                    <a:pt x="348" y="539"/>
                    <a:pt x="348" y="539"/>
                  </a:cubicBezTo>
                  <a:lnTo>
                    <a:pt x="348" y="539"/>
                  </a:lnTo>
                  <a:cubicBezTo>
                    <a:pt x="347" y="539"/>
                    <a:pt x="347" y="539"/>
                    <a:pt x="346" y="539"/>
                  </a:cubicBezTo>
                  <a:close/>
                  <a:moveTo>
                    <a:pt x="6366" y="570"/>
                  </a:moveTo>
                  <a:cubicBezTo>
                    <a:pt x="6367" y="570"/>
                    <a:pt x="6367" y="570"/>
                    <a:pt x="6367" y="570"/>
                  </a:cubicBezTo>
                  <a:lnTo>
                    <a:pt x="6366" y="570"/>
                  </a:lnTo>
                  <a:close/>
                  <a:moveTo>
                    <a:pt x="6426" y="576"/>
                  </a:moveTo>
                  <a:cubicBezTo>
                    <a:pt x="6426" y="576"/>
                    <a:pt x="6426" y="577"/>
                    <a:pt x="6426" y="577"/>
                  </a:cubicBezTo>
                  <a:lnTo>
                    <a:pt x="6426" y="577"/>
                  </a:lnTo>
                  <a:cubicBezTo>
                    <a:pt x="6425" y="576"/>
                    <a:pt x="6426" y="576"/>
                    <a:pt x="6426" y="576"/>
                  </a:cubicBezTo>
                  <a:close/>
                  <a:moveTo>
                    <a:pt x="6400" y="576"/>
                  </a:moveTo>
                  <a:lnTo>
                    <a:pt x="6403" y="577"/>
                  </a:lnTo>
                  <a:lnTo>
                    <a:pt x="6403" y="577"/>
                  </a:lnTo>
                  <a:cubicBezTo>
                    <a:pt x="6402" y="577"/>
                    <a:pt x="6401" y="577"/>
                    <a:pt x="6400" y="576"/>
                  </a:cubicBezTo>
                  <a:close/>
                  <a:moveTo>
                    <a:pt x="6435" y="585"/>
                  </a:moveTo>
                  <a:cubicBezTo>
                    <a:pt x="6436" y="586"/>
                    <a:pt x="6437" y="586"/>
                    <a:pt x="6436" y="586"/>
                  </a:cubicBezTo>
                  <a:cubicBezTo>
                    <a:pt x="6436" y="586"/>
                    <a:pt x="6435" y="586"/>
                    <a:pt x="6434" y="585"/>
                  </a:cubicBezTo>
                  <a:close/>
                  <a:moveTo>
                    <a:pt x="183" y="616"/>
                  </a:moveTo>
                  <a:lnTo>
                    <a:pt x="184" y="616"/>
                  </a:lnTo>
                  <a:lnTo>
                    <a:pt x="184" y="616"/>
                  </a:lnTo>
                  <a:cubicBezTo>
                    <a:pt x="184" y="616"/>
                    <a:pt x="184" y="616"/>
                    <a:pt x="184" y="616"/>
                  </a:cubicBezTo>
                  <a:cubicBezTo>
                    <a:pt x="182" y="616"/>
                    <a:pt x="182" y="616"/>
                    <a:pt x="183" y="616"/>
                  </a:cubicBezTo>
                  <a:close/>
                  <a:moveTo>
                    <a:pt x="220" y="616"/>
                  </a:moveTo>
                  <a:cubicBezTo>
                    <a:pt x="220" y="616"/>
                    <a:pt x="220" y="616"/>
                    <a:pt x="221" y="617"/>
                  </a:cubicBezTo>
                  <a:lnTo>
                    <a:pt x="221" y="617"/>
                  </a:lnTo>
                  <a:cubicBezTo>
                    <a:pt x="219" y="617"/>
                    <a:pt x="219" y="616"/>
                    <a:pt x="220" y="616"/>
                  </a:cubicBezTo>
                  <a:close/>
                  <a:moveTo>
                    <a:pt x="6511" y="625"/>
                  </a:moveTo>
                  <a:cubicBezTo>
                    <a:pt x="6512" y="625"/>
                    <a:pt x="6512" y="625"/>
                    <a:pt x="6512" y="625"/>
                  </a:cubicBezTo>
                  <a:cubicBezTo>
                    <a:pt x="6511" y="625"/>
                    <a:pt x="6511" y="625"/>
                    <a:pt x="6511" y="625"/>
                  </a:cubicBezTo>
                  <a:close/>
                  <a:moveTo>
                    <a:pt x="152" y="653"/>
                  </a:moveTo>
                  <a:cubicBezTo>
                    <a:pt x="152" y="653"/>
                    <a:pt x="152" y="654"/>
                    <a:pt x="152" y="654"/>
                  </a:cubicBezTo>
                  <a:lnTo>
                    <a:pt x="152" y="654"/>
                  </a:lnTo>
                  <a:cubicBezTo>
                    <a:pt x="152" y="654"/>
                    <a:pt x="152" y="654"/>
                    <a:pt x="152" y="654"/>
                  </a:cubicBezTo>
                  <a:cubicBezTo>
                    <a:pt x="152" y="654"/>
                    <a:pt x="152" y="653"/>
                    <a:pt x="152" y="653"/>
                  </a:cubicBezTo>
                  <a:close/>
                  <a:moveTo>
                    <a:pt x="6616" y="661"/>
                  </a:moveTo>
                  <a:lnTo>
                    <a:pt x="6616" y="661"/>
                  </a:lnTo>
                  <a:lnTo>
                    <a:pt x="6616" y="661"/>
                  </a:lnTo>
                  <a:cubicBezTo>
                    <a:pt x="6616" y="661"/>
                    <a:pt x="6616" y="661"/>
                    <a:pt x="6616" y="661"/>
                  </a:cubicBezTo>
                  <a:close/>
                  <a:moveTo>
                    <a:pt x="6623" y="661"/>
                  </a:moveTo>
                  <a:cubicBezTo>
                    <a:pt x="6622" y="661"/>
                    <a:pt x="6621" y="661"/>
                    <a:pt x="6620" y="662"/>
                  </a:cubicBezTo>
                  <a:lnTo>
                    <a:pt x="6620" y="662"/>
                  </a:lnTo>
                  <a:cubicBezTo>
                    <a:pt x="6621" y="661"/>
                    <a:pt x="6621" y="661"/>
                    <a:pt x="6621" y="661"/>
                  </a:cubicBezTo>
                  <a:close/>
                  <a:moveTo>
                    <a:pt x="64" y="662"/>
                  </a:moveTo>
                  <a:cubicBezTo>
                    <a:pt x="64" y="663"/>
                    <a:pt x="64" y="664"/>
                    <a:pt x="64" y="664"/>
                  </a:cubicBezTo>
                  <a:lnTo>
                    <a:pt x="64" y="663"/>
                  </a:lnTo>
                  <a:cubicBezTo>
                    <a:pt x="64" y="663"/>
                    <a:pt x="64" y="662"/>
                    <a:pt x="64" y="662"/>
                  </a:cubicBezTo>
                  <a:close/>
                  <a:moveTo>
                    <a:pt x="6649" y="673"/>
                  </a:moveTo>
                  <a:lnTo>
                    <a:pt x="6652" y="674"/>
                  </a:lnTo>
                  <a:cubicBezTo>
                    <a:pt x="6652" y="674"/>
                    <a:pt x="6652" y="674"/>
                    <a:pt x="6652" y="674"/>
                  </a:cubicBezTo>
                  <a:cubicBezTo>
                    <a:pt x="6651" y="674"/>
                    <a:pt x="6650" y="673"/>
                    <a:pt x="6649" y="673"/>
                  </a:cubicBezTo>
                  <a:close/>
                  <a:moveTo>
                    <a:pt x="6696" y="686"/>
                  </a:moveTo>
                  <a:cubicBezTo>
                    <a:pt x="6697" y="686"/>
                    <a:pt x="6700" y="687"/>
                    <a:pt x="6700" y="687"/>
                  </a:cubicBezTo>
                  <a:lnTo>
                    <a:pt x="6697" y="686"/>
                  </a:lnTo>
                  <a:cubicBezTo>
                    <a:pt x="6696" y="686"/>
                    <a:pt x="6696" y="686"/>
                    <a:pt x="6696" y="686"/>
                  </a:cubicBezTo>
                  <a:close/>
                  <a:moveTo>
                    <a:pt x="6804" y="740"/>
                  </a:moveTo>
                  <a:lnTo>
                    <a:pt x="6804" y="740"/>
                  </a:lnTo>
                  <a:cubicBezTo>
                    <a:pt x="6804" y="740"/>
                    <a:pt x="6804" y="740"/>
                    <a:pt x="6804" y="741"/>
                  </a:cubicBezTo>
                  <a:cubicBezTo>
                    <a:pt x="6804" y="741"/>
                    <a:pt x="6804" y="741"/>
                    <a:pt x="6804" y="741"/>
                  </a:cubicBezTo>
                  <a:cubicBezTo>
                    <a:pt x="6804" y="741"/>
                    <a:pt x="6804" y="741"/>
                    <a:pt x="6804" y="740"/>
                  </a:cubicBezTo>
                  <a:close/>
                  <a:moveTo>
                    <a:pt x="2633" y="31"/>
                  </a:moveTo>
                  <a:cubicBezTo>
                    <a:pt x="2630" y="31"/>
                    <a:pt x="2627" y="31"/>
                    <a:pt x="2624" y="32"/>
                  </a:cubicBezTo>
                  <a:cubicBezTo>
                    <a:pt x="2616" y="34"/>
                    <a:pt x="2609" y="38"/>
                    <a:pt x="2602" y="42"/>
                  </a:cubicBezTo>
                  <a:lnTo>
                    <a:pt x="2593" y="50"/>
                  </a:lnTo>
                  <a:cubicBezTo>
                    <a:pt x="2591" y="51"/>
                    <a:pt x="2590" y="51"/>
                    <a:pt x="2590" y="51"/>
                  </a:cubicBezTo>
                  <a:lnTo>
                    <a:pt x="2590" y="51"/>
                  </a:lnTo>
                  <a:cubicBezTo>
                    <a:pt x="2590" y="51"/>
                    <a:pt x="2590" y="51"/>
                    <a:pt x="2590" y="51"/>
                  </a:cubicBezTo>
                  <a:cubicBezTo>
                    <a:pt x="2583" y="53"/>
                    <a:pt x="2576" y="56"/>
                    <a:pt x="2570" y="61"/>
                  </a:cubicBezTo>
                  <a:cubicBezTo>
                    <a:pt x="2565" y="65"/>
                    <a:pt x="2560" y="71"/>
                    <a:pt x="2555" y="77"/>
                  </a:cubicBezTo>
                  <a:cubicBezTo>
                    <a:pt x="2554" y="78"/>
                    <a:pt x="2553" y="79"/>
                    <a:pt x="2552" y="81"/>
                  </a:cubicBezTo>
                  <a:lnTo>
                    <a:pt x="2552" y="81"/>
                  </a:lnTo>
                  <a:cubicBezTo>
                    <a:pt x="2547" y="78"/>
                    <a:pt x="2541" y="76"/>
                    <a:pt x="2535" y="75"/>
                  </a:cubicBezTo>
                  <a:lnTo>
                    <a:pt x="2535" y="75"/>
                  </a:lnTo>
                  <a:cubicBezTo>
                    <a:pt x="2532" y="71"/>
                    <a:pt x="2528" y="65"/>
                    <a:pt x="2523" y="58"/>
                  </a:cubicBezTo>
                  <a:cubicBezTo>
                    <a:pt x="2518" y="51"/>
                    <a:pt x="2513" y="47"/>
                    <a:pt x="2507" y="42"/>
                  </a:cubicBezTo>
                  <a:cubicBezTo>
                    <a:pt x="2498" y="37"/>
                    <a:pt x="2489" y="34"/>
                    <a:pt x="2480" y="34"/>
                  </a:cubicBezTo>
                  <a:cubicBezTo>
                    <a:pt x="2475" y="34"/>
                    <a:pt x="2470" y="35"/>
                    <a:pt x="2465" y="36"/>
                  </a:cubicBezTo>
                  <a:cubicBezTo>
                    <a:pt x="2462" y="38"/>
                    <a:pt x="2458" y="40"/>
                    <a:pt x="2456" y="42"/>
                  </a:cubicBezTo>
                  <a:cubicBezTo>
                    <a:pt x="2449" y="46"/>
                    <a:pt x="2443" y="51"/>
                    <a:pt x="2438" y="57"/>
                  </a:cubicBezTo>
                  <a:lnTo>
                    <a:pt x="2432" y="68"/>
                  </a:lnTo>
                  <a:lnTo>
                    <a:pt x="2432" y="68"/>
                  </a:lnTo>
                  <a:cubicBezTo>
                    <a:pt x="2429" y="68"/>
                    <a:pt x="2426" y="70"/>
                    <a:pt x="2423" y="71"/>
                  </a:cubicBezTo>
                  <a:cubicBezTo>
                    <a:pt x="2420" y="73"/>
                    <a:pt x="2418" y="76"/>
                    <a:pt x="2414" y="78"/>
                  </a:cubicBezTo>
                  <a:cubicBezTo>
                    <a:pt x="2412" y="80"/>
                    <a:pt x="2411" y="81"/>
                    <a:pt x="2409" y="83"/>
                  </a:cubicBezTo>
                  <a:lnTo>
                    <a:pt x="2409" y="83"/>
                  </a:lnTo>
                  <a:cubicBezTo>
                    <a:pt x="2409" y="83"/>
                    <a:pt x="2409" y="82"/>
                    <a:pt x="2408" y="82"/>
                  </a:cubicBezTo>
                  <a:cubicBezTo>
                    <a:pt x="2406" y="79"/>
                    <a:pt x="2404" y="76"/>
                    <a:pt x="2403" y="73"/>
                  </a:cubicBezTo>
                  <a:cubicBezTo>
                    <a:pt x="2400" y="71"/>
                    <a:pt x="2399" y="70"/>
                    <a:pt x="2397" y="68"/>
                  </a:cubicBezTo>
                  <a:cubicBezTo>
                    <a:pt x="2394" y="65"/>
                    <a:pt x="2391" y="63"/>
                    <a:pt x="2387" y="61"/>
                  </a:cubicBezTo>
                  <a:cubicBezTo>
                    <a:pt x="2382" y="57"/>
                    <a:pt x="2375" y="55"/>
                    <a:pt x="2368" y="55"/>
                  </a:cubicBezTo>
                  <a:cubicBezTo>
                    <a:pt x="2363" y="55"/>
                    <a:pt x="2360" y="56"/>
                    <a:pt x="2355" y="56"/>
                  </a:cubicBezTo>
                  <a:cubicBezTo>
                    <a:pt x="2350" y="57"/>
                    <a:pt x="2346" y="60"/>
                    <a:pt x="2341" y="62"/>
                  </a:cubicBezTo>
                  <a:cubicBezTo>
                    <a:pt x="2335" y="65"/>
                    <a:pt x="2331" y="69"/>
                    <a:pt x="2326" y="72"/>
                  </a:cubicBezTo>
                  <a:cubicBezTo>
                    <a:pt x="2324" y="74"/>
                    <a:pt x="2322" y="75"/>
                    <a:pt x="2321" y="76"/>
                  </a:cubicBezTo>
                  <a:lnTo>
                    <a:pt x="2321" y="76"/>
                  </a:lnTo>
                  <a:cubicBezTo>
                    <a:pt x="2317" y="77"/>
                    <a:pt x="2313" y="78"/>
                    <a:pt x="2309" y="82"/>
                  </a:cubicBezTo>
                  <a:cubicBezTo>
                    <a:pt x="2305" y="83"/>
                    <a:pt x="2303" y="85"/>
                    <a:pt x="2299" y="87"/>
                  </a:cubicBezTo>
                  <a:cubicBezTo>
                    <a:pt x="2299" y="88"/>
                    <a:pt x="2298" y="88"/>
                    <a:pt x="2298" y="88"/>
                  </a:cubicBezTo>
                  <a:lnTo>
                    <a:pt x="2298" y="88"/>
                  </a:lnTo>
                  <a:cubicBezTo>
                    <a:pt x="2296" y="85"/>
                    <a:pt x="2294" y="80"/>
                    <a:pt x="2291" y="76"/>
                  </a:cubicBezTo>
                  <a:cubicBezTo>
                    <a:pt x="2289" y="73"/>
                    <a:pt x="2287" y="70"/>
                    <a:pt x="2284" y="68"/>
                  </a:cubicBezTo>
                  <a:cubicBezTo>
                    <a:pt x="2283" y="65"/>
                    <a:pt x="2281" y="64"/>
                    <a:pt x="2280" y="63"/>
                  </a:cubicBezTo>
                  <a:cubicBezTo>
                    <a:pt x="2276" y="60"/>
                    <a:pt x="2273" y="57"/>
                    <a:pt x="2269" y="55"/>
                  </a:cubicBezTo>
                  <a:cubicBezTo>
                    <a:pt x="2263" y="52"/>
                    <a:pt x="2256" y="50"/>
                    <a:pt x="2249" y="50"/>
                  </a:cubicBezTo>
                  <a:cubicBezTo>
                    <a:pt x="2248" y="50"/>
                    <a:pt x="2246" y="50"/>
                    <a:pt x="2245" y="50"/>
                  </a:cubicBezTo>
                  <a:cubicBezTo>
                    <a:pt x="2239" y="51"/>
                    <a:pt x="2232" y="54"/>
                    <a:pt x="2226" y="57"/>
                  </a:cubicBezTo>
                  <a:cubicBezTo>
                    <a:pt x="2223" y="58"/>
                    <a:pt x="2221" y="62"/>
                    <a:pt x="2217" y="64"/>
                  </a:cubicBezTo>
                  <a:cubicBezTo>
                    <a:pt x="2216" y="67"/>
                    <a:pt x="2214" y="69"/>
                    <a:pt x="2213" y="71"/>
                  </a:cubicBezTo>
                  <a:cubicBezTo>
                    <a:pt x="2209" y="76"/>
                    <a:pt x="2206" y="82"/>
                    <a:pt x="2203" y="87"/>
                  </a:cubicBezTo>
                  <a:lnTo>
                    <a:pt x="2195" y="107"/>
                  </a:lnTo>
                  <a:lnTo>
                    <a:pt x="2195" y="107"/>
                  </a:lnTo>
                  <a:cubicBezTo>
                    <a:pt x="2188" y="110"/>
                    <a:pt x="2182" y="115"/>
                    <a:pt x="2177" y="119"/>
                  </a:cubicBezTo>
                  <a:lnTo>
                    <a:pt x="2177" y="119"/>
                  </a:lnTo>
                  <a:cubicBezTo>
                    <a:pt x="2174" y="117"/>
                    <a:pt x="2171" y="115"/>
                    <a:pt x="2167" y="113"/>
                  </a:cubicBezTo>
                  <a:cubicBezTo>
                    <a:pt x="2163" y="111"/>
                    <a:pt x="2158" y="108"/>
                    <a:pt x="2153" y="106"/>
                  </a:cubicBezTo>
                  <a:cubicBezTo>
                    <a:pt x="2149" y="105"/>
                    <a:pt x="2145" y="104"/>
                    <a:pt x="2141" y="104"/>
                  </a:cubicBezTo>
                  <a:lnTo>
                    <a:pt x="2131" y="104"/>
                  </a:lnTo>
                  <a:cubicBezTo>
                    <a:pt x="2121" y="106"/>
                    <a:pt x="2112" y="108"/>
                    <a:pt x="2102" y="112"/>
                  </a:cubicBezTo>
                  <a:lnTo>
                    <a:pt x="2097" y="113"/>
                  </a:lnTo>
                  <a:lnTo>
                    <a:pt x="2094" y="113"/>
                  </a:lnTo>
                  <a:cubicBezTo>
                    <a:pt x="2091" y="114"/>
                    <a:pt x="2087" y="114"/>
                    <a:pt x="2084" y="115"/>
                  </a:cubicBezTo>
                  <a:cubicBezTo>
                    <a:pt x="2079" y="117"/>
                    <a:pt x="2075" y="120"/>
                    <a:pt x="2071" y="122"/>
                  </a:cubicBezTo>
                  <a:cubicBezTo>
                    <a:pt x="2065" y="126"/>
                    <a:pt x="2062" y="129"/>
                    <a:pt x="2057" y="134"/>
                  </a:cubicBezTo>
                  <a:lnTo>
                    <a:pt x="2054" y="137"/>
                  </a:lnTo>
                  <a:lnTo>
                    <a:pt x="2054" y="137"/>
                  </a:lnTo>
                  <a:cubicBezTo>
                    <a:pt x="2047" y="138"/>
                    <a:pt x="2041" y="140"/>
                    <a:pt x="2035" y="143"/>
                  </a:cubicBezTo>
                  <a:cubicBezTo>
                    <a:pt x="2031" y="145"/>
                    <a:pt x="2027" y="147"/>
                    <a:pt x="2024" y="148"/>
                  </a:cubicBezTo>
                  <a:lnTo>
                    <a:pt x="2024" y="148"/>
                  </a:lnTo>
                  <a:cubicBezTo>
                    <a:pt x="2021" y="146"/>
                    <a:pt x="2016" y="144"/>
                    <a:pt x="2010" y="142"/>
                  </a:cubicBezTo>
                  <a:cubicBezTo>
                    <a:pt x="2006" y="141"/>
                    <a:pt x="2002" y="139"/>
                    <a:pt x="1998" y="138"/>
                  </a:cubicBezTo>
                  <a:lnTo>
                    <a:pt x="1981" y="138"/>
                  </a:lnTo>
                  <a:cubicBezTo>
                    <a:pt x="1972" y="139"/>
                    <a:pt x="1964" y="142"/>
                    <a:pt x="1955" y="144"/>
                  </a:cubicBezTo>
                  <a:lnTo>
                    <a:pt x="1955" y="144"/>
                  </a:lnTo>
                  <a:lnTo>
                    <a:pt x="1947" y="137"/>
                  </a:lnTo>
                  <a:cubicBezTo>
                    <a:pt x="1941" y="133"/>
                    <a:pt x="1936" y="128"/>
                    <a:pt x="1929" y="124"/>
                  </a:cubicBezTo>
                  <a:cubicBezTo>
                    <a:pt x="1926" y="123"/>
                    <a:pt x="1923" y="122"/>
                    <a:pt x="1919" y="121"/>
                  </a:cubicBezTo>
                  <a:cubicBezTo>
                    <a:pt x="1915" y="120"/>
                    <a:pt x="1910" y="120"/>
                    <a:pt x="1907" y="120"/>
                  </a:cubicBezTo>
                  <a:cubicBezTo>
                    <a:pt x="1902" y="120"/>
                    <a:pt x="1899" y="120"/>
                    <a:pt x="1896" y="121"/>
                  </a:cubicBezTo>
                  <a:cubicBezTo>
                    <a:pt x="1893" y="122"/>
                    <a:pt x="1891" y="123"/>
                    <a:pt x="1888" y="123"/>
                  </a:cubicBezTo>
                  <a:cubicBezTo>
                    <a:pt x="1881" y="126"/>
                    <a:pt x="1875" y="129"/>
                    <a:pt x="1868" y="133"/>
                  </a:cubicBezTo>
                  <a:lnTo>
                    <a:pt x="1868" y="133"/>
                  </a:lnTo>
                  <a:cubicBezTo>
                    <a:pt x="1866" y="131"/>
                    <a:pt x="1863" y="129"/>
                    <a:pt x="1860" y="127"/>
                  </a:cubicBezTo>
                  <a:cubicBezTo>
                    <a:pt x="1851" y="121"/>
                    <a:pt x="1840" y="117"/>
                    <a:pt x="1829" y="117"/>
                  </a:cubicBezTo>
                  <a:cubicBezTo>
                    <a:pt x="1823" y="117"/>
                    <a:pt x="1818" y="117"/>
                    <a:pt x="1813" y="120"/>
                  </a:cubicBezTo>
                  <a:cubicBezTo>
                    <a:pt x="1805" y="123"/>
                    <a:pt x="1798" y="128"/>
                    <a:pt x="1792" y="135"/>
                  </a:cubicBezTo>
                  <a:cubicBezTo>
                    <a:pt x="1790" y="137"/>
                    <a:pt x="1789" y="139"/>
                    <a:pt x="1787" y="141"/>
                  </a:cubicBezTo>
                  <a:cubicBezTo>
                    <a:pt x="1784" y="146"/>
                    <a:pt x="1782" y="152"/>
                    <a:pt x="1779" y="157"/>
                  </a:cubicBezTo>
                  <a:lnTo>
                    <a:pt x="1775" y="168"/>
                  </a:lnTo>
                  <a:cubicBezTo>
                    <a:pt x="1774" y="170"/>
                    <a:pt x="1774" y="171"/>
                    <a:pt x="1773" y="173"/>
                  </a:cubicBezTo>
                  <a:lnTo>
                    <a:pt x="1773" y="173"/>
                  </a:lnTo>
                  <a:cubicBezTo>
                    <a:pt x="1771" y="174"/>
                    <a:pt x="1768" y="176"/>
                    <a:pt x="1765" y="178"/>
                  </a:cubicBezTo>
                  <a:cubicBezTo>
                    <a:pt x="1765" y="178"/>
                    <a:pt x="1764" y="179"/>
                    <a:pt x="1763" y="180"/>
                  </a:cubicBezTo>
                  <a:lnTo>
                    <a:pt x="1763" y="180"/>
                  </a:lnTo>
                  <a:cubicBezTo>
                    <a:pt x="1763" y="179"/>
                    <a:pt x="1762" y="178"/>
                    <a:pt x="1761" y="177"/>
                  </a:cubicBezTo>
                  <a:cubicBezTo>
                    <a:pt x="1756" y="171"/>
                    <a:pt x="1750" y="165"/>
                    <a:pt x="1745" y="162"/>
                  </a:cubicBezTo>
                  <a:cubicBezTo>
                    <a:pt x="1741" y="159"/>
                    <a:pt x="1738" y="157"/>
                    <a:pt x="1733" y="156"/>
                  </a:cubicBezTo>
                  <a:cubicBezTo>
                    <a:pt x="1731" y="155"/>
                    <a:pt x="1730" y="154"/>
                    <a:pt x="1728" y="154"/>
                  </a:cubicBezTo>
                  <a:lnTo>
                    <a:pt x="1728" y="154"/>
                  </a:lnTo>
                  <a:lnTo>
                    <a:pt x="1721" y="148"/>
                  </a:lnTo>
                  <a:cubicBezTo>
                    <a:pt x="1718" y="144"/>
                    <a:pt x="1714" y="141"/>
                    <a:pt x="1710" y="137"/>
                  </a:cubicBezTo>
                  <a:cubicBezTo>
                    <a:pt x="1707" y="135"/>
                    <a:pt x="1704" y="133"/>
                    <a:pt x="1701" y="130"/>
                  </a:cubicBezTo>
                  <a:cubicBezTo>
                    <a:pt x="1697" y="129"/>
                    <a:pt x="1695" y="128"/>
                    <a:pt x="1692" y="127"/>
                  </a:cubicBezTo>
                  <a:cubicBezTo>
                    <a:pt x="1688" y="126"/>
                    <a:pt x="1683" y="124"/>
                    <a:pt x="1679" y="123"/>
                  </a:cubicBezTo>
                  <a:cubicBezTo>
                    <a:pt x="1672" y="123"/>
                    <a:pt x="1663" y="124"/>
                    <a:pt x="1657" y="128"/>
                  </a:cubicBezTo>
                  <a:cubicBezTo>
                    <a:pt x="1650" y="130"/>
                    <a:pt x="1644" y="135"/>
                    <a:pt x="1639" y="142"/>
                  </a:cubicBezTo>
                  <a:cubicBezTo>
                    <a:pt x="1636" y="145"/>
                    <a:pt x="1633" y="151"/>
                    <a:pt x="1631" y="156"/>
                  </a:cubicBezTo>
                  <a:cubicBezTo>
                    <a:pt x="1629" y="162"/>
                    <a:pt x="1628" y="167"/>
                    <a:pt x="1626" y="173"/>
                  </a:cubicBezTo>
                  <a:cubicBezTo>
                    <a:pt x="1626" y="174"/>
                    <a:pt x="1626" y="175"/>
                    <a:pt x="1626" y="176"/>
                  </a:cubicBezTo>
                  <a:lnTo>
                    <a:pt x="1626" y="176"/>
                  </a:lnTo>
                  <a:cubicBezTo>
                    <a:pt x="1626" y="176"/>
                    <a:pt x="1625" y="175"/>
                    <a:pt x="1625" y="175"/>
                  </a:cubicBezTo>
                  <a:cubicBezTo>
                    <a:pt x="1622" y="173"/>
                    <a:pt x="1617" y="172"/>
                    <a:pt x="1612" y="171"/>
                  </a:cubicBezTo>
                  <a:lnTo>
                    <a:pt x="1595" y="171"/>
                  </a:lnTo>
                  <a:cubicBezTo>
                    <a:pt x="1592" y="172"/>
                    <a:pt x="1589" y="172"/>
                    <a:pt x="1586" y="172"/>
                  </a:cubicBezTo>
                  <a:cubicBezTo>
                    <a:pt x="1580" y="173"/>
                    <a:pt x="1573" y="173"/>
                    <a:pt x="1567" y="174"/>
                  </a:cubicBezTo>
                  <a:lnTo>
                    <a:pt x="1567" y="174"/>
                  </a:lnTo>
                  <a:lnTo>
                    <a:pt x="1564" y="172"/>
                  </a:lnTo>
                  <a:cubicBezTo>
                    <a:pt x="1559" y="168"/>
                    <a:pt x="1555" y="166"/>
                    <a:pt x="1549" y="164"/>
                  </a:cubicBezTo>
                  <a:lnTo>
                    <a:pt x="1543" y="162"/>
                  </a:lnTo>
                  <a:lnTo>
                    <a:pt x="1535" y="159"/>
                  </a:lnTo>
                  <a:lnTo>
                    <a:pt x="1523" y="159"/>
                  </a:lnTo>
                  <a:cubicBezTo>
                    <a:pt x="1520" y="159"/>
                    <a:pt x="1516" y="160"/>
                    <a:pt x="1513" y="162"/>
                  </a:cubicBezTo>
                  <a:cubicBezTo>
                    <a:pt x="1505" y="163"/>
                    <a:pt x="1497" y="167"/>
                    <a:pt x="1490" y="172"/>
                  </a:cubicBezTo>
                  <a:cubicBezTo>
                    <a:pt x="1485" y="175"/>
                    <a:pt x="1482" y="178"/>
                    <a:pt x="1479" y="179"/>
                  </a:cubicBezTo>
                  <a:cubicBezTo>
                    <a:pt x="1479" y="179"/>
                    <a:pt x="1479" y="179"/>
                    <a:pt x="1479" y="179"/>
                  </a:cubicBezTo>
                  <a:lnTo>
                    <a:pt x="1479" y="179"/>
                  </a:lnTo>
                  <a:cubicBezTo>
                    <a:pt x="1476" y="178"/>
                    <a:pt x="1470" y="177"/>
                    <a:pt x="1463" y="177"/>
                  </a:cubicBezTo>
                  <a:cubicBezTo>
                    <a:pt x="1461" y="176"/>
                    <a:pt x="1459" y="176"/>
                    <a:pt x="1457" y="176"/>
                  </a:cubicBezTo>
                  <a:cubicBezTo>
                    <a:pt x="1455" y="176"/>
                    <a:pt x="1453" y="176"/>
                    <a:pt x="1451" y="177"/>
                  </a:cubicBezTo>
                  <a:cubicBezTo>
                    <a:pt x="1450" y="176"/>
                    <a:pt x="1449" y="176"/>
                    <a:pt x="1448" y="176"/>
                  </a:cubicBezTo>
                  <a:cubicBezTo>
                    <a:pt x="1447" y="176"/>
                    <a:pt x="1446" y="176"/>
                    <a:pt x="1445" y="177"/>
                  </a:cubicBezTo>
                  <a:lnTo>
                    <a:pt x="1440" y="177"/>
                  </a:lnTo>
                  <a:cubicBezTo>
                    <a:pt x="1429" y="174"/>
                    <a:pt x="1419" y="173"/>
                    <a:pt x="1409" y="173"/>
                  </a:cubicBezTo>
                  <a:cubicBezTo>
                    <a:pt x="1406" y="173"/>
                    <a:pt x="1404" y="173"/>
                    <a:pt x="1402" y="174"/>
                  </a:cubicBezTo>
                  <a:cubicBezTo>
                    <a:pt x="1395" y="175"/>
                    <a:pt x="1387" y="179"/>
                    <a:pt x="1381" y="184"/>
                  </a:cubicBezTo>
                  <a:cubicBezTo>
                    <a:pt x="1377" y="187"/>
                    <a:pt x="1374" y="190"/>
                    <a:pt x="1370" y="195"/>
                  </a:cubicBezTo>
                  <a:cubicBezTo>
                    <a:pt x="1369" y="197"/>
                    <a:pt x="1368" y="200"/>
                    <a:pt x="1367" y="203"/>
                  </a:cubicBezTo>
                  <a:cubicBezTo>
                    <a:pt x="1365" y="209"/>
                    <a:pt x="1362" y="215"/>
                    <a:pt x="1361" y="222"/>
                  </a:cubicBezTo>
                  <a:cubicBezTo>
                    <a:pt x="1361" y="224"/>
                    <a:pt x="1360" y="226"/>
                    <a:pt x="1360" y="229"/>
                  </a:cubicBezTo>
                  <a:lnTo>
                    <a:pt x="1360" y="229"/>
                  </a:lnTo>
                  <a:cubicBezTo>
                    <a:pt x="1357" y="228"/>
                    <a:pt x="1355" y="227"/>
                    <a:pt x="1352" y="226"/>
                  </a:cubicBezTo>
                  <a:cubicBezTo>
                    <a:pt x="1349" y="226"/>
                    <a:pt x="1345" y="225"/>
                    <a:pt x="1342" y="225"/>
                  </a:cubicBezTo>
                  <a:cubicBezTo>
                    <a:pt x="1335" y="225"/>
                    <a:pt x="1329" y="226"/>
                    <a:pt x="1323" y="229"/>
                  </a:cubicBezTo>
                  <a:cubicBezTo>
                    <a:pt x="1316" y="232"/>
                    <a:pt x="1309" y="237"/>
                    <a:pt x="1303" y="244"/>
                  </a:cubicBezTo>
                  <a:cubicBezTo>
                    <a:pt x="1299" y="250"/>
                    <a:pt x="1295" y="255"/>
                    <a:pt x="1292" y="262"/>
                  </a:cubicBezTo>
                  <a:lnTo>
                    <a:pt x="1288" y="273"/>
                  </a:lnTo>
                  <a:lnTo>
                    <a:pt x="1288" y="273"/>
                  </a:lnTo>
                  <a:cubicBezTo>
                    <a:pt x="1284" y="274"/>
                    <a:pt x="1280" y="275"/>
                    <a:pt x="1276" y="276"/>
                  </a:cubicBezTo>
                  <a:lnTo>
                    <a:pt x="1276" y="276"/>
                  </a:lnTo>
                  <a:lnTo>
                    <a:pt x="1273" y="274"/>
                  </a:lnTo>
                  <a:cubicBezTo>
                    <a:pt x="1268" y="269"/>
                    <a:pt x="1263" y="266"/>
                    <a:pt x="1258" y="262"/>
                  </a:cubicBezTo>
                  <a:cubicBezTo>
                    <a:pt x="1256" y="261"/>
                    <a:pt x="1253" y="260"/>
                    <a:pt x="1251" y="259"/>
                  </a:cubicBezTo>
                  <a:cubicBezTo>
                    <a:pt x="1249" y="258"/>
                    <a:pt x="1245" y="256"/>
                    <a:pt x="1242" y="255"/>
                  </a:cubicBezTo>
                  <a:cubicBezTo>
                    <a:pt x="1239" y="255"/>
                    <a:pt x="1235" y="254"/>
                    <a:pt x="1232" y="254"/>
                  </a:cubicBezTo>
                  <a:cubicBezTo>
                    <a:pt x="1230" y="254"/>
                    <a:pt x="1228" y="254"/>
                    <a:pt x="1227" y="254"/>
                  </a:cubicBezTo>
                  <a:cubicBezTo>
                    <a:pt x="1224" y="254"/>
                    <a:pt x="1221" y="254"/>
                    <a:pt x="1219" y="255"/>
                  </a:cubicBezTo>
                  <a:cubicBezTo>
                    <a:pt x="1214" y="256"/>
                    <a:pt x="1207" y="256"/>
                    <a:pt x="1198" y="258"/>
                  </a:cubicBezTo>
                  <a:cubicBezTo>
                    <a:pt x="1196" y="258"/>
                    <a:pt x="1194" y="258"/>
                    <a:pt x="1192" y="259"/>
                  </a:cubicBezTo>
                  <a:lnTo>
                    <a:pt x="1192" y="259"/>
                  </a:lnTo>
                  <a:cubicBezTo>
                    <a:pt x="1188" y="256"/>
                    <a:pt x="1185" y="254"/>
                    <a:pt x="1180" y="251"/>
                  </a:cubicBezTo>
                  <a:cubicBezTo>
                    <a:pt x="1171" y="246"/>
                    <a:pt x="1161" y="243"/>
                    <a:pt x="1151" y="243"/>
                  </a:cubicBezTo>
                  <a:cubicBezTo>
                    <a:pt x="1150" y="242"/>
                    <a:pt x="1148" y="242"/>
                    <a:pt x="1147" y="242"/>
                  </a:cubicBezTo>
                  <a:cubicBezTo>
                    <a:pt x="1143" y="242"/>
                    <a:pt x="1140" y="243"/>
                    <a:pt x="1136" y="244"/>
                  </a:cubicBezTo>
                  <a:cubicBezTo>
                    <a:pt x="1127" y="246"/>
                    <a:pt x="1119" y="251"/>
                    <a:pt x="1113" y="256"/>
                  </a:cubicBezTo>
                  <a:cubicBezTo>
                    <a:pt x="1110" y="260"/>
                    <a:pt x="1107" y="265"/>
                    <a:pt x="1105" y="268"/>
                  </a:cubicBezTo>
                  <a:cubicBezTo>
                    <a:pt x="1104" y="272"/>
                    <a:pt x="1103" y="273"/>
                    <a:pt x="1102" y="275"/>
                  </a:cubicBezTo>
                  <a:cubicBezTo>
                    <a:pt x="1101" y="278"/>
                    <a:pt x="1100" y="280"/>
                    <a:pt x="1100" y="283"/>
                  </a:cubicBezTo>
                  <a:lnTo>
                    <a:pt x="1100" y="283"/>
                  </a:lnTo>
                  <a:cubicBezTo>
                    <a:pt x="1097" y="282"/>
                    <a:pt x="1094" y="281"/>
                    <a:pt x="1090" y="280"/>
                  </a:cubicBezTo>
                  <a:cubicBezTo>
                    <a:pt x="1085" y="278"/>
                    <a:pt x="1080" y="277"/>
                    <a:pt x="1075" y="277"/>
                  </a:cubicBezTo>
                  <a:cubicBezTo>
                    <a:pt x="1073" y="277"/>
                    <a:pt x="1071" y="277"/>
                    <a:pt x="1069" y="277"/>
                  </a:cubicBezTo>
                  <a:cubicBezTo>
                    <a:pt x="1065" y="279"/>
                    <a:pt x="1061" y="279"/>
                    <a:pt x="1058" y="281"/>
                  </a:cubicBezTo>
                  <a:cubicBezTo>
                    <a:pt x="1054" y="282"/>
                    <a:pt x="1052" y="283"/>
                    <a:pt x="1050" y="284"/>
                  </a:cubicBezTo>
                  <a:cubicBezTo>
                    <a:pt x="1045" y="287"/>
                    <a:pt x="1041" y="289"/>
                    <a:pt x="1038" y="292"/>
                  </a:cubicBezTo>
                  <a:cubicBezTo>
                    <a:pt x="1035" y="296"/>
                    <a:pt x="1032" y="299"/>
                    <a:pt x="1029" y="302"/>
                  </a:cubicBezTo>
                  <a:lnTo>
                    <a:pt x="1029" y="302"/>
                  </a:lnTo>
                  <a:lnTo>
                    <a:pt x="1022" y="301"/>
                  </a:lnTo>
                  <a:cubicBezTo>
                    <a:pt x="1017" y="299"/>
                    <a:pt x="1012" y="299"/>
                    <a:pt x="1007" y="299"/>
                  </a:cubicBezTo>
                  <a:cubicBezTo>
                    <a:pt x="1004" y="299"/>
                    <a:pt x="1001" y="299"/>
                    <a:pt x="997" y="299"/>
                  </a:cubicBezTo>
                  <a:cubicBezTo>
                    <a:pt x="992" y="301"/>
                    <a:pt x="987" y="302"/>
                    <a:pt x="982" y="303"/>
                  </a:cubicBezTo>
                  <a:cubicBezTo>
                    <a:pt x="979" y="304"/>
                    <a:pt x="975" y="306"/>
                    <a:pt x="973" y="307"/>
                  </a:cubicBezTo>
                  <a:cubicBezTo>
                    <a:pt x="961" y="314"/>
                    <a:pt x="956" y="319"/>
                    <a:pt x="955" y="319"/>
                  </a:cubicBezTo>
                  <a:cubicBezTo>
                    <a:pt x="950" y="320"/>
                    <a:pt x="945" y="323"/>
                    <a:pt x="942" y="325"/>
                  </a:cubicBezTo>
                  <a:cubicBezTo>
                    <a:pt x="937" y="327"/>
                    <a:pt x="934" y="331"/>
                    <a:pt x="930" y="334"/>
                  </a:cubicBezTo>
                  <a:cubicBezTo>
                    <a:pt x="927" y="338"/>
                    <a:pt x="924" y="342"/>
                    <a:pt x="921" y="347"/>
                  </a:cubicBezTo>
                  <a:lnTo>
                    <a:pt x="921" y="347"/>
                  </a:lnTo>
                  <a:lnTo>
                    <a:pt x="920" y="346"/>
                  </a:lnTo>
                  <a:cubicBezTo>
                    <a:pt x="917" y="345"/>
                    <a:pt x="915" y="343"/>
                    <a:pt x="913" y="342"/>
                  </a:cubicBezTo>
                  <a:cubicBezTo>
                    <a:pt x="908" y="340"/>
                    <a:pt x="905" y="340"/>
                    <a:pt x="900" y="339"/>
                  </a:cubicBezTo>
                  <a:cubicBezTo>
                    <a:pt x="897" y="338"/>
                    <a:pt x="894" y="338"/>
                    <a:pt x="891" y="338"/>
                  </a:cubicBezTo>
                  <a:cubicBezTo>
                    <a:pt x="891" y="338"/>
                    <a:pt x="890" y="338"/>
                    <a:pt x="889" y="338"/>
                  </a:cubicBezTo>
                  <a:lnTo>
                    <a:pt x="889" y="338"/>
                  </a:lnTo>
                  <a:cubicBezTo>
                    <a:pt x="889" y="338"/>
                    <a:pt x="889" y="338"/>
                    <a:pt x="888" y="338"/>
                  </a:cubicBezTo>
                  <a:cubicBezTo>
                    <a:pt x="885" y="336"/>
                    <a:pt x="882" y="334"/>
                    <a:pt x="875" y="332"/>
                  </a:cubicBezTo>
                  <a:cubicBezTo>
                    <a:pt x="868" y="329"/>
                    <a:pt x="861" y="327"/>
                    <a:pt x="853" y="327"/>
                  </a:cubicBezTo>
                  <a:cubicBezTo>
                    <a:pt x="850" y="327"/>
                    <a:pt x="846" y="328"/>
                    <a:pt x="842" y="328"/>
                  </a:cubicBezTo>
                  <a:cubicBezTo>
                    <a:pt x="831" y="329"/>
                    <a:pt x="820" y="335"/>
                    <a:pt x="811" y="345"/>
                  </a:cubicBezTo>
                  <a:cubicBezTo>
                    <a:pt x="806" y="348"/>
                    <a:pt x="803" y="351"/>
                    <a:pt x="799" y="356"/>
                  </a:cubicBezTo>
                  <a:lnTo>
                    <a:pt x="797" y="359"/>
                  </a:lnTo>
                  <a:lnTo>
                    <a:pt x="797" y="359"/>
                  </a:lnTo>
                  <a:cubicBezTo>
                    <a:pt x="797" y="359"/>
                    <a:pt x="796" y="359"/>
                    <a:pt x="796" y="360"/>
                  </a:cubicBezTo>
                  <a:cubicBezTo>
                    <a:pt x="788" y="363"/>
                    <a:pt x="781" y="369"/>
                    <a:pt x="774" y="376"/>
                  </a:cubicBezTo>
                  <a:cubicBezTo>
                    <a:pt x="772" y="379"/>
                    <a:pt x="770" y="381"/>
                    <a:pt x="768" y="383"/>
                  </a:cubicBezTo>
                  <a:lnTo>
                    <a:pt x="751" y="383"/>
                  </a:lnTo>
                  <a:cubicBezTo>
                    <a:pt x="747" y="383"/>
                    <a:pt x="744" y="383"/>
                    <a:pt x="739" y="384"/>
                  </a:cubicBezTo>
                  <a:cubicBezTo>
                    <a:pt x="738" y="384"/>
                    <a:pt x="737" y="384"/>
                    <a:pt x="735" y="384"/>
                  </a:cubicBezTo>
                  <a:lnTo>
                    <a:pt x="735" y="384"/>
                  </a:lnTo>
                  <a:lnTo>
                    <a:pt x="729" y="383"/>
                  </a:lnTo>
                  <a:cubicBezTo>
                    <a:pt x="723" y="381"/>
                    <a:pt x="717" y="380"/>
                    <a:pt x="711" y="380"/>
                  </a:cubicBezTo>
                  <a:cubicBezTo>
                    <a:pt x="709" y="380"/>
                    <a:pt x="706" y="380"/>
                    <a:pt x="704" y="380"/>
                  </a:cubicBezTo>
                  <a:cubicBezTo>
                    <a:pt x="702" y="380"/>
                    <a:pt x="699" y="380"/>
                    <a:pt x="696" y="382"/>
                  </a:cubicBezTo>
                  <a:lnTo>
                    <a:pt x="690" y="383"/>
                  </a:lnTo>
                  <a:lnTo>
                    <a:pt x="688" y="383"/>
                  </a:lnTo>
                  <a:lnTo>
                    <a:pt x="679" y="384"/>
                  </a:lnTo>
                  <a:lnTo>
                    <a:pt x="665" y="386"/>
                  </a:lnTo>
                  <a:lnTo>
                    <a:pt x="656" y="387"/>
                  </a:lnTo>
                  <a:cubicBezTo>
                    <a:pt x="653" y="389"/>
                    <a:pt x="651" y="390"/>
                    <a:pt x="649" y="390"/>
                  </a:cubicBezTo>
                  <a:cubicBezTo>
                    <a:pt x="644" y="392"/>
                    <a:pt x="639" y="394"/>
                    <a:pt x="636" y="398"/>
                  </a:cubicBezTo>
                  <a:cubicBezTo>
                    <a:pt x="631" y="402"/>
                    <a:pt x="626" y="406"/>
                    <a:pt x="622" y="412"/>
                  </a:cubicBezTo>
                  <a:lnTo>
                    <a:pt x="622" y="412"/>
                  </a:lnTo>
                  <a:cubicBezTo>
                    <a:pt x="621" y="411"/>
                    <a:pt x="620" y="410"/>
                    <a:pt x="619" y="409"/>
                  </a:cubicBezTo>
                  <a:cubicBezTo>
                    <a:pt x="614" y="406"/>
                    <a:pt x="609" y="404"/>
                    <a:pt x="604" y="402"/>
                  </a:cubicBezTo>
                  <a:cubicBezTo>
                    <a:pt x="599" y="402"/>
                    <a:pt x="596" y="401"/>
                    <a:pt x="592" y="401"/>
                  </a:cubicBezTo>
                  <a:cubicBezTo>
                    <a:pt x="591" y="401"/>
                    <a:pt x="589" y="401"/>
                    <a:pt x="587" y="401"/>
                  </a:cubicBezTo>
                  <a:cubicBezTo>
                    <a:pt x="582" y="401"/>
                    <a:pt x="576" y="402"/>
                    <a:pt x="570" y="405"/>
                  </a:cubicBezTo>
                  <a:cubicBezTo>
                    <a:pt x="565" y="407"/>
                    <a:pt x="562" y="408"/>
                    <a:pt x="558" y="412"/>
                  </a:cubicBezTo>
                  <a:cubicBezTo>
                    <a:pt x="556" y="413"/>
                    <a:pt x="554" y="415"/>
                    <a:pt x="551" y="418"/>
                  </a:cubicBezTo>
                  <a:cubicBezTo>
                    <a:pt x="548" y="421"/>
                    <a:pt x="546" y="424"/>
                    <a:pt x="543" y="428"/>
                  </a:cubicBezTo>
                  <a:cubicBezTo>
                    <a:pt x="540" y="433"/>
                    <a:pt x="538" y="438"/>
                    <a:pt x="536" y="442"/>
                  </a:cubicBezTo>
                  <a:lnTo>
                    <a:pt x="536" y="442"/>
                  </a:lnTo>
                  <a:cubicBezTo>
                    <a:pt x="532" y="443"/>
                    <a:pt x="527" y="443"/>
                    <a:pt x="521" y="445"/>
                  </a:cubicBezTo>
                  <a:lnTo>
                    <a:pt x="521" y="445"/>
                  </a:lnTo>
                  <a:lnTo>
                    <a:pt x="511" y="440"/>
                  </a:lnTo>
                  <a:cubicBezTo>
                    <a:pt x="503" y="435"/>
                    <a:pt x="495" y="433"/>
                    <a:pt x="487" y="430"/>
                  </a:cubicBezTo>
                  <a:lnTo>
                    <a:pt x="474" y="430"/>
                  </a:lnTo>
                  <a:cubicBezTo>
                    <a:pt x="468" y="431"/>
                    <a:pt x="463" y="433"/>
                    <a:pt x="459" y="434"/>
                  </a:cubicBezTo>
                  <a:cubicBezTo>
                    <a:pt x="454" y="436"/>
                    <a:pt x="449" y="438"/>
                    <a:pt x="445" y="442"/>
                  </a:cubicBezTo>
                  <a:cubicBezTo>
                    <a:pt x="439" y="445"/>
                    <a:pt x="433" y="450"/>
                    <a:pt x="430" y="455"/>
                  </a:cubicBezTo>
                  <a:cubicBezTo>
                    <a:pt x="427" y="457"/>
                    <a:pt x="425" y="459"/>
                    <a:pt x="423" y="460"/>
                  </a:cubicBezTo>
                  <a:lnTo>
                    <a:pt x="425" y="459"/>
                  </a:lnTo>
                  <a:lnTo>
                    <a:pt x="427" y="459"/>
                  </a:lnTo>
                  <a:cubicBezTo>
                    <a:pt x="419" y="462"/>
                    <a:pt x="411" y="467"/>
                    <a:pt x="404" y="472"/>
                  </a:cubicBezTo>
                  <a:lnTo>
                    <a:pt x="404" y="472"/>
                  </a:lnTo>
                  <a:cubicBezTo>
                    <a:pt x="403" y="471"/>
                    <a:pt x="401" y="470"/>
                    <a:pt x="400" y="468"/>
                  </a:cubicBezTo>
                  <a:cubicBezTo>
                    <a:pt x="397" y="467"/>
                    <a:pt x="394" y="464"/>
                    <a:pt x="392" y="463"/>
                  </a:cubicBezTo>
                  <a:cubicBezTo>
                    <a:pt x="389" y="462"/>
                    <a:pt x="388" y="462"/>
                    <a:pt x="386" y="460"/>
                  </a:cubicBezTo>
                  <a:cubicBezTo>
                    <a:pt x="382" y="459"/>
                    <a:pt x="380" y="458"/>
                    <a:pt x="376" y="457"/>
                  </a:cubicBezTo>
                  <a:cubicBezTo>
                    <a:pt x="372" y="456"/>
                    <a:pt x="367" y="455"/>
                    <a:pt x="361" y="455"/>
                  </a:cubicBezTo>
                  <a:cubicBezTo>
                    <a:pt x="353" y="455"/>
                    <a:pt x="344" y="458"/>
                    <a:pt x="336" y="463"/>
                  </a:cubicBezTo>
                  <a:cubicBezTo>
                    <a:pt x="329" y="467"/>
                    <a:pt x="323" y="474"/>
                    <a:pt x="320" y="481"/>
                  </a:cubicBezTo>
                  <a:cubicBezTo>
                    <a:pt x="317" y="485"/>
                    <a:pt x="316" y="489"/>
                    <a:pt x="315" y="493"/>
                  </a:cubicBezTo>
                  <a:cubicBezTo>
                    <a:pt x="314" y="500"/>
                    <a:pt x="313" y="507"/>
                    <a:pt x="313" y="514"/>
                  </a:cubicBezTo>
                  <a:lnTo>
                    <a:pt x="313" y="525"/>
                  </a:lnTo>
                  <a:lnTo>
                    <a:pt x="313" y="525"/>
                  </a:lnTo>
                  <a:cubicBezTo>
                    <a:pt x="311" y="525"/>
                    <a:pt x="309" y="525"/>
                    <a:pt x="308" y="525"/>
                  </a:cubicBezTo>
                  <a:cubicBezTo>
                    <a:pt x="306" y="525"/>
                    <a:pt x="305" y="525"/>
                    <a:pt x="304" y="525"/>
                  </a:cubicBezTo>
                  <a:cubicBezTo>
                    <a:pt x="298" y="525"/>
                    <a:pt x="293" y="526"/>
                    <a:pt x="288" y="529"/>
                  </a:cubicBezTo>
                  <a:lnTo>
                    <a:pt x="286" y="529"/>
                  </a:lnTo>
                  <a:lnTo>
                    <a:pt x="281" y="530"/>
                  </a:lnTo>
                  <a:cubicBezTo>
                    <a:pt x="276" y="532"/>
                    <a:pt x="269" y="533"/>
                    <a:pt x="261" y="536"/>
                  </a:cubicBezTo>
                  <a:lnTo>
                    <a:pt x="261" y="536"/>
                  </a:lnTo>
                  <a:lnTo>
                    <a:pt x="254" y="533"/>
                  </a:lnTo>
                  <a:cubicBezTo>
                    <a:pt x="246" y="530"/>
                    <a:pt x="237" y="529"/>
                    <a:pt x="228" y="528"/>
                  </a:cubicBezTo>
                  <a:cubicBezTo>
                    <a:pt x="225" y="528"/>
                    <a:pt x="220" y="529"/>
                    <a:pt x="217" y="529"/>
                  </a:cubicBezTo>
                  <a:cubicBezTo>
                    <a:pt x="215" y="529"/>
                    <a:pt x="214" y="530"/>
                    <a:pt x="212" y="530"/>
                  </a:cubicBezTo>
                  <a:lnTo>
                    <a:pt x="212" y="530"/>
                  </a:lnTo>
                  <a:cubicBezTo>
                    <a:pt x="212" y="530"/>
                    <a:pt x="212" y="530"/>
                    <a:pt x="212" y="530"/>
                  </a:cubicBezTo>
                  <a:cubicBezTo>
                    <a:pt x="210" y="530"/>
                    <a:pt x="206" y="529"/>
                    <a:pt x="199" y="528"/>
                  </a:cubicBezTo>
                  <a:cubicBezTo>
                    <a:pt x="196" y="527"/>
                    <a:pt x="192" y="526"/>
                    <a:pt x="188" y="526"/>
                  </a:cubicBezTo>
                  <a:cubicBezTo>
                    <a:pt x="181" y="526"/>
                    <a:pt x="175" y="528"/>
                    <a:pt x="168" y="530"/>
                  </a:cubicBezTo>
                  <a:cubicBezTo>
                    <a:pt x="161" y="532"/>
                    <a:pt x="154" y="536"/>
                    <a:pt x="148" y="541"/>
                  </a:cubicBezTo>
                  <a:cubicBezTo>
                    <a:pt x="144" y="545"/>
                    <a:pt x="140" y="550"/>
                    <a:pt x="138" y="555"/>
                  </a:cubicBezTo>
                  <a:cubicBezTo>
                    <a:pt x="137" y="559"/>
                    <a:pt x="136" y="562"/>
                    <a:pt x="134" y="566"/>
                  </a:cubicBezTo>
                  <a:cubicBezTo>
                    <a:pt x="133" y="568"/>
                    <a:pt x="133" y="570"/>
                    <a:pt x="132" y="573"/>
                  </a:cubicBezTo>
                  <a:cubicBezTo>
                    <a:pt x="131" y="576"/>
                    <a:pt x="131" y="580"/>
                    <a:pt x="131" y="584"/>
                  </a:cubicBezTo>
                  <a:lnTo>
                    <a:pt x="131" y="584"/>
                  </a:lnTo>
                  <a:cubicBezTo>
                    <a:pt x="128" y="584"/>
                    <a:pt x="125" y="583"/>
                    <a:pt x="122" y="583"/>
                  </a:cubicBezTo>
                  <a:cubicBezTo>
                    <a:pt x="119" y="583"/>
                    <a:pt x="116" y="584"/>
                    <a:pt x="114" y="584"/>
                  </a:cubicBezTo>
                  <a:cubicBezTo>
                    <a:pt x="107" y="585"/>
                    <a:pt x="100" y="588"/>
                    <a:pt x="94" y="591"/>
                  </a:cubicBezTo>
                  <a:cubicBezTo>
                    <a:pt x="90" y="595"/>
                    <a:pt x="86" y="598"/>
                    <a:pt x="82" y="602"/>
                  </a:cubicBezTo>
                  <a:cubicBezTo>
                    <a:pt x="80" y="605"/>
                    <a:pt x="78" y="609"/>
                    <a:pt x="76" y="612"/>
                  </a:cubicBezTo>
                  <a:cubicBezTo>
                    <a:pt x="74" y="614"/>
                    <a:pt x="73" y="617"/>
                    <a:pt x="73" y="619"/>
                  </a:cubicBezTo>
                  <a:lnTo>
                    <a:pt x="71" y="626"/>
                  </a:lnTo>
                  <a:lnTo>
                    <a:pt x="68" y="631"/>
                  </a:lnTo>
                  <a:cubicBezTo>
                    <a:pt x="67" y="636"/>
                    <a:pt x="67" y="642"/>
                    <a:pt x="66" y="647"/>
                  </a:cubicBezTo>
                  <a:lnTo>
                    <a:pt x="66" y="652"/>
                  </a:lnTo>
                  <a:lnTo>
                    <a:pt x="66" y="652"/>
                  </a:lnTo>
                  <a:cubicBezTo>
                    <a:pt x="65" y="652"/>
                    <a:pt x="64" y="652"/>
                    <a:pt x="64" y="653"/>
                  </a:cubicBezTo>
                  <a:cubicBezTo>
                    <a:pt x="60" y="655"/>
                    <a:pt x="57" y="658"/>
                    <a:pt x="53" y="661"/>
                  </a:cubicBezTo>
                  <a:lnTo>
                    <a:pt x="52" y="662"/>
                  </a:lnTo>
                  <a:lnTo>
                    <a:pt x="52" y="662"/>
                  </a:lnTo>
                  <a:cubicBezTo>
                    <a:pt x="51" y="662"/>
                    <a:pt x="51" y="663"/>
                    <a:pt x="50" y="663"/>
                  </a:cubicBezTo>
                  <a:lnTo>
                    <a:pt x="46" y="667"/>
                  </a:lnTo>
                  <a:cubicBezTo>
                    <a:pt x="1" y="690"/>
                    <a:pt x="24" y="752"/>
                    <a:pt x="65" y="752"/>
                  </a:cubicBezTo>
                  <a:cubicBezTo>
                    <a:pt x="72" y="752"/>
                    <a:pt x="79" y="750"/>
                    <a:pt x="87" y="746"/>
                  </a:cubicBezTo>
                  <a:cubicBezTo>
                    <a:pt x="94" y="743"/>
                    <a:pt x="100" y="740"/>
                    <a:pt x="105" y="735"/>
                  </a:cubicBezTo>
                  <a:cubicBezTo>
                    <a:pt x="110" y="732"/>
                    <a:pt x="112" y="729"/>
                    <a:pt x="112" y="729"/>
                  </a:cubicBezTo>
                  <a:lnTo>
                    <a:pt x="112" y="729"/>
                  </a:lnTo>
                  <a:lnTo>
                    <a:pt x="111" y="730"/>
                  </a:lnTo>
                  <a:cubicBezTo>
                    <a:pt x="112" y="729"/>
                    <a:pt x="114" y="728"/>
                    <a:pt x="116" y="728"/>
                  </a:cubicBezTo>
                  <a:lnTo>
                    <a:pt x="119" y="726"/>
                  </a:lnTo>
                  <a:cubicBezTo>
                    <a:pt x="126" y="722"/>
                    <a:pt x="133" y="716"/>
                    <a:pt x="138" y="709"/>
                  </a:cubicBezTo>
                  <a:cubicBezTo>
                    <a:pt x="140" y="706"/>
                    <a:pt x="142" y="701"/>
                    <a:pt x="144" y="698"/>
                  </a:cubicBezTo>
                  <a:cubicBezTo>
                    <a:pt x="144" y="696"/>
                    <a:pt x="145" y="694"/>
                    <a:pt x="146" y="692"/>
                  </a:cubicBezTo>
                  <a:lnTo>
                    <a:pt x="146" y="692"/>
                  </a:lnTo>
                  <a:cubicBezTo>
                    <a:pt x="147" y="693"/>
                    <a:pt x="148" y="693"/>
                    <a:pt x="149" y="693"/>
                  </a:cubicBezTo>
                  <a:cubicBezTo>
                    <a:pt x="154" y="694"/>
                    <a:pt x="158" y="694"/>
                    <a:pt x="161" y="694"/>
                  </a:cubicBezTo>
                  <a:cubicBezTo>
                    <a:pt x="162" y="695"/>
                    <a:pt x="164" y="695"/>
                    <a:pt x="165" y="695"/>
                  </a:cubicBezTo>
                  <a:cubicBezTo>
                    <a:pt x="169" y="695"/>
                    <a:pt x="173" y="694"/>
                    <a:pt x="176" y="693"/>
                  </a:cubicBezTo>
                  <a:cubicBezTo>
                    <a:pt x="185" y="691"/>
                    <a:pt x="193" y="686"/>
                    <a:pt x="200" y="679"/>
                  </a:cubicBezTo>
                  <a:cubicBezTo>
                    <a:pt x="204" y="675"/>
                    <a:pt x="207" y="669"/>
                    <a:pt x="210" y="663"/>
                  </a:cubicBezTo>
                  <a:cubicBezTo>
                    <a:pt x="211" y="660"/>
                    <a:pt x="212" y="656"/>
                    <a:pt x="213" y="654"/>
                  </a:cubicBezTo>
                  <a:cubicBezTo>
                    <a:pt x="214" y="652"/>
                    <a:pt x="214" y="648"/>
                    <a:pt x="214" y="647"/>
                  </a:cubicBezTo>
                  <a:cubicBezTo>
                    <a:pt x="215" y="638"/>
                    <a:pt x="215" y="628"/>
                    <a:pt x="215" y="620"/>
                  </a:cubicBezTo>
                  <a:lnTo>
                    <a:pt x="215" y="620"/>
                  </a:lnTo>
                  <a:cubicBezTo>
                    <a:pt x="219" y="619"/>
                    <a:pt x="222" y="619"/>
                    <a:pt x="225" y="618"/>
                  </a:cubicBezTo>
                  <a:lnTo>
                    <a:pt x="225" y="618"/>
                  </a:lnTo>
                  <a:lnTo>
                    <a:pt x="232" y="620"/>
                  </a:lnTo>
                  <a:cubicBezTo>
                    <a:pt x="240" y="624"/>
                    <a:pt x="248" y="625"/>
                    <a:pt x="256" y="626"/>
                  </a:cubicBezTo>
                  <a:cubicBezTo>
                    <a:pt x="264" y="626"/>
                    <a:pt x="271" y="625"/>
                    <a:pt x="279" y="623"/>
                  </a:cubicBezTo>
                  <a:lnTo>
                    <a:pt x="283" y="620"/>
                  </a:lnTo>
                  <a:lnTo>
                    <a:pt x="299" y="615"/>
                  </a:lnTo>
                  <a:lnTo>
                    <a:pt x="299" y="615"/>
                  </a:lnTo>
                  <a:cubicBezTo>
                    <a:pt x="302" y="617"/>
                    <a:pt x="305" y="619"/>
                    <a:pt x="309" y="623"/>
                  </a:cubicBezTo>
                  <a:cubicBezTo>
                    <a:pt x="316" y="627"/>
                    <a:pt x="324" y="631"/>
                    <a:pt x="334" y="633"/>
                  </a:cubicBezTo>
                  <a:cubicBezTo>
                    <a:pt x="337" y="634"/>
                    <a:pt x="342" y="634"/>
                    <a:pt x="346" y="634"/>
                  </a:cubicBezTo>
                  <a:cubicBezTo>
                    <a:pt x="352" y="634"/>
                    <a:pt x="359" y="633"/>
                    <a:pt x="365" y="631"/>
                  </a:cubicBezTo>
                  <a:cubicBezTo>
                    <a:pt x="375" y="626"/>
                    <a:pt x="383" y="619"/>
                    <a:pt x="389" y="609"/>
                  </a:cubicBezTo>
                  <a:cubicBezTo>
                    <a:pt x="390" y="605"/>
                    <a:pt x="393" y="601"/>
                    <a:pt x="394" y="597"/>
                  </a:cubicBezTo>
                  <a:cubicBezTo>
                    <a:pt x="395" y="589"/>
                    <a:pt x="396" y="582"/>
                    <a:pt x="396" y="575"/>
                  </a:cubicBezTo>
                  <a:lnTo>
                    <a:pt x="396" y="566"/>
                  </a:lnTo>
                  <a:lnTo>
                    <a:pt x="396" y="566"/>
                  </a:lnTo>
                  <a:cubicBezTo>
                    <a:pt x="398" y="567"/>
                    <a:pt x="400" y="567"/>
                    <a:pt x="402" y="567"/>
                  </a:cubicBezTo>
                  <a:cubicBezTo>
                    <a:pt x="408" y="567"/>
                    <a:pt x="415" y="567"/>
                    <a:pt x="420" y="565"/>
                  </a:cubicBezTo>
                  <a:cubicBezTo>
                    <a:pt x="426" y="562"/>
                    <a:pt x="431" y="560"/>
                    <a:pt x="437" y="557"/>
                  </a:cubicBezTo>
                  <a:cubicBezTo>
                    <a:pt x="441" y="553"/>
                    <a:pt x="447" y="548"/>
                    <a:pt x="452" y="543"/>
                  </a:cubicBezTo>
                  <a:cubicBezTo>
                    <a:pt x="454" y="541"/>
                    <a:pt x="455" y="539"/>
                    <a:pt x="457" y="537"/>
                  </a:cubicBezTo>
                  <a:lnTo>
                    <a:pt x="457" y="537"/>
                  </a:lnTo>
                  <a:cubicBezTo>
                    <a:pt x="456" y="538"/>
                    <a:pt x="455" y="539"/>
                    <a:pt x="453" y="539"/>
                  </a:cubicBezTo>
                  <a:cubicBezTo>
                    <a:pt x="454" y="538"/>
                    <a:pt x="456" y="538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7" y="537"/>
                    <a:pt x="457" y="537"/>
                  </a:cubicBezTo>
                  <a:lnTo>
                    <a:pt x="457" y="537"/>
                  </a:lnTo>
                  <a:cubicBezTo>
                    <a:pt x="457" y="537"/>
                    <a:pt x="457" y="537"/>
                    <a:pt x="458" y="537"/>
                  </a:cubicBez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8" y="537"/>
                    <a:pt x="458" y="537"/>
                    <a:pt x="458" y="537"/>
                  </a:cubicBezTo>
                  <a:lnTo>
                    <a:pt x="458" y="537"/>
                  </a:lnTo>
                  <a:cubicBezTo>
                    <a:pt x="459" y="537"/>
                    <a:pt x="460" y="536"/>
                    <a:pt x="461" y="536"/>
                  </a:cubicBezTo>
                  <a:cubicBezTo>
                    <a:pt x="463" y="535"/>
                    <a:pt x="466" y="533"/>
                    <a:pt x="468" y="532"/>
                  </a:cubicBezTo>
                  <a:cubicBezTo>
                    <a:pt x="470" y="530"/>
                    <a:pt x="474" y="526"/>
                    <a:pt x="477" y="524"/>
                  </a:cubicBezTo>
                  <a:cubicBezTo>
                    <a:pt x="478" y="523"/>
                    <a:pt x="479" y="523"/>
                    <a:pt x="479" y="522"/>
                  </a:cubicBezTo>
                  <a:lnTo>
                    <a:pt x="479" y="522"/>
                  </a:lnTo>
                  <a:cubicBezTo>
                    <a:pt x="484" y="525"/>
                    <a:pt x="490" y="527"/>
                    <a:pt x="495" y="529"/>
                  </a:cubicBezTo>
                  <a:cubicBezTo>
                    <a:pt x="497" y="530"/>
                    <a:pt x="500" y="530"/>
                    <a:pt x="503" y="531"/>
                  </a:cubicBezTo>
                  <a:cubicBezTo>
                    <a:pt x="506" y="531"/>
                    <a:pt x="511" y="532"/>
                    <a:pt x="514" y="532"/>
                  </a:cubicBezTo>
                  <a:cubicBezTo>
                    <a:pt x="519" y="532"/>
                    <a:pt x="524" y="531"/>
                    <a:pt x="528" y="530"/>
                  </a:cubicBezTo>
                  <a:lnTo>
                    <a:pt x="531" y="529"/>
                  </a:lnTo>
                  <a:cubicBezTo>
                    <a:pt x="535" y="528"/>
                    <a:pt x="542" y="526"/>
                    <a:pt x="551" y="524"/>
                  </a:cubicBezTo>
                  <a:cubicBezTo>
                    <a:pt x="555" y="523"/>
                    <a:pt x="560" y="522"/>
                    <a:pt x="565" y="521"/>
                  </a:cubicBezTo>
                  <a:cubicBezTo>
                    <a:pt x="569" y="519"/>
                    <a:pt x="572" y="517"/>
                    <a:pt x="576" y="516"/>
                  </a:cubicBezTo>
                  <a:cubicBezTo>
                    <a:pt x="579" y="514"/>
                    <a:pt x="583" y="511"/>
                    <a:pt x="586" y="509"/>
                  </a:cubicBezTo>
                  <a:cubicBezTo>
                    <a:pt x="588" y="507"/>
                    <a:pt x="590" y="504"/>
                    <a:pt x="592" y="502"/>
                  </a:cubicBezTo>
                  <a:cubicBezTo>
                    <a:pt x="592" y="502"/>
                    <a:pt x="593" y="501"/>
                    <a:pt x="593" y="501"/>
                  </a:cubicBezTo>
                  <a:lnTo>
                    <a:pt x="593" y="501"/>
                  </a:lnTo>
                  <a:cubicBezTo>
                    <a:pt x="595" y="502"/>
                    <a:pt x="597" y="503"/>
                    <a:pt x="599" y="504"/>
                  </a:cubicBezTo>
                  <a:lnTo>
                    <a:pt x="605" y="507"/>
                  </a:lnTo>
                  <a:cubicBezTo>
                    <a:pt x="607" y="508"/>
                    <a:pt x="609" y="510"/>
                    <a:pt x="613" y="510"/>
                  </a:cubicBezTo>
                  <a:cubicBezTo>
                    <a:pt x="616" y="511"/>
                    <a:pt x="621" y="513"/>
                    <a:pt x="626" y="514"/>
                  </a:cubicBezTo>
                  <a:cubicBezTo>
                    <a:pt x="632" y="514"/>
                    <a:pt x="638" y="513"/>
                    <a:pt x="645" y="511"/>
                  </a:cubicBezTo>
                  <a:cubicBezTo>
                    <a:pt x="653" y="508"/>
                    <a:pt x="661" y="503"/>
                    <a:pt x="667" y="496"/>
                  </a:cubicBezTo>
                  <a:cubicBezTo>
                    <a:pt x="671" y="493"/>
                    <a:pt x="674" y="488"/>
                    <a:pt x="677" y="485"/>
                  </a:cubicBezTo>
                  <a:cubicBezTo>
                    <a:pt x="679" y="479"/>
                    <a:pt x="681" y="474"/>
                    <a:pt x="683" y="470"/>
                  </a:cubicBezTo>
                  <a:cubicBezTo>
                    <a:pt x="688" y="470"/>
                    <a:pt x="693" y="468"/>
                    <a:pt x="699" y="467"/>
                  </a:cubicBezTo>
                  <a:lnTo>
                    <a:pt x="705" y="465"/>
                  </a:lnTo>
                  <a:lnTo>
                    <a:pt x="716" y="468"/>
                  </a:lnTo>
                  <a:cubicBezTo>
                    <a:pt x="722" y="469"/>
                    <a:pt x="728" y="470"/>
                    <a:pt x="735" y="470"/>
                  </a:cubicBezTo>
                  <a:cubicBezTo>
                    <a:pt x="737" y="470"/>
                    <a:pt x="740" y="470"/>
                    <a:pt x="743" y="470"/>
                  </a:cubicBezTo>
                  <a:cubicBezTo>
                    <a:pt x="745" y="470"/>
                    <a:pt x="751" y="467"/>
                    <a:pt x="751" y="467"/>
                  </a:cubicBezTo>
                  <a:cubicBezTo>
                    <a:pt x="752" y="467"/>
                    <a:pt x="756" y="468"/>
                    <a:pt x="763" y="468"/>
                  </a:cubicBezTo>
                  <a:cubicBezTo>
                    <a:pt x="767" y="468"/>
                    <a:pt x="771" y="468"/>
                    <a:pt x="776" y="467"/>
                  </a:cubicBezTo>
                  <a:cubicBezTo>
                    <a:pt x="780" y="466"/>
                    <a:pt x="783" y="466"/>
                    <a:pt x="787" y="465"/>
                  </a:cubicBezTo>
                  <a:cubicBezTo>
                    <a:pt x="790" y="464"/>
                    <a:pt x="794" y="463"/>
                    <a:pt x="796" y="462"/>
                  </a:cubicBezTo>
                  <a:cubicBezTo>
                    <a:pt x="799" y="460"/>
                    <a:pt x="802" y="459"/>
                    <a:pt x="804" y="457"/>
                  </a:cubicBezTo>
                  <a:cubicBezTo>
                    <a:pt x="811" y="453"/>
                    <a:pt x="817" y="448"/>
                    <a:pt x="821" y="442"/>
                  </a:cubicBezTo>
                  <a:lnTo>
                    <a:pt x="828" y="435"/>
                  </a:lnTo>
                  <a:lnTo>
                    <a:pt x="828" y="435"/>
                  </a:lnTo>
                  <a:cubicBezTo>
                    <a:pt x="830" y="435"/>
                    <a:pt x="831" y="434"/>
                    <a:pt x="833" y="433"/>
                  </a:cubicBezTo>
                  <a:cubicBezTo>
                    <a:pt x="835" y="431"/>
                    <a:pt x="838" y="430"/>
                    <a:pt x="840" y="428"/>
                  </a:cubicBezTo>
                  <a:cubicBezTo>
                    <a:pt x="842" y="427"/>
                    <a:pt x="843" y="426"/>
                    <a:pt x="846" y="424"/>
                  </a:cubicBezTo>
                  <a:cubicBezTo>
                    <a:pt x="848" y="422"/>
                    <a:pt x="850" y="419"/>
                    <a:pt x="853" y="416"/>
                  </a:cubicBezTo>
                  <a:lnTo>
                    <a:pt x="853" y="416"/>
                  </a:lnTo>
                  <a:cubicBezTo>
                    <a:pt x="857" y="418"/>
                    <a:pt x="862" y="420"/>
                    <a:pt x="868" y="421"/>
                  </a:cubicBezTo>
                  <a:cubicBezTo>
                    <a:pt x="871" y="422"/>
                    <a:pt x="875" y="422"/>
                    <a:pt x="879" y="423"/>
                  </a:cubicBezTo>
                  <a:lnTo>
                    <a:pt x="879" y="423"/>
                  </a:lnTo>
                  <a:cubicBezTo>
                    <a:pt x="879" y="423"/>
                    <a:pt x="879" y="423"/>
                    <a:pt x="879" y="423"/>
                  </a:cubicBezTo>
                  <a:cubicBezTo>
                    <a:pt x="883" y="427"/>
                    <a:pt x="886" y="429"/>
                    <a:pt x="890" y="433"/>
                  </a:cubicBezTo>
                  <a:cubicBezTo>
                    <a:pt x="897" y="438"/>
                    <a:pt x="904" y="442"/>
                    <a:pt x="911" y="445"/>
                  </a:cubicBezTo>
                  <a:cubicBezTo>
                    <a:pt x="916" y="448"/>
                    <a:pt x="923" y="449"/>
                    <a:pt x="929" y="449"/>
                  </a:cubicBezTo>
                  <a:cubicBezTo>
                    <a:pt x="933" y="449"/>
                    <a:pt x="936" y="448"/>
                    <a:pt x="939" y="448"/>
                  </a:cubicBezTo>
                  <a:cubicBezTo>
                    <a:pt x="946" y="446"/>
                    <a:pt x="952" y="444"/>
                    <a:pt x="958" y="440"/>
                  </a:cubicBezTo>
                  <a:cubicBezTo>
                    <a:pt x="961" y="437"/>
                    <a:pt x="965" y="434"/>
                    <a:pt x="968" y="430"/>
                  </a:cubicBezTo>
                  <a:cubicBezTo>
                    <a:pt x="973" y="423"/>
                    <a:pt x="977" y="416"/>
                    <a:pt x="980" y="408"/>
                  </a:cubicBezTo>
                  <a:cubicBezTo>
                    <a:pt x="982" y="401"/>
                    <a:pt x="984" y="396"/>
                    <a:pt x="985" y="392"/>
                  </a:cubicBezTo>
                  <a:lnTo>
                    <a:pt x="985" y="392"/>
                  </a:lnTo>
                  <a:cubicBezTo>
                    <a:pt x="995" y="387"/>
                    <a:pt x="1000" y="383"/>
                    <a:pt x="1003" y="381"/>
                  </a:cubicBezTo>
                  <a:lnTo>
                    <a:pt x="1003" y="381"/>
                  </a:lnTo>
                  <a:lnTo>
                    <a:pt x="1010" y="383"/>
                  </a:lnTo>
                  <a:cubicBezTo>
                    <a:pt x="1015" y="384"/>
                    <a:pt x="1021" y="384"/>
                    <a:pt x="1026" y="384"/>
                  </a:cubicBezTo>
                  <a:cubicBezTo>
                    <a:pt x="1029" y="384"/>
                    <a:pt x="1031" y="384"/>
                    <a:pt x="1033" y="384"/>
                  </a:cubicBezTo>
                  <a:cubicBezTo>
                    <a:pt x="1039" y="384"/>
                    <a:pt x="1045" y="383"/>
                    <a:pt x="1051" y="380"/>
                  </a:cubicBezTo>
                  <a:cubicBezTo>
                    <a:pt x="1053" y="379"/>
                    <a:pt x="1055" y="378"/>
                    <a:pt x="1059" y="377"/>
                  </a:cubicBezTo>
                  <a:cubicBezTo>
                    <a:pt x="1061" y="376"/>
                    <a:pt x="1063" y="373"/>
                    <a:pt x="1065" y="372"/>
                  </a:cubicBezTo>
                  <a:cubicBezTo>
                    <a:pt x="1065" y="372"/>
                    <a:pt x="1065" y="372"/>
                    <a:pt x="1066" y="371"/>
                  </a:cubicBezTo>
                  <a:lnTo>
                    <a:pt x="1066" y="371"/>
                  </a:lnTo>
                  <a:cubicBezTo>
                    <a:pt x="1067" y="373"/>
                    <a:pt x="1069" y="375"/>
                    <a:pt x="1070" y="377"/>
                  </a:cubicBezTo>
                  <a:cubicBezTo>
                    <a:pt x="1075" y="382"/>
                    <a:pt x="1080" y="386"/>
                    <a:pt x="1085" y="391"/>
                  </a:cubicBezTo>
                  <a:cubicBezTo>
                    <a:pt x="1088" y="392"/>
                    <a:pt x="1090" y="394"/>
                    <a:pt x="1092" y="396"/>
                  </a:cubicBezTo>
                  <a:cubicBezTo>
                    <a:pt x="1097" y="398"/>
                    <a:pt x="1103" y="399"/>
                    <a:pt x="1107" y="400"/>
                  </a:cubicBezTo>
                  <a:cubicBezTo>
                    <a:pt x="1110" y="401"/>
                    <a:pt x="1113" y="401"/>
                    <a:pt x="1116" y="401"/>
                  </a:cubicBezTo>
                  <a:cubicBezTo>
                    <a:pt x="1121" y="401"/>
                    <a:pt x="1127" y="400"/>
                    <a:pt x="1132" y="398"/>
                  </a:cubicBezTo>
                  <a:cubicBezTo>
                    <a:pt x="1140" y="396"/>
                    <a:pt x="1147" y="390"/>
                    <a:pt x="1151" y="384"/>
                  </a:cubicBezTo>
                  <a:cubicBezTo>
                    <a:pt x="1155" y="380"/>
                    <a:pt x="1157" y="377"/>
                    <a:pt x="1158" y="372"/>
                  </a:cubicBezTo>
                  <a:cubicBezTo>
                    <a:pt x="1160" y="370"/>
                    <a:pt x="1161" y="369"/>
                    <a:pt x="1162" y="367"/>
                  </a:cubicBezTo>
                  <a:cubicBezTo>
                    <a:pt x="1162" y="363"/>
                    <a:pt x="1163" y="360"/>
                    <a:pt x="1164" y="356"/>
                  </a:cubicBezTo>
                  <a:lnTo>
                    <a:pt x="1165" y="348"/>
                  </a:lnTo>
                  <a:lnTo>
                    <a:pt x="1167" y="341"/>
                  </a:lnTo>
                  <a:lnTo>
                    <a:pt x="1167" y="339"/>
                  </a:lnTo>
                  <a:lnTo>
                    <a:pt x="1167" y="339"/>
                  </a:lnTo>
                  <a:cubicBezTo>
                    <a:pt x="1169" y="339"/>
                    <a:pt x="1171" y="339"/>
                    <a:pt x="1173" y="340"/>
                  </a:cubicBezTo>
                  <a:lnTo>
                    <a:pt x="1186" y="340"/>
                  </a:lnTo>
                  <a:cubicBezTo>
                    <a:pt x="1189" y="339"/>
                    <a:pt x="1191" y="339"/>
                    <a:pt x="1192" y="339"/>
                  </a:cubicBezTo>
                  <a:lnTo>
                    <a:pt x="1201" y="336"/>
                  </a:lnTo>
                  <a:cubicBezTo>
                    <a:pt x="1205" y="336"/>
                    <a:pt x="1209" y="336"/>
                    <a:pt x="1214" y="335"/>
                  </a:cubicBezTo>
                  <a:lnTo>
                    <a:pt x="1214" y="335"/>
                  </a:lnTo>
                  <a:lnTo>
                    <a:pt x="1222" y="342"/>
                  </a:lnTo>
                  <a:cubicBezTo>
                    <a:pt x="1227" y="346"/>
                    <a:pt x="1233" y="350"/>
                    <a:pt x="1238" y="353"/>
                  </a:cubicBezTo>
                  <a:cubicBezTo>
                    <a:pt x="1241" y="355"/>
                    <a:pt x="1243" y="356"/>
                    <a:pt x="1246" y="357"/>
                  </a:cubicBezTo>
                  <a:cubicBezTo>
                    <a:pt x="1250" y="358"/>
                    <a:pt x="1253" y="358"/>
                    <a:pt x="1258" y="360"/>
                  </a:cubicBezTo>
                  <a:cubicBezTo>
                    <a:pt x="1260" y="360"/>
                    <a:pt x="1261" y="360"/>
                    <a:pt x="1263" y="360"/>
                  </a:cubicBezTo>
                  <a:cubicBezTo>
                    <a:pt x="1267" y="360"/>
                    <a:pt x="1270" y="359"/>
                    <a:pt x="1274" y="358"/>
                  </a:cubicBezTo>
                  <a:lnTo>
                    <a:pt x="1279" y="358"/>
                  </a:lnTo>
                  <a:cubicBezTo>
                    <a:pt x="1285" y="356"/>
                    <a:pt x="1289" y="355"/>
                    <a:pt x="1293" y="354"/>
                  </a:cubicBezTo>
                  <a:cubicBezTo>
                    <a:pt x="1299" y="351"/>
                    <a:pt x="1304" y="349"/>
                    <a:pt x="1310" y="347"/>
                  </a:cubicBezTo>
                  <a:cubicBezTo>
                    <a:pt x="1316" y="346"/>
                    <a:pt x="1321" y="345"/>
                    <a:pt x="1325" y="342"/>
                  </a:cubicBezTo>
                  <a:cubicBezTo>
                    <a:pt x="1329" y="340"/>
                    <a:pt x="1332" y="338"/>
                    <a:pt x="1336" y="334"/>
                  </a:cubicBezTo>
                  <a:cubicBezTo>
                    <a:pt x="1338" y="332"/>
                    <a:pt x="1339" y="329"/>
                    <a:pt x="1341" y="327"/>
                  </a:cubicBezTo>
                  <a:lnTo>
                    <a:pt x="1345" y="323"/>
                  </a:lnTo>
                  <a:cubicBezTo>
                    <a:pt x="1345" y="322"/>
                    <a:pt x="1346" y="321"/>
                    <a:pt x="1347" y="320"/>
                  </a:cubicBezTo>
                  <a:lnTo>
                    <a:pt x="1347" y="320"/>
                  </a:lnTo>
                  <a:cubicBezTo>
                    <a:pt x="1347" y="320"/>
                    <a:pt x="1347" y="320"/>
                    <a:pt x="1347" y="320"/>
                  </a:cubicBezTo>
                  <a:cubicBezTo>
                    <a:pt x="1352" y="323"/>
                    <a:pt x="1358" y="325"/>
                    <a:pt x="1362" y="326"/>
                  </a:cubicBezTo>
                  <a:cubicBezTo>
                    <a:pt x="1367" y="327"/>
                    <a:pt x="1372" y="327"/>
                    <a:pt x="1375" y="327"/>
                  </a:cubicBezTo>
                  <a:cubicBezTo>
                    <a:pt x="1382" y="327"/>
                    <a:pt x="1390" y="325"/>
                    <a:pt x="1396" y="323"/>
                  </a:cubicBezTo>
                  <a:cubicBezTo>
                    <a:pt x="1402" y="319"/>
                    <a:pt x="1407" y="314"/>
                    <a:pt x="1411" y="309"/>
                  </a:cubicBezTo>
                  <a:cubicBezTo>
                    <a:pt x="1413" y="306"/>
                    <a:pt x="1416" y="303"/>
                    <a:pt x="1417" y="301"/>
                  </a:cubicBezTo>
                  <a:cubicBezTo>
                    <a:pt x="1418" y="298"/>
                    <a:pt x="1419" y="296"/>
                    <a:pt x="1419" y="294"/>
                  </a:cubicBezTo>
                  <a:lnTo>
                    <a:pt x="1421" y="289"/>
                  </a:lnTo>
                  <a:cubicBezTo>
                    <a:pt x="1424" y="280"/>
                    <a:pt x="1426" y="270"/>
                    <a:pt x="1427" y="260"/>
                  </a:cubicBezTo>
                  <a:cubicBezTo>
                    <a:pt x="1427" y="259"/>
                    <a:pt x="1428" y="257"/>
                    <a:pt x="1428" y="256"/>
                  </a:cubicBezTo>
                  <a:lnTo>
                    <a:pt x="1428" y="256"/>
                  </a:lnTo>
                  <a:cubicBezTo>
                    <a:pt x="1429" y="256"/>
                    <a:pt x="1431" y="256"/>
                    <a:pt x="1432" y="256"/>
                  </a:cubicBezTo>
                  <a:cubicBezTo>
                    <a:pt x="1436" y="256"/>
                    <a:pt x="1440" y="256"/>
                    <a:pt x="1443" y="255"/>
                  </a:cubicBezTo>
                  <a:lnTo>
                    <a:pt x="1446" y="255"/>
                  </a:lnTo>
                  <a:cubicBezTo>
                    <a:pt x="1454" y="256"/>
                    <a:pt x="1463" y="259"/>
                    <a:pt x="1471" y="259"/>
                  </a:cubicBezTo>
                  <a:cubicBezTo>
                    <a:pt x="1473" y="259"/>
                    <a:pt x="1475" y="259"/>
                    <a:pt x="1477" y="259"/>
                  </a:cubicBezTo>
                  <a:cubicBezTo>
                    <a:pt x="1485" y="259"/>
                    <a:pt x="1493" y="257"/>
                    <a:pt x="1500" y="254"/>
                  </a:cubicBezTo>
                  <a:cubicBezTo>
                    <a:pt x="1507" y="252"/>
                    <a:pt x="1513" y="248"/>
                    <a:pt x="1519" y="244"/>
                  </a:cubicBezTo>
                  <a:lnTo>
                    <a:pt x="1520" y="243"/>
                  </a:lnTo>
                  <a:lnTo>
                    <a:pt x="1520" y="243"/>
                  </a:lnTo>
                  <a:cubicBezTo>
                    <a:pt x="1524" y="245"/>
                    <a:pt x="1528" y="246"/>
                    <a:pt x="1531" y="248"/>
                  </a:cubicBezTo>
                  <a:cubicBezTo>
                    <a:pt x="1536" y="251"/>
                    <a:pt x="1541" y="252"/>
                    <a:pt x="1545" y="253"/>
                  </a:cubicBezTo>
                  <a:cubicBezTo>
                    <a:pt x="1549" y="254"/>
                    <a:pt x="1552" y="254"/>
                    <a:pt x="1556" y="254"/>
                  </a:cubicBezTo>
                  <a:cubicBezTo>
                    <a:pt x="1559" y="254"/>
                    <a:pt x="1563" y="254"/>
                    <a:pt x="1566" y="253"/>
                  </a:cubicBezTo>
                  <a:cubicBezTo>
                    <a:pt x="1572" y="252"/>
                    <a:pt x="1579" y="252"/>
                    <a:pt x="1586" y="251"/>
                  </a:cubicBezTo>
                  <a:cubicBezTo>
                    <a:pt x="1587" y="251"/>
                    <a:pt x="1587" y="251"/>
                    <a:pt x="1588" y="251"/>
                  </a:cubicBezTo>
                  <a:lnTo>
                    <a:pt x="1588" y="251"/>
                  </a:lnTo>
                  <a:cubicBezTo>
                    <a:pt x="1590" y="252"/>
                    <a:pt x="1591" y="254"/>
                    <a:pt x="1593" y="256"/>
                  </a:cubicBezTo>
                  <a:cubicBezTo>
                    <a:pt x="1595" y="259"/>
                    <a:pt x="1599" y="262"/>
                    <a:pt x="1603" y="267"/>
                  </a:cubicBezTo>
                  <a:lnTo>
                    <a:pt x="1607" y="270"/>
                  </a:lnTo>
                  <a:lnTo>
                    <a:pt x="1611" y="274"/>
                  </a:lnTo>
                  <a:cubicBezTo>
                    <a:pt x="1617" y="277"/>
                    <a:pt x="1623" y="281"/>
                    <a:pt x="1630" y="282"/>
                  </a:cubicBezTo>
                  <a:cubicBezTo>
                    <a:pt x="1636" y="284"/>
                    <a:pt x="1641" y="284"/>
                    <a:pt x="1647" y="284"/>
                  </a:cubicBezTo>
                  <a:cubicBezTo>
                    <a:pt x="1657" y="282"/>
                    <a:pt x="1666" y="279"/>
                    <a:pt x="1673" y="272"/>
                  </a:cubicBezTo>
                  <a:cubicBezTo>
                    <a:pt x="1677" y="266"/>
                    <a:pt x="1682" y="260"/>
                    <a:pt x="1684" y="253"/>
                  </a:cubicBezTo>
                  <a:cubicBezTo>
                    <a:pt x="1687" y="247"/>
                    <a:pt x="1688" y="241"/>
                    <a:pt x="1689" y="236"/>
                  </a:cubicBezTo>
                  <a:cubicBezTo>
                    <a:pt x="1690" y="232"/>
                    <a:pt x="1691" y="229"/>
                    <a:pt x="1691" y="226"/>
                  </a:cubicBezTo>
                  <a:lnTo>
                    <a:pt x="1691" y="226"/>
                  </a:lnTo>
                  <a:cubicBezTo>
                    <a:pt x="1692" y="226"/>
                    <a:pt x="1692" y="226"/>
                    <a:pt x="1692" y="226"/>
                  </a:cubicBezTo>
                  <a:cubicBezTo>
                    <a:pt x="1695" y="228"/>
                    <a:pt x="1697" y="228"/>
                    <a:pt x="1699" y="229"/>
                  </a:cubicBezTo>
                  <a:lnTo>
                    <a:pt x="1699" y="229"/>
                  </a:lnTo>
                  <a:cubicBezTo>
                    <a:pt x="1703" y="232"/>
                    <a:pt x="1706" y="237"/>
                    <a:pt x="1711" y="244"/>
                  </a:cubicBezTo>
                  <a:cubicBezTo>
                    <a:pt x="1714" y="248"/>
                    <a:pt x="1719" y="253"/>
                    <a:pt x="1724" y="256"/>
                  </a:cubicBezTo>
                  <a:cubicBezTo>
                    <a:pt x="1725" y="259"/>
                    <a:pt x="1727" y="260"/>
                    <a:pt x="1729" y="261"/>
                  </a:cubicBezTo>
                  <a:cubicBezTo>
                    <a:pt x="1732" y="263"/>
                    <a:pt x="1735" y="265"/>
                    <a:pt x="1739" y="266"/>
                  </a:cubicBezTo>
                  <a:cubicBezTo>
                    <a:pt x="1743" y="268"/>
                    <a:pt x="1749" y="270"/>
                    <a:pt x="1755" y="270"/>
                  </a:cubicBezTo>
                  <a:cubicBezTo>
                    <a:pt x="1761" y="270"/>
                    <a:pt x="1765" y="269"/>
                    <a:pt x="1771" y="268"/>
                  </a:cubicBezTo>
                  <a:cubicBezTo>
                    <a:pt x="1780" y="265"/>
                    <a:pt x="1790" y="259"/>
                    <a:pt x="1797" y="252"/>
                  </a:cubicBezTo>
                  <a:cubicBezTo>
                    <a:pt x="1801" y="247"/>
                    <a:pt x="1804" y="244"/>
                    <a:pt x="1806" y="240"/>
                  </a:cubicBezTo>
                  <a:cubicBezTo>
                    <a:pt x="1806" y="240"/>
                    <a:pt x="1806" y="240"/>
                    <a:pt x="1807" y="240"/>
                  </a:cubicBezTo>
                  <a:lnTo>
                    <a:pt x="1807" y="240"/>
                  </a:lnTo>
                  <a:cubicBezTo>
                    <a:pt x="1810" y="238"/>
                    <a:pt x="1814" y="237"/>
                    <a:pt x="1818" y="234"/>
                  </a:cubicBezTo>
                  <a:cubicBezTo>
                    <a:pt x="1823" y="230"/>
                    <a:pt x="1828" y="225"/>
                    <a:pt x="1831" y="219"/>
                  </a:cubicBezTo>
                  <a:lnTo>
                    <a:pt x="1835" y="215"/>
                  </a:lnTo>
                  <a:lnTo>
                    <a:pt x="1837" y="210"/>
                  </a:lnTo>
                  <a:cubicBezTo>
                    <a:pt x="1838" y="209"/>
                    <a:pt x="1839" y="207"/>
                    <a:pt x="1839" y="206"/>
                  </a:cubicBezTo>
                  <a:lnTo>
                    <a:pt x="1839" y="206"/>
                  </a:lnTo>
                  <a:lnTo>
                    <a:pt x="1844" y="208"/>
                  </a:lnTo>
                  <a:cubicBezTo>
                    <a:pt x="1846" y="209"/>
                    <a:pt x="1849" y="210"/>
                    <a:pt x="1852" y="211"/>
                  </a:cubicBezTo>
                  <a:cubicBezTo>
                    <a:pt x="1856" y="211"/>
                    <a:pt x="1859" y="212"/>
                    <a:pt x="1863" y="212"/>
                  </a:cubicBezTo>
                  <a:cubicBezTo>
                    <a:pt x="1867" y="212"/>
                    <a:pt x="1871" y="212"/>
                    <a:pt x="1874" y="211"/>
                  </a:cubicBezTo>
                  <a:cubicBezTo>
                    <a:pt x="1884" y="210"/>
                    <a:pt x="1891" y="207"/>
                    <a:pt x="1897" y="203"/>
                  </a:cubicBezTo>
                  <a:lnTo>
                    <a:pt x="1902" y="200"/>
                  </a:lnTo>
                  <a:lnTo>
                    <a:pt x="1902" y="200"/>
                  </a:lnTo>
                  <a:lnTo>
                    <a:pt x="1903" y="201"/>
                  </a:lnTo>
                  <a:cubicBezTo>
                    <a:pt x="1908" y="206"/>
                    <a:pt x="1913" y="209"/>
                    <a:pt x="1918" y="212"/>
                  </a:cubicBezTo>
                  <a:cubicBezTo>
                    <a:pt x="1924" y="216"/>
                    <a:pt x="1930" y="217"/>
                    <a:pt x="1937" y="219"/>
                  </a:cubicBezTo>
                  <a:lnTo>
                    <a:pt x="1955" y="219"/>
                  </a:lnTo>
                  <a:cubicBezTo>
                    <a:pt x="1960" y="218"/>
                    <a:pt x="1965" y="217"/>
                    <a:pt x="1969" y="216"/>
                  </a:cubicBezTo>
                  <a:cubicBezTo>
                    <a:pt x="1975" y="214"/>
                    <a:pt x="1980" y="213"/>
                    <a:pt x="1984" y="212"/>
                  </a:cubicBezTo>
                  <a:lnTo>
                    <a:pt x="1984" y="212"/>
                  </a:lnTo>
                  <a:lnTo>
                    <a:pt x="1989" y="215"/>
                  </a:lnTo>
                  <a:cubicBezTo>
                    <a:pt x="1995" y="217"/>
                    <a:pt x="2001" y="219"/>
                    <a:pt x="2006" y="222"/>
                  </a:cubicBezTo>
                  <a:cubicBezTo>
                    <a:pt x="2012" y="223"/>
                    <a:pt x="2017" y="224"/>
                    <a:pt x="2023" y="224"/>
                  </a:cubicBezTo>
                  <a:cubicBezTo>
                    <a:pt x="2027" y="224"/>
                    <a:pt x="2033" y="223"/>
                    <a:pt x="2038" y="222"/>
                  </a:cubicBezTo>
                  <a:cubicBezTo>
                    <a:pt x="2047" y="218"/>
                    <a:pt x="2056" y="215"/>
                    <a:pt x="2065" y="210"/>
                  </a:cubicBezTo>
                  <a:cubicBezTo>
                    <a:pt x="2066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6" y="210"/>
                    <a:pt x="2066" y="210"/>
                    <a:pt x="2067" y="210"/>
                  </a:cubicBezTo>
                  <a:cubicBezTo>
                    <a:pt x="2067" y="210"/>
                    <a:pt x="2067" y="210"/>
                    <a:pt x="2067" y="210"/>
                  </a:cubicBezTo>
                  <a:lnTo>
                    <a:pt x="2067" y="210"/>
                  </a:lnTo>
                  <a:cubicBezTo>
                    <a:pt x="2067" y="210"/>
                    <a:pt x="2066" y="210"/>
                    <a:pt x="2066" y="210"/>
                  </a:cubicBezTo>
                  <a:lnTo>
                    <a:pt x="2066" y="210"/>
                  </a:lnTo>
                  <a:cubicBezTo>
                    <a:pt x="2065" y="210"/>
                    <a:pt x="2069" y="209"/>
                    <a:pt x="2072" y="208"/>
                  </a:cubicBezTo>
                  <a:cubicBezTo>
                    <a:pt x="2076" y="208"/>
                    <a:pt x="2078" y="207"/>
                    <a:pt x="2082" y="206"/>
                  </a:cubicBezTo>
                  <a:cubicBezTo>
                    <a:pt x="2085" y="203"/>
                    <a:pt x="2090" y="201"/>
                    <a:pt x="2093" y="199"/>
                  </a:cubicBezTo>
                  <a:cubicBezTo>
                    <a:pt x="2098" y="195"/>
                    <a:pt x="2101" y="192"/>
                    <a:pt x="2105" y="188"/>
                  </a:cubicBezTo>
                  <a:lnTo>
                    <a:pt x="2107" y="186"/>
                  </a:lnTo>
                  <a:lnTo>
                    <a:pt x="2106" y="186"/>
                  </a:lnTo>
                  <a:cubicBezTo>
                    <a:pt x="2112" y="186"/>
                    <a:pt x="2116" y="184"/>
                    <a:pt x="2122" y="182"/>
                  </a:cubicBezTo>
                  <a:cubicBezTo>
                    <a:pt x="2125" y="181"/>
                    <a:pt x="2127" y="180"/>
                    <a:pt x="2130" y="180"/>
                  </a:cubicBezTo>
                  <a:lnTo>
                    <a:pt x="2130" y="180"/>
                  </a:lnTo>
                  <a:cubicBezTo>
                    <a:pt x="2132" y="182"/>
                    <a:pt x="2135" y="184"/>
                    <a:pt x="2138" y="187"/>
                  </a:cubicBezTo>
                  <a:cubicBezTo>
                    <a:pt x="2144" y="193"/>
                    <a:pt x="2152" y="196"/>
                    <a:pt x="2160" y="200"/>
                  </a:cubicBezTo>
                  <a:cubicBezTo>
                    <a:pt x="2164" y="201"/>
                    <a:pt x="2169" y="202"/>
                    <a:pt x="2173" y="202"/>
                  </a:cubicBezTo>
                  <a:cubicBezTo>
                    <a:pt x="2177" y="202"/>
                    <a:pt x="2181" y="202"/>
                    <a:pt x="2186" y="201"/>
                  </a:cubicBezTo>
                  <a:cubicBezTo>
                    <a:pt x="2193" y="199"/>
                    <a:pt x="2199" y="196"/>
                    <a:pt x="2204" y="193"/>
                  </a:cubicBezTo>
                  <a:cubicBezTo>
                    <a:pt x="2210" y="188"/>
                    <a:pt x="2215" y="184"/>
                    <a:pt x="2219" y="178"/>
                  </a:cubicBezTo>
                  <a:lnTo>
                    <a:pt x="2226" y="170"/>
                  </a:lnTo>
                  <a:lnTo>
                    <a:pt x="2226" y="170"/>
                  </a:lnTo>
                  <a:cubicBezTo>
                    <a:pt x="2226" y="170"/>
                    <a:pt x="2227" y="170"/>
                    <a:pt x="2228" y="170"/>
                  </a:cubicBezTo>
                  <a:cubicBezTo>
                    <a:pt x="2234" y="167"/>
                    <a:pt x="2241" y="162"/>
                    <a:pt x="2246" y="157"/>
                  </a:cubicBezTo>
                  <a:lnTo>
                    <a:pt x="2246" y="157"/>
                  </a:lnTo>
                  <a:lnTo>
                    <a:pt x="2247" y="158"/>
                  </a:lnTo>
                  <a:lnTo>
                    <a:pt x="2251" y="163"/>
                  </a:lnTo>
                  <a:cubicBezTo>
                    <a:pt x="2253" y="166"/>
                    <a:pt x="2255" y="168"/>
                    <a:pt x="2259" y="172"/>
                  </a:cubicBezTo>
                  <a:cubicBezTo>
                    <a:pt x="2262" y="174"/>
                    <a:pt x="2266" y="177"/>
                    <a:pt x="2269" y="179"/>
                  </a:cubicBezTo>
                  <a:cubicBezTo>
                    <a:pt x="2275" y="183"/>
                    <a:pt x="2282" y="184"/>
                    <a:pt x="2289" y="184"/>
                  </a:cubicBezTo>
                  <a:cubicBezTo>
                    <a:pt x="2296" y="184"/>
                    <a:pt x="2302" y="183"/>
                    <a:pt x="2308" y="180"/>
                  </a:cubicBezTo>
                  <a:cubicBezTo>
                    <a:pt x="2311" y="179"/>
                    <a:pt x="2314" y="177"/>
                    <a:pt x="2317" y="174"/>
                  </a:cubicBezTo>
                  <a:cubicBezTo>
                    <a:pt x="2324" y="170"/>
                    <a:pt x="2328" y="163"/>
                    <a:pt x="2333" y="157"/>
                  </a:cubicBezTo>
                  <a:cubicBezTo>
                    <a:pt x="2335" y="152"/>
                    <a:pt x="2338" y="149"/>
                    <a:pt x="2340" y="145"/>
                  </a:cubicBezTo>
                  <a:lnTo>
                    <a:pt x="2342" y="143"/>
                  </a:lnTo>
                  <a:lnTo>
                    <a:pt x="2342" y="143"/>
                  </a:lnTo>
                  <a:cubicBezTo>
                    <a:pt x="2342" y="142"/>
                    <a:pt x="2343" y="142"/>
                    <a:pt x="2343" y="142"/>
                  </a:cubicBezTo>
                  <a:cubicBezTo>
                    <a:pt x="2346" y="141"/>
                    <a:pt x="2349" y="139"/>
                    <a:pt x="2352" y="137"/>
                  </a:cubicBezTo>
                  <a:lnTo>
                    <a:pt x="2352" y="137"/>
                  </a:lnTo>
                  <a:cubicBezTo>
                    <a:pt x="2357" y="145"/>
                    <a:pt x="2361" y="153"/>
                    <a:pt x="2367" y="160"/>
                  </a:cubicBezTo>
                  <a:lnTo>
                    <a:pt x="2369" y="165"/>
                  </a:lnTo>
                  <a:cubicBezTo>
                    <a:pt x="2371" y="166"/>
                    <a:pt x="2372" y="168"/>
                    <a:pt x="2374" y="170"/>
                  </a:cubicBezTo>
                  <a:cubicBezTo>
                    <a:pt x="2377" y="173"/>
                    <a:pt x="2379" y="174"/>
                    <a:pt x="2383" y="177"/>
                  </a:cubicBezTo>
                  <a:cubicBezTo>
                    <a:pt x="2387" y="180"/>
                    <a:pt x="2393" y="182"/>
                    <a:pt x="2400" y="184"/>
                  </a:cubicBezTo>
                  <a:cubicBezTo>
                    <a:pt x="2407" y="184"/>
                    <a:pt x="2414" y="184"/>
                    <a:pt x="2421" y="180"/>
                  </a:cubicBezTo>
                  <a:cubicBezTo>
                    <a:pt x="2426" y="179"/>
                    <a:pt x="2429" y="177"/>
                    <a:pt x="2433" y="173"/>
                  </a:cubicBezTo>
                  <a:cubicBezTo>
                    <a:pt x="2437" y="170"/>
                    <a:pt x="2441" y="166"/>
                    <a:pt x="2443" y="162"/>
                  </a:cubicBezTo>
                  <a:cubicBezTo>
                    <a:pt x="2447" y="157"/>
                    <a:pt x="2450" y="152"/>
                    <a:pt x="2452" y="148"/>
                  </a:cubicBezTo>
                  <a:lnTo>
                    <a:pt x="2457" y="136"/>
                  </a:lnTo>
                  <a:cubicBezTo>
                    <a:pt x="2458" y="135"/>
                    <a:pt x="2459" y="133"/>
                    <a:pt x="2460" y="132"/>
                  </a:cubicBezTo>
                  <a:lnTo>
                    <a:pt x="2460" y="132"/>
                  </a:lnTo>
                  <a:cubicBezTo>
                    <a:pt x="2464" y="130"/>
                    <a:pt x="2467" y="127"/>
                    <a:pt x="2471" y="124"/>
                  </a:cubicBezTo>
                  <a:cubicBezTo>
                    <a:pt x="2472" y="123"/>
                    <a:pt x="2474" y="122"/>
                    <a:pt x="2475" y="120"/>
                  </a:cubicBezTo>
                  <a:lnTo>
                    <a:pt x="2475" y="120"/>
                  </a:lnTo>
                  <a:cubicBezTo>
                    <a:pt x="2479" y="126"/>
                    <a:pt x="2484" y="130"/>
                    <a:pt x="2489" y="135"/>
                  </a:cubicBezTo>
                  <a:cubicBezTo>
                    <a:pt x="2496" y="139"/>
                    <a:pt x="2506" y="143"/>
                    <a:pt x="2514" y="144"/>
                  </a:cubicBezTo>
                  <a:lnTo>
                    <a:pt x="2516" y="144"/>
                  </a:lnTo>
                  <a:cubicBezTo>
                    <a:pt x="2516" y="144"/>
                    <a:pt x="2517" y="145"/>
                    <a:pt x="2518" y="145"/>
                  </a:cubicBezTo>
                  <a:cubicBezTo>
                    <a:pt x="2521" y="146"/>
                    <a:pt x="2524" y="148"/>
                    <a:pt x="2530" y="150"/>
                  </a:cubicBezTo>
                  <a:cubicBezTo>
                    <a:pt x="2538" y="153"/>
                    <a:pt x="2546" y="156"/>
                    <a:pt x="2554" y="156"/>
                  </a:cubicBezTo>
                  <a:cubicBezTo>
                    <a:pt x="2558" y="156"/>
                    <a:pt x="2562" y="156"/>
                    <a:pt x="2566" y="155"/>
                  </a:cubicBezTo>
                  <a:cubicBezTo>
                    <a:pt x="2570" y="153"/>
                    <a:pt x="2574" y="152"/>
                    <a:pt x="2577" y="150"/>
                  </a:cubicBezTo>
                  <a:cubicBezTo>
                    <a:pt x="2583" y="148"/>
                    <a:pt x="2587" y="144"/>
                    <a:pt x="2591" y="139"/>
                  </a:cubicBezTo>
                  <a:cubicBezTo>
                    <a:pt x="2597" y="133"/>
                    <a:pt x="2602" y="126"/>
                    <a:pt x="2607" y="119"/>
                  </a:cubicBezTo>
                  <a:lnTo>
                    <a:pt x="2607" y="119"/>
                  </a:lnTo>
                  <a:cubicBezTo>
                    <a:pt x="2608" y="118"/>
                    <a:pt x="2609" y="118"/>
                    <a:pt x="2610" y="117"/>
                  </a:cubicBezTo>
                  <a:cubicBezTo>
                    <a:pt x="2615" y="116"/>
                    <a:pt x="2619" y="113"/>
                    <a:pt x="2624" y="111"/>
                  </a:cubicBezTo>
                  <a:lnTo>
                    <a:pt x="2624" y="111"/>
                  </a:lnTo>
                  <a:cubicBezTo>
                    <a:pt x="2625" y="113"/>
                    <a:pt x="2627" y="115"/>
                    <a:pt x="2628" y="117"/>
                  </a:cubicBezTo>
                  <a:cubicBezTo>
                    <a:pt x="2633" y="123"/>
                    <a:pt x="2638" y="129"/>
                    <a:pt x="2643" y="134"/>
                  </a:cubicBezTo>
                  <a:cubicBezTo>
                    <a:pt x="2646" y="136"/>
                    <a:pt x="2649" y="138"/>
                    <a:pt x="2652" y="139"/>
                  </a:cubicBezTo>
                  <a:cubicBezTo>
                    <a:pt x="2656" y="142"/>
                    <a:pt x="2662" y="144"/>
                    <a:pt x="2668" y="144"/>
                  </a:cubicBezTo>
                  <a:cubicBezTo>
                    <a:pt x="2674" y="144"/>
                    <a:pt x="2679" y="144"/>
                    <a:pt x="2685" y="142"/>
                  </a:cubicBezTo>
                  <a:cubicBezTo>
                    <a:pt x="2690" y="141"/>
                    <a:pt x="2693" y="138"/>
                    <a:pt x="2697" y="136"/>
                  </a:cubicBezTo>
                  <a:cubicBezTo>
                    <a:pt x="2697" y="136"/>
                    <a:pt x="2697" y="136"/>
                    <a:pt x="2697" y="136"/>
                  </a:cubicBezTo>
                  <a:lnTo>
                    <a:pt x="2697" y="136"/>
                  </a:lnTo>
                  <a:cubicBezTo>
                    <a:pt x="2704" y="154"/>
                    <a:pt x="2719" y="169"/>
                    <a:pt x="2744" y="172"/>
                  </a:cubicBezTo>
                  <a:cubicBezTo>
                    <a:pt x="2747" y="172"/>
                    <a:pt x="2750" y="172"/>
                    <a:pt x="2753" y="172"/>
                  </a:cubicBezTo>
                  <a:cubicBezTo>
                    <a:pt x="2765" y="172"/>
                    <a:pt x="2776" y="169"/>
                    <a:pt x="2784" y="163"/>
                  </a:cubicBezTo>
                  <a:lnTo>
                    <a:pt x="2784" y="163"/>
                  </a:lnTo>
                  <a:cubicBezTo>
                    <a:pt x="2781" y="163"/>
                    <a:pt x="2778" y="162"/>
                    <a:pt x="2774" y="162"/>
                  </a:cubicBezTo>
                  <a:cubicBezTo>
                    <a:pt x="2771" y="160"/>
                    <a:pt x="2767" y="158"/>
                    <a:pt x="2764" y="156"/>
                  </a:cubicBezTo>
                  <a:cubicBezTo>
                    <a:pt x="2762" y="155"/>
                    <a:pt x="2759" y="153"/>
                    <a:pt x="2758" y="151"/>
                  </a:cubicBezTo>
                  <a:cubicBezTo>
                    <a:pt x="2755" y="149"/>
                    <a:pt x="2752" y="146"/>
                    <a:pt x="2750" y="144"/>
                  </a:cubicBezTo>
                  <a:cubicBezTo>
                    <a:pt x="2747" y="139"/>
                    <a:pt x="2743" y="135"/>
                    <a:pt x="2741" y="131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8" y="125"/>
                    <a:pt x="2741" y="126"/>
                    <a:pt x="2743" y="126"/>
                  </a:cubicBezTo>
                  <a:cubicBezTo>
                    <a:pt x="2740" y="124"/>
                    <a:pt x="2736" y="123"/>
                    <a:pt x="2733" y="121"/>
                  </a:cubicBezTo>
                  <a:lnTo>
                    <a:pt x="2733" y="121"/>
                  </a:lnTo>
                  <a:cubicBezTo>
                    <a:pt x="2733" y="121"/>
                    <a:pt x="2734" y="122"/>
                    <a:pt x="2735" y="123"/>
                  </a:cubicBezTo>
                  <a:lnTo>
                    <a:pt x="2736" y="124"/>
                  </a:lnTo>
                  <a:lnTo>
                    <a:pt x="2736" y="124"/>
                  </a:lnTo>
                  <a:cubicBezTo>
                    <a:pt x="2735" y="124"/>
                    <a:pt x="2734" y="124"/>
                    <a:pt x="2733" y="123"/>
                  </a:cubicBezTo>
                  <a:cubicBezTo>
                    <a:pt x="2727" y="121"/>
                    <a:pt x="2721" y="118"/>
                    <a:pt x="2716" y="114"/>
                  </a:cubicBezTo>
                  <a:lnTo>
                    <a:pt x="2716" y="114"/>
                  </a:lnTo>
                  <a:cubicBezTo>
                    <a:pt x="2715" y="116"/>
                    <a:pt x="2714" y="117"/>
                    <a:pt x="2713" y="119"/>
                  </a:cubicBezTo>
                  <a:cubicBezTo>
                    <a:pt x="2710" y="124"/>
                    <a:pt x="2704" y="131"/>
                    <a:pt x="2697" y="136"/>
                  </a:cubicBezTo>
                  <a:lnTo>
                    <a:pt x="2697" y="136"/>
                  </a:lnTo>
                  <a:cubicBezTo>
                    <a:pt x="2685" y="102"/>
                    <a:pt x="2703" y="57"/>
                    <a:pt x="2750" y="57"/>
                  </a:cubicBezTo>
                  <a:cubicBezTo>
                    <a:pt x="2752" y="57"/>
                    <a:pt x="2753" y="57"/>
                    <a:pt x="2755" y="57"/>
                  </a:cubicBezTo>
                  <a:cubicBezTo>
                    <a:pt x="2756" y="57"/>
                    <a:pt x="2757" y="57"/>
                    <a:pt x="2759" y="58"/>
                  </a:cubicBezTo>
                  <a:cubicBezTo>
                    <a:pt x="2762" y="59"/>
                    <a:pt x="2762" y="59"/>
                    <a:pt x="2762" y="59"/>
                  </a:cubicBezTo>
                  <a:cubicBezTo>
                    <a:pt x="2762" y="59"/>
                    <a:pt x="2762" y="59"/>
                    <a:pt x="2760" y="58"/>
                  </a:cubicBezTo>
                  <a:lnTo>
                    <a:pt x="2752" y="51"/>
                  </a:lnTo>
                  <a:cubicBezTo>
                    <a:pt x="2748" y="47"/>
                    <a:pt x="2742" y="42"/>
                    <a:pt x="2736" y="40"/>
                  </a:cubicBezTo>
                  <a:cubicBezTo>
                    <a:pt x="2730" y="36"/>
                    <a:pt x="2725" y="35"/>
                    <a:pt x="2718" y="34"/>
                  </a:cubicBezTo>
                  <a:cubicBezTo>
                    <a:pt x="2713" y="34"/>
                    <a:pt x="2708" y="34"/>
                    <a:pt x="2704" y="35"/>
                  </a:cubicBezTo>
                  <a:cubicBezTo>
                    <a:pt x="2699" y="36"/>
                    <a:pt x="2694" y="39"/>
                    <a:pt x="2691" y="41"/>
                  </a:cubicBezTo>
                  <a:cubicBezTo>
                    <a:pt x="2685" y="44"/>
                    <a:pt x="2680" y="49"/>
                    <a:pt x="2676" y="54"/>
                  </a:cubicBezTo>
                  <a:lnTo>
                    <a:pt x="2676" y="54"/>
                  </a:lnTo>
                  <a:cubicBezTo>
                    <a:pt x="2674" y="51"/>
                    <a:pt x="2672" y="48"/>
                    <a:pt x="2669" y="45"/>
                  </a:cubicBezTo>
                  <a:cubicBezTo>
                    <a:pt x="2667" y="42"/>
                    <a:pt x="2664" y="41"/>
                    <a:pt x="2662" y="40"/>
                  </a:cubicBezTo>
                  <a:cubicBezTo>
                    <a:pt x="2659" y="36"/>
                    <a:pt x="2655" y="35"/>
                    <a:pt x="2652" y="33"/>
                  </a:cubicBezTo>
                  <a:cubicBezTo>
                    <a:pt x="2646" y="31"/>
                    <a:pt x="2640" y="31"/>
                    <a:pt x="2633" y="31"/>
                  </a:cubicBezTo>
                  <a:close/>
                  <a:moveTo>
                    <a:pt x="6878" y="763"/>
                  </a:moveTo>
                  <a:cubicBezTo>
                    <a:pt x="6878" y="764"/>
                    <a:pt x="6879" y="764"/>
                    <a:pt x="6878" y="764"/>
                  </a:cubicBezTo>
                  <a:cubicBezTo>
                    <a:pt x="6878" y="764"/>
                    <a:pt x="6878" y="764"/>
                    <a:pt x="6878" y="763"/>
                  </a:cubicBezTo>
                  <a:close/>
                  <a:moveTo>
                    <a:pt x="6977" y="797"/>
                  </a:moveTo>
                  <a:cubicBezTo>
                    <a:pt x="6977" y="797"/>
                    <a:pt x="6977" y="797"/>
                    <a:pt x="6977" y="797"/>
                  </a:cubicBezTo>
                  <a:lnTo>
                    <a:pt x="6977" y="797"/>
                  </a:lnTo>
                  <a:cubicBezTo>
                    <a:pt x="6977" y="797"/>
                    <a:pt x="6976" y="797"/>
                    <a:pt x="6976" y="797"/>
                  </a:cubicBezTo>
                  <a:cubicBezTo>
                    <a:pt x="6976" y="797"/>
                    <a:pt x="6977" y="797"/>
                    <a:pt x="6977" y="797"/>
                  </a:cubicBezTo>
                  <a:close/>
                  <a:moveTo>
                    <a:pt x="7015" y="813"/>
                  </a:moveTo>
                  <a:cubicBezTo>
                    <a:pt x="7015" y="813"/>
                    <a:pt x="7016" y="814"/>
                    <a:pt x="7018" y="815"/>
                  </a:cubicBezTo>
                  <a:lnTo>
                    <a:pt x="7018" y="815"/>
                  </a:lnTo>
                  <a:cubicBezTo>
                    <a:pt x="7017" y="815"/>
                    <a:pt x="7016" y="814"/>
                    <a:pt x="7015" y="814"/>
                  </a:cubicBezTo>
                  <a:cubicBezTo>
                    <a:pt x="7015" y="813"/>
                    <a:pt x="7015" y="813"/>
                    <a:pt x="7015" y="813"/>
                  </a:cubicBezTo>
                  <a:close/>
                  <a:moveTo>
                    <a:pt x="7125" y="836"/>
                  </a:moveTo>
                  <a:cubicBezTo>
                    <a:pt x="7125" y="836"/>
                    <a:pt x="7125" y="837"/>
                    <a:pt x="7126" y="837"/>
                  </a:cubicBezTo>
                  <a:lnTo>
                    <a:pt x="7126" y="837"/>
                  </a:lnTo>
                  <a:cubicBezTo>
                    <a:pt x="7125" y="837"/>
                    <a:pt x="7125" y="836"/>
                    <a:pt x="7125" y="836"/>
                  </a:cubicBezTo>
                  <a:close/>
                  <a:moveTo>
                    <a:pt x="7150" y="878"/>
                  </a:moveTo>
                  <a:lnTo>
                    <a:pt x="7150" y="878"/>
                  </a:lnTo>
                  <a:cubicBezTo>
                    <a:pt x="7150" y="878"/>
                    <a:pt x="7151" y="878"/>
                    <a:pt x="7151" y="879"/>
                  </a:cubicBezTo>
                  <a:cubicBezTo>
                    <a:pt x="7153" y="880"/>
                    <a:pt x="7153" y="880"/>
                    <a:pt x="7153" y="880"/>
                  </a:cubicBezTo>
                  <a:cubicBezTo>
                    <a:pt x="7153" y="880"/>
                    <a:pt x="7151" y="880"/>
                    <a:pt x="7150" y="878"/>
                  </a:cubicBezTo>
                  <a:close/>
                  <a:moveTo>
                    <a:pt x="7264" y="891"/>
                  </a:moveTo>
                  <a:cubicBezTo>
                    <a:pt x="7264" y="892"/>
                    <a:pt x="7265" y="892"/>
                    <a:pt x="7265" y="892"/>
                  </a:cubicBezTo>
                  <a:lnTo>
                    <a:pt x="7265" y="892"/>
                  </a:lnTo>
                  <a:cubicBezTo>
                    <a:pt x="7264" y="892"/>
                    <a:pt x="7264" y="892"/>
                    <a:pt x="7264" y="891"/>
                  </a:cubicBezTo>
                  <a:close/>
                  <a:moveTo>
                    <a:pt x="7227" y="910"/>
                  </a:moveTo>
                  <a:cubicBezTo>
                    <a:pt x="7227" y="910"/>
                    <a:pt x="7229" y="910"/>
                    <a:pt x="7231" y="911"/>
                  </a:cubicBezTo>
                  <a:lnTo>
                    <a:pt x="7228" y="911"/>
                  </a:lnTo>
                  <a:cubicBezTo>
                    <a:pt x="7226" y="910"/>
                    <a:pt x="7226" y="910"/>
                    <a:pt x="7227" y="910"/>
                  </a:cubicBezTo>
                  <a:close/>
                  <a:moveTo>
                    <a:pt x="7449" y="984"/>
                  </a:moveTo>
                  <a:cubicBezTo>
                    <a:pt x="7448" y="984"/>
                    <a:pt x="7448" y="984"/>
                    <a:pt x="7449" y="984"/>
                  </a:cubicBezTo>
                  <a:lnTo>
                    <a:pt x="7449" y="984"/>
                  </a:lnTo>
                  <a:cubicBezTo>
                    <a:pt x="7449" y="984"/>
                    <a:pt x="7449" y="984"/>
                    <a:pt x="7449" y="984"/>
                  </a:cubicBezTo>
                  <a:close/>
                  <a:moveTo>
                    <a:pt x="7479" y="1012"/>
                  </a:moveTo>
                  <a:cubicBezTo>
                    <a:pt x="7479" y="1012"/>
                    <a:pt x="7479" y="1012"/>
                    <a:pt x="7478" y="1012"/>
                  </a:cubicBezTo>
                  <a:cubicBezTo>
                    <a:pt x="7478" y="1012"/>
                    <a:pt x="7477" y="1012"/>
                    <a:pt x="7477" y="1012"/>
                  </a:cubicBezTo>
                  <a:close/>
                  <a:moveTo>
                    <a:pt x="7670" y="1143"/>
                  </a:moveTo>
                  <a:cubicBezTo>
                    <a:pt x="7670" y="1143"/>
                    <a:pt x="7670" y="1143"/>
                    <a:pt x="7670" y="1143"/>
                  </a:cubicBezTo>
                  <a:cubicBezTo>
                    <a:pt x="7670" y="1143"/>
                    <a:pt x="7670" y="1143"/>
                    <a:pt x="7670" y="1143"/>
                  </a:cubicBezTo>
                  <a:close/>
                  <a:moveTo>
                    <a:pt x="7897" y="1206"/>
                  </a:moveTo>
                  <a:cubicBezTo>
                    <a:pt x="7897" y="1206"/>
                    <a:pt x="7897" y="1207"/>
                    <a:pt x="7896" y="1207"/>
                  </a:cubicBezTo>
                  <a:cubicBezTo>
                    <a:pt x="7896" y="1207"/>
                    <a:pt x="7896" y="1207"/>
                    <a:pt x="7895" y="1207"/>
                  </a:cubicBezTo>
                  <a:lnTo>
                    <a:pt x="7895" y="1207"/>
                  </a:lnTo>
                  <a:cubicBezTo>
                    <a:pt x="7896" y="1207"/>
                    <a:pt x="7896" y="1206"/>
                    <a:pt x="7897" y="1206"/>
                  </a:cubicBezTo>
                  <a:close/>
                  <a:moveTo>
                    <a:pt x="7969" y="1221"/>
                  </a:moveTo>
                  <a:cubicBezTo>
                    <a:pt x="7969" y="1222"/>
                    <a:pt x="7969" y="1223"/>
                    <a:pt x="7969" y="1223"/>
                  </a:cubicBezTo>
                  <a:lnTo>
                    <a:pt x="7969" y="1223"/>
                  </a:lnTo>
                  <a:cubicBezTo>
                    <a:pt x="7969" y="1223"/>
                    <a:pt x="7969" y="1223"/>
                    <a:pt x="7969" y="1223"/>
                  </a:cubicBezTo>
                  <a:lnTo>
                    <a:pt x="7969" y="1221"/>
                  </a:lnTo>
                  <a:close/>
                  <a:moveTo>
                    <a:pt x="8007" y="1249"/>
                  </a:moveTo>
                  <a:cubicBezTo>
                    <a:pt x="8007" y="1249"/>
                    <a:pt x="8008" y="1249"/>
                    <a:pt x="8008" y="1249"/>
                  </a:cubicBezTo>
                  <a:cubicBezTo>
                    <a:pt x="8008" y="1249"/>
                    <a:pt x="8008" y="1249"/>
                    <a:pt x="8008" y="1249"/>
                  </a:cubicBezTo>
                  <a:lnTo>
                    <a:pt x="8008" y="1249"/>
                  </a:lnTo>
                  <a:cubicBezTo>
                    <a:pt x="8008" y="1249"/>
                    <a:pt x="8007" y="1249"/>
                    <a:pt x="8007" y="1249"/>
                  </a:cubicBezTo>
                  <a:close/>
                  <a:moveTo>
                    <a:pt x="8010" y="1251"/>
                  </a:moveTo>
                  <a:cubicBezTo>
                    <a:pt x="8010" y="1251"/>
                    <a:pt x="8010" y="1251"/>
                    <a:pt x="8010" y="1252"/>
                  </a:cubicBezTo>
                  <a:cubicBezTo>
                    <a:pt x="8010" y="1253"/>
                    <a:pt x="8010" y="1253"/>
                    <a:pt x="8010" y="1253"/>
                  </a:cubicBezTo>
                  <a:cubicBezTo>
                    <a:pt x="8010" y="1252"/>
                    <a:pt x="8010" y="1251"/>
                    <a:pt x="8010" y="1251"/>
                  </a:cubicBezTo>
                  <a:close/>
                  <a:moveTo>
                    <a:pt x="8147" y="1313"/>
                  </a:moveTo>
                  <a:cubicBezTo>
                    <a:pt x="8147" y="1313"/>
                    <a:pt x="8148" y="1314"/>
                    <a:pt x="8148" y="1314"/>
                  </a:cubicBezTo>
                  <a:cubicBezTo>
                    <a:pt x="8147" y="1314"/>
                    <a:pt x="8147" y="1313"/>
                    <a:pt x="8147" y="1313"/>
                  </a:cubicBezTo>
                  <a:close/>
                  <a:moveTo>
                    <a:pt x="8380" y="1441"/>
                  </a:moveTo>
                  <a:cubicBezTo>
                    <a:pt x="8380" y="1441"/>
                    <a:pt x="8380" y="1441"/>
                    <a:pt x="8381" y="1442"/>
                  </a:cubicBezTo>
                  <a:lnTo>
                    <a:pt x="8379" y="1442"/>
                  </a:lnTo>
                  <a:cubicBezTo>
                    <a:pt x="8379" y="1441"/>
                    <a:pt x="8380" y="1441"/>
                    <a:pt x="8380" y="1441"/>
                  </a:cubicBezTo>
                  <a:close/>
                  <a:moveTo>
                    <a:pt x="8508" y="1538"/>
                  </a:moveTo>
                  <a:cubicBezTo>
                    <a:pt x="8508" y="1538"/>
                    <a:pt x="8509" y="1538"/>
                    <a:pt x="8510" y="1539"/>
                  </a:cubicBezTo>
                  <a:lnTo>
                    <a:pt x="8510" y="1539"/>
                  </a:lnTo>
                  <a:cubicBezTo>
                    <a:pt x="8509" y="1539"/>
                    <a:pt x="8509" y="1539"/>
                    <a:pt x="8508" y="1539"/>
                  </a:cubicBezTo>
                  <a:cubicBezTo>
                    <a:pt x="8508" y="1538"/>
                    <a:pt x="8507" y="1538"/>
                    <a:pt x="8508" y="1538"/>
                  </a:cubicBezTo>
                  <a:close/>
                  <a:moveTo>
                    <a:pt x="8584" y="1553"/>
                  </a:moveTo>
                  <a:cubicBezTo>
                    <a:pt x="8584" y="1553"/>
                    <a:pt x="8585" y="1554"/>
                    <a:pt x="8585" y="1554"/>
                  </a:cubicBezTo>
                  <a:cubicBezTo>
                    <a:pt x="8586" y="1554"/>
                    <a:pt x="8586" y="1555"/>
                    <a:pt x="8586" y="1555"/>
                  </a:cubicBezTo>
                  <a:cubicBezTo>
                    <a:pt x="8586" y="1555"/>
                    <a:pt x="8585" y="1555"/>
                    <a:pt x="8584" y="1553"/>
                  </a:cubicBezTo>
                  <a:close/>
                  <a:moveTo>
                    <a:pt x="8734" y="1621"/>
                  </a:moveTo>
                  <a:cubicBezTo>
                    <a:pt x="8735" y="1621"/>
                    <a:pt x="8735" y="1622"/>
                    <a:pt x="8733" y="1622"/>
                  </a:cubicBezTo>
                  <a:cubicBezTo>
                    <a:pt x="8733" y="1622"/>
                    <a:pt x="8733" y="1622"/>
                    <a:pt x="8733" y="1622"/>
                  </a:cubicBezTo>
                  <a:lnTo>
                    <a:pt x="8733" y="1622"/>
                  </a:lnTo>
                  <a:cubicBezTo>
                    <a:pt x="8733" y="1622"/>
                    <a:pt x="8734" y="1621"/>
                    <a:pt x="8734" y="1621"/>
                  </a:cubicBezTo>
                  <a:close/>
                  <a:moveTo>
                    <a:pt x="3214" y="1"/>
                  </a:moveTo>
                  <a:cubicBezTo>
                    <a:pt x="3213" y="1"/>
                    <a:pt x="3211" y="1"/>
                    <a:pt x="3210" y="2"/>
                  </a:cubicBezTo>
                  <a:cubicBezTo>
                    <a:pt x="3202" y="2"/>
                    <a:pt x="3195" y="5"/>
                    <a:pt x="3189" y="10"/>
                  </a:cubicBezTo>
                  <a:cubicBezTo>
                    <a:pt x="3184" y="14"/>
                    <a:pt x="3181" y="18"/>
                    <a:pt x="3179" y="24"/>
                  </a:cubicBezTo>
                  <a:cubicBezTo>
                    <a:pt x="3176" y="26"/>
                    <a:pt x="3175" y="29"/>
                    <a:pt x="3174" y="32"/>
                  </a:cubicBezTo>
                  <a:cubicBezTo>
                    <a:pt x="3172" y="36"/>
                    <a:pt x="3169" y="41"/>
                    <a:pt x="3168" y="46"/>
                  </a:cubicBezTo>
                  <a:lnTo>
                    <a:pt x="3164" y="57"/>
                  </a:lnTo>
                  <a:lnTo>
                    <a:pt x="3164" y="57"/>
                  </a:lnTo>
                  <a:cubicBezTo>
                    <a:pt x="3163" y="56"/>
                    <a:pt x="3162" y="55"/>
                    <a:pt x="3161" y="55"/>
                  </a:cubicBezTo>
                  <a:cubicBezTo>
                    <a:pt x="3158" y="53"/>
                    <a:pt x="3155" y="51"/>
                    <a:pt x="3152" y="50"/>
                  </a:cubicBezTo>
                  <a:cubicBezTo>
                    <a:pt x="3149" y="49"/>
                    <a:pt x="3146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2" y="48"/>
                  </a:lnTo>
                  <a:cubicBezTo>
                    <a:pt x="3143" y="48"/>
                    <a:pt x="3143" y="48"/>
                    <a:pt x="3143" y="48"/>
                  </a:cubicBezTo>
                  <a:lnTo>
                    <a:pt x="3143" y="48"/>
                  </a:lnTo>
                  <a:cubicBezTo>
                    <a:pt x="3142" y="48"/>
                    <a:pt x="3141" y="48"/>
                    <a:pt x="3140" y="48"/>
                  </a:cubicBezTo>
                  <a:lnTo>
                    <a:pt x="3142" y="48"/>
                  </a:lnTo>
                  <a:cubicBezTo>
                    <a:pt x="3142" y="48"/>
                    <a:pt x="3141" y="47"/>
                    <a:pt x="3140" y="47"/>
                  </a:cubicBezTo>
                  <a:cubicBezTo>
                    <a:pt x="3138" y="46"/>
                    <a:pt x="3135" y="43"/>
                    <a:pt x="3130" y="40"/>
                  </a:cubicBezTo>
                  <a:cubicBezTo>
                    <a:pt x="3122" y="35"/>
                    <a:pt x="3115" y="33"/>
                    <a:pt x="3107" y="32"/>
                  </a:cubicBezTo>
                  <a:cubicBezTo>
                    <a:pt x="3105" y="31"/>
                    <a:pt x="3103" y="31"/>
                    <a:pt x="3102" y="31"/>
                  </a:cubicBezTo>
                  <a:cubicBezTo>
                    <a:pt x="3100" y="31"/>
                    <a:pt x="3098" y="31"/>
                    <a:pt x="3096" y="32"/>
                  </a:cubicBezTo>
                  <a:cubicBezTo>
                    <a:pt x="3092" y="32"/>
                    <a:pt x="3087" y="33"/>
                    <a:pt x="3083" y="34"/>
                  </a:cubicBezTo>
                  <a:cubicBezTo>
                    <a:pt x="3080" y="35"/>
                    <a:pt x="3077" y="38"/>
                    <a:pt x="3074" y="39"/>
                  </a:cubicBezTo>
                  <a:cubicBezTo>
                    <a:pt x="3072" y="41"/>
                    <a:pt x="3070" y="42"/>
                    <a:pt x="3069" y="43"/>
                  </a:cubicBezTo>
                  <a:cubicBezTo>
                    <a:pt x="3064" y="48"/>
                    <a:pt x="3059" y="51"/>
                    <a:pt x="3056" y="57"/>
                  </a:cubicBezTo>
                  <a:lnTo>
                    <a:pt x="3054" y="59"/>
                  </a:lnTo>
                  <a:lnTo>
                    <a:pt x="3051" y="57"/>
                  </a:lnTo>
                  <a:cubicBezTo>
                    <a:pt x="3044" y="54"/>
                    <a:pt x="3037" y="51"/>
                    <a:pt x="3029" y="50"/>
                  </a:cubicBezTo>
                  <a:lnTo>
                    <a:pt x="3029" y="50"/>
                  </a:lnTo>
                  <a:cubicBezTo>
                    <a:pt x="3029" y="50"/>
                    <a:pt x="3028" y="50"/>
                    <a:pt x="3028" y="49"/>
                  </a:cubicBezTo>
                  <a:cubicBezTo>
                    <a:pt x="3026" y="47"/>
                    <a:pt x="3022" y="43"/>
                    <a:pt x="3018" y="40"/>
                  </a:cubicBezTo>
                  <a:cubicBezTo>
                    <a:pt x="3011" y="33"/>
                    <a:pt x="3003" y="29"/>
                    <a:pt x="2993" y="27"/>
                  </a:cubicBezTo>
                  <a:cubicBezTo>
                    <a:pt x="2990" y="26"/>
                    <a:pt x="2986" y="26"/>
                    <a:pt x="2982" y="26"/>
                  </a:cubicBezTo>
                  <a:cubicBezTo>
                    <a:pt x="2978" y="26"/>
                    <a:pt x="2974" y="26"/>
                    <a:pt x="2970" y="28"/>
                  </a:cubicBezTo>
                  <a:cubicBezTo>
                    <a:pt x="2967" y="28"/>
                    <a:pt x="2963" y="29"/>
                    <a:pt x="2961" y="32"/>
                  </a:cubicBezTo>
                  <a:cubicBezTo>
                    <a:pt x="2959" y="33"/>
                    <a:pt x="2956" y="34"/>
                    <a:pt x="2955" y="35"/>
                  </a:cubicBezTo>
                  <a:cubicBezTo>
                    <a:pt x="2949" y="39"/>
                    <a:pt x="2946" y="43"/>
                    <a:pt x="2941" y="48"/>
                  </a:cubicBezTo>
                  <a:lnTo>
                    <a:pt x="2935" y="54"/>
                  </a:lnTo>
                  <a:lnTo>
                    <a:pt x="2935" y="54"/>
                  </a:lnTo>
                  <a:cubicBezTo>
                    <a:pt x="2932" y="55"/>
                    <a:pt x="2928" y="56"/>
                    <a:pt x="2925" y="57"/>
                  </a:cubicBezTo>
                  <a:cubicBezTo>
                    <a:pt x="2923" y="60"/>
                    <a:pt x="2920" y="61"/>
                    <a:pt x="2918" y="62"/>
                  </a:cubicBezTo>
                  <a:cubicBezTo>
                    <a:pt x="2917" y="63"/>
                    <a:pt x="2916" y="64"/>
                    <a:pt x="2915" y="64"/>
                  </a:cubicBezTo>
                  <a:lnTo>
                    <a:pt x="2915" y="64"/>
                  </a:lnTo>
                  <a:cubicBezTo>
                    <a:pt x="2913" y="62"/>
                    <a:pt x="2912" y="59"/>
                    <a:pt x="2910" y="56"/>
                  </a:cubicBezTo>
                  <a:cubicBezTo>
                    <a:pt x="2909" y="54"/>
                    <a:pt x="2908" y="51"/>
                    <a:pt x="2905" y="49"/>
                  </a:cubicBezTo>
                  <a:lnTo>
                    <a:pt x="2903" y="45"/>
                  </a:lnTo>
                  <a:lnTo>
                    <a:pt x="2898" y="39"/>
                  </a:lnTo>
                  <a:cubicBezTo>
                    <a:pt x="2895" y="36"/>
                    <a:pt x="2893" y="34"/>
                    <a:pt x="2889" y="32"/>
                  </a:cubicBezTo>
                  <a:cubicBezTo>
                    <a:pt x="2883" y="28"/>
                    <a:pt x="2876" y="27"/>
                    <a:pt x="2871" y="26"/>
                  </a:cubicBezTo>
                  <a:lnTo>
                    <a:pt x="2864" y="26"/>
                  </a:lnTo>
                  <a:cubicBezTo>
                    <a:pt x="2859" y="26"/>
                    <a:pt x="2852" y="25"/>
                    <a:pt x="2842" y="24"/>
                  </a:cubicBezTo>
                  <a:lnTo>
                    <a:pt x="2830" y="24"/>
                  </a:lnTo>
                  <a:cubicBezTo>
                    <a:pt x="2824" y="24"/>
                    <a:pt x="2818" y="25"/>
                    <a:pt x="2814" y="27"/>
                  </a:cubicBezTo>
                  <a:cubicBezTo>
                    <a:pt x="2809" y="29"/>
                    <a:pt x="2804" y="33"/>
                    <a:pt x="2800" y="36"/>
                  </a:cubicBezTo>
                  <a:cubicBezTo>
                    <a:pt x="2798" y="39"/>
                    <a:pt x="2796" y="41"/>
                    <a:pt x="2794" y="43"/>
                  </a:cubicBezTo>
                  <a:cubicBezTo>
                    <a:pt x="2793" y="46"/>
                    <a:pt x="2791" y="48"/>
                    <a:pt x="2791" y="49"/>
                  </a:cubicBezTo>
                  <a:lnTo>
                    <a:pt x="2789" y="54"/>
                  </a:lnTo>
                  <a:cubicBezTo>
                    <a:pt x="2787" y="58"/>
                    <a:pt x="2785" y="62"/>
                    <a:pt x="2784" y="66"/>
                  </a:cubicBezTo>
                  <a:lnTo>
                    <a:pt x="2784" y="66"/>
                  </a:lnTo>
                  <a:cubicBezTo>
                    <a:pt x="2795" y="73"/>
                    <a:pt x="2803" y="84"/>
                    <a:pt x="2807" y="96"/>
                  </a:cubicBezTo>
                  <a:lnTo>
                    <a:pt x="2807" y="96"/>
                  </a:lnTo>
                  <a:lnTo>
                    <a:pt x="2803" y="92"/>
                  </a:lnTo>
                  <a:lnTo>
                    <a:pt x="2796" y="82"/>
                  </a:lnTo>
                  <a:cubicBezTo>
                    <a:pt x="2792" y="77"/>
                    <a:pt x="2788" y="72"/>
                    <a:pt x="2783" y="68"/>
                  </a:cubicBezTo>
                  <a:lnTo>
                    <a:pt x="2783" y="68"/>
                  </a:lnTo>
                  <a:cubicBezTo>
                    <a:pt x="2781" y="72"/>
                    <a:pt x="2780" y="76"/>
                    <a:pt x="2779" y="79"/>
                  </a:cubicBezTo>
                  <a:cubicBezTo>
                    <a:pt x="2777" y="87"/>
                    <a:pt x="2774" y="94"/>
                    <a:pt x="2772" y="100"/>
                  </a:cubicBezTo>
                  <a:lnTo>
                    <a:pt x="2771" y="102"/>
                  </a:lnTo>
                  <a:lnTo>
                    <a:pt x="2771" y="102"/>
                  </a:lnTo>
                  <a:cubicBezTo>
                    <a:pt x="2772" y="101"/>
                    <a:pt x="2773" y="101"/>
                    <a:pt x="2774" y="100"/>
                  </a:cubicBezTo>
                  <a:cubicBezTo>
                    <a:pt x="2778" y="97"/>
                    <a:pt x="2784" y="94"/>
                    <a:pt x="2789" y="94"/>
                  </a:cubicBezTo>
                  <a:cubicBezTo>
                    <a:pt x="2790" y="94"/>
                    <a:pt x="2792" y="94"/>
                    <a:pt x="2793" y="94"/>
                  </a:cubicBezTo>
                  <a:cubicBezTo>
                    <a:pt x="2796" y="94"/>
                    <a:pt x="2799" y="95"/>
                    <a:pt x="2801" y="95"/>
                  </a:cubicBezTo>
                  <a:cubicBezTo>
                    <a:pt x="2803" y="95"/>
                    <a:pt x="2804" y="97"/>
                    <a:pt x="2807" y="98"/>
                  </a:cubicBezTo>
                  <a:cubicBezTo>
                    <a:pt x="2807" y="98"/>
                    <a:pt x="2807" y="98"/>
                    <a:pt x="2807" y="98"/>
                  </a:cubicBezTo>
                  <a:lnTo>
                    <a:pt x="2807" y="98"/>
                  </a:lnTo>
                  <a:cubicBezTo>
                    <a:pt x="2813" y="122"/>
                    <a:pt x="2805" y="149"/>
                    <a:pt x="2784" y="163"/>
                  </a:cubicBezTo>
                  <a:lnTo>
                    <a:pt x="2784" y="163"/>
                  </a:lnTo>
                  <a:cubicBezTo>
                    <a:pt x="2785" y="163"/>
                    <a:pt x="2786" y="163"/>
                    <a:pt x="2787" y="163"/>
                  </a:cubicBezTo>
                  <a:cubicBezTo>
                    <a:pt x="2789" y="163"/>
                    <a:pt x="2791" y="163"/>
                    <a:pt x="2793" y="163"/>
                  </a:cubicBezTo>
                  <a:cubicBezTo>
                    <a:pt x="2800" y="163"/>
                    <a:pt x="2807" y="159"/>
                    <a:pt x="2813" y="155"/>
                  </a:cubicBezTo>
                  <a:cubicBezTo>
                    <a:pt x="2816" y="152"/>
                    <a:pt x="2820" y="149"/>
                    <a:pt x="2822" y="146"/>
                  </a:cubicBezTo>
                  <a:cubicBezTo>
                    <a:pt x="2823" y="144"/>
                    <a:pt x="2824" y="142"/>
                    <a:pt x="2825" y="141"/>
                  </a:cubicBezTo>
                  <a:cubicBezTo>
                    <a:pt x="2827" y="137"/>
                    <a:pt x="2829" y="135"/>
                    <a:pt x="2830" y="131"/>
                  </a:cubicBezTo>
                  <a:lnTo>
                    <a:pt x="2832" y="124"/>
                  </a:lnTo>
                  <a:cubicBezTo>
                    <a:pt x="2836" y="115"/>
                    <a:pt x="2838" y="107"/>
                    <a:pt x="2840" y="100"/>
                  </a:cubicBezTo>
                  <a:cubicBezTo>
                    <a:pt x="2841" y="98"/>
                    <a:pt x="2842" y="96"/>
                    <a:pt x="2843" y="94"/>
                  </a:cubicBezTo>
                  <a:lnTo>
                    <a:pt x="2843" y="94"/>
                  </a:lnTo>
                  <a:cubicBezTo>
                    <a:pt x="2844" y="94"/>
                    <a:pt x="2846" y="94"/>
                    <a:pt x="2847" y="94"/>
                  </a:cubicBezTo>
                  <a:lnTo>
                    <a:pt x="2847" y="94"/>
                  </a:lnTo>
                  <a:cubicBezTo>
                    <a:pt x="2849" y="98"/>
                    <a:pt x="2851" y="103"/>
                    <a:pt x="2854" y="108"/>
                  </a:cubicBezTo>
                  <a:cubicBezTo>
                    <a:pt x="2855" y="112"/>
                    <a:pt x="2858" y="115"/>
                    <a:pt x="2860" y="120"/>
                  </a:cubicBezTo>
                  <a:cubicBezTo>
                    <a:pt x="2861" y="122"/>
                    <a:pt x="2864" y="124"/>
                    <a:pt x="2865" y="128"/>
                  </a:cubicBezTo>
                  <a:lnTo>
                    <a:pt x="2868" y="131"/>
                  </a:lnTo>
                  <a:cubicBezTo>
                    <a:pt x="2869" y="134"/>
                    <a:pt x="2872" y="135"/>
                    <a:pt x="2873" y="137"/>
                  </a:cubicBezTo>
                  <a:cubicBezTo>
                    <a:pt x="2876" y="139"/>
                    <a:pt x="2879" y="142"/>
                    <a:pt x="2882" y="144"/>
                  </a:cubicBezTo>
                  <a:cubicBezTo>
                    <a:pt x="2888" y="148"/>
                    <a:pt x="2895" y="149"/>
                    <a:pt x="2901" y="150"/>
                  </a:cubicBezTo>
                  <a:cubicBezTo>
                    <a:pt x="2910" y="150"/>
                    <a:pt x="2917" y="148"/>
                    <a:pt x="2925" y="144"/>
                  </a:cubicBezTo>
                  <a:cubicBezTo>
                    <a:pt x="2931" y="139"/>
                    <a:pt x="2938" y="135"/>
                    <a:pt x="2942" y="129"/>
                  </a:cubicBezTo>
                  <a:lnTo>
                    <a:pt x="2950" y="120"/>
                  </a:lnTo>
                  <a:cubicBezTo>
                    <a:pt x="2951" y="119"/>
                    <a:pt x="2951" y="119"/>
                    <a:pt x="2951" y="119"/>
                  </a:cubicBezTo>
                  <a:lnTo>
                    <a:pt x="2951" y="119"/>
                  </a:lnTo>
                  <a:cubicBezTo>
                    <a:pt x="2953" y="118"/>
                    <a:pt x="2954" y="118"/>
                    <a:pt x="2956" y="117"/>
                  </a:cubicBezTo>
                  <a:cubicBezTo>
                    <a:pt x="2964" y="114"/>
                    <a:pt x="2971" y="109"/>
                    <a:pt x="2977" y="102"/>
                  </a:cubicBezTo>
                  <a:cubicBezTo>
                    <a:pt x="2978" y="102"/>
                    <a:pt x="2979" y="101"/>
                    <a:pt x="2980" y="100"/>
                  </a:cubicBezTo>
                  <a:lnTo>
                    <a:pt x="2980" y="100"/>
                  </a:lnTo>
                  <a:cubicBezTo>
                    <a:pt x="2983" y="103"/>
                    <a:pt x="2987" y="106"/>
                    <a:pt x="2991" y="108"/>
                  </a:cubicBezTo>
                  <a:cubicBezTo>
                    <a:pt x="2992" y="109"/>
                    <a:pt x="2994" y="111"/>
                    <a:pt x="2997" y="112"/>
                  </a:cubicBezTo>
                  <a:cubicBezTo>
                    <a:pt x="2999" y="113"/>
                    <a:pt x="3003" y="114"/>
                    <a:pt x="3005" y="115"/>
                  </a:cubicBezTo>
                  <a:cubicBezTo>
                    <a:pt x="3008" y="115"/>
                    <a:pt x="3012" y="116"/>
                    <a:pt x="3015" y="116"/>
                  </a:cubicBezTo>
                  <a:lnTo>
                    <a:pt x="3015" y="116"/>
                  </a:lnTo>
                  <a:cubicBezTo>
                    <a:pt x="3014" y="116"/>
                    <a:pt x="3014" y="115"/>
                    <a:pt x="3014" y="115"/>
                  </a:cubicBezTo>
                  <a:lnTo>
                    <a:pt x="3014" y="115"/>
                  </a:lnTo>
                  <a:cubicBezTo>
                    <a:pt x="3014" y="115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5" y="116"/>
                    <a:pt x="3015" y="116"/>
                    <a:pt x="3015" y="116"/>
                  </a:cubicBezTo>
                  <a:cubicBezTo>
                    <a:pt x="3015" y="116"/>
                    <a:pt x="3015" y="116"/>
                    <a:pt x="3015" y="116"/>
                  </a:cubicBezTo>
                  <a:lnTo>
                    <a:pt x="3015" y="116"/>
                  </a:lnTo>
                  <a:cubicBezTo>
                    <a:pt x="3016" y="116"/>
                    <a:pt x="3016" y="116"/>
                    <a:pt x="3016" y="116"/>
                  </a:cubicBezTo>
                  <a:lnTo>
                    <a:pt x="3015" y="116"/>
                  </a:lnTo>
                  <a:lnTo>
                    <a:pt x="3026" y="122"/>
                  </a:lnTo>
                  <a:cubicBezTo>
                    <a:pt x="3032" y="126"/>
                    <a:pt x="3038" y="128"/>
                    <a:pt x="3045" y="129"/>
                  </a:cubicBezTo>
                  <a:cubicBezTo>
                    <a:pt x="3048" y="130"/>
                    <a:pt x="3051" y="130"/>
                    <a:pt x="3054" y="130"/>
                  </a:cubicBezTo>
                  <a:cubicBezTo>
                    <a:pt x="3057" y="130"/>
                    <a:pt x="3062" y="130"/>
                    <a:pt x="3065" y="129"/>
                  </a:cubicBezTo>
                  <a:cubicBezTo>
                    <a:pt x="3072" y="128"/>
                    <a:pt x="3079" y="124"/>
                    <a:pt x="3084" y="121"/>
                  </a:cubicBezTo>
                  <a:cubicBezTo>
                    <a:pt x="3089" y="116"/>
                    <a:pt x="3094" y="112"/>
                    <a:pt x="3099" y="106"/>
                  </a:cubicBezTo>
                  <a:lnTo>
                    <a:pt x="3101" y="103"/>
                  </a:lnTo>
                  <a:lnTo>
                    <a:pt x="3101" y="103"/>
                  </a:lnTo>
                  <a:cubicBezTo>
                    <a:pt x="3106" y="106"/>
                    <a:pt x="3113" y="110"/>
                    <a:pt x="3118" y="112"/>
                  </a:cubicBezTo>
                  <a:cubicBezTo>
                    <a:pt x="3121" y="112"/>
                    <a:pt x="3122" y="113"/>
                    <a:pt x="3124" y="113"/>
                  </a:cubicBezTo>
                  <a:lnTo>
                    <a:pt x="3124" y="113"/>
                  </a:lnTo>
                  <a:lnTo>
                    <a:pt x="3131" y="121"/>
                  </a:lnTo>
                  <a:cubicBezTo>
                    <a:pt x="3136" y="126"/>
                    <a:pt x="3140" y="129"/>
                    <a:pt x="3145" y="134"/>
                  </a:cubicBezTo>
                  <a:cubicBezTo>
                    <a:pt x="3147" y="135"/>
                    <a:pt x="3150" y="136"/>
                    <a:pt x="3152" y="137"/>
                  </a:cubicBezTo>
                  <a:cubicBezTo>
                    <a:pt x="3155" y="139"/>
                    <a:pt x="3159" y="141"/>
                    <a:pt x="3162" y="141"/>
                  </a:cubicBezTo>
                  <a:cubicBezTo>
                    <a:pt x="3166" y="142"/>
                    <a:pt x="3169" y="143"/>
                    <a:pt x="3173" y="143"/>
                  </a:cubicBezTo>
                  <a:cubicBezTo>
                    <a:pt x="3175" y="143"/>
                    <a:pt x="3177" y="142"/>
                    <a:pt x="3180" y="142"/>
                  </a:cubicBezTo>
                  <a:cubicBezTo>
                    <a:pt x="3187" y="141"/>
                    <a:pt x="3194" y="137"/>
                    <a:pt x="3198" y="133"/>
                  </a:cubicBezTo>
                  <a:cubicBezTo>
                    <a:pt x="3203" y="129"/>
                    <a:pt x="3206" y="124"/>
                    <a:pt x="3209" y="120"/>
                  </a:cubicBezTo>
                  <a:cubicBezTo>
                    <a:pt x="3211" y="116"/>
                    <a:pt x="3212" y="114"/>
                    <a:pt x="3213" y="112"/>
                  </a:cubicBezTo>
                  <a:cubicBezTo>
                    <a:pt x="3217" y="101"/>
                    <a:pt x="3219" y="93"/>
                    <a:pt x="3223" y="86"/>
                  </a:cubicBezTo>
                  <a:lnTo>
                    <a:pt x="3229" y="68"/>
                  </a:lnTo>
                  <a:lnTo>
                    <a:pt x="3229" y="68"/>
                  </a:lnTo>
                  <a:cubicBezTo>
                    <a:pt x="3230" y="68"/>
                    <a:pt x="3232" y="68"/>
                    <a:pt x="3234" y="69"/>
                  </a:cubicBezTo>
                  <a:lnTo>
                    <a:pt x="3234" y="69"/>
                  </a:lnTo>
                  <a:cubicBezTo>
                    <a:pt x="3235" y="69"/>
                    <a:pt x="3235" y="70"/>
                    <a:pt x="3235" y="71"/>
                  </a:cubicBezTo>
                  <a:cubicBezTo>
                    <a:pt x="3238" y="78"/>
                    <a:pt x="3241" y="85"/>
                    <a:pt x="3245" y="94"/>
                  </a:cubicBezTo>
                  <a:cubicBezTo>
                    <a:pt x="3248" y="99"/>
                    <a:pt x="3250" y="104"/>
                    <a:pt x="3254" y="108"/>
                  </a:cubicBezTo>
                  <a:lnTo>
                    <a:pt x="3259" y="114"/>
                  </a:lnTo>
                  <a:cubicBezTo>
                    <a:pt x="3261" y="116"/>
                    <a:pt x="3264" y="119"/>
                    <a:pt x="3267" y="121"/>
                  </a:cubicBezTo>
                  <a:cubicBezTo>
                    <a:pt x="3274" y="125"/>
                    <a:pt x="3282" y="128"/>
                    <a:pt x="3289" y="128"/>
                  </a:cubicBezTo>
                  <a:cubicBezTo>
                    <a:pt x="3294" y="128"/>
                    <a:pt x="3299" y="127"/>
                    <a:pt x="3304" y="124"/>
                  </a:cubicBezTo>
                  <a:cubicBezTo>
                    <a:pt x="3307" y="123"/>
                    <a:pt x="3311" y="121"/>
                    <a:pt x="3314" y="119"/>
                  </a:cubicBezTo>
                  <a:cubicBezTo>
                    <a:pt x="3319" y="114"/>
                    <a:pt x="3323" y="109"/>
                    <a:pt x="3326" y="105"/>
                  </a:cubicBezTo>
                  <a:cubicBezTo>
                    <a:pt x="3329" y="101"/>
                    <a:pt x="3332" y="97"/>
                    <a:pt x="3334" y="92"/>
                  </a:cubicBezTo>
                  <a:cubicBezTo>
                    <a:pt x="3334" y="92"/>
                    <a:pt x="3334" y="92"/>
                    <a:pt x="3334" y="91"/>
                  </a:cubicBezTo>
                  <a:lnTo>
                    <a:pt x="3334" y="91"/>
                  </a:lnTo>
                  <a:cubicBezTo>
                    <a:pt x="3335" y="92"/>
                    <a:pt x="3335" y="92"/>
                    <a:pt x="3335" y="92"/>
                  </a:cubicBezTo>
                  <a:cubicBezTo>
                    <a:pt x="3342" y="97"/>
                    <a:pt x="3349" y="101"/>
                    <a:pt x="3357" y="102"/>
                  </a:cubicBezTo>
                  <a:lnTo>
                    <a:pt x="3357" y="102"/>
                  </a:lnTo>
                  <a:cubicBezTo>
                    <a:pt x="3359" y="104"/>
                    <a:pt x="3364" y="109"/>
                    <a:pt x="3373" y="116"/>
                  </a:cubicBezTo>
                  <a:cubicBezTo>
                    <a:pt x="3383" y="124"/>
                    <a:pt x="3393" y="128"/>
                    <a:pt x="3405" y="128"/>
                  </a:cubicBezTo>
                  <a:cubicBezTo>
                    <a:pt x="3413" y="128"/>
                    <a:pt x="3421" y="126"/>
                    <a:pt x="3428" y="121"/>
                  </a:cubicBezTo>
                  <a:cubicBezTo>
                    <a:pt x="3431" y="117"/>
                    <a:pt x="3435" y="115"/>
                    <a:pt x="3438" y="112"/>
                  </a:cubicBezTo>
                  <a:cubicBezTo>
                    <a:pt x="3444" y="105"/>
                    <a:pt x="3448" y="99"/>
                    <a:pt x="3453" y="92"/>
                  </a:cubicBezTo>
                  <a:lnTo>
                    <a:pt x="3453" y="92"/>
                  </a:lnTo>
                  <a:lnTo>
                    <a:pt x="3469" y="93"/>
                  </a:lnTo>
                  <a:lnTo>
                    <a:pt x="3481" y="93"/>
                  </a:lnTo>
                  <a:cubicBezTo>
                    <a:pt x="3479" y="93"/>
                    <a:pt x="3479" y="93"/>
                    <a:pt x="3479" y="93"/>
                  </a:cubicBezTo>
                  <a:lnTo>
                    <a:pt x="3479" y="93"/>
                  </a:lnTo>
                  <a:cubicBezTo>
                    <a:pt x="3480" y="93"/>
                    <a:pt x="3480" y="93"/>
                    <a:pt x="3481" y="93"/>
                  </a:cubicBezTo>
                  <a:cubicBezTo>
                    <a:pt x="3489" y="97"/>
                    <a:pt x="3498" y="100"/>
                    <a:pt x="3506" y="104"/>
                  </a:cubicBezTo>
                  <a:lnTo>
                    <a:pt x="3512" y="105"/>
                  </a:lnTo>
                  <a:lnTo>
                    <a:pt x="3512" y="105"/>
                  </a:lnTo>
                  <a:cubicBezTo>
                    <a:pt x="3512" y="105"/>
                    <a:pt x="3512" y="105"/>
                    <a:pt x="3512" y="105"/>
                  </a:cubicBezTo>
                  <a:lnTo>
                    <a:pt x="3522" y="113"/>
                  </a:lnTo>
                  <a:cubicBezTo>
                    <a:pt x="3526" y="119"/>
                    <a:pt x="3533" y="123"/>
                    <a:pt x="3540" y="126"/>
                  </a:cubicBezTo>
                  <a:cubicBezTo>
                    <a:pt x="3542" y="127"/>
                    <a:pt x="3546" y="128"/>
                    <a:pt x="3549" y="129"/>
                  </a:cubicBezTo>
                  <a:cubicBezTo>
                    <a:pt x="3552" y="130"/>
                    <a:pt x="3554" y="130"/>
                    <a:pt x="3556" y="130"/>
                  </a:cubicBezTo>
                  <a:cubicBezTo>
                    <a:pt x="3559" y="130"/>
                    <a:pt x="3561" y="130"/>
                    <a:pt x="3563" y="129"/>
                  </a:cubicBezTo>
                  <a:cubicBezTo>
                    <a:pt x="3569" y="128"/>
                    <a:pt x="3574" y="126"/>
                    <a:pt x="3578" y="123"/>
                  </a:cubicBezTo>
                  <a:cubicBezTo>
                    <a:pt x="3581" y="121"/>
                    <a:pt x="3583" y="120"/>
                    <a:pt x="3585" y="117"/>
                  </a:cubicBezTo>
                  <a:cubicBezTo>
                    <a:pt x="3589" y="113"/>
                    <a:pt x="3594" y="108"/>
                    <a:pt x="3597" y="103"/>
                  </a:cubicBezTo>
                  <a:lnTo>
                    <a:pt x="3597" y="103"/>
                  </a:lnTo>
                  <a:cubicBezTo>
                    <a:pt x="3599" y="106"/>
                    <a:pt x="3601" y="109"/>
                    <a:pt x="3604" y="112"/>
                  </a:cubicBezTo>
                  <a:cubicBezTo>
                    <a:pt x="3610" y="117"/>
                    <a:pt x="3615" y="122"/>
                    <a:pt x="3622" y="124"/>
                  </a:cubicBezTo>
                  <a:cubicBezTo>
                    <a:pt x="3626" y="125"/>
                    <a:pt x="3629" y="126"/>
                    <a:pt x="3633" y="126"/>
                  </a:cubicBezTo>
                  <a:cubicBezTo>
                    <a:pt x="3635" y="126"/>
                    <a:pt x="3636" y="126"/>
                    <a:pt x="3637" y="126"/>
                  </a:cubicBezTo>
                  <a:cubicBezTo>
                    <a:pt x="3641" y="126"/>
                    <a:pt x="3644" y="126"/>
                    <a:pt x="3647" y="124"/>
                  </a:cubicBezTo>
                  <a:cubicBezTo>
                    <a:pt x="3654" y="122"/>
                    <a:pt x="3660" y="120"/>
                    <a:pt x="3665" y="115"/>
                  </a:cubicBezTo>
                  <a:lnTo>
                    <a:pt x="3665" y="115"/>
                  </a:lnTo>
                  <a:cubicBezTo>
                    <a:pt x="3668" y="122"/>
                    <a:pt x="3671" y="128"/>
                    <a:pt x="3676" y="134"/>
                  </a:cubicBezTo>
                  <a:cubicBezTo>
                    <a:pt x="3677" y="135"/>
                    <a:pt x="3678" y="137"/>
                    <a:pt x="3680" y="138"/>
                  </a:cubicBezTo>
                  <a:cubicBezTo>
                    <a:pt x="3681" y="141"/>
                    <a:pt x="3684" y="143"/>
                    <a:pt x="3686" y="144"/>
                  </a:cubicBezTo>
                  <a:cubicBezTo>
                    <a:pt x="3690" y="148"/>
                    <a:pt x="3694" y="150"/>
                    <a:pt x="3699" y="151"/>
                  </a:cubicBezTo>
                  <a:cubicBezTo>
                    <a:pt x="3702" y="152"/>
                    <a:pt x="3706" y="153"/>
                    <a:pt x="3709" y="153"/>
                  </a:cubicBezTo>
                  <a:cubicBezTo>
                    <a:pt x="3712" y="153"/>
                    <a:pt x="3714" y="153"/>
                    <a:pt x="3717" y="152"/>
                  </a:cubicBezTo>
                  <a:cubicBezTo>
                    <a:pt x="3722" y="151"/>
                    <a:pt x="3727" y="150"/>
                    <a:pt x="3731" y="146"/>
                  </a:cubicBezTo>
                  <a:cubicBezTo>
                    <a:pt x="3734" y="145"/>
                    <a:pt x="3736" y="143"/>
                    <a:pt x="3738" y="142"/>
                  </a:cubicBezTo>
                  <a:cubicBezTo>
                    <a:pt x="3742" y="138"/>
                    <a:pt x="3744" y="136"/>
                    <a:pt x="3746" y="133"/>
                  </a:cubicBezTo>
                  <a:cubicBezTo>
                    <a:pt x="3750" y="127"/>
                    <a:pt x="3755" y="121"/>
                    <a:pt x="3758" y="114"/>
                  </a:cubicBezTo>
                  <a:lnTo>
                    <a:pt x="3758" y="114"/>
                  </a:lnTo>
                  <a:cubicBezTo>
                    <a:pt x="3763" y="118"/>
                    <a:pt x="3768" y="121"/>
                    <a:pt x="3775" y="123"/>
                  </a:cubicBezTo>
                  <a:cubicBezTo>
                    <a:pt x="3780" y="126"/>
                    <a:pt x="3786" y="127"/>
                    <a:pt x="3791" y="127"/>
                  </a:cubicBezTo>
                  <a:lnTo>
                    <a:pt x="3801" y="127"/>
                  </a:lnTo>
                  <a:cubicBezTo>
                    <a:pt x="3807" y="126"/>
                    <a:pt x="3811" y="124"/>
                    <a:pt x="3816" y="123"/>
                  </a:cubicBezTo>
                  <a:lnTo>
                    <a:pt x="3819" y="123"/>
                  </a:lnTo>
                  <a:lnTo>
                    <a:pt x="3822" y="127"/>
                  </a:lnTo>
                  <a:cubicBezTo>
                    <a:pt x="3824" y="130"/>
                    <a:pt x="3827" y="135"/>
                    <a:pt x="3831" y="138"/>
                  </a:cubicBezTo>
                  <a:cubicBezTo>
                    <a:pt x="3834" y="142"/>
                    <a:pt x="3837" y="144"/>
                    <a:pt x="3840" y="146"/>
                  </a:cubicBezTo>
                  <a:cubicBezTo>
                    <a:pt x="3847" y="151"/>
                    <a:pt x="3853" y="153"/>
                    <a:pt x="3861" y="155"/>
                  </a:cubicBezTo>
                  <a:lnTo>
                    <a:pt x="3874" y="155"/>
                  </a:lnTo>
                  <a:cubicBezTo>
                    <a:pt x="3876" y="153"/>
                    <a:pt x="3879" y="152"/>
                    <a:pt x="3883" y="151"/>
                  </a:cubicBezTo>
                  <a:cubicBezTo>
                    <a:pt x="3886" y="150"/>
                    <a:pt x="3890" y="148"/>
                    <a:pt x="3893" y="144"/>
                  </a:cubicBezTo>
                  <a:cubicBezTo>
                    <a:pt x="3898" y="141"/>
                    <a:pt x="3901" y="137"/>
                    <a:pt x="3905" y="134"/>
                  </a:cubicBezTo>
                  <a:cubicBezTo>
                    <a:pt x="3907" y="132"/>
                    <a:pt x="3909" y="129"/>
                    <a:pt x="3911" y="127"/>
                  </a:cubicBezTo>
                  <a:lnTo>
                    <a:pt x="3911" y="127"/>
                  </a:lnTo>
                  <a:cubicBezTo>
                    <a:pt x="3912" y="127"/>
                    <a:pt x="3913" y="127"/>
                    <a:pt x="3913" y="127"/>
                  </a:cubicBezTo>
                  <a:cubicBezTo>
                    <a:pt x="3918" y="126"/>
                    <a:pt x="3924" y="124"/>
                    <a:pt x="3928" y="122"/>
                  </a:cubicBezTo>
                  <a:cubicBezTo>
                    <a:pt x="3931" y="120"/>
                    <a:pt x="3934" y="118"/>
                    <a:pt x="3938" y="115"/>
                  </a:cubicBezTo>
                  <a:lnTo>
                    <a:pt x="3938" y="115"/>
                  </a:lnTo>
                  <a:cubicBezTo>
                    <a:pt x="3939" y="118"/>
                    <a:pt x="3940" y="120"/>
                    <a:pt x="3942" y="122"/>
                  </a:cubicBezTo>
                  <a:cubicBezTo>
                    <a:pt x="3946" y="129"/>
                    <a:pt x="3950" y="135"/>
                    <a:pt x="3956" y="139"/>
                  </a:cubicBezTo>
                  <a:cubicBezTo>
                    <a:pt x="3959" y="142"/>
                    <a:pt x="3962" y="144"/>
                    <a:pt x="3965" y="146"/>
                  </a:cubicBezTo>
                  <a:cubicBezTo>
                    <a:pt x="3970" y="148"/>
                    <a:pt x="3974" y="149"/>
                    <a:pt x="3979" y="150"/>
                  </a:cubicBezTo>
                  <a:lnTo>
                    <a:pt x="4013" y="150"/>
                  </a:lnTo>
                  <a:lnTo>
                    <a:pt x="4018" y="156"/>
                  </a:lnTo>
                  <a:cubicBezTo>
                    <a:pt x="4023" y="160"/>
                    <a:pt x="4028" y="165"/>
                    <a:pt x="4034" y="168"/>
                  </a:cubicBezTo>
                  <a:cubicBezTo>
                    <a:pt x="4038" y="171"/>
                    <a:pt x="4044" y="173"/>
                    <a:pt x="4050" y="174"/>
                  </a:cubicBezTo>
                  <a:cubicBezTo>
                    <a:pt x="4054" y="174"/>
                    <a:pt x="4060" y="174"/>
                    <a:pt x="4065" y="173"/>
                  </a:cubicBezTo>
                  <a:cubicBezTo>
                    <a:pt x="4069" y="172"/>
                    <a:pt x="4073" y="170"/>
                    <a:pt x="4076" y="168"/>
                  </a:cubicBezTo>
                  <a:cubicBezTo>
                    <a:pt x="4083" y="164"/>
                    <a:pt x="4088" y="158"/>
                    <a:pt x="4093" y="152"/>
                  </a:cubicBezTo>
                  <a:cubicBezTo>
                    <a:pt x="4094" y="150"/>
                    <a:pt x="4096" y="148"/>
                    <a:pt x="4097" y="147"/>
                  </a:cubicBezTo>
                  <a:lnTo>
                    <a:pt x="4097" y="147"/>
                  </a:lnTo>
                  <a:cubicBezTo>
                    <a:pt x="4099" y="149"/>
                    <a:pt x="4100" y="151"/>
                    <a:pt x="4102" y="153"/>
                  </a:cubicBezTo>
                  <a:cubicBezTo>
                    <a:pt x="4103" y="155"/>
                    <a:pt x="4104" y="157"/>
                    <a:pt x="4105" y="158"/>
                  </a:cubicBezTo>
                  <a:cubicBezTo>
                    <a:pt x="4108" y="160"/>
                    <a:pt x="4110" y="162"/>
                    <a:pt x="4112" y="164"/>
                  </a:cubicBezTo>
                  <a:cubicBezTo>
                    <a:pt x="4119" y="168"/>
                    <a:pt x="4127" y="170"/>
                    <a:pt x="4134" y="170"/>
                  </a:cubicBezTo>
                  <a:cubicBezTo>
                    <a:pt x="4135" y="170"/>
                    <a:pt x="4136" y="170"/>
                    <a:pt x="4138" y="170"/>
                  </a:cubicBezTo>
                  <a:cubicBezTo>
                    <a:pt x="4145" y="170"/>
                    <a:pt x="4151" y="167"/>
                    <a:pt x="4156" y="164"/>
                  </a:cubicBezTo>
                  <a:cubicBezTo>
                    <a:pt x="4159" y="163"/>
                    <a:pt x="4162" y="160"/>
                    <a:pt x="4164" y="158"/>
                  </a:cubicBezTo>
                  <a:cubicBezTo>
                    <a:pt x="4172" y="151"/>
                    <a:pt x="4177" y="146"/>
                    <a:pt x="4180" y="142"/>
                  </a:cubicBezTo>
                  <a:lnTo>
                    <a:pt x="4180" y="142"/>
                  </a:lnTo>
                  <a:cubicBezTo>
                    <a:pt x="4186" y="143"/>
                    <a:pt x="4192" y="145"/>
                    <a:pt x="4202" y="146"/>
                  </a:cubicBezTo>
                  <a:cubicBezTo>
                    <a:pt x="4210" y="148"/>
                    <a:pt x="4219" y="149"/>
                    <a:pt x="4228" y="149"/>
                  </a:cubicBezTo>
                  <a:lnTo>
                    <a:pt x="4251" y="149"/>
                  </a:lnTo>
                  <a:cubicBezTo>
                    <a:pt x="4259" y="149"/>
                    <a:pt x="4268" y="148"/>
                    <a:pt x="4277" y="146"/>
                  </a:cubicBezTo>
                  <a:lnTo>
                    <a:pt x="4277" y="146"/>
                  </a:lnTo>
                  <a:cubicBezTo>
                    <a:pt x="4278" y="148"/>
                    <a:pt x="4279" y="151"/>
                    <a:pt x="4280" y="153"/>
                  </a:cubicBezTo>
                  <a:cubicBezTo>
                    <a:pt x="4281" y="157"/>
                    <a:pt x="4284" y="160"/>
                    <a:pt x="4286" y="165"/>
                  </a:cubicBezTo>
                  <a:cubicBezTo>
                    <a:pt x="4288" y="172"/>
                    <a:pt x="4293" y="178"/>
                    <a:pt x="4298" y="184"/>
                  </a:cubicBezTo>
                  <a:cubicBezTo>
                    <a:pt x="4301" y="186"/>
                    <a:pt x="4305" y="188"/>
                    <a:pt x="4307" y="189"/>
                  </a:cubicBezTo>
                  <a:cubicBezTo>
                    <a:pt x="4311" y="191"/>
                    <a:pt x="4314" y="192"/>
                    <a:pt x="4317" y="193"/>
                  </a:cubicBezTo>
                  <a:lnTo>
                    <a:pt x="4317" y="193"/>
                  </a:lnTo>
                  <a:cubicBezTo>
                    <a:pt x="4319" y="194"/>
                    <a:pt x="4320" y="194"/>
                    <a:pt x="4321" y="195"/>
                  </a:cubicBezTo>
                  <a:cubicBezTo>
                    <a:pt x="4323" y="197"/>
                    <a:pt x="4327" y="201"/>
                    <a:pt x="4331" y="204"/>
                  </a:cubicBezTo>
                  <a:cubicBezTo>
                    <a:pt x="4341" y="211"/>
                    <a:pt x="4351" y="215"/>
                    <a:pt x="4363" y="215"/>
                  </a:cubicBezTo>
                  <a:cubicBezTo>
                    <a:pt x="4366" y="215"/>
                    <a:pt x="4368" y="214"/>
                    <a:pt x="4371" y="214"/>
                  </a:cubicBezTo>
                  <a:cubicBezTo>
                    <a:pt x="4374" y="212"/>
                    <a:pt x="4379" y="211"/>
                    <a:pt x="4382" y="210"/>
                  </a:cubicBezTo>
                  <a:cubicBezTo>
                    <a:pt x="4387" y="208"/>
                    <a:pt x="4392" y="206"/>
                    <a:pt x="4395" y="203"/>
                  </a:cubicBezTo>
                  <a:lnTo>
                    <a:pt x="4400" y="200"/>
                  </a:lnTo>
                  <a:lnTo>
                    <a:pt x="4400" y="200"/>
                  </a:lnTo>
                  <a:cubicBezTo>
                    <a:pt x="4401" y="201"/>
                    <a:pt x="4401" y="201"/>
                    <a:pt x="4402" y="201"/>
                  </a:cubicBezTo>
                  <a:cubicBezTo>
                    <a:pt x="4404" y="201"/>
                    <a:pt x="4406" y="200"/>
                    <a:pt x="4408" y="200"/>
                  </a:cubicBezTo>
                  <a:cubicBezTo>
                    <a:pt x="4417" y="199"/>
                    <a:pt x="4425" y="194"/>
                    <a:pt x="4432" y="189"/>
                  </a:cubicBezTo>
                  <a:cubicBezTo>
                    <a:pt x="4436" y="186"/>
                    <a:pt x="4439" y="182"/>
                    <a:pt x="4442" y="180"/>
                  </a:cubicBezTo>
                  <a:cubicBezTo>
                    <a:pt x="4443" y="178"/>
                    <a:pt x="4445" y="177"/>
                    <a:pt x="4447" y="175"/>
                  </a:cubicBezTo>
                  <a:lnTo>
                    <a:pt x="4455" y="175"/>
                  </a:lnTo>
                  <a:cubicBezTo>
                    <a:pt x="4460" y="175"/>
                    <a:pt x="4464" y="174"/>
                    <a:pt x="4468" y="174"/>
                  </a:cubicBezTo>
                  <a:lnTo>
                    <a:pt x="4480" y="174"/>
                  </a:lnTo>
                  <a:cubicBezTo>
                    <a:pt x="4482" y="175"/>
                    <a:pt x="4489" y="179"/>
                    <a:pt x="4499" y="184"/>
                  </a:cubicBezTo>
                  <a:cubicBezTo>
                    <a:pt x="4503" y="184"/>
                    <a:pt x="4505" y="185"/>
                    <a:pt x="4508" y="186"/>
                  </a:cubicBezTo>
                  <a:lnTo>
                    <a:pt x="4512" y="187"/>
                  </a:lnTo>
                  <a:lnTo>
                    <a:pt x="4512" y="187"/>
                  </a:lnTo>
                  <a:cubicBezTo>
                    <a:pt x="4512" y="186"/>
                    <a:pt x="4512" y="186"/>
                    <a:pt x="4512" y="186"/>
                  </a:cubicBezTo>
                  <a:lnTo>
                    <a:pt x="4512" y="186"/>
                  </a:lnTo>
                  <a:cubicBezTo>
                    <a:pt x="4512" y="186"/>
                    <a:pt x="4512" y="186"/>
                    <a:pt x="4513" y="187"/>
                  </a:cubicBezTo>
                  <a:lnTo>
                    <a:pt x="4513" y="187"/>
                  </a:lnTo>
                  <a:lnTo>
                    <a:pt x="4512" y="187"/>
                  </a:lnTo>
                  <a:lnTo>
                    <a:pt x="4512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lnTo>
                    <a:pt x="4514" y="187"/>
                  </a:lnTo>
                  <a:lnTo>
                    <a:pt x="4513" y="187"/>
                  </a:lnTo>
                  <a:cubicBezTo>
                    <a:pt x="4513" y="187"/>
                    <a:pt x="4513" y="187"/>
                    <a:pt x="4513" y="187"/>
                  </a:cubicBezTo>
                  <a:lnTo>
                    <a:pt x="4513" y="187"/>
                  </a:lnTo>
                  <a:cubicBezTo>
                    <a:pt x="4513" y="187"/>
                    <a:pt x="4514" y="188"/>
                    <a:pt x="4514" y="188"/>
                  </a:cubicBezTo>
                  <a:lnTo>
                    <a:pt x="4522" y="195"/>
                  </a:lnTo>
                  <a:cubicBezTo>
                    <a:pt x="4528" y="199"/>
                    <a:pt x="4534" y="202"/>
                    <a:pt x="4540" y="204"/>
                  </a:cubicBezTo>
                  <a:cubicBezTo>
                    <a:pt x="4542" y="206"/>
                    <a:pt x="4544" y="207"/>
                    <a:pt x="4547" y="207"/>
                  </a:cubicBezTo>
                  <a:cubicBezTo>
                    <a:pt x="4549" y="207"/>
                    <a:pt x="4551" y="208"/>
                    <a:pt x="4554" y="208"/>
                  </a:cubicBezTo>
                  <a:cubicBezTo>
                    <a:pt x="4556" y="208"/>
                    <a:pt x="4558" y="207"/>
                    <a:pt x="4559" y="207"/>
                  </a:cubicBezTo>
                  <a:cubicBezTo>
                    <a:pt x="4564" y="207"/>
                    <a:pt x="4569" y="204"/>
                    <a:pt x="4572" y="203"/>
                  </a:cubicBezTo>
                  <a:cubicBezTo>
                    <a:pt x="4575" y="202"/>
                    <a:pt x="4577" y="200"/>
                    <a:pt x="4579" y="199"/>
                  </a:cubicBezTo>
                  <a:cubicBezTo>
                    <a:pt x="4583" y="196"/>
                    <a:pt x="4586" y="193"/>
                    <a:pt x="4589" y="189"/>
                  </a:cubicBezTo>
                  <a:lnTo>
                    <a:pt x="4589" y="189"/>
                  </a:lnTo>
                  <a:cubicBezTo>
                    <a:pt x="4590" y="192"/>
                    <a:pt x="4591" y="196"/>
                    <a:pt x="4592" y="200"/>
                  </a:cubicBezTo>
                  <a:cubicBezTo>
                    <a:pt x="4592" y="202"/>
                    <a:pt x="4593" y="204"/>
                    <a:pt x="4594" y="208"/>
                  </a:cubicBezTo>
                  <a:cubicBezTo>
                    <a:pt x="4595" y="211"/>
                    <a:pt x="4598" y="214"/>
                    <a:pt x="4600" y="217"/>
                  </a:cubicBezTo>
                  <a:cubicBezTo>
                    <a:pt x="4601" y="221"/>
                    <a:pt x="4603" y="223"/>
                    <a:pt x="4607" y="225"/>
                  </a:cubicBezTo>
                  <a:cubicBezTo>
                    <a:pt x="4612" y="230"/>
                    <a:pt x="4617" y="232"/>
                    <a:pt x="4623" y="234"/>
                  </a:cubicBezTo>
                  <a:cubicBezTo>
                    <a:pt x="4629" y="234"/>
                    <a:pt x="4634" y="234"/>
                    <a:pt x="4639" y="233"/>
                  </a:cubicBezTo>
                  <a:cubicBezTo>
                    <a:pt x="4642" y="232"/>
                    <a:pt x="4645" y="231"/>
                    <a:pt x="4649" y="229"/>
                  </a:cubicBezTo>
                  <a:cubicBezTo>
                    <a:pt x="4654" y="225"/>
                    <a:pt x="4660" y="221"/>
                    <a:pt x="4665" y="216"/>
                  </a:cubicBezTo>
                  <a:cubicBezTo>
                    <a:pt x="4668" y="212"/>
                    <a:pt x="4670" y="208"/>
                    <a:pt x="4673" y="205"/>
                  </a:cubicBezTo>
                  <a:lnTo>
                    <a:pt x="4673" y="205"/>
                  </a:lnTo>
                  <a:cubicBezTo>
                    <a:pt x="4677" y="210"/>
                    <a:pt x="4681" y="214"/>
                    <a:pt x="4687" y="217"/>
                  </a:cubicBezTo>
                  <a:cubicBezTo>
                    <a:pt x="4689" y="218"/>
                    <a:pt x="4692" y="219"/>
                    <a:pt x="4694" y="221"/>
                  </a:cubicBezTo>
                  <a:cubicBezTo>
                    <a:pt x="4695" y="221"/>
                    <a:pt x="4697" y="221"/>
                    <a:pt x="4698" y="221"/>
                  </a:cubicBezTo>
                  <a:lnTo>
                    <a:pt x="4698" y="221"/>
                  </a:lnTo>
                  <a:cubicBezTo>
                    <a:pt x="4699" y="222"/>
                    <a:pt x="4700" y="223"/>
                    <a:pt x="4701" y="224"/>
                  </a:cubicBezTo>
                  <a:cubicBezTo>
                    <a:pt x="4703" y="226"/>
                    <a:pt x="4705" y="229"/>
                    <a:pt x="4710" y="233"/>
                  </a:cubicBezTo>
                  <a:cubicBezTo>
                    <a:pt x="4716" y="238"/>
                    <a:pt x="4722" y="243"/>
                    <a:pt x="4730" y="245"/>
                  </a:cubicBezTo>
                  <a:cubicBezTo>
                    <a:pt x="4732" y="246"/>
                    <a:pt x="4738" y="247"/>
                    <a:pt x="4737" y="247"/>
                  </a:cubicBezTo>
                  <a:lnTo>
                    <a:pt x="4736" y="247"/>
                  </a:lnTo>
                  <a:cubicBezTo>
                    <a:pt x="4739" y="248"/>
                    <a:pt x="4745" y="254"/>
                    <a:pt x="4755" y="260"/>
                  </a:cubicBezTo>
                  <a:cubicBezTo>
                    <a:pt x="4759" y="262"/>
                    <a:pt x="4762" y="263"/>
                    <a:pt x="4767" y="265"/>
                  </a:cubicBezTo>
                  <a:cubicBezTo>
                    <a:pt x="4769" y="266"/>
                    <a:pt x="4771" y="266"/>
                    <a:pt x="4774" y="267"/>
                  </a:cubicBezTo>
                  <a:cubicBezTo>
                    <a:pt x="4780" y="267"/>
                    <a:pt x="4785" y="267"/>
                    <a:pt x="4791" y="265"/>
                  </a:cubicBezTo>
                  <a:cubicBezTo>
                    <a:pt x="4795" y="262"/>
                    <a:pt x="4798" y="261"/>
                    <a:pt x="4800" y="259"/>
                  </a:cubicBezTo>
                  <a:lnTo>
                    <a:pt x="4805" y="254"/>
                  </a:lnTo>
                  <a:cubicBezTo>
                    <a:pt x="4809" y="252"/>
                    <a:pt x="4810" y="250"/>
                    <a:pt x="4812" y="247"/>
                  </a:cubicBezTo>
                  <a:cubicBezTo>
                    <a:pt x="4818" y="239"/>
                    <a:pt x="4821" y="232"/>
                    <a:pt x="4826" y="225"/>
                  </a:cubicBezTo>
                  <a:cubicBezTo>
                    <a:pt x="4828" y="221"/>
                    <a:pt x="4831" y="217"/>
                    <a:pt x="4834" y="213"/>
                  </a:cubicBezTo>
                  <a:lnTo>
                    <a:pt x="4834" y="213"/>
                  </a:lnTo>
                  <a:cubicBezTo>
                    <a:pt x="4838" y="215"/>
                    <a:pt x="4843" y="216"/>
                    <a:pt x="4848" y="217"/>
                  </a:cubicBezTo>
                  <a:lnTo>
                    <a:pt x="4848" y="217"/>
                  </a:lnTo>
                  <a:lnTo>
                    <a:pt x="4857" y="237"/>
                  </a:lnTo>
                  <a:cubicBezTo>
                    <a:pt x="4859" y="243"/>
                    <a:pt x="4863" y="248"/>
                    <a:pt x="4866" y="254"/>
                  </a:cubicBezTo>
                  <a:cubicBezTo>
                    <a:pt x="4869" y="256"/>
                    <a:pt x="4871" y="258"/>
                    <a:pt x="4873" y="260"/>
                  </a:cubicBezTo>
                  <a:cubicBezTo>
                    <a:pt x="4877" y="262"/>
                    <a:pt x="4880" y="265"/>
                    <a:pt x="4885" y="266"/>
                  </a:cubicBezTo>
                  <a:cubicBezTo>
                    <a:pt x="4887" y="267"/>
                    <a:pt x="4890" y="268"/>
                    <a:pt x="4892" y="268"/>
                  </a:cubicBezTo>
                  <a:lnTo>
                    <a:pt x="4897" y="268"/>
                  </a:lnTo>
                  <a:cubicBezTo>
                    <a:pt x="4900" y="268"/>
                    <a:pt x="4904" y="269"/>
                    <a:pt x="4907" y="269"/>
                  </a:cubicBezTo>
                  <a:cubicBezTo>
                    <a:pt x="4913" y="269"/>
                    <a:pt x="4918" y="268"/>
                    <a:pt x="4922" y="268"/>
                  </a:cubicBezTo>
                  <a:lnTo>
                    <a:pt x="4932" y="268"/>
                  </a:lnTo>
                  <a:cubicBezTo>
                    <a:pt x="4934" y="268"/>
                    <a:pt x="4935" y="269"/>
                    <a:pt x="4936" y="269"/>
                  </a:cubicBezTo>
                  <a:cubicBezTo>
                    <a:pt x="4938" y="269"/>
                    <a:pt x="4941" y="268"/>
                    <a:pt x="4943" y="268"/>
                  </a:cubicBezTo>
                  <a:cubicBezTo>
                    <a:pt x="4945" y="267"/>
                    <a:pt x="4948" y="267"/>
                    <a:pt x="4950" y="266"/>
                  </a:cubicBezTo>
                  <a:cubicBezTo>
                    <a:pt x="4953" y="263"/>
                    <a:pt x="4957" y="262"/>
                    <a:pt x="4960" y="260"/>
                  </a:cubicBezTo>
                  <a:cubicBezTo>
                    <a:pt x="4969" y="254"/>
                    <a:pt x="4974" y="249"/>
                    <a:pt x="4978" y="247"/>
                  </a:cubicBezTo>
                  <a:lnTo>
                    <a:pt x="4978" y="247"/>
                  </a:lnTo>
                  <a:lnTo>
                    <a:pt x="4980" y="247"/>
                  </a:lnTo>
                  <a:lnTo>
                    <a:pt x="5003" y="252"/>
                  </a:lnTo>
                  <a:lnTo>
                    <a:pt x="5010" y="253"/>
                  </a:lnTo>
                  <a:cubicBezTo>
                    <a:pt x="5012" y="253"/>
                    <a:pt x="5013" y="253"/>
                    <a:pt x="5015" y="253"/>
                  </a:cubicBezTo>
                  <a:cubicBezTo>
                    <a:pt x="5020" y="253"/>
                    <a:pt x="5025" y="252"/>
                    <a:pt x="5030" y="251"/>
                  </a:cubicBezTo>
                  <a:cubicBezTo>
                    <a:pt x="5036" y="248"/>
                    <a:pt x="5041" y="245"/>
                    <a:pt x="5047" y="241"/>
                  </a:cubicBezTo>
                  <a:cubicBezTo>
                    <a:pt x="5048" y="241"/>
                    <a:pt x="5048" y="240"/>
                    <a:pt x="5049" y="240"/>
                  </a:cubicBezTo>
                  <a:lnTo>
                    <a:pt x="5049" y="240"/>
                  </a:lnTo>
                  <a:cubicBezTo>
                    <a:pt x="5049" y="242"/>
                    <a:pt x="5050" y="243"/>
                    <a:pt x="5051" y="245"/>
                  </a:cubicBezTo>
                  <a:cubicBezTo>
                    <a:pt x="5054" y="251"/>
                    <a:pt x="5056" y="255"/>
                    <a:pt x="5060" y="260"/>
                  </a:cubicBezTo>
                  <a:cubicBezTo>
                    <a:pt x="5065" y="266"/>
                    <a:pt x="5069" y="269"/>
                    <a:pt x="5075" y="273"/>
                  </a:cubicBezTo>
                  <a:cubicBezTo>
                    <a:pt x="5076" y="273"/>
                    <a:pt x="5076" y="273"/>
                    <a:pt x="5077" y="274"/>
                  </a:cubicBezTo>
                  <a:lnTo>
                    <a:pt x="5077" y="274"/>
                  </a:lnTo>
                  <a:cubicBezTo>
                    <a:pt x="5077" y="274"/>
                    <a:pt x="5078" y="274"/>
                    <a:pt x="5078" y="275"/>
                  </a:cubicBezTo>
                  <a:lnTo>
                    <a:pt x="5084" y="283"/>
                  </a:lnTo>
                  <a:cubicBezTo>
                    <a:pt x="5088" y="288"/>
                    <a:pt x="5092" y="292"/>
                    <a:pt x="5097" y="297"/>
                  </a:cubicBezTo>
                  <a:cubicBezTo>
                    <a:pt x="5102" y="301"/>
                    <a:pt x="5106" y="303"/>
                    <a:pt x="5112" y="304"/>
                  </a:cubicBezTo>
                  <a:lnTo>
                    <a:pt x="5118" y="306"/>
                  </a:lnTo>
                  <a:lnTo>
                    <a:pt x="5120" y="306"/>
                  </a:lnTo>
                  <a:lnTo>
                    <a:pt x="5143" y="311"/>
                  </a:lnTo>
                  <a:lnTo>
                    <a:pt x="5149" y="312"/>
                  </a:lnTo>
                  <a:lnTo>
                    <a:pt x="5151" y="312"/>
                  </a:lnTo>
                  <a:lnTo>
                    <a:pt x="5156" y="313"/>
                  </a:lnTo>
                  <a:cubicBezTo>
                    <a:pt x="5163" y="313"/>
                    <a:pt x="5170" y="313"/>
                    <a:pt x="5177" y="312"/>
                  </a:cubicBezTo>
                  <a:cubicBezTo>
                    <a:pt x="5181" y="311"/>
                    <a:pt x="5186" y="310"/>
                    <a:pt x="5190" y="310"/>
                  </a:cubicBezTo>
                  <a:lnTo>
                    <a:pt x="5190" y="310"/>
                  </a:lnTo>
                  <a:cubicBezTo>
                    <a:pt x="5190" y="310"/>
                    <a:pt x="5190" y="310"/>
                    <a:pt x="5191" y="311"/>
                  </a:cubicBezTo>
                  <a:lnTo>
                    <a:pt x="5198" y="320"/>
                  </a:lnTo>
                  <a:cubicBezTo>
                    <a:pt x="5201" y="326"/>
                    <a:pt x="5206" y="331"/>
                    <a:pt x="5212" y="335"/>
                  </a:cubicBezTo>
                  <a:cubicBezTo>
                    <a:pt x="5214" y="336"/>
                    <a:pt x="5216" y="338"/>
                    <a:pt x="5220" y="339"/>
                  </a:cubicBezTo>
                  <a:cubicBezTo>
                    <a:pt x="5222" y="340"/>
                    <a:pt x="5224" y="341"/>
                    <a:pt x="5227" y="341"/>
                  </a:cubicBezTo>
                  <a:lnTo>
                    <a:pt x="5235" y="342"/>
                  </a:lnTo>
                  <a:lnTo>
                    <a:pt x="5248" y="345"/>
                  </a:lnTo>
                  <a:lnTo>
                    <a:pt x="5258" y="346"/>
                  </a:lnTo>
                  <a:lnTo>
                    <a:pt x="5266" y="346"/>
                  </a:lnTo>
                  <a:cubicBezTo>
                    <a:pt x="5268" y="346"/>
                    <a:pt x="5270" y="347"/>
                    <a:pt x="5271" y="347"/>
                  </a:cubicBezTo>
                  <a:cubicBezTo>
                    <a:pt x="5273" y="347"/>
                    <a:pt x="5275" y="346"/>
                    <a:pt x="5277" y="346"/>
                  </a:cubicBezTo>
                  <a:cubicBezTo>
                    <a:pt x="5285" y="345"/>
                    <a:pt x="5293" y="341"/>
                    <a:pt x="5299" y="336"/>
                  </a:cubicBezTo>
                  <a:cubicBezTo>
                    <a:pt x="5303" y="334"/>
                    <a:pt x="5307" y="331"/>
                    <a:pt x="5310" y="328"/>
                  </a:cubicBezTo>
                  <a:cubicBezTo>
                    <a:pt x="5312" y="327"/>
                    <a:pt x="5313" y="326"/>
                    <a:pt x="5314" y="325"/>
                  </a:cubicBezTo>
                  <a:lnTo>
                    <a:pt x="5314" y="325"/>
                  </a:lnTo>
                  <a:lnTo>
                    <a:pt x="5324" y="329"/>
                  </a:lnTo>
                  <a:cubicBezTo>
                    <a:pt x="5329" y="332"/>
                    <a:pt x="5333" y="333"/>
                    <a:pt x="5338" y="335"/>
                  </a:cubicBezTo>
                  <a:lnTo>
                    <a:pt x="5343" y="336"/>
                  </a:lnTo>
                  <a:lnTo>
                    <a:pt x="5348" y="338"/>
                  </a:lnTo>
                  <a:lnTo>
                    <a:pt x="5360" y="338"/>
                  </a:lnTo>
                  <a:cubicBezTo>
                    <a:pt x="5373" y="335"/>
                    <a:pt x="5381" y="333"/>
                    <a:pt x="5384" y="333"/>
                  </a:cubicBezTo>
                  <a:lnTo>
                    <a:pt x="5390" y="333"/>
                  </a:lnTo>
                  <a:cubicBezTo>
                    <a:pt x="5398" y="333"/>
                    <a:pt x="5406" y="332"/>
                    <a:pt x="5414" y="328"/>
                  </a:cubicBezTo>
                  <a:cubicBezTo>
                    <a:pt x="5417" y="327"/>
                    <a:pt x="5419" y="326"/>
                    <a:pt x="5420" y="325"/>
                  </a:cubicBezTo>
                  <a:lnTo>
                    <a:pt x="5420" y="325"/>
                  </a:lnTo>
                  <a:cubicBezTo>
                    <a:pt x="5421" y="328"/>
                    <a:pt x="5422" y="330"/>
                    <a:pt x="5422" y="333"/>
                  </a:cubicBezTo>
                  <a:cubicBezTo>
                    <a:pt x="5424" y="338"/>
                    <a:pt x="5425" y="341"/>
                    <a:pt x="5426" y="346"/>
                  </a:cubicBezTo>
                  <a:cubicBezTo>
                    <a:pt x="5428" y="353"/>
                    <a:pt x="5432" y="360"/>
                    <a:pt x="5436" y="365"/>
                  </a:cubicBezTo>
                  <a:cubicBezTo>
                    <a:pt x="5441" y="371"/>
                    <a:pt x="5449" y="376"/>
                    <a:pt x="5457" y="377"/>
                  </a:cubicBezTo>
                  <a:cubicBezTo>
                    <a:pt x="5460" y="378"/>
                    <a:pt x="5462" y="378"/>
                    <a:pt x="5464" y="378"/>
                  </a:cubicBezTo>
                  <a:cubicBezTo>
                    <a:pt x="5467" y="378"/>
                    <a:pt x="5469" y="378"/>
                    <a:pt x="5472" y="377"/>
                  </a:cubicBezTo>
                  <a:cubicBezTo>
                    <a:pt x="5478" y="376"/>
                    <a:pt x="5483" y="375"/>
                    <a:pt x="5489" y="372"/>
                  </a:cubicBezTo>
                  <a:cubicBezTo>
                    <a:pt x="5493" y="370"/>
                    <a:pt x="5495" y="368"/>
                    <a:pt x="5498" y="368"/>
                  </a:cubicBezTo>
                  <a:lnTo>
                    <a:pt x="5502" y="369"/>
                  </a:lnTo>
                  <a:lnTo>
                    <a:pt x="5511" y="370"/>
                  </a:lnTo>
                  <a:lnTo>
                    <a:pt x="5536" y="370"/>
                  </a:lnTo>
                  <a:cubicBezTo>
                    <a:pt x="5539" y="370"/>
                    <a:pt x="5541" y="371"/>
                    <a:pt x="5544" y="371"/>
                  </a:cubicBezTo>
                  <a:cubicBezTo>
                    <a:pt x="5548" y="371"/>
                    <a:pt x="5552" y="370"/>
                    <a:pt x="5557" y="368"/>
                  </a:cubicBezTo>
                  <a:cubicBezTo>
                    <a:pt x="5563" y="365"/>
                    <a:pt x="5568" y="362"/>
                    <a:pt x="5573" y="358"/>
                  </a:cubicBezTo>
                  <a:cubicBezTo>
                    <a:pt x="5574" y="357"/>
                    <a:pt x="5576" y="356"/>
                    <a:pt x="5577" y="354"/>
                  </a:cubicBezTo>
                  <a:lnTo>
                    <a:pt x="5577" y="354"/>
                  </a:lnTo>
                  <a:cubicBezTo>
                    <a:pt x="5578" y="359"/>
                    <a:pt x="5580" y="363"/>
                    <a:pt x="5582" y="369"/>
                  </a:cubicBezTo>
                  <a:cubicBezTo>
                    <a:pt x="5583" y="371"/>
                    <a:pt x="5585" y="375"/>
                    <a:pt x="5587" y="377"/>
                  </a:cubicBezTo>
                  <a:cubicBezTo>
                    <a:pt x="5588" y="379"/>
                    <a:pt x="5589" y="380"/>
                    <a:pt x="5590" y="383"/>
                  </a:cubicBezTo>
                  <a:cubicBezTo>
                    <a:pt x="5593" y="385"/>
                    <a:pt x="5595" y="387"/>
                    <a:pt x="5597" y="389"/>
                  </a:cubicBezTo>
                  <a:cubicBezTo>
                    <a:pt x="5599" y="389"/>
                    <a:pt x="5600" y="390"/>
                    <a:pt x="5601" y="391"/>
                  </a:cubicBezTo>
                  <a:lnTo>
                    <a:pt x="5601" y="391"/>
                  </a:lnTo>
                  <a:cubicBezTo>
                    <a:pt x="5603" y="394"/>
                    <a:pt x="5606" y="400"/>
                    <a:pt x="5610" y="407"/>
                  </a:cubicBezTo>
                  <a:cubicBezTo>
                    <a:pt x="5612" y="413"/>
                    <a:pt x="5616" y="418"/>
                    <a:pt x="5621" y="422"/>
                  </a:cubicBezTo>
                  <a:cubicBezTo>
                    <a:pt x="5622" y="424"/>
                    <a:pt x="5623" y="427"/>
                    <a:pt x="5625" y="428"/>
                  </a:cubicBezTo>
                  <a:cubicBezTo>
                    <a:pt x="5629" y="430"/>
                    <a:pt x="5631" y="431"/>
                    <a:pt x="5634" y="433"/>
                  </a:cubicBezTo>
                  <a:cubicBezTo>
                    <a:pt x="5639" y="435"/>
                    <a:pt x="5644" y="435"/>
                    <a:pt x="5650" y="435"/>
                  </a:cubicBezTo>
                  <a:cubicBezTo>
                    <a:pt x="5653" y="435"/>
                    <a:pt x="5656" y="434"/>
                    <a:pt x="5660" y="433"/>
                  </a:cubicBezTo>
                  <a:cubicBezTo>
                    <a:pt x="5667" y="429"/>
                    <a:pt x="5673" y="426"/>
                    <a:pt x="5677" y="420"/>
                  </a:cubicBezTo>
                  <a:cubicBezTo>
                    <a:pt x="5681" y="416"/>
                    <a:pt x="5684" y="413"/>
                    <a:pt x="5687" y="411"/>
                  </a:cubicBezTo>
                  <a:cubicBezTo>
                    <a:pt x="5692" y="405"/>
                    <a:pt x="5696" y="400"/>
                    <a:pt x="5699" y="397"/>
                  </a:cubicBezTo>
                  <a:lnTo>
                    <a:pt x="5702" y="397"/>
                  </a:lnTo>
                  <a:cubicBezTo>
                    <a:pt x="5706" y="397"/>
                    <a:pt x="5710" y="396"/>
                    <a:pt x="5713" y="394"/>
                  </a:cubicBezTo>
                  <a:cubicBezTo>
                    <a:pt x="5723" y="390"/>
                    <a:pt x="5732" y="386"/>
                    <a:pt x="5735" y="384"/>
                  </a:cubicBezTo>
                  <a:lnTo>
                    <a:pt x="5735" y="384"/>
                  </a:lnTo>
                  <a:lnTo>
                    <a:pt x="5743" y="386"/>
                  </a:lnTo>
                  <a:lnTo>
                    <a:pt x="5765" y="392"/>
                  </a:lnTo>
                  <a:cubicBezTo>
                    <a:pt x="5766" y="392"/>
                    <a:pt x="5766" y="392"/>
                    <a:pt x="5766" y="392"/>
                  </a:cubicBezTo>
                  <a:lnTo>
                    <a:pt x="5766" y="392"/>
                  </a:lnTo>
                  <a:cubicBezTo>
                    <a:pt x="5767" y="393"/>
                    <a:pt x="5768" y="395"/>
                    <a:pt x="5769" y="396"/>
                  </a:cubicBezTo>
                  <a:cubicBezTo>
                    <a:pt x="5771" y="399"/>
                    <a:pt x="5773" y="402"/>
                    <a:pt x="5776" y="406"/>
                  </a:cubicBezTo>
                  <a:cubicBezTo>
                    <a:pt x="5780" y="413"/>
                    <a:pt x="5786" y="418"/>
                    <a:pt x="5793" y="421"/>
                  </a:cubicBezTo>
                  <a:cubicBezTo>
                    <a:pt x="5794" y="422"/>
                    <a:pt x="5796" y="423"/>
                    <a:pt x="5797" y="424"/>
                  </a:cubicBezTo>
                  <a:lnTo>
                    <a:pt x="5797" y="424"/>
                  </a:lnTo>
                  <a:cubicBezTo>
                    <a:pt x="5798" y="425"/>
                    <a:pt x="5799" y="426"/>
                    <a:pt x="5800" y="428"/>
                  </a:cubicBezTo>
                  <a:cubicBezTo>
                    <a:pt x="5801" y="430"/>
                    <a:pt x="5804" y="435"/>
                    <a:pt x="5806" y="438"/>
                  </a:cubicBezTo>
                  <a:cubicBezTo>
                    <a:pt x="5811" y="445"/>
                    <a:pt x="5815" y="451"/>
                    <a:pt x="5821" y="455"/>
                  </a:cubicBezTo>
                  <a:cubicBezTo>
                    <a:pt x="5824" y="457"/>
                    <a:pt x="5827" y="458"/>
                    <a:pt x="5830" y="459"/>
                  </a:cubicBezTo>
                  <a:lnTo>
                    <a:pt x="5831" y="459"/>
                  </a:lnTo>
                  <a:cubicBezTo>
                    <a:pt x="5834" y="460"/>
                    <a:pt x="5836" y="462"/>
                    <a:pt x="5837" y="464"/>
                  </a:cubicBezTo>
                  <a:cubicBezTo>
                    <a:pt x="5841" y="467"/>
                    <a:pt x="5845" y="470"/>
                    <a:pt x="5849" y="473"/>
                  </a:cubicBezTo>
                  <a:cubicBezTo>
                    <a:pt x="5852" y="475"/>
                    <a:pt x="5855" y="477"/>
                    <a:pt x="5858" y="478"/>
                  </a:cubicBezTo>
                  <a:cubicBezTo>
                    <a:pt x="5863" y="480"/>
                    <a:pt x="5867" y="481"/>
                    <a:pt x="5872" y="482"/>
                  </a:cubicBezTo>
                  <a:cubicBezTo>
                    <a:pt x="5880" y="482"/>
                    <a:pt x="5888" y="480"/>
                    <a:pt x="5895" y="477"/>
                  </a:cubicBezTo>
                  <a:cubicBezTo>
                    <a:pt x="5901" y="474"/>
                    <a:pt x="5904" y="472"/>
                    <a:pt x="5908" y="471"/>
                  </a:cubicBezTo>
                  <a:lnTo>
                    <a:pt x="5913" y="468"/>
                  </a:lnTo>
                  <a:lnTo>
                    <a:pt x="5913" y="468"/>
                  </a:lnTo>
                  <a:cubicBezTo>
                    <a:pt x="5921" y="469"/>
                    <a:pt x="5929" y="470"/>
                    <a:pt x="5938" y="471"/>
                  </a:cubicBezTo>
                  <a:cubicBezTo>
                    <a:pt x="5940" y="471"/>
                    <a:pt x="5943" y="472"/>
                    <a:pt x="5946" y="472"/>
                  </a:cubicBezTo>
                  <a:lnTo>
                    <a:pt x="5948" y="473"/>
                  </a:lnTo>
                  <a:lnTo>
                    <a:pt x="5954" y="474"/>
                  </a:lnTo>
                  <a:lnTo>
                    <a:pt x="5979" y="474"/>
                  </a:lnTo>
                  <a:cubicBezTo>
                    <a:pt x="5980" y="480"/>
                    <a:pt x="5982" y="487"/>
                    <a:pt x="5984" y="494"/>
                  </a:cubicBezTo>
                  <a:cubicBezTo>
                    <a:pt x="5985" y="500"/>
                    <a:pt x="5988" y="506"/>
                    <a:pt x="5990" y="510"/>
                  </a:cubicBezTo>
                  <a:cubicBezTo>
                    <a:pt x="5991" y="513"/>
                    <a:pt x="5992" y="514"/>
                    <a:pt x="5995" y="516"/>
                  </a:cubicBezTo>
                  <a:cubicBezTo>
                    <a:pt x="5996" y="518"/>
                    <a:pt x="5999" y="521"/>
                    <a:pt x="6002" y="523"/>
                  </a:cubicBezTo>
                  <a:cubicBezTo>
                    <a:pt x="6005" y="525"/>
                    <a:pt x="6010" y="528"/>
                    <a:pt x="6014" y="528"/>
                  </a:cubicBezTo>
                  <a:cubicBezTo>
                    <a:pt x="6017" y="528"/>
                    <a:pt x="6019" y="528"/>
                    <a:pt x="6021" y="528"/>
                  </a:cubicBezTo>
                  <a:cubicBezTo>
                    <a:pt x="6023" y="528"/>
                    <a:pt x="6025" y="528"/>
                    <a:pt x="6027" y="528"/>
                  </a:cubicBezTo>
                  <a:cubicBezTo>
                    <a:pt x="6029" y="528"/>
                    <a:pt x="6032" y="526"/>
                    <a:pt x="6035" y="525"/>
                  </a:cubicBezTo>
                  <a:cubicBezTo>
                    <a:pt x="6036" y="524"/>
                    <a:pt x="6039" y="523"/>
                    <a:pt x="6040" y="523"/>
                  </a:cubicBezTo>
                  <a:cubicBezTo>
                    <a:pt x="6042" y="521"/>
                    <a:pt x="6045" y="519"/>
                    <a:pt x="6047" y="517"/>
                  </a:cubicBezTo>
                  <a:cubicBezTo>
                    <a:pt x="6051" y="514"/>
                    <a:pt x="6054" y="511"/>
                    <a:pt x="6057" y="508"/>
                  </a:cubicBezTo>
                  <a:cubicBezTo>
                    <a:pt x="6060" y="505"/>
                    <a:pt x="6063" y="502"/>
                    <a:pt x="6066" y="499"/>
                  </a:cubicBezTo>
                  <a:lnTo>
                    <a:pt x="6066" y="499"/>
                  </a:lnTo>
                  <a:cubicBezTo>
                    <a:pt x="6073" y="504"/>
                    <a:pt x="6079" y="509"/>
                    <a:pt x="6086" y="514"/>
                  </a:cubicBezTo>
                  <a:cubicBezTo>
                    <a:pt x="6090" y="515"/>
                    <a:pt x="6093" y="517"/>
                    <a:pt x="6097" y="517"/>
                  </a:cubicBezTo>
                  <a:cubicBezTo>
                    <a:pt x="6100" y="518"/>
                    <a:pt x="6102" y="519"/>
                    <a:pt x="6106" y="519"/>
                  </a:cubicBezTo>
                  <a:cubicBezTo>
                    <a:pt x="6111" y="519"/>
                    <a:pt x="6115" y="521"/>
                    <a:pt x="6120" y="521"/>
                  </a:cubicBezTo>
                  <a:lnTo>
                    <a:pt x="6134" y="521"/>
                  </a:lnTo>
                  <a:cubicBezTo>
                    <a:pt x="6136" y="521"/>
                    <a:pt x="6138" y="522"/>
                    <a:pt x="6142" y="522"/>
                  </a:cubicBezTo>
                  <a:cubicBezTo>
                    <a:pt x="6143" y="522"/>
                    <a:pt x="6145" y="522"/>
                    <a:pt x="6147" y="522"/>
                  </a:cubicBezTo>
                  <a:cubicBezTo>
                    <a:pt x="6151" y="522"/>
                    <a:pt x="6156" y="521"/>
                    <a:pt x="6162" y="519"/>
                  </a:cubicBezTo>
                  <a:lnTo>
                    <a:pt x="6173" y="517"/>
                  </a:lnTo>
                  <a:cubicBezTo>
                    <a:pt x="6174" y="516"/>
                    <a:pt x="6177" y="516"/>
                    <a:pt x="6178" y="516"/>
                  </a:cubicBezTo>
                  <a:lnTo>
                    <a:pt x="6177" y="516"/>
                  </a:lnTo>
                  <a:cubicBezTo>
                    <a:pt x="6177" y="516"/>
                    <a:pt x="6176" y="515"/>
                    <a:pt x="6177" y="515"/>
                  </a:cubicBezTo>
                  <a:cubicBezTo>
                    <a:pt x="6177" y="515"/>
                    <a:pt x="6178" y="516"/>
                    <a:pt x="6179" y="516"/>
                  </a:cubicBezTo>
                  <a:cubicBezTo>
                    <a:pt x="6182" y="516"/>
                    <a:pt x="6186" y="517"/>
                    <a:pt x="6189" y="517"/>
                  </a:cubicBezTo>
                  <a:cubicBezTo>
                    <a:pt x="6194" y="517"/>
                    <a:pt x="6200" y="517"/>
                    <a:pt x="6206" y="516"/>
                  </a:cubicBezTo>
                  <a:lnTo>
                    <a:pt x="6206" y="516"/>
                  </a:lnTo>
                  <a:cubicBezTo>
                    <a:pt x="6206" y="519"/>
                    <a:pt x="6206" y="523"/>
                    <a:pt x="6206" y="526"/>
                  </a:cubicBezTo>
                  <a:lnTo>
                    <a:pt x="6206" y="550"/>
                  </a:lnTo>
                  <a:cubicBezTo>
                    <a:pt x="6206" y="559"/>
                    <a:pt x="6207" y="569"/>
                    <a:pt x="6209" y="579"/>
                  </a:cubicBezTo>
                  <a:cubicBezTo>
                    <a:pt x="6210" y="584"/>
                    <a:pt x="6213" y="589"/>
                    <a:pt x="6215" y="594"/>
                  </a:cubicBezTo>
                  <a:cubicBezTo>
                    <a:pt x="6219" y="598"/>
                    <a:pt x="6224" y="602"/>
                    <a:pt x="6230" y="603"/>
                  </a:cubicBezTo>
                  <a:cubicBezTo>
                    <a:pt x="6232" y="604"/>
                    <a:pt x="6235" y="604"/>
                    <a:pt x="6237" y="604"/>
                  </a:cubicBezTo>
                  <a:cubicBezTo>
                    <a:pt x="6239" y="604"/>
                    <a:pt x="6241" y="604"/>
                    <a:pt x="6243" y="604"/>
                  </a:cubicBezTo>
                  <a:cubicBezTo>
                    <a:pt x="6248" y="604"/>
                    <a:pt x="6252" y="604"/>
                    <a:pt x="6257" y="603"/>
                  </a:cubicBezTo>
                  <a:lnTo>
                    <a:pt x="6268" y="598"/>
                  </a:lnTo>
                  <a:lnTo>
                    <a:pt x="6272" y="598"/>
                  </a:lnTo>
                  <a:cubicBezTo>
                    <a:pt x="6272" y="598"/>
                    <a:pt x="6271" y="598"/>
                    <a:pt x="6272" y="598"/>
                  </a:cubicBezTo>
                  <a:cubicBezTo>
                    <a:pt x="6272" y="598"/>
                    <a:pt x="6273" y="598"/>
                    <a:pt x="6274" y="598"/>
                  </a:cubicBezTo>
                  <a:lnTo>
                    <a:pt x="6289" y="598"/>
                  </a:lnTo>
                  <a:cubicBezTo>
                    <a:pt x="6294" y="597"/>
                    <a:pt x="6299" y="596"/>
                    <a:pt x="6305" y="594"/>
                  </a:cubicBezTo>
                  <a:lnTo>
                    <a:pt x="6314" y="590"/>
                  </a:lnTo>
                  <a:cubicBezTo>
                    <a:pt x="6315" y="590"/>
                    <a:pt x="6316" y="590"/>
                    <a:pt x="6316" y="589"/>
                  </a:cubicBezTo>
                  <a:lnTo>
                    <a:pt x="6316" y="589"/>
                  </a:lnTo>
                  <a:cubicBezTo>
                    <a:pt x="6316" y="590"/>
                    <a:pt x="6316" y="590"/>
                    <a:pt x="6317" y="590"/>
                  </a:cubicBezTo>
                  <a:cubicBezTo>
                    <a:pt x="6318" y="591"/>
                    <a:pt x="6321" y="594"/>
                    <a:pt x="6324" y="596"/>
                  </a:cubicBezTo>
                  <a:cubicBezTo>
                    <a:pt x="6328" y="599"/>
                    <a:pt x="6332" y="602"/>
                    <a:pt x="6336" y="604"/>
                  </a:cubicBezTo>
                  <a:cubicBezTo>
                    <a:pt x="6339" y="606"/>
                    <a:pt x="6342" y="607"/>
                    <a:pt x="6346" y="609"/>
                  </a:cubicBezTo>
                  <a:cubicBezTo>
                    <a:pt x="6348" y="610"/>
                    <a:pt x="6352" y="611"/>
                    <a:pt x="6355" y="611"/>
                  </a:cubicBezTo>
                  <a:cubicBezTo>
                    <a:pt x="6358" y="611"/>
                    <a:pt x="6362" y="611"/>
                    <a:pt x="6367" y="610"/>
                  </a:cubicBezTo>
                  <a:cubicBezTo>
                    <a:pt x="6372" y="607"/>
                    <a:pt x="6379" y="604"/>
                    <a:pt x="6384" y="599"/>
                  </a:cubicBezTo>
                  <a:cubicBezTo>
                    <a:pt x="6387" y="596"/>
                    <a:pt x="6391" y="594"/>
                    <a:pt x="6394" y="590"/>
                  </a:cubicBezTo>
                  <a:cubicBezTo>
                    <a:pt x="6399" y="585"/>
                    <a:pt x="6403" y="581"/>
                    <a:pt x="6406" y="578"/>
                  </a:cubicBezTo>
                  <a:lnTo>
                    <a:pt x="6406" y="578"/>
                  </a:lnTo>
                  <a:lnTo>
                    <a:pt x="6412" y="580"/>
                  </a:lnTo>
                  <a:cubicBezTo>
                    <a:pt x="6417" y="581"/>
                    <a:pt x="6421" y="582"/>
                    <a:pt x="6426" y="583"/>
                  </a:cubicBezTo>
                  <a:lnTo>
                    <a:pt x="6426" y="583"/>
                  </a:lnTo>
                  <a:cubicBezTo>
                    <a:pt x="6427" y="597"/>
                    <a:pt x="6427" y="612"/>
                    <a:pt x="6427" y="629"/>
                  </a:cubicBezTo>
                  <a:cubicBezTo>
                    <a:pt x="6428" y="634"/>
                    <a:pt x="6428" y="640"/>
                    <a:pt x="6429" y="645"/>
                  </a:cubicBezTo>
                  <a:cubicBezTo>
                    <a:pt x="6430" y="649"/>
                    <a:pt x="6431" y="654"/>
                    <a:pt x="6435" y="657"/>
                  </a:cubicBezTo>
                  <a:cubicBezTo>
                    <a:pt x="6437" y="662"/>
                    <a:pt x="6442" y="667"/>
                    <a:pt x="6447" y="669"/>
                  </a:cubicBezTo>
                  <a:cubicBezTo>
                    <a:pt x="6450" y="670"/>
                    <a:pt x="6452" y="670"/>
                    <a:pt x="6456" y="671"/>
                  </a:cubicBezTo>
                  <a:cubicBezTo>
                    <a:pt x="6462" y="671"/>
                    <a:pt x="6469" y="671"/>
                    <a:pt x="6475" y="670"/>
                  </a:cubicBezTo>
                  <a:lnTo>
                    <a:pt x="6487" y="667"/>
                  </a:lnTo>
                  <a:cubicBezTo>
                    <a:pt x="6489" y="667"/>
                    <a:pt x="6491" y="667"/>
                    <a:pt x="6493" y="665"/>
                  </a:cubicBezTo>
                  <a:lnTo>
                    <a:pt x="6494" y="665"/>
                  </a:lnTo>
                  <a:cubicBezTo>
                    <a:pt x="6497" y="666"/>
                    <a:pt x="6501" y="667"/>
                    <a:pt x="6504" y="667"/>
                  </a:cubicBezTo>
                  <a:cubicBezTo>
                    <a:pt x="6505" y="667"/>
                    <a:pt x="6507" y="667"/>
                    <a:pt x="6508" y="667"/>
                  </a:cubicBezTo>
                  <a:cubicBezTo>
                    <a:pt x="6516" y="665"/>
                    <a:pt x="6525" y="663"/>
                    <a:pt x="6535" y="660"/>
                  </a:cubicBezTo>
                  <a:lnTo>
                    <a:pt x="6536" y="660"/>
                  </a:lnTo>
                  <a:lnTo>
                    <a:pt x="6538" y="661"/>
                  </a:lnTo>
                  <a:cubicBezTo>
                    <a:pt x="6544" y="663"/>
                    <a:pt x="6550" y="669"/>
                    <a:pt x="6559" y="675"/>
                  </a:cubicBezTo>
                  <a:cubicBezTo>
                    <a:pt x="6562" y="676"/>
                    <a:pt x="6565" y="677"/>
                    <a:pt x="6567" y="678"/>
                  </a:cubicBezTo>
                  <a:cubicBezTo>
                    <a:pt x="6570" y="679"/>
                    <a:pt x="6574" y="679"/>
                    <a:pt x="6577" y="679"/>
                  </a:cubicBezTo>
                  <a:cubicBezTo>
                    <a:pt x="6579" y="680"/>
                    <a:pt x="6580" y="680"/>
                    <a:pt x="6581" y="680"/>
                  </a:cubicBezTo>
                  <a:cubicBezTo>
                    <a:pt x="6582" y="680"/>
                    <a:pt x="6584" y="680"/>
                    <a:pt x="6586" y="679"/>
                  </a:cubicBezTo>
                  <a:cubicBezTo>
                    <a:pt x="6591" y="678"/>
                    <a:pt x="6597" y="676"/>
                    <a:pt x="6603" y="672"/>
                  </a:cubicBezTo>
                  <a:cubicBezTo>
                    <a:pt x="6609" y="669"/>
                    <a:pt x="6615" y="665"/>
                    <a:pt x="6619" y="662"/>
                  </a:cubicBezTo>
                  <a:lnTo>
                    <a:pt x="6619" y="662"/>
                  </a:lnTo>
                  <a:lnTo>
                    <a:pt x="6626" y="665"/>
                  </a:lnTo>
                  <a:lnTo>
                    <a:pt x="6646" y="672"/>
                  </a:lnTo>
                  <a:lnTo>
                    <a:pt x="6646" y="672"/>
                  </a:lnTo>
                  <a:cubicBezTo>
                    <a:pt x="6647" y="673"/>
                    <a:pt x="6647" y="674"/>
                    <a:pt x="6647" y="676"/>
                  </a:cubicBezTo>
                  <a:cubicBezTo>
                    <a:pt x="6649" y="683"/>
                    <a:pt x="6650" y="690"/>
                    <a:pt x="6654" y="700"/>
                  </a:cubicBezTo>
                  <a:cubicBezTo>
                    <a:pt x="6655" y="702"/>
                    <a:pt x="6656" y="706"/>
                    <a:pt x="6657" y="708"/>
                  </a:cubicBezTo>
                  <a:cubicBezTo>
                    <a:pt x="6658" y="711"/>
                    <a:pt x="6660" y="712"/>
                    <a:pt x="6661" y="714"/>
                  </a:cubicBezTo>
                  <a:cubicBezTo>
                    <a:pt x="6663" y="716"/>
                    <a:pt x="6664" y="719"/>
                    <a:pt x="6668" y="720"/>
                  </a:cubicBezTo>
                  <a:cubicBezTo>
                    <a:pt x="6670" y="722"/>
                    <a:pt x="6672" y="723"/>
                    <a:pt x="6676" y="724"/>
                  </a:cubicBezTo>
                  <a:lnTo>
                    <a:pt x="6678" y="726"/>
                  </a:lnTo>
                  <a:lnTo>
                    <a:pt x="6682" y="728"/>
                  </a:lnTo>
                  <a:cubicBezTo>
                    <a:pt x="6689" y="730"/>
                    <a:pt x="6696" y="734"/>
                    <a:pt x="6704" y="738"/>
                  </a:cubicBezTo>
                  <a:lnTo>
                    <a:pt x="6711" y="741"/>
                  </a:lnTo>
                  <a:cubicBezTo>
                    <a:pt x="6715" y="742"/>
                    <a:pt x="6720" y="743"/>
                    <a:pt x="6725" y="743"/>
                  </a:cubicBezTo>
                  <a:cubicBezTo>
                    <a:pt x="6730" y="743"/>
                    <a:pt x="6736" y="742"/>
                    <a:pt x="6742" y="740"/>
                  </a:cubicBezTo>
                  <a:lnTo>
                    <a:pt x="6750" y="738"/>
                  </a:lnTo>
                  <a:lnTo>
                    <a:pt x="6750" y="738"/>
                  </a:lnTo>
                  <a:cubicBezTo>
                    <a:pt x="6751" y="738"/>
                    <a:pt x="6751" y="739"/>
                    <a:pt x="6751" y="740"/>
                  </a:cubicBezTo>
                  <a:lnTo>
                    <a:pt x="6756" y="751"/>
                  </a:lnTo>
                  <a:cubicBezTo>
                    <a:pt x="6758" y="756"/>
                    <a:pt x="6762" y="762"/>
                    <a:pt x="6765" y="766"/>
                  </a:cubicBezTo>
                  <a:cubicBezTo>
                    <a:pt x="6769" y="771"/>
                    <a:pt x="6773" y="774"/>
                    <a:pt x="6778" y="777"/>
                  </a:cubicBezTo>
                  <a:cubicBezTo>
                    <a:pt x="6781" y="778"/>
                    <a:pt x="6785" y="779"/>
                    <a:pt x="6788" y="779"/>
                  </a:cubicBezTo>
                  <a:lnTo>
                    <a:pt x="6796" y="779"/>
                  </a:lnTo>
                  <a:cubicBezTo>
                    <a:pt x="6802" y="778"/>
                    <a:pt x="6808" y="774"/>
                    <a:pt x="6814" y="772"/>
                  </a:cubicBezTo>
                  <a:cubicBezTo>
                    <a:pt x="6818" y="769"/>
                    <a:pt x="6823" y="767"/>
                    <a:pt x="6826" y="764"/>
                  </a:cubicBezTo>
                  <a:lnTo>
                    <a:pt x="6826" y="764"/>
                  </a:lnTo>
                  <a:cubicBezTo>
                    <a:pt x="6828" y="768"/>
                    <a:pt x="6830" y="773"/>
                    <a:pt x="6832" y="778"/>
                  </a:cubicBezTo>
                  <a:cubicBezTo>
                    <a:pt x="6835" y="785"/>
                    <a:pt x="6840" y="792"/>
                    <a:pt x="6846" y="796"/>
                  </a:cubicBezTo>
                  <a:cubicBezTo>
                    <a:pt x="6848" y="797"/>
                    <a:pt x="6851" y="799"/>
                    <a:pt x="6854" y="800"/>
                  </a:cubicBezTo>
                  <a:cubicBezTo>
                    <a:pt x="6857" y="801"/>
                    <a:pt x="6858" y="801"/>
                    <a:pt x="6860" y="802"/>
                  </a:cubicBezTo>
                  <a:lnTo>
                    <a:pt x="6870" y="802"/>
                  </a:lnTo>
                  <a:cubicBezTo>
                    <a:pt x="6882" y="802"/>
                    <a:pt x="6890" y="800"/>
                    <a:pt x="6894" y="800"/>
                  </a:cubicBezTo>
                  <a:lnTo>
                    <a:pt x="6896" y="800"/>
                  </a:lnTo>
                  <a:cubicBezTo>
                    <a:pt x="6898" y="801"/>
                    <a:pt x="6901" y="802"/>
                    <a:pt x="6903" y="804"/>
                  </a:cubicBezTo>
                  <a:cubicBezTo>
                    <a:pt x="6910" y="809"/>
                    <a:pt x="6918" y="815"/>
                    <a:pt x="6926" y="818"/>
                  </a:cubicBezTo>
                  <a:lnTo>
                    <a:pt x="6932" y="821"/>
                  </a:lnTo>
                  <a:lnTo>
                    <a:pt x="6937" y="823"/>
                  </a:lnTo>
                  <a:lnTo>
                    <a:pt x="6946" y="828"/>
                  </a:lnTo>
                  <a:cubicBezTo>
                    <a:pt x="6950" y="830"/>
                    <a:pt x="6954" y="831"/>
                    <a:pt x="6957" y="833"/>
                  </a:cubicBezTo>
                  <a:lnTo>
                    <a:pt x="6961" y="835"/>
                  </a:lnTo>
                  <a:cubicBezTo>
                    <a:pt x="6963" y="836"/>
                    <a:pt x="6964" y="836"/>
                    <a:pt x="6967" y="837"/>
                  </a:cubicBezTo>
                  <a:cubicBezTo>
                    <a:pt x="6969" y="838"/>
                    <a:pt x="6974" y="838"/>
                    <a:pt x="6977" y="838"/>
                  </a:cubicBezTo>
                  <a:cubicBezTo>
                    <a:pt x="6979" y="837"/>
                    <a:pt x="6982" y="837"/>
                    <a:pt x="6984" y="836"/>
                  </a:cubicBezTo>
                  <a:cubicBezTo>
                    <a:pt x="6990" y="835"/>
                    <a:pt x="6996" y="831"/>
                    <a:pt x="7000" y="829"/>
                  </a:cubicBezTo>
                  <a:cubicBezTo>
                    <a:pt x="7004" y="825"/>
                    <a:pt x="7007" y="823"/>
                    <a:pt x="7011" y="821"/>
                  </a:cubicBezTo>
                  <a:cubicBezTo>
                    <a:pt x="7014" y="818"/>
                    <a:pt x="7016" y="817"/>
                    <a:pt x="7019" y="816"/>
                  </a:cubicBezTo>
                  <a:cubicBezTo>
                    <a:pt x="7019" y="816"/>
                    <a:pt x="7019" y="815"/>
                    <a:pt x="7020" y="815"/>
                  </a:cubicBezTo>
                  <a:lnTo>
                    <a:pt x="7020" y="815"/>
                  </a:lnTo>
                  <a:cubicBezTo>
                    <a:pt x="7024" y="816"/>
                    <a:pt x="7027" y="816"/>
                    <a:pt x="7030" y="816"/>
                  </a:cubicBezTo>
                  <a:cubicBezTo>
                    <a:pt x="7036" y="816"/>
                    <a:pt x="7041" y="815"/>
                    <a:pt x="7045" y="814"/>
                  </a:cubicBezTo>
                  <a:cubicBezTo>
                    <a:pt x="7050" y="813"/>
                    <a:pt x="7054" y="813"/>
                    <a:pt x="7056" y="813"/>
                  </a:cubicBezTo>
                  <a:lnTo>
                    <a:pt x="7056" y="813"/>
                  </a:lnTo>
                  <a:cubicBezTo>
                    <a:pt x="7061" y="815"/>
                    <a:pt x="7065" y="818"/>
                    <a:pt x="7069" y="822"/>
                  </a:cubicBezTo>
                  <a:cubicBezTo>
                    <a:pt x="7072" y="825"/>
                    <a:pt x="7076" y="829"/>
                    <a:pt x="7080" y="832"/>
                  </a:cubicBezTo>
                  <a:cubicBezTo>
                    <a:pt x="7086" y="836"/>
                    <a:pt x="7093" y="838"/>
                    <a:pt x="7100" y="839"/>
                  </a:cubicBezTo>
                  <a:lnTo>
                    <a:pt x="7126" y="839"/>
                  </a:lnTo>
                  <a:cubicBezTo>
                    <a:pt x="7128" y="843"/>
                    <a:pt x="7130" y="851"/>
                    <a:pt x="7135" y="860"/>
                  </a:cubicBezTo>
                  <a:cubicBezTo>
                    <a:pt x="7137" y="866"/>
                    <a:pt x="7141" y="871"/>
                    <a:pt x="7146" y="875"/>
                  </a:cubicBezTo>
                  <a:lnTo>
                    <a:pt x="7146" y="875"/>
                  </a:lnTo>
                  <a:cubicBezTo>
                    <a:pt x="7147" y="882"/>
                    <a:pt x="7148" y="888"/>
                    <a:pt x="7148" y="894"/>
                  </a:cubicBezTo>
                  <a:cubicBezTo>
                    <a:pt x="7148" y="902"/>
                    <a:pt x="7148" y="910"/>
                    <a:pt x="7150" y="920"/>
                  </a:cubicBezTo>
                  <a:cubicBezTo>
                    <a:pt x="7151" y="923"/>
                    <a:pt x="7152" y="926"/>
                    <a:pt x="7152" y="928"/>
                  </a:cubicBezTo>
                  <a:cubicBezTo>
                    <a:pt x="7153" y="931"/>
                    <a:pt x="7154" y="933"/>
                    <a:pt x="7155" y="935"/>
                  </a:cubicBezTo>
                  <a:cubicBezTo>
                    <a:pt x="7157" y="938"/>
                    <a:pt x="7159" y="941"/>
                    <a:pt x="7161" y="943"/>
                  </a:cubicBezTo>
                  <a:cubicBezTo>
                    <a:pt x="7166" y="947"/>
                    <a:pt x="7173" y="949"/>
                    <a:pt x="7179" y="949"/>
                  </a:cubicBezTo>
                  <a:cubicBezTo>
                    <a:pt x="7181" y="949"/>
                    <a:pt x="7183" y="949"/>
                    <a:pt x="7186" y="948"/>
                  </a:cubicBezTo>
                  <a:cubicBezTo>
                    <a:pt x="7188" y="948"/>
                    <a:pt x="7190" y="947"/>
                    <a:pt x="7193" y="946"/>
                  </a:cubicBezTo>
                  <a:cubicBezTo>
                    <a:pt x="7194" y="945"/>
                    <a:pt x="7195" y="945"/>
                    <a:pt x="7197" y="943"/>
                  </a:cubicBezTo>
                  <a:cubicBezTo>
                    <a:pt x="7204" y="938"/>
                    <a:pt x="7211" y="932"/>
                    <a:pt x="7218" y="926"/>
                  </a:cubicBezTo>
                  <a:cubicBezTo>
                    <a:pt x="7224" y="920"/>
                    <a:pt x="7230" y="916"/>
                    <a:pt x="7233" y="912"/>
                  </a:cubicBezTo>
                  <a:lnTo>
                    <a:pt x="7234" y="912"/>
                  </a:lnTo>
                  <a:lnTo>
                    <a:pt x="7234" y="912"/>
                  </a:lnTo>
                  <a:cubicBezTo>
                    <a:pt x="7235" y="912"/>
                    <a:pt x="7237" y="912"/>
                    <a:pt x="7239" y="912"/>
                  </a:cubicBezTo>
                  <a:cubicBezTo>
                    <a:pt x="7242" y="912"/>
                    <a:pt x="7246" y="911"/>
                    <a:pt x="7249" y="910"/>
                  </a:cubicBezTo>
                  <a:cubicBezTo>
                    <a:pt x="7256" y="908"/>
                    <a:pt x="7261" y="905"/>
                    <a:pt x="7265" y="903"/>
                  </a:cubicBezTo>
                  <a:lnTo>
                    <a:pt x="7265" y="903"/>
                  </a:lnTo>
                  <a:lnTo>
                    <a:pt x="7265" y="910"/>
                  </a:lnTo>
                  <a:lnTo>
                    <a:pt x="7265" y="934"/>
                  </a:lnTo>
                  <a:cubicBezTo>
                    <a:pt x="7265" y="939"/>
                    <a:pt x="7267" y="945"/>
                    <a:pt x="7269" y="950"/>
                  </a:cubicBezTo>
                  <a:cubicBezTo>
                    <a:pt x="7269" y="953"/>
                    <a:pt x="7270" y="954"/>
                    <a:pt x="7271" y="956"/>
                  </a:cubicBezTo>
                  <a:cubicBezTo>
                    <a:pt x="7272" y="960"/>
                    <a:pt x="7275" y="962"/>
                    <a:pt x="7278" y="964"/>
                  </a:cubicBezTo>
                  <a:cubicBezTo>
                    <a:pt x="7281" y="967"/>
                    <a:pt x="7282" y="968"/>
                    <a:pt x="7285" y="969"/>
                  </a:cubicBezTo>
                  <a:lnTo>
                    <a:pt x="7286" y="970"/>
                  </a:lnTo>
                  <a:cubicBezTo>
                    <a:pt x="7291" y="972"/>
                    <a:pt x="7298" y="977"/>
                    <a:pt x="7306" y="980"/>
                  </a:cubicBezTo>
                  <a:lnTo>
                    <a:pt x="7312" y="984"/>
                  </a:lnTo>
                  <a:lnTo>
                    <a:pt x="7315" y="986"/>
                  </a:lnTo>
                  <a:cubicBezTo>
                    <a:pt x="7316" y="986"/>
                    <a:pt x="7319" y="988"/>
                    <a:pt x="7318" y="988"/>
                  </a:cubicBezTo>
                  <a:cubicBezTo>
                    <a:pt x="7318" y="988"/>
                    <a:pt x="7318" y="988"/>
                    <a:pt x="7318" y="987"/>
                  </a:cubicBezTo>
                  <a:cubicBezTo>
                    <a:pt x="7317" y="987"/>
                    <a:pt x="7316" y="987"/>
                    <a:pt x="7316" y="987"/>
                  </a:cubicBezTo>
                  <a:lnTo>
                    <a:pt x="7316" y="987"/>
                  </a:lnTo>
                  <a:cubicBezTo>
                    <a:pt x="7316" y="987"/>
                    <a:pt x="7317" y="987"/>
                    <a:pt x="7318" y="989"/>
                  </a:cubicBezTo>
                  <a:cubicBezTo>
                    <a:pt x="7321" y="996"/>
                    <a:pt x="7326" y="1003"/>
                    <a:pt x="7332" y="1009"/>
                  </a:cubicBezTo>
                  <a:cubicBezTo>
                    <a:pt x="7334" y="1013"/>
                    <a:pt x="7336" y="1015"/>
                    <a:pt x="7340" y="1018"/>
                  </a:cubicBezTo>
                  <a:cubicBezTo>
                    <a:pt x="7342" y="1019"/>
                    <a:pt x="7344" y="1020"/>
                    <a:pt x="7347" y="1021"/>
                  </a:cubicBezTo>
                  <a:cubicBezTo>
                    <a:pt x="7351" y="1022"/>
                    <a:pt x="7355" y="1022"/>
                    <a:pt x="7358" y="1022"/>
                  </a:cubicBezTo>
                  <a:cubicBezTo>
                    <a:pt x="7366" y="1021"/>
                    <a:pt x="7372" y="1018"/>
                    <a:pt x="7378" y="1014"/>
                  </a:cubicBezTo>
                  <a:cubicBezTo>
                    <a:pt x="7386" y="1008"/>
                    <a:pt x="7392" y="1003"/>
                    <a:pt x="7398" y="998"/>
                  </a:cubicBezTo>
                  <a:cubicBezTo>
                    <a:pt x="7399" y="996"/>
                    <a:pt x="7402" y="994"/>
                    <a:pt x="7404" y="993"/>
                  </a:cubicBezTo>
                  <a:lnTo>
                    <a:pt x="7404" y="993"/>
                  </a:lnTo>
                  <a:cubicBezTo>
                    <a:pt x="7404" y="994"/>
                    <a:pt x="7404" y="994"/>
                    <a:pt x="7405" y="994"/>
                  </a:cubicBezTo>
                  <a:cubicBezTo>
                    <a:pt x="7407" y="998"/>
                    <a:pt x="7408" y="1001"/>
                    <a:pt x="7411" y="1006"/>
                  </a:cubicBezTo>
                  <a:cubicBezTo>
                    <a:pt x="7415" y="1012"/>
                    <a:pt x="7421" y="1016"/>
                    <a:pt x="7428" y="1020"/>
                  </a:cubicBezTo>
                  <a:cubicBezTo>
                    <a:pt x="7428" y="1020"/>
                    <a:pt x="7429" y="1021"/>
                    <a:pt x="7429" y="1021"/>
                  </a:cubicBezTo>
                  <a:lnTo>
                    <a:pt x="7429" y="1021"/>
                  </a:lnTo>
                  <a:lnTo>
                    <a:pt x="7430" y="1023"/>
                  </a:lnTo>
                  <a:cubicBezTo>
                    <a:pt x="7432" y="1025"/>
                    <a:pt x="7435" y="1027"/>
                    <a:pt x="7437" y="1030"/>
                  </a:cubicBezTo>
                  <a:cubicBezTo>
                    <a:pt x="7439" y="1035"/>
                    <a:pt x="7443" y="1038"/>
                    <a:pt x="7447" y="1042"/>
                  </a:cubicBezTo>
                  <a:cubicBezTo>
                    <a:pt x="7450" y="1044"/>
                    <a:pt x="7453" y="1047"/>
                    <a:pt x="7455" y="1048"/>
                  </a:cubicBezTo>
                  <a:cubicBezTo>
                    <a:pt x="7458" y="1049"/>
                    <a:pt x="7460" y="1050"/>
                    <a:pt x="7462" y="1050"/>
                  </a:cubicBezTo>
                  <a:cubicBezTo>
                    <a:pt x="7465" y="1051"/>
                    <a:pt x="7467" y="1051"/>
                    <a:pt x="7469" y="1051"/>
                  </a:cubicBezTo>
                  <a:cubicBezTo>
                    <a:pt x="7471" y="1051"/>
                    <a:pt x="7473" y="1052"/>
                    <a:pt x="7474" y="1052"/>
                  </a:cubicBezTo>
                  <a:cubicBezTo>
                    <a:pt x="7479" y="1052"/>
                    <a:pt x="7483" y="1051"/>
                    <a:pt x="7487" y="1050"/>
                  </a:cubicBezTo>
                  <a:lnTo>
                    <a:pt x="7498" y="1047"/>
                  </a:lnTo>
                  <a:cubicBezTo>
                    <a:pt x="7501" y="1045"/>
                    <a:pt x="7502" y="1045"/>
                    <a:pt x="7504" y="1045"/>
                  </a:cubicBezTo>
                  <a:cubicBezTo>
                    <a:pt x="7506" y="1047"/>
                    <a:pt x="7510" y="1048"/>
                    <a:pt x="7513" y="1048"/>
                  </a:cubicBezTo>
                  <a:cubicBezTo>
                    <a:pt x="7524" y="1051"/>
                    <a:pt x="7532" y="1050"/>
                    <a:pt x="7538" y="1051"/>
                  </a:cubicBezTo>
                  <a:lnTo>
                    <a:pt x="7541" y="1051"/>
                  </a:lnTo>
                  <a:lnTo>
                    <a:pt x="7546" y="1052"/>
                  </a:lnTo>
                  <a:cubicBezTo>
                    <a:pt x="7549" y="1053"/>
                    <a:pt x="7553" y="1054"/>
                    <a:pt x="7557" y="1054"/>
                  </a:cubicBezTo>
                  <a:cubicBezTo>
                    <a:pt x="7561" y="1054"/>
                    <a:pt x="7564" y="1053"/>
                    <a:pt x="7568" y="1052"/>
                  </a:cubicBezTo>
                  <a:cubicBezTo>
                    <a:pt x="7577" y="1050"/>
                    <a:pt x="7585" y="1048"/>
                    <a:pt x="7588" y="1048"/>
                  </a:cubicBezTo>
                  <a:lnTo>
                    <a:pt x="7620" y="1064"/>
                  </a:lnTo>
                  <a:cubicBezTo>
                    <a:pt x="7621" y="1064"/>
                    <a:pt x="7625" y="1067"/>
                    <a:pt x="7629" y="1074"/>
                  </a:cubicBezTo>
                  <a:cubicBezTo>
                    <a:pt x="7632" y="1078"/>
                    <a:pt x="7635" y="1081"/>
                    <a:pt x="7639" y="1086"/>
                  </a:cubicBezTo>
                  <a:cubicBezTo>
                    <a:pt x="7641" y="1088"/>
                    <a:pt x="7643" y="1089"/>
                    <a:pt x="7646" y="1091"/>
                  </a:cubicBezTo>
                  <a:lnTo>
                    <a:pt x="7646" y="1091"/>
                  </a:lnTo>
                  <a:cubicBezTo>
                    <a:pt x="7647" y="1091"/>
                    <a:pt x="7647" y="1092"/>
                    <a:pt x="7647" y="1093"/>
                  </a:cubicBezTo>
                  <a:cubicBezTo>
                    <a:pt x="7648" y="1096"/>
                    <a:pt x="7649" y="1100"/>
                    <a:pt x="7649" y="1103"/>
                  </a:cubicBezTo>
                  <a:cubicBezTo>
                    <a:pt x="7650" y="1108"/>
                    <a:pt x="7650" y="1111"/>
                    <a:pt x="7651" y="1116"/>
                  </a:cubicBezTo>
                  <a:cubicBezTo>
                    <a:pt x="7654" y="1123"/>
                    <a:pt x="7656" y="1129"/>
                    <a:pt x="7659" y="1135"/>
                  </a:cubicBezTo>
                  <a:cubicBezTo>
                    <a:pt x="7661" y="1137"/>
                    <a:pt x="7669" y="1142"/>
                    <a:pt x="7670" y="1143"/>
                  </a:cubicBezTo>
                  <a:lnTo>
                    <a:pt x="7671" y="1143"/>
                  </a:lnTo>
                  <a:cubicBezTo>
                    <a:pt x="7672" y="1145"/>
                    <a:pt x="7674" y="1147"/>
                    <a:pt x="7676" y="1150"/>
                  </a:cubicBezTo>
                  <a:cubicBezTo>
                    <a:pt x="7678" y="1153"/>
                    <a:pt x="7680" y="1157"/>
                    <a:pt x="7685" y="1160"/>
                  </a:cubicBezTo>
                  <a:cubicBezTo>
                    <a:pt x="7686" y="1162"/>
                    <a:pt x="7688" y="1165"/>
                    <a:pt x="7691" y="1167"/>
                  </a:cubicBezTo>
                  <a:cubicBezTo>
                    <a:pt x="7693" y="1168"/>
                    <a:pt x="7694" y="1169"/>
                    <a:pt x="7695" y="1169"/>
                  </a:cubicBezTo>
                  <a:cubicBezTo>
                    <a:pt x="7699" y="1172"/>
                    <a:pt x="7702" y="1173"/>
                    <a:pt x="7707" y="1174"/>
                  </a:cubicBezTo>
                  <a:cubicBezTo>
                    <a:pt x="7713" y="1174"/>
                    <a:pt x="7718" y="1172"/>
                    <a:pt x="7723" y="1169"/>
                  </a:cubicBezTo>
                  <a:cubicBezTo>
                    <a:pt x="7725" y="1167"/>
                    <a:pt x="7728" y="1166"/>
                    <a:pt x="7730" y="1164"/>
                  </a:cubicBezTo>
                  <a:cubicBezTo>
                    <a:pt x="7733" y="1161"/>
                    <a:pt x="7737" y="1158"/>
                    <a:pt x="7740" y="1155"/>
                  </a:cubicBezTo>
                  <a:cubicBezTo>
                    <a:pt x="7746" y="1148"/>
                    <a:pt x="7752" y="1143"/>
                    <a:pt x="7757" y="1138"/>
                  </a:cubicBezTo>
                  <a:cubicBezTo>
                    <a:pt x="7762" y="1133"/>
                    <a:pt x="7766" y="1127"/>
                    <a:pt x="7770" y="1123"/>
                  </a:cubicBezTo>
                  <a:lnTo>
                    <a:pt x="7770" y="1123"/>
                  </a:lnTo>
                  <a:cubicBezTo>
                    <a:pt x="7772" y="1126"/>
                    <a:pt x="7773" y="1128"/>
                    <a:pt x="7774" y="1131"/>
                  </a:cubicBezTo>
                  <a:cubicBezTo>
                    <a:pt x="7778" y="1136"/>
                    <a:pt x="7780" y="1140"/>
                    <a:pt x="7784" y="1145"/>
                  </a:cubicBezTo>
                  <a:cubicBezTo>
                    <a:pt x="7786" y="1146"/>
                    <a:pt x="7788" y="1148"/>
                    <a:pt x="7789" y="1150"/>
                  </a:cubicBezTo>
                  <a:cubicBezTo>
                    <a:pt x="7791" y="1151"/>
                    <a:pt x="7794" y="1152"/>
                    <a:pt x="7793" y="1152"/>
                  </a:cubicBezTo>
                  <a:cubicBezTo>
                    <a:pt x="7795" y="1157"/>
                    <a:pt x="7798" y="1162"/>
                    <a:pt x="7801" y="1169"/>
                  </a:cubicBezTo>
                  <a:cubicBezTo>
                    <a:pt x="7803" y="1175"/>
                    <a:pt x="7808" y="1180"/>
                    <a:pt x="7812" y="1184"/>
                  </a:cubicBezTo>
                  <a:cubicBezTo>
                    <a:pt x="7813" y="1186"/>
                    <a:pt x="7816" y="1187"/>
                    <a:pt x="7818" y="1188"/>
                  </a:cubicBezTo>
                  <a:lnTo>
                    <a:pt x="7820" y="1189"/>
                  </a:lnTo>
                  <a:lnTo>
                    <a:pt x="7825" y="1191"/>
                  </a:lnTo>
                  <a:cubicBezTo>
                    <a:pt x="7830" y="1195"/>
                    <a:pt x="7837" y="1199"/>
                    <a:pt x="7845" y="1204"/>
                  </a:cubicBezTo>
                  <a:cubicBezTo>
                    <a:pt x="7847" y="1205"/>
                    <a:pt x="7848" y="1206"/>
                    <a:pt x="7850" y="1208"/>
                  </a:cubicBezTo>
                  <a:cubicBezTo>
                    <a:pt x="7853" y="1209"/>
                    <a:pt x="7854" y="1209"/>
                    <a:pt x="7856" y="1210"/>
                  </a:cubicBezTo>
                  <a:cubicBezTo>
                    <a:pt x="7857" y="1211"/>
                    <a:pt x="7860" y="1211"/>
                    <a:pt x="7862" y="1211"/>
                  </a:cubicBezTo>
                  <a:cubicBezTo>
                    <a:pt x="7864" y="1211"/>
                    <a:pt x="7865" y="1211"/>
                    <a:pt x="7867" y="1211"/>
                  </a:cubicBezTo>
                  <a:cubicBezTo>
                    <a:pt x="7871" y="1211"/>
                    <a:pt x="7875" y="1211"/>
                    <a:pt x="7879" y="1210"/>
                  </a:cubicBezTo>
                  <a:cubicBezTo>
                    <a:pt x="7884" y="1209"/>
                    <a:pt x="7889" y="1208"/>
                    <a:pt x="7894" y="1207"/>
                  </a:cubicBezTo>
                  <a:lnTo>
                    <a:pt x="7894" y="1207"/>
                  </a:lnTo>
                  <a:cubicBezTo>
                    <a:pt x="7894" y="1208"/>
                    <a:pt x="7895" y="1210"/>
                    <a:pt x="7895" y="1211"/>
                  </a:cubicBezTo>
                  <a:cubicBezTo>
                    <a:pt x="7897" y="1219"/>
                    <a:pt x="7899" y="1227"/>
                    <a:pt x="7901" y="1235"/>
                  </a:cubicBezTo>
                  <a:cubicBezTo>
                    <a:pt x="7903" y="1239"/>
                    <a:pt x="7904" y="1242"/>
                    <a:pt x="7906" y="1245"/>
                  </a:cubicBezTo>
                  <a:cubicBezTo>
                    <a:pt x="7910" y="1250"/>
                    <a:pt x="7915" y="1254"/>
                    <a:pt x="7921" y="1255"/>
                  </a:cubicBezTo>
                  <a:cubicBezTo>
                    <a:pt x="7923" y="1256"/>
                    <a:pt x="7924" y="1256"/>
                    <a:pt x="7926" y="1256"/>
                  </a:cubicBezTo>
                  <a:cubicBezTo>
                    <a:pt x="7927" y="1256"/>
                    <a:pt x="7929" y="1256"/>
                    <a:pt x="7930" y="1255"/>
                  </a:cubicBezTo>
                  <a:cubicBezTo>
                    <a:pt x="7933" y="1255"/>
                    <a:pt x="7935" y="1255"/>
                    <a:pt x="7937" y="1254"/>
                  </a:cubicBezTo>
                  <a:cubicBezTo>
                    <a:pt x="7940" y="1253"/>
                    <a:pt x="7943" y="1252"/>
                    <a:pt x="7945" y="1250"/>
                  </a:cubicBezTo>
                  <a:cubicBezTo>
                    <a:pt x="7952" y="1246"/>
                    <a:pt x="7959" y="1241"/>
                    <a:pt x="7966" y="1235"/>
                  </a:cubicBezTo>
                  <a:lnTo>
                    <a:pt x="7970" y="1233"/>
                  </a:lnTo>
                  <a:lnTo>
                    <a:pt x="7972" y="1252"/>
                  </a:lnTo>
                  <a:cubicBezTo>
                    <a:pt x="7972" y="1257"/>
                    <a:pt x="7974" y="1262"/>
                    <a:pt x="7977" y="1268"/>
                  </a:cubicBezTo>
                  <a:cubicBezTo>
                    <a:pt x="7977" y="1270"/>
                    <a:pt x="7978" y="1272"/>
                    <a:pt x="7980" y="1274"/>
                  </a:cubicBezTo>
                  <a:cubicBezTo>
                    <a:pt x="7981" y="1276"/>
                    <a:pt x="7984" y="1278"/>
                    <a:pt x="7987" y="1281"/>
                  </a:cubicBezTo>
                  <a:cubicBezTo>
                    <a:pt x="7989" y="1282"/>
                    <a:pt x="7989" y="1282"/>
                    <a:pt x="7989" y="1282"/>
                  </a:cubicBezTo>
                  <a:cubicBezTo>
                    <a:pt x="7989" y="1282"/>
                    <a:pt x="7988" y="1282"/>
                    <a:pt x="7988" y="1282"/>
                  </a:cubicBezTo>
                  <a:lnTo>
                    <a:pt x="7988" y="1282"/>
                  </a:lnTo>
                  <a:cubicBezTo>
                    <a:pt x="7992" y="1286"/>
                    <a:pt x="7995" y="1292"/>
                    <a:pt x="7999" y="1298"/>
                  </a:cubicBezTo>
                  <a:cubicBezTo>
                    <a:pt x="8002" y="1303"/>
                    <a:pt x="8007" y="1307"/>
                    <a:pt x="8012" y="1311"/>
                  </a:cubicBezTo>
                  <a:cubicBezTo>
                    <a:pt x="8015" y="1313"/>
                    <a:pt x="8020" y="1315"/>
                    <a:pt x="8024" y="1315"/>
                  </a:cubicBezTo>
                  <a:cubicBezTo>
                    <a:pt x="8026" y="1316"/>
                    <a:pt x="8028" y="1316"/>
                    <a:pt x="8029" y="1316"/>
                  </a:cubicBezTo>
                  <a:cubicBezTo>
                    <a:pt x="8031" y="1316"/>
                    <a:pt x="8033" y="1316"/>
                    <a:pt x="8035" y="1315"/>
                  </a:cubicBezTo>
                  <a:cubicBezTo>
                    <a:pt x="8043" y="1314"/>
                    <a:pt x="8051" y="1312"/>
                    <a:pt x="8059" y="1309"/>
                  </a:cubicBezTo>
                  <a:lnTo>
                    <a:pt x="8062" y="1309"/>
                  </a:lnTo>
                  <a:cubicBezTo>
                    <a:pt x="8065" y="1311"/>
                    <a:pt x="8067" y="1312"/>
                    <a:pt x="8071" y="1312"/>
                  </a:cubicBezTo>
                  <a:cubicBezTo>
                    <a:pt x="8072" y="1312"/>
                    <a:pt x="8074" y="1313"/>
                    <a:pt x="8076" y="1313"/>
                  </a:cubicBezTo>
                  <a:cubicBezTo>
                    <a:pt x="8078" y="1313"/>
                    <a:pt x="8079" y="1312"/>
                    <a:pt x="8081" y="1312"/>
                  </a:cubicBezTo>
                  <a:cubicBezTo>
                    <a:pt x="8089" y="1311"/>
                    <a:pt x="8097" y="1308"/>
                    <a:pt x="8105" y="1306"/>
                  </a:cubicBezTo>
                  <a:lnTo>
                    <a:pt x="8105" y="1306"/>
                  </a:lnTo>
                  <a:cubicBezTo>
                    <a:pt x="8107" y="1311"/>
                    <a:pt x="8109" y="1317"/>
                    <a:pt x="8112" y="1326"/>
                  </a:cubicBezTo>
                  <a:cubicBezTo>
                    <a:pt x="8115" y="1331"/>
                    <a:pt x="8118" y="1337"/>
                    <a:pt x="8123" y="1342"/>
                  </a:cubicBezTo>
                  <a:cubicBezTo>
                    <a:pt x="8123" y="1343"/>
                    <a:pt x="8125" y="1344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4"/>
                    <a:pt x="8126" y="1344"/>
                  </a:cubicBezTo>
                  <a:lnTo>
                    <a:pt x="8126" y="1344"/>
                  </a:lnTo>
                  <a:cubicBezTo>
                    <a:pt x="8126" y="1344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6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45"/>
                    <a:pt x="8127" y="1345"/>
                    <a:pt x="8127" y="1345"/>
                  </a:cubicBezTo>
                  <a:lnTo>
                    <a:pt x="8127" y="1345"/>
                  </a:lnTo>
                  <a:cubicBezTo>
                    <a:pt x="8127" y="1345"/>
                    <a:pt x="8126" y="1345"/>
                    <a:pt x="8126" y="1345"/>
                  </a:cubicBezTo>
                  <a:lnTo>
                    <a:pt x="8126" y="1345"/>
                  </a:lnTo>
                  <a:cubicBezTo>
                    <a:pt x="8127" y="1350"/>
                    <a:pt x="8129" y="1357"/>
                    <a:pt x="8130" y="1364"/>
                  </a:cubicBezTo>
                  <a:cubicBezTo>
                    <a:pt x="8131" y="1369"/>
                    <a:pt x="8132" y="1373"/>
                    <a:pt x="8134" y="1378"/>
                  </a:cubicBezTo>
                  <a:cubicBezTo>
                    <a:pt x="8135" y="1382"/>
                    <a:pt x="8138" y="1386"/>
                    <a:pt x="8140" y="1388"/>
                  </a:cubicBezTo>
                  <a:cubicBezTo>
                    <a:pt x="8145" y="1394"/>
                    <a:pt x="8153" y="1396"/>
                    <a:pt x="8160" y="1396"/>
                  </a:cubicBezTo>
                  <a:cubicBezTo>
                    <a:pt x="8162" y="1395"/>
                    <a:pt x="8164" y="1395"/>
                    <a:pt x="8167" y="1394"/>
                  </a:cubicBezTo>
                  <a:lnTo>
                    <a:pt x="8171" y="1392"/>
                  </a:lnTo>
                  <a:cubicBezTo>
                    <a:pt x="8174" y="1391"/>
                    <a:pt x="8176" y="1389"/>
                    <a:pt x="8178" y="1388"/>
                  </a:cubicBezTo>
                  <a:cubicBezTo>
                    <a:pt x="8183" y="1385"/>
                    <a:pt x="8185" y="1382"/>
                    <a:pt x="8189" y="1380"/>
                  </a:cubicBezTo>
                  <a:lnTo>
                    <a:pt x="8207" y="1365"/>
                  </a:lnTo>
                  <a:cubicBezTo>
                    <a:pt x="8210" y="1363"/>
                    <a:pt x="8212" y="1362"/>
                    <a:pt x="8215" y="1359"/>
                  </a:cubicBezTo>
                  <a:lnTo>
                    <a:pt x="8215" y="1359"/>
                  </a:lnTo>
                  <a:cubicBezTo>
                    <a:pt x="8217" y="1361"/>
                    <a:pt x="8218" y="1363"/>
                    <a:pt x="8220" y="1365"/>
                  </a:cubicBezTo>
                  <a:cubicBezTo>
                    <a:pt x="8223" y="1369"/>
                    <a:pt x="8228" y="1373"/>
                    <a:pt x="8229" y="1376"/>
                  </a:cubicBezTo>
                  <a:cubicBezTo>
                    <a:pt x="8232" y="1377"/>
                    <a:pt x="8234" y="1379"/>
                    <a:pt x="8236" y="1380"/>
                  </a:cubicBezTo>
                  <a:lnTo>
                    <a:pt x="8238" y="1381"/>
                  </a:lnTo>
                  <a:lnTo>
                    <a:pt x="8238" y="1381"/>
                  </a:lnTo>
                  <a:cubicBezTo>
                    <a:pt x="8238" y="1382"/>
                    <a:pt x="8239" y="1383"/>
                    <a:pt x="8240" y="1385"/>
                  </a:cubicBezTo>
                  <a:cubicBezTo>
                    <a:pt x="8241" y="1388"/>
                    <a:pt x="8242" y="1392"/>
                    <a:pt x="8243" y="1395"/>
                  </a:cubicBezTo>
                  <a:cubicBezTo>
                    <a:pt x="8244" y="1400"/>
                    <a:pt x="8246" y="1404"/>
                    <a:pt x="8248" y="1409"/>
                  </a:cubicBezTo>
                  <a:cubicBezTo>
                    <a:pt x="8251" y="1416"/>
                    <a:pt x="8257" y="1422"/>
                    <a:pt x="8264" y="1425"/>
                  </a:cubicBezTo>
                  <a:cubicBezTo>
                    <a:pt x="8272" y="1429"/>
                    <a:pt x="8280" y="1432"/>
                    <a:pt x="8287" y="1435"/>
                  </a:cubicBezTo>
                  <a:cubicBezTo>
                    <a:pt x="8290" y="1436"/>
                    <a:pt x="8294" y="1437"/>
                    <a:pt x="8296" y="1439"/>
                  </a:cubicBezTo>
                  <a:lnTo>
                    <a:pt x="8296" y="1440"/>
                  </a:lnTo>
                  <a:cubicBezTo>
                    <a:pt x="8300" y="1444"/>
                    <a:pt x="8301" y="1452"/>
                    <a:pt x="8306" y="1461"/>
                  </a:cubicBezTo>
                  <a:cubicBezTo>
                    <a:pt x="8309" y="1467"/>
                    <a:pt x="8314" y="1473"/>
                    <a:pt x="8321" y="1476"/>
                  </a:cubicBezTo>
                  <a:cubicBezTo>
                    <a:pt x="8325" y="1479"/>
                    <a:pt x="8330" y="1480"/>
                    <a:pt x="8335" y="1480"/>
                  </a:cubicBezTo>
                  <a:cubicBezTo>
                    <a:pt x="8337" y="1480"/>
                    <a:pt x="8340" y="1479"/>
                    <a:pt x="8343" y="1479"/>
                  </a:cubicBezTo>
                  <a:cubicBezTo>
                    <a:pt x="8353" y="1477"/>
                    <a:pt x="8360" y="1474"/>
                    <a:pt x="8366" y="1473"/>
                  </a:cubicBez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7" y="1473"/>
                    <a:pt x="8367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68" y="1473"/>
                    <a:pt x="8368" y="1473"/>
                    <a:pt x="8367" y="1473"/>
                  </a:cubicBezTo>
                  <a:lnTo>
                    <a:pt x="8367" y="1473"/>
                  </a:lnTo>
                  <a:cubicBezTo>
                    <a:pt x="8368" y="1473"/>
                    <a:pt x="8368" y="1473"/>
                    <a:pt x="8368" y="1473"/>
                  </a:cubicBezTo>
                  <a:cubicBezTo>
                    <a:pt x="8368" y="1473"/>
                    <a:pt x="8368" y="1473"/>
                    <a:pt x="8368" y="1473"/>
                  </a:cubicBezTo>
                  <a:lnTo>
                    <a:pt x="8368" y="1473"/>
                  </a:lnTo>
                  <a:cubicBezTo>
                    <a:pt x="8370" y="1474"/>
                    <a:pt x="8372" y="1474"/>
                    <a:pt x="8375" y="1475"/>
                  </a:cubicBezTo>
                  <a:lnTo>
                    <a:pt x="8382" y="1475"/>
                  </a:lnTo>
                  <a:lnTo>
                    <a:pt x="8387" y="1474"/>
                  </a:lnTo>
                  <a:lnTo>
                    <a:pt x="8391" y="1473"/>
                  </a:lnTo>
                  <a:cubicBezTo>
                    <a:pt x="8400" y="1469"/>
                    <a:pt x="8407" y="1465"/>
                    <a:pt x="8415" y="1460"/>
                  </a:cubicBezTo>
                  <a:cubicBezTo>
                    <a:pt x="8417" y="1459"/>
                    <a:pt x="8420" y="1457"/>
                    <a:pt x="8423" y="1457"/>
                  </a:cubicBezTo>
                  <a:cubicBezTo>
                    <a:pt x="8425" y="1459"/>
                    <a:pt x="8426" y="1462"/>
                    <a:pt x="8427" y="1466"/>
                  </a:cubicBezTo>
                  <a:cubicBezTo>
                    <a:pt x="8430" y="1469"/>
                    <a:pt x="8433" y="1474"/>
                    <a:pt x="8435" y="1477"/>
                  </a:cubicBezTo>
                  <a:cubicBezTo>
                    <a:pt x="8438" y="1480"/>
                    <a:pt x="8440" y="1482"/>
                    <a:pt x="8442" y="1484"/>
                  </a:cubicBezTo>
                  <a:lnTo>
                    <a:pt x="8442" y="1484"/>
                  </a:lnTo>
                  <a:lnTo>
                    <a:pt x="8442" y="1487"/>
                  </a:lnTo>
                  <a:lnTo>
                    <a:pt x="8442" y="1497"/>
                  </a:lnTo>
                  <a:lnTo>
                    <a:pt x="8439" y="1520"/>
                  </a:lnTo>
                  <a:cubicBezTo>
                    <a:pt x="8439" y="1525"/>
                    <a:pt x="8439" y="1528"/>
                    <a:pt x="8439" y="1533"/>
                  </a:cubicBezTo>
                  <a:cubicBezTo>
                    <a:pt x="8439" y="1535"/>
                    <a:pt x="8439" y="1539"/>
                    <a:pt x="8439" y="1541"/>
                  </a:cubicBezTo>
                  <a:cubicBezTo>
                    <a:pt x="8439" y="1543"/>
                    <a:pt x="8440" y="1545"/>
                    <a:pt x="8440" y="1547"/>
                  </a:cubicBezTo>
                  <a:cubicBezTo>
                    <a:pt x="8441" y="1549"/>
                    <a:pt x="8442" y="1552"/>
                    <a:pt x="8444" y="1554"/>
                  </a:cubicBezTo>
                  <a:cubicBezTo>
                    <a:pt x="8447" y="1560"/>
                    <a:pt x="8454" y="1563"/>
                    <a:pt x="8462" y="1563"/>
                  </a:cubicBezTo>
                  <a:cubicBezTo>
                    <a:pt x="8466" y="1563"/>
                    <a:pt x="8469" y="1562"/>
                    <a:pt x="8474" y="1561"/>
                  </a:cubicBezTo>
                  <a:cubicBezTo>
                    <a:pt x="8478" y="1560"/>
                    <a:pt x="8482" y="1557"/>
                    <a:pt x="8486" y="1555"/>
                  </a:cubicBezTo>
                  <a:cubicBezTo>
                    <a:pt x="8493" y="1550"/>
                    <a:pt x="8500" y="1546"/>
                    <a:pt x="8506" y="1542"/>
                  </a:cubicBezTo>
                  <a:cubicBezTo>
                    <a:pt x="8508" y="1541"/>
                    <a:pt x="8511" y="1540"/>
                    <a:pt x="8513" y="1540"/>
                  </a:cubicBezTo>
                  <a:lnTo>
                    <a:pt x="8512" y="1540"/>
                  </a:lnTo>
                  <a:cubicBezTo>
                    <a:pt x="8512" y="1540"/>
                    <a:pt x="8511" y="1540"/>
                    <a:pt x="8511" y="1539"/>
                  </a:cubicBezTo>
                  <a:lnTo>
                    <a:pt x="8511" y="1539"/>
                  </a:lnTo>
                  <a:cubicBezTo>
                    <a:pt x="8512" y="1540"/>
                    <a:pt x="8513" y="1540"/>
                    <a:pt x="8513" y="1540"/>
                  </a:cubicBezTo>
                  <a:cubicBezTo>
                    <a:pt x="8515" y="1541"/>
                    <a:pt x="8518" y="1541"/>
                    <a:pt x="8520" y="1541"/>
                  </a:cubicBezTo>
                  <a:cubicBezTo>
                    <a:pt x="8526" y="1541"/>
                    <a:pt x="8532" y="1540"/>
                    <a:pt x="8536" y="1538"/>
                  </a:cubicBezTo>
                  <a:lnTo>
                    <a:pt x="8548" y="1533"/>
                  </a:lnTo>
                  <a:cubicBezTo>
                    <a:pt x="8551" y="1532"/>
                    <a:pt x="8555" y="1532"/>
                    <a:pt x="8557" y="1531"/>
                  </a:cubicBezTo>
                  <a:cubicBezTo>
                    <a:pt x="8558" y="1531"/>
                    <a:pt x="8558" y="1530"/>
                    <a:pt x="8558" y="1530"/>
                  </a:cubicBezTo>
                  <a:lnTo>
                    <a:pt x="8558" y="1530"/>
                  </a:lnTo>
                  <a:cubicBezTo>
                    <a:pt x="8563" y="1534"/>
                    <a:pt x="8567" y="1537"/>
                    <a:pt x="8571" y="1542"/>
                  </a:cubicBezTo>
                  <a:cubicBezTo>
                    <a:pt x="8574" y="1546"/>
                    <a:pt x="8578" y="1548"/>
                    <a:pt x="8581" y="1552"/>
                  </a:cubicBezTo>
                  <a:cubicBezTo>
                    <a:pt x="8582" y="1552"/>
                    <a:pt x="8582" y="1552"/>
                    <a:pt x="8583" y="1552"/>
                  </a:cubicBezTo>
                  <a:lnTo>
                    <a:pt x="8583" y="1552"/>
                  </a:lnTo>
                  <a:cubicBezTo>
                    <a:pt x="8582" y="1558"/>
                    <a:pt x="8581" y="1564"/>
                    <a:pt x="8580" y="1569"/>
                  </a:cubicBezTo>
                  <a:lnTo>
                    <a:pt x="8577" y="1592"/>
                  </a:lnTo>
                  <a:cubicBezTo>
                    <a:pt x="8577" y="1597"/>
                    <a:pt x="8577" y="1600"/>
                    <a:pt x="8577" y="1605"/>
                  </a:cubicBezTo>
                  <a:cubicBezTo>
                    <a:pt x="8576" y="1608"/>
                    <a:pt x="8576" y="1611"/>
                    <a:pt x="8577" y="1613"/>
                  </a:cubicBezTo>
                  <a:cubicBezTo>
                    <a:pt x="8576" y="1615"/>
                    <a:pt x="8576" y="1616"/>
                    <a:pt x="8577" y="1619"/>
                  </a:cubicBezTo>
                  <a:cubicBezTo>
                    <a:pt x="8577" y="1621"/>
                    <a:pt x="8578" y="1623"/>
                    <a:pt x="8579" y="1626"/>
                  </a:cubicBezTo>
                  <a:cubicBezTo>
                    <a:pt x="8583" y="1632"/>
                    <a:pt x="8590" y="1635"/>
                    <a:pt x="8598" y="1635"/>
                  </a:cubicBezTo>
                  <a:cubicBezTo>
                    <a:pt x="8601" y="1635"/>
                    <a:pt x="8605" y="1635"/>
                    <a:pt x="8608" y="1634"/>
                  </a:cubicBezTo>
                  <a:cubicBezTo>
                    <a:pt x="8613" y="1632"/>
                    <a:pt x="8617" y="1629"/>
                    <a:pt x="8622" y="1627"/>
                  </a:cubicBezTo>
                  <a:cubicBezTo>
                    <a:pt x="8629" y="1623"/>
                    <a:pt x="8636" y="1619"/>
                    <a:pt x="8642" y="1616"/>
                  </a:cubicBezTo>
                  <a:cubicBezTo>
                    <a:pt x="8643" y="1620"/>
                    <a:pt x="8642" y="1623"/>
                    <a:pt x="8643" y="1628"/>
                  </a:cubicBezTo>
                  <a:cubicBezTo>
                    <a:pt x="8643" y="1632"/>
                    <a:pt x="8644" y="1636"/>
                    <a:pt x="8644" y="1641"/>
                  </a:cubicBezTo>
                  <a:cubicBezTo>
                    <a:pt x="8644" y="1647"/>
                    <a:pt x="8646" y="1654"/>
                    <a:pt x="8651" y="1658"/>
                  </a:cubicBezTo>
                  <a:cubicBezTo>
                    <a:pt x="8652" y="1660"/>
                    <a:pt x="8654" y="1663"/>
                    <a:pt x="8657" y="1664"/>
                  </a:cubicBezTo>
                  <a:cubicBezTo>
                    <a:pt x="8660" y="1666"/>
                    <a:pt x="8663" y="1667"/>
                    <a:pt x="8666" y="1667"/>
                  </a:cubicBezTo>
                  <a:cubicBezTo>
                    <a:pt x="8667" y="1667"/>
                    <a:pt x="8668" y="1667"/>
                    <a:pt x="8669" y="1666"/>
                  </a:cubicBezTo>
                  <a:cubicBezTo>
                    <a:pt x="8673" y="1666"/>
                    <a:pt x="8676" y="1665"/>
                    <a:pt x="8680" y="1663"/>
                  </a:cubicBezTo>
                  <a:cubicBezTo>
                    <a:pt x="8685" y="1660"/>
                    <a:pt x="8688" y="1658"/>
                    <a:pt x="8693" y="1656"/>
                  </a:cubicBezTo>
                  <a:cubicBezTo>
                    <a:pt x="8700" y="1650"/>
                    <a:pt x="8705" y="1645"/>
                    <a:pt x="8711" y="1640"/>
                  </a:cubicBezTo>
                  <a:cubicBezTo>
                    <a:pt x="8717" y="1634"/>
                    <a:pt x="8723" y="1629"/>
                    <a:pt x="8729" y="1626"/>
                  </a:cubicBezTo>
                  <a:cubicBezTo>
                    <a:pt x="8729" y="1625"/>
                    <a:pt x="8730" y="1624"/>
                    <a:pt x="8731" y="1623"/>
                  </a:cubicBezTo>
                  <a:lnTo>
                    <a:pt x="8731" y="1623"/>
                  </a:lnTo>
                  <a:cubicBezTo>
                    <a:pt x="8734" y="1627"/>
                    <a:pt x="8738" y="1632"/>
                    <a:pt x="8745" y="1637"/>
                  </a:cubicBezTo>
                  <a:cubicBezTo>
                    <a:pt x="8746" y="1640"/>
                    <a:pt x="8748" y="1641"/>
                    <a:pt x="8751" y="1643"/>
                  </a:cubicBezTo>
                  <a:lnTo>
                    <a:pt x="8753" y="1645"/>
                  </a:lnTo>
                  <a:lnTo>
                    <a:pt x="8754" y="1647"/>
                  </a:lnTo>
                  <a:cubicBezTo>
                    <a:pt x="8753" y="1645"/>
                    <a:pt x="8753" y="1644"/>
                    <a:pt x="8753" y="1644"/>
                  </a:cubicBezTo>
                  <a:lnTo>
                    <a:pt x="8753" y="1644"/>
                  </a:lnTo>
                  <a:cubicBezTo>
                    <a:pt x="8753" y="1644"/>
                    <a:pt x="8754" y="1645"/>
                    <a:pt x="8754" y="1647"/>
                  </a:cubicBezTo>
                  <a:cubicBezTo>
                    <a:pt x="8754" y="1652"/>
                    <a:pt x="8754" y="1660"/>
                    <a:pt x="8754" y="1669"/>
                  </a:cubicBezTo>
                  <a:cubicBezTo>
                    <a:pt x="8754" y="1673"/>
                    <a:pt x="8755" y="1678"/>
                    <a:pt x="8755" y="1682"/>
                  </a:cubicBezTo>
                  <a:cubicBezTo>
                    <a:pt x="8756" y="1685"/>
                    <a:pt x="8756" y="1688"/>
                    <a:pt x="8758" y="1692"/>
                  </a:cubicBezTo>
                  <a:cubicBezTo>
                    <a:pt x="8759" y="1693"/>
                    <a:pt x="8760" y="1695"/>
                    <a:pt x="8761" y="1698"/>
                  </a:cubicBezTo>
                  <a:cubicBezTo>
                    <a:pt x="8763" y="1700"/>
                    <a:pt x="8764" y="1701"/>
                    <a:pt x="8768" y="1703"/>
                  </a:cubicBezTo>
                  <a:cubicBezTo>
                    <a:pt x="8770" y="1705"/>
                    <a:pt x="8773" y="1706"/>
                    <a:pt x="8776" y="1706"/>
                  </a:cubicBezTo>
                  <a:cubicBezTo>
                    <a:pt x="8781" y="1706"/>
                    <a:pt x="8785" y="1703"/>
                    <a:pt x="8788" y="1698"/>
                  </a:cubicBezTo>
                  <a:cubicBezTo>
                    <a:pt x="8792" y="1691"/>
                    <a:pt x="8790" y="1681"/>
                    <a:pt x="8783" y="1678"/>
                  </a:cubicBezTo>
                  <a:cubicBezTo>
                    <a:pt x="8784" y="1678"/>
                    <a:pt x="8784" y="1678"/>
                    <a:pt x="8785" y="1679"/>
                  </a:cubicBezTo>
                  <a:lnTo>
                    <a:pt x="8785" y="1678"/>
                  </a:lnTo>
                  <a:cubicBezTo>
                    <a:pt x="8785" y="1674"/>
                    <a:pt x="8785" y="1671"/>
                    <a:pt x="8785" y="1667"/>
                  </a:cubicBezTo>
                  <a:cubicBezTo>
                    <a:pt x="8785" y="1660"/>
                    <a:pt x="8785" y="1652"/>
                    <a:pt x="8784" y="1643"/>
                  </a:cubicBezTo>
                  <a:cubicBezTo>
                    <a:pt x="8784" y="1640"/>
                    <a:pt x="8783" y="1637"/>
                    <a:pt x="8782" y="1635"/>
                  </a:cubicBezTo>
                  <a:cubicBezTo>
                    <a:pt x="8782" y="1633"/>
                    <a:pt x="8781" y="1630"/>
                    <a:pt x="8780" y="1629"/>
                  </a:cubicBezTo>
                  <a:cubicBezTo>
                    <a:pt x="8778" y="1627"/>
                    <a:pt x="8776" y="1625"/>
                    <a:pt x="8775" y="1622"/>
                  </a:cubicBezTo>
                  <a:lnTo>
                    <a:pt x="8769" y="1619"/>
                  </a:lnTo>
                  <a:cubicBezTo>
                    <a:pt x="8768" y="1619"/>
                    <a:pt x="8768" y="1618"/>
                    <a:pt x="8767" y="1616"/>
                  </a:cubicBezTo>
                  <a:cubicBezTo>
                    <a:pt x="8762" y="1612"/>
                    <a:pt x="8758" y="1605"/>
                    <a:pt x="8749" y="1599"/>
                  </a:cubicBezTo>
                  <a:cubicBezTo>
                    <a:pt x="8747" y="1597"/>
                    <a:pt x="8745" y="1596"/>
                    <a:pt x="8742" y="1593"/>
                  </a:cubicBezTo>
                  <a:cubicBezTo>
                    <a:pt x="8739" y="1592"/>
                    <a:pt x="8734" y="1591"/>
                    <a:pt x="8731" y="1591"/>
                  </a:cubicBezTo>
                  <a:cubicBezTo>
                    <a:pt x="8729" y="1591"/>
                    <a:pt x="8726" y="1592"/>
                    <a:pt x="8724" y="1593"/>
                  </a:cubicBezTo>
                  <a:cubicBezTo>
                    <a:pt x="8719" y="1594"/>
                    <a:pt x="8715" y="1598"/>
                    <a:pt x="8710" y="1600"/>
                  </a:cubicBezTo>
                  <a:cubicBezTo>
                    <a:pt x="8703" y="1606"/>
                    <a:pt x="8697" y="1611"/>
                    <a:pt x="8691" y="1616"/>
                  </a:cubicBezTo>
                  <a:cubicBezTo>
                    <a:pt x="8686" y="1621"/>
                    <a:pt x="8680" y="1626"/>
                    <a:pt x="8674" y="1630"/>
                  </a:cubicBezTo>
                  <a:lnTo>
                    <a:pt x="8674" y="1630"/>
                  </a:lnTo>
                  <a:cubicBezTo>
                    <a:pt x="8674" y="1628"/>
                    <a:pt x="8674" y="1626"/>
                    <a:pt x="8674" y="1625"/>
                  </a:cubicBezTo>
                  <a:cubicBezTo>
                    <a:pt x="8674" y="1621"/>
                    <a:pt x="8673" y="1616"/>
                    <a:pt x="8673" y="1613"/>
                  </a:cubicBezTo>
                  <a:cubicBezTo>
                    <a:pt x="8672" y="1607"/>
                    <a:pt x="8671" y="1601"/>
                    <a:pt x="8669" y="1597"/>
                  </a:cubicBezTo>
                  <a:cubicBezTo>
                    <a:pt x="8667" y="1592"/>
                    <a:pt x="8664" y="1588"/>
                    <a:pt x="8659" y="1585"/>
                  </a:cubicBezTo>
                  <a:cubicBezTo>
                    <a:pt x="8657" y="1583"/>
                    <a:pt x="8653" y="1582"/>
                    <a:pt x="8650" y="1582"/>
                  </a:cubicBezTo>
                  <a:lnTo>
                    <a:pt x="8643" y="1582"/>
                  </a:lnTo>
                  <a:cubicBezTo>
                    <a:pt x="8638" y="1583"/>
                    <a:pt x="8632" y="1585"/>
                    <a:pt x="8628" y="1588"/>
                  </a:cubicBezTo>
                  <a:cubicBezTo>
                    <a:pt x="8620" y="1592"/>
                    <a:pt x="8613" y="1595"/>
                    <a:pt x="8608" y="1599"/>
                  </a:cubicBezTo>
                  <a:lnTo>
                    <a:pt x="8608" y="1599"/>
                  </a:lnTo>
                  <a:cubicBezTo>
                    <a:pt x="8608" y="1598"/>
                    <a:pt x="8608" y="1597"/>
                    <a:pt x="8608" y="1596"/>
                  </a:cubicBezTo>
                  <a:lnTo>
                    <a:pt x="8612" y="1572"/>
                  </a:lnTo>
                  <a:cubicBezTo>
                    <a:pt x="8613" y="1563"/>
                    <a:pt x="8614" y="1554"/>
                    <a:pt x="8613" y="1545"/>
                  </a:cubicBezTo>
                  <a:cubicBezTo>
                    <a:pt x="8613" y="1542"/>
                    <a:pt x="8612" y="1541"/>
                    <a:pt x="8612" y="1539"/>
                  </a:cubicBezTo>
                  <a:cubicBezTo>
                    <a:pt x="8610" y="1535"/>
                    <a:pt x="8609" y="1533"/>
                    <a:pt x="8607" y="1531"/>
                  </a:cubicBezTo>
                  <a:cubicBezTo>
                    <a:pt x="8605" y="1530"/>
                    <a:pt x="8603" y="1527"/>
                    <a:pt x="8601" y="1526"/>
                  </a:cubicBezTo>
                  <a:lnTo>
                    <a:pt x="8600" y="1525"/>
                  </a:lnTo>
                  <a:cubicBezTo>
                    <a:pt x="8598" y="1524"/>
                    <a:pt x="8595" y="1521"/>
                    <a:pt x="8593" y="1519"/>
                  </a:cubicBezTo>
                  <a:cubicBezTo>
                    <a:pt x="8587" y="1512"/>
                    <a:pt x="8580" y="1505"/>
                    <a:pt x="8572" y="1501"/>
                  </a:cubicBezTo>
                  <a:cubicBezTo>
                    <a:pt x="8570" y="1499"/>
                    <a:pt x="8568" y="1498"/>
                    <a:pt x="8565" y="1498"/>
                  </a:cubicBezTo>
                  <a:cubicBezTo>
                    <a:pt x="8564" y="1498"/>
                    <a:pt x="8563" y="1497"/>
                    <a:pt x="8562" y="1497"/>
                  </a:cubicBezTo>
                  <a:cubicBezTo>
                    <a:pt x="8561" y="1497"/>
                    <a:pt x="8559" y="1498"/>
                    <a:pt x="8558" y="1498"/>
                  </a:cubicBezTo>
                  <a:cubicBezTo>
                    <a:pt x="8556" y="1498"/>
                    <a:pt x="8552" y="1498"/>
                    <a:pt x="8549" y="1499"/>
                  </a:cubicBezTo>
                  <a:cubicBezTo>
                    <a:pt x="8544" y="1501"/>
                    <a:pt x="8541" y="1502"/>
                    <a:pt x="8536" y="1503"/>
                  </a:cubicBezTo>
                  <a:lnTo>
                    <a:pt x="8526" y="1508"/>
                  </a:lnTo>
                  <a:cubicBezTo>
                    <a:pt x="8524" y="1509"/>
                    <a:pt x="8522" y="1509"/>
                    <a:pt x="8520" y="1509"/>
                  </a:cubicBezTo>
                  <a:lnTo>
                    <a:pt x="8521" y="1509"/>
                  </a:lnTo>
                  <a:cubicBezTo>
                    <a:pt x="8520" y="1509"/>
                    <a:pt x="8523" y="1510"/>
                    <a:pt x="8523" y="1510"/>
                  </a:cubicBezTo>
                  <a:cubicBezTo>
                    <a:pt x="8523" y="1510"/>
                    <a:pt x="8522" y="1510"/>
                    <a:pt x="8520" y="1509"/>
                  </a:cubicBezTo>
                  <a:cubicBezTo>
                    <a:pt x="8518" y="1508"/>
                    <a:pt x="8514" y="1508"/>
                    <a:pt x="8511" y="1508"/>
                  </a:cubicBezTo>
                  <a:cubicBezTo>
                    <a:pt x="8508" y="1508"/>
                    <a:pt x="8507" y="1508"/>
                    <a:pt x="8505" y="1509"/>
                  </a:cubicBezTo>
                  <a:cubicBezTo>
                    <a:pt x="8499" y="1510"/>
                    <a:pt x="8495" y="1512"/>
                    <a:pt x="8490" y="1515"/>
                  </a:cubicBezTo>
                  <a:cubicBezTo>
                    <a:pt x="8483" y="1519"/>
                    <a:pt x="8477" y="1523"/>
                    <a:pt x="8471" y="1527"/>
                  </a:cubicBezTo>
                  <a:lnTo>
                    <a:pt x="8471" y="1527"/>
                  </a:lnTo>
                  <a:lnTo>
                    <a:pt x="8471" y="1524"/>
                  </a:lnTo>
                  <a:lnTo>
                    <a:pt x="8475" y="1501"/>
                  </a:lnTo>
                  <a:cubicBezTo>
                    <a:pt x="8475" y="1496"/>
                    <a:pt x="8475" y="1491"/>
                    <a:pt x="8475" y="1487"/>
                  </a:cubicBezTo>
                  <a:cubicBezTo>
                    <a:pt x="8476" y="1481"/>
                    <a:pt x="8475" y="1474"/>
                    <a:pt x="8473" y="1468"/>
                  </a:cubicBezTo>
                  <a:cubicBezTo>
                    <a:pt x="8471" y="1465"/>
                    <a:pt x="8469" y="1462"/>
                    <a:pt x="8466" y="1460"/>
                  </a:cubicBezTo>
                  <a:lnTo>
                    <a:pt x="8463" y="1458"/>
                  </a:lnTo>
                  <a:lnTo>
                    <a:pt x="8462" y="1457"/>
                  </a:lnTo>
                  <a:cubicBezTo>
                    <a:pt x="8460" y="1454"/>
                    <a:pt x="8459" y="1452"/>
                    <a:pt x="8457" y="1450"/>
                  </a:cubicBezTo>
                  <a:cubicBezTo>
                    <a:pt x="8455" y="1445"/>
                    <a:pt x="8453" y="1442"/>
                    <a:pt x="8451" y="1438"/>
                  </a:cubicBezTo>
                  <a:cubicBezTo>
                    <a:pt x="8447" y="1432"/>
                    <a:pt x="8442" y="1428"/>
                    <a:pt x="8435" y="1424"/>
                  </a:cubicBezTo>
                  <a:cubicBezTo>
                    <a:pt x="8433" y="1423"/>
                    <a:pt x="8430" y="1422"/>
                    <a:pt x="8427" y="1422"/>
                  </a:cubicBezTo>
                  <a:cubicBezTo>
                    <a:pt x="8424" y="1422"/>
                    <a:pt x="8422" y="1423"/>
                    <a:pt x="8420" y="1423"/>
                  </a:cubicBezTo>
                  <a:cubicBezTo>
                    <a:pt x="8417" y="1423"/>
                    <a:pt x="8415" y="1424"/>
                    <a:pt x="8411" y="1425"/>
                  </a:cubicBezTo>
                  <a:cubicBezTo>
                    <a:pt x="8408" y="1426"/>
                    <a:pt x="8403" y="1429"/>
                    <a:pt x="8400" y="1431"/>
                  </a:cubicBezTo>
                  <a:cubicBezTo>
                    <a:pt x="8394" y="1434"/>
                    <a:pt x="8388" y="1438"/>
                    <a:pt x="8382" y="1441"/>
                  </a:cubicBezTo>
                  <a:lnTo>
                    <a:pt x="8382" y="1441"/>
                  </a:lnTo>
                  <a:cubicBezTo>
                    <a:pt x="8383" y="1441"/>
                    <a:pt x="8384" y="1442"/>
                    <a:pt x="8383" y="1442"/>
                  </a:cubicBezTo>
                  <a:cubicBezTo>
                    <a:pt x="8383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1" y="1441"/>
                    <a:pt x="8381" y="1442"/>
                  </a:cubicBezTo>
                  <a:cubicBezTo>
                    <a:pt x="8381" y="1441"/>
                    <a:pt x="8381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82" y="1441"/>
                    <a:pt x="8382" y="1441"/>
                    <a:pt x="8382" y="1441"/>
                  </a:cubicBezTo>
                  <a:cubicBezTo>
                    <a:pt x="8382" y="1441"/>
                    <a:pt x="8382" y="1441"/>
                    <a:pt x="8382" y="1441"/>
                  </a:cubicBezTo>
                  <a:lnTo>
                    <a:pt x="8382" y="1441"/>
                  </a:lnTo>
                  <a:cubicBezTo>
                    <a:pt x="8377" y="1440"/>
                    <a:pt x="8372" y="1439"/>
                    <a:pt x="8367" y="1439"/>
                  </a:cubicBezTo>
                  <a:cubicBezTo>
                    <a:pt x="8365" y="1439"/>
                    <a:pt x="8363" y="1439"/>
                    <a:pt x="8361" y="1439"/>
                  </a:cubicBezTo>
                  <a:cubicBezTo>
                    <a:pt x="8351" y="1441"/>
                    <a:pt x="8344" y="1444"/>
                    <a:pt x="8339" y="1445"/>
                  </a:cubicBezTo>
                  <a:lnTo>
                    <a:pt x="8339" y="1445"/>
                  </a:lnTo>
                  <a:cubicBezTo>
                    <a:pt x="8339" y="1445"/>
                    <a:pt x="8338" y="1444"/>
                    <a:pt x="8338" y="1444"/>
                  </a:cubicBezTo>
                  <a:cubicBezTo>
                    <a:pt x="8336" y="1439"/>
                    <a:pt x="8335" y="1432"/>
                    <a:pt x="8329" y="1422"/>
                  </a:cubicBezTo>
                  <a:cubicBezTo>
                    <a:pt x="8327" y="1420"/>
                    <a:pt x="8325" y="1416"/>
                    <a:pt x="8323" y="1414"/>
                  </a:cubicBezTo>
                  <a:cubicBezTo>
                    <a:pt x="8320" y="1411"/>
                    <a:pt x="8317" y="1409"/>
                    <a:pt x="8314" y="1408"/>
                  </a:cubicBezTo>
                  <a:cubicBezTo>
                    <a:pt x="8309" y="1406"/>
                    <a:pt x="8306" y="1403"/>
                    <a:pt x="8301" y="1402"/>
                  </a:cubicBezTo>
                  <a:cubicBezTo>
                    <a:pt x="8294" y="1399"/>
                    <a:pt x="8287" y="1396"/>
                    <a:pt x="8281" y="1394"/>
                  </a:cubicBezTo>
                  <a:cubicBezTo>
                    <a:pt x="8280" y="1391"/>
                    <a:pt x="8279" y="1388"/>
                    <a:pt x="8279" y="1386"/>
                  </a:cubicBezTo>
                  <a:cubicBezTo>
                    <a:pt x="8278" y="1382"/>
                    <a:pt x="8277" y="1378"/>
                    <a:pt x="8276" y="1373"/>
                  </a:cubicBezTo>
                  <a:cubicBezTo>
                    <a:pt x="8273" y="1367"/>
                    <a:pt x="8270" y="1362"/>
                    <a:pt x="8266" y="1357"/>
                  </a:cubicBezTo>
                  <a:cubicBezTo>
                    <a:pt x="8264" y="1355"/>
                    <a:pt x="8262" y="1354"/>
                    <a:pt x="8261" y="1352"/>
                  </a:cubicBezTo>
                  <a:lnTo>
                    <a:pt x="8258" y="1351"/>
                  </a:lnTo>
                  <a:cubicBezTo>
                    <a:pt x="8257" y="1350"/>
                    <a:pt x="8257" y="1350"/>
                    <a:pt x="8256" y="1349"/>
                  </a:cubicBezTo>
                  <a:cubicBezTo>
                    <a:pt x="8254" y="1347"/>
                    <a:pt x="8251" y="1344"/>
                    <a:pt x="8249" y="1342"/>
                  </a:cubicBezTo>
                  <a:cubicBezTo>
                    <a:pt x="8247" y="1340"/>
                    <a:pt x="8243" y="1336"/>
                    <a:pt x="8240" y="1333"/>
                  </a:cubicBezTo>
                  <a:cubicBezTo>
                    <a:pt x="8237" y="1330"/>
                    <a:pt x="8235" y="1328"/>
                    <a:pt x="8233" y="1327"/>
                  </a:cubicBezTo>
                  <a:cubicBezTo>
                    <a:pt x="8232" y="1326"/>
                    <a:pt x="8230" y="1325"/>
                    <a:pt x="8228" y="1325"/>
                  </a:cubicBezTo>
                  <a:cubicBezTo>
                    <a:pt x="8225" y="1322"/>
                    <a:pt x="8220" y="1322"/>
                    <a:pt x="8217" y="1322"/>
                  </a:cubicBezTo>
                  <a:cubicBezTo>
                    <a:pt x="8214" y="1322"/>
                    <a:pt x="8212" y="1323"/>
                    <a:pt x="8210" y="1325"/>
                  </a:cubicBezTo>
                  <a:lnTo>
                    <a:pt x="8205" y="1326"/>
                  </a:lnTo>
                  <a:lnTo>
                    <a:pt x="8198" y="1330"/>
                  </a:lnTo>
                  <a:cubicBezTo>
                    <a:pt x="8195" y="1333"/>
                    <a:pt x="8191" y="1335"/>
                    <a:pt x="8188" y="1338"/>
                  </a:cubicBezTo>
                  <a:lnTo>
                    <a:pt x="8169" y="1352"/>
                  </a:lnTo>
                  <a:lnTo>
                    <a:pt x="8167" y="1354"/>
                  </a:lnTo>
                  <a:lnTo>
                    <a:pt x="8167" y="1354"/>
                  </a:lnTo>
                  <a:cubicBezTo>
                    <a:pt x="8165" y="1346"/>
                    <a:pt x="8164" y="1338"/>
                    <a:pt x="8161" y="1330"/>
                  </a:cubicBezTo>
                  <a:cubicBezTo>
                    <a:pt x="8161" y="1328"/>
                    <a:pt x="8160" y="1327"/>
                    <a:pt x="8159" y="1326"/>
                  </a:cubicBezTo>
                  <a:cubicBezTo>
                    <a:pt x="8156" y="1321"/>
                    <a:pt x="8153" y="1317"/>
                    <a:pt x="8149" y="1314"/>
                  </a:cubicBezTo>
                  <a:lnTo>
                    <a:pt x="8149" y="1314"/>
                  </a:lnTo>
                  <a:cubicBezTo>
                    <a:pt x="8148" y="1314"/>
                    <a:pt x="8148" y="1313"/>
                    <a:pt x="8147" y="1311"/>
                  </a:cubicBezTo>
                  <a:cubicBezTo>
                    <a:pt x="8145" y="1303"/>
                    <a:pt x="8142" y="1296"/>
                    <a:pt x="8139" y="1287"/>
                  </a:cubicBezTo>
                  <a:cubicBezTo>
                    <a:pt x="8137" y="1284"/>
                    <a:pt x="8135" y="1282"/>
                    <a:pt x="8133" y="1279"/>
                  </a:cubicBezTo>
                  <a:cubicBezTo>
                    <a:pt x="8130" y="1275"/>
                    <a:pt x="8125" y="1272"/>
                    <a:pt x="8120" y="1271"/>
                  </a:cubicBezTo>
                  <a:cubicBezTo>
                    <a:pt x="8117" y="1270"/>
                    <a:pt x="8113" y="1270"/>
                    <a:pt x="8110" y="1270"/>
                  </a:cubicBezTo>
                  <a:cubicBezTo>
                    <a:pt x="8106" y="1270"/>
                    <a:pt x="8103" y="1270"/>
                    <a:pt x="8100" y="1271"/>
                  </a:cubicBezTo>
                  <a:cubicBezTo>
                    <a:pt x="8090" y="1274"/>
                    <a:pt x="8082" y="1276"/>
                    <a:pt x="8079" y="1276"/>
                  </a:cubicBezTo>
                  <a:lnTo>
                    <a:pt x="8078" y="1276"/>
                  </a:lnTo>
                  <a:lnTo>
                    <a:pt x="8074" y="1275"/>
                  </a:lnTo>
                  <a:cubicBezTo>
                    <a:pt x="8071" y="1274"/>
                    <a:pt x="8068" y="1274"/>
                    <a:pt x="8064" y="1274"/>
                  </a:cubicBezTo>
                  <a:cubicBezTo>
                    <a:pt x="8061" y="1274"/>
                    <a:pt x="8057" y="1274"/>
                    <a:pt x="8054" y="1275"/>
                  </a:cubicBezTo>
                  <a:cubicBezTo>
                    <a:pt x="8045" y="1277"/>
                    <a:pt x="8037" y="1281"/>
                    <a:pt x="8034" y="1281"/>
                  </a:cubicBezTo>
                  <a:lnTo>
                    <a:pt x="8033" y="1281"/>
                  </a:lnTo>
                  <a:cubicBezTo>
                    <a:pt x="8032" y="1280"/>
                    <a:pt x="8032" y="1279"/>
                    <a:pt x="8031" y="1277"/>
                  </a:cubicBezTo>
                  <a:cubicBezTo>
                    <a:pt x="8027" y="1269"/>
                    <a:pt x="8022" y="1262"/>
                    <a:pt x="8015" y="1255"/>
                  </a:cubicBezTo>
                  <a:lnTo>
                    <a:pt x="8012" y="1252"/>
                  </a:lnTo>
                  <a:cubicBezTo>
                    <a:pt x="8011" y="1251"/>
                    <a:pt x="8011" y="1251"/>
                    <a:pt x="8010" y="1250"/>
                  </a:cubicBezTo>
                  <a:lnTo>
                    <a:pt x="8010" y="1250"/>
                  </a:lnTo>
                  <a:cubicBezTo>
                    <a:pt x="8010" y="1249"/>
                    <a:pt x="8009" y="1248"/>
                    <a:pt x="8009" y="1247"/>
                  </a:cubicBezTo>
                  <a:lnTo>
                    <a:pt x="8007" y="1224"/>
                  </a:lnTo>
                  <a:cubicBezTo>
                    <a:pt x="8007" y="1218"/>
                    <a:pt x="8006" y="1212"/>
                    <a:pt x="8003" y="1208"/>
                  </a:cubicBezTo>
                  <a:cubicBezTo>
                    <a:pt x="8002" y="1205"/>
                    <a:pt x="8001" y="1203"/>
                    <a:pt x="8000" y="1202"/>
                  </a:cubicBezTo>
                  <a:cubicBezTo>
                    <a:pt x="7996" y="1195"/>
                    <a:pt x="7989" y="1191"/>
                    <a:pt x="7983" y="1190"/>
                  </a:cubicBezTo>
                  <a:lnTo>
                    <a:pt x="7974" y="1190"/>
                  </a:lnTo>
                  <a:cubicBezTo>
                    <a:pt x="7969" y="1192"/>
                    <a:pt x="7963" y="1195"/>
                    <a:pt x="7958" y="1198"/>
                  </a:cubicBezTo>
                  <a:cubicBezTo>
                    <a:pt x="7954" y="1201"/>
                    <a:pt x="7950" y="1203"/>
                    <a:pt x="7947" y="1205"/>
                  </a:cubicBezTo>
                  <a:cubicBezTo>
                    <a:pt x="7943" y="1208"/>
                    <a:pt x="7939" y="1211"/>
                    <a:pt x="7935" y="1213"/>
                  </a:cubicBezTo>
                  <a:lnTo>
                    <a:pt x="7935" y="1213"/>
                  </a:lnTo>
                  <a:cubicBezTo>
                    <a:pt x="7934" y="1209"/>
                    <a:pt x="7933" y="1205"/>
                    <a:pt x="7933" y="1201"/>
                  </a:cubicBezTo>
                  <a:cubicBezTo>
                    <a:pt x="7932" y="1195"/>
                    <a:pt x="7929" y="1190"/>
                    <a:pt x="7927" y="1184"/>
                  </a:cubicBezTo>
                  <a:cubicBezTo>
                    <a:pt x="7926" y="1183"/>
                    <a:pt x="7925" y="1181"/>
                    <a:pt x="7923" y="1180"/>
                  </a:cubicBezTo>
                  <a:cubicBezTo>
                    <a:pt x="7921" y="1177"/>
                    <a:pt x="7919" y="1175"/>
                    <a:pt x="7917" y="1174"/>
                  </a:cubicBezTo>
                  <a:cubicBezTo>
                    <a:pt x="7913" y="1172"/>
                    <a:pt x="7908" y="1169"/>
                    <a:pt x="7904" y="1169"/>
                  </a:cubicBezTo>
                  <a:cubicBezTo>
                    <a:pt x="7895" y="1169"/>
                    <a:pt x="7884" y="1170"/>
                    <a:pt x="7875" y="1173"/>
                  </a:cubicBezTo>
                  <a:cubicBezTo>
                    <a:pt x="7872" y="1174"/>
                    <a:pt x="7871" y="1174"/>
                    <a:pt x="7869" y="1174"/>
                  </a:cubicBezTo>
                  <a:lnTo>
                    <a:pt x="7866" y="1172"/>
                  </a:lnTo>
                  <a:lnTo>
                    <a:pt x="7846" y="1159"/>
                  </a:lnTo>
                  <a:cubicBezTo>
                    <a:pt x="7833" y="1151"/>
                    <a:pt x="7840" y="1158"/>
                    <a:pt x="7837" y="1151"/>
                  </a:cubicBezTo>
                  <a:cubicBezTo>
                    <a:pt x="7832" y="1143"/>
                    <a:pt x="7828" y="1135"/>
                    <a:pt x="7823" y="1128"/>
                  </a:cubicBezTo>
                  <a:cubicBezTo>
                    <a:pt x="7820" y="1124"/>
                    <a:pt x="7817" y="1121"/>
                    <a:pt x="7813" y="1118"/>
                  </a:cubicBezTo>
                  <a:cubicBezTo>
                    <a:pt x="7813" y="1118"/>
                    <a:pt x="7812" y="1118"/>
                    <a:pt x="7812" y="1118"/>
                  </a:cubicBezTo>
                  <a:lnTo>
                    <a:pt x="7812" y="1118"/>
                  </a:lnTo>
                  <a:cubicBezTo>
                    <a:pt x="7811" y="1116"/>
                    <a:pt x="7810" y="1115"/>
                    <a:pt x="7809" y="1113"/>
                  </a:cubicBezTo>
                  <a:lnTo>
                    <a:pt x="7804" y="1102"/>
                  </a:lnTo>
                  <a:cubicBezTo>
                    <a:pt x="7802" y="1097"/>
                    <a:pt x="7798" y="1092"/>
                    <a:pt x="7794" y="1088"/>
                  </a:cubicBezTo>
                  <a:cubicBezTo>
                    <a:pt x="7793" y="1086"/>
                    <a:pt x="7791" y="1085"/>
                    <a:pt x="7789" y="1084"/>
                  </a:cubicBezTo>
                  <a:cubicBezTo>
                    <a:pt x="7786" y="1081"/>
                    <a:pt x="7782" y="1080"/>
                    <a:pt x="7779" y="1080"/>
                  </a:cubicBezTo>
                  <a:cubicBezTo>
                    <a:pt x="7778" y="1080"/>
                    <a:pt x="7777" y="1080"/>
                    <a:pt x="7775" y="1080"/>
                  </a:cubicBezTo>
                  <a:cubicBezTo>
                    <a:pt x="7773" y="1080"/>
                    <a:pt x="7770" y="1080"/>
                    <a:pt x="7767" y="1081"/>
                  </a:cubicBezTo>
                  <a:cubicBezTo>
                    <a:pt x="7765" y="1081"/>
                    <a:pt x="7762" y="1082"/>
                    <a:pt x="7761" y="1084"/>
                  </a:cubicBezTo>
                  <a:cubicBezTo>
                    <a:pt x="7757" y="1086"/>
                    <a:pt x="7752" y="1089"/>
                    <a:pt x="7749" y="1093"/>
                  </a:cubicBezTo>
                  <a:cubicBezTo>
                    <a:pt x="7742" y="1100"/>
                    <a:pt x="7736" y="1106"/>
                    <a:pt x="7731" y="1110"/>
                  </a:cubicBezTo>
                  <a:cubicBezTo>
                    <a:pt x="7725" y="1116"/>
                    <a:pt x="7721" y="1122"/>
                    <a:pt x="7715" y="1128"/>
                  </a:cubicBezTo>
                  <a:cubicBezTo>
                    <a:pt x="7714" y="1128"/>
                    <a:pt x="7713" y="1129"/>
                    <a:pt x="7711" y="1130"/>
                  </a:cubicBezTo>
                  <a:lnTo>
                    <a:pt x="7711" y="1130"/>
                  </a:lnTo>
                  <a:lnTo>
                    <a:pt x="7709" y="1128"/>
                  </a:lnTo>
                  <a:cubicBezTo>
                    <a:pt x="7706" y="1123"/>
                    <a:pt x="7703" y="1120"/>
                    <a:pt x="7700" y="1116"/>
                  </a:cubicBezTo>
                  <a:cubicBezTo>
                    <a:pt x="7697" y="1114"/>
                    <a:pt x="7695" y="1112"/>
                    <a:pt x="7693" y="1110"/>
                  </a:cubicBezTo>
                  <a:lnTo>
                    <a:pt x="7693" y="1110"/>
                  </a:lnTo>
                  <a:cubicBezTo>
                    <a:pt x="7693" y="1109"/>
                    <a:pt x="7692" y="1108"/>
                    <a:pt x="7692" y="1107"/>
                  </a:cubicBezTo>
                  <a:cubicBezTo>
                    <a:pt x="7691" y="1104"/>
                    <a:pt x="7691" y="1101"/>
                    <a:pt x="7689" y="1097"/>
                  </a:cubicBezTo>
                  <a:cubicBezTo>
                    <a:pt x="7689" y="1093"/>
                    <a:pt x="7688" y="1088"/>
                    <a:pt x="7687" y="1085"/>
                  </a:cubicBezTo>
                  <a:cubicBezTo>
                    <a:pt x="7686" y="1078"/>
                    <a:pt x="7684" y="1072"/>
                    <a:pt x="7679" y="1066"/>
                  </a:cubicBezTo>
                  <a:cubicBezTo>
                    <a:pt x="7678" y="1064"/>
                    <a:pt x="7676" y="1062"/>
                    <a:pt x="7673" y="1060"/>
                  </a:cubicBezTo>
                  <a:lnTo>
                    <a:pt x="7670" y="1058"/>
                  </a:lnTo>
                  <a:lnTo>
                    <a:pt x="7669" y="1057"/>
                  </a:lnTo>
                  <a:cubicBezTo>
                    <a:pt x="7666" y="1055"/>
                    <a:pt x="7665" y="1052"/>
                    <a:pt x="7663" y="1051"/>
                  </a:cubicBezTo>
                  <a:cubicBezTo>
                    <a:pt x="7661" y="1048"/>
                    <a:pt x="7658" y="1044"/>
                    <a:pt x="7655" y="1040"/>
                  </a:cubicBezTo>
                  <a:cubicBezTo>
                    <a:pt x="7652" y="1037"/>
                    <a:pt x="7651" y="1035"/>
                    <a:pt x="7649" y="1034"/>
                  </a:cubicBezTo>
                  <a:cubicBezTo>
                    <a:pt x="7647" y="1033"/>
                    <a:pt x="7645" y="1031"/>
                    <a:pt x="7644" y="1030"/>
                  </a:cubicBezTo>
                  <a:lnTo>
                    <a:pt x="7640" y="1028"/>
                  </a:lnTo>
                  <a:lnTo>
                    <a:pt x="7619" y="1018"/>
                  </a:lnTo>
                  <a:lnTo>
                    <a:pt x="7608" y="1012"/>
                  </a:lnTo>
                  <a:lnTo>
                    <a:pt x="7605" y="1011"/>
                  </a:lnTo>
                  <a:cubicBezTo>
                    <a:pt x="7603" y="1009"/>
                    <a:pt x="7600" y="1009"/>
                    <a:pt x="7598" y="1008"/>
                  </a:cubicBezTo>
                  <a:lnTo>
                    <a:pt x="7586" y="1008"/>
                  </a:lnTo>
                  <a:cubicBezTo>
                    <a:pt x="7580" y="1009"/>
                    <a:pt x="7574" y="1011"/>
                    <a:pt x="7567" y="1013"/>
                  </a:cubicBezTo>
                  <a:lnTo>
                    <a:pt x="7567" y="1013"/>
                  </a:lnTo>
                  <a:cubicBezTo>
                    <a:pt x="7574" y="1007"/>
                    <a:pt x="7571" y="993"/>
                    <a:pt x="7560" y="993"/>
                  </a:cubicBezTo>
                  <a:cubicBezTo>
                    <a:pt x="7548" y="993"/>
                    <a:pt x="7545" y="1008"/>
                    <a:pt x="7553" y="1013"/>
                  </a:cubicBezTo>
                  <a:lnTo>
                    <a:pt x="7553" y="1013"/>
                  </a:lnTo>
                  <a:cubicBezTo>
                    <a:pt x="7551" y="1013"/>
                    <a:pt x="7549" y="1012"/>
                    <a:pt x="7547" y="1012"/>
                  </a:cubicBezTo>
                  <a:cubicBezTo>
                    <a:pt x="7537" y="1011"/>
                    <a:pt x="7528" y="1011"/>
                    <a:pt x="7525" y="1009"/>
                  </a:cubicBezTo>
                  <a:cubicBezTo>
                    <a:pt x="7524" y="1009"/>
                    <a:pt x="7523" y="1008"/>
                    <a:pt x="7523" y="1008"/>
                  </a:cubicBezTo>
                  <a:cubicBezTo>
                    <a:pt x="7520" y="1007"/>
                    <a:pt x="7518" y="1007"/>
                    <a:pt x="7516" y="1006"/>
                  </a:cubicBezTo>
                  <a:lnTo>
                    <a:pt x="7510" y="1006"/>
                  </a:lnTo>
                  <a:cubicBezTo>
                    <a:pt x="7508" y="1006"/>
                    <a:pt x="7507" y="1006"/>
                    <a:pt x="7505" y="1006"/>
                  </a:cubicBezTo>
                  <a:cubicBezTo>
                    <a:pt x="7501" y="1006"/>
                    <a:pt x="7497" y="1007"/>
                    <a:pt x="7493" y="1008"/>
                  </a:cubicBezTo>
                  <a:lnTo>
                    <a:pt x="7481" y="1011"/>
                  </a:lnTo>
                  <a:cubicBezTo>
                    <a:pt x="7480" y="1011"/>
                    <a:pt x="7479" y="1012"/>
                    <a:pt x="7477" y="1012"/>
                  </a:cubicBezTo>
                  <a:lnTo>
                    <a:pt x="7477" y="1012"/>
                  </a:lnTo>
                  <a:cubicBezTo>
                    <a:pt x="7475" y="1009"/>
                    <a:pt x="7474" y="1008"/>
                    <a:pt x="7472" y="1006"/>
                  </a:cubicBezTo>
                  <a:cubicBezTo>
                    <a:pt x="7469" y="1003"/>
                    <a:pt x="7467" y="999"/>
                    <a:pt x="7464" y="996"/>
                  </a:cubicBezTo>
                  <a:cubicBezTo>
                    <a:pt x="7461" y="993"/>
                    <a:pt x="7459" y="991"/>
                    <a:pt x="7457" y="990"/>
                  </a:cubicBezTo>
                  <a:lnTo>
                    <a:pt x="7452" y="986"/>
                  </a:lnTo>
                  <a:cubicBezTo>
                    <a:pt x="7452" y="985"/>
                    <a:pt x="7450" y="985"/>
                    <a:pt x="7449" y="984"/>
                  </a:cubicBezTo>
                  <a:lnTo>
                    <a:pt x="7449" y="984"/>
                  </a:lnTo>
                  <a:cubicBezTo>
                    <a:pt x="7449" y="985"/>
                    <a:pt x="7449" y="985"/>
                    <a:pt x="7449" y="985"/>
                  </a:cubicBezTo>
                  <a:cubicBezTo>
                    <a:pt x="7449" y="985"/>
                    <a:pt x="7448" y="984"/>
                    <a:pt x="7447" y="983"/>
                  </a:cubicBezTo>
                  <a:cubicBezTo>
                    <a:pt x="7446" y="980"/>
                    <a:pt x="7444" y="977"/>
                    <a:pt x="7443" y="974"/>
                  </a:cubicBezTo>
                  <a:cubicBezTo>
                    <a:pt x="7439" y="969"/>
                    <a:pt x="7437" y="965"/>
                    <a:pt x="7433" y="961"/>
                  </a:cubicBezTo>
                  <a:cubicBezTo>
                    <a:pt x="7430" y="958"/>
                    <a:pt x="7428" y="956"/>
                    <a:pt x="7424" y="954"/>
                  </a:cubicBezTo>
                  <a:cubicBezTo>
                    <a:pt x="7421" y="953"/>
                    <a:pt x="7418" y="952"/>
                    <a:pt x="7415" y="950"/>
                  </a:cubicBezTo>
                  <a:cubicBezTo>
                    <a:pt x="7413" y="950"/>
                    <a:pt x="7411" y="950"/>
                    <a:pt x="7410" y="950"/>
                  </a:cubicBezTo>
                  <a:cubicBezTo>
                    <a:pt x="7408" y="950"/>
                    <a:pt x="7406" y="950"/>
                    <a:pt x="7405" y="950"/>
                  </a:cubicBezTo>
                  <a:cubicBezTo>
                    <a:pt x="7398" y="952"/>
                    <a:pt x="7392" y="955"/>
                    <a:pt x="7386" y="960"/>
                  </a:cubicBezTo>
                  <a:cubicBezTo>
                    <a:pt x="7382" y="962"/>
                    <a:pt x="7379" y="964"/>
                    <a:pt x="7376" y="968"/>
                  </a:cubicBezTo>
                  <a:cubicBezTo>
                    <a:pt x="7371" y="971"/>
                    <a:pt x="7366" y="975"/>
                    <a:pt x="7362" y="978"/>
                  </a:cubicBezTo>
                  <a:lnTo>
                    <a:pt x="7362" y="978"/>
                  </a:lnTo>
                  <a:cubicBezTo>
                    <a:pt x="7360" y="975"/>
                    <a:pt x="7358" y="971"/>
                    <a:pt x="7355" y="965"/>
                  </a:cubicBezTo>
                  <a:cubicBezTo>
                    <a:pt x="7350" y="960"/>
                    <a:pt x="7345" y="955"/>
                    <a:pt x="7338" y="952"/>
                  </a:cubicBezTo>
                  <a:lnTo>
                    <a:pt x="7334" y="949"/>
                  </a:lnTo>
                  <a:lnTo>
                    <a:pt x="7329" y="947"/>
                  </a:lnTo>
                  <a:cubicBezTo>
                    <a:pt x="7324" y="944"/>
                    <a:pt x="7317" y="939"/>
                    <a:pt x="7310" y="935"/>
                  </a:cubicBezTo>
                  <a:lnTo>
                    <a:pt x="7310" y="935"/>
                  </a:lnTo>
                  <a:cubicBezTo>
                    <a:pt x="7310" y="934"/>
                    <a:pt x="7310" y="933"/>
                    <a:pt x="7310" y="932"/>
                  </a:cubicBezTo>
                  <a:lnTo>
                    <a:pt x="7310" y="910"/>
                  </a:lnTo>
                  <a:lnTo>
                    <a:pt x="7310" y="897"/>
                  </a:lnTo>
                  <a:cubicBezTo>
                    <a:pt x="7308" y="891"/>
                    <a:pt x="7308" y="887"/>
                    <a:pt x="7307" y="881"/>
                  </a:cubicBezTo>
                  <a:cubicBezTo>
                    <a:pt x="7306" y="879"/>
                    <a:pt x="7305" y="876"/>
                    <a:pt x="7305" y="875"/>
                  </a:cubicBezTo>
                  <a:cubicBezTo>
                    <a:pt x="7303" y="872"/>
                    <a:pt x="7301" y="869"/>
                    <a:pt x="7299" y="867"/>
                  </a:cubicBezTo>
                  <a:cubicBezTo>
                    <a:pt x="7296" y="863"/>
                    <a:pt x="7292" y="861"/>
                    <a:pt x="7288" y="860"/>
                  </a:cubicBezTo>
                  <a:cubicBezTo>
                    <a:pt x="7285" y="860"/>
                    <a:pt x="7282" y="859"/>
                    <a:pt x="7279" y="859"/>
                  </a:cubicBezTo>
                  <a:cubicBezTo>
                    <a:pt x="7272" y="859"/>
                    <a:pt x="7265" y="861"/>
                    <a:pt x="7260" y="863"/>
                  </a:cubicBezTo>
                  <a:cubicBezTo>
                    <a:pt x="7250" y="867"/>
                    <a:pt x="7245" y="872"/>
                    <a:pt x="7240" y="872"/>
                  </a:cubicBezTo>
                  <a:lnTo>
                    <a:pt x="7242" y="872"/>
                  </a:lnTo>
                  <a:cubicBezTo>
                    <a:pt x="7243" y="872"/>
                    <a:pt x="7244" y="872"/>
                    <a:pt x="7244" y="872"/>
                  </a:cubicBezTo>
                  <a:cubicBezTo>
                    <a:pt x="7244" y="872"/>
                    <a:pt x="7242" y="872"/>
                    <a:pt x="7239" y="872"/>
                  </a:cubicBezTo>
                  <a:cubicBezTo>
                    <a:pt x="7237" y="871"/>
                    <a:pt x="7235" y="871"/>
                    <a:pt x="7233" y="871"/>
                  </a:cubicBezTo>
                  <a:cubicBezTo>
                    <a:pt x="7231" y="871"/>
                    <a:pt x="7229" y="871"/>
                    <a:pt x="7227" y="872"/>
                  </a:cubicBezTo>
                  <a:cubicBezTo>
                    <a:pt x="7225" y="872"/>
                    <a:pt x="7223" y="873"/>
                    <a:pt x="7220" y="874"/>
                  </a:cubicBezTo>
                  <a:cubicBezTo>
                    <a:pt x="7218" y="875"/>
                    <a:pt x="7216" y="876"/>
                    <a:pt x="7212" y="879"/>
                  </a:cubicBezTo>
                  <a:cubicBezTo>
                    <a:pt x="7206" y="883"/>
                    <a:pt x="7200" y="888"/>
                    <a:pt x="7194" y="895"/>
                  </a:cubicBezTo>
                  <a:lnTo>
                    <a:pt x="7194" y="895"/>
                  </a:lnTo>
                  <a:cubicBezTo>
                    <a:pt x="7194" y="894"/>
                    <a:pt x="7194" y="893"/>
                    <a:pt x="7194" y="892"/>
                  </a:cubicBezTo>
                  <a:cubicBezTo>
                    <a:pt x="7194" y="883"/>
                    <a:pt x="7194" y="875"/>
                    <a:pt x="7191" y="866"/>
                  </a:cubicBezTo>
                  <a:cubicBezTo>
                    <a:pt x="7191" y="863"/>
                    <a:pt x="7191" y="862"/>
                    <a:pt x="7190" y="861"/>
                  </a:cubicBezTo>
                  <a:cubicBezTo>
                    <a:pt x="7190" y="859"/>
                    <a:pt x="7189" y="857"/>
                    <a:pt x="7188" y="854"/>
                  </a:cubicBezTo>
                  <a:cubicBezTo>
                    <a:pt x="7187" y="852"/>
                    <a:pt x="7184" y="848"/>
                    <a:pt x="7182" y="846"/>
                  </a:cubicBezTo>
                  <a:cubicBezTo>
                    <a:pt x="7181" y="845"/>
                    <a:pt x="7179" y="844"/>
                    <a:pt x="7178" y="843"/>
                  </a:cubicBezTo>
                  <a:lnTo>
                    <a:pt x="7178" y="843"/>
                  </a:lnTo>
                  <a:cubicBezTo>
                    <a:pt x="7177" y="843"/>
                    <a:pt x="7177" y="843"/>
                    <a:pt x="7177" y="843"/>
                  </a:cubicBezTo>
                  <a:cubicBezTo>
                    <a:pt x="7175" y="838"/>
                    <a:pt x="7173" y="830"/>
                    <a:pt x="7168" y="821"/>
                  </a:cubicBezTo>
                  <a:cubicBezTo>
                    <a:pt x="7165" y="813"/>
                    <a:pt x="7158" y="807"/>
                    <a:pt x="7151" y="802"/>
                  </a:cubicBezTo>
                  <a:cubicBezTo>
                    <a:pt x="7145" y="800"/>
                    <a:pt x="7138" y="797"/>
                    <a:pt x="7130" y="797"/>
                  </a:cubicBezTo>
                  <a:cubicBezTo>
                    <a:pt x="7123" y="797"/>
                    <a:pt x="7117" y="798"/>
                    <a:pt x="7113" y="798"/>
                  </a:cubicBezTo>
                  <a:cubicBezTo>
                    <a:pt x="7111" y="798"/>
                    <a:pt x="7110" y="798"/>
                    <a:pt x="7109" y="797"/>
                  </a:cubicBezTo>
                  <a:lnTo>
                    <a:pt x="7107" y="797"/>
                  </a:lnTo>
                  <a:cubicBezTo>
                    <a:pt x="7104" y="796"/>
                    <a:pt x="7103" y="794"/>
                    <a:pt x="7101" y="793"/>
                  </a:cubicBezTo>
                  <a:cubicBezTo>
                    <a:pt x="7094" y="785"/>
                    <a:pt x="7086" y="779"/>
                    <a:pt x="7077" y="774"/>
                  </a:cubicBezTo>
                  <a:cubicBezTo>
                    <a:pt x="7071" y="772"/>
                    <a:pt x="7066" y="770"/>
                    <a:pt x="7060" y="770"/>
                  </a:cubicBezTo>
                  <a:cubicBezTo>
                    <a:pt x="7058" y="770"/>
                    <a:pt x="7056" y="771"/>
                    <a:pt x="7055" y="771"/>
                  </a:cubicBezTo>
                  <a:cubicBezTo>
                    <a:pt x="7050" y="772"/>
                    <a:pt x="7045" y="772"/>
                    <a:pt x="7041" y="773"/>
                  </a:cubicBezTo>
                  <a:cubicBezTo>
                    <a:pt x="7038" y="774"/>
                    <a:pt x="7036" y="774"/>
                    <a:pt x="7034" y="774"/>
                  </a:cubicBezTo>
                  <a:cubicBezTo>
                    <a:pt x="7032" y="774"/>
                    <a:pt x="7034" y="775"/>
                    <a:pt x="7034" y="775"/>
                  </a:cubicBezTo>
                  <a:cubicBezTo>
                    <a:pt x="7034" y="775"/>
                    <a:pt x="7033" y="775"/>
                    <a:pt x="7031" y="774"/>
                  </a:cubicBezTo>
                  <a:cubicBezTo>
                    <a:pt x="7028" y="773"/>
                    <a:pt x="7025" y="773"/>
                    <a:pt x="7021" y="773"/>
                  </a:cubicBezTo>
                  <a:cubicBezTo>
                    <a:pt x="7014" y="774"/>
                    <a:pt x="7007" y="777"/>
                    <a:pt x="7001" y="781"/>
                  </a:cubicBezTo>
                  <a:cubicBezTo>
                    <a:pt x="6997" y="784"/>
                    <a:pt x="6993" y="786"/>
                    <a:pt x="6990" y="788"/>
                  </a:cubicBezTo>
                  <a:lnTo>
                    <a:pt x="6981" y="794"/>
                  </a:lnTo>
                  <a:cubicBezTo>
                    <a:pt x="6980" y="794"/>
                    <a:pt x="6980" y="795"/>
                    <a:pt x="6979" y="796"/>
                  </a:cubicBezTo>
                  <a:lnTo>
                    <a:pt x="6979" y="796"/>
                  </a:lnTo>
                  <a:lnTo>
                    <a:pt x="6971" y="792"/>
                  </a:lnTo>
                  <a:lnTo>
                    <a:pt x="6960" y="786"/>
                  </a:lnTo>
                  <a:lnTo>
                    <a:pt x="6954" y="782"/>
                  </a:lnTo>
                  <a:lnTo>
                    <a:pt x="6948" y="780"/>
                  </a:lnTo>
                  <a:cubicBezTo>
                    <a:pt x="6942" y="778"/>
                    <a:pt x="6938" y="774"/>
                    <a:pt x="6932" y="770"/>
                  </a:cubicBezTo>
                  <a:cubicBezTo>
                    <a:pt x="6928" y="767"/>
                    <a:pt x="6924" y="765"/>
                    <a:pt x="6919" y="763"/>
                  </a:cubicBezTo>
                  <a:lnTo>
                    <a:pt x="6914" y="760"/>
                  </a:lnTo>
                  <a:cubicBezTo>
                    <a:pt x="6912" y="760"/>
                    <a:pt x="6911" y="759"/>
                    <a:pt x="6909" y="759"/>
                  </a:cubicBezTo>
                  <a:cubicBezTo>
                    <a:pt x="6905" y="758"/>
                    <a:pt x="6902" y="758"/>
                    <a:pt x="6898" y="758"/>
                  </a:cubicBezTo>
                  <a:cubicBezTo>
                    <a:pt x="6888" y="759"/>
                    <a:pt x="6881" y="760"/>
                    <a:pt x="6877" y="760"/>
                  </a:cubicBezTo>
                  <a:lnTo>
                    <a:pt x="6877" y="760"/>
                  </a:lnTo>
                  <a:cubicBezTo>
                    <a:pt x="6874" y="755"/>
                    <a:pt x="6872" y="748"/>
                    <a:pt x="6867" y="738"/>
                  </a:cubicBezTo>
                  <a:cubicBezTo>
                    <a:pt x="6866" y="735"/>
                    <a:pt x="6864" y="733"/>
                    <a:pt x="6861" y="730"/>
                  </a:cubicBezTo>
                  <a:cubicBezTo>
                    <a:pt x="6858" y="726"/>
                    <a:pt x="6853" y="722"/>
                    <a:pt x="6847" y="720"/>
                  </a:cubicBezTo>
                  <a:cubicBezTo>
                    <a:pt x="6843" y="719"/>
                    <a:pt x="6839" y="718"/>
                    <a:pt x="6835" y="718"/>
                  </a:cubicBezTo>
                  <a:cubicBezTo>
                    <a:pt x="6833" y="718"/>
                    <a:pt x="6832" y="718"/>
                    <a:pt x="6830" y="719"/>
                  </a:cubicBezTo>
                  <a:cubicBezTo>
                    <a:pt x="6826" y="720"/>
                    <a:pt x="6823" y="721"/>
                    <a:pt x="6820" y="722"/>
                  </a:cubicBezTo>
                  <a:cubicBezTo>
                    <a:pt x="6811" y="727"/>
                    <a:pt x="6806" y="731"/>
                    <a:pt x="6801" y="733"/>
                  </a:cubicBezTo>
                  <a:lnTo>
                    <a:pt x="6801" y="733"/>
                  </a:lnTo>
                  <a:lnTo>
                    <a:pt x="6799" y="726"/>
                  </a:lnTo>
                  <a:cubicBezTo>
                    <a:pt x="6796" y="721"/>
                    <a:pt x="6794" y="716"/>
                    <a:pt x="6792" y="712"/>
                  </a:cubicBezTo>
                  <a:cubicBezTo>
                    <a:pt x="6789" y="708"/>
                    <a:pt x="6786" y="705"/>
                    <a:pt x="6782" y="701"/>
                  </a:cubicBezTo>
                  <a:cubicBezTo>
                    <a:pt x="6780" y="700"/>
                    <a:pt x="6777" y="698"/>
                    <a:pt x="6774" y="697"/>
                  </a:cubicBezTo>
                  <a:cubicBezTo>
                    <a:pt x="6771" y="697"/>
                    <a:pt x="6769" y="696"/>
                    <a:pt x="6766" y="696"/>
                  </a:cubicBezTo>
                  <a:cubicBezTo>
                    <a:pt x="6764" y="695"/>
                    <a:pt x="6762" y="695"/>
                    <a:pt x="6760" y="695"/>
                  </a:cubicBezTo>
                  <a:cubicBezTo>
                    <a:pt x="6755" y="695"/>
                    <a:pt x="6751" y="696"/>
                    <a:pt x="6747" y="697"/>
                  </a:cubicBezTo>
                  <a:cubicBezTo>
                    <a:pt x="6742" y="698"/>
                    <a:pt x="6737" y="699"/>
                    <a:pt x="6735" y="700"/>
                  </a:cubicBezTo>
                  <a:cubicBezTo>
                    <a:pt x="6734" y="701"/>
                    <a:pt x="6732" y="701"/>
                    <a:pt x="6731" y="701"/>
                  </a:cubicBezTo>
                  <a:lnTo>
                    <a:pt x="6731" y="701"/>
                  </a:lnTo>
                  <a:lnTo>
                    <a:pt x="6727" y="700"/>
                  </a:lnTo>
                  <a:cubicBezTo>
                    <a:pt x="6721" y="698"/>
                    <a:pt x="6714" y="693"/>
                    <a:pt x="6706" y="690"/>
                  </a:cubicBezTo>
                  <a:lnTo>
                    <a:pt x="6701" y="688"/>
                  </a:lnTo>
                  <a:lnTo>
                    <a:pt x="6701" y="688"/>
                  </a:lnTo>
                  <a:cubicBezTo>
                    <a:pt x="6701" y="688"/>
                    <a:pt x="6701" y="688"/>
                    <a:pt x="6701" y="687"/>
                  </a:cubicBezTo>
                  <a:cubicBezTo>
                    <a:pt x="6700" y="683"/>
                    <a:pt x="6698" y="675"/>
                    <a:pt x="6697" y="667"/>
                  </a:cubicBezTo>
                  <a:cubicBezTo>
                    <a:pt x="6694" y="661"/>
                    <a:pt x="6693" y="656"/>
                    <a:pt x="6691" y="652"/>
                  </a:cubicBezTo>
                  <a:cubicBezTo>
                    <a:pt x="6690" y="649"/>
                    <a:pt x="6689" y="647"/>
                    <a:pt x="6687" y="646"/>
                  </a:cubicBezTo>
                  <a:cubicBezTo>
                    <a:pt x="6685" y="643"/>
                    <a:pt x="6683" y="641"/>
                    <a:pt x="6681" y="639"/>
                  </a:cubicBezTo>
                  <a:cubicBezTo>
                    <a:pt x="6678" y="636"/>
                    <a:pt x="6675" y="635"/>
                    <a:pt x="6672" y="634"/>
                  </a:cubicBezTo>
                  <a:lnTo>
                    <a:pt x="6669" y="633"/>
                  </a:lnTo>
                  <a:lnTo>
                    <a:pt x="6647" y="626"/>
                  </a:lnTo>
                  <a:lnTo>
                    <a:pt x="6635" y="621"/>
                  </a:lnTo>
                  <a:cubicBezTo>
                    <a:pt x="6632" y="620"/>
                    <a:pt x="6629" y="619"/>
                    <a:pt x="6625" y="619"/>
                  </a:cubicBezTo>
                  <a:cubicBezTo>
                    <a:pt x="6623" y="619"/>
                    <a:pt x="6620" y="620"/>
                    <a:pt x="6618" y="620"/>
                  </a:cubicBezTo>
                  <a:cubicBezTo>
                    <a:pt x="6614" y="621"/>
                    <a:pt x="6611" y="623"/>
                    <a:pt x="6608" y="625"/>
                  </a:cubicBezTo>
                  <a:cubicBezTo>
                    <a:pt x="6597" y="629"/>
                    <a:pt x="6591" y="634"/>
                    <a:pt x="6586" y="638"/>
                  </a:cubicBezTo>
                  <a:cubicBezTo>
                    <a:pt x="6582" y="636"/>
                    <a:pt x="6576" y="631"/>
                    <a:pt x="6567" y="626"/>
                  </a:cubicBezTo>
                  <a:cubicBezTo>
                    <a:pt x="6565" y="624"/>
                    <a:pt x="6562" y="623"/>
                    <a:pt x="6560" y="621"/>
                  </a:cubicBezTo>
                  <a:cubicBezTo>
                    <a:pt x="6557" y="620"/>
                    <a:pt x="6553" y="619"/>
                    <a:pt x="6548" y="618"/>
                  </a:cubicBezTo>
                  <a:cubicBezTo>
                    <a:pt x="6547" y="618"/>
                    <a:pt x="6545" y="617"/>
                    <a:pt x="6543" y="617"/>
                  </a:cubicBezTo>
                  <a:cubicBezTo>
                    <a:pt x="6538" y="617"/>
                    <a:pt x="6533" y="619"/>
                    <a:pt x="6528" y="620"/>
                  </a:cubicBezTo>
                  <a:cubicBezTo>
                    <a:pt x="6520" y="622"/>
                    <a:pt x="6513" y="624"/>
                    <a:pt x="6510" y="625"/>
                  </a:cubicBezTo>
                  <a:lnTo>
                    <a:pt x="6510" y="625"/>
                  </a:lnTo>
                  <a:cubicBezTo>
                    <a:pt x="6509" y="624"/>
                    <a:pt x="6508" y="624"/>
                    <a:pt x="6507" y="624"/>
                  </a:cubicBezTo>
                  <a:lnTo>
                    <a:pt x="6501" y="624"/>
                  </a:lnTo>
                  <a:cubicBezTo>
                    <a:pt x="6494" y="624"/>
                    <a:pt x="6488" y="625"/>
                    <a:pt x="6482" y="626"/>
                  </a:cubicBezTo>
                  <a:cubicBezTo>
                    <a:pt x="6481" y="626"/>
                    <a:pt x="6480" y="627"/>
                    <a:pt x="6479" y="627"/>
                  </a:cubicBezTo>
                  <a:lnTo>
                    <a:pt x="6479" y="627"/>
                  </a:lnTo>
                  <a:cubicBezTo>
                    <a:pt x="6478" y="615"/>
                    <a:pt x="6479" y="600"/>
                    <a:pt x="6478" y="584"/>
                  </a:cubicBezTo>
                  <a:cubicBezTo>
                    <a:pt x="6478" y="579"/>
                    <a:pt x="6477" y="573"/>
                    <a:pt x="6475" y="568"/>
                  </a:cubicBezTo>
                  <a:cubicBezTo>
                    <a:pt x="6474" y="561"/>
                    <a:pt x="6471" y="557"/>
                    <a:pt x="6466" y="552"/>
                  </a:cubicBezTo>
                  <a:cubicBezTo>
                    <a:pt x="6463" y="548"/>
                    <a:pt x="6459" y="547"/>
                    <a:pt x="6455" y="546"/>
                  </a:cubicBezTo>
                  <a:lnTo>
                    <a:pt x="6451" y="545"/>
                  </a:lnTo>
                  <a:cubicBezTo>
                    <a:pt x="6442" y="541"/>
                    <a:pt x="6435" y="540"/>
                    <a:pt x="6428" y="539"/>
                  </a:cubicBezTo>
                  <a:lnTo>
                    <a:pt x="6416" y="536"/>
                  </a:lnTo>
                  <a:cubicBezTo>
                    <a:pt x="6414" y="535"/>
                    <a:pt x="6412" y="535"/>
                    <a:pt x="6410" y="535"/>
                  </a:cubicBezTo>
                  <a:cubicBezTo>
                    <a:pt x="6408" y="535"/>
                    <a:pt x="6406" y="535"/>
                    <a:pt x="6404" y="536"/>
                  </a:cubicBezTo>
                  <a:cubicBezTo>
                    <a:pt x="6401" y="536"/>
                    <a:pt x="6398" y="537"/>
                    <a:pt x="6396" y="538"/>
                  </a:cubicBezTo>
                  <a:cubicBezTo>
                    <a:pt x="6392" y="539"/>
                    <a:pt x="6390" y="541"/>
                    <a:pt x="6386" y="544"/>
                  </a:cubicBezTo>
                  <a:cubicBezTo>
                    <a:pt x="6379" y="548"/>
                    <a:pt x="6372" y="554"/>
                    <a:pt x="6367" y="561"/>
                  </a:cubicBezTo>
                  <a:cubicBezTo>
                    <a:pt x="6365" y="563"/>
                    <a:pt x="6362" y="565"/>
                    <a:pt x="6361" y="566"/>
                  </a:cubicBezTo>
                  <a:lnTo>
                    <a:pt x="6361" y="566"/>
                  </a:lnTo>
                  <a:cubicBezTo>
                    <a:pt x="6360" y="565"/>
                    <a:pt x="6359" y="564"/>
                    <a:pt x="6358" y="563"/>
                  </a:cubicBezTo>
                  <a:cubicBezTo>
                    <a:pt x="6356" y="561"/>
                    <a:pt x="6353" y="559"/>
                    <a:pt x="6348" y="555"/>
                  </a:cubicBezTo>
                  <a:cubicBezTo>
                    <a:pt x="6346" y="554"/>
                    <a:pt x="6342" y="552"/>
                    <a:pt x="6340" y="551"/>
                  </a:cubicBezTo>
                  <a:cubicBezTo>
                    <a:pt x="6335" y="548"/>
                    <a:pt x="6332" y="547"/>
                    <a:pt x="6327" y="547"/>
                  </a:cubicBezTo>
                  <a:cubicBezTo>
                    <a:pt x="6325" y="547"/>
                    <a:pt x="6323" y="547"/>
                    <a:pt x="6321" y="547"/>
                  </a:cubicBezTo>
                  <a:cubicBezTo>
                    <a:pt x="6316" y="547"/>
                    <a:pt x="6310" y="548"/>
                    <a:pt x="6305" y="550"/>
                  </a:cubicBezTo>
                  <a:cubicBezTo>
                    <a:pt x="6301" y="551"/>
                    <a:pt x="6297" y="553"/>
                    <a:pt x="6294" y="554"/>
                  </a:cubicBezTo>
                  <a:cubicBezTo>
                    <a:pt x="6291" y="554"/>
                    <a:pt x="6289" y="555"/>
                    <a:pt x="6288" y="555"/>
                  </a:cubicBezTo>
                  <a:lnTo>
                    <a:pt x="6290" y="555"/>
                  </a:lnTo>
                  <a:cubicBezTo>
                    <a:pt x="6291" y="556"/>
                    <a:pt x="6291" y="556"/>
                    <a:pt x="6290" y="556"/>
                  </a:cubicBezTo>
                  <a:cubicBezTo>
                    <a:pt x="6290" y="556"/>
                    <a:pt x="6288" y="555"/>
                    <a:pt x="6287" y="555"/>
                  </a:cubicBezTo>
                  <a:cubicBezTo>
                    <a:pt x="6284" y="554"/>
                    <a:pt x="6282" y="554"/>
                    <a:pt x="6280" y="554"/>
                  </a:cubicBezTo>
                  <a:cubicBezTo>
                    <a:pt x="6273" y="554"/>
                    <a:pt x="6267" y="555"/>
                    <a:pt x="6261" y="557"/>
                  </a:cubicBezTo>
                  <a:lnTo>
                    <a:pt x="6259" y="557"/>
                  </a:lnTo>
                  <a:lnTo>
                    <a:pt x="6259" y="557"/>
                  </a:lnTo>
                  <a:cubicBezTo>
                    <a:pt x="6259" y="556"/>
                    <a:pt x="6259" y="554"/>
                    <a:pt x="6259" y="553"/>
                  </a:cubicBezTo>
                  <a:lnTo>
                    <a:pt x="6259" y="530"/>
                  </a:lnTo>
                  <a:cubicBezTo>
                    <a:pt x="6259" y="521"/>
                    <a:pt x="6259" y="513"/>
                    <a:pt x="6258" y="503"/>
                  </a:cubicBezTo>
                  <a:cubicBezTo>
                    <a:pt x="6258" y="501"/>
                    <a:pt x="6257" y="497"/>
                    <a:pt x="6255" y="494"/>
                  </a:cubicBezTo>
                  <a:cubicBezTo>
                    <a:pt x="6255" y="492"/>
                    <a:pt x="6254" y="489"/>
                    <a:pt x="6253" y="487"/>
                  </a:cubicBezTo>
                  <a:cubicBezTo>
                    <a:pt x="6251" y="484"/>
                    <a:pt x="6247" y="479"/>
                    <a:pt x="6244" y="477"/>
                  </a:cubicBezTo>
                  <a:cubicBezTo>
                    <a:pt x="6240" y="474"/>
                    <a:pt x="6236" y="472"/>
                    <a:pt x="6232" y="472"/>
                  </a:cubicBezTo>
                  <a:lnTo>
                    <a:pt x="6226" y="471"/>
                  </a:lnTo>
                  <a:lnTo>
                    <a:pt x="6217" y="471"/>
                  </a:lnTo>
                  <a:cubicBezTo>
                    <a:pt x="6206" y="472"/>
                    <a:pt x="6199" y="473"/>
                    <a:pt x="6195" y="473"/>
                  </a:cubicBezTo>
                  <a:cubicBezTo>
                    <a:pt x="6194" y="473"/>
                    <a:pt x="6193" y="473"/>
                    <a:pt x="6192" y="472"/>
                  </a:cubicBezTo>
                  <a:lnTo>
                    <a:pt x="6185" y="472"/>
                  </a:lnTo>
                  <a:cubicBezTo>
                    <a:pt x="6178" y="472"/>
                    <a:pt x="6172" y="472"/>
                    <a:pt x="6166" y="474"/>
                  </a:cubicBezTo>
                  <a:lnTo>
                    <a:pt x="6156" y="478"/>
                  </a:lnTo>
                  <a:lnTo>
                    <a:pt x="6153" y="478"/>
                  </a:lnTo>
                  <a:lnTo>
                    <a:pt x="6149" y="477"/>
                  </a:lnTo>
                  <a:cubicBezTo>
                    <a:pt x="6146" y="475"/>
                    <a:pt x="6143" y="474"/>
                    <a:pt x="6141" y="474"/>
                  </a:cubicBezTo>
                  <a:lnTo>
                    <a:pt x="6128" y="474"/>
                  </a:lnTo>
                  <a:cubicBezTo>
                    <a:pt x="6124" y="473"/>
                    <a:pt x="6121" y="473"/>
                    <a:pt x="6119" y="473"/>
                  </a:cubicBezTo>
                  <a:lnTo>
                    <a:pt x="6115" y="473"/>
                  </a:lnTo>
                  <a:cubicBezTo>
                    <a:pt x="6111" y="470"/>
                    <a:pt x="6105" y="465"/>
                    <a:pt x="6101" y="462"/>
                  </a:cubicBezTo>
                  <a:cubicBezTo>
                    <a:pt x="6096" y="457"/>
                    <a:pt x="6090" y="453"/>
                    <a:pt x="6084" y="451"/>
                  </a:cubicBezTo>
                  <a:cubicBezTo>
                    <a:pt x="6079" y="450"/>
                    <a:pt x="6076" y="450"/>
                    <a:pt x="6072" y="450"/>
                  </a:cubicBezTo>
                  <a:cubicBezTo>
                    <a:pt x="6069" y="450"/>
                    <a:pt x="6065" y="450"/>
                    <a:pt x="6062" y="451"/>
                  </a:cubicBezTo>
                  <a:cubicBezTo>
                    <a:pt x="6058" y="452"/>
                    <a:pt x="6054" y="455"/>
                    <a:pt x="6051" y="457"/>
                  </a:cubicBezTo>
                  <a:cubicBezTo>
                    <a:pt x="6045" y="461"/>
                    <a:pt x="6040" y="466"/>
                    <a:pt x="6035" y="471"/>
                  </a:cubicBezTo>
                  <a:lnTo>
                    <a:pt x="6035" y="471"/>
                  </a:lnTo>
                  <a:cubicBezTo>
                    <a:pt x="6034" y="467"/>
                    <a:pt x="6033" y="464"/>
                    <a:pt x="6032" y="460"/>
                  </a:cubicBezTo>
                  <a:cubicBezTo>
                    <a:pt x="6031" y="455"/>
                    <a:pt x="6027" y="448"/>
                    <a:pt x="6024" y="443"/>
                  </a:cubicBezTo>
                  <a:cubicBezTo>
                    <a:pt x="6021" y="441"/>
                    <a:pt x="6019" y="438"/>
                    <a:pt x="6017" y="436"/>
                  </a:cubicBezTo>
                  <a:cubicBezTo>
                    <a:pt x="6013" y="434"/>
                    <a:pt x="6010" y="431"/>
                    <a:pt x="6005" y="430"/>
                  </a:cubicBezTo>
                  <a:cubicBezTo>
                    <a:pt x="6003" y="429"/>
                    <a:pt x="5999" y="429"/>
                    <a:pt x="5996" y="428"/>
                  </a:cubicBezTo>
                  <a:cubicBezTo>
                    <a:pt x="5992" y="428"/>
                    <a:pt x="5989" y="427"/>
                    <a:pt x="5985" y="427"/>
                  </a:cubicBezTo>
                  <a:cubicBezTo>
                    <a:pt x="5979" y="427"/>
                    <a:pt x="5974" y="428"/>
                    <a:pt x="5970" y="428"/>
                  </a:cubicBezTo>
                  <a:lnTo>
                    <a:pt x="5966" y="428"/>
                  </a:lnTo>
                  <a:cubicBezTo>
                    <a:pt x="5960" y="427"/>
                    <a:pt x="5955" y="427"/>
                    <a:pt x="5951" y="426"/>
                  </a:cubicBezTo>
                  <a:cubicBezTo>
                    <a:pt x="5944" y="426"/>
                    <a:pt x="5937" y="424"/>
                    <a:pt x="5931" y="423"/>
                  </a:cubicBezTo>
                  <a:lnTo>
                    <a:pt x="5926" y="422"/>
                  </a:lnTo>
                  <a:cubicBezTo>
                    <a:pt x="5924" y="421"/>
                    <a:pt x="5921" y="421"/>
                    <a:pt x="5918" y="421"/>
                  </a:cubicBezTo>
                  <a:cubicBezTo>
                    <a:pt x="5914" y="422"/>
                    <a:pt x="5909" y="422"/>
                    <a:pt x="5906" y="424"/>
                  </a:cubicBezTo>
                  <a:cubicBezTo>
                    <a:pt x="5900" y="426"/>
                    <a:pt x="5895" y="428"/>
                    <a:pt x="5890" y="430"/>
                  </a:cubicBezTo>
                  <a:lnTo>
                    <a:pt x="5884" y="434"/>
                  </a:lnTo>
                  <a:lnTo>
                    <a:pt x="5884" y="434"/>
                  </a:lnTo>
                  <a:cubicBezTo>
                    <a:pt x="5882" y="432"/>
                    <a:pt x="5880" y="431"/>
                    <a:pt x="5878" y="429"/>
                  </a:cubicBezTo>
                  <a:cubicBezTo>
                    <a:pt x="5874" y="426"/>
                    <a:pt x="5870" y="422"/>
                    <a:pt x="5866" y="420"/>
                  </a:cubicBezTo>
                  <a:cubicBezTo>
                    <a:pt x="5863" y="418"/>
                    <a:pt x="5860" y="417"/>
                    <a:pt x="5857" y="415"/>
                  </a:cubicBezTo>
                  <a:lnTo>
                    <a:pt x="5857" y="415"/>
                  </a:lnTo>
                  <a:cubicBezTo>
                    <a:pt x="5856" y="414"/>
                    <a:pt x="5856" y="414"/>
                    <a:pt x="5856" y="413"/>
                  </a:cubicBezTo>
                  <a:cubicBezTo>
                    <a:pt x="5853" y="412"/>
                    <a:pt x="5852" y="408"/>
                    <a:pt x="5850" y="405"/>
                  </a:cubicBezTo>
                  <a:cubicBezTo>
                    <a:pt x="5848" y="399"/>
                    <a:pt x="5844" y="394"/>
                    <a:pt x="5841" y="391"/>
                  </a:cubicBezTo>
                  <a:cubicBezTo>
                    <a:pt x="5837" y="387"/>
                    <a:pt x="5834" y="384"/>
                    <a:pt x="5830" y="382"/>
                  </a:cubicBezTo>
                  <a:cubicBezTo>
                    <a:pt x="5829" y="381"/>
                    <a:pt x="5827" y="380"/>
                    <a:pt x="5826" y="380"/>
                  </a:cubicBezTo>
                  <a:lnTo>
                    <a:pt x="5826" y="380"/>
                  </a:lnTo>
                  <a:cubicBezTo>
                    <a:pt x="5825" y="380"/>
                    <a:pt x="5825" y="379"/>
                    <a:pt x="5824" y="378"/>
                  </a:cubicBezTo>
                  <a:lnTo>
                    <a:pt x="5819" y="370"/>
                  </a:lnTo>
                  <a:cubicBezTo>
                    <a:pt x="5815" y="364"/>
                    <a:pt x="5812" y="361"/>
                    <a:pt x="5807" y="356"/>
                  </a:cubicBezTo>
                  <a:lnTo>
                    <a:pt x="5802" y="353"/>
                  </a:lnTo>
                  <a:cubicBezTo>
                    <a:pt x="5800" y="350"/>
                    <a:pt x="5798" y="349"/>
                    <a:pt x="5795" y="348"/>
                  </a:cubicBezTo>
                  <a:cubicBezTo>
                    <a:pt x="5792" y="347"/>
                    <a:pt x="5790" y="346"/>
                    <a:pt x="5786" y="345"/>
                  </a:cubicBezTo>
                  <a:lnTo>
                    <a:pt x="5763" y="340"/>
                  </a:lnTo>
                  <a:lnTo>
                    <a:pt x="5751" y="336"/>
                  </a:lnTo>
                  <a:cubicBezTo>
                    <a:pt x="5748" y="336"/>
                    <a:pt x="5745" y="336"/>
                    <a:pt x="5741" y="336"/>
                  </a:cubicBezTo>
                  <a:cubicBezTo>
                    <a:pt x="5736" y="336"/>
                    <a:pt x="5730" y="337"/>
                    <a:pt x="5725" y="339"/>
                  </a:cubicBezTo>
                  <a:cubicBezTo>
                    <a:pt x="5714" y="343"/>
                    <a:pt x="5707" y="348"/>
                    <a:pt x="5704" y="348"/>
                  </a:cubicBezTo>
                  <a:lnTo>
                    <a:pt x="5706" y="348"/>
                  </a:lnTo>
                  <a:cubicBezTo>
                    <a:pt x="5707" y="348"/>
                    <a:pt x="5707" y="348"/>
                    <a:pt x="5708" y="348"/>
                  </a:cubicBezTo>
                  <a:lnTo>
                    <a:pt x="5708" y="348"/>
                  </a:lnTo>
                  <a:cubicBezTo>
                    <a:pt x="5707" y="348"/>
                    <a:pt x="5705" y="348"/>
                    <a:pt x="5700" y="348"/>
                  </a:cubicBezTo>
                  <a:cubicBezTo>
                    <a:pt x="5697" y="348"/>
                    <a:pt x="5692" y="349"/>
                    <a:pt x="5689" y="350"/>
                  </a:cubicBezTo>
                  <a:cubicBezTo>
                    <a:pt x="5687" y="351"/>
                    <a:pt x="5684" y="353"/>
                    <a:pt x="5682" y="354"/>
                  </a:cubicBezTo>
                  <a:cubicBezTo>
                    <a:pt x="5678" y="355"/>
                    <a:pt x="5676" y="357"/>
                    <a:pt x="5674" y="360"/>
                  </a:cubicBezTo>
                  <a:cubicBezTo>
                    <a:pt x="5667" y="366"/>
                    <a:pt x="5662" y="371"/>
                    <a:pt x="5658" y="376"/>
                  </a:cubicBezTo>
                  <a:lnTo>
                    <a:pt x="5658" y="376"/>
                  </a:lnTo>
                  <a:cubicBezTo>
                    <a:pt x="5656" y="371"/>
                    <a:pt x="5653" y="367"/>
                    <a:pt x="5651" y="363"/>
                  </a:cubicBezTo>
                  <a:lnTo>
                    <a:pt x="5647" y="357"/>
                  </a:lnTo>
                  <a:cubicBezTo>
                    <a:pt x="5645" y="356"/>
                    <a:pt x="5643" y="354"/>
                    <a:pt x="5640" y="353"/>
                  </a:cubicBezTo>
                  <a:cubicBezTo>
                    <a:pt x="5639" y="352"/>
                    <a:pt x="5639" y="351"/>
                    <a:pt x="5638" y="351"/>
                  </a:cubicBezTo>
                  <a:lnTo>
                    <a:pt x="5638" y="351"/>
                  </a:lnTo>
                  <a:cubicBezTo>
                    <a:pt x="5635" y="346"/>
                    <a:pt x="5633" y="339"/>
                    <a:pt x="5631" y="332"/>
                  </a:cubicBezTo>
                  <a:cubicBezTo>
                    <a:pt x="5629" y="326"/>
                    <a:pt x="5628" y="321"/>
                    <a:pt x="5624" y="317"/>
                  </a:cubicBezTo>
                  <a:cubicBezTo>
                    <a:pt x="5624" y="314"/>
                    <a:pt x="5623" y="313"/>
                    <a:pt x="5622" y="312"/>
                  </a:cubicBezTo>
                  <a:cubicBezTo>
                    <a:pt x="5619" y="310"/>
                    <a:pt x="5618" y="307"/>
                    <a:pt x="5616" y="305"/>
                  </a:cubicBezTo>
                  <a:cubicBezTo>
                    <a:pt x="5614" y="303"/>
                    <a:pt x="5610" y="301"/>
                    <a:pt x="5607" y="299"/>
                  </a:cubicBezTo>
                  <a:cubicBezTo>
                    <a:pt x="5602" y="297"/>
                    <a:pt x="5597" y="296"/>
                    <a:pt x="5593" y="296"/>
                  </a:cubicBezTo>
                  <a:cubicBezTo>
                    <a:pt x="5587" y="296"/>
                    <a:pt x="5581" y="297"/>
                    <a:pt x="5577" y="301"/>
                  </a:cubicBezTo>
                  <a:cubicBezTo>
                    <a:pt x="5573" y="302"/>
                    <a:pt x="5570" y="303"/>
                    <a:pt x="5567" y="305"/>
                  </a:cubicBezTo>
                  <a:cubicBezTo>
                    <a:pt x="5563" y="309"/>
                    <a:pt x="5559" y="312"/>
                    <a:pt x="5556" y="314"/>
                  </a:cubicBezTo>
                  <a:lnTo>
                    <a:pt x="5548" y="321"/>
                  </a:lnTo>
                  <a:cubicBezTo>
                    <a:pt x="5548" y="321"/>
                    <a:pt x="5548" y="321"/>
                    <a:pt x="5547" y="321"/>
                  </a:cubicBezTo>
                  <a:lnTo>
                    <a:pt x="5547" y="321"/>
                  </a:lnTo>
                  <a:cubicBezTo>
                    <a:pt x="5547" y="321"/>
                    <a:pt x="5547" y="321"/>
                    <a:pt x="5546" y="321"/>
                  </a:cubicBezTo>
                  <a:cubicBezTo>
                    <a:pt x="5541" y="320"/>
                    <a:pt x="5536" y="320"/>
                    <a:pt x="5533" y="320"/>
                  </a:cubicBezTo>
                  <a:lnTo>
                    <a:pt x="5517" y="320"/>
                  </a:lnTo>
                  <a:cubicBezTo>
                    <a:pt x="5515" y="320"/>
                    <a:pt x="5519" y="320"/>
                    <a:pt x="5511" y="319"/>
                  </a:cubicBezTo>
                  <a:cubicBezTo>
                    <a:pt x="5502" y="319"/>
                    <a:pt x="5494" y="320"/>
                    <a:pt x="5487" y="323"/>
                  </a:cubicBezTo>
                  <a:cubicBezTo>
                    <a:pt x="5485" y="323"/>
                    <a:pt x="5483" y="324"/>
                    <a:pt x="5482" y="325"/>
                  </a:cubicBezTo>
                  <a:lnTo>
                    <a:pt x="5482" y="325"/>
                  </a:lnTo>
                  <a:cubicBezTo>
                    <a:pt x="5479" y="318"/>
                    <a:pt x="5478" y="310"/>
                    <a:pt x="5475" y="299"/>
                  </a:cubicBezTo>
                  <a:cubicBezTo>
                    <a:pt x="5473" y="297"/>
                    <a:pt x="5472" y="294"/>
                    <a:pt x="5471" y="291"/>
                  </a:cubicBezTo>
                  <a:cubicBezTo>
                    <a:pt x="5470" y="289"/>
                    <a:pt x="5469" y="287"/>
                    <a:pt x="5468" y="285"/>
                  </a:cubicBezTo>
                  <a:cubicBezTo>
                    <a:pt x="5465" y="282"/>
                    <a:pt x="5463" y="280"/>
                    <a:pt x="5461" y="277"/>
                  </a:cubicBezTo>
                  <a:cubicBezTo>
                    <a:pt x="5456" y="275"/>
                    <a:pt x="5451" y="273"/>
                    <a:pt x="5447" y="272"/>
                  </a:cubicBezTo>
                  <a:cubicBezTo>
                    <a:pt x="5443" y="270"/>
                    <a:pt x="5440" y="270"/>
                    <a:pt x="5438" y="270"/>
                  </a:cubicBezTo>
                  <a:cubicBezTo>
                    <a:pt x="5433" y="270"/>
                    <a:pt x="5428" y="272"/>
                    <a:pt x="5424" y="273"/>
                  </a:cubicBezTo>
                  <a:cubicBezTo>
                    <a:pt x="5416" y="276"/>
                    <a:pt x="5409" y="280"/>
                    <a:pt x="5400" y="283"/>
                  </a:cubicBezTo>
                  <a:lnTo>
                    <a:pt x="5384" y="283"/>
                  </a:lnTo>
                  <a:cubicBezTo>
                    <a:pt x="5373" y="285"/>
                    <a:pt x="5363" y="288"/>
                    <a:pt x="5363" y="288"/>
                  </a:cubicBezTo>
                  <a:lnTo>
                    <a:pt x="5362" y="288"/>
                  </a:lnTo>
                  <a:cubicBezTo>
                    <a:pt x="5359" y="287"/>
                    <a:pt x="5356" y="285"/>
                    <a:pt x="5354" y="284"/>
                  </a:cubicBezTo>
                  <a:lnTo>
                    <a:pt x="5343" y="280"/>
                  </a:lnTo>
                  <a:cubicBezTo>
                    <a:pt x="5340" y="279"/>
                    <a:pt x="5338" y="277"/>
                    <a:pt x="5336" y="276"/>
                  </a:cubicBezTo>
                  <a:lnTo>
                    <a:pt x="5331" y="275"/>
                  </a:lnTo>
                  <a:cubicBezTo>
                    <a:pt x="5330" y="275"/>
                    <a:pt x="5327" y="274"/>
                    <a:pt x="5325" y="274"/>
                  </a:cubicBezTo>
                  <a:lnTo>
                    <a:pt x="5315" y="274"/>
                  </a:lnTo>
                  <a:cubicBezTo>
                    <a:pt x="5312" y="275"/>
                    <a:pt x="5309" y="275"/>
                    <a:pt x="5307" y="276"/>
                  </a:cubicBezTo>
                  <a:cubicBezTo>
                    <a:pt x="5304" y="277"/>
                    <a:pt x="5303" y="277"/>
                    <a:pt x="5301" y="279"/>
                  </a:cubicBezTo>
                  <a:lnTo>
                    <a:pt x="5296" y="281"/>
                  </a:lnTo>
                  <a:cubicBezTo>
                    <a:pt x="5292" y="283"/>
                    <a:pt x="5288" y="287"/>
                    <a:pt x="5285" y="290"/>
                  </a:cubicBezTo>
                  <a:lnTo>
                    <a:pt x="5277" y="295"/>
                  </a:lnTo>
                  <a:lnTo>
                    <a:pt x="5277" y="295"/>
                  </a:lnTo>
                  <a:lnTo>
                    <a:pt x="5273" y="295"/>
                  </a:lnTo>
                  <a:lnTo>
                    <a:pt x="5260" y="294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3"/>
                    <a:pt x="5252" y="294"/>
                    <a:pt x="5251" y="294"/>
                  </a:cubicBezTo>
                  <a:cubicBezTo>
                    <a:pt x="5251" y="294"/>
                    <a:pt x="5251" y="293"/>
                    <a:pt x="5251" y="292"/>
                  </a:cubicBezTo>
                  <a:lnTo>
                    <a:pt x="5251" y="292"/>
                  </a:lnTo>
                  <a:lnTo>
                    <a:pt x="5251" y="293"/>
                  </a:lnTo>
                  <a:lnTo>
                    <a:pt x="5251" y="293"/>
                  </a:lnTo>
                  <a:cubicBezTo>
                    <a:pt x="5251" y="292"/>
                    <a:pt x="5251" y="292"/>
                    <a:pt x="5251" y="292"/>
                  </a:cubicBezTo>
                  <a:cubicBezTo>
                    <a:pt x="5251" y="292"/>
                    <a:pt x="5251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1" y="292"/>
                    <a:pt x="5251" y="292"/>
                  </a:cubicBezTo>
                  <a:lnTo>
                    <a:pt x="5251" y="292"/>
                  </a:lnTo>
                  <a:lnTo>
                    <a:pt x="5250" y="292"/>
                  </a:lnTo>
                  <a:lnTo>
                    <a:pt x="5245" y="291"/>
                  </a:lnTo>
                  <a:cubicBezTo>
                    <a:pt x="5245" y="291"/>
                    <a:pt x="5245" y="291"/>
                    <a:pt x="5245" y="291"/>
                  </a:cubicBezTo>
                  <a:lnTo>
                    <a:pt x="5245" y="291"/>
                  </a:lnTo>
                  <a:cubicBezTo>
                    <a:pt x="5246" y="291"/>
                    <a:pt x="5247" y="291"/>
                    <a:pt x="5248" y="291"/>
                  </a:cubicBezTo>
                  <a:cubicBezTo>
                    <a:pt x="5249" y="291"/>
                    <a:pt x="5249" y="292"/>
                    <a:pt x="5250" y="292"/>
                  </a:cubicBezTo>
                  <a:lnTo>
                    <a:pt x="5250" y="292"/>
                  </a:lnTo>
                  <a:cubicBezTo>
                    <a:pt x="5250" y="292"/>
                    <a:pt x="5250" y="292"/>
                    <a:pt x="5250" y="291"/>
                  </a:cubicBezTo>
                  <a:lnTo>
                    <a:pt x="5243" y="282"/>
                  </a:lnTo>
                  <a:cubicBezTo>
                    <a:pt x="5239" y="276"/>
                    <a:pt x="5236" y="272"/>
                    <a:pt x="5231" y="267"/>
                  </a:cubicBezTo>
                  <a:cubicBezTo>
                    <a:pt x="5227" y="263"/>
                    <a:pt x="5222" y="260"/>
                    <a:pt x="5216" y="259"/>
                  </a:cubicBezTo>
                  <a:cubicBezTo>
                    <a:pt x="5214" y="258"/>
                    <a:pt x="5212" y="256"/>
                    <a:pt x="5208" y="256"/>
                  </a:cubicBezTo>
                  <a:lnTo>
                    <a:pt x="5202" y="256"/>
                  </a:lnTo>
                  <a:cubicBezTo>
                    <a:pt x="5193" y="256"/>
                    <a:pt x="5183" y="259"/>
                    <a:pt x="5173" y="261"/>
                  </a:cubicBezTo>
                  <a:lnTo>
                    <a:pt x="5171" y="261"/>
                  </a:lnTo>
                  <a:lnTo>
                    <a:pt x="5161" y="259"/>
                  </a:lnTo>
                  <a:lnTo>
                    <a:pt x="5138" y="254"/>
                  </a:lnTo>
                  <a:lnTo>
                    <a:pt x="5138" y="254"/>
                  </a:lnTo>
                  <a:cubicBezTo>
                    <a:pt x="5137" y="253"/>
                    <a:pt x="5136" y="253"/>
                    <a:pt x="5136" y="252"/>
                  </a:cubicBezTo>
                  <a:lnTo>
                    <a:pt x="5128" y="241"/>
                  </a:lnTo>
                  <a:cubicBezTo>
                    <a:pt x="5124" y="236"/>
                    <a:pt x="5119" y="231"/>
                    <a:pt x="5112" y="228"/>
                  </a:cubicBezTo>
                  <a:cubicBezTo>
                    <a:pt x="5111" y="226"/>
                    <a:pt x="5110" y="225"/>
                    <a:pt x="5108" y="225"/>
                  </a:cubicBezTo>
                  <a:lnTo>
                    <a:pt x="5108" y="225"/>
                  </a:lnTo>
                  <a:cubicBezTo>
                    <a:pt x="5108" y="224"/>
                    <a:pt x="5108" y="224"/>
                    <a:pt x="5107" y="223"/>
                  </a:cubicBezTo>
                  <a:cubicBezTo>
                    <a:pt x="5105" y="217"/>
                    <a:pt x="5103" y="210"/>
                    <a:pt x="5097" y="201"/>
                  </a:cubicBezTo>
                  <a:cubicBezTo>
                    <a:pt x="5096" y="197"/>
                    <a:pt x="5093" y="195"/>
                    <a:pt x="5092" y="192"/>
                  </a:cubicBezTo>
                  <a:cubicBezTo>
                    <a:pt x="5091" y="190"/>
                    <a:pt x="5089" y="188"/>
                    <a:pt x="5088" y="187"/>
                  </a:cubicBezTo>
                  <a:cubicBezTo>
                    <a:pt x="5085" y="185"/>
                    <a:pt x="5082" y="182"/>
                    <a:pt x="5080" y="180"/>
                  </a:cubicBezTo>
                  <a:cubicBezTo>
                    <a:pt x="5074" y="178"/>
                    <a:pt x="5068" y="176"/>
                    <a:pt x="5062" y="176"/>
                  </a:cubicBezTo>
                  <a:cubicBezTo>
                    <a:pt x="5060" y="176"/>
                    <a:pt x="5058" y="176"/>
                    <a:pt x="5055" y="177"/>
                  </a:cubicBezTo>
                  <a:cubicBezTo>
                    <a:pt x="5053" y="177"/>
                    <a:pt x="5049" y="178"/>
                    <a:pt x="5047" y="179"/>
                  </a:cubicBezTo>
                  <a:cubicBezTo>
                    <a:pt x="5045" y="179"/>
                    <a:pt x="5044" y="180"/>
                    <a:pt x="5041" y="181"/>
                  </a:cubicBezTo>
                  <a:cubicBezTo>
                    <a:pt x="5033" y="186"/>
                    <a:pt x="5026" y="192"/>
                    <a:pt x="5019" y="197"/>
                  </a:cubicBezTo>
                  <a:cubicBezTo>
                    <a:pt x="5019" y="198"/>
                    <a:pt x="5018" y="198"/>
                    <a:pt x="5018" y="198"/>
                  </a:cubicBezTo>
                  <a:lnTo>
                    <a:pt x="5018" y="198"/>
                  </a:lnTo>
                  <a:lnTo>
                    <a:pt x="4996" y="193"/>
                  </a:lnTo>
                  <a:lnTo>
                    <a:pt x="4990" y="192"/>
                  </a:lnTo>
                  <a:lnTo>
                    <a:pt x="4988" y="192"/>
                  </a:lnTo>
                  <a:cubicBezTo>
                    <a:pt x="4986" y="191"/>
                    <a:pt x="4985" y="191"/>
                    <a:pt x="4983" y="191"/>
                  </a:cubicBezTo>
                  <a:cubicBezTo>
                    <a:pt x="4981" y="191"/>
                    <a:pt x="4980" y="191"/>
                    <a:pt x="4979" y="192"/>
                  </a:cubicBezTo>
                  <a:cubicBezTo>
                    <a:pt x="4970" y="192"/>
                    <a:pt x="4961" y="195"/>
                    <a:pt x="4953" y="200"/>
                  </a:cubicBezTo>
                  <a:cubicBezTo>
                    <a:pt x="4944" y="207"/>
                    <a:pt x="4937" y="212"/>
                    <a:pt x="4936" y="214"/>
                  </a:cubicBezTo>
                  <a:lnTo>
                    <a:pt x="4914" y="214"/>
                  </a:lnTo>
                  <a:cubicBezTo>
                    <a:pt x="4912" y="208"/>
                    <a:pt x="4909" y="202"/>
                    <a:pt x="4906" y="194"/>
                  </a:cubicBezTo>
                  <a:cubicBezTo>
                    <a:pt x="4904" y="187"/>
                    <a:pt x="4899" y="181"/>
                    <a:pt x="4895" y="177"/>
                  </a:cubicBezTo>
                  <a:cubicBezTo>
                    <a:pt x="4893" y="174"/>
                    <a:pt x="4890" y="172"/>
                    <a:pt x="4887" y="170"/>
                  </a:cubicBezTo>
                  <a:cubicBezTo>
                    <a:pt x="4883" y="167"/>
                    <a:pt x="4879" y="165"/>
                    <a:pt x="4873" y="165"/>
                  </a:cubicBezTo>
                  <a:lnTo>
                    <a:pt x="4870" y="164"/>
                  </a:lnTo>
                  <a:cubicBezTo>
                    <a:pt x="4863" y="163"/>
                    <a:pt x="4856" y="160"/>
                    <a:pt x="4848" y="158"/>
                  </a:cubicBezTo>
                  <a:lnTo>
                    <a:pt x="4841" y="157"/>
                  </a:lnTo>
                  <a:lnTo>
                    <a:pt x="4837" y="157"/>
                  </a:lnTo>
                  <a:cubicBezTo>
                    <a:pt x="4835" y="156"/>
                    <a:pt x="4832" y="156"/>
                    <a:pt x="4829" y="156"/>
                  </a:cubicBezTo>
                  <a:cubicBezTo>
                    <a:pt x="4826" y="156"/>
                    <a:pt x="4824" y="156"/>
                    <a:pt x="4821" y="157"/>
                  </a:cubicBezTo>
                  <a:cubicBezTo>
                    <a:pt x="4818" y="158"/>
                    <a:pt x="4813" y="160"/>
                    <a:pt x="4811" y="163"/>
                  </a:cubicBezTo>
                  <a:cubicBezTo>
                    <a:pt x="4809" y="164"/>
                    <a:pt x="4806" y="165"/>
                    <a:pt x="4805" y="167"/>
                  </a:cubicBezTo>
                  <a:cubicBezTo>
                    <a:pt x="4804" y="168"/>
                    <a:pt x="4803" y="170"/>
                    <a:pt x="4802" y="171"/>
                  </a:cubicBezTo>
                  <a:lnTo>
                    <a:pt x="4798" y="174"/>
                  </a:lnTo>
                  <a:cubicBezTo>
                    <a:pt x="4792" y="181"/>
                    <a:pt x="4788" y="189"/>
                    <a:pt x="4784" y="196"/>
                  </a:cubicBezTo>
                  <a:cubicBezTo>
                    <a:pt x="4782" y="199"/>
                    <a:pt x="4780" y="202"/>
                    <a:pt x="4779" y="204"/>
                  </a:cubicBezTo>
                  <a:lnTo>
                    <a:pt x="4779" y="204"/>
                  </a:lnTo>
                  <a:cubicBezTo>
                    <a:pt x="4776" y="203"/>
                    <a:pt x="4774" y="201"/>
                    <a:pt x="4770" y="199"/>
                  </a:cubicBezTo>
                  <a:cubicBezTo>
                    <a:pt x="4767" y="196"/>
                    <a:pt x="4763" y="195"/>
                    <a:pt x="4760" y="194"/>
                  </a:cubicBezTo>
                  <a:cubicBezTo>
                    <a:pt x="4758" y="193"/>
                    <a:pt x="4757" y="193"/>
                    <a:pt x="4755" y="193"/>
                  </a:cubicBezTo>
                  <a:lnTo>
                    <a:pt x="4755" y="193"/>
                  </a:lnTo>
                  <a:cubicBezTo>
                    <a:pt x="4756" y="193"/>
                    <a:pt x="4756" y="193"/>
                    <a:pt x="4756" y="193"/>
                  </a:cubicBezTo>
                  <a:lnTo>
                    <a:pt x="4756" y="193"/>
                  </a:lnTo>
                  <a:cubicBezTo>
                    <a:pt x="4756" y="193"/>
                    <a:pt x="4756" y="193"/>
                    <a:pt x="4755" y="192"/>
                  </a:cubicBezTo>
                  <a:lnTo>
                    <a:pt x="4755" y="192"/>
                  </a:lnTo>
                  <a:cubicBezTo>
                    <a:pt x="4755" y="192"/>
                    <a:pt x="4755" y="192"/>
                    <a:pt x="4755" y="193"/>
                  </a:cubicBezTo>
                  <a:lnTo>
                    <a:pt x="4755" y="193"/>
                  </a:lnTo>
                  <a:cubicBezTo>
                    <a:pt x="4755" y="192"/>
                    <a:pt x="4755" y="192"/>
                    <a:pt x="4754" y="192"/>
                  </a:cubicBezTo>
                  <a:lnTo>
                    <a:pt x="4754" y="192"/>
                  </a:lnTo>
                  <a:cubicBezTo>
                    <a:pt x="4754" y="192"/>
                    <a:pt x="4755" y="192"/>
                    <a:pt x="4755" y="192"/>
                  </a:cubicBezTo>
                  <a:lnTo>
                    <a:pt x="4755" y="192"/>
                  </a:lnTo>
                  <a:cubicBezTo>
                    <a:pt x="4754" y="192"/>
                    <a:pt x="4754" y="192"/>
                    <a:pt x="4753" y="192"/>
                  </a:cubicBezTo>
                  <a:lnTo>
                    <a:pt x="4754" y="192"/>
                  </a:lnTo>
                  <a:lnTo>
                    <a:pt x="4747" y="185"/>
                  </a:lnTo>
                  <a:cubicBezTo>
                    <a:pt x="4742" y="180"/>
                    <a:pt x="4738" y="175"/>
                    <a:pt x="4732" y="172"/>
                  </a:cubicBezTo>
                  <a:cubicBezTo>
                    <a:pt x="4729" y="170"/>
                    <a:pt x="4723" y="167"/>
                    <a:pt x="4718" y="167"/>
                  </a:cubicBezTo>
                  <a:cubicBezTo>
                    <a:pt x="4718" y="167"/>
                    <a:pt x="4718" y="167"/>
                    <a:pt x="4718" y="167"/>
                  </a:cubicBezTo>
                  <a:cubicBezTo>
                    <a:pt x="4719" y="167"/>
                    <a:pt x="4720" y="167"/>
                    <a:pt x="4720" y="167"/>
                  </a:cubicBezTo>
                  <a:lnTo>
                    <a:pt x="4722" y="167"/>
                  </a:lnTo>
                  <a:cubicBezTo>
                    <a:pt x="4722" y="168"/>
                    <a:pt x="4723" y="168"/>
                    <a:pt x="4723" y="168"/>
                  </a:cubicBezTo>
                  <a:cubicBezTo>
                    <a:pt x="4723" y="168"/>
                    <a:pt x="4721" y="167"/>
                    <a:pt x="4719" y="165"/>
                  </a:cubicBezTo>
                  <a:lnTo>
                    <a:pt x="4711" y="157"/>
                  </a:lnTo>
                  <a:cubicBezTo>
                    <a:pt x="4707" y="151"/>
                    <a:pt x="4701" y="146"/>
                    <a:pt x="4694" y="143"/>
                  </a:cubicBezTo>
                  <a:cubicBezTo>
                    <a:pt x="4692" y="142"/>
                    <a:pt x="4688" y="141"/>
                    <a:pt x="4686" y="141"/>
                  </a:cubicBezTo>
                  <a:cubicBezTo>
                    <a:pt x="4683" y="140"/>
                    <a:pt x="4681" y="140"/>
                    <a:pt x="4679" y="140"/>
                  </a:cubicBezTo>
                  <a:cubicBezTo>
                    <a:pt x="4676" y="140"/>
                    <a:pt x="4674" y="140"/>
                    <a:pt x="4672" y="141"/>
                  </a:cubicBezTo>
                  <a:cubicBezTo>
                    <a:pt x="4668" y="141"/>
                    <a:pt x="4664" y="142"/>
                    <a:pt x="4660" y="144"/>
                  </a:cubicBezTo>
                  <a:cubicBezTo>
                    <a:pt x="4658" y="145"/>
                    <a:pt x="4656" y="146"/>
                    <a:pt x="4654" y="148"/>
                  </a:cubicBezTo>
                  <a:cubicBezTo>
                    <a:pt x="4651" y="150"/>
                    <a:pt x="4648" y="152"/>
                    <a:pt x="4645" y="155"/>
                  </a:cubicBezTo>
                  <a:lnTo>
                    <a:pt x="4645" y="155"/>
                  </a:lnTo>
                  <a:lnTo>
                    <a:pt x="4644" y="151"/>
                  </a:lnTo>
                  <a:cubicBezTo>
                    <a:pt x="4643" y="146"/>
                    <a:pt x="4642" y="142"/>
                    <a:pt x="4641" y="137"/>
                  </a:cubicBezTo>
                  <a:cubicBezTo>
                    <a:pt x="4639" y="134"/>
                    <a:pt x="4637" y="130"/>
                    <a:pt x="4636" y="128"/>
                  </a:cubicBezTo>
                  <a:cubicBezTo>
                    <a:pt x="4632" y="122"/>
                    <a:pt x="4629" y="116"/>
                    <a:pt x="4623" y="113"/>
                  </a:cubicBezTo>
                  <a:cubicBezTo>
                    <a:pt x="4617" y="109"/>
                    <a:pt x="4612" y="107"/>
                    <a:pt x="4605" y="107"/>
                  </a:cubicBezTo>
                  <a:cubicBezTo>
                    <a:pt x="4599" y="107"/>
                    <a:pt x="4594" y="108"/>
                    <a:pt x="4590" y="109"/>
                  </a:cubicBezTo>
                  <a:cubicBezTo>
                    <a:pt x="4587" y="111"/>
                    <a:pt x="4584" y="113"/>
                    <a:pt x="4581" y="114"/>
                  </a:cubicBezTo>
                  <a:cubicBezTo>
                    <a:pt x="4579" y="115"/>
                    <a:pt x="4578" y="116"/>
                    <a:pt x="4577" y="119"/>
                  </a:cubicBezTo>
                  <a:cubicBezTo>
                    <a:pt x="4572" y="122"/>
                    <a:pt x="4569" y="127"/>
                    <a:pt x="4565" y="130"/>
                  </a:cubicBezTo>
                  <a:lnTo>
                    <a:pt x="4556" y="142"/>
                  </a:lnTo>
                  <a:lnTo>
                    <a:pt x="4553" y="139"/>
                  </a:lnTo>
                  <a:cubicBezTo>
                    <a:pt x="4547" y="135"/>
                    <a:pt x="4541" y="131"/>
                    <a:pt x="4534" y="129"/>
                  </a:cubicBezTo>
                  <a:cubicBezTo>
                    <a:pt x="4532" y="129"/>
                    <a:pt x="4527" y="128"/>
                    <a:pt x="4527" y="128"/>
                  </a:cubicBezTo>
                  <a:lnTo>
                    <a:pt x="4525" y="128"/>
                  </a:lnTo>
                  <a:cubicBezTo>
                    <a:pt x="4521" y="126"/>
                    <a:pt x="4514" y="122"/>
                    <a:pt x="4503" y="117"/>
                  </a:cubicBezTo>
                  <a:cubicBezTo>
                    <a:pt x="4496" y="115"/>
                    <a:pt x="4489" y="114"/>
                    <a:pt x="4483" y="114"/>
                  </a:cubicBezTo>
                  <a:lnTo>
                    <a:pt x="4467" y="114"/>
                  </a:lnTo>
                  <a:lnTo>
                    <a:pt x="4456" y="115"/>
                  </a:lnTo>
                  <a:lnTo>
                    <a:pt x="4448" y="115"/>
                  </a:lnTo>
                  <a:cubicBezTo>
                    <a:pt x="4445" y="115"/>
                    <a:pt x="4441" y="115"/>
                    <a:pt x="4437" y="116"/>
                  </a:cubicBezTo>
                  <a:cubicBezTo>
                    <a:pt x="4432" y="117"/>
                    <a:pt x="4427" y="120"/>
                    <a:pt x="4423" y="122"/>
                  </a:cubicBezTo>
                  <a:lnTo>
                    <a:pt x="4418" y="126"/>
                  </a:lnTo>
                  <a:cubicBezTo>
                    <a:pt x="4415" y="128"/>
                    <a:pt x="4410" y="131"/>
                    <a:pt x="4407" y="135"/>
                  </a:cubicBezTo>
                  <a:lnTo>
                    <a:pt x="4400" y="141"/>
                  </a:lnTo>
                  <a:cubicBezTo>
                    <a:pt x="4395" y="142"/>
                    <a:pt x="4390" y="142"/>
                    <a:pt x="4386" y="144"/>
                  </a:cubicBezTo>
                  <a:cubicBezTo>
                    <a:pt x="4381" y="145"/>
                    <a:pt x="4376" y="148"/>
                    <a:pt x="4372" y="151"/>
                  </a:cubicBezTo>
                  <a:cubicBezTo>
                    <a:pt x="4371" y="152"/>
                    <a:pt x="4370" y="152"/>
                    <a:pt x="4368" y="153"/>
                  </a:cubicBezTo>
                  <a:lnTo>
                    <a:pt x="4368" y="153"/>
                  </a:lnTo>
                  <a:lnTo>
                    <a:pt x="4364" y="149"/>
                  </a:lnTo>
                  <a:cubicBezTo>
                    <a:pt x="4359" y="145"/>
                    <a:pt x="4353" y="142"/>
                    <a:pt x="4347" y="138"/>
                  </a:cubicBezTo>
                  <a:cubicBezTo>
                    <a:pt x="4346" y="138"/>
                    <a:pt x="4345" y="137"/>
                    <a:pt x="4344" y="137"/>
                  </a:cubicBezTo>
                  <a:lnTo>
                    <a:pt x="4344" y="137"/>
                  </a:lnTo>
                  <a:cubicBezTo>
                    <a:pt x="4343" y="134"/>
                    <a:pt x="4342" y="132"/>
                    <a:pt x="4341" y="129"/>
                  </a:cubicBezTo>
                  <a:cubicBezTo>
                    <a:pt x="4337" y="120"/>
                    <a:pt x="4331" y="111"/>
                    <a:pt x="4327" y="102"/>
                  </a:cubicBezTo>
                  <a:cubicBezTo>
                    <a:pt x="4324" y="100"/>
                    <a:pt x="4323" y="98"/>
                    <a:pt x="4321" y="97"/>
                  </a:cubicBezTo>
                  <a:cubicBezTo>
                    <a:pt x="4319" y="94"/>
                    <a:pt x="4316" y="92"/>
                    <a:pt x="4313" y="90"/>
                  </a:cubicBezTo>
                  <a:cubicBezTo>
                    <a:pt x="4308" y="87"/>
                    <a:pt x="4303" y="86"/>
                    <a:pt x="4299" y="85"/>
                  </a:cubicBezTo>
                  <a:lnTo>
                    <a:pt x="4293" y="85"/>
                  </a:lnTo>
                  <a:cubicBezTo>
                    <a:pt x="4287" y="85"/>
                    <a:pt x="4281" y="85"/>
                    <a:pt x="4276" y="86"/>
                  </a:cubicBezTo>
                  <a:cubicBezTo>
                    <a:pt x="4271" y="87"/>
                    <a:pt x="4265" y="89"/>
                    <a:pt x="4259" y="89"/>
                  </a:cubicBezTo>
                  <a:lnTo>
                    <a:pt x="4235" y="89"/>
                  </a:lnTo>
                  <a:cubicBezTo>
                    <a:pt x="4229" y="89"/>
                    <a:pt x="4222" y="89"/>
                    <a:pt x="4217" y="87"/>
                  </a:cubicBezTo>
                  <a:lnTo>
                    <a:pt x="4193" y="83"/>
                  </a:lnTo>
                  <a:lnTo>
                    <a:pt x="4186" y="82"/>
                  </a:lnTo>
                  <a:lnTo>
                    <a:pt x="4182" y="82"/>
                  </a:lnTo>
                  <a:cubicBezTo>
                    <a:pt x="4180" y="81"/>
                    <a:pt x="4178" y="81"/>
                    <a:pt x="4176" y="81"/>
                  </a:cubicBezTo>
                  <a:cubicBezTo>
                    <a:pt x="4174" y="81"/>
                    <a:pt x="4171" y="81"/>
                    <a:pt x="4169" y="82"/>
                  </a:cubicBezTo>
                  <a:cubicBezTo>
                    <a:pt x="4161" y="84"/>
                    <a:pt x="4153" y="89"/>
                    <a:pt x="4146" y="94"/>
                  </a:cubicBezTo>
                  <a:cubicBezTo>
                    <a:pt x="4145" y="95"/>
                    <a:pt x="4144" y="96"/>
                    <a:pt x="4144" y="97"/>
                  </a:cubicBezTo>
                  <a:lnTo>
                    <a:pt x="4144" y="97"/>
                  </a:lnTo>
                  <a:cubicBezTo>
                    <a:pt x="4141" y="92"/>
                    <a:pt x="4139" y="88"/>
                    <a:pt x="4135" y="84"/>
                  </a:cubicBezTo>
                  <a:cubicBezTo>
                    <a:pt x="4132" y="80"/>
                    <a:pt x="4129" y="77"/>
                    <a:pt x="4125" y="75"/>
                  </a:cubicBezTo>
                  <a:cubicBezTo>
                    <a:pt x="4122" y="71"/>
                    <a:pt x="4118" y="70"/>
                    <a:pt x="4115" y="69"/>
                  </a:cubicBezTo>
                  <a:cubicBezTo>
                    <a:pt x="4111" y="67"/>
                    <a:pt x="4107" y="66"/>
                    <a:pt x="4103" y="66"/>
                  </a:cubicBezTo>
                  <a:cubicBezTo>
                    <a:pt x="4102" y="66"/>
                    <a:pt x="4100" y="66"/>
                    <a:pt x="4098" y="67"/>
                  </a:cubicBezTo>
                  <a:cubicBezTo>
                    <a:pt x="4094" y="67"/>
                    <a:pt x="4088" y="69"/>
                    <a:pt x="4085" y="71"/>
                  </a:cubicBezTo>
                  <a:cubicBezTo>
                    <a:pt x="4081" y="72"/>
                    <a:pt x="4079" y="73"/>
                    <a:pt x="4076" y="76"/>
                  </a:cubicBezTo>
                  <a:cubicBezTo>
                    <a:pt x="4073" y="78"/>
                    <a:pt x="4071" y="82"/>
                    <a:pt x="4068" y="84"/>
                  </a:cubicBezTo>
                  <a:cubicBezTo>
                    <a:pt x="4065" y="89"/>
                    <a:pt x="4063" y="92"/>
                    <a:pt x="4059" y="97"/>
                  </a:cubicBezTo>
                  <a:cubicBezTo>
                    <a:pt x="4058" y="98"/>
                    <a:pt x="4057" y="100"/>
                    <a:pt x="4056" y="102"/>
                  </a:cubicBezTo>
                  <a:lnTo>
                    <a:pt x="4056" y="102"/>
                  </a:lnTo>
                  <a:cubicBezTo>
                    <a:pt x="4049" y="96"/>
                    <a:pt x="4043" y="92"/>
                    <a:pt x="4036" y="90"/>
                  </a:cubicBezTo>
                  <a:cubicBezTo>
                    <a:pt x="4032" y="89"/>
                    <a:pt x="4029" y="89"/>
                    <a:pt x="4025" y="87"/>
                  </a:cubicBezTo>
                  <a:lnTo>
                    <a:pt x="3998" y="87"/>
                  </a:lnTo>
                  <a:lnTo>
                    <a:pt x="3990" y="71"/>
                  </a:lnTo>
                  <a:cubicBezTo>
                    <a:pt x="3986" y="65"/>
                    <a:pt x="3983" y="60"/>
                    <a:pt x="3978" y="55"/>
                  </a:cubicBezTo>
                  <a:cubicBezTo>
                    <a:pt x="3976" y="53"/>
                    <a:pt x="3973" y="50"/>
                    <a:pt x="3971" y="49"/>
                  </a:cubicBezTo>
                  <a:cubicBezTo>
                    <a:pt x="3968" y="47"/>
                    <a:pt x="3963" y="45"/>
                    <a:pt x="3958" y="43"/>
                  </a:cubicBezTo>
                  <a:cubicBezTo>
                    <a:pt x="3955" y="42"/>
                    <a:pt x="3952" y="42"/>
                    <a:pt x="3949" y="42"/>
                  </a:cubicBezTo>
                  <a:cubicBezTo>
                    <a:pt x="3944" y="42"/>
                    <a:pt x="3939" y="43"/>
                    <a:pt x="3935" y="45"/>
                  </a:cubicBezTo>
                  <a:cubicBezTo>
                    <a:pt x="3928" y="47"/>
                    <a:pt x="3921" y="51"/>
                    <a:pt x="3915" y="56"/>
                  </a:cubicBezTo>
                  <a:lnTo>
                    <a:pt x="3906" y="64"/>
                  </a:lnTo>
                  <a:cubicBezTo>
                    <a:pt x="3904" y="65"/>
                    <a:pt x="3903" y="67"/>
                    <a:pt x="3901" y="68"/>
                  </a:cubicBezTo>
                  <a:lnTo>
                    <a:pt x="3902" y="68"/>
                  </a:lnTo>
                  <a:cubicBezTo>
                    <a:pt x="3900" y="68"/>
                    <a:pt x="3899" y="68"/>
                    <a:pt x="3898" y="69"/>
                  </a:cubicBezTo>
                  <a:cubicBezTo>
                    <a:pt x="3889" y="71"/>
                    <a:pt x="3882" y="76"/>
                    <a:pt x="3875" y="82"/>
                  </a:cubicBezTo>
                  <a:cubicBezTo>
                    <a:pt x="3874" y="83"/>
                    <a:pt x="3873" y="83"/>
                    <a:pt x="3872" y="84"/>
                  </a:cubicBezTo>
                  <a:lnTo>
                    <a:pt x="3872" y="84"/>
                  </a:lnTo>
                  <a:cubicBezTo>
                    <a:pt x="3871" y="83"/>
                    <a:pt x="3870" y="82"/>
                    <a:pt x="3869" y="80"/>
                  </a:cubicBezTo>
                  <a:cubicBezTo>
                    <a:pt x="3863" y="73"/>
                    <a:pt x="3856" y="68"/>
                    <a:pt x="3848" y="64"/>
                  </a:cubicBezTo>
                  <a:cubicBezTo>
                    <a:pt x="3845" y="63"/>
                    <a:pt x="3840" y="62"/>
                    <a:pt x="3837" y="61"/>
                  </a:cubicBezTo>
                  <a:lnTo>
                    <a:pt x="3830" y="61"/>
                  </a:lnTo>
                  <a:cubicBezTo>
                    <a:pt x="3826" y="61"/>
                    <a:pt x="3823" y="62"/>
                    <a:pt x="3820" y="62"/>
                  </a:cubicBezTo>
                  <a:cubicBezTo>
                    <a:pt x="3813" y="63"/>
                    <a:pt x="3809" y="64"/>
                    <a:pt x="3805" y="64"/>
                  </a:cubicBezTo>
                  <a:lnTo>
                    <a:pt x="3799" y="66"/>
                  </a:lnTo>
                  <a:lnTo>
                    <a:pt x="3799" y="66"/>
                  </a:lnTo>
                  <a:lnTo>
                    <a:pt x="3791" y="60"/>
                  </a:lnTo>
                  <a:cubicBezTo>
                    <a:pt x="3787" y="55"/>
                    <a:pt x="3780" y="51"/>
                    <a:pt x="3774" y="48"/>
                  </a:cubicBezTo>
                  <a:cubicBezTo>
                    <a:pt x="3768" y="46"/>
                    <a:pt x="3761" y="45"/>
                    <a:pt x="3754" y="45"/>
                  </a:cubicBezTo>
                  <a:cubicBezTo>
                    <a:pt x="3749" y="45"/>
                    <a:pt x="3743" y="46"/>
                    <a:pt x="3738" y="49"/>
                  </a:cubicBezTo>
                  <a:cubicBezTo>
                    <a:pt x="3735" y="50"/>
                    <a:pt x="3732" y="51"/>
                    <a:pt x="3730" y="55"/>
                  </a:cubicBezTo>
                  <a:cubicBezTo>
                    <a:pt x="3724" y="58"/>
                    <a:pt x="3720" y="64"/>
                    <a:pt x="3716" y="69"/>
                  </a:cubicBezTo>
                  <a:lnTo>
                    <a:pt x="3716" y="69"/>
                  </a:lnTo>
                  <a:cubicBezTo>
                    <a:pt x="3713" y="64"/>
                    <a:pt x="3708" y="59"/>
                    <a:pt x="3703" y="54"/>
                  </a:cubicBezTo>
                  <a:cubicBezTo>
                    <a:pt x="3700" y="51"/>
                    <a:pt x="3696" y="49"/>
                    <a:pt x="3693" y="47"/>
                  </a:cubicBezTo>
                  <a:cubicBezTo>
                    <a:pt x="3687" y="46"/>
                    <a:pt x="3683" y="45"/>
                    <a:pt x="3677" y="45"/>
                  </a:cubicBezTo>
                  <a:cubicBezTo>
                    <a:pt x="3673" y="45"/>
                    <a:pt x="3670" y="45"/>
                    <a:pt x="3666" y="46"/>
                  </a:cubicBezTo>
                  <a:cubicBezTo>
                    <a:pt x="3664" y="46"/>
                    <a:pt x="3662" y="47"/>
                    <a:pt x="3658" y="48"/>
                  </a:cubicBezTo>
                  <a:cubicBezTo>
                    <a:pt x="3654" y="50"/>
                    <a:pt x="3650" y="53"/>
                    <a:pt x="3647" y="55"/>
                  </a:cubicBezTo>
                  <a:lnTo>
                    <a:pt x="3647" y="55"/>
                  </a:lnTo>
                  <a:lnTo>
                    <a:pt x="3643" y="48"/>
                  </a:lnTo>
                  <a:cubicBezTo>
                    <a:pt x="3641" y="42"/>
                    <a:pt x="3637" y="38"/>
                    <a:pt x="3634" y="33"/>
                  </a:cubicBezTo>
                  <a:cubicBezTo>
                    <a:pt x="3633" y="32"/>
                    <a:pt x="3630" y="29"/>
                    <a:pt x="3629" y="28"/>
                  </a:cubicBezTo>
                  <a:cubicBezTo>
                    <a:pt x="3627" y="25"/>
                    <a:pt x="3623" y="24"/>
                    <a:pt x="3620" y="21"/>
                  </a:cubicBezTo>
                  <a:cubicBezTo>
                    <a:pt x="3615" y="19"/>
                    <a:pt x="3610" y="17"/>
                    <a:pt x="3604" y="17"/>
                  </a:cubicBezTo>
                  <a:cubicBezTo>
                    <a:pt x="3603" y="16"/>
                    <a:pt x="3601" y="16"/>
                    <a:pt x="3600" y="16"/>
                  </a:cubicBezTo>
                  <a:cubicBezTo>
                    <a:pt x="3595" y="16"/>
                    <a:pt x="3590" y="18"/>
                    <a:pt x="3585" y="20"/>
                  </a:cubicBezTo>
                  <a:cubicBezTo>
                    <a:pt x="3582" y="21"/>
                    <a:pt x="3578" y="24"/>
                    <a:pt x="3575" y="26"/>
                  </a:cubicBezTo>
                  <a:cubicBezTo>
                    <a:pt x="3574" y="28"/>
                    <a:pt x="3571" y="29"/>
                    <a:pt x="3570" y="32"/>
                  </a:cubicBezTo>
                  <a:cubicBezTo>
                    <a:pt x="3568" y="34"/>
                    <a:pt x="3566" y="36"/>
                    <a:pt x="3564" y="40"/>
                  </a:cubicBezTo>
                  <a:cubicBezTo>
                    <a:pt x="3561" y="45"/>
                    <a:pt x="3559" y="48"/>
                    <a:pt x="3556" y="53"/>
                  </a:cubicBezTo>
                  <a:cubicBezTo>
                    <a:pt x="3556" y="54"/>
                    <a:pt x="3555" y="54"/>
                    <a:pt x="3555" y="55"/>
                  </a:cubicBezTo>
                  <a:lnTo>
                    <a:pt x="3555" y="55"/>
                  </a:lnTo>
                  <a:cubicBezTo>
                    <a:pt x="3552" y="53"/>
                    <a:pt x="3548" y="51"/>
                    <a:pt x="3545" y="49"/>
                  </a:cubicBezTo>
                  <a:cubicBezTo>
                    <a:pt x="3542" y="47"/>
                    <a:pt x="3540" y="46"/>
                    <a:pt x="3538" y="46"/>
                  </a:cubicBezTo>
                  <a:cubicBezTo>
                    <a:pt x="3534" y="43"/>
                    <a:pt x="3531" y="43"/>
                    <a:pt x="3527" y="43"/>
                  </a:cubicBezTo>
                  <a:lnTo>
                    <a:pt x="3525" y="43"/>
                  </a:lnTo>
                  <a:cubicBezTo>
                    <a:pt x="3526" y="43"/>
                    <a:pt x="3524" y="42"/>
                    <a:pt x="3522" y="41"/>
                  </a:cubicBezTo>
                  <a:cubicBezTo>
                    <a:pt x="3517" y="39"/>
                    <a:pt x="3513" y="38"/>
                    <a:pt x="3509" y="35"/>
                  </a:cubicBezTo>
                  <a:cubicBezTo>
                    <a:pt x="3502" y="32"/>
                    <a:pt x="3494" y="31"/>
                    <a:pt x="3487" y="31"/>
                  </a:cubicBezTo>
                  <a:lnTo>
                    <a:pt x="3474" y="31"/>
                  </a:lnTo>
                  <a:lnTo>
                    <a:pt x="3451" y="29"/>
                  </a:lnTo>
                  <a:lnTo>
                    <a:pt x="3449" y="29"/>
                  </a:lnTo>
                  <a:cubicBezTo>
                    <a:pt x="3444" y="29"/>
                    <a:pt x="3440" y="29"/>
                    <a:pt x="3436" y="31"/>
                  </a:cubicBezTo>
                  <a:cubicBezTo>
                    <a:pt x="3432" y="32"/>
                    <a:pt x="3429" y="33"/>
                    <a:pt x="3425" y="35"/>
                  </a:cubicBezTo>
                  <a:cubicBezTo>
                    <a:pt x="3423" y="36"/>
                    <a:pt x="3421" y="38"/>
                    <a:pt x="3418" y="40"/>
                  </a:cubicBezTo>
                  <a:cubicBezTo>
                    <a:pt x="3414" y="43"/>
                    <a:pt x="3409" y="48"/>
                    <a:pt x="3406" y="54"/>
                  </a:cubicBezTo>
                  <a:cubicBezTo>
                    <a:pt x="3405" y="54"/>
                    <a:pt x="3405" y="55"/>
                    <a:pt x="3404" y="56"/>
                  </a:cubicBezTo>
                  <a:lnTo>
                    <a:pt x="3404" y="56"/>
                  </a:lnTo>
                  <a:cubicBezTo>
                    <a:pt x="3403" y="54"/>
                    <a:pt x="3401" y="53"/>
                    <a:pt x="3400" y="51"/>
                  </a:cubicBezTo>
                  <a:cubicBezTo>
                    <a:pt x="3396" y="49"/>
                    <a:pt x="3392" y="47"/>
                    <a:pt x="3388" y="46"/>
                  </a:cubicBezTo>
                  <a:cubicBezTo>
                    <a:pt x="3384" y="43"/>
                    <a:pt x="3380" y="42"/>
                    <a:pt x="3376" y="41"/>
                  </a:cubicBezTo>
                  <a:lnTo>
                    <a:pt x="3376" y="41"/>
                  </a:lnTo>
                  <a:lnTo>
                    <a:pt x="3371" y="36"/>
                  </a:lnTo>
                  <a:cubicBezTo>
                    <a:pt x="3366" y="33"/>
                    <a:pt x="3362" y="29"/>
                    <a:pt x="3357" y="27"/>
                  </a:cubicBezTo>
                  <a:cubicBezTo>
                    <a:pt x="3354" y="24"/>
                    <a:pt x="3349" y="22"/>
                    <a:pt x="3344" y="20"/>
                  </a:cubicBezTo>
                  <a:cubicBezTo>
                    <a:pt x="3341" y="19"/>
                    <a:pt x="3337" y="19"/>
                    <a:pt x="3334" y="19"/>
                  </a:cubicBezTo>
                  <a:cubicBezTo>
                    <a:pt x="3332" y="19"/>
                    <a:pt x="3331" y="19"/>
                    <a:pt x="3329" y="19"/>
                  </a:cubicBezTo>
                  <a:cubicBezTo>
                    <a:pt x="3321" y="19"/>
                    <a:pt x="3313" y="21"/>
                    <a:pt x="3306" y="27"/>
                  </a:cubicBezTo>
                  <a:cubicBezTo>
                    <a:pt x="3304" y="28"/>
                    <a:pt x="3303" y="29"/>
                    <a:pt x="3300" y="32"/>
                  </a:cubicBezTo>
                  <a:cubicBezTo>
                    <a:pt x="3299" y="33"/>
                    <a:pt x="3297" y="35"/>
                    <a:pt x="3296" y="36"/>
                  </a:cubicBezTo>
                  <a:cubicBezTo>
                    <a:pt x="3295" y="37"/>
                    <a:pt x="3295" y="37"/>
                    <a:pt x="3295" y="38"/>
                  </a:cubicBezTo>
                  <a:lnTo>
                    <a:pt x="3295" y="38"/>
                  </a:lnTo>
                  <a:cubicBezTo>
                    <a:pt x="3294" y="37"/>
                    <a:pt x="3294" y="36"/>
                    <a:pt x="3293" y="35"/>
                  </a:cubicBezTo>
                  <a:cubicBezTo>
                    <a:pt x="3290" y="27"/>
                    <a:pt x="3285" y="21"/>
                    <a:pt x="3278" y="16"/>
                  </a:cubicBezTo>
                  <a:cubicBezTo>
                    <a:pt x="3275" y="12"/>
                    <a:pt x="3269" y="10"/>
                    <a:pt x="3264" y="9"/>
                  </a:cubicBezTo>
                  <a:cubicBezTo>
                    <a:pt x="3261" y="7"/>
                    <a:pt x="3256" y="6"/>
                    <a:pt x="3253" y="6"/>
                  </a:cubicBezTo>
                  <a:lnTo>
                    <a:pt x="3250" y="6"/>
                  </a:lnTo>
                  <a:lnTo>
                    <a:pt x="3241" y="5"/>
                  </a:lnTo>
                  <a:cubicBezTo>
                    <a:pt x="3237" y="4"/>
                    <a:pt x="3232" y="3"/>
                    <a:pt x="3227" y="2"/>
                  </a:cubicBezTo>
                  <a:lnTo>
                    <a:pt x="3218" y="2"/>
                  </a:lnTo>
                  <a:cubicBezTo>
                    <a:pt x="3217" y="1"/>
                    <a:pt x="3215" y="1"/>
                    <a:pt x="321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9">
              <a:extLst>
                <a:ext uri="{FF2B5EF4-FFF2-40B4-BE49-F238E27FC236}">
                  <a16:creationId xmlns:a16="http://schemas.microsoft.com/office/drawing/2014/main" id="{5D0BF9AE-E9B8-FA18-9465-655F5A5DE89D}"/>
                </a:ext>
              </a:extLst>
            </p:cNvPr>
            <p:cNvSpPr/>
            <p:nvPr/>
          </p:nvSpPr>
          <p:spPr>
            <a:xfrm>
              <a:off x="6661855" y="1223940"/>
              <a:ext cx="338145" cy="244328"/>
            </a:xfrm>
            <a:custGeom>
              <a:avLst/>
              <a:gdLst/>
              <a:ahLst/>
              <a:cxnLst/>
              <a:rect l="l" t="t" r="r" b="b"/>
              <a:pathLst>
                <a:path w="3006" h="2172" extrusionOk="0">
                  <a:moveTo>
                    <a:pt x="2060" y="838"/>
                  </a:moveTo>
                  <a:lnTo>
                    <a:pt x="2060" y="838"/>
                  </a:lnTo>
                  <a:cubicBezTo>
                    <a:pt x="2060" y="839"/>
                    <a:pt x="2061" y="840"/>
                    <a:pt x="2061" y="840"/>
                  </a:cubicBezTo>
                  <a:cubicBezTo>
                    <a:pt x="2060" y="839"/>
                    <a:pt x="2060" y="839"/>
                    <a:pt x="2060" y="838"/>
                  </a:cubicBezTo>
                  <a:close/>
                  <a:moveTo>
                    <a:pt x="2365" y="1238"/>
                  </a:move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lnTo>
                    <a:pt x="2365" y="1238"/>
                  </a:lnTo>
                  <a:cubicBezTo>
                    <a:pt x="2365" y="1238"/>
                    <a:pt x="2365" y="1238"/>
                    <a:pt x="2365" y="1238"/>
                  </a:cubicBezTo>
                  <a:close/>
                  <a:moveTo>
                    <a:pt x="2368" y="1240"/>
                  </a:moveTo>
                  <a:lnTo>
                    <a:pt x="2368" y="1240"/>
                  </a:lnTo>
                  <a:cubicBezTo>
                    <a:pt x="2368" y="1240"/>
                    <a:pt x="2369" y="1240"/>
                    <a:pt x="2369" y="1241"/>
                  </a:cubicBezTo>
                  <a:cubicBezTo>
                    <a:pt x="2369" y="1241"/>
                    <a:pt x="2369" y="1241"/>
                    <a:pt x="2369" y="1241"/>
                  </a:cubicBezTo>
                  <a:cubicBezTo>
                    <a:pt x="2369" y="1241"/>
                    <a:pt x="2369" y="1241"/>
                    <a:pt x="2368" y="1240"/>
                  </a:cubicBezTo>
                  <a:close/>
                  <a:moveTo>
                    <a:pt x="2368" y="1289"/>
                  </a:moveTo>
                  <a:lnTo>
                    <a:pt x="2368" y="1289"/>
                  </a:lnTo>
                  <a:cubicBezTo>
                    <a:pt x="2368" y="1289"/>
                    <a:pt x="2369" y="1289"/>
                    <a:pt x="2369" y="1289"/>
                  </a:cubicBezTo>
                  <a:cubicBezTo>
                    <a:pt x="2368" y="1289"/>
                    <a:pt x="2368" y="1289"/>
                    <a:pt x="2368" y="1289"/>
                  </a:cubicBezTo>
                  <a:close/>
                  <a:moveTo>
                    <a:pt x="2479" y="1397"/>
                  </a:moveTo>
                  <a:lnTo>
                    <a:pt x="2479" y="1397"/>
                  </a:lnTo>
                  <a:cubicBezTo>
                    <a:pt x="2480" y="1397"/>
                    <a:pt x="2480" y="1397"/>
                    <a:pt x="2480" y="1397"/>
                  </a:cubicBezTo>
                  <a:lnTo>
                    <a:pt x="2480" y="1398"/>
                  </a:lnTo>
                  <a:lnTo>
                    <a:pt x="2479" y="1397"/>
                  </a:lnTo>
                  <a:close/>
                  <a:moveTo>
                    <a:pt x="2523" y="1464"/>
                  </a:moveTo>
                  <a:cubicBezTo>
                    <a:pt x="2523" y="1464"/>
                    <a:pt x="2524" y="1465"/>
                    <a:pt x="2524" y="1466"/>
                  </a:cubicBezTo>
                  <a:lnTo>
                    <a:pt x="2524" y="1466"/>
                  </a:lnTo>
                  <a:cubicBezTo>
                    <a:pt x="2523" y="1465"/>
                    <a:pt x="2523" y="1464"/>
                    <a:pt x="2523" y="1464"/>
                  </a:cubicBezTo>
                  <a:close/>
                  <a:moveTo>
                    <a:pt x="2544" y="1493"/>
                  </a:moveTo>
                  <a:cubicBezTo>
                    <a:pt x="2544" y="1493"/>
                    <a:pt x="2544" y="1493"/>
                    <a:pt x="2545" y="1494"/>
                  </a:cubicBezTo>
                  <a:lnTo>
                    <a:pt x="2545" y="1494"/>
                  </a:lnTo>
                  <a:cubicBezTo>
                    <a:pt x="2543" y="1493"/>
                    <a:pt x="2542" y="1493"/>
                    <a:pt x="2544" y="1493"/>
                  </a:cubicBezTo>
                  <a:close/>
                  <a:moveTo>
                    <a:pt x="904" y="1937"/>
                  </a:moveTo>
                  <a:cubicBezTo>
                    <a:pt x="904" y="1937"/>
                    <a:pt x="905" y="1938"/>
                    <a:pt x="905" y="1938"/>
                  </a:cubicBezTo>
                  <a:cubicBezTo>
                    <a:pt x="905" y="1938"/>
                    <a:pt x="904" y="1938"/>
                    <a:pt x="904" y="1937"/>
                  </a:cubicBezTo>
                  <a:close/>
                  <a:moveTo>
                    <a:pt x="1790" y="2012"/>
                  </a:moveTo>
                  <a:lnTo>
                    <a:pt x="1790" y="2012"/>
                  </a:lnTo>
                  <a:cubicBezTo>
                    <a:pt x="1790" y="2012"/>
                    <a:pt x="1790" y="2012"/>
                    <a:pt x="1791" y="2012"/>
                  </a:cubicBezTo>
                  <a:cubicBezTo>
                    <a:pt x="1790" y="2012"/>
                    <a:pt x="1790" y="2012"/>
                    <a:pt x="1790" y="2012"/>
                  </a:cubicBezTo>
                  <a:close/>
                  <a:moveTo>
                    <a:pt x="1791" y="2012"/>
                  </a:moveTo>
                  <a:cubicBezTo>
                    <a:pt x="1792" y="2013"/>
                    <a:pt x="1792" y="2014"/>
                    <a:pt x="1792" y="2014"/>
                  </a:cubicBezTo>
                  <a:cubicBezTo>
                    <a:pt x="1792" y="2014"/>
                    <a:pt x="1791" y="2013"/>
                    <a:pt x="1791" y="2012"/>
                  </a:cubicBezTo>
                  <a:close/>
                  <a:moveTo>
                    <a:pt x="1668" y="2037"/>
                  </a:moveTo>
                  <a:cubicBezTo>
                    <a:pt x="1668" y="2037"/>
                    <a:pt x="1669" y="2037"/>
                    <a:pt x="1669" y="2038"/>
                  </a:cubicBezTo>
                  <a:lnTo>
                    <a:pt x="1669" y="2038"/>
                  </a:lnTo>
                  <a:cubicBezTo>
                    <a:pt x="1669" y="2038"/>
                    <a:pt x="1668" y="2038"/>
                    <a:pt x="1668" y="2038"/>
                  </a:cubicBezTo>
                  <a:cubicBezTo>
                    <a:pt x="1668" y="2037"/>
                    <a:pt x="1668" y="2037"/>
                    <a:pt x="1668" y="2037"/>
                  </a:cubicBezTo>
                  <a:close/>
                  <a:moveTo>
                    <a:pt x="1752" y="2043"/>
                  </a:moveTo>
                  <a:lnTo>
                    <a:pt x="1752" y="2043"/>
                  </a:lnTo>
                  <a:cubicBezTo>
                    <a:pt x="1752" y="2043"/>
                    <a:pt x="1752" y="2043"/>
                    <a:pt x="1751" y="2043"/>
                  </a:cubicBezTo>
                  <a:cubicBezTo>
                    <a:pt x="1751" y="2043"/>
                    <a:pt x="1751" y="2043"/>
                    <a:pt x="1751" y="2044"/>
                  </a:cubicBezTo>
                  <a:lnTo>
                    <a:pt x="1751" y="2044"/>
                  </a:lnTo>
                  <a:cubicBezTo>
                    <a:pt x="1751" y="2043"/>
                    <a:pt x="1752" y="2043"/>
                    <a:pt x="1752" y="2043"/>
                  </a:cubicBezTo>
                  <a:close/>
                  <a:moveTo>
                    <a:pt x="2519" y="2072"/>
                  </a:moveTo>
                  <a:cubicBezTo>
                    <a:pt x="2519" y="2072"/>
                    <a:pt x="2520" y="2072"/>
                    <a:pt x="2521" y="2072"/>
                  </a:cubicBezTo>
                  <a:cubicBezTo>
                    <a:pt x="2519" y="2072"/>
                    <a:pt x="2519" y="2072"/>
                    <a:pt x="2519" y="2072"/>
                  </a:cubicBezTo>
                  <a:close/>
                  <a:moveTo>
                    <a:pt x="2447" y="2074"/>
                  </a:moveTo>
                  <a:lnTo>
                    <a:pt x="2447" y="2074"/>
                  </a:lnTo>
                  <a:cubicBezTo>
                    <a:pt x="2447" y="2074"/>
                    <a:pt x="2447" y="2075"/>
                    <a:pt x="2448" y="2075"/>
                  </a:cubicBezTo>
                  <a:cubicBezTo>
                    <a:pt x="2448" y="2075"/>
                    <a:pt x="2448" y="2075"/>
                    <a:pt x="2448" y="2075"/>
                  </a:cubicBezTo>
                  <a:cubicBezTo>
                    <a:pt x="2448" y="2075"/>
                    <a:pt x="2447" y="2075"/>
                    <a:pt x="2447" y="2074"/>
                  </a:cubicBezTo>
                  <a:close/>
                  <a:moveTo>
                    <a:pt x="2393" y="2101"/>
                  </a:moveTo>
                  <a:cubicBezTo>
                    <a:pt x="2394" y="2101"/>
                    <a:pt x="2394" y="2101"/>
                    <a:pt x="2395" y="2102"/>
                  </a:cubicBezTo>
                  <a:lnTo>
                    <a:pt x="2395" y="2102"/>
                  </a:lnTo>
                  <a:cubicBezTo>
                    <a:pt x="2394" y="2102"/>
                    <a:pt x="2394" y="2102"/>
                    <a:pt x="2393" y="2101"/>
                  </a:cubicBezTo>
                  <a:cubicBezTo>
                    <a:pt x="2393" y="2101"/>
                    <a:pt x="2393" y="2101"/>
                    <a:pt x="2393" y="2101"/>
                  </a:cubicBezTo>
                  <a:close/>
                  <a:moveTo>
                    <a:pt x="2901" y="2156"/>
                  </a:moveTo>
                  <a:lnTo>
                    <a:pt x="2901" y="2156"/>
                  </a:lnTo>
                  <a:cubicBezTo>
                    <a:pt x="2900" y="2156"/>
                    <a:pt x="2900" y="2156"/>
                    <a:pt x="2899" y="2157"/>
                  </a:cubicBezTo>
                  <a:lnTo>
                    <a:pt x="2899" y="2157"/>
                  </a:lnTo>
                  <a:cubicBezTo>
                    <a:pt x="2900" y="2156"/>
                    <a:pt x="2901" y="2156"/>
                    <a:pt x="2901" y="2156"/>
                  </a:cubicBezTo>
                  <a:close/>
                  <a:moveTo>
                    <a:pt x="1488" y="1"/>
                  </a:moveTo>
                  <a:cubicBezTo>
                    <a:pt x="1485" y="1"/>
                    <a:pt x="1482" y="2"/>
                    <a:pt x="1479" y="3"/>
                  </a:cubicBezTo>
                  <a:cubicBezTo>
                    <a:pt x="1473" y="8"/>
                    <a:pt x="1471" y="17"/>
                    <a:pt x="1476" y="24"/>
                  </a:cubicBezTo>
                  <a:cubicBezTo>
                    <a:pt x="1479" y="30"/>
                    <a:pt x="1485" y="35"/>
                    <a:pt x="1491" y="37"/>
                  </a:cubicBezTo>
                  <a:cubicBezTo>
                    <a:pt x="1495" y="39"/>
                    <a:pt x="1500" y="41"/>
                    <a:pt x="1506" y="41"/>
                  </a:cubicBezTo>
                  <a:cubicBezTo>
                    <a:pt x="1508" y="41"/>
                    <a:pt x="1511" y="42"/>
                    <a:pt x="1513" y="42"/>
                  </a:cubicBezTo>
                  <a:cubicBezTo>
                    <a:pt x="1513" y="43"/>
                    <a:pt x="1513" y="43"/>
                    <a:pt x="1514" y="44"/>
                  </a:cubicBezTo>
                  <a:cubicBezTo>
                    <a:pt x="1519" y="50"/>
                    <a:pt x="1522" y="57"/>
                    <a:pt x="1526" y="63"/>
                  </a:cubicBezTo>
                  <a:cubicBezTo>
                    <a:pt x="1529" y="71"/>
                    <a:pt x="1535" y="78"/>
                    <a:pt x="1538" y="83"/>
                  </a:cubicBezTo>
                  <a:cubicBezTo>
                    <a:pt x="1539" y="86"/>
                    <a:pt x="1542" y="89"/>
                    <a:pt x="1543" y="92"/>
                  </a:cubicBezTo>
                  <a:cubicBezTo>
                    <a:pt x="1544" y="95"/>
                    <a:pt x="1546" y="100"/>
                    <a:pt x="1549" y="103"/>
                  </a:cubicBezTo>
                  <a:cubicBezTo>
                    <a:pt x="1553" y="109"/>
                    <a:pt x="1557" y="115"/>
                    <a:pt x="1559" y="120"/>
                  </a:cubicBezTo>
                  <a:cubicBezTo>
                    <a:pt x="1560" y="124"/>
                    <a:pt x="1563" y="127"/>
                    <a:pt x="1564" y="132"/>
                  </a:cubicBezTo>
                  <a:cubicBezTo>
                    <a:pt x="1566" y="137"/>
                    <a:pt x="1568" y="141"/>
                    <a:pt x="1571" y="145"/>
                  </a:cubicBezTo>
                  <a:cubicBezTo>
                    <a:pt x="1573" y="149"/>
                    <a:pt x="1573" y="147"/>
                    <a:pt x="1573" y="156"/>
                  </a:cubicBezTo>
                  <a:cubicBezTo>
                    <a:pt x="1572" y="162"/>
                    <a:pt x="1573" y="168"/>
                    <a:pt x="1574" y="174"/>
                  </a:cubicBezTo>
                  <a:cubicBezTo>
                    <a:pt x="1575" y="177"/>
                    <a:pt x="1577" y="180"/>
                    <a:pt x="1579" y="182"/>
                  </a:cubicBezTo>
                  <a:cubicBezTo>
                    <a:pt x="1580" y="185"/>
                    <a:pt x="1582" y="188"/>
                    <a:pt x="1585" y="190"/>
                  </a:cubicBezTo>
                  <a:cubicBezTo>
                    <a:pt x="1589" y="196"/>
                    <a:pt x="1596" y="199"/>
                    <a:pt x="1603" y="200"/>
                  </a:cubicBezTo>
                  <a:cubicBezTo>
                    <a:pt x="1608" y="202"/>
                    <a:pt x="1612" y="203"/>
                    <a:pt x="1617" y="203"/>
                  </a:cubicBezTo>
                  <a:cubicBezTo>
                    <a:pt x="1619" y="203"/>
                    <a:pt x="1621" y="203"/>
                    <a:pt x="1622" y="204"/>
                  </a:cubicBezTo>
                  <a:cubicBezTo>
                    <a:pt x="1622" y="206"/>
                    <a:pt x="1621" y="209"/>
                    <a:pt x="1619" y="211"/>
                  </a:cubicBezTo>
                  <a:cubicBezTo>
                    <a:pt x="1618" y="217"/>
                    <a:pt x="1617" y="222"/>
                    <a:pt x="1616" y="228"/>
                  </a:cubicBezTo>
                  <a:cubicBezTo>
                    <a:pt x="1616" y="235"/>
                    <a:pt x="1618" y="243"/>
                    <a:pt x="1623" y="249"/>
                  </a:cubicBezTo>
                  <a:cubicBezTo>
                    <a:pt x="1625" y="254"/>
                    <a:pt x="1629" y="257"/>
                    <a:pt x="1631" y="261"/>
                  </a:cubicBezTo>
                  <a:cubicBezTo>
                    <a:pt x="1634" y="264"/>
                    <a:pt x="1638" y="268"/>
                    <a:pt x="1640" y="270"/>
                  </a:cubicBezTo>
                  <a:cubicBezTo>
                    <a:pt x="1643" y="272"/>
                    <a:pt x="1645" y="273"/>
                    <a:pt x="1646" y="276"/>
                  </a:cubicBezTo>
                  <a:cubicBezTo>
                    <a:pt x="1648" y="280"/>
                    <a:pt x="1652" y="284"/>
                    <a:pt x="1654" y="287"/>
                  </a:cubicBezTo>
                  <a:cubicBezTo>
                    <a:pt x="1659" y="292"/>
                    <a:pt x="1663" y="295"/>
                    <a:pt x="1669" y="298"/>
                  </a:cubicBezTo>
                  <a:cubicBezTo>
                    <a:pt x="1672" y="299"/>
                    <a:pt x="1674" y="300"/>
                    <a:pt x="1675" y="301"/>
                  </a:cubicBezTo>
                  <a:cubicBezTo>
                    <a:pt x="1677" y="302"/>
                    <a:pt x="1678" y="304"/>
                    <a:pt x="1678" y="306"/>
                  </a:cubicBezTo>
                  <a:cubicBezTo>
                    <a:pt x="1680" y="307"/>
                    <a:pt x="1681" y="308"/>
                    <a:pt x="1681" y="309"/>
                  </a:cubicBezTo>
                  <a:lnTo>
                    <a:pt x="1681" y="317"/>
                  </a:lnTo>
                  <a:cubicBezTo>
                    <a:pt x="1681" y="324"/>
                    <a:pt x="1683" y="330"/>
                    <a:pt x="1685" y="336"/>
                  </a:cubicBezTo>
                  <a:cubicBezTo>
                    <a:pt x="1687" y="339"/>
                    <a:pt x="1688" y="342"/>
                    <a:pt x="1690" y="344"/>
                  </a:cubicBezTo>
                  <a:cubicBezTo>
                    <a:pt x="1691" y="346"/>
                    <a:pt x="1692" y="349"/>
                    <a:pt x="1695" y="350"/>
                  </a:cubicBezTo>
                  <a:cubicBezTo>
                    <a:pt x="1698" y="354"/>
                    <a:pt x="1703" y="358"/>
                    <a:pt x="1707" y="361"/>
                  </a:cubicBezTo>
                  <a:cubicBezTo>
                    <a:pt x="1710" y="363"/>
                    <a:pt x="1712" y="365"/>
                    <a:pt x="1714" y="366"/>
                  </a:cubicBezTo>
                  <a:cubicBezTo>
                    <a:pt x="1716" y="368"/>
                    <a:pt x="1717" y="371"/>
                    <a:pt x="1719" y="372"/>
                  </a:cubicBezTo>
                  <a:cubicBezTo>
                    <a:pt x="1723" y="378"/>
                    <a:pt x="1726" y="382"/>
                    <a:pt x="1731" y="386"/>
                  </a:cubicBezTo>
                  <a:cubicBezTo>
                    <a:pt x="1735" y="388"/>
                    <a:pt x="1739" y="390"/>
                    <a:pt x="1743" y="393"/>
                  </a:cubicBezTo>
                  <a:cubicBezTo>
                    <a:pt x="1747" y="395"/>
                    <a:pt x="1746" y="394"/>
                    <a:pt x="1753" y="403"/>
                  </a:cubicBezTo>
                  <a:cubicBezTo>
                    <a:pt x="1755" y="407"/>
                    <a:pt x="1758" y="410"/>
                    <a:pt x="1761" y="414"/>
                  </a:cubicBezTo>
                  <a:lnTo>
                    <a:pt x="1768" y="421"/>
                  </a:lnTo>
                  <a:lnTo>
                    <a:pt x="1771" y="425"/>
                  </a:lnTo>
                  <a:lnTo>
                    <a:pt x="1773" y="429"/>
                  </a:lnTo>
                  <a:cubicBezTo>
                    <a:pt x="1773" y="430"/>
                    <a:pt x="1773" y="430"/>
                    <a:pt x="1773" y="431"/>
                  </a:cubicBezTo>
                  <a:lnTo>
                    <a:pt x="1773" y="441"/>
                  </a:lnTo>
                  <a:cubicBezTo>
                    <a:pt x="1775" y="447"/>
                    <a:pt x="1776" y="454"/>
                    <a:pt x="1779" y="460"/>
                  </a:cubicBezTo>
                  <a:cubicBezTo>
                    <a:pt x="1782" y="466"/>
                    <a:pt x="1785" y="471"/>
                    <a:pt x="1790" y="475"/>
                  </a:cubicBezTo>
                  <a:cubicBezTo>
                    <a:pt x="1794" y="480"/>
                    <a:pt x="1800" y="484"/>
                    <a:pt x="1806" y="487"/>
                  </a:cubicBezTo>
                  <a:cubicBezTo>
                    <a:pt x="1815" y="490"/>
                    <a:pt x="1813" y="489"/>
                    <a:pt x="1815" y="491"/>
                  </a:cubicBezTo>
                  <a:cubicBezTo>
                    <a:pt x="1816" y="492"/>
                    <a:pt x="1816" y="494"/>
                    <a:pt x="1816" y="495"/>
                  </a:cubicBezTo>
                  <a:cubicBezTo>
                    <a:pt x="1817" y="497"/>
                    <a:pt x="1817" y="499"/>
                    <a:pt x="1816" y="500"/>
                  </a:cubicBezTo>
                  <a:cubicBezTo>
                    <a:pt x="1816" y="507"/>
                    <a:pt x="1817" y="514"/>
                    <a:pt x="1820" y="520"/>
                  </a:cubicBezTo>
                  <a:cubicBezTo>
                    <a:pt x="1822" y="526"/>
                    <a:pt x="1824" y="531"/>
                    <a:pt x="1828" y="535"/>
                  </a:cubicBezTo>
                  <a:cubicBezTo>
                    <a:pt x="1831" y="540"/>
                    <a:pt x="1835" y="543"/>
                    <a:pt x="1838" y="547"/>
                  </a:cubicBezTo>
                  <a:cubicBezTo>
                    <a:pt x="1842" y="550"/>
                    <a:pt x="1844" y="553"/>
                    <a:pt x="1845" y="554"/>
                  </a:cubicBezTo>
                  <a:cubicBezTo>
                    <a:pt x="1848" y="556"/>
                    <a:pt x="1849" y="558"/>
                    <a:pt x="1851" y="561"/>
                  </a:cubicBezTo>
                  <a:cubicBezTo>
                    <a:pt x="1852" y="563"/>
                    <a:pt x="1852" y="564"/>
                    <a:pt x="1853" y="565"/>
                  </a:cubicBezTo>
                  <a:cubicBezTo>
                    <a:pt x="1853" y="568"/>
                    <a:pt x="1855" y="571"/>
                    <a:pt x="1855" y="573"/>
                  </a:cubicBezTo>
                  <a:cubicBezTo>
                    <a:pt x="1856" y="579"/>
                    <a:pt x="1858" y="585"/>
                    <a:pt x="1860" y="591"/>
                  </a:cubicBezTo>
                  <a:cubicBezTo>
                    <a:pt x="1862" y="593"/>
                    <a:pt x="1863" y="595"/>
                    <a:pt x="1865" y="598"/>
                  </a:cubicBezTo>
                  <a:lnTo>
                    <a:pt x="1868" y="604"/>
                  </a:lnTo>
                  <a:cubicBezTo>
                    <a:pt x="1872" y="608"/>
                    <a:pt x="1875" y="612"/>
                    <a:pt x="1879" y="615"/>
                  </a:cubicBezTo>
                  <a:cubicBezTo>
                    <a:pt x="1881" y="617"/>
                    <a:pt x="1884" y="620"/>
                    <a:pt x="1885" y="622"/>
                  </a:cubicBezTo>
                  <a:cubicBezTo>
                    <a:pt x="1887" y="623"/>
                    <a:pt x="1889" y="627"/>
                    <a:pt x="1890" y="629"/>
                  </a:cubicBezTo>
                  <a:cubicBezTo>
                    <a:pt x="1892" y="630"/>
                    <a:pt x="1893" y="633"/>
                    <a:pt x="1893" y="635"/>
                  </a:cubicBezTo>
                  <a:cubicBezTo>
                    <a:pt x="1894" y="636"/>
                    <a:pt x="1894" y="638"/>
                    <a:pt x="1896" y="644"/>
                  </a:cubicBezTo>
                  <a:cubicBezTo>
                    <a:pt x="1897" y="650"/>
                    <a:pt x="1900" y="655"/>
                    <a:pt x="1903" y="660"/>
                  </a:cubicBezTo>
                  <a:cubicBezTo>
                    <a:pt x="1906" y="665"/>
                    <a:pt x="1908" y="667"/>
                    <a:pt x="1911" y="671"/>
                  </a:cubicBezTo>
                  <a:cubicBezTo>
                    <a:pt x="1914" y="675"/>
                    <a:pt x="1916" y="678"/>
                    <a:pt x="1919" y="681"/>
                  </a:cubicBezTo>
                  <a:cubicBezTo>
                    <a:pt x="1922" y="685"/>
                    <a:pt x="1923" y="687"/>
                    <a:pt x="1925" y="689"/>
                  </a:cubicBezTo>
                  <a:cubicBezTo>
                    <a:pt x="1930" y="697"/>
                    <a:pt x="1936" y="704"/>
                    <a:pt x="1943" y="710"/>
                  </a:cubicBezTo>
                  <a:cubicBezTo>
                    <a:pt x="1947" y="715"/>
                    <a:pt x="1950" y="716"/>
                    <a:pt x="1951" y="717"/>
                  </a:cubicBezTo>
                  <a:cubicBezTo>
                    <a:pt x="1952" y="719"/>
                    <a:pt x="1954" y="722"/>
                    <a:pt x="1955" y="723"/>
                  </a:cubicBezTo>
                  <a:cubicBezTo>
                    <a:pt x="1959" y="729"/>
                    <a:pt x="1965" y="734"/>
                    <a:pt x="1969" y="738"/>
                  </a:cubicBezTo>
                  <a:cubicBezTo>
                    <a:pt x="1975" y="741"/>
                    <a:pt x="1980" y="744"/>
                    <a:pt x="1985" y="745"/>
                  </a:cubicBezTo>
                  <a:lnTo>
                    <a:pt x="1989" y="746"/>
                  </a:lnTo>
                  <a:cubicBezTo>
                    <a:pt x="1990" y="747"/>
                    <a:pt x="1990" y="748"/>
                    <a:pt x="1991" y="750"/>
                  </a:cubicBezTo>
                  <a:cubicBezTo>
                    <a:pt x="1995" y="755"/>
                    <a:pt x="1997" y="761"/>
                    <a:pt x="1999" y="768"/>
                  </a:cubicBezTo>
                  <a:cubicBezTo>
                    <a:pt x="2002" y="773"/>
                    <a:pt x="2004" y="776"/>
                    <a:pt x="2007" y="781"/>
                  </a:cubicBezTo>
                  <a:lnTo>
                    <a:pt x="2014" y="791"/>
                  </a:lnTo>
                  <a:cubicBezTo>
                    <a:pt x="2020" y="798"/>
                    <a:pt x="2024" y="803"/>
                    <a:pt x="2028" y="809"/>
                  </a:cubicBezTo>
                  <a:lnTo>
                    <a:pt x="2032" y="813"/>
                  </a:lnTo>
                  <a:cubicBezTo>
                    <a:pt x="2033" y="816"/>
                    <a:pt x="2035" y="818"/>
                    <a:pt x="2036" y="820"/>
                  </a:cubicBezTo>
                  <a:cubicBezTo>
                    <a:pt x="2041" y="825"/>
                    <a:pt x="2046" y="829"/>
                    <a:pt x="2051" y="832"/>
                  </a:cubicBezTo>
                  <a:cubicBezTo>
                    <a:pt x="2054" y="833"/>
                    <a:pt x="2055" y="834"/>
                    <a:pt x="2057" y="836"/>
                  </a:cubicBezTo>
                  <a:lnTo>
                    <a:pt x="2058" y="838"/>
                  </a:lnTo>
                  <a:cubicBezTo>
                    <a:pt x="2059" y="838"/>
                    <a:pt x="2059" y="838"/>
                    <a:pt x="2059" y="838"/>
                  </a:cubicBezTo>
                  <a:lnTo>
                    <a:pt x="2059" y="838"/>
                  </a:lnTo>
                  <a:cubicBezTo>
                    <a:pt x="2059" y="839"/>
                    <a:pt x="2058" y="840"/>
                    <a:pt x="2057" y="842"/>
                  </a:cubicBezTo>
                  <a:cubicBezTo>
                    <a:pt x="2056" y="848"/>
                    <a:pt x="2055" y="854"/>
                    <a:pt x="2054" y="860"/>
                  </a:cubicBezTo>
                  <a:cubicBezTo>
                    <a:pt x="2054" y="868"/>
                    <a:pt x="2056" y="877"/>
                    <a:pt x="2061" y="884"/>
                  </a:cubicBezTo>
                  <a:cubicBezTo>
                    <a:pt x="2064" y="890"/>
                    <a:pt x="2069" y="894"/>
                    <a:pt x="2075" y="899"/>
                  </a:cubicBezTo>
                  <a:cubicBezTo>
                    <a:pt x="2079" y="902"/>
                    <a:pt x="2084" y="905"/>
                    <a:pt x="2089" y="907"/>
                  </a:cubicBezTo>
                  <a:cubicBezTo>
                    <a:pt x="2090" y="908"/>
                    <a:pt x="2091" y="908"/>
                    <a:pt x="2092" y="909"/>
                  </a:cubicBezTo>
                  <a:lnTo>
                    <a:pt x="2093" y="912"/>
                  </a:lnTo>
                  <a:lnTo>
                    <a:pt x="2096" y="914"/>
                  </a:lnTo>
                  <a:cubicBezTo>
                    <a:pt x="2096" y="915"/>
                    <a:pt x="2097" y="916"/>
                    <a:pt x="2098" y="917"/>
                  </a:cubicBezTo>
                  <a:cubicBezTo>
                    <a:pt x="2102" y="923"/>
                    <a:pt x="2108" y="927"/>
                    <a:pt x="2114" y="930"/>
                  </a:cubicBezTo>
                  <a:cubicBezTo>
                    <a:pt x="2118" y="931"/>
                    <a:pt x="2120" y="933"/>
                    <a:pt x="2122" y="935"/>
                  </a:cubicBezTo>
                  <a:cubicBezTo>
                    <a:pt x="2123" y="935"/>
                    <a:pt x="2123" y="935"/>
                    <a:pt x="2124" y="936"/>
                  </a:cubicBezTo>
                  <a:lnTo>
                    <a:pt x="2124" y="936"/>
                  </a:lnTo>
                  <a:cubicBezTo>
                    <a:pt x="2124" y="936"/>
                    <a:pt x="2123" y="937"/>
                    <a:pt x="2123" y="937"/>
                  </a:cubicBezTo>
                  <a:cubicBezTo>
                    <a:pt x="2122" y="942"/>
                    <a:pt x="2121" y="948"/>
                    <a:pt x="2120" y="953"/>
                  </a:cubicBezTo>
                  <a:cubicBezTo>
                    <a:pt x="2119" y="971"/>
                    <a:pt x="2129" y="988"/>
                    <a:pt x="2144" y="996"/>
                  </a:cubicBezTo>
                  <a:cubicBezTo>
                    <a:pt x="2151" y="1000"/>
                    <a:pt x="2158" y="1001"/>
                    <a:pt x="2165" y="1002"/>
                  </a:cubicBezTo>
                  <a:lnTo>
                    <a:pt x="2171" y="1003"/>
                  </a:lnTo>
                  <a:lnTo>
                    <a:pt x="2171" y="1003"/>
                  </a:lnTo>
                  <a:lnTo>
                    <a:pt x="2172" y="1006"/>
                  </a:lnTo>
                  <a:cubicBezTo>
                    <a:pt x="2173" y="1008"/>
                    <a:pt x="2173" y="1010"/>
                    <a:pt x="2174" y="1012"/>
                  </a:cubicBezTo>
                  <a:cubicBezTo>
                    <a:pt x="2175" y="1017"/>
                    <a:pt x="2178" y="1023"/>
                    <a:pt x="2181" y="1028"/>
                  </a:cubicBezTo>
                  <a:cubicBezTo>
                    <a:pt x="2184" y="1032"/>
                    <a:pt x="2186" y="1037"/>
                    <a:pt x="2189" y="1040"/>
                  </a:cubicBezTo>
                  <a:cubicBezTo>
                    <a:pt x="2193" y="1045"/>
                    <a:pt x="2196" y="1050"/>
                    <a:pt x="2201" y="1053"/>
                  </a:cubicBezTo>
                  <a:cubicBezTo>
                    <a:pt x="2206" y="1056"/>
                    <a:pt x="2208" y="1058"/>
                    <a:pt x="2209" y="1059"/>
                  </a:cubicBezTo>
                  <a:cubicBezTo>
                    <a:pt x="2210" y="1061"/>
                    <a:pt x="2211" y="1062"/>
                    <a:pt x="2213" y="1065"/>
                  </a:cubicBezTo>
                  <a:cubicBezTo>
                    <a:pt x="2217" y="1072"/>
                    <a:pt x="2223" y="1078"/>
                    <a:pt x="2229" y="1084"/>
                  </a:cubicBezTo>
                  <a:cubicBezTo>
                    <a:pt x="2230" y="1087"/>
                    <a:pt x="2232" y="1089"/>
                    <a:pt x="2235" y="1092"/>
                  </a:cubicBezTo>
                  <a:cubicBezTo>
                    <a:pt x="2236" y="1094"/>
                    <a:pt x="2237" y="1096"/>
                    <a:pt x="2238" y="1097"/>
                  </a:cubicBezTo>
                  <a:lnTo>
                    <a:pt x="2238" y="1101"/>
                  </a:lnTo>
                  <a:cubicBezTo>
                    <a:pt x="2238" y="1106"/>
                    <a:pt x="2239" y="1112"/>
                    <a:pt x="2241" y="1118"/>
                  </a:cubicBezTo>
                  <a:cubicBezTo>
                    <a:pt x="2244" y="1124"/>
                    <a:pt x="2246" y="1129"/>
                    <a:pt x="2251" y="1134"/>
                  </a:cubicBezTo>
                  <a:cubicBezTo>
                    <a:pt x="2253" y="1139"/>
                    <a:pt x="2258" y="1143"/>
                    <a:pt x="2261" y="1147"/>
                  </a:cubicBezTo>
                  <a:cubicBezTo>
                    <a:pt x="2267" y="1151"/>
                    <a:pt x="2270" y="1154"/>
                    <a:pt x="2272" y="1155"/>
                  </a:cubicBezTo>
                  <a:cubicBezTo>
                    <a:pt x="2273" y="1156"/>
                    <a:pt x="2274" y="1157"/>
                    <a:pt x="2275" y="1160"/>
                  </a:cubicBezTo>
                  <a:cubicBezTo>
                    <a:pt x="2276" y="1161"/>
                    <a:pt x="2277" y="1162"/>
                    <a:pt x="2279" y="1164"/>
                  </a:cubicBezTo>
                  <a:cubicBezTo>
                    <a:pt x="2279" y="1165"/>
                    <a:pt x="2280" y="1167"/>
                    <a:pt x="2280" y="1169"/>
                  </a:cubicBezTo>
                  <a:cubicBezTo>
                    <a:pt x="2281" y="1175"/>
                    <a:pt x="2282" y="1180"/>
                    <a:pt x="2284" y="1185"/>
                  </a:cubicBezTo>
                  <a:cubicBezTo>
                    <a:pt x="2287" y="1189"/>
                    <a:pt x="2288" y="1191"/>
                    <a:pt x="2289" y="1194"/>
                  </a:cubicBezTo>
                  <a:lnTo>
                    <a:pt x="2292" y="1199"/>
                  </a:lnTo>
                  <a:cubicBezTo>
                    <a:pt x="2294" y="1201"/>
                    <a:pt x="2292" y="1195"/>
                    <a:pt x="2294" y="1211"/>
                  </a:cubicBezTo>
                  <a:cubicBezTo>
                    <a:pt x="2295" y="1218"/>
                    <a:pt x="2297" y="1224"/>
                    <a:pt x="2301" y="1231"/>
                  </a:cubicBezTo>
                  <a:cubicBezTo>
                    <a:pt x="2305" y="1237"/>
                    <a:pt x="2306" y="1238"/>
                    <a:pt x="2309" y="1242"/>
                  </a:cubicBezTo>
                  <a:lnTo>
                    <a:pt x="2321" y="1262"/>
                  </a:lnTo>
                  <a:cubicBezTo>
                    <a:pt x="2324" y="1266"/>
                    <a:pt x="2327" y="1271"/>
                    <a:pt x="2332" y="1275"/>
                  </a:cubicBezTo>
                  <a:cubicBezTo>
                    <a:pt x="2338" y="1281"/>
                    <a:pt x="2346" y="1286"/>
                    <a:pt x="2355" y="1287"/>
                  </a:cubicBezTo>
                  <a:cubicBezTo>
                    <a:pt x="2360" y="1289"/>
                    <a:pt x="2364" y="1289"/>
                    <a:pt x="2366" y="1289"/>
                  </a:cubicBezTo>
                  <a:lnTo>
                    <a:pt x="2366" y="1289"/>
                  </a:lnTo>
                  <a:lnTo>
                    <a:pt x="2365" y="1296"/>
                  </a:lnTo>
                  <a:cubicBezTo>
                    <a:pt x="2365" y="1304"/>
                    <a:pt x="2367" y="1312"/>
                    <a:pt x="2370" y="1321"/>
                  </a:cubicBezTo>
                  <a:cubicBezTo>
                    <a:pt x="2371" y="1323"/>
                    <a:pt x="2374" y="1326"/>
                    <a:pt x="2376" y="1330"/>
                  </a:cubicBezTo>
                  <a:lnTo>
                    <a:pt x="2378" y="1333"/>
                  </a:lnTo>
                  <a:cubicBezTo>
                    <a:pt x="2379" y="1336"/>
                    <a:pt x="2380" y="1338"/>
                    <a:pt x="2382" y="1339"/>
                  </a:cubicBezTo>
                  <a:cubicBezTo>
                    <a:pt x="2383" y="1344"/>
                    <a:pt x="2385" y="1348"/>
                    <a:pt x="2387" y="1353"/>
                  </a:cubicBezTo>
                  <a:cubicBezTo>
                    <a:pt x="2390" y="1358"/>
                    <a:pt x="2393" y="1362"/>
                    <a:pt x="2394" y="1365"/>
                  </a:cubicBezTo>
                  <a:cubicBezTo>
                    <a:pt x="2399" y="1370"/>
                    <a:pt x="2402" y="1376"/>
                    <a:pt x="2406" y="1383"/>
                  </a:cubicBezTo>
                  <a:cubicBezTo>
                    <a:pt x="2409" y="1390"/>
                    <a:pt x="2415" y="1398"/>
                    <a:pt x="2420" y="1405"/>
                  </a:cubicBezTo>
                  <a:cubicBezTo>
                    <a:pt x="2422" y="1409"/>
                    <a:pt x="2426" y="1412"/>
                    <a:pt x="2428" y="1414"/>
                  </a:cubicBezTo>
                  <a:cubicBezTo>
                    <a:pt x="2430" y="1418"/>
                    <a:pt x="2433" y="1420"/>
                    <a:pt x="2434" y="1423"/>
                  </a:cubicBezTo>
                  <a:lnTo>
                    <a:pt x="2437" y="1427"/>
                  </a:lnTo>
                  <a:cubicBezTo>
                    <a:pt x="2440" y="1431"/>
                    <a:pt x="2442" y="1433"/>
                    <a:pt x="2445" y="1436"/>
                  </a:cubicBezTo>
                  <a:cubicBezTo>
                    <a:pt x="2452" y="1442"/>
                    <a:pt x="2460" y="1446"/>
                    <a:pt x="2469" y="1447"/>
                  </a:cubicBezTo>
                  <a:cubicBezTo>
                    <a:pt x="2471" y="1448"/>
                    <a:pt x="2472" y="1448"/>
                    <a:pt x="2474" y="1448"/>
                  </a:cubicBezTo>
                  <a:lnTo>
                    <a:pt x="2474" y="1448"/>
                  </a:lnTo>
                  <a:lnTo>
                    <a:pt x="2473" y="1450"/>
                  </a:lnTo>
                  <a:cubicBezTo>
                    <a:pt x="2471" y="1458"/>
                    <a:pt x="2470" y="1467"/>
                    <a:pt x="2471" y="1475"/>
                  </a:cubicBezTo>
                  <a:cubicBezTo>
                    <a:pt x="2473" y="1483"/>
                    <a:pt x="2477" y="1490"/>
                    <a:pt x="2481" y="1496"/>
                  </a:cubicBezTo>
                  <a:cubicBezTo>
                    <a:pt x="2484" y="1499"/>
                    <a:pt x="2486" y="1502"/>
                    <a:pt x="2489" y="1506"/>
                  </a:cubicBezTo>
                  <a:cubicBezTo>
                    <a:pt x="2495" y="1513"/>
                    <a:pt x="2497" y="1518"/>
                    <a:pt x="2502" y="1523"/>
                  </a:cubicBezTo>
                  <a:cubicBezTo>
                    <a:pt x="2507" y="1530"/>
                    <a:pt x="2514" y="1536"/>
                    <a:pt x="2521" y="1540"/>
                  </a:cubicBezTo>
                  <a:cubicBezTo>
                    <a:pt x="2526" y="1543"/>
                    <a:pt x="2532" y="1544"/>
                    <a:pt x="2539" y="1545"/>
                  </a:cubicBezTo>
                  <a:lnTo>
                    <a:pt x="2540" y="1545"/>
                  </a:lnTo>
                  <a:lnTo>
                    <a:pt x="2540" y="1546"/>
                  </a:lnTo>
                  <a:cubicBezTo>
                    <a:pt x="2544" y="1551"/>
                    <a:pt x="2547" y="1555"/>
                    <a:pt x="2552" y="1559"/>
                  </a:cubicBezTo>
                  <a:cubicBezTo>
                    <a:pt x="2557" y="1563"/>
                    <a:pt x="2560" y="1566"/>
                    <a:pt x="2561" y="1567"/>
                  </a:cubicBezTo>
                  <a:cubicBezTo>
                    <a:pt x="2562" y="1569"/>
                    <a:pt x="2564" y="1570"/>
                    <a:pt x="2565" y="1571"/>
                  </a:cubicBezTo>
                  <a:cubicBezTo>
                    <a:pt x="2567" y="1573"/>
                    <a:pt x="2568" y="1575"/>
                    <a:pt x="2569" y="1578"/>
                  </a:cubicBezTo>
                  <a:cubicBezTo>
                    <a:pt x="2570" y="1580"/>
                    <a:pt x="2572" y="1582"/>
                    <a:pt x="2573" y="1585"/>
                  </a:cubicBezTo>
                  <a:cubicBezTo>
                    <a:pt x="2574" y="1589"/>
                    <a:pt x="2576" y="1595"/>
                    <a:pt x="2580" y="1600"/>
                  </a:cubicBezTo>
                  <a:lnTo>
                    <a:pt x="2583" y="1605"/>
                  </a:lnTo>
                  <a:lnTo>
                    <a:pt x="2583" y="1605"/>
                  </a:lnTo>
                  <a:cubicBezTo>
                    <a:pt x="2583" y="1607"/>
                    <a:pt x="2583" y="1609"/>
                    <a:pt x="2582" y="1613"/>
                  </a:cubicBezTo>
                  <a:cubicBezTo>
                    <a:pt x="2580" y="1621"/>
                    <a:pt x="2580" y="1629"/>
                    <a:pt x="2582" y="1637"/>
                  </a:cubicBezTo>
                  <a:cubicBezTo>
                    <a:pt x="2584" y="1646"/>
                    <a:pt x="2589" y="1653"/>
                    <a:pt x="2595" y="1660"/>
                  </a:cubicBezTo>
                  <a:cubicBezTo>
                    <a:pt x="2602" y="1666"/>
                    <a:pt x="2610" y="1670"/>
                    <a:pt x="2619" y="1672"/>
                  </a:cubicBezTo>
                  <a:cubicBezTo>
                    <a:pt x="2622" y="1673"/>
                    <a:pt x="2626" y="1674"/>
                    <a:pt x="2630" y="1674"/>
                  </a:cubicBezTo>
                  <a:lnTo>
                    <a:pt x="2630" y="1674"/>
                  </a:lnTo>
                  <a:lnTo>
                    <a:pt x="2631" y="1675"/>
                  </a:lnTo>
                  <a:cubicBezTo>
                    <a:pt x="2633" y="1677"/>
                    <a:pt x="2634" y="1680"/>
                    <a:pt x="2635" y="1682"/>
                  </a:cubicBezTo>
                  <a:cubicBezTo>
                    <a:pt x="2636" y="1684"/>
                    <a:pt x="2639" y="1689"/>
                    <a:pt x="2641" y="1694"/>
                  </a:cubicBezTo>
                  <a:cubicBezTo>
                    <a:pt x="2643" y="1697"/>
                    <a:pt x="2647" y="1702"/>
                    <a:pt x="2649" y="1705"/>
                  </a:cubicBezTo>
                  <a:cubicBezTo>
                    <a:pt x="2653" y="1711"/>
                    <a:pt x="2657" y="1716"/>
                    <a:pt x="2662" y="1719"/>
                  </a:cubicBezTo>
                  <a:cubicBezTo>
                    <a:pt x="2667" y="1723"/>
                    <a:pt x="2670" y="1725"/>
                    <a:pt x="2675" y="1727"/>
                  </a:cubicBezTo>
                  <a:cubicBezTo>
                    <a:pt x="2677" y="1730"/>
                    <a:pt x="2676" y="1728"/>
                    <a:pt x="2682" y="1736"/>
                  </a:cubicBezTo>
                  <a:cubicBezTo>
                    <a:pt x="2684" y="1739"/>
                    <a:pt x="2685" y="1741"/>
                    <a:pt x="2687" y="1745"/>
                  </a:cubicBezTo>
                  <a:lnTo>
                    <a:pt x="2693" y="1755"/>
                  </a:lnTo>
                  <a:lnTo>
                    <a:pt x="2720" y="1794"/>
                  </a:lnTo>
                  <a:cubicBezTo>
                    <a:pt x="2720" y="1794"/>
                    <a:pt x="2720" y="1793"/>
                    <a:pt x="2720" y="1793"/>
                  </a:cubicBezTo>
                  <a:cubicBezTo>
                    <a:pt x="2720" y="1792"/>
                    <a:pt x="2720" y="1792"/>
                    <a:pt x="2720" y="1792"/>
                  </a:cubicBezTo>
                  <a:lnTo>
                    <a:pt x="2720" y="1792"/>
                  </a:lnTo>
                  <a:cubicBezTo>
                    <a:pt x="2720" y="1792"/>
                    <a:pt x="2721" y="1792"/>
                    <a:pt x="2720" y="1794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6"/>
                    <a:pt x="2720" y="1796"/>
                    <a:pt x="2720" y="1796"/>
                  </a:cubicBezTo>
                  <a:cubicBezTo>
                    <a:pt x="2720" y="1795"/>
                    <a:pt x="2720" y="1795"/>
                    <a:pt x="2720" y="1794"/>
                  </a:cubicBezTo>
                  <a:cubicBezTo>
                    <a:pt x="2719" y="1800"/>
                    <a:pt x="2719" y="1806"/>
                    <a:pt x="2719" y="1812"/>
                  </a:cubicBezTo>
                  <a:cubicBezTo>
                    <a:pt x="2719" y="1821"/>
                    <a:pt x="2721" y="1830"/>
                    <a:pt x="2726" y="1837"/>
                  </a:cubicBezTo>
                  <a:cubicBezTo>
                    <a:pt x="2728" y="1840"/>
                    <a:pt x="2729" y="1842"/>
                    <a:pt x="2730" y="1844"/>
                  </a:cubicBezTo>
                  <a:cubicBezTo>
                    <a:pt x="2733" y="1847"/>
                    <a:pt x="2733" y="1847"/>
                    <a:pt x="2736" y="1851"/>
                  </a:cubicBezTo>
                  <a:cubicBezTo>
                    <a:pt x="2740" y="1855"/>
                    <a:pt x="2744" y="1859"/>
                    <a:pt x="2747" y="1860"/>
                  </a:cubicBezTo>
                  <a:cubicBezTo>
                    <a:pt x="2748" y="1862"/>
                    <a:pt x="2750" y="1864"/>
                    <a:pt x="2751" y="1865"/>
                  </a:cubicBezTo>
                  <a:lnTo>
                    <a:pt x="2753" y="1869"/>
                  </a:lnTo>
                  <a:cubicBezTo>
                    <a:pt x="2756" y="1872"/>
                    <a:pt x="2757" y="1874"/>
                    <a:pt x="2759" y="1877"/>
                  </a:cubicBezTo>
                  <a:cubicBezTo>
                    <a:pt x="2765" y="1881"/>
                    <a:pt x="2770" y="1886"/>
                    <a:pt x="2777" y="1889"/>
                  </a:cubicBezTo>
                  <a:cubicBezTo>
                    <a:pt x="2779" y="1891"/>
                    <a:pt x="2780" y="1891"/>
                    <a:pt x="2782" y="1892"/>
                  </a:cubicBezTo>
                  <a:cubicBezTo>
                    <a:pt x="2782" y="1893"/>
                    <a:pt x="2784" y="1894"/>
                    <a:pt x="2784" y="1894"/>
                  </a:cubicBezTo>
                  <a:cubicBezTo>
                    <a:pt x="2787" y="1900"/>
                    <a:pt x="2792" y="1903"/>
                    <a:pt x="2795" y="1908"/>
                  </a:cubicBezTo>
                  <a:cubicBezTo>
                    <a:pt x="2800" y="1911"/>
                    <a:pt x="2803" y="1914"/>
                    <a:pt x="2807" y="1917"/>
                  </a:cubicBezTo>
                  <a:cubicBezTo>
                    <a:pt x="2808" y="1917"/>
                    <a:pt x="2809" y="1918"/>
                    <a:pt x="2810" y="1920"/>
                  </a:cubicBezTo>
                  <a:cubicBezTo>
                    <a:pt x="2811" y="1922"/>
                    <a:pt x="2814" y="1924"/>
                    <a:pt x="2815" y="1925"/>
                  </a:cubicBezTo>
                  <a:cubicBezTo>
                    <a:pt x="2816" y="1928"/>
                    <a:pt x="2817" y="1930"/>
                    <a:pt x="2817" y="1932"/>
                  </a:cubicBezTo>
                  <a:cubicBezTo>
                    <a:pt x="2820" y="1937"/>
                    <a:pt x="2821" y="1942"/>
                    <a:pt x="2823" y="1946"/>
                  </a:cubicBezTo>
                  <a:cubicBezTo>
                    <a:pt x="2825" y="1948"/>
                    <a:pt x="2826" y="1951"/>
                    <a:pt x="2828" y="1953"/>
                  </a:cubicBezTo>
                  <a:lnTo>
                    <a:pt x="2831" y="1958"/>
                  </a:lnTo>
                  <a:cubicBezTo>
                    <a:pt x="2832" y="1961"/>
                    <a:pt x="2831" y="1954"/>
                    <a:pt x="2832" y="1969"/>
                  </a:cubicBezTo>
                  <a:cubicBezTo>
                    <a:pt x="2835" y="1976"/>
                    <a:pt x="2837" y="1983"/>
                    <a:pt x="2840" y="1989"/>
                  </a:cubicBezTo>
                  <a:cubicBezTo>
                    <a:pt x="2845" y="1996"/>
                    <a:pt x="2845" y="1996"/>
                    <a:pt x="2846" y="1998"/>
                  </a:cubicBezTo>
                  <a:cubicBezTo>
                    <a:pt x="2847" y="2001"/>
                    <a:pt x="2848" y="2003"/>
                    <a:pt x="2848" y="2004"/>
                  </a:cubicBezTo>
                  <a:cubicBezTo>
                    <a:pt x="2851" y="2010"/>
                    <a:pt x="2852" y="2014"/>
                    <a:pt x="2855" y="2019"/>
                  </a:cubicBezTo>
                  <a:cubicBezTo>
                    <a:pt x="2857" y="2021"/>
                    <a:pt x="2858" y="2024"/>
                    <a:pt x="2859" y="2026"/>
                  </a:cubicBezTo>
                  <a:lnTo>
                    <a:pt x="2862" y="2031"/>
                  </a:lnTo>
                  <a:cubicBezTo>
                    <a:pt x="2864" y="2033"/>
                    <a:pt x="2866" y="2035"/>
                    <a:pt x="2867" y="2038"/>
                  </a:cubicBezTo>
                  <a:cubicBezTo>
                    <a:pt x="2867" y="2040"/>
                    <a:pt x="2869" y="2043"/>
                    <a:pt x="2872" y="2049"/>
                  </a:cubicBezTo>
                  <a:cubicBezTo>
                    <a:pt x="2874" y="2053"/>
                    <a:pt x="2876" y="2057"/>
                    <a:pt x="2880" y="2062"/>
                  </a:cubicBezTo>
                  <a:cubicBezTo>
                    <a:pt x="2881" y="2064"/>
                    <a:pt x="2882" y="2067"/>
                    <a:pt x="2884" y="2069"/>
                  </a:cubicBezTo>
                  <a:cubicBezTo>
                    <a:pt x="2886" y="2071"/>
                    <a:pt x="2887" y="2074"/>
                    <a:pt x="2887" y="2077"/>
                  </a:cubicBezTo>
                  <a:cubicBezTo>
                    <a:pt x="2889" y="2082"/>
                    <a:pt x="2891" y="2086"/>
                    <a:pt x="2895" y="2091"/>
                  </a:cubicBezTo>
                  <a:lnTo>
                    <a:pt x="2898" y="2097"/>
                  </a:lnTo>
                  <a:lnTo>
                    <a:pt x="2896" y="2097"/>
                  </a:lnTo>
                  <a:cubicBezTo>
                    <a:pt x="2887" y="2097"/>
                    <a:pt x="2879" y="2100"/>
                    <a:pt x="2872" y="2105"/>
                  </a:cubicBezTo>
                  <a:cubicBezTo>
                    <a:pt x="2868" y="2107"/>
                    <a:pt x="2866" y="2109"/>
                    <a:pt x="2864" y="2110"/>
                  </a:cubicBezTo>
                  <a:lnTo>
                    <a:pt x="2864" y="2110"/>
                  </a:lnTo>
                  <a:cubicBezTo>
                    <a:pt x="2859" y="2107"/>
                    <a:pt x="2855" y="2104"/>
                    <a:pt x="2850" y="2101"/>
                  </a:cubicBezTo>
                  <a:cubicBezTo>
                    <a:pt x="2843" y="2098"/>
                    <a:pt x="2836" y="2096"/>
                    <a:pt x="2828" y="2094"/>
                  </a:cubicBezTo>
                  <a:lnTo>
                    <a:pt x="2817" y="2093"/>
                  </a:lnTo>
                  <a:lnTo>
                    <a:pt x="2794" y="2091"/>
                  </a:lnTo>
                  <a:cubicBezTo>
                    <a:pt x="2784" y="2090"/>
                    <a:pt x="2786" y="2091"/>
                    <a:pt x="2781" y="2089"/>
                  </a:cubicBezTo>
                  <a:cubicBezTo>
                    <a:pt x="2777" y="2086"/>
                    <a:pt x="2771" y="2084"/>
                    <a:pt x="2765" y="2083"/>
                  </a:cubicBezTo>
                  <a:cubicBezTo>
                    <a:pt x="2760" y="2081"/>
                    <a:pt x="2755" y="2081"/>
                    <a:pt x="2749" y="2079"/>
                  </a:cubicBezTo>
                  <a:cubicBezTo>
                    <a:pt x="2740" y="2079"/>
                    <a:pt x="2730" y="2079"/>
                    <a:pt x="2722" y="2081"/>
                  </a:cubicBezTo>
                  <a:lnTo>
                    <a:pt x="2706" y="2081"/>
                  </a:lnTo>
                  <a:cubicBezTo>
                    <a:pt x="2703" y="2081"/>
                    <a:pt x="2699" y="2081"/>
                    <a:pt x="2696" y="2082"/>
                  </a:cubicBezTo>
                  <a:cubicBezTo>
                    <a:pt x="2690" y="2083"/>
                    <a:pt x="2683" y="2084"/>
                    <a:pt x="2678" y="2087"/>
                  </a:cubicBezTo>
                  <a:lnTo>
                    <a:pt x="2675" y="2087"/>
                  </a:lnTo>
                  <a:cubicBezTo>
                    <a:pt x="2674" y="2088"/>
                    <a:pt x="2674" y="2088"/>
                    <a:pt x="2673" y="2088"/>
                  </a:cubicBezTo>
                  <a:cubicBezTo>
                    <a:pt x="2672" y="2088"/>
                    <a:pt x="2672" y="2088"/>
                    <a:pt x="2671" y="2087"/>
                  </a:cubicBezTo>
                  <a:cubicBezTo>
                    <a:pt x="2669" y="2087"/>
                    <a:pt x="2667" y="2087"/>
                    <a:pt x="2664" y="2086"/>
                  </a:cubicBezTo>
                  <a:cubicBezTo>
                    <a:pt x="2662" y="2086"/>
                    <a:pt x="2657" y="2084"/>
                    <a:pt x="2652" y="2083"/>
                  </a:cubicBezTo>
                  <a:cubicBezTo>
                    <a:pt x="2647" y="2082"/>
                    <a:pt x="2641" y="2081"/>
                    <a:pt x="2636" y="2081"/>
                  </a:cubicBezTo>
                  <a:cubicBezTo>
                    <a:pt x="2628" y="2079"/>
                    <a:pt x="2617" y="2078"/>
                    <a:pt x="2611" y="2078"/>
                  </a:cubicBezTo>
                  <a:cubicBezTo>
                    <a:pt x="2605" y="2078"/>
                    <a:pt x="2597" y="2077"/>
                    <a:pt x="2591" y="2077"/>
                  </a:cubicBezTo>
                  <a:cubicBezTo>
                    <a:pt x="2588" y="2077"/>
                    <a:pt x="2586" y="2076"/>
                    <a:pt x="2582" y="2075"/>
                  </a:cubicBezTo>
                  <a:cubicBezTo>
                    <a:pt x="2579" y="2075"/>
                    <a:pt x="2574" y="2074"/>
                    <a:pt x="2569" y="2072"/>
                  </a:cubicBezTo>
                  <a:cubicBezTo>
                    <a:pt x="2564" y="2072"/>
                    <a:pt x="2560" y="2071"/>
                    <a:pt x="2555" y="2071"/>
                  </a:cubicBezTo>
                  <a:lnTo>
                    <a:pt x="2539" y="2071"/>
                  </a:lnTo>
                  <a:lnTo>
                    <a:pt x="2529" y="2072"/>
                  </a:lnTo>
                  <a:lnTo>
                    <a:pt x="2521" y="2072"/>
                  </a:lnTo>
                  <a:cubicBezTo>
                    <a:pt x="2521" y="2072"/>
                    <a:pt x="2520" y="2071"/>
                    <a:pt x="2519" y="2070"/>
                  </a:cubicBezTo>
                  <a:cubicBezTo>
                    <a:pt x="2514" y="2065"/>
                    <a:pt x="2509" y="2061"/>
                    <a:pt x="2502" y="2057"/>
                  </a:cubicBezTo>
                  <a:cubicBezTo>
                    <a:pt x="2495" y="2054"/>
                    <a:pt x="2487" y="2052"/>
                    <a:pt x="2479" y="2052"/>
                  </a:cubicBezTo>
                  <a:cubicBezTo>
                    <a:pt x="2469" y="2052"/>
                    <a:pt x="2459" y="2055"/>
                    <a:pt x="2451" y="2060"/>
                  </a:cubicBezTo>
                  <a:cubicBezTo>
                    <a:pt x="2448" y="2062"/>
                    <a:pt x="2445" y="2065"/>
                    <a:pt x="2442" y="2068"/>
                  </a:cubicBezTo>
                  <a:lnTo>
                    <a:pt x="2442" y="2068"/>
                  </a:lnTo>
                  <a:cubicBezTo>
                    <a:pt x="2440" y="2064"/>
                    <a:pt x="2437" y="2061"/>
                    <a:pt x="2434" y="2057"/>
                  </a:cubicBezTo>
                  <a:cubicBezTo>
                    <a:pt x="2427" y="2052"/>
                    <a:pt x="2418" y="2047"/>
                    <a:pt x="2408" y="2046"/>
                  </a:cubicBezTo>
                  <a:lnTo>
                    <a:pt x="2398" y="2046"/>
                  </a:lnTo>
                  <a:cubicBezTo>
                    <a:pt x="2394" y="2046"/>
                    <a:pt x="2391" y="2046"/>
                    <a:pt x="2387" y="2047"/>
                  </a:cubicBezTo>
                  <a:cubicBezTo>
                    <a:pt x="2382" y="2048"/>
                    <a:pt x="2376" y="2050"/>
                    <a:pt x="2371" y="2053"/>
                  </a:cubicBezTo>
                  <a:lnTo>
                    <a:pt x="2358" y="2053"/>
                  </a:lnTo>
                  <a:cubicBezTo>
                    <a:pt x="2350" y="2053"/>
                    <a:pt x="2342" y="2055"/>
                    <a:pt x="2335" y="2059"/>
                  </a:cubicBezTo>
                  <a:lnTo>
                    <a:pt x="2327" y="2063"/>
                  </a:lnTo>
                  <a:lnTo>
                    <a:pt x="2325" y="2063"/>
                  </a:lnTo>
                  <a:cubicBezTo>
                    <a:pt x="2324" y="2062"/>
                    <a:pt x="2323" y="2062"/>
                    <a:pt x="2321" y="2061"/>
                  </a:cubicBezTo>
                  <a:cubicBezTo>
                    <a:pt x="2316" y="2057"/>
                    <a:pt x="2310" y="2054"/>
                    <a:pt x="2304" y="2052"/>
                  </a:cubicBezTo>
                  <a:cubicBezTo>
                    <a:pt x="2301" y="2050"/>
                    <a:pt x="2297" y="2050"/>
                    <a:pt x="2294" y="2049"/>
                  </a:cubicBezTo>
                  <a:lnTo>
                    <a:pt x="2290" y="2049"/>
                  </a:lnTo>
                  <a:lnTo>
                    <a:pt x="2284" y="2043"/>
                  </a:lnTo>
                  <a:cubicBezTo>
                    <a:pt x="2279" y="2038"/>
                    <a:pt x="2270" y="2034"/>
                    <a:pt x="2263" y="2032"/>
                  </a:cubicBezTo>
                  <a:cubicBezTo>
                    <a:pt x="2259" y="2031"/>
                    <a:pt x="2255" y="2030"/>
                    <a:pt x="2252" y="2030"/>
                  </a:cubicBezTo>
                  <a:lnTo>
                    <a:pt x="2244" y="2030"/>
                  </a:lnTo>
                  <a:cubicBezTo>
                    <a:pt x="2238" y="2030"/>
                    <a:pt x="2232" y="2030"/>
                    <a:pt x="2228" y="2031"/>
                  </a:cubicBezTo>
                  <a:cubicBezTo>
                    <a:pt x="2224" y="2032"/>
                    <a:pt x="2222" y="2032"/>
                    <a:pt x="2219" y="2032"/>
                  </a:cubicBezTo>
                  <a:lnTo>
                    <a:pt x="2211" y="2032"/>
                  </a:lnTo>
                  <a:lnTo>
                    <a:pt x="2189" y="2030"/>
                  </a:lnTo>
                  <a:lnTo>
                    <a:pt x="2178" y="2028"/>
                  </a:lnTo>
                  <a:lnTo>
                    <a:pt x="2168" y="2028"/>
                  </a:lnTo>
                  <a:cubicBezTo>
                    <a:pt x="2165" y="2028"/>
                    <a:pt x="2162" y="2030"/>
                    <a:pt x="2158" y="2030"/>
                  </a:cubicBezTo>
                  <a:cubicBezTo>
                    <a:pt x="2151" y="2032"/>
                    <a:pt x="2144" y="2034"/>
                    <a:pt x="2140" y="2038"/>
                  </a:cubicBezTo>
                  <a:lnTo>
                    <a:pt x="2136" y="2039"/>
                  </a:lnTo>
                  <a:lnTo>
                    <a:pt x="2118" y="2039"/>
                  </a:lnTo>
                  <a:cubicBezTo>
                    <a:pt x="2111" y="2040"/>
                    <a:pt x="2105" y="2040"/>
                    <a:pt x="2098" y="2040"/>
                  </a:cubicBezTo>
                  <a:lnTo>
                    <a:pt x="2096" y="2040"/>
                  </a:lnTo>
                  <a:cubicBezTo>
                    <a:pt x="2096" y="2040"/>
                    <a:pt x="2097" y="2040"/>
                    <a:pt x="2093" y="2038"/>
                  </a:cubicBezTo>
                  <a:cubicBezTo>
                    <a:pt x="2087" y="2033"/>
                    <a:pt x="2082" y="2030"/>
                    <a:pt x="2076" y="2027"/>
                  </a:cubicBezTo>
                  <a:cubicBezTo>
                    <a:pt x="2069" y="2025"/>
                    <a:pt x="2062" y="2024"/>
                    <a:pt x="2055" y="2024"/>
                  </a:cubicBezTo>
                  <a:cubicBezTo>
                    <a:pt x="2053" y="2024"/>
                    <a:pt x="2052" y="2023"/>
                    <a:pt x="2051" y="2023"/>
                  </a:cubicBezTo>
                  <a:cubicBezTo>
                    <a:pt x="2044" y="2023"/>
                    <a:pt x="2037" y="2025"/>
                    <a:pt x="2032" y="2027"/>
                  </a:cubicBezTo>
                  <a:cubicBezTo>
                    <a:pt x="2028" y="2030"/>
                    <a:pt x="2025" y="2031"/>
                    <a:pt x="2021" y="2033"/>
                  </a:cubicBezTo>
                  <a:lnTo>
                    <a:pt x="2017" y="2033"/>
                  </a:lnTo>
                  <a:cubicBezTo>
                    <a:pt x="2016" y="2033"/>
                    <a:pt x="2013" y="2032"/>
                    <a:pt x="2012" y="2032"/>
                  </a:cubicBezTo>
                  <a:cubicBezTo>
                    <a:pt x="2007" y="2028"/>
                    <a:pt x="2002" y="2026"/>
                    <a:pt x="1997" y="2025"/>
                  </a:cubicBezTo>
                  <a:cubicBezTo>
                    <a:pt x="1994" y="2024"/>
                    <a:pt x="1990" y="2023"/>
                    <a:pt x="1988" y="2023"/>
                  </a:cubicBezTo>
                  <a:lnTo>
                    <a:pt x="1982" y="2021"/>
                  </a:lnTo>
                  <a:cubicBezTo>
                    <a:pt x="1982" y="2021"/>
                    <a:pt x="1981" y="2021"/>
                    <a:pt x="1980" y="2020"/>
                  </a:cubicBezTo>
                  <a:lnTo>
                    <a:pt x="1975" y="2016"/>
                  </a:lnTo>
                  <a:cubicBezTo>
                    <a:pt x="1968" y="2011"/>
                    <a:pt x="1961" y="2008"/>
                    <a:pt x="1954" y="2006"/>
                  </a:cubicBezTo>
                  <a:cubicBezTo>
                    <a:pt x="1951" y="2005"/>
                    <a:pt x="1947" y="2005"/>
                    <a:pt x="1944" y="2004"/>
                  </a:cubicBezTo>
                  <a:lnTo>
                    <a:pt x="1937" y="2004"/>
                  </a:lnTo>
                  <a:cubicBezTo>
                    <a:pt x="1931" y="2004"/>
                    <a:pt x="1925" y="2005"/>
                    <a:pt x="1921" y="2005"/>
                  </a:cubicBezTo>
                  <a:cubicBezTo>
                    <a:pt x="1918" y="2006"/>
                    <a:pt x="1915" y="2006"/>
                    <a:pt x="1912" y="2006"/>
                  </a:cubicBezTo>
                  <a:lnTo>
                    <a:pt x="1904" y="2006"/>
                  </a:lnTo>
                  <a:cubicBezTo>
                    <a:pt x="1900" y="2005"/>
                    <a:pt x="1902" y="2006"/>
                    <a:pt x="1889" y="2001"/>
                  </a:cubicBezTo>
                  <a:cubicBezTo>
                    <a:pt x="1884" y="1998"/>
                    <a:pt x="1878" y="1997"/>
                    <a:pt x="1872" y="1996"/>
                  </a:cubicBezTo>
                  <a:lnTo>
                    <a:pt x="1853" y="1996"/>
                  </a:lnTo>
                  <a:cubicBezTo>
                    <a:pt x="1846" y="1997"/>
                    <a:pt x="1841" y="1999"/>
                    <a:pt x="1835" y="2002"/>
                  </a:cubicBezTo>
                  <a:cubicBezTo>
                    <a:pt x="1834" y="2003"/>
                    <a:pt x="1833" y="2003"/>
                    <a:pt x="1831" y="2003"/>
                  </a:cubicBezTo>
                  <a:lnTo>
                    <a:pt x="1823" y="2003"/>
                  </a:lnTo>
                  <a:cubicBezTo>
                    <a:pt x="1815" y="2003"/>
                    <a:pt x="1808" y="2004"/>
                    <a:pt x="1801" y="2008"/>
                  </a:cubicBezTo>
                  <a:cubicBezTo>
                    <a:pt x="1794" y="2010"/>
                    <a:pt x="1791" y="2012"/>
                    <a:pt x="1791" y="2012"/>
                  </a:cubicBezTo>
                  <a:cubicBezTo>
                    <a:pt x="1787" y="2008"/>
                    <a:pt x="1783" y="2004"/>
                    <a:pt x="1779" y="2001"/>
                  </a:cubicBezTo>
                  <a:cubicBezTo>
                    <a:pt x="1772" y="1996"/>
                    <a:pt x="1764" y="1992"/>
                    <a:pt x="1756" y="1991"/>
                  </a:cubicBezTo>
                  <a:cubicBezTo>
                    <a:pt x="1754" y="1991"/>
                    <a:pt x="1751" y="1991"/>
                    <a:pt x="1749" y="1991"/>
                  </a:cubicBezTo>
                  <a:cubicBezTo>
                    <a:pt x="1742" y="1991"/>
                    <a:pt x="1736" y="1992"/>
                    <a:pt x="1729" y="1995"/>
                  </a:cubicBezTo>
                  <a:cubicBezTo>
                    <a:pt x="1723" y="1997"/>
                    <a:pt x="1717" y="2002"/>
                    <a:pt x="1712" y="2006"/>
                  </a:cubicBezTo>
                  <a:lnTo>
                    <a:pt x="1712" y="2007"/>
                  </a:lnTo>
                  <a:lnTo>
                    <a:pt x="1712" y="2007"/>
                  </a:lnTo>
                  <a:cubicBezTo>
                    <a:pt x="1708" y="2003"/>
                    <a:pt x="1704" y="1999"/>
                    <a:pt x="1700" y="1996"/>
                  </a:cubicBezTo>
                  <a:cubicBezTo>
                    <a:pt x="1694" y="1990"/>
                    <a:pt x="1685" y="1987"/>
                    <a:pt x="1676" y="1987"/>
                  </a:cubicBezTo>
                  <a:cubicBezTo>
                    <a:pt x="1674" y="1986"/>
                    <a:pt x="1670" y="1986"/>
                    <a:pt x="1667" y="1986"/>
                  </a:cubicBezTo>
                  <a:cubicBezTo>
                    <a:pt x="1665" y="1984"/>
                    <a:pt x="1662" y="1984"/>
                    <a:pt x="1658" y="1983"/>
                  </a:cubicBezTo>
                  <a:cubicBezTo>
                    <a:pt x="1648" y="1981"/>
                    <a:pt x="1639" y="1980"/>
                    <a:pt x="1630" y="1979"/>
                  </a:cubicBezTo>
                  <a:lnTo>
                    <a:pt x="1607" y="1977"/>
                  </a:lnTo>
                  <a:lnTo>
                    <a:pt x="1594" y="1977"/>
                  </a:lnTo>
                  <a:cubicBezTo>
                    <a:pt x="1586" y="1977"/>
                    <a:pt x="1578" y="1980"/>
                    <a:pt x="1571" y="1983"/>
                  </a:cubicBezTo>
                  <a:cubicBezTo>
                    <a:pt x="1564" y="1987"/>
                    <a:pt x="1560" y="1990"/>
                    <a:pt x="1559" y="1990"/>
                  </a:cubicBezTo>
                  <a:cubicBezTo>
                    <a:pt x="1557" y="1987"/>
                    <a:pt x="1553" y="1983"/>
                    <a:pt x="1550" y="1980"/>
                  </a:cubicBezTo>
                  <a:cubicBezTo>
                    <a:pt x="1543" y="1974"/>
                    <a:pt x="1536" y="1970"/>
                    <a:pt x="1528" y="1968"/>
                  </a:cubicBezTo>
                  <a:cubicBezTo>
                    <a:pt x="1524" y="1968"/>
                    <a:pt x="1520" y="1967"/>
                    <a:pt x="1516" y="1967"/>
                  </a:cubicBezTo>
                  <a:cubicBezTo>
                    <a:pt x="1512" y="1967"/>
                    <a:pt x="1508" y="1968"/>
                    <a:pt x="1504" y="1968"/>
                  </a:cubicBezTo>
                  <a:cubicBezTo>
                    <a:pt x="1497" y="1970"/>
                    <a:pt x="1491" y="1974"/>
                    <a:pt x="1485" y="1979"/>
                  </a:cubicBezTo>
                  <a:cubicBezTo>
                    <a:pt x="1480" y="1981"/>
                    <a:pt x="1479" y="1982"/>
                    <a:pt x="1480" y="1982"/>
                  </a:cubicBezTo>
                  <a:lnTo>
                    <a:pt x="1478" y="1982"/>
                  </a:lnTo>
                  <a:cubicBezTo>
                    <a:pt x="1476" y="1981"/>
                    <a:pt x="1473" y="1980"/>
                    <a:pt x="1472" y="1979"/>
                  </a:cubicBezTo>
                  <a:cubicBezTo>
                    <a:pt x="1466" y="1975"/>
                    <a:pt x="1461" y="1973"/>
                    <a:pt x="1454" y="1972"/>
                  </a:cubicBezTo>
                  <a:cubicBezTo>
                    <a:pt x="1450" y="1970"/>
                    <a:pt x="1448" y="1970"/>
                    <a:pt x="1444" y="1969"/>
                  </a:cubicBezTo>
                  <a:lnTo>
                    <a:pt x="1440" y="1969"/>
                  </a:lnTo>
                  <a:cubicBezTo>
                    <a:pt x="1438" y="1969"/>
                    <a:pt x="1434" y="1969"/>
                    <a:pt x="1432" y="1968"/>
                  </a:cubicBezTo>
                  <a:cubicBezTo>
                    <a:pt x="1429" y="1967"/>
                    <a:pt x="1425" y="1966"/>
                    <a:pt x="1419" y="1965"/>
                  </a:cubicBezTo>
                  <a:cubicBezTo>
                    <a:pt x="1413" y="1964"/>
                    <a:pt x="1409" y="1964"/>
                    <a:pt x="1404" y="1964"/>
                  </a:cubicBezTo>
                  <a:cubicBezTo>
                    <a:pt x="1402" y="1962"/>
                    <a:pt x="1399" y="1962"/>
                    <a:pt x="1397" y="1962"/>
                  </a:cubicBezTo>
                  <a:cubicBezTo>
                    <a:pt x="1389" y="1959"/>
                    <a:pt x="1380" y="1957"/>
                    <a:pt x="1372" y="1955"/>
                  </a:cubicBezTo>
                  <a:cubicBezTo>
                    <a:pt x="1365" y="1955"/>
                    <a:pt x="1358" y="1954"/>
                    <a:pt x="1351" y="1953"/>
                  </a:cubicBezTo>
                  <a:cubicBezTo>
                    <a:pt x="1346" y="1952"/>
                    <a:pt x="1341" y="1952"/>
                    <a:pt x="1337" y="1951"/>
                  </a:cubicBezTo>
                  <a:cubicBezTo>
                    <a:pt x="1332" y="1950"/>
                    <a:pt x="1326" y="1950"/>
                    <a:pt x="1322" y="1950"/>
                  </a:cubicBezTo>
                  <a:cubicBezTo>
                    <a:pt x="1315" y="1950"/>
                    <a:pt x="1307" y="1952"/>
                    <a:pt x="1300" y="1955"/>
                  </a:cubicBezTo>
                  <a:cubicBezTo>
                    <a:pt x="1294" y="1958"/>
                    <a:pt x="1290" y="1960"/>
                    <a:pt x="1290" y="1960"/>
                  </a:cubicBezTo>
                  <a:lnTo>
                    <a:pt x="1275" y="1960"/>
                  </a:lnTo>
                  <a:cubicBezTo>
                    <a:pt x="1270" y="1961"/>
                    <a:pt x="1264" y="1964"/>
                    <a:pt x="1258" y="1966"/>
                  </a:cubicBezTo>
                  <a:cubicBezTo>
                    <a:pt x="1256" y="1967"/>
                    <a:pt x="1255" y="1967"/>
                    <a:pt x="1253" y="1968"/>
                  </a:cubicBezTo>
                  <a:lnTo>
                    <a:pt x="1250" y="1968"/>
                  </a:lnTo>
                  <a:cubicBezTo>
                    <a:pt x="1250" y="1968"/>
                    <a:pt x="1248" y="1966"/>
                    <a:pt x="1243" y="1962"/>
                  </a:cubicBezTo>
                  <a:cubicBezTo>
                    <a:pt x="1238" y="1957"/>
                    <a:pt x="1231" y="1953"/>
                    <a:pt x="1224" y="1951"/>
                  </a:cubicBezTo>
                  <a:cubicBezTo>
                    <a:pt x="1219" y="1949"/>
                    <a:pt x="1214" y="1948"/>
                    <a:pt x="1210" y="1948"/>
                  </a:cubicBezTo>
                  <a:cubicBezTo>
                    <a:pt x="1208" y="1948"/>
                    <a:pt x="1206" y="1948"/>
                    <a:pt x="1205" y="1948"/>
                  </a:cubicBezTo>
                  <a:cubicBezTo>
                    <a:pt x="1198" y="1948"/>
                    <a:pt x="1191" y="1951"/>
                    <a:pt x="1184" y="1953"/>
                  </a:cubicBezTo>
                  <a:lnTo>
                    <a:pt x="1177" y="1957"/>
                  </a:lnTo>
                  <a:lnTo>
                    <a:pt x="1171" y="1957"/>
                  </a:lnTo>
                  <a:cubicBezTo>
                    <a:pt x="1170" y="1957"/>
                    <a:pt x="1170" y="1957"/>
                    <a:pt x="1166" y="1953"/>
                  </a:cubicBezTo>
                  <a:cubicBezTo>
                    <a:pt x="1161" y="1950"/>
                    <a:pt x="1155" y="1946"/>
                    <a:pt x="1149" y="1944"/>
                  </a:cubicBezTo>
                  <a:cubicBezTo>
                    <a:pt x="1143" y="1943"/>
                    <a:pt x="1136" y="1942"/>
                    <a:pt x="1131" y="1942"/>
                  </a:cubicBezTo>
                  <a:cubicBezTo>
                    <a:pt x="1125" y="1942"/>
                    <a:pt x="1118" y="1943"/>
                    <a:pt x="1112" y="1944"/>
                  </a:cubicBezTo>
                  <a:cubicBezTo>
                    <a:pt x="1106" y="1946"/>
                    <a:pt x="1103" y="1947"/>
                    <a:pt x="1102" y="1947"/>
                  </a:cubicBezTo>
                  <a:lnTo>
                    <a:pt x="1098" y="1947"/>
                  </a:lnTo>
                  <a:lnTo>
                    <a:pt x="1089" y="1946"/>
                  </a:lnTo>
                  <a:lnTo>
                    <a:pt x="1078" y="1944"/>
                  </a:lnTo>
                  <a:cubicBezTo>
                    <a:pt x="1075" y="1943"/>
                    <a:pt x="1070" y="1942"/>
                    <a:pt x="1066" y="1942"/>
                  </a:cubicBezTo>
                  <a:lnTo>
                    <a:pt x="1059" y="1940"/>
                  </a:lnTo>
                  <a:lnTo>
                    <a:pt x="1056" y="1940"/>
                  </a:lnTo>
                  <a:cubicBezTo>
                    <a:pt x="1055" y="1940"/>
                    <a:pt x="1054" y="1940"/>
                    <a:pt x="1053" y="1939"/>
                  </a:cubicBezTo>
                  <a:cubicBezTo>
                    <a:pt x="1049" y="1937"/>
                    <a:pt x="1045" y="1933"/>
                    <a:pt x="1040" y="1931"/>
                  </a:cubicBezTo>
                  <a:cubicBezTo>
                    <a:pt x="1034" y="1929"/>
                    <a:pt x="1027" y="1928"/>
                    <a:pt x="1022" y="1926"/>
                  </a:cubicBezTo>
                  <a:cubicBezTo>
                    <a:pt x="1015" y="1926"/>
                    <a:pt x="1007" y="1926"/>
                    <a:pt x="1000" y="1930"/>
                  </a:cubicBezTo>
                  <a:cubicBezTo>
                    <a:pt x="995" y="1931"/>
                    <a:pt x="989" y="1935"/>
                    <a:pt x="985" y="1938"/>
                  </a:cubicBezTo>
                  <a:lnTo>
                    <a:pt x="982" y="1939"/>
                  </a:lnTo>
                  <a:lnTo>
                    <a:pt x="978" y="1939"/>
                  </a:lnTo>
                  <a:lnTo>
                    <a:pt x="956" y="1937"/>
                  </a:lnTo>
                  <a:lnTo>
                    <a:pt x="944" y="1936"/>
                  </a:lnTo>
                  <a:lnTo>
                    <a:pt x="929" y="1936"/>
                  </a:lnTo>
                  <a:cubicBezTo>
                    <a:pt x="924" y="1936"/>
                    <a:pt x="920" y="1937"/>
                    <a:pt x="915" y="1937"/>
                  </a:cubicBezTo>
                  <a:cubicBezTo>
                    <a:pt x="914" y="1937"/>
                    <a:pt x="913" y="1938"/>
                    <a:pt x="912" y="1938"/>
                  </a:cubicBezTo>
                  <a:cubicBezTo>
                    <a:pt x="910" y="1938"/>
                    <a:pt x="909" y="1937"/>
                    <a:pt x="908" y="1937"/>
                  </a:cubicBezTo>
                  <a:lnTo>
                    <a:pt x="904" y="1937"/>
                  </a:lnTo>
                  <a:cubicBezTo>
                    <a:pt x="901" y="1933"/>
                    <a:pt x="898" y="1931"/>
                    <a:pt x="894" y="1928"/>
                  </a:cubicBezTo>
                  <a:cubicBezTo>
                    <a:pt x="888" y="1923"/>
                    <a:pt x="882" y="1920"/>
                    <a:pt x="873" y="1917"/>
                  </a:cubicBezTo>
                  <a:lnTo>
                    <a:pt x="821" y="1917"/>
                  </a:lnTo>
                  <a:cubicBezTo>
                    <a:pt x="814" y="1917"/>
                    <a:pt x="807" y="1920"/>
                    <a:pt x="800" y="1924"/>
                  </a:cubicBezTo>
                  <a:cubicBezTo>
                    <a:pt x="796" y="1928"/>
                    <a:pt x="791" y="1930"/>
                    <a:pt x="791" y="1930"/>
                  </a:cubicBezTo>
                  <a:lnTo>
                    <a:pt x="789" y="1930"/>
                  </a:lnTo>
                  <a:cubicBezTo>
                    <a:pt x="788" y="1930"/>
                    <a:pt x="788" y="1930"/>
                    <a:pt x="787" y="1929"/>
                  </a:cubicBezTo>
                  <a:cubicBezTo>
                    <a:pt x="782" y="1925"/>
                    <a:pt x="778" y="1922"/>
                    <a:pt x="774" y="1920"/>
                  </a:cubicBezTo>
                  <a:cubicBezTo>
                    <a:pt x="767" y="1916"/>
                    <a:pt x="761" y="1914"/>
                    <a:pt x="754" y="1914"/>
                  </a:cubicBezTo>
                  <a:cubicBezTo>
                    <a:pt x="751" y="1914"/>
                    <a:pt x="747" y="1913"/>
                    <a:pt x="744" y="1913"/>
                  </a:cubicBezTo>
                  <a:cubicBezTo>
                    <a:pt x="741" y="1911"/>
                    <a:pt x="738" y="1911"/>
                    <a:pt x="733" y="1910"/>
                  </a:cubicBezTo>
                  <a:cubicBezTo>
                    <a:pt x="729" y="1909"/>
                    <a:pt x="724" y="1908"/>
                    <a:pt x="720" y="1908"/>
                  </a:cubicBezTo>
                  <a:cubicBezTo>
                    <a:pt x="715" y="1908"/>
                    <a:pt x="709" y="1907"/>
                    <a:pt x="704" y="1904"/>
                  </a:cubicBezTo>
                  <a:cubicBezTo>
                    <a:pt x="695" y="1900"/>
                    <a:pt x="685" y="1897"/>
                    <a:pt x="674" y="1897"/>
                  </a:cubicBezTo>
                  <a:cubicBezTo>
                    <a:pt x="672" y="1897"/>
                    <a:pt x="671" y="1897"/>
                    <a:pt x="669" y="1897"/>
                  </a:cubicBezTo>
                  <a:cubicBezTo>
                    <a:pt x="664" y="1897"/>
                    <a:pt x="660" y="1898"/>
                    <a:pt x="656" y="1899"/>
                  </a:cubicBezTo>
                  <a:cubicBezTo>
                    <a:pt x="650" y="1901"/>
                    <a:pt x="646" y="1903"/>
                    <a:pt x="644" y="1903"/>
                  </a:cubicBezTo>
                  <a:lnTo>
                    <a:pt x="632" y="1903"/>
                  </a:lnTo>
                  <a:cubicBezTo>
                    <a:pt x="630" y="1902"/>
                    <a:pt x="628" y="1902"/>
                    <a:pt x="625" y="1901"/>
                  </a:cubicBezTo>
                  <a:cubicBezTo>
                    <a:pt x="621" y="1899"/>
                    <a:pt x="616" y="1896"/>
                    <a:pt x="612" y="1895"/>
                  </a:cubicBezTo>
                  <a:cubicBezTo>
                    <a:pt x="602" y="1894"/>
                    <a:pt x="593" y="1893"/>
                    <a:pt x="584" y="1893"/>
                  </a:cubicBezTo>
                  <a:cubicBezTo>
                    <a:pt x="576" y="1893"/>
                    <a:pt x="570" y="1892"/>
                    <a:pt x="563" y="1892"/>
                  </a:cubicBezTo>
                  <a:cubicBezTo>
                    <a:pt x="561" y="1891"/>
                    <a:pt x="559" y="1891"/>
                    <a:pt x="557" y="1891"/>
                  </a:cubicBezTo>
                  <a:cubicBezTo>
                    <a:pt x="551" y="1891"/>
                    <a:pt x="546" y="1893"/>
                    <a:pt x="541" y="1895"/>
                  </a:cubicBezTo>
                  <a:cubicBezTo>
                    <a:pt x="535" y="1897"/>
                    <a:pt x="531" y="1902"/>
                    <a:pt x="526" y="1906"/>
                  </a:cubicBezTo>
                  <a:lnTo>
                    <a:pt x="521" y="1910"/>
                  </a:lnTo>
                  <a:cubicBezTo>
                    <a:pt x="519" y="1910"/>
                    <a:pt x="518" y="1910"/>
                    <a:pt x="515" y="1909"/>
                  </a:cubicBezTo>
                  <a:cubicBezTo>
                    <a:pt x="512" y="1908"/>
                    <a:pt x="510" y="1907"/>
                    <a:pt x="507" y="1906"/>
                  </a:cubicBezTo>
                  <a:cubicBezTo>
                    <a:pt x="498" y="1901"/>
                    <a:pt x="489" y="1899"/>
                    <a:pt x="478" y="1899"/>
                  </a:cubicBezTo>
                  <a:cubicBezTo>
                    <a:pt x="469" y="1897"/>
                    <a:pt x="461" y="1897"/>
                    <a:pt x="455" y="1897"/>
                  </a:cubicBezTo>
                  <a:lnTo>
                    <a:pt x="445" y="1897"/>
                  </a:lnTo>
                  <a:cubicBezTo>
                    <a:pt x="444" y="1897"/>
                    <a:pt x="444" y="1897"/>
                    <a:pt x="442" y="1896"/>
                  </a:cubicBezTo>
                  <a:cubicBezTo>
                    <a:pt x="440" y="1895"/>
                    <a:pt x="438" y="1893"/>
                    <a:pt x="436" y="1891"/>
                  </a:cubicBezTo>
                  <a:cubicBezTo>
                    <a:pt x="431" y="1886"/>
                    <a:pt x="425" y="1882"/>
                    <a:pt x="419" y="1881"/>
                  </a:cubicBezTo>
                  <a:cubicBezTo>
                    <a:pt x="416" y="1880"/>
                    <a:pt x="414" y="1879"/>
                    <a:pt x="410" y="1879"/>
                  </a:cubicBezTo>
                  <a:lnTo>
                    <a:pt x="404" y="1879"/>
                  </a:lnTo>
                  <a:cubicBezTo>
                    <a:pt x="401" y="1878"/>
                    <a:pt x="397" y="1878"/>
                    <a:pt x="394" y="1878"/>
                  </a:cubicBezTo>
                  <a:cubicBezTo>
                    <a:pt x="387" y="1875"/>
                    <a:pt x="378" y="1874"/>
                    <a:pt x="369" y="1874"/>
                  </a:cubicBezTo>
                  <a:cubicBezTo>
                    <a:pt x="361" y="1873"/>
                    <a:pt x="356" y="1872"/>
                    <a:pt x="347" y="1872"/>
                  </a:cubicBezTo>
                  <a:lnTo>
                    <a:pt x="335" y="1870"/>
                  </a:lnTo>
                  <a:lnTo>
                    <a:pt x="327" y="1870"/>
                  </a:lnTo>
                  <a:cubicBezTo>
                    <a:pt x="323" y="1871"/>
                    <a:pt x="320" y="1871"/>
                    <a:pt x="316" y="1872"/>
                  </a:cubicBezTo>
                  <a:cubicBezTo>
                    <a:pt x="310" y="1874"/>
                    <a:pt x="305" y="1878"/>
                    <a:pt x="300" y="1881"/>
                  </a:cubicBezTo>
                  <a:cubicBezTo>
                    <a:pt x="298" y="1884"/>
                    <a:pt x="295" y="1886"/>
                    <a:pt x="293" y="1887"/>
                  </a:cubicBezTo>
                  <a:lnTo>
                    <a:pt x="292" y="1887"/>
                  </a:lnTo>
                  <a:cubicBezTo>
                    <a:pt x="291" y="1888"/>
                    <a:pt x="291" y="1888"/>
                    <a:pt x="290" y="1888"/>
                  </a:cubicBezTo>
                  <a:cubicBezTo>
                    <a:pt x="290" y="1888"/>
                    <a:pt x="290" y="1888"/>
                    <a:pt x="290" y="1887"/>
                  </a:cubicBezTo>
                  <a:cubicBezTo>
                    <a:pt x="288" y="1887"/>
                    <a:pt x="287" y="1887"/>
                    <a:pt x="285" y="1885"/>
                  </a:cubicBezTo>
                  <a:cubicBezTo>
                    <a:pt x="283" y="1880"/>
                    <a:pt x="278" y="1877"/>
                    <a:pt x="275" y="1873"/>
                  </a:cubicBezTo>
                  <a:cubicBezTo>
                    <a:pt x="269" y="1870"/>
                    <a:pt x="262" y="1867"/>
                    <a:pt x="255" y="1867"/>
                  </a:cubicBezTo>
                  <a:cubicBezTo>
                    <a:pt x="252" y="1867"/>
                    <a:pt x="250" y="1867"/>
                    <a:pt x="247" y="1867"/>
                  </a:cubicBezTo>
                  <a:cubicBezTo>
                    <a:pt x="244" y="1867"/>
                    <a:pt x="241" y="1867"/>
                    <a:pt x="239" y="1867"/>
                  </a:cubicBezTo>
                  <a:cubicBezTo>
                    <a:pt x="234" y="1867"/>
                    <a:pt x="229" y="1870"/>
                    <a:pt x="225" y="1871"/>
                  </a:cubicBezTo>
                  <a:cubicBezTo>
                    <a:pt x="224" y="1872"/>
                    <a:pt x="221" y="1872"/>
                    <a:pt x="219" y="1872"/>
                  </a:cubicBezTo>
                  <a:lnTo>
                    <a:pt x="207" y="1872"/>
                  </a:lnTo>
                  <a:cubicBezTo>
                    <a:pt x="203" y="1872"/>
                    <a:pt x="198" y="1873"/>
                    <a:pt x="192" y="1874"/>
                  </a:cubicBezTo>
                  <a:cubicBezTo>
                    <a:pt x="190" y="1875"/>
                    <a:pt x="186" y="1875"/>
                    <a:pt x="183" y="1875"/>
                  </a:cubicBezTo>
                  <a:cubicBezTo>
                    <a:pt x="182" y="1876"/>
                    <a:pt x="181" y="1876"/>
                    <a:pt x="180" y="1876"/>
                  </a:cubicBezTo>
                  <a:cubicBezTo>
                    <a:pt x="178" y="1876"/>
                    <a:pt x="177" y="1876"/>
                    <a:pt x="176" y="1875"/>
                  </a:cubicBezTo>
                  <a:cubicBezTo>
                    <a:pt x="176" y="1876"/>
                    <a:pt x="175" y="1876"/>
                    <a:pt x="175" y="1876"/>
                  </a:cubicBezTo>
                  <a:cubicBezTo>
                    <a:pt x="174" y="1876"/>
                    <a:pt x="173" y="1875"/>
                    <a:pt x="173" y="1875"/>
                  </a:cubicBezTo>
                  <a:cubicBezTo>
                    <a:pt x="170" y="1873"/>
                    <a:pt x="169" y="1872"/>
                    <a:pt x="167" y="1870"/>
                  </a:cubicBezTo>
                  <a:cubicBezTo>
                    <a:pt x="163" y="1865"/>
                    <a:pt x="159" y="1862"/>
                    <a:pt x="153" y="1858"/>
                  </a:cubicBezTo>
                  <a:cubicBezTo>
                    <a:pt x="149" y="1857"/>
                    <a:pt x="146" y="1856"/>
                    <a:pt x="142" y="1856"/>
                  </a:cubicBezTo>
                  <a:lnTo>
                    <a:pt x="135" y="1856"/>
                  </a:lnTo>
                  <a:cubicBezTo>
                    <a:pt x="133" y="1855"/>
                    <a:pt x="130" y="1855"/>
                    <a:pt x="128" y="1855"/>
                  </a:cubicBezTo>
                  <a:cubicBezTo>
                    <a:pt x="121" y="1855"/>
                    <a:pt x="116" y="1856"/>
                    <a:pt x="110" y="1857"/>
                  </a:cubicBezTo>
                  <a:lnTo>
                    <a:pt x="87" y="1857"/>
                  </a:lnTo>
                  <a:cubicBezTo>
                    <a:pt x="82" y="1857"/>
                    <a:pt x="78" y="1858"/>
                    <a:pt x="74" y="1859"/>
                  </a:cubicBezTo>
                  <a:lnTo>
                    <a:pt x="65" y="1859"/>
                  </a:lnTo>
                  <a:cubicBezTo>
                    <a:pt x="64" y="1860"/>
                    <a:pt x="62" y="1860"/>
                    <a:pt x="61" y="1860"/>
                  </a:cubicBezTo>
                  <a:cubicBezTo>
                    <a:pt x="57" y="1860"/>
                    <a:pt x="53" y="1859"/>
                    <a:pt x="49" y="1857"/>
                  </a:cubicBezTo>
                  <a:cubicBezTo>
                    <a:pt x="45" y="1855"/>
                    <a:pt x="42" y="1853"/>
                    <a:pt x="37" y="1851"/>
                  </a:cubicBezTo>
                  <a:cubicBezTo>
                    <a:pt x="32" y="1850"/>
                    <a:pt x="28" y="1849"/>
                    <a:pt x="22" y="1849"/>
                  </a:cubicBezTo>
                  <a:cubicBezTo>
                    <a:pt x="21" y="1849"/>
                    <a:pt x="21" y="1849"/>
                    <a:pt x="20" y="1849"/>
                  </a:cubicBezTo>
                  <a:cubicBezTo>
                    <a:pt x="2" y="1849"/>
                    <a:pt x="1" y="1877"/>
                    <a:pt x="20" y="1879"/>
                  </a:cubicBezTo>
                  <a:cubicBezTo>
                    <a:pt x="22" y="1879"/>
                    <a:pt x="24" y="1879"/>
                    <a:pt x="28" y="1880"/>
                  </a:cubicBezTo>
                  <a:cubicBezTo>
                    <a:pt x="29" y="1881"/>
                    <a:pt x="31" y="1882"/>
                    <a:pt x="36" y="1885"/>
                  </a:cubicBezTo>
                  <a:cubicBezTo>
                    <a:pt x="41" y="1887"/>
                    <a:pt x="45" y="1888"/>
                    <a:pt x="51" y="1889"/>
                  </a:cubicBezTo>
                  <a:cubicBezTo>
                    <a:pt x="56" y="1891"/>
                    <a:pt x="60" y="1891"/>
                    <a:pt x="65" y="1891"/>
                  </a:cubicBezTo>
                  <a:cubicBezTo>
                    <a:pt x="69" y="1891"/>
                    <a:pt x="75" y="1891"/>
                    <a:pt x="80" y="1889"/>
                  </a:cubicBezTo>
                  <a:cubicBezTo>
                    <a:pt x="82" y="1889"/>
                    <a:pt x="86" y="1888"/>
                    <a:pt x="89" y="1888"/>
                  </a:cubicBezTo>
                  <a:lnTo>
                    <a:pt x="112" y="1888"/>
                  </a:lnTo>
                  <a:cubicBezTo>
                    <a:pt x="119" y="1887"/>
                    <a:pt x="126" y="1887"/>
                    <a:pt x="133" y="1887"/>
                  </a:cubicBezTo>
                  <a:lnTo>
                    <a:pt x="139" y="1887"/>
                  </a:lnTo>
                  <a:cubicBezTo>
                    <a:pt x="140" y="1888"/>
                    <a:pt x="141" y="1889"/>
                    <a:pt x="142" y="1891"/>
                  </a:cubicBezTo>
                  <a:cubicBezTo>
                    <a:pt x="146" y="1895"/>
                    <a:pt x="149" y="1899"/>
                    <a:pt x="153" y="1901"/>
                  </a:cubicBezTo>
                  <a:cubicBezTo>
                    <a:pt x="159" y="1906"/>
                    <a:pt x="164" y="1908"/>
                    <a:pt x="171" y="1909"/>
                  </a:cubicBezTo>
                  <a:lnTo>
                    <a:pt x="186" y="1909"/>
                  </a:lnTo>
                  <a:cubicBezTo>
                    <a:pt x="191" y="1908"/>
                    <a:pt x="196" y="1908"/>
                    <a:pt x="200" y="1906"/>
                  </a:cubicBezTo>
                  <a:lnTo>
                    <a:pt x="220" y="1906"/>
                  </a:lnTo>
                  <a:cubicBezTo>
                    <a:pt x="226" y="1906"/>
                    <a:pt x="230" y="1904"/>
                    <a:pt x="236" y="1903"/>
                  </a:cubicBezTo>
                  <a:cubicBezTo>
                    <a:pt x="239" y="1902"/>
                    <a:pt x="242" y="1901"/>
                    <a:pt x="244" y="1900"/>
                  </a:cubicBezTo>
                  <a:lnTo>
                    <a:pt x="251" y="1900"/>
                  </a:lnTo>
                  <a:cubicBezTo>
                    <a:pt x="252" y="1900"/>
                    <a:pt x="254" y="1901"/>
                    <a:pt x="254" y="1901"/>
                  </a:cubicBezTo>
                  <a:cubicBezTo>
                    <a:pt x="256" y="1903"/>
                    <a:pt x="257" y="1904"/>
                    <a:pt x="259" y="1907"/>
                  </a:cubicBezTo>
                  <a:cubicBezTo>
                    <a:pt x="263" y="1911"/>
                    <a:pt x="268" y="1915"/>
                    <a:pt x="273" y="1918"/>
                  </a:cubicBezTo>
                  <a:cubicBezTo>
                    <a:pt x="278" y="1920"/>
                    <a:pt x="284" y="1922"/>
                    <a:pt x="289" y="1922"/>
                  </a:cubicBezTo>
                  <a:cubicBezTo>
                    <a:pt x="290" y="1922"/>
                    <a:pt x="292" y="1922"/>
                    <a:pt x="293" y="1922"/>
                  </a:cubicBezTo>
                  <a:cubicBezTo>
                    <a:pt x="300" y="1922"/>
                    <a:pt x="307" y="1921"/>
                    <a:pt x="314" y="1916"/>
                  </a:cubicBezTo>
                  <a:cubicBezTo>
                    <a:pt x="317" y="1914"/>
                    <a:pt x="321" y="1910"/>
                    <a:pt x="324" y="1908"/>
                  </a:cubicBezTo>
                  <a:cubicBezTo>
                    <a:pt x="325" y="1907"/>
                    <a:pt x="327" y="1906"/>
                    <a:pt x="328" y="1906"/>
                  </a:cubicBezTo>
                  <a:cubicBezTo>
                    <a:pt x="327" y="1905"/>
                    <a:pt x="328" y="1905"/>
                    <a:pt x="329" y="1905"/>
                  </a:cubicBezTo>
                  <a:cubicBezTo>
                    <a:pt x="331" y="1905"/>
                    <a:pt x="338" y="1906"/>
                    <a:pt x="343" y="1907"/>
                  </a:cubicBezTo>
                  <a:cubicBezTo>
                    <a:pt x="350" y="1908"/>
                    <a:pt x="359" y="1909"/>
                    <a:pt x="366" y="1910"/>
                  </a:cubicBezTo>
                  <a:cubicBezTo>
                    <a:pt x="374" y="1910"/>
                    <a:pt x="380" y="1911"/>
                    <a:pt x="388" y="1913"/>
                  </a:cubicBezTo>
                  <a:cubicBezTo>
                    <a:pt x="391" y="1914"/>
                    <a:pt x="396" y="1915"/>
                    <a:pt x="401" y="1915"/>
                  </a:cubicBezTo>
                  <a:lnTo>
                    <a:pt x="408" y="1915"/>
                  </a:lnTo>
                  <a:cubicBezTo>
                    <a:pt x="409" y="1916"/>
                    <a:pt x="410" y="1916"/>
                    <a:pt x="410" y="1917"/>
                  </a:cubicBezTo>
                  <a:cubicBezTo>
                    <a:pt x="414" y="1921"/>
                    <a:pt x="417" y="1924"/>
                    <a:pt x="422" y="1926"/>
                  </a:cubicBezTo>
                  <a:cubicBezTo>
                    <a:pt x="427" y="1931"/>
                    <a:pt x="433" y="1933"/>
                    <a:pt x="440" y="1935"/>
                  </a:cubicBezTo>
                  <a:lnTo>
                    <a:pt x="476" y="1935"/>
                  </a:lnTo>
                  <a:cubicBezTo>
                    <a:pt x="481" y="1935"/>
                    <a:pt x="486" y="1936"/>
                    <a:pt x="490" y="1938"/>
                  </a:cubicBezTo>
                  <a:cubicBezTo>
                    <a:pt x="495" y="1940"/>
                    <a:pt x="499" y="1943"/>
                    <a:pt x="504" y="1945"/>
                  </a:cubicBezTo>
                  <a:cubicBezTo>
                    <a:pt x="508" y="1946"/>
                    <a:pt x="514" y="1947"/>
                    <a:pt x="520" y="1947"/>
                  </a:cubicBezTo>
                  <a:cubicBezTo>
                    <a:pt x="522" y="1948"/>
                    <a:pt x="523" y="1948"/>
                    <a:pt x="524" y="1948"/>
                  </a:cubicBezTo>
                  <a:cubicBezTo>
                    <a:pt x="531" y="1948"/>
                    <a:pt x="536" y="1946"/>
                    <a:pt x="542" y="1943"/>
                  </a:cubicBezTo>
                  <a:cubicBezTo>
                    <a:pt x="547" y="1940"/>
                    <a:pt x="551" y="1937"/>
                    <a:pt x="555" y="1933"/>
                  </a:cubicBezTo>
                  <a:cubicBezTo>
                    <a:pt x="556" y="1932"/>
                    <a:pt x="557" y="1931"/>
                    <a:pt x="559" y="1930"/>
                  </a:cubicBezTo>
                  <a:cubicBezTo>
                    <a:pt x="568" y="1931"/>
                    <a:pt x="578" y="1931"/>
                    <a:pt x="584" y="1931"/>
                  </a:cubicBezTo>
                  <a:cubicBezTo>
                    <a:pt x="591" y="1931"/>
                    <a:pt x="597" y="1932"/>
                    <a:pt x="603" y="1933"/>
                  </a:cubicBezTo>
                  <a:cubicBezTo>
                    <a:pt x="606" y="1933"/>
                    <a:pt x="607" y="1935"/>
                    <a:pt x="609" y="1936"/>
                  </a:cubicBezTo>
                  <a:cubicBezTo>
                    <a:pt x="614" y="1938"/>
                    <a:pt x="619" y="1940"/>
                    <a:pt x="624" y="1942"/>
                  </a:cubicBezTo>
                  <a:cubicBezTo>
                    <a:pt x="629" y="1943"/>
                    <a:pt x="635" y="1943"/>
                    <a:pt x="639" y="1944"/>
                  </a:cubicBezTo>
                  <a:cubicBezTo>
                    <a:pt x="646" y="1944"/>
                    <a:pt x="652" y="1943"/>
                    <a:pt x="658" y="1942"/>
                  </a:cubicBezTo>
                  <a:cubicBezTo>
                    <a:pt x="670" y="1937"/>
                    <a:pt x="667" y="1937"/>
                    <a:pt x="672" y="1937"/>
                  </a:cubicBezTo>
                  <a:cubicBezTo>
                    <a:pt x="675" y="1937"/>
                    <a:pt x="678" y="1938"/>
                    <a:pt x="680" y="1938"/>
                  </a:cubicBezTo>
                  <a:cubicBezTo>
                    <a:pt x="682" y="1939"/>
                    <a:pt x="685" y="1940"/>
                    <a:pt x="687" y="1942"/>
                  </a:cubicBezTo>
                  <a:cubicBezTo>
                    <a:pt x="696" y="1945"/>
                    <a:pt x="705" y="1948"/>
                    <a:pt x="716" y="1948"/>
                  </a:cubicBezTo>
                  <a:cubicBezTo>
                    <a:pt x="718" y="1948"/>
                    <a:pt x="722" y="1950"/>
                    <a:pt x="725" y="1950"/>
                  </a:cubicBezTo>
                  <a:cubicBezTo>
                    <a:pt x="727" y="1951"/>
                    <a:pt x="732" y="1952"/>
                    <a:pt x="737" y="1953"/>
                  </a:cubicBezTo>
                  <a:cubicBezTo>
                    <a:pt x="741" y="1954"/>
                    <a:pt x="746" y="1954"/>
                    <a:pt x="749" y="1954"/>
                  </a:cubicBezTo>
                  <a:lnTo>
                    <a:pt x="752" y="1954"/>
                  </a:lnTo>
                  <a:lnTo>
                    <a:pt x="758" y="1960"/>
                  </a:lnTo>
                  <a:cubicBezTo>
                    <a:pt x="768" y="1968"/>
                    <a:pt x="782" y="1973"/>
                    <a:pt x="795" y="1973"/>
                  </a:cubicBezTo>
                  <a:cubicBezTo>
                    <a:pt x="803" y="1972"/>
                    <a:pt x="810" y="1969"/>
                    <a:pt x="815" y="1966"/>
                  </a:cubicBezTo>
                  <a:cubicBezTo>
                    <a:pt x="821" y="1962"/>
                    <a:pt x="825" y="1959"/>
                    <a:pt x="826" y="1959"/>
                  </a:cubicBezTo>
                  <a:lnTo>
                    <a:pt x="834" y="1960"/>
                  </a:lnTo>
                  <a:lnTo>
                    <a:pt x="865" y="1960"/>
                  </a:lnTo>
                  <a:lnTo>
                    <a:pt x="871" y="1967"/>
                  </a:lnTo>
                  <a:cubicBezTo>
                    <a:pt x="877" y="1972"/>
                    <a:pt x="883" y="1976"/>
                    <a:pt x="890" y="1979"/>
                  </a:cubicBezTo>
                  <a:cubicBezTo>
                    <a:pt x="893" y="1980"/>
                    <a:pt x="897" y="1981"/>
                    <a:pt x="900" y="1981"/>
                  </a:cubicBezTo>
                  <a:lnTo>
                    <a:pt x="908" y="1981"/>
                  </a:lnTo>
                  <a:cubicBezTo>
                    <a:pt x="913" y="1981"/>
                    <a:pt x="919" y="1981"/>
                    <a:pt x="923" y="1980"/>
                  </a:cubicBezTo>
                  <a:lnTo>
                    <a:pt x="932" y="1979"/>
                  </a:lnTo>
                  <a:lnTo>
                    <a:pt x="941" y="1979"/>
                  </a:lnTo>
                  <a:lnTo>
                    <a:pt x="952" y="1980"/>
                  </a:lnTo>
                  <a:cubicBezTo>
                    <a:pt x="959" y="1981"/>
                    <a:pt x="967" y="1982"/>
                    <a:pt x="975" y="1983"/>
                  </a:cubicBezTo>
                  <a:lnTo>
                    <a:pt x="983" y="1983"/>
                  </a:lnTo>
                  <a:cubicBezTo>
                    <a:pt x="994" y="1983"/>
                    <a:pt x="1003" y="1980"/>
                    <a:pt x="1012" y="1974"/>
                  </a:cubicBezTo>
                  <a:cubicBezTo>
                    <a:pt x="1014" y="1973"/>
                    <a:pt x="1016" y="1972"/>
                    <a:pt x="1017" y="1970"/>
                  </a:cubicBezTo>
                  <a:lnTo>
                    <a:pt x="1018" y="1970"/>
                  </a:lnTo>
                  <a:cubicBezTo>
                    <a:pt x="1019" y="1970"/>
                    <a:pt x="1021" y="1972"/>
                    <a:pt x="1022" y="1972"/>
                  </a:cubicBezTo>
                  <a:cubicBezTo>
                    <a:pt x="1024" y="1973"/>
                    <a:pt x="1026" y="1975"/>
                    <a:pt x="1029" y="1976"/>
                  </a:cubicBezTo>
                  <a:cubicBezTo>
                    <a:pt x="1034" y="1980"/>
                    <a:pt x="1040" y="1982"/>
                    <a:pt x="1046" y="1984"/>
                  </a:cubicBezTo>
                  <a:cubicBezTo>
                    <a:pt x="1049" y="1984"/>
                    <a:pt x="1053" y="1986"/>
                    <a:pt x="1055" y="1986"/>
                  </a:cubicBezTo>
                  <a:lnTo>
                    <a:pt x="1060" y="1986"/>
                  </a:lnTo>
                  <a:cubicBezTo>
                    <a:pt x="1063" y="1986"/>
                    <a:pt x="1067" y="1987"/>
                    <a:pt x="1069" y="1987"/>
                  </a:cubicBezTo>
                  <a:cubicBezTo>
                    <a:pt x="1073" y="1988"/>
                    <a:pt x="1077" y="1989"/>
                    <a:pt x="1082" y="1990"/>
                  </a:cubicBezTo>
                  <a:cubicBezTo>
                    <a:pt x="1087" y="1991"/>
                    <a:pt x="1092" y="1991"/>
                    <a:pt x="1097" y="1991"/>
                  </a:cubicBezTo>
                  <a:cubicBezTo>
                    <a:pt x="1099" y="1992"/>
                    <a:pt x="1100" y="1992"/>
                    <a:pt x="1102" y="1992"/>
                  </a:cubicBezTo>
                  <a:cubicBezTo>
                    <a:pt x="1106" y="1992"/>
                    <a:pt x="1111" y="1991"/>
                    <a:pt x="1115" y="1990"/>
                  </a:cubicBezTo>
                  <a:cubicBezTo>
                    <a:pt x="1121" y="1989"/>
                    <a:pt x="1126" y="1987"/>
                    <a:pt x="1127" y="1987"/>
                  </a:cubicBezTo>
                  <a:lnTo>
                    <a:pt x="1132" y="1987"/>
                  </a:lnTo>
                  <a:cubicBezTo>
                    <a:pt x="1133" y="1987"/>
                    <a:pt x="1134" y="1987"/>
                    <a:pt x="1136" y="1988"/>
                  </a:cubicBezTo>
                  <a:cubicBezTo>
                    <a:pt x="1136" y="1988"/>
                    <a:pt x="1136" y="1988"/>
                    <a:pt x="1137" y="1988"/>
                  </a:cubicBezTo>
                  <a:cubicBezTo>
                    <a:pt x="1137" y="1988"/>
                    <a:pt x="1138" y="1988"/>
                    <a:pt x="1139" y="1989"/>
                  </a:cubicBezTo>
                  <a:cubicBezTo>
                    <a:pt x="1143" y="1992"/>
                    <a:pt x="1148" y="1996"/>
                    <a:pt x="1154" y="1998"/>
                  </a:cubicBezTo>
                  <a:cubicBezTo>
                    <a:pt x="1160" y="2001"/>
                    <a:pt x="1166" y="2003"/>
                    <a:pt x="1172" y="2003"/>
                  </a:cubicBezTo>
                  <a:cubicBezTo>
                    <a:pt x="1174" y="2003"/>
                    <a:pt x="1176" y="2003"/>
                    <a:pt x="1178" y="2003"/>
                  </a:cubicBezTo>
                  <a:cubicBezTo>
                    <a:pt x="1183" y="2003"/>
                    <a:pt x="1188" y="2002"/>
                    <a:pt x="1193" y="2001"/>
                  </a:cubicBezTo>
                  <a:cubicBezTo>
                    <a:pt x="1198" y="1999"/>
                    <a:pt x="1202" y="1997"/>
                    <a:pt x="1206" y="1995"/>
                  </a:cubicBezTo>
                  <a:lnTo>
                    <a:pt x="1210" y="1995"/>
                  </a:lnTo>
                  <a:cubicBezTo>
                    <a:pt x="1210" y="1995"/>
                    <a:pt x="1210" y="1995"/>
                    <a:pt x="1210" y="1995"/>
                  </a:cubicBezTo>
                  <a:cubicBezTo>
                    <a:pt x="1210" y="1995"/>
                    <a:pt x="1210" y="1995"/>
                    <a:pt x="1210" y="1996"/>
                  </a:cubicBezTo>
                  <a:cubicBezTo>
                    <a:pt x="1214" y="1999"/>
                    <a:pt x="1217" y="2003"/>
                    <a:pt x="1222" y="2005"/>
                  </a:cubicBezTo>
                  <a:cubicBezTo>
                    <a:pt x="1228" y="2010"/>
                    <a:pt x="1235" y="2013"/>
                    <a:pt x="1243" y="2014"/>
                  </a:cubicBezTo>
                  <a:cubicBezTo>
                    <a:pt x="1246" y="2015"/>
                    <a:pt x="1250" y="2015"/>
                    <a:pt x="1253" y="2015"/>
                  </a:cubicBezTo>
                  <a:cubicBezTo>
                    <a:pt x="1256" y="2015"/>
                    <a:pt x="1259" y="2015"/>
                    <a:pt x="1263" y="2014"/>
                  </a:cubicBezTo>
                  <a:cubicBezTo>
                    <a:pt x="1268" y="2013"/>
                    <a:pt x="1274" y="2011"/>
                    <a:pt x="1280" y="2009"/>
                  </a:cubicBezTo>
                  <a:cubicBezTo>
                    <a:pt x="1281" y="2009"/>
                    <a:pt x="1282" y="2008"/>
                    <a:pt x="1283" y="2008"/>
                  </a:cubicBezTo>
                  <a:lnTo>
                    <a:pt x="1292" y="2008"/>
                  </a:lnTo>
                  <a:cubicBezTo>
                    <a:pt x="1300" y="2008"/>
                    <a:pt x="1307" y="2006"/>
                    <a:pt x="1314" y="2003"/>
                  </a:cubicBezTo>
                  <a:cubicBezTo>
                    <a:pt x="1319" y="1999"/>
                    <a:pt x="1324" y="1997"/>
                    <a:pt x="1324" y="1997"/>
                  </a:cubicBezTo>
                  <a:lnTo>
                    <a:pt x="1332" y="1997"/>
                  </a:lnTo>
                  <a:cubicBezTo>
                    <a:pt x="1334" y="1998"/>
                    <a:pt x="1338" y="1998"/>
                    <a:pt x="1341" y="1999"/>
                  </a:cubicBezTo>
                  <a:cubicBezTo>
                    <a:pt x="1349" y="2001"/>
                    <a:pt x="1358" y="2003"/>
                    <a:pt x="1366" y="2003"/>
                  </a:cubicBezTo>
                  <a:cubicBezTo>
                    <a:pt x="1373" y="2004"/>
                    <a:pt x="1380" y="2006"/>
                    <a:pt x="1385" y="2009"/>
                  </a:cubicBezTo>
                  <a:cubicBezTo>
                    <a:pt x="1390" y="2010"/>
                    <a:pt x="1395" y="2010"/>
                    <a:pt x="1399" y="2011"/>
                  </a:cubicBezTo>
                  <a:cubicBezTo>
                    <a:pt x="1403" y="2011"/>
                    <a:pt x="1406" y="2011"/>
                    <a:pt x="1409" y="2012"/>
                  </a:cubicBezTo>
                  <a:lnTo>
                    <a:pt x="1418" y="2014"/>
                  </a:lnTo>
                  <a:cubicBezTo>
                    <a:pt x="1422" y="2016"/>
                    <a:pt x="1428" y="2017"/>
                    <a:pt x="1433" y="2018"/>
                  </a:cubicBezTo>
                  <a:lnTo>
                    <a:pt x="1442" y="2018"/>
                  </a:lnTo>
                  <a:cubicBezTo>
                    <a:pt x="1443" y="2019"/>
                    <a:pt x="1442" y="2019"/>
                    <a:pt x="1444" y="2020"/>
                  </a:cubicBezTo>
                  <a:cubicBezTo>
                    <a:pt x="1449" y="2023"/>
                    <a:pt x="1454" y="2026"/>
                    <a:pt x="1460" y="2027"/>
                  </a:cubicBezTo>
                  <a:cubicBezTo>
                    <a:pt x="1465" y="2030"/>
                    <a:pt x="1471" y="2031"/>
                    <a:pt x="1478" y="2032"/>
                  </a:cubicBezTo>
                  <a:cubicBezTo>
                    <a:pt x="1486" y="2032"/>
                    <a:pt x="1494" y="2031"/>
                    <a:pt x="1501" y="2027"/>
                  </a:cubicBezTo>
                  <a:cubicBezTo>
                    <a:pt x="1507" y="2025"/>
                    <a:pt x="1512" y="2022"/>
                    <a:pt x="1516" y="2018"/>
                  </a:cubicBezTo>
                  <a:lnTo>
                    <a:pt x="1516" y="2018"/>
                  </a:lnTo>
                  <a:lnTo>
                    <a:pt x="1521" y="2024"/>
                  </a:lnTo>
                  <a:cubicBezTo>
                    <a:pt x="1527" y="2030"/>
                    <a:pt x="1534" y="2034"/>
                    <a:pt x="1541" y="2038"/>
                  </a:cubicBezTo>
                  <a:cubicBezTo>
                    <a:pt x="1548" y="2040"/>
                    <a:pt x="1556" y="2041"/>
                    <a:pt x="1564" y="2041"/>
                  </a:cubicBezTo>
                  <a:cubicBezTo>
                    <a:pt x="1572" y="2040"/>
                    <a:pt x="1579" y="2038"/>
                    <a:pt x="1586" y="2033"/>
                  </a:cubicBezTo>
                  <a:cubicBezTo>
                    <a:pt x="1592" y="2031"/>
                    <a:pt x="1594" y="2028"/>
                    <a:pt x="1594" y="2028"/>
                  </a:cubicBezTo>
                  <a:lnTo>
                    <a:pt x="1603" y="2030"/>
                  </a:lnTo>
                  <a:lnTo>
                    <a:pt x="1625" y="2031"/>
                  </a:lnTo>
                  <a:cubicBezTo>
                    <a:pt x="1632" y="2031"/>
                    <a:pt x="1638" y="2032"/>
                    <a:pt x="1644" y="2033"/>
                  </a:cubicBezTo>
                  <a:cubicBezTo>
                    <a:pt x="1647" y="2034"/>
                    <a:pt x="1651" y="2035"/>
                    <a:pt x="1656" y="2037"/>
                  </a:cubicBezTo>
                  <a:cubicBezTo>
                    <a:pt x="1661" y="2037"/>
                    <a:pt x="1666" y="2038"/>
                    <a:pt x="1670" y="2039"/>
                  </a:cubicBezTo>
                  <a:lnTo>
                    <a:pt x="1670" y="2039"/>
                  </a:lnTo>
                  <a:cubicBezTo>
                    <a:pt x="1670" y="2039"/>
                    <a:pt x="1671" y="2040"/>
                    <a:pt x="1672" y="2041"/>
                  </a:cubicBezTo>
                  <a:cubicBezTo>
                    <a:pt x="1675" y="2047"/>
                    <a:pt x="1681" y="2052"/>
                    <a:pt x="1685" y="2055"/>
                  </a:cubicBezTo>
                  <a:cubicBezTo>
                    <a:pt x="1694" y="2060"/>
                    <a:pt x="1702" y="2063"/>
                    <a:pt x="1711" y="2063"/>
                  </a:cubicBezTo>
                  <a:cubicBezTo>
                    <a:pt x="1720" y="2063"/>
                    <a:pt x="1728" y="2061"/>
                    <a:pt x="1736" y="2056"/>
                  </a:cubicBezTo>
                  <a:cubicBezTo>
                    <a:pt x="1740" y="2053"/>
                    <a:pt x="1744" y="2050"/>
                    <a:pt x="1749" y="2046"/>
                  </a:cubicBezTo>
                  <a:lnTo>
                    <a:pt x="1749" y="2046"/>
                  </a:lnTo>
                  <a:lnTo>
                    <a:pt x="1750" y="2048"/>
                  </a:lnTo>
                  <a:cubicBezTo>
                    <a:pt x="1755" y="2054"/>
                    <a:pt x="1761" y="2059"/>
                    <a:pt x="1768" y="2061"/>
                  </a:cubicBezTo>
                  <a:cubicBezTo>
                    <a:pt x="1775" y="2064"/>
                    <a:pt x="1783" y="2065"/>
                    <a:pt x="1791" y="2065"/>
                  </a:cubicBezTo>
                  <a:cubicBezTo>
                    <a:pt x="1792" y="2066"/>
                    <a:pt x="1793" y="2066"/>
                    <a:pt x="1795" y="2066"/>
                  </a:cubicBezTo>
                  <a:cubicBezTo>
                    <a:pt x="1801" y="2066"/>
                    <a:pt x="1807" y="2064"/>
                    <a:pt x="1813" y="2062"/>
                  </a:cubicBezTo>
                  <a:cubicBezTo>
                    <a:pt x="1819" y="2059"/>
                    <a:pt x="1822" y="2056"/>
                    <a:pt x="1822" y="2056"/>
                  </a:cubicBezTo>
                  <a:lnTo>
                    <a:pt x="1827" y="2056"/>
                  </a:lnTo>
                  <a:cubicBezTo>
                    <a:pt x="1828" y="2057"/>
                    <a:pt x="1830" y="2057"/>
                    <a:pt x="1832" y="2057"/>
                  </a:cubicBezTo>
                  <a:cubicBezTo>
                    <a:pt x="1834" y="2057"/>
                    <a:pt x="1835" y="2057"/>
                    <a:pt x="1837" y="2056"/>
                  </a:cubicBezTo>
                  <a:cubicBezTo>
                    <a:pt x="1844" y="2056"/>
                    <a:pt x="1850" y="2054"/>
                    <a:pt x="1856" y="2052"/>
                  </a:cubicBezTo>
                  <a:cubicBezTo>
                    <a:pt x="1857" y="2052"/>
                    <a:pt x="1858" y="2050"/>
                    <a:pt x="1860" y="2050"/>
                  </a:cubicBezTo>
                  <a:cubicBezTo>
                    <a:pt x="1863" y="2050"/>
                    <a:pt x="1866" y="2050"/>
                    <a:pt x="1870" y="2052"/>
                  </a:cubicBezTo>
                  <a:lnTo>
                    <a:pt x="1873" y="2053"/>
                  </a:lnTo>
                  <a:lnTo>
                    <a:pt x="1880" y="2056"/>
                  </a:lnTo>
                  <a:cubicBezTo>
                    <a:pt x="1886" y="2059"/>
                    <a:pt x="1892" y="2060"/>
                    <a:pt x="1897" y="2061"/>
                  </a:cubicBezTo>
                  <a:lnTo>
                    <a:pt x="1912" y="2061"/>
                  </a:lnTo>
                  <a:cubicBezTo>
                    <a:pt x="1917" y="2061"/>
                    <a:pt x="1923" y="2061"/>
                    <a:pt x="1928" y="2060"/>
                  </a:cubicBezTo>
                  <a:lnTo>
                    <a:pt x="1940" y="2060"/>
                  </a:lnTo>
                  <a:cubicBezTo>
                    <a:pt x="1944" y="2063"/>
                    <a:pt x="1947" y="2065"/>
                    <a:pt x="1951" y="2069"/>
                  </a:cubicBezTo>
                  <a:cubicBezTo>
                    <a:pt x="1958" y="2072"/>
                    <a:pt x="1965" y="2076"/>
                    <a:pt x="1972" y="2077"/>
                  </a:cubicBezTo>
                  <a:lnTo>
                    <a:pt x="1980" y="2077"/>
                  </a:lnTo>
                  <a:cubicBezTo>
                    <a:pt x="1982" y="2077"/>
                    <a:pt x="1983" y="2078"/>
                    <a:pt x="1985" y="2079"/>
                  </a:cubicBezTo>
                  <a:cubicBezTo>
                    <a:pt x="1990" y="2083"/>
                    <a:pt x="1996" y="2085"/>
                    <a:pt x="2003" y="2086"/>
                  </a:cubicBezTo>
                  <a:cubicBezTo>
                    <a:pt x="2009" y="2087"/>
                    <a:pt x="2014" y="2089"/>
                    <a:pt x="2021" y="2089"/>
                  </a:cubicBezTo>
                  <a:cubicBezTo>
                    <a:pt x="2028" y="2089"/>
                    <a:pt x="2036" y="2086"/>
                    <a:pt x="2043" y="2083"/>
                  </a:cubicBezTo>
                  <a:cubicBezTo>
                    <a:pt x="2050" y="2081"/>
                    <a:pt x="2053" y="2078"/>
                    <a:pt x="2053" y="2078"/>
                  </a:cubicBezTo>
                  <a:lnTo>
                    <a:pt x="2055" y="2078"/>
                  </a:lnTo>
                  <a:lnTo>
                    <a:pt x="2056" y="2081"/>
                  </a:lnTo>
                  <a:cubicBezTo>
                    <a:pt x="2062" y="2084"/>
                    <a:pt x="2067" y="2087"/>
                    <a:pt x="2073" y="2091"/>
                  </a:cubicBezTo>
                  <a:cubicBezTo>
                    <a:pt x="2079" y="2093"/>
                    <a:pt x="2086" y="2094"/>
                    <a:pt x="2093" y="2094"/>
                  </a:cubicBezTo>
                  <a:cubicBezTo>
                    <a:pt x="2096" y="2095"/>
                    <a:pt x="2098" y="2095"/>
                    <a:pt x="2101" y="2095"/>
                  </a:cubicBezTo>
                  <a:cubicBezTo>
                    <a:pt x="2103" y="2095"/>
                    <a:pt x="2106" y="2095"/>
                    <a:pt x="2108" y="2094"/>
                  </a:cubicBezTo>
                  <a:lnTo>
                    <a:pt x="2120" y="2093"/>
                  </a:lnTo>
                  <a:lnTo>
                    <a:pt x="2135" y="2093"/>
                  </a:lnTo>
                  <a:cubicBezTo>
                    <a:pt x="2136" y="2094"/>
                    <a:pt x="2138" y="2094"/>
                    <a:pt x="2139" y="2094"/>
                  </a:cubicBezTo>
                  <a:cubicBezTo>
                    <a:pt x="2142" y="2094"/>
                    <a:pt x="2144" y="2093"/>
                    <a:pt x="2146" y="2093"/>
                  </a:cubicBezTo>
                  <a:cubicBezTo>
                    <a:pt x="2153" y="2091"/>
                    <a:pt x="2159" y="2089"/>
                    <a:pt x="2165" y="2085"/>
                  </a:cubicBezTo>
                  <a:lnTo>
                    <a:pt x="2168" y="2084"/>
                  </a:lnTo>
                  <a:lnTo>
                    <a:pt x="2182" y="2085"/>
                  </a:lnTo>
                  <a:lnTo>
                    <a:pt x="2206" y="2087"/>
                  </a:lnTo>
                  <a:cubicBezTo>
                    <a:pt x="2208" y="2088"/>
                    <a:pt x="2211" y="2088"/>
                    <a:pt x="2214" y="2088"/>
                  </a:cubicBezTo>
                  <a:cubicBezTo>
                    <a:pt x="2216" y="2088"/>
                    <a:pt x="2219" y="2088"/>
                    <a:pt x="2222" y="2087"/>
                  </a:cubicBezTo>
                  <a:cubicBezTo>
                    <a:pt x="2226" y="2087"/>
                    <a:pt x="2231" y="2087"/>
                    <a:pt x="2236" y="2086"/>
                  </a:cubicBezTo>
                  <a:lnTo>
                    <a:pt x="2244" y="2086"/>
                  </a:lnTo>
                  <a:cubicBezTo>
                    <a:pt x="2245" y="2086"/>
                    <a:pt x="2248" y="2090"/>
                    <a:pt x="2254" y="2096"/>
                  </a:cubicBezTo>
                  <a:cubicBezTo>
                    <a:pt x="2261" y="2100"/>
                    <a:pt x="2268" y="2104"/>
                    <a:pt x="2276" y="2106"/>
                  </a:cubicBezTo>
                  <a:lnTo>
                    <a:pt x="2283" y="2107"/>
                  </a:lnTo>
                  <a:lnTo>
                    <a:pt x="2284" y="2107"/>
                  </a:lnTo>
                  <a:cubicBezTo>
                    <a:pt x="2284" y="2107"/>
                    <a:pt x="2284" y="2107"/>
                    <a:pt x="2285" y="2107"/>
                  </a:cubicBezTo>
                  <a:cubicBezTo>
                    <a:pt x="2285" y="2107"/>
                    <a:pt x="2286" y="2107"/>
                    <a:pt x="2288" y="2108"/>
                  </a:cubicBezTo>
                  <a:cubicBezTo>
                    <a:pt x="2292" y="2112"/>
                    <a:pt x="2298" y="2115"/>
                    <a:pt x="2304" y="2118"/>
                  </a:cubicBezTo>
                  <a:cubicBezTo>
                    <a:pt x="2311" y="2120"/>
                    <a:pt x="2318" y="2121"/>
                    <a:pt x="2324" y="2121"/>
                  </a:cubicBezTo>
                  <a:cubicBezTo>
                    <a:pt x="2332" y="2121"/>
                    <a:pt x="2340" y="2120"/>
                    <a:pt x="2347" y="2118"/>
                  </a:cubicBezTo>
                  <a:cubicBezTo>
                    <a:pt x="2354" y="2114"/>
                    <a:pt x="2358" y="2111"/>
                    <a:pt x="2358" y="2111"/>
                  </a:cubicBezTo>
                  <a:lnTo>
                    <a:pt x="2362" y="2111"/>
                  </a:lnTo>
                  <a:cubicBezTo>
                    <a:pt x="2364" y="2111"/>
                    <a:pt x="2365" y="2112"/>
                    <a:pt x="2367" y="2112"/>
                  </a:cubicBezTo>
                  <a:cubicBezTo>
                    <a:pt x="2369" y="2112"/>
                    <a:pt x="2370" y="2111"/>
                    <a:pt x="2371" y="2111"/>
                  </a:cubicBezTo>
                  <a:cubicBezTo>
                    <a:pt x="2378" y="2111"/>
                    <a:pt x="2385" y="2108"/>
                    <a:pt x="2392" y="2106"/>
                  </a:cubicBezTo>
                  <a:cubicBezTo>
                    <a:pt x="2393" y="2105"/>
                    <a:pt x="2395" y="2105"/>
                    <a:pt x="2396" y="2104"/>
                  </a:cubicBezTo>
                  <a:lnTo>
                    <a:pt x="2396" y="2104"/>
                  </a:lnTo>
                  <a:cubicBezTo>
                    <a:pt x="2396" y="2104"/>
                    <a:pt x="2397" y="2105"/>
                    <a:pt x="2397" y="2105"/>
                  </a:cubicBezTo>
                  <a:cubicBezTo>
                    <a:pt x="2400" y="2111"/>
                    <a:pt x="2404" y="2115"/>
                    <a:pt x="2409" y="2120"/>
                  </a:cubicBezTo>
                  <a:cubicBezTo>
                    <a:pt x="2418" y="2127"/>
                    <a:pt x="2429" y="2131"/>
                    <a:pt x="2440" y="2131"/>
                  </a:cubicBezTo>
                  <a:cubicBezTo>
                    <a:pt x="2448" y="2131"/>
                    <a:pt x="2456" y="2129"/>
                    <a:pt x="2464" y="2125"/>
                  </a:cubicBezTo>
                  <a:cubicBezTo>
                    <a:pt x="2468" y="2121"/>
                    <a:pt x="2473" y="2118"/>
                    <a:pt x="2478" y="2113"/>
                  </a:cubicBezTo>
                  <a:lnTo>
                    <a:pt x="2478" y="2113"/>
                  </a:lnTo>
                  <a:cubicBezTo>
                    <a:pt x="2482" y="2117"/>
                    <a:pt x="2488" y="2121"/>
                    <a:pt x="2493" y="2125"/>
                  </a:cubicBezTo>
                  <a:cubicBezTo>
                    <a:pt x="2500" y="2128"/>
                    <a:pt x="2507" y="2130"/>
                    <a:pt x="2515" y="2130"/>
                  </a:cubicBezTo>
                  <a:cubicBezTo>
                    <a:pt x="2518" y="2131"/>
                    <a:pt x="2520" y="2131"/>
                    <a:pt x="2523" y="2131"/>
                  </a:cubicBezTo>
                  <a:cubicBezTo>
                    <a:pt x="2526" y="2131"/>
                    <a:pt x="2528" y="2131"/>
                    <a:pt x="2531" y="2130"/>
                  </a:cubicBezTo>
                  <a:cubicBezTo>
                    <a:pt x="2537" y="2130"/>
                    <a:pt x="2541" y="2129"/>
                    <a:pt x="2543" y="2129"/>
                  </a:cubicBezTo>
                  <a:lnTo>
                    <a:pt x="2550" y="2129"/>
                  </a:lnTo>
                  <a:lnTo>
                    <a:pt x="2559" y="2130"/>
                  </a:lnTo>
                  <a:lnTo>
                    <a:pt x="2568" y="2133"/>
                  </a:lnTo>
                  <a:cubicBezTo>
                    <a:pt x="2573" y="2134"/>
                    <a:pt x="2577" y="2134"/>
                    <a:pt x="2582" y="2135"/>
                  </a:cubicBezTo>
                  <a:cubicBezTo>
                    <a:pt x="2591" y="2136"/>
                    <a:pt x="2601" y="2136"/>
                    <a:pt x="2609" y="2137"/>
                  </a:cubicBezTo>
                  <a:cubicBezTo>
                    <a:pt x="2617" y="2137"/>
                    <a:pt x="2623" y="2137"/>
                    <a:pt x="2630" y="2138"/>
                  </a:cubicBezTo>
                  <a:cubicBezTo>
                    <a:pt x="2632" y="2138"/>
                    <a:pt x="2634" y="2138"/>
                    <a:pt x="2636" y="2140"/>
                  </a:cubicBezTo>
                  <a:lnTo>
                    <a:pt x="2646" y="2143"/>
                  </a:lnTo>
                  <a:cubicBezTo>
                    <a:pt x="2652" y="2144"/>
                    <a:pt x="2657" y="2145"/>
                    <a:pt x="2662" y="2147"/>
                  </a:cubicBezTo>
                  <a:lnTo>
                    <a:pt x="2681" y="2147"/>
                  </a:lnTo>
                  <a:cubicBezTo>
                    <a:pt x="2687" y="2145"/>
                    <a:pt x="2694" y="2143"/>
                    <a:pt x="2700" y="2141"/>
                  </a:cubicBezTo>
                  <a:lnTo>
                    <a:pt x="2705" y="2138"/>
                  </a:lnTo>
                  <a:lnTo>
                    <a:pt x="2708" y="2138"/>
                  </a:lnTo>
                  <a:cubicBezTo>
                    <a:pt x="2711" y="2139"/>
                    <a:pt x="2713" y="2139"/>
                    <a:pt x="2716" y="2139"/>
                  </a:cubicBezTo>
                  <a:cubicBezTo>
                    <a:pt x="2718" y="2139"/>
                    <a:pt x="2721" y="2139"/>
                    <a:pt x="2723" y="2138"/>
                  </a:cubicBezTo>
                  <a:lnTo>
                    <a:pt x="2743" y="2138"/>
                  </a:lnTo>
                  <a:cubicBezTo>
                    <a:pt x="2744" y="2140"/>
                    <a:pt x="2747" y="2140"/>
                    <a:pt x="2749" y="2140"/>
                  </a:cubicBezTo>
                  <a:cubicBezTo>
                    <a:pt x="2750" y="2141"/>
                    <a:pt x="2752" y="2141"/>
                    <a:pt x="2753" y="2142"/>
                  </a:cubicBezTo>
                  <a:cubicBezTo>
                    <a:pt x="2759" y="2145"/>
                    <a:pt x="2765" y="2148"/>
                    <a:pt x="2771" y="2149"/>
                  </a:cubicBezTo>
                  <a:cubicBezTo>
                    <a:pt x="2775" y="2150"/>
                    <a:pt x="2780" y="2150"/>
                    <a:pt x="2786" y="2151"/>
                  </a:cubicBezTo>
                  <a:lnTo>
                    <a:pt x="2808" y="2154"/>
                  </a:lnTo>
                  <a:lnTo>
                    <a:pt x="2820" y="2155"/>
                  </a:lnTo>
                  <a:lnTo>
                    <a:pt x="2824" y="2158"/>
                  </a:lnTo>
                  <a:cubicBezTo>
                    <a:pt x="2830" y="2163"/>
                    <a:pt x="2837" y="2166"/>
                    <a:pt x="2845" y="2169"/>
                  </a:cubicBezTo>
                  <a:cubicBezTo>
                    <a:pt x="2848" y="2170"/>
                    <a:pt x="2852" y="2171"/>
                    <a:pt x="2855" y="2171"/>
                  </a:cubicBezTo>
                  <a:cubicBezTo>
                    <a:pt x="2857" y="2171"/>
                    <a:pt x="2859" y="2172"/>
                    <a:pt x="2861" y="2172"/>
                  </a:cubicBezTo>
                  <a:cubicBezTo>
                    <a:pt x="2863" y="2172"/>
                    <a:pt x="2865" y="2171"/>
                    <a:pt x="2867" y="2171"/>
                  </a:cubicBezTo>
                  <a:cubicBezTo>
                    <a:pt x="2875" y="2170"/>
                    <a:pt x="2884" y="2167"/>
                    <a:pt x="2891" y="2163"/>
                  </a:cubicBezTo>
                  <a:cubicBezTo>
                    <a:pt x="2895" y="2160"/>
                    <a:pt x="2897" y="2158"/>
                    <a:pt x="2899" y="2157"/>
                  </a:cubicBezTo>
                  <a:lnTo>
                    <a:pt x="2899" y="2157"/>
                  </a:lnTo>
                  <a:lnTo>
                    <a:pt x="2916" y="2158"/>
                  </a:lnTo>
                  <a:lnTo>
                    <a:pt x="2935" y="2160"/>
                  </a:lnTo>
                  <a:lnTo>
                    <a:pt x="2940" y="2164"/>
                  </a:lnTo>
                  <a:cubicBezTo>
                    <a:pt x="2942" y="2165"/>
                    <a:pt x="2943" y="2166"/>
                    <a:pt x="2945" y="2166"/>
                  </a:cubicBezTo>
                  <a:cubicBezTo>
                    <a:pt x="2947" y="2169"/>
                    <a:pt x="2950" y="2170"/>
                    <a:pt x="2953" y="2170"/>
                  </a:cubicBezTo>
                  <a:cubicBezTo>
                    <a:pt x="2955" y="2170"/>
                    <a:pt x="2957" y="2171"/>
                    <a:pt x="2960" y="2171"/>
                  </a:cubicBezTo>
                  <a:cubicBezTo>
                    <a:pt x="2962" y="2171"/>
                    <a:pt x="2964" y="2170"/>
                    <a:pt x="2965" y="2170"/>
                  </a:cubicBezTo>
                  <a:cubicBezTo>
                    <a:pt x="2970" y="2170"/>
                    <a:pt x="2974" y="2167"/>
                    <a:pt x="2977" y="2166"/>
                  </a:cubicBezTo>
                  <a:cubicBezTo>
                    <a:pt x="2979" y="2165"/>
                    <a:pt x="2982" y="2163"/>
                    <a:pt x="2983" y="2162"/>
                  </a:cubicBezTo>
                  <a:cubicBezTo>
                    <a:pt x="2984" y="2160"/>
                    <a:pt x="2985" y="2159"/>
                    <a:pt x="2986" y="2157"/>
                  </a:cubicBezTo>
                  <a:cubicBezTo>
                    <a:pt x="2989" y="2156"/>
                    <a:pt x="2990" y="2154"/>
                    <a:pt x="2991" y="2152"/>
                  </a:cubicBezTo>
                  <a:lnTo>
                    <a:pt x="2993" y="2148"/>
                  </a:lnTo>
                  <a:lnTo>
                    <a:pt x="2994" y="2145"/>
                  </a:lnTo>
                  <a:cubicBezTo>
                    <a:pt x="2998" y="2141"/>
                    <a:pt x="3000" y="2135"/>
                    <a:pt x="3003" y="2129"/>
                  </a:cubicBezTo>
                  <a:cubicBezTo>
                    <a:pt x="3006" y="2119"/>
                    <a:pt x="3005" y="2107"/>
                    <a:pt x="3000" y="2097"/>
                  </a:cubicBezTo>
                  <a:cubicBezTo>
                    <a:pt x="2998" y="2092"/>
                    <a:pt x="2994" y="2087"/>
                    <a:pt x="2991" y="2083"/>
                  </a:cubicBezTo>
                  <a:cubicBezTo>
                    <a:pt x="2990" y="2081"/>
                    <a:pt x="2989" y="2079"/>
                    <a:pt x="2987" y="2078"/>
                  </a:cubicBezTo>
                  <a:cubicBezTo>
                    <a:pt x="2986" y="2076"/>
                    <a:pt x="2984" y="2074"/>
                    <a:pt x="2982" y="2072"/>
                  </a:cubicBezTo>
                  <a:cubicBezTo>
                    <a:pt x="2978" y="2069"/>
                    <a:pt x="2974" y="2067"/>
                    <a:pt x="2968" y="2064"/>
                  </a:cubicBezTo>
                  <a:cubicBezTo>
                    <a:pt x="2961" y="2062"/>
                    <a:pt x="2954" y="2061"/>
                    <a:pt x="2947" y="2061"/>
                  </a:cubicBezTo>
                  <a:lnTo>
                    <a:pt x="2941" y="2061"/>
                  </a:lnTo>
                  <a:cubicBezTo>
                    <a:pt x="2940" y="2059"/>
                    <a:pt x="2940" y="2058"/>
                    <a:pt x="2939" y="2057"/>
                  </a:cubicBezTo>
                  <a:cubicBezTo>
                    <a:pt x="2938" y="2053"/>
                    <a:pt x="2935" y="2048"/>
                    <a:pt x="2933" y="2043"/>
                  </a:cubicBezTo>
                  <a:cubicBezTo>
                    <a:pt x="2931" y="2040"/>
                    <a:pt x="2928" y="2035"/>
                    <a:pt x="2926" y="2031"/>
                  </a:cubicBezTo>
                  <a:cubicBezTo>
                    <a:pt x="2924" y="2030"/>
                    <a:pt x="2923" y="2027"/>
                    <a:pt x="2921" y="2024"/>
                  </a:cubicBezTo>
                  <a:cubicBezTo>
                    <a:pt x="2920" y="2023"/>
                    <a:pt x="2919" y="2019"/>
                    <a:pt x="2917" y="2014"/>
                  </a:cubicBezTo>
                  <a:cubicBezTo>
                    <a:pt x="2914" y="2010"/>
                    <a:pt x="2912" y="2005"/>
                    <a:pt x="2909" y="2002"/>
                  </a:cubicBezTo>
                  <a:lnTo>
                    <a:pt x="2905" y="1997"/>
                  </a:lnTo>
                  <a:lnTo>
                    <a:pt x="2904" y="1994"/>
                  </a:lnTo>
                  <a:cubicBezTo>
                    <a:pt x="2903" y="1991"/>
                    <a:pt x="2902" y="1990"/>
                    <a:pt x="2902" y="1988"/>
                  </a:cubicBezTo>
                  <a:cubicBezTo>
                    <a:pt x="2899" y="1982"/>
                    <a:pt x="2897" y="1977"/>
                    <a:pt x="2895" y="1973"/>
                  </a:cubicBezTo>
                  <a:cubicBezTo>
                    <a:pt x="2894" y="1970"/>
                    <a:pt x="2892" y="1968"/>
                    <a:pt x="2890" y="1966"/>
                  </a:cubicBezTo>
                  <a:lnTo>
                    <a:pt x="2888" y="1962"/>
                  </a:lnTo>
                  <a:cubicBezTo>
                    <a:pt x="2888" y="1961"/>
                    <a:pt x="2888" y="1961"/>
                    <a:pt x="2888" y="1960"/>
                  </a:cubicBezTo>
                  <a:cubicBezTo>
                    <a:pt x="2888" y="1960"/>
                    <a:pt x="2888" y="1955"/>
                    <a:pt x="2887" y="1948"/>
                  </a:cubicBezTo>
                  <a:cubicBezTo>
                    <a:pt x="2884" y="1942"/>
                    <a:pt x="2882" y="1935"/>
                    <a:pt x="2879" y="1929"/>
                  </a:cubicBezTo>
                  <a:cubicBezTo>
                    <a:pt x="2875" y="1924"/>
                    <a:pt x="2872" y="1918"/>
                    <a:pt x="2869" y="1913"/>
                  </a:cubicBezTo>
                  <a:cubicBezTo>
                    <a:pt x="2868" y="1908"/>
                    <a:pt x="2866" y="1903"/>
                    <a:pt x="2862" y="1899"/>
                  </a:cubicBezTo>
                  <a:cubicBezTo>
                    <a:pt x="2860" y="1894"/>
                    <a:pt x="2857" y="1889"/>
                    <a:pt x="2853" y="1886"/>
                  </a:cubicBezTo>
                  <a:cubicBezTo>
                    <a:pt x="2850" y="1881"/>
                    <a:pt x="2845" y="1877"/>
                    <a:pt x="2839" y="1872"/>
                  </a:cubicBezTo>
                  <a:cubicBezTo>
                    <a:pt x="2837" y="1871"/>
                    <a:pt x="2835" y="1870"/>
                    <a:pt x="2833" y="1867"/>
                  </a:cubicBezTo>
                  <a:cubicBezTo>
                    <a:pt x="2832" y="1866"/>
                    <a:pt x="2831" y="1865"/>
                    <a:pt x="2830" y="1864"/>
                  </a:cubicBezTo>
                  <a:cubicBezTo>
                    <a:pt x="2825" y="1858"/>
                    <a:pt x="2821" y="1853"/>
                    <a:pt x="2815" y="1849"/>
                  </a:cubicBezTo>
                  <a:cubicBezTo>
                    <a:pt x="2810" y="1847"/>
                    <a:pt x="2806" y="1843"/>
                    <a:pt x="2801" y="1841"/>
                  </a:cubicBezTo>
                  <a:cubicBezTo>
                    <a:pt x="2799" y="1840"/>
                    <a:pt x="2799" y="1840"/>
                    <a:pt x="2799" y="1840"/>
                  </a:cubicBezTo>
                  <a:cubicBezTo>
                    <a:pt x="2799" y="1840"/>
                    <a:pt x="2797" y="1838"/>
                    <a:pt x="2797" y="1838"/>
                  </a:cubicBezTo>
                  <a:lnTo>
                    <a:pt x="2793" y="1833"/>
                  </a:lnTo>
                  <a:cubicBezTo>
                    <a:pt x="2791" y="1828"/>
                    <a:pt x="2786" y="1825"/>
                    <a:pt x="2782" y="1821"/>
                  </a:cubicBezTo>
                  <a:lnTo>
                    <a:pt x="2775" y="1814"/>
                  </a:lnTo>
                  <a:lnTo>
                    <a:pt x="2773" y="1812"/>
                  </a:lnTo>
                  <a:cubicBezTo>
                    <a:pt x="2773" y="1811"/>
                    <a:pt x="2773" y="1810"/>
                    <a:pt x="2773" y="1808"/>
                  </a:cubicBezTo>
                  <a:cubicBezTo>
                    <a:pt x="2775" y="1801"/>
                    <a:pt x="2775" y="1794"/>
                    <a:pt x="2774" y="1786"/>
                  </a:cubicBezTo>
                  <a:cubicBezTo>
                    <a:pt x="2774" y="1782"/>
                    <a:pt x="2772" y="1778"/>
                    <a:pt x="2771" y="1774"/>
                  </a:cubicBezTo>
                  <a:cubicBezTo>
                    <a:pt x="2769" y="1770"/>
                    <a:pt x="2767" y="1768"/>
                    <a:pt x="2765" y="1764"/>
                  </a:cubicBezTo>
                  <a:lnTo>
                    <a:pt x="2740" y="1727"/>
                  </a:lnTo>
                  <a:lnTo>
                    <a:pt x="2734" y="1718"/>
                  </a:lnTo>
                  <a:lnTo>
                    <a:pt x="2727" y="1708"/>
                  </a:lnTo>
                  <a:lnTo>
                    <a:pt x="2723" y="1702"/>
                  </a:lnTo>
                  <a:cubicBezTo>
                    <a:pt x="2721" y="1699"/>
                    <a:pt x="2720" y="1697"/>
                    <a:pt x="2718" y="1695"/>
                  </a:cubicBezTo>
                  <a:cubicBezTo>
                    <a:pt x="2713" y="1690"/>
                    <a:pt x="2708" y="1686"/>
                    <a:pt x="2703" y="1682"/>
                  </a:cubicBezTo>
                  <a:lnTo>
                    <a:pt x="2696" y="1679"/>
                  </a:lnTo>
                  <a:cubicBezTo>
                    <a:pt x="2694" y="1677"/>
                    <a:pt x="2694" y="1676"/>
                    <a:pt x="2693" y="1675"/>
                  </a:cubicBezTo>
                  <a:cubicBezTo>
                    <a:pt x="2691" y="1673"/>
                    <a:pt x="2690" y="1670"/>
                    <a:pt x="2689" y="1668"/>
                  </a:cubicBezTo>
                  <a:cubicBezTo>
                    <a:pt x="2686" y="1666"/>
                    <a:pt x="2685" y="1662"/>
                    <a:pt x="2683" y="1659"/>
                  </a:cubicBezTo>
                  <a:cubicBezTo>
                    <a:pt x="2682" y="1654"/>
                    <a:pt x="2678" y="1651"/>
                    <a:pt x="2676" y="1646"/>
                  </a:cubicBezTo>
                  <a:lnTo>
                    <a:pt x="2674" y="1644"/>
                  </a:lnTo>
                  <a:lnTo>
                    <a:pt x="2674" y="1643"/>
                  </a:lnTo>
                  <a:lnTo>
                    <a:pt x="2671" y="1639"/>
                  </a:lnTo>
                  <a:cubicBezTo>
                    <a:pt x="2669" y="1636"/>
                    <a:pt x="2665" y="1633"/>
                    <a:pt x="2662" y="1630"/>
                  </a:cubicBezTo>
                  <a:cubicBezTo>
                    <a:pt x="2655" y="1625"/>
                    <a:pt x="2647" y="1623"/>
                    <a:pt x="2639" y="1622"/>
                  </a:cubicBezTo>
                  <a:lnTo>
                    <a:pt x="2636" y="1621"/>
                  </a:lnTo>
                  <a:lnTo>
                    <a:pt x="2636" y="1621"/>
                  </a:lnTo>
                  <a:cubicBezTo>
                    <a:pt x="2636" y="1619"/>
                    <a:pt x="2636" y="1616"/>
                    <a:pt x="2636" y="1614"/>
                  </a:cubicBezTo>
                  <a:cubicBezTo>
                    <a:pt x="2638" y="1604"/>
                    <a:pt x="2636" y="1595"/>
                    <a:pt x="2633" y="1587"/>
                  </a:cubicBezTo>
                  <a:cubicBezTo>
                    <a:pt x="2632" y="1585"/>
                    <a:pt x="2631" y="1584"/>
                    <a:pt x="2630" y="1581"/>
                  </a:cubicBezTo>
                  <a:lnTo>
                    <a:pt x="2627" y="1578"/>
                  </a:lnTo>
                  <a:lnTo>
                    <a:pt x="2625" y="1574"/>
                  </a:lnTo>
                  <a:cubicBezTo>
                    <a:pt x="2624" y="1572"/>
                    <a:pt x="2623" y="1571"/>
                    <a:pt x="2623" y="1569"/>
                  </a:cubicBezTo>
                  <a:cubicBezTo>
                    <a:pt x="2620" y="1563"/>
                    <a:pt x="2618" y="1558"/>
                    <a:pt x="2616" y="1553"/>
                  </a:cubicBezTo>
                  <a:cubicBezTo>
                    <a:pt x="2613" y="1549"/>
                    <a:pt x="2610" y="1545"/>
                    <a:pt x="2608" y="1541"/>
                  </a:cubicBezTo>
                  <a:cubicBezTo>
                    <a:pt x="2604" y="1536"/>
                    <a:pt x="2599" y="1531"/>
                    <a:pt x="2596" y="1528"/>
                  </a:cubicBezTo>
                  <a:cubicBezTo>
                    <a:pt x="2591" y="1524"/>
                    <a:pt x="2589" y="1522"/>
                    <a:pt x="2588" y="1521"/>
                  </a:cubicBezTo>
                  <a:cubicBezTo>
                    <a:pt x="2586" y="1520"/>
                    <a:pt x="2584" y="1519"/>
                    <a:pt x="2583" y="1516"/>
                  </a:cubicBezTo>
                  <a:lnTo>
                    <a:pt x="2581" y="1514"/>
                  </a:lnTo>
                  <a:cubicBezTo>
                    <a:pt x="2580" y="1512"/>
                    <a:pt x="2579" y="1511"/>
                    <a:pt x="2577" y="1509"/>
                  </a:cubicBezTo>
                  <a:cubicBezTo>
                    <a:pt x="2574" y="1506"/>
                    <a:pt x="2570" y="1504"/>
                    <a:pt x="2567" y="1501"/>
                  </a:cubicBezTo>
                  <a:cubicBezTo>
                    <a:pt x="2561" y="1498"/>
                    <a:pt x="2554" y="1496"/>
                    <a:pt x="2547" y="1494"/>
                  </a:cubicBezTo>
                  <a:cubicBezTo>
                    <a:pt x="2546" y="1494"/>
                    <a:pt x="2545" y="1494"/>
                    <a:pt x="2545" y="1494"/>
                  </a:cubicBezTo>
                  <a:lnTo>
                    <a:pt x="2545" y="1494"/>
                  </a:lnTo>
                  <a:cubicBezTo>
                    <a:pt x="2541" y="1487"/>
                    <a:pt x="2534" y="1479"/>
                    <a:pt x="2531" y="1475"/>
                  </a:cubicBezTo>
                  <a:cubicBezTo>
                    <a:pt x="2529" y="1473"/>
                    <a:pt x="2527" y="1470"/>
                    <a:pt x="2525" y="1467"/>
                  </a:cubicBezTo>
                  <a:lnTo>
                    <a:pt x="2525" y="1467"/>
                  </a:lnTo>
                  <a:cubicBezTo>
                    <a:pt x="2526" y="1465"/>
                    <a:pt x="2527" y="1462"/>
                    <a:pt x="2529" y="1456"/>
                  </a:cubicBezTo>
                  <a:cubicBezTo>
                    <a:pt x="2530" y="1448"/>
                    <a:pt x="2530" y="1439"/>
                    <a:pt x="2528" y="1431"/>
                  </a:cubicBezTo>
                  <a:cubicBezTo>
                    <a:pt x="2526" y="1426"/>
                    <a:pt x="2524" y="1421"/>
                    <a:pt x="2521" y="1418"/>
                  </a:cubicBezTo>
                  <a:cubicBezTo>
                    <a:pt x="2518" y="1414"/>
                    <a:pt x="2515" y="1411"/>
                    <a:pt x="2513" y="1407"/>
                  </a:cubicBezTo>
                  <a:cubicBezTo>
                    <a:pt x="2506" y="1403"/>
                    <a:pt x="2497" y="1399"/>
                    <a:pt x="2489" y="1397"/>
                  </a:cubicBezTo>
                  <a:cubicBezTo>
                    <a:pt x="2484" y="1396"/>
                    <a:pt x="2480" y="1396"/>
                    <a:pt x="2479" y="1396"/>
                  </a:cubicBezTo>
                  <a:lnTo>
                    <a:pt x="2479" y="1396"/>
                  </a:lnTo>
                  <a:lnTo>
                    <a:pt x="2477" y="1392"/>
                  </a:lnTo>
                  <a:cubicBezTo>
                    <a:pt x="2474" y="1389"/>
                    <a:pt x="2471" y="1385"/>
                    <a:pt x="2469" y="1382"/>
                  </a:cubicBezTo>
                  <a:cubicBezTo>
                    <a:pt x="2465" y="1380"/>
                    <a:pt x="2464" y="1377"/>
                    <a:pt x="2462" y="1375"/>
                  </a:cubicBezTo>
                  <a:cubicBezTo>
                    <a:pt x="2458" y="1369"/>
                    <a:pt x="2453" y="1363"/>
                    <a:pt x="2451" y="1359"/>
                  </a:cubicBezTo>
                  <a:cubicBezTo>
                    <a:pt x="2448" y="1354"/>
                    <a:pt x="2442" y="1344"/>
                    <a:pt x="2437" y="1337"/>
                  </a:cubicBezTo>
                  <a:cubicBezTo>
                    <a:pt x="2435" y="1333"/>
                    <a:pt x="2434" y="1332"/>
                    <a:pt x="2433" y="1330"/>
                  </a:cubicBezTo>
                  <a:cubicBezTo>
                    <a:pt x="2431" y="1328"/>
                    <a:pt x="2430" y="1324"/>
                    <a:pt x="2429" y="1322"/>
                  </a:cubicBezTo>
                  <a:cubicBezTo>
                    <a:pt x="2427" y="1317"/>
                    <a:pt x="2424" y="1311"/>
                    <a:pt x="2422" y="1308"/>
                  </a:cubicBezTo>
                  <a:cubicBezTo>
                    <a:pt x="2421" y="1306"/>
                    <a:pt x="2419" y="1302"/>
                    <a:pt x="2418" y="1301"/>
                  </a:cubicBezTo>
                  <a:lnTo>
                    <a:pt x="2418" y="1301"/>
                  </a:lnTo>
                  <a:cubicBezTo>
                    <a:pt x="2418" y="1299"/>
                    <a:pt x="2419" y="1295"/>
                    <a:pt x="2419" y="1289"/>
                  </a:cubicBezTo>
                  <a:cubicBezTo>
                    <a:pt x="2419" y="1281"/>
                    <a:pt x="2418" y="1273"/>
                    <a:pt x="2413" y="1266"/>
                  </a:cubicBezTo>
                  <a:cubicBezTo>
                    <a:pt x="2409" y="1258"/>
                    <a:pt x="2404" y="1251"/>
                    <a:pt x="2397" y="1246"/>
                  </a:cubicBezTo>
                  <a:cubicBezTo>
                    <a:pt x="2390" y="1243"/>
                    <a:pt x="2382" y="1241"/>
                    <a:pt x="2375" y="1240"/>
                  </a:cubicBezTo>
                  <a:cubicBezTo>
                    <a:pt x="2371" y="1239"/>
                    <a:pt x="2369" y="1239"/>
                    <a:pt x="2367" y="1238"/>
                  </a:cubicBezTo>
                  <a:lnTo>
                    <a:pt x="2367" y="1238"/>
                  </a:lnTo>
                  <a:cubicBezTo>
                    <a:pt x="2366" y="1237"/>
                    <a:pt x="2365" y="1236"/>
                    <a:pt x="2364" y="1235"/>
                  </a:cubicBezTo>
                  <a:lnTo>
                    <a:pt x="2352" y="1215"/>
                  </a:lnTo>
                  <a:lnTo>
                    <a:pt x="2347" y="1208"/>
                  </a:lnTo>
                  <a:cubicBezTo>
                    <a:pt x="2347" y="1207"/>
                    <a:pt x="2347" y="1207"/>
                    <a:pt x="2347" y="1206"/>
                  </a:cubicBezTo>
                  <a:cubicBezTo>
                    <a:pt x="2346" y="1206"/>
                    <a:pt x="2347" y="1201"/>
                    <a:pt x="2345" y="1194"/>
                  </a:cubicBezTo>
                  <a:cubicBezTo>
                    <a:pt x="2343" y="1187"/>
                    <a:pt x="2341" y="1180"/>
                    <a:pt x="2338" y="1175"/>
                  </a:cubicBezTo>
                  <a:cubicBezTo>
                    <a:pt x="2332" y="1164"/>
                    <a:pt x="2334" y="1170"/>
                    <a:pt x="2332" y="1162"/>
                  </a:cubicBezTo>
                  <a:cubicBezTo>
                    <a:pt x="2331" y="1156"/>
                    <a:pt x="2328" y="1150"/>
                    <a:pt x="2326" y="1145"/>
                  </a:cubicBezTo>
                  <a:cubicBezTo>
                    <a:pt x="2324" y="1140"/>
                    <a:pt x="2320" y="1135"/>
                    <a:pt x="2317" y="1131"/>
                  </a:cubicBezTo>
                  <a:cubicBezTo>
                    <a:pt x="2313" y="1126"/>
                    <a:pt x="2309" y="1121"/>
                    <a:pt x="2304" y="1118"/>
                  </a:cubicBezTo>
                  <a:cubicBezTo>
                    <a:pt x="2299" y="1114"/>
                    <a:pt x="2297" y="1112"/>
                    <a:pt x="2296" y="1112"/>
                  </a:cubicBezTo>
                  <a:cubicBezTo>
                    <a:pt x="2294" y="1110"/>
                    <a:pt x="2292" y="1106"/>
                    <a:pt x="2290" y="1104"/>
                  </a:cubicBezTo>
                  <a:cubicBezTo>
                    <a:pt x="2289" y="1103"/>
                    <a:pt x="2289" y="1103"/>
                    <a:pt x="2289" y="1098"/>
                  </a:cubicBezTo>
                  <a:cubicBezTo>
                    <a:pt x="2289" y="1091"/>
                    <a:pt x="2287" y="1085"/>
                    <a:pt x="2284" y="1078"/>
                  </a:cubicBezTo>
                  <a:cubicBezTo>
                    <a:pt x="2281" y="1074"/>
                    <a:pt x="2279" y="1069"/>
                    <a:pt x="2275" y="1065"/>
                  </a:cubicBezTo>
                  <a:cubicBezTo>
                    <a:pt x="2273" y="1061"/>
                    <a:pt x="2269" y="1058"/>
                    <a:pt x="2267" y="1054"/>
                  </a:cubicBezTo>
                  <a:cubicBezTo>
                    <a:pt x="2262" y="1048"/>
                    <a:pt x="2258" y="1044"/>
                    <a:pt x="2254" y="1038"/>
                  </a:cubicBezTo>
                  <a:cubicBezTo>
                    <a:pt x="2251" y="1033"/>
                    <a:pt x="2247" y="1029"/>
                    <a:pt x="2244" y="1025"/>
                  </a:cubicBezTo>
                  <a:cubicBezTo>
                    <a:pt x="2239" y="1021"/>
                    <a:pt x="2235" y="1018"/>
                    <a:pt x="2233" y="1017"/>
                  </a:cubicBezTo>
                  <a:cubicBezTo>
                    <a:pt x="2231" y="1015"/>
                    <a:pt x="2230" y="1014"/>
                    <a:pt x="2229" y="1012"/>
                  </a:cubicBezTo>
                  <a:cubicBezTo>
                    <a:pt x="2228" y="1010"/>
                    <a:pt x="2225" y="1008"/>
                    <a:pt x="2224" y="1007"/>
                  </a:cubicBezTo>
                  <a:cubicBezTo>
                    <a:pt x="2223" y="1004"/>
                    <a:pt x="2223" y="1002"/>
                    <a:pt x="2222" y="1000"/>
                  </a:cubicBezTo>
                  <a:cubicBezTo>
                    <a:pt x="2221" y="995"/>
                    <a:pt x="2218" y="990"/>
                    <a:pt x="2216" y="986"/>
                  </a:cubicBezTo>
                  <a:cubicBezTo>
                    <a:pt x="2215" y="984"/>
                    <a:pt x="2214" y="981"/>
                    <a:pt x="2211" y="979"/>
                  </a:cubicBezTo>
                  <a:lnTo>
                    <a:pt x="2210" y="975"/>
                  </a:lnTo>
                  <a:cubicBezTo>
                    <a:pt x="2209" y="974"/>
                    <a:pt x="2208" y="972"/>
                    <a:pt x="2207" y="971"/>
                  </a:cubicBezTo>
                  <a:cubicBezTo>
                    <a:pt x="2200" y="964"/>
                    <a:pt x="2193" y="959"/>
                    <a:pt x="2184" y="957"/>
                  </a:cubicBezTo>
                  <a:cubicBezTo>
                    <a:pt x="2179" y="956"/>
                    <a:pt x="2174" y="956"/>
                    <a:pt x="2170" y="955"/>
                  </a:cubicBezTo>
                  <a:lnTo>
                    <a:pt x="2170" y="955"/>
                  </a:lnTo>
                  <a:cubicBezTo>
                    <a:pt x="2170" y="954"/>
                    <a:pt x="2170" y="954"/>
                    <a:pt x="2170" y="953"/>
                  </a:cubicBezTo>
                  <a:cubicBezTo>
                    <a:pt x="2172" y="948"/>
                    <a:pt x="2172" y="941"/>
                    <a:pt x="2172" y="934"/>
                  </a:cubicBezTo>
                  <a:cubicBezTo>
                    <a:pt x="2171" y="926"/>
                    <a:pt x="2168" y="917"/>
                    <a:pt x="2163" y="911"/>
                  </a:cubicBezTo>
                  <a:cubicBezTo>
                    <a:pt x="2159" y="905"/>
                    <a:pt x="2155" y="900"/>
                    <a:pt x="2149" y="897"/>
                  </a:cubicBezTo>
                  <a:cubicBezTo>
                    <a:pt x="2144" y="893"/>
                    <a:pt x="2141" y="891"/>
                    <a:pt x="2136" y="890"/>
                  </a:cubicBezTo>
                  <a:cubicBezTo>
                    <a:pt x="2135" y="890"/>
                    <a:pt x="2135" y="889"/>
                    <a:pt x="2134" y="889"/>
                  </a:cubicBezTo>
                  <a:lnTo>
                    <a:pt x="2134" y="887"/>
                  </a:lnTo>
                  <a:lnTo>
                    <a:pt x="2133" y="886"/>
                  </a:lnTo>
                  <a:cubicBezTo>
                    <a:pt x="2130" y="883"/>
                    <a:pt x="2129" y="880"/>
                    <a:pt x="2127" y="878"/>
                  </a:cubicBezTo>
                  <a:cubicBezTo>
                    <a:pt x="2122" y="873"/>
                    <a:pt x="2116" y="870"/>
                    <a:pt x="2111" y="867"/>
                  </a:cubicBezTo>
                  <a:lnTo>
                    <a:pt x="2105" y="864"/>
                  </a:lnTo>
                  <a:cubicBezTo>
                    <a:pt x="2104" y="864"/>
                    <a:pt x="2104" y="863"/>
                    <a:pt x="2104" y="863"/>
                  </a:cubicBezTo>
                  <a:lnTo>
                    <a:pt x="2104" y="863"/>
                  </a:lnTo>
                  <a:cubicBezTo>
                    <a:pt x="2104" y="861"/>
                    <a:pt x="2104" y="860"/>
                    <a:pt x="2105" y="860"/>
                  </a:cubicBezTo>
                  <a:cubicBezTo>
                    <a:pt x="2107" y="854"/>
                    <a:pt x="2108" y="848"/>
                    <a:pt x="2108" y="842"/>
                  </a:cubicBezTo>
                  <a:cubicBezTo>
                    <a:pt x="2108" y="834"/>
                    <a:pt x="2106" y="825"/>
                    <a:pt x="2101" y="818"/>
                  </a:cubicBezTo>
                  <a:cubicBezTo>
                    <a:pt x="2100" y="814"/>
                    <a:pt x="2098" y="812"/>
                    <a:pt x="2097" y="810"/>
                  </a:cubicBezTo>
                  <a:cubicBezTo>
                    <a:pt x="2094" y="807"/>
                    <a:pt x="2092" y="805"/>
                    <a:pt x="2090" y="803"/>
                  </a:cubicBezTo>
                  <a:cubicBezTo>
                    <a:pt x="2086" y="799"/>
                    <a:pt x="2082" y="797"/>
                    <a:pt x="2077" y="795"/>
                  </a:cubicBezTo>
                  <a:cubicBezTo>
                    <a:pt x="2072" y="791"/>
                    <a:pt x="2072" y="791"/>
                    <a:pt x="2068" y="784"/>
                  </a:cubicBezTo>
                  <a:cubicBezTo>
                    <a:pt x="2063" y="777"/>
                    <a:pt x="2057" y="770"/>
                    <a:pt x="2053" y="766"/>
                  </a:cubicBezTo>
                  <a:lnTo>
                    <a:pt x="2047" y="758"/>
                  </a:lnTo>
                  <a:cubicBezTo>
                    <a:pt x="2046" y="755"/>
                    <a:pt x="2045" y="753"/>
                    <a:pt x="2042" y="751"/>
                  </a:cubicBezTo>
                  <a:cubicBezTo>
                    <a:pt x="2040" y="743"/>
                    <a:pt x="2035" y="734"/>
                    <a:pt x="2031" y="728"/>
                  </a:cubicBezTo>
                  <a:cubicBezTo>
                    <a:pt x="2028" y="722"/>
                    <a:pt x="2024" y="717"/>
                    <a:pt x="2019" y="712"/>
                  </a:cubicBezTo>
                  <a:cubicBezTo>
                    <a:pt x="2013" y="709"/>
                    <a:pt x="2007" y="705"/>
                    <a:pt x="2001" y="703"/>
                  </a:cubicBezTo>
                  <a:cubicBezTo>
                    <a:pt x="1999" y="703"/>
                    <a:pt x="1997" y="702"/>
                    <a:pt x="1996" y="702"/>
                  </a:cubicBezTo>
                  <a:cubicBezTo>
                    <a:pt x="1996" y="702"/>
                    <a:pt x="1996" y="702"/>
                    <a:pt x="1994" y="700"/>
                  </a:cubicBezTo>
                  <a:cubicBezTo>
                    <a:pt x="1991" y="695"/>
                    <a:pt x="1988" y="692"/>
                    <a:pt x="1984" y="688"/>
                  </a:cubicBezTo>
                  <a:cubicBezTo>
                    <a:pt x="1980" y="683"/>
                    <a:pt x="1976" y="681"/>
                    <a:pt x="1974" y="679"/>
                  </a:cubicBezTo>
                  <a:cubicBezTo>
                    <a:pt x="1970" y="675"/>
                    <a:pt x="1966" y="670"/>
                    <a:pt x="1962" y="665"/>
                  </a:cubicBezTo>
                  <a:cubicBezTo>
                    <a:pt x="1960" y="661"/>
                    <a:pt x="1958" y="658"/>
                    <a:pt x="1954" y="655"/>
                  </a:cubicBezTo>
                  <a:lnTo>
                    <a:pt x="1948" y="648"/>
                  </a:lnTo>
                  <a:lnTo>
                    <a:pt x="1943" y="639"/>
                  </a:lnTo>
                  <a:cubicBezTo>
                    <a:pt x="1941" y="638"/>
                    <a:pt x="1941" y="636"/>
                    <a:pt x="1940" y="635"/>
                  </a:cubicBezTo>
                  <a:cubicBezTo>
                    <a:pt x="1939" y="633"/>
                    <a:pt x="1939" y="628"/>
                    <a:pt x="1937" y="622"/>
                  </a:cubicBezTo>
                  <a:cubicBezTo>
                    <a:pt x="1934" y="616"/>
                    <a:pt x="1932" y="612"/>
                    <a:pt x="1929" y="607"/>
                  </a:cubicBezTo>
                  <a:cubicBezTo>
                    <a:pt x="1926" y="604"/>
                    <a:pt x="1923" y="600"/>
                    <a:pt x="1921" y="597"/>
                  </a:cubicBezTo>
                  <a:cubicBezTo>
                    <a:pt x="1917" y="593"/>
                    <a:pt x="1914" y="590"/>
                    <a:pt x="1910" y="586"/>
                  </a:cubicBezTo>
                  <a:cubicBezTo>
                    <a:pt x="1909" y="585"/>
                    <a:pt x="1907" y="583"/>
                    <a:pt x="1906" y="580"/>
                  </a:cubicBezTo>
                  <a:lnTo>
                    <a:pt x="1902" y="577"/>
                  </a:lnTo>
                  <a:cubicBezTo>
                    <a:pt x="1902" y="576"/>
                    <a:pt x="1901" y="575"/>
                    <a:pt x="1901" y="575"/>
                  </a:cubicBezTo>
                  <a:cubicBezTo>
                    <a:pt x="1900" y="572"/>
                    <a:pt x="1900" y="571"/>
                    <a:pt x="1900" y="570"/>
                  </a:cubicBezTo>
                  <a:cubicBezTo>
                    <a:pt x="1899" y="565"/>
                    <a:pt x="1897" y="560"/>
                    <a:pt x="1896" y="555"/>
                  </a:cubicBezTo>
                  <a:cubicBezTo>
                    <a:pt x="1894" y="550"/>
                    <a:pt x="1892" y="544"/>
                    <a:pt x="1888" y="540"/>
                  </a:cubicBezTo>
                  <a:cubicBezTo>
                    <a:pt x="1885" y="535"/>
                    <a:pt x="1882" y="532"/>
                    <a:pt x="1879" y="528"/>
                  </a:cubicBezTo>
                  <a:cubicBezTo>
                    <a:pt x="1875" y="525"/>
                    <a:pt x="1872" y="521"/>
                    <a:pt x="1870" y="520"/>
                  </a:cubicBezTo>
                  <a:cubicBezTo>
                    <a:pt x="1867" y="518"/>
                    <a:pt x="1866" y="516"/>
                    <a:pt x="1864" y="513"/>
                  </a:cubicBezTo>
                  <a:cubicBezTo>
                    <a:pt x="1863" y="512"/>
                    <a:pt x="1862" y="511"/>
                    <a:pt x="1862" y="510"/>
                  </a:cubicBezTo>
                  <a:lnTo>
                    <a:pt x="1862" y="506"/>
                  </a:lnTo>
                  <a:cubicBezTo>
                    <a:pt x="1862" y="500"/>
                    <a:pt x="1862" y="495"/>
                    <a:pt x="1860" y="489"/>
                  </a:cubicBezTo>
                  <a:cubicBezTo>
                    <a:pt x="1857" y="476"/>
                    <a:pt x="1849" y="465"/>
                    <a:pt x="1837" y="458"/>
                  </a:cubicBezTo>
                  <a:cubicBezTo>
                    <a:pt x="1833" y="455"/>
                    <a:pt x="1828" y="453"/>
                    <a:pt x="1822" y="451"/>
                  </a:cubicBezTo>
                  <a:cubicBezTo>
                    <a:pt x="1822" y="451"/>
                    <a:pt x="1821" y="451"/>
                    <a:pt x="1820" y="449"/>
                  </a:cubicBezTo>
                  <a:cubicBezTo>
                    <a:pt x="1819" y="448"/>
                    <a:pt x="1817" y="447"/>
                    <a:pt x="1817" y="446"/>
                  </a:cubicBezTo>
                  <a:cubicBezTo>
                    <a:pt x="1816" y="445"/>
                    <a:pt x="1816" y="445"/>
                    <a:pt x="1816" y="444"/>
                  </a:cubicBezTo>
                  <a:cubicBezTo>
                    <a:pt x="1816" y="439"/>
                    <a:pt x="1816" y="434"/>
                    <a:pt x="1816" y="430"/>
                  </a:cubicBezTo>
                  <a:cubicBezTo>
                    <a:pt x="1815" y="423"/>
                    <a:pt x="1813" y="417"/>
                    <a:pt x="1809" y="411"/>
                  </a:cubicBezTo>
                  <a:cubicBezTo>
                    <a:pt x="1808" y="409"/>
                    <a:pt x="1807" y="407"/>
                    <a:pt x="1805" y="405"/>
                  </a:cubicBezTo>
                  <a:lnTo>
                    <a:pt x="1801" y="400"/>
                  </a:lnTo>
                  <a:cubicBezTo>
                    <a:pt x="1798" y="396"/>
                    <a:pt x="1795" y="393"/>
                    <a:pt x="1792" y="390"/>
                  </a:cubicBezTo>
                  <a:cubicBezTo>
                    <a:pt x="1791" y="388"/>
                    <a:pt x="1789" y="386"/>
                    <a:pt x="1786" y="382"/>
                  </a:cubicBezTo>
                  <a:lnTo>
                    <a:pt x="1783" y="379"/>
                  </a:lnTo>
                  <a:cubicBezTo>
                    <a:pt x="1782" y="377"/>
                    <a:pt x="1780" y="374"/>
                    <a:pt x="1778" y="372"/>
                  </a:cubicBezTo>
                  <a:cubicBezTo>
                    <a:pt x="1773" y="367"/>
                    <a:pt x="1769" y="364"/>
                    <a:pt x="1763" y="361"/>
                  </a:cubicBezTo>
                  <a:cubicBezTo>
                    <a:pt x="1758" y="358"/>
                    <a:pt x="1756" y="358"/>
                    <a:pt x="1756" y="357"/>
                  </a:cubicBezTo>
                  <a:cubicBezTo>
                    <a:pt x="1754" y="356"/>
                    <a:pt x="1753" y="354"/>
                    <a:pt x="1753" y="353"/>
                  </a:cubicBezTo>
                  <a:cubicBezTo>
                    <a:pt x="1749" y="349"/>
                    <a:pt x="1746" y="345"/>
                    <a:pt x="1742" y="342"/>
                  </a:cubicBezTo>
                  <a:cubicBezTo>
                    <a:pt x="1739" y="338"/>
                    <a:pt x="1734" y="336"/>
                    <a:pt x="1731" y="334"/>
                  </a:cubicBezTo>
                  <a:cubicBezTo>
                    <a:pt x="1728" y="332"/>
                    <a:pt x="1727" y="330"/>
                    <a:pt x="1726" y="329"/>
                  </a:cubicBezTo>
                  <a:cubicBezTo>
                    <a:pt x="1725" y="328"/>
                    <a:pt x="1724" y="327"/>
                    <a:pt x="1724" y="327"/>
                  </a:cubicBezTo>
                  <a:lnTo>
                    <a:pt x="1721" y="324"/>
                  </a:lnTo>
                  <a:cubicBezTo>
                    <a:pt x="1721" y="323"/>
                    <a:pt x="1721" y="321"/>
                    <a:pt x="1721" y="320"/>
                  </a:cubicBezTo>
                  <a:cubicBezTo>
                    <a:pt x="1720" y="315"/>
                    <a:pt x="1720" y="310"/>
                    <a:pt x="1719" y="306"/>
                  </a:cubicBezTo>
                  <a:cubicBezTo>
                    <a:pt x="1718" y="299"/>
                    <a:pt x="1716" y="293"/>
                    <a:pt x="1712" y="288"/>
                  </a:cubicBezTo>
                  <a:cubicBezTo>
                    <a:pt x="1709" y="284"/>
                    <a:pt x="1705" y="279"/>
                    <a:pt x="1700" y="276"/>
                  </a:cubicBezTo>
                  <a:cubicBezTo>
                    <a:pt x="1696" y="272"/>
                    <a:pt x="1691" y="270"/>
                    <a:pt x="1687" y="268"/>
                  </a:cubicBezTo>
                  <a:cubicBezTo>
                    <a:pt x="1685" y="266"/>
                    <a:pt x="1683" y="265"/>
                    <a:pt x="1682" y="264"/>
                  </a:cubicBezTo>
                  <a:cubicBezTo>
                    <a:pt x="1681" y="262"/>
                    <a:pt x="1678" y="260"/>
                    <a:pt x="1677" y="257"/>
                  </a:cubicBezTo>
                  <a:cubicBezTo>
                    <a:pt x="1674" y="254"/>
                    <a:pt x="1670" y="250"/>
                    <a:pt x="1667" y="247"/>
                  </a:cubicBezTo>
                  <a:cubicBezTo>
                    <a:pt x="1665" y="244"/>
                    <a:pt x="1662" y="242"/>
                    <a:pt x="1660" y="240"/>
                  </a:cubicBezTo>
                  <a:cubicBezTo>
                    <a:pt x="1658" y="237"/>
                    <a:pt x="1655" y="235"/>
                    <a:pt x="1654" y="233"/>
                  </a:cubicBezTo>
                  <a:cubicBezTo>
                    <a:pt x="1654" y="231"/>
                    <a:pt x="1655" y="228"/>
                    <a:pt x="1655" y="227"/>
                  </a:cubicBezTo>
                  <a:cubicBezTo>
                    <a:pt x="1658" y="221"/>
                    <a:pt x="1659" y="217"/>
                    <a:pt x="1659" y="212"/>
                  </a:cubicBezTo>
                  <a:cubicBezTo>
                    <a:pt x="1660" y="204"/>
                    <a:pt x="1659" y="197"/>
                    <a:pt x="1655" y="190"/>
                  </a:cubicBezTo>
                  <a:cubicBezTo>
                    <a:pt x="1652" y="183"/>
                    <a:pt x="1646" y="178"/>
                    <a:pt x="1639" y="175"/>
                  </a:cubicBezTo>
                  <a:cubicBezTo>
                    <a:pt x="1633" y="173"/>
                    <a:pt x="1628" y="170"/>
                    <a:pt x="1622" y="170"/>
                  </a:cubicBezTo>
                  <a:cubicBezTo>
                    <a:pt x="1618" y="170"/>
                    <a:pt x="1616" y="170"/>
                    <a:pt x="1612" y="169"/>
                  </a:cubicBezTo>
                  <a:lnTo>
                    <a:pt x="1611" y="169"/>
                  </a:lnTo>
                  <a:cubicBezTo>
                    <a:pt x="1610" y="168"/>
                    <a:pt x="1610" y="167"/>
                    <a:pt x="1609" y="167"/>
                  </a:cubicBezTo>
                  <a:cubicBezTo>
                    <a:pt x="1609" y="165"/>
                    <a:pt x="1609" y="163"/>
                    <a:pt x="1609" y="161"/>
                  </a:cubicBezTo>
                  <a:cubicBezTo>
                    <a:pt x="1610" y="156"/>
                    <a:pt x="1610" y="151"/>
                    <a:pt x="1609" y="145"/>
                  </a:cubicBezTo>
                  <a:cubicBezTo>
                    <a:pt x="1608" y="139"/>
                    <a:pt x="1606" y="133"/>
                    <a:pt x="1602" y="129"/>
                  </a:cubicBezTo>
                  <a:cubicBezTo>
                    <a:pt x="1600" y="126"/>
                    <a:pt x="1599" y="124"/>
                    <a:pt x="1597" y="120"/>
                  </a:cubicBezTo>
                  <a:cubicBezTo>
                    <a:pt x="1596" y="118"/>
                    <a:pt x="1595" y="116"/>
                    <a:pt x="1593" y="111"/>
                  </a:cubicBezTo>
                  <a:cubicBezTo>
                    <a:pt x="1589" y="103"/>
                    <a:pt x="1585" y="96"/>
                    <a:pt x="1580" y="89"/>
                  </a:cubicBezTo>
                  <a:cubicBezTo>
                    <a:pt x="1578" y="86"/>
                    <a:pt x="1577" y="83"/>
                    <a:pt x="1574" y="80"/>
                  </a:cubicBezTo>
                  <a:cubicBezTo>
                    <a:pt x="1573" y="76"/>
                    <a:pt x="1571" y="73"/>
                    <a:pt x="1568" y="70"/>
                  </a:cubicBezTo>
                  <a:cubicBezTo>
                    <a:pt x="1563" y="61"/>
                    <a:pt x="1559" y="57"/>
                    <a:pt x="1556" y="51"/>
                  </a:cubicBezTo>
                  <a:cubicBezTo>
                    <a:pt x="1551" y="43"/>
                    <a:pt x="1548" y="36"/>
                    <a:pt x="1543" y="30"/>
                  </a:cubicBezTo>
                  <a:cubicBezTo>
                    <a:pt x="1538" y="24"/>
                    <a:pt x="1534" y="20"/>
                    <a:pt x="1527" y="17"/>
                  </a:cubicBezTo>
                  <a:cubicBezTo>
                    <a:pt x="1522" y="15"/>
                    <a:pt x="1517" y="14"/>
                    <a:pt x="1512" y="14"/>
                  </a:cubicBezTo>
                  <a:cubicBezTo>
                    <a:pt x="1509" y="14"/>
                    <a:pt x="1507" y="13"/>
                    <a:pt x="1505" y="13"/>
                  </a:cubicBezTo>
                  <a:cubicBezTo>
                    <a:pt x="1504" y="12"/>
                    <a:pt x="1502" y="12"/>
                    <a:pt x="1502" y="10"/>
                  </a:cubicBezTo>
                  <a:lnTo>
                    <a:pt x="1499" y="7"/>
                  </a:lnTo>
                  <a:cubicBezTo>
                    <a:pt x="1496" y="3"/>
                    <a:pt x="1492" y="1"/>
                    <a:pt x="148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37986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4" name="Google Shape;484;p34"/>
          <p:cNvGrpSpPr/>
          <p:nvPr/>
        </p:nvGrpSpPr>
        <p:grpSpPr>
          <a:xfrm rot="341092">
            <a:off x="5180243" y="412141"/>
            <a:ext cx="2141820" cy="2639004"/>
            <a:chOff x="3254125" y="1569200"/>
            <a:chExt cx="947575" cy="1158475"/>
          </a:xfrm>
        </p:grpSpPr>
        <p:sp>
          <p:nvSpPr>
            <p:cNvPr id="485" name="Google Shape;485;p34"/>
            <p:cNvSpPr/>
            <p:nvPr/>
          </p:nvSpPr>
          <p:spPr>
            <a:xfrm>
              <a:off x="3337075" y="1739625"/>
              <a:ext cx="781750" cy="988050"/>
            </a:xfrm>
            <a:custGeom>
              <a:avLst/>
              <a:gdLst/>
              <a:ahLst/>
              <a:cxnLst/>
              <a:rect l="l" t="t" r="r" b="b"/>
              <a:pathLst>
                <a:path w="31270" h="39522" extrusionOk="0">
                  <a:moveTo>
                    <a:pt x="15634" y="1"/>
                  </a:moveTo>
                  <a:cubicBezTo>
                    <a:pt x="14274" y="1"/>
                    <a:pt x="12913" y="369"/>
                    <a:pt x="11708" y="1105"/>
                  </a:cubicBezTo>
                  <a:lnTo>
                    <a:pt x="0" y="8249"/>
                  </a:lnTo>
                  <a:lnTo>
                    <a:pt x="0" y="37480"/>
                  </a:lnTo>
                  <a:cubicBezTo>
                    <a:pt x="0" y="38607"/>
                    <a:pt x="912" y="39520"/>
                    <a:pt x="2039" y="39520"/>
                  </a:cubicBezTo>
                  <a:lnTo>
                    <a:pt x="29229" y="39520"/>
                  </a:lnTo>
                  <a:lnTo>
                    <a:pt x="29229" y="39521"/>
                  </a:lnTo>
                  <a:cubicBezTo>
                    <a:pt x="30356" y="39521"/>
                    <a:pt x="31270" y="38607"/>
                    <a:pt x="31270" y="37480"/>
                  </a:cubicBezTo>
                  <a:lnTo>
                    <a:pt x="31270" y="8251"/>
                  </a:lnTo>
                  <a:lnTo>
                    <a:pt x="19562" y="1105"/>
                  </a:lnTo>
                  <a:cubicBezTo>
                    <a:pt x="18356" y="369"/>
                    <a:pt x="16995" y="1"/>
                    <a:pt x="15634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3588450" y="2293750"/>
              <a:ext cx="281125" cy="432575"/>
            </a:xfrm>
            <a:custGeom>
              <a:avLst/>
              <a:gdLst/>
              <a:ahLst/>
              <a:cxnLst/>
              <a:rect l="l" t="t" r="r" b="b"/>
              <a:pathLst>
                <a:path w="11245" h="17303" extrusionOk="0">
                  <a:moveTo>
                    <a:pt x="0" y="1"/>
                  </a:moveTo>
                  <a:lnTo>
                    <a:pt x="0" y="17303"/>
                  </a:lnTo>
                  <a:lnTo>
                    <a:pt x="11245" y="17303"/>
                  </a:lnTo>
                  <a:lnTo>
                    <a:pt x="11245" y="1"/>
                  </a:ln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4"/>
            <p:cNvSpPr/>
            <p:nvPr/>
          </p:nvSpPr>
          <p:spPr>
            <a:xfrm>
              <a:off x="3622200" y="2327450"/>
              <a:ext cx="208300" cy="400175"/>
            </a:xfrm>
            <a:custGeom>
              <a:avLst/>
              <a:gdLst/>
              <a:ahLst/>
              <a:cxnLst/>
              <a:rect l="l" t="t" r="r" b="b"/>
              <a:pathLst>
                <a:path w="8332" h="16007" extrusionOk="0">
                  <a:moveTo>
                    <a:pt x="0" y="0"/>
                  </a:moveTo>
                  <a:lnTo>
                    <a:pt x="0" y="16007"/>
                  </a:lnTo>
                  <a:lnTo>
                    <a:pt x="8332" y="16007"/>
                  </a:lnTo>
                  <a:lnTo>
                    <a:pt x="8332" y="0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4"/>
            <p:cNvSpPr/>
            <p:nvPr/>
          </p:nvSpPr>
          <p:spPr>
            <a:xfrm>
              <a:off x="3622225" y="2327550"/>
              <a:ext cx="208175" cy="400000"/>
            </a:xfrm>
            <a:custGeom>
              <a:avLst/>
              <a:gdLst/>
              <a:ahLst/>
              <a:cxnLst/>
              <a:rect l="l" t="t" r="r" b="b"/>
              <a:pathLst>
                <a:path w="8327" h="16000" extrusionOk="0">
                  <a:moveTo>
                    <a:pt x="1" y="0"/>
                  </a:moveTo>
                  <a:lnTo>
                    <a:pt x="1" y="16000"/>
                  </a:lnTo>
                  <a:lnTo>
                    <a:pt x="8326" y="16000"/>
                  </a:lnTo>
                  <a:lnTo>
                    <a:pt x="8326" y="14892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rgbClr val="6235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3587400" y="2670850"/>
              <a:ext cx="34825" cy="56775"/>
            </a:xfrm>
            <a:custGeom>
              <a:avLst/>
              <a:gdLst/>
              <a:ahLst/>
              <a:cxnLst/>
              <a:rect l="l" t="t" r="r" b="b"/>
              <a:pathLst>
                <a:path w="1393" h="2271" extrusionOk="0">
                  <a:moveTo>
                    <a:pt x="1" y="1"/>
                  </a:moveTo>
                  <a:lnTo>
                    <a:pt x="1" y="2271"/>
                  </a:lnTo>
                  <a:lnTo>
                    <a:pt x="1392" y="2271"/>
                  </a:lnTo>
                  <a:lnTo>
                    <a:pt x="1392" y="1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3587400" y="2551600"/>
              <a:ext cx="34825" cy="94125"/>
            </a:xfrm>
            <a:custGeom>
              <a:avLst/>
              <a:gdLst/>
              <a:ahLst/>
              <a:cxnLst/>
              <a:rect l="l" t="t" r="r" b="b"/>
              <a:pathLst>
                <a:path w="1393" h="3765" extrusionOk="0">
                  <a:moveTo>
                    <a:pt x="1" y="0"/>
                  </a:moveTo>
                  <a:lnTo>
                    <a:pt x="1" y="2368"/>
                  </a:lnTo>
                  <a:lnTo>
                    <a:pt x="1392" y="3765"/>
                  </a:lnTo>
                  <a:lnTo>
                    <a:pt x="1392" y="13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4"/>
            <p:cNvSpPr/>
            <p:nvPr/>
          </p:nvSpPr>
          <p:spPr>
            <a:xfrm>
              <a:off x="3587400" y="2432325"/>
              <a:ext cx="34825" cy="94000"/>
            </a:xfrm>
            <a:custGeom>
              <a:avLst/>
              <a:gdLst/>
              <a:ahLst/>
              <a:cxnLst/>
              <a:rect l="l" t="t" r="r" b="b"/>
              <a:pathLst>
                <a:path w="1393" h="3760" extrusionOk="0">
                  <a:moveTo>
                    <a:pt x="1" y="0"/>
                  </a:moveTo>
                  <a:lnTo>
                    <a:pt x="1" y="2366"/>
                  </a:lnTo>
                  <a:lnTo>
                    <a:pt x="1392" y="3759"/>
                  </a:lnTo>
                  <a:lnTo>
                    <a:pt x="1392" y="13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>
              <a:off x="3830400" y="2675325"/>
              <a:ext cx="38050" cy="52300"/>
            </a:xfrm>
            <a:custGeom>
              <a:avLst/>
              <a:gdLst/>
              <a:ahLst/>
              <a:cxnLst/>
              <a:rect l="l" t="t" r="r" b="b"/>
              <a:pathLst>
                <a:path w="1522" h="2092" extrusionOk="0">
                  <a:moveTo>
                    <a:pt x="1" y="0"/>
                  </a:moveTo>
                  <a:lnTo>
                    <a:pt x="1" y="2092"/>
                  </a:lnTo>
                  <a:lnTo>
                    <a:pt x="1522" y="2092"/>
                  </a:lnTo>
                  <a:lnTo>
                    <a:pt x="1522" y="15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3587400" y="2313000"/>
              <a:ext cx="34825" cy="94200"/>
            </a:xfrm>
            <a:custGeom>
              <a:avLst/>
              <a:gdLst/>
              <a:ahLst/>
              <a:cxnLst/>
              <a:rect l="l" t="t" r="r" b="b"/>
              <a:pathLst>
                <a:path w="1393" h="3768" extrusionOk="0">
                  <a:moveTo>
                    <a:pt x="1" y="1"/>
                  </a:moveTo>
                  <a:lnTo>
                    <a:pt x="1" y="2374"/>
                  </a:lnTo>
                  <a:lnTo>
                    <a:pt x="1392" y="3767"/>
                  </a:lnTo>
                  <a:lnTo>
                    <a:pt x="1392" y="13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3830400" y="2556200"/>
              <a:ext cx="38050" cy="97200"/>
            </a:xfrm>
            <a:custGeom>
              <a:avLst/>
              <a:gdLst/>
              <a:ahLst/>
              <a:cxnLst/>
              <a:rect l="l" t="t" r="r" b="b"/>
              <a:pathLst>
                <a:path w="1522" h="3888" extrusionOk="0">
                  <a:moveTo>
                    <a:pt x="1" y="0"/>
                  </a:moveTo>
                  <a:lnTo>
                    <a:pt x="1" y="2368"/>
                  </a:lnTo>
                  <a:lnTo>
                    <a:pt x="1522" y="3888"/>
                  </a:lnTo>
                  <a:lnTo>
                    <a:pt x="1522" y="15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4"/>
            <p:cNvSpPr/>
            <p:nvPr/>
          </p:nvSpPr>
          <p:spPr>
            <a:xfrm>
              <a:off x="3629425" y="2295100"/>
              <a:ext cx="91700" cy="32375"/>
            </a:xfrm>
            <a:custGeom>
              <a:avLst/>
              <a:gdLst/>
              <a:ahLst/>
              <a:cxnLst/>
              <a:rect l="l" t="t" r="r" b="b"/>
              <a:pathLst>
                <a:path w="3668" h="1295" extrusionOk="0">
                  <a:moveTo>
                    <a:pt x="1" y="0"/>
                  </a:moveTo>
                  <a:lnTo>
                    <a:pt x="1294" y="1294"/>
                  </a:lnTo>
                  <a:lnTo>
                    <a:pt x="3668" y="1294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3830400" y="2436900"/>
              <a:ext cx="38050" cy="97225"/>
            </a:xfrm>
            <a:custGeom>
              <a:avLst/>
              <a:gdLst/>
              <a:ahLst/>
              <a:cxnLst/>
              <a:rect l="l" t="t" r="r" b="b"/>
              <a:pathLst>
                <a:path w="1522" h="3889" extrusionOk="0">
                  <a:moveTo>
                    <a:pt x="1" y="0"/>
                  </a:moveTo>
                  <a:lnTo>
                    <a:pt x="1" y="2367"/>
                  </a:lnTo>
                  <a:lnTo>
                    <a:pt x="1522" y="3889"/>
                  </a:lnTo>
                  <a:lnTo>
                    <a:pt x="1522" y="15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3748700" y="2295100"/>
              <a:ext cx="119750" cy="119750"/>
            </a:xfrm>
            <a:custGeom>
              <a:avLst/>
              <a:gdLst/>
              <a:ahLst/>
              <a:cxnLst/>
              <a:rect l="l" t="t" r="r" b="b"/>
              <a:pathLst>
                <a:path w="4790" h="4790" extrusionOk="0">
                  <a:moveTo>
                    <a:pt x="0" y="0"/>
                  </a:moveTo>
                  <a:lnTo>
                    <a:pt x="1294" y="1294"/>
                  </a:lnTo>
                  <a:lnTo>
                    <a:pt x="3269" y="1294"/>
                  </a:lnTo>
                  <a:lnTo>
                    <a:pt x="3269" y="3269"/>
                  </a:lnTo>
                  <a:lnTo>
                    <a:pt x="4790" y="4790"/>
                  </a:lnTo>
                  <a:lnTo>
                    <a:pt x="4790" y="2422"/>
                  </a:lnTo>
                  <a:lnTo>
                    <a:pt x="2368" y="0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3587400" y="2670400"/>
              <a:ext cx="34825" cy="35125"/>
            </a:xfrm>
            <a:custGeom>
              <a:avLst/>
              <a:gdLst/>
              <a:ahLst/>
              <a:cxnLst/>
              <a:rect l="l" t="t" r="r" b="b"/>
              <a:pathLst>
                <a:path w="1393" h="1405" extrusionOk="0">
                  <a:moveTo>
                    <a:pt x="1" y="0"/>
                  </a:moveTo>
                  <a:lnTo>
                    <a:pt x="1" y="19"/>
                  </a:lnTo>
                  <a:lnTo>
                    <a:pt x="1392" y="1405"/>
                  </a:lnTo>
                  <a:lnTo>
                    <a:pt x="1392" y="139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3587400" y="2610775"/>
              <a:ext cx="34825" cy="35275"/>
            </a:xfrm>
            <a:custGeom>
              <a:avLst/>
              <a:gdLst/>
              <a:ahLst/>
              <a:cxnLst/>
              <a:rect l="l" t="t" r="r" b="b"/>
              <a:pathLst>
                <a:path w="1393" h="1411" extrusionOk="0">
                  <a:moveTo>
                    <a:pt x="1" y="1"/>
                  </a:moveTo>
                  <a:lnTo>
                    <a:pt x="1" y="12"/>
                  </a:lnTo>
                  <a:lnTo>
                    <a:pt x="1392" y="1411"/>
                  </a:lnTo>
                  <a:lnTo>
                    <a:pt x="1392" y="13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4"/>
            <p:cNvSpPr/>
            <p:nvPr/>
          </p:nvSpPr>
          <p:spPr>
            <a:xfrm>
              <a:off x="3587400" y="2551125"/>
              <a:ext cx="34825" cy="35275"/>
            </a:xfrm>
            <a:custGeom>
              <a:avLst/>
              <a:gdLst/>
              <a:ahLst/>
              <a:cxnLst/>
              <a:rect l="l" t="t" r="r" b="b"/>
              <a:pathLst>
                <a:path w="1393" h="1411" extrusionOk="0">
                  <a:moveTo>
                    <a:pt x="1" y="0"/>
                  </a:moveTo>
                  <a:lnTo>
                    <a:pt x="1" y="19"/>
                  </a:lnTo>
                  <a:lnTo>
                    <a:pt x="1392" y="1411"/>
                  </a:lnTo>
                  <a:lnTo>
                    <a:pt x="1392" y="13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3587400" y="2491475"/>
              <a:ext cx="34825" cy="35325"/>
            </a:xfrm>
            <a:custGeom>
              <a:avLst/>
              <a:gdLst/>
              <a:ahLst/>
              <a:cxnLst/>
              <a:rect l="l" t="t" r="r" b="b"/>
              <a:pathLst>
                <a:path w="1393" h="1413" extrusionOk="0">
                  <a:moveTo>
                    <a:pt x="1" y="0"/>
                  </a:moveTo>
                  <a:lnTo>
                    <a:pt x="1" y="19"/>
                  </a:lnTo>
                  <a:lnTo>
                    <a:pt x="1392" y="1412"/>
                  </a:lnTo>
                  <a:lnTo>
                    <a:pt x="1392" y="139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3587400" y="2432000"/>
              <a:ext cx="34825" cy="35125"/>
            </a:xfrm>
            <a:custGeom>
              <a:avLst/>
              <a:gdLst/>
              <a:ahLst/>
              <a:cxnLst/>
              <a:rect l="l" t="t" r="r" b="b"/>
              <a:pathLst>
                <a:path w="1393" h="1405" extrusionOk="0">
                  <a:moveTo>
                    <a:pt x="1" y="0"/>
                  </a:moveTo>
                  <a:lnTo>
                    <a:pt x="1" y="13"/>
                  </a:lnTo>
                  <a:lnTo>
                    <a:pt x="1392" y="1405"/>
                  </a:lnTo>
                  <a:lnTo>
                    <a:pt x="1392" y="13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4"/>
            <p:cNvSpPr/>
            <p:nvPr/>
          </p:nvSpPr>
          <p:spPr>
            <a:xfrm>
              <a:off x="3587400" y="2372350"/>
              <a:ext cx="34825" cy="35125"/>
            </a:xfrm>
            <a:custGeom>
              <a:avLst/>
              <a:gdLst/>
              <a:ahLst/>
              <a:cxnLst/>
              <a:rect l="l" t="t" r="r" b="b"/>
              <a:pathLst>
                <a:path w="1393" h="1405" extrusionOk="0">
                  <a:moveTo>
                    <a:pt x="1" y="0"/>
                  </a:moveTo>
                  <a:lnTo>
                    <a:pt x="1" y="13"/>
                  </a:lnTo>
                  <a:lnTo>
                    <a:pt x="1392" y="1405"/>
                  </a:lnTo>
                  <a:lnTo>
                    <a:pt x="1392" y="139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4"/>
            <p:cNvSpPr/>
            <p:nvPr/>
          </p:nvSpPr>
          <p:spPr>
            <a:xfrm>
              <a:off x="3587400" y="2312725"/>
              <a:ext cx="34825" cy="35150"/>
            </a:xfrm>
            <a:custGeom>
              <a:avLst/>
              <a:gdLst/>
              <a:ahLst/>
              <a:cxnLst/>
              <a:rect l="l" t="t" r="r" b="b"/>
              <a:pathLst>
                <a:path w="1393" h="1406" extrusionOk="0">
                  <a:moveTo>
                    <a:pt x="1" y="0"/>
                  </a:moveTo>
                  <a:lnTo>
                    <a:pt x="1" y="12"/>
                  </a:lnTo>
                  <a:lnTo>
                    <a:pt x="1392" y="1405"/>
                  </a:lnTo>
                  <a:lnTo>
                    <a:pt x="1392" y="13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4"/>
            <p:cNvSpPr/>
            <p:nvPr/>
          </p:nvSpPr>
          <p:spPr>
            <a:xfrm>
              <a:off x="3628950" y="2295100"/>
              <a:ext cx="32850" cy="32375"/>
            </a:xfrm>
            <a:custGeom>
              <a:avLst/>
              <a:gdLst/>
              <a:ahLst/>
              <a:cxnLst/>
              <a:rect l="l" t="t" r="r" b="b"/>
              <a:pathLst>
                <a:path w="1314" h="1295" extrusionOk="0">
                  <a:moveTo>
                    <a:pt x="1" y="0"/>
                  </a:moveTo>
                  <a:lnTo>
                    <a:pt x="1295" y="1294"/>
                  </a:lnTo>
                  <a:lnTo>
                    <a:pt x="1313" y="129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4"/>
            <p:cNvSpPr/>
            <p:nvPr/>
          </p:nvSpPr>
          <p:spPr>
            <a:xfrm>
              <a:off x="3688750" y="2295100"/>
              <a:ext cx="32700" cy="32375"/>
            </a:xfrm>
            <a:custGeom>
              <a:avLst/>
              <a:gdLst/>
              <a:ahLst/>
              <a:cxnLst/>
              <a:rect l="l" t="t" r="r" b="b"/>
              <a:pathLst>
                <a:path w="1308" h="1295" extrusionOk="0">
                  <a:moveTo>
                    <a:pt x="1" y="0"/>
                  </a:moveTo>
                  <a:lnTo>
                    <a:pt x="1295" y="1294"/>
                  </a:lnTo>
                  <a:lnTo>
                    <a:pt x="1308" y="129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3748225" y="2295100"/>
              <a:ext cx="32850" cy="32375"/>
            </a:xfrm>
            <a:custGeom>
              <a:avLst/>
              <a:gdLst/>
              <a:ahLst/>
              <a:cxnLst/>
              <a:rect l="l" t="t" r="r" b="b"/>
              <a:pathLst>
                <a:path w="1314" h="1295" extrusionOk="0">
                  <a:moveTo>
                    <a:pt x="1" y="0"/>
                  </a:moveTo>
                  <a:lnTo>
                    <a:pt x="1294" y="1294"/>
                  </a:lnTo>
                  <a:lnTo>
                    <a:pt x="1313" y="1294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>
              <a:off x="3867525" y="2295100"/>
              <a:ext cx="925" cy="925"/>
            </a:xfrm>
            <a:custGeom>
              <a:avLst/>
              <a:gdLst/>
              <a:ahLst/>
              <a:cxnLst/>
              <a:rect l="l" t="t" r="r" b="b"/>
              <a:pathLst>
                <a:path w="37" h="37" extrusionOk="0">
                  <a:moveTo>
                    <a:pt x="1" y="0"/>
                  </a:moveTo>
                  <a:lnTo>
                    <a:pt x="37" y="36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>
              <a:off x="3807875" y="2295100"/>
              <a:ext cx="60575" cy="60575"/>
            </a:xfrm>
            <a:custGeom>
              <a:avLst/>
              <a:gdLst/>
              <a:ahLst/>
              <a:cxnLst/>
              <a:rect l="l" t="t" r="r" b="b"/>
              <a:pathLst>
                <a:path w="2423" h="2423" extrusionOk="0">
                  <a:moveTo>
                    <a:pt x="1" y="0"/>
                  </a:moveTo>
                  <a:lnTo>
                    <a:pt x="2423" y="2422"/>
                  </a:lnTo>
                  <a:lnTo>
                    <a:pt x="2423" y="240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3830400" y="2376800"/>
              <a:ext cx="38050" cy="38350"/>
            </a:xfrm>
            <a:custGeom>
              <a:avLst/>
              <a:gdLst/>
              <a:ahLst/>
              <a:cxnLst/>
              <a:rect l="l" t="t" r="r" b="b"/>
              <a:pathLst>
                <a:path w="1522" h="1534" extrusionOk="0">
                  <a:moveTo>
                    <a:pt x="1" y="1"/>
                  </a:moveTo>
                  <a:lnTo>
                    <a:pt x="1" y="19"/>
                  </a:lnTo>
                  <a:lnTo>
                    <a:pt x="1522" y="1533"/>
                  </a:lnTo>
                  <a:lnTo>
                    <a:pt x="1522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3830400" y="2436600"/>
              <a:ext cx="38050" cy="38350"/>
            </a:xfrm>
            <a:custGeom>
              <a:avLst/>
              <a:gdLst/>
              <a:ahLst/>
              <a:cxnLst/>
              <a:rect l="l" t="t" r="r" b="b"/>
              <a:pathLst>
                <a:path w="1522" h="1534" extrusionOk="0">
                  <a:moveTo>
                    <a:pt x="1" y="1"/>
                  </a:moveTo>
                  <a:lnTo>
                    <a:pt x="1" y="12"/>
                  </a:lnTo>
                  <a:lnTo>
                    <a:pt x="1522" y="1533"/>
                  </a:lnTo>
                  <a:lnTo>
                    <a:pt x="1522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3830400" y="2496075"/>
              <a:ext cx="38050" cy="38375"/>
            </a:xfrm>
            <a:custGeom>
              <a:avLst/>
              <a:gdLst/>
              <a:ahLst/>
              <a:cxnLst/>
              <a:rect l="l" t="t" r="r" b="b"/>
              <a:pathLst>
                <a:path w="1522" h="1535" extrusionOk="0">
                  <a:moveTo>
                    <a:pt x="1" y="0"/>
                  </a:moveTo>
                  <a:lnTo>
                    <a:pt x="1" y="13"/>
                  </a:lnTo>
                  <a:lnTo>
                    <a:pt x="1522" y="1535"/>
                  </a:lnTo>
                  <a:lnTo>
                    <a:pt x="1522" y="15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>
              <a:off x="3830400" y="2555575"/>
              <a:ext cx="38050" cy="38675"/>
            </a:xfrm>
            <a:custGeom>
              <a:avLst/>
              <a:gdLst/>
              <a:ahLst/>
              <a:cxnLst/>
              <a:rect l="l" t="t" r="r" b="b"/>
              <a:pathLst>
                <a:path w="1522" h="1547" extrusionOk="0">
                  <a:moveTo>
                    <a:pt x="1" y="1"/>
                  </a:moveTo>
                  <a:lnTo>
                    <a:pt x="1" y="25"/>
                  </a:lnTo>
                  <a:lnTo>
                    <a:pt x="1522" y="1547"/>
                  </a:lnTo>
                  <a:lnTo>
                    <a:pt x="1522" y="15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3830400" y="2615375"/>
              <a:ext cx="38050" cy="38350"/>
            </a:xfrm>
            <a:custGeom>
              <a:avLst/>
              <a:gdLst/>
              <a:ahLst/>
              <a:cxnLst/>
              <a:rect l="l" t="t" r="r" b="b"/>
              <a:pathLst>
                <a:path w="1522" h="1534" extrusionOk="0">
                  <a:moveTo>
                    <a:pt x="1" y="1"/>
                  </a:moveTo>
                  <a:lnTo>
                    <a:pt x="1" y="12"/>
                  </a:lnTo>
                  <a:lnTo>
                    <a:pt x="1522" y="1534"/>
                  </a:lnTo>
                  <a:lnTo>
                    <a:pt x="1522" y="15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3830400" y="2674850"/>
              <a:ext cx="38050" cy="38525"/>
            </a:xfrm>
            <a:custGeom>
              <a:avLst/>
              <a:gdLst/>
              <a:ahLst/>
              <a:cxnLst/>
              <a:rect l="l" t="t" r="r" b="b"/>
              <a:pathLst>
                <a:path w="1522" h="1541" extrusionOk="0">
                  <a:moveTo>
                    <a:pt x="1" y="1"/>
                  </a:moveTo>
                  <a:lnTo>
                    <a:pt x="1" y="19"/>
                  </a:lnTo>
                  <a:lnTo>
                    <a:pt x="1522" y="1541"/>
                  </a:lnTo>
                  <a:lnTo>
                    <a:pt x="1522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3587400" y="2611075"/>
              <a:ext cx="34825" cy="94175"/>
            </a:xfrm>
            <a:custGeom>
              <a:avLst/>
              <a:gdLst/>
              <a:ahLst/>
              <a:cxnLst/>
              <a:rect l="l" t="t" r="r" b="b"/>
              <a:pathLst>
                <a:path w="1393" h="3767" extrusionOk="0">
                  <a:moveTo>
                    <a:pt x="1" y="0"/>
                  </a:moveTo>
                  <a:lnTo>
                    <a:pt x="1" y="2373"/>
                  </a:lnTo>
                  <a:lnTo>
                    <a:pt x="1392" y="3766"/>
                  </a:lnTo>
                  <a:lnTo>
                    <a:pt x="1392" y="13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3587400" y="2491925"/>
              <a:ext cx="34825" cy="94025"/>
            </a:xfrm>
            <a:custGeom>
              <a:avLst/>
              <a:gdLst/>
              <a:ahLst/>
              <a:cxnLst/>
              <a:rect l="l" t="t" r="r" b="b"/>
              <a:pathLst>
                <a:path w="1393" h="3761" extrusionOk="0">
                  <a:moveTo>
                    <a:pt x="1" y="1"/>
                  </a:moveTo>
                  <a:lnTo>
                    <a:pt x="1" y="2368"/>
                  </a:lnTo>
                  <a:lnTo>
                    <a:pt x="1392" y="3760"/>
                  </a:lnTo>
                  <a:lnTo>
                    <a:pt x="1392" y="139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>
              <a:off x="3587400" y="2372675"/>
              <a:ext cx="34825" cy="94125"/>
            </a:xfrm>
            <a:custGeom>
              <a:avLst/>
              <a:gdLst/>
              <a:ahLst/>
              <a:cxnLst/>
              <a:rect l="l" t="t" r="r" b="b"/>
              <a:pathLst>
                <a:path w="1393" h="3765" extrusionOk="0">
                  <a:moveTo>
                    <a:pt x="1" y="0"/>
                  </a:moveTo>
                  <a:lnTo>
                    <a:pt x="1" y="2373"/>
                  </a:lnTo>
                  <a:lnTo>
                    <a:pt x="1392" y="3765"/>
                  </a:lnTo>
                  <a:lnTo>
                    <a:pt x="1392" y="13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3830400" y="2615675"/>
              <a:ext cx="38050" cy="97225"/>
            </a:xfrm>
            <a:custGeom>
              <a:avLst/>
              <a:gdLst/>
              <a:ahLst/>
              <a:cxnLst/>
              <a:rect l="l" t="t" r="r" b="b"/>
              <a:pathLst>
                <a:path w="1522" h="3889" extrusionOk="0">
                  <a:moveTo>
                    <a:pt x="1" y="0"/>
                  </a:moveTo>
                  <a:lnTo>
                    <a:pt x="1" y="2368"/>
                  </a:lnTo>
                  <a:lnTo>
                    <a:pt x="1522" y="3889"/>
                  </a:lnTo>
                  <a:lnTo>
                    <a:pt x="1522" y="15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3587400" y="2295100"/>
              <a:ext cx="73925" cy="52450"/>
            </a:xfrm>
            <a:custGeom>
              <a:avLst/>
              <a:gdLst/>
              <a:ahLst/>
              <a:cxnLst/>
              <a:rect l="l" t="t" r="r" b="b"/>
              <a:pathLst>
                <a:path w="2957" h="2098" extrusionOk="0">
                  <a:moveTo>
                    <a:pt x="1" y="0"/>
                  </a:moveTo>
                  <a:lnTo>
                    <a:pt x="1" y="705"/>
                  </a:lnTo>
                  <a:lnTo>
                    <a:pt x="1392" y="2097"/>
                  </a:lnTo>
                  <a:lnTo>
                    <a:pt x="1392" y="1294"/>
                  </a:lnTo>
                  <a:lnTo>
                    <a:pt x="2957" y="1294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4"/>
            <p:cNvSpPr/>
            <p:nvPr/>
          </p:nvSpPr>
          <p:spPr>
            <a:xfrm>
              <a:off x="3830400" y="2496400"/>
              <a:ext cx="38050" cy="97200"/>
            </a:xfrm>
            <a:custGeom>
              <a:avLst/>
              <a:gdLst/>
              <a:ahLst/>
              <a:cxnLst/>
              <a:rect l="l" t="t" r="r" b="b"/>
              <a:pathLst>
                <a:path w="1522" h="3888" extrusionOk="0">
                  <a:moveTo>
                    <a:pt x="1" y="0"/>
                  </a:moveTo>
                  <a:lnTo>
                    <a:pt x="1" y="2368"/>
                  </a:lnTo>
                  <a:lnTo>
                    <a:pt x="1522" y="3888"/>
                  </a:lnTo>
                  <a:lnTo>
                    <a:pt x="1522" y="15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3689050" y="2295100"/>
              <a:ext cx="91550" cy="32375"/>
            </a:xfrm>
            <a:custGeom>
              <a:avLst/>
              <a:gdLst/>
              <a:ahLst/>
              <a:cxnLst/>
              <a:rect l="l" t="t" r="r" b="b"/>
              <a:pathLst>
                <a:path w="3662" h="1295" extrusionOk="0">
                  <a:moveTo>
                    <a:pt x="0" y="0"/>
                  </a:moveTo>
                  <a:lnTo>
                    <a:pt x="1296" y="1294"/>
                  </a:lnTo>
                  <a:lnTo>
                    <a:pt x="3661" y="1294"/>
                  </a:lnTo>
                  <a:lnTo>
                    <a:pt x="2368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4"/>
            <p:cNvSpPr/>
            <p:nvPr/>
          </p:nvSpPr>
          <p:spPr>
            <a:xfrm>
              <a:off x="3830400" y="2377275"/>
              <a:ext cx="38050" cy="97375"/>
            </a:xfrm>
            <a:custGeom>
              <a:avLst/>
              <a:gdLst/>
              <a:ahLst/>
              <a:cxnLst/>
              <a:rect l="l" t="t" r="r" b="b"/>
              <a:pathLst>
                <a:path w="1522" h="3895" extrusionOk="0">
                  <a:moveTo>
                    <a:pt x="1" y="0"/>
                  </a:moveTo>
                  <a:lnTo>
                    <a:pt x="1" y="2374"/>
                  </a:lnTo>
                  <a:lnTo>
                    <a:pt x="1522" y="3895"/>
                  </a:lnTo>
                  <a:lnTo>
                    <a:pt x="1522" y="15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4"/>
            <p:cNvSpPr/>
            <p:nvPr/>
          </p:nvSpPr>
          <p:spPr>
            <a:xfrm>
              <a:off x="3808350" y="2295100"/>
              <a:ext cx="60100" cy="60100"/>
            </a:xfrm>
            <a:custGeom>
              <a:avLst/>
              <a:gdLst/>
              <a:ahLst/>
              <a:cxnLst/>
              <a:rect l="l" t="t" r="r" b="b"/>
              <a:pathLst>
                <a:path w="2404" h="2404" extrusionOk="0">
                  <a:moveTo>
                    <a:pt x="1" y="0"/>
                  </a:moveTo>
                  <a:lnTo>
                    <a:pt x="2404" y="2404"/>
                  </a:lnTo>
                  <a:lnTo>
                    <a:pt x="2404" y="36"/>
                  </a:lnTo>
                  <a:lnTo>
                    <a:pt x="2368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>
              <a:off x="3336750" y="1767300"/>
              <a:ext cx="785875" cy="351900"/>
            </a:xfrm>
            <a:custGeom>
              <a:avLst/>
              <a:gdLst/>
              <a:ahLst/>
              <a:cxnLst/>
              <a:rect l="l" t="t" r="r" b="b"/>
              <a:pathLst>
                <a:path w="31435" h="14076" extrusionOk="0">
                  <a:moveTo>
                    <a:pt x="15647" y="1"/>
                  </a:moveTo>
                  <a:cubicBezTo>
                    <a:pt x="14572" y="1"/>
                    <a:pt x="13497" y="283"/>
                    <a:pt x="12538" y="847"/>
                  </a:cubicBezTo>
                  <a:lnTo>
                    <a:pt x="0" y="8243"/>
                  </a:lnTo>
                  <a:cubicBezTo>
                    <a:pt x="132" y="8797"/>
                    <a:pt x="444" y="9196"/>
                    <a:pt x="1002" y="9196"/>
                  </a:cubicBezTo>
                  <a:cubicBezTo>
                    <a:pt x="1236" y="9196"/>
                    <a:pt x="1514" y="9126"/>
                    <a:pt x="1839" y="8967"/>
                  </a:cubicBezTo>
                  <a:cubicBezTo>
                    <a:pt x="2118" y="8835"/>
                    <a:pt x="2369" y="8612"/>
                    <a:pt x="2675" y="8606"/>
                  </a:cubicBezTo>
                  <a:cubicBezTo>
                    <a:pt x="2681" y="8606"/>
                    <a:pt x="2687" y="8606"/>
                    <a:pt x="2693" y="8606"/>
                  </a:cubicBezTo>
                  <a:cubicBezTo>
                    <a:pt x="3226" y="8606"/>
                    <a:pt x="3519" y="9252"/>
                    <a:pt x="3512" y="9790"/>
                  </a:cubicBezTo>
                  <a:cubicBezTo>
                    <a:pt x="3506" y="11016"/>
                    <a:pt x="2684" y="12335"/>
                    <a:pt x="3332" y="13380"/>
                  </a:cubicBezTo>
                  <a:cubicBezTo>
                    <a:pt x="3628" y="13857"/>
                    <a:pt x="4162" y="14076"/>
                    <a:pt x="4722" y="14076"/>
                  </a:cubicBezTo>
                  <a:cubicBezTo>
                    <a:pt x="5306" y="14076"/>
                    <a:pt x="5919" y="13838"/>
                    <a:pt x="6321" y="13407"/>
                  </a:cubicBezTo>
                  <a:cubicBezTo>
                    <a:pt x="7108" y="12564"/>
                    <a:pt x="7255" y="11310"/>
                    <a:pt x="7171" y="10160"/>
                  </a:cubicBezTo>
                  <a:cubicBezTo>
                    <a:pt x="7137" y="9671"/>
                    <a:pt x="7074" y="9183"/>
                    <a:pt x="7171" y="8702"/>
                  </a:cubicBezTo>
                  <a:cubicBezTo>
                    <a:pt x="7269" y="8229"/>
                    <a:pt x="7574" y="7761"/>
                    <a:pt x="8042" y="7629"/>
                  </a:cubicBezTo>
                  <a:cubicBezTo>
                    <a:pt x="8149" y="7599"/>
                    <a:pt x="8258" y="7587"/>
                    <a:pt x="8368" y="7587"/>
                  </a:cubicBezTo>
                  <a:cubicBezTo>
                    <a:pt x="8544" y="7587"/>
                    <a:pt x="8721" y="7616"/>
                    <a:pt x="8898" y="7644"/>
                  </a:cubicBezTo>
                  <a:cubicBezTo>
                    <a:pt x="9075" y="7673"/>
                    <a:pt x="9251" y="7702"/>
                    <a:pt x="9423" y="7702"/>
                  </a:cubicBezTo>
                  <a:cubicBezTo>
                    <a:pt x="9550" y="7702"/>
                    <a:pt x="9676" y="7686"/>
                    <a:pt x="9799" y="7643"/>
                  </a:cubicBezTo>
                  <a:cubicBezTo>
                    <a:pt x="10789" y="7302"/>
                    <a:pt x="10810" y="5503"/>
                    <a:pt x="11856" y="5441"/>
                  </a:cubicBezTo>
                  <a:cubicBezTo>
                    <a:pt x="11874" y="5440"/>
                    <a:pt x="11892" y="5439"/>
                    <a:pt x="11910" y="5439"/>
                  </a:cubicBezTo>
                  <a:cubicBezTo>
                    <a:pt x="12318" y="5439"/>
                    <a:pt x="12667" y="5740"/>
                    <a:pt x="13047" y="5900"/>
                  </a:cubicBezTo>
                  <a:cubicBezTo>
                    <a:pt x="13327" y="6017"/>
                    <a:pt x="13622" y="6057"/>
                    <a:pt x="13925" y="6057"/>
                  </a:cubicBezTo>
                  <a:cubicBezTo>
                    <a:pt x="14267" y="6057"/>
                    <a:pt x="14618" y="6006"/>
                    <a:pt x="14969" y="5955"/>
                  </a:cubicBezTo>
                  <a:cubicBezTo>
                    <a:pt x="15320" y="5903"/>
                    <a:pt x="15669" y="5851"/>
                    <a:pt x="16007" y="5851"/>
                  </a:cubicBezTo>
                  <a:cubicBezTo>
                    <a:pt x="16357" y="5851"/>
                    <a:pt x="16693" y="5907"/>
                    <a:pt x="17007" y="6074"/>
                  </a:cubicBezTo>
                  <a:cubicBezTo>
                    <a:pt x="17710" y="6450"/>
                    <a:pt x="18038" y="7280"/>
                    <a:pt x="18218" y="8053"/>
                  </a:cubicBezTo>
                  <a:cubicBezTo>
                    <a:pt x="18400" y="8827"/>
                    <a:pt x="18518" y="9656"/>
                    <a:pt x="18993" y="10298"/>
                  </a:cubicBezTo>
                  <a:cubicBezTo>
                    <a:pt x="19305" y="10710"/>
                    <a:pt x="19841" y="10993"/>
                    <a:pt x="20339" y="10993"/>
                  </a:cubicBezTo>
                  <a:cubicBezTo>
                    <a:pt x="20607" y="10993"/>
                    <a:pt x="20864" y="10911"/>
                    <a:pt x="21069" y="10723"/>
                  </a:cubicBezTo>
                  <a:cubicBezTo>
                    <a:pt x="21425" y="10402"/>
                    <a:pt x="21515" y="9887"/>
                    <a:pt x="21731" y="9461"/>
                  </a:cubicBezTo>
                  <a:cubicBezTo>
                    <a:pt x="22103" y="8731"/>
                    <a:pt x="22930" y="8323"/>
                    <a:pt x="23742" y="8323"/>
                  </a:cubicBezTo>
                  <a:cubicBezTo>
                    <a:pt x="24255" y="8323"/>
                    <a:pt x="24763" y="8486"/>
                    <a:pt x="25146" y="8835"/>
                  </a:cubicBezTo>
                  <a:cubicBezTo>
                    <a:pt x="26144" y="9740"/>
                    <a:pt x="26234" y="11475"/>
                    <a:pt x="27433" y="12089"/>
                  </a:cubicBezTo>
                  <a:cubicBezTo>
                    <a:pt x="27692" y="12223"/>
                    <a:pt x="27979" y="12283"/>
                    <a:pt x="28270" y="12283"/>
                  </a:cubicBezTo>
                  <a:cubicBezTo>
                    <a:pt x="28660" y="12283"/>
                    <a:pt x="29058" y="12175"/>
                    <a:pt x="29405" y="11991"/>
                  </a:cubicBezTo>
                  <a:cubicBezTo>
                    <a:pt x="30012" y="11664"/>
                    <a:pt x="30471" y="11127"/>
                    <a:pt x="30848" y="10556"/>
                  </a:cubicBezTo>
                  <a:cubicBezTo>
                    <a:pt x="31162" y="10081"/>
                    <a:pt x="31434" y="9544"/>
                    <a:pt x="31420" y="8973"/>
                  </a:cubicBezTo>
                  <a:lnTo>
                    <a:pt x="31420" y="8973"/>
                  </a:lnTo>
                  <a:lnTo>
                    <a:pt x="31420" y="8974"/>
                  </a:lnTo>
                  <a:cubicBezTo>
                    <a:pt x="31420" y="8702"/>
                    <a:pt x="31351" y="8445"/>
                    <a:pt x="31246" y="8214"/>
                  </a:cubicBezTo>
                  <a:lnTo>
                    <a:pt x="18755" y="847"/>
                  </a:lnTo>
                  <a:cubicBezTo>
                    <a:pt x="17796" y="283"/>
                    <a:pt x="16721" y="1"/>
                    <a:pt x="15647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>
              <a:off x="3513575" y="1866825"/>
              <a:ext cx="609050" cy="207550"/>
            </a:xfrm>
            <a:custGeom>
              <a:avLst/>
              <a:gdLst/>
              <a:ahLst/>
              <a:cxnLst/>
              <a:rect l="l" t="t" r="r" b="b"/>
              <a:pathLst>
                <a:path w="24362" h="8302" extrusionOk="0">
                  <a:moveTo>
                    <a:pt x="4835" y="0"/>
                  </a:moveTo>
                  <a:cubicBezTo>
                    <a:pt x="4818" y="0"/>
                    <a:pt x="4800" y="1"/>
                    <a:pt x="4783" y="2"/>
                  </a:cubicBezTo>
                  <a:cubicBezTo>
                    <a:pt x="3737" y="65"/>
                    <a:pt x="3716" y="1863"/>
                    <a:pt x="2726" y="2206"/>
                  </a:cubicBezTo>
                  <a:cubicBezTo>
                    <a:pt x="2604" y="2248"/>
                    <a:pt x="2479" y="2264"/>
                    <a:pt x="2351" y="2264"/>
                  </a:cubicBezTo>
                  <a:cubicBezTo>
                    <a:pt x="2178" y="2264"/>
                    <a:pt x="2002" y="2235"/>
                    <a:pt x="1825" y="2207"/>
                  </a:cubicBezTo>
                  <a:cubicBezTo>
                    <a:pt x="1648" y="2178"/>
                    <a:pt x="1472" y="2149"/>
                    <a:pt x="1298" y="2149"/>
                  </a:cubicBezTo>
                  <a:cubicBezTo>
                    <a:pt x="1187" y="2149"/>
                    <a:pt x="1078" y="2161"/>
                    <a:pt x="971" y="2191"/>
                  </a:cubicBezTo>
                  <a:cubicBezTo>
                    <a:pt x="503" y="2324"/>
                    <a:pt x="196" y="2790"/>
                    <a:pt x="98" y="3265"/>
                  </a:cubicBezTo>
                  <a:cubicBezTo>
                    <a:pt x="1" y="3745"/>
                    <a:pt x="64" y="4233"/>
                    <a:pt x="98" y="4721"/>
                  </a:cubicBezTo>
                  <a:cubicBezTo>
                    <a:pt x="196" y="4248"/>
                    <a:pt x="503" y="3780"/>
                    <a:pt x="971" y="3648"/>
                  </a:cubicBezTo>
                  <a:cubicBezTo>
                    <a:pt x="1077" y="3618"/>
                    <a:pt x="1186" y="3606"/>
                    <a:pt x="1295" y="3606"/>
                  </a:cubicBezTo>
                  <a:cubicBezTo>
                    <a:pt x="1471" y="3606"/>
                    <a:pt x="1648" y="3635"/>
                    <a:pt x="1825" y="3663"/>
                  </a:cubicBezTo>
                  <a:cubicBezTo>
                    <a:pt x="2002" y="3692"/>
                    <a:pt x="2178" y="3721"/>
                    <a:pt x="2350" y="3721"/>
                  </a:cubicBezTo>
                  <a:cubicBezTo>
                    <a:pt x="2477" y="3721"/>
                    <a:pt x="2603" y="3705"/>
                    <a:pt x="2726" y="3662"/>
                  </a:cubicBezTo>
                  <a:cubicBezTo>
                    <a:pt x="3716" y="3321"/>
                    <a:pt x="3737" y="1522"/>
                    <a:pt x="4783" y="1460"/>
                  </a:cubicBezTo>
                  <a:cubicBezTo>
                    <a:pt x="4801" y="1459"/>
                    <a:pt x="4819" y="1458"/>
                    <a:pt x="4837" y="1458"/>
                  </a:cubicBezTo>
                  <a:cubicBezTo>
                    <a:pt x="5245" y="1458"/>
                    <a:pt x="5594" y="1759"/>
                    <a:pt x="5974" y="1919"/>
                  </a:cubicBezTo>
                  <a:cubicBezTo>
                    <a:pt x="6254" y="2036"/>
                    <a:pt x="6549" y="2076"/>
                    <a:pt x="6852" y="2076"/>
                  </a:cubicBezTo>
                  <a:cubicBezTo>
                    <a:pt x="7194" y="2076"/>
                    <a:pt x="7545" y="2025"/>
                    <a:pt x="7896" y="1974"/>
                  </a:cubicBezTo>
                  <a:cubicBezTo>
                    <a:pt x="8247" y="1922"/>
                    <a:pt x="8596" y="1870"/>
                    <a:pt x="8934" y="1870"/>
                  </a:cubicBezTo>
                  <a:cubicBezTo>
                    <a:pt x="9284" y="1870"/>
                    <a:pt x="9620" y="1926"/>
                    <a:pt x="9934" y="2093"/>
                  </a:cubicBezTo>
                  <a:cubicBezTo>
                    <a:pt x="10637" y="2469"/>
                    <a:pt x="10965" y="3299"/>
                    <a:pt x="11145" y="4072"/>
                  </a:cubicBezTo>
                  <a:cubicBezTo>
                    <a:pt x="11327" y="4846"/>
                    <a:pt x="11445" y="5675"/>
                    <a:pt x="11920" y="6317"/>
                  </a:cubicBezTo>
                  <a:cubicBezTo>
                    <a:pt x="12232" y="6729"/>
                    <a:pt x="12768" y="7012"/>
                    <a:pt x="13266" y="7012"/>
                  </a:cubicBezTo>
                  <a:cubicBezTo>
                    <a:pt x="13534" y="7012"/>
                    <a:pt x="13791" y="6930"/>
                    <a:pt x="13996" y="6742"/>
                  </a:cubicBezTo>
                  <a:cubicBezTo>
                    <a:pt x="14352" y="6421"/>
                    <a:pt x="14442" y="5906"/>
                    <a:pt x="14658" y="5480"/>
                  </a:cubicBezTo>
                  <a:cubicBezTo>
                    <a:pt x="15030" y="4750"/>
                    <a:pt x="15857" y="4342"/>
                    <a:pt x="16669" y="4342"/>
                  </a:cubicBezTo>
                  <a:cubicBezTo>
                    <a:pt x="17182" y="4342"/>
                    <a:pt x="17690" y="4505"/>
                    <a:pt x="18073" y="4854"/>
                  </a:cubicBezTo>
                  <a:cubicBezTo>
                    <a:pt x="19071" y="5759"/>
                    <a:pt x="19161" y="7494"/>
                    <a:pt x="20360" y="8108"/>
                  </a:cubicBezTo>
                  <a:cubicBezTo>
                    <a:pt x="20619" y="8242"/>
                    <a:pt x="20906" y="8302"/>
                    <a:pt x="21197" y="8302"/>
                  </a:cubicBezTo>
                  <a:cubicBezTo>
                    <a:pt x="21587" y="8302"/>
                    <a:pt x="21985" y="8194"/>
                    <a:pt x="22332" y="8010"/>
                  </a:cubicBezTo>
                  <a:cubicBezTo>
                    <a:pt x="22939" y="7683"/>
                    <a:pt x="23398" y="7146"/>
                    <a:pt x="23775" y="6575"/>
                  </a:cubicBezTo>
                  <a:cubicBezTo>
                    <a:pt x="24089" y="6100"/>
                    <a:pt x="24361" y="5563"/>
                    <a:pt x="24347" y="4992"/>
                  </a:cubicBezTo>
                  <a:cubicBezTo>
                    <a:pt x="24347" y="4756"/>
                    <a:pt x="24291" y="4525"/>
                    <a:pt x="24207" y="4315"/>
                  </a:cubicBezTo>
                  <a:cubicBezTo>
                    <a:pt x="24096" y="4595"/>
                    <a:pt x="23942" y="4867"/>
                    <a:pt x="23775" y="5117"/>
                  </a:cubicBezTo>
                  <a:cubicBezTo>
                    <a:pt x="23398" y="5690"/>
                    <a:pt x="22939" y="6225"/>
                    <a:pt x="22332" y="6553"/>
                  </a:cubicBezTo>
                  <a:cubicBezTo>
                    <a:pt x="21985" y="6737"/>
                    <a:pt x="21587" y="6845"/>
                    <a:pt x="21197" y="6845"/>
                  </a:cubicBezTo>
                  <a:cubicBezTo>
                    <a:pt x="20906" y="6845"/>
                    <a:pt x="20619" y="6785"/>
                    <a:pt x="20360" y="6651"/>
                  </a:cubicBezTo>
                  <a:cubicBezTo>
                    <a:pt x="19161" y="6038"/>
                    <a:pt x="19071" y="4302"/>
                    <a:pt x="18073" y="3396"/>
                  </a:cubicBezTo>
                  <a:cubicBezTo>
                    <a:pt x="17691" y="3047"/>
                    <a:pt x="17183" y="2884"/>
                    <a:pt x="16670" y="2884"/>
                  </a:cubicBezTo>
                  <a:cubicBezTo>
                    <a:pt x="15858" y="2884"/>
                    <a:pt x="15030" y="3293"/>
                    <a:pt x="14658" y="4023"/>
                  </a:cubicBezTo>
                  <a:cubicBezTo>
                    <a:pt x="14442" y="4448"/>
                    <a:pt x="14352" y="4964"/>
                    <a:pt x="13996" y="5285"/>
                  </a:cubicBezTo>
                  <a:cubicBezTo>
                    <a:pt x="13791" y="5473"/>
                    <a:pt x="13535" y="5554"/>
                    <a:pt x="13267" y="5554"/>
                  </a:cubicBezTo>
                  <a:cubicBezTo>
                    <a:pt x="12768" y="5554"/>
                    <a:pt x="12232" y="5272"/>
                    <a:pt x="11920" y="4859"/>
                  </a:cubicBezTo>
                  <a:cubicBezTo>
                    <a:pt x="11446" y="4219"/>
                    <a:pt x="11327" y="3389"/>
                    <a:pt x="11145" y="2616"/>
                  </a:cubicBezTo>
                  <a:cubicBezTo>
                    <a:pt x="10965" y="1841"/>
                    <a:pt x="10637" y="1012"/>
                    <a:pt x="9934" y="637"/>
                  </a:cubicBezTo>
                  <a:cubicBezTo>
                    <a:pt x="9620" y="469"/>
                    <a:pt x="9282" y="414"/>
                    <a:pt x="8932" y="414"/>
                  </a:cubicBezTo>
                  <a:cubicBezTo>
                    <a:pt x="8595" y="414"/>
                    <a:pt x="8246" y="465"/>
                    <a:pt x="7896" y="516"/>
                  </a:cubicBezTo>
                  <a:cubicBezTo>
                    <a:pt x="7545" y="568"/>
                    <a:pt x="7194" y="619"/>
                    <a:pt x="6852" y="619"/>
                  </a:cubicBezTo>
                  <a:cubicBezTo>
                    <a:pt x="6549" y="619"/>
                    <a:pt x="6254" y="579"/>
                    <a:pt x="5974" y="463"/>
                  </a:cubicBezTo>
                  <a:cubicBezTo>
                    <a:pt x="5593" y="302"/>
                    <a:pt x="5244" y="0"/>
                    <a:pt x="4835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4"/>
            <p:cNvSpPr/>
            <p:nvPr/>
          </p:nvSpPr>
          <p:spPr>
            <a:xfrm>
              <a:off x="3411650" y="2016000"/>
              <a:ext cx="106475" cy="103175"/>
            </a:xfrm>
            <a:custGeom>
              <a:avLst/>
              <a:gdLst/>
              <a:ahLst/>
              <a:cxnLst/>
              <a:rect l="l" t="t" r="r" b="b"/>
              <a:pathLst>
                <a:path w="4259" h="4127" extrusionOk="0">
                  <a:moveTo>
                    <a:pt x="4161" y="1"/>
                  </a:moveTo>
                  <a:cubicBezTo>
                    <a:pt x="4070" y="746"/>
                    <a:pt x="3834" y="1457"/>
                    <a:pt x="3325" y="2001"/>
                  </a:cubicBezTo>
                  <a:cubicBezTo>
                    <a:pt x="2923" y="2431"/>
                    <a:pt x="2311" y="2669"/>
                    <a:pt x="1727" y="2669"/>
                  </a:cubicBezTo>
                  <a:cubicBezTo>
                    <a:pt x="1167" y="2669"/>
                    <a:pt x="632" y="2450"/>
                    <a:pt x="336" y="1972"/>
                  </a:cubicBezTo>
                  <a:cubicBezTo>
                    <a:pt x="275" y="1874"/>
                    <a:pt x="226" y="1769"/>
                    <a:pt x="189" y="1658"/>
                  </a:cubicBezTo>
                  <a:lnTo>
                    <a:pt x="189" y="1658"/>
                  </a:lnTo>
                  <a:cubicBezTo>
                    <a:pt x="57" y="2286"/>
                    <a:pt x="0" y="2893"/>
                    <a:pt x="336" y="3430"/>
                  </a:cubicBezTo>
                  <a:cubicBezTo>
                    <a:pt x="632" y="3908"/>
                    <a:pt x="1166" y="4126"/>
                    <a:pt x="1726" y="4126"/>
                  </a:cubicBezTo>
                  <a:cubicBezTo>
                    <a:pt x="2310" y="4126"/>
                    <a:pt x="2923" y="3888"/>
                    <a:pt x="3325" y="3457"/>
                  </a:cubicBezTo>
                  <a:cubicBezTo>
                    <a:pt x="4112" y="2614"/>
                    <a:pt x="4259" y="1359"/>
                    <a:pt x="4175" y="209"/>
                  </a:cubicBezTo>
                  <a:cubicBezTo>
                    <a:pt x="4168" y="140"/>
                    <a:pt x="4168" y="70"/>
                    <a:pt x="416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4"/>
            <p:cNvSpPr/>
            <p:nvPr/>
          </p:nvSpPr>
          <p:spPr>
            <a:xfrm>
              <a:off x="3336750" y="1945950"/>
              <a:ext cx="87975" cy="51225"/>
            </a:xfrm>
            <a:custGeom>
              <a:avLst/>
              <a:gdLst/>
              <a:ahLst/>
              <a:cxnLst/>
              <a:rect l="l" t="t" r="r" b="b"/>
              <a:pathLst>
                <a:path w="3519" h="2049" extrusionOk="0">
                  <a:moveTo>
                    <a:pt x="2693" y="0"/>
                  </a:moveTo>
                  <a:cubicBezTo>
                    <a:pt x="2687" y="0"/>
                    <a:pt x="2681" y="0"/>
                    <a:pt x="2675" y="0"/>
                  </a:cubicBezTo>
                  <a:cubicBezTo>
                    <a:pt x="2369" y="6"/>
                    <a:pt x="2118" y="229"/>
                    <a:pt x="1839" y="362"/>
                  </a:cubicBezTo>
                  <a:cubicBezTo>
                    <a:pt x="1518" y="517"/>
                    <a:pt x="1244" y="587"/>
                    <a:pt x="1014" y="587"/>
                  </a:cubicBezTo>
                  <a:cubicBezTo>
                    <a:pt x="964" y="587"/>
                    <a:pt x="916" y="584"/>
                    <a:pt x="871" y="578"/>
                  </a:cubicBezTo>
                  <a:lnTo>
                    <a:pt x="0" y="1094"/>
                  </a:lnTo>
                  <a:cubicBezTo>
                    <a:pt x="132" y="1649"/>
                    <a:pt x="444" y="2047"/>
                    <a:pt x="1002" y="2047"/>
                  </a:cubicBezTo>
                  <a:cubicBezTo>
                    <a:pt x="1236" y="2047"/>
                    <a:pt x="1514" y="1977"/>
                    <a:pt x="1839" y="1818"/>
                  </a:cubicBezTo>
                  <a:cubicBezTo>
                    <a:pt x="2118" y="1686"/>
                    <a:pt x="2369" y="1463"/>
                    <a:pt x="2675" y="1457"/>
                  </a:cubicBezTo>
                  <a:cubicBezTo>
                    <a:pt x="2680" y="1457"/>
                    <a:pt x="2685" y="1457"/>
                    <a:pt x="2689" y="1457"/>
                  </a:cubicBezTo>
                  <a:cubicBezTo>
                    <a:pt x="3030" y="1457"/>
                    <a:pt x="3270" y="1719"/>
                    <a:pt x="3401" y="2048"/>
                  </a:cubicBezTo>
                  <a:cubicBezTo>
                    <a:pt x="3464" y="1756"/>
                    <a:pt x="3512" y="1471"/>
                    <a:pt x="3512" y="1185"/>
                  </a:cubicBezTo>
                  <a:cubicBezTo>
                    <a:pt x="3519" y="647"/>
                    <a:pt x="3226" y="0"/>
                    <a:pt x="2693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>
              <a:off x="3513925" y="1984800"/>
              <a:ext cx="2875" cy="31225"/>
            </a:xfrm>
            <a:custGeom>
              <a:avLst/>
              <a:gdLst/>
              <a:ahLst/>
              <a:cxnLst/>
              <a:rect l="l" t="t" r="r" b="b"/>
              <a:pathLst>
                <a:path w="115" h="1249" extrusionOk="0">
                  <a:moveTo>
                    <a:pt x="84" y="1"/>
                  </a:moveTo>
                  <a:lnTo>
                    <a:pt x="84" y="1"/>
                  </a:lnTo>
                  <a:cubicBezTo>
                    <a:pt x="1" y="412"/>
                    <a:pt x="35" y="830"/>
                    <a:pt x="70" y="1249"/>
                  </a:cubicBezTo>
                  <a:cubicBezTo>
                    <a:pt x="110" y="834"/>
                    <a:pt x="115" y="417"/>
                    <a:pt x="8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4"/>
            <p:cNvSpPr/>
            <p:nvPr/>
          </p:nvSpPr>
          <p:spPr>
            <a:xfrm>
              <a:off x="3254125" y="1696500"/>
              <a:ext cx="947575" cy="300175"/>
            </a:xfrm>
            <a:custGeom>
              <a:avLst/>
              <a:gdLst/>
              <a:ahLst/>
              <a:cxnLst/>
              <a:rect l="l" t="t" r="r" b="b"/>
              <a:pathLst>
                <a:path w="37903" h="12007" extrusionOk="0">
                  <a:moveTo>
                    <a:pt x="18952" y="1"/>
                  </a:moveTo>
                  <a:cubicBezTo>
                    <a:pt x="17877" y="1"/>
                    <a:pt x="16802" y="283"/>
                    <a:pt x="15843" y="848"/>
                  </a:cubicBezTo>
                  <a:lnTo>
                    <a:pt x="7975" y="5482"/>
                  </a:lnTo>
                  <a:lnTo>
                    <a:pt x="4259" y="7677"/>
                  </a:lnTo>
                  <a:lnTo>
                    <a:pt x="768" y="9734"/>
                  </a:lnTo>
                  <a:cubicBezTo>
                    <a:pt x="189" y="10076"/>
                    <a:pt x="1" y="10829"/>
                    <a:pt x="342" y="11408"/>
                  </a:cubicBezTo>
                  <a:cubicBezTo>
                    <a:pt x="558" y="11778"/>
                    <a:pt x="955" y="12006"/>
                    <a:pt x="1384" y="12006"/>
                  </a:cubicBezTo>
                  <a:cubicBezTo>
                    <a:pt x="1385" y="12006"/>
                    <a:pt x="1387" y="12006"/>
                    <a:pt x="1388" y="12006"/>
                  </a:cubicBezTo>
                  <a:cubicBezTo>
                    <a:pt x="1605" y="12006"/>
                    <a:pt x="1820" y="11947"/>
                    <a:pt x="2008" y="11839"/>
                  </a:cubicBezTo>
                  <a:lnTo>
                    <a:pt x="3305" y="11072"/>
                  </a:lnTo>
                  <a:lnTo>
                    <a:pt x="15843" y="3678"/>
                  </a:lnTo>
                  <a:cubicBezTo>
                    <a:pt x="16802" y="3113"/>
                    <a:pt x="17877" y="2830"/>
                    <a:pt x="18952" y="2830"/>
                  </a:cubicBezTo>
                  <a:cubicBezTo>
                    <a:pt x="20026" y="2830"/>
                    <a:pt x="21101" y="3113"/>
                    <a:pt x="22060" y="3678"/>
                  </a:cubicBezTo>
                  <a:lnTo>
                    <a:pt x="34551" y="11045"/>
                  </a:lnTo>
                  <a:lnTo>
                    <a:pt x="35896" y="11839"/>
                  </a:lnTo>
                  <a:cubicBezTo>
                    <a:pt x="36090" y="11953"/>
                    <a:pt x="36302" y="12007"/>
                    <a:pt x="36511" y="12007"/>
                  </a:cubicBezTo>
                  <a:cubicBezTo>
                    <a:pt x="36928" y="12007"/>
                    <a:pt x="37334" y="11793"/>
                    <a:pt x="37561" y="11408"/>
                  </a:cubicBezTo>
                  <a:cubicBezTo>
                    <a:pt x="37902" y="10826"/>
                    <a:pt x="37710" y="10079"/>
                    <a:pt x="37130" y="9735"/>
                  </a:cubicBezTo>
                  <a:lnTo>
                    <a:pt x="22060" y="848"/>
                  </a:lnTo>
                  <a:cubicBezTo>
                    <a:pt x="21101" y="283"/>
                    <a:pt x="20026" y="1"/>
                    <a:pt x="18952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4"/>
            <p:cNvSpPr/>
            <p:nvPr/>
          </p:nvSpPr>
          <p:spPr>
            <a:xfrm>
              <a:off x="4118825" y="1973125"/>
              <a:ext cx="48075" cy="23575"/>
            </a:xfrm>
            <a:custGeom>
              <a:avLst/>
              <a:gdLst/>
              <a:ahLst/>
              <a:cxnLst/>
              <a:rect l="l" t="t" r="r" b="b"/>
              <a:pathLst>
                <a:path w="1923" h="943" extrusionOk="0">
                  <a:moveTo>
                    <a:pt x="0" y="0"/>
                  </a:moveTo>
                  <a:lnTo>
                    <a:pt x="0" y="1"/>
                  </a:lnTo>
                  <a:lnTo>
                    <a:pt x="1307" y="774"/>
                  </a:lnTo>
                  <a:cubicBezTo>
                    <a:pt x="1494" y="884"/>
                    <a:pt x="1705" y="943"/>
                    <a:pt x="1921" y="943"/>
                  </a:cubicBezTo>
                  <a:lnTo>
                    <a:pt x="1923" y="943"/>
                  </a:lnTo>
                  <a:cubicBezTo>
                    <a:pt x="1705" y="943"/>
                    <a:pt x="1494" y="884"/>
                    <a:pt x="1308" y="7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4"/>
            <p:cNvSpPr/>
            <p:nvPr/>
          </p:nvSpPr>
          <p:spPr>
            <a:xfrm>
              <a:off x="3728100" y="1767250"/>
              <a:ext cx="389800" cy="205350"/>
            </a:xfrm>
            <a:custGeom>
              <a:avLst/>
              <a:gdLst/>
              <a:ahLst/>
              <a:cxnLst/>
              <a:rect l="l" t="t" r="r" b="b"/>
              <a:pathLst>
                <a:path w="15592" h="8214" extrusionOk="0">
                  <a:moveTo>
                    <a:pt x="0" y="0"/>
                  </a:moveTo>
                  <a:cubicBezTo>
                    <a:pt x="1091" y="1"/>
                    <a:pt x="2162" y="294"/>
                    <a:pt x="3101" y="848"/>
                  </a:cubicBezTo>
                  <a:lnTo>
                    <a:pt x="15592" y="8213"/>
                  </a:lnTo>
                  <a:lnTo>
                    <a:pt x="3101" y="846"/>
                  </a:lnTo>
                  <a:cubicBezTo>
                    <a:pt x="2162" y="294"/>
                    <a:pt x="1091" y="1"/>
                    <a:pt x="0" y="0"/>
                  </a:cubicBezTo>
                  <a:close/>
                </a:path>
              </a:pathLst>
            </a:custGeom>
            <a:solidFill>
              <a:srgbClr val="AB6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>
              <a:off x="3728100" y="1767250"/>
              <a:ext cx="389800" cy="205350"/>
            </a:xfrm>
            <a:custGeom>
              <a:avLst/>
              <a:gdLst/>
              <a:ahLst/>
              <a:cxnLst/>
              <a:rect l="l" t="t" r="r" b="b"/>
              <a:pathLst>
                <a:path w="15592" h="8214" extrusionOk="0">
                  <a:moveTo>
                    <a:pt x="0" y="0"/>
                  </a:moveTo>
                  <a:cubicBezTo>
                    <a:pt x="1091" y="1"/>
                    <a:pt x="2162" y="294"/>
                    <a:pt x="3101" y="848"/>
                  </a:cubicBezTo>
                  <a:lnTo>
                    <a:pt x="15592" y="8213"/>
                  </a:lnTo>
                  <a:lnTo>
                    <a:pt x="3101" y="846"/>
                  </a:lnTo>
                  <a:cubicBezTo>
                    <a:pt x="2162" y="294"/>
                    <a:pt x="1091" y="1"/>
                    <a:pt x="0" y="0"/>
                  </a:cubicBezTo>
                  <a:close/>
                </a:path>
              </a:pathLst>
            </a:custGeom>
            <a:solidFill>
              <a:srgbClr val="D5C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>
              <a:off x="3258375" y="1966200"/>
              <a:ext cx="939000" cy="30475"/>
            </a:xfrm>
            <a:custGeom>
              <a:avLst/>
              <a:gdLst/>
              <a:ahLst/>
              <a:cxnLst/>
              <a:rect l="l" t="t" r="r" b="b"/>
              <a:pathLst>
                <a:path w="37560" h="1219" extrusionOk="0">
                  <a:moveTo>
                    <a:pt x="37560" y="41"/>
                  </a:moveTo>
                  <a:lnTo>
                    <a:pt x="37560" y="41"/>
                  </a:lnTo>
                  <a:cubicBezTo>
                    <a:pt x="37554" y="227"/>
                    <a:pt x="37505" y="408"/>
                    <a:pt x="37419" y="571"/>
                  </a:cubicBezTo>
                  <a:cubicBezTo>
                    <a:pt x="37506" y="408"/>
                    <a:pt x="37555" y="227"/>
                    <a:pt x="37560" y="41"/>
                  </a:cubicBezTo>
                  <a:close/>
                  <a:moveTo>
                    <a:pt x="2" y="1"/>
                  </a:moveTo>
                  <a:cubicBezTo>
                    <a:pt x="1" y="218"/>
                    <a:pt x="60" y="432"/>
                    <a:pt x="172" y="620"/>
                  </a:cubicBezTo>
                  <a:cubicBezTo>
                    <a:pt x="61" y="431"/>
                    <a:pt x="2" y="218"/>
                    <a:pt x="2" y="1"/>
                  </a:cubicBezTo>
                  <a:close/>
                  <a:moveTo>
                    <a:pt x="172" y="620"/>
                  </a:moveTo>
                  <a:lnTo>
                    <a:pt x="172" y="620"/>
                  </a:lnTo>
                  <a:cubicBezTo>
                    <a:pt x="387" y="990"/>
                    <a:pt x="784" y="1218"/>
                    <a:pt x="1213" y="1218"/>
                  </a:cubicBezTo>
                  <a:lnTo>
                    <a:pt x="1213" y="1218"/>
                  </a:lnTo>
                  <a:cubicBezTo>
                    <a:pt x="784" y="1218"/>
                    <a:pt x="388" y="990"/>
                    <a:pt x="172" y="620"/>
                  </a:cubicBezTo>
                  <a:close/>
                  <a:moveTo>
                    <a:pt x="1214" y="1218"/>
                  </a:moveTo>
                  <a:cubicBezTo>
                    <a:pt x="1214" y="1218"/>
                    <a:pt x="1213" y="1218"/>
                    <a:pt x="1213" y="1218"/>
                  </a:cubicBezTo>
                  <a:lnTo>
                    <a:pt x="1213" y="1218"/>
                  </a:lnTo>
                  <a:cubicBezTo>
                    <a:pt x="1213" y="1218"/>
                    <a:pt x="1214" y="1218"/>
                    <a:pt x="1214" y="1218"/>
                  </a:cubicBezTo>
                  <a:close/>
                </a:path>
              </a:pathLst>
            </a:custGeom>
            <a:solidFill>
              <a:srgbClr val="D5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>
              <a:off x="3258425" y="1742850"/>
              <a:ext cx="939025" cy="253850"/>
            </a:xfrm>
            <a:custGeom>
              <a:avLst/>
              <a:gdLst/>
              <a:ahLst/>
              <a:cxnLst/>
              <a:rect l="l" t="t" r="r" b="b"/>
              <a:pathLst>
                <a:path w="37561" h="10154" extrusionOk="0">
                  <a:moveTo>
                    <a:pt x="18780" y="0"/>
                  </a:moveTo>
                  <a:cubicBezTo>
                    <a:pt x="17686" y="0"/>
                    <a:pt x="16612" y="292"/>
                    <a:pt x="15671" y="848"/>
                  </a:cubicBezTo>
                  <a:lnTo>
                    <a:pt x="3132" y="8242"/>
                  </a:lnTo>
                  <a:lnTo>
                    <a:pt x="1836" y="9010"/>
                  </a:lnTo>
                  <a:cubicBezTo>
                    <a:pt x="1646" y="9117"/>
                    <a:pt x="1433" y="9176"/>
                    <a:pt x="1216" y="9176"/>
                  </a:cubicBezTo>
                  <a:cubicBezTo>
                    <a:pt x="1215" y="9176"/>
                    <a:pt x="1213" y="9176"/>
                    <a:pt x="1212" y="9176"/>
                  </a:cubicBezTo>
                  <a:cubicBezTo>
                    <a:pt x="782" y="9176"/>
                    <a:pt x="386" y="8948"/>
                    <a:pt x="170" y="8578"/>
                  </a:cubicBezTo>
                  <a:cubicBezTo>
                    <a:pt x="144" y="8535"/>
                    <a:pt x="121" y="8490"/>
                    <a:pt x="101" y="8445"/>
                  </a:cubicBezTo>
                  <a:cubicBezTo>
                    <a:pt x="35" y="8599"/>
                    <a:pt x="1" y="8766"/>
                    <a:pt x="0" y="8935"/>
                  </a:cubicBezTo>
                  <a:cubicBezTo>
                    <a:pt x="1" y="9152"/>
                    <a:pt x="59" y="9365"/>
                    <a:pt x="170" y="9554"/>
                  </a:cubicBezTo>
                  <a:cubicBezTo>
                    <a:pt x="386" y="9924"/>
                    <a:pt x="783" y="10152"/>
                    <a:pt x="1212" y="10152"/>
                  </a:cubicBezTo>
                  <a:cubicBezTo>
                    <a:pt x="1213" y="10152"/>
                    <a:pt x="1215" y="10152"/>
                    <a:pt x="1216" y="10152"/>
                  </a:cubicBezTo>
                  <a:cubicBezTo>
                    <a:pt x="1433" y="10151"/>
                    <a:pt x="1646" y="10093"/>
                    <a:pt x="1836" y="9985"/>
                  </a:cubicBezTo>
                  <a:lnTo>
                    <a:pt x="3132" y="9218"/>
                  </a:lnTo>
                  <a:lnTo>
                    <a:pt x="15671" y="1824"/>
                  </a:lnTo>
                  <a:cubicBezTo>
                    <a:pt x="16612" y="1268"/>
                    <a:pt x="17686" y="976"/>
                    <a:pt x="18780" y="976"/>
                  </a:cubicBezTo>
                  <a:cubicBezTo>
                    <a:pt x="19872" y="976"/>
                    <a:pt x="20946" y="1268"/>
                    <a:pt x="21888" y="1822"/>
                  </a:cubicBezTo>
                  <a:lnTo>
                    <a:pt x="34379" y="9189"/>
                  </a:lnTo>
                  <a:lnTo>
                    <a:pt x="34415" y="9212"/>
                  </a:lnTo>
                  <a:lnTo>
                    <a:pt x="35723" y="9985"/>
                  </a:lnTo>
                  <a:cubicBezTo>
                    <a:pt x="35910" y="10096"/>
                    <a:pt x="36121" y="10154"/>
                    <a:pt x="36337" y="10154"/>
                  </a:cubicBezTo>
                  <a:lnTo>
                    <a:pt x="36386" y="10154"/>
                  </a:lnTo>
                  <a:cubicBezTo>
                    <a:pt x="36801" y="10138"/>
                    <a:pt x="37178" y="9912"/>
                    <a:pt x="37388" y="9555"/>
                  </a:cubicBezTo>
                  <a:cubicBezTo>
                    <a:pt x="37398" y="9538"/>
                    <a:pt x="37407" y="9522"/>
                    <a:pt x="37417" y="9506"/>
                  </a:cubicBezTo>
                  <a:cubicBezTo>
                    <a:pt x="37503" y="9342"/>
                    <a:pt x="37550" y="9161"/>
                    <a:pt x="37556" y="8976"/>
                  </a:cubicBezTo>
                  <a:cubicBezTo>
                    <a:pt x="37561" y="8794"/>
                    <a:pt x="37525" y="8612"/>
                    <a:pt x="37451" y="8445"/>
                  </a:cubicBezTo>
                  <a:cubicBezTo>
                    <a:pt x="37437" y="8493"/>
                    <a:pt x="37415" y="8537"/>
                    <a:pt x="37388" y="8578"/>
                  </a:cubicBezTo>
                  <a:cubicBezTo>
                    <a:pt x="37169" y="8951"/>
                    <a:pt x="36769" y="9179"/>
                    <a:pt x="36337" y="9179"/>
                  </a:cubicBezTo>
                  <a:cubicBezTo>
                    <a:pt x="36121" y="9179"/>
                    <a:pt x="35908" y="9120"/>
                    <a:pt x="35723" y="9011"/>
                  </a:cubicBezTo>
                  <a:lnTo>
                    <a:pt x="34377" y="8217"/>
                  </a:lnTo>
                  <a:lnTo>
                    <a:pt x="21887" y="848"/>
                  </a:lnTo>
                  <a:cubicBezTo>
                    <a:pt x="20946" y="294"/>
                    <a:pt x="19872" y="2"/>
                    <a:pt x="18778" y="2"/>
                  </a:cubicBezTo>
                  <a:lnTo>
                    <a:pt x="18780" y="0"/>
                  </a:lnTo>
                  <a:close/>
                </a:path>
              </a:pathLst>
            </a:custGeom>
            <a:solidFill>
              <a:srgbClr val="6235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4"/>
            <p:cNvSpPr/>
            <p:nvPr/>
          </p:nvSpPr>
          <p:spPr>
            <a:xfrm>
              <a:off x="3628600" y="1569225"/>
              <a:ext cx="201800" cy="183850"/>
            </a:xfrm>
            <a:custGeom>
              <a:avLst/>
              <a:gdLst/>
              <a:ahLst/>
              <a:cxnLst/>
              <a:rect l="l" t="t" r="r" b="b"/>
              <a:pathLst>
                <a:path w="8072" h="7354" extrusionOk="0">
                  <a:moveTo>
                    <a:pt x="4036" y="1"/>
                  </a:moveTo>
                  <a:cubicBezTo>
                    <a:pt x="3095" y="1"/>
                    <a:pt x="2154" y="360"/>
                    <a:pt x="1437" y="1078"/>
                  </a:cubicBezTo>
                  <a:cubicBezTo>
                    <a:pt x="0" y="2514"/>
                    <a:pt x="0" y="4841"/>
                    <a:pt x="1437" y="6276"/>
                  </a:cubicBezTo>
                  <a:cubicBezTo>
                    <a:pt x="2154" y="6994"/>
                    <a:pt x="3095" y="7353"/>
                    <a:pt x="4036" y="7353"/>
                  </a:cubicBezTo>
                  <a:cubicBezTo>
                    <a:pt x="4977" y="7353"/>
                    <a:pt x="5918" y="6994"/>
                    <a:pt x="6635" y="6276"/>
                  </a:cubicBezTo>
                  <a:cubicBezTo>
                    <a:pt x="8071" y="4841"/>
                    <a:pt x="8071" y="2514"/>
                    <a:pt x="6635" y="1078"/>
                  </a:cubicBezTo>
                  <a:cubicBezTo>
                    <a:pt x="5918" y="360"/>
                    <a:pt x="4977" y="1"/>
                    <a:pt x="4036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>
              <a:off x="3659625" y="1569200"/>
              <a:ext cx="113200" cy="91950"/>
            </a:xfrm>
            <a:custGeom>
              <a:avLst/>
              <a:gdLst/>
              <a:ahLst/>
              <a:cxnLst/>
              <a:rect l="l" t="t" r="r" b="b"/>
              <a:pathLst>
                <a:path w="4528" h="3678" extrusionOk="0">
                  <a:moveTo>
                    <a:pt x="2796" y="1"/>
                  </a:moveTo>
                  <a:cubicBezTo>
                    <a:pt x="2437" y="1"/>
                    <a:pt x="2077" y="54"/>
                    <a:pt x="1727" y="161"/>
                  </a:cubicBezTo>
                  <a:cubicBezTo>
                    <a:pt x="0" y="1289"/>
                    <a:pt x="1897" y="2729"/>
                    <a:pt x="2795" y="3678"/>
                  </a:cubicBezTo>
                  <a:cubicBezTo>
                    <a:pt x="2828" y="2478"/>
                    <a:pt x="2558" y="385"/>
                    <a:pt x="4084" y="385"/>
                  </a:cubicBezTo>
                  <a:cubicBezTo>
                    <a:pt x="4218" y="385"/>
                    <a:pt x="4365" y="401"/>
                    <a:pt x="4528" y="435"/>
                  </a:cubicBezTo>
                  <a:cubicBezTo>
                    <a:pt x="3990" y="148"/>
                    <a:pt x="3395" y="1"/>
                    <a:pt x="2796" y="1"/>
                  </a:cubicBez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>
              <a:off x="3634425" y="1617850"/>
              <a:ext cx="95075" cy="87525"/>
            </a:xfrm>
            <a:custGeom>
              <a:avLst/>
              <a:gdLst/>
              <a:ahLst/>
              <a:cxnLst/>
              <a:rect l="l" t="t" r="r" b="b"/>
              <a:pathLst>
                <a:path w="3803" h="3501" extrusionOk="0">
                  <a:moveTo>
                    <a:pt x="560" y="1"/>
                  </a:moveTo>
                  <a:lnTo>
                    <a:pt x="560" y="1"/>
                  </a:lnTo>
                  <a:cubicBezTo>
                    <a:pt x="100" y="860"/>
                    <a:pt x="1" y="1867"/>
                    <a:pt x="286" y="2800"/>
                  </a:cubicBezTo>
                  <a:cubicBezTo>
                    <a:pt x="616" y="3306"/>
                    <a:pt x="974" y="3501"/>
                    <a:pt x="1338" y="3501"/>
                  </a:cubicBezTo>
                  <a:cubicBezTo>
                    <a:pt x="2215" y="3501"/>
                    <a:pt x="3131" y="2367"/>
                    <a:pt x="3803" y="1732"/>
                  </a:cubicBezTo>
                  <a:cubicBezTo>
                    <a:pt x="3715" y="1729"/>
                    <a:pt x="3623" y="1729"/>
                    <a:pt x="3527" y="1729"/>
                  </a:cubicBezTo>
                  <a:cubicBezTo>
                    <a:pt x="3339" y="1729"/>
                    <a:pt x="3138" y="1732"/>
                    <a:pt x="2931" y="1732"/>
                  </a:cubicBezTo>
                  <a:cubicBezTo>
                    <a:pt x="1671" y="1732"/>
                    <a:pt x="221" y="1618"/>
                    <a:pt x="560" y="1"/>
                  </a:cubicBez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4"/>
            <p:cNvSpPr/>
            <p:nvPr/>
          </p:nvSpPr>
          <p:spPr>
            <a:xfrm>
              <a:off x="3686175" y="1661125"/>
              <a:ext cx="113200" cy="91975"/>
            </a:xfrm>
            <a:custGeom>
              <a:avLst/>
              <a:gdLst/>
              <a:ahLst/>
              <a:cxnLst/>
              <a:rect l="l" t="t" r="r" b="b"/>
              <a:pathLst>
                <a:path w="4528" h="3679" extrusionOk="0">
                  <a:moveTo>
                    <a:pt x="1733" y="1"/>
                  </a:moveTo>
                  <a:lnTo>
                    <a:pt x="1733" y="1"/>
                  </a:lnTo>
                  <a:cubicBezTo>
                    <a:pt x="1698" y="1202"/>
                    <a:pt x="1969" y="3293"/>
                    <a:pt x="444" y="3293"/>
                  </a:cubicBezTo>
                  <a:cubicBezTo>
                    <a:pt x="310" y="3293"/>
                    <a:pt x="163" y="3277"/>
                    <a:pt x="0" y="3243"/>
                  </a:cubicBezTo>
                  <a:lnTo>
                    <a:pt x="0" y="3243"/>
                  </a:lnTo>
                  <a:cubicBezTo>
                    <a:pt x="539" y="3532"/>
                    <a:pt x="1135" y="3678"/>
                    <a:pt x="1734" y="3678"/>
                  </a:cubicBezTo>
                  <a:cubicBezTo>
                    <a:pt x="2092" y="3678"/>
                    <a:pt x="2452" y="3626"/>
                    <a:pt x="2801" y="3520"/>
                  </a:cubicBezTo>
                  <a:cubicBezTo>
                    <a:pt x="4528" y="2390"/>
                    <a:pt x="2629" y="951"/>
                    <a:pt x="1733" y="1"/>
                  </a:cubicBez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4"/>
            <p:cNvSpPr/>
            <p:nvPr/>
          </p:nvSpPr>
          <p:spPr>
            <a:xfrm>
              <a:off x="3729475" y="1616925"/>
              <a:ext cx="95100" cy="87550"/>
            </a:xfrm>
            <a:custGeom>
              <a:avLst/>
              <a:gdLst/>
              <a:ahLst/>
              <a:cxnLst/>
              <a:rect l="l" t="t" r="r" b="b"/>
              <a:pathLst>
                <a:path w="3804" h="3502" extrusionOk="0">
                  <a:moveTo>
                    <a:pt x="2467" y="1"/>
                  </a:moveTo>
                  <a:cubicBezTo>
                    <a:pt x="1589" y="1"/>
                    <a:pt x="672" y="1135"/>
                    <a:pt x="1" y="1769"/>
                  </a:cubicBezTo>
                  <a:cubicBezTo>
                    <a:pt x="93" y="1772"/>
                    <a:pt x="190" y="1772"/>
                    <a:pt x="290" y="1772"/>
                  </a:cubicBezTo>
                  <a:cubicBezTo>
                    <a:pt x="472" y="1772"/>
                    <a:pt x="666" y="1770"/>
                    <a:pt x="865" y="1770"/>
                  </a:cubicBezTo>
                  <a:cubicBezTo>
                    <a:pt x="2128" y="1770"/>
                    <a:pt x="3583" y="1880"/>
                    <a:pt x="3243" y="3502"/>
                  </a:cubicBezTo>
                  <a:cubicBezTo>
                    <a:pt x="3704" y="2642"/>
                    <a:pt x="3803" y="1634"/>
                    <a:pt x="3518" y="701"/>
                  </a:cubicBezTo>
                  <a:cubicBezTo>
                    <a:pt x="3188" y="196"/>
                    <a:pt x="2830" y="1"/>
                    <a:pt x="2467" y="1"/>
                  </a:cubicBez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4"/>
            <p:cNvSpPr/>
            <p:nvPr/>
          </p:nvSpPr>
          <p:spPr>
            <a:xfrm>
              <a:off x="3522525" y="2101625"/>
              <a:ext cx="43775" cy="43425"/>
            </a:xfrm>
            <a:custGeom>
              <a:avLst/>
              <a:gdLst/>
              <a:ahLst/>
              <a:cxnLst/>
              <a:rect l="l" t="t" r="r" b="b"/>
              <a:pathLst>
                <a:path w="1751" h="1737" extrusionOk="0">
                  <a:moveTo>
                    <a:pt x="1724" y="1"/>
                  </a:moveTo>
                  <a:lnTo>
                    <a:pt x="1" y="1722"/>
                  </a:lnTo>
                  <a:lnTo>
                    <a:pt x="15" y="1736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4"/>
            <p:cNvSpPr/>
            <p:nvPr/>
          </p:nvSpPr>
          <p:spPr>
            <a:xfrm>
              <a:off x="3605825" y="2101625"/>
              <a:ext cx="54925" cy="54225"/>
            </a:xfrm>
            <a:custGeom>
              <a:avLst/>
              <a:gdLst/>
              <a:ahLst/>
              <a:cxnLst/>
              <a:rect l="l" t="t" r="r" b="b"/>
              <a:pathLst>
                <a:path w="2197" h="2169" extrusionOk="0">
                  <a:moveTo>
                    <a:pt x="2168" y="1"/>
                  </a:moveTo>
                  <a:lnTo>
                    <a:pt x="1" y="2168"/>
                  </a:lnTo>
                  <a:lnTo>
                    <a:pt x="29" y="2168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3652875" y="2101625"/>
              <a:ext cx="55075" cy="54225"/>
            </a:xfrm>
            <a:custGeom>
              <a:avLst/>
              <a:gdLst/>
              <a:ahLst/>
              <a:cxnLst/>
              <a:rect l="l" t="t" r="r" b="b"/>
              <a:pathLst>
                <a:path w="2203" h="2169" extrusionOk="0">
                  <a:moveTo>
                    <a:pt x="2168" y="1"/>
                  </a:moveTo>
                  <a:lnTo>
                    <a:pt x="1" y="2168"/>
                  </a:lnTo>
                  <a:lnTo>
                    <a:pt x="35" y="2168"/>
                  </a:lnTo>
                  <a:lnTo>
                    <a:pt x="2203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3747500" y="2101625"/>
              <a:ext cx="54225" cy="54225"/>
            </a:xfrm>
            <a:custGeom>
              <a:avLst/>
              <a:gdLst/>
              <a:ahLst/>
              <a:cxnLst/>
              <a:rect l="l" t="t" r="r" b="b"/>
              <a:pathLst>
                <a:path w="2169" h="2169" extrusionOk="0">
                  <a:moveTo>
                    <a:pt x="2161" y="1"/>
                  </a:moveTo>
                  <a:lnTo>
                    <a:pt x="1" y="2168"/>
                  </a:lnTo>
                  <a:lnTo>
                    <a:pt x="1" y="2168"/>
                  </a:lnTo>
                  <a:lnTo>
                    <a:pt x="2168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4"/>
            <p:cNvSpPr/>
            <p:nvPr/>
          </p:nvSpPr>
          <p:spPr>
            <a:xfrm>
              <a:off x="3793850" y="2101625"/>
              <a:ext cx="54925" cy="54225"/>
            </a:xfrm>
            <a:custGeom>
              <a:avLst/>
              <a:gdLst/>
              <a:ahLst/>
              <a:cxnLst/>
              <a:rect l="l" t="t" r="r" b="b"/>
              <a:pathLst>
                <a:path w="2197" h="2169" extrusionOk="0">
                  <a:moveTo>
                    <a:pt x="2168" y="1"/>
                  </a:moveTo>
                  <a:lnTo>
                    <a:pt x="1" y="2168"/>
                  </a:lnTo>
                  <a:lnTo>
                    <a:pt x="35" y="2168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4"/>
            <p:cNvSpPr/>
            <p:nvPr/>
          </p:nvSpPr>
          <p:spPr>
            <a:xfrm>
              <a:off x="3522525" y="2101625"/>
              <a:ext cx="43775" cy="43425"/>
            </a:xfrm>
            <a:custGeom>
              <a:avLst/>
              <a:gdLst/>
              <a:ahLst/>
              <a:cxnLst/>
              <a:rect l="l" t="t" r="r" b="b"/>
              <a:pathLst>
                <a:path w="1751" h="1737" extrusionOk="0">
                  <a:moveTo>
                    <a:pt x="1724" y="1"/>
                  </a:moveTo>
                  <a:lnTo>
                    <a:pt x="1" y="1722"/>
                  </a:lnTo>
                  <a:lnTo>
                    <a:pt x="15" y="1736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4"/>
            <p:cNvSpPr/>
            <p:nvPr/>
          </p:nvSpPr>
          <p:spPr>
            <a:xfrm>
              <a:off x="3747500" y="2101625"/>
              <a:ext cx="54225" cy="54225"/>
            </a:xfrm>
            <a:custGeom>
              <a:avLst/>
              <a:gdLst/>
              <a:ahLst/>
              <a:cxnLst/>
              <a:rect l="l" t="t" r="r" b="b"/>
              <a:pathLst>
                <a:path w="2169" h="2169" extrusionOk="0">
                  <a:moveTo>
                    <a:pt x="2161" y="1"/>
                  </a:moveTo>
                  <a:lnTo>
                    <a:pt x="1" y="2168"/>
                  </a:lnTo>
                  <a:lnTo>
                    <a:pt x="1" y="2168"/>
                  </a:lnTo>
                  <a:lnTo>
                    <a:pt x="2168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4"/>
            <p:cNvSpPr/>
            <p:nvPr/>
          </p:nvSpPr>
          <p:spPr>
            <a:xfrm>
              <a:off x="3652875" y="2101625"/>
              <a:ext cx="55075" cy="54225"/>
            </a:xfrm>
            <a:custGeom>
              <a:avLst/>
              <a:gdLst/>
              <a:ahLst/>
              <a:cxnLst/>
              <a:rect l="l" t="t" r="r" b="b"/>
              <a:pathLst>
                <a:path w="2203" h="2169" extrusionOk="0">
                  <a:moveTo>
                    <a:pt x="2168" y="1"/>
                  </a:moveTo>
                  <a:lnTo>
                    <a:pt x="1" y="2168"/>
                  </a:lnTo>
                  <a:lnTo>
                    <a:pt x="35" y="2168"/>
                  </a:lnTo>
                  <a:lnTo>
                    <a:pt x="2203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4"/>
            <p:cNvSpPr/>
            <p:nvPr/>
          </p:nvSpPr>
          <p:spPr>
            <a:xfrm>
              <a:off x="3652875" y="2101625"/>
              <a:ext cx="55075" cy="54225"/>
            </a:xfrm>
            <a:custGeom>
              <a:avLst/>
              <a:gdLst/>
              <a:ahLst/>
              <a:cxnLst/>
              <a:rect l="l" t="t" r="r" b="b"/>
              <a:pathLst>
                <a:path w="2203" h="2169" extrusionOk="0">
                  <a:moveTo>
                    <a:pt x="2168" y="1"/>
                  </a:moveTo>
                  <a:lnTo>
                    <a:pt x="1" y="2168"/>
                  </a:lnTo>
                  <a:lnTo>
                    <a:pt x="35" y="2168"/>
                  </a:lnTo>
                  <a:lnTo>
                    <a:pt x="2203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4"/>
            <p:cNvSpPr/>
            <p:nvPr/>
          </p:nvSpPr>
          <p:spPr>
            <a:xfrm>
              <a:off x="3517400" y="2101625"/>
              <a:ext cx="48225" cy="43075"/>
            </a:xfrm>
            <a:custGeom>
              <a:avLst/>
              <a:gdLst/>
              <a:ahLst/>
              <a:cxnLst/>
              <a:rect l="l" t="t" r="r" b="b"/>
              <a:pathLst>
                <a:path w="1929" h="1723" extrusionOk="0">
                  <a:moveTo>
                    <a:pt x="1083" y="1"/>
                  </a:moveTo>
                  <a:cubicBezTo>
                    <a:pt x="484" y="1"/>
                    <a:pt x="0" y="490"/>
                    <a:pt x="4" y="1087"/>
                  </a:cubicBezTo>
                  <a:cubicBezTo>
                    <a:pt x="4" y="1315"/>
                    <a:pt x="75" y="1536"/>
                    <a:pt x="206" y="1722"/>
                  </a:cubicBezTo>
                  <a:lnTo>
                    <a:pt x="1929" y="1"/>
                  </a:lnTo>
                  <a:lnTo>
                    <a:pt x="1085" y="1"/>
                  </a:lnTo>
                  <a:cubicBezTo>
                    <a:pt x="1084" y="1"/>
                    <a:pt x="1083" y="1"/>
                    <a:pt x="1083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4"/>
            <p:cNvSpPr/>
            <p:nvPr/>
          </p:nvSpPr>
          <p:spPr>
            <a:xfrm>
              <a:off x="3558800" y="2101625"/>
              <a:ext cx="101225" cy="54225"/>
            </a:xfrm>
            <a:custGeom>
              <a:avLst/>
              <a:gdLst/>
              <a:ahLst/>
              <a:cxnLst/>
              <a:rect l="l" t="t" r="r" b="b"/>
              <a:pathLst>
                <a:path w="4049" h="2169" extrusionOk="0">
                  <a:moveTo>
                    <a:pt x="2161" y="1"/>
                  </a:moveTo>
                  <a:lnTo>
                    <a:pt x="1" y="2168"/>
                  </a:lnTo>
                  <a:lnTo>
                    <a:pt x="1882" y="2168"/>
                  </a:lnTo>
                  <a:lnTo>
                    <a:pt x="4049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>
              <a:off x="3522525" y="2101625"/>
              <a:ext cx="43775" cy="43425"/>
            </a:xfrm>
            <a:custGeom>
              <a:avLst/>
              <a:gdLst/>
              <a:ahLst/>
              <a:cxnLst/>
              <a:rect l="l" t="t" r="r" b="b"/>
              <a:pathLst>
                <a:path w="1751" h="1737" extrusionOk="0">
                  <a:moveTo>
                    <a:pt x="1724" y="1"/>
                  </a:moveTo>
                  <a:lnTo>
                    <a:pt x="1" y="1722"/>
                  </a:lnTo>
                  <a:lnTo>
                    <a:pt x="15" y="1736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4"/>
            <p:cNvSpPr/>
            <p:nvPr/>
          </p:nvSpPr>
          <p:spPr>
            <a:xfrm>
              <a:off x="3653750" y="2101625"/>
              <a:ext cx="100725" cy="54225"/>
            </a:xfrm>
            <a:custGeom>
              <a:avLst/>
              <a:gdLst/>
              <a:ahLst/>
              <a:cxnLst/>
              <a:rect l="l" t="t" r="r" b="b"/>
              <a:pathLst>
                <a:path w="4029" h="2169" extrusionOk="0">
                  <a:moveTo>
                    <a:pt x="2168" y="1"/>
                  </a:moveTo>
                  <a:lnTo>
                    <a:pt x="0" y="2168"/>
                  </a:lnTo>
                  <a:lnTo>
                    <a:pt x="1861" y="2168"/>
                  </a:lnTo>
                  <a:lnTo>
                    <a:pt x="4029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4"/>
            <p:cNvSpPr/>
            <p:nvPr/>
          </p:nvSpPr>
          <p:spPr>
            <a:xfrm>
              <a:off x="3841050" y="2101625"/>
              <a:ext cx="82450" cy="54225"/>
            </a:xfrm>
            <a:custGeom>
              <a:avLst/>
              <a:gdLst/>
              <a:ahLst/>
              <a:cxnLst/>
              <a:rect l="l" t="t" r="r" b="b"/>
              <a:pathLst>
                <a:path w="3298" h="2169" extrusionOk="0">
                  <a:moveTo>
                    <a:pt x="2265" y="1"/>
                  </a:moveTo>
                  <a:cubicBezTo>
                    <a:pt x="2263" y="1"/>
                    <a:pt x="2261" y="1"/>
                    <a:pt x="2259" y="1"/>
                  </a:cubicBezTo>
                  <a:lnTo>
                    <a:pt x="2170" y="1"/>
                  </a:lnTo>
                  <a:lnTo>
                    <a:pt x="1" y="2168"/>
                  </a:lnTo>
                  <a:lnTo>
                    <a:pt x="1890" y="2168"/>
                  </a:lnTo>
                  <a:lnTo>
                    <a:pt x="3298" y="768"/>
                  </a:lnTo>
                  <a:cubicBezTo>
                    <a:pt x="3160" y="312"/>
                    <a:pt x="2740" y="1"/>
                    <a:pt x="2265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4"/>
            <p:cNvSpPr/>
            <p:nvPr/>
          </p:nvSpPr>
          <p:spPr>
            <a:xfrm>
              <a:off x="3747500" y="2101625"/>
              <a:ext cx="100550" cy="54225"/>
            </a:xfrm>
            <a:custGeom>
              <a:avLst/>
              <a:gdLst/>
              <a:ahLst/>
              <a:cxnLst/>
              <a:rect l="l" t="t" r="r" b="b"/>
              <a:pathLst>
                <a:path w="4022" h="2169" extrusionOk="0">
                  <a:moveTo>
                    <a:pt x="2168" y="1"/>
                  </a:moveTo>
                  <a:lnTo>
                    <a:pt x="1" y="2168"/>
                  </a:lnTo>
                  <a:lnTo>
                    <a:pt x="1855" y="2168"/>
                  </a:lnTo>
                  <a:lnTo>
                    <a:pt x="4022" y="1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4"/>
            <p:cNvSpPr/>
            <p:nvPr/>
          </p:nvSpPr>
          <p:spPr>
            <a:xfrm>
              <a:off x="3747500" y="2101625"/>
              <a:ext cx="54225" cy="54225"/>
            </a:xfrm>
            <a:custGeom>
              <a:avLst/>
              <a:gdLst/>
              <a:ahLst/>
              <a:cxnLst/>
              <a:rect l="l" t="t" r="r" b="b"/>
              <a:pathLst>
                <a:path w="2169" h="2169" extrusionOk="0">
                  <a:moveTo>
                    <a:pt x="2161" y="1"/>
                  </a:moveTo>
                  <a:lnTo>
                    <a:pt x="1" y="2168"/>
                  </a:lnTo>
                  <a:lnTo>
                    <a:pt x="1" y="2168"/>
                  </a:lnTo>
                  <a:lnTo>
                    <a:pt x="2168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4"/>
            <p:cNvSpPr/>
            <p:nvPr/>
          </p:nvSpPr>
          <p:spPr>
            <a:xfrm>
              <a:off x="3793850" y="2101625"/>
              <a:ext cx="54925" cy="54225"/>
            </a:xfrm>
            <a:custGeom>
              <a:avLst/>
              <a:gdLst/>
              <a:ahLst/>
              <a:cxnLst/>
              <a:rect l="l" t="t" r="r" b="b"/>
              <a:pathLst>
                <a:path w="2197" h="2169" extrusionOk="0">
                  <a:moveTo>
                    <a:pt x="2168" y="1"/>
                  </a:moveTo>
                  <a:lnTo>
                    <a:pt x="1" y="2168"/>
                  </a:lnTo>
                  <a:lnTo>
                    <a:pt x="35" y="2168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4"/>
            <p:cNvSpPr/>
            <p:nvPr/>
          </p:nvSpPr>
          <p:spPr>
            <a:xfrm>
              <a:off x="3888300" y="2120800"/>
              <a:ext cx="36475" cy="35050"/>
            </a:xfrm>
            <a:custGeom>
              <a:avLst/>
              <a:gdLst/>
              <a:ahLst/>
              <a:cxnLst/>
              <a:rect l="l" t="t" r="r" b="b"/>
              <a:pathLst>
                <a:path w="1459" h="1402" extrusionOk="0">
                  <a:moveTo>
                    <a:pt x="1408" y="1"/>
                  </a:moveTo>
                  <a:lnTo>
                    <a:pt x="0" y="1401"/>
                  </a:lnTo>
                  <a:lnTo>
                    <a:pt x="370" y="1401"/>
                  </a:lnTo>
                  <a:cubicBezTo>
                    <a:pt x="372" y="1401"/>
                    <a:pt x="374" y="1401"/>
                    <a:pt x="375" y="1401"/>
                  </a:cubicBezTo>
                  <a:cubicBezTo>
                    <a:pt x="972" y="1401"/>
                    <a:pt x="1455" y="917"/>
                    <a:pt x="1457" y="320"/>
                  </a:cubicBezTo>
                  <a:cubicBezTo>
                    <a:pt x="1458" y="212"/>
                    <a:pt x="1442" y="103"/>
                    <a:pt x="1408" y="1"/>
                  </a:cubicBez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4"/>
            <p:cNvSpPr/>
            <p:nvPr/>
          </p:nvSpPr>
          <p:spPr>
            <a:xfrm>
              <a:off x="3522900" y="2101625"/>
              <a:ext cx="89925" cy="54225"/>
            </a:xfrm>
            <a:custGeom>
              <a:avLst/>
              <a:gdLst/>
              <a:ahLst/>
              <a:cxnLst/>
              <a:rect l="l" t="t" r="r" b="b"/>
              <a:pathLst>
                <a:path w="3597" h="2169" extrusionOk="0">
                  <a:moveTo>
                    <a:pt x="1736" y="1"/>
                  </a:moveTo>
                  <a:lnTo>
                    <a:pt x="0" y="1736"/>
                  </a:lnTo>
                  <a:cubicBezTo>
                    <a:pt x="201" y="2007"/>
                    <a:pt x="518" y="2168"/>
                    <a:pt x="855" y="2168"/>
                  </a:cubicBezTo>
                  <a:cubicBezTo>
                    <a:pt x="858" y="2168"/>
                    <a:pt x="861" y="2168"/>
                    <a:pt x="864" y="2168"/>
                  </a:cubicBezTo>
                  <a:lnTo>
                    <a:pt x="1437" y="2168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4"/>
            <p:cNvSpPr/>
            <p:nvPr/>
          </p:nvSpPr>
          <p:spPr>
            <a:xfrm>
              <a:off x="3700275" y="2101625"/>
              <a:ext cx="101275" cy="54225"/>
            </a:xfrm>
            <a:custGeom>
              <a:avLst/>
              <a:gdLst/>
              <a:ahLst/>
              <a:cxnLst/>
              <a:rect l="l" t="t" r="r" b="b"/>
              <a:pathLst>
                <a:path w="4051" h="2169" extrusionOk="0">
                  <a:moveTo>
                    <a:pt x="2168" y="1"/>
                  </a:moveTo>
                  <a:lnTo>
                    <a:pt x="0" y="2168"/>
                  </a:lnTo>
                  <a:lnTo>
                    <a:pt x="1890" y="2168"/>
                  </a:lnTo>
                  <a:lnTo>
                    <a:pt x="4050" y="1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3606550" y="2101625"/>
              <a:ext cx="100550" cy="54225"/>
            </a:xfrm>
            <a:custGeom>
              <a:avLst/>
              <a:gdLst/>
              <a:ahLst/>
              <a:cxnLst/>
              <a:rect l="l" t="t" r="r" b="b"/>
              <a:pathLst>
                <a:path w="4022" h="2169" extrusionOk="0">
                  <a:moveTo>
                    <a:pt x="2168" y="1"/>
                  </a:moveTo>
                  <a:lnTo>
                    <a:pt x="0" y="2168"/>
                  </a:lnTo>
                  <a:lnTo>
                    <a:pt x="1854" y="2168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4"/>
            <p:cNvSpPr/>
            <p:nvPr/>
          </p:nvSpPr>
          <p:spPr>
            <a:xfrm>
              <a:off x="3794725" y="2101625"/>
              <a:ext cx="100575" cy="54225"/>
            </a:xfrm>
            <a:custGeom>
              <a:avLst/>
              <a:gdLst/>
              <a:ahLst/>
              <a:cxnLst/>
              <a:rect l="l" t="t" r="r" b="b"/>
              <a:pathLst>
                <a:path w="4023" h="2169" extrusionOk="0">
                  <a:moveTo>
                    <a:pt x="2162" y="1"/>
                  </a:moveTo>
                  <a:lnTo>
                    <a:pt x="0" y="2168"/>
                  </a:lnTo>
                  <a:lnTo>
                    <a:pt x="1854" y="2168"/>
                  </a:lnTo>
                  <a:lnTo>
                    <a:pt x="4023" y="1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4"/>
            <p:cNvSpPr/>
            <p:nvPr/>
          </p:nvSpPr>
          <p:spPr>
            <a:xfrm>
              <a:off x="3793850" y="2101625"/>
              <a:ext cx="54925" cy="54225"/>
            </a:xfrm>
            <a:custGeom>
              <a:avLst/>
              <a:gdLst/>
              <a:ahLst/>
              <a:cxnLst/>
              <a:rect l="l" t="t" r="r" b="b"/>
              <a:pathLst>
                <a:path w="2197" h="2169" extrusionOk="0">
                  <a:moveTo>
                    <a:pt x="2168" y="1"/>
                  </a:moveTo>
                  <a:lnTo>
                    <a:pt x="1" y="2168"/>
                  </a:lnTo>
                  <a:lnTo>
                    <a:pt x="35" y="2168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3323325" y="2154725"/>
              <a:ext cx="805375" cy="105375"/>
            </a:xfrm>
            <a:custGeom>
              <a:avLst/>
              <a:gdLst/>
              <a:ahLst/>
              <a:cxnLst/>
              <a:rect l="l" t="t" r="r" b="b"/>
              <a:pathLst>
                <a:path w="32215" h="4215" extrusionOk="0">
                  <a:moveTo>
                    <a:pt x="29889" y="0"/>
                  </a:moveTo>
                  <a:cubicBezTo>
                    <a:pt x="28963" y="0"/>
                    <a:pt x="27949" y="205"/>
                    <a:pt x="26859" y="613"/>
                  </a:cubicBezTo>
                  <a:cubicBezTo>
                    <a:pt x="26230" y="849"/>
                    <a:pt x="25622" y="1126"/>
                    <a:pt x="25030" y="1396"/>
                  </a:cubicBezTo>
                  <a:cubicBezTo>
                    <a:pt x="24269" y="1742"/>
                    <a:pt x="23549" y="2071"/>
                    <a:pt x="22796" y="2312"/>
                  </a:cubicBezTo>
                  <a:cubicBezTo>
                    <a:pt x="21663" y="2678"/>
                    <a:pt x="20509" y="2822"/>
                    <a:pt x="19391" y="2822"/>
                  </a:cubicBezTo>
                  <a:cubicBezTo>
                    <a:pt x="17395" y="2822"/>
                    <a:pt x="15517" y="2361"/>
                    <a:pt x="14087" y="1873"/>
                  </a:cubicBezTo>
                  <a:lnTo>
                    <a:pt x="13685" y="1734"/>
                  </a:lnTo>
                  <a:cubicBezTo>
                    <a:pt x="13156" y="1548"/>
                    <a:pt x="12609" y="1355"/>
                    <a:pt x="12029" y="1234"/>
                  </a:cubicBezTo>
                  <a:cubicBezTo>
                    <a:pt x="11488" y="1120"/>
                    <a:pt x="10949" y="1073"/>
                    <a:pt x="10413" y="1073"/>
                  </a:cubicBezTo>
                  <a:cubicBezTo>
                    <a:pt x="9160" y="1073"/>
                    <a:pt x="7925" y="1329"/>
                    <a:pt x="6718" y="1578"/>
                  </a:cubicBezTo>
                  <a:cubicBezTo>
                    <a:pt x="5527" y="1825"/>
                    <a:pt x="4394" y="2060"/>
                    <a:pt x="3272" y="2060"/>
                  </a:cubicBezTo>
                  <a:cubicBezTo>
                    <a:pt x="3069" y="2060"/>
                    <a:pt x="2867" y="2053"/>
                    <a:pt x="2664" y="2036"/>
                  </a:cubicBezTo>
                  <a:cubicBezTo>
                    <a:pt x="2170" y="1996"/>
                    <a:pt x="1553" y="1819"/>
                    <a:pt x="1445" y="1450"/>
                  </a:cubicBezTo>
                  <a:cubicBezTo>
                    <a:pt x="1355" y="1147"/>
                    <a:pt x="1077" y="951"/>
                    <a:pt x="777" y="951"/>
                  </a:cubicBezTo>
                  <a:cubicBezTo>
                    <a:pt x="712" y="951"/>
                    <a:pt x="646" y="960"/>
                    <a:pt x="580" y="980"/>
                  </a:cubicBezTo>
                  <a:cubicBezTo>
                    <a:pt x="212" y="1088"/>
                    <a:pt x="0" y="1475"/>
                    <a:pt x="108" y="1843"/>
                  </a:cubicBezTo>
                  <a:cubicBezTo>
                    <a:pt x="373" y="2744"/>
                    <a:pt x="1264" y="3320"/>
                    <a:pt x="2552" y="3426"/>
                  </a:cubicBezTo>
                  <a:cubicBezTo>
                    <a:pt x="2786" y="3445"/>
                    <a:pt x="3020" y="3454"/>
                    <a:pt x="3253" y="3454"/>
                  </a:cubicBezTo>
                  <a:cubicBezTo>
                    <a:pt x="4530" y="3454"/>
                    <a:pt x="5782" y="3195"/>
                    <a:pt x="7000" y="2944"/>
                  </a:cubicBezTo>
                  <a:cubicBezTo>
                    <a:pt x="8178" y="2701"/>
                    <a:pt x="9308" y="2468"/>
                    <a:pt x="10409" y="2468"/>
                  </a:cubicBezTo>
                  <a:cubicBezTo>
                    <a:pt x="10858" y="2468"/>
                    <a:pt x="11302" y="2507"/>
                    <a:pt x="11742" y="2599"/>
                  </a:cubicBezTo>
                  <a:cubicBezTo>
                    <a:pt x="12233" y="2701"/>
                    <a:pt x="12714" y="2871"/>
                    <a:pt x="13223" y="3049"/>
                  </a:cubicBezTo>
                  <a:lnTo>
                    <a:pt x="13636" y="3193"/>
                  </a:lnTo>
                  <a:cubicBezTo>
                    <a:pt x="15631" y="3872"/>
                    <a:pt x="17568" y="4215"/>
                    <a:pt x="19384" y="4215"/>
                  </a:cubicBezTo>
                  <a:cubicBezTo>
                    <a:pt x="20741" y="4215"/>
                    <a:pt x="22031" y="4023"/>
                    <a:pt x="23222" y="3641"/>
                  </a:cubicBezTo>
                  <a:cubicBezTo>
                    <a:pt x="24054" y="3373"/>
                    <a:pt x="24844" y="3013"/>
                    <a:pt x="25609" y="2663"/>
                  </a:cubicBezTo>
                  <a:cubicBezTo>
                    <a:pt x="26203" y="2393"/>
                    <a:pt x="26766" y="2137"/>
                    <a:pt x="27347" y="1919"/>
                  </a:cubicBezTo>
                  <a:cubicBezTo>
                    <a:pt x="28281" y="1570"/>
                    <a:pt x="29130" y="1394"/>
                    <a:pt x="29886" y="1394"/>
                  </a:cubicBezTo>
                  <a:cubicBezTo>
                    <a:pt x="30362" y="1394"/>
                    <a:pt x="30802" y="1464"/>
                    <a:pt x="31203" y="1603"/>
                  </a:cubicBezTo>
                  <a:cubicBezTo>
                    <a:pt x="31278" y="1629"/>
                    <a:pt x="31355" y="1642"/>
                    <a:pt x="31431" y="1642"/>
                  </a:cubicBezTo>
                  <a:cubicBezTo>
                    <a:pt x="31719" y="1642"/>
                    <a:pt x="31989" y="1461"/>
                    <a:pt x="32088" y="1172"/>
                  </a:cubicBezTo>
                  <a:cubicBezTo>
                    <a:pt x="32214" y="810"/>
                    <a:pt x="32021" y="413"/>
                    <a:pt x="31659" y="286"/>
                  </a:cubicBezTo>
                  <a:cubicBezTo>
                    <a:pt x="31111" y="95"/>
                    <a:pt x="30520" y="0"/>
                    <a:pt x="29889" y="0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3325225" y="2170900"/>
              <a:ext cx="802350" cy="89200"/>
            </a:xfrm>
            <a:custGeom>
              <a:avLst/>
              <a:gdLst/>
              <a:ahLst/>
              <a:cxnLst/>
              <a:rect l="l" t="t" r="r" b="b"/>
              <a:pathLst>
                <a:path w="32094" h="3568" extrusionOk="0">
                  <a:moveTo>
                    <a:pt x="31996" y="0"/>
                  </a:moveTo>
                  <a:cubicBezTo>
                    <a:pt x="31878" y="238"/>
                    <a:pt x="31628" y="387"/>
                    <a:pt x="31367" y="387"/>
                  </a:cubicBezTo>
                  <a:cubicBezTo>
                    <a:pt x="31291" y="387"/>
                    <a:pt x="31214" y="375"/>
                    <a:pt x="31140" y="348"/>
                  </a:cubicBezTo>
                  <a:cubicBezTo>
                    <a:pt x="30741" y="208"/>
                    <a:pt x="30304" y="139"/>
                    <a:pt x="29829" y="139"/>
                  </a:cubicBezTo>
                  <a:cubicBezTo>
                    <a:pt x="29073" y="139"/>
                    <a:pt x="28222" y="315"/>
                    <a:pt x="27286" y="662"/>
                  </a:cubicBezTo>
                  <a:cubicBezTo>
                    <a:pt x="26707" y="878"/>
                    <a:pt x="26141" y="1136"/>
                    <a:pt x="25550" y="1408"/>
                  </a:cubicBezTo>
                  <a:cubicBezTo>
                    <a:pt x="24783" y="1756"/>
                    <a:pt x="23996" y="2119"/>
                    <a:pt x="23165" y="2383"/>
                  </a:cubicBezTo>
                  <a:cubicBezTo>
                    <a:pt x="21974" y="2766"/>
                    <a:pt x="20684" y="2962"/>
                    <a:pt x="19326" y="2962"/>
                  </a:cubicBezTo>
                  <a:cubicBezTo>
                    <a:pt x="17506" y="2962"/>
                    <a:pt x="15568" y="2621"/>
                    <a:pt x="13575" y="1937"/>
                  </a:cubicBezTo>
                  <a:lnTo>
                    <a:pt x="13164" y="1791"/>
                  </a:lnTo>
                  <a:cubicBezTo>
                    <a:pt x="12655" y="1616"/>
                    <a:pt x="12174" y="1442"/>
                    <a:pt x="11686" y="1344"/>
                  </a:cubicBezTo>
                  <a:cubicBezTo>
                    <a:pt x="11243" y="1251"/>
                    <a:pt x="10796" y="1213"/>
                    <a:pt x="10344" y="1213"/>
                  </a:cubicBezTo>
                  <a:cubicBezTo>
                    <a:pt x="9243" y="1213"/>
                    <a:pt x="8116" y="1444"/>
                    <a:pt x="6940" y="1687"/>
                  </a:cubicBezTo>
                  <a:cubicBezTo>
                    <a:pt x="5724" y="1939"/>
                    <a:pt x="4480" y="2196"/>
                    <a:pt x="3209" y="2196"/>
                  </a:cubicBezTo>
                  <a:cubicBezTo>
                    <a:pt x="2971" y="2196"/>
                    <a:pt x="2733" y="2187"/>
                    <a:pt x="2493" y="2168"/>
                  </a:cubicBezTo>
                  <a:cubicBezTo>
                    <a:pt x="1260" y="2070"/>
                    <a:pt x="388" y="1540"/>
                    <a:pt x="88" y="710"/>
                  </a:cubicBezTo>
                  <a:cubicBezTo>
                    <a:pt x="15" y="862"/>
                    <a:pt x="1" y="1035"/>
                    <a:pt x="47" y="1198"/>
                  </a:cubicBezTo>
                  <a:cubicBezTo>
                    <a:pt x="311" y="2097"/>
                    <a:pt x="1204" y="2676"/>
                    <a:pt x="2493" y="2781"/>
                  </a:cubicBezTo>
                  <a:cubicBezTo>
                    <a:pt x="2733" y="2800"/>
                    <a:pt x="2971" y="2809"/>
                    <a:pt x="3209" y="2809"/>
                  </a:cubicBezTo>
                  <a:cubicBezTo>
                    <a:pt x="4480" y="2809"/>
                    <a:pt x="5724" y="2552"/>
                    <a:pt x="6940" y="2299"/>
                  </a:cubicBezTo>
                  <a:cubicBezTo>
                    <a:pt x="8122" y="2055"/>
                    <a:pt x="9255" y="1822"/>
                    <a:pt x="10362" y="1822"/>
                  </a:cubicBezTo>
                  <a:cubicBezTo>
                    <a:pt x="10807" y="1822"/>
                    <a:pt x="11248" y="1860"/>
                    <a:pt x="11686" y="1950"/>
                  </a:cubicBezTo>
                  <a:cubicBezTo>
                    <a:pt x="12174" y="2055"/>
                    <a:pt x="12655" y="2222"/>
                    <a:pt x="13164" y="2404"/>
                  </a:cubicBezTo>
                  <a:lnTo>
                    <a:pt x="13575" y="2550"/>
                  </a:lnTo>
                  <a:cubicBezTo>
                    <a:pt x="15568" y="3225"/>
                    <a:pt x="17506" y="3568"/>
                    <a:pt x="19326" y="3568"/>
                  </a:cubicBezTo>
                  <a:cubicBezTo>
                    <a:pt x="20684" y="3568"/>
                    <a:pt x="21974" y="3379"/>
                    <a:pt x="23165" y="2997"/>
                  </a:cubicBezTo>
                  <a:cubicBezTo>
                    <a:pt x="23996" y="2725"/>
                    <a:pt x="24783" y="2369"/>
                    <a:pt x="25550" y="2021"/>
                  </a:cubicBezTo>
                  <a:cubicBezTo>
                    <a:pt x="26141" y="1749"/>
                    <a:pt x="26707" y="1490"/>
                    <a:pt x="27286" y="1274"/>
                  </a:cubicBezTo>
                  <a:cubicBezTo>
                    <a:pt x="28223" y="923"/>
                    <a:pt x="29073" y="748"/>
                    <a:pt x="29829" y="748"/>
                  </a:cubicBezTo>
                  <a:cubicBezTo>
                    <a:pt x="30304" y="748"/>
                    <a:pt x="30742" y="817"/>
                    <a:pt x="31140" y="954"/>
                  </a:cubicBezTo>
                  <a:cubicBezTo>
                    <a:pt x="31217" y="982"/>
                    <a:pt x="31296" y="995"/>
                    <a:pt x="31373" y="995"/>
                  </a:cubicBezTo>
                  <a:cubicBezTo>
                    <a:pt x="31661" y="995"/>
                    <a:pt x="31931" y="816"/>
                    <a:pt x="32032" y="528"/>
                  </a:cubicBezTo>
                  <a:cubicBezTo>
                    <a:pt x="32094" y="356"/>
                    <a:pt x="32081" y="163"/>
                    <a:pt x="31996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3322500" y="2437975"/>
              <a:ext cx="178800" cy="287625"/>
            </a:xfrm>
            <a:custGeom>
              <a:avLst/>
              <a:gdLst/>
              <a:ahLst/>
              <a:cxnLst/>
              <a:rect l="l" t="t" r="r" b="b"/>
              <a:pathLst>
                <a:path w="7152" h="11505" extrusionOk="0">
                  <a:moveTo>
                    <a:pt x="1573" y="1"/>
                  </a:moveTo>
                  <a:cubicBezTo>
                    <a:pt x="1184" y="1"/>
                    <a:pt x="795" y="56"/>
                    <a:pt x="423" y="171"/>
                  </a:cubicBezTo>
                  <a:cubicBezTo>
                    <a:pt x="151" y="259"/>
                    <a:pt x="0" y="550"/>
                    <a:pt x="85" y="823"/>
                  </a:cubicBezTo>
                  <a:cubicBezTo>
                    <a:pt x="154" y="1048"/>
                    <a:pt x="360" y="1192"/>
                    <a:pt x="583" y="1192"/>
                  </a:cubicBezTo>
                  <a:cubicBezTo>
                    <a:pt x="632" y="1192"/>
                    <a:pt x="682" y="1185"/>
                    <a:pt x="731" y="1170"/>
                  </a:cubicBezTo>
                  <a:cubicBezTo>
                    <a:pt x="1006" y="1086"/>
                    <a:pt x="1294" y="1044"/>
                    <a:pt x="1582" y="1044"/>
                  </a:cubicBezTo>
                  <a:cubicBezTo>
                    <a:pt x="2292" y="1044"/>
                    <a:pt x="3006" y="1295"/>
                    <a:pt x="3543" y="1759"/>
                  </a:cubicBezTo>
                  <a:cubicBezTo>
                    <a:pt x="4624" y="2690"/>
                    <a:pt x="4925" y="4286"/>
                    <a:pt x="5067" y="5573"/>
                  </a:cubicBezTo>
                  <a:cubicBezTo>
                    <a:pt x="5187" y="6661"/>
                    <a:pt x="5234" y="7757"/>
                    <a:pt x="5210" y="8853"/>
                  </a:cubicBezTo>
                  <a:lnTo>
                    <a:pt x="5208" y="8930"/>
                  </a:lnTo>
                  <a:cubicBezTo>
                    <a:pt x="5200" y="9332"/>
                    <a:pt x="5188" y="9788"/>
                    <a:pt x="5316" y="10234"/>
                  </a:cubicBezTo>
                  <a:cubicBezTo>
                    <a:pt x="5493" y="10856"/>
                    <a:pt x="5917" y="11322"/>
                    <a:pt x="6446" y="11482"/>
                  </a:cubicBezTo>
                  <a:cubicBezTo>
                    <a:pt x="6495" y="11498"/>
                    <a:pt x="6546" y="11505"/>
                    <a:pt x="6598" y="11505"/>
                  </a:cubicBezTo>
                  <a:lnTo>
                    <a:pt x="6598" y="11505"/>
                  </a:lnTo>
                  <a:cubicBezTo>
                    <a:pt x="6857" y="11505"/>
                    <a:pt x="7077" y="11315"/>
                    <a:pt x="7114" y="11059"/>
                  </a:cubicBezTo>
                  <a:cubicBezTo>
                    <a:pt x="7151" y="10803"/>
                    <a:pt x="6996" y="10557"/>
                    <a:pt x="6748" y="10482"/>
                  </a:cubicBezTo>
                  <a:cubicBezTo>
                    <a:pt x="6566" y="10427"/>
                    <a:pt x="6397" y="10217"/>
                    <a:pt x="6321" y="9948"/>
                  </a:cubicBezTo>
                  <a:cubicBezTo>
                    <a:pt x="6236" y="9654"/>
                    <a:pt x="6245" y="9315"/>
                    <a:pt x="6253" y="8956"/>
                  </a:cubicBezTo>
                  <a:lnTo>
                    <a:pt x="6255" y="8876"/>
                  </a:lnTo>
                  <a:cubicBezTo>
                    <a:pt x="6281" y="7734"/>
                    <a:pt x="6230" y="6593"/>
                    <a:pt x="6106" y="5458"/>
                  </a:cubicBezTo>
                  <a:cubicBezTo>
                    <a:pt x="5944" y="3981"/>
                    <a:pt x="5583" y="2136"/>
                    <a:pt x="4227" y="966"/>
                  </a:cubicBezTo>
                  <a:cubicBezTo>
                    <a:pt x="3500" y="340"/>
                    <a:pt x="2534" y="1"/>
                    <a:pt x="1573" y="1"/>
                  </a:cubicBezTo>
                  <a:close/>
                  <a:moveTo>
                    <a:pt x="6598" y="11505"/>
                  </a:moveTo>
                  <a:lnTo>
                    <a:pt x="6598" y="11505"/>
                  </a:lnTo>
                  <a:cubicBezTo>
                    <a:pt x="6598" y="11505"/>
                    <a:pt x="6597" y="11505"/>
                    <a:pt x="6597" y="11505"/>
                  </a:cubicBezTo>
                  <a:lnTo>
                    <a:pt x="6599" y="11505"/>
                  </a:lnTo>
                  <a:cubicBezTo>
                    <a:pt x="6598" y="11505"/>
                    <a:pt x="6598" y="11505"/>
                    <a:pt x="6598" y="11505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3322275" y="2442275"/>
              <a:ext cx="178150" cy="283375"/>
            </a:xfrm>
            <a:custGeom>
              <a:avLst/>
              <a:gdLst/>
              <a:ahLst/>
              <a:cxnLst/>
              <a:rect l="l" t="t" r="r" b="b"/>
              <a:pathLst>
                <a:path w="7126" h="11335" extrusionOk="0">
                  <a:moveTo>
                    <a:pt x="434" y="1"/>
                  </a:moveTo>
                  <a:cubicBezTo>
                    <a:pt x="156" y="86"/>
                    <a:pt x="1" y="379"/>
                    <a:pt x="85" y="657"/>
                  </a:cubicBezTo>
                  <a:cubicBezTo>
                    <a:pt x="153" y="879"/>
                    <a:pt x="361" y="1021"/>
                    <a:pt x="586" y="1021"/>
                  </a:cubicBezTo>
                  <a:cubicBezTo>
                    <a:pt x="637" y="1021"/>
                    <a:pt x="689" y="1014"/>
                    <a:pt x="740" y="998"/>
                  </a:cubicBezTo>
                  <a:cubicBezTo>
                    <a:pt x="1015" y="914"/>
                    <a:pt x="1303" y="873"/>
                    <a:pt x="1590" y="873"/>
                  </a:cubicBezTo>
                  <a:cubicBezTo>
                    <a:pt x="2301" y="873"/>
                    <a:pt x="3014" y="1123"/>
                    <a:pt x="3549" y="1584"/>
                  </a:cubicBezTo>
                  <a:cubicBezTo>
                    <a:pt x="4630" y="2518"/>
                    <a:pt x="4937" y="4114"/>
                    <a:pt x="5076" y="5404"/>
                  </a:cubicBezTo>
                  <a:cubicBezTo>
                    <a:pt x="5196" y="6492"/>
                    <a:pt x="5242" y="7585"/>
                    <a:pt x="5216" y="8679"/>
                  </a:cubicBezTo>
                  <a:lnTo>
                    <a:pt x="5216" y="8755"/>
                  </a:lnTo>
                  <a:cubicBezTo>
                    <a:pt x="5209" y="9160"/>
                    <a:pt x="5194" y="9613"/>
                    <a:pt x="5327" y="10059"/>
                  </a:cubicBezTo>
                  <a:cubicBezTo>
                    <a:pt x="5501" y="10687"/>
                    <a:pt x="5927" y="11153"/>
                    <a:pt x="6457" y="11314"/>
                  </a:cubicBezTo>
                  <a:cubicBezTo>
                    <a:pt x="6504" y="11327"/>
                    <a:pt x="6553" y="11334"/>
                    <a:pt x="6602" y="11334"/>
                  </a:cubicBezTo>
                  <a:cubicBezTo>
                    <a:pt x="6603" y="11334"/>
                    <a:pt x="6604" y="11334"/>
                    <a:pt x="6605" y="11334"/>
                  </a:cubicBezTo>
                  <a:cubicBezTo>
                    <a:pt x="6837" y="11334"/>
                    <a:pt x="7040" y="11181"/>
                    <a:pt x="7104" y="10959"/>
                  </a:cubicBezTo>
                  <a:cubicBezTo>
                    <a:pt x="7119" y="10904"/>
                    <a:pt x="7126" y="10848"/>
                    <a:pt x="7126" y="10792"/>
                  </a:cubicBezTo>
                  <a:lnTo>
                    <a:pt x="7126" y="10792"/>
                  </a:lnTo>
                  <a:cubicBezTo>
                    <a:pt x="7080" y="10805"/>
                    <a:pt x="7034" y="10812"/>
                    <a:pt x="6986" y="10812"/>
                  </a:cubicBezTo>
                  <a:cubicBezTo>
                    <a:pt x="6934" y="10812"/>
                    <a:pt x="6883" y="10805"/>
                    <a:pt x="6832" y="10790"/>
                  </a:cubicBezTo>
                  <a:cubicBezTo>
                    <a:pt x="6303" y="10631"/>
                    <a:pt x="5878" y="10164"/>
                    <a:pt x="5704" y="9537"/>
                  </a:cubicBezTo>
                  <a:cubicBezTo>
                    <a:pt x="5571" y="9091"/>
                    <a:pt x="5584" y="8637"/>
                    <a:pt x="5592" y="8233"/>
                  </a:cubicBezTo>
                  <a:lnTo>
                    <a:pt x="5599" y="8157"/>
                  </a:lnTo>
                  <a:cubicBezTo>
                    <a:pt x="5619" y="7063"/>
                    <a:pt x="5570" y="5968"/>
                    <a:pt x="5452" y="4881"/>
                  </a:cubicBezTo>
                  <a:cubicBezTo>
                    <a:pt x="5312" y="3592"/>
                    <a:pt x="5013" y="1996"/>
                    <a:pt x="3927" y="1062"/>
                  </a:cubicBezTo>
                  <a:cubicBezTo>
                    <a:pt x="3391" y="600"/>
                    <a:pt x="2679" y="350"/>
                    <a:pt x="1968" y="350"/>
                  </a:cubicBezTo>
                  <a:cubicBezTo>
                    <a:pt x="1680" y="350"/>
                    <a:pt x="1393" y="391"/>
                    <a:pt x="1117" y="476"/>
                  </a:cubicBezTo>
                  <a:cubicBezTo>
                    <a:pt x="1066" y="491"/>
                    <a:pt x="1014" y="499"/>
                    <a:pt x="963" y="499"/>
                  </a:cubicBezTo>
                  <a:cubicBezTo>
                    <a:pt x="738" y="499"/>
                    <a:pt x="531" y="355"/>
                    <a:pt x="462" y="133"/>
                  </a:cubicBezTo>
                  <a:cubicBezTo>
                    <a:pt x="448" y="92"/>
                    <a:pt x="441" y="46"/>
                    <a:pt x="44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>
              <a:off x="3963675" y="2439450"/>
              <a:ext cx="179200" cy="287625"/>
            </a:xfrm>
            <a:custGeom>
              <a:avLst/>
              <a:gdLst/>
              <a:ahLst/>
              <a:cxnLst/>
              <a:rect l="l" t="t" r="r" b="b"/>
              <a:pathLst>
                <a:path w="7168" h="11505" extrusionOk="0">
                  <a:moveTo>
                    <a:pt x="5577" y="1"/>
                  </a:moveTo>
                  <a:cubicBezTo>
                    <a:pt x="4616" y="1"/>
                    <a:pt x="3652" y="339"/>
                    <a:pt x="2925" y="966"/>
                  </a:cubicBezTo>
                  <a:cubicBezTo>
                    <a:pt x="1569" y="2135"/>
                    <a:pt x="1208" y="3980"/>
                    <a:pt x="1045" y="5458"/>
                  </a:cubicBezTo>
                  <a:cubicBezTo>
                    <a:pt x="921" y="6592"/>
                    <a:pt x="871" y="7734"/>
                    <a:pt x="897" y="8876"/>
                  </a:cubicBezTo>
                  <a:lnTo>
                    <a:pt x="898" y="8956"/>
                  </a:lnTo>
                  <a:cubicBezTo>
                    <a:pt x="907" y="9315"/>
                    <a:pt x="916" y="9653"/>
                    <a:pt x="831" y="9946"/>
                  </a:cubicBezTo>
                  <a:cubicBezTo>
                    <a:pt x="754" y="10217"/>
                    <a:pt x="586" y="10427"/>
                    <a:pt x="403" y="10482"/>
                  </a:cubicBezTo>
                  <a:cubicBezTo>
                    <a:pt x="156" y="10557"/>
                    <a:pt x="0" y="10801"/>
                    <a:pt x="38" y="11057"/>
                  </a:cubicBezTo>
                  <a:cubicBezTo>
                    <a:pt x="75" y="11314"/>
                    <a:pt x="295" y="11504"/>
                    <a:pt x="554" y="11505"/>
                  </a:cubicBezTo>
                  <a:cubicBezTo>
                    <a:pt x="605" y="11505"/>
                    <a:pt x="657" y="11496"/>
                    <a:pt x="706" y="11482"/>
                  </a:cubicBezTo>
                  <a:cubicBezTo>
                    <a:pt x="1235" y="11322"/>
                    <a:pt x="1658" y="10854"/>
                    <a:pt x="1835" y="10234"/>
                  </a:cubicBezTo>
                  <a:cubicBezTo>
                    <a:pt x="1963" y="9787"/>
                    <a:pt x="1952" y="9332"/>
                    <a:pt x="1943" y="8930"/>
                  </a:cubicBezTo>
                  <a:lnTo>
                    <a:pt x="1942" y="8851"/>
                  </a:lnTo>
                  <a:cubicBezTo>
                    <a:pt x="1917" y="7756"/>
                    <a:pt x="1965" y="6661"/>
                    <a:pt x="2084" y="5571"/>
                  </a:cubicBezTo>
                  <a:cubicBezTo>
                    <a:pt x="2227" y="4285"/>
                    <a:pt x="2528" y="2689"/>
                    <a:pt x="3608" y="1757"/>
                  </a:cubicBezTo>
                  <a:cubicBezTo>
                    <a:pt x="4146" y="1295"/>
                    <a:pt x="4860" y="1044"/>
                    <a:pt x="5570" y="1044"/>
                  </a:cubicBezTo>
                  <a:cubicBezTo>
                    <a:pt x="5858" y="1044"/>
                    <a:pt x="6146" y="1086"/>
                    <a:pt x="6420" y="1170"/>
                  </a:cubicBezTo>
                  <a:cubicBezTo>
                    <a:pt x="6474" y="1188"/>
                    <a:pt x="6529" y="1196"/>
                    <a:pt x="6582" y="1196"/>
                  </a:cubicBezTo>
                  <a:cubicBezTo>
                    <a:pt x="6805" y="1196"/>
                    <a:pt x="7011" y="1052"/>
                    <a:pt x="7081" y="828"/>
                  </a:cubicBezTo>
                  <a:cubicBezTo>
                    <a:pt x="7167" y="549"/>
                    <a:pt x="7009" y="253"/>
                    <a:pt x="6728" y="171"/>
                  </a:cubicBezTo>
                  <a:cubicBezTo>
                    <a:pt x="6356" y="56"/>
                    <a:pt x="5967" y="1"/>
                    <a:pt x="5577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4"/>
            <p:cNvSpPr/>
            <p:nvPr/>
          </p:nvSpPr>
          <p:spPr>
            <a:xfrm>
              <a:off x="3964525" y="2443750"/>
              <a:ext cx="178175" cy="283375"/>
            </a:xfrm>
            <a:custGeom>
              <a:avLst/>
              <a:gdLst/>
              <a:ahLst/>
              <a:cxnLst/>
              <a:rect l="l" t="t" r="r" b="b"/>
              <a:pathLst>
                <a:path w="7127" h="11335" extrusionOk="0">
                  <a:moveTo>
                    <a:pt x="6686" y="1"/>
                  </a:moveTo>
                  <a:cubicBezTo>
                    <a:pt x="6686" y="46"/>
                    <a:pt x="6679" y="90"/>
                    <a:pt x="6664" y="133"/>
                  </a:cubicBezTo>
                  <a:cubicBezTo>
                    <a:pt x="6596" y="355"/>
                    <a:pt x="6390" y="497"/>
                    <a:pt x="6165" y="497"/>
                  </a:cubicBezTo>
                  <a:cubicBezTo>
                    <a:pt x="6113" y="497"/>
                    <a:pt x="6061" y="490"/>
                    <a:pt x="6009" y="474"/>
                  </a:cubicBezTo>
                  <a:cubicBezTo>
                    <a:pt x="5735" y="390"/>
                    <a:pt x="5448" y="349"/>
                    <a:pt x="5160" y="349"/>
                  </a:cubicBezTo>
                  <a:cubicBezTo>
                    <a:pt x="4449" y="349"/>
                    <a:pt x="3736" y="599"/>
                    <a:pt x="3200" y="1060"/>
                  </a:cubicBezTo>
                  <a:cubicBezTo>
                    <a:pt x="2114" y="1994"/>
                    <a:pt x="1814" y="3590"/>
                    <a:pt x="1675" y="4880"/>
                  </a:cubicBezTo>
                  <a:cubicBezTo>
                    <a:pt x="1557" y="5968"/>
                    <a:pt x="1508" y="7062"/>
                    <a:pt x="1528" y="8155"/>
                  </a:cubicBezTo>
                  <a:lnTo>
                    <a:pt x="1535" y="8233"/>
                  </a:lnTo>
                  <a:cubicBezTo>
                    <a:pt x="1542" y="8637"/>
                    <a:pt x="1555" y="9089"/>
                    <a:pt x="1423" y="9535"/>
                  </a:cubicBezTo>
                  <a:cubicBezTo>
                    <a:pt x="1249" y="10163"/>
                    <a:pt x="824" y="10631"/>
                    <a:pt x="294" y="10790"/>
                  </a:cubicBezTo>
                  <a:cubicBezTo>
                    <a:pt x="244" y="10805"/>
                    <a:pt x="192" y="10812"/>
                    <a:pt x="141" y="10812"/>
                  </a:cubicBezTo>
                  <a:cubicBezTo>
                    <a:pt x="93" y="10812"/>
                    <a:pt x="47" y="10805"/>
                    <a:pt x="1" y="10790"/>
                  </a:cubicBezTo>
                  <a:lnTo>
                    <a:pt x="1" y="10790"/>
                  </a:lnTo>
                  <a:cubicBezTo>
                    <a:pt x="1" y="10847"/>
                    <a:pt x="8" y="10903"/>
                    <a:pt x="22" y="10957"/>
                  </a:cubicBezTo>
                  <a:cubicBezTo>
                    <a:pt x="87" y="11180"/>
                    <a:pt x="292" y="11334"/>
                    <a:pt x="525" y="11334"/>
                  </a:cubicBezTo>
                  <a:cubicBezTo>
                    <a:pt x="574" y="11334"/>
                    <a:pt x="623" y="11327"/>
                    <a:pt x="670" y="11313"/>
                  </a:cubicBezTo>
                  <a:cubicBezTo>
                    <a:pt x="1200" y="11153"/>
                    <a:pt x="1626" y="10685"/>
                    <a:pt x="1800" y="10059"/>
                  </a:cubicBezTo>
                  <a:cubicBezTo>
                    <a:pt x="1932" y="9613"/>
                    <a:pt x="1918" y="9160"/>
                    <a:pt x="1911" y="8755"/>
                  </a:cubicBezTo>
                  <a:lnTo>
                    <a:pt x="1911" y="8679"/>
                  </a:lnTo>
                  <a:cubicBezTo>
                    <a:pt x="1885" y="7585"/>
                    <a:pt x="1931" y="6490"/>
                    <a:pt x="2050" y="5402"/>
                  </a:cubicBezTo>
                  <a:cubicBezTo>
                    <a:pt x="2190" y="4113"/>
                    <a:pt x="2496" y="2517"/>
                    <a:pt x="3577" y="1583"/>
                  </a:cubicBezTo>
                  <a:cubicBezTo>
                    <a:pt x="4113" y="1122"/>
                    <a:pt x="4824" y="872"/>
                    <a:pt x="5534" y="872"/>
                  </a:cubicBezTo>
                  <a:cubicBezTo>
                    <a:pt x="5823" y="872"/>
                    <a:pt x="6111" y="913"/>
                    <a:pt x="6386" y="998"/>
                  </a:cubicBezTo>
                  <a:cubicBezTo>
                    <a:pt x="6438" y="1014"/>
                    <a:pt x="6489" y="1021"/>
                    <a:pt x="6540" y="1021"/>
                  </a:cubicBezTo>
                  <a:cubicBezTo>
                    <a:pt x="6765" y="1021"/>
                    <a:pt x="6973" y="878"/>
                    <a:pt x="7041" y="656"/>
                  </a:cubicBezTo>
                  <a:cubicBezTo>
                    <a:pt x="7126" y="378"/>
                    <a:pt x="6971" y="84"/>
                    <a:pt x="6693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3374800" y="2128250"/>
              <a:ext cx="23525" cy="20150"/>
            </a:xfrm>
            <a:custGeom>
              <a:avLst/>
              <a:gdLst/>
              <a:ahLst/>
              <a:cxnLst/>
              <a:rect l="l" t="t" r="r" b="b"/>
              <a:pathLst>
                <a:path w="941" h="806" extrusionOk="0">
                  <a:moveTo>
                    <a:pt x="539" y="1"/>
                  </a:moveTo>
                  <a:cubicBezTo>
                    <a:pt x="181" y="1"/>
                    <a:pt x="1" y="434"/>
                    <a:pt x="254" y="687"/>
                  </a:cubicBezTo>
                  <a:cubicBezTo>
                    <a:pt x="336" y="769"/>
                    <a:pt x="436" y="805"/>
                    <a:pt x="535" y="805"/>
                  </a:cubicBezTo>
                  <a:cubicBezTo>
                    <a:pt x="742" y="805"/>
                    <a:pt x="940" y="645"/>
                    <a:pt x="940" y="402"/>
                  </a:cubicBezTo>
                  <a:cubicBezTo>
                    <a:pt x="940" y="181"/>
                    <a:pt x="761" y="1"/>
                    <a:pt x="539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3360950" y="2630350"/>
              <a:ext cx="23475" cy="20125"/>
            </a:xfrm>
            <a:custGeom>
              <a:avLst/>
              <a:gdLst/>
              <a:ahLst/>
              <a:cxnLst/>
              <a:rect l="l" t="t" r="r" b="b"/>
              <a:pathLst>
                <a:path w="939" h="805" extrusionOk="0">
                  <a:moveTo>
                    <a:pt x="537" y="0"/>
                  </a:moveTo>
                  <a:cubicBezTo>
                    <a:pt x="179" y="0"/>
                    <a:pt x="1" y="432"/>
                    <a:pt x="254" y="686"/>
                  </a:cubicBezTo>
                  <a:cubicBezTo>
                    <a:pt x="335" y="768"/>
                    <a:pt x="436" y="804"/>
                    <a:pt x="535" y="804"/>
                  </a:cubicBezTo>
                  <a:cubicBezTo>
                    <a:pt x="741" y="804"/>
                    <a:pt x="939" y="644"/>
                    <a:pt x="939" y="402"/>
                  </a:cubicBezTo>
                  <a:cubicBezTo>
                    <a:pt x="939" y="180"/>
                    <a:pt x="759" y="0"/>
                    <a:pt x="537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3615550" y="2252775"/>
              <a:ext cx="23475" cy="20150"/>
            </a:xfrm>
            <a:custGeom>
              <a:avLst/>
              <a:gdLst/>
              <a:ahLst/>
              <a:cxnLst/>
              <a:rect l="l" t="t" r="r" b="b"/>
              <a:pathLst>
                <a:path w="939" h="806" extrusionOk="0">
                  <a:moveTo>
                    <a:pt x="537" y="1"/>
                  </a:moveTo>
                  <a:cubicBezTo>
                    <a:pt x="179" y="1"/>
                    <a:pt x="0" y="434"/>
                    <a:pt x="252" y="687"/>
                  </a:cubicBezTo>
                  <a:cubicBezTo>
                    <a:pt x="334" y="769"/>
                    <a:pt x="434" y="805"/>
                    <a:pt x="533" y="805"/>
                  </a:cubicBezTo>
                  <a:cubicBezTo>
                    <a:pt x="740" y="805"/>
                    <a:pt x="938" y="645"/>
                    <a:pt x="938" y="402"/>
                  </a:cubicBezTo>
                  <a:cubicBezTo>
                    <a:pt x="938" y="181"/>
                    <a:pt x="759" y="1"/>
                    <a:pt x="537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4075675" y="2118225"/>
              <a:ext cx="23475" cy="20125"/>
            </a:xfrm>
            <a:custGeom>
              <a:avLst/>
              <a:gdLst/>
              <a:ahLst/>
              <a:cxnLst/>
              <a:rect l="l" t="t" r="r" b="b"/>
              <a:pathLst>
                <a:path w="939" h="805" extrusionOk="0">
                  <a:moveTo>
                    <a:pt x="537" y="0"/>
                  </a:moveTo>
                  <a:cubicBezTo>
                    <a:pt x="179" y="0"/>
                    <a:pt x="0" y="433"/>
                    <a:pt x="254" y="687"/>
                  </a:cubicBezTo>
                  <a:cubicBezTo>
                    <a:pt x="336" y="768"/>
                    <a:pt x="436" y="805"/>
                    <a:pt x="534" y="805"/>
                  </a:cubicBezTo>
                  <a:cubicBezTo>
                    <a:pt x="741" y="805"/>
                    <a:pt x="939" y="644"/>
                    <a:pt x="939" y="402"/>
                  </a:cubicBezTo>
                  <a:cubicBezTo>
                    <a:pt x="939" y="180"/>
                    <a:pt x="759" y="0"/>
                    <a:pt x="537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4"/>
            <p:cNvSpPr/>
            <p:nvPr/>
          </p:nvSpPr>
          <p:spPr>
            <a:xfrm>
              <a:off x="3573975" y="2004475"/>
              <a:ext cx="23500" cy="20150"/>
            </a:xfrm>
            <a:custGeom>
              <a:avLst/>
              <a:gdLst/>
              <a:ahLst/>
              <a:cxnLst/>
              <a:rect l="l" t="t" r="r" b="b"/>
              <a:pathLst>
                <a:path w="940" h="806" extrusionOk="0">
                  <a:moveTo>
                    <a:pt x="538" y="1"/>
                  </a:moveTo>
                  <a:cubicBezTo>
                    <a:pt x="179" y="1"/>
                    <a:pt x="1" y="434"/>
                    <a:pt x="254" y="687"/>
                  </a:cubicBezTo>
                  <a:cubicBezTo>
                    <a:pt x="336" y="769"/>
                    <a:pt x="436" y="806"/>
                    <a:pt x="534" y="806"/>
                  </a:cubicBezTo>
                  <a:cubicBezTo>
                    <a:pt x="741" y="806"/>
                    <a:pt x="939" y="645"/>
                    <a:pt x="939" y="403"/>
                  </a:cubicBezTo>
                  <a:cubicBezTo>
                    <a:pt x="939" y="181"/>
                    <a:pt x="759" y="1"/>
                    <a:pt x="538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4"/>
            <p:cNvSpPr/>
            <p:nvPr/>
          </p:nvSpPr>
          <p:spPr>
            <a:xfrm>
              <a:off x="4045550" y="2242750"/>
              <a:ext cx="23500" cy="20125"/>
            </a:xfrm>
            <a:custGeom>
              <a:avLst/>
              <a:gdLst/>
              <a:ahLst/>
              <a:cxnLst/>
              <a:rect l="l" t="t" r="r" b="b"/>
              <a:pathLst>
                <a:path w="940" h="805" extrusionOk="0">
                  <a:moveTo>
                    <a:pt x="538" y="0"/>
                  </a:moveTo>
                  <a:cubicBezTo>
                    <a:pt x="179" y="0"/>
                    <a:pt x="1" y="432"/>
                    <a:pt x="253" y="685"/>
                  </a:cubicBezTo>
                  <a:cubicBezTo>
                    <a:pt x="335" y="767"/>
                    <a:pt x="436" y="804"/>
                    <a:pt x="535" y="804"/>
                  </a:cubicBezTo>
                  <a:cubicBezTo>
                    <a:pt x="741" y="804"/>
                    <a:pt x="939" y="644"/>
                    <a:pt x="939" y="402"/>
                  </a:cubicBezTo>
                  <a:cubicBezTo>
                    <a:pt x="939" y="180"/>
                    <a:pt x="759" y="0"/>
                    <a:pt x="53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4065625" y="2273675"/>
              <a:ext cx="23500" cy="20125"/>
            </a:xfrm>
            <a:custGeom>
              <a:avLst/>
              <a:gdLst/>
              <a:ahLst/>
              <a:cxnLst/>
              <a:rect l="l" t="t" r="r" b="b"/>
              <a:pathLst>
                <a:path w="940" h="805" extrusionOk="0">
                  <a:moveTo>
                    <a:pt x="538" y="1"/>
                  </a:moveTo>
                  <a:cubicBezTo>
                    <a:pt x="179" y="1"/>
                    <a:pt x="1" y="433"/>
                    <a:pt x="254" y="686"/>
                  </a:cubicBezTo>
                  <a:cubicBezTo>
                    <a:pt x="336" y="768"/>
                    <a:pt x="437" y="804"/>
                    <a:pt x="535" y="804"/>
                  </a:cubicBezTo>
                  <a:cubicBezTo>
                    <a:pt x="742" y="804"/>
                    <a:pt x="939" y="644"/>
                    <a:pt x="939" y="402"/>
                  </a:cubicBezTo>
                  <a:cubicBezTo>
                    <a:pt x="939" y="181"/>
                    <a:pt x="759" y="1"/>
                    <a:pt x="538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3391350" y="2359350"/>
              <a:ext cx="21800" cy="20125"/>
            </a:xfrm>
            <a:custGeom>
              <a:avLst/>
              <a:gdLst/>
              <a:ahLst/>
              <a:cxnLst/>
              <a:rect l="l" t="t" r="r" b="b"/>
              <a:pathLst>
                <a:path w="872" h="805" extrusionOk="0">
                  <a:moveTo>
                    <a:pt x="431" y="1"/>
                  </a:moveTo>
                  <a:cubicBezTo>
                    <a:pt x="240" y="1"/>
                    <a:pt x="76" y="136"/>
                    <a:pt x="38" y="324"/>
                  </a:cubicBezTo>
                  <a:cubicBezTo>
                    <a:pt x="1" y="513"/>
                    <a:pt x="101" y="700"/>
                    <a:pt x="278" y="773"/>
                  </a:cubicBezTo>
                  <a:cubicBezTo>
                    <a:pt x="329" y="794"/>
                    <a:pt x="381" y="804"/>
                    <a:pt x="432" y="804"/>
                  </a:cubicBezTo>
                  <a:cubicBezTo>
                    <a:pt x="563" y="804"/>
                    <a:pt x="690" y="740"/>
                    <a:pt x="765" y="627"/>
                  </a:cubicBezTo>
                  <a:cubicBezTo>
                    <a:pt x="871" y="467"/>
                    <a:pt x="851" y="254"/>
                    <a:pt x="716" y="119"/>
                  </a:cubicBezTo>
                  <a:cubicBezTo>
                    <a:pt x="640" y="44"/>
                    <a:pt x="537" y="1"/>
                    <a:pt x="431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3383650" y="2395450"/>
              <a:ext cx="21825" cy="20100"/>
            </a:xfrm>
            <a:custGeom>
              <a:avLst/>
              <a:gdLst/>
              <a:ahLst/>
              <a:cxnLst/>
              <a:rect l="l" t="t" r="r" b="b"/>
              <a:pathLst>
                <a:path w="873" h="804" extrusionOk="0">
                  <a:moveTo>
                    <a:pt x="432" y="0"/>
                  </a:moveTo>
                  <a:cubicBezTo>
                    <a:pt x="241" y="0"/>
                    <a:pt x="76" y="135"/>
                    <a:pt x="38" y="324"/>
                  </a:cubicBezTo>
                  <a:cubicBezTo>
                    <a:pt x="1" y="511"/>
                    <a:pt x="101" y="700"/>
                    <a:pt x="278" y="773"/>
                  </a:cubicBezTo>
                  <a:cubicBezTo>
                    <a:pt x="328" y="794"/>
                    <a:pt x="381" y="804"/>
                    <a:pt x="432" y="804"/>
                  </a:cubicBezTo>
                  <a:cubicBezTo>
                    <a:pt x="563" y="804"/>
                    <a:pt x="690" y="739"/>
                    <a:pt x="766" y="625"/>
                  </a:cubicBezTo>
                  <a:cubicBezTo>
                    <a:pt x="873" y="465"/>
                    <a:pt x="853" y="253"/>
                    <a:pt x="716" y="118"/>
                  </a:cubicBezTo>
                  <a:cubicBezTo>
                    <a:pt x="641" y="42"/>
                    <a:pt x="539" y="0"/>
                    <a:pt x="432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4052025" y="2620050"/>
              <a:ext cx="21850" cy="20125"/>
            </a:xfrm>
            <a:custGeom>
              <a:avLst/>
              <a:gdLst/>
              <a:ahLst/>
              <a:cxnLst/>
              <a:rect l="l" t="t" r="r" b="b"/>
              <a:pathLst>
                <a:path w="874" h="805" extrusionOk="0">
                  <a:moveTo>
                    <a:pt x="433" y="1"/>
                  </a:moveTo>
                  <a:cubicBezTo>
                    <a:pt x="240" y="1"/>
                    <a:pt x="76" y="136"/>
                    <a:pt x="38" y="325"/>
                  </a:cubicBezTo>
                  <a:cubicBezTo>
                    <a:pt x="1" y="513"/>
                    <a:pt x="102" y="700"/>
                    <a:pt x="279" y="774"/>
                  </a:cubicBezTo>
                  <a:cubicBezTo>
                    <a:pt x="329" y="794"/>
                    <a:pt x="381" y="804"/>
                    <a:pt x="433" y="804"/>
                  </a:cubicBezTo>
                  <a:cubicBezTo>
                    <a:pt x="563" y="804"/>
                    <a:pt x="690" y="740"/>
                    <a:pt x="767" y="627"/>
                  </a:cubicBezTo>
                  <a:cubicBezTo>
                    <a:pt x="873" y="467"/>
                    <a:pt x="851" y="254"/>
                    <a:pt x="716" y="119"/>
                  </a:cubicBezTo>
                  <a:cubicBezTo>
                    <a:pt x="641" y="44"/>
                    <a:pt x="539" y="1"/>
                    <a:pt x="433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4"/>
            <p:cNvSpPr/>
            <p:nvPr/>
          </p:nvSpPr>
          <p:spPr>
            <a:xfrm>
              <a:off x="4044325" y="2656150"/>
              <a:ext cx="21850" cy="20100"/>
            </a:xfrm>
            <a:custGeom>
              <a:avLst/>
              <a:gdLst/>
              <a:ahLst/>
              <a:cxnLst/>
              <a:rect l="l" t="t" r="r" b="b"/>
              <a:pathLst>
                <a:path w="874" h="804" extrusionOk="0">
                  <a:moveTo>
                    <a:pt x="433" y="0"/>
                  </a:moveTo>
                  <a:cubicBezTo>
                    <a:pt x="241" y="0"/>
                    <a:pt x="76" y="136"/>
                    <a:pt x="38" y="323"/>
                  </a:cubicBezTo>
                  <a:cubicBezTo>
                    <a:pt x="1" y="511"/>
                    <a:pt x="102" y="700"/>
                    <a:pt x="279" y="773"/>
                  </a:cubicBezTo>
                  <a:cubicBezTo>
                    <a:pt x="329" y="794"/>
                    <a:pt x="381" y="804"/>
                    <a:pt x="432" y="804"/>
                  </a:cubicBezTo>
                  <a:cubicBezTo>
                    <a:pt x="563" y="804"/>
                    <a:pt x="690" y="740"/>
                    <a:pt x="767" y="625"/>
                  </a:cubicBezTo>
                  <a:cubicBezTo>
                    <a:pt x="873" y="465"/>
                    <a:pt x="853" y="254"/>
                    <a:pt x="716" y="118"/>
                  </a:cubicBezTo>
                  <a:cubicBezTo>
                    <a:pt x="641" y="42"/>
                    <a:pt x="539" y="0"/>
                    <a:pt x="433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4"/>
            <p:cNvSpPr/>
            <p:nvPr/>
          </p:nvSpPr>
          <p:spPr>
            <a:xfrm>
              <a:off x="3961325" y="2067350"/>
              <a:ext cx="21800" cy="20100"/>
            </a:xfrm>
            <a:custGeom>
              <a:avLst/>
              <a:gdLst/>
              <a:ahLst/>
              <a:cxnLst/>
              <a:rect l="l" t="t" r="r" b="b"/>
              <a:pathLst>
                <a:path w="872" h="804" extrusionOk="0">
                  <a:moveTo>
                    <a:pt x="431" y="0"/>
                  </a:moveTo>
                  <a:cubicBezTo>
                    <a:pt x="240" y="0"/>
                    <a:pt x="76" y="136"/>
                    <a:pt x="38" y="324"/>
                  </a:cubicBezTo>
                  <a:cubicBezTo>
                    <a:pt x="1" y="511"/>
                    <a:pt x="102" y="700"/>
                    <a:pt x="279" y="773"/>
                  </a:cubicBezTo>
                  <a:cubicBezTo>
                    <a:pt x="329" y="794"/>
                    <a:pt x="381" y="804"/>
                    <a:pt x="432" y="804"/>
                  </a:cubicBezTo>
                  <a:cubicBezTo>
                    <a:pt x="562" y="804"/>
                    <a:pt x="689" y="739"/>
                    <a:pt x="765" y="625"/>
                  </a:cubicBezTo>
                  <a:cubicBezTo>
                    <a:pt x="872" y="465"/>
                    <a:pt x="851" y="254"/>
                    <a:pt x="716" y="118"/>
                  </a:cubicBezTo>
                  <a:cubicBezTo>
                    <a:pt x="640" y="42"/>
                    <a:pt x="538" y="0"/>
                    <a:pt x="431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4"/>
            <p:cNvSpPr/>
            <p:nvPr/>
          </p:nvSpPr>
          <p:spPr>
            <a:xfrm>
              <a:off x="3925250" y="2059675"/>
              <a:ext cx="21825" cy="20125"/>
            </a:xfrm>
            <a:custGeom>
              <a:avLst/>
              <a:gdLst/>
              <a:ahLst/>
              <a:cxnLst/>
              <a:rect l="l" t="t" r="r" b="b"/>
              <a:pathLst>
                <a:path w="873" h="805" extrusionOk="0">
                  <a:moveTo>
                    <a:pt x="432" y="1"/>
                  </a:moveTo>
                  <a:cubicBezTo>
                    <a:pt x="239" y="1"/>
                    <a:pt x="75" y="136"/>
                    <a:pt x="38" y="323"/>
                  </a:cubicBezTo>
                  <a:cubicBezTo>
                    <a:pt x="0" y="512"/>
                    <a:pt x="101" y="700"/>
                    <a:pt x="278" y="774"/>
                  </a:cubicBezTo>
                  <a:cubicBezTo>
                    <a:pt x="328" y="794"/>
                    <a:pt x="380" y="804"/>
                    <a:pt x="432" y="804"/>
                  </a:cubicBezTo>
                  <a:cubicBezTo>
                    <a:pt x="563" y="804"/>
                    <a:pt x="690" y="740"/>
                    <a:pt x="766" y="625"/>
                  </a:cubicBezTo>
                  <a:cubicBezTo>
                    <a:pt x="872" y="466"/>
                    <a:pt x="851" y="254"/>
                    <a:pt x="716" y="117"/>
                  </a:cubicBezTo>
                  <a:cubicBezTo>
                    <a:pt x="641" y="42"/>
                    <a:pt x="539" y="1"/>
                    <a:pt x="432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4"/>
            <p:cNvSpPr/>
            <p:nvPr/>
          </p:nvSpPr>
          <p:spPr>
            <a:xfrm>
              <a:off x="3647350" y="1895475"/>
              <a:ext cx="141100" cy="135725"/>
            </a:xfrm>
            <a:custGeom>
              <a:avLst/>
              <a:gdLst/>
              <a:ahLst/>
              <a:cxnLst/>
              <a:rect l="l" t="t" r="r" b="b"/>
              <a:pathLst>
                <a:path w="5644" h="5429" extrusionOk="0">
                  <a:moveTo>
                    <a:pt x="2928" y="0"/>
                  </a:moveTo>
                  <a:cubicBezTo>
                    <a:pt x="1831" y="0"/>
                    <a:pt x="841" y="661"/>
                    <a:pt x="421" y="1675"/>
                  </a:cubicBezTo>
                  <a:cubicBezTo>
                    <a:pt x="0" y="2690"/>
                    <a:pt x="232" y="3857"/>
                    <a:pt x="1009" y="4634"/>
                  </a:cubicBezTo>
                  <a:cubicBezTo>
                    <a:pt x="1528" y="5153"/>
                    <a:pt x="2223" y="5429"/>
                    <a:pt x="2929" y="5429"/>
                  </a:cubicBezTo>
                  <a:cubicBezTo>
                    <a:pt x="3279" y="5429"/>
                    <a:pt x="3631" y="5362"/>
                    <a:pt x="3967" y="5223"/>
                  </a:cubicBezTo>
                  <a:cubicBezTo>
                    <a:pt x="4981" y="4803"/>
                    <a:pt x="5643" y="3813"/>
                    <a:pt x="5643" y="2715"/>
                  </a:cubicBezTo>
                  <a:cubicBezTo>
                    <a:pt x="5643" y="1215"/>
                    <a:pt x="4427" y="0"/>
                    <a:pt x="292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4"/>
            <p:cNvSpPr/>
            <p:nvPr/>
          </p:nvSpPr>
          <p:spPr>
            <a:xfrm>
              <a:off x="3652675" y="1925400"/>
              <a:ext cx="118525" cy="105800"/>
            </a:xfrm>
            <a:custGeom>
              <a:avLst/>
              <a:gdLst/>
              <a:ahLst/>
              <a:cxnLst/>
              <a:rect l="l" t="t" r="r" b="b"/>
              <a:pathLst>
                <a:path w="4741" h="4232" extrusionOk="0">
                  <a:moveTo>
                    <a:pt x="462" y="1"/>
                  </a:moveTo>
                  <a:cubicBezTo>
                    <a:pt x="209" y="373"/>
                    <a:pt x="55" y="805"/>
                    <a:pt x="12" y="1254"/>
                  </a:cubicBezTo>
                  <a:cubicBezTo>
                    <a:pt x="56" y="807"/>
                    <a:pt x="210" y="376"/>
                    <a:pt x="462" y="4"/>
                  </a:cubicBezTo>
                  <a:lnTo>
                    <a:pt x="462" y="1"/>
                  </a:lnTo>
                  <a:close/>
                  <a:moveTo>
                    <a:pt x="0" y="1519"/>
                  </a:moveTo>
                  <a:lnTo>
                    <a:pt x="0" y="1520"/>
                  </a:lnTo>
                  <a:cubicBezTo>
                    <a:pt x="0" y="2616"/>
                    <a:pt x="658" y="3603"/>
                    <a:pt x="1670" y="4023"/>
                  </a:cubicBezTo>
                  <a:cubicBezTo>
                    <a:pt x="658" y="3601"/>
                    <a:pt x="0" y="2614"/>
                    <a:pt x="0" y="1519"/>
                  </a:cubicBezTo>
                  <a:close/>
                  <a:moveTo>
                    <a:pt x="4741" y="3324"/>
                  </a:moveTo>
                  <a:lnTo>
                    <a:pt x="4741" y="3324"/>
                  </a:lnTo>
                  <a:cubicBezTo>
                    <a:pt x="4227" y="3902"/>
                    <a:pt x="3490" y="4232"/>
                    <a:pt x="2716" y="4232"/>
                  </a:cubicBezTo>
                  <a:lnTo>
                    <a:pt x="2717" y="4232"/>
                  </a:lnTo>
                  <a:cubicBezTo>
                    <a:pt x="2719" y="4232"/>
                    <a:pt x="2721" y="4232"/>
                    <a:pt x="2722" y="4232"/>
                  </a:cubicBezTo>
                  <a:cubicBezTo>
                    <a:pt x="3493" y="4232"/>
                    <a:pt x="4228" y="3901"/>
                    <a:pt x="4741" y="3324"/>
                  </a:cubicBezTo>
                  <a:close/>
                </a:path>
              </a:pathLst>
            </a:custGeom>
            <a:solidFill>
              <a:srgbClr val="AB6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4"/>
            <p:cNvSpPr/>
            <p:nvPr/>
          </p:nvSpPr>
          <p:spPr>
            <a:xfrm>
              <a:off x="3652675" y="1925475"/>
              <a:ext cx="134625" cy="105750"/>
            </a:xfrm>
            <a:custGeom>
              <a:avLst/>
              <a:gdLst/>
              <a:ahLst/>
              <a:cxnLst/>
              <a:rect l="l" t="t" r="r" b="b"/>
              <a:pathLst>
                <a:path w="5385" h="4230" extrusionOk="0">
                  <a:moveTo>
                    <a:pt x="462" y="1"/>
                  </a:moveTo>
                  <a:cubicBezTo>
                    <a:pt x="210" y="373"/>
                    <a:pt x="55" y="804"/>
                    <a:pt x="12" y="1251"/>
                  </a:cubicBezTo>
                  <a:cubicBezTo>
                    <a:pt x="5" y="1338"/>
                    <a:pt x="0" y="1427"/>
                    <a:pt x="0" y="1516"/>
                  </a:cubicBezTo>
                  <a:cubicBezTo>
                    <a:pt x="0" y="2643"/>
                    <a:pt x="697" y="3653"/>
                    <a:pt x="1750" y="4053"/>
                  </a:cubicBezTo>
                  <a:cubicBezTo>
                    <a:pt x="2064" y="4172"/>
                    <a:pt x="2390" y="4230"/>
                    <a:pt x="2712" y="4230"/>
                  </a:cubicBezTo>
                  <a:cubicBezTo>
                    <a:pt x="3474" y="4230"/>
                    <a:pt x="4218" y="3909"/>
                    <a:pt x="4744" y="3318"/>
                  </a:cubicBezTo>
                  <a:cubicBezTo>
                    <a:pt x="5079" y="2939"/>
                    <a:pt x="5302" y="2473"/>
                    <a:pt x="5384" y="1974"/>
                  </a:cubicBezTo>
                  <a:lnTo>
                    <a:pt x="5384" y="1974"/>
                  </a:lnTo>
                  <a:cubicBezTo>
                    <a:pt x="4880" y="2722"/>
                    <a:pt x="4037" y="3171"/>
                    <a:pt x="3136" y="3171"/>
                  </a:cubicBezTo>
                  <a:cubicBezTo>
                    <a:pt x="1632" y="3171"/>
                    <a:pt x="419" y="1958"/>
                    <a:pt x="419" y="460"/>
                  </a:cubicBezTo>
                  <a:cubicBezTo>
                    <a:pt x="418" y="306"/>
                    <a:pt x="432" y="152"/>
                    <a:pt x="464" y="1"/>
                  </a:cubicBezTo>
                  <a:close/>
                </a:path>
              </a:pathLst>
            </a:custGeom>
            <a:solidFill>
              <a:srgbClr val="6235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4"/>
            <p:cNvSpPr/>
            <p:nvPr/>
          </p:nvSpPr>
          <p:spPr>
            <a:xfrm>
              <a:off x="3482700" y="1984775"/>
              <a:ext cx="21050" cy="18000"/>
            </a:xfrm>
            <a:custGeom>
              <a:avLst/>
              <a:gdLst/>
              <a:ahLst/>
              <a:cxnLst/>
              <a:rect l="l" t="t" r="r" b="b"/>
              <a:pathLst>
                <a:path w="842" h="720" extrusionOk="0">
                  <a:moveTo>
                    <a:pt x="479" y="0"/>
                  </a:moveTo>
                  <a:cubicBezTo>
                    <a:pt x="391" y="0"/>
                    <a:pt x="300" y="33"/>
                    <a:pt x="227" y="107"/>
                  </a:cubicBezTo>
                  <a:cubicBezTo>
                    <a:pt x="1" y="333"/>
                    <a:pt x="160" y="720"/>
                    <a:pt x="481" y="720"/>
                  </a:cubicBezTo>
                  <a:cubicBezTo>
                    <a:pt x="680" y="720"/>
                    <a:pt x="841" y="559"/>
                    <a:pt x="841" y="360"/>
                  </a:cubicBezTo>
                  <a:cubicBezTo>
                    <a:pt x="841" y="144"/>
                    <a:pt x="664" y="0"/>
                    <a:pt x="47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4"/>
            <p:cNvSpPr/>
            <p:nvPr/>
          </p:nvSpPr>
          <p:spPr>
            <a:xfrm>
              <a:off x="3663425" y="1806600"/>
              <a:ext cx="23625" cy="18000"/>
            </a:xfrm>
            <a:custGeom>
              <a:avLst/>
              <a:gdLst/>
              <a:ahLst/>
              <a:cxnLst/>
              <a:rect l="l" t="t" r="r" b="b"/>
              <a:pathLst>
                <a:path w="945" h="720" extrusionOk="0">
                  <a:moveTo>
                    <a:pt x="477" y="0"/>
                  </a:moveTo>
                  <a:cubicBezTo>
                    <a:pt x="460" y="0"/>
                    <a:pt x="444" y="1"/>
                    <a:pt x="427" y="3"/>
                  </a:cubicBezTo>
                  <a:cubicBezTo>
                    <a:pt x="109" y="45"/>
                    <a:pt x="1" y="451"/>
                    <a:pt x="255" y="645"/>
                  </a:cubicBezTo>
                  <a:cubicBezTo>
                    <a:pt x="320" y="695"/>
                    <a:pt x="397" y="719"/>
                    <a:pt x="473" y="719"/>
                  </a:cubicBezTo>
                  <a:cubicBezTo>
                    <a:pt x="581" y="719"/>
                    <a:pt x="688" y="671"/>
                    <a:pt x="759" y="579"/>
                  </a:cubicBezTo>
                  <a:cubicBezTo>
                    <a:pt x="944" y="338"/>
                    <a:pt x="766" y="0"/>
                    <a:pt x="477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4"/>
            <p:cNvSpPr/>
            <p:nvPr/>
          </p:nvSpPr>
          <p:spPr>
            <a:xfrm>
              <a:off x="3870450" y="1895450"/>
              <a:ext cx="23625" cy="18025"/>
            </a:xfrm>
            <a:custGeom>
              <a:avLst/>
              <a:gdLst/>
              <a:ahLst/>
              <a:cxnLst/>
              <a:rect l="l" t="t" r="r" b="b"/>
              <a:pathLst>
                <a:path w="945" h="721" extrusionOk="0">
                  <a:moveTo>
                    <a:pt x="476" y="1"/>
                  </a:moveTo>
                  <a:cubicBezTo>
                    <a:pt x="460" y="1"/>
                    <a:pt x="443" y="2"/>
                    <a:pt x="427" y="4"/>
                  </a:cubicBezTo>
                  <a:cubicBezTo>
                    <a:pt x="108" y="46"/>
                    <a:pt x="1" y="452"/>
                    <a:pt x="255" y="647"/>
                  </a:cubicBezTo>
                  <a:cubicBezTo>
                    <a:pt x="320" y="697"/>
                    <a:pt x="396" y="721"/>
                    <a:pt x="472" y="721"/>
                  </a:cubicBezTo>
                  <a:cubicBezTo>
                    <a:pt x="580" y="721"/>
                    <a:pt x="688" y="672"/>
                    <a:pt x="759" y="580"/>
                  </a:cubicBezTo>
                  <a:cubicBezTo>
                    <a:pt x="944" y="339"/>
                    <a:pt x="766" y="1"/>
                    <a:pt x="476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4"/>
            <p:cNvSpPr/>
            <p:nvPr/>
          </p:nvSpPr>
          <p:spPr>
            <a:xfrm>
              <a:off x="3894675" y="1886475"/>
              <a:ext cx="23600" cy="18000"/>
            </a:xfrm>
            <a:custGeom>
              <a:avLst/>
              <a:gdLst/>
              <a:ahLst/>
              <a:cxnLst/>
              <a:rect l="l" t="t" r="r" b="b"/>
              <a:pathLst>
                <a:path w="944" h="720" extrusionOk="0">
                  <a:moveTo>
                    <a:pt x="476" y="0"/>
                  </a:moveTo>
                  <a:cubicBezTo>
                    <a:pt x="460" y="0"/>
                    <a:pt x="443" y="1"/>
                    <a:pt x="426" y="3"/>
                  </a:cubicBezTo>
                  <a:cubicBezTo>
                    <a:pt x="108" y="45"/>
                    <a:pt x="0" y="451"/>
                    <a:pt x="255" y="647"/>
                  </a:cubicBezTo>
                  <a:cubicBezTo>
                    <a:pt x="320" y="696"/>
                    <a:pt x="397" y="720"/>
                    <a:pt x="472" y="720"/>
                  </a:cubicBezTo>
                  <a:cubicBezTo>
                    <a:pt x="581" y="720"/>
                    <a:pt x="687" y="671"/>
                    <a:pt x="759" y="579"/>
                  </a:cubicBezTo>
                  <a:cubicBezTo>
                    <a:pt x="944" y="338"/>
                    <a:pt x="765" y="0"/>
                    <a:pt x="476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4"/>
            <p:cNvSpPr/>
            <p:nvPr/>
          </p:nvSpPr>
          <p:spPr>
            <a:xfrm>
              <a:off x="4057225" y="1993750"/>
              <a:ext cx="23600" cy="18025"/>
            </a:xfrm>
            <a:custGeom>
              <a:avLst/>
              <a:gdLst/>
              <a:ahLst/>
              <a:cxnLst/>
              <a:rect l="l" t="t" r="r" b="b"/>
              <a:pathLst>
                <a:path w="944" h="721" extrusionOk="0">
                  <a:moveTo>
                    <a:pt x="476" y="1"/>
                  </a:moveTo>
                  <a:cubicBezTo>
                    <a:pt x="460" y="1"/>
                    <a:pt x="443" y="2"/>
                    <a:pt x="426" y="4"/>
                  </a:cubicBezTo>
                  <a:cubicBezTo>
                    <a:pt x="108" y="46"/>
                    <a:pt x="0" y="452"/>
                    <a:pt x="255" y="647"/>
                  </a:cubicBezTo>
                  <a:cubicBezTo>
                    <a:pt x="320" y="697"/>
                    <a:pt x="396" y="720"/>
                    <a:pt x="472" y="720"/>
                  </a:cubicBezTo>
                  <a:cubicBezTo>
                    <a:pt x="580" y="720"/>
                    <a:pt x="688" y="672"/>
                    <a:pt x="759" y="580"/>
                  </a:cubicBezTo>
                  <a:cubicBezTo>
                    <a:pt x="944" y="339"/>
                    <a:pt x="766" y="1"/>
                    <a:pt x="476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4"/>
            <p:cNvSpPr/>
            <p:nvPr/>
          </p:nvSpPr>
          <p:spPr>
            <a:xfrm>
              <a:off x="3526500" y="1868575"/>
              <a:ext cx="15825" cy="12100"/>
            </a:xfrm>
            <a:custGeom>
              <a:avLst/>
              <a:gdLst/>
              <a:ahLst/>
              <a:cxnLst/>
              <a:rect l="l" t="t" r="r" b="b"/>
              <a:pathLst>
                <a:path w="633" h="484" extrusionOk="0">
                  <a:moveTo>
                    <a:pt x="318" y="1"/>
                  </a:moveTo>
                  <a:cubicBezTo>
                    <a:pt x="307" y="1"/>
                    <a:pt x="296" y="1"/>
                    <a:pt x="285" y="3"/>
                  </a:cubicBezTo>
                  <a:cubicBezTo>
                    <a:pt x="72" y="31"/>
                    <a:pt x="0" y="303"/>
                    <a:pt x="170" y="433"/>
                  </a:cubicBezTo>
                  <a:cubicBezTo>
                    <a:pt x="214" y="467"/>
                    <a:pt x="266" y="483"/>
                    <a:pt x="317" y="483"/>
                  </a:cubicBezTo>
                  <a:cubicBezTo>
                    <a:pt x="390" y="483"/>
                    <a:pt x="462" y="451"/>
                    <a:pt x="510" y="388"/>
                  </a:cubicBezTo>
                  <a:cubicBezTo>
                    <a:pt x="632" y="227"/>
                    <a:pt x="512" y="1"/>
                    <a:pt x="318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4"/>
            <p:cNvSpPr/>
            <p:nvPr/>
          </p:nvSpPr>
          <p:spPr>
            <a:xfrm>
              <a:off x="3532400" y="2028550"/>
              <a:ext cx="378125" cy="64875"/>
            </a:xfrm>
            <a:custGeom>
              <a:avLst/>
              <a:gdLst/>
              <a:ahLst/>
              <a:cxnLst/>
              <a:rect l="l" t="t" r="r" b="b"/>
              <a:pathLst>
                <a:path w="15125" h="2595" extrusionOk="0">
                  <a:moveTo>
                    <a:pt x="11443" y="683"/>
                  </a:moveTo>
                  <a:cubicBezTo>
                    <a:pt x="11524" y="689"/>
                    <a:pt x="11606" y="743"/>
                    <a:pt x="11660" y="831"/>
                  </a:cubicBezTo>
                  <a:cubicBezTo>
                    <a:pt x="11722" y="931"/>
                    <a:pt x="11741" y="1050"/>
                    <a:pt x="11705" y="1139"/>
                  </a:cubicBezTo>
                  <a:cubicBezTo>
                    <a:pt x="11678" y="1205"/>
                    <a:pt x="11636" y="1263"/>
                    <a:pt x="11584" y="1310"/>
                  </a:cubicBezTo>
                  <a:cubicBezTo>
                    <a:pt x="11545" y="1290"/>
                    <a:pt x="11503" y="1272"/>
                    <a:pt x="11465" y="1251"/>
                  </a:cubicBezTo>
                  <a:cubicBezTo>
                    <a:pt x="11352" y="1194"/>
                    <a:pt x="11241" y="1129"/>
                    <a:pt x="11193" y="1044"/>
                  </a:cubicBezTo>
                  <a:cubicBezTo>
                    <a:pt x="11152" y="977"/>
                    <a:pt x="11180" y="886"/>
                    <a:pt x="11218" y="825"/>
                  </a:cubicBezTo>
                  <a:cubicBezTo>
                    <a:pt x="11263" y="753"/>
                    <a:pt x="11345" y="683"/>
                    <a:pt x="11433" y="683"/>
                  </a:cubicBezTo>
                  <a:close/>
                  <a:moveTo>
                    <a:pt x="7890" y="859"/>
                  </a:moveTo>
                  <a:cubicBezTo>
                    <a:pt x="7916" y="859"/>
                    <a:pt x="7941" y="863"/>
                    <a:pt x="7966" y="873"/>
                  </a:cubicBezTo>
                  <a:cubicBezTo>
                    <a:pt x="8074" y="916"/>
                    <a:pt x="8143" y="1067"/>
                    <a:pt x="8104" y="1177"/>
                  </a:cubicBezTo>
                  <a:cubicBezTo>
                    <a:pt x="8064" y="1295"/>
                    <a:pt x="7934" y="1380"/>
                    <a:pt x="7792" y="1444"/>
                  </a:cubicBezTo>
                  <a:cubicBezTo>
                    <a:pt x="7779" y="1431"/>
                    <a:pt x="7766" y="1417"/>
                    <a:pt x="7753" y="1404"/>
                  </a:cubicBezTo>
                  <a:cubicBezTo>
                    <a:pt x="7659" y="1297"/>
                    <a:pt x="7596" y="1123"/>
                    <a:pt x="7655" y="995"/>
                  </a:cubicBezTo>
                  <a:cubicBezTo>
                    <a:pt x="7694" y="913"/>
                    <a:pt x="7795" y="859"/>
                    <a:pt x="7888" y="859"/>
                  </a:cubicBezTo>
                  <a:close/>
                  <a:moveTo>
                    <a:pt x="3722" y="523"/>
                  </a:moveTo>
                  <a:cubicBezTo>
                    <a:pt x="3967" y="523"/>
                    <a:pt x="4243" y="625"/>
                    <a:pt x="4345" y="841"/>
                  </a:cubicBezTo>
                  <a:cubicBezTo>
                    <a:pt x="4430" y="1024"/>
                    <a:pt x="4378" y="1286"/>
                    <a:pt x="4218" y="1479"/>
                  </a:cubicBezTo>
                  <a:cubicBezTo>
                    <a:pt x="4210" y="1489"/>
                    <a:pt x="4201" y="1499"/>
                    <a:pt x="4192" y="1509"/>
                  </a:cubicBezTo>
                  <a:cubicBezTo>
                    <a:pt x="4021" y="1427"/>
                    <a:pt x="3860" y="1326"/>
                    <a:pt x="3710" y="1211"/>
                  </a:cubicBezTo>
                  <a:cubicBezTo>
                    <a:pt x="3548" y="1084"/>
                    <a:pt x="3453" y="974"/>
                    <a:pt x="3410" y="861"/>
                  </a:cubicBezTo>
                  <a:cubicBezTo>
                    <a:pt x="3369" y="761"/>
                    <a:pt x="3385" y="641"/>
                    <a:pt x="3441" y="591"/>
                  </a:cubicBezTo>
                  <a:cubicBezTo>
                    <a:pt x="3482" y="556"/>
                    <a:pt x="3555" y="533"/>
                    <a:pt x="3656" y="526"/>
                  </a:cubicBezTo>
                  <a:cubicBezTo>
                    <a:pt x="3677" y="523"/>
                    <a:pt x="3700" y="523"/>
                    <a:pt x="3722" y="523"/>
                  </a:cubicBezTo>
                  <a:close/>
                  <a:moveTo>
                    <a:pt x="3725" y="1"/>
                  </a:moveTo>
                  <a:cubicBezTo>
                    <a:pt x="3688" y="1"/>
                    <a:pt x="3650" y="2"/>
                    <a:pt x="3614" y="5"/>
                  </a:cubicBezTo>
                  <a:cubicBezTo>
                    <a:pt x="3394" y="21"/>
                    <a:pt x="3225" y="84"/>
                    <a:pt x="3096" y="198"/>
                  </a:cubicBezTo>
                  <a:cubicBezTo>
                    <a:pt x="2871" y="397"/>
                    <a:pt x="2801" y="739"/>
                    <a:pt x="2922" y="1049"/>
                  </a:cubicBezTo>
                  <a:cubicBezTo>
                    <a:pt x="3024" y="1318"/>
                    <a:pt x="3237" y="1506"/>
                    <a:pt x="3389" y="1623"/>
                  </a:cubicBezTo>
                  <a:cubicBezTo>
                    <a:pt x="3486" y="1699"/>
                    <a:pt x="3588" y="1770"/>
                    <a:pt x="3693" y="1834"/>
                  </a:cubicBezTo>
                  <a:cubicBezTo>
                    <a:pt x="3637" y="1857"/>
                    <a:pt x="3578" y="1879"/>
                    <a:pt x="3513" y="1899"/>
                  </a:cubicBezTo>
                  <a:cubicBezTo>
                    <a:pt x="3133" y="2021"/>
                    <a:pt x="2739" y="2070"/>
                    <a:pt x="2339" y="2070"/>
                  </a:cubicBezTo>
                  <a:cubicBezTo>
                    <a:pt x="1678" y="2070"/>
                    <a:pt x="1002" y="1936"/>
                    <a:pt x="350" y="1777"/>
                  </a:cubicBezTo>
                  <a:cubicBezTo>
                    <a:pt x="330" y="1772"/>
                    <a:pt x="309" y="1770"/>
                    <a:pt x="289" y="1770"/>
                  </a:cubicBezTo>
                  <a:cubicBezTo>
                    <a:pt x="172" y="1770"/>
                    <a:pt x="65" y="1849"/>
                    <a:pt x="35" y="1968"/>
                  </a:cubicBezTo>
                  <a:cubicBezTo>
                    <a:pt x="0" y="2108"/>
                    <a:pt x="85" y="2250"/>
                    <a:pt x="226" y="2285"/>
                  </a:cubicBezTo>
                  <a:cubicBezTo>
                    <a:pt x="914" y="2453"/>
                    <a:pt x="1628" y="2594"/>
                    <a:pt x="2340" y="2594"/>
                  </a:cubicBezTo>
                  <a:cubicBezTo>
                    <a:pt x="2789" y="2594"/>
                    <a:pt x="3235" y="2538"/>
                    <a:pt x="3674" y="2397"/>
                  </a:cubicBezTo>
                  <a:cubicBezTo>
                    <a:pt x="3909" y="2321"/>
                    <a:pt x="4108" y="2229"/>
                    <a:pt x="4276" y="2118"/>
                  </a:cubicBezTo>
                  <a:cubicBezTo>
                    <a:pt x="4764" y="2302"/>
                    <a:pt x="5269" y="2369"/>
                    <a:pt x="5746" y="2369"/>
                  </a:cubicBezTo>
                  <a:cubicBezTo>
                    <a:pt x="6554" y="2369"/>
                    <a:pt x="7283" y="2176"/>
                    <a:pt x="7717" y="2030"/>
                  </a:cubicBezTo>
                  <a:cubicBezTo>
                    <a:pt x="7841" y="2099"/>
                    <a:pt x="7970" y="2157"/>
                    <a:pt x="8104" y="2201"/>
                  </a:cubicBezTo>
                  <a:cubicBezTo>
                    <a:pt x="8574" y="2367"/>
                    <a:pt x="9063" y="2449"/>
                    <a:pt x="9550" y="2449"/>
                  </a:cubicBezTo>
                  <a:cubicBezTo>
                    <a:pt x="10214" y="2449"/>
                    <a:pt x="10875" y="2297"/>
                    <a:pt x="11482" y="1997"/>
                  </a:cubicBezTo>
                  <a:cubicBezTo>
                    <a:pt x="11532" y="1972"/>
                    <a:pt x="11588" y="1944"/>
                    <a:pt x="11644" y="1911"/>
                  </a:cubicBezTo>
                  <a:cubicBezTo>
                    <a:pt x="12321" y="2196"/>
                    <a:pt x="13004" y="2339"/>
                    <a:pt x="13670" y="2339"/>
                  </a:cubicBezTo>
                  <a:cubicBezTo>
                    <a:pt x="14090" y="2339"/>
                    <a:pt x="14504" y="2282"/>
                    <a:pt x="14906" y="2167"/>
                  </a:cubicBezTo>
                  <a:cubicBezTo>
                    <a:pt x="15044" y="2126"/>
                    <a:pt x="15124" y="1983"/>
                    <a:pt x="15084" y="1843"/>
                  </a:cubicBezTo>
                  <a:cubicBezTo>
                    <a:pt x="15052" y="1729"/>
                    <a:pt x="14947" y="1654"/>
                    <a:pt x="14834" y="1654"/>
                  </a:cubicBezTo>
                  <a:cubicBezTo>
                    <a:pt x="14810" y="1654"/>
                    <a:pt x="14786" y="1657"/>
                    <a:pt x="14762" y="1664"/>
                  </a:cubicBezTo>
                  <a:cubicBezTo>
                    <a:pt x="14401" y="1768"/>
                    <a:pt x="14033" y="1819"/>
                    <a:pt x="13660" y="1819"/>
                  </a:cubicBezTo>
                  <a:cubicBezTo>
                    <a:pt x="13144" y="1819"/>
                    <a:pt x="12618" y="1721"/>
                    <a:pt x="12086" y="1523"/>
                  </a:cubicBezTo>
                  <a:cubicBezTo>
                    <a:pt x="12128" y="1463"/>
                    <a:pt x="12163" y="1398"/>
                    <a:pt x="12190" y="1331"/>
                  </a:cubicBezTo>
                  <a:cubicBezTo>
                    <a:pt x="12288" y="1083"/>
                    <a:pt x="12255" y="792"/>
                    <a:pt x="12101" y="551"/>
                  </a:cubicBezTo>
                  <a:cubicBezTo>
                    <a:pt x="11955" y="319"/>
                    <a:pt x="11726" y="176"/>
                    <a:pt x="11477" y="161"/>
                  </a:cubicBezTo>
                  <a:cubicBezTo>
                    <a:pt x="11457" y="159"/>
                    <a:pt x="11438" y="158"/>
                    <a:pt x="11418" y="158"/>
                  </a:cubicBezTo>
                  <a:cubicBezTo>
                    <a:pt x="11162" y="158"/>
                    <a:pt x="10921" y="310"/>
                    <a:pt x="10774" y="549"/>
                  </a:cubicBezTo>
                  <a:cubicBezTo>
                    <a:pt x="10620" y="795"/>
                    <a:pt x="10608" y="1079"/>
                    <a:pt x="10739" y="1306"/>
                  </a:cubicBezTo>
                  <a:cubicBezTo>
                    <a:pt x="10818" y="1443"/>
                    <a:pt x="10933" y="1542"/>
                    <a:pt x="11054" y="1618"/>
                  </a:cubicBezTo>
                  <a:cubicBezTo>
                    <a:pt x="10580" y="1820"/>
                    <a:pt x="10060" y="1922"/>
                    <a:pt x="9540" y="1922"/>
                  </a:cubicBezTo>
                  <a:cubicBezTo>
                    <a:pt x="9128" y="1922"/>
                    <a:pt x="8716" y="1858"/>
                    <a:pt x="8329" y="1726"/>
                  </a:cubicBezTo>
                  <a:cubicBezTo>
                    <a:pt x="8451" y="1629"/>
                    <a:pt x="8544" y="1498"/>
                    <a:pt x="8598" y="1349"/>
                  </a:cubicBezTo>
                  <a:cubicBezTo>
                    <a:pt x="8727" y="975"/>
                    <a:pt x="8527" y="535"/>
                    <a:pt x="8162" y="388"/>
                  </a:cubicBezTo>
                  <a:cubicBezTo>
                    <a:pt x="8074" y="353"/>
                    <a:pt x="7982" y="336"/>
                    <a:pt x="7890" y="336"/>
                  </a:cubicBezTo>
                  <a:cubicBezTo>
                    <a:pt x="7598" y="336"/>
                    <a:pt x="7307" y="504"/>
                    <a:pt x="7180" y="775"/>
                  </a:cubicBezTo>
                  <a:cubicBezTo>
                    <a:pt x="7061" y="1034"/>
                    <a:pt x="7097" y="1359"/>
                    <a:pt x="7266" y="1624"/>
                  </a:cubicBezTo>
                  <a:cubicBezTo>
                    <a:pt x="6753" y="1771"/>
                    <a:pt x="6251" y="1843"/>
                    <a:pt x="5778" y="1843"/>
                  </a:cubicBezTo>
                  <a:cubicBezTo>
                    <a:pt x="5397" y="1843"/>
                    <a:pt x="5034" y="1796"/>
                    <a:pt x="4702" y="1702"/>
                  </a:cubicBezTo>
                  <a:cubicBezTo>
                    <a:pt x="4922" y="1367"/>
                    <a:pt x="4971" y="946"/>
                    <a:pt x="4816" y="618"/>
                  </a:cubicBezTo>
                  <a:cubicBezTo>
                    <a:pt x="4612" y="185"/>
                    <a:pt x="4141" y="1"/>
                    <a:pt x="3725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4"/>
            <p:cNvSpPr/>
            <p:nvPr/>
          </p:nvSpPr>
          <p:spPr>
            <a:xfrm>
              <a:off x="3531525" y="2069350"/>
              <a:ext cx="378175" cy="24075"/>
            </a:xfrm>
            <a:custGeom>
              <a:avLst/>
              <a:gdLst/>
              <a:ahLst/>
              <a:cxnLst/>
              <a:rect l="l" t="t" r="r" b="b"/>
              <a:pathLst>
                <a:path w="15127" h="963" extrusionOk="0">
                  <a:moveTo>
                    <a:pt x="11648" y="1"/>
                  </a:moveTo>
                  <a:cubicBezTo>
                    <a:pt x="11592" y="28"/>
                    <a:pt x="11535" y="57"/>
                    <a:pt x="11487" y="84"/>
                  </a:cubicBezTo>
                  <a:cubicBezTo>
                    <a:pt x="10882" y="385"/>
                    <a:pt x="10222" y="538"/>
                    <a:pt x="9560" y="538"/>
                  </a:cubicBezTo>
                  <a:cubicBezTo>
                    <a:pt x="9069" y="538"/>
                    <a:pt x="8577" y="454"/>
                    <a:pt x="8106" y="286"/>
                  </a:cubicBezTo>
                  <a:cubicBezTo>
                    <a:pt x="7988" y="244"/>
                    <a:pt x="7848" y="197"/>
                    <a:pt x="7716" y="119"/>
                  </a:cubicBezTo>
                  <a:cubicBezTo>
                    <a:pt x="7283" y="263"/>
                    <a:pt x="6556" y="457"/>
                    <a:pt x="5750" y="457"/>
                  </a:cubicBezTo>
                  <a:cubicBezTo>
                    <a:pt x="5273" y="457"/>
                    <a:pt x="4768" y="389"/>
                    <a:pt x="4281" y="202"/>
                  </a:cubicBezTo>
                  <a:cubicBezTo>
                    <a:pt x="4092" y="325"/>
                    <a:pt x="3888" y="418"/>
                    <a:pt x="3673" y="482"/>
                  </a:cubicBezTo>
                  <a:cubicBezTo>
                    <a:pt x="3234" y="628"/>
                    <a:pt x="2788" y="683"/>
                    <a:pt x="2342" y="683"/>
                  </a:cubicBezTo>
                  <a:cubicBezTo>
                    <a:pt x="1631" y="683"/>
                    <a:pt x="915" y="538"/>
                    <a:pt x="231" y="371"/>
                  </a:cubicBezTo>
                  <a:cubicBezTo>
                    <a:pt x="162" y="358"/>
                    <a:pt x="103" y="315"/>
                    <a:pt x="71" y="251"/>
                  </a:cubicBezTo>
                  <a:cubicBezTo>
                    <a:pt x="55" y="279"/>
                    <a:pt x="44" y="306"/>
                    <a:pt x="35" y="335"/>
                  </a:cubicBezTo>
                  <a:cubicBezTo>
                    <a:pt x="1" y="476"/>
                    <a:pt x="88" y="618"/>
                    <a:pt x="231" y="648"/>
                  </a:cubicBezTo>
                  <a:cubicBezTo>
                    <a:pt x="915" y="823"/>
                    <a:pt x="1631" y="962"/>
                    <a:pt x="2342" y="962"/>
                  </a:cubicBezTo>
                  <a:cubicBezTo>
                    <a:pt x="2788" y="962"/>
                    <a:pt x="3234" y="906"/>
                    <a:pt x="3673" y="766"/>
                  </a:cubicBezTo>
                  <a:cubicBezTo>
                    <a:pt x="3888" y="702"/>
                    <a:pt x="4091" y="607"/>
                    <a:pt x="4281" y="489"/>
                  </a:cubicBezTo>
                  <a:cubicBezTo>
                    <a:pt x="4764" y="672"/>
                    <a:pt x="5265" y="738"/>
                    <a:pt x="5739" y="738"/>
                  </a:cubicBezTo>
                  <a:cubicBezTo>
                    <a:pt x="6549" y="738"/>
                    <a:pt x="7281" y="543"/>
                    <a:pt x="7716" y="398"/>
                  </a:cubicBezTo>
                  <a:cubicBezTo>
                    <a:pt x="7841" y="469"/>
                    <a:pt x="7971" y="526"/>
                    <a:pt x="8106" y="572"/>
                  </a:cubicBezTo>
                  <a:cubicBezTo>
                    <a:pt x="8575" y="737"/>
                    <a:pt x="9063" y="819"/>
                    <a:pt x="9550" y="819"/>
                  </a:cubicBezTo>
                  <a:cubicBezTo>
                    <a:pt x="10216" y="819"/>
                    <a:pt x="10879" y="666"/>
                    <a:pt x="11487" y="363"/>
                  </a:cubicBezTo>
                  <a:cubicBezTo>
                    <a:pt x="11543" y="340"/>
                    <a:pt x="11596" y="312"/>
                    <a:pt x="11648" y="280"/>
                  </a:cubicBezTo>
                  <a:cubicBezTo>
                    <a:pt x="12322" y="566"/>
                    <a:pt x="13004" y="709"/>
                    <a:pt x="13669" y="709"/>
                  </a:cubicBezTo>
                  <a:cubicBezTo>
                    <a:pt x="14091" y="709"/>
                    <a:pt x="14506" y="652"/>
                    <a:pt x="14909" y="538"/>
                  </a:cubicBezTo>
                  <a:cubicBezTo>
                    <a:pt x="15048" y="496"/>
                    <a:pt x="15126" y="349"/>
                    <a:pt x="15083" y="210"/>
                  </a:cubicBezTo>
                  <a:cubicBezTo>
                    <a:pt x="15077" y="188"/>
                    <a:pt x="15067" y="166"/>
                    <a:pt x="15056" y="148"/>
                  </a:cubicBezTo>
                  <a:cubicBezTo>
                    <a:pt x="15021" y="198"/>
                    <a:pt x="14969" y="235"/>
                    <a:pt x="14909" y="251"/>
                  </a:cubicBezTo>
                  <a:cubicBezTo>
                    <a:pt x="14506" y="368"/>
                    <a:pt x="14090" y="425"/>
                    <a:pt x="13667" y="425"/>
                  </a:cubicBezTo>
                  <a:cubicBezTo>
                    <a:pt x="13002" y="425"/>
                    <a:pt x="12321" y="282"/>
                    <a:pt x="11648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4"/>
            <p:cNvSpPr/>
            <p:nvPr/>
          </p:nvSpPr>
          <p:spPr>
            <a:xfrm>
              <a:off x="3507825" y="2689400"/>
              <a:ext cx="51150" cy="38150"/>
            </a:xfrm>
            <a:custGeom>
              <a:avLst/>
              <a:gdLst/>
              <a:ahLst/>
              <a:cxnLst/>
              <a:rect l="l" t="t" r="r" b="b"/>
              <a:pathLst>
                <a:path w="2046" h="1526" extrusionOk="0">
                  <a:moveTo>
                    <a:pt x="2035" y="0"/>
                  </a:moveTo>
                  <a:cubicBezTo>
                    <a:pt x="1543" y="193"/>
                    <a:pt x="982" y="304"/>
                    <a:pt x="369" y="337"/>
                  </a:cubicBezTo>
                  <a:cubicBezTo>
                    <a:pt x="283" y="341"/>
                    <a:pt x="197" y="344"/>
                    <a:pt x="111" y="344"/>
                  </a:cubicBezTo>
                  <a:cubicBezTo>
                    <a:pt x="77" y="344"/>
                    <a:pt x="42" y="344"/>
                    <a:pt x="7" y="343"/>
                  </a:cubicBezTo>
                  <a:cubicBezTo>
                    <a:pt x="2" y="402"/>
                    <a:pt x="0" y="462"/>
                    <a:pt x="3" y="521"/>
                  </a:cubicBezTo>
                  <a:cubicBezTo>
                    <a:pt x="13" y="1077"/>
                    <a:pt x="474" y="1526"/>
                    <a:pt x="1034" y="1526"/>
                  </a:cubicBezTo>
                  <a:cubicBezTo>
                    <a:pt x="1035" y="1526"/>
                    <a:pt x="1036" y="1526"/>
                    <a:pt x="1036" y="1526"/>
                  </a:cubicBezTo>
                  <a:cubicBezTo>
                    <a:pt x="1442" y="1517"/>
                    <a:pt x="1806" y="1272"/>
                    <a:pt x="1968" y="900"/>
                  </a:cubicBezTo>
                  <a:cubicBezTo>
                    <a:pt x="2012" y="770"/>
                    <a:pt x="2045" y="635"/>
                    <a:pt x="2041" y="494"/>
                  </a:cubicBezTo>
                  <a:cubicBezTo>
                    <a:pt x="2040" y="328"/>
                    <a:pt x="2038" y="164"/>
                    <a:pt x="2035" y="0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4"/>
            <p:cNvSpPr/>
            <p:nvPr/>
          </p:nvSpPr>
          <p:spPr>
            <a:xfrm>
              <a:off x="3555600" y="2438650"/>
              <a:ext cx="2000" cy="1650"/>
            </a:xfrm>
            <a:custGeom>
              <a:avLst/>
              <a:gdLst/>
              <a:ahLst/>
              <a:cxnLst/>
              <a:rect l="l" t="t" r="r" b="b"/>
              <a:pathLst>
                <a:path w="80" h="66" extrusionOk="0">
                  <a:moveTo>
                    <a:pt x="75" y="1"/>
                  </a:moveTo>
                  <a:lnTo>
                    <a:pt x="0" y="32"/>
                  </a:lnTo>
                  <a:lnTo>
                    <a:pt x="80" y="65"/>
                  </a:lnTo>
                  <a:cubicBezTo>
                    <a:pt x="74" y="45"/>
                    <a:pt x="72" y="22"/>
                    <a:pt x="75" y="1"/>
                  </a:cubicBez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4"/>
            <p:cNvSpPr/>
            <p:nvPr/>
          </p:nvSpPr>
          <p:spPr>
            <a:xfrm>
              <a:off x="3554050" y="2395625"/>
              <a:ext cx="3150" cy="2975"/>
            </a:xfrm>
            <a:custGeom>
              <a:avLst/>
              <a:gdLst/>
              <a:ahLst/>
              <a:cxnLst/>
              <a:rect l="l" t="t" r="r" b="b"/>
              <a:pathLst>
                <a:path w="126" h="119" extrusionOk="0">
                  <a:moveTo>
                    <a:pt x="120" y="0"/>
                  </a:moveTo>
                  <a:cubicBezTo>
                    <a:pt x="83" y="25"/>
                    <a:pt x="42" y="45"/>
                    <a:pt x="1" y="59"/>
                  </a:cubicBezTo>
                  <a:cubicBezTo>
                    <a:pt x="41" y="77"/>
                    <a:pt x="84" y="102"/>
                    <a:pt x="124" y="118"/>
                  </a:cubicBezTo>
                  <a:cubicBezTo>
                    <a:pt x="123" y="87"/>
                    <a:pt x="126" y="42"/>
                    <a:pt x="120" y="0"/>
                  </a:cubicBez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4"/>
            <p:cNvSpPr/>
            <p:nvPr/>
          </p:nvSpPr>
          <p:spPr>
            <a:xfrm>
              <a:off x="3507250" y="2653525"/>
              <a:ext cx="51475" cy="44500"/>
            </a:xfrm>
            <a:custGeom>
              <a:avLst/>
              <a:gdLst/>
              <a:ahLst/>
              <a:cxnLst/>
              <a:rect l="l" t="t" r="r" b="b"/>
              <a:pathLst>
                <a:path w="2059" h="1780" extrusionOk="0">
                  <a:moveTo>
                    <a:pt x="2038" y="0"/>
                  </a:moveTo>
                  <a:cubicBezTo>
                    <a:pt x="1536" y="197"/>
                    <a:pt x="957" y="315"/>
                    <a:pt x="330" y="343"/>
                  </a:cubicBezTo>
                  <a:lnTo>
                    <a:pt x="0" y="347"/>
                  </a:lnTo>
                  <a:cubicBezTo>
                    <a:pt x="13" y="805"/>
                    <a:pt x="15" y="1288"/>
                    <a:pt x="30" y="1778"/>
                  </a:cubicBezTo>
                  <a:cubicBezTo>
                    <a:pt x="65" y="1779"/>
                    <a:pt x="100" y="1779"/>
                    <a:pt x="134" y="1779"/>
                  </a:cubicBezTo>
                  <a:cubicBezTo>
                    <a:pt x="220" y="1779"/>
                    <a:pt x="306" y="1776"/>
                    <a:pt x="392" y="1772"/>
                  </a:cubicBezTo>
                  <a:cubicBezTo>
                    <a:pt x="1005" y="1739"/>
                    <a:pt x="1566" y="1628"/>
                    <a:pt x="2058" y="1435"/>
                  </a:cubicBezTo>
                  <a:cubicBezTo>
                    <a:pt x="2052" y="942"/>
                    <a:pt x="2045" y="471"/>
                    <a:pt x="2038" y="0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4"/>
            <p:cNvSpPr/>
            <p:nvPr/>
          </p:nvSpPr>
          <p:spPr>
            <a:xfrm>
              <a:off x="3507100" y="2610600"/>
              <a:ext cx="51150" cy="51625"/>
            </a:xfrm>
            <a:custGeom>
              <a:avLst/>
              <a:gdLst/>
              <a:ahLst/>
              <a:cxnLst/>
              <a:rect l="l" t="t" r="r" b="b"/>
              <a:pathLst>
                <a:path w="2046" h="2065" extrusionOk="0">
                  <a:moveTo>
                    <a:pt x="2040" y="0"/>
                  </a:moveTo>
                  <a:cubicBezTo>
                    <a:pt x="1523" y="215"/>
                    <a:pt x="924" y="340"/>
                    <a:pt x="265" y="370"/>
                  </a:cubicBezTo>
                  <a:lnTo>
                    <a:pt x="3" y="379"/>
                  </a:lnTo>
                  <a:cubicBezTo>
                    <a:pt x="0" y="932"/>
                    <a:pt x="12" y="1488"/>
                    <a:pt x="6" y="2064"/>
                  </a:cubicBezTo>
                  <a:lnTo>
                    <a:pt x="336" y="2060"/>
                  </a:lnTo>
                  <a:cubicBezTo>
                    <a:pt x="963" y="2032"/>
                    <a:pt x="1542" y="1914"/>
                    <a:pt x="2044" y="1717"/>
                  </a:cubicBezTo>
                  <a:cubicBezTo>
                    <a:pt x="2046" y="1133"/>
                    <a:pt x="2041" y="562"/>
                    <a:pt x="2040" y="0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4"/>
            <p:cNvSpPr/>
            <p:nvPr/>
          </p:nvSpPr>
          <p:spPr>
            <a:xfrm>
              <a:off x="3506775" y="2567675"/>
              <a:ext cx="51325" cy="52400"/>
            </a:xfrm>
            <a:custGeom>
              <a:avLst/>
              <a:gdLst/>
              <a:ahLst/>
              <a:cxnLst/>
              <a:rect l="l" t="t" r="r" b="b"/>
              <a:pathLst>
                <a:path w="2053" h="2096" extrusionOk="0">
                  <a:moveTo>
                    <a:pt x="2047" y="0"/>
                  </a:moveTo>
                  <a:lnTo>
                    <a:pt x="2047" y="0"/>
                  </a:lnTo>
                  <a:cubicBezTo>
                    <a:pt x="1520" y="218"/>
                    <a:pt x="888" y="369"/>
                    <a:pt x="196" y="402"/>
                  </a:cubicBezTo>
                  <a:cubicBezTo>
                    <a:pt x="165" y="405"/>
                    <a:pt x="131" y="405"/>
                    <a:pt x="98" y="405"/>
                  </a:cubicBezTo>
                  <a:cubicBezTo>
                    <a:pt x="85" y="404"/>
                    <a:pt x="71" y="404"/>
                    <a:pt x="57" y="404"/>
                  </a:cubicBezTo>
                  <a:cubicBezTo>
                    <a:pt x="38" y="404"/>
                    <a:pt x="19" y="405"/>
                    <a:pt x="1" y="406"/>
                  </a:cubicBezTo>
                  <a:cubicBezTo>
                    <a:pt x="6" y="635"/>
                    <a:pt x="9" y="854"/>
                    <a:pt x="6" y="1087"/>
                  </a:cubicBezTo>
                  <a:cubicBezTo>
                    <a:pt x="15" y="1425"/>
                    <a:pt x="9" y="1758"/>
                    <a:pt x="16" y="2096"/>
                  </a:cubicBezTo>
                  <a:lnTo>
                    <a:pt x="277" y="2087"/>
                  </a:lnTo>
                  <a:cubicBezTo>
                    <a:pt x="937" y="2057"/>
                    <a:pt x="1535" y="1932"/>
                    <a:pt x="2053" y="1717"/>
                  </a:cubicBezTo>
                  <a:cubicBezTo>
                    <a:pt x="2048" y="1575"/>
                    <a:pt x="2048" y="1442"/>
                    <a:pt x="2046" y="1301"/>
                  </a:cubicBezTo>
                  <a:cubicBezTo>
                    <a:pt x="2044" y="873"/>
                    <a:pt x="2048" y="429"/>
                    <a:pt x="2047" y="0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4"/>
            <p:cNvSpPr/>
            <p:nvPr/>
          </p:nvSpPr>
          <p:spPr>
            <a:xfrm>
              <a:off x="3506775" y="2524500"/>
              <a:ext cx="51175" cy="53350"/>
            </a:xfrm>
            <a:custGeom>
              <a:avLst/>
              <a:gdLst/>
              <a:ahLst/>
              <a:cxnLst/>
              <a:rect l="l" t="t" r="r" b="b"/>
              <a:pathLst>
                <a:path w="2047" h="2134" extrusionOk="0">
                  <a:moveTo>
                    <a:pt x="2038" y="0"/>
                  </a:moveTo>
                  <a:lnTo>
                    <a:pt x="2038" y="2"/>
                  </a:lnTo>
                  <a:cubicBezTo>
                    <a:pt x="1500" y="247"/>
                    <a:pt x="841" y="409"/>
                    <a:pt x="126" y="439"/>
                  </a:cubicBezTo>
                  <a:cubicBezTo>
                    <a:pt x="112" y="441"/>
                    <a:pt x="98" y="443"/>
                    <a:pt x="83" y="443"/>
                  </a:cubicBezTo>
                  <a:cubicBezTo>
                    <a:pt x="78" y="443"/>
                    <a:pt x="72" y="443"/>
                    <a:pt x="67" y="442"/>
                  </a:cubicBezTo>
                  <a:cubicBezTo>
                    <a:pt x="47" y="442"/>
                    <a:pt x="26" y="442"/>
                    <a:pt x="8" y="445"/>
                  </a:cubicBezTo>
                  <a:cubicBezTo>
                    <a:pt x="3" y="755"/>
                    <a:pt x="3" y="1074"/>
                    <a:pt x="9" y="1381"/>
                  </a:cubicBezTo>
                  <a:cubicBezTo>
                    <a:pt x="5" y="1635"/>
                    <a:pt x="9" y="1887"/>
                    <a:pt x="1" y="2133"/>
                  </a:cubicBezTo>
                  <a:cubicBezTo>
                    <a:pt x="32" y="2132"/>
                    <a:pt x="65" y="2132"/>
                    <a:pt x="98" y="2132"/>
                  </a:cubicBezTo>
                  <a:cubicBezTo>
                    <a:pt x="131" y="2132"/>
                    <a:pt x="165" y="2132"/>
                    <a:pt x="198" y="2129"/>
                  </a:cubicBezTo>
                  <a:cubicBezTo>
                    <a:pt x="888" y="2096"/>
                    <a:pt x="1520" y="1945"/>
                    <a:pt x="2047" y="1727"/>
                  </a:cubicBezTo>
                  <a:cubicBezTo>
                    <a:pt x="2043" y="1691"/>
                    <a:pt x="2041" y="1654"/>
                    <a:pt x="2046" y="1618"/>
                  </a:cubicBezTo>
                  <a:cubicBezTo>
                    <a:pt x="2047" y="1221"/>
                    <a:pt x="2044" y="814"/>
                    <a:pt x="2041" y="408"/>
                  </a:cubicBezTo>
                  <a:cubicBezTo>
                    <a:pt x="2041" y="275"/>
                    <a:pt x="2038" y="133"/>
                    <a:pt x="2038" y="0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4"/>
            <p:cNvSpPr/>
            <p:nvPr/>
          </p:nvSpPr>
          <p:spPr>
            <a:xfrm>
              <a:off x="3506675" y="2481675"/>
              <a:ext cx="51100" cy="53925"/>
            </a:xfrm>
            <a:custGeom>
              <a:avLst/>
              <a:gdLst/>
              <a:ahLst/>
              <a:cxnLst/>
              <a:rect l="l" t="t" r="r" b="b"/>
              <a:pathLst>
                <a:path w="2044" h="2157" extrusionOk="0">
                  <a:moveTo>
                    <a:pt x="2028" y="1"/>
                  </a:moveTo>
                  <a:lnTo>
                    <a:pt x="2028" y="2"/>
                  </a:lnTo>
                  <a:cubicBezTo>
                    <a:pt x="1474" y="263"/>
                    <a:pt x="796" y="434"/>
                    <a:pt x="59" y="463"/>
                  </a:cubicBezTo>
                  <a:lnTo>
                    <a:pt x="32" y="463"/>
                  </a:lnTo>
                  <a:cubicBezTo>
                    <a:pt x="27" y="463"/>
                    <a:pt x="22" y="464"/>
                    <a:pt x="17" y="464"/>
                  </a:cubicBezTo>
                  <a:cubicBezTo>
                    <a:pt x="13" y="464"/>
                    <a:pt x="8" y="463"/>
                    <a:pt x="3" y="463"/>
                  </a:cubicBezTo>
                  <a:lnTo>
                    <a:pt x="3" y="463"/>
                  </a:lnTo>
                  <a:cubicBezTo>
                    <a:pt x="3" y="782"/>
                    <a:pt x="0" y="1093"/>
                    <a:pt x="6" y="1398"/>
                  </a:cubicBezTo>
                  <a:cubicBezTo>
                    <a:pt x="6" y="1640"/>
                    <a:pt x="7" y="1883"/>
                    <a:pt x="9" y="2125"/>
                  </a:cubicBezTo>
                  <a:cubicBezTo>
                    <a:pt x="12" y="2134"/>
                    <a:pt x="6" y="2147"/>
                    <a:pt x="10" y="2157"/>
                  </a:cubicBezTo>
                  <a:cubicBezTo>
                    <a:pt x="30" y="2154"/>
                    <a:pt x="51" y="2154"/>
                    <a:pt x="71" y="2154"/>
                  </a:cubicBezTo>
                  <a:cubicBezTo>
                    <a:pt x="76" y="2154"/>
                    <a:pt x="81" y="2154"/>
                    <a:pt x="86" y="2154"/>
                  </a:cubicBezTo>
                  <a:cubicBezTo>
                    <a:pt x="100" y="2154"/>
                    <a:pt x="115" y="2153"/>
                    <a:pt x="130" y="2151"/>
                  </a:cubicBezTo>
                  <a:cubicBezTo>
                    <a:pt x="844" y="2121"/>
                    <a:pt x="1504" y="1958"/>
                    <a:pt x="2042" y="1713"/>
                  </a:cubicBezTo>
                  <a:cubicBezTo>
                    <a:pt x="2044" y="1690"/>
                    <a:pt x="2041" y="1682"/>
                    <a:pt x="2042" y="1659"/>
                  </a:cubicBezTo>
                  <a:cubicBezTo>
                    <a:pt x="2039" y="1120"/>
                    <a:pt x="2042" y="568"/>
                    <a:pt x="2028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4"/>
            <p:cNvSpPr/>
            <p:nvPr/>
          </p:nvSpPr>
          <p:spPr>
            <a:xfrm>
              <a:off x="3429025" y="2427575"/>
              <a:ext cx="44675" cy="29275"/>
            </a:xfrm>
            <a:custGeom>
              <a:avLst/>
              <a:gdLst/>
              <a:ahLst/>
              <a:cxnLst/>
              <a:rect l="l" t="t" r="r" b="b"/>
              <a:pathLst>
                <a:path w="1787" h="1171" extrusionOk="0">
                  <a:moveTo>
                    <a:pt x="29" y="0"/>
                  </a:moveTo>
                  <a:cubicBezTo>
                    <a:pt x="29" y="23"/>
                    <a:pt x="31" y="56"/>
                    <a:pt x="29" y="78"/>
                  </a:cubicBezTo>
                  <a:cubicBezTo>
                    <a:pt x="0" y="452"/>
                    <a:pt x="182" y="811"/>
                    <a:pt x="501" y="1008"/>
                  </a:cubicBezTo>
                  <a:cubicBezTo>
                    <a:pt x="641" y="1097"/>
                    <a:pt x="799" y="1152"/>
                    <a:pt x="965" y="1167"/>
                  </a:cubicBezTo>
                  <a:cubicBezTo>
                    <a:pt x="991" y="1170"/>
                    <a:pt x="1017" y="1171"/>
                    <a:pt x="1043" y="1171"/>
                  </a:cubicBezTo>
                  <a:cubicBezTo>
                    <a:pt x="1325" y="1171"/>
                    <a:pt x="1597" y="1050"/>
                    <a:pt x="1786" y="839"/>
                  </a:cubicBezTo>
                  <a:cubicBezTo>
                    <a:pt x="1539" y="799"/>
                    <a:pt x="1312" y="727"/>
                    <a:pt x="1093" y="652"/>
                  </a:cubicBezTo>
                  <a:cubicBezTo>
                    <a:pt x="661" y="490"/>
                    <a:pt x="294" y="267"/>
                    <a:pt x="29" y="0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4"/>
            <p:cNvSpPr/>
            <p:nvPr/>
          </p:nvSpPr>
          <p:spPr>
            <a:xfrm>
              <a:off x="3506600" y="2439450"/>
              <a:ext cx="51075" cy="53800"/>
            </a:xfrm>
            <a:custGeom>
              <a:avLst/>
              <a:gdLst/>
              <a:ahLst/>
              <a:cxnLst/>
              <a:rect l="l" t="t" r="r" b="b"/>
              <a:pathLst>
                <a:path w="2043" h="2152" extrusionOk="0">
                  <a:moveTo>
                    <a:pt x="1960" y="0"/>
                  </a:moveTo>
                  <a:cubicBezTo>
                    <a:pt x="1406" y="262"/>
                    <a:pt x="739" y="429"/>
                    <a:pt x="0" y="458"/>
                  </a:cubicBezTo>
                  <a:cubicBezTo>
                    <a:pt x="0" y="777"/>
                    <a:pt x="6" y="1084"/>
                    <a:pt x="2" y="1393"/>
                  </a:cubicBezTo>
                  <a:cubicBezTo>
                    <a:pt x="10" y="1654"/>
                    <a:pt x="6" y="1910"/>
                    <a:pt x="8" y="2152"/>
                  </a:cubicBezTo>
                  <a:lnTo>
                    <a:pt x="35" y="2152"/>
                  </a:lnTo>
                  <a:cubicBezTo>
                    <a:pt x="39" y="2151"/>
                    <a:pt x="43" y="2151"/>
                    <a:pt x="48" y="2151"/>
                  </a:cubicBezTo>
                  <a:cubicBezTo>
                    <a:pt x="52" y="2151"/>
                    <a:pt x="57" y="2151"/>
                    <a:pt x="62" y="2152"/>
                  </a:cubicBezTo>
                  <a:cubicBezTo>
                    <a:pt x="799" y="2122"/>
                    <a:pt x="1478" y="1952"/>
                    <a:pt x="2031" y="1690"/>
                  </a:cubicBezTo>
                  <a:lnTo>
                    <a:pt x="2040" y="1685"/>
                  </a:lnTo>
                  <a:cubicBezTo>
                    <a:pt x="2042" y="1157"/>
                    <a:pt x="2035" y="608"/>
                    <a:pt x="2040" y="33"/>
                  </a:cubicBezTo>
                  <a:lnTo>
                    <a:pt x="1960" y="0"/>
                  </a:ln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4"/>
            <p:cNvSpPr/>
            <p:nvPr/>
          </p:nvSpPr>
          <p:spPr>
            <a:xfrm>
              <a:off x="3555600" y="2438650"/>
              <a:ext cx="2000" cy="1650"/>
            </a:xfrm>
            <a:custGeom>
              <a:avLst/>
              <a:gdLst/>
              <a:ahLst/>
              <a:cxnLst/>
              <a:rect l="l" t="t" r="r" b="b"/>
              <a:pathLst>
                <a:path w="80" h="66" extrusionOk="0">
                  <a:moveTo>
                    <a:pt x="75" y="1"/>
                  </a:moveTo>
                  <a:lnTo>
                    <a:pt x="0" y="32"/>
                  </a:lnTo>
                  <a:lnTo>
                    <a:pt x="80" y="65"/>
                  </a:lnTo>
                  <a:cubicBezTo>
                    <a:pt x="74" y="45"/>
                    <a:pt x="72" y="22"/>
                    <a:pt x="75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4"/>
            <p:cNvSpPr/>
            <p:nvPr/>
          </p:nvSpPr>
          <p:spPr>
            <a:xfrm>
              <a:off x="3506450" y="2397100"/>
              <a:ext cx="51050" cy="53800"/>
            </a:xfrm>
            <a:custGeom>
              <a:avLst/>
              <a:gdLst/>
              <a:ahLst/>
              <a:cxnLst/>
              <a:rect l="l" t="t" r="r" b="b"/>
              <a:pathLst>
                <a:path w="2042" h="2152" extrusionOk="0">
                  <a:moveTo>
                    <a:pt x="1905" y="0"/>
                  </a:moveTo>
                  <a:cubicBezTo>
                    <a:pt x="1371" y="255"/>
                    <a:pt x="714" y="426"/>
                    <a:pt x="1" y="458"/>
                  </a:cubicBezTo>
                  <a:cubicBezTo>
                    <a:pt x="1" y="777"/>
                    <a:pt x="1" y="1097"/>
                    <a:pt x="6" y="1403"/>
                  </a:cubicBezTo>
                  <a:cubicBezTo>
                    <a:pt x="2" y="1658"/>
                    <a:pt x="6" y="1910"/>
                    <a:pt x="8" y="2152"/>
                  </a:cubicBezTo>
                  <a:cubicBezTo>
                    <a:pt x="745" y="2123"/>
                    <a:pt x="1414" y="1956"/>
                    <a:pt x="1966" y="1694"/>
                  </a:cubicBezTo>
                  <a:lnTo>
                    <a:pt x="2041" y="1663"/>
                  </a:lnTo>
                  <a:cubicBezTo>
                    <a:pt x="2037" y="1147"/>
                    <a:pt x="2038" y="618"/>
                    <a:pt x="2028" y="59"/>
                  </a:cubicBezTo>
                  <a:cubicBezTo>
                    <a:pt x="1988" y="43"/>
                    <a:pt x="1945" y="18"/>
                    <a:pt x="1905" y="0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4"/>
            <p:cNvSpPr/>
            <p:nvPr/>
          </p:nvSpPr>
          <p:spPr>
            <a:xfrm>
              <a:off x="3554050" y="2395625"/>
              <a:ext cx="3150" cy="2975"/>
            </a:xfrm>
            <a:custGeom>
              <a:avLst/>
              <a:gdLst/>
              <a:ahLst/>
              <a:cxnLst/>
              <a:rect l="l" t="t" r="r" b="b"/>
              <a:pathLst>
                <a:path w="126" h="119" extrusionOk="0">
                  <a:moveTo>
                    <a:pt x="120" y="0"/>
                  </a:moveTo>
                  <a:cubicBezTo>
                    <a:pt x="83" y="25"/>
                    <a:pt x="42" y="45"/>
                    <a:pt x="1" y="59"/>
                  </a:cubicBezTo>
                  <a:cubicBezTo>
                    <a:pt x="41" y="77"/>
                    <a:pt x="84" y="102"/>
                    <a:pt x="124" y="118"/>
                  </a:cubicBezTo>
                  <a:cubicBezTo>
                    <a:pt x="123" y="87"/>
                    <a:pt x="126" y="42"/>
                    <a:pt x="120" y="0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4"/>
            <p:cNvSpPr/>
            <p:nvPr/>
          </p:nvSpPr>
          <p:spPr>
            <a:xfrm>
              <a:off x="3429675" y="2387450"/>
              <a:ext cx="51325" cy="61125"/>
            </a:xfrm>
            <a:custGeom>
              <a:avLst/>
              <a:gdLst/>
              <a:ahLst/>
              <a:cxnLst/>
              <a:rect l="l" t="t" r="r" b="b"/>
              <a:pathLst>
                <a:path w="2053" h="2445" extrusionOk="0">
                  <a:moveTo>
                    <a:pt x="23" y="1"/>
                  </a:moveTo>
                  <a:cubicBezTo>
                    <a:pt x="0" y="319"/>
                    <a:pt x="6" y="624"/>
                    <a:pt x="3" y="912"/>
                  </a:cubicBezTo>
                  <a:cubicBezTo>
                    <a:pt x="8" y="1031"/>
                    <a:pt x="8" y="1163"/>
                    <a:pt x="3" y="1286"/>
                  </a:cubicBezTo>
                  <a:cubicBezTo>
                    <a:pt x="12" y="1392"/>
                    <a:pt x="12" y="1500"/>
                    <a:pt x="3" y="1605"/>
                  </a:cubicBezTo>
                  <a:cubicBezTo>
                    <a:pt x="267" y="1872"/>
                    <a:pt x="634" y="2093"/>
                    <a:pt x="1065" y="2257"/>
                  </a:cubicBezTo>
                  <a:cubicBezTo>
                    <a:pt x="1284" y="2332"/>
                    <a:pt x="1512" y="2403"/>
                    <a:pt x="1760" y="2444"/>
                  </a:cubicBezTo>
                  <a:cubicBezTo>
                    <a:pt x="1897" y="2305"/>
                    <a:pt x="1986" y="2125"/>
                    <a:pt x="2012" y="1932"/>
                  </a:cubicBezTo>
                  <a:cubicBezTo>
                    <a:pt x="2020" y="1896"/>
                    <a:pt x="2030" y="1870"/>
                    <a:pt x="2028" y="1837"/>
                  </a:cubicBezTo>
                  <a:cubicBezTo>
                    <a:pt x="2050" y="1517"/>
                    <a:pt x="2053" y="1195"/>
                    <a:pt x="2038" y="874"/>
                  </a:cubicBezTo>
                  <a:cubicBezTo>
                    <a:pt x="2041" y="854"/>
                    <a:pt x="2040" y="831"/>
                    <a:pt x="2032" y="811"/>
                  </a:cubicBezTo>
                  <a:cubicBezTo>
                    <a:pt x="1681" y="768"/>
                    <a:pt x="1337" y="686"/>
                    <a:pt x="1005" y="563"/>
                  </a:cubicBezTo>
                  <a:cubicBezTo>
                    <a:pt x="613" y="417"/>
                    <a:pt x="281" y="224"/>
                    <a:pt x="23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4"/>
            <p:cNvSpPr/>
            <p:nvPr/>
          </p:nvSpPr>
          <p:spPr>
            <a:xfrm>
              <a:off x="3497700" y="2355325"/>
              <a:ext cx="59550" cy="53225"/>
            </a:xfrm>
            <a:custGeom>
              <a:avLst/>
              <a:gdLst/>
              <a:ahLst/>
              <a:cxnLst/>
              <a:rect l="l" t="t" r="r" b="b"/>
              <a:pathLst>
                <a:path w="2382" h="2129" extrusionOk="0">
                  <a:moveTo>
                    <a:pt x="2115" y="0"/>
                  </a:moveTo>
                  <a:cubicBezTo>
                    <a:pt x="1581" y="254"/>
                    <a:pt x="920" y="416"/>
                    <a:pt x="207" y="448"/>
                  </a:cubicBezTo>
                  <a:cubicBezTo>
                    <a:pt x="133" y="455"/>
                    <a:pt x="64" y="451"/>
                    <a:pt x="1" y="455"/>
                  </a:cubicBezTo>
                  <a:cubicBezTo>
                    <a:pt x="181" y="601"/>
                    <a:pt x="340" y="932"/>
                    <a:pt x="342" y="1283"/>
                  </a:cubicBezTo>
                  <a:cubicBezTo>
                    <a:pt x="346" y="1317"/>
                    <a:pt x="345" y="1350"/>
                    <a:pt x="340" y="1383"/>
                  </a:cubicBezTo>
                  <a:cubicBezTo>
                    <a:pt x="345" y="1635"/>
                    <a:pt x="349" y="1886"/>
                    <a:pt x="351" y="2129"/>
                  </a:cubicBezTo>
                  <a:cubicBezTo>
                    <a:pt x="1064" y="2097"/>
                    <a:pt x="1721" y="1925"/>
                    <a:pt x="2255" y="1671"/>
                  </a:cubicBezTo>
                  <a:cubicBezTo>
                    <a:pt x="2296" y="1655"/>
                    <a:pt x="2337" y="1635"/>
                    <a:pt x="2374" y="1611"/>
                  </a:cubicBezTo>
                  <a:cubicBezTo>
                    <a:pt x="2380" y="1497"/>
                    <a:pt x="2381" y="1383"/>
                    <a:pt x="2375" y="1270"/>
                  </a:cubicBezTo>
                  <a:cubicBezTo>
                    <a:pt x="2367" y="834"/>
                    <a:pt x="2279" y="403"/>
                    <a:pt x="2115" y="0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4"/>
            <p:cNvSpPr/>
            <p:nvPr/>
          </p:nvSpPr>
          <p:spPr>
            <a:xfrm>
              <a:off x="3430150" y="2352475"/>
              <a:ext cx="60375" cy="55300"/>
            </a:xfrm>
            <a:custGeom>
              <a:avLst/>
              <a:gdLst/>
              <a:ahLst/>
              <a:cxnLst/>
              <a:rect l="l" t="t" r="r" b="b"/>
              <a:pathLst>
                <a:path w="2415" h="2212" extrusionOk="0">
                  <a:moveTo>
                    <a:pt x="351" y="1"/>
                  </a:moveTo>
                  <a:cubicBezTo>
                    <a:pt x="253" y="183"/>
                    <a:pt x="177" y="378"/>
                    <a:pt x="127" y="578"/>
                  </a:cubicBezTo>
                  <a:cubicBezTo>
                    <a:pt x="107" y="664"/>
                    <a:pt x="86" y="749"/>
                    <a:pt x="76" y="830"/>
                  </a:cubicBezTo>
                  <a:cubicBezTo>
                    <a:pt x="38" y="1015"/>
                    <a:pt x="13" y="1202"/>
                    <a:pt x="0" y="1391"/>
                  </a:cubicBezTo>
                  <a:lnTo>
                    <a:pt x="4" y="1400"/>
                  </a:lnTo>
                  <a:cubicBezTo>
                    <a:pt x="262" y="1624"/>
                    <a:pt x="594" y="1817"/>
                    <a:pt x="986" y="1964"/>
                  </a:cubicBezTo>
                  <a:cubicBezTo>
                    <a:pt x="1318" y="2085"/>
                    <a:pt x="1664" y="2168"/>
                    <a:pt x="2013" y="2211"/>
                  </a:cubicBezTo>
                  <a:cubicBezTo>
                    <a:pt x="2015" y="2001"/>
                    <a:pt x="2021" y="1800"/>
                    <a:pt x="2021" y="1613"/>
                  </a:cubicBezTo>
                  <a:cubicBezTo>
                    <a:pt x="2039" y="1418"/>
                    <a:pt x="2055" y="1246"/>
                    <a:pt x="2096" y="1076"/>
                  </a:cubicBezTo>
                  <a:cubicBezTo>
                    <a:pt x="2146" y="876"/>
                    <a:pt x="2257" y="699"/>
                    <a:pt x="2415" y="568"/>
                  </a:cubicBezTo>
                  <a:cubicBezTo>
                    <a:pt x="1903" y="545"/>
                    <a:pt x="1398" y="447"/>
                    <a:pt x="915" y="274"/>
                  </a:cubicBezTo>
                  <a:cubicBezTo>
                    <a:pt x="707" y="195"/>
                    <a:pt x="517" y="109"/>
                    <a:pt x="351" y="1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4"/>
            <p:cNvSpPr/>
            <p:nvPr/>
          </p:nvSpPr>
          <p:spPr>
            <a:xfrm>
              <a:off x="3438925" y="2313600"/>
              <a:ext cx="111650" cy="53150"/>
            </a:xfrm>
            <a:custGeom>
              <a:avLst/>
              <a:gdLst/>
              <a:ahLst/>
              <a:cxnLst/>
              <a:rect l="l" t="t" r="r" b="b"/>
              <a:pathLst>
                <a:path w="4466" h="2126" extrusionOk="0">
                  <a:moveTo>
                    <a:pt x="2203" y="0"/>
                  </a:moveTo>
                  <a:cubicBezTo>
                    <a:pt x="1230" y="0"/>
                    <a:pt x="420" y="691"/>
                    <a:pt x="0" y="1556"/>
                  </a:cubicBezTo>
                  <a:cubicBezTo>
                    <a:pt x="166" y="1662"/>
                    <a:pt x="356" y="1750"/>
                    <a:pt x="566" y="1828"/>
                  </a:cubicBezTo>
                  <a:cubicBezTo>
                    <a:pt x="1048" y="2000"/>
                    <a:pt x="1553" y="2100"/>
                    <a:pt x="2064" y="2123"/>
                  </a:cubicBezTo>
                  <a:lnTo>
                    <a:pt x="2074" y="2118"/>
                  </a:lnTo>
                  <a:cubicBezTo>
                    <a:pt x="2128" y="2068"/>
                    <a:pt x="2176" y="2044"/>
                    <a:pt x="2207" y="2044"/>
                  </a:cubicBezTo>
                  <a:cubicBezTo>
                    <a:pt x="2212" y="2044"/>
                    <a:pt x="2217" y="2045"/>
                    <a:pt x="2221" y="2046"/>
                  </a:cubicBezTo>
                  <a:cubicBezTo>
                    <a:pt x="2265" y="2051"/>
                    <a:pt x="2313" y="2085"/>
                    <a:pt x="2352" y="2124"/>
                  </a:cubicBezTo>
                  <a:cubicBezTo>
                    <a:pt x="2417" y="2120"/>
                    <a:pt x="2484" y="2126"/>
                    <a:pt x="2558" y="2117"/>
                  </a:cubicBezTo>
                  <a:cubicBezTo>
                    <a:pt x="3273" y="2085"/>
                    <a:pt x="3932" y="1923"/>
                    <a:pt x="4466" y="1669"/>
                  </a:cubicBezTo>
                  <a:lnTo>
                    <a:pt x="4443" y="1612"/>
                  </a:lnTo>
                  <a:lnTo>
                    <a:pt x="4443" y="1613"/>
                  </a:lnTo>
                  <a:cubicBezTo>
                    <a:pt x="4105" y="849"/>
                    <a:pt x="3476" y="206"/>
                    <a:pt x="2602" y="39"/>
                  </a:cubicBezTo>
                  <a:cubicBezTo>
                    <a:pt x="2467" y="13"/>
                    <a:pt x="2334" y="0"/>
                    <a:pt x="2203" y="0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4"/>
            <p:cNvSpPr/>
            <p:nvPr/>
          </p:nvSpPr>
          <p:spPr>
            <a:xfrm>
              <a:off x="3458300" y="2313475"/>
              <a:ext cx="76700" cy="21725"/>
            </a:xfrm>
            <a:custGeom>
              <a:avLst/>
              <a:gdLst/>
              <a:ahLst/>
              <a:cxnLst/>
              <a:rect l="l" t="t" r="r" b="b"/>
              <a:pathLst>
                <a:path w="3068" h="869" extrusionOk="0">
                  <a:moveTo>
                    <a:pt x="1435" y="1"/>
                  </a:moveTo>
                  <a:cubicBezTo>
                    <a:pt x="897" y="1"/>
                    <a:pt x="406" y="214"/>
                    <a:pt x="1" y="550"/>
                  </a:cubicBezTo>
                  <a:cubicBezTo>
                    <a:pt x="5" y="560"/>
                    <a:pt x="18" y="565"/>
                    <a:pt x="31" y="571"/>
                  </a:cubicBezTo>
                  <a:cubicBezTo>
                    <a:pt x="515" y="743"/>
                    <a:pt x="1020" y="843"/>
                    <a:pt x="1531" y="866"/>
                  </a:cubicBezTo>
                  <a:cubicBezTo>
                    <a:pt x="1531" y="866"/>
                    <a:pt x="1637" y="869"/>
                    <a:pt x="1729" y="869"/>
                  </a:cubicBezTo>
                  <a:cubicBezTo>
                    <a:pt x="1763" y="869"/>
                    <a:pt x="1795" y="868"/>
                    <a:pt x="1819" y="867"/>
                  </a:cubicBezTo>
                  <a:cubicBezTo>
                    <a:pt x="1883" y="863"/>
                    <a:pt x="1951" y="868"/>
                    <a:pt x="2026" y="860"/>
                  </a:cubicBezTo>
                  <a:cubicBezTo>
                    <a:pt x="2377" y="845"/>
                    <a:pt x="2725" y="798"/>
                    <a:pt x="3068" y="716"/>
                  </a:cubicBezTo>
                  <a:cubicBezTo>
                    <a:pt x="2734" y="366"/>
                    <a:pt x="2301" y="130"/>
                    <a:pt x="1827" y="38"/>
                  </a:cubicBezTo>
                  <a:cubicBezTo>
                    <a:pt x="1694" y="13"/>
                    <a:pt x="1563" y="1"/>
                    <a:pt x="1435" y="1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4"/>
            <p:cNvSpPr/>
            <p:nvPr/>
          </p:nvSpPr>
          <p:spPr>
            <a:xfrm>
              <a:off x="3494400" y="2364775"/>
              <a:ext cx="50000" cy="362825"/>
            </a:xfrm>
            <a:custGeom>
              <a:avLst/>
              <a:gdLst/>
              <a:ahLst/>
              <a:cxnLst/>
              <a:rect l="l" t="t" r="r" b="b"/>
              <a:pathLst>
                <a:path w="2000" h="14513" extrusionOk="0">
                  <a:moveTo>
                    <a:pt x="0" y="1"/>
                  </a:moveTo>
                  <a:cubicBezTo>
                    <a:pt x="26" y="5"/>
                    <a:pt x="52" y="15"/>
                    <a:pt x="74" y="30"/>
                  </a:cubicBezTo>
                  <a:cubicBezTo>
                    <a:pt x="52" y="14"/>
                    <a:pt x="28" y="5"/>
                    <a:pt x="0" y="1"/>
                  </a:cubicBezTo>
                  <a:close/>
                  <a:moveTo>
                    <a:pt x="152" y="96"/>
                  </a:moveTo>
                  <a:cubicBezTo>
                    <a:pt x="154" y="99"/>
                    <a:pt x="156" y="102"/>
                    <a:pt x="157" y="106"/>
                  </a:cubicBezTo>
                  <a:cubicBezTo>
                    <a:pt x="324" y="260"/>
                    <a:pt x="471" y="574"/>
                    <a:pt x="471" y="908"/>
                  </a:cubicBezTo>
                  <a:cubicBezTo>
                    <a:pt x="478" y="939"/>
                    <a:pt x="478" y="974"/>
                    <a:pt x="471" y="1005"/>
                  </a:cubicBezTo>
                  <a:cubicBezTo>
                    <a:pt x="478" y="1256"/>
                    <a:pt x="478" y="1508"/>
                    <a:pt x="478" y="1751"/>
                  </a:cubicBezTo>
                  <a:cubicBezTo>
                    <a:pt x="478" y="2072"/>
                    <a:pt x="478" y="2393"/>
                    <a:pt x="484" y="2699"/>
                  </a:cubicBezTo>
                  <a:cubicBezTo>
                    <a:pt x="478" y="2950"/>
                    <a:pt x="484" y="3207"/>
                    <a:pt x="484" y="3445"/>
                  </a:cubicBezTo>
                  <a:cubicBezTo>
                    <a:pt x="484" y="3746"/>
                    <a:pt x="491" y="4035"/>
                    <a:pt x="491" y="4329"/>
                  </a:cubicBezTo>
                  <a:cubicBezTo>
                    <a:pt x="494" y="4036"/>
                    <a:pt x="490" y="3747"/>
                    <a:pt x="490" y="3446"/>
                  </a:cubicBezTo>
                  <a:cubicBezTo>
                    <a:pt x="488" y="3205"/>
                    <a:pt x="484" y="2953"/>
                    <a:pt x="488" y="2698"/>
                  </a:cubicBezTo>
                  <a:cubicBezTo>
                    <a:pt x="483" y="2393"/>
                    <a:pt x="483" y="2072"/>
                    <a:pt x="483" y="1752"/>
                  </a:cubicBezTo>
                  <a:cubicBezTo>
                    <a:pt x="483" y="1511"/>
                    <a:pt x="477" y="1259"/>
                    <a:pt x="472" y="1008"/>
                  </a:cubicBezTo>
                  <a:cubicBezTo>
                    <a:pt x="478" y="974"/>
                    <a:pt x="478" y="941"/>
                    <a:pt x="475" y="908"/>
                  </a:cubicBezTo>
                  <a:cubicBezTo>
                    <a:pt x="472" y="568"/>
                    <a:pt x="324" y="248"/>
                    <a:pt x="152" y="96"/>
                  </a:cubicBezTo>
                  <a:close/>
                  <a:moveTo>
                    <a:pt x="493" y="4471"/>
                  </a:moveTo>
                  <a:lnTo>
                    <a:pt x="493" y="4474"/>
                  </a:lnTo>
                  <a:cubicBezTo>
                    <a:pt x="493" y="4477"/>
                    <a:pt x="493" y="4479"/>
                    <a:pt x="493" y="4482"/>
                  </a:cubicBezTo>
                  <a:lnTo>
                    <a:pt x="493" y="4482"/>
                  </a:lnTo>
                  <a:cubicBezTo>
                    <a:pt x="493" y="4478"/>
                    <a:pt x="493" y="4475"/>
                    <a:pt x="493" y="4471"/>
                  </a:cubicBezTo>
                  <a:close/>
                  <a:moveTo>
                    <a:pt x="979" y="8498"/>
                  </a:moveTo>
                  <a:cubicBezTo>
                    <a:pt x="884" y="8506"/>
                    <a:pt x="787" y="8514"/>
                    <a:pt x="691" y="8518"/>
                  </a:cubicBezTo>
                  <a:cubicBezTo>
                    <a:pt x="789" y="8514"/>
                    <a:pt x="884" y="8506"/>
                    <a:pt x="979" y="8498"/>
                  </a:cubicBezTo>
                  <a:close/>
                  <a:moveTo>
                    <a:pt x="576" y="8521"/>
                  </a:moveTo>
                  <a:cubicBezTo>
                    <a:pt x="549" y="8521"/>
                    <a:pt x="521" y="8521"/>
                    <a:pt x="496" y="8522"/>
                  </a:cubicBezTo>
                  <a:cubicBezTo>
                    <a:pt x="523" y="8521"/>
                    <a:pt x="550" y="8521"/>
                    <a:pt x="578" y="8521"/>
                  </a:cubicBezTo>
                  <a:close/>
                  <a:moveTo>
                    <a:pt x="493" y="4482"/>
                  </a:moveTo>
                  <a:cubicBezTo>
                    <a:pt x="497" y="4707"/>
                    <a:pt x="491" y="4929"/>
                    <a:pt x="491" y="5137"/>
                  </a:cubicBezTo>
                  <a:lnTo>
                    <a:pt x="491" y="6077"/>
                  </a:lnTo>
                  <a:cubicBezTo>
                    <a:pt x="498" y="6315"/>
                    <a:pt x="498" y="6559"/>
                    <a:pt x="498" y="6802"/>
                  </a:cubicBezTo>
                  <a:lnTo>
                    <a:pt x="498" y="7771"/>
                  </a:lnTo>
                  <a:cubicBezTo>
                    <a:pt x="498" y="8023"/>
                    <a:pt x="498" y="8273"/>
                    <a:pt x="491" y="8524"/>
                  </a:cubicBezTo>
                  <a:cubicBezTo>
                    <a:pt x="498" y="8747"/>
                    <a:pt x="506" y="8970"/>
                    <a:pt x="498" y="9200"/>
                  </a:cubicBezTo>
                  <a:cubicBezTo>
                    <a:pt x="504" y="9530"/>
                    <a:pt x="498" y="9852"/>
                    <a:pt x="510" y="10174"/>
                  </a:cubicBezTo>
                  <a:cubicBezTo>
                    <a:pt x="504" y="9849"/>
                    <a:pt x="508" y="9528"/>
                    <a:pt x="501" y="9203"/>
                  </a:cubicBezTo>
                  <a:cubicBezTo>
                    <a:pt x="504" y="8971"/>
                    <a:pt x="501" y="8751"/>
                    <a:pt x="496" y="8522"/>
                  </a:cubicBezTo>
                  <a:cubicBezTo>
                    <a:pt x="504" y="8276"/>
                    <a:pt x="498" y="8026"/>
                    <a:pt x="504" y="7770"/>
                  </a:cubicBezTo>
                  <a:cubicBezTo>
                    <a:pt x="498" y="7464"/>
                    <a:pt x="498" y="7144"/>
                    <a:pt x="503" y="6834"/>
                  </a:cubicBezTo>
                  <a:cubicBezTo>
                    <a:pt x="498" y="6825"/>
                    <a:pt x="504" y="6811"/>
                    <a:pt x="500" y="6802"/>
                  </a:cubicBezTo>
                  <a:cubicBezTo>
                    <a:pt x="498" y="6561"/>
                    <a:pt x="498" y="6319"/>
                    <a:pt x="497" y="6076"/>
                  </a:cubicBezTo>
                  <a:cubicBezTo>
                    <a:pt x="491" y="5771"/>
                    <a:pt x="496" y="5460"/>
                    <a:pt x="496" y="5140"/>
                  </a:cubicBezTo>
                  <a:cubicBezTo>
                    <a:pt x="496" y="4930"/>
                    <a:pt x="498" y="4708"/>
                    <a:pt x="493" y="4482"/>
                  </a:cubicBezTo>
                  <a:close/>
                  <a:moveTo>
                    <a:pt x="769" y="13328"/>
                  </a:moveTo>
                  <a:lnTo>
                    <a:pt x="769" y="13328"/>
                  </a:lnTo>
                  <a:cubicBezTo>
                    <a:pt x="727" y="13329"/>
                    <a:pt x="684" y="13329"/>
                    <a:pt x="642" y="13331"/>
                  </a:cubicBezTo>
                  <a:cubicBezTo>
                    <a:pt x="685" y="13331"/>
                    <a:pt x="727" y="13329"/>
                    <a:pt x="769" y="13328"/>
                  </a:cubicBezTo>
                  <a:close/>
                  <a:moveTo>
                    <a:pt x="511" y="10307"/>
                  </a:moveTo>
                  <a:cubicBezTo>
                    <a:pt x="507" y="10826"/>
                    <a:pt x="519" y="11353"/>
                    <a:pt x="513" y="11897"/>
                  </a:cubicBezTo>
                  <a:cubicBezTo>
                    <a:pt x="526" y="12358"/>
                    <a:pt x="526" y="12838"/>
                    <a:pt x="540" y="13326"/>
                  </a:cubicBezTo>
                  <a:cubicBezTo>
                    <a:pt x="535" y="13370"/>
                    <a:pt x="537" y="13414"/>
                    <a:pt x="539" y="13455"/>
                  </a:cubicBezTo>
                  <a:lnTo>
                    <a:pt x="539" y="13455"/>
                  </a:lnTo>
                  <a:cubicBezTo>
                    <a:pt x="538" y="13413"/>
                    <a:pt x="540" y="13370"/>
                    <a:pt x="544" y="13328"/>
                  </a:cubicBezTo>
                  <a:cubicBezTo>
                    <a:pt x="529" y="12838"/>
                    <a:pt x="527" y="12355"/>
                    <a:pt x="514" y="11897"/>
                  </a:cubicBezTo>
                  <a:cubicBezTo>
                    <a:pt x="519" y="11355"/>
                    <a:pt x="510" y="10828"/>
                    <a:pt x="511" y="10307"/>
                  </a:cubicBezTo>
                  <a:close/>
                  <a:moveTo>
                    <a:pt x="539" y="13455"/>
                  </a:moveTo>
                  <a:cubicBezTo>
                    <a:pt x="539" y="13472"/>
                    <a:pt x="539" y="13489"/>
                    <a:pt x="540" y="13506"/>
                  </a:cubicBezTo>
                  <a:lnTo>
                    <a:pt x="540" y="13506"/>
                  </a:lnTo>
                  <a:cubicBezTo>
                    <a:pt x="540" y="13490"/>
                    <a:pt x="539" y="13473"/>
                    <a:pt x="539" y="13455"/>
                  </a:cubicBezTo>
                  <a:close/>
                  <a:moveTo>
                    <a:pt x="540" y="13506"/>
                  </a:moveTo>
                  <a:cubicBezTo>
                    <a:pt x="540" y="13507"/>
                    <a:pt x="540" y="13507"/>
                    <a:pt x="540" y="13508"/>
                  </a:cubicBezTo>
                  <a:cubicBezTo>
                    <a:pt x="547" y="14066"/>
                    <a:pt x="1008" y="14512"/>
                    <a:pt x="1572" y="14512"/>
                  </a:cubicBezTo>
                  <a:cubicBezTo>
                    <a:pt x="1720" y="14512"/>
                    <a:pt x="1867" y="14476"/>
                    <a:pt x="1999" y="14410"/>
                  </a:cubicBezTo>
                  <a:lnTo>
                    <a:pt x="1999" y="14410"/>
                  </a:lnTo>
                  <a:cubicBezTo>
                    <a:pt x="1867" y="14475"/>
                    <a:pt x="1722" y="14509"/>
                    <a:pt x="1573" y="14511"/>
                  </a:cubicBezTo>
                  <a:lnTo>
                    <a:pt x="1572" y="14511"/>
                  </a:lnTo>
                  <a:cubicBezTo>
                    <a:pt x="1011" y="14511"/>
                    <a:pt x="550" y="14063"/>
                    <a:pt x="540" y="13506"/>
                  </a:cubicBezTo>
                  <a:cubicBezTo>
                    <a:pt x="540" y="13506"/>
                    <a:pt x="540" y="13506"/>
                    <a:pt x="540" y="13506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4"/>
            <p:cNvSpPr/>
            <p:nvPr/>
          </p:nvSpPr>
          <p:spPr>
            <a:xfrm>
              <a:off x="3507825" y="2697625"/>
              <a:ext cx="39675" cy="29925"/>
            </a:xfrm>
            <a:custGeom>
              <a:avLst/>
              <a:gdLst/>
              <a:ahLst/>
              <a:cxnLst/>
              <a:rect l="l" t="t" r="r" b="b"/>
              <a:pathLst>
                <a:path w="1587" h="1197" extrusionOk="0">
                  <a:moveTo>
                    <a:pt x="491" y="1"/>
                  </a:moveTo>
                  <a:cubicBezTo>
                    <a:pt x="451" y="4"/>
                    <a:pt x="409" y="6"/>
                    <a:pt x="369" y="8"/>
                  </a:cubicBezTo>
                  <a:lnTo>
                    <a:pt x="333" y="9"/>
                  </a:lnTo>
                  <a:lnTo>
                    <a:pt x="314" y="9"/>
                  </a:lnTo>
                  <a:lnTo>
                    <a:pt x="232" y="12"/>
                  </a:lnTo>
                  <a:cubicBezTo>
                    <a:pt x="190" y="14"/>
                    <a:pt x="148" y="15"/>
                    <a:pt x="105" y="15"/>
                  </a:cubicBezTo>
                  <a:lnTo>
                    <a:pt x="102" y="15"/>
                  </a:lnTo>
                  <a:cubicBezTo>
                    <a:pt x="79" y="15"/>
                    <a:pt x="56" y="15"/>
                    <a:pt x="33" y="14"/>
                  </a:cubicBezTo>
                  <a:lnTo>
                    <a:pt x="7" y="14"/>
                  </a:lnTo>
                  <a:cubicBezTo>
                    <a:pt x="2" y="73"/>
                    <a:pt x="0" y="133"/>
                    <a:pt x="5" y="192"/>
                  </a:cubicBezTo>
                  <a:cubicBezTo>
                    <a:pt x="15" y="749"/>
                    <a:pt x="475" y="1197"/>
                    <a:pt x="1035" y="1197"/>
                  </a:cubicBezTo>
                  <a:lnTo>
                    <a:pt x="1036" y="1197"/>
                  </a:lnTo>
                  <a:cubicBezTo>
                    <a:pt x="1185" y="1195"/>
                    <a:pt x="1330" y="1161"/>
                    <a:pt x="1464" y="1096"/>
                  </a:cubicBezTo>
                  <a:cubicBezTo>
                    <a:pt x="1506" y="1074"/>
                    <a:pt x="1547" y="1050"/>
                    <a:pt x="1586" y="1023"/>
                  </a:cubicBezTo>
                  <a:lnTo>
                    <a:pt x="1586" y="1023"/>
                  </a:lnTo>
                  <a:cubicBezTo>
                    <a:pt x="1570" y="1027"/>
                    <a:pt x="1552" y="1030"/>
                    <a:pt x="1534" y="1030"/>
                  </a:cubicBezTo>
                  <a:cubicBezTo>
                    <a:pt x="1530" y="1030"/>
                    <a:pt x="1527" y="1030"/>
                    <a:pt x="1523" y="1030"/>
                  </a:cubicBezTo>
                  <a:cubicBezTo>
                    <a:pt x="959" y="1030"/>
                    <a:pt x="498" y="584"/>
                    <a:pt x="491" y="27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4"/>
            <p:cNvSpPr/>
            <p:nvPr/>
          </p:nvSpPr>
          <p:spPr>
            <a:xfrm>
              <a:off x="3507250" y="2661875"/>
              <a:ext cx="12850" cy="36150"/>
            </a:xfrm>
            <a:custGeom>
              <a:avLst/>
              <a:gdLst/>
              <a:ahLst/>
              <a:cxnLst/>
              <a:rect l="l" t="t" r="r" b="b"/>
              <a:pathLst>
                <a:path w="514" h="1446" extrusionOk="0">
                  <a:moveTo>
                    <a:pt x="485" y="0"/>
                  </a:moveTo>
                  <a:cubicBezTo>
                    <a:pt x="485" y="0"/>
                    <a:pt x="485" y="0"/>
                    <a:pt x="485" y="0"/>
                  </a:cubicBezTo>
                  <a:lnTo>
                    <a:pt x="485" y="0"/>
                  </a:lnTo>
                  <a:cubicBezTo>
                    <a:pt x="486" y="0"/>
                    <a:pt x="486" y="0"/>
                    <a:pt x="487" y="0"/>
                  </a:cubicBezTo>
                  <a:close/>
                  <a:moveTo>
                    <a:pt x="485" y="0"/>
                  </a:moveTo>
                  <a:lnTo>
                    <a:pt x="485" y="0"/>
                  </a:lnTo>
                  <a:cubicBezTo>
                    <a:pt x="434" y="5"/>
                    <a:pt x="381" y="7"/>
                    <a:pt x="330" y="9"/>
                  </a:cubicBezTo>
                  <a:lnTo>
                    <a:pt x="0" y="13"/>
                  </a:lnTo>
                  <a:cubicBezTo>
                    <a:pt x="13" y="471"/>
                    <a:pt x="15" y="954"/>
                    <a:pt x="30" y="1444"/>
                  </a:cubicBezTo>
                  <a:lnTo>
                    <a:pt x="56" y="1444"/>
                  </a:lnTo>
                  <a:cubicBezTo>
                    <a:pt x="79" y="1444"/>
                    <a:pt x="102" y="1445"/>
                    <a:pt x="124" y="1445"/>
                  </a:cubicBezTo>
                  <a:lnTo>
                    <a:pt x="128" y="1445"/>
                  </a:lnTo>
                  <a:cubicBezTo>
                    <a:pt x="171" y="1445"/>
                    <a:pt x="213" y="1444"/>
                    <a:pt x="255" y="1442"/>
                  </a:cubicBezTo>
                  <a:lnTo>
                    <a:pt x="337" y="1439"/>
                  </a:lnTo>
                  <a:lnTo>
                    <a:pt x="354" y="1439"/>
                  </a:lnTo>
                  <a:lnTo>
                    <a:pt x="390" y="1438"/>
                  </a:lnTo>
                  <a:cubicBezTo>
                    <a:pt x="432" y="1435"/>
                    <a:pt x="472" y="1434"/>
                    <a:pt x="514" y="1431"/>
                  </a:cubicBezTo>
                  <a:lnTo>
                    <a:pt x="514" y="1422"/>
                  </a:lnTo>
                  <a:cubicBezTo>
                    <a:pt x="514" y="1373"/>
                    <a:pt x="507" y="1324"/>
                    <a:pt x="514" y="1275"/>
                  </a:cubicBezTo>
                  <a:cubicBezTo>
                    <a:pt x="500" y="839"/>
                    <a:pt x="500" y="409"/>
                    <a:pt x="485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4"/>
            <p:cNvSpPr/>
            <p:nvPr/>
          </p:nvSpPr>
          <p:spPr>
            <a:xfrm>
              <a:off x="3507125" y="2619525"/>
              <a:ext cx="12450" cy="42700"/>
            </a:xfrm>
            <a:custGeom>
              <a:avLst/>
              <a:gdLst/>
              <a:ahLst/>
              <a:cxnLst/>
              <a:rect l="l" t="t" r="r" b="b"/>
              <a:pathLst>
                <a:path w="498" h="1708" extrusionOk="0">
                  <a:moveTo>
                    <a:pt x="484" y="0"/>
                  </a:moveTo>
                  <a:cubicBezTo>
                    <a:pt x="411" y="6"/>
                    <a:pt x="338" y="10"/>
                    <a:pt x="263" y="13"/>
                  </a:cubicBezTo>
                  <a:lnTo>
                    <a:pt x="2" y="22"/>
                  </a:lnTo>
                  <a:cubicBezTo>
                    <a:pt x="2" y="54"/>
                    <a:pt x="2" y="85"/>
                    <a:pt x="2" y="117"/>
                  </a:cubicBezTo>
                  <a:cubicBezTo>
                    <a:pt x="1" y="639"/>
                    <a:pt x="10" y="1165"/>
                    <a:pt x="5" y="1707"/>
                  </a:cubicBezTo>
                  <a:lnTo>
                    <a:pt x="333" y="1703"/>
                  </a:lnTo>
                  <a:cubicBezTo>
                    <a:pt x="387" y="1701"/>
                    <a:pt x="438" y="1699"/>
                    <a:pt x="492" y="1694"/>
                  </a:cubicBezTo>
                  <a:lnTo>
                    <a:pt x="492" y="1687"/>
                  </a:lnTo>
                  <a:lnTo>
                    <a:pt x="492" y="1540"/>
                  </a:lnTo>
                  <a:cubicBezTo>
                    <a:pt x="497" y="1013"/>
                    <a:pt x="484" y="500"/>
                    <a:pt x="484" y="0"/>
                  </a:cubicBez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>
              <a:off x="3506775" y="2577175"/>
              <a:ext cx="12450" cy="42900"/>
            </a:xfrm>
            <a:custGeom>
              <a:avLst/>
              <a:gdLst/>
              <a:ahLst/>
              <a:cxnLst/>
              <a:rect l="l" t="t" r="r" b="b"/>
              <a:pathLst>
                <a:path w="498" h="1716" extrusionOk="0">
                  <a:moveTo>
                    <a:pt x="484" y="0"/>
                  </a:moveTo>
                  <a:lnTo>
                    <a:pt x="484" y="2"/>
                  </a:lnTo>
                  <a:cubicBezTo>
                    <a:pt x="391" y="10"/>
                    <a:pt x="294" y="18"/>
                    <a:pt x="196" y="22"/>
                  </a:cubicBezTo>
                  <a:cubicBezTo>
                    <a:pt x="182" y="23"/>
                    <a:pt x="167" y="23"/>
                    <a:pt x="153" y="23"/>
                  </a:cubicBezTo>
                  <a:lnTo>
                    <a:pt x="83" y="23"/>
                  </a:lnTo>
                  <a:cubicBezTo>
                    <a:pt x="55" y="23"/>
                    <a:pt x="26" y="23"/>
                    <a:pt x="1" y="26"/>
                  </a:cubicBezTo>
                  <a:cubicBezTo>
                    <a:pt x="6" y="255"/>
                    <a:pt x="9" y="474"/>
                    <a:pt x="6" y="707"/>
                  </a:cubicBezTo>
                  <a:cubicBezTo>
                    <a:pt x="13" y="1032"/>
                    <a:pt x="9" y="1353"/>
                    <a:pt x="15" y="1678"/>
                  </a:cubicBezTo>
                  <a:cubicBezTo>
                    <a:pt x="15" y="1690"/>
                    <a:pt x="15" y="1703"/>
                    <a:pt x="16" y="1714"/>
                  </a:cubicBezTo>
                  <a:lnTo>
                    <a:pt x="16" y="1716"/>
                  </a:lnTo>
                  <a:lnTo>
                    <a:pt x="277" y="1707"/>
                  </a:lnTo>
                  <a:cubicBezTo>
                    <a:pt x="352" y="1703"/>
                    <a:pt x="425" y="1699"/>
                    <a:pt x="497" y="1693"/>
                  </a:cubicBezTo>
                  <a:lnTo>
                    <a:pt x="497" y="1547"/>
                  </a:lnTo>
                  <a:cubicBezTo>
                    <a:pt x="491" y="1212"/>
                    <a:pt x="497" y="878"/>
                    <a:pt x="491" y="536"/>
                  </a:cubicBezTo>
                  <a:cubicBezTo>
                    <a:pt x="491" y="350"/>
                    <a:pt x="491" y="179"/>
                    <a:pt x="484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4"/>
            <p:cNvSpPr/>
            <p:nvPr/>
          </p:nvSpPr>
          <p:spPr>
            <a:xfrm>
              <a:off x="3506775" y="2534800"/>
              <a:ext cx="12300" cy="43050"/>
            </a:xfrm>
            <a:custGeom>
              <a:avLst/>
              <a:gdLst/>
              <a:ahLst/>
              <a:cxnLst/>
              <a:rect l="l" t="t" r="r" b="b"/>
              <a:pathLst>
                <a:path w="492" h="1722" extrusionOk="0">
                  <a:moveTo>
                    <a:pt x="491" y="0"/>
                  </a:moveTo>
                  <a:cubicBezTo>
                    <a:pt x="372" y="13"/>
                    <a:pt x="249" y="22"/>
                    <a:pt x="126" y="27"/>
                  </a:cubicBezTo>
                  <a:cubicBezTo>
                    <a:pt x="111" y="29"/>
                    <a:pt x="97" y="30"/>
                    <a:pt x="83" y="30"/>
                  </a:cubicBezTo>
                  <a:lnTo>
                    <a:pt x="42" y="30"/>
                  </a:lnTo>
                  <a:cubicBezTo>
                    <a:pt x="31" y="30"/>
                    <a:pt x="19" y="30"/>
                    <a:pt x="6" y="33"/>
                  </a:cubicBezTo>
                  <a:cubicBezTo>
                    <a:pt x="3" y="343"/>
                    <a:pt x="3" y="662"/>
                    <a:pt x="8" y="969"/>
                  </a:cubicBezTo>
                  <a:cubicBezTo>
                    <a:pt x="3" y="1223"/>
                    <a:pt x="8" y="1475"/>
                    <a:pt x="1" y="1721"/>
                  </a:cubicBezTo>
                  <a:cubicBezTo>
                    <a:pt x="26" y="1718"/>
                    <a:pt x="54" y="1718"/>
                    <a:pt x="81" y="1718"/>
                  </a:cubicBezTo>
                  <a:lnTo>
                    <a:pt x="153" y="1718"/>
                  </a:lnTo>
                  <a:cubicBezTo>
                    <a:pt x="167" y="1718"/>
                    <a:pt x="182" y="1718"/>
                    <a:pt x="196" y="1717"/>
                  </a:cubicBezTo>
                  <a:cubicBezTo>
                    <a:pt x="294" y="1713"/>
                    <a:pt x="389" y="1705"/>
                    <a:pt x="484" y="1697"/>
                  </a:cubicBezTo>
                  <a:lnTo>
                    <a:pt x="484" y="1688"/>
                  </a:lnTo>
                  <a:lnTo>
                    <a:pt x="484" y="1556"/>
                  </a:lnTo>
                  <a:cubicBezTo>
                    <a:pt x="491" y="1305"/>
                    <a:pt x="491" y="1053"/>
                    <a:pt x="491" y="803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3506675" y="2492400"/>
              <a:ext cx="12400" cy="43200"/>
            </a:xfrm>
            <a:custGeom>
              <a:avLst/>
              <a:gdLst/>
              <a:ahLst/>
              <a:cxnLst/>
              <a:rect l="l" t="t" r="r" b="b"/>
              <a:pathLst>
                <a:path w="496" h="1728" extrusionOk="0">
                  <a:moveTo>
                    <a:pt x="488" y="1"/>
                  </a:moveTo>
                  <a:cubicBezTo>
                    <a:pt x="348" y="17"/>
                    <a:pt x="205" y="28"/>
                    <a:pt x="59" y="34"/>
                  </a:cubicBezTo>
                  <a:lnTo>
                    <a:pt x="5" y="34"/>
                  </a:lnTo>
                  <a:cubicBezTo>
                    <a:pt x="5" y="353"/>
                    <a:pt x="0" y="663"/>
                    <a:pt x="6" y="969"/>
                  </a:cubicBezTo>
                  <a:cubicBezTo>
                    <a:pt x="7" y="1211"/>
                    <a:pt x="7" y="1453"/>
                    <a:pt x="9" y="1695"/>
                  </a:cubicBezTo>
                  <a:cubicBezTo>
                    <a:pt x="13" y="1705"/>
                    <a:pt x="7" y="1718"/>
                    <a:pt x="12" y="1728"/>
                  </a:cubicBezTo>
                  <a:cubicBezTo>
                    <a:pt x="23" y="1725"/>
                    <a:pt x="35" y="1725"/>
                    <a:pt x="48" y="1725"/>
                  </a:cubicBezTo>
                  <a:lnTo>
                    <a:pt x="87" y="1725"/>
                  </a:lnTo>
                  <a:cubicBezTo>
                    <a:pt x="101" y="1725"/>
                    <a:pt x="117" y="1723"/>
                    <a:pt x="131" y="1722"/>
                  </a:cubicBezTo>
                  <a:cubicBezTo>
                    <a:pt x="253" y="1716"/>
                    <a:pt x="376" y="1708"/>
                    <a:pt x="495" y="1695"/>
                  </a:cubicBezTo>
                  <a:lnTo>
                    <a:pt x="495" y="1529"/>
                  </a:lnTo>
                  <a:cubicBezTo>
                    <a:pt x="495" y="1284"/>
                    <a:pt x="495" y="1041"/>
                    <a:pt x="488" y="804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3506625" y="2449925"/>
              <a:ext cx="12450" cy="43325"/>
            </a:xfrm>
            <a:custGeom>
              <a:avLst/>
              <a:gdLst/>
              <a:ahLst/>
              <a:cxnLst/>
              <a:rect l="l" t="t" r="r" b="b"/>
              <a:pathLst>
                <a:path w="498" h="1733" extrusionOk="0">
                  <a:moveTo>
                    <a:pt x="483" y="0"/>
                  </a:moveTo>
                  <a:cubicBezTo>
                    <a:pt x="326" y="19"/>
                    <a:pt x="165" y="33"/>
                    <a:pt x="1" y="39"/>
                  </a:cubicBezTo>
                  <a:cubicBezTo>
                    <a:pt x="1" y="340"/>
                    <a:pt x="5" y="629"/>
                    <a:pt x="2" y="921"/>
                  </a:cubicBezTo>
                  <a:lnTo>
                    <a:pt x="2" y="979"/>
                  </a:lnTo>
                  <a:cubicBezTo>
                    <a:pt x="2" y="1007"/>
                    <a:pt x="4" y="1036"/>
                    <a:pt x="4" y="1065"/>
                  </a:cubicBezTo>
                  <a:cubicBezTo>
                    <a:pt x="9" y="1295"/>
                    <a:pt x="5" y="1520"/>
                    <a:pt x="7" y="1733"/>
                  </a:cubicBezTo>
                  <a:lnTo>
                    <a:pt x="61" y="1733"/>
                  </a:lnTo>
                  <a:cubicBezTo>
                    <a:pt x="207" y="1727"/>
                    <a:pt x="349" y="1717"/>
                    <a:pt x="490" y="1700"/>
                  </a:cubicBezTo>
                  <a:lnTo>
                    <a:pt x="490" y="1564"/>
                  </a:lnTo>
                  <a:cubicBezTo>
                    <a:pt x="490" y="1327"/>
                    <a:pt x="497" y="1069"/>
                    <a:pt x="483" y="805"/>
                  </a:cubicBezTo>
                  <a:cubicBezTo>
                    <a:pt x="490" y="541"/>
                    <a:pt x="483" y="278"/>
                    <a:pt x="483" y="0"/>
                  </a:cubicBez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4"/>
            <p:cNvSpPr/>
            <p:nvPr/>
          </p:nvSpPr>
          <p:spPr>
            <a:xfrm>
              <a:off x="3506450" y="2407450"/>
              <a:ext cx="12250" cy="43450"/>
            </a:xfrm>
            <a:custGeom>
              <a:avLst/>
              <a:gdLst/>
              <a:ahLst/>
              <a:cxnLst/>
              <a:rect l="l" t="t" r="r" b="b"/>
              <a:pathLst>
                <a:path w="490" h="1738" extrusionOk="0">
                  <a:moveTo>
                    <a:pt x="483" y="1"/>
                  </a:moveTo>
                  <a:cubicBezTo>
                    <a:pt x="326" y="22"/>
                    <a:pt x="165" y="37"/>
                    <a:pt x="1" y="44"/>
                  </a:cubicBezTo>
                  <a:cubicBezTo>
                    <a:pt x="1" y="363"/>
                    <a:pt x="1" y="683"/>
                    <a:pt x="5" y="989"/>
                  </a:cubicBezTo>
                  <a:cubicBezTo>
                    <a:pt x="1" y="1244"/>
                    <a:pt x="5" y="1496"/>
                    <a:pt x="6" y="1738"/>
                  </a:cubicBezTo>
                  <a:cubicBezTo>
                    <a:pt x="170" y="1732"/>
                    <a:pt x="333" y="1718"/>
                    <a:pt x="490" y="1699"/>
                  </a:cubicBezTo>
                  <a:lnTo>
                    <a:pt x="490" y="1569"/>
                  </a:lnTo>
                  <a:cubicBezTo>
                    <a:pt x="490" y="1325"/>
                    <a:pt x="483" y="1074"/>
                    <a:pt x="490" y="823"/>
                  </a:cubicBezTo>
                  <a:cubicBezTo>
                    <a:pt x="483" y="553"/>
                    <a:pt x="483" y="277"/>
                    <a:pt x="483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4"/>
            <p:cNvSpPr/>
            <p:nvPr/>
          </p:nvSpPr>
          <p:spPr>
            <a:xfrm>
              <a:off x="3497775" y="2365725"/>
              <a:ext cx="20750" cy="42825"/>
            </a:xfrm>
            <a:custGeom>
              <a:avLst/>
              <a:gdLst/>
              <a:ahLst/>
              <a:cxnLst/>
              <a:rect l="l" t="t" r="r" b="b"/>
              <a:pathLst>
                <a:path w="830" h="1713" extrusionOk="0">
                  <a:moveTo>
                    <a:pt x="604" y="0"/>
                  </a:moveTo>
                  <a:cubicBezTo>
                    <a:pt x="473" y="15"/>
                    <a:pt x="339" y="26"/>
                    <a:pt x="202" y="32"/>
                  </a:cubicBezTo>
                  <a:cubicBezTo>
                    <a:pt x="130" y="41"/>
                    <a:pt x="64" y="35"/>
                    <a:pt x="1" y="39"/>
                  </a:cubicBezTo>
                  <a:cubicBezTo>
                    <a:pt x="6" y="45"/>
                    <a:pt x="11" y="49"/>
                    <a:pt x="15" y="55"/>
                  </a:cubicBezTo>
                  <a:cubicBezTo>
                    <a:pt x="189" y="208"/>
                    <a:pt x="337" y="529"/>
                    <a:pt x="339" y="868"/>
                  </a:cubicBezTo>
                  <a:cubicBezTo>
                    <a:pt x="343" y="901"/>
                    <a:pt x="342" y="934"/>
                    <a:pt x="337" y="967"/>
                  </a:cubicBezTo>
                  <a:cubicBezTo>
                    <a:pt x="342" y="1219"/>
                    <a:pt x="346" y="1471"/>
                    <a:pt x="348" y="1713"/>
                  </a:cubicBezTo>
                  <a:cubicBezTo>
                    <a:pt x="512" y="1706"/>
                    <a:pt x="673" y="1691"/>
                    <a:pt x="830" y="1670"/>
                  </a:cubicBezTo>
                  <a:lnTo>
                    <a:pt x="830" y="1543"/>
                  </a:lnTo>
                  <a:cubicBezTo>
                    <a:pt x="830" y="1300"/>
                    <a:pt x="822" y="1049"/>
                    <a:pt x="822" y="798"/>
                  </a:cubicBezTo>
                  <a:cubicBezTo>
                    <a:pt x="830" y="763"/>
                    <a:pt x="822" y="729"/>
                    <a:pt x="822" y="700"/>
                  </a:cubicBezTo>
                  <a:cubicBezTo>
                    <a:pt x="822" y="431"/>
                    <a:pt x="756" y="149"/>
                    <a:pt x="604" y="0"/>
                  </a:cubicBez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3494400" y="2361500"/>
              <a:ext cx="18475" cy="5225"/>
            </a:xfrm>
            <a:custGeom>
              <a:avLst/>
              <a:gdLst/>
              <a:ahLst/>
              <a:cxnLst/>
              <a:rect l="l" t="t" r="r" b="b"/>
              <a:pathLst>
                <a:path w="739" h="209" extrusionOk="0">
                  <a:moveTo>
                    <a:pt x="357" y="1"/>
                  </a:moveTo>
                  <a:cubicBezTo>
                    <a:pt x="152" y="1"/>
                    <a:pt x="0" y="130"/>
                    <a:pt x="0" y="130"/>
                  </a:cubicBezTo>
                  <a:cubicBezTo>
                    <a:pt x="26" y="133"/>
                    <a:pt x="52" y="143"/>
                    <a:pt x="74" y="159"/>
                  </a:cubicBezTo>
                  <a:cubicBezTo>
                    <a:pt x="97" y="174"/>
                    <a:pt x="117" y="189"/>
                    <a:pt x="136" y="208"/>
                  </a:cubicBezTo>
                  <a:cubicBezTo>
                    <a:pt x="199" y="204"/>
                    <a:pt x="267" y="208"/>
                    <a:pt x="339" y="201"/>
                  </a:cubicBezTo>
                  <a:cubicBezTo>
                    <a:pt x="474" y="195"/>
                    <a:pt x="608" y="184"/>
                    <a:pt x="739" y="169"/>
                  </a:cubicBezTo>
                  <a:lnTo>
                    <a:pt x="736" y="165"/>
                  </a:lnTo>
                  <a:cubicBezTo>
                    <a:pt x="603" y="40"/>
                    <a:pt x="472" y="1"/>
                    <a:pt x="357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3895250" y="2689250"/>
              <a:ext cx="51150" cy="38200"/>
            </a:xfrm>
            <a:custGeom>
              <a:avLst/>
              <a:gdLst/>
              <a:ahLst/>
              <a:cxnLst/>
              <a:rect l="l" t="t" r="r" b="b"/>
              <a:pathLst>
                <a:path w="2046" h="1528" extrusionOk="0">
                  <a:moveTo>
                    <a:pt x="10" y="0"/>
                  </a:moveTo>
                  <a:cubicBezTo>
                    <a:pt x="7" y="166"/>
                    <a:pt x="6" y="330"/>
                    <a:pt x="4" y="494"/>
                  </a:cubicBezTo>
                  <a:cubicBezTo>
                    <a:pt x="0" y="637"/>
                    <a:pt x="33" y="770"/>
                    <a:pt x="79" y="900"/>
                  </a:cubicBezTo>
                  <a:cubicBezTo>
                    <a:pt x="239" y="1273"/>
                    <a:pt x="603" y="1519"/>
                    <a:pt x="1009" y="1527"/>
                  </a:cubicBezTo>
                  <a:cubicBezTo>
                    <a:pt x="1570" y="1527"/>
                    <a:pt x="2032" y="1080"/>
                    <a:pt x="2042" y="521"/>
                  </a:cubicBezTo>
                  <a:cubicBezTo>
                    <a:pt x="2045" y="462"/>
                    <a:pt x="2044" y="403"/>
                    <a:pt x="2038" y="344"/>
                  </a:cubicBezTo>
                  <a:cubicBezTo>
                    <a:pt x="2007" y="345"/>
                    <a:pt x="1977" y="346"/>
                    <a:pt x="1947" y="346"/>
                  </a:cubicBezTo>
                  <a:cubicBezTo>
                    <a:pt x="1856" y="346"/>
                    <a:pt x="1766" y="342"/>
                    <a:pt x="1677" y="339"/>
                  </a:cubicBezTo>
                  <a:cubicBezTo>
                    <a:pt x="1064" y="304"/>
                    <a:pt x="502" y="195"/>
                    <a:pt x="10" y="0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3896600" y="2438550"/>
              <a:ext cx="2000" cy="1625"/>
            </a:xfrm>
            <a:custGeom>
              <a:avLst/>
              <a:gdLst/>
              <a:ahLst/>
              <a:cxnLst/>
              <a:rect l="l" t="t" r="r" b="b"/>
              <a:pathLst>
                <a:path w="80" h="65" extrusionOk="0">
                  <a:moveTo>
                    <a:pt x="5" y="0"/>
                  </a:moveTo>
                  <a:lnTo>
                    <a:pt x="5" y="0"/>
                  </a:lnTo>
                  <a:cubicBezTo>
                    <a:pt x="8" y="22"/>
                    <a:pt x="7" y="43"/>
                    <a:pt x="1" y="65"/>
                  </a:cubicBezTo>
                  <a:lnTo>
                    <a:pt x="80" y="3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3897000" y="2395475"/>
              <a:ext cx="3150" cy="3000"/>
            </a:xfrm>
            <a:custGeom>
              <a:avLst/>
              <a:gdLst/>
              <a:ahLst/>
              <a:cxnLst/>
              <a:rect l="l" t="t" r="r" b="b"/>
              <a:pathLst>
                <a:path w="126" h="120" extrusionOk="0">
                  <a:moveTo>
                    <a:pt x="8" y="1"/>
                  </a:moveTo>
                  <a:cubicBezTo>
                    <a:pt x="1" y="42"/>
                    <a:pt x="5" y="88"/>
                    <a:pt x="2" y="120"/>
                  </a:cubicBezTo>
                  <a:cubicBezTo>
                    <a:pt x="42" y="103"/>
                    <a:pt x="86" y="77"/>
                    <a:pt x="126" y="61"/>
                  </a:cubicBezTo>
                  <a:cubicBezTo>
                    <a:pt x="84" y="45"/>
                    <a:pt x="44" y="25"/>
                    <a:pt x="8" y="1"/>
                  </a:cubicBezTo>
                  <a:close/>
                </a:path>
              </a:pathLst>
            </a:custGeom>
            <a:solidFill>
              <a:srgbClr val="254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3895500" y="2653375"/>
              <a:ext cx="51475" cy="44525"/>
            </a:xfrm>
            <a:custGeom>
              <a:avLst/>
              <a:gdLst/>
              <a:ahLst/>
              <a:cxnLst/>
              <a:rect l="l" t="t" r="r" b="b"/>
              <a:pathLst>
                <a:path w="2059" h="1781" extrusionOk="0">
                  <a:moveTo>
                    <a:pt x="20" y="1"/>
                  </a:moveTo>
                  <a:cubicBezTo>
                    <a:pt x="13" y="471"/>
                    <a:pt x="6" y="942"/>
                    <a:pt x="0" y="1435"/>
                  </a:cubicBezTo>
                  <a:cubicBezTo>
                    <a:pt x="492" y="1628"/>
                    <a:pt x="1054" y="1739"/>
                    <a:pt x="1667" y="1774"/>
                  </a:cubicBezTo>
                  <a:cubicBezTo>
                    <a:pt x="1756" y="1777"/>
                    <a:pt x="1846" y="1781"/>
                    <a:pt x="1937" y="1781"/>
                  </a:cubicBezTo>
                  <a:cubicBezTo>
                    <a:pt x="1967" y="1781"/>
                    <a:pt x="1997" y="1780"/>
                    <a:pt x="2028" y="1779"/>
                  </a:cubicBezTo>
                  <a:cubicBezTo>
                    <a:pt x="2044" y="1290"/>
                    <a:pt x="2045" y="805"/>
                    <a:pt x="2058" y="347"/>
                  </a:cubicBezTo>
                  <a:lnTo>
                    <a:pt x="1730" y="345"/>
                  </a:lnTo>
                  <a:cubicBezTo>
                    <a:pt x="1103" y="316"/>
                    <a:pt x="523" y="198"/>
                    <a:pt x="20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3896000" y="2610450"/>
              <a:ext cx="51100" cy="51625"/>
            </a:xfrm>
            <a:custGeom>
              <a:avLst/>
              <a:gdLst/>
              <a:ahLst/>
              <a:cxnLst/>
              <a:rect l="l" t="t" r="r" b="b"/>
              <a:pathLst>
                <a:path w="2044" h="2065" extrusionOk="0">
                  <a:moveTo>
                    <a:pt x="5" y="1"/>
                  </a:moveTo>
                  <a:cubicBezTo>
                    <a:pt x="5" y="563"/>
                    <a:pt x="0" y="1135"/>
                    <a:pt x="0" y="1718"/>
                  </a:cubicBezTo>
                  <a:cubicBezTo>
                    <a:pt x="503" y="1915"/>
                    <a:pt x="1083" y="2033"/>
                    <a:pt x="1710" y="2062"/>
                  </a:cubicBezTo>
                  <a:lnTo>
                    <a:pt x="2038" y="2064"/>
                  </a:lnTo>
                  <a:cubicBezTo>
                    <a:pt x="2034" y="1490"/>
                    <a:pt x="2044" y="932"/>
                    <a:pt x="2041" y="381"/>
                  </a:cubicBezTo>
                  <a:lnTo>
                    <a:pt x="1781" y="372"/>
                  </a:lnTo>
                  <a:cubicBezTo>
                    <a:pt x="1121" y="342"/>
                    <a:pt x="523" y="215"/>
                    <a:pt x="5" y="1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3896100" y="2567525"/>
              <a:ext cx="51325" cy="52450"/>
            </a:xfrm>
            <a:custGeom>
              <a:avLst/>
              <a:gdLst/>
              <a:ahLst/>
              <a:cxnLst/>
              <a:rect l="l" t="t" r="r" b="b"/>
              <a:pathLst>
                <a:path w="2053" h="2098" extrusionOk="0">
                  <a:moveTo>
                    <a:pt x="6" y="1"/>
                  </a:moveTo>
                  <a:lnTo>
                    <a:pt x="6" y="1"/>
                  </a:lnTo>
                  <a:cubicBezTo>
                    <a:pt x="5" y="431"/>
                    <a:pt x="9" y="873"/>
                    <a:pt x="8" y="1302"/>
                  </a:cubicBezTo>
                  <a:cubicBezTo>
                    <a:pt x="5" y="1444"/>
                    <a:pt x="5" y="1577"/>
                    <a:pt x="1" y="1718"/>
                  </a:cubicBezTo>
                  <a:cubicBezTo>
                    <a:pt x="519" y="1932"/>
                    <a:pt x="1116" y="2059"/>
                    <a:pt x="1777" y="2089"/>
                  </a:cubicBezTo>
                  <a:lnTo>
                    <a:pt x="2037" y="2098"/>
                  </a:lnTo>
                  <a:cubicBezTo>
                    <a:pt x="2044" y="1759"/>
                    <a:pt x="2040" y="1425"/>
                    <a:pt x="2047" y="1087"/>
                  </a:cubicBezTo>
                  <a:cubicBezTo>
                    <a:pt x="2044" y="856"/>
                    <a:pt x="2047" y="635"/>
                    <a:pt x="2053" y="407"/>
                  </a:cubicBezTo>
                  <a:cubicBezTo>
                    <a:pt x="2021" y="405"/>
                    <a:pt x="1988" y="405"/>
                    <a:pt x="1955" y="405"/>
                  </a:cubicBezTo>
                  <a:cubicBezTo>
                    <a:pt x="1922" y="405"/>
                    <a:pt x="1889" y="405"/>
                    <a:pt x="1857" y="402"/>
                  </a:cubicBezTo>
                  <a:cubicBezTo>
                    <a:pt x="1165" y="371"/>
                    <a:pt x="533" y="219"/>
                    <a:pt x="6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3896250" y="2524400"/>
              <a:ext cx="51175" cy="53300"/>
            </a:xfrm>
            <a:custGeom>
              <a:avLst/>
              <a:gdLst/>
              <a:ahLst/>
              <a:cxnLst/>
              <a:rect l="l" t="t" r="r" b="b"/>
              <a:pathLst>
                <a:path w="2047" h="2132" extrusionOk="0">
                  <a:moveTo>
                    <a:pt x="9" y="0"/>
                  </a:moveTo>
                  <a:cubicBezTo>
                    <a:pt x="9" y="133"/>
                    <a:pt x="6" y="274"/>
                    <a:pt x="6" y="406"/>
                  </a:cubicBezTo>
                  <a:cubicBezTo>
                    <a:pt x="3" y="813"/>
                    <a:pt x="0" y="1219"/>
                    <a:pt x="2" y="1616"/>
                  </a:cubicBezTo>
                  <a:cubicBezTo>
                    <a:pt x="6" y="1652"/>
                    <a:pt x="5" y="1690"/>
                    <a:pt x="0" y="1726"/>
                  </a:cubicBezTo>
                  <a:cubicBezTo>
                    <a:pt x="527" y="1944"/>
                    <a:pt x="1159" y="2096"/>
                    <a:pt x="1851" y="2127"/>
                  </a:cubicBezTo>
                  <a:cubicBezTo>
                    <a:pt x="1883" y="2130"/>
                    <a:pt x="1916" y="2130"/>
                    <a:pt x="1949" y="2130"/>
                  </a:cubicBezTo>
                  <a:cubicBezTo>
                    <a:pt x="1982" y="2130"/>
                    <a:pt x="2015" y="2130"/>
                    <a:pt x="2047" y="2132"/>
                  </a:cubicBezTo>
                  <a:cubicBezTo>
                    <a:pt x="2038" y="1887"/>
                    <a:pt x="2044" y="1635"/>
                    <a:pt x="2040" y="1379"/>
                  </a:cubicBezTo>
                  <a:cubicBezTo>
                    <a:pt x="2044" y="1074"/>
                    <a:pt x="2044" y="753"/>
                    <a:pt x="2041" y="443"/>
                  </a:cubicBezTo>
                  <a:cubicBezTo>
                    <a:pt x="2021" y="442"/>
                    <a:pt x="2001" y="440"/>
                    <a:pt x="1981" y="440"/>
                  </a:cubicBezTo>
                  <a:cubicBezTo>
                    <a:pt x="1975" y="441"/>
                    <a:pt x="1969" y="441"/>
                    <a:pt x="1963" y="441"/>
                  </a:cubicBezTo>
                  <a:cubicBezTo>
                    <a:pt x="1949" y="441"/>
                    <a:pt x="1935" y="440"/>
                    <a:pt x="1922" y="439"/>
                  </a:cubicBezTo>
                  <a:cubicBezTo>
                    <a:pt x="1206" y="407"/>
                    <a:pt x="547" y="245"/>
                    <a:pt x="9" y="0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3896425" y="2481575"/>
              <a:ext cx="51125" cy="53925"/>
            </a:xfrm>
            <a:custGeom>
              <a:avLst/>
              <a:gdLst/>
              <a:ahLst/>
              <a:cxnLst/>
              <a:rect l="l" t="t" r="r" b="b"/>
              <a:pathLst>
                <a:path w="2045" h="2157" extrusionOk="0">
                  <a:moveTo>
                    <a:pt x="16" y="0"/>
                  </a:moveTo>
                  <a:cubicBezTo>
                    <a:pt x="2" y="568"/>
                    <a:pt x="5" y="1119"/>
                    <a:pt x="3" y="1658"/>
                  </a:cubicBezTo>
                  <a:cubicBezTo>
                    <a:pt x="5" y="1680"/>
                    <a:pt x="1" y="1690"/>
                    <a:pt x="3" y="1713"/>
                  </a:cubicBezTo>
                  <a:cubicBezTo>
                    <a:pt x="540" y="1958"/>
                    <a:pt x="1201" y="2120"/>
                    <a:pt x="1915" y="2151"/>
                  </a:cubicBezTo>
                  <a:cubicBezTo>
                    <a:pt x="1929" y="2153"/>
                    <a:pt x="1944" y="2154"/>
                    <a:pt x="1959" y="2154"/>
                  </a:cubicBezTo>
                  <a:cubicBezTo>
                    <a:pt x="1964" y="2154"/>
                    <a:pt x="1970" y="2154"/>
                    <a:pt x="1975" y="2153"/>
                  </a:cubicBezTo>
                  <a:cubicBezTo>
                    <a:pt x="1994" y="2153"/>
                    <a:pt x="2014" y="2153"/>
                    <a:pt x="2034" y="2156"/>
                  </a:cubicBezTo>
                  <a:cubicBezTo>
                    <a:pt x="2038" y="2146"/>
                    <a:pt x="2033" y="2133"/>
                    <a:pt x="2037" y="2125"/>
                  </a:cubicBezTo>
                  <a:cubicBezTo>
                    <a:pt x="2037" y="1881"/>
                    <a:pt x="2038" y="1640"/>
                    <a:pt x="2040" y="1398"/>
                  </a:cubicBezTo>
                  <a:cubicBezTo>
                    <a:pt x="2044" y="1093"/>
                    <a:pt x="2041" y="782"/>
                    <a:pt x="2041" y="462"/>
                  </a:cubicBezTo>
                  <a:lnTo>
                    <a:pt x="2041" y="462"/>
                  </a:lnTo>
                  <a:cubicBezTo>
                    <a:pt x="2036" y="463"/>
                    <a:pt x="2032" y="464"/>
                    <a:pt x="2027" y="464"/>
                  </a:cubicBezTo>
                  <a:cubicBezTo>
                    <a:pt x="2022" y="464"/>
                    <a:pt x="2018" y="463"/>
                    <a:pt x="2013" y="462"/>
                  </a:cubicBezTo>
                  <a:lnTo>
                    <a:pt x="1985" y="462"/>
                  </a:lnTo>
                  <a:cubicBezTo>
                    <a:pt x="1248" y="434"/>
                    <a:pt x="570" y="262"/>
                    <a:pt x="16" y="0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3980500" y="2427450"/>
              <a:ext cx="44675" cy="29275"/>
            </a:xfrm>
            <a:custGeom>
              <a:avLst/>
              <a:gdLst/>
              <a:ahLst/>
              <a:cxnLst/>
              <a:rect l="l" t="t" r="r" b="b"/>
              <a:pathLst>
                <a:path w="1787" h="1171" extrusionOk="0">
                  <a:moveTo>
                    <a:pt x="1758" y="1"/>
                  </a:moveTo>
                  <a:cubicBezTo>
                    <a:pt x="1493" y="266"/>
                    <a:pt x="1126" y="489"/>
                    <a:pt x="695" y="651"/>
                  </a:cubicBezTo>
                  <a:cubicBezTo>
                    <a:pt x="477" y="726"/>
                    <a:pt x="248" y="798"/>
                    <a:pt x="1" y="839"/>
                  </a:cubicBezTo>
                  <a:cubicBezTo>
                    <a:pt x="193" y="1052"/>
                    <a:pt x="465" y="1171"/>
                    <a:pt x="748" y="1171"/>
                  </a:cubicBezTo>
                  <a:cubicBezTo>
                    <a:pt x="773" y="1171"/>
                    <a:pt x="798" y="1170"/>
                    <a:pt x="823" y="1168"/>
                  </a:cubicBezTo>
                  <a:cubicBezTo>
                    <a:pt x="988" y="1152"/>
                    <a:pt x="1146" y="1098"/>
                    <a:pt x="1286" y="1007"/>
                  </a:cubicBezTo>
                  <a:cubicBezTo>
                    <a:pt x="1606" y="810"/>
                    <a:pt x="1787" y="451"/>
                    <a:pt x="1758" y="79"/>
                  </a:cubicBezTo>
                  <a:cubicBezTo>
                    <a:pt x="1757" y="56"/>
                    <a:pt x="1758" y="24"/>
                    <a:pt x="1758" y="1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>
              <a:off x="3896575" y="2439300"/>
              <a:ext cx="51050" cy="53850"/>
            </a:xfrm>
            <a:custGeom>
              <a:avLst/>
              <a:gdLst/>
              <a:ahLst/>
              <a:cxnLst/>
              <a:rect l="l" t="t" r="r" b="b"/>
              <a:pathLst>
                <a:path w="2042" h="2154" extrusionOk="0">
                  <a:moveTo>
                    <a:pt x="82" y="0"/>
                  </a:moveTo>
                  <a:lnTo>
                    <a:pt x="2" y="34"/>
                  </a:lnTo>
                  <a:lnTo>
                    <a:pt x="2" y="35"/>
                  </a:lnTo>
                  <a:cubicBezTo>
                    <a:pt x="6" y="609"/>
                    <a:pt x="0" y="1158"/>
                    <a:pt x="2" y="1687"/>
                  </a:cubicBezTo>
                  <a:lnTo>
                    <a:pt x="10" y="1691"/>
                  </a:lnTo>
                  <a:cubicBezTo>
                    <a:pt x="563" y="1952"/>
                    <a:pt x="1242" y="2123"/>
                    <a:pt x="1979" y="2152"/>
                  </a:cubicBezTo>
                  <a:lnTo>
                    <a:pt x="2007" y="2152"/>
                  </a:lnTo>
                  <a:cubicBezTo>
                    <a:pt x="2012" y="2153"/>
                    <a:pt x="2016" y="2153"/>
                    <a:pt x="2021" y="2153"/>
                  </a:cubicBezTo>
                  <a:cubicBezTo>
                    <a:pt x="2025" y="2153"/>
                    <a:pt x="2030" y="2153"/>
                    <a:pt x="2034" y="2152"/>
                  </a:cubicBezTo>
                  <a:cubicBezTo>
                    <a:pt x="2035" y="1910"/>
                    <a:pt x="2031" y="1655"/>
                    <a:pt x="2040" y="1394"/>
                  </a:cubicBezTo>
                  <a:cubicBezTo>
                    <a:pt x="2035" y="1084"/>
                    <a:pt x="2041" y="778"/>
                    <a:pt x="2041" y="458"/>
                  </a:cubicBezTo>
                  <a:cubicBezTo>
                    <a:pt x="1303" y="429"/>
                    <a:pt x="635" y="262"/>
                    <a:pt x="82" y="0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3896600" y="2438550"/>
              <a:ext cx="2000" cy="1625"/>
            </a:xfrm>
            <a:custGeom>
              <a:avLst/>
              <a:gdLst/>
              <a:ahLst/>
              <a:cxnLst/>
              <a:rect l="l" t="t" r="r" b="b"/>
              <a:pathLst>
                <a:path w="80" h="65" extrusionOk="0">
                  <a:moveTo>
                    <a:pt x="5" y="0"/>
                  </a:moveTo>
                  <a:lnTo>
                    <a:pt x="5" y="0"/>
                  </a:lnTo>
                  <a:cubicBezTo>
                    <a:pt x="8" y="22"/>
                    <a:pt x="7" y="43"/>
                    <a:pt x="1" y="65"/>
                  </a:cubicBezTo>
                  <a:lnTo>
                    <a:pt x="80" y="3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3896725" y="2396975"/>
              <a:ext cx="51025" cy="53825"/>
            </a:xfrm>
            <a:custGeom>
              <a:avLst/>
              <a:gdLst/>
              <a:ahLst/>
              <a:cxnLst/>
              <a:rect l="l" t="t" r="r" b="b"/>
              <a:pathLst>
                <a:path w="2041" h="2153" extrusionOk="0">
                  <a:moveTo>
                    <a:pt x="137" y="1"/>
                  </a:moveTo>
                  <a:cubicBezTo>
                    <a:pt x="97" y="17"/>
                    <a:pt x="53" y="43"/>
                    <a:pt x="13" y="60"/>
                  </a:cubicBezTo>
                  <a:cubicBezTo>
                    <a:pt x="3" y="617"/>
                    <a:pt x="4" y="1147"/>
                    <a:pt x="0" y="1663"/>
                  </a:cubicBezTo>
                  <a:lnTo>
                    <a:pt x="75" y="1693"/>
                  </a:lnTo>
                  <a:cubicBezTo>
                    <a:pt x="628" y="1955"/>
                    <a:pt x="1297" y="2122"/>
                    <a:pt x="2035" y="2153"/>
                  </a:cubicBezTo>
                  <a:cubicBezTo>
                    <a:pt x="2035" y="1909"/>
                    <a:pt x="2041" y="1659"/>
                    <a:pt x="2035" y="1403"/>
                  </a:cubicBezTo>
                  <a:cubicBezTo>
                    <a:pt x="2041" y="1098"/>
                    <a:pt x="2041" y="777"/>
                    <a:pt x="2041" y="457"/>
                  </a:cubicBezTo>
                  <a:cubicBezTo>
                    <a:pt x="1327" y="427"/>
                    <a:pt x="671" y="254"/>
                    <a:pt x="137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>
              <a:off x="3897000" y="2395475"/>
              <a:ext cx="3150" cy="3000"/>
            </a:xfrm>
            <a:custGeom>
              <a:avLst/>
              <a:gdLst/>
              <a:ahLst/>
              <a:cxnLst/>
              <a:rect l="l" t="t" r="r" b="b"/>
              <a:pathLst>
                <a:path w="126" h="120" extrusionOk="0">
                  <a:moveTo>
                    <a:pt x="8" y="1"/>
                  </a:moveTo>
                  <a:cubicBezTo>
                    <a:pt x="1" y="42"/>
                    <a:pt x="5" y="88"/>
                    <a:pt x="2" y="120"/>
                  </a:cubicBezTo>
                  <a:cubicBezTo>
                    <a:pt x="42" y="103"/>
                    <a:pt x="86" y="77"/>
                    <a:pt x="126" y="61"/>
                  </a:cubicBezTo>
                  <a:cubicBezTo>
                    <a:pt x="84" y="45"/>
                    <a:pt x="44" y="25"/>
                    <a:pt x="8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3973200" y="2387300"/>
              <a:ext cx="51325" cy="61125"/>
            </a:xfrm>
            <a:custGeom>
              <a:avLst/>
              <a:gdLst/>
              <a:ahLst/>
              <a:cxnLst/>
              <a:rect l="l" t="t" r="r" b="b"/>
              <a:pathLst>
                <a:path w="2053" h="2445" extrusionOk="0">
                  <a:moveTo>
                    <a:pt x="2030" y="1"/>
                  </a:moveTo>
                  <a:cubicBezTo>
                    <a:pt x="1772" y="225"/>
                    <a:pt x="1440" y="418"/>
                    <a:pt x="1048" y="565"/>
                  </a:cubicBezTo>
                  <a:cubicBezTo>
                    <a:pt x="716" y="686"/>
                    <a:pt x="372" y="769"/>
                    <a:pt x="21" y="811"/>
                  </a:cubicBezTo>
                  <a:cubicBezTo>
                    <a:pt x="14" y="833"/>
                    <a:pt x="12" y="854"/>
                    <a:pt x="17" y="876"/>
                  </a:cubicBezTo>
                  <a:cubicBezTo>
                    <a:pt x="1" y="1197"/>
                    <a:pt x="5" y="1518"/>
                    <a:pt x="25" y="1839"/>
                  </a:cubicBezTo>
                  <a:cubicBezTo>
                    <a:pt x="24" y="1870"/>
                    <a:pt x="34" y="1898"/>
                    <a:pt x="41" y="1934"/>
                  </a:cubicBezTo>
                  <a:cubicBezTo>
                    <a:pt x="68" y="2126"/>
                    <a:pt x="156" y="2306"/>
                    <a:pt x="293" y="2445"/>
                  </a:cubicBezTo>
                  <a:cubicBezTo>
                    <a:pt x="542" y="2404"/>
                    <a:pt x="769" y="2332"/>
                    <a:pt x="988" y="2257"/>
                  </a:cubicBezTo>
                  <a:cubicBezTo>
                    <a:pt x="1420" y="2095"/>
                    <a:pt x="1787" y="1872"/>
                    <a:pt x="2050" y="1607"/>
                  </a:cubicBezTo>
                  <a:cubicBezTo>
                    <a:pt x="2041" y="1500"/>
                    <a:pt x="2041" y="1394"/>
                    <a:pt x="2050" y="1287"/>
                  </a:cubicBezTo>
                  <a:cubicBezTo>
                    <a:pt x="2046" y="1164"/>
                    <a:pt x="2046" y="1031"/>
                    <a:pt x="2050" y="913"/>
                  </a:cubicBezTo>
                  <a:cubicBezTo>
                    <a:pt x="2049" y="625"/>
                    <a:pt x="2053" y="319"/>
                    <a:pt x="2030" y="1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3896975" y="2355175"/>
              <a:ext cx="59525" cy="53250"/>
            </a:xfrm>
            <a:custGeom>
              <a:avLst/>
              <a:gdLst/>
              <a:ahLst/>
              <a:cxnLst/>
              <a:rect l="l" t="t" r="r" b="b"/>
              <a:pathLst>
                <a:path w="2381" h="2130" extrusionOk="0">
                  <a:moveTo>
                    <a:pt x="266" y="1"/>
                  </a:moveTo>
                  <a:cubicBezTo>
                    <a:pt x="267" y="1"/>
                    <a:pt x="267" y="1"/>
                    <a:pt x="268" y="1"/>
                  </a:cubicBezTo>
                  <a:lnTo>
                    <a:pt x="268" y="1"/>
                  </a:lnTo>
                  <a:cubicBezTo>
                    <a:pt x="268" y="1"/>
                    <a:pt x="268" y="1"/>
                    <a:pt x="268" y="1"/>
                  </a:cubicBezTo>
                  <a:close/>
                  <a:moveTo>
                    <a:pt x="268" y="1"/>
                  </a:moveTo>
                  <a:lnTo>
                    <a:pt x="268" y="1"/>
                  </a:lnTo>
                  <a:cubicBezTo>
                    <a:pt x="102" y="404"/>
                    <a:pt x="15" y="836"/>
                    <a:pt x="6" y="1270"/>
                  </a:cubicBezTo>
                  <a:cubicBezTo>
                    <a:pt x="0" y="1384"/>
                    <a:pt x="2" y="1499"/>
                    <a:pt x="9" y="1613"/>
                  </a:cubicBezTo>
                  <a:cubicBezTo>
                    <a:pt x="45" y="1637"/>
                    <a:pt x="85" y="1657"/>
                    <a:pt x="127" y="1673"/>
                  </a:cubicBezTo>
                  <a:cubicBezTo>
                    <a:pt x="661" y="1926"/>
                    <a:pt x="1317" y="2099"/>
                    <a:pt x="2031" y="2129"/>
                  </a:cubicBezTo>
                  <a:cubicBezTo>
                    <a:pt x="2031" y="1887"/>
                    <a:pt x="2037" y="1636"/>
                    <a:pt x="2042" y="1385"/>
                  </a:cubicBezTo>
                  <a:cubicBezTo>
                    <a:pt x="2037" y="1351"/>
                    <a:pt x="2035" y="1317"/>
                    <a:pt x="2039" y="1284"/>
                  </a:cubicBezTo>
                  <a:cubicBezTo>
                    <a:pt x="2041" y="933"/>
                    <a:pt x="2201" y="602"/>
                    <a:pt x="2381" y="457"/>
                  </a:cubicBezTo>
                  <a:cubicBezTo>
                    <a:pt x="2317" y="453"/>
                    <a:pt x="2248" y="457"/>
                    <a:pt x="2175" y="448"/>
                  </a:cubicBezTo>
                  <a:cubicBezTo>
                    <a:pt x="1461" y="418"/>
                    <a:pt x="801" y="256"/>
                    <a:pt x="268" y="1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3963675" y="2352325"/>
              <a:ext cx="60400" cy="55275"/>
            </a:xfrm>
            <a:custGeom>
              <a:avLst/>
              <a:gdLst/>
              <a:ahLst/>
              <a:cxnLst/>
              <a:rect l="l" t="t" r="r" b="b"/>
              <a:pathLst>
                <a:path w="2416" h="2211" extrusionOk="0">
                  <a:moveTo>
                    <a:pt x="2066" y="1"/>
                  </a:moveTo>
                  <a:cubicBezTo>
                    <a:pt x="1899" y="109"/>
                    <a:pt x="1709" y="195"/>
                    <a:pt x="1500" y="274"/>
                  </a:cubicBezTo>
                  <a:cubicBezTo>
                    <a:pt x="1018" y="447"/>
                    <a:pt x="513" y="545"/>
                    <a:pt x="0" y="568"/>
                  </a:cubicBezTo>
                  <a:cubicBezTo>
                    <a:pt x="159" y="699"/>
                    <a:pt x="269" y="876"/>
                    <a:pt x="320" y="1075"/>
                  </a:cubicBezTo>
                  <a:cubicBezTo>
                    <a:pt x="360" y="1246"/>
                    <a:pt x="377" y="1419"/>
                    <a:pt x="395" y="1613"/>
                  </a:cubicBezTo>
                  <a:cubicBezTo>
                    <a:pt x="395" y="1800"/>
                    <a:pt x="400" y="2000"/>
                    <a:pt x="402" y="2210"/>
                  </a:cubicBezTo>
                  <a:cubicBezTo>
                    <a:pt x="753" y="2168"/>
                    <a:pt x="1097" y="2085"/>
                    <a:pt x="1429" y="1964"/>
                  </a:cubicBezTo>
                  <a:cubicBezTo>
                    <a:pt x="1821" y="1817"/>
                    <a:pt x="2153" y="1624"/>
                    <a:pt x="2412" y="1400"/>
                  </a:cubicBezTo>
                  <a:lnTo>
                    <a:pt x="2415" y="1391"/>
                  </a:lnTo>
                  <a:cubicBezTo>
                    <a:pt x="2402" y="1203"/>
                    <a:pt x="2378" y="1016"/>
                    <a:pt x="2339" y="830"/>
                  </a:cubicBezTo>
                  <a:cubicBezTo>
                    <a:pt x="2329" y="749"/>
                    <a:pt x="2309" y="663"/>
                    <a:pt x="2289" y="578"/>
                  </a:cubicBezTo>
                  <a:cubicBezTo>
                    <a:pt x="2238" y="378"/>
                    <a:pt x="2163" y="184"/>
                    <a:pt x="2066" y="1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3903650" y="2313475"/>
              <a:ext cx="111675" cy="53125"/>
            </a:xfrm>
            <a:custGeom>
              <a:avLst/>
              <a:gdLst/>
              <a:ahLst/>
              <a:cxnLst/>
              <a:rect l="l" t="t" r="r" b="b"/>
              <a:pathLst>
                <a:path w="4467" h="2125" extrusionOk="0">
                  <a:moveTo>
                    <a:pt x="2262" y="0"/>
                  </a:moveTo>
                  <a:cubicBezTo>
                    <a:pt x="2132" y="0"/>
                    <a:pt x="1999" y="12"/>
                    <a:pt x="1865" y="38"/>
                  </a:cubicBezTo>
                  <a:cubicBezTo>
                    <a:pt x="991" y="206"/>
                    <a:pt x="362" y="848"/>
                    <a:pt x="24" y="1613"/>
                  </a:cubicBezTo>
                  <a:lnTo>
                    <a:pt x="1" y="1669"/>
                  </a:lnTo>
                  <a:cubicBezTo>
                    <a:pt x="535" y="1922"/>
                    <a:pt x="1194" y="2086"/>
                    <a:pt x="1909" y="2116"/>
                  </a:cubicBezTo>
                  <a:cubicBezTo>
                    <a:pt x="1983" y="2125"/>
                    <a:pt x="2050" y="2121"/>
                    <a:pt x="2115" y="2125"/>
                  </a:cubicBezTo>
                  <a:cubicBezTo>
                    <a:pt x="2152" y="2086"/>
                    <a:pt x="2201" y="2050"/>
                    <a:pt x="2246" y="2047"/>
                  </a:cubicBezTo>
                  <a:cubicBezTo>
                    <a:pt x="2250" y="2045"/>
                    <a:pt x="2256" y="2044"/>
                    <a:pt x="2262" y="2044"/>
                  </a:cubicBezTo>
                  <a:cubicBezTo>
                    <a:pt x="2292" y="2044"/>
                    <a:pt x="2340" y="2069"/>
                    <a:pt x="2393" y="2119"/>
                  </a:cubicBezTo>
                  <a:lnTo>
                    <a:pt x="2401" y="2123"/>
                  </a:lnTo>
                  <a:cubicBezTo>
                    <a:pt x="2914" y="2100"/>
                    <a:pt x="3419" y="2001"/>
                    <a:pt x="3901" y="1828"/>
                  </a:cubicBezTo>
                  <a:cubicBezTo>
                    <a:pt x="4110" y="1749"/>
                    <a:pt x="4300" y="1663"/>
                    <a:pt x="4467" y="1555"/>
                  </a:cubicBezTo>
                  <a:cubicBezTo>
                    <a:pt x="4046" y="691"/>
                    <a:pt x="3236" y="0"/>
                    <a:pt x="2262" y="0"/>
                  </a:cubicBezTo>
                  <a:close/>
                </a:path>
              </a:pathLst>
            </a:custGeom>
            <a:solidFill>
              <a:srgbClr val="FFFE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3919200" y="2313350"/>
              <a:ext cx="76650" cy="21725"/>
            </a:xfrm>
            <a:custGeom>
              <a:avLst/>
              <a:gdLst/>
              <a:ahLst/>
              <a:cxnLst/>
              <a:rect l="l" t="t" r="r" b="b"/>
              <a:pathLst>
                <a:path w="3066" h="869" extrusionOk="0">
                  <a:moveTo>
                    <a:pt x="1629" y="0"/>
                  </a:moveTo>
                  <a:cubicBezTo>
                    <a:pt x="1502" y="0"/>
                    <a:pt x="1372" y="12"/>
                    <a:pt x="1240" y="37"/>
                  </a:cubicBezTo>
                  <a:cubicBezTo>
                    <a:pt x="768" y="129"/>
                    <a:pt x="334" y="367"/>
                    <a:pt x="1" y="715"/>
                  </a:cubicBezTo>
                  <a:cubicBezTo>
                    <a:pt x="343" y="797"/>
                    <a:pt x="691" y="846"/>
                    <a:pt x="1044" y="859"/>
                  </a:cubicBezTo>
                  <a:cubicBezTo>
                    <a:pt x="1117" y="868"/>
                    <a:pt x="1185" y="863"/>
                    <a:pt x="1250" y="868"/>
                  </a:cubicBezTo>
                  <a:cubicBezTo>
                    <a:pt x="1267" y="868"/>
                    <a:pt x="1289" y="869"/>
                    <a:pt x="1313" y="869"/>
                  </a:cubicBezTo>
                  <a:cubicBezTo>
                    <a:pt x="1409" y="869"/>
                    <a:pt x="1538" y="865"/>
                    <a:pt x="1538" y="865"/>
                  </a:cubicBezTo>
                  <a:cubicBezTo>
                    <a:pt x="2048" y="842"/>
                    <a:pt x="2554" y="744"/>
                    <a:pt x="3036" y="571"/>
                  </a:cubicBezTo>
                  <a:cubicBezTo>
                    <a:pt x="3049" y="565"/>
                    <a:pt x="3063" y="560"/>
                    <a:pt x="3066" y="551"/>
                  </a:cubicBezTo>
                  <a:cubicBezTo>
                    <a:pt x="2662" y="214"/>
                    <a:pt x="2170" y="0"/>
                    <a:pt x="1629" y="0"/>
                  </a:cubicBezTo>
                  <a:close/>
                </a:path>
              </a:pathLst>
            </a:custGeom>
            <a:solidFill>
              <a:srgbClr val="356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3909775" y="2364650"/>
              <a:ext cx="50025" cy="362800"/>
            </a:xfrm>
            <a:custGeom>
              <a:avLst/>
              <a:gdLst/>
              <a:ahLst/>
              <a:cxnLst/>
              <a:rect l="l" t="t" r="r" b="b"/>
              <a:pathLst>
                <a:path w="2001" h="14512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1975" y="3"/>
                    <a:pt x="1949" y="13"/>
                    <a:pt x="1928" y="29"/>
                  </a:cubicBezTo>
                  <a:cubicBezTo>
                    <a:pt x="1949" y="15"/>
                    <a:pt x="1975" y="4"/>
                    <a:pt x="2001" y="0"/>
                  </a:cubicBezTo>
                  <a:close/>
                  <a:moveTo>
                    <a:pt x="1030" y="3405"/>
                  </a:moveTo>
                  <a:cubicBezTo>
                    <a:pt x="1186" y="3425"/>
                    <a:pt x="1348" y="3438"/>
                    <a:pt x="1513" y="3446"/>
                  </a:cubicBezTo>
                  <a:cubicBezTo>
                    <a:pt x="1348" y="3438"/>
                    <a:pt x="1188" y="3425"/>
                    <a:pt x="1030" y="3405"/>
                  </a:cubicBezTo>
                  <a:close/>
                  <a:moveTo>
                    <a:pt x="1851" y="94"/>
                  </a:moveTo>
                  <a:cubicBezTo>
                    <a:pt x="1677" y="246"/>
                    <a:pt x="1530" y="566"/>
                    <a:pt x="1527" y="905"/>
                  </a:cubicBezTo>
                  <a:cubicBezTo>
                    <a:pt x="1523" y="938"/>
                    <a:pt x="1525" y="973"/>
                    <a:pt x="1530" y="1006"/>
                  </a:cubicBezTo>
                  <a:cubicBezTo>
                    <a:pt x="1526" y="1258"/>
                    <a:pt x="1520" y="1510"/>
                    <a:pt x="1520" y="1750"/>
                  </a:cubicBezTo>
                  <a:cubicBezTo>
                    <a:pt x="1520" y="2070"/>
                    <a:pt x="1520" y="2391"/>
                    <a:pt x="1515" y="2696"/>
                  </a:cubicBezTo>
                  <a:cubicBezTo>
                    <a:pt x="1519" y="2952"/>
                    <a:pt x="1515" y="3202"/>
                    <a:pt x="1513" y="3446"/>
                  </a:cubicBezTo>
                  <a:cubicBezTo>
                    <a:pt x="1513" y="3746"/>
                    <a:pt x="1509" y="4034"/>
                    <a:pt x="1510" y="4326"/>
                  </a:cubicBezTo>
                  <a:cubicBezTo>
                    <a:pt x="1512" y="4033"/>
                    <a:pt x="1517" y="3745"/>
                    <a:pt x="1517" y="3443"/>
                  </a:cubicBezTo>
                  <a:cubicBezTo>
                    <a:pt x="1517" y="3207"/>
                    <a:pt x="1525" y="2949"/>
                    <a:pt x="1517" y="2697"/>
                  </a:cubicBezTo>
                  <a:cubicBezTo>
                    <a:pt x="1525" y="2391"/>
                    <a:pt x="1525" y="2070"/>
                    <a:pt x="1525" y="1750"/>
                  </a:cubicBezTo>
                  <a:cubicBezTo>
                    <a:pt x="1525" y="1506"/>
                    <a:pt x="1525" y="1255"/>
                    <a:pt x="1532" y="1003"/>
                  </a:cubicBezTo>
                  <a:cubicBezTo>
                    <a:pt x="1525" y="972"/>
                    <a:pt x="1525" y="938"/>
                    <a:pt x="1532" y="907"/>
                  </a:cubicBezTo>
                  <a:cubicBezTo>
                    <a:pt x="1532" y="572"/>
                    <a:pt x="1679" y="259"/>
                    <a:pt x="1846" y="105"/>
                  </a:cubicBezTo>
                  <a:cubicBezTo>
                    <a:pt x="1847" y="101"/>
                    <a:pt x="1848" y="97"/>
                    <a:pt x="1851" y="94"/>
                  </a:cubicBezTo>
                  <a:close/>
                  <a:moveTo>
                    <a:pt x="1456" y="6832"/>
                  </a:moveTo>
                  <a:cubicBezTo>
                    <a:pt x="1470" y="6832"/>
                    <a:pt x="1484" y="6832"/>
                    <a:pt x="1500" y="6835"/>
                  </a:cubicBezTo>
                  <a:cubicBezTo>
                    <a:pt x="1486" y="6832"/>
                    <a:pt x="1470" y="6832"/>
                    <a:pt x="1456" y="6832"/>
                  </a:cubicBezTo>
                  <a:close/>
                  <a:moveTo>
                    <a:pt x="1425" y="8520"/>
                  </a:moveTo>
                  <a:cubicBezTo>
                    <a:pt x="1453" y="8520"/>
                    <a:pt x="1480" y="8522"/>
                    <a:pt x="1507" y="8523"/>
                  </a:cubicBezTo>
                  <a:cubicBezTo>
                    <a:pt x="1481" y="8520"/>
                    <a:pt x="1455" y="8520"/>
                    <a:pt x="1428" y="8520"/>
                  </a:cubicBezTo>
                  <a:close/>
                  <a:moveTo>
                    <a:pt x="1510" y="4472"/>
                  </a:moveTo>
                  <a:lnTo>
                    <a:pt x="1509" y="4473"/>
                  </a:lnTo>
                  <a:cubicBezTo>
                    <a:pt x="1503" y="4702"/>
                    <a:pt x="1507" y="4926"/>
                    <a:pt x="1506" y="5141"/>
                  </a:cubicBezTo>
                  <a:cubicBezTo>
                    <a:pt x="1506" y="5460"/>
                    <a:pt x="1510" y="5770"/>
                    <a:pt x="1504" y="6076"/>
                  </a:cubicBezTo>
                  <a:cubicBezTo>
                    <a:pt x="1503" y="6318"/>
                    <a:pt x="1503" y="6560"/>
                    <a:pt x="1502" y="6802"/>
                  </a:cubicBezTo>
                  <a:cubicBezTo>
                    <a:pt x="1497" y="6812"/>
                    <a:pt x="1503" y="6825"/>
                    <a:pt x="1500" y="6835"/>
                  </a:cubicBezTo>
                  <a:cubicBezTo>
                    <a:pt x="1504" y="7144"/>
                    <a:pt x="1504" y="7464"/>
                    <a:pt x="1499" y="7770"/>
                  </a:cubicBezTo>
                  <a:cubicBezTo>
                    <a:pt x="1503" y="8025"/>
                    <a:pt x="1499" y="8277"/>
                    <a:pt x="1507" y="8523"/>
                  </a:cubicBezTo>
                  <a:cubicBezTo>
                    <a:pt x="1500" y="8752"/>
                    <a:pt x="1499" y="8971"/>
                    <a:pt x="1502" y="9204"/>
                  </a:cubicBezTo>
                  <a:cubicBezTo>
                    <a:pt x="1493" y="9529"/>
                    <a:pt x="1499" y="9850"/>
                    <a:pt x="1491" y="10175"/>
                  </a:cubicBezTo>
                  <a:cubicBezTo>
                    <a:pt x="1504" y="9853"/>
                    <a:pt x="1497" y="9530"/>
                    <a:pt x="1504" y="9201"/>
                  </a:cubicBezTo>
                  <a:cubicBezTo>
                    <a:pt x="1497" y="8971"/>
                    <a:pt x="1504" y="8747"/>
                    <a:pt x="1512" y="8524"/>
                  </a:cubicBezTo>
                  <a:cubicBezTo>
                    <a:pt x="1504" y="8273"/>
                    <a:pt x="1504" y="8022"/>
                    <a:pt x="1504" y="7772"/>
                  </a:cubicBezTo>
                  <a:lnTo>
                    <a:pt x="1504" y="6803"/>
                  </a:lnTo>
                  <a:cubicBezTo>
                    <a:pt x="1504" y="6558"/>
                    <a:pt x="1504" y="6315"/>
                    <a:pt x="1512" y="6078"/>
                  </a:cubicBezTo>
                  <a:lnTo>
                    <a:pt x="1512" y="5137"/>
                  </a:lnTo>
                  <a:cubicBezTo>
                    <a:pt x="1512" y="4926"/>
                    <a:pt x="1506" y="4701"/>
                    <a:pt x="1510" y="4472"/>
                  </a:cubicBezTo>
                  <a:close/>
                  <a:moveTo>
                    <a:pt x="1001" y="11885"/>
                  </a:moveTo>
                  <a:cubicBezTo>
                    <a:pt x="1053" y="11888"/>
                    <a:pt x="1106" y="11892"/>
                    <a:pt x="1158" y="11894"/>
                  </a:cubicBezTo>
                  <a:cubicBezTo>
                    <a:pt x="1106" y="11892"/>
                    <a:pt x="1054" y="11888"/>
                    <a:pt x="1001" y="11885"/>
                  </a:cubicBezTo>
                  <a:close/>
                  <a:moveTo>
                    <a:pt x="1490" y="10308"/>
                  </a:moveTo>
                  <a:cubicBezTo>
                    <a:pt x="1491" y="10830"/>
                    <a:pt x="1483" y="11355"/>
                    <a:pt x="1487" y="11898"/>
                  </a:cubicBezTo>
                  <a:cubicBezTo>
                    <a:pt x="1474" y="12355"/>
                    <a:pt x="1473" y="12839"/>
                    <a:pt x="1457" y="13328"/>
                  </a:cubicBezTo>
                  <a:cubicBezTo>
                    <a:pt x="1461" y="13370"/>
                    <a:pt x="1463" y="13413"/>
                    <a:pt x="1463" y="13455"/>
                  </a:cubicBezTo>
                  <a:lnTo>
                    <a:pt x="1463" y="13455"/>
                  </a:lnTo>
                  <a:cubicBezTo>
                    <a:pt x="1464" y="13414"/>
                    <a:pt x="1466" y="13371"/>
                    <a:pt x="1461" y="13327"/>
                  </a:cubicBezTo>
                  <a:cubicBezTo>
                    <a:pt x="1476" y="12839"/>
                    <a:pt x="1476" y="12358"/>
                    <a:pt x="1490" y="11898"/>
                  </a:cubicBezTo>
                  <a:cubicBezTo>
                    <a:pt x="1483" y="11354"/>
                    <a:pt x="1494" y="10827"/>
                    <a:pt x="1490" y="10308"/>
                  </a:cubicBezTo>
                  <a:close/>
                  <a:moveTo>
                    <a:pt x="1463" y="13455"/>
                  </a:moveTo>
                  <a:cubicBezTo>
                    <a:pt x="1462" y="13473"/>
                    <a:pt x="1461" y="13490"/>
                    <a:pt x="1461" y="13507"/>
                  </a:cubicBezTo>
                  <a:lnTo>
                    <a:pt x="1461" y="13507"/>
                  </a:lnTo>
                  <a:cubicBezTo>
                    <a:pt x="1462" y="13490"/>
                    <a:pt x="1463" y="13472"/>
                    <a:pt x="1463" y="13455"/>
                  </a:cubicBezTo>
                  <a:close/>
                  <a:moveTo>
                    <a:pt x="1" y="14411"/>
                  </a:moveTo>
                  <a:cubicBezTo>
                    <a:pt x="134" y="14477"/>
                    <a:pt x="280" y="14511"/>
                    <a:pt x="428" y="14511"/>
                  </a:cubicBezTo>
                  <a:lnTo>
                    <a:pt x="428" y="14511"/>
                  </a:lnTo>
                  <a:cubicBezTo>
                    <a:pt x="280" y="14510"/>
                    <a:pt x="134" y="14474"/>
                    <a:pt x="1" y="14411"/>
                  </a:cubicBezTo>
                  <a:close/>
                  <a:moveTo>
                    <a:pt x="428" y="14511"/>
                  </a:moveTo>
                  <a:lnTo>
                    <a:pt x="428" y="14511"/>
                  </a:lnTo>
                  <a:cubicBezTo>
                    <a:pt x="428" y="14511"/>
                    <a:pt x="428" y="14511"/>
                    <a:pt x="428" y="14511"/>
                  </a:cubicBezTo>
                  <a:lnTo>
                    <a:pt x="429" y="14511"/>
                  </a:lnTo>
                  <a:cubicBezTo>
                    <a:pt x="429" y="14511"/>
                    <a:pt x="428" y="14511"/>
                    <a:pt x="428" y="14511"/>
                  </a:cubicBezTo>
                  <a:close/>
                  <a:moveTo>
                    <a:pt x="1461" y="13507"/>
                  </a:moveTo>
                  <a:lnTo>
                    <a:pt x="1461" y="13507"/>
                  </a:lnTo>
                  <a:cubicBezTo>
                    <a:pt x="1461" y="13507"/>
                    <a:pt x="1461" y="13507"/>
                    <a:pt x="1461" y="13507"/>
                  </a:cubicBezTo>
                  <a:cubicBezTo>
                    <a:pt x="1451" y="14064"/>
                    <a:pt x="991" y="14511"/>
                    <a:pt x="429" y="14511"/>
                  </a:cubicBezTo>
                  <a:cubicBezTo>
                    <a:pt x="995" y="14511"/>
                    <a:pt x="1455" y="14065"/>
                    <a:pt x="1461" y="13508"/>
                  </a:cubicBezTo>
                  <a:cubicBezTo>
                    <a:pt x="1461" y="13508"/>
                    <a:pt x="1461" y="13507"/>
                    <a:pt x="1461" y="13507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3906750" y="2697450"/>
              <a:ext cx="39650" cy="29950"/>
            </a:xfrm>
            <a:custGeom>
              <a:avLst/>
              <a:gdLst/>
              <a:ahLst/>
              <a:cxnLst/>
              <a:rect l="l" t="t" r="r" b="b"/>
              <a:pathLst>
                <a:path w="1586" h="1198" extrusionOk="0">
                  <a:moveTo>
                    <a:pt x="1094" y="1"/>
                  </a:moveTo>
                  <a:lnTo>
                    <a:pt x="1094" y="2"/>
                  </a:lnTo>
                  <a:lnTo>
                    <a:pt x="1094" y="28"/>
                  </a:lnTo>
                  <a:cubicBezTo>
                    <a:pt x="1087" y="586"/>
                    <a:pt x="627" y="1032"/>
                    <a:pt x="64" y="1032"/>
                  </a:cubicBezTo>
                  <a:cubicBezTo>
                    <a:pt x="42" y="1032"/>
                    <a:pt x="21" y="1031"/>
                    <a:pt x="1" y="1025"/>
                  </a:cubicBezTo>
                  <a:lnTo>
                    <a:pt x="1" y="1025"/>
                  </a:lnTo>
                  <a:cubicBezTo>
                    <a:pt x="39" y="1051"/>
                    <a:pt x="80" y="1076"/>
                    <a:pt x="122" y="1097"/>
                  </a:cubicBezTo>
                  <a:cubicBezTo>
                    <a:pt x="255" y="1162"/>
                    <a:pt x="401" y="1196"/>
                    <a:pt x="549" y="1198"/>
                  </a:cubicBezTo>
                  <a:lnTo>
                    <a:pt x="550" y="1198"/>
                  </a:lnTo>
                  <a:cubicBezTo>
                    <a:pt x="1112" y="1198"/>
                    <a:pt x="1572" y="750"/>
                    <a:pt x="1582" y="193"/>
                  </a:cubicBezTo>
                  <a:cubicBezTo>
                    <a:pt x="1585" y="134"/>
                    <a:pt x="1584" y="75"/>
                    <a:pt x="1578" y="15"/>
                  </a:cubicBezTo>
                  <a:lnTo>
                    <a:pt x="1482" y="15"/>
                  </a:lnTo>
                  <a:cubicBezTo>
                    <a:pt x="1395" y="15"/>
                    <a:pt x="1312" y="12"/>
                    <a:pt x="1227" y="8"/>
                  </a:cubicBezTo>
                  <a:lnTo>
                    <a:pt x="1217" y="8"/>
                  </a:lnTo>
                  <a:cubicBezTo>
                    <a:pt x="1176" y="6"/>
                    <a:pt x="1135" y="3"/>
                    <a:pt x="1094" y="1"/>
                  </a:cubicBez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3934100" y="2661750"/>
              <a:ext cx="12875" cy="36150"/>
            </a:xfrm>
            <a:custGeom>
              <a:avLst/>
              <a:gdLst/>
              <a:ahLst/>
              <a:cxnLst/>
              <a:rect l="l" t="t" r="r" b="b"/>
              <a:pathLst>
                <a:path w="515" h="1446" extrusionOk="0">
                  <a:moveTo>
                    <a:pt x="28" y="1"/>
                  </a:moveTo>
                  <a:cubicBezTo>
                    <a:pt x="15" y="410"/>
                    <a:pt x="15" y="838"/>
                    <a:pt x="0" y="1275"/>
                  </a:cubicBezTo>
                  <a:cubicBezTo>
                    <a:pt x="8" y="1323"/>
                    <a:pt x="0" y="1372"/>
                    <a:pt x="0" y="1421"/>
                  </a:cubicBezTo>
                  <a:lnTo>
                    <a:pt x="0" y="1430"/>
                  </a:lnTo>
                  <a:cubicBezTo>
                    <a:pt x="41" y="1433"/>
                    <a:pt x="82" y="1436"/>
                    <a:pt x="123" y="1439"/>
                  </a:cubicBezTo>
                  <a:lnTo>
                    <a:pt x="133" y="1439"/>
                  </a:lnTo>
                  <a:cubicBezTo>
                    <a:pt x="218" y="1441"/>
                    <a:pt x="301" y="1446"/>
                    <a:pt x="388" y="1446"/>
                  </a:cubicBezTo>
                  <a:lnTo>
                    <a:pt x="484" y="1446"/>
                  </a:lnTo>
                  <a:cubicBezTo>
                    <a:pt x="500" y="955"/>
                    <a:pt x="501" y="471"/>
                    <a:pt x="514" y="14"/>
                  </a:cubicBezTo>
                  <a:lnTo>
                    <a:pt x="186" y="10"/>
                  </a:lnTo>
                  <a:cubicBezTo>
                    <a:pt x="133" y="8"/>
                    <a:pt x="81" y="5"/>
                    <a:pt x="28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3934625" y="2619375"/>
              <a:ext cx="12475" cy="42700"/>
            </a:xfrm>
            <a:custGeom>
              <a:avLst/>
              <a:gdLst/>
              <a:ahLst/>
              <a:cxnLst/>
              <a:rect l="l" t="t" r="r" b="b"/>
              <a:pathLst>
                <a:path w="499" h="1708" extrusionOk="0">
                  <a:moveTo>
                    <a:pt x="15" y="1"/>
                  </a:moveTo>
                  <a:cubicBezTo>
                    <a:pt x="15" y="500"/>
                    <a:pt x="1" y="1014"/>
                    <a:pt x="8" y="1542"/>
                  </a:cubicBezTo>
                  <a:lnTo>
                    <a:pt x="8" y="1687"/>
                  </a:lnTo>
                  <a:lnTo>
                    <a:pt x="8" y="1696"/>
                  </a:lnTo>
                  <a:cubicBezTo>
                    <a:pt x="60" y="1699"/>
                    <a:pt x="112" y="1702"/>
                    <a:pt x="165" y="1705"/>
                  </a:cubicBezTo>
                  <a:lnTo>
                    <a:pt x="493" y="1707"/>
                  </a:lnTo>
                  <a:cubicBezTo>
                    <a:pt x="489" y="1166"/>
                    <a:pt x="499" y="640"/>
                    <a:pt x="497" y="119"/>
                  </a:cubicBezTo>
                  <a:cubicBezTo>
                    <a:pt x="497" y="87"/>
                    <a:pt x="497" y="55"/>
                    <a:pt x="496" y="24"/>
                  </a:cubicBezTo>
                  <a:lnTo>
                    <a:pt x="236" y="15"/>
                  </a:lnTo>
                  <a:cubicBezTo>
                    <a:pt x="161" y="11"/>
                    <a:pt x="87" y="6"/>
                    <a:pt x="15" y="1"/>
                  </a:cubicBez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3935000" y="2577075"/>
              <a:ext cx="12425" cy="42900"/>
            </a:xfrm>
            <a:custGeom>
              <a:avLst/>
              <a:gdLst/>
              <a:ahLst/>
              <a:cxnLst/>
              <a:rect l="l" t="t" r="r" b="b"/>
              <a:pathLst>
                <a:path w="497" h="1716" extrusionOk="0">
                  <a:moveTo>
                    <a:pt x="13" y="0"/>
                  </a:moveTo>
                  <a:lnTo>
                    <a:pt x="12" y="3"/>
                  </a:lnTo>
                  <a:cubicBezTo>
                    <a:pt x="12" y="3"/>
                    <a:pt x="13" y="3"/>
                    <a:pt x="13" y="3"/>
                  </a:cubicBezTo>
                  <a:lnTo>
                    <a:pt x="13" y="3"/>
                  </a:lnTo>
                  <a:cubicBezTo>
                    <a:pt x="13" y="2"/>
                    <a:pt x="13" y="1"/>
                    <a:pt x="13" y="0"/>
                  </a:cubicBezTo>
                  <a:close/>
                  <a:moveTo>
                    <a:pt x="13" y="3"/>
                  </a:moveTo>
                  <a:cubicBezTo>
                    <a:pt x="6" y="180"/>
                    <a:pt x="6" y="351"/>
                    <a:pt x="6" y="535"/>
                  </a:cubicBezTo>
                  <a:cubicBezTo>
                    <a:pt x="0" y="878"/>
                    <a:pt x="6" y="1212"/>
                    <a:pt x="0" y="1547"/>
                  </a:cubicBezTo>
                  <a:lnTo>
                    <a:pt x="0" y="1693"/>
                  </a:lnTo>
                  <a:cubicBezTo>
                    <a:pt x="72" y="1698"/>
                    <a:pt x="146" y="1703"/>
                    <a:pt x="221" y="1707"/>
                  </a:cubicBezTo>
                  <a:lnTo>
                    <a:pt x="481" y="1716"/>
                  </a:lnTo>
                  <a:lnTo>
                    <a:pt x="481" y="1714"/>
                  </a:lnTo>
                  <a:cubicBezTo>
                    <a:pt x="481" y="1701"/>
                    <a:pt x="481" y="1690"/>
                    <a:pt x="482" y="1678"/>
                  </a:cubicBezTo>
                  <a:cubicBezTo>
                    <a:pt x="488" y="1353"/>
                    <a:pt x="484" y="1032"/>
                    <a:pt x="491" y="707"/>
                  </a:cubicBezTo>
                  <a:cubicBezTo>
                    <a:pt x="488" y="474"/>
                    <a:pt x="491" y="255"/>
                    <a:pt x="497" y="26"/>
                  </a:cubicBezTo>
                  <a:cubicBezTo>
                    <a:pt x="471" y="25"/>
                    <a:pt x="445" y="23"/>
                    <a:pt x="419" y="23"/>
                  </a:cubicBezTo>
                  <a:lnTo>
                    <a:pt x="300" y="23"/>
                  </a:lnTo>
                  <a:cubicBezTo>
                    <a:pt x="204" y="19"/>
                    <a:pt x="108" y="12"/>
                    <a:pt x="13" y="3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3935150" y="2534600"/>
              <a:ext cx="12325" cy="43075"/>
            </a:xfrm>
            <a:custGeom>
              <a:avLst/>
              <a:gdLst/>
              <a:ahLst/>
              <a:cxnLst/>
              <a:rect l="l" t="t" r="r" b="b"/>
              <a:pathLst>
                <a:path w="493" h="1723" extrusionOk="0">
                  <a:moveTo>
                    <a:pt x="2" y="1"/>
                  </a:moveTo>
                  <a:lnTo>
                    <a:pt x="0" y="2"/>
                  </a:lnTo>
                  <a:lnTo>
                    <a:pt x="0" y="807"/>
                  </a:lnTo>
                  <a:cubicBezTo>
                    <a:pt x="0" y="1057"/>
                    <a:pt x="0" y="1308"/>
                    <a:pt x="7" y="1559"/>
                  </a:cubicBezTo>
                  <a:lnTo>
                    <a:pt x="7" y="1692"/>
                  </a:lnTo>
                  <a:lnTo>
                    <a:pt x="7" y="1699"/>
                  </a:lnTo>
                  <a:cubicBezTo>
                    <a:pt x="102" y="1709"/>
                    <a:pt x="197" y="1715"/>
                    <a:pt x="295" y="1721"/>
                  </a:cubicBezTo>
                  <a:lnTo>
                    <a:pt x="412" y="1721"/>
                  </a:lnTo>
                  <a:cubicBezTo>
                    <a:pt x="439" y="1721"/>
                    <a:pt x="465" y="1721"/>
                    <a:pt x="492" y="1722"/>
                  </a:cubicBezTo>
                  <a:cubicBezTo>
                    <a:pt x="484" y="1476"/>
                    <a:pt x="488" y="1224"/>
                    <a:pt x="484" y="969"/>
                  </a:cubicBezTo>
                  <a:cubicBezTo>
                    <a:pt x="489" y="663"/>
                    <a:pt x="489" y="343"/>
                    <a:pt x="485" y="34"/>
                  </a:cubicBezTo>
                  <a:cubicBezTo>
                    <a:pt x="471" y="31"/>
                    <a:pt x="456" y="31"/>
                    <a:pt x="440" y="31"/>
                  </a:cubicBezTo>
                  <a:lnTo>
                    <a:pt x="394" y="31"/>
                  </a:lnTo>
                  <a:cubicBezTo>
                    <a:pt x="384" y="31"/>
                    <a:pt x="376" y="30"/>
                    <a:pt x="366" y="28"/>
                  </a:cubicBezTo>
                  <a:cubicBezTo>
                    <a:pt x="243" y="24"/>
                    <a:pt x="121" y="14"/>
                    <a:pt x="2" y="1"/>
                  </a:cubicBez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3935150" y="2492300"/>
              <a:ext cx="12400" cy="43200"/>
            </a:xfrm>
            <a:custGeom>
              <a:avLst/>
              <a:gdLst/>
              <a:ahLst/>
              <a:cxnLst/>
              <a:rect l="l" t="t" r="r" b="b"/>
              <a:pathLst>
                <a:path w="496" h="1728" extrusionOk="0">
                  <a:moveTo>
                    <a:pt x="7" y="0"/>
                  </a:moveTo>
                  <a:lnTo>
                    <a:pt x="7" y="805"/>
                  </a:lnTo>
                  <a:cubicBezTo>
                    <a:pt x="0" y="1041"/>
                    <a:pt x="0" y="1286"/>
                    <a:pt x="0" y="1529"/>
                  </a:cubicBezTo>
                  <a:lnTo>
                    <a:pt x="0" y="1694"/>
                  </a:lnTo>
                  <a:cubicBezTo>
                    <a:pt x="121" y="1707"/>
                    <a:pt x="242" y="1717"/>
                    <a:pt x="366" y="1722"/>
                  </a:cubicBezTo>
                  <a:cubicBezTo>
                    <a:pt x="374" y="1723"/>
                    <a:pt x="384" y="1724"/>
                    <a:pt x="393" y="1724"/>
                  </a:cubicBezTo>
                  <a:lnTo>
                    <a:pt x="440" y="1724"/>
                  </a:lnTo>
                  <a:cubicBezTo>
                    <a:pt x="455" y="1724"/>
                    <a:pt x="469" y="1724"/>
                    <a:pt x="484" y="1727"/>
                  </a:cubicBezTo>
                  <a:cubicBezTo>
                    <a:pt x="488" y="1717"/>
                    <a:pt x="482" y="1704"/>
                    <a:pt x="487" y="1694"/>
                  </a:cubicBezTo>
                  <a:cubicBezTo>
                    <a:pt x="487" y="1452"/>
                    <a:pt x="488" y="1211"/>
                    <a:pt x="489" y="969"/>
                  </a:cubicBezTo>
                  <a:cubicBezTo>
                    <a:pt x="495" y="664"/>
                    <a:pt x="491" y="353"/>
                    <a:pt x="491" y="33"/>
                  </a:cubicBezTo>
                  <a:lnTo>
                    <a:pt x="436" y="33"/>
                  </a:lnTo>
                  <a:cubicBezTo>
                    <a:pt x="291" y="28"/>
                    <a:pt x="148" y="16"/>
                    <a:pt x="7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3935150" y="2449725"/>
              <a:ext cx="12475" cy="43400"/>
            </a:xfrm>
            <a:custGeom>
              <a:avLst/>
              <a:gdLst/>
              <a:ahLst/>
              <a:cxnLst/>
              <a:rect l="l" t="t" r="r" b="b"/>
              <a:pathLst>
                <a:path w="499" h="1736" extrusionOk="0">
                  <a:moveTo>
                    <a:pt x="15" y="1"/>
                  </a:moveTo>
                  <a:lnTo>
                    <a:pt x="15" y="2"/>
                  </a:lnTo>
                  <a:cubicBezTo>
                    <a:pt x="15" y="280"/>
                    <a:pt x="7" y="543"/>
                    <a:pt x="15" y="807"/>
                  </a:cubicBezTo>
                  <a:cubicBezTo>
                    <a:pt x="0" y="1072"/>
                    <a:pt x="7" y="1329"/>
                    <a:pt x="7" y="1567"/>
                  </a:cubicBezTo>
                  <a:lnTo>
                    <a:pt x="7" y="1702"/>
                  </a:lnTo>
                  <a:cubicBezTo>
                    <a:pt x="148" y="1718"/>
                    <a:pt x="291" y="1729"/>
                    <a:pt x="436" y="1735"/>
                  </a:cubicBezTo>
                  <a:lnTo>
                    <a:pt x="491" y="1735"/>
                  </a:lnTo>
                  <a:cubicBezTo>
                    <a:pt x="492" y="1522"/>
                    <a:pt x="488" y="1298"/>
                    <a:pt x="494" y="1067"/>
                  </a:cubicBezTo>
                  <a:cubicBezTo>
                    <a:pt x="494" y="1038"/>
                    <a:pt x="495" y="1010"/>
                    <a:pt x="495" y="979"/>
                  </a:cubicBezTo>
                  <a:lnTo>
                    <a:pt x="495" y="922"/>
                  </a:lnTo>
                  <a:cubicBezTo>
                    <a:pt x="492" y="631"/>
                    <a:pt x="498" y="342"/>
                    <a:pt x="498" y="41"/>
                  </a:cubicBezTo>
                  <a:cubicBezTo>
                    <a:pt x="333" y="34"/>
                    <a:pt x="171" y="21"/>
                    <a:pt x="15" y="1"/>
                  </a:cubicBez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3935500" y="2407325"/>
              <a:ext cx="12250" cy="43475"/>
            </a:xfrm>
            <a:custGeom>
              <a:avLst/>
              <a:gdLst/>
              <a:ahLst/>
              <a:cxnLst/>
              <a:rect l="l" t="t" r="r" b="b"/>
              <a:pathLst>
                <a:path w="490" h="1739" extrusionOk="0">
                  <a:moveTo>
                    <a:pt x="8" y="0"/>
                  </a:moveTo>
                  <a:lnTo>
                    <a:pt x="8" y="1"/>
                  </a:lnTo>
                  <a:cubicBezTo>
                    <a:pt x="8" y="276"/>
                    <a:pt x="8" y="554"/>
                    <a:pt x="1" y="823"/>
                  </a:cubicBezTo>
                  <a:cubicBezTo>
                    <a:pt x="8" y="1074"/>
                    <a:pt x="1" y="1324"/>
                    <a:pt x="1" y="1569"/>
                  </a:cubicBezTo>
                  <a:lnTo>
                    <a:pt x="1" y="1698"/>
                  </a:lnTo>
                  <a:cubicBezTo>
                    <a:pt x="157" y="1718"/>
                    <a:pt x="319" y="1731"/>
                    <a:pt x="484" y="1739"/>
                  </a:cubicBezTo>
                  <a:cubicBezTo>
                    <a:pt x="484" y="1495"/>
                    <a:pt x="490" y="1245"/>
                    <a:pt x="484" y="989"/>
                  </a:cubicBezTo>
                  <a:cubicBezTo>
                    <a:pt x="490" y="684"/>
                    <a:pt x="490" y="363"/>
                    <a:pt x="490" y="43"/>
                  </a:cubicBezTo>
                  <a:cubicBezTo>
                    <a:pt x="326" y="36"/>
                    <a:pt x="165" y="22"/>
                    <a:pt x="8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3935675" y="2365575"/>
              <a:ext cx="20750" cy="42850"/>
            </a:xfrm>
            <a:custGeom>
              <a:avLst/>
              <a:gdLst/>
              <a:ahLst/>
              <a:cxnLst/>
              <a:rect l="l" t="t" r="r" b="b"/>
              <a:pathLst>
                <a:path w="830" h="1714" extrusionOk="0">
                  <a:moveTo>
                    <a:pt x="227" y="1"/>
                  </a:moveTo>
                  <a:cubicBezTo>
                    <a:pt x="74" y="150"/>
                    <a:pt x="8" y="431"/>
                    <a:pt x="8" y="701"/>
                  </a:cubicBezTo>
                  <a:cubicBezTo>
                    <a:pt x="4" y="735"/>
                    <a:pt x="4" y="766"/>
                    <a:pt x="8" y="799"/>
                  </a:cubicBezTo>
                  <a:cubicBezTo>
                    <a:pt x="8" y="1050"/>
                    <a:pt x="1" y="1302"/>
                    <a:pt x="1" y="1545"/>
                  </a:cubicBezTo>
                  <a:lnTo>
                    <a:pt x="1" y="1671"/>
                  </a:lnTo>
                  <a:cubicBezTo>
                    <a:pt x="158" y="1692"/>
                    <a:pt x="319" y="1707"/>
                    <a:pt x="483" y="1713"/>
                  </a:cubicBezTo>
                  <a:cubicBezTo>
                    <a:pt x="483" y="1471"/>
                    <a:pt x="489" y="1221"/>
                    <a:pt x="493" y="969"/>
                  </a:cubicBezTo>
                  <a:cubicBezTo>
                    <a:pt x="489" y="936"/>
                    <a:pt x="487" y="901"/>
                    <a:pt x="491" y="868"/>
                  </a:cubicBezTo>
                  <a:cubicBezTo>
                    <a:pt x="493" y="529"/>
                    <a:pt x="641" y="209"/>
                    <a:pt x="815" y="57"/>
                  </a:cubicBezTo>
                  <a:cubicBezTo>
                    <a:pt x="820" y="51"/>
                    <a:pt x="824" y="45"/>
                    <a:pt x="830" y="41"/>
                  </a:cubicBezTo>
                  <a:cubicBezTo>
                    <a:pt x="766" y="37"/>
                    <a:pt x="700" y="41"/>
                    <a:pt x="628" y="32"/>
                  </a:cubicBezTo>
                  <a:cubicBezTo>
                    <a:pt x="491" y="26"/>
                    <a:pt x="358" y="16"/>
                    <a:pt x="227" y="1"/>
                  </a:cubicBezTo>
                  <a:close/>
                </a:path>
              </a:pathLst>
            </a:custGeom>
            <a:solidFill>
              <a:srgbClr val="2956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3941325" y="2361375"/>
              <a:ext cx="18475" cy="5200"/>
            </a:xfrm>
            <a:custGeom>
              <a:avLst/>
              <a:gdLst/>
              <a:ahLst/>
              <a:cxnLst/>
              <a:rect l="l" t="t" r="r" b="b"/>
              <a:pathLst>
                <a:path w="739" h="208" extrusionOk="0">
                  <a:moveTo>
                    <a:pt x="381" y="0"/>
                  </a:moveTo>
                  <a:cubicBezTo>
                    <a:pt x="381" y="0"/>
                    <a:pt x="381" y="0"/>
                    <a:pt x="381" y="0"/>
                  </a:cubicBezTo>
                  <a:lnTo>
                    <a:pt x="381" y="0"/>
                  </a:lnTo>
                  <a:cubicBezTo>
                    <a:pt x="382" y="0"/>
                    <a:pt x="382" y="0"/>
                    <a:pt x="382" y="0"/>
                  </a:cubicBezTo>
                  <a:close/>
                  <a:moveTo>
                    <a:pt x="381" y="0"/>
                  </a:moveTo>
                  <a:cubicBezTo>
                    <a:pt x="266" y="0"/>
                    <a:pt x="136" y="41"/>
                    <a:pt x="4" y="166"/>
                  </a:cubicBezTo>
                  <a:lnTo>
                    <a:pt x="1" y="169"/>
                  </a:lnTo>
                  <a:cubicBezTo>
                    <a:pt x="132" y="183"/>
                    <a:pt x="265" y="194"/>
                    <a:pt x="401" y="200"/>
                  </a:cubicBezTo>
                  <a:cubicBezTo>
                    <a:pt x="473" y="207"/>
                    <a:pt x="540" y="203"/>
                    <a:pt x="602" y="207"/>
                  </a:cubicBezTo>
                  <a:cubicBezTo>
                    <a:pt x="621" y="190"/>
                    <a:pt x="643" y="173"/>
                    <a:pt x="664" y="160"/>
                  </a:cubicBezTo>
                  <a:cubicBezTo>
                    <a:pt x="686" y="143"/>
                    <a:pt x="712" y="134"/>
                    <a:pt x="739" y="130"/>
                  </a:cubicBezTo>
                  <a:cubicBezTo>
                    <a:pt x="739" y="130"/>
                    <a:pt x="588" y="0"/>
                    <a:pt x="381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3609075" y="2727600"/>
              <a:ext cx="234550" cy="25"/>
            </a:xfrm>
            <a:custGeom>
              <a:avLst/>
              <a:gdLst/>
              <a:ahLst/>
              <a:cxnLst/>
              <a:rect l="l" t="t" r="r" b="b"/>
              <a:pathLst>
                <a:path w="9382" h="1" extrusionOk="0">
                  <a:moveTo>
                    <a:pt x="522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22" y="1"/>
                  </a:lnTo>
                  <a:close/>
                  <a:moveTo>
                    <a:pt x="9382" y="1"/>
                  </a:moveTo>
                  <a:lnTo>
                    <a:pt x="8852" y="1"/>
                  </a:lnTo>
                  <a:lnTo>
                    <a:pt x="8852" y="1"/>
                  </a:lnTo>
                  <a:lnTo>
                    <a:pt x="9382" y="1"/>
                  </a:ln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3609075" y="2727600"/>
              <a:ext cx="13075" cy="75"/>
            </a:xfrm>
            <a:custGeom>
              <a:avLst/>
              <a:gdLst/>
              <a:ahLst/>
              <a:cxnLst/>
              <a:rect l="l" t="t" r="r" b="b"/>
              <a:pathLst>
                <a:path w="523" h="3" extrusionOk="0">
                  <a:moveTo>
                    <a:pt x="0" y="1"/>
                  </a:moveTo>
                  <a:lnTo>
                    <a:pt x="0" y="2"/>
                  </a:lnTo>
                  <a:lnTo>
                    <a:pt x="522" y="2"/>
                  </a:lnTo>
                  <a:lnTo>
                    <a:pt x="522" y="1"/>
                  </a:ln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3647025" y="2327450"/>
              <a:ext cx="183400" cy="400225"/>
            </a:xfrm>
            <a:custGeom>
              <a:avLst/>
              <a:gdLst/>
              <a:ahLst/>
              <a:cxnLst/>
              <a:rect l="l" t="t" r="r" b="b"/>
              <a:pathLst>
                <a:path w="7336" h="16009" extrusionOk="0">
                  <a:moveTo>
                    <a:pt x="0" y="0"/>
                  </a:moveTo>
                  <a:lnTo>
                    <a:pt x="3" y="6"/>
                  </a:lnTo>
                  <a:lnTo>
                    <a:pt x="7334" y="6"/>
                  </a:lnTo>
                  <a:lnTo>
                    <a:pt x="7334" y="14897"/>
                  </a:lnTo>
                  <a:lnTo>
                    <a:pt x="7336" y="14901"/>
                  </a:lnTo>
                  <a:lnTo>
                    <a:pt x="7336" y="13915"/>
                  </a:lnTo>
                  <a:lnTo>
                    <a:pt x="7336" y="13897"/>
                  </a:lnTo>
                  <a:lnTo>
                    <a:pt x="7336" y="9150"/>
                  </a:lnTo>
                  <a:lnTo>
                    <a:pt x="7336" y="9126"/>
                  </a:lnTo>
                  <a:lnTo>
                    <a:pt x="7336" y="4379"/>
                  </a:lnTo>
                  <a:lnTo>
                    <a:pt x="7336" y="4367"/>
                  </a:lnTo>
                  <a:lnTo>
                    <a:pt x="7336" y="0"/>
                  </a:lnTo>
                  <a:close/>
                  <a:moveTo>
                    <a:pt x="7334" y="16004"/>
                  </a:moveTo>
                  <a:lnTo>
                    <a:pt x="7334" y="16008"/>
                  </a:lnTo>
                  <a:lnTo>
                    <a:pt x="7336" y="16008"/>
                  </a:lnTo>
                  <a:lnTo>
                    <a:pt x="7336" y="16005"/>
                  </a:lnTo>
                  <a:lnTo>
                    <a:pt x="7336" y="16004"/>
                  </a:lnTo>
                  <a:close/>
                </a:path>
              </a:pathLst>
            </a:custGeom>
            <a:solidFill>
              <a:srgbClr val="5B35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3622225" y="2327450"/>
              <a:ext cx="208200" cy="400100"/>
            </a:xfrm>
            <a:custGeom>
              <a:avLst/>
              <a:gdLst/>
              <a:ahLst/>
              <a:cxnLst/>
              <a:rect l="l" t="t" r="r" b="b"/>
              <a:pathLst>
                <a:path w="8328" h="16004" extrusionOk="0">
                  <a:moveTo>
                    <a:pt x="1" y="0"/>
                  </a:moveTo>
                  <a:lnTo>
                    <a:pt x="1" y="4"/>
                  </a:lnTo>
                  <a:lnTo>
                    <a:pt x="995" y="4"/>
                  </a:lnTo>
                  <a:lnTo>
                    <a:pt x="992" y="0"/>
                  </a:lnTo>
                  <a:close/>
                  <a:moveTo>
                    <a:pt x="8326" y="14896"/>
                  </a:moveTo>
                  <a:lnTo>
                    <a:pt x="8326" y="16004"/>
                  </a:lnTo>
                  <a:lnTo>
                    <a:pt x="8328" y="16004"/>
                  </a:lnTo>
                  <a:lnTo>
                    <a:pt x="8328" y="14900"/>
                  </a:lnTo>
                  <a:lnTo>
                    <a:pt x="8326" y="14896"/>
                  </a:lnTo>
                  <a:close/>
                </a:path>
              </a:pathLst>
            </a:custGeom>
            <a:solidFill>
              <a:srgbClr val="4C29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3609075" y="2692450"/>
              <a:ext cx="13075" cy="35175"/>
            </a:xfrm>
            <a:custGeom>
              <a:avLst/>
              <a:gdLst/>
              <a:ahLst/>
              <a:cxnLst/>
              <a:rect l="l" t="t" r="r" b="b"/>
              <a:pathLst>
                <a:path w="523" h="1407" extrusionOk="0">
                  <a:moveTo>
                    <a:pt x="0" y="0"/>
                  </a:moveTo>
                  <a:lnTo>
                    <a:pt x="0" y="1407"/>
                  </a:lnTo>
                  <a:lnTo>
                    <a:pt x="522" y="1407"/>
                  </a:lnTo>
                  <a:lnTo>
                    <a:pt x="522" y="5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D3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3609075" y="2573250"/>
              <a:ext cx="13075" cy="72425"/>
            </a:xfrm>
            <a:custGeom>
              <a:avLst/>
              <a:gdLst/>
              <a:ahLst/>
              <a:cxnLst/>
              <a:rect l="l" t="t" r="r" b="b"/>
              <a:pathLst>
                <a:path w="523" h="2897" extrusionOk="0">
                  <a:moveTo>
                    <a:pt x="0" y="1"/>
                  </a:moveTo>
                  <a:lnTo>
                    <a:pt x="0" y="2372"/>
                  </a:lnTo>
                  <a:lnTo>
                    <a:pt x="522" y="2896"/>
                  </a:lnTo>
                  <a:lnTo>
                    <a:pt x="522" y="5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D3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3609075" y="2453975"/>
              <a:ext cx="13075" cy="72275"/>
            </a:xfrm>
            <a:custGeom>
              <a:avLst/>
              <a:gdLst/>
              <a:ahLst/>
              <a:cxnLst/>
              <a:rect l="l" t="t" r="r" b="b"/>
              <a:pathLst>
                <a:path w="523" h="2891" extrusionOk="0">
                  <a:moveTo>
                    <a:pt x="0" y="1"/>
                  </a:moveTo>
                  <a:lnTo>
                    <a:pt x="0" y="2368"/>
                  </a:lnTo>
                  <a:lnTo>
                    <a:pt x="522" y="2890"/>
                  </a:lnTo>
                  <a:lnTo>
                    <a:pt x="522" y="5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D3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3830400" y="2675325"/>
              <a:ext cx="13225" cy="52300"/>
            </a:xfrm>
            <a:custGeom>
              <a:avLst/>
              <a:gdLst/>
              <a:ahLst/>
              <a:cxnLst/>
              <a:rect l="l" t="t" r="r" b="b"/>
              <a:pathLst>
                <a:path w="529" h="2092" extrusionOk="0">
                  <a:moveTo>
                    <a:pt x="1" y="0"/>
                  </a:moveTo>
                  <a:lnTo>
                    <a:pt x="1" y="985"/>
                  </a:lnTo>
                  <a:lnTo>
                    <a:pt x="1" y="2089"/>
                  </a:lnTo>
                  <a:lnTo>
                    <a:pt x="1" y="2092"/>
                  </a:lnTo>
                  <a:lnTo>
                    <a:pt x="529" y="2092"/>
                  </a:lnTo>
                  <a:lnTo>
                    <a:pt x="529" y="527"/>
                  </a:lnTo>
                  <a:lnTo>
                    <a:pt x="4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3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3609075" y="2334675"/>
              <a:ext cx="13075" cy="72450"/>
            </a:xfrm>
            <a:custGeom>
              <a:avLst/>
              <a:gdLst/>
              <a:ahLst/>
              <a:cxnLst/>
              <a:rect l="l" t="t" r="r" b="b"/>
              <a:pathLst>
                <a:path w="523" h="2898" extrusionOk="0">
                  <a:moveTo>
                    <a:pt x="0" y="0"/>
                  </a:moveTo>
                  <a:lnTo>
                    <a:pt x="0" y="2374"/>
                  </a:lnTo>
                  <a:lnTo>
                    <a:pt x="522" y="2897"/>
                  </a:lnTo>
                  <a:lnTo>
                    <a:pt x="522" y="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D3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3830400" y="2556200"/>
              <a:ext cx="13225" cy="72375"/>
            </a:xfrm>
            <a:custGeom>
              <a:avLst/>
              <a:gdLst/>
              <a:ahLst/>
              <a:cxnLst/>
              <a:rect l="l" t="t" r="r" b="b"/>
              <a:pathLst>
                <a:path w="529" h="2895" extrusionOk="0">
                  <a:moveTo>
                    <a:pt x="1" y="0"/>
                  </a:moveTo>
                  <a:lnTo>
                    <a:pt x="1" y="2368"/>
                  </a:lnTo>
                  <a:lnTo>
                    <a:pt x="529" y="2895"/>
                  </a:lnTo>
                  <a:lnTo>
                    <a:pt x="529" y="527"/>
                  </a:lnTo>
                  <a:lnTo>
                    <a:pt x="4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3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3649500" y="2315175"/>
              <a:ext cx="71625" cy="12300"/>
            </a:xfrm>
            <a:custGeom>
              <a:avLst/>
              <a:gdLst/>
              <a:ahLst/>
              <a:cxnLst/>
              <a:rect l="l" t="t" r="r" b="b"/>
              <a:pathLst>
                <a:path w="2865" h="492" extrusionOk="0">
                  <a:moveTo>
                    <a:pt x="1" y="0"/>
                  </a:moveTo>
                  <a:lnTo>
                    <a:pt x="491" y="491"/>
                  </a:lnTo>
                  <a:lnTo>
                    <a:pt x="2865" y="49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rgbClr val="1D3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4"/>
            <p:cNvSpPr/>
            <p:nvPr/>
          </p:nvSpPr>
          <p:spPr>
            <a:xfrm>
              <a:off x="3830400" y="2436900"/>
              <a:ext cx="13225" cy="72400"/>
            </a:xfrm>
            <a:custGeom>
              <a:avLst/>
              <a:gdLst/>
              <a:ahLst/>
              <a:cxnLst/>
              <a:rect l="l" t="t" r="r" b="b"/>
              <a:pathLst>
                <a:path w="529" h="2896" extrusionOk="0">
                  <a:moveTo>
                    <a:pt x="1" y="0"/>
                  </a:moveTo>
                  <a:lnTo>
                    <a:pt x="1" y="2367"/>
                  </a:lnTo>
                  <a:lnTo>
                    <a:pt x="529" y="2896"/>
                  </a:lnTo>
                  <a:lnTo>
                    <a:pt x="529" y="528"/>
                  </a:lnTo>
                  <a:lnTo>
                    <a:pt x="4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D3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>
              <a:off x="3768800" y="2315175"/>
              <a:ext cx="74825" cy="74850"/>
            </a:xfrm>
            <a:custGeom>
              <a:avLst/>
              <a:gdLst/>
              <a:ahLst/>
              <a:cxnLst/>
              <a:rect l="l" t="t" r="r" b="b"/>
              <a:pathLst>
                <a:path w="2993" h="2994" extrusionOk="0">
                  <a:moveTo>
                    <a:pt x="1" y="0"/>
                  </a:moveTo>
                  <a:lnTo>
                    <a:pt x="490" y="491"/>
                  </a:lnTo>
                  <a:lnTo>
                    <a:pt x="2465" y="491"/>
                  </a:lnTo>
                  <a:lnTo>
                    <a:pt x="2465" y="2466"/>
                  </a:lnTo>
                  <a:lnTo>
                    <a:pt x="2993" y="2994"/>
                  </a:lnTo>
                  <a:lnTo>
                    <a:pt x="2993" y="626"/>
                  </a:lnTo>
                  <a:lnTo>
                    <a:pt x="2368" y="0"/>
                  </a:lnTo>
                  <a:close/>
                </a:path>
              </a:pathLst>
            </a:custGeom>
            <a:solidFill>
              <a:srgbClr val="1D3C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>
              <a:off x="3609075" y="2692100"/>
              <a:ext cx="13075" cy="13375"/>
            </a:xfrm>
            <a:custGeom>
              <a:avLst/>
              <a:gdLst/>
              <a:ahLst/>
              <a:cxnLst/>
              <a:rect l="l" t="t" r="r" b="b"/>
              <a:pathLst>
                <a:path w="523" h="535" extrusionOk="0">
                  <a:moveTo>
                    <a:pt x="0" y="0"/>
                  </a:moveTo>
                  <a:lnTo>
                    <a:pt x="0" y="14"/>
                  </a:lnTo>
                  <a:lnTo>
                    <a:pt x="522" y="534"/>
                  </a:lnTo>
                  <a:lnTo>
                    <a:pt x="522" y="5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>
              <a:off x="3609075" y="2632550"/>
              <a:ext cx="13075" cy="13450"/>
            </a:xfrm>
            <a:custGeom>
              <a:avLst/>
              <a:gdLst/>
              <a:ahLst/>
              <a:cxnLst/>
              <a:rect l="l" t="t" r="r" b="b"/>
              <a:pathLst>
                <a:path w="523" h="538" extrusionOk="0">
                  <a:moveTo>
                    <a:pt x="0" y="0"/>
                  </a:moveTo>
                  <a:lnTo>
                    <a:pt x="0" y="12"/>
                  </a:lnTo>
                  <a:lnTo>
                    <a:pt x="522" y="537"/>
                  </a:lnTo>
                  <a:lnTo>
                    <a:pt x="522" y="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3609075" y="2572775"/>
              <a:ext cx="13075" cy="13550"/>
            </a:xfrm>
            <a:custGeom>
              <a:avLst/>
              <a:gdLst/>
              <a:ahLst/>
              <a:cxnLst/>
              <a:rect l="l" t="t" r="r" b="b"/>
              <a:pathLst>
                <a:path w="523" h="542" extrusionOk="0">
                  <a:moveTo>
                    <a:pt x="0" y="1"/>
                  </a:moveTo>
                  <a:lnTo>
                    <a:pt x="0" y="20"/>
                  </a:lnTo>
                  <a:lnTo>
                    <a:pt x="522" y="542"/>
                  </a:lnTo>
                  <a:lnTo>
                    <a:pt x="522" y="5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3609075" y="2513175"/>
              <a:ext cx="13075" cy="13550"/>
            </a:xfrm>
            <a:custGeom>
              <a:avLst/>
              <a:gdLst/>
              <a:ahLst/>
              <a:cxnLst/>
              <a:rect l="l" t="t" r="r" b="b"/>
              <a:pathLst>
                <a:path w="523" h="542" extrusionOk="0">
                  <a:moveTo>
                    <a:pt x="0" y="0"/>
                  </a:moveTo>
                  <a:lnTo>
                    <a:pt x="0" y="17"/>
                  </a:lnTo>
                  <a:lnTo>
                    <a:pt x="522" y="541"/>
                  </a:lnTo>
                  <a:lnTo>
                    <a:pt x="522" y="5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3609075" y="2453650"/>
              <a:ext cx="13075" cy="13425"/>
            </a:xfrm>
            <a:custGeom>
              <a:avLst/>
              <a:gdLst/>
              <a:ahLst/>
              <a:cxnLst/>
              <a:rect l="l" t="t" r="r" b="b"/>
              <a:pathLst>
                <a:path w="523" h="537" extrusionOk="0">
                  <a:moveTo>
                    <a:pt x="0" y="1"/>
                  </a:moveTo>
                  <a:lnTo>
                    <a:pt x="0" y="14"/>
                  </a:lnTo>
                  <a:lnTo>
                    <a:pt x="522" y="536"/>
                  </a:lnTo>
                  <a:lnTo>
                    <a:pt x="522" y="5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3609075" y="2394000"/>
              <a:ext cx="13075" cy="13400"/>
            </a:xfrm>
            <a:custGeom>
              <a:avLst/>
              <a:gdLst/>
              <a:ahLst/>
              <a:cxnLst/>
              <a:rect l="l" t="t" r="r" b="b"/>
              <a:pathLst>
                <a:path w="523" h="536" extrusionOk="0">
                  <a:moveTo>
                    <a:pt x="0" y="1"/>
                  </a:moveTo>
                  <a:lnTo>
                    <a:pt x="0" y="13"/>
                  </a:lnTo>
                  <a:lnTo>
                    <a:pt x="522" y="536"/>
                  </a:lnTo>
                  <a:lnTo>
                    <a:pt x="522" y="5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3609075" y="2334375"/>
              <a:ext cx="13075" cy="13425"/>
            </a:xfrm>
            <a:custGeom>
              <a:avLst/>
              <a:gdLst/>
              <a:ahLst/>
              <a:cxnLst/>
              <a:rect l="l" t="t" r="r" b="b"/>
              <a:pathLst>
                <a:path w="523" h="537" extrusionOk="0">
                  <a:moveTo>
                    <a:pt x="0" y="1"/>
                  </a:moveTo>
                  <a:lnTo>
                    <a:pt x="0" y="12"/>
                  </a:lnTo>
                  <a:lnTo>
                    <a:pt x="522" y="536"/>
                  </a:lnTo>
                  <a:lnTo>
                    <a:pt x="522" y="5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3649025" y="2315175"/>
              <a:ext cx="12775" cy="12300"/>
            </a:xfrm>
            <a:custGeom>
              <a:avLst/>
              <a:gdLst/>
              <a:ahLst/>
              <a:cxnLst/>
              <a:rect l="l" t="t" r="r" b="b"/>
              <a:pathLst>
                <a:path w="511" h="492" extrusionOk="0">
                  <a:moveTo>
                    <a:pt x="1" y="0"/>
                  </a:moveTo>
                  <a:lnTo>
                    <a:pt x="492" y="491"/>
                  </a:lnTo>
                  <a:lnTo>
                    <a:pt x="510" y="49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3708825" y="2315175"/>
              <a:ext cx="12625" cy="12300"/>
            </a:xfrm>
            <a:custGeom>
              <a:avLst/>
              <a:gdLst/>
              <a:ahLst/>
              <a:cxnLst/>
              <a:rect l="l" t="t" r="r" b="b"/>
              <a:pathLst>
                <a:path w="505" h="492" extrusionOk="0">
                  <a:moveTo>
                    <a:pt x="1" y="0"/>
                  </a:moveTo>
                  <a:lnTo>
                    <a:pt x="492" y="491"/>
                  </a:lnTo>
                  <a:lnTo>
                    <a:pt x="505" y="49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3768350" y="2315175"/>
              <a:ext cx="12725" cy="12300"/>
            </a:xfrm>
            <a:custGeom>
              <a:avLst/>
              <a:gdLst/>
              <a:ahLst/>
              <a:cxnLst/>
              <a:rect l="l" t="t" r="r" b="b"/>
              <a:pathLst>
                <a:path w="509" h="492" extrusionOk="0">
                  <a:moveTo>
                    <a:pt x="0" y="0"/>
                  </a:moveTo>
                  <a:lnTo>
                    <a:pt x="489" y="491"/>
                  </a:lnTo>
                  <a:lnTo>
                    <a:pt x="508" y="491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3828000" y="2315175"/>
              <a:ext cx="15625" cy="15675"/>
            </a:xfrm>
            <a:custGeom>
              <a:avLst/>
              <a:gdLst/>
              <a:ahLst/>
              <a:cxnLst/>
              <a:rect l="l" t="t" r="r" b="b"/>
              <a:pathLst>
                <a:path w="625" h="627" extrusionOk="0">
                  <a:moveTo>
                    <a:pt x="0" y="0"/>
                  </a:moveTo>
                  <a:lnTo>
                    <a:pt x="625" y="626"/>
                  </a:lnTo>
                  <a:lnTo>
                    <a:pt x="625" y="608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3830400" y="2376800"/>
              <a:ext cx="13225" cy="13625"/>
            </a:xfrm>
            <a:custGeom>
              <a:avLst/>
              <a:gdLst/>
              <a:ahLst/>
              <a:cxnLst/>
              <a:rect l="l" t="t" r="r" b="b"/>
              <a:pathLst>
                <a:path w="529" h="545" extrusionOk="0">
                  <a:moveTo>
                    <a:pt x="1" y="1"/>
                  </a:moveTo>
                  <a:lnTo>
                    <a:pt x="1" y="19"/>
                  </a:lnTo>
                  <a:lnTo>
                    <a:pt x="529" y="545"/>
                  </a:lnTo>
                  <a:lnTo>
                    <a:pt x="529" y="5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3830400" y="2436600"/>
              <a:ext cx="13225" cy="13525"/>
            </a:xfrm>
            <a:custGeom>
              <a:avLst/>
              <a:gdLst/>
              <a:ahLst/>
              <a:cxnLst/>
              <a:rect l="l" t="t" r="r" b="b"/>
              <a:pathLst>
                <a:path w="529" h="541" extrusionOk="0">
                  <a:moveTo>
                    <a:pt x="1" y="1"/>
                  </a:moveTo>
                  <a:lnTo>
                    <a:pt x="1" y="12"/>
                  </a:lnTo>
                  <a:lnTo>
                    <a:pt x="4" y="15"/>
                  </a:lnTo>
                  <a:lnTo>
                    <a:pt x="529" y="540"/>
                  </a:lnTo>
                  <a:lnTo>
                    <a:pt x="529" y="527"/>
                  </a:lnTo>
                  <a:lnTo>
                    <a:pt x="4" y="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3830400" y="2496075"/>
              <a:ext cx="13225" cy="13525"/>
            </a:xfrm>
            <a:custGeom>
              <a:avLst/>
              <a:gdLst/>
              <a:ahLst/>
              <a:cxnLst/>
              <a:rect l="l" t="t" r="r" b="b"/>
              <a:pathLst>
                <a:path w="529" h="541" extrusionOk="0">
                  <a:moveTo>
                    <a:pt x="1" y="0"/>
                  </a:moveTo>
                  <a:lnTo>
                    <a:pt x="1" y="13"/>
                  </a:lnTo>
                  <a:lnTo>
                    <a:pt x="529" y="540"/>
                  </a:lnTo>
                  <a:lnTo>
                    <a:pt x="529" y="5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3830400" y="2555575"/>
              <a:ext cx="13225" cy="13825"/>
            </a:xfrm>
            <a:custGeom>
              <a:avLst/>
              <a:gdLst/>
              <a:ahLst/>
              <a:cxnLst/>
              <a:rect l="l" t="t" r="r" b="b"/>
              <a:pathLst>
                <a:path w="529" h="553" extrusionOk="0">
                  <a:moveTo>
                    <a:pt x="1" y="1"/>
                  </a:moveTo>
                  <a:lnTo>
                    <a:pt x="1" y="25"/>
                  </a:lnTo>
                  <a:lnTo>
                    <a:pt x="4" y="27"/>
                  </a:lnTo>
                  <a:lnTo>
                    <a:pt x="529" y="552"/>
                  </a:lnTo>
                  <a:lnTo>
                    <a:pt x="529" y="528"/>
                  </a:lnTo>
                  <a:lnTo>
                    <a:pt x="4" y="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3830400" y="2615375"/>
              <a:ext cx="13225" cy="13525"/>
            </a:xfrm>
            <a:custGeom>
              <a:avLst/>
              <a:gdLst/>
              <a:ahLst/>
              <a:cxnLst/>
              <a:rect l="l" t="t" r="r" b="b"/>
              <a:pathLst>
                <a:path w="529" h="541" extrusionOk="0">
                  <a:moveTo>
                    <a:pt x="1" y="1"/>
                  </a:moveTo>
                  <a:lnTo>
                    <a:pt x="1" y="12"/>
                  </a:lnTo>
                  <a:lnTo>
                    <a:pt x="529" y="540"/>
                  </a:lnTo>
                  <a:lnTo>
                    <a:pt x="529" y="5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3830400" y="2674850"/>
              <a:ext cx="13225" cy="13675"/>
            </a:xfrm>
            <a:custGeom>
              <a:avLst/>
              <a:gdLst/>
              <a:ahLst/>
              <a:cxnLst/>
              <a:rect l="l" t="t" r="r" b="b"/>
              <a:pathLst>
                <a:path w="529" h="547" extrusionOk="0">
                  <a:moveTo>
                    <a:pt x="1" y="1"/>
                  </a:moveTo>
                  <a:lnTo>
                    <a:pt x="1" y="19"/>
                  </a:lnTo>
                  <a:lnTo>
                    <a:pt x="4" y="21"/>
                  </a:lnTo>
                  <a:lnTo>
                    <a:pt x="529" y="546"/>
                  </a:lnTo>
                  <a:lnTo>
                    <a:pt x="529" y="529"/>
                  </a:lnTo>
                  <a:lnTo>
                    <a:pt x="4" y="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3609075" y="2632825"/>
              <a:ext cx="13075" cy="72350"/>
            </a:xfrm>
            <a:custGeom>
              <a:avLst/>
              <a:gdLst/>
              <a:ahLst/>
              <a:cxnLst/>
              <a:rect l="l" t="t" r="r" b="b"/>
              <a:pathLst>
                <a:path w="523" h="2894" extrusionOk="0">
                  <a:moveTo>
                    <a:pt x="0" y="1"/>
                  </a:moveTo>
                  <a:lnTo>
                    <a:pt x="0" y="2371"/>
                  </a:lnTo>
                  <a:lnTo>
                    <a:pt x="522" y="2894"/>
                  </a:lnTo>
                  <a:lnTo>
                    <a:pt x="522" y="5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3609075" y="2513600"/>
              <a:ext cx="13075" cy="72275"/>
            </a:xfrm>
            <a:custGeom>
              <a:avLst/>
              <a:gdLst/>
              <a:ahLst/>
              <a:cxnLst/>
              <a:rect l="l" t="t" r="r" b="b"/>
              <a:pathLst>
                <a:path w="523" h="2891" extrusionOk="0">
                  <a:moveTo>
                    <a:pt x="0" y="0"/>
                  </a:moveTo>
                  <a:lnTo>
                    <a:pt x="0" y="2368"/>
                  </a:lnTo>
                  <a:lnTo>
                    <a:pt x="522" y="2890"/>
                  </a:lnTo>
                  <a:lnTo>
                    <a:pt x="522" y="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3609075" y="2394325"/>
              <a:ext cx="13075" cy="72425"/>
            </a:xfrm>
            <a:custGeom>
              <a:avLst/>
              <a:gdLst/>
              <a:ahLst/>
              <a:cxnLst/>
              <a:rect l="l" t="t" r="r" b="b"/>
              <a:pathLst>
                <a:path w="523" h="2897" extrusionOk="0">
                  <a:moveTo>
                    <a:pt x="0" y="0"/>
                  </a:moveTo>
                  <a:lnTo>
                    <a:pt x="0" y="2374"/>
                  </a:lnTo>
                  <a:lnTo>
                    <a:pt x="522" y="2896"/>
                  </a:lnTo>
                  <a:lnTo>
                    <a:pt x="522" y="5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3830400" y="2615675"/>
              <a:ext cx="13225" cy="72400"/>
            </a:xfrm>
            <a:custGeom>
              <a:avLst/>
              <a:gdLst/>
              <a:ahLst/>
              <a:cxnLst/>
              <a:rect l="l" t="t" r="r" b="b"/>
              <a:pathLst>
                <a:path w="529" h="2896" extrusionOk="0">
                  <a:moveTo>
                    <a:pt x="1" y="0"/>
                  </a:moveTo>
                  <a:lnTo>
                    <a:pt x="1" y="2368"/>
                  </a:lnTo>
                  <a:lnTo>
                    <a:pt x="4" y="2369"/>
                  </a:lnTo>
                  <a:lnTo>
                    <a:pt x="529" y="2896"/>
                  </a:lnTo>
                  <a:lnTo>
                    <a:pt x="529" y="5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3609075" y="2315175"/>
              <a:ext cx="52250" cy="32300"/>
            </a:xfrm>
            <a:custGeom>
              <a:avLst/>
              <a:gdLst/>
              <a:ahLst/>
              <a:cxnLst/>
              <a:rect l="l" t="t" r="r" b="b"/>
              <a:pathLst>
                <a:path w="2090" h="1292" extrusionOk="0">
                  <a:moveTo>
                    <a:pt x="0" y="0"/>
                  </a:moveTo>
                  <a:lnTo>
                    <a:pt x="0" y="769"/>
                  </a:lnTo>
                  <a:lnTo>
                    <a:pt x="522" y="1291"/>
                  </a:lnTo>
                  <a:lnTo>
                    <a:pt x="522" y="495"/>
                  </a:lnTo>
                  <a:lnTo>
                    <a:pt x="525" y="495"/>
                  </a:lnTo>
                  <a:lnTo>
                    <a:pt x="525" y="491"/>
                  </a:lnTo>
                  <a:lnTo>
                    <a:pt x="2090" y="491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3830400" y="2496400"/>
              <a:ext cx="13225" cy="72375"/>
            </a:xfrm>
            <a:custGeom>
              <a:avLst/>
              <a:gdLst/>
              <a:ahLst/>
              <a:cxnLst/>
              <a:rect l="l" t="t" r="r" b="b"/>
              <a:pathLst>
                <a:path w="529" h="2895" extrusionOk="0">
                  <a:moveTo>
                    <a:pt x="1" y="0"/>
                  </a:moveTo>
                  <a:lnTo>
                    <a:pt x="1" y="2368"/>
                  </a:lnTo>
                  <a:lnTo>
                    <a:pt x="4" y="2369"/>
                  </a:lnTo>
                  <a:lnTo>
                    <a:pt x="529" y="2895"/>
                  </a:lnTo>
                  <a:lnTo>
                    <a:pt x="529" y="5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3709150" y="2315175"/>
              <a:ext cx="71450" cy="12300"/>
            </a:xfrm>
            <a:custGeom>
              <a:avLst/>
              <a:gdLst/>
              <a:ahLst/>
              <a:cxnLst/>
              <a:rect l="l" t="t" r="r" b="b"/>
              <a:pathLst>
                <a:path w="2858" h="492" extrusionOk="0">
                  <a:moveTo>
                    <a:pt x="1" y="0"/>
                  </a:moveTo>
                  <a:lnTo>
                    <a:pt x="492" y="491"/>
                  </a:lnTo>
                  <a:lnTo>
                    <a:pt x="2857" y="491"/>
                  </a:lnTo>
                  <a:lnTo>
                    <a:pt x="2368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3830400" y="2377275"/>
              <a:ext cx="13225" cy="72525"/>
            </a:xfrm>
            <a:custGeom>
              <a:avLst/>
              <a:gdLst/>
              <a:ahLst/>
              <a:cxnLst/>
              <a:rect l="l" t="t" r="r" b="b"/>
              <a:pathLst>
                <a:path w="529" h="2901" extrusionOk="0">
                  <a:moveTo>
                    <a:pt x="1" y="0"/>
                  </a:moveTo>
                  <a:lnTo>
                    <a:pt x="1" y="2374"/>
                  </a:lnTo>
                  <a:lnTo>
                    <a:pt x="4" y="2375"/>
                  </a:lnTo>
                  <a:lnTo>
                    <a:pt x="529" y="2900"/>
                  </a:lnTo>
                  <a:lnTo>
                    <a:pt x="529" y="5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3828425" y="2315175"/>
              <a:ext cx="15200" cy="15200"/>
            </a:xfrm>
            <a:custGeom>
              <a:avLst/>
              <a:gdLst/>
              <a:ahLst/>
              <a:cxnLst/>
              <a:rect l="l" t="t" r="r" b="b"/>
              <a:pathLst>
                <a:path w="608" h="608" extrusionOk="0">
                  <a:moveTo>
                    <a:pt x="1" y="0"/>
                  </a:moveTo>
                  <a:lnTo>
                    <a:pt x="608" y="608"/>
                  </a:lnTo>
                  <a:lnTo>
                    <a:pt x="608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34"/>
          <p:cNvGrpSpPr/>
          <p:nvPr/>
        </p:nvGrpSpPr>
        <p:grpSpPr>
          <a:xfrm rot="-440968">
            <a:off x="6042483" y="2407211"/>
            <a:ext cx="2729781" cy="2058134"/>
            <a:chOff x="2330275" y="1869650"/>
            <a:chExt cx="1312275" cy="989350"/>
          </a:xfrm>
        </p:grpSpPr>
        <p:sp>
          <p:nvSpPr>
            <p:cNvPr id="692" name="Google Shape;692;p34"/>
            <p:cNvSpPr/>
            <p:nvPr/>
          </p:nvSpPr>
          <p:spPr>
            <a:xfrm>
              <a:off x="2473925" y="1933675"/>
              <a:ext cx="1050800" cy="925325"/>
            </a:xfrm>
            <a:custGeom>
              <a:avLst/>
              <a:gdLst/>
              <a:ahLst/>
              <a:cxnLst/>
              <a:rect l="l" t="t" r="r" b="b"/>
              <a:pathLst>
                <a:path w="42032" h="37013" extrusionOk="0">
                  <a:moveTo>
                    <a:pt x="21015" y="1"/>
                  </a:moveTo>
                  <a:cubicBezTo>
                    <a:pt x="19059" y="1"/>
                    <a:pt x="17103" y="312"/>
                    <a:pt x="15222" y="935"/>
                  </a:cubicBezTo>
                  <a:lnTo>
                    <a:pt x="0" y="5975"/>
                  </a:lnTo>
                  <a:lnTo>
                    <a:pt x="0" y="34872"/>
                  </a:lnTo>
                  <a:cubicBezTo>
                    <a:pt x="0" y="36054"/>
                    <a:pt x="958" y="37013"/>
                    <a:pt x="2140" y="37013"/>
                  </a:cubicBezTo>
                  <a:lnTo>
                    <a:pt x="39892" y="37013"/>
                  </a:lnTo>
                  <a:cubicBezTo>
                    <a:pt x="41073" y="37013"/>
                    <a:pt x="42032" y="36054"/>
                    <a:pt x="42032" y="34873"/>
                  </a:cubicBezTo>
                  <a:lnTo>
                    <a:pt x="42032" y="5975"/>
                  </a:lnTo>
                  <a:lnTo>
                    <a:pt x="26809" y="935"/>
                  </a:lnTo>
                  <a:cubicBezTo>
                    <a:pt x="24928" y="312"/>
                    <a:pt x="22971" y="1"/>
                    <a:pt x="21015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2489175" y="2681275"/>
              <a:ext cx="19950" cy="17125"/>
            </a:xfrm>
            <a:custGeom>
              <a:avLst/>
              <a:gdLst/>
              <a:ahLst/>
              <a:cxnLst/>
              <a:rect l="l" t="t" r="r" b="b"/>
              <a:pathLst>
                <a:path w="798" h="685" extrusionOk="0">
                  <a:moveTo>
                    <a:pt x="456" y="1"/>
                  </a:moveTo>
                  <a:cubicBezTo>
                    <a:pt x="152" y="1"/>
                    <a:pt x="0" y="369"/>
                    <a:pt x="215" y="584"/>
                  </a:cubicBezTo>
                  <a:cubicBezTo>
                    <a:pt x="285" y="654"/>
                    <a:pt x="371" y="685"/>
                    <a:pt x="454" y="685"/>
                  </a:cubicBezTo>
                  <a:cubicBezTo>
                    <a:pt x="630" y="685"/>
                    <a:pt x="797" y="549"/>
                    <a:pt x="797" y="342"/>
                  </a:cubicBezTo>
                  <a:cubicBezTo>
                    <a:pt x="797" y="154"/>
                    <a:pt x="644" y="1"/>
                    <a:pt x="456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3402450" y="2728450"/>
              <a:ext cx="20000" cy="17125"/>
            </a:xfrm>
            <a:custGeom>
              <a:avLst/>
              <a:gdLst/>
              <a:ahLst/>
              <a:cxnLst/>
              <a:rect l="l" t="t" r="r" b="b"/>
              <a:pathLst>
                <a:path w="800" h="685" extrusionOk="0">
                  <a:moveTo>
                    <a:pt x="458" y="0"/>
                  </a:moveTo>
                  <a:cubicBezTo>
                    <a:pt x="154" y="0"/>
                    <a:pt x="1" y="369"/>
                    <a:pt x="216" y="584"/>
                  </a:cubicBezTo>
                  <a:cubicBezTo>
                    <a:pt x="285" y="653"/>
                    <a:pt x="371" y="684"/>
                    <a:pt x="455" y="684"/>
                  </a:cubicBezTo>
                  <a:cubicBezTo>
                    <a:pt x="631" y="684"/>
                    <a:pt x="799" y="548"/>
                    <a:pt x="799" y="342"/>
                  </a:cubicBezTo>
                  <a:cubicBezTo>
                    <a:pt x="799" y="154"/>
                    <a:pt x="646" y="0"/>
                    <a:pt x="45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3237375" y="2071350"/>
              <a:ext cx="20000" cy="17125"/>
            </a:xfrm>
            <a:custGeom>
              <a:avLst/>
              <a:gdLst/>
              <a:ahLst/>
              <a:cxnLst/>
              <a:rect l="l" t="t" r="r" b="b"/>
              <a:pathLst>
                <a:path w="800" h="685" extrusionOk="0">
                  <a:moveTo>
                    <a:pt x="457" y="0"/>
                  </a:moveTo>
                  <a:cubicBezTo>
                    <a:pt x="152" y="0"/>
                    <a:pt x="1" y="368"/>
                    <a:pt x="216" y="584"/>
                  </a:cubicBezTo>
                  <a:cubicBezTo>
                    <a:pt x="285" y="653"/>
                    <a:pt x="371" y="684"/>
                    <a:pt x="455" y="684"/>
                  </a:cubicBezTo>
                  <a:cubicBezTo>
                    <a:pt x="631" y="684"/>
                    <a:pt x="799" y="548"/>
                    <a:pt x="799" y="342"/>
                  </a:cubicBezTo>
                  <a:cubicBezTo>
                    <a:pt x="799" y="153"/>
                    <a:pt x="646" y="0"/>
                    <a:pt x="457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4"/>
            <p:cNvSpPr/>
            <p:nvPr/>
          </p:nvSpPr>
          <p:spPr>
            <a:xfrm>
              <a:off x="2820500" y="2176500"/>
              <a:ext cx="20000" cy="17125"/>
            </a:xfrm>
            <a:custGeom>
              <a:avLst/>
              <a:gdLst/>
              <a:ahLst/>
              <a:cxnLst/>
              <a:rect l="l" t="t" r="r" b="b"/>
              <a:pathLst>
                <a:path w="800" h="685" extrusionOk="0">
                  <a:moveTo>
                    <a:pt x="457" y="0"/>
                  </a:moveTo>
                  <a:cubicBezTo>
                    <a:pt x="154" y="0"/>
                    <a:pt x="0" y="369"/>
                    <a:pt x="216" y="584"/>
                  </a:cubicBezTo>
                  <a:cubicBezTo>
                    <a:pt x="285" y="654"/>
                    <a:pt x="371" y="685"/>
                    <a:pt x="455" y="685"/>
                  </a:cubicBezTo>
                  <a:cubicBezTo>
                    <a:pt x="631" y="685"/>
                    <a:pt x="799" y="548"/>
                    <a:pt x="799" y="342"/>
                  </a:cubicBezTo>
                  <a:cubicBezTo>
                    <a:pt x="799" y="154"/>
                    <a:pt x="646" y="0"/>
                    <a:pt x="457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4"/>
            <p:cNvSpPr/>
            <p:nvPr/>
          </p:nvSpPr>
          <p:spPr>
            <a:xfrm>
              <a:off x="2907875" y="2382450"/>
              <a:ext cx="20000" cy="17100"/>
            </a:xfrm>
            <a:custGeom>
              <a:avLst/>
              <a:gdLst/>
              <a:ahLst/>
              <a:cxnLst/>
              <a:rect l="l" t="t" r="r" b="b"/>
              <a:pathLst>
                <a:path w="800" h="684" extrusionOk="0">
                  <a:moveTo>
                    <a:pt x="460" y="1"/>
                  </a:moveTo>
                  <a:cubicBezTo>
                    <a:pt x="459" y="1"/>
                    <a:pt x="458" y="1"/>
                    <a:pt x="457" y="1"/>
                  </a:cubicBezTo>
                  <a:cubicBezTo>
                    <a:pt x="152" y="1"/>
                    <a:pt x="0" y="368"/>
                    <a:pt x="216" y="583"/>
                  </a:cubicBezTo>
                  <a:cubicBezTo>
                    <a:pt x="285" y="653"/>
                    <a:pt x="371" y="684"/>
                    <a:pt x="455" y="684"/>
                  </a:cubicBezTo>
                  <a:cubicBezTo>
                    <a:pt x="630" y="684"/>
                    <a:pt x="799" y="547"/>
                    <a:pt x="799" y="341"/>
                  </a:cubicBezTo>
                  <a:cubicBezTo>
                    <a:pt x="798" y="154"/>
                    <a:pt x="647" y="1"/>
                    <a:pt x="460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3178750" y="2697550"/>
              <a:ext cx="20000" cy="17100"/>
            </a:xfrm>
            <a:custGeom>
              <a:avLst/>
              <a:gdLst/>
              <a:ahLst/>
              <a:cxnLst/>
              <a:rect l="l" t="t" r="r" b="b"/>
              <a:pathLst>
                <a:path w="800" h="684" extrusionOk="0">
                  <a:moveTo>
                    <a:pt x="457" y="1"/>
                  </a:moveTo>
                  <a:cubicBezTo>
                    <a:pt x="154" y="1"/>
                    <a:pt x="1" y="367"/>
                    <a:pt x="216" y="583"/>
                  </a:cubicBezTo>
                  <a:cubicBezTo>
                    <a:pt x="285" y="652"/>
                    <a:pt x="371" y="683"/>
                    <a:pt x="455" y="683"/>
                  </a:cubicBezTo>
                  <a:cubicBezTo>
                    <a:pt x="631" y="683"/>
                    <a:pt x="799" y="548"/>
                    <a:pt x="799" y="342"/>
                  </a:cubicBezTo>
                  <a:cubicBezTo>
                    <a:pt x="799" y="152"/>
                    <a:pt x="646" y="1"/>
                    <a:pt x="457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>
              <a:off x="3300575" y="2201075"/>
              <a:ext cx="19950" cy="17125"/>
            </a:xfrm>
            <a:custGeom>
              <a:avLst/>
              <a:gdLst/>
              <a:ahLst/>
              <a:cxnLst/>
              <a:rect l="l" t="t" r="r" b="b"/>
              <a:pathLst>
                <a:path w="798" h="685" extrusionOk="0">
                  <a:moveTo>
                    <a:pt x="456" y="0"/>
                  </a:moveTo>
                  <a:cubicBezTo>
                    <a:pt x="152" y="0"/>
                    <a:pt x="0" y="369"/>
                    <a:pt x="215" y="584"/>
                  </a:cubicBezTo>
                  <a:cubicBezTo>
                    <a:pt x="285" y="653"/>
                    <a:pt x="370" y="684"/>
                    <a:pt x="454" y="684"/>
                  </a:cubicBezTo>
                  <a:cubicBezTo>
                    <a:pt x="629" y="684"/>
                    <a:pt x="797" y="547"/>
                    <a:pt x="797" y="342"/>
                  </a:cubicBezTo>
                  <a:cubicBezTo>
                    <a:pt x="797" y="153"/>
                    <a:pt x="644" y="0"/>
                    <a:pt x="456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4"/>
            <p:cNvSpPr/>
            <p:nvPr/>
          </p:nvSpPr>
          <p:spPr>
            <a:xfrm>
              <a:off x="2538700" y="2421850"/>
              <a:ext cx="19975" cy="17125"/>
            </a:xfrm>
            <a:custGeom>
              <a:avLst/>
              <a:gdLst/>
              <a:ahLst/>
              <a:cxnLst/>
              <a:rect l="l" t="t" r="r" b="b"/>
              <a:pathLst>
                <a:path w="799" h="685" extrusionOk="0">
                  <a:moveTo>
                    <a:pt x="457" y="1"/>
                  </a:moveTo>
                  <a:cubicBezTo>
                    <a:pt x="152" y="1"/>
                    <a:pt x="0" y="369"/>
                    <a:pt x="215" y="584"/>
                  </a:cubicBezTo>
                  <a:cubicBezTo>
                    <a:pt x="285" y="654"/>
                    <a:pt x="370" y="685"/>
                    <a:pt x="454" y="685"/>
                  </a:cubicBezTo>
                  <a:cubicBezTo>
                    <a:pt x="629" y="685"/>
                    <a:pt x="798" y="548"/>
                    <a:pt x="799" y="343"/>
                  </a:cubicBezTo>
                  <a:cubicBezTo>
                    <a:pt x="799" y="154"/>
                    <a:pt x="646" y="1"/>
                    <a:pt x="457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2555775" y="2448150"/>
              <a:ext cx="19950" cy="17125"/>
            </a:xfrm>
            <a:custGeom>
              <a:avLst/>
              <a:gdLst/>
              <a:ahLst/>
              <a:cxnLst/>
              <a:rect l="l" t="t" r="r" b="b"/>
              <a:pathLst>
                <a:path w="798" h="685" extrusionOk="0">
                  <a:moveTo>
                    <a:pt x="456" y="0"/>
                  </a:moveTo>
                  <a:cubicBezTo>
                    <a:pt x="152" y="0"/>
                    <a:pt x="0" y="369"/>
                    <a:pt x="216" y="584"/>
                  </a:cubicBezTo>
                  <a:cubicBezTo>
                    <a:pt x="285" y="653"/>
                    <a:pt x="370" y="684"/>
                    <a:pt x="454" y="684"/>
                  </a:cubicBezTo>
                  <a:cubicBezTo>
                    <a:pt x="629" y="684"/>
                    <a:pt x="798" y="548"/>
                    <a:pt x="798" y="342"/>
                  </a:cubicBezTo>
                  <a:cubicBezTo>
                    <a:pt x="798" y="154"/>
                    <a:pt x="644" y="0"/>
                    <a:pt x="456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2734400" y="2689000"/>
              <a:ext cx="19975" cy="17125"/>
            </a:xfrm>
            <a:custGeom>
              <a:avLst/>
              <a:gdLst/>
              <a:ahLst/>
              <a:cxnLst/>
              <a:rect l="l" t="t" r="r" b="b"/>
              <a:pathLst>
                <a:path w="799" h="685" extrusionOk="0">
                  <a:moveTo>
                    <a:pt x="457" y="1"/>
                  </a:moveTo>
                  <a:cubicBezTo>
                    <a:pt x="152" y="1"/>
                    <a:pt x="0" y="368"/>
                    <a:pt x="215" y="583"/>
                  </a:cubicBezTo>
                  <a:cubicBezTo>
                    <a:pt x="285" y="653"/>
                    <a:pt x="371" y="684"/>
                    <a:pt x="455" y="684"/>
                  </a:cubicBezTo>
                  <a:cubicBezTo>
                    <a:pt x="630" y="684"/>
                    <a:pt x="799" y="548"/>
                    <a:pt x="799" y="343"/>
                  </a:cubicBezTo>
                  <a:cubicBezTo>
                    <a:pt x="799" y="154"/>
                    <a:pt x="645" y="1"/>
                    <a:pt x="457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>
              <a:off x="2751475" y="2715300"/>
              <a:ext cx="19950" cy="17100"/>
            </a:xfrm>
            <a:custGeom>
              <a:avLst/>
              <a:gdLst/>
              <a:ahLst/>
              <a:cxnLst/>
              <a:rect l="l" t="t" r="r" b="b"/>
              <a:pathLst>
                <a:path w="798" h="684" extrusionOk="0">
                  <a:moveTo>
                    <a:pt x="457" y="1"/>
                  </a:moveTo>
                  <a:cubicBezTo>
                    <a:pt x="152" y="1"/>
                    <a:pt x="0" y="367"/>
                    <a:pt x="215" y="583"/>
                  </a:cubicBezTo>
                  <a:cubicBezTo>
                    <a:pt x="285" y="652"/>
                    <a:pt x="371" y="683"/>
                    <a:pt x="455" y="683"/>
                  </a:cubicBezTo>
                  <a:cubicBezTo>
                    <a:pt x="630" y="683"/>
                    <a:pt x="797" y="547"/>
                    <a:pt x="797" y="342"/>
                  </a:cubicBezTo>
                  <a:cubicBezTo>
                    <a:pt x="797" y="154"/>
                    <a:pt x="646" y="1"/>
                    <a:pt x="457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>
              <a:off x="3461850" y="2436575"/>
              <a:ext cx="19950" cy="17100"/>
            </a:xfrm>
            <a:custGeom>
              <a:avLst/>
              <a:gdLst/>
              <a:ahLst/>
              <a:cxnLst/>
              <a:rect l="l" t="t" r="r" b="b"/>
              <a:pathLst>
                <a:path w="798" h="684" extrusionOk="0">
                  <a:moveTo>
                    <a:pt x="459" y="1"/>
                  </a:moveTo>
                  <a:cubicBezTo>
                    <a:pt x="458" y="1"/>
                    <a:pt x="457" y="1"/>
                    <a:pt x="456" y="1"/>
                  </a:cubicBezTo>
                  <a:cubicBezTo>
                    <a:pt x="153" y="1"/>
                    <a:pt x="1" y="368"/>
                    <a:pt x="216" y="583"/>
                  </a:cubicBezTo>
                  <a:cubicBezTo>
                    <a:pt x="286" y="653"/>
                    <a:pt x="371" y="684"/>
                    <a:pt x="455" y="684"/>
                  </a:cubicBezTo>
                  <a:cubicBezTo>
                    <a:pt x="630" y="684"/>
                    <a:pt x="798" y="548"/>
                    <a:pt x="798" y="341"/>
                  </a:cubicBezTo>
                  <a:cubicBezTo>
                    <a:pt x="798" y="154"/>
                    <a:pt x="646" y="1"/>
                    <a:pt x="459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>
              <a:off x="3478900" y="2462875"/>
              <a:ext cx="20000" cy="17100"/>
            </a:xfrm>
            <a:custGeom>
              <a:avLst/>
              <a:gdLst/>
              <a:ahLst/>
              <a:cxnLst/>
              <a:rect l="l" t="t" r="r" b="b"/>
              <a:pathLst>
                <a:path w="800" h="684" extrusionOk="0">
                  <a:moveTo>
                    <a:pt x="458" y="1"/>
                  </a:moveTo>
                  <a:cubicBezTo>
                    <a:pt x="154" y="1"/>
                    <a:pt x="1" y="367"/>
                    <a:pt x="216" y="583"/>
                  </a:cubicBezTo>
                  <a:cubicBezTo>
                    <a:pt x="285" y="652"/>
                    <a:pt x="371" y="683"/>
                    <a:pt x="455" y="683"/>
                  </a:cubicBezTo>
                  <a:cubicBezTo>
                    <a:pt x="631" y="683"/>
                    <a:pt x="799" y="547"/>
                    <a:pt x="799" y="341"/>
                  </a:cubicBezTo>
                  <a:cubicBezTo>
                    <a:pt x="799" y="152"/>
                    <a:pt x="646" y="1"/>
                    <a:pt x="458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>
              <a:off x="3207475" y="2400525"/>
              <a:ext cx="19650" cy="17125"/>
            </a:xfrm>
            <a:custGeom>
              <a:avLst/>
              <a:gdLst/>
              <a:ahLst/>
              <a:cxnLst/>
              <a:rect l="l" t="t" r="r" b="b"/>
              <a:pathLst>
                <a:path w="786" h="685" extrusionOk="0">
                  <a:moveTo>
                    <a:pt x="375" y="0"/>
                  </a:moveTo>
                  <a:cubicBezTo>
                    <a:pt x="374" y="0"/>
                    <a:pt x="372" y="0"/>
                    <a:pt x="371" y="1"/>
                  </a:cubicBezTo>
                  <a:cubicBezTo>
                    <a:pt x="370" y="1"/>
                    <a:pt x="369" y="0"/>
                    <a:pt x="368" y="0"/>
                  </a:cubicBezTo>
                  <a:cubicBezTo>
                    <a:pt x="219" y="0"/>
                    <a:pt x="88" y="99"/>
                    <a:pt x="44" y="241"/>
                  </a:cubicBezTo>
                  <a:cubicBezTo>
                    <a:pt x="0" y="384"/>
                    <a:pt x="55" y="540"/>
                    <a:pt x="179" y="625"/>
                  </a:cubicBezTo>
                  <a:cubicBezTo>
                    <a:pt x="241" y="666"/>
                    <a:pt x="306" y="685"/>
                    <a:pt x="369" y="685"/>
                  </a:cubicBezTo>
                  <a:cubicBezTo>
                    <a:pt x="592" y="685"/>
                    <a:pt x="785" y="457"/>
                    <a:pt x="688" y="214"/>
                  </a:cubicBezTo>
                  <a:cubicBezTo>
                    <a:pt x="636" y="86"/>
                    <a:pt x="512" y="0"/>
                    <a:pt x="375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>
              <a:off x="3189425" y="2426175"/>
              <a:ext cx="19650" cy="17150"/>
            </a:xfrm>
            <a:custGeom>
              <a:avLst/>
              <a:gdLst/>
              <a:ahLst/>
              <a:cxnLst/>
              <a:rect l="l" t="t" r="r" b="b"/>
              <a:pathLst>
                <a:path w="786" h="686" extrusionOk="0">
                  <a:moveTo>
                    <a:pt x="375" y="1"/>
                  </a:moveTo>
                  <a:cubicBezTo>
                    <a:pt x="374" y="1"/>
                    <a:pt x="373" y="1"/>
                    <a:pt x="372" y="1"/>
                  </a:cubicBezTo>
                  <a:cubicBezTo>
                    <a:pt x="371" y="1"/>
                    <a:pt x="370" y="1"/>
                    <a:pt x="369" y="1"/>
                  </a:cubicBezTo>
                  <a:cubicBezTo>
                    <a:pt x="220" y="1"/>
                    <a:pt x="88" y="99"/>
                    <a:pt x="45" y="241"/>
                  </a:cubicBezTo>
                  <a:cubicBezTo>
                    <a:pt x="1" y="385"/>
                    <a:pt x="56" y="541"/>
                    <a:pt x="179" y="625"/>
                  </a:cubicBezTo>
                  <a:cubicBezTo>
                    <a:pt x="241" y="667"/>
                    <a:pt x="307" y="685"/>
                    <a:pt x="370" y="685"/>
                  </a:cubicBezTo>
                  <a:cubicBezTo>
                    <a:pt x="593" y="685"/>
                    <a:pt x="786" y="457"/>
                    <a:pt x="688" y="214"/>
                  </a:cubicBezTo>
                  <a:cubicBezTo>
                    <a:pt x="637" y="86"/>
                    <a:pt x="513" y="1"/>
                    <a:pt x="375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>
              <a:off x="2725325" y="2071350"/>
              <a:ext cx="17725" cy="17100"/>
            </a:xfrm>
            <a:custGeom>
              <a:avLst/>
              <a:gdLst/>
              <a:ahLst/>
              <a:cxnLst/>
              <a:rect l="l" t="t" r="r" b="b"/>
              <a:pathLst>
                <a:path w="709" h="684" extrusionOk="0">
                  <a:moveTo>
                    <a:pt x="355" y="0"/>
                  </a:moveTo>
                  <a:cubicBezTo>
                    <a:pt x="178" y="0"/>
                    <a:pt x="29" y="138"/>
                    <a:pt x="14" y="315"/>
                  </a:cubicBezTo>
                  <a:cubicBezTo>
                    <a:pt x="0" y="492"/>
                    <a:pt x="126" y="651"/>
                    <a:pt x="301" y="679"/>
                  </a:cubicBezTo>
                  <a:cubicBezTo>
                    <a:pt x="320" y="682"/>
                    <a:pt x="338" y="683"/>
                    <a:pt x="356" y="683"/>
                  </a:cubicBezTo>
                  <a:cubicBezTo>
                    <a:pt x="533" y="682"/>
                    <a:pt x="681" y="546"/>
                    <a:pt x="695" y="368"/>
                  </a:cubicBezTo>
                  <a:cubicBezTo>
                    <a:pt x="709" y="191"/>
                    <a:pt x="584" y="34"/>
                    <a:pt x="409" y="4"/>
                  </a:cubicBezTo>
                  <a:cubicBezTo>
                    <a:pt x="391" y="1"/>
                    <a:pt x="373" y="0"/>
                    <a:pt x="355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>
              <a:off x="2696725" y="2084025"/>
              <a:ext cx="17200" cy="17100"/>
            </a:xfrm>
            <a:custGeom>
              <a:avLst/>
              <a:gdLst/>
              <a:ahLst/>
              <a:cxnLst/>
              <a:rect l="l" t="t" r="r" b="b"/>
              <a:pathLst>
                <a:path w="688" h="684" extrusionOk="0">
                  <a:moveTo>
                    <a:pt x="353" y="1"/>
                  </a:moveTo>
                  <a:lnTo>
                    <a:pt x="353" y="2"/>
                  </a:lnTo>
                  <a:cubicBezTo>
                    <a:pt x="174" y="2"/>
                    <a:pt x="27" y="138"/>
                    <a:pt x="13" y="316"/>
                  </a:cubicBezTo>
                  <a:cubicBezTo>
                    <a:pt x="0" y="493"/>
                    <a:pt x="124" y="652"/>
                    <a:pt x="299" y="680"/>
                  </a:cubicBezTo>
                  <a:cubicBezTo>
                    <a:pt x="318" y="682"/>
                    <a:pt x="336" y="684"/>
                    <a:pt x="354" y="684"/>
                  </a:cubicBezTo>
                  <a:cubicBezTo>
                    <a:pt x="538" y="680"/>
                    <a:pt x="687" y="528"/>
                    <a:pt x="687" y="342"/>
                  </a:cubicBezTo>
                  <a:cubicBezTo>
                    <a:pt x="686" y="157"/>
                    <a:pt x="538" y="5"/>
                    <a:pt x="353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>
              <a:off x="2345625" y="1869675"/>
              <a:ext cx="1296925" cy="290850"/>
            </a:xfrm>
            <a:custGeom>
              <a:avLst/>
              <a:gdLst/>
              <a:ahLst/>
              <a:cxnLst/>
              <a:rect l="l" t="t" r="r" b="b"/>
              <a:pathLst>
                <a:path w="51877" h="11634" extrusionOk="0">
                  <a:moveTo>
                    <a:pt x="26090" y="0"/>
                  </a:moveTo>
                  <a:cubicBezTo>
                    <a:pt x="24200" y="0"/>
                    <a:pt x="22310" y="298"/>
                    <a:pt x="20470" y="896"/>
                  </a:cubicBezTo>
                  <a:lnTo>
                    <a:pt x="1816" y="6948"/>
                  </a:lnTo>
                  <a:cubicBezTo>
                    <a:pt x="691" y="7312"/>
                    <a:pt x="1" y="8440"/>
                    <a:pt x="185" y="9607"/>
                  </a:cubicBezTo>
                  <a:cubicBezTo>
                    <a:pt x="369" y="10773"/>
                    <a:pt x="1374" y="11632"/>
                    <a:pt x="2555" y="11634"/>
                  </a:cubicBezTo>
                  <a:lnTo>
                    <a:pt x="2555" y="11632"/>
                  </a:lnTo>
                  <a:cubicBezTo>
                    <a:pt x="2808" y="11632"/>
                    <a:pt x="3059" y="11593"/>
                    <a:pt x="3298" y="11516"/>
                  </a:cubicBezTo>
                  <a:lnTo>
                    <a:pt x="21952" y="5462"/>
                  </a:lnTo>
                  <a:cubicBezTo>
                    <a:pt x="23306" y="5023"/>
                    <a:pt x="24698" y="4803"/>
                    <a:pt x="26090" y="4803"/>
                  </a:cubicBezTo>
                  <a:cubicBezTo>
                    <a:pt x="27512" y="4803"/>
                    <a:pt x="28933" y="5032"/>
                    <a:pt x="30314" y="5492"/>
                  </a:cubicBezTo>
                  <a:lnTo>
                    <a:pt x="48423" y="11510"/>
                  </a:lnTo>
                  <a:cubicBezTo>
                    <a:pt x="48675" y="11594"/>
                    <a:pt x="48930" y="11634"/>
                    <a:pt x="49181" y="11634"/>
                  </a:cubicBezTo>
                  <a:cubicBezTo>
                    <a:pt x="50187" y="11634"/>
                    <a:pt x="51123" y="10996"/>
                    <a:pt x="51458" y="9989"/>
                  </a:cubicBezTo>
                  <a:cubicBezTo>
                    <a:pt x="51876" y="8731"/>
                    <a:pt x="51196" y="7373"/>
                    <a:pt x="49937" y="6954"/>
                  </a:cubicBezTo>
                  <a:lnTo>
                    <a:pt x="31828" y="935"/>
                  </a:lnTo>
                  <a:cubicBezTo>
                    <a:pt x="29952" y="312"/>
                    <a:pt x="28021" y="0"/>
                    <a:pt x="26090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>
              <a:off x="3524700" y="2146950"/>
              <a:ext cx="42525" cy="13025"/>
            </a:xfrm>
            <a:custGeom>
              <a:avLst/>
              <a:gdLst/>
              <a:ahLst/>
              <a:cxnLst/>
              <a:rect l="l" t="t" r="r" b="b"/>
              <a:pathLst>
                <a:path w="1701" h="521" extrusionOk="0">
                  <a:moveTo>
                    <a:pt x="1" y="0"/>
                  </a:moveTo>
                  <a:lnTo>
                    <a:pt x="1260" y="419"/>
                  </a:lnTo>
                  <a:cubicBezTo>
                    <a:pt x="1404" y="467"/>
                    <a:pt x="1550" y="501"/>
                    <a:pt x="1700" y="520"/>
                  </a:cubicBezTo>
                  <a:cubicBezTo>
                    <a:pt x="1551" y="501"/>
                    <a:pt x="1404" y="467"/>
                    <a:pt x="1262" y="41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8B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3292875" y="2069900"/>
              <a:ext cx="231825" cy="77075"/>
            </a:xfrm>
            <a:custGeom>
              <a:avLst/>
              <a:gdLst/>
              <a:ahLst/>
              <a:cxnLst/>
              <a:rect l="l" t="t" r="r" b="b"/>
              <a:pathLst>
                <a:path w="9273" h="3083" extrusionOk="0">
                  <a:moveTo>
                    <a:pt x="0" y="0"/>
                  </a:moveTo>
                  <a:lnTo>
                    <a:pt x="9272" y="3082"/>
                  </a:lnTo>
                  <a:lnTo>
                    <a:pt x="9272" y="30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060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2385275" y="2155350"/>
              <a:ext cx="24250" cy="5175"/>
            </a:xfrm>
            <a:custGeom>
              <a:avLst/>
              <a:gdLst/>
              <a:ahLst/>
              <a:cxnLst/>
              <a:rect l="l" t="t" r="r" b="b"/>
              <a:pathLst>
                <a:path w="970" h="207" extrusionOk="0">
                  <a:moveTo>
                    <a:pt x="1" y="1"/>
                  </a:moveTo>
                  <a:lnTo>
                    <a:pt x="1" y="1"/>
                  </a:lnTo>
                  <a:cubicBezTo>
                    <a:pt x="305" y="137"/>
                    <a:pt x="635" y="205"/>
                    <a:pt x="969" y="207"/>
                  </a:cubicBezTo>
                  <a:cubicBezTo>
                    <a:pt x="637" y="205"/>
                    <a:pt x="305" y="137"/>
                    <a:pt x="1" y="1"/>
                  </a:cubicBezTo>
                  <a:close/>
                </a:path>
              </a:pathLst>
            </a:custGeom>
            <a:solidFill>
              <a:srgbClr val="C8B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2340775" y="1937825"/>
              <a:ext cx="1298925" cy="222675"/>
            </a:xfrm>
            <a:custGeom>
              <a:avLst/>
              <a:gdLst/>
              <a:ahLst/>
              <a:cxnLst/>
              <a:rect l="l" t="t" r="r" b="b"/>
              <a:pathLst>
                <a:path w="51957" h="8907" extrusionOk="0">
                  <a:moveTo>
                    <a:pt x="26285" y="0"/>
                  </a:moveTo>
                  <a:cubicBezTo>
                    <a:pt x="24879" y="2"/>
                    <a:pt x="23482" y="224"/>
                    <a:pt x="22145" y="660"/>
                  </a:cubicBezTo>
                  <a:lnTo>
                    <a:pt x="3492" y="6713"/>
                  </a:lnTo>
                  <a:cubicBezTo>
                    <a:pt x="3247" y="6793"/>
                    <a:pt x="2997" y="6831"/>
                    <a:pt x="2751" y="6831"/>
                  </a:cubicBezTo>
                  <a:cubicBezTo>
                    <a:pt x="1849" y="6831"/>
                    <a:pt x="994" y="6319"/>
                    <a:pt x="586" y="5466"/>
                  </a:cubicBezTo>
                  <a:lnTo>
                    <a:pt x="586" y="5466"/>
                  </a:lnTo>
                  <a:cubicBezTo>
                    <a:pt x="1" y="6688"/>
                    <a:pt x="541" y="8151"/>
                    <a:pt x="1778" y="8700"/>
                  </a:cubicBezTo>
                  <a:lnTo>
                    <a:pt x="1779" y="8700"/>
                  </a:lnTo>
                  <a:cubicBezTo>
                    <a:pt x="2084" y="8836"/>
                    <a:pt x="2416" y="8906"/>
                    <a:pt x="2749" y="8906"/>
                  </a:cubicBezTo>
                  <a:cubicBezTo>
                    <a:pt x="2804" y="8906"/>
                    <a:pt x="2857" y="8904"/>
                    <a:pt x="2912" y="8901"/>
                  </a:cubicBezTo>
                  <a:cubicBezTo>
                    <a:pt x="3109" y="8887"/>
                    <a:pt x="3305" y="8849"/>
                    <a:pt x="3493" y="8787"/>
                  </a:cubicBezTo>
                  <a:lnTo>
                    <a:pt x="22145" y="2735"/>
                  </a:lnTo>
                  <a:cubicBezTo>
                    <a:pt x="23489" y="2295"/>
                    <a:pt x="24886" y="2075"/>
                    <a:pt x="26283" y="2075"/>
                  </a:cubicBezTo>
                  <a:cubicBezTo>
                    <a:pt x="27710" y="2075"/>
                    <a:pt x="29137" y="2305"/>
                    <a:pt x="30508" y="2764"/>
                  </a:cubicBezTo>
                  <a:lnTo>
                    <a:pt x="38084" y="5282"/>
                  </a:lnTo>
                  <a:lnTo>
                    <a:pt x="47358" y="8365"/>
                  </a:lnTo>
                  <a:lnTo>
                    <a:pt x="48619" y="8784"/>
                  </a:lnTo>
                  <a:cubicBezTo>
                    <a:pt x="48867" y="8866"/>
                    <a:pt x="49122" y="8906"/>
                    <a:pt x="49374" y="8906"/>
                  </a:cubicBezTo>
                  <a:cubicBezTo>
                    <a:pt x="50052" y="8906"/>
                    <a:pt x="50713" y="8618"/>
                    <a:pt x="51177" y="8091"/>
                  </a:cubicBezTo>
                  <a:cubicBezTo>
                    <a:pt x="51813" y="7367"/>
                    <a:pt x="51956" y="6334"/>
                    <a:pt x="51539" y="5465"/>
                  </a:cubicBezTo>
                  <a:lnTo>
                    <a:pt x="51539" y="5465"/>
                  </a:lnTo>
                  <a:cubicBezTo>
                    <a:pt x="51133" y="6319"/>
                    <a:pt x="50278" y="6832"/>
                    <a:pt x="49376" y="6832"/>
                  </a:cubicBezTo>
                  <a:cubicBezTo>
                    <a:pt x="49124" y="6832"/>
                    <a:pt x="48868" y="6792"/>
                    <a:pt x="48617" y="6708"/>
                  </a:cubicBezTo>
                  <a:lnTo>
                    <a:pt x="30508" y="689"/>
                  </a:lnTo>
                  <a:cubicBezTo>
                    <a:pt x="29146" y="234"/>
                    <a:pt x="27720" y="2"/>
                    <a:pt x="26285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2330275" y="1869650"/>
              <a:ext cx="1302775" cy="288100"/>
            </a:xfrm>
            <a:custGeom>
              <a:avLst/>
              <a:gdLst/>
              <a:ahLst/>
              <a:cxnLst/>
              <a:rect l="l" t="t" r="r" b="b"/>
              <a:pathLst>
                <a:path w="52111" h="11524" extrusionOk="0">
                  <a:moveTo>
                    <a:pt x="26630" y="1"/>
                  </a:moveTo>
                  <a:cubicBezTo>
                    <a:pt x="24740" y="1"/>
                    <a:pt x="22851" y="299"/>
                    <a:pt x="21013" y="895"/>
                  </a:cubicBezTo>
                  <a:lnTo>
                    <a:pt x="2358" y="6950"/>
                  </a:lnTo>
                  <a:cubicBezTo>
                    <a:pt x="2188" y="7005"/>
                    <a:pt x="2026" y="7078"/>
                    <a:pt x="1873" y="7170"/>
                  </a:cubicBezTo>
                  <a:lnTo>
                    <a:pt x="1856" y="7182"/>
                  </a:lnTo>
                  <a:cubicBezTo>
                    <a:pt x="1856" y="7182"/>
                    <a:pt x="1845" y="7188"/>
                    <a:pt x="1824" y="7201"/>
                  </a:cubicBezTo>
                  <a:lnTo>
                    <a:pt x="1815" y="7205"/>
                  </a:lnTo>
                  <a:cubicBezTo>
                    <a:pt x="1540" y="7360"/>
                    <a:pt x="0" y="8324"/>
                    <a:pt x="636" y="10267"/>
                  </a:cubicBezTo>
                  <a:cubicBezTo>
                    <a:pt x="878" y="11017"/>
                    <a:pt x="1576" y="11524"/>
                    <a:pt x="2362" y="11524"/>
                  </a:cubicBezTo>
                  <a:cubicBezTo>
                    <a:pt x="2370" y="11524"/>
                    <a:pt x="2377" y="11524"/>
                    <a:pt x="2385" y="11524"/>
                  </a:cubicBezTo>
                  <a:cubicBezTo>
                    <a:pt x="2769" y="11522"/>
                    <a:pt x="3140" y="11387"/>
                    <a:pt x="3436" y="11144"/>
                  </a:cubicBezTo>
                  <a:cubicBezTo>
                    <a:pt x="3992" y="10691"/>
                    <a:pt x="4506" y="9828"/>
                    <a:pt x="4865" y="8188"/>
                  </a:cubicBezTo>
                  <a:cubicBezTo>
                    <a:pt x="4977" y="7740"/>
                    <a:pt x="5283" y="7517"/>
                    <a:pt x="5608" y="7517"/>
                  </a:cubicBezTo>
                  <a:cubicBezTo>
                    <a:pt x="6014" y="7517"/>
                    <a:pt x="6451" y="7864"/>
                    <a:pt x="6583" y="8552"/>
                  </a:cubicBezTo>
                  <a:cubicBezTo>
                    <a:pt x="6705" y="9188"/>
                    <a:pt x="7463" y="9653"/>
                    <a:pt x="8219" y="9653"/>
                  </a:cubicBezTo>
                  <a:cubicBezTo>
                    <a:pt x="8934" y="9653"/>
                    <a:pt x="9646" y="9237"/>
                    <a:pt x="9815" y="8154"/>
                  </a:cubicBezTo>
                  <a:cubicBezTo>
                    <a:pt x="10053" y="6617"/>
                    <a:pt x="10658" y="5992"/>
                    <a:pt x="11285" y="5992"/>
                  </a:cubicBezTo>
                  <a:cubicBezTo>
                    <a:pt x="11566" y="5992"/>
                    <a:pt x="11852" y="6118"/>
                    <a:pt x="12111" y="6344"/>
                  </a:cubicBezTo>
                  <a:cubicBezTo>
                    <a:pt x="12643" y="6810"/>
                    <a:pt x="13558" y="7306"/>
                    <a:pt x="14286" y="7306"/>
                  </a:cubicBezTo>
                  <a:cubicBezTo>
                    <a:pt x="14701" y="7306"/>
                    <a:pt x="15055" y="7146"/>
                    <a:pt x="15243" y="6727"/>
                  </a:cubicBezTo>
                  <a:cubicBezTo>
                    <a:pt x="15715" y="5673"/>
                    <a:pt x="16241" y="4252"/>
                    <a:pt x="17240" y="4252"/>
                  </a:cubicBezTo>
                  <a:cubicBezTo>
                    <a:pt x="17335" y="4252"/>
                    <a:pt x="17435" y="4265"/>
                    <a:pt x="17539" y="4292"/>
                  </a:cubicBezTo>
                  <a:cubicBezTo>
                    <a:pt x="18541" y="4553"/>
                    <a:pt x="19327" y="5570"/>
                    <a:pt x="20026" y="5570"/>
                  </a:cubicBezTo>
                  <a:cubicBezTo>
                    <a:pt x="20162" y="5570"/>
                    <a:pt x="20295" y="5532"/>
                    <a:pt x="20426" y="5440"/>
                  </a:cubicBezTo>
                  <a:cubicBezTo>
                    <a:pt x="21214" y="4890"/>
                    <a:pt x="21359" y="2340"/>
                    <a:pt x="22333" y="2340"/>
                  </a:cubicBezTo>
                  <a:cubicBezTo>
                    <a:pt x="22346" y="2340"/>
                    <a:pt x="22360" y="2341"/>
                    <a:pt x="22373" y="2342"/>
                  </a:cubicBezTo>
                  <a:cubicBezTo>
                    <a:pt x="23384" y="2412"/>
                    <a:pt x="23695" y="3596"/>
                    <a:pt x="25504" y="3874"/>
                  </a:cubicBezTo>
                  <a:cubicBezTo>
                    <a:pt x="25596" y="3888"/>
                    <a:pt x="25686" y="3895"/>
                    <a:pt x="25774" y="3895"/>
                  </a:cubicBezTo>
                  <a:cubicBezTo>
                    <a:pt x="27183" y="3895"/>
                    <a:pt x="28070" y="2188"/>
                    <a:pt x="28983" y="2188"/>
                  </a:cubicBezTo>
                  <a:cubicBezTo>
                    <a:pt x="29133" y="2188"/>
                    <a:pt x="29284" y="2235"/>
                    <a:pt x="29438" y="2342"/>
                  </a:cubicBezTo>
                  <a:cubicBezTo>
                    <a:pt x="30587" y="3143"/>
                    <a:pt x="30099" y="4638"/>
                    <a:pt x="32743" y="4951"/>
                  </a:cubicBezTo>
                  <a:cubicBezTo>
                    <a:pt x="33010" y="4983"/>
                    <a:pt x="33267" y="4997"/>
                    <a:pt x="33513" y="4997"/>
                  </a:cubicBezTo>
                  <a:cubicBezTo>
                    <a:pt x="35013" y="4997"/>
                    <a:pt x="36148" y="4494"/>
                    <a:pt x="37095" y="4494"/>
                  </a:cubicBezTo>
                  <a:cubicBezTo>
                    <a:pt x="37535" y="4494"/>
                    <a:pt x="37934" y="4602"/>
                    <a:pt x="38310" y="4919"/>
                  </a:cubicBezTo>
                  <a:cubicBezTo>
                    <a:pt x="39632" y="6032"/>
                    <a:pt x="39355" y="7738"/>
                    <a:pt x="41337" y="7911"/>
                  </a:cubicBezTo>
                  <a:cubicBezTo>
                    <a:pt x="41452" y="7921"/>
                    <a:pt x="41563" y="7925"/>
                    <a:pt x="41672" y="7925"/>
                  </a:cubicBezTo>
                  <a:cubicBezTo>
                    <a:pt x="42935" y="7925"/>
                    <a:pt x="43844" y="7303"/>
                    <a:pt x="44691" y="7303"/>
                  </a:cubicBezTo>
                  <a:cubicBezTo>
                    <a:pt x="45039" y="7303"/>
                    <a:pt x="45376" y="7408"/>
                    <a:pt x="45722" y="7703"/>
                  </a:cubicBezTo>
                  <a:cubicBezTo>
                    <a:pt x="46924" y="8724"/>
                    <a:pt x="49013" y="10852"/>
                    <a:pt x="50531" y="10852"/>
                  </a:cubicBezTo>
                  <a:cubicBezTo>
                    <a:pt x="50611" y="10852"/>
                    <a:pt x="50689" y="10846"/>
                    <a:pt x="50765" y="10833"/>
                  </a:cubicBezTo>
                  <a:cubicBezTo>
                    <a:pt x="51325" y="10743"/>
                    <a:pt x="51703" y="10198"/>
                    <a:pt x="51957" y="9540"/>
                  </a:cubicBezTo>
                  <a:cubicBezTo>
                    <a:pt x="52096" y="9179"/>
                    <a:pt x="52110" y="8778"/>
                    <a:pt x="51980" y="8415"/>
                  </a:cubicBezTo>
                  <a:cubicBezTo>
                    <a:pt x="51731" y="7724"/>
                    <a:pt x="51177" y="7185"/>
                    <a:pt x="50480" y="6955"/>
                  </a:cubicBezTo>
                  <a:lnTo>
                    <a:pt x="32369" y="936"/>
                  </a:lnTo>
                  <a:cubicBezTo>
                    <a:pt x="30493" y="313"/>
                    <a:pt x="28562" y="1"/>
                    <a:pt x="2663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2341550" y="1900875"/>
              <a:ext cx="1291500" cy="256875"/>
            </a:xfrm>
            <a:custGeom>
              <a:avLst/>
              <a:gdLst/>
              <a:ahLst/>
              <a:cxnLst/>
              <a:rect l="l" t="t" r="r" b="b"/>
              <a:pathLst>
                <a:path w="51660" h="10275" extrusionOk="0">
                  <a:moveTo>
                    <a:pt x="28532" y="0"/>
                  </a:moveTo>
                  <a:cubicBezTo>
                    <a:pt x="27619" y="0"/>
                    <a:pt x="26730" y="1707"/>
                    <a:pt x="25325" y="1707"/>
                  </a:cubicBezTo>
                  <a:cubicBezTo>
                    <a:pt x="25236" y="1707"/>
                    <a:pt x="25146" y="1701"/>
                    <a:pt x="25053" y="1686"/>
                  </a:cubicBezTo>
                  <a:cubicBezTo>
                    <a:pt x="23245" y="1406"/>
                    <a:pt x="22930" y="223"/>
                    <a:pt x="21922" y="154"/>
                  </a:cubicBezTo>
                  <a:cubicBezTo>
                    <a:pt x="21909" y="153"/>
                    <a:pt x="21896" y="152"/>
                    <a:pt x="21884" y="152"/>
                  </a:cubicBezTo>
                  <a:cubicBezTo>
                    <a:pt x="20911" y="152"/>
                    <a:pt x="20763" y="2703"/>
                    <a:pt x="19975" y="3251"/>
                  </a:cubicBezTo>
                  <a:cubicBezTo>
                    <a:pt x="19845" y="3342"/>
                    <a:pt x="19711" y="3381"/>
                    <a:pt x="19575" y="3381"/>
                  </a:cubicBezTo>
                  <a:cubicBezTo>
                    <a:pt x="18877" y="3381"/>
                    <a:pt x="18092" y="2365"/>
                    <a:pt x="17088" y="2104"/>
                  </a:cubicBezTo>
                  <a:cubicBezTo>
                    <a:pt x="16983" y="2077"/>
                    <a:pt x="16884" y="2064"/>
                    <a:pt x="16788" y="2064"/>
                  </a:cubicBezTo>
                  <a:cubicBezTo>
                    <a:pt x="15787" y="2064"/>
                    <a:pt x="15267" y="3482"/>
                    <a:pt x="14792" y="4539"/>
                  </a:cubicBezTo>
                  <a:cubicBezTo>
                    <a:pt x="14603" y="4958"/>
                    <a:pt x="14249" y="5119"/>
                    <a:pt x="13835" y="5119"/>
                  </a:cubicBezTo>
                  <a:cubicBezTo>
                    <a:pt x="13107" y="5119"/>
                    <a:pt x="12193" y="4622"/>
                    <a:pt x="11661" y="4156"/>
                  </a:cubicBezTo>
                  <a:cubicBezTo>
                    <a:pt x="11402" y="3930"/>
                    <a:pt x="11117" y="3804"/>
                    <a:pt x="10836" y="3804"/>
                  </a:cubicBezTo>
                  <a:cubicBezTo>
                    <a:pt x="10209" y="3804"/>
                    <a:pt x="9604" y="4430"/>
                    <a:pt x="9364" y="5966"/>
                  </a:cubicBezTo>
                  <a:cubicBezTo>
                    <a:pt x="9194" y="7048"/>
                    <a:pt x="8482" y="7465"/>
                    <a:pt x="7767" y="7465"/>
                  </a:cubicBezTo>
                  <a:cubicBezTo>
                    <a:pt x="7013" y="7465"/>
                    <a:pt x="6255" y="7000"/>
                    <a:pt x="6132" y="6362"/>
                  </a:cubicBezTo>
                  <a:cubicBezTo>
                    <a:pt x="5999" y="5674"/>
                    <a:pt x="5563" y="5328"/>
                    <a:pt x="5157" y="5328"/>
                  </a:cubicBezTo>
                  <a:cubicBezTo>
                    <a:pt x="4832" y="5328"/>
                    <a:pt x="4526" y="5551"/>
                    <a:pt x="4414" y="5999"/>
                  </a:cubicBezTo>
                  <a:cubicBezTo>
                    <a:pt x="4055" y="7640"/>
                    <a:pt x="3542" y="8502"/>
                    <a:pt x="2987" y="8956"/>
                  </a:cubicBezTo>
                  <a:cubicBezTo>
                    <a:pt x="2690" y="9199"/>
                    <a:pt x="2318" y="9334"/>
                    <a:pt x="1934" y="9336"/>
                  </a:cubicBezTo>
                  <a:cubicBezTo>
                    <a:pt x="1926" y="9336"/>
                    <a:pt x="1919" y="9336"/>
                    <a:pt x="1911" y="9336"/>
                  </a:cubicBezTo>
                  <a:cubicBezTo>
                    <a:pt x="1125" y="9336"/>
                    <a:pt x="427" y="8828"/>
                    <a:pt x="185" y="8079"/>
                  </a:cubicBezTo>
                  <a:cubicBezTo>
                    <a:pt x="140" y="7942"/>
                    <a:pt x="103" y="7803"/>
                    <a:pt x="78" y="7661"/>
                  </a:cubicBezTo>
                  <a:lnTo>
                    <a:pt x="78" y="7661"/>
                  </a:lnTo>
                  <a:cubicBezTo>
                    <a:pt x="1" y="8045"/>
                    <a:pt x="13" y="8496"/>
                    <a:pt x="185" y="9018"/>
                  </a:cubicBezTo>
                  <a:cubicBezTo>
                    <a:pt x="427" y="9768"/>
                    <a:pt x="1125" y="10275"/>
                    <a:pt x="1911" y="10275"/>
                  </a:cubicBezTo>
                  <a:cubicBezTo>
                    <a:pt x="1919" y="10275"/>
                    <a:pt x="1926" y="10275"/>
                    <a:pt x="1934" y="10275"/>
                  </a:cubicBezTo>
                  <a:cubicBezTo>
                    <a:pt x="2318" y="10273"/>
                    <a:pt x="2690" y="10138"/>
                    <a:pt x="2987" y="9895"/>
                  </a:cubicBezTo>
                  <a:cubicBezTo>
                    <a:pt x="3542" y="9442"/>
                    <a:pt x="4055" y="8579"/>
                    <a:pt x="4414" y="6939"/>
                  </a:cubicBezTo>
                  <a:cubicBezTo>
                    <a:pt x="4526" y="6491"/>
                    <a:pt x="4832" y="6269"/>
                    <a:pt x="5157" y="6269"/>
                  </a:cubicBezTo>
                  <a:cubicBezTo>
                    <a:pt x="5563" y="6269"/>
                    <a:pt x="6000" y="6615"/>
                    <a:pt x="6133" y="7303"/>
                  </a:cubicBezTo>
                  <a:cubicBezTo>
                    <a:pt x="6255" y="7939"/>
                    <a:pt x="7014" y="8405"/>
                    <a:pt x="7770" y="8405"/>
                  </a:cubicBezTo>
                  <a:cubicBezTo>
                    <a:pt x="8484" y="8405"/>
                    <a:pt x="9196" y="7988"/>
                    <a:pt x="9364" y="6906"/>
                  </a:cubicBezTo>
                  <a:cubicBezTo>
                    <a:pt x="9602" y="5369"/>
                    <a:pt x="10208" y="4743"/>
                    <a:pt x="10835" y="4743"/>
                  </a:cubicBezTo>
                  <a:cubicBezTo>
                    <a:pt x="11116" y="4743"/>
                    <a:pt x="11402" y="4869"/>
                    <a:pt x="11661" y="5095"/>
                  </a:cubicBezTo>
                  <a:cubicBezTo>
                    <a:pt x="12193" y="5561"/>
                    <a:pt x="13108" y="6057"/>
                    <a:pt x="13836" y="6057"/>
                  </a:cubicBezTo>
                  <a:cubicBezTo>
                    <a:pt x="14250" y="6057"/>
                    <a:pt x="14604" y="5897"/>
                    <a:pt x="14792" y="5478"/>
                  </a:cubicBezTo>
                  <a:cubicBezTo>
                    <a:pt x="15264" y="4424"/>
                    <a:pt x="15790" y="3003"/>
                    <a:pt x="16791" y="3003"/>
                  </a:cubicBezTo>
                  <a:cubicBezTo>
                    <a:pt x="16886" y="3003"/>
                    <a:pt x="16985" y="3016"/>
                    <a:pt x="17089" y="3043"/>
                  </a:cubicBezTo>
                  <a:cubicBezTo>
                    <a:pt x="18091" y="3305"/>
                    <a:pt x="18877" y="4322"/>
                    <a:pt x="19574" y="4322"/>
                  </a:cubicBezTo>
                  <a:cubicBezTo>
                    <a:pt x="19711" y="4322"/>
                    <a:pt x="19844" y="4283"/>
                    <a:pt x="19975" y="4191"/>
                  </a:cubicBezTo>
                  <a:cubicBezTo>
                    <a:pt x="20765" y="3641"/>
                    <a:pt x="20909" y="1092"/>
                    <a:pt x="21884" y="1092"/>
                  </a:cubicBezTo>
                  <a:cubicBezTo>
                    <a:pt x="21897" y="1092"/>
                    <a:pt x="21910" y="1092"/>
                    <a:pt x="21924" y="1093"/>
                  </a:cubicBezTo>
                  <a:cubicBezTo>
                    <a:pt x="22933" y="1165"/>
                    <a:pt x="23245" y="2348"/>
                    <a:pt x="25055" y="2625"/>
                  </a:cubicBezTo>
                  <a:cubicBezTo>
                    <a:pt x="25147" y="2640"/>
                    <a:pt x="25237" y="2646"/>
                    <a:pt x="25325" y="2646"/>
                  </a:cubicBezTo>
                  <a:cubicBezTo>
                    <a:pt x="26734" y="2646"/>
                    <a:pt x="27622" y="940"/>
                    <a:pt x="28534" y="940"/>
                  </a:cubicBezTo>
                  <a:cubicBezTo>
                    <a:pt x="28684" y="940"/>
                    <a:pt x="28835" y="986"/>
                    <a:pt x="28988" y="1093"/>
                  </a:cubicBezTo>
                  <a:cubicBezTo>
                    <a:pt x="30136" y="1896"/>
                    <a:pt x="29646" y="3390"/>
                    <a:pt x="32292" y="3702"/>
                  </a:cubicBezTo>
                  <a:cubicBezTo>
                    <a:pt x="32559" y="3734"/>
                    <a:pt x="32815" y="3747"/>
                    <a:pt x="33062" y="3747"/>
                  </a:cubicBezTo>
                  <a:cubicBezTo>
                    <a:pt x="34561" y="3747"/>
                    <a:pt x="35696" y="3244"/>
                    <a:pt x="36644" y="3244"/>
                  </a:cubicBezTo>
                  <a:cubicBezTo>
                    <a:pt x="37083" y="3244"/>
                    <a:pt x="37483" y="3353"/>
                    <a:pt x="37859" y="3670"/>
                  </a:cubicBezTo>
                  <a:cubicBezTo>
                    <a:pt x="39181" y="4782"/>
                    <a:pt x="38903" y="6489"/>
                    <a:pt x="40886" y="6662"/>
                  </a:cubicBezTo>
                  <a:cubicBezTo>
                    <a:pt x="41000" y="6672"/>
                    <a:pt x="41110" y="6676"/>
                    <a:pt x="41218" y="6676"/>
                  </a:cubicBezTo>
                  <a:cubicBezTo>
                    <a:pt x="42483" y="6676"/>
                    <a:pt x="43392" y="6053"/>
                    <a:pt x="44240" y="6053"/>
                  </a:cubicBezTo>
                  <a:cubicBezTo>
                    <a:pt x="44588" y="6053"/>
                    <a:pt x="44925" y="6158"/>
                    <a:pt x="45271" y="6452"/>
                  </a:cubicBezTo>
                  <a:cubicBezTo>
                    <a:pt x="46474" y="7474"/>
                    <a:pt x="48564" y="9602"/>
                    <a:pt x="50081" y="9602"/>
                  </a:cubicBezTo>
                  <a:cubicBezTo>
                    <a:pt x="50160" y="9602"/>
                    <a:pt x="50238" y="9597"/>
                    <a:pt x="50314" y="9584"/>
                  </a:cubicBezTo>
                  <a:cubicBezTo>
                    <a:pt x="50874" y="9494"/>
                    <a:pt x="51252" y="8949"/>
                    <a:pt x="51506" y="8291"/>
                  </a:cubicBezTo>
                  <a:cubicBezTo>
                    <a:pt x="51638" y="7951"/>
                    <a:pt x="51659" y="7575"/>
                    <a:pt x="51547" y="7228"/>
                  </a:cubicBezTo>
                  <a:lnTo>
                    <a:pt x="51547" y="7228"/>
                  </a:lnTo>
                  <a:cubicBezTo>
                    <a:pt x="51536" y="7270"/>
                    <a:pt x="51522" y="7311"/>
                    <a:pt x="51506" y="7352"/>
                  </a:cubicBezTo>
                  <a:cubicBezTo>
                    <a:pt x="51250" y="8010"/>
                    <a:pt x="50874" y="8554"/>
                    <a:pt x="50314" y="8644"/>
                  </a:cubicBezTo>
                  <a:cubicBezTo>
                    <a:pt x="50238" y="8656"/>
                    <a:pt x="50159" y="8662"/>
                    <a:pt x="50080" y="8662"/>
                  </a:cubicBezTo>
                  <a:cubicBezTo>
                    <a:pt x="48561" y="8662"/>
                    <a:pt x="46473" y="6534"/>
                    <a:pt x="45270" y="5513"/>
                  </a:cubicBezTo>
                  <a:cubicBezTo>
                    <a:pt x="44923" y="5218"/>
                    <a:pt x="44585" y="5114"/>
                    <a:pt x="44238" y="5114"/>
                  </a:cubicBezTo>
                  <a:cubicBezTo>
                    <a:pt x="43390" y="5114"/>
                    <a:pt x="42481" y="5736"/>
                    <a:pt x="41219" y="5736"/>
                  </a:cubicBezTo>
                  <a:cubicBezTo>
                    <a:pt x="41110" y="5736"/>
                    <a:pt x="41000" y="5731"/>
                    <a:pt x="40886" y="5721"/>
                  </a:cubicBezTo>
                  <a:cubicBezTo>
                    <a:pt x="38903" y="5548"/>
                    <a:pt x="39182" y="3844"/>
                    <a:pt x="37858" y="2729"/>
                  </a:cubicBezTo>
                  <a:cubicBezTo>
                    <a:pt x="37481" y="2412"/>
                    <a:pt x="37082" y="2303"/>
                    <a:pt x="36642" y="2303"/>
                  </a:cubicBezTo>
                  <a:cubicBezTo>
                    <a:pt x="35694" y="2303"/>
                    <a:pt x="34559" y="2808"/>
                    <a:pt x="33059" y="2808"/>
                  </a:cubicBezTo>
                  <a:cubicBezTo>
                    <a:pt x="32813" y="2808"/>
                    <a:pt x="32557" y="2795"/>
                    <a:pt x="32291" y="2763"/>
                  </a:cubicBezTo>
                  <a:cubicBezTo>
                    <a:pt x="29646" y="2450"/>
                    <a:pt x="30136" y="955"/>
                    <a:pt x="28987" y="154"/>
                  </a:cubicBezTo>
                  <a:cubicBezTo>
                    <a:pt x="28833" y="46"/>
                    <a:pt x="28682" y="0"/>
                    <a:pt x="28532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>
              <a:off x="2481925" y="2025550"/>
              <a:ext cx="1027825" cy="236850"/>
            </a:xfrm>
            <a:custGeom>
              <a:avLst/>
              <a:gdLst/>
              <a:ahLst/>
              <a:cxnLst/>
              <a:rect l="l" t="t" r="r" b="b"/>
              <a:pathLst>
                <a:path w="41113" h="9474" extrusionOk="0">
                  <a:moveTo>
                    <a:pt x="16824" y="837"/>
                  </a:moveTo>
                  <a:cubicBezTo>
                    <a:pt x="17843" y="837"/>
                    <a:pt x="18863" y="1237"/>
                    <a:pt x="19756" y="1724"/>
                  </a:cubicBezTo>
                  <a:cubicBezTo>
                    <a:pt x="19722" y="1746"/>
                    <a:pt x="19687" y="1770"/>
                    <a:pt x="19655" y="1793"/>
                  </a:cubicBezTo>
                  <a:cubicBezTo>
                    <a:pt x="19507" y="1891"/>
                    <a:pt x="19360" y="1992"/>
                    <a:pt x="19212" y="2095"/>
                  </a:cubicBezTo>
                  <a:cubicBezTo>
                    <a:pt x="17739" y="3106"/>
                    <a:pt x="16215" y="4150"/>
                    <a:pt x="14514" y="4173"/>
                  </a:cubicBezTo>
                  <a:cubicBezTo>
                    <a:pt x="14503" y="4173"/>
                    <a:pt x="14493" y="4173"/>
                    <a:pt x="14483" y="4173"/>
                  </a:cubicBezTo>
                  <a:cubicBezTo>
                    <a:pt x="13875" y="4173"/>
                    <a:pt x="13270" y="4051"/>
                    <a:pt x="12628" y="3918"/>
                  </a:cubicBezTo>
                  <a:cubicBezTo>
                    <a:pt x="12396" y="3871"/>
                    <a:pt x="12163" y="3823"/>
                    <a:pt x="11927" y="3781"/>
                  </a:cubicBezTo>
                  <a:cubicBezTo>
                    <a:pt x="12464" y="3428"/>
                    <a:pt x="12946" y="3005"/>
                    <a:pt x="13410" y="2588"/>
                  </a:cubicBezTo>
                  <a:cubicBezTo>
                    <a:pt x="14162" y="1915"/>
                    <a:pt x="14873" y="1280"/>
                    <a:pt x="15763" y="997"/>
                  </a:cubicBezTo>
                  <a:cubicBezTo>
                    <a:pt x="16113" y="886"/>
                    <a:pt x="16469" y="837"/>
                    <a:pt x="16824" y="837"/>
                  </a:cubicBezTo>
                  <a:close/>
                  <a:moveTo>
                    <a:pt x="24286" y="837"/>
                  </a:moveTo>
                  <a:cubicBezTo>
                    <a:pt x="24642" y="837"/>
                    <a:pt x="24998" y="886"/>
                    <a:pt x="25349" y="997"/>
                  </a:cubicBezTo>
                  <a:cubicBezTo>
                    <a:pt x="26239" y="1280"/>
                    <a:pt x="26950" y="1915"/>
                    <a:pt x="27702" y="2588"/>
                  </a:cubicBezTo>
                  <a:cubicBezTo>
                    <a:pt x="28166" y="3005"/>
                    <a:pt x="28648" y="3428"/>
                    <a:pt x="29185" y="3781"/>
                  </a:cubicBezTo>
                  <a:cubicBezTo>
                    <a:pt x="28949" y="3823"/>
                    <a:pt x="28716" y="3871"/>
                    <a:pt x="28484" y="3918"/>
                  </a:cubicBezTo>
                  <a:cubicBezTo>
                    <a:pt x="27847" y="4050"/>
                    <a:pt x="27246" y="4173"/>
                    <a:pt x="26639" y="4173"/>
                  </a:cubicBezTo>
                  <a:cubicBezTo>
                    <a:pt x="26625" y="4173"/>
                    <a:pt x="26612" y="4173"/>
                    <a:pt x="26598" y="4173"/>
                  </a:cubicBezTo>
                  <a:cubicBezTo>
                    <a:pt x="24897" y="4150"/>
                    <a:pt x="23373" y="3106"/>
                    <a:pt x="21900" y="2095"/>
                  </a:cubicBezTo>
                  <a:cubicBezTo>
                    <a:pt x="21752" y="1994"/>
                    <a:pt x="21605" y="1891"/>
                    <a:pt x="21457" y="1793"/>
                  </a:cubicBezTo>
                  <a:cubicBezTo>
                    <a:pt x="21425" y="1770"/>
                    <a:pt x="21388" y="1746"/>
                    <a:pt x="21356" y="1724"/>
                  </a:cubicBezTo>
                  <a:cubicBezTo>
                    <a:pt x="22248" y="1236"/>
                    <a:pt x="23268" y="837"/>
                    <a:pt x="24286" y="837"/>
                  </a:cubicBezTo>
                  <a:close/>
                  <a:moveTo>
                    <a:pt x="6970" y="5161"/>
                  </a:moveTo>
                  <a:lnTo>
                    <a:pt x="6837" y="5254"/>
                  </a:lnTo>
                  <a:cubicBezTo>
                    <a:pt x="6078" y="5792"/>
                    <a:pt x="5360" y="6301"/>
                    <a:pt x="4542" y="6563"/>
                  </a:cubicBezTo>
                  <a:cubicBezTo>
                    <a:pt x="4327" y="6632"/>
                    <a:pt x="4106" y="6681"/>
                    <a:pt x="3881" y="6710"/>
                  </a:cubicBezTo>
                  <a:cubicBezTo>
                    <a:pt x="3802" y="6642"/>
                    <a:pt x="3705" y="6608"/>
                    <a:pt x="3608" y="6608"/>
                  </a:cubicBezTo>
                  <a:cubicBezTo>
                    <a:pt x="3492" y="6608"/>
                    <a:pt x="3378" y="6655"/>
                    <a:pt x="3296" y="6748"/>
                  </a:cubicBezTo>
                  <a:cubicBezTo>
                    <a:pt x="2852" y="6743"/>
                    <a:pt x="2412" y="6668"/>
                    <a:pt x="1993" y="6526"/>
                  </a:cubicBezTo>
                  <a:lnTo>
                    <a:pt x="2018" y="6508"/>
                  </a:lnTo>
                  <a:cubicBezTo>
                    <a:pt x="3357" y="5555"/>
                    <a:pt x="5042" y="5371"/>
                    <a:pt x="6828" y="5177"/>
                  </a:cubicBezTo>
                  <a:lnTo>
                    <a:pt x="6970" y="5161"/>
                  </a:lnTo>
                  <a:close/>
                  <a:moveTo>
                    <a:pt x="34142" y="5161"/>
                  </a:moveTo>
                  <a:lnTo>
                    <a:pt x="34284" y="5177"/>
                  </a:lnTo>
                  <a:cubicBezTo>
                    <a:pt x="36070" y="5371"/>
                    <a:pt x="37755" y="5555"/>
                    <a:pt x="39094" y="6508"/>
                  </a:cubicBezTo>
                  <a:lnTo>
                    <a:pt x="39119" y="6526"/>
                  </a:lnTo>
                  <a:cubicBezTo>
                    <a:pt x="38699" y="6668"/>
                    <a:pt x="38260" y="6743"/>
                    <a:pt x="37816" y="6748"/>
                  </a:cubicBezTo>
                  <a:cubicBezTo>
                    <a:pt x="37734" y="6655"/>
                    <a:pt x="37620" y="6608"/>
                    <a:pt x="37504" y="6608"/>
                  </a:cubicBezTo>
                  <a:cubicBezTo>
                    <a:pt x="37407" y="6608"/>
                    <a:pt x="37309" y="6642"/>
                    <a:pt x="37231" y="6710"/>
                  </a:cubicBezTo>
                  <a:cubicBezTo>
                    <a:pt x="37006" y="6681"/>
                    <a:pt x="36785" y="6632"/>
                    <a:pt x="36570" y="6563"/>
                  </a:cubicBezTo>
                  <a:cubicBezTo>
                    <a:pt x="35752" y="6301"/>
                    <a:pt x="35034" y="5792"/>
                    <a:pt x="34274" y="5254"/>
                  </a:cubicBezTo>
                  <a:lnTo>
                    <a:pt x="34142" y="5161"/>
                  </a:lnTo>
                  <a:close/>
                  <a:moveTo>
                    <a:pt x="1359" y="7174"/>
                  </a:moveTo>
                  <a:cubicBezTo>
                    <a:pt x="1952" y="7426"/>
                    <a:pt x="2588" y="7564"/>
                    <a:pt x="3233" y="7579"/>
                  </a:cubicBezTo>
                  <a:cubicBezTo>
                    <a:pt x="3177" y="8032"/>
                    <a:pt x="2874" y="8461"/>
                    <a:pt x="2462" y="8596"/>
                  </a:cubicBezTo>
                  <a:cubicBezTo>
                    <a:pt x="2376" y="8624"/>
                    <a:pt x="2283" y="8638"/>
                    <a:pt x="2187" y="8638"/>
                  </a:cubicBezTo>
                  <a:cubicBezTo>
                    <a:pt x="1982" y="8638"/>
                    <a:pt x="1765" y="8574"/>
                    <a:pt x="1580" y="8454"/>
                  </a:cubicBezTo>
                  <a:cubicBezTo>
                    <a:pt x="1342" y="8299"/>
                    <a:pt x="1191" y="8077"/>
                    <a:pt x="1169" y="7846"/>
                  </a:cubicBezTo>
                  <a:cubicBezTo>
                    <a:pt x="1144" y="7605"/>
                    <a:pt x="1231" y="7374"/>
                    <a:pt x="1359" y="7174"/>
                  </a:cubicBezTo>
                  <a:close/>
                  <a:moveTo>
                    <a:pt x="39753" y="7174"/>
                  </a:moveTo>
                  <a:cubicBezTo>
                    <a:pt x="39881" y="7374"/>
                    <a:pt x="39968" y="7605"/>
                    <a:pt x="39943" y="7846"/>
                  </a:cubicBezTo>
                  <a:cubicBezTo>
                    <a:pt x="39919" y="8078"/>
                    <a:pt x="39770" y="8299"/>
                    <a:pt x="39532" y="8454"/>
                  </a:cubicBezTo>
                  <a:cubicBezTo>
                    <a:pt x="39347" y="8574"/>
                    <a:pt x="39130" y="8638"/>
                    <a:pt x="38925" y="8638"/>
                  </a:cubicBezTo>
                  <a:cubicBezTo>
                    <a:pt x="38829" y="8638"/>
                    <a:pt x="38736" y="8624"/>
                    <a:pt x="38650" y="8596"/>
                  </a:cubicBezTo>
                  <a:cubicBezTo>
                    <a:pt x="38238" y="8461"/>
                    <a:pt x="37935" y="8032"/>
                    <a:pt x="37879" y="7578"/>
                  </a:cubicBezTo>
                  <a:cubicBezTo>
                    <a:pt x="38523" y="7564"/>
                    <a:pt x="39160" y="7426"/>
                    <a:pt x="39753" y="7174"/>
                  </a:cubicBezTo>
                  <a:close/>
                  <a:moveTo>
                    <a:pt x="24283" y="0"/>
                  </a:moveTo>
                  <a:cubicBezTo>
                    <a:pt x="22937" y="0"/>
                    <a:pt x="21632" y="579"/>
                    <a:pt x="20556" y="1216"/>
                  </a:cubicBezTo>
                  <a:cubicBezTo>
                    <a:pt x="19479" y="579"/>
                    <a:pt x="18173" y="1"/>
                    <a:pt x="16827" y="1"/>
                  </a:cubicBezTo>
                  <a:cubicBezTo>
                    <a:pt x="16390" y="1"/>
                    <a:pt x="15949" y="62"/>
                    <a:pt x="15510" y="201"/>
                  </a:cubicBezTo>
                  <a:cubicBezTo>
                    <a:pt x="14450" y="537"/>
                    <a:pt x="13638" y="1264"/>
                    <a:pt x="12853" y="1966"/>
                  </a:cubicBezTo>
                  <a:cubicBezTo>
                    <a:pt x="12343" y="2423"/>
                    <a:pt x="11861" y="2854"/>
                    <a:pt x="11315" y="3186"/>
                  </a:cubicBezTo>
                  <a:cubicBezTo>
                    <a:pt x="11002" y="3374"/>
                    <a:pt x="10673" y="3533"/>
                    <a:pt x="10331" y="3661"/>
                  </a:cubicBezTo>
                  <a:cubicBezTo>
                    <a:pt x="10227" y="3668"/>
                    <a:pt x="10123" y="3678"/>
                    <a:pt x="10018" y="3692"/>
                  </a:cubicBezTo>
                  <a:cubicBezTo>
                    <a:pt x="9559" y="3758"/>
                    <a:pt x="9133" y="3897"/>
                    <a:pt x="8728" y="4083"/>
                  </a:cubicBezTo>
                  <a:cubicBezTo>
                    <a:pt x="8087" y="4197"/>
                    <a:pt x="7421" y="4271"/>
                    <a:pt x="6736" y="4346"/>
                  </a:cubicBezTo>
                  <a:cubicBezTo>
                    <a:pt x="4924" y="4544"/>
                    <a:pt x="3050" y="4748"/>
                    <a:pt x="1535" y="5828"/>
                  </a:cubicBezTo>
                  <a:cubicBezTo>
                    <a:pt x="1401" y="5922"/>
                    <a:pt x="1274" y="6024"/>
                    <a:pt x="1155" y="6134"/>
                  </a:cubicBezTo>
                  <a:cubicBezTo>
                    <a:pt x="1009" y="6044"/>
                    <a:pt x="868" y="5943"/>
                    <a:pt x="736" y="5833"/>
                  </a:cubicBezTo>
                  <a:cubicBezTo>
                    <a:pt x="658" y="5768"/>
                    <a:pt x="563" y="5737"/>
                    <a:pt x="469" y="5737"/>
                  </a:cubicBezTo>
                  <a:cubicBezTo>
                    <a:pt x="349" y="5737"/>
                    <a:pt x="230" y="5789"/>
                    <a:pt x="148" y="5888"/>
                  </a:cubicBezTo>
                  <a:cubicBezTo>
                    <a:pt x="1" y="6065"/>
                    <a:pt x="25" y="6328"/>
                    <a:pt x="202" y="6476"/>
                  </a:cubicBezTo>
                  <a:cubicBezTo>
                    <a:pt x="335" y="6585"/>
                    <a:pt x="476" y="6688"/>
                    <a:pt x="621" y="6781"/>
                  </a:cubicBezTo>
                  <a:cubicBezTo>
                    <a:pt x="399" y="7153"/>
                    <a:pt x="299" y="7544"/>
                    <a:pt x="338" y="7931"/>
                  </a:cubicBezTo>
                  <a:cubicBezTo>
                    <a:pt x="387" y="8414"/>
                    <a:pt x="674" y="8861"/>
                    <a:pt x="1125" y="9154"/>
                  </a:cubicBezTo>
                  <a:cubicBezTo>
                    <a:pt x="1440" y="9361"/>
                    <a:pt x="1809" y="9472"/>
                    <a:pt x="2187" y="9473"/>
                  </a:cubicBezTo>
                  <a:cubicBezTo>
                    <a:pt x="2191" y="9473"/>
                    <a:pt x="2195" y="9473"/>
                    <a:pt x="2200" y="9473"/>
                  </a:cubicBezTo>
                  <a:cubicBezTo>
                    <a:pt x="2377" y="9473"/>
                    <a:pt x="2554" y="9445"/>
                    <a:pt x="2722" y="9390"/>
                  </a:cubicBezTo>
                  <a:cubicBezTo>
                    <a:pt x="3507" y="9131"/>
                    <a:pt x="4040" y="8350"/>
                    <a:pt x="4076" y="7524"/>
                  </a:cubicBezTo>
                  <a:cubicBezTo>
                    <a:pt x="4321" y="7488"/>
                    <a:pt x="4561" y="7433"/>
                    <a:pt x="4796" y="7359"/>
                  </a:cubicBezTo>
                  <a:cubicBezTo>
                    <a:pt x="5738" y="7058"/>
                    <a:pt x="6542" y="6487"/>
                    <a:pt x="7321" y="5936"/>
                  </a:cubicBezTo>
                  <a:cubicBezTo>
                    <a:pt x="7882" y="5538"/>
                    <a:pt x="8423" y="5156"/>
                    <a:pt x="8993" y="4883"/>
                  </a:cubicBezTo>
                  <a:cubicBezTo>
                    <a:pt x="9503" y="4787"/>
                    <a:pt x="10005" y="4662"/>
                    <a:pt x="10490" y="4491"/>
                  </a:cubicBezTo>
                  <a:cubicBezTo>
                    <a:pt x="10546" y="4488"/>
                    <a:pt x="10602" y="4487"/>
                    <a:pt x="10658" y="4487"/>
                  </a:cubicBezTo>
                  <a:cubicBezTo>
                    <a:pt x="11242" y="4487"/>
                    <a:pt x="11837" y="4608"/>
                    <a:pt x="12458" y="4737"/>
                  </a:cubicBezTo>
                  <a:cubicBezTo>
                    <a:pt x="13107" y="4870"/>
                    <a:pt x="13777" y="5008"/>
                    <a:pt x="14463" y="5008"/>
                  </a:cubicBezTo>
                  <a:cubicBezTo>
                    <a:pt x="14483" y="5008"/>
                    <a:pt x="14503" y="5008"/>
                    <a:pt x="14523" y="5008"/>
                  </a:cubicBezTo>
                  <a:cubicBezTo>
                    <a:pt x="16479" y="4983"/>
                    <a:pt x="18108" y="3865"/>
                    <a:pt x="19684" y="2784"/>
                  </a:cubicBezTo>
                  <a:cubicBezTo>
                    <a:pt x="19831" y="2683"/>
                    <a:pt x="19978" y="2583"/>
                    <a:pt x="20123" y="2483"/>
                  </a:cubicBezTo>
                  <a:cubicBezTo>
                    <a:pt x="20261" y="2390"/>
                    <a:pt x="20406" y="2295"/>
                    <a:pt x="20556" y="2199"/>
                  </a:cubicBezTo>
                  <a:cubicBezTo>
                    <a:pt x="20706" y="2295"/>
                    <a:pt x="20851" y="2390"/>
                    <a:pt x="20989" y="2483"/>
                  </a:cubicBezTo>
                  <a:cubicBezTo>
                    <a:pt x="21135" y="2583"/>
                    <a:pt x="21281" y="2683"/>
                    <a:pt x="21428" y="2784"/>
                  </a:cubicBezTo>
                  <a:cubicBezTo>
                    <a:pt x="23004" y="3865"/>
                    <a:pt x="24634" y="4983"/>
                    <a:pt x="26589" y="5008"/>
                  </a:cubicBezTo>
                  <a:cubicBezTo>
                    <a:pt x="26609" y="5008"/>
                    <a:pt x="26629" y="5008"/>
                    <a:pt x="26649" y="5008"/>
                  </a:cubicBezTo>
                  <a:cubicBezTo>
                    <a:pt x="27339" y="5008"/>
                    <a:pt x="28006" y="4870"/>
                    <a:pt x="28654" y="4737"/>
                  </a:cubicBezTo>
                  <a:cubicBezTo>
                    <a:pt x="29279" y="4608"/>
                    <a:pt x="29875" y="4486"/>
                    <a:pt x="30462" y="4486"/>
                  </a:cubicBezTo>
                  <a:cubicBezTo>
                    <a:pt x="30515" y="4486"/>
                    <a:pt x="30569" y="4487"/>
                    <a:pt x="30622" y="4489"/>
                  </a:cubicBezTo>
                  <a:cubicBezTo>
                    <a:pt x="31107" y="4662"/>
                    <a:pt x="31609" y="4787"/>
                    <a:pt x="32119" y="4883"/>
                  </a:cubicBezTo>
                  <a:cubicBezTo>
                    <a:pt x="32689" y="5156"/>
                    <a:pt x="33231" y="5538"/>
                    <a:pt x="33791" y="5936"/>
                  </a:cubicBezTo>
                  <a:cubicBezTo>
                    <a:pt x="34570" y="6487"/>
                    <a:pt x="35375" y="7058"/>
                    <a:pt x="36316" y="7359"/>
                  </a:cubicBezTo>
                  <a:cubicBezTo>
                    <a:pt x="36551" y="7433"/>
                    <a:pt x="36792" y="7488"/>
                    <a:pt x="37036" y="7524"/>
                  </a:cubicBezTo>
                  <a:cubicBezTo>
                    <a:pt x="37072" y="8350"/>
                    <a:pt x="37606" y="9131"/>
                    <a:pt x="38389" y="9390"/>
                  </a:cubicBezTo>
                  <a:cubicBezTo>
                    <a:pt x="38558" y="9445"/>
                    <a:pt x="38735" y="9473"/>
                    <a:pt x="38913" y="9473"/>
                  </a:cubicBezTo>
                  <a:cubicBezTo>
                    <a:pt x="38918" y="9473"/>
                    <a:pt x="38922" y="9473"/>
                    <a:pt x="38927" y="9473"/>
                  </a:cubicBezTo>
                  <a:cubicBezTo>
                    <a:pt x="39303" y="9472"/>
                    <a:pt x="39672" y="9361"/>
                    <a:pt x="39987" y="9154"/>
                  </a:cubicBezTo>
                  <a:cubicBezTo>
                    <a:pt x="40438" y="8860"/>
                    <a:pt x="40725" y="8414"/>
                    <a:pt x="40774" y="7931"/>
                  </a:cubicBezTo>
                  <a:cubicBezTo>
                    <a:pt x="40813" y="7544"/>
                    <a:pt x="40713" y="7153"/>
                    <a:pt x="40491" y="6781"/>
                  </a:cubicBezTo>
                  <a:cubicBezTo>
                    <a:pt x="40637" y="6688"/>
                    <a:pt x="40777" y="6585"/>
                    <a:pt x="40910" y="6476"/>
                  </a:cubicBezTo>
                  <a:cubicBezTo>
                    <a:pt x="41087" y="6328"/>
                    <a:pt x="41113" y="6065"/>
                    <a:pt x="40965" y="5888"/>
                  </a:cubicBezTo>
                  <a:cubicBezTo>
                    <a:pt x="40882" y="5789"/>
                    <a:pt x="40762" y="5737"/>
                    <a:pt x="40642" y="5737"/>
                  </a:cubicBezTo>
                  <a:cubicBezTo>
                    <a:pt x="40548" y="5737"/>
                    <a:pt x="40454" y="5768"/>
                    <a:pt x="40376" y="5833"/>
                  </a:cubicBezTo>
                  <a:cubicBezTo>
                    <a:pt x="40244" y="5943"/>
                    <a:pt x="40103" y="6044"/>
                    <a:pt x="39956" y="6134"/>
                  </a:cubicBezTo>
                  <a:cubicBezTo>
                    <a:pt x="39836" y="6024"/>
                    <a:pt x="39710" y="5922"/>
                    <a:pt x="39577" y="5828"/>
                  </a:cubicBezTo>
                  <a:cubicBezTo>
                    <a:pt x="38062" y="4748"/>
                    <a:pt x="36188" y="4544"/>
                    <a:pt x="34374" y="4346"/>
                  </a:cubicBezTo>
                  <a:cubicBezTo>
                    <a:pt x="33691" y="4271"/>
                    <a:pt x="33023" y="4198"/>
                    <a:pt x="32382" y="4083"/>
                  </a:cubicBezTo>
                  <a:cubicBezTo>
                    <a:pt x="31979" y="3897"/>
                    <a:pt x="31553" y="3758"/>
                    <a:pt x="31094" y="3692"/>
                  </a:cubicBezTo>
                  <a:cubicBezTo>
                    <a:pt x="30989" y="3678"/>
                    <a:pt x="30885" y="3668"/>
                    <a:pt x="30781" y="3661"/>
                  </a:cubicBezTo>
                  <a:cubicBezTo>
                    <a:pt x="30439" y="3533"/>
                    <a:pt x="30109" y="3374"/>
                    <a:pt x="29797" y="3186"/>
                  </a:cubicBezTo>
                  <a:cubicBezTo>
                    <a:pt x="29253" y="2854"/>
                    <a:pt x="28769" y="2423"/>
                    <a:pt x="28257" y="1966"/>
                  </a:cubicBezTo>
                  <a:cubicBezTo>
                    <a:pt x="27473" y="1264"/>
                    <a:pt x="26662" y="537"/>
                    <a:pt x="25602" y="201"/>
                  </a:cubicBezTo>
                  <a:cubicBezTo>
                    <a:pt x="25162" y="61"/>
                    <a:pt x="24721" y="0"/>
                    <a:pt x="2428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>
              <a:off x="2490050" y="2070350"/>
              <a:ext cx="1011525" cy="192350"/>
            </a:xfrm>
            <a:custGeom>
              <a:avLst/>
              <a:gdLst/>
              <a:ahLst/>
              <a:cxnLst/>
              <a:rect l="l" t="t" r="r" b="b"/>
              <a:pathLst>
                <a:path w="40461" h="7694" extrusionOk="0">
                  <a:moveTo>
                    <a:pt x="20231" y="1"/>
                  </a:moveTo>
                  <a:cubicBezTo>
                    <a:pt x="20081" y="98"/>
                    <a:pt x="19934" y="193"/>
                    <a:pt x="19797" y="285"/>
                  </a:cubicBezTo>
                  <a:cubicBezTo>
                    <a:pt x="19653" y="385"/>
                    <a:pt x="19507" y="486"/>
                    <a:pt x="19359" y="586"/>
                  </a:cubicBezTo>
                  <a:cubicBezTo>
                    <a:pt x="17782" y="1667"/>
                    <a:pt x="16154" y="2786"/>
                    <a:pt x="14198" y="2811"/>
                  </a:cubicBezTo>
                  <a:cubicBezTo>
                    <a:pt x="14185" y="2811"/>
                    <a:pt x="14171" y="2811"/>
                    <a:pt x="14157" y="2811"/>
                  </a:cubicBezTo>
                  <a:cubicBezTo>
                    <a:pt x="13466" y="2811"/>
                    <a:pt x="12788" y="2675"/>
                    <a:pt x="12133" y="2540"/>
                  </a:cubicBezTo>
                  <a:cubicBezTo>
                    <a:pt x="11510" y="2410"/>
                    <a:pt x="10912" y="2288"/>
                    <a:pt x="10325" y="2288"/>
                  </a:cubicBezTo>
                  <a:cubicBezTo>
                    <a:pt x="10272" y="2288"/>
                    <a:pt x="10218" y="2289"/>
                    <a:pt x="10165" y="2291"/>
                  </a:cubicBezTo>
                  <a:cubicBezTo>
                    <a:pt x="9681" y="2464"/>
                    <a:pt x="9178" y="2590"/>
                    <a:pt x="8668" y="2686"/>
                  </a:cubicBezTo>
                  <a:cubicBezTo>
                    <a:pt x="8098" y="2957"/>
                    <a:pt x="7556" y="3340"/>
                    <a:pt x="6996" y="3738"/>
                  </a:cubicBezTo>
                  <a:cubicBezTo>
                    <a:pt x="6217" y="4289"/>
                    <a:pt x="5412" y="4859"/>
                    <a:pt x="4473" y="5162"/>
                  </a:cubicBezTo>
                  <a:cubicBezTo>
                    <a:pt x="4236" y="5235"/>
                    <a:pt x="3995" y="5291"/>
                    <a:pt x="3750" y="5326"/>
                  </a:cubicBezTo>
                  <a:cubicBezTo>
                    <a:pt x="3715" y="6153"/>
                    <a:pt x="3181" y="6934"/>
                    <a:pt x="2396" y="7190"/>
                  </a:cubicBezTo>
                  <a:cubicBezTo>
                    <a:pt x="2223" y="7248"/>
                    <a:pt x="2042" y="7276"/>
                    <a:pt x="1860" y="7276"/>
                  </a:cubicBezTo>
                  <a:cubicBezTo>
                    <a:pt x="1484" y="7273"/>
                    <a:pt x="1115" y="7162"/>
                    <a:pt x="799" y="6957"/>
                  </a:cubicBezTo>
                  <a:cubicBezTo>
                    <a:pt x="362" y="6672"/>
                    <a:pt x="78" y="6243"/>
                    <a:pt x="19" y="5776"/>
                  </a:cubicBezTo>
                  <a:cubicBezTo>
                    <a:pt x="2" y="5900"/>
                    <a:pt x="0" y="6026"/>
                    <a:pt x="13" y="6151"/>
                  </a:cubicBezTo>
                  <a:cubicBezTo>
                    <a:pt x="61" y="6635"/>
                    <a:pt x="349" y="7081"/>
                    <a:pt x="799" y="7375"/>
                  </a:cubicBezTo>
                  <a:cubicBezTo>
                    <a:pt x="1115" y="7580"/>
                    <a:pt x="1484" y="7691"/>
                    <a:pt x="1860" y="7694"/>
                  </a:cubicBezTo>
                  <a:cubicBezTo>
                    <a:pt x="2042" y="7694"/>
                    <a:pt x="2223" y="7666"/>
                    <a:pt x="2396" y="7608"/>
                  </a:cubicBezTo>
                  <a:cubicBezTo>
                    <a:pt x="3179" y="7352"/>
                    <a:pt x="3715" y="6570"/>
                    <a:pt x="3750" y="5744"/>
                  </a:cubicBezTo>
                  <a:cubicBezTo>
                    <a:pt x="3995" y="5709"/>
                    <a:pt x="4236" y="5652"/>
                    <a:pt x="4473" y="5579"/>
                  </a:cubicBezTo>
                  <a:cubicBezTo>
                    <a:pt x="5412" y="5277"/>
                    <a:pt x="6217" y="4706"/>
                    <a:pt x="6996" y="4156"/>
                  </a:cubicBezTo>
                  <a:cubicBezTo>
                    <a:pt x="7556" y="3757"/>
                    <a:pt x="8098" y="3375"/>
                    <a:pt x="8668" y="3103"/>
                  </a:cubicBezTo>
                  <a:cubicBezTo>
                    <a:pt x="9178" y="3008"/>
                    <a:pt x="9681" y="2883"/>
                    <a:pt x="10165" y="2708"/>
                  </a:cubicBezTo>
                  <a:cubicBezTo>
                    <a:pt x="10216" y="2707"/>
                    <a:pt x="10268" y="2706"/>
                    <a:pt x="10319" y="2706"/>
                  </a:cubicBezTo>
                  <a:cubicBezTo>
                    <a:pt x="10909" y="2706"/>
                    <a:pt x="11507" y="2827"/>
                    <a:pt x="12133" y="2957"/>
                  </a:cubicBezTo>
                  <a:cubicBezTo>
                    <a:pt x="12785" y="3092"/>
                    <a:pt x="13459" y="3229"/>
                    <a:pt x="14147" y="3229"/>
                  </a:cubicBezTo>
                  <a:cubicBezTo>
                    <a:pt x="14164" y="3229"/>
                    <a:pt x="14181" y="3229"/>
                    <a:pt x="14198" y="3229"/>
                  </a:cubicBezTo>
                  <a:cubicBezTo>
                    <a:pt x="16154" y="3203"/>
                    <a:pt x="17783" y="2084"/>
                    <a:pt x="19359" y="1003"/>
                  </a:cubicBezTo>
                  <a:cubicBezTo>
                    <a:pt x="19507" y="903"/>
                    <a:pt x="19653" y="803"/>
                    <a:pt x="19797" y="702"/>
                  </a:cubicBezTo>
                  <a:cubicBezTo>
                    <a:pt x="19934" y="611"/>
                    <a:pt x="20081" y="515"/>
                    <a:pt x="20231" y="418"/>
                  </a:cubicBezTo>
                  <a:cubicBezTo>
                    <a:pt x="20380" y="515"/>
                    <a:pt x="20526" y="611"/>
                    <a:pt x="20664" y="702"/>
                  </a:cubicBezTo>
                  <a:lnTo>
                    <a:pt x="21103" y="1003"/>
                  </a:lnTo>
                  <a:cubicBezTo>
                    <a:pt x="22679" y="2084"/>
                    <a:pt x="24308" y="3203"/>
                    <a:pt x="26262" y="3229"/>
                  </a:cubicBezTo>
                  <a:cubicBezTo>
                    <a:pt x="26279" y="3229"/>
                    <a:pt x="26297" y="3229"/>
                    <a:pt x="26314" y="3229"/>
                  </a:cubicBezTo>
                  <a:cubicBezTo>
                    <a:pt x="27008" y="3229"/>
                    <a:pt x="27677" y="3092"/>
                    <a:pt x="28327" y="2957"/>
                  </a:cubicBezTo>
                  <a:cubicBezTo>
                    <a:pt x="28955" y="2827"/>
                    <a:pt x="29554" y="2706"/>
                    <a:pt x="30142" y="2706"/>
                  </a:cubicBezTo>
                  <a:cubicBezTo>
                    <a:pt x="30193" y="2706"/>
                    <a:pt x="30245" y="2707"/>
                    <a:pt x="30296" y="2708"/>
                  </a:cubicBezTo>
                  <a:cubicBezTo>
                    <a:pt x="30782" y="2883"/>
                    <a:pt x="31283" y="3008"/>
                    <a:pt x="31794" y="3103"/>
                  </a:cubicBezTo>
                  <a:cubicBezTo>
                    <a:pt x="32364" y="3375"/>
                    <a:pt x="32905" y="3757"/>
                    <a:pt x="33466" y="4156"/>
                  </a:cubicBezTo>
                  <a:cubicBezTo>
                    <a:pt x="34243" y="4708"/>
                    <a:pt x="35049" y="5277"/>
                    <a:pt x="35991" y="5579"/>
                  </a:cubicBezTo>
                  <a:cubicBezTo>
                    <a:pt x="36226" y="5652"/>
                    <a:pt x="36466" y="5709"/>
                    <a:pt x="36711" y="5744"/>
                  </a:cubicBezTo>
                  <a:cubicBezTo>
                    <a:pt x="36746" y="6570"/>
                    <a:pt x="37281" y="7352"/>
                    <a:pt x="38064" y="7608"/>
                  </a:cubicBezTo>
                  <a:cubicBezTo>
                    <a:pt x="38237" y="7666"/>
                    <a:pt x="38419" y="7694"/>
                    <a:pt x="38600" y="7694"/>
                  </a:cubicBezTo>
                  <a:cubicBezTo>
                    <a:pt x="38977" y="7691"/>
                    <a:pt x="39345" y="7580"/>
                    <a:pt x="39662" y="7375"/>
                  </a:cubicBezTo>
                  <a:cubicBezTo>
                    <a:pt x="40111" y="7081"/>
                    <a:pt x="40400" y="6635"/>
                    <a:pt x="40447" y="6151"/>
                  </a:cubicBezTo>
                  <a:cubicBezTo>
                    <a:pt x="40460" y="6026"/>
                    <a:pt x="40459" y="5900"/>
                    <a:pt x="40442" y="5776"/>
                  </a:cubicBezTo>
                  <a:cubicBezTo>
                    <a:pt x="40384" y="6243"/>
                    <a:pt x="40100" y="6672"/>
                    <a:pt x="39662" y="6957"/>
                  </a:cubicBezTo>
                  <a:cubicBezTo>
                    <a:pt x="39345" y="7162"/>
                    <a:pt x="38977" y="7273"/>
                    <a:pt x="38600" y="7276"/>
                  </a:cubicBezTo>
                  <a:cubicBezTo>
                    <a:pt x="38419" y="7276"/>
                    <a:pt x="38237" y="7248"/>
                    <a:pt x="38064" y="7190"/>
                  </a:cubicBezTo>
                  <a:cubicBezTo>
                    <a:pt x="37281" y="6934"/>
                    <a:pt x="36747" y="6154"/>
                    <a:pt x="36711" y="5326"/>
                  </a:cubicBezTo>
                  <a:cubicBezTo>
                    <a:pt x="36466" y="5291"/>
                    <a:pt x="36226" y="5235"/>
                    <a:pt x="35991" y="5162"/>
                  </a:cubicBezTo>
                  <a:cubicBezTo>
                    <a:pt x="35049" y="4859"/>
                    <a:pt x="34243" y="4289"/>
                    <a:pt x="33466" y="3738"/>
                  </a:cubicBezTo>
                  <a:cubicBezTo>
                    <a:pt x="32904" y="3340"/>
                    <a:pt x="32364" y="2957"/>
                    <a:pt x="31794" y="2686"/>
                  </a:cubicBezTo>
                  <a:cubicBezTo>
                    <a:pt x="31283" y="2590"/>
                    <a:pt x="30782" y="2464"/>
                    <a:pt x="30296" y="2291"/>
                  </a:cubicBezTo>
                  <a:cubicBezTo>
                    <a:pt x="30242" y="2289"/>
                    <a:pt x="30189" y="2288"/>
                    <a:pt x="30136" y="2288"/>
                  </a:cubicBezTo>
                  <a:cubicBezTo>
                    <a:pt x="29550" y="2288"/>
                    <a:pt x="28952" y="2410"/>
                    <a:pt x="28327" y="2540"/>
                  </a:cubicBezTo>
                  <a:cubicBezTo>
                    <a:pt x="27677" y="2674"/>
                    <a:pt x="27007" y="2811"/>
                    <a:pt x="26314" y="2811"/>
                  </a:cubicBezTo>
                  <a:cubicBezTo>
                    <a:pt x="26296" y="2811"/>
                    <a:pt x="26279" y="2811"/>
                    <a:pt x="26262" y="2811"/>
                  </a:cubicBezTo>
                  <a:cubicBezTo>
                    <a:pt x="24308" y="2786"/>
                    <a:pt x="22677" y="1667"/>
                    <a:pt x="21103" y="586"/>
                  </a:cubicBezTo>
                  <a:lnTo>
                    <a:pt x="20664" y="285"/>
                  </a:lnTo>
                  <a:cubicBezTo>
                    <a:pt x="20526" y="193"/>
                    <a:pt x="20380" y="98"/>
                    <a:pt x="2023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2980300" y="2006000"/>
              <a:ext cx="26125" cy="22375"/>
            </a:xfrm>
            <a:custGeom>
              <a:avLst/>
              <a:gdLst/>
              <a:ahLst/>
              <a:cxnLst/>
              <a:rect l="l" t="t" r="r" b="b"/>
              <a:pathLst>
                <a:path w="1045" h="895" extrusionOk="0">
                  <a:moveTo>
                    <a:pt x="598" y="1"/>
                  </a:moveTo>
                  <a:cubicBezTo>
                    <a:pt x="201" y="1"/>
                    <a:pt x="1" y="481"/>
                    <a:pt x="282" y="763"/>
                  </a:cubicBezTo>
                  <a:cubicBezTo>
                    <a:pt x="373" y="853"/>
                    <a:pt x="485" y="894"/>
                    <a:pt x="594" y="894"/>
                  </a:cubicBezTo>
                  <a:cubicBezTo>
                    <a:pt x="824" y="894"/>
                    <a:pt x="1044" y="716"/>
                    <a:pt x="1044" y="446"/>
                  </a:cubicBezTo>
                  <a:cubicBezTo>
                    <a:pt x="1044" y="200"/>
                    <a:pt x="845" y="1"/>
                    <a:pt x="59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2983975" y="2014075"/>
              <a:ext cx="22550" cy="14475"/>
            </a:xfrm>
            <a:custGeom>
              <a:avLst/>
              <a:gdLst/>
              <a:ahLst/>
              <a:cxnLst/>
              <a:rect l="l" t="t" r="r" b="b"/>
              <a:pathLst>
                <a:path w="902" h="579" extrusionOk="0">
                  <a:moveTo>
                    <a:pt x="24" y="1"/>
                  </a:moveTo>
                  <a:cubicBezTo>
                    <a:pt x="11" y="40"/>
                    <a:pt x="4" y="81"/>
                    <a:pt x="4" y="123"/>
                  </a:cubicBezTo>
                  <a:cubicBezTo>
                    <a:pt x="0" y="373"/>
                    <a:pt x="201" y="579"/>
                    <a:pt x="450" y="579"/>
                  </a:cubicBezTo>
                  <a:cubicBezTo>
                    <a:pt x="700" y="579"/>
                    <a:pt x="901" y="373"/>
                    <a:pt x="897" y="123"/>
                  </a:cubicBezTo>
                  <a:cubicBezTo>
                    <a:pt x="897" y="81"/>
                    <a:pt x="890" y="40"/>
                    <a:pt x="877" y="1"/>
                  </a:cubicBezTo>
                  <a:cubicBezTo>
                    <a:pt x="823" y="191"/>
                    <a:pt x="648" y="321"/>
                    <a:pt x="450" y="321"/>
                  </a:cubicBezTo>
                  <a:cubicBezTo>
                    <a:pt x="253" y="321"/>
                    <a:pt x="79" y="191"/>
                    <a:pt x="2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2831925" y="2433100"/>
              <a:ext cx="310575" cy="425900"/>
            </a:xfrm>
            <a:custGeom>
              <a:avLst/>
              <a:gdLst/>
              <a:ahLst/>
              <a:cxnLst/>
              <a:rect l="l" t="t" r="r" b="b"/>
              <a:pathLst>
                <a:path w="12423" h="17036" extrusionOk="0">
                  <a:moveTo>
                    <a:pt x="699" y="1"/>
                  </a:moveTo>
                  <a:cubicBezTo>
                    <a:pt x="313" y="1"/>
                    <a:pt x="0" y="314"/>
                    <a:pt x="0" y="699"/>
                  </a:cubicBezTo>
                  <a:lnTo>
                    <a:pt x="0" y="17036"/>
                  </a:lnTo>
                  <a:lnTo>
                    <a:pt x="12423" y="17036"/>
                  </a:lnTo>
                  <a:lnTo>
                    <a:pt x="12423" y="699"/>
                  </a:lnTo>
                  <a:cubicBezTo>
                    <a:pt x="12423" y="314"/>
                    <a:pt x="12109" y="1"/>
                    <a:pt x="11723" y="1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2831850" y="2472075"/>
              <a:ext cx="310650" cy="386925"/>
            </a:xfrm>
            <a:custGeom>
              <a:avLst/>
              <a:gdLst/>
              <a:ahLst/>
              <a:cxnLst/>
              <a:rect l="l" t="t" r="r" b="b"/>
              <a:pathLst>
                <a:path w="12426" h="15477" extrusionOk="0">
                  <a:moveTo>
                    <a:pt x="2100" y="1"/>
                  </a:moveTo>
                  <a:cubicBezTo>
                    <a:pt x="764" y="1178"/>
                    <a:pt x="1" y="2872"/>
                    <a:pt x="3" y="4652"/>
                  </a:cubicBezTo>
                  <a:lnTo>
                    <a:pt x="3" y="15477"/>
                  </a:lnTo>
                  <a:lnTo>
                    <a:pt x="12426" y="15477"/>
                  </a:lnTo>
                  <a:lnTo>
                    <a:pt x="12426" y="11865"/>
                  </a:lnTo>
                  <a:cubicBezTo>
                    <a:pt x="6039" y="9921"/>
                    <a:pt x="3257" y="3890"/>
                    <a:pt x="2100" y="1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>
              <a:off x="2596150" y="2292700"/>
              <a:ext cx="102625" cy="98700"/>
            </a:xfrm>
            <a:custGeom>
              <a:avLst/>
              <a:gdLst/>
              <a:ahLst/>
              <a:cxnLst/>
              <a:rect l="l" t="t" r="r" b="b"/>
              <a:pathLst>
                <a:path w="4105" h="3948" extrusionOk="0">
                  <a:moveTo>
                    <a:pt x="2131" y="0"/>
                  </a:moveTo>
                  <a:cubicBezTo>
                    <a:pt x="1332" y="0"/>
                    <a:pt x="612" y="481"/>
                    <a:pt x="307" y="1219"/>
                  </a:cubicBezTo>
                  <a:cubicBezTo>
                    <a:pt x="1" y="1956"/>
                    <a:pt x="171" y="2805"/>
                    <a:pt x="735" y="3370"/>
                  </a:cubicBezTo>
                  <a:cubicBezTo>
                    <a:pt x="1113" y="3747"/>
                    <a:pt x="1617" y="3948"/>
                    <a:pt x="2131" y="3948"/>
                  </a:cubicBezTo>
                  <a:cubicBezTo>
                    <a:pt x="2385" y="3948"/>
                    <a:pt x="2641" y="3899"/>
                    <a:pt x="2886" y="3798"/>
                  </a:cubicBezTo>
                  <a:cubicBezTo>
                    <a:pt x="3624" y="3492"/>
                    <a:pt x="4105" y="2773"/>
                    <a:pt x="4105" y="1974"/>
                  </a:cubicBezTo>
                  <a:cubicBezTo>
                    <a:pt x="4105" y="885"/>
                    <a:pt x="3220" y="0"/>
                    <a:pt x="2131" y="0"/>
                  </a:cubicBezTo>
                  <a:close/>
                </a:path>
              </a:pathLst>
            </a:custGeom>
            <a:solidFill>
              <a:srgbClr val="7E4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>
              <a:off x="2580525" y="2351150"/>
              <a:ext cx="29050" cy="33300"/>
            </a:xfrm>
            <a:custGeom>
              <a:avLst/>
              <a:gdLst/>
              <a:ahLst/>
              <a:cxnLst/>
              <a:rect l="l" t="t" r="r" b="b"/>
              <a:pathLst>
                <a:path w="1162" h="1332" extrusionOk="0">
                  <a:moveTo>
                    <a:pt x="0" y="0"/>
                  </a:moveTo>
                  <a:cubicBezTo>
                    <a:pt x="54" y="485"/>
                    <a:pt x="242" y="946"/>
                    <a:pt x="543" y="1332"/>
                  </a:cubicBezTo>
                  <a:lnTo>
                    <a:pt x="1161" y="720"/>
                  </a:lnTo>
                  <a:lnTo>
                    <a:pt x="1161" y="713"/>
                  </a:lnTo>
                  <a:cubicBezTo>
                    <a:pt x="1018" y="498"/>
                    <a:pt x="920" y="255"/>
                    <a:pt x="875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>
              <a:off x="2606850" y="2382100"/>
              <a:ext cx="33500" cy="29450"/>
            </a:xfrm>
            <a:custGeom>
              <a:avLst/>
              <a:gdLst/>
              <a:ahLst/>
              <a:cxnLst/>
              <a:rect l="l" t="t" r="r" b="b"/>
              <a:pathLst>
                <a:path w="1340" h="1178" extrusionOk="0">
                  <a:moveTo>
                    <a:pt x="612" y="1"/>
                  </a:moveTo>
                  <a:lnTo>
                    <a:pt x="0" y="612"/>
                  </a:lnTo>
                  <a:cubicBezTo>
                    <a:pt x="385" y="922"/>
                    <a:pt x="849" y="1117"/>
                    <a:pt x="1340" y="1178"/>
                  </a:cubicBezTo>
                  <a:lnTo>
                    <a:pt x="1340" y="303"/>
                  </a:lnTo>
                  <a:cubicBezTo>
                    <a:pt x="1077" y="258"/>
                    <a:pt x="830" y="154"/>
                    <a:pt x="612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2658325" y="2382100"/>
              <a:ext cx="33525" cy="29450"/>
            </a:xfrm>
            <a:custGeom>
              <a:avLst/>
              <a:gdLst/>
              <a:ahLst/>
              <a:cxnLst/>
              <a:rect l="l" t="t" r="r" b="b"/>
              <a:pathLst>
                <a:path w="1341" h="1178" extrusionOk="0">
                  <a:moveTo>
                    <a:pt x="728" y="1"/>
                  </a:moveTo>
                  <a:cubicBezTo>
                    <a:pt x="508" y="151"/>
                    <a:pt x="261" y="257"/>
                    <a:pt x="1" y="310"/>
                  </a:cubicBezTo>
                  <a:lnTo>
                    <a:pt x="1" y="1178"/>
                  </a:lnTo>
                  <a:cubicBezTo>
                    <a:pt x="490" y="1117"/>
                    <a:pt x="954" y="922"/>
                    <a:pt x="1341" y="612"/>
                  </a:cubicBezTo>
                  <a:lnTo>
                    <a:pt x="1339" y="612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2689300" y="2351150"/>
              <a:ext cx="28875" cy="33300"/>
            </a:xfrm>
            <a:custGeom>
              <a:avLst/>
              <a:gdLst/>
              <a:ahLst/>
              <a:cxnLst/>
              <a:rect l="l" t="t" r="r" b="b"/>
              <a:pathLst>
                <a:path w="1155" h="1332" extrusionOk="0">
                  <a:moveTo>
                    <a:pt x="279" y="0"/>
                  </a:moveTo>
                  <a:cubicBezTo>
                    <a:pt x="232" y="263"/>
                    <a:pt x="140" y="511"/>
                    <a:pt x="0" y="720"/>
                  </a:cubicBezTo>
                  <a:lnTo>
                    <a:pt x="612" y="1332"/>
                  </a:lnTo>
                  <a:cubicBezTo>
                    <a:pt x="913" y="946"/>
                    <a:pt x="1100" y="485"/>
                    <a:pt x="1155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2688525" y="2300250"/>
              <a:ext cx="29450" cy="32725"/>
            </a:xfrm>
            <a:custGeom>
              <a:avLst/>
              <a:gdLst/>
              <a:ahLst/>
              <a:cxnLst/>
              <a:rect l="l" t="t" r="r" b="b"/>
              <a:pathLst>
                <a:path w="1178" h="1309" extrusionOk="0">
                  <a:moveTo>
                    <a:pt x="620" y="1"/>
                  </a:moveTo>
                  <a:lnTo>
                    <a:pt x="0" y="619"/>
                  </a:lnTo>
                  <a:cubicBezTo>
                    <a:pt x="148" y="826"/>
                    <a:pt x="251" y="1061"/>
                    <a:pt x="303" y="1308"/>
                  </a:cubicBezTo>
                  <a:lnTo>
                    <a:pt x="1177" y="1308"/>
                  </a:lnTo>
                  <a:cubicBezTo>
                    <a:pt x="1111" y="830"/>
                    <a:pt x="918" y="379"/>
                    <a:pt x="620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2658325" y="2274100"/>
              <a:ext cx="32750" cy="28875"/>
            </a:xfrm>
            <a:custGeom>
              <a:avLst/>
              <a:gdLst/>
              <a:ahLst/>
              <a:cxnLst/>
              <a:rect l="l" t="t" r="r" b="b"/>
              <a:pathLst>
                <a:path w="1310" h="1155" extrusionOk="0">
                  <a:moveTo>
                    <a:pt x="1" y="1"/>
                  </a:moveTo>
                  <a:lnTo>
                    <a:pt x="1" y="868"/>
                  </a:lnTo>
                  <a:cubicBezTo>
                    <a:pt x="248" y="921"/>
                    <a:pt x="489" y="1016"/>
                    <a:pt x="690" y="1155"/>
                  </a:cubicBezTo>
                  <a:lnTo>
                    <a:pt x="1310" y="535"/>
                  </a:lnTo>
                  <a:cubicBezTo>
                    <a:pt x="929" y="244"/>
                    <a:pt x="477" y="58"/>
                    <a:pt x="1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2607625" y="2274100"/>
              <a:ext cx="32725" cy="28875"/>
            </a:xfrm>
            <a:custGeom>
              <a:avLst/>
              <a:gdLst/>
              <a:ahLst/>
              <a:cxnLst/>
              <a:rect l="l" t="t" r="r" b="b"/>
              <a:pathLst>
                <a:path w="1309" h="1155" extrusionOk="0">
                  <a:moveTo>
                    <a:pt x="1309" y="1"/>
                  </a:moveTo>
                  <a:cubicBezTo>
                    <a:pt x="834" y="62"/>
                    <a:pt x="383" y="247"/>
                    <a:pt x="0" y="535"/>
                  </a:cubicBezTo>
                  <a:lnTo>
                    <a:pt x="620" y="1155"/>
                  </a:lnTo>
                  <a:cubicBezTo>
                    <a:pt x="827" y="1013"/>
                    <a:pt x="1062" y="919"/>
                    <a:pt x="1309" y="875"/>
                  </a:cubicBezTo>
                  <a:lnTo>
                    <a:pt x="1309" y="1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>
              <a:off x="2580700" y="2300250"/>
              <a:ext cx="29475" cy="32725"/>
            </a:xfrm>
            <a:custGeom>
              <a:avLst/>
              <a:gdLst/>
              <a:ahLst/>
              <a:cxnLst/>
              <a:rect l="l" t="t" r="r" b="b"/>
              <a:pathLst>
                <a:path w="1179" h="1309" extrusionOk="0">
                  <a:moveTo>
                    <a:pt x="558" y="1"/>
                  </a:moveTo>
                  <a:cubicBezTo>
                    <a:pt x="260" y="379"/>
                    <a:pt x="68" y="830"/>
                    <a:pt x="0" y="1308"/>
                  </a:cubicBezTo>
                  <a:lnTo>
                    <a:pt x="876" y="1308"/>
                  </a:lnTo>
                  <a:cubicBezTo>
                    <a:pt x="928" y="1061"/>
                    <a:pt x="1031" y="826"/>
                    <a:pt x="1178" y="619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>
              <a:off x="2640300" y="2273500"/>
              <a:ext cx="18050" cy="22500"/>
            </a:xfrm>
            <a:custGeom>
              <a:avLst/>
              <a:gdLst/>
              <a:ahLst/>
              <a:cxnLst/>
              <a:rect l="l" t="t" r="r" b="b"/>
              <a:pathLst>
                <a:path w="722" h="900" extrusionOk="0">
                  <a:moveTo>
                    <a:pt x="365" y="1"/>
                  </a:moveTo>
                  <a:cubicBezTo>
                    <a:pt x="244" y="1"/>
                    <a:pt x="121" y="9"/>
                    <a:pt x="1" y="25"/>
                  </a:cubicBezTo>
                  <a:lnTo>
                    <a:pt x="1" y="899"/>
                  </a:lnTo>
                  <a:cubicBezTo>
                    <a:pt x="121" y="875"/>
                    <a:pt x="242" y="861"/>
                    <a:pt x="365" y="861"/>
                  </a:cubicBezTo>
                  <a:cubicBezTo>
                    <a:pt x="372" y="861"/>
                    <a:pt x="380" y="861"/>
                    <a:pt x="387" y="861"/>
                  </a:cubicBezTo>
                  <a:cubicBezTo>
                    <a:pt x="499" y="861"/>
                    <a:pt x="611" y="871"/>
                    <a:pt x="722" y="892"/>
                  </a:cubicBezTo>
                  <a:lnTo>
                    <a:pt x="722" y="25"/>
                  </a:lnTo>
                  <a:cubicBezTo>
                    <a:pt x="604" y="9"/>
                    <a:pt x="484" y="1"/>
                    <a:pt x="36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>
              <a:off x="2640300" y="2389675"/>
              <a:ext cx="18050" cy="22475"/>
            </a:xfrm>
            <a:custGeom>
              <a:avLst/>
              <a:gdLst/>
              <a:ahLst/>
              <a:cxnLst/>
              <a:rect l="l" t="t" r="r" b="b"/>
              <a:pathLst>
                <a:path w="722" h="899" extrusionOk="0">
                  <a:moveTo>
                    <a:pt x="1" y="0"/>
                  </a:moveTo>
                  <a:lnTo>
                    <a:pt x="1" y="875"/>
                  </a:lnTo>
                  <a:cubicBezTo>
                    <a:pt x="121" y="891"/>
                    <a:pt x="244" y="898"/>
                    <a:pt x="365" y="898"/>
                  </a:cubicBezTo>
                  <a:cubicBezTo>
                    <a:pt x="484" y="898"/>
                    <a:pt x="604" y="891"/>
                    <a:pt x="722" y="875"/>
                  </a:cubicBezTo>
                  <a:lnTo>
                    <a:pt x="722" y="9"/>
                  </a:lnTo>
                  <a:cubicBezTo>
                    <a:pt x="610" y="28"/>
                    <a:pt x="498" y="40"/>
                    <a:pt x="385" y="40"/>
                  </a:cubicBezTo>
                  <a:cubicBezTo>
                    <a:pt x="378" y="40"/>
                    <a:pt x="371" y="40"/>
                    <a:pt x="365" y="39"/>
                  </a:cubicBezTo>
                  <a:cubicBezTo>
                    <a:pt x="242" y="38"/>
                    <a:pt x="121" y="25"/>
                    <a:pt x="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>
              <a:off x="2579875" y="2332950"/>
              <a:ext cx="22750" cy="18225"/>
            </a:xfrm>
            <a:custGeom>
              <a:avLst/>
              <a:gdLst/>
              <a:ahLst/>
              <a:cxnLst/>
              <a:rect l="l" t="t" r="r" b="b"/>
              <a:pathLst>
                <a:path w="910" h="729" extrusionOk="0">
                  <a:moveTo>
                    <a:pt x="33" y="0"/>
                  </a:moveTo>
                  <a:cubicBezTo>
                    <a:pt x="12" y="131"/>
                    <a:pt x="1" y="263"/>
                    <a:pt x="2" y="395"/>
                  </a:cubicBezTo>
                  <a:cubicBezTo>
                    <a:pt x="2" y="506"/>
                    <a:pt x="11" y="619"/>
                    <a:pt x="26" y="728"/>
                  </a:cubicBezTo>
                  <a:lnTo>
                    <a:pt x="901" y="728"/>
                  </a:lnTo>
                  <a:cubicBezTo>
                    <a:pt x="878" y="619"/>
                    <a:pt x="868" y="508"/>
                    <a:pt x="870" y="395"/>
                  </a:cubicBezTo>
                  <a:cubicBezTo>
                    <a:pt x="871" y="263"/>
                    <a:pt x="884" y="131"/>
                    <a:pt x="90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2696075" y="2332950"/>
              <a:ext cx="22700" cy="18225"/>
            </a:xfrm>
            <a:custGeom>
              <a:avLst/>
              <a:gdLst/>
              <a:ahLst/>
              <a:cxnLst/>
              <a:rect l="l" t="t" r="r" b="b"/>
              <a:pathLst>
                <a:path w="908" h="729" extrusionOk="0">
                  <a:moveTo>
                    <a:pt x="1" y="0"/>
                  </a:moveTo>
                  <a:cubicBezTo>
                    <a:pt x="25" y="131"/>
                    <a:pt x="39" y="263"/>
                    <a:pt x="40" y="395"/>
                  </a:cubicBezTo>
                  <a:cubicBezTo>
                    <a:pt x="41" y="508"/>
                    <a:pt x="30" y="619"/>
                    <a:pt x="9" y="728"/>
                  </a:cubicBezTo>
                  <a:lnTo>
                    <a:pt x="884" y="728"/>
                  </a:lnTo>
                  <a:cubicBezTo>
                    <a:pt x="899" y="619"/>
                    <a:pt x="906" y="506"/>
                    <a:pt x="906" y="395"/>
                  </a:cubicBezTo>
                  <a:cubicBezTo>
                    <a:pt x="907" y="263"/>
                    <a:pt x="898" y="131"/>
                    <a:pt x="87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2675550" y="2287450"/>
              <a:ext cx="28500" cy="28300"/>
            </a:xfrm>
            <a:custGeom>
              <a:avLst/>
              <a:gdLst/>
              <a:ahLst/>
              <a:cxnLst/>
              <a:rect l="l" t="t" r="r" b="b"/>
              <a:pathLst>
                <a:path w="1140" h="1132" extrusionOk="0">
                  <a:moveTo>
                    <a:pt x="621" y="1"/>
                  </a:moveTo>
                  <a:lnTo>
                    <a:pt x="1" y="621"/>
                  </a:lnTo>
                  <a:cubicBezTo>
                    <a:pt x="209" y="752"/>
                    <a:pt x="384" y="926"/>
                    <a:pt x="519" y="1131"/>
                  </a:cubicBezTo>
                  <a:lnTo>
                    <a:pt x="1139" y="513"/>
                  </a:lnTo>
                  <a:cubicBezTo>
                    <a:pt x="990" y="319"/>
                    <a:pt x="815" y="147"/>
                    <a:pt x="62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2594050" y="2369150"/>
              <a:ext cx="28100" cy="28275"/>
            </a:xfrm>
            <a:custGeom>
              <a:avLst/>
              <a:gdLst/>
              <a:ahLst/>
              <a:cxnLst/>
              <a:rect l="l" t="t" r="r" b="b"/>
              <a:pathLst>
                <a:path w="1124" h="1131" extrusionOk="0">
                  <a:moveTo>
                    <a:pt x="620" y="0"/>
                  </a:moveTo>
                  <a:lnTo>
                    <a:pt x="0" y="612"/>
                  </a:lnTo>
                  <a:cubicBezTo>
                    <a:pt x="141" y="813"/>
                    <a:pt x="314" y="988"/>
                    <a:pt x="512" y="1130"/>
                  </a:cubicBezTo>
                  <a:lnTo>
                    <a:pt x="1124" y="519"/>
                  </a:lnTo>
                  <a:cubicBezTo>
                    <a:pt x="924" y="380"/>
                    <a:pt x="754" y="204"/>
                    <a:pt x="62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2594650" y="2287450"/>
              <a:ext cx="28500" cy="28300"/>
            </a:xfrm>
            <a:custGeom>
              <a:avLst/>
              <a:gdLst/>
              <a:ahLst/>
              <a:cxnLst/>
              <a:rect l="l" t="t" r="r" b="b"/>
              <a:pathLst>
                <a:path w="1140" h="1132" extrusionOk="0">
                  <a:moveTo>
                    <a:pt x="519" y="1"/>
                  </a:moveTo>
                  <a:cubicBezTo>
                    <a:pt x="324" y="147"/>
                    <a:pt x="149" y="319"/>
                    <a:pt x="0" y="513"/>
                  </a:cubicBezTo>
                  <a:lnTo>
                    <a:pt x="619" y="1131"/>
                  </a:lnTo>
                  <a:cubicBezTo>
                    <a:pt x="754" y="926"/>
                    <a:pt x="931" y="752"/>
                    <a:pt x="1139" y="621"/>
                  </a:cubicBezTo>
                  <a:lnTo>
                    <a:pt x="519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2676550" y="2369150"/>
              <a:ext cx="28050" cy="28275"/>
            </a:xfrm>
            <a:custGeom>
              <a:avLst/>
              <a:gdLst/>
              <a:ahLst/>
              <a:cxnLst/>
              <a:rect l="l" t="t" r="r" b="b"/>
              <a:pathLst>
                <a:path w="1122" h="1131" extrusionOk="0">
                  <a:moveTo>
                    <a:pt x="510" y="0"/>
                  </a:moveTo>
                  <a:cubicBezTo>
                    <a:pt x="373" y="203"/>
                    <a:pt x="200" y="378"/>
                    <a:pt x="0" y="519"/>
                  </a:cubicBezTo>
                  <a:lnTo>
                    <a:pt x="612" y="1130"/>
                  </a:lnTo>
                  <a:cubicBezTo>
                    <a:pt x="810" y="988"/>
                    <a:pt x="983" y="813"/>
                    <a:pt x="1122" y="6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2580125" y="2347775"/>
              <a:ext cx="138400" cy="65525"/>
            </a:xfrm>
            <a:custGeom>
              <a:avLst/>
              <a:gdLst/>
              <a:ahLst/>
              <a:cxnLst/>
              <a:rect l="l" t="t" r="r" b="b"/>
              <a:pathLst>
                <a:path w="5536" h="2621" extrusionOk="0">
                  <a:moveTo>
                    <a:pt x="5536" y="0"/>
                  </a:moveTo>
                  <a:cubicBezTo>
                    <a:pt x="5533" y="45"/>
                    <a:pt x="5527" y="92"/>
                    <a:pt x="5520" y="135"/>
                  </a:cubicBezTo>
                  <a:cubicBezTo>
                    <a:pt x="5467" y="620"/>
                    <a:pt x="5280" y="1081"/>
                    <a:pt x="4979" y="1467"/>
                  </a:cubicBezTo>
                  <a:cubicBezTo>
                    <a:pt x="4838" y="1668"/>
                    <a:pt x="4667" y="1843"/>
                    <a:pt x="4467" y="1985"/>
                  </a:cubicBezTo>
                  <a:cubicBezTo>
                    <a:pt x="4082" y="2295"/>
                    <a:pt x="3618" y="2490"/>
                    <a:pt x="3129" y="2551"/>
                  </a:cubicBezTo>
                  <a:cubicBezTo>
                    <a:pt x="3011" y="2567"/>
                    <a:pt x="2891" y="2574"/>
                    <a:pt x="2772" y="2574"/>
                  </a:cubicBezTo>
                  <a:cubicBezTo>
                    <a:pt x="2651" y="2574"/>
                    <a:pt x="2528" y="2567"/>
                    <a:pt x="2408" y="2551"/>
                  </a:cubicBezTo>
                  <a:cubicBezTo>
                    <a:pt x="1918" y="2490"/>
                    <a:pt x="1454" y="2295"/>
                    <a:pt x="1069" y="1985"/>
                  </a:cubicBezTo>
                  <a:cubicBezTo>
                    <a:pt x="870" y="1843"/>
                    <a:pt x="697" y="1668"/>
                    <a:pt x="557" y="1467"/>
                  </a:cubicBezTo>
                  <a:cubicBezTo>
                    <a:pt x="257" y="1081"/>
                    <a:pt x="70" y="620"/>
                    <a:pt x="16" y="135"/>
                  </a:cubicBezTo>
                  <a:cubicBezTo>
                    <a:pt x="9" y="92"/>
                    <a:pt x="5" y="48"/>
                    <a:pt x="1" y="2"/>
                  </a:cubicBezTo>
                  <a:lnTo>
                    <a:pt x="1" y="2"/>
                  </a:lnTo>
                  <a:cubicBezTo>
                    <a:pt x="82" y="1471"/>
                    <a:pt x="1298" y="2621"/>
                    <a:pt x="2769" y="2621"/>
                  </a:cubicBezTo>
                  <a:cubicBezTo>
                    <a:pt x="4241" y="2619"/>
                    <a:pt x="5456" y="1469"/>
                    <a:pt x="5536" y="0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>
              <a:off x="2580525" y="2351150"/>
              <a:ext cx="19675" cy="33300"/>
            </a:xfrm>
            <a:custGeom>
              <a:avLst/>
              <a:gdLst/>
              <a:ahLst/>
              <a:cxnLst/>
              <a:rect l="l" t="t" r="r" b="b"/>
              <a:pathLst>
                <a:path w="787" h="1332" extrusionOk="0">
                  <a:moveTo>
                    <a:pt x="0" y="0"/>
                  </a:moveTo>
                  <a:cubicBezTo>
                    <a:pt x="54" y="485"/>
                    <a:pt x="242" y="946"/>
                    <a:pt x="541" y="1332"/>
                  </a:cubicBezTo>
                  <a:lnTo>
                    <a:pt x="786" y="1091"/>
                  </a:lnTo>
                  <a:cubicBezTo>
                    <a:pt x="481" y="785"/>
                    <a:pt x="252" y="411"/>
                    <a:pt x="117" y="0"/>
                  </a:cubicBez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>
              <a:off x="2606850" y="2389600"/>
              <a:ext cx="33500" cy="21950"/>
            </a:xfrm>
            <a:custGeom>
              <a:avLst/>
              <a:gdLst/>
              <a:ahLst/>
              <a:cxnLst/>
              <a:rect l="l" t="t" r="r" b="b"/>
              <a:pathLst>
                <a:path w="1340" h="878" extrusionOk="0">
                  <a:moveTo>
                    <a:pt x="312" y="0"/>
                  </a:moveTo>
                  <a:lnTo>
                    <a:pt x="0" y="312"/>
                  </a:lnTo>
                  <a:cubicBezTo>
                    <a:pt x="385" y="622"/>
                    <a:pt x="849" y="817"/>
                    <a:pt x="1340" y="878"/>
                  </a:cubicBezTo>
                  <a:lnTo>
                    <a:pt x="1340" y="349"/>
                  </a:lnTo>
                  <a:cubicBezTo>
                    <a:pt x="977" y="303"/>
                    <a:pt x="629" y="183"/>
                    <a:pt x="312" y="0"/>
                  </a:cubicBez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>
              <a:off x="2658325" y="2389600"/>
              <a:ext cx="33525" cy="21950"/>
            </a:xfrm>
            <a:custGeom>
              <a:avLst/>
              <a:gdLst/>
              <a:ahLst/>
              <a:cxnLst/>
              <a:rect l="l" t="t" r="r" b="b"/>
              <a:pathLst>
                <a:path w="1341" h="878" extrusionOk="0">
                  <a:moveTo>
                    <a:pt x="1028" y="0"/>
                  </a:moveTo>
                  <a:cubicBezTo>
                    <a:pt x="712" y="183"/>
                    <a:pt x="364" y="303"/>
                    <a:pt x="1" y="349"/>
                  </a:cubicBezTo>
                  <a:lnTo>
                    <a:pt x="1" y="878"/>
                  </a:lnTo>
                  <a:cubicBezTo>
                    <a:pt x="491" y="817"/>
                    <a:pt x="955" y="622"/>
                    <a:pt x="1341" y="312"/>
                  </a:cubicBezTo>
                  <a:lnTo>
                    <a:pt x="1028" y="0"/>
                  </a:ln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>
              <a:off x="2698550" y="2351150"/>
              <a:ext cx="19625" cy="33300"/>
            </a:xfrm>
            <a:custGeom>
              <a:avLst/>
              <a:gdLst/>
              <a:ahLst/>
              <a:cxnLst/>
              <a:rect l="l" t="t" r="r" b="b"/>
              <a:pathLst>
                <a:path w="785" h="1332" extrusionOk="0">
                  <a:moveTo>
                    <a:pt x="668" y="0"/>
                  </a:moveTo>
                  <a:cubicBezTo>
                    <a:pt x="533" y="411"/>
                    <a:pt x="305" y="783"/>
                    <a:pt x="0" y="1090"/>
                  </a:cubicBezTo>
                  <a:lnTo>
                    <a:pt x="242" y="1332"/>
                  </a:lnTo>
                  <a:cubicBezTo>
                    <a:pt x="543" y="946"/>
                    <a:pt x="730" y="485"/>
                    <a:pt x="785" y="0"/>
                  </a:cubicBez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>
              <a:off x="2640325" y="2398300"/>
              <a:ext cx="18025" cy="13850"/>
            </a:xfrm>
            <a:custGeom>
              <a:avLst/>
              <a:gdLst/>
              <a:ahLst/>
              <a:cxnLst/>
              <a:rect l="l" t="t" r="r" b="b"/>
              <a:pathLst>
                <a:path w="721" h="554" extrusionOk="0">
                  <a:moveTo>
                    <a:pt x="1" y="1"/>
                  </a:moveTo>
                  <a:lnTo>
                    <a:pt x="1" y="530"/>
                  </a:lnTo>
                  <a:cubicBezTo>
                    <a:pt x="122" y="546"/>
                    <a:pt x="243" y="553"/>
                    <a:pt x="365" y="553"/>
                  </a:cubicBezTo>
                  <a:cubicBezTo>
                    <a:pt x="483" y="553"/>
                    <a:pt x="603" y="546"/>
                    <a:pt x="721" y="530"/>
                  </a:cubicBezTo>
                  <a:lnTo>
                    <a:pt x="721" y="1"/>
                  </a:lnTo>
                  <a:cubicBezTo>
                    <a:pt x="601" y="16"/>
                    <a:pt x="481" y="24"/>
                    <a:pt x="361" y="24"/>
                  </a:cubicBezTo>
                  <a:cubicBezTo>
                    <a:pt x="241" y="24"/>
                    <a:pt x="120" y="16"/>
                    <a:pt x="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2580025" y="2336800"/>
              <a:ext cx="3425" cy="14375"/>
            </a:xfrm>
            <a:custGeom>
              <a:avLst/>
              <a:gdLst/>
              <a:ahLst/>
              <a:cxnLst/>
              <a:rect l="l" t="t" r="r" b="b"/>
              <a:pathLst>
                <a:path w="137" h="575" extrusionOk="0">
                  <a:moveTo>
                    <a:pt x="15" y="1"/>
                  </a:moveTo>
                  <a:cubicBezTo>
                    <a:pt x="6" y="95"/>
                    <a:pt x="1" y="189"/>
                    <a:pt x="1" y="285"/>
                  </a:cubicBezTo>
                  <a:cubicBezTo>
                    <a:pt x="1" y="337"/>
                    <a:pt x="2" y="390"/>
                    <a:pt x="5" y="441"/>
                  </a:cubicBezTo>
                  <a:cubicBezTo>
                    <a:pt x="9" y="486"/>
                    <a:pt x="13" y="531"/>
                    <a:pt x="20" y="574"/>
                  </a:cubicBezTo>
                  <a:lnTo>
                    <a:pt x="137" y="574"/>
                  </a:lnTo>
                  <a:cubicBezTo>
                    <a:pt x="75" y="387"/>
                    <a:pt x="34" y="195"/>
                    <a:pt x="15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2715225" y="2336800"/>
              <a:ext cx="3450" cy="14375"/>
            </a:xfrm>
            <a:custGeom>
              <a:avLst/>
              <a:gdLst/>
              <a:ahLst/>
              <a:cxnLst/>
              <a:rect l="l" t="t" r="r" b="b"/>
              <a:pathLst>
                <a:path w="138" h="575" extrusionOk="0">
                  <a:moveTo>
                    <a:pt x="123" y="1"/>
                  </a:moveTo>
                  <a:cubicBezTo>
                    <a:pt x="102" y="195"/>
                    <a:pt x="61" y="387"/>
                    <a:pt x="1" y="574"/>
                  </a:cubicBezTo>
                  <a:lnTo>
                    <a:pt x="118" y="574"/>
                  </a:lnTo>
                  <a:cubicBezTo>
                    <a:pt x="123" y="531"/>
                    <a:pt x="129" y="484"/>
                    <a:pt x="133" y="439"/>
                  </a:cubicBezTo>
                  <a:cubicBezTo>
                    <a:pt x="134" y="387"/>
                    <a:pt x="137" y="337"/>
                    <a:pt x="136" y="285"/>
                  </a:cubicBezTo>
                  <a:cubicBezTo>
                    <a:pt x="136" y="189"/>
                    <a:pt x="132" y="95"/>
                    <a:pt x="123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>
              <a:off x="2594050" y="2378425"/>
              <a:ext cx="20625" cy="19000"/>
            </a:xfrm>
            <a:custGeom>
              <a:avLst/>
              <a:gdLst/>
              <a:ahLst/>
              <a:cxnLst/>
              <a:rect l="l" t="t" r="r" b="b"/>
              <a:pathLst>
                <a:path w="825" h="760" extrusionOk="0">
                  <a:moveTo>
                    <a:pt x="245" y="0"/>
                  </a:moveTo>
                  <a:lnTo>
                    <a:pt x="0" y="241"/>
                  </a:lnTo>
                  <a:cubicBezTo>
                    <a:pt x="141" y="442"/>
                    <a:pt x="314" y="617"/>
                    <a:pt x="512" y="759"/>
                  </a:cubicBezTo>
                  <a:lnTo>
                    <a:pt x="824" y="447"/>
                  </a:lnTo>
                  <a:cubicBezTo>
                    <a:pt x="612" y="325"/>
                    <a:pt x="417" y="175"/>
                    <a:pt x="245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>
              <a:off x="2684025" y="2378375"/>
              <a:ext cx="20575" cy="19050"/>
            </a:xfrm>
            <a:custGeom>
              <a:avLst/>
              <a:gdLst/>
              <a:ahLst/>
              <a:cxnLst/>
              <a:rect l="l" t="t" r="r" b="b"/>
              <a:pathLst>
                <a:path w="823" h="762" extrusionOk="0">
                  <a:moveTo>
                    <a:pt x="581" y="1"/>
                  </a:moveTo>
                  <a:cubicBezTo>
                    <a:pt x="408" y="175"/>
                    <a:pt x="213" y="327"/>
                    <a:pt x="0" y="449"/>
                  </a:cubicBezTo>
                  <a:lnTo>
                    <a:pt x="313" y="761"/>
                  </a:lnTo>
                  <a:cubicBezTo>
                    <a:pt x="511" y="619"/>
                    <a:pt x="684" y="444"/>
                    <a:pt x="823" y="243"/>
                  </a:cubicBezTo>
                  <a:lnTo>
                    <a:pt x="581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3269425" y="2294000"/>
              <a:ext cx="102600" cy="98725"/>
            </a:xfrm>
            <a:custGeom>
              <a:avLst/>
              <a:gdLst/>
              <a:ahLst/>
              <a:cxnLst/>
              <a:rect l="l" t="t" r="r" b="b"/>
              <a:pathLst>
                <a:path w="4104" h="3949" extrusionOk="0">
                  <a:moveTo>
                    <a:pt x="2129" y="0"/>
                  </a:moveTo>
                  <a:cubicBezTo>
                    <a:pt x="1331" y="0"/>
                    <a:pt x="611" y="483"/>
                    <a:pt x="306" y="1219"/>
                  </a:cubicBezTo>
                  <a:cubicBezTo>
                    <a:pt x="1" y="1957"/>
                    <a:pt x="169" y="2806"/>
                    <a:pt x="733" y="3370"/>
                  </a:cubicBezTo>
                  <a:cubicBezTo>
                    <a:pt x="1111" y="3748"/>
                    <a:pt x="1616" y="3949"/>
                    <a:pt x="2129" y="3949"/>
                  </a:cubicBezTo>
                  <a:cubicBezTo>
                    <a:pt x="2383" y="3949"/>
                    <a:pt x="2640" y="3899"/>
                    <a:pt x="2884" y="3798"/>
                  </a:cubicBezTo>
                  <a:cubicBezTo>
                    <a:pt x="3622" y="3492"/>
                    <a:pt x="4103" y="2773"/>
                    <a:pt x="4103" y="1974"/>
                  </a:cubicBezTo>
                  <a:cubicBezTo>
                    <a:pt x="4103" y="885"/>
                    <a:pt x="3219" y="2"/>
                    <a:pt x="2129" y="0"/>
                  </a:cubicBezTo>
                  <a:close/>
                </a:path>
              </a:pathLst>
            </a:custGeom>
            <a:solidFill>
              <a:srgbClr val="7E4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3253800" y="2352450"/>
              <a:ext cx="29050" cy="33350"/>
            </a:xfrm>
            <a:custGeom>
              <a:avLst/>
              <a:gdLst/>
              <a:ahLst/>
              <a:cxnLst/>
              <a:rect l="l" t="t" r="r" b="b"/>
              <a:pathLst>
                <a:path w="1162" h="1334" extrusionOk="0">
                  <a:moveTo>
                    <a:pt x="0" y="0"/>
                  </a:moveTo>
                  <a:cubicBezTo>
                    <a:pt x="54" y="487"/>
                    <a:pt x="240" y="948"/>
                    <a:pt x="541" y="1333"/>
                  </a:cubicBezTo>
                  <a:lnTo>
                    <a:pt x="1161" y="720"/>
                  </a:lnTo>
                  <a:lnTo>
                    <a:pt x="1161" y="713"/>
                  </a:lnTo>
                  <a:cubicBezTo>
                    <a:pt x="1017" y="498"/>
                    <a:pt x="920" y="255"/>
                    <a:pt x="875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3280125" y="2383450"/>
              <a:ext cx="33475" cy="29425"/>
            </a:xfrm>
            <a:custGeom>
              <a:avLst/>
              <a:gdLst/>
              <a:ahLst/>
              <a:cxnLst/>
              <a:rect l="l" t="t" r="r" b="b"/>
              <a:pathLst>
                <a:path w="1339" h="1177" extrusionOk="0">
                  <a:moveTo>
                    <a:pt x="612" y="0"/>
                  </a:moveTo>
                  <a:lnTo>
                    <a:pt x="0" y="612"/>
                  </a:lnTo>
                  <a:cubicBezTo>
                    <a:pt x="385" y="920"/>
                    <a:pt x="849" y="1115"/>
                    <a:pt x="1338" y="1177"/>
                  </a:cubicBezTo>
                  <a:lnTo>
                    <a:pt x="1338" y="301"/>
                  </a:lnTo>
                  <a:cubicBezTo>
                    <a:pt x="1077" y="256"/>
                    <a:pt x="828" y="153"/>
                    <a:pt x="612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3331600" y="2383450"/>
              <a:ext cx="33525" cy="29425"/>
            </a:xfrm>
            <a:custGeom>
              <a:avLst/>
              <a:gdLst/>
              <a:ahLst/>
              <a:cxnLst/>
              <a:rect l="l" t="t" r="r" b="b"/>
              <a:pathLst>
                <a:path w="1341" h="1177" extrusionOk="0">
                  <a:moveTo>
                    <a:pt x="728" y="0"/>
                  </a:moveTo>
                  <a:cubicBezTo>
                    <a:pt x="508" y="149"/>
                    <a:pt x="261" y="255"/>
                    <a:pt x="1" y="310"/>
                  </a:cubicBezTo>
                  <a:lnTo>
                    <a:pt x="1" y="1177"/>
                  </a:lnTo>
                  <a:cubicBezTo>
                    <a:pt x="490" y="1115"/>
                    <a:pt x="954" y="920"/>
                    <a:pt x="1340" y="612"/>
                  </a:cubicBezTo>
                  <a:lnTo>
                    <a:pt x="728" y="0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3362575" y="2352450"/>
              <a:ext cx="28875" cy="33350"/>
            </a:xfrm>
            <a:custGeom>
              <a:avLst/>
              <a:gdLst/>
              <a:ahLst/>
              <a:cxnLst/>
              <a:rect l="l" t="t" r="r" b="b"/>
              <a:pathLst>
                <a:path w="1155" h="1334" extrusionOk="0">
                  <a:moveTo>
                    <a:pt x="279" y="0"/>
                  </a:moveTo>
                  <a:cubicBezTo>
                    <a:pt x="232" y="263"/>
                    <a:pt x="139" y="512"/>
                    <a:pt x="0" y="720"/>
                  </a:cubicBezTo>
                  <a:lnTo>
                    <a:pt x="612" y="1333"/>
                  </a:lnTo>
                  <a:cubicBezTo>
                    <a:pt x="913" y="948"/>
                    <a:pt x="1100" y="487"/>
                    <a:pt x="1154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3361800" y="2301550"/>
              <a:ext cx="29450" cy="32750"/>
            </a:xfrm>
            <a:custGeom>
              <a:avLst/>
              <a:gdLst/>
              <a:ahLst/>
              <a:cxnLst/>
              <a:rect l="l" t="t" r="r" b="b"/>
              <a:pathLst>
                <a:path w="1178" h="1310" extrusionOk="0">
                  <a:moveTo>
                    <a:pt x="620" y="1"/>
                  </a:moveTo>
                  <a:lnTo>
                    <a:pt x="0" y="619"/>
                  </a:lnTo>
                  <a:cubicBezTo>
                    <a:pt x="147" y="826"/>
                    <a:pt x="251" y="1061"/>
                    <a:pt x="303" y="1309"/>
                  </a:cubicBezTo>
                  <a:lnTo>
                    <a:pt x="1177" y="1309"/>
                  </a:lnTo>
                  <a:cubicBezTo>
                    <a:pt x="1111" y="831"/>
                    <a:pt x="918" y="379"/>
                    <a:pt x="620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3331600" y="2275400"/>
              <a:ext cx="32750" cy="28875"/>
            </a:xfrm>
            <a:custGeom>
              <a:avLst/>
              <a:gdLst/>
              <a:ahLst/>
              <a:cxnLst/>
              <a:rect l="l" t="t" r="r" b="b"/>
              <a:pathLst>
                <a:path w="1310" h="1155" extrusionOk="0">
                  <a:moveTo>
                    <a:pt x="1" y="1"/>
                  </a:moveTo>
                  <a:lnTo>
                    <a:pt x="1" y="868"/>
                  </a:lnTo>
                  <a:cubicBezTo>
                    <a:pt x="250" y="923"/>
                    <a:pt x="489" y="1016"/>
                    <a:pt x="691" y="1155"/>
                  </a:cubicBezTo>
                  <a:lnTo>
                    <a:pt x="1310" y="535"/>
                  </a:lnTo>
                  <a:cubicBezTo>
                    <a:pt x="929" y="244"/>
                    <a:pt x="477" y="60"/>
                    <a:pt x="1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3280850" y="2275400"/>
              <a:ext cx="32750" cy="28875"/>
            </a:xfrm>
            <a:custGeom>
              <a:avLst/>
              <a:gdLst/>
              <a:ahLst/>
              <a:cxnLst/>
              <a:rect l="l" t="t" r="r" b="b"/>
              <a:pathLst>
                <a:path w="1310" h="1155" extrusionOk="0">
                  <a:moveTo>
                    <a:pt x="1309" y="1"/>
                  </a:moveTo>
                  <a:cubicBezTo>
                    <a:pt x="834" y="62"/>
                    <a:pt x="383" y="247"/>
                    <a:pt x="1" y="535"/>
                  </a:cubicBezTo>
                  <a:lnTo>
                    <a:pt x="621" y="1155"/>
                  </a:lnTo>
                  <a:cubicBezTo>
                    <a:pt x="829" y="1013"/>
                    <a:pt x="1063" y="919"/>
                    <a:pt x="1309" y="876"/>
                  </a:cubicBezTo>
                  <a:lnTo>
                    <a:pt x="1309" y="1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3253975" y="2301550"/>
              <a:ext cx="29425" cy="32750"/>
            </a:xfrm>
            <a:custGeom>
              <a:avLst/>
              <a:gdLst/>
              <a:ahLst/>
              <a:cxnLst/>
              <a:rect l="l" t="t" r="r" b="b"/>
              <a:pathLst>
                <a:path w="1177" h="1310" extrusionOk="0">
                  <a:moveTo>
                    <a:pt x="558" y="1"/>
                  </a:moveTo>
                  <a:cubicBezTo>
                    <a:pt x="259" y="379"/>
                    <a:pt x="66" y="831"/>
                    <a:pt x="0" y="1309"/>
                  </a:cubicBezTo>
                  <a:lnTo>
                    <a:pt x="876" y="1309"/>
                  </a:lnTo>
                  <a:cubicBezTo>
                    <a:pt x="928" y="1061"/>
                    <a:pt x="1031" y="826"/>
                    <a:pt x="1177" y="619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3313575" y="2274850"/>
              <a:ext cx="18050" cy="22475"/>
            </a:xfrm>
            <a:custGeom>
              <a:avLst/>
              <a:gdLst/>
              <a:ahLst/>
              <a:cxnLst/>
              <a:rect l="l" t="t" r="r" b="b"/>
              <a:pathLst>
                <a:path w="722" h="899" extrusionOk="0">
                  <a:moveTo>
                    <a:pt x="365" y="0"/>
                  </a:moveTo>
                  <a:cubicBezTo>
                    <a:pt x="244" y="0"/>
                    <a:pt x="121" y="7"/>
                    <a:pt x="0" y="23"/>
                  </a:cubicBezTo>
                  <a:lnTo>
                    <a:pt x="0" y="898"/>
                  </a:lnTo>
                  <a:cubicBezTo>
                    <a:pt x="121" y="873"/>
                    <a:pt x="242" y="860"/>
                    <a:pt x="365" y="859"/>
                  </a:cubicBezTo>
                  <a:cubicBezTo>
                    <a:pt x="372" y="859"/>
                    <a:pt x="379" y="859"/>
                    <a:pt x="387" y="859"/>
                  </a:cubicBezTo>
                  <a:cubicBezTo>
                    <a:pt x="499" y="859"/>
                    <a:pt x="611" y="869"/>
                    <a:pt x="722" y="890"/>
                  </a:cubicBezTo>
                  <a:lnTo>
                    <a:pt x="722" y="23"/>
                  </a:lnTo>
                  <a:cubicBezTo>
                    <a:pt x="604" y="7"/>
                    <a:pt x="484" y="0"/>
                    <a:pt x="36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3313575" y="2390975"/>
              <a:ext cx="18050" cy="22475"/>
            </a:xfrm>
            <a:custGeom>
              <a:avLst/>
              <a:gdLst/>
              <a:ahLst/>
              <a:cxnLst/>
              <a:rect l="l" t="t" r="r" b="b"/>
              <a:pathLst>
                <a:path w="722" h="899" extrusionOk="0">
                  <a:moveTo>
                    <a:pt x="0" y="0"/>
                  </a:moveTo>
                  <a:lnTo>
                    <a:pt x="0" y="876"/>
                  </a:lnTo>
                  <a:cubicBezTo>
                    <a:pt x="121" y="891"/>
                    <a:pt x="244" y="898"/>
                    <a:pt x="365" y="898"/>
                  </a:cubicBezTo>
                  <a:cubicBezTo>
                    <a:pt x="484" y="898"/>
                    <a:pt x="604" y="891"/>
                    <a:pt x="722" y="876"/>
                  </a:cubicBezTo>
                  <a:lnTo>
                    <a:pt x="722" y="9"/>
                  </a:lnTo>
                  <a:cubicBezTo>
                    <a:pt x="611" y="30"/>
                    <a:pt x="499" y="40"/>
                    <a:pt x="387" y="40"/>
                  </a:cubicBezTo>
                  <a:cubicBezTo>
                    <a:pt x="379" y="40"/>
                    <a:pt x="372" y="40"/>
                    <a:pt x="365" y="39"/>
                  </a:cubicBezTo>
                  <a:cubicBezTo>
                    <a:pt x="242" y="38"/>
                    <a:pt x="121" y="25"/>
                    <a:pt x="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3253150" y="2334275"/>
              <a:ext cx="22725" cy="18200"/>
            </a:xfrm>
            <a:custGeom>
              <a:avLst/>
              <a:gdLst/>
              <a:ahLst/>
              <a:cxnLst/>
              <a:rect l="l" t="t" r="r" b="b"/>
              <a:pathLst>
                <a:path w="909" h="728" extrusionOk="0">
                  <a:moveTo>
                    <a:pt x="33" y="0"/>
                  </a:moveTo>
                  <a:cubicBezTo>
                    <a:pt x="12" y="130"/>
                    <a:pt x="1" y="262"/>
                    <a:pt x="2" y="395"/>
                  </a:cubicBezTo>
                  <a:cubicBezTo>
                    <a:pt x="2" y="507"/>
                    <a:pt x="11" y="618"/>
                    <a:pt x="26" y="727"/>
                  </a:cubicBezTo>
                  <a:lnTo>
                    <a:pt x="901" y="727"/>
                  </a:lnTo>
                  <a:cubicBezTo>
                    <a:pt x="878" y="618"/>
                    <a:pt x="868" y="507"/>
                    <a:pt x="870" y="395"/>
                  </a:cubicBezTo>
                  <a:cubicBezTo>
                    <a:pt x="871" y="262"/>
                    <a:pt x="884" y="130"/>
                    <a:pt x="90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3369350" y="2334275"/>
              <a:ext cx="22700" cy="18200"/>
            </a:xfrm>
            <a:custGeom>
              <a:avLst/>
              <a:gdLst/>
              <a:ahLst/>
              <a:cxnLst/>
              <a:rect l="l" t="t" r="r" b="b"/>
              <a:pathLst>
                <a:path w="908" h="728" extrusionOk="0">
                  <a:moveTo>
                    <a:pt x="1" y="0"/>
                  </a:moveTo>
                  <a:cubicBezTo>
                    <a:pt x="24" y="130"/>
                    <a:pt x="39" y="262"/>
                    <a:pt x="40" y="395"/>
                  </a:cubicBezTo>
                  <a:cubicBezTo>
                    <a:pt x="41" y="507"/>
                    <a:pt x="30" y="618"/>
                    <a:pt x="9" y="727"/>
                  </a:cubicBezTo>
                  <a:lnTo>
                    <a:pt x="883" y="727"/>
                  </a:lnTo>
                  <a:cubicBezTo>
                    <a:pt x="899" y="618"/>
                    <a:pt x="907" y="507"/>
                    <a:pt x="907" y="395"/>
                  </a:cubicBezTo>
                  <a:cubicBezTo>
                    <a:pt x="907" y="262"/>
                    <a:pt x="898" y="130"/>
                    <a:pt x="876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3348825" y="2288750"/>
              <a:ext cx="28500" cy="28300"/>
            </a:xfrm>
            <a:custGeom>
              <a:avLst/>
              <a:gdLst/>
              <a:ahLst/>
              <a:cxnLst/>
              <a:rect l="l" t="t" r="r" b="b"/>
              <a:pathLst>
                <a:path w="1140" h="1132" extrusionOk="0">
                  <a:moveTo>
                    <a:pt x="621" y="1"/>
                  </a:moveTo>
                  <a:lnTo>
                    <a:pt x="1" y="621"/>
                  </a:lnTo>
                  <a:cubicBezTo>
                    <a:pt x="207" y="752"/>
                    <a:pt x="384" y="926"/>
                    <a:pt x="519" y="1131"/>
                  </a:cubicBezTo>
                  <a:lnTo>
                    <a:pt x="1139" y="513"/>
                  </a:lnTo>
                  <a:cubicBezTo>
                    <a:pt x="989" y="320"/>
                    <a:pt x="815" y="147"/>
                    <a:pt x="62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3267325" y="2370450"/>
              <a:ext cx="28100" cy="28300"/>
            </a:xfrm>
            <a:custGeom>
              <a:avLst/>
              <a:gdLst/>
              <a:ahLst/>
              <a:cxnLst/>
              <a:rect l="l" t="t" r="r" b="b"/>
              <a:pathLst>
                <a:path w="1124" h="1132" extrusionOk="0">
                  <a:moveTo>
                    <a:pt x="620" y="0"/>
                  </a:moveTo>
                  <a:lnTo>
                    <a:pt x="0" y="613"/>
                  </a:lnTo>
                  <a:cubicBezTo>
                    <a:pt x="141" y="813"/>
                    <a:pt x="314" y="988"/>
                    <a:pt x="512" y="1132"/>
                  </a:cubicBezTo>
                  <a:lnTo>
                    <a:pt x="1124" y="520"/>
                  </a:lnTo>
                  <a:cubicBezTo>
                    <a:pt x="924" y="381"/>
                    <a:pt x="752" y="204"/>
                    <a:pt x="62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3267925" y="2288750"/>
              <a:ext cx="28450" cy="28300"/>
            </a:xfrm>
            <a:custGeom>
              <a:avLst/>
              <a:gdLst/>
              <a:ahLst/>
              <a:cxnLst/>
              <a:rect l="l" t="t" r="r" b="b"/>
              <a:pathLst>
                <a:path w="1138" h="1132" extrusionOk="0">
                  <a:moveTo>
                    <a:pt x="519" y="1"/>
                  </a:moveTo>
                  <a:cubicBezTo>
                    <a:pt x="324" y="147"/>
                    <a:pt x="149" y="319"/>
                    <a:pt x="0" y="513"/>
                  </a:cubicBezTo>
                  <a:lnTo>
                    <a:pt x="619" y="1131"/>
                  </a:lnTo>
                  <a:cubicBezTo>
                    <a:pt x="754" y="926"/>
                    <a:pt x="931" y="752"/>
                    <a:pt x="1138" y="621"/>
                  </a:cubicBezTo>
                  <a:lnTo>
                    <a:pt x="519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3349775" y="2370450"/>
              <a:ext cx="28100" cy="28300"/>
            </a:xfrm>
            <a:custGeom>
              <a:avLst/>
              <a:gdLst/>
              <a:ahLst/>
              <a:cxnLst/>
              <a:rect l="l" t="t" r="r" b="b"/>
              <a:pathLst>
                <a:path w="1124" h="1132" extrusionOk="0">
                  <a:moveTo>
                    <a:pt x="512" y="0"/>
                  </a:moveTo>
                  <a:cubicBezTo>
                    <a:pt x="374" y="203"/>
                    <a:pt x="202" y="378"/>
                    <a:pt x="1" y="520"/>
                  </a:cubicBezTo>
                  <a:lnTo>
                    <a:pt x="613" y="1132"/>
                  </a:lnTo>
                  <a:cubicBezTo>
                    <a:pt x="812" y="988"/>
                    <a:pt x="985" y="813"/>
                    <a:pt x="1124" y="613"/>
                  </a:cubicBezTo>
                  <a:lnTo>
                    <a:pt x="512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53400" y="2349100"/>
              <a:ext cx="138400" cy="65500"/>
            </a:xfrm>
            <a:custGeom>
              <a:avLst/>
              <a:gdLst/>
              <a:ahLst/>
              <a:cxnLst/>
              <a:rect l="l" t="t" r="r" b="b"/>
              <a:pathLst>
                <a:path w="5536" h="2620" extrusionOk="0">
                  <a:moveTo>
                    <a:pt x="1" y="1"/>
                  </a:moveTo>
                  <a:cubicBezTo>
                    <a:pt x="82" y="1470"/>
                    <a:pt x="1297" y="2620"/>
                    <a:pt x="2769" y="2620"/>
                  </a:cubicBezTo>
                  <a:cubicBezTo>
                    <a:pt x="4239" y="2620"/>
                    <a:pt x="5455" y="1470"/>
                    <a:pt x="5536" y="1"/>
                  </a:cubicBezTo>
                  <a:lnTo>
                    <a:pt x="5536" y="1"/>
                  </a:lnTo>
                  <a:cubicBezTo>
                    <a:pt x="5533" y="46"/>
                    <a:pt x="5527" y="91"/>
                    <a:pt x="5521" y="134"/>
                  </a:cubicBezTo>
                  <a:cubicBezTo>
                    <a:pt x="5467" y="621"/>
                    <a:pt x="5280" y="1082"/>
                    <a:pt x="4979" y="1467"/>
                  </a:cubicBezTo>
                  <a:cubicBezTo>
                    <a:pt x="4840" y="1667"/>
                    <a:pt x="4667" y="1842"/>
                    <a:pt x="4468" y="1986"/>
                  </a:cubicBezTo>
                  <a:cubicBezTo>
                    <a:pt x="4082" y="2294"/>
                    <a:pt x="3619" y="2489"/>
                    <a:pt x="3129" y="2551"/>
                  </a:cubicBezTo>
                  <a:cubicBezTo>
                    <a:pt x="3011" y="2566"/>
                    <a:pt x="2891" y="2573"/>
                    <a:pt x="2773" y="2573"/>
                  </a:cubicBezTo>
                  <a:cubicBezTo>
                    <a:pt x="2651" y="2573"/>
                    <a:pt x="2528" y="2566"/>
                    <a:pt x="2409" y="2551"/>
                  </a:cubicBezTo>
                  <a:cubicBezTo>
                    <a:pt x="1918" y="2489"/>
                    <a:pt x="1454" y="2294"/>
                    <a:pt x="1069" y="1986"/>
                  </a:cubicBezTo>
                  <a:cubicBezTo>
                    <a:pt x="871" y="1842"/>
                    <a:pt x="698" y="1667"/>
                    <a:pt x="557" y="1467"/>
                  </a:cubicBezTo>
                  <a:cubicBezTo>
                    <a:pt x="256" y="1082"/>
                    <a:pt x="70" y="621"/>
                    <a:pt x="16" y="134"/>
                  </a:cubicBezTo>
                  <a:cubicBezTo>
                    <a:pt x="9" y="91"/>
                    <a:pt x="5" y="46"/>
                    <a:pt x="1" y="1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253800" y="2352450"/>
              <a:ext cx="19625" cy="33350"/>
            </a:xfrm>
            <a:custGeom>
              <a:avLst/>
              <a:gdLst/>
              <a:ahLst/>
              <a:cxnLst/>
              <a:rect l="l" t="t" r="r" b="b"/>
              <a:pathLst>
                <a:path w="785" h="1334" extrusionOk="0">
                  <a:moveTo>
                    <a:pt x="0" y="0"/>
                  </a:moveTo>
                  <a:cubicBezTo>
                    <a:pt x="54" y="487"/>
                    <a:pt x="240" y="948"/>
                    <a:pt x="541" y="1333"/>
                  </a:cubicBezTo>
                  <a:lnTo>
                    <a:pt x="785" y="1093"/>
                  </a:lnTo>
                  <a:cubicBezTo>
                    <a:pt x="479" y="785"/>
                    <a:pt x="250" y="412"/>
                    <a:pt x="115" y="0"/>
                  </a:cubicBez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3280075" y="2390925"/>
              <a:ext cx="33525" cy="21950"/>
            </a:xfrm>
            <a:custGeom>
              <a:avLst/>
              <a:gdLst/>
              <a:ahLst/>
              <a:cxnLst/>
              <a:rect l="l" t="t" r="r" b="b"/>
              <a:pathLst>
                <a:path w="1341" h="878" extrusionOk="0">
                  <a:moveTo>
                    <a:pt x="313" y="1"/>
                  </a:moveTo>
                  <a:lnTo>
                    <a:pt x="1" y="313"/>
                  </a:lnTo>
                  <a:cubicBezTo>
                    <a:pt x="386" y="621"/>
                    <a:pt x="850" y="816"/>
                    <a:pt x="1340" y="878"/>
                  </a:cubicBezTo>
                  <a:lnTo>
                    <a:pt x="1340" y="349"/>
                  </a:lnTo>
                  <a:cubicBezTo>
                    <a:pt x="978" y="302"/>
                    <a:pt x="629" y="183"/>
                    <a:pt x="313" y="1"/>
                  </a:cubicBez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>
              <a:off x="3331600" y="2390925"/>
              <a:ext cx="33500" cy="21950"/>
            </a:xfrm>
            <a:custGeom>
              <a:avLst/>
              <a:gdLst/>
              <a:ahLst/>
              <a:cxnLst/>
              <a:rect l="l" t="t" r="r" b="b"/>
              <a:pathLst>
                <a:path w="1340" h="878" extrusionOk="0">
                  <a:moveTo>
                    <a:pt x="1027" y="1"/>
                  </a:moveTo>
                  <a:cubicBezTo>
                    <a:pt x="712" y="183"/>
                    <a:pt x="362" y="302"/>
                    <a:pt x="1" y="349"/>
                  </a:cubicBezTo>
                  <a:lnTo>
                    <a:pt x="1" y="878"/>
                  </a:lnTo>
                  <a:cubicBezTo>
                    <a:pt x="490" y="816"/>
                    <a:pt x="954" y="621"/>
                    <a:pt x="1339" y="313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>
              <a:off x="3371825" y="2352450"/>
              <a:ext cx="19600" cy="33300"/>
            </a:xfrm>
            <a:custGeom>
              <a:avLst/>
              <a:gdLst/>
              <a:ahLst/>
              <a:cxnLst/>
              <a:rect l="l" t="t" r="r" b="b"/>
              <a:pathLst>
                <a:path w="784" h="1332" extrusionOk="0">
                  <a:moveTo>
                    <a:pt x="668" y="0"/>
                  </a:moveTo>
                  <a:cubicBezTo>
                    <a:pt x="533" y="411"/>
                    <a:pt x="304" y="783"/>
                    <a:pt x="0" y="1090"/>
                  </a:cubicBezTo>
                  <a:lnTo>
                    <a:pt x="242" y="1332"/>
                  </a:lnTo>
                  <a:cubicBezTo>
                    <a:pt x="541" y="946"/>
                    <a:pt x="730" y="485"/>
                    <a:pt x="783" y="0"/>
                  </a:cubicBez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3313575" y="2399650"/>
              <a:ext cx="18050" cy="13800"/>
            </a:xfrm>
            <a:custGeom>
              <a:avLst/>
              <a:gdLst/>
              <a:ahLst/>
              <a:cxnLst/>
              <a:rect l="l" t="t" r="r" b="b"/>
              <a:pathLst>
                <a:path w="722" h="552" extrusionOk="0">
                  <a:moveTo>
                    <a:pt x="0" y="0"/>
                  </a:moveTo>
                  <a:lnTo>
                    <a:pt x="0" y="529"/>
                  </a:lnTo>
                  <a:cubicBezTo>
                    <a:pt x="121" y="544"/>
                    <a:pt x="244" y="551"/>
                    <a:pt x="365" y="551"/>
                  </a:cubicBezTo>
                  <a:cubicBezTo>
                    <a:pt x="484" y="551"/>
                    <a:pt x="604" y="544"/>
                    <a:pt x="722" y="529"/>
                  </a:cubicBezTo>
                  <a:lnTo>
                    <a:pt x="722" y="0"/>
                  </a:lnTo>
                  <a:cubicBezTo>
                    <a:pt x="602" y="16"/>
                    <a:pt x="482" y="24"/>
                    <a:pt x="361" y="24"/>
                  </a:cubicBezTo>
                  <a:cubicBezTo>
                    <a:pt x="241" y="24"/>
                    <a:pt x="120" y="16"/>
                    <a:pt x="0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3253250" y="2338100"/>
              <a:ext cx="3475" cy="14375"/>
            </a:xfrm>
            <a:custGeom>
              <a:avLst/>
              <a:gdLst/>
              <a:ahLst/>
              <a:cxnLst/>
              <a:rect l="l" t="t" r="r" b="b"/>
              <a:pathLst>
                <a:path w="139" h="575" extrusionOk="0">
                  <a:moveTo>
                    <a:pt x="15" y="1"/>
                  </a:moveTo>
                  <a:cubicBezTo>
                    <a:pt x="7" y="95"/>
                    <a:pt x="1" y="189"/>
                    <a:pt x="1" y="285"/>
                  </a:cubicBezTo>
                  <a:cubicBezTo>
                    <a:pt x="1" y="337"/>
                    <a:pt x="2" y="389"/>
                    <a:pt x="5" y="441"/>
                  </a:cubicBezTo>
                  <a:cubicBezTo>
                    <a:pt x="9" y="486"/>
                    <a:pt x="15" y="531"/>
                    <a:pt x="21" y="574"/>
                  </a:cubicBezTo>
                  <a:lnTo>
                    <a:pt x="139" y="574"/>
                  </a:lnTo>
                  <a:cubicBezTo>
                    <a:pt x="77" y="389"/>
                    <a:pt x="36" y="196"/>
                    <a:pt x="16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3388500" y="2338100"/>
              <a:ext cx="3450" cy="14375"/>
            </a:xfrm>
            <a:custGeom>
              <a:avLst/>
              <a:gdLst/>
              <a:ahLst/>
              <a:cxnLst/>
              <a:rect l="l" t="t" r="r" b="b"/>
              <a:pathLst>
                <a:path w="138" h="575" extrusionOk="0">
                  <a:moveTo>
                    <a:pt x="123" y="1"/>
                  </a:moveTo>
                  <a:cubicBezTo>
                    <a:pt x="103" y="196"/>
                    <a:pt x="63" y="389"/>
                    <a:pt x="1" y="574"/>
                  </a:cubicBezTo>
                  <a:lnTo>
                    <a:pt x="117" y="574"/>
                  </a:lnTo>
                  <a:cubicBezTo>
                    <a:pt x="125" y="531"/>
                    <a:pt x="129" y="486"/>
                    <a:pt x="133" y="441"/>
                  </a:cubicBezTo>
                  <a:cubicBezTo>
                    <a:pt x="136" y="389"/>
                    <a:pt x="137" y="337"/>
                    <a:pt x="137" y="285"/>
                  </a:cubicBezTo>
                  <a:cubicBezTo>
                    <a:pt x="137" y="189"/>
                    <a:pt x="132" y="95"/>
                    <a:pt x="123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3267325" y="2379750"/>
              <a:ext cx="20625" cy="19000"/>
            </a:xfrm>
            <a:custGeom>
              <a:avLst/>
              <a:gdLst/>
              <a:ahLst/>
              <a:cxnLst/>
              <a:rect l="l" t="t" r="r" b="b"/>
              <a:pathLst>
                <a:path w="825" h="760" extrusionOk="0">
                  <a:moveTo>
                    <a:pt x="244" y="1"/>
                  </a:moveTo>
                  <a:lnTo>
                    <a:pt x="0" y="241"/>
                  </a:lnTo>
                  <a:cubicBezTo>
                    <a:pt x="141" y="441"/>
                    <a:pt x="314" y="616"/>
                    <a:pt x="512" y="760"/>
                  </a:cubicBezTo>
                  <a:lnTo>
                    <a:pt x="824" y="448"/>
                  </a:lnTo>
                  <a:cubicBezTo>
                    <a:pt x="612" y="324"/>
                    <a:pt x="416" y="174"/>
                    <a:pt x="244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3357250" y="2379675"/>
              <a:ext cx="20625" cy="19075"/>
            </a:xfrm>
            <a:custGeom>
              <a:avLst/>
              <a:gdLst/>
              <a:ahLst/>
              <a:cxnLst/>
              <a:rect l="l" t="t" r="r" b="b"/>
              <a:pathLst>
                <a:path w="825" h="763" extrusionOk="0">
                  <a:moveTo>
                    <a:pt x="583" y="1"/>
                  </a:moveTo>
                  <a:cubicBezTo>
                    <a:pt x="409" y="177"/>
                    <a:pt x="213" y="327"/>
                    <a:pt x="1" y="451"/>
                  </a:cubicBezTo>
                  <a:lnTo>
                    <a:pt x="313" y="763"/>
                  </a:lnTo>
                  <a:cubicBezTo>
                    <a:pt x="511" y="619"/>
                    <a:pt x="684" y="444"/>
                    <a:pt x="825" y="244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2903025" y="2163625"/>
              <a:ext cx="156400" cy="150500"/>
            </a:xfrm>
            <a:custGeom>
              <a:avLst/>
              <a:gdLst/>
              <a:ahLst/>
              <a:cxnLst/>
              <a:rect l="l" t="t" r="r" b="b"/>
              <a:pathLst>
                <a:path w="6256" h="6020" extrusionOk="0">
                  <a:moveTo>
                    <a:pt x="3245" y="1"/>
                  </a:moveTo>
                  <a:cubicBezTo>
                    <a:pt x="2029" y="1"/>
                    <a:pt x="931" y="735"/>
                    <a:pt x="466" y="1859"/>
                  </a:cubicBezTo>
                  <a:cubicBezTo>
                    <a:pt x="0" y="2983"/>
                    <a:pt x="258" y="4278"/>
                    <a:pt x="1118" y="5138"/>
                  </a:cubicBezTo>
                  <a:cubicBezTo>
                    <a:pt x="1694" y="5714"/>
                    <a:pt x="2464" y="6019"/>
                    <a:pt x="3247" y="6019"/>
                  </a:cubicBezTo>
                  <a:cubicBezTo>
                    <a:pt x="3635" y="6019"/>
                    <a:pt x="4026" y="5944"/>
                    <a:pt x="4398" y="5790"/>
                  </a:cubicBezTo>
                  <a:cubicBezTo>
                    <a:pt x="5521" y="5325"/>
                    <a:pt x="6255" y="4227"/>
                    <a:pt x="6255" y="3011"/>
                  </a:cubicBezTo>
                  <a:cubicBezTo>
                    <a:pt x="6255" y="1349"/>
                    <a:pt x="4907" y="1"/>
                    <a:pt x="3245" y="1"/>
                  </a:cubicBezTo>
                  <a:close/>
                </a:path>
              </a:pathLst>
            </a:custGeom>
            <a:solidFill>
              <a:srgbClr val="7E4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2879150" y="2252725"/>
              <a:ext cx="44325" cy="50825"/>
            </a:xfrm>
            <a:custGeom>
              <a:avLst/>
              <a:gdLst/>
              <a:ahLst/>
              <a:cxnLst/>
              <a:rect l="l" t="t" r="r" b="b"/>
              <a:pathLst>
                <a:path w="1773" h="2033" extrusionOk="0">
                  <a:moveTo>
                    <a:pt x="1" y="1"/>
                  </a:moveTo>
                  <a:cubicBezTo>
                    <a:pt x="84" y="742"/>
                    <a:pt x="369" y="1445"/>
                    <a:pt x="828" y="2032"/>
                  </a:cubicBezTo>
                  <a:lnTo>
                    <a:pt x="1772" y="1099"/>
                  </a:lnTo>
                  <a:lnTo>
                    <a:pt x="1772" y="1088"/>
                  </a:lnTo>
                  <a:cubicBezTo>
                    <a:pt x="1553" y="760"/>
                    <a:pt x="1404" y="390"/>
                    <a:pt x="1335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2919300" y="2299975"/>
              <a:ext cx="51100" cy="44875"/>
            </a:xfrm>
            <a:custGeom>
              <a:avLst/>
              <a:gdLst/>
              <a:ahLst/>
              <a:cxnLst/>
              <a:rect l="l" t="t" r="r" b="b"/>
              <a:pathLst>
                <a:path w="2044" h="1795" extrusionOk="0">
                  <a:moveTo>
                    <a:pt x="932" y="0"/>
                  </a:moveTo>
                  <a:lnTo>
                    <a:pt x="0" y="934"/>
                  </a:lnTo>
                  <a:cubicBezTo>
                    <a:pt x="588" y="1403"/>
                    <a:pt x="1295" y="1701"/>
                    <a:pt x="2043" y="1794"/>
                  </a:cubicBezTo>
                  <a:lnTo>
                    <a:pt x="2043" y="461"/>
                  </a:lnTo>
                  <a:cubicBezTo>
                    <a:pt x="1644" y="391"/>
                    <a:pt x="1264" y="234"/>
                    <a:pt x="932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2997825" y="2299975"/>
              <a:ext cx="51050" cy="44875"/>
            </a:xfrm>
            <a:custGeom>
              <a:avLst/>
              <a:gdLst/>
              <a:ahLst/>
              <a:cxnLst/>
              <a:rect l="l" t="t" r="r" b="b"/>
              <a:pathLst>
                <a:path w="2042" h="1795" extrusionOk="0">
                  <a:moveTo>
                    <a:pt x="1109" y="0"/>
                  </a:moveTo>
                  <a:cubicBezTo>
                    <a:pt x="773" y="228"/>
                    <a:pt x="397" y="388"/>
                    <a:pt x="0" y="473"/>
                  </a:cubicBezTo>
                  <a:lnTo>
                    <a:pt x="0" y="1794"/>
                  </a:lnTo>
                  <a:cubicBezTo>
                    <a:pt x="747" y="1701"/>
                    <a:pt x="1454" y="1403"/>
                    <a:pt x="2041" y="932"/>
                  </a:cubicBezTo>
                  <a:lnTo>
                    <a:pt x="1109" y="0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3045025" y="2252725"/>
              <a:ext cx="43975" cy="50825"/>
            </a:xfrm>
            <a:custGeom>
              <a:avLst/>
              <a:gdLst/>
              <a:ahLst/>
              <a:cxnLst/>
              <a:rect l="l" t="t" r="r" b="b"/>
              <a:pathLst>
                <a:path w="1759" h="2033" extrusionOk="0">
                  <a:moveTo>
                    <a:pt x="426" y="1"/>
                  </a:moveTo>
                  <a:cubicBezTo>
                    <a:pt x="354" y="403"/>
                    <a:pt x="212" y="781"/>
                    <a:pt x="0" y="1099"/>
                  </a:cubicBezTo>
                  <a:lnTo>
                    <a:pt x="934" y="2032"/>
                  </a:lnTo>
                  <a:cubicBezTo>
                    <a:pt x="1391" y="1445"/>
                    <a:pt x="1677" y="742"/>
                    <a:pt x="1759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3043825" y="2175125"/>
              <a:ext cx="44900" cy="49900"/>
            </a:xfrm>
            <a:custGeom>
              <a:avLst/>
              <a:gdLst/>
              <a:ahLst/>
              <a:cxnLst/>
              <a:rect l="l" t="t" r="r" b="b"/>
              <a:pathLst>
                <a:path w="1796" h="1996" extrusionOk="0">
                  <a:moveTo>
                    <a:pt x="945" y="1"/>
                  </a:moveTo>
                  <a:lnTo>
                    <a:pt x="0" y="945"/>
                  </a:lnTo>
                  <a:cubicBezTo>
                    <a:pt x="225" y="1252"/>
                    <a:pt x="379" y="1617"/>
                    <a:pt x="462" y="1996"/>
                  </a:cubicBezTo>
                  <a:lnTo>
                    <a:pt x="1796" y="1996"/>
                  </a:lnTo>
                  <a:cubicBezTo>
                    <a:pt x="1694" y="1267"/>
                    <a:pt x="1401" y="578"/>
                    <a:pt x="945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2997825" y="2135300"/>
              <a:ext cx="49900" cy="44000"/>
            </a:xfrm>
            <a:custGeom>
              <a:avLst/>
              <a:gdLst/>
              <a:ahLst/>
              <a:cxnLst/>
              <a:rect l="l" t="t" r="r" b="b"/>
              <a:pathLst>
                <a:path w="1996" h="1760" extrusionOk="0">
                  <a:moveTo>
                    <a:pt x="0" y="1"/>
                  </a:moveTo>
                  <a:lnTo>
                    <a:pt x="0" y="1322"/>
                  </a:lnTo>
                  <a:cubicBezTo>
                    <a:pt x="377" y="1405"/>
                    <a:pt x="744" y="1547"/>
                    <a:pt x="1050" y="1760"/>
                  </a:cubicBezTo>
                  <a:lnTo>
                    <a:pt x="1995" y="815"/>
                  </a:lnTo>
                  <a:cubicBezTo>
                    <a:pt x="1428" y="378"/>
                    <a:pt x="742" y="95"/>
                    <a:pt x="0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2920500" y="2135300"/>
              <a:ext cx="49900" cy="43975"/>
            </a:xfrm>
            <a:custGeom>
              <a:avLst/>
              <a:gdLst/>
              <a:ahLst/>
              <a:cxnLst/>
              <a:rect l="l" t="t" r="r" b="b"/>
              <a:pathLst>
                <a:path w="1996" h="1759" extrusionOk="0">
                  <a:moveTo>
                    <a:pt x="1995" y="1"/>
                  </a:moveTo>
                  <a:cubicBezTo>
                    <a:pt x="1270" y="94"/>
                    <a:pt x="582" y="375"/>
                    <a:pt x="0" y="815"/>
                  </a:cubicBezTo>
                  <a:lnTo>
                    <a:pt x="944" y="1758"/>
                  </a:lnTo>
                  <a:cubicBezTo>
                    <a:pt x="1251" y="1546"/>
                    <a:pt x="1606" y="1404"/>
                    <a:pt x="1995" y="1334"/>
                  </a:cubicBezTo>
                  <a:lnTo>
                    <a:pt x="1995" y="1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2879475" y="2175125"/>
              <a:ext cx="44875" cy="49900"/>
            </a:xfrm>
            <a:custGeom>
              <a:avLst/>
              <a:gdLst/>
              <a:ahLst/>
              <a:cxnLst/>
              <a:rect l="l" t="t" r="r" b="b"/>
              <a:pathLst>
                <a:path w="1795" h="1996" extrusionOk="0">
                  <a:moveTo>
                    <a:pt x="850" y="1"/>
                  </a:moveTo>
                  <a:cubicBezTo>
                    <a:pt x="394" y="578"/>
                    <a:pt x="102" y="1267"/>
                    <a:pt x="1" y="1996"/>
                  </a:cubicBezTo>
                  <a:lnTo>
                    <a:pt x="1333" y="1996"/>
                  </a:lnTo>
                  <a:cubicBezTo>
                    <a:pt x="1416" y="1617"/>
                    <a:pt x="1569" y="1252"/>
                    <a:pt x="1794" y="945"/>
                  </a:cubicBezTo>
                  <a:lnTo>
                    <a:pt x="850" y="1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2970375" y="2134425"/>
              <a:ext cx="27475" cy="34225"/>
            </a:xfrm>
            <a:custGeom>
              <a:avLst/>
              <a:gdLst/>
              <a:ahLst/>
              <a:cxnLst/>
              <a:rect l="l" t="t" r="r" b="b"/>
              <a:pathLst>
                <a:path w="1099" h="1369" extrusionOk="0">
                  <a:moveTo>
                    <a:pt x="584" y="1"/>
                  </a:moveTo>
                  <a:cubicBezTo>
                    <a:pt x="574" y="1"/>
                    <a:pt x="564" y="1"/>
                    <a:pt x="554" y="1"/>
                  </a:cubicBezTo>
                  <a:cubicBezTo>
                    <a:pt x="545" y="1"/>
                    <a:pt x="535" y="1"/>
                    <a:pt x="526" y="1"/>
                  </a:cubicBezTo>
                  <a:cubicBezTo>
                    <a:pt x="350" y="1"/>
                    <a:pt x="174" y="13"/>
                    <a:pt x="0" y="36"/>
                  </a:cubicBezTo>
                  <a:lnTo>
                    <a:pt x="0" y="1369"/>
                  </a:lnTo>
                  <a:cubicBezTo>
                    <a:pt x="181" y="1331"/>
                    <a:pt x="368" y="1311"/>
                    <a:pt x="554" y="1309"/>
                  </a:cubicBezTo>
                  <a:cubicBezTo>
                    <a:pt x="562" y="1309"/>
                    <a:pt x="569" y="1309"/>
                    <a:pt x="577" y="1309"/>
                  </a:cubicBezTo>
                  <a:cubicBezTo>
                    <a:pt x="752" y="1309"/>
                    <a:pt x="926" y="1325"/>
                    <a:pt x="1098" y="1357"/>
                  </a:cubicBezTo>
                  <a:lnTo>
                    <a:pt x="1098" y="36"/>
                  </a:lnTo>
                  <a:cubicBezTo>
                    <a:pt x="927" y="12"/>
                    <a:pt x="755" y="1"/>
                    <a:pt x="584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2970375" y="2311475"/>
              <a:ext cx="27475" cy="34250"/>
            </a:xfrm>
            <a:custGeom>
              <a:avLst/>
              <a:gdLst/>
              <a:ahLst/>
              <a:cxnLst/>
              <a:rect l="l" t="t" r="r" b="b"/>
              <a:pathLst>
                <a:path w="1099" h="1370" extrusionOk="0">
                  <a:moveTo>
                    <a:pt x="0" y="0"/>
                  </a:moveTo>
                  <a:lnTo>
                    <a:pt x="0" y="1334"/>
                  </a:lnTo>
                  <a:cubicBezTo>
                    <a:pt x="183" y="1358"/>
                    <a:pt x="368" y="1369"/>
                    <a:pt x="554" y="1369"/>
                  </a:cubicBezTo>
                  <a:cubicBezTo>
                    <a:pt x="735" y="1369"/>
                    <a:pt x="917" y="1358"/>
                    <a:pt x="1098" y="1334"/>
                  </a:cubicBezTo>
                  <a:lnTo>
                    <a:pt x="1098" y="13"/>
                  </a:lnTo>
                  <a:cubicBezTo>
                    <a:pt x="932" y="44"/>
                    <a:pt x="765" y="59"/>
                    <a:pt x="596" y="59"/>
                  </a:cubicBezTo>
                  <a:cubicBezTo>
                    <a:pt x="582" y="59"/>
                    <a:pt x="568" y="59"/>
                    <a:pt x="554" y="59"/>
                  </a:cubicBezTo>
                  <a:cubicBezTo>
                    <a:pt x="368" y="58"/>
                    <a:pt x="181" y="38"/>
                    <a:pt x="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2878250" y="2225000"/>
              <a:ext cx="34600" cy="27750"/>
            </a:xfrm>
            <a:custGeom>
              <a:avLst/>
              <a:gdLst/>
              <a:ahLst/>
              <a:cxnLst/>
              <a:rect l="l" t="t" r="r" b="b"/>
              <a:pathLst>
                <a:path w="1384" h="1110" extrusionOk="0">
                  <a:moveTo>
                    <a:pt x="50" y="1"/>
                  </a:moveTo>
                  <a:cubicBezTo>
                    <a:pt x="16" y="199"/>
                    <a:pt x="0" y="401"/>
                    <a:pt x="2" y="602"/>
                  </a:cubicBezTo>
                  <a:cubicBezTo>
                    <a:pt x="2" y="772"/>
                    <a:pt x="13" y="943"/>
                    <a:pt x="37" y="1110"/>
                  </a:cubicBezTo>
                  <a:lnTo>
                    <a:pt x="1371" y="1110"/>
                  </a:lnTo>
                  <a:cubicBezTo>
                    <a:pt x="1337" y="943"/>
                    <a:pt x="1322" y="772"/>
                    <a:pt x="1323" y="602"/>
                  </a:cubicBezTo>
                  <a:lnTo>
                    <a:pt x="1325" y="602"/>
                  </a:lnTo>
                  <a:cubicBezTo>
                    <a:pt x="1326" y="401"/>
                    <a:pt x="1346" y="199"/>
                    <a:pt x="1384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055350" y="2225000"/>
              <a:ext cx="34600" cy="27750"/>
            </a:xfrm>
            <a:custGeom>
              <a:avLst/>
              <a:gdLst/>
              <a:ahLst/>
              <a:cxnLst/>
              <a:rect l="l" t="t" r="r" b="b"/>
              <a:pathLst>
                <a:path w="1384" h="1110" extrusionOk="0">
                  <a:moveTo>
                    <a:pt x="1" y="1"/>
                  </a:moveTo>
                  <a:cubicBezTo>
                    <a:pt x="38" y="199"/>
                    <a:pt x="58" y="401"/>
                    <a:pt x="60" y="602"/>
                  </a:cubicBezTo>
                  <a:cubicBezTo>
                    <a:pt x="62" y="772"/>
                    <a:pt x="47" y="943"/>
                    <a:pt x="13" y="1110"/>
                  </a:cubicBezTo>
                  <a:lnTo>
                    <a:pt x="1346" y="1110"/>
                  </a:lnTo>
                  <a:cubicBezTo>
                    <a:pt x="1370" y="943"/>
                    <a:pt x="1381" y="772"/>
                    <a:pt x="1381" y="602"/>
                  </a:cubicBezTo>
                  <a:cubicBezTo>
                    <a:pt x="1384" y="401"/>
                    <a:pt x="1368" y="199"/>
                    <a:pt x="133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024075" y="2155650"/>
              <a:ext cx="43400" cy="43125"/>
            </a:xfrm>
            <a:custGeom>
              <a:avLst/>
              <a:gdLst/>
              <a:ahLst/>
              <a:cxnLst/>
              <a:rect l="l" t="t" r="r" b="b"/>
              <a:pathLst>
                <a:path w="1736" h="1725" extrusionOk="0">
                  <a:moveTo>
                    <a:pt x="945" y="1"/>
                  </a:moveTo>
                  <a:lnTo>
                    <a:pt x="0" y="944"/>
                  </a:lnTo>
                  <a:cubicBezTo>
                    <a:pt x="317" y="1145"/>
                    <a:pt x="587" y="1411"/>
                    <a:pt x="790" y="1724"/>
                  </a:cubicBezTo>
                  <a:lnTo>
                    <a:pt x="1735" y="780"/>
                  </a:lnTo>
                  <a:cubicBezTo>
                    <a:pt x="1509" y="486"/>
                    <a:pt x="1242" y="223"/>
                    <a:pt x="94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2899825" y="2280175"/>
              <a:ext cx="42800" cy="43125"/>
            </a:xfrm>
            <a:custGeom>
              <a:avLst/>
              <a:gdLst/>
              <a:ahLst/>
              <a:cxnLst/>
              <a:rect l="l" t="t" r="r" b="b"/>
              <a:pathLst>
                <a:path w="1712" h="1725" extrusionOk="0">
                  <a:moveTo>
                    <a:pt x="944" y="1"/>
                  </a:moveTo>
                  <a:lnTo>
                    <a:pt x="1" y="934"/>
                  </a:lnTo>
                  <a:cubicBezTo>
                    <a:pt x="213" y="1239"/>
                    <a:pt x="477" y="1506"/>
                    <a:pt x="779" y="1724"/>
                  </a:cubicBezTo>
                  <a:lnTo>
                    <a:pt x="1711" y="792"/>
                  </a:lnTo>
                  <a:cubicBezTo>
                    <a:pt x="1408" y="580"/>
                    <a:pt x="1146" y="311"/>
                    <a:pt x="944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2900700" y="2155650"/>
              <a:ext cx="43400" cy="43125"/>
            </a:xfrm>
            <a:custGeom>
              <a:avLst/>
              <a:gdLst/>
              <a:ahLst/>
              <a:cxnLst/>
              <a:rect l="l" t="t" r="r" b="b"/>
              <a:pathLst>
                <a:path w="1736" h="1725" extrusionOk="0">
                  <a:moveTo>
                    <a:pt x="792" y="1"/>
                  </a:moveTo>
                  <a:cubicBezTo>
                    <a:pt x="494" y="223"/>
                    <a:pt x="228" y="486"/>
                    <a:pt x="1" y="780"/>
                  </a:cubicBezTo>
                  <a:lnTo>
                    <a:pt x="945" y="1724"/>
                  </a:lnTo>
                  <a:cubicBezTo>
                    <a:pt x="1151" y="1411"/>
                    <a:pt x="1419" y="1145"/>
                    <a:pt x="1736" y="946"/>
                  </a:cubicBezTo>
                  <a:lnTo>
                    <a:pt x="792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025550" y="2280175"/>
              <a:ext cx="42800" cy="43125"/>
            </a:xfrm>
            <a:custGeom>
              <a:avLst/>
              <a:gdLst/>
              <a:ahLst/>
              <a:cxnLst/>
              <a:rect l="l" t="t" r="r" b="b"/>
              <a:pathLst>
                <a:path w="1712" h="1725" extrusionOk="0">
                  <a:moveTo>
                    <a:pt x="779" y="1"/>
                  </a:moveTo>
                  <a:cubicBezTo>
                    <a:pt x="570" y="309"/>
                    <a:pt x="305" y="577"/>
                    <a:pt x="0" y="792"/>
                  </a:cubicBezTo>
                  <a:lnTo>
                    <a:pt x="932" y="1724"/>
                  </a:lnTo>
                  <a:cubicBezTo>
                    <a:pt x="1235" y="1506"/>
                    <a:pt x="1499" y="1239"/>
                    <a:pt x="1711" y="934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2878600" y="2247625"/>
              <a:ext cx="210975" cy="99750"/>
            </a:xfrm>
            <a:custGeom>
              <a:avLst/>
              <a:gdLst/>
              <a:ahLst/>
              <a:cxnLst/>
              <a:rect l="l" t="t" r="r" b="b"/>
              <a:pathLst>
                <a:path w="8439" h="3990" extrusionOk="0">
                  <a:moveTo>
                    <a:pt x="0" y="1"/>
                  </a:moveTo>
                  <a:cubicBezTo>
                    <a:pt x="123" y="2226"/>
                    <a:pt x="1966" y="3989"/>
                    <a:pt x="4219" y="3989"/>
                  </a:cubicBezTo>
                  <a:cubicBezTo>
                    <a:pt x="6474" y="3989"/>
                    <a:pt x="8316" y="2226"/>
                    <a:pt x="8438" y="1"/>
                  </a:cubicBezTo>
                  <a:lnTo>
                    <a:pt x="8438" y="1"/>
                  </a:lnTo>
                  <a:cubicBezTo>
                    <a:pt x="8433" y="70"/>
                    <a:pt x="8426" y="139"/>
                    <a:pt x="8416" y="205"/>
                  </a:cubicBezTo>
                  <a:cubicBezTo>
                    <a:pt x="8334" y="946"/>
                    <a:pt x="8048" y="1649"/>
                    <a:pt x="7591" y="2236"/>
                  </a:cubicBezTo>
                  <a:cubicBezTo>
                    <a:pt x="7377" y="2541"/>
                    <a:pt x="7113" y="2808"/>
                    <a:pt x="6810" y="3026"/>
                  </a:cubicBezTo>
                  <a:cubicBezTo>
                    <a:pt x="6223" y="3497"/>
                    <a:pt x="5516" y="3795"/>
                    <a:pt x="4769" y="3888"/>
                  </a:cubicBezTo>
                  <a:cubicBezTo>
                    <a:pt x="4589" y="3912"/>
                    <a:pt x="4408" y="3923"/>
                    <a:pt x="4226" y="3923"/>
                  </a:cubicBezTo>
                  <a:cubicBezTo>
                    <a:pt x="4041" y="3923"/>
                    <a:pt x="3855" y="3911"/>
                    <a:pt x="3671" y="3888"/>
                  </a:cubicBezTo>
                  <a:lnTo>
                    <a:pt x="3671" y="3890"/>
                  </a:lnTo>
                  <a:cubicBezTo>
                    <a:pt x="2923" y="3797"/>
                    <a:pt x="2216" y="3499"/>
                    <a:pt x="1628" y="3028"/>
                  </a:cubicBezTo>
                  <a:lnTo>
                    <a:pt x="2105" y="2553"/>
                  </a:lnTo>
                  <a:lnTo>
                    <a:pt x="1628" y="3026"/>
                  </a:lnTo>
                  <a:cubicBezTo>
                    <a:pt x="1326" y="2808"/>
                    <a:pt x="1062" y="2541"/>
                    <a:pt x="850" y="2236"/>
                  </a:cubicBezTo>
                  <a:cubicBezTo>
                    <a:pt x="391" y="1649"/>
                    <a:pt x="104" y="946"/>
                    <a:pt x="23" y="205"/>
                  </a:cubicBezTo>
                  <a:cubicBezTo>
                    <a:pt x="13" y="139"/>
                    <a:pt x="6" y="70"/>
                    <a:pt x="0" y="1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2879150" y="2252725"/>
              <a:ext cx="29975" cy="50825"/>
            </a:xfrm>
            <a:custGeom>
              <a:avLst/>
              <a:gdLst/>
              <a:ahLst/>
              <a:cxnLst/>
              <a:rect l="l" t="t" r="r" b="b"/>
              <a:pathLst>
                <a:path w="1199" h="2033" extrusionOk="0">
                  <a:moveTo>
                    <a:pt x="1" y="1"/>
                  </a:moveTo>
                  <a:cubicBezTo>
                    <a:pt x="84" y="742"/>
                    <a:pt x="369" y="1445"/>
                    <a:pt x="828" y="2032"/>
                  </a:cubicBezTo>
                  <a:lnTo>
                    <a:pt x="1199" y="1665"/>
                  </a:lnTo>
                  <a:cubicBezTo>
                    <a:pt x="733" y="1197"/>
                    <a:pt x="385" y="628"/>
                    <a:pt x="179" y="1"/>
                  </a:cubicBez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2919300" y="2311400"/>
              <a:ext cx="51050" cy="33450"/>
            </a:xfrm>
            <a:custGeom>
              <a:avLst/>
              <a:gdLst/>
              <a:ahLst/>
              <a:cxnLst/>
              <a:rect l="l" t="t" r="r" b="b"/>
              <a:pathLst>
                <a:path w="2042" h="1338" extrusionOk="0">
                  <a:moveTo>
                    <a:pt x="476" y="0"/>
                  </a:moveTo>
                  <a:cubicBezTo>
                    <a:pt x="476" y="0"/>
                    <a:pt x="476" y="1"/>
                    <a:pt x="476" y="1"/>
                  </a:cubicBezTo>
                  <a:lnTo>
                    <a:pt x="476" y="1"/>
                  </a:lnTo>
                  <a:lnTo>
                    <a:pt x="477" y="0"/>
                  </a:lnTo>
                  <a:close/>
                  <a:moveTo>
                    <a:pt x="476" y="1"/>
                  </a:moveTo>
                  <a:lnTo>
                    <a:pt x="0" y="475"/>
                  </a:lnTo>
                  <a:cubicBezTo>
                    <a:pt x="588" y="946"/>
                    <a:pt x="1295" y="1244"/>
                    <a:pt x="2042" y="1337"/>
                  </a:cubicBezTo>
                  <a:lnTo>
                    <a:pt x="2042" y="532"/>
                  </a:lnTo>
                  <a:cubicBezTo>
                    <a:pt x="1491" y="460"/>
                    <a:pt x="958" y="280"/>
                    <a:pt x="476" y="1"/>
                  </a:cubicBez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97825" y="2311400"/>
              <a:ext cx="51050" cy="33450"/>
            </a:xfrm>
            <a:custGeom>
              <a:avLst/>
              <a:gdLst/>
              <a:ahLst/>
              <a:cxnLst/>
              <a:rect l="l" t="t" r="r" b="b"/>
              <a:pathLst>
                <a:path w="2042" h="1338" extrusionOk="0">
                  <a:moveTo>
                    <a:pt x="1566" y="0"/>
                  </a:moveTo>
                  <a:cubicBezTo>
                    <a:pt x="1084" y="279"/>
                    <a:pt x="551" y="460"/>
                    <a:pt x="0" y="532"/>
                  </a:cubicBezTo>
                  <a:lnTo>
                    <a:pt x="0" y="1337"/>
                  </a:lnTo>
                  <a:cubicBezTo>
                    <a:pt x="747" y="1244"/>
                    <a:pt x="1454" y="946"/>
                    <a:pt x="2041" y="477"/>
                  </a:cubicBezTo>
                  <a:lnTo>
                    <a:pt x="1566" y="0"/>
                  </a:ln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059100" y="2252725"/>
              <a:ext cx="29900" cy="50825"/>
            </a:xfrm>
            <a:custGeom>
              <a:avLst/>
              <a:gdLst/>
              <a:ahLst/>
              <a:cxnLst/>
              <a:rect l="l" t="t" r="r" b="b"/>
              <a:pathLst>
                <a:path w="1196" h="2033" extrusionOk="0">
                  <a:moveTo>
                    <a:pt x="1019" y="1"/>
                  </a:moveTo>
                  <a:cubicBezTo>
                    <a:pt x="814" y="626"/>
                    <a:pt x="465" y="1196"/>
                    <a:pt x="1" y="1663"/>
                  </a:cubicBezTo>
                  <a:lnTo>
                    <a:pt x="369" y="2032"/>
                  </a:lnTo>
                  <a:cubicBezTo>
                    <a:pt x="828" y="1445"/>
                    <a:pt x="1113" y="742"/>
                    <a:pt x="1196" y="1"/>
                  </a:cubicBezTo>
                  <a:close/>
                </a:path>
              </a:pathLst>
            </a:custGeom>
            <a:solidFill>
              <a:srgbClr val="9211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2970375" y="2324675"/>
              <a:ext cx="27475" cy="21075"/>
            </a:xfrm>
            <a:custGeom>
              <a:avLst/>
              <a:gdLst/>
              <a:ahLst/>
              <a:cxnLst/>
              <a:rect l="l" t="t" r="r" b="b"/>
              <a:pathLst>
                <a:path w="1099" h="843" extrusionOk="0">
                  <a:moveTo>
                    <a:pt x="1097" y="1"/>
                  </a:moveTo>
                  <a:lnTo>
                    <a:pt x="1097" y="1"/>
                  </a:lnTo>
                  <a:lnTo>
                    <a:pt x="1097" y="1"/>
                  </a:lnTo>
                  <a:cubicBezTo>
                    <a:pt x="1097" y="1"/>
                    <a:pt x="1098" y="1"/>
                    <a:pt x="1098" y="1"/>
                  </a:cubicBezTo>
                  <a:close/>
                  <a:moveTo>
                    <a:pt x="0" y="1"/>
                  </a:moveTo>
                  <a:lnTo>
                    <a:pt x="0" y="808"/>
                  </a:lnTo>
                  <a:cubicBezTo>
                    <a:pt x="183" y="832"/>
                    <a:pt x="368" y="843"/>
                    <a:pt x="554" y="843"/>
                  </a:cubicBezTo>
                  <a:cubicBezTo>
                    <a:pt x="735" y="843"/>
                    <a:pt x="917" y="832"/>
                    <a:pt x="1097" y="808"/>
                  </a:cubicBezTo>
                  <a:lnTo>
                    <a:pt x="1097" y="1"/>
                  </a:lnTo>
                  <a:lnTo>
                    <a:pt x="1097" y="1"/>
                  </a:lnTo>
                  <a:cubicBezTo>
                    <a:pt x="914" y="25"/>
                    <a:pt x="731" y="36"/>
                    <a:pt x="549" y="36"/>
                  </a:cubicBezTo>
                  <a:cubicBezTo>
                    <a:pt x="365" y="36"/>
                    <a:pt x="182" y="25"/>
                    <a:pt x="0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2878425" y="2230875"/>
              <a:ext cx="5200" cy="21875"/>
            </a:xfrm>
            <a:custGeom>
              <a:avLst/>
              <a:gdLst/>
              <a:ahLst/>
              <a:cxnLst/>
              <a:rect l="l" t="t" r="r" b="b"/>
              <a:pathLst>
                <a:path w="208" h="875" extrusionOk="0">
                  <a:moveTo>
                    <a:pt x="21" y="0"/>
                  </a:moveTo>
                  <a:cubicBezTo>
                    <a:pt x="9" y="144"/>
                    <a:pt x="0" y="287"/>
                    <a:pt x="0" y="433"/>
                  </a:cubicBezTo>
                  <a:cubicBezTo>
                    <a:pt x="0" y="512"/>
                    <a:pt x="3" y="592"/>
                    <a:pt x="7" y="670"/>
                  </a:cubicBezTo>
                  <a:cubicBezTo>
                    <a:pt x="13" y="740"/>
                    <a:pt x="20" y="809"/>
                    <a:pt x="30" y="875"/>
                  </a:cubicBezTo>
                  <a:lnTo>
                    <a:pt x="207" y="875"/>
                  </a:lnTo>
                  <a:cubicBezTo>
                    <a:pt x="114" y="591"/>
                    <a:pt x="52" y="297"/>
                    <a:pt x="21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084550" y="2230875"/>
              <a:ext cx="5200" cy="21875"/>
            </a:xfrm>
            <a:custGeom>
              <a:avLst/>
              <a:gdLst/>
              <a:ahLst/>
              <a:cxnLst/>
              <a:rect l="l" t="t" r="r" b="b"/>
              <a:pathLst>
                <a:path w="208" h="875" extrusionOk="0">
                  <a:moveTo>
                    <a:pt x="186" y="0"/>
                  </a:moveTo>
                  <a:cubicBezTo>
                    <a:pt x="155" y="297"/>
                    <a:pt x="94" y="591"/>
                    <a:pt x="1" y="875"/>
                  </a:cubicBezTo>
                  <a:lnTo>
                    <a:pt x="178" y="875"/>
                  </a:lnTo>
                  <a:cubicBezTo>
                    <a:pt x="188" y="809"/>
                    <a:pt x="196" y="740"/>
                    <a:pt x="200" y="671"/>
                  </a:cubicBezTo>
                  <a:cubicBezTo>
                    <a:pt x="205" y="592"/>
                    <a:pt x="207" y="512"/>
                    <a:pt x="207" y="433"/>
                  </a:cubicBezTo>
                  <a:cubicBezTo>
                    <a:pt x="207" y="287"/>
                    <a:pt x="199" y="144"/>
                    <a:pt x="186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2899825" y="2294350"/>
              <a:ext cx="31400" cy="28950"/>
            </a:xfrm>
            <a:custGeom>
              <a:avLst/>
              <a:gdLst/>
              <a:ahLst/>
              <a:cxnLst/>
              <a:rect l="l" t="t" r="r" b="b"/>
              <a:pathLst>
                <a:path w="1256" h="1158" extrusionOk="0">
                  <a:moveTo>
                    <a:pt x="372" y="0"/>
                  </a:moveTo>
                  <a:lnTo>
                    <a:pt x="1" y="367"/>
                  </a:lnTo>
                  <a:cubicBezTo>
                    <a:pt x="214" y="672"/>
                    <a:pt x="477" y="939"/>
                    <a:pt x="779" y="1157"/>
                  </a:cubicBezTo>
                  <a:lnTo>
                    <a:pt x="1256" y="682"/>
                  </a:lnTo>
                  <a:cubicBezTo>
                    <a:pt x="933" y="494"/>
                    <a:pt x="635" y="265"/>
                    <a:pt x="372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036975" y="2294275"/>
              <a:ext cx="31375" cy="29025"/>
            </a:xfrm>
            <a:custGeom>
              <a:avLst/>
              <a:gdLst/>
              <a:ahLst/>
              <a:cxnLst/>
              <a:rect l="l" t="t" r="r" b="b"/>
              <a:pathLst>
                <a:path w="1255" h="1161" extrusionOk="0">
                  <a:moveTo>
                    <a:pt x="886" y="1"/>
                  </a:moveTo>
                  <a:cubicBezTo>
                    <a:pt x="622" y="266"/>
                    <a:pt x="324" y="497"/>
                    <a:pt x="0" y="685"/>
                  </a:cubicBezTo>
                  <a:lnTo>
                    <a:pt x="475" y="1160"/>
                  </a:lnTo>
                  <a:cubicBezTo>
                    <a:pt x="778" y="942"/>
                    <a:pt x="1042" y="675"/>
                    <a:pt x="1254" y="370"/>
                  </a:cubicBezTo>
                  <a:lnTo>
                    <a:pt x="886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303600" y="2817075"/>
              <a:ext cx="46725" cy="39100"/>
            </a:xfrm>
            <a:custGeom>
              <a:avLst/>
              <a:gdLst/>
              <a:ahLst/>
              <a:cxnLst/>
              <a:rect l="l" t="t" r="r" b="b"/>
              <a:pathLst>
                <a:path w="1869" h="1564" extrusionOk="0">
                  <a:moveTo>
                    <a:pt x="1742" y="1"/>
                  </a:moveTo>
                  <a:lnTo>
                    <a:pt x="1742" y="2"/>
                  </a:lnTo>
                  <a:cubicBezTo>
                    <a:pt x="1339" y="265"/>
                    <a:pt x="861" y="468"/>
                    <a:pt x="321" y="611"/>
                  </a:cubicBezTo>
                  <a:cubicBezTo>
                    <a:pt x="215" y="638"/>
                    <a:pt x="111" y="663"/>
                    <a:pt x="0" y="683"/>
                  </a:cubicBezTo>
                  <a:cubicBezTo>
                    <a:pt x="6" y="736"/>
                    <a:pt x="17" y="788"/>
                    <a:pt x="30" y="840"/>
                  </a:cubicBezTo>
                  <a:cubicBezTo>
                    <a:pt x="128" y="1269"/>
                    <a:pt x="514" y="1564"/>
                    <a:pt x="941" y="1564"/>
                  </a:cubicBezTo>
                  <a:cubicBezTo>
                    <a:pt x="1005" y="1564"/>
                    <a:pt x="1070" y="1557"/>
                    <a:pt x="1135" y="1543"/>
                  </a:cubicBezTo>
                  <a:cubicBezTo>
                    <a:pt x="1495" y="1460"/>
                    <a:pt x="1773" y="1175"/>
                    <a:pt x="1848" y="814"/>
                  </a:cubicBezTo>
                  <a:cubicBezTo>
                    <a:pt x="1864" y="690"/>
                    <a:pt x="1869" y="565"/>
                    <a:pt x="1839" y="440"/>
                  </a:cubicBezTo>
                  <a:cubicBezTo>
                    <a:pt x="1807" y="293"/>
                    <a:pt x="1774" y="147"/>
                    <a:pt x="174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98225" y="2594250"/>
              <a:ext cx="1950" cy="1425"/>
            </a:xfrm>
            <a:custGeom>
              <a:avLst/>
              <a:gdLst/>
              <a:ahLst/>
              <a:cxnLst/>
              <a:rect l="l" t="t" r="r" b="b"/>
              <a:pathLst>
                <a:path w="78" h="57" extrusionOk="0">
                  <a:moveTo>
                    <a:pt x="61" y="1"/>
                  </a:moveTo>
                  <a:lnTo>
                    <a:pt x="0" y="41"/>
                  </a:lnTo>
                  <a:lnTo>
                    <a:pt x="77" y="57"/>
                  </a:lnTo>
                  <a:cubicBezTo>
                    <a:pt x="68" y="39"/>
                    <a:pt x="62" y="20"/>
                    <a:pt x="61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289050" y="2556025"/>
              <a:ext cx="3050" cy="2650"/>
            </a:xfrm>
            <a:custGeom>
              <a:avLst/>
              <a:gdLst/>
              <a:ahLst/>
              <a:cxnLst/>
              <a:rect l="l" t="t" r="r" b="b"/>
              <a:pathLst>
                <a:path w="122" h="106" extrusionOk="0">
                  <a:moveTo>
                    <a:pt x="94" y="0"/>
                  </a:moveTo>
                  <a:cubicBezTo>
                    <a:pt x="65" y="30"/>
                    <a:pt x="34" y="55"/>
                    <a:pt x="0" y="76"/>
                  </a:cubicBezTo>
                  <a:cubicBezTo>
                    <a:pt x="38" y="83"/>
                    <a:pt x="82" y="99"/>
                    <a:pt x="121" y="106"/>
                  </a:cubicBezTo>
                  <a:cubicBezTo>
                    <a:pt x="113" y="77"/>
                    <a:pt x="107" y="35"/>
                    <a:pt x="94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296325" y="2785275"/>
              <a:ext cx="50850" cy="48850"/>
            </a:xfrm>
            <a:custGeom>
              <a:avLst/>
              <a:gdLst/>
              <a:ahLst/>
              <a:cxnLst/>
              <a:rect l="l" t="t" r="r" b="b"/>
              <a:pathLst>
                <a:path w="2034" h="1954" extrusionOk="0">
                  <a:moveTo>
                    <a:pt x="1750" y="1"/>
                  </a:moveTo>
                  <a:cubicBezTo>
                    <a:pt x="1339" y="268"/>
                    <a:pt x="845" y="481"/>
                    <a:pt x="293" y="622"/>
                  </a:cubicBezTo>
                  <a:lnTo>
                    <a:pt x="0" y="685"/>
                  </a:lnTo>
                  <a:cubicBezTo>
                    <a:pt x="97" y="1090"/>
                    <a:pt x="187" y="1520"/>
                    <a:pt x="291" y="1953"/>
                  </a:cubicBezTo>
                  <a:cubicBezTo>
                    <a:pt x="402" y="1934"/>
                    <a:pt x="506" y="1908"/>
                    <a:pt x="612" y="1882"/>
                  </a:cubicBezTo>
                  <a:cubicBezTo>
                    <a:pt x="1152" y="1738"/>
                    <a:pt x="1630" y="1537"/>
                    <a:pt x="2033" y="1273"/>
                  </a:cubicBezTo>
                  <a:cubicBezTo>
                    <a:pt x="1937" y="836"/>
                    <a:pt x="1843" y="418"/>
                    <a:pt x="175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3288475" y="2747100"/>
              <a:ext cx="51625" cy="55325"/>
            </a:xfrm>
            <a:custGeom>
              <a:avLst/>
              <a:gdLst/>
              <a:ahLst/>
              <a:cxnLst/>
              <a:rect l="l" t="t" r="r" b="b"/>
              <a:pathLst>
                <a:path w="2065" h="2213" extrusionOk="0">
                  <a:moveTo>
                    <a:pt x="1743" y="1"/>
                  </a:moveTo>
                  <a:cubicBezTo>
                    <a:pt x="1321" y="286"/>
                    <a:pt x="813" y="508"/>
                    <a:pt x="231" y="657"/>
                  </a:cubicBezTo>
                  <a:lnTo>
                    <a:pt x="1" y="714"/>
                  </a:lnTo>
                  <a:cubicBezTo>
                    <a:pt x="100" y="1206"/>
                    <a:pt x="213" y="1701"/>
                    <a:pt x="314" y="2212"/>
                  </a:cubicBezTo>
                  <a:lnTo>
                    <a:pt x="607" y="2149"/>
                  </a:lnTo>
                  <a:cubicBezTo>
                    <a:pt x="1161" y="2007"/>
                    <a:pt x="1654" y="1795"/>
                    <a:pt x="2064" y="1528"/>
                  </a:cubicBezTo>
                  <a:cubicBezTo>
                    <a:pt x="1956" y="1007"/>
                    <a:pt x="1847" y="500"/>
                    <a:pt x="1743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3280325" y="2708950"/>
              <a:ext cx="51725" cy="56000"/>
            </a:xfrm>
            <a:custGeom>
              <a:avLst/>
              <a:gdLst/>
              <a:ahLst/>
              <a:cxnLst/>
              <a:rect l="l" t="t" r="r" b="b"/>
              <a:pathLst>
                <a:path w="2069" h="2240" extrusionOk="0">
                  <a:moveTo>
                    <a:pt x="1747" y="0"/>
                  </a:moveTo>
                  <a:cubicBezTo>
                    <a:pt x="1318" y="291"/>
                    <a:pt x="784" y="543"/>
                    <a:pt x="175" y="699"/>
                  </a:cubicBezTo>
                  <a:cubicBezTo>
                    <a:pt x="119" y="716"/>
                    <a:pt x="57" y="724"/>
                    <a:pt x="1" y="740"/>
                  </a:cubicBezTo>
                  <a:cubicBezTo>
                    <a:pt x="48" y="942"/>
                    <a:pt x="90" y="1136"/>
                    <a:pt x="131" y="1344"/>
                  </a:cubicBezTo>
                  <a:cubicBezTo>
                    <a:pt x="200" y="1642"/>
                    <a:pt x="258" y="1940"/>
                    <a:pt x="327" y="2240"/>
                  </a:cubicBezTo>
                  <a:lnTo>
                    <a:pt x="557" y="2185"/>
                  </a:lnTo>
                  <a:cubicBezTo>
                    <a:pt x="1139" y="2036"/>
                    <a:pt x="1648" y="1812"/>
                    <a:pt x="2069" y="1527"/>
                  </a:cubicBezTo>
                  <a:cubicBezTo>
                    <a:pt x="2039" y="1402"/>
                    <a:pt x="2015" y="1284"/>
                    <a:pt x="1986" y="1157"/>
                  </a:cubicBezTo>
                  <a:cubicBezTo>
                    <a:pt x="1905" y="776"/>
                    <a:pt x="1827" y="381"/>
                    <a:pt x="174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3272700" y="2670600"/>
              <a:ext cx="51350" cy="56850"/>
            </a:xfrm>
            <a:custGeom>
              <a:avLst/>
              <a:gdLst/>
              <a:ahLst/>
              <a:cxnLst/>
              <a:rect l="l" t="t" r="r" b="b"/>
              <a:pathLst>
                <a:path w="2054" h="2274" extrusionOk="0">
                  <a:moveTo>
                    <a:pt x="1725" y="0"/>
                  </a:moveTo>
                  <a:cubicBezTo>
                    <a:pt x="1726" y="1"/>
                    <a:pt x="1726" y="1"/>
                    <a:pt x="1726" y="1"/>
                  </a:cubicBezTo>
                  <a:lnTo>
                    <a:pt x="1726" y="1"/>
                  </a:lnTo>
                  <a:cubicBezTo>
                    <a:pt x="1726" y="1"/>
                    <a:pt x="1726" y="1"/>
                    <a:pt x="1727" y="0"/>
                  </a:cubicBezTo>
                  <a:close/>
                  <a:moveTo>
                    <a:pt x="1726" y="1"/>
                  </a:moveTo>
                  <a:lnTo>
                    <a:pt x="1726" y="1"/>
                  </a:lnTo>
                  <a:cubicBezTo>
                    <a:pt x="1291" y="317"/>
                    <a:pt x="735" y="584"/>
                    <a:pt x="106" y="743"/>
                  </a:cubicBezTo>
                  <a:cubicBezTo>
                    <a:pt x="69" y="757"/>
                    <a:pt x="36" y="757"/>
                    <a:pt x="0" y="769"/>
                  </a:cubicBezTo>
                  <a:cubicBezTo>
                    <a:pt x="54" y="1046"/>
                    <a:pt x="113" y="1330"/>
                    <a:pt x="175" y="1602"/>
                  </a:cubicBezTo>
                  <a:cubicBezTo>
                    <a:pt x="218" y="1829"/>
                    <a:pt x="269" y="2053"/>
                    <a:pt x="307" y="2274"/>
                  </a:cubicBezTo>
                  <a:cubicBezTo>
                    <a:pt x="363" y="2257"/>
                    <a:pt x="425" y="2250"/>
                    <a:pt x="481" y="2233"/>
                  </a:cubicBezTo>
                  <a:cubicBezTo>
                    <a:pt x="1090" y="2077"/>
                    <a:pt x="1624" y="1825"/>
                    <a:pt x="2053" y="1534"/>
                  </a:cubicBezTo>
                  <a:cubicBezTo>
                    <a:pt x="2042" y="1503"/>
                    <a:pt x="2035" y="1469"/>
                    <a:pt x="2032" y="1437"/>
                  </a:cubicBezTo>
                  <a:cubicBezTo>
                    <a:pt x="1959" y="1083"/>
                    <a:pt x="1880" y="721"/>
                    <a:pt x="1803" y="360"/>
                  </a:cubicBezTo>
                  <a:cubicBezTo>
                    <a:pt x="1778" y="244"/>
                    <a:pt x="1749" y="118"/>
                    <a:pt x="1726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3264725" y="2632525"/>
              <a:ext cx="51125" cy="57325"/>
            </a:xfrm>
            <a:custGeom>
              <a:avLst/>
              <a:gdLst/>
              <a:ahLst/>
              <a:cxnLst/>
              <a:rect l="l" t="t" r="r" b="b"/>
              <a:pathLst>
                <a:path w="2045" h="2293" extrusionOk="0">
                  <a:moveTo>
                    <a:pt x="1714" y="1"/>
                  </a:moveTo>
                  <a:cubicBezTo>
                    <a:pt x="1271" y="337"/>
                    <a:pt x="699" y="614"/>
                    <a:pt x="48" y="775"/>
                  </a:cubicBezTo>
                  <a:cubicBezTo>
                    <a:pt x="28" y="778"/>
                    <a:pt x="20" y="784"/>
                    <a:pt x="0" y="787"/>
                  </a:cubicBezTo>
                  <a:cubicBezTo>
                    <a:pt x="58" y="1071"/>
                    <a:pt x="113" y="1348"/>
                    <a:pt x="175" y="1619"/>
                  </a:cubicBezTo>
                  <a:lnTo>
                    <a:pt x="311" y="2264"/>
                  </a:lnTo>
                  <a:cubicBezTo>
                    <a:pt x="315" y="2273"/>
                    <a:pt x="314" y="2285"/>
                    <a:pt x="318" y="2292"/>
                  </a:cubicBezTo>
                  <a:cubicBezTo>
                    <a:pt x="355" y="2280"/>
                    <a:pt x="388" y="2280"/>
                    <a:pt x="423" y="2266"/>
                  </a:cubicBezTo>
                  <a:cubicBezTo>
                    <a:pt x="1053" y="2107"/>
                    <a:pt x="1611" y="1840"/>
                    <a:pt x="2044" y="1523"/>
                  </a:cubicBezTo>
                  <a:cubicBezTo>
                    <a:pt x="2042" y="1502"/>
                    <a:pt x="2036" y="1495"/>
                    <a:pt x="2033" y="1474"/>
                  </a:cubicBezTo>
                  <a:cubicBezTo>
                    <a:pt x="1932" y="995"/>
                    <a:pt x="1832" y="503"/>
                    <a:pt x="171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3184050" y="2607950"/>
              <a:ext cx="42975" cy="21825"/>
            </a:xfrm>
            <a:custGeom>
              <a:avLst/>
              <a:gdLst/>
              <a:ahLst/>
              <a:cxnLst/>
              <a:rect l="l" t="t" r="r" b="b"/>
              <a:pathLst>
                <a:path w="1719" h="87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22"/>
                    <a:pt x="12" y="50"/>
                    <a:pt x="15" y="71"/>
                  </a:cubicBezTo>
                  <a:cubicBezTo>
                    <a:pt x="58" y="409"/>
                    <a:pt x="286" y="694"/>
                    <a:pt x="607" y="809"/>
                  </a:cubicBezTo>
                  <a:cubicBezTo>
                    <a:pt x="714" y="851"/>
                    <a:pt x="828" y="873"/>
                    <a:pt x="944" y="873"/>
                  </a:cubicBezTo>
                  <a:cubicBezTo>
                    <a:pt x="978" y="873"/>
                    <a:pt x="1013" y="871"/>
                    <a:pt x="1048" y="867"/>
                  </a:cubicBezTo>
                  <a:cubicBezTo>
                    <a:pt x="1328" y="832"/>
                    <a:pt x="1577" y="667"/>
                    <a:pt x="1719" y="423"/>
                  </a:cubicBezTo>
                  <a:lnTo>
                    <a:pt x="1719" y="423"/>
                  </a:lnTo>
                  <a:cubicBezTo>
                    <a:pt x="1680" y="424"/>
                    <a:pt x="1641" y="425"/>
                    <a:pt x="1603" y="425"/>
                  </a:cubicBezTo>
                  <a:cubicBezTo>
                    <a:pt x="1417" y="425"/>
                    <a:pt x="1239" y="407"/>
                    <a:pt x="1066" y="385"/>
                  </a:cubicBezTo>
                  <a:cubicBezTo>
                    <a:pt x="653" y="319"/>
                    <a:pt x="285" y="189"/>
                    <a:pt x="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3256750" y="2595275"/>
              <a:ext cx="51050" cy="56925"/>
            </a:xfrm>
            <a:custGeom>
              <a:avLst/>
              <a:gdLst/>
              <a:ahLst/>
              <a:cxnLst/>
              <a:rect l="l" t="t" r="r" b="b"/>
              <a:pathLst>
                <a:path w="2042" h="2277" extrusionOk="0">
                  <a:moveTo>
                    <a:pt x="1659" y="0"/>
                  </a:moveTo>
                  <a:cubicBezTo>
                    <a:pt x="1215" y="336"/>
                    <a:pt x="651" y="608"/>
                    <a:pt x="0" y="771"/>
                  </a:cubicBezTo>
                  <a:cubicBezTo>
                    <a:pt x="59" y="1055"/>
                    <a:pt x="121" y="1326"/>
                    <a:pt x="175" y="1603"/>
                  </a:cubicBezTo>
                  <a:cubicBezTo>
                    <a:pt x="231" y="1834"/>
                    <a:pt x="273" y="2061"/>
                    <a:pt x="319" y="2277"/>
                  </a:cubicBezTo>
                  <a:cubicBezTo>
                    <a:pt x="339" y="2274"/>
                    <a:pt x="347" y="2268"/>
                    <a:pt x="367" y="2265"/>
                  </a:cubicBezTo>
                  <a:cubicBezTo>
                    <a:pt x="1018" y="2104"/>
                    <a:pt x="1590" y="1827"/>
                    <a:pt x="2034" y="1491"/>
                  </a:cubicBezTo>
                  <a:lnTo>
                    <a:pt x="2042" y="1486"/>
                  </a:lnTo>
                  <a:cubicBezTo>
                    <a:pt x="1944" y="1014"/>
                    <a:pt x="1838" y="528"/>
                    <a:pt x="1736" y="16"/>
                  </a:cubicBezTo>
                  <a:lnTo>
                    <a:pt x="165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3298225" y="2594250"/>
              <a:ext cx="1950" cy="1425"/>
            </a:xfrm>
            <a:custGeom>
              <a:avLst/>
              <a:gdLst/>
              <a:ahLst/>
              <a:cxnLst/>
              <a:rect l="l" t="t" r="r" b="b"/>
              <a:pathLst>
                <a:path w="78" h="57" extrusionOk="0">
                  <a:moveTo>
                    <a:pt x="61" y="1"/>
                  </a:moveTo>
                  <a:lnTo>
                    <a:pt x="0" y="41"/>
                  </a:lnTo>
                  <a:lnTo>
                    <a:pt x="77" y="57"/>
                  </a:lnTo>
                  <a:cubicBezTo>
                    <a:pt x="68" y="39"/>
                    <a:pt x="62" y="20"/>
                    <a:pt x="6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3248775" y="2557875"/>
              <a:ext cx="50975" cy="56650"/>
            </a:xfrm>
            <a:custGeom>
              <a:avLst/>
              <a:gdLst/>
              <a:ahLst/>
              <a:cxnLst/>
              <a:rect l="l" t="t" r="r" b="b"/>
              <a:pathLst>
                <a:path w="2039" h="2266" extrusionOk="0">
                  <a:moveTo>
                    <a:pt x="1611" y="1"/>
                  </a:moveTo>
                  <a:cubicBezTo>
                    <a:pt x="1182" y="325"/>
                    <a:pt x="630" y="600"/>
                    <a:pt x="0" y="760"/>
                  </a:cubicBezTo>
                  <a:cubicBezTo>
                    <a:pt x="59" y="1044"/>
                    <a:pt x="118" y="1328"/>
                    <a:pt x="180" y="1599"/>
                  </a:cubicBezTo>
                  <a:cubicBezTo>
                    <a:pt x="224" y="1827"/>
                    <a:pt x="274" y="2050"/>
                    <a:pt x="319" y="2265"/>
                  </a:cubicBezTo>
                  <a:cubicBezTo>
                    <a:pt x="970" y="2102"/>
                    <a:pt x="1534" y="1831"/>
                    <a:pt x="1978" y="1496"/>
                  </a:cubicBezTo>
                  <a:lnTo>
                    <a:pt x="2039" y="1454"/>
                  </a:lnTo>
                  <a:cubicBezTo>
                    <a:pt x="1940" y="997"/>
                    <a:pt x="1843" y="525"/>
                    <a:pt x="1732" y="32"/>
                  </a:cubicBezTo>
                  <a:lnTo>
                    <a:pt x="1732" y="30"/>
                  </a:lnTo>
                  <a:cubicBezTo>
                    <a:pt x="1693" y="23"/>
                    <a:pt x="1649" y="8"/>
                    <a:pt x="161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3289050" y="2556025"/>
              <a:ext cx="3050" cy="2650"/>
            </a:xfrm>
            <a:custGeom>
              <a:avLst/>
              <a:gdLst/>
              <a:ahLst/>
              <a:cxnLst/>
              <a:rect l="l" t="t" r="r" b="b"/>
              <a:pathLst>
                <a:path w="122" h="106" extrusionOk="0">
                  <a:moveTo>
                    <a:pt x="94" y="0"/>
                  </a:moveTo>
                  <a:cubicBezTo>
                    <a:pt x="65" y="30"/>
                    <a:pt x="34" y="55"/>
                    <a:pt x="0" y="76"/>
                  </a:cubicBezTo>
                  <a:cubicBezTo>
                    <a:pt x="38" y="83"/>
                    <a:pt x="82" y="99"/>
                    <a:pt x="121" y="106"/>
                  </a:cubicBezTo>
                  <a:cubicBezTo>
                    <a:pt x="113" y="77"/>
                    <a:pt x="107" y="35"/>
                    <a:pt x="94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3177025" y="2572150"/>
              <a:ext cx="53525" cy="46450"/>
            </a:xfrm>
            <a:custGeom>
              <a:avLst/>
              <a:gdLst/>
              <a:ahLst/>
              <a:cxnLst/>
              <a:rect l="l" t="t" r="r" b="b"/>
              <a:pathLst>
                <a:path w="2141" h="1858" extrusionOk="0">
                  <a:moveTo>
                    <a:pt x="1" y="0"/>
                  </a:moveTo>
                  <a:lnTo>
                    <a:pt x="1" y="0"/>
                  </a:lnTo>
                  <a:cubicBezTo>
                    <a:pt x="40" y="289"/>
                    <a:pt x="100" y="560"/>
                    <a:pt x="152" y="816"/>
                  </a:cubicBezTo>
                  <a:cubicBezTo>
                    <a:pt x="179" y="921"/>
                    <a:pt x="203" y="1039"/>
                    <a:pt x="223" y="1149"/>
                  </a:cubicBezTo>
                  <a:cubicBezTo>
                    <a:pt x="249" y="1243"/>
                    <a:pt x="271" y="1337"/>
                    <a:pt x="282" y="1434"/>
                  </a:cubicBezTo>
                  <a:cubicBezTo>
                    <a:pt x="566" y="1621"/>
                    <a:pt x="933" y="1752"/>
                    <a:pt x="1347" y="1817"/>
                  </a:cubicBezTo>
                  <a:cubicBezTo>
                    <a:pt x="1520" y="1839"/>
                    <a:pt x="1697" y="1857"/>
                    <a:pt x="1883" y="1857"/>
                  </a:cubicBezTo>
                  <a:cubicBezTo>
                    <a:pt x="1922" y="1857"/>
                    <a:pt x="1961" y="1856"/>
                    <a:pt x="2000" y="1855"/>
                  </a:cubicBezTo>
                  <a:cubicBezTo>
                    <a:pt x="2095" y="1706"/>
                    <a:pt x="2140" y="1530"/>
                    <a:pt x="2128" y="1354"/>
                  </a:cubicBezTo>
                  <a:cubicBezTo>
                    <a:pt x="2128" y="1319"/>
                    <a:pt x="2133" y="1294"/>
                    <a:pt x="2125" y="1266"/>
                  </a:cubicBezTo>
                  <a:cubicBezTo>
                    <a:pt x="2084" y="976"/>
                    <a:pt x="2028" y="691"/>
                    <a:pt x="1956" y="408"/>
                  </a:cubicBezTo>
                  <a:cubicBezTo>
                    <a:pt x="1955" y="388"/>
                    <a:pt x="1949" y="369"/>
                    <a:pt x="1939" y="352"/>
                  </a:cubicBezTo>
                  <a:cubicBezTo>
                    <a:pt x="1825" y="361"/>
                    <a:pt x="1711" y="366"/>
                    <a:pt x="1596" y="366"/>
                  </a:cubicBezTo>
                  <a:cubicBezTo>
                    <a:pt x="1390" y="366"/>
                    <a:pt x="1184" y="351"/>
                    <a:pt x="979" y="321"/>
                  </a:cubicBezTo>
                  <a:cubicBezTo>
                    <a:pt x="604" y="263"/>
                    <a:pt x="272" y="152"/>
                    <a:pt x="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3233275" y="2521350"/>
              <a:ext cx="58150" cy="55525"/>
            </a:xfrm>
            <a:custGeom>
              <a:avLst/>
              <a:gdLst/>
              <a:ahLst/>
              <a:cxnLst/>
              <a:rect l="l" t="t" r="r" b="b"/>
              <a:pathLst>
                <a:path w="2326" h="2221" extrusionOk="0">
                  <a:moveTo>
                    <a:pt x="1797" y="1"/>
                  </a:moveTo>
                  <a:cubicBezTo>
                    <a:pt x="1369" y="326"/>
                    <a:pt x="813" y="593"/>
                    <a:pt x="183" y="752"/>
                  </a:cubicBezTo>
                  <a:cubicBezTo>
                    <a:pt x="118" y="773"/>
                    <a:pt x="56" y="781"/>
                    <a:pt x="0" y="797"/>
                  </a:cubicBezTo>
                  <a:cubicBezTo>
                    <a:pt x="188" y="892"/>
                    <a:pt x="391" y="1158"/>
                    <a:pt x="457" y="1470"/>
                  </a:cubicBezTo>
                  <a:cubicBezTo>
                    <a:pt x="467" y="1500"/>
                    <a:pt x="472" y="1529"/>
                    <a:pt x="474" y="1560"/>
                  </a:cubicBezTo>
                  <a:cubicBezTo>
                    <a:pt x="524" y="1784"/>
                    <a:pt x="575" y="2006"/>
                    <a:pt x="620" y="2221"/>
                  </a:cubicBezTo>
                  <a:cubicBezTo>
                    <a:pt x="1250" y="2062"/>
                    <a:pt x="1802" y="1788"/>
                    <a:pt x="2231" y="1463"/>
                  </a:cubicBezTo>
                  <a:cubicBezTo>
                    <a:pt x="2265" y="1442"/>
                    <a:pt x="2296" y="1417"/>
                    <a:pt x="2325" y="1387"/>
                  </a:cubicBezTo>
                  <a:cubicBezTo>
                    <a:pt x="2310" y="1284"/>
                    <a:pt x="2289" y="1183"/>
                    <a:pt x="2264" y="1082"/>
                  </a:cubicBezTo>
                  <a:cubicBezTo>
                    <a:pt x="2175" y="697"/>
                    <a:pt x="2017" y="330"/>
                    <a:pt x="1797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3175950" y="2539425"/>
              <a:ext cx="50950" cy="41875"/>
            </a:xfrm>
            <a:custGeom>
              <a:avLst/>
              <a:gdLst/>
              <a:ahLst/>
              <a:cxnLst/>
              <a:rect l="l" t="t" r="r" b="b"/>
              <a:pathLst>
                <a:path w="2038" h="1675" extrusionOk="0">
                  <a:moveTo>
                    <a:pt x="96" y="1"/>
                  </a:moveTo>
                  <a:cubicBezTo>
                    <a:pt x="42" y="182"/>
                    <a:pt x="11" y="367"/>
                    <a:pt x="3" y="556"/>
                  </a:cubicBezTo>
                  <a:cubicBezTo>
                    <a:pt x="1" y="636"/>
                    <a:pt x="0" y="715"/>
                    <a:pt x="6" y="789"/>
                  </a:cubicBezTo>
                  <a:cubicBezTo>
                    <a:pt x="6" y="961"/>
                    <a:pt x="17" y="1132"/>
                    <a:pt x="41" y="1302"/>
                  </a:cubicBezTo>
                  <a:lnTo>
                    <a:pt x="46" y="1309"/>
                  </a:lnTo>
                  <a:cubicBezTo>
                    <a:pt x="316" y="1461"/>
                    <a:pt x="648" y="1571"/>
                    <a:pt x="1024" y="1630"/>
                  </a:cubicBezTo>
                  <a:cubicBezTo>
                    <a:pt x="1225" y="1659"/>
                    <a:pt x="1429" y="1674"/>
                    <a:pt x="1632" y="1674"/>
                  </a:cubicBezTo>
                  <a:cubicBezTo>
                    <a:pt x="1749" y="1674"/>
                    <a:pt x="1867" y="1669"/>
                    <a:pt x="1984" y="1659"/>
                  </a:cubicBezTo>
                  <a:cubicBezTo>
                    <a:pt x="1946" y="1472"/>
                    <a:pt x="1913" y="1294"/>
                    <a:pt x="1878" y="1127"/>
                  </a:cubicBezTo>
                  <a:cubicBezTo>
                    <a:pt x="1859" y="951"/>
                    <a:pt x="1842" y="793"/>
                    <a:pt x="1846" y="635"/>
                  </a:cubicBezTo>
                  <a:cubicBezTo>
                    <a:pt x="1854" y="449"/>
                    <a:pt x="1920" y="270"/>
                    <a:pt x="2037" y="126"/>
                  </a:cubicBezTo>
                  <a:lnTo>
                    <a:pt x="2037" y="124"/>
                  </a:lnTo>
                  <a:cubicBezTo>
                    <a:pt x="1790" y="164"/>
                    <a:pt x="1540" y="184"/>
                    <a:pt x="1291" y="184"/>
                  </a:cubicBezTo>
                  <a:cubicBezTo>
                    <a:pt x="1076" y="184"/>
                    <a:pt x="862" y="170"/>
                    <a:pt x="650" y="140"/>
                  </a:cubicBezTo>
                  <a:cubicBezTo>
                    <a:pt x="449" y="107"/>
                    <a:pt x="263" y="67"/>
                    <a:pt x="96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3178325" y="2493700"/>
              <a:ext cx="99875" cy="50375"/>
            </a:xfrm>
            <a:custGeom>
              <a:avLst/>
              <a:gdLst/>
              <a:ahLst/>
              <a:cxnLst/>
              <a:rect l="l" t="t" r="r" b="b"/>
              <a:pathLst>
                <a:path w="3995" h="2015" extrusionOk="0">
                  <a:moveTo>
                    <a:pt x="2068" y="0"/>
                  </a:moveTo>
                  <a:cubicBezTo>
                    <a:pt x="2057" y="0"/>
                    <a:pt x="2046" y="0"/>
                    <a:pt x="2035" y="0"/>
                  </a:cubicBezTo>
                  <a:cubicBezTo>
                    <a:pt x="972" y="17"/>
                    <a:pt x="242" y="871"/>
                    <a:pt x="1" y="1831"/>
                  </a:cubicBezTo>
                  <a:cubicBezTo>
                    <a:pt x="168" y="1896"/>
                    <a:pt x="352" y="1938"/>
                    <a:pt x="553" y="1969"/>
                  </a:cubicBezTo>
                  <a:cubicBezTo>
                    <a:pt x="769" y="1999"/>
                    <a:pt x="986" y="2014"/>
                    <a:pt x="1202" y="2014"/>
                  </a:cubicBezTo>
                  <a:cubicBezTo>
                    <a:pt x="1450" y="2014"/>
                    <a:pt x="1697" y="1994"/>
                    <a:pt x="1941" y="1955"/>
                  </a:cubicBezTo>
                  <a:lnTo>
                    <a:pt x="1949" y="1949"/>
                  </a:lnTo>
                  <a:cubicBezTo>
                    <a:pt x="1991" y="1888"/>
                    <a:pt x="2035" y="1857"/>
                    <a:pt x="2061" y="1857"/>
                  </a:cubicBezTo>
                  <a:cubicBezTo>
                    <a:pt x="2063" y="1857"/>
                    <a:pt x="2064" y="1857"/>
                    <a:pt x="2066" y="1858"/>
                  </a:cubicBezTo>
                  <a:cubicBezTo>
                    <a:pt x="2070" y="1857"/>
                    <a:pt x="2074" y="1857"/>
                    <a:pt x="2079" y="1857"/>
                  </a:cubicBezTo>
                  <a:cubicBezTo>
                    <a:pt x="2117" y="1857"/>
                    <a:pt x="2160" y="1877"/>
                    <a:pt x="2198" y="1903"/>
                  </a:cubicBezTo>
                  <a:cubicBezTo>
                    <a:pt x="2254" y="1887"/>
                    <a:pt x="2315" y="1879"/>
                    <a:pt x="2379" y="1858"/>
                  </a:cubicBezTo>
                  <a:cubicBezTo>
                    <a:pt x="3009" y="1699"/>
                    <a:pt x="3566" y="1432"/>
                    <a:pt x="3995" y="1107"/>
                  </a:cubicBezTo>
                  <a:lnTo>
                    <a:pt x="3964" y="1061"/>
                  </a:lnTo>
                  <a:cubicBezTo>
                    <a:pt x="3527" y="453"/>
                    <a:pt x="2862" y="0"/>
                    <a:pt x="206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3190950" y="2493600"/>
              <a:ext cx="68975" cy="21300"/>
            </a:xfrm>
            <a:custGeom>
              <a:avLst/>
              <a:gdLst/>
              <a:ahLst/>
              <a:cxnLst/>
              <a:rect l="l" t="t" r="r" b="b"/>
              <a:pathLst>
                <a:path w="2759" h="852" extrusionOk="0">
                  <a:moveTo>
                    <a:pt x="1557" y="0"/>
                  </a:moveTo>
                  <a:cubicBezTo>
                    <a:pt x="1548" y="0"/>
                    <a:pt x="1539" y="0"/>
                    <a:pt x="1530" y="0"/>
                  </a:cubicBezTo>
                  <a:cubicBezTo>
                    <a:pt x="889" y="10"/>
                    <a:pt x="367" y="331"/>
                    <a:pt x="0" y="793"/>
                  </a:cubicBezTo>
                  <a:cubicBezTo>
                    <a:pt x="5" y="802"/>
                    <a:pt x="19" y="803"/>
                    <a:pt x="31" y="806"/>
                  </a:cubicBezTo>
                  <a:cubicBezTo>
                    <a:pt x="246" y="836"/>
                    <a:pt x="463" y="851"/>
                    <a:pt x="679" y="851"/>
                  </a:cubicBezTo>
                  <a:cubicBezTo>
                    <a:pt x="927" y="851"/>
                    <a:pt x="1174" y="831"/>
                    <a:pt x="1419" y="792"/>
                  </a:cubicBezTo>
                  <a:cubicBezTo>
                    <a:pt x="1419" y="792"/>
                    <a:pt x="1599" y="759"/>
                    <a:pt x="1675" y="740"/>
                  </a:cubicBezTo>
                  <a:cubicBezTo>
                    <a:pt x="1731" y="724"/>
                    <a:pt x="1793" y="716"/>
                    <a:pt x="1858" y="695"/>
                  </a:cubicBezTo>
                  <a:cubicBezTo>
                    <a:pt x="2167" y="617"/>
                    <a:pt x="2469" y="511"/>
                    <a:pt x="2759" y="374"/>
                  </a:cubicBezTo>
                  <a:cubicBezTo>
                    <a:pt x="2405" y="131"/>
                    <a:pt x="1986" y="0"/>
                    <a:pt x="1557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3233750" y="2541500"/>
              <a:ext cx="107300" cy="314700"/>
            </a:xfrm>
            <a:custGeom>
              <a:avLst/>
              <a:gdLst/>
              <a:ahLst/>
              <a:cxnLst/>
              <a:rect l="l" t="t" r="r" b="b"/>
              <a:pathLst>
                <a:path w="4292" h="12588" extrusionOk="0">
                  <a:moveTo>
                    <a:pt x="1023" y="1287"/>
                  </a:moveTo>
                  <a:cubicBezTo>
                    <a:pt x="886" y="1335"/>
                    <a:pt x="746" y="1377"/>
                    <a:pt x="601" y="1415"/>
                  </a:cubicBezTo>
                  <a:cubicBezTo>
                    <a:pt x="747" y="1377"/>
                    <a:pt x="888" y="1335"/>
                    <a:pt x="1023" y="1287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3"/>
                    <a:pt x="6" y="6"/>
                    <a:pt x="8" y="9"/>
                  </a:cubicBezTo>
                  <a:cubicBezTo>
                    <a:pt x="185" y="114"/>
                    <a:pt x="373" y="367"/>
                    <a:pt x="435" y="664"/>
                  </a:cubicBezTo>
                  <a:cubicBezTo>
                    <a:pt x="446" y="692"/>
                    <a:pt x="453" y="722"/>
                    <a:pt x="452" y="751"/>
                  </a:cubicBezTo>
                  <a:cubicBezTo>
                    <a:pt x="505" y="973"/>
                    <a:pt x="552" y="1197"/>
                    <a:pt x="597" y="1413"/>
                  </a:cubicBezTo>
                  <a:cubicBezTo>
                    <a:pt x="656" y="1699"/>
                    <a:pt x="715" y="1984"/>
                    <a:pt x="778" y="2256"/>
                  </a:cubicBezTo>
                  <a:cubicBezTo>
                    <a:pt x="818" y="2480"/>
                    <a:pt x="871" y="2708"/>
                    <a:pt x="916" y="2919"/>
                  </a:cubicBezTo>
                  <a:cubicBezTo>
                    <a:pt x="971" y="3189"/>
                    <a:pt x="1030" y="3445"/>
                    <a:pt x="1086" y="3708"/>
                  </a:cubicBezTo>
                  <a:cubicBezTo>
                    <a:pt x="1034" y="3446"/>
                    <a:pt x="976" y="3189"/>
                    <a:pt x="920" y="2920"/>
                  </a:cubicBezTo>
                  <a:cubicBezTo>
                    <a:pt x="875" y="2705"/>
                    <a:pt x="825" y="2482"/>
                    <a:pt x="781" y="2254"/>
                  </a:cubicBezTo>
                  <a:cubicBezTo>
                    <a:pt x="719" y="1983"/>
                    <a:pt x="660" y="1699"/>
                    <a:pt x="601" y="1415"/>
                  </a:cubicBezTo>
                  <a:cubicBezTo>
                    <a:pt x="556" y="1200"/>
                    <a:pt x="505" y="976"/>
                    <a:pt x="455" y="754"/>
                  </a:cubicBezTo>
                  <a:cubicBezTo>
                    <a:pt x="453" y="723"/>
                    <a:pt x="448" y="692"/>
                    <a:pt x="438" y="664"/>
                  </a:cubicBezTo>
                  <a:cubicBezTo>
                    <a:pt x="373" y="362"/>
                    <a:pt x="183" y="105"/>
                    <a:pt x="1" y="0"/>
                  </a:cubicBezTo>
                  <a:close/>
                  <a:moveTo>
                    <a:pt x="1664" y="5907"/>
                  </a:moveTo>
                  <a:lnTo>
                    <a:pt x="1664" y="5907"/>
                  </a:lnTo>
                  <a:cubicBezTo>
                    <a:pt x="1627" y="5919"/>
                    <a:pt x="1594" y="5919"/>
                    <a:pt x="1558" y="5933"/>
                  </a:cubicBezTo>
                  <a:cubicBezTo>
                    <a:pt x="1595" y="5919"/>
                    <a:pt x="1629" y="5919"/>
                    <a:pt x="1664" y="5907"/>
                  </a:cubicBezTo>
                  <a:close/>
                  <a:moveTo>
                    <a:pt x="1113" y="3826"/>
                  </a:moveTo>
                  <a:lnTo>
                    <a:pt x="1111" y="3827"/>
                  </a:lnTo>
                  <a:cubicBezTo>
                    <a:pt x="1158" y="4033"/>
                    <a:pt x="1196" y="4236"/>
                    <a:pt x="1235" y="4426"/>
                  </a:cubicBezTo>
                  <a:lnTo>
                    <a:pt x="1408" y="5263"/>
                  </a:lnTo>
                  <a:cubicBezTo>
                    <a:pt x="1459" y="5472"/>
                    <a:pt x="1504" y="5690"/>
                    <a:pt x="1549" y="5907"/>
                  </a:cubicBezTo>
                  <a:lnTo>
                    <a:pt x="1729" y="6768"/>
                  </a:lnTo>
                  <a:cubicBezTo>
                    <a:pt x="1775" y="6990"/>
                    <a:pt x="1821" y="7214"/>
                    <a:pt x="1861" y="7439"/>
                  </a:cubicBezTo>
                  <a:cubicBezTo>
                    <a:pt x="1909" y="7636"/>
                    <a:pt x="1956" y="7833"/>
                    <a:pt x="1991" y="8039"/>
                  </a:cubicBezTo>
                  <a:cubicBezTo>
                    <a:pt x="2059" y="8330"/>
                    <a:pt x="2112" y="8618"/>
                    <a:pt x="2183" y="8904"/>
                  </a:cubicBezTo>
                  <a:cubicBezTo>
                    <a:pt x="2117" y="8616"/>
                    <a:pt x="2062" y="8329"/>
                    <a:pt x="1996" y="8041"/>
                  </a:cubicBezTo>
                  <a:cubicBezTo>
                    <a:pt x="1955" y="7833"/>
                    <a:pt x="1913" y="7639"/>
                    <a:pt x="1865" y="7436"/>
                  </a:cubicBezTo>
                  <a:cubicBezTo>
                    <a:pt x="1827" y="7215"/>
                    <a:pt x="1776" y="6993"/>
                    <a:pt x="1733" y="6766"/>
                  </a:cubicBezTo>
                  <a:cubicBezTo>
                    <a:pt x="1671" y="6494"/>
                    <a:pt x="1612" y="6209"/>
                    <a:pt x="1558" y="5933"/>
                  </a:cubicBezTo>
                  <a:cubicBezTo>
                    <a:pt x="1553" y="5925"/>
                    <a:pt x="1556" y="5912"/>
                    <a:pt x="1550" y="5904"/>
                  </a:cubicBezTo>
                  <a:lnTo>
                    <a:pt x="1414" y="5258"/>
                  </a:lnTo>
                  <a:cubicBezTo>
                    <a:pt x="1352" y="4987"/>
                    <a:pt x="1298" y="4710"/>
                    <a:pt x="1239" y="4426"/>
                  </a:cubicBezTo>
                  <a:cubicBezTo>
                    <a:pt x="1199" y="4234"/>
                    <a:pt x="1161" y="4031"/>
                    <a:pt x="1113" y="3826"/>
                  </a:cubicBezTo>
                  <a:close/>
                  <a:moveTo>
                    <a:pt x="2208" y="9025"/>
                  </a:moveTo>
                  <a:cubicBezTo>
                    <a:pt x="2299" y="9487"/>
                    <a:pt x="2408" y="9953"/>
                    <a:pt x="2502" y="10438"/>
                  </a:cubicBezTo>
                  <a:cubicBezTo>
                    <a:pt x="2599" y="10844"/>
                    <a:pt x="2689" y="11273"/>
                    <a:pt x="2791" y="11704"/>
                  </a:cubicBezTo>
                  <a:cubicBezTo>
                    <a:pt x="2795" y="11748"/>
                    <a:pt x="2806" y="11790"/>
                    <a:pt x="2816" y="11830"/>
                  </a:cubicBezTo>
                  <a:lnTo>
                    <a:pt x="2816" y="11830"/>
                  </a:lnTo>
                  <a:cubicBezTo>
                    <a:pt x="2807" y="11789"/>
                    <a:pt x="2799" y="11747"/>
                    <a:pt x="2794" y="11706"/>
                  </a:cubicBezTo>
                  <a:cubicBezTo>
                    <a:pt x="2690" y="11273"/>
                    <a:pt x="2600" y="10843"/>
                    <a:pt x="2503" y="10438"/>
                  </a:cubicBezTo>
                  <a:cubicBezTo>
                    <a:pt x="2408" y="9955"/>
                    <a:pt x="2302" y="9489"/>
                    <a:pt x="2208" y="9025"/>
                  </a:cubicBezTo>
                  <a:close/>
                  <a:moveTo>
                    <a:pt x="2816" y="11830"/>
                  </a:moveTo>
                  <a:cubicBezTo>
                    <a:pt x="2818" y="11838"/>
                    <a:pt x="2820" y="11846"/>
                    <a:pt x="2821" y="11854"/>
                  </a:cubicBezTo>
                  <a:lnTo>
                    <a:pt x="2821" y="11854"/>
                  </a:lnTo>
                  <a:cubicBezTo>
                    <a:pt x="2820" y="11846"/>
                    <a:pt x="2818" y="11838"/>
                    <a:pt x="2816" y="11830"/>
                  </a:cubicBezTo>
                  <a:close/>
                  <a:moveTo>
                    <a:pt x="4291" y="12396"/>
                  </a:moveTo>
                  <a:cubicBezTo>
                    <a:pt x="4188" y="12476"/>
                    <a:pt x="4070" y="12532"/>
                    <a:pt x="3943" y="12564"/>
                  </a:cubicBezTo>
                  <a:lnTo>
                    <a:pt x="3943" y="12564"/>
                  </a:lnTo>
                  <a:cubicBezTo>
                    <a:pt x="4071" y="12535"/>
                    <a:pt x="4190" y="12477"/>
                    <a:pt x="4291" y="12396"/>
                  </a:cubicBezTo>
                  <a:close/>
                  <a:moveTo>
                    <a:pt x="2821" y="11854"/>
                  </a:moveTo>
                  <a:cubicBezTo>
                    <a:pt x="2822" y="11857"/>
                    <a:pt x="2823" y="11861"/>
                    <a:pt x="2824" y="11865"/>
                  </a:cubicBezTo>
                  <a:cubicBezTo>
                    <a:pt x="2918" y="12289"/>
                    <a:pt x="3293" y="12580"/>
                    <a:pt x="3717" y="12587"/>
                  </a:cubicBezTo>
                  <a:lnTo>
                    <a:pt x="3717" y="12587"/>
                  </a:lnTo>
                  <a:cubicBezTo>
                    <a:pt x="3692" y="12587"/>
                    <a:pt x="3668" y="12585"/>
                    <a:pt x="3643" y="12582"/>
                  </a:cubicBezTo>
                  <a:cubicBezTo>
                    <a:pt x="3244" y="12544"/>
                    <a:pt x="2915" y="12254"/>
                    <a:pt x="2824" y="11863"/>
                  </a:cubicBezTo>
                  <a:cubicBezTo>
                    <a:pt x="2823" y="11860"/>
                    <a:pt x="2822" y="11857"/>
                    <a:pt x="2821" y="11854"/>
                  </a:cubicBezTo>
                  <a:close/>
                  <a:moveTo>
                    <a:pt x="3717" y="12587"/>
                  </a:moveTo>
                  <a:cubicBezTo>
                    <a:pt x="3722" y="12587"/>
                    <a:pt x="3728" y="12587"/>
                    <a:pt x="3733" y="12587"/>
                  </a:cubicBezTo>
                  <a:cubicBezTo>
                    <a:pt x="3728" y="12587"/>
                    <a:pt x="3722" y="12587"/>
                    <a:pt x="3717" y="12587"/>
                  </a:cubicBezTo>
                  <a:close/>
                  <a:moveTo>
                    <a:pt x="3943" y="12564"/>
                  </a:moveTo>
                  <a:cubicBezTo>
                    <a:pt x="3938" y="12565"/>
                    <a:pt x="3933" y="12567"/>
                    <a:pt x="3927" y="12568"/>
                  </a:cubicBezTo>
                  <a:cubicBezTo>
                    <a:pt x="3863" y="12580"/>
                    <a:pt x="3798" y="12587"/>
                    <a:pt x="3733" y="12587"/>
                  </a:cubicBezTo>
                  <a:lnTo>
                    <a:pt x="3739" y="12587"/>
                  </a:lnTo>
                  <a:cubicBezTo>
                    <a:pt x="3802" y="12587"/>
                    <a:pt x="3867" y="12580"/>
                    <a:pt x="3929" y="12568"/>
                  </a:cubicBezTo>
                  <a:cubicBezTo>
                    <a:pt x="3933" y="12566"/>
                    <a:pt x="3938" y="12565"/>
                    <a:pt x="3943" y="12564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3303600" y="2833675"/>
              <a:ext cx="39800" cy="22525"/>
            </a:xfrm>
            <a:custGeom>
              <a:avLst/>
              <a:gdLst/>
              <a:ahLst/>
              <a:cxnLst/>
              <a:rect l="l" t="t" r="r" b="b"/>
              <a:pathLst>
                <a:path w="1592" h="901" extrusionOk="0">
                  <a:moveTo>
                    <a:pt x="87" y="1"/>
                  </a:moveTo>
                  <a:lnTo>
                    <a:pt x="87" y="1"/>
                  </a:lnTo>
                  <a:cubicBezTo>
                    <a:pt x="59" y="8"/>
                    <a:pt x="30" y="12"/>
                    <a:pt x="0" y="17"/>
                  </a:cubicBezTo>
                  <a:cubicBezTo>
                    <a:pt x="6" y="71"/>
                    <a:pt x="17" y="124"/>
                    <a:pt x="30" y="175"/>
                  </a:cubicBezTo>
                  <a:cubicBezTo>
                    <a:pt x="120" y="560"/>
                    <a:pt x="440" y="847"/>
                    <a:pt x="832" y="893"/>
                  </a:cubicBezTo>
                  <a:lnTo>
                    <a:pt x="832" y="893"/>
                  </a:lnTo>
                  <a:cubicBezTo>
                    <a:pt x="807" y="890"/>
                    <a:pt x="783" y="885"/>
                    <a:pt x="759" y="881"/>
                  </a:cubicBezTo>
                  <a:cubicBezTo>
                    <a:pt x="636" y="855"/>
                    <a:pt x="520" y="802"/>
                    <a:pt x="423" y="723"/>
                  </a:cubicBezTo>
                  <a:cubicBezTo>
                    <a:pt x="256" y="594"/>
                    <a:pt x="141" y="411"/>
                    <a:pt x="99" y="204"/>
                  </a:cubicBezTo>
                  <a:cubicBezTo>
                    <a:pt x="89" y="137"/>
                    <a:pt x="85" y="68"/>
                    <a:pt x="87" y="1"/>
                  </a:cubicBezTo>
                  <a:close/>
                  <a:moveTo>
                    <a:pt x="832" y="893"/>
                  </a:moveTo>
                  <a:cubicBezTo>
                    <a:pt x="838" y="893"/>
                    <a:pt x="843" y="894"/>
                    <a:pt x="849" y="895"/>
                  </a:cubicBezTo>
                  <a:cubicBezTo>
                    <a:pt x="843" y="894"/>
                    <a:pt x="838" y="893"/>
                    <a:pt x="832" y="893"/>
                  </a:cubicBezTo>
                  <a:close/>
                  <a:moveTo>
                    <a:pt x="1592" y="623"/>
                  </a:moveTo>
                  <a:cubicBezTo>
                    <a:pt x="1583" y="629"/>
                    <a:pt x="1573" y="632"/>
                    <a:pt x="1564" y="635"/>
                  </a:cubicBezTo>
                  <a:cubicBezTo>
                    <a:pt x="1402" y="803"/>
                    <a:pt x="1178" y="899"/>
                    <a:pt x="945" y="900"/>
                  </a:cubicBezTo>
                  <a:cubicBezTo>
                    <a:pt x="1008" y="900"/>
                    <a:pt x="1073" y="893"/>
                    <a:pt x="1135" y="881"/>
                  </a:cubicBezTo>
                  <a:cubicBezTo>
                    <a:pt x="1267" y="850"/>
                    <a:pt x="1391" y="792"/>
                    <a:pt x="1497" y="709"/>
                  </a:cubicBezTo>
                  <a:cubicBezTo>
                    <a:pt x="1531" y="682"/>
                    <a:pt x="1562" y="654"/>
                    <a:pt x="1592" y="623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3296325" y="2799875"/>
              <a:ext cx="15900" cy="34250"/>
            </a:xfrm>
            <a:custGeom>
              <a:avLst/>
              <a:gdLst/>
              <a:ahLst/>
              <a:cxnLst/>
              <a:rect l="l" t="t" r="r" b="b"/>
              <a:pathLst>
                <a:path w="636" h="1370" extrusionOk="0">
                  <a:moveTo>
                    <a:pt x="487" y="806"/>
                  </a:moveTo>
                  <a:cubicBezTo>
                    <a:pt x="534" y="837"/>
                    <a:pt x="585" y="867"/>
                    <a:pt x="636" y="897"/>
                  </a:cubicBezTo>
                  <a:cubicBezTo>
                    <a:pt x="585" y="867"/>
                    <a:pt x="536" y="837"/>
                    <a:pt x="487" y="806"/>
                  </a:cubicBezTo>
                  <a:close/>
                  <a:moveTo>
                    <a:pt x="430" y="0"/>
                  </a:moveTo>
                  <a:cubicBezTo>
                    <a:pt x="385" y="13"/>
                    <a:pt x="339" y="25"/>
                    <a:pt x="293" y="38"/>
                  </a:cubicBezTo>
                  <a:lnTo>
                    <a:pt x="0" y="101"/>
                  </a:lnTo>
                  <a:cubicBezTo>
                    <a:pt x="97" y="506"/>
                    <a:pt x="187" y="936"/>
                    <a:pt x="291" y="1369"/>
                  </a:cubicBezTo>
                  <a:cubicBezTo>
                    <a:pt x="321" y="1364"/>
                    <a:pt x="350" y="1358"/>
                    <a:pt x="378" y="1353"/>
                  </a:cubicBezTo>
                  <a:cubicBezTo>
                    <a:pt x="380" y="1305"/>
                    <a:pt x="387" y="1257"/>
                    <a:pt x="397" y="1211"/>
                  </a:cubicBezTo>
                  <a:cubicBezTo>
                    <a:pt x="428" y="1076"/>
                    <a:pt x="457" y="941"/>
                    <a:pt x="487" y="806"/>
                  </a:cubicBezTo>
                  <a:cubicBezTo>
                    <a:pt x="508" y="707"/>
                    <a:pt x="529" y="612"/>
                    <a:pt x="550" y="516"/>
                  </a:cubicBezTo>
                  <a:cubicBezTo>
                    <a:pt x="511" y="340"/>
                    <a:pt x="471" y="169"/>
                    <a:pt x="430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3288525" y="2762175"/>
              <a:ext cx="18600" cy="40250"/>
            </a:xfrm>
            <a:custGeom>
              <a:avLst/>
              <a:gdLst/>
              <a:ahLst/>
              <a:cxnLst/>
              <a:rect l="l" t="t" r="r" b="b"/>
              <a:pathLst>
                <a:path w="744" h="1610" extrusionOk="0">
                  <a:moveTo>
                    <a:pt x="425" y="1"/>
                  </a:moveTo>
                  <a:lnTo>
                    <a:pt x="423" y="2"/>
                  </a:lnTo>
                  <a:cubicBezTo>
                    <a:pt x="360" y="21"/>
                    <a:pt x="295" y="38"/>
                    <a:pt x="231" y="54"/>
                  </a:cubicBezTo>
                  <a:lnTo>
                    <a:pt x="0" y="111"/>
                  </a:lnTo>
                  <a:lnTo>
                    <a:pt x="18" y="196"/>
                  </a:lnTo>
                  <a:cubicBezTo>
                    <a:pt x="113" y="660"/>
                    <a:pt x="218" y="1127"/>
                    <a:pt x="314" y="1609"/>
                  </a:cubicBezTo>
                  <a:lnTo>
                    <a:pt x="606" y="1545"/>
                  </a:lnTo>
                  <a:cubicBezTo>
                    <a:pt x="652" y="1533"/>
                    <a:pt x="699" y="1521"/>
                    <a:pt x="744" y="1508"/>
                  </a:cubicBezTo>
                  <a:lnTo>
                    <a:pt x="742" y="1501"/>
                  </a:lnTo>
                  <a:lnTo>
                    <a:pt x="716" y="1370"/>
                  </a:lnTo>
                  <a:cubicBezTo>
                    <a:pt x="624" y="901"/>
                    <a:pt x="517" y="447"/>
                    <a:pt x="425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3280325" y="2724625"/>
              <a:ext cx="18750" cy="40325"/>
            </a:xfrm>
            <a:custGeom>
              <a:avLst/>
              <a:gdLst/>
              <a:ahLst/>
              <a:cxnLst/>
              <a:rect l="l" t="t" r="r" b="b"/>
              <a:pathLst>
                <a:path w="750" h="1613" extrusionOk="0">
                  <a:moveTo>
                    <a:pt x="426" y="0"/>
                  </a:moveTo>
                  <a:lnTo>
                    <a:pt x="426" y="0"/>
                  </a:lnTo>
                  <a:cubicBezTo>
                    <a:pt x="344" y="27"/>
                    <a:pt x="261" y="51"/>
                    <a:pt x="175" y="72"/>
                  </a:cubicBezTo>
                  <a:cubicBezTo>
                    <a:pt x="119" y="89"/>
                    <a:pt x="57" y="96"/>
                    <a:pt x="1" y="113"/>
                  </a:cubicBezTo>
                  <a:cubicBezTo>
                    <a:pt x="48" y="315"/>
                    <a:pt x="90" y="509"/>
                    <a:pt x="131" y="717"/>
                  </a:cubicBezTo>
                  <a:cubicBezTo>
                    <a:pt x="197" y="1005"/>
                    <a:pt x="252" y="1291"/>
                    <a:pt x="318" y="1579"/>
                  </a:cubicBezTo>
                  <a:cubicBezTo>
                    <a:pt x="321" y="1590"/>
                    <a:pt x="324" y="1600"/>
                    <a:pt x="327" y="1611"/>
                  </a:cubicBezTo>
                  <a:lnTo>
                    <a:pt x="327" y="1613"/>
                  </a:lnTo>
                  <a:lnTo>
                    <a:pt x="557" y="1558"/>
                  </a:lnTo>
                  <a:cubicBezTo>
                    <a:pt x="622" y="1541"/>
                    <a:pt x="687" y="1523"/>
                    <a:pt x="750" y="1504"/>
                  </a:cubicBezTo>
                  <a:cubicBezTo>
                    <a:pt x="750" y="1503"/>
                    <a:pt x="748" y="1500"/>
                    <a:pt x="748" y="1499"/>
                  </a:cubicBezTo>
                  <a:lnTo>
                    <a:pt x="723" y="1375"/>
                  </a:lnTo>
                  <a:cubicBezTo>
                    <a:pt x="654" y="1078"/>
                    <a:pt x="599" y="779"/>
                    <a:pt x="529" y="477"/>
                  </a:cubicBezTo>
                  <a:cubicBezTo>
                    <a:pt x="495" y="311"/>
                    <a:pt x="463" y="159"/>
                    <a:pt x="424" y="1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3272675" y="2686875"/>
              <a:ext cx="18325" cy="40575"/>
            </a:xfrm>
            <a:custGeom>
              <a:avLst/>
              <a:gdLst/>
              <a:ahLst/>
              <a:cxnLst/>
              <a:rect l="l" t="t" r="r" b="b"/>
              <a:pathLst>
                <a:path w="733" h="1623" extrusionOk="0">
                  <a:moveTo>
                    <a:pt x="425" y="0"/>
                  </a:moveTo>
                  <a:cubicBezTo>
                    <a:pt x="321" y="34"/>
                    <a:pt x="214" y="65"/>
                    <a:pt x="105" y="92"/>
                  </a:cubicBezTo>
                  <a:cubicBezTo>
                    <a:pt x="70" y="104"/>
                    <a:pt x="37" y="106"/>
                    <a:pt x="0" y="118"/>
                  </a:cubicBezTo>
                  <a:cubicBezTo>
                    <a:pt x="55" y="395"/>
                    <a:pt x="114" y="679"/>
                    <a:pt x="174" y="951"/>
                  </a:cubicBezTo>
                  <a:cubicBezTo>
                    <a:pt x="218" y="1180"/>
                    <a:pt x="269" y="1402"/>
                    <a:pt x="307" y="1623"/>
                  </a:cubicBezTo>
                  <a:cubicBezTo>
                    <a:pt x="363" y="1606"/>
                    <a:pt x="425" y="1597"/>
                    <a:pt x="481" y="1582"/>
                  </a:cubicBezTo>
                  <a:cubicBezTo>
                    <a:pt x="565" y="1561"/>
                    <a:pt x="650" y="1537"/>
                    <a:pt x="732" y="1510"/>
                  </a:cubicBezTo>
                  <a:cubicBezTo>
                    <a:pt x="732" y="1509"/>
                    <a:pt x="731" y="1506"/>
                    <a:pt x="731" y="1503"/>
                  </a:cubicBezTo>
                  <a:lnTo>
                    <a:pt x="706" y="1386"/>
                  </a:lnTo>
                  <a:cubicBezTo>
                    <a:pt x="666" y="1161"/>
                    <a:pt x="620" y="938"/>
                    <a:pt x="574" y="714"/>
                  </a:cubicBezTo>
                  <a:lnTo>
                    <a:pt x="425" y="0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3264725" y="2649200"/>
              <a:ext cx="18625" cy="40650"/>
            </a:xfrm>
            <a:custGeom>
              <a:avLst/>
              <a:gdLst/>
              <a:ahLst/>
              <a:cxnLst/>
              <a:rect l="l" t="t" r="r" b="b"/>
              <a:pathLst>
                <a:path w="745" h="1626" extrusionOk="0">
                  <a:moveTo>
                    <a:pt x="423" y="0"/>
                  </a:moveTo>
                  <a:cubicBezTo>
                    <a:pt x="303" y="39"/>
                    <a:pt x="177" y="76"/>
                    <a:pt x="48" y="108"/>
                  </a:cubicBezTo>
                  <a:cubicBezTo>
                    <a:pt x="28" y="111"/>
                    <a:pt x="20" y="117"/>
                    <a:pt x="0" y="120"/>
                  </a:cubicBezTo>
                  <a:cubicBezTo>
                    <a:pt x="59" y="404"/>
                    <a:pt x="113" y="681"/>
                    <a:pt x="175" y="952"/>
                  </a:cubicBezTo>
                  <a:lnTo>
                    <a:pt x="311" y="1597"/>
                  </a:lnTo>
                  <a:cubicBezTo>
                    <a:pt x="317" y="1604"/>
                    <a:pt x="314" y="1618"/>
                    <a:pt x="318" y="1625"/>
                  </a:cubicBezTo>
                  <a:cubicBezTo>
                    <a:pt x="353" y="1613"/>
                    <a:pt x="388" y="1611"/>
                    <a:pt x="423" y="1599"/>
                  </a:cubicBezTo>
                  <a:cubicBezTo>
                    <a:pt x="533" y="1572"/>
                    <a:pt x="640" y="1541"/>
                    <a:pt x="744" y="1507"/>
                  </a:cubicBezTo>
                  <a:lnTo>
                    <a:pt x="713" y="1360"/>
                  </a:lnTo>
                  <a:cubicBezTo>
                    <a:pt x="668" y="1143"/>
                    <a:pt x="623" y="925"/>
                    <a:pt x="572" y="716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4"/>
            <p:cNvSpPr/>
            <p:nvPr/>
          </p:nvSpPr>
          <p:spPr>
            <a:xfrm>
              <a:off x="3256775" y="2611400"/>
              <a:ext cx="18575" cy="40800"/>
            </a:xfrm>
            <a:custGeom>
              <a:avLst/>
              <a:gdLst/>
              <a:ahLst/>
              <a:cxnLst/>
              <a:rect l="l" t="t" r="r" b="b"/>
              <a:pathLst>
                <a:path w="743" h="1632" extrusionOk="0">
                  <a:moveTo>
                    <a:pt x="422" y="1"/>
                  </a:moveTo>
                  <a:cubicBezTo>
                    <a:pt x="286" y="47"/>
                    <a:pt x="145" y="89"/>
                    <a:pt x="1" y="126"/>
                  </a:cubicBezTo>
                  <a:cubicBezTo>
                    <a:pt x="55" y="394"/>
                    <a:pt x="113" y="652"/>
                    <a:pt x="165" y="913"/>
                  </a:cubicBezTo>
                  <a:lnTo>
                    <a:pt x="175" y="960"/>
                  </a:lnTo>
                  <a:cubicBezTo>
                    <a:pt x="181" y="983"/>
                    <a:pt x="186" y="1007"/>
                    <a:pt x="192" y="1031"/>
                  </a:cubicBezTo>
                  <a:cubicBezTo>
                    <a:pt x="240" y="1237"/>
                    <a:pt x="278" y="1439"/>
                    <a:pt x="318" y="1632"/>
                  </a:cubicBezTo>
                  <a:cubicBezTo>
                    <a:pt x="339" y="1629"/>
                    <a:pt x="346" y="1623"/>
                    <a:pt x="368" y="1620"/>
                  </a:cubicBezTo>
                  <a:cubicBezTo>
                    <a:pt x="495" y="1588"/>
                    <a:pt x="621" y="1553"/>
                    <a:pt x="743" y="1512"/>
                  </a:cubicBezTo>
                  <a:lnTo>
                    <a:pt x="718" y="1391"/>
                  </a:lnTo>
                  <a:cubicBezTo>
                    <a:pt x="674" y="1180"/>
                    <a:pt x="632" y="950"/>
                    <a:pt x="571" y="716"/>
                  </a:cubicBezTo>
                  <a:cubicBezTo>
                    <a:pt x="529" y="480"/>
                    <a:pt x="474" y="247"/>
                    <a:pt x="422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3248800" y="2573700"/>
              <a:ext cx="18500" cy="40850"/>
            </a:xfrm>
            <a:custGeom>
              <a:avLst/>
              <a:gdLst/>
              <a:ahLst/>
              <a:cxnLst/>
              <a:rect l="l" t="t" r="r" b="b"/>
              <a:pathLst>
                <a:path w="740" h="1634" extrusionOk="0">
                  <a:moveTo>
                    <a:pt x="421" y="0"/>
                  </a:moveTo>
                  <a:cubicBezTo>
                    <a:pt x="421" y="0"/>
                    <a:pt x="421" y="1"/>
                    <a:pt x="421" y="1"/>
                  </a:cubicBezTo>
                  <a:lnTo>
                    <a:pt x="421" y="1"/>
                  </a:lnTo>
                  <a:cubicBezTo>
                    <a:pt x="421" y="1"/>
                    <a:pt x="422" y="0"/>
                    <a:pt x="422" y="0"/>
                  </a:cubicBezTo>
                  <a:close/>
                  <a:moveTo>
                    <a:pt x="421" y="1"/>
                  </a:moveTo>
                  <a:cubicBezTo>
                    <a:pt x="285" y="48"/>
                    <a:pt x="145" y="90"/>
                    <a:pt x="0" y="127"/>
                  </a:cubicBezTo>
                  <a:cubicBezTo>
                    <a:pt x="59" y="411"/>
                    <a:pt x="119" y="696"/>
                    <a:pt x="179" y="968"/>
                  </a:cubicBezTo>
                  <a:cubicBezTo>
                    <a:pt x="223" y="1195"/>
                    <a:pt x="273" y="1417"/>
                    <a:pt x="318" y="1634"/>
                  </a:cubicBezTo>
                  <a:cubicBezTo>
                    <a:pt x="464" y="1597"/>
                    <a:pt x="605" y="1555"/>
                    <a:pt x="740" y="1509"/>
                  </a:cubicBezTo>
                  <a:lnTo>
                    <a:pt x="740" y="1505"/>
                  </a:lnTo>
                  <a:lnTo>
                    <a:pt x="717" y="1393"/>
                  </a:lnTo>
                  <a:cubicBezTo>
                    <a:pt x="672" y="1176"/>
                    <a:pt x="619" y="953"/>
                    <a:pt x="580" y="730"/>
                  </a:cubicBezTo>
                  <a:cubicBezTo>
                    <a:pt x="523" y="491"/>
                    <a:pt x="473" y="245"/>
                    <a:pt x="42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3233325" y="2537600"/>
              <a:ext cx="26000" cy="39275"/>
            </a:xfrm>
            <a:custGeom>
              <a:avLst/>
              <a:gdLst/>
              <a:ahLst/>
              <a:cxnLst/>
              <a:rect l="l" t="t" r="r" b="b"/>
              <a:pathLst>
                <a:path w="1040" h="1571" extrusionOk="0">
                  <a:moveTo>
                    <a:pt x="529" y="0"/>
                  </a:moveTo>
                  <a:cubicBezTo>
                    <a:pt x="416" y="37"/>
                    <a:pt x="299" y="71"/>
                    <a:pt x="179" y="102"/>
                  </a:cubicBezTo>
                  <a:cubicBezTo>
                    <a:pt x="116" y="123"/>
                    <a:pt x="57" y="131"/>
                    <a:pt x="1" y="147"/>
                  </a:cubicBezTo>
                  <a:cubicBezTo>
                    <a:pt x="6" y="149"/>
                    <a:pt x="12" y="154"/>
                    <a:pt x="18" y="158"/>
                  </a:cubicBezTo>
                  <a:cubicBezTo>
                    <a:pt x="200" y="262"/>
                    <a:pt x="390" y="519"/>
                    <a:pt x="455" y="820"/>
                  </a:cubicBezTo>
                  <a:cubicBezTo>
                    <a:pt x="465" y="850"/>
                    <a:pt x="470" y="879"/>
                    <a:pt x="472" y="910"/>
                  </a:cubicBezTo>
                  <a:cubicBezTo>
                    <a:pt x="522" y="1134"/>
                    <a:pt x="573" y="1356"/>
                    <a:pt x="618" y="1571"/>
                  </a:cubicBezTo>
                  <a:cubicBezTo>
                    <a:pt x="763" y="1534"/>
                    <a:pt x="903" y="1492"/>
                    <a:pt x="1040" y="1444"/>
                  </a:cubicBezTo>
                  <a:lnTo>
                    <a:pt x="1038" y="1437"/>
                  </a:lnTo>
                  <a:lnTo>
                    <a:pt x="1017" y="1332"/>
                  </a:lnTo>
                  <a:cubicBezTo>
                    <a:pt x="972" y="1115"/>
                    <a:pt x="919" y="892"/>
                    <a:pt x="873" y="670"/>
                  </a:cubicBezTo>
                  <a:cubicBezTo>
                    <a:pt x="870" y="640"/>
                    <a:pt x="864" y="611"/>
                    <a:pt x="856" y="582"/>
                  </a:cubicBezTo>
                  <a:cubicBezTo>
                    <a:pt x="805" y="342"/>
                    <a:pt x="694" y="104"/>
                    <a:pt x="531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3230250" y="2540125"/>
              <a:ext cx="1500" cy="350"/>
            </a:xfrm>
            <a:custGeom>
              <a:avLst/>
              <a:gdLst/>
              <a:ahLst/>
              <a:cxnLst/>
              <a:rect l="l" t="t" r="r" b="b"/>
              <a:pathLst>
                <a:path w="60" h="14" extrusionOk="0">
                  <a:moveTo>
                    <a:pt x="0" y="1"/>
                  </a:moveTo>
                  <a:cubicBezTo>
                    <a:pt x="20" y="1"/>
                    <a:pt x="41" y="5"/>
                    <a:pt x="59" y="13"/>
                  </a:cubicBezTo>
                  <a:cubicBezTo>
                    <a:pt x="41" y="5"/>
                    <a:pt x="21" y="1"/>
                    <a:pt x="2" y="1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3229950" y="2535350"/>
              <a:ext cx="16625" cy="5925"/>
            </a:xfrm>
            <a:custGeom>
              <a:avLst/>
              <a:gdLst/>
              <a:ahLst/>
              <a:cxnLst/>
              <a:rect l="l" t="t" r="r" b="b"/>
              <a:pathLst>
                <a:path w="665" h="237" extrusionOk="0">
                  <a:moveTo>
                    <a:pt x="383" y="0"/>
                  </a:moveTo>
                  <a:cubicBezTo>
                    <a:pt x="149" y="0"/>
                    <a:pt x="1" y="192"/>
                    <a:pt x="1" y="192"/>
                  </a:cubicBezTo>
                  <a:lnTo>
                    <a:pt x="14" y="192"/>
                  </a:lnTo>
                  <a:cubicBezTo>
                    <a:pt x="33" y="193"/>
                    <a:pt x="53" y="197"/>
                    <a:pt x="71" y="204"/>
                  </a:cubicBezTo>
                  <a:cubicBezTo>
                    <a:pt x="94" y="213"/>
                    <a:pt x="116" y="224"/>
                    <a:pt x="136" y="237"/>
                  </a:cubicBezTo>
                  <a:cubicBezTo>
                    <a:pt x="192" y="221"/>
                    <a:pt x="251" y="213"/>
                    <a:pt x="314" y="193"/>
                  </a:cubicBezTo>
                  <a:cubicBezTo>
                    <a:pt x="434" y="162"/>
                    <a:pt x="551" y="128"/>
                    <a:pt x="664" y="90"/>
                  </a:cubicBezTo>
                  <a:lnTo>
                    <a:pt x="662" y="88"/>
                  </a:lnTo>
                  <a:cubicBezTo>
                    <a:pt x="559" y="24"/>
                    <a:pt x="466" y="2"/>
                    <a:pt x="383" y="2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3305550" y="2820000"/>
              <a:ext cx="43225" cy="36175"/>
            </a:xfrm>
            <a:custGeom>
              <a:avLst/>
              <a:gdLst/>
              <a:ahLst/>
              <a:cxnLst/>
              <a:rect l="l" t="t" r="r" b="b"/>
              <a:pathLst>
                <a:path w="1729" h="1447" extrusionOk="0">
                  <a:moveTo>
                    <a:pt x="118" y="1"/>
                  </a:moveTo>
                  <a:cubicBezTo>
                    <a:pt x="88" y="136"/>
                    <a:pt x="57" y="271"/>
                    <a:pt x="28" y="406"/>
                  </a:cubicBezTo>
                  <a:cubicBezTo>
                    <a:pt x="4" y="519"/>
                    <a:pt x="1" y="637"/>
                    <a:pt x="21" y="753"/>
                  </a:cubicBezTo>
                  <a:cubicBezTo>
                    <a:pt x="88" y="1087"/>
                    <a:pt x="347" y="1350"/>
                    <a:pt x="680" y="1428"/>
                  </a:cubicBezTo>
                  <a:cubicBezTo>
                    <a:pt x="740" y="1440"/>
                    <a:pt x="800" y="1446"/>
                    <a:pt x="859" y="1446"/>
                  </a:cubicBezTo>
                  <a:cubicBezTo>
                    <a:pt x="1254" y="1446"/>
                    <a:pt x="1612" y="1175"/>
                    <a:pt x="1702" y="777"/>
                  </a:cubicBezTo>
                  <a:cubicBezTo>
                    <a:pt x="1715" y="729"/>
                    <a:pt x="1725" y="680"/>
                    <a:pt x="1729" y="629"/>
                  </a:cubicBezTo>
                  <a:cubicBezTo>
                    <a:pt x="1628" y="612"/>
                    <a:pt x="1531" y="587"/>
                    <a:pt x="1434" y="563"/>
                  </a:cubicBezTo>
                  <a:cubicBezTo>
                    <a:pt x="933" y="429"/>
                    <a:pt x="490" y="242"/>
                    <a:pt x="11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3352000" y="2613725"/>
              <a:ext cx="1775" cy="1350"/>
            </a:xfrm>
            <a:custGeom>
              <a:avLst/>
              <a:gdLst/>
              <a:ahLst/>
              <a:cxnLst/>
              <a:rect l="l" t="t" r="r" b="b"/>
              <a:pathLst>
                <a:path w="71" h="54" extrusionOk="0">
                  <a:moveTo>
                    <a:pt x="14" y="1"/>
                  </a:moveTo>
                  <a:cubicBezTo>
                    <a:pt x="13" y="19"/>
                    <a:pt x="9" y="37"/>
                    <a:pt x="0" y="54"/>
                  </a:cubicBezTo>
                  <a:lnTo>
                    <a:pt x="70" y="40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3359450" y="2578325"/>
              <a:ext cx="2825" cy="2450"/>
            </a:xfrm>
            <a:custGeom>
              <a:avLst/>
              <a:gdLst/>
              <a:ahLst/>
              <a:cxnLst/>
              <a:rect l="l" t="t" r="r" b="b"/>
              <a:pathLst>
                <a:path w="113" h="98" extrusionOk="0">
                  <a:moveTo>
                    <a:pt x="25" y="1"/>
                  </a:moveTo>
                  <a:cubicBezTo>
                    <a:pt x="13" y="35"/>
                    <a:pt x="7" y="71"/>
                    <a:pt x="0" y="98"/>
                  </a:cubicBezTo>
                  <a:cubicBezTo>
                    <a:pt x="38" y="92"/>
                    <a:pt x="77" y="78"/>
                    <a:pt x="113" y="71"/>
                  </a:cubicBezTo>
                  <a:cubicBezTo>
                    <a:pt x="80" y="51"/>
                    <a:pt x="51" y="28"/>
                    <a:pt x="25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308475" y="2790525"/>
              <a:ext cx="47050" cy="45225"/>
            </a:xfrm>
            <a:custGeom>
              <a:avLst/>
              <a:gdLst/>
              <a:ahLst/>
              <a:cxnLst/>
              <a:rect l="l" t="t" r="r" b="b"/>
              <a:pathLst>
                <a:path w="1882" h="1809" extrusionOk="0">
                  <a:moveTo>
                    <a:pt x="262" y="0"/>
                  </a:moveTo>
                  <a:lnTo>
                    <a:pt x="262" y="2"/>
                  </a:lnTo>
                  <a:cubicBezTo>
                    <a:pt x="176" y="388"/>
                    <a:pt x="89" y="775"/>
                    <a:pt x="1" y="1178"/>
                  </a:cubicBezTo>
                  <a:cubicBezTo>
                    <a:pt x="373" y="1421"/>
                    <a:pt x="816" y="1608"/>
                    <a:pt x="1317" y="1741"/>
                  </a:cubicBezTo>
                  <a:cubicBezTo>
                    <a:pt x="1414" y="1766"/>
                    <a:pt x="1511" y="1790"/>
                    <a:pt x="1612" y="1808"/>
                  </a:cubicBezTo>
                  <a:cubicBezTo>
                    <a:pt x="1709" y="1407"/>
                    <a:pt x="1793" y="1008"/>
                    <a:pt x="1882" y="634"/>
                  </a:cubicBezTo>
                  <a:lnTo>
                    <a:pt x="1612" y="575"/>
                  </a:lnTo>
                  <a:cubicBezTo>
                    <a:pt x="1099" y="444"/>
                    <a:pt x="643" y="248"/>
                    <a:pt x="262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315025" y="2755225"/>
              <a:ext cx="47750" cy="51200"/>
            </a:xfrm>
            <a:custGeom>
              <a:avLst/>
              <a:gdLst/>
              <a:ahLst/>
              <a:cxnLst/>
              <a:rect l="l" t="t" r="r" b="b"/>
              <a:pathLst>
                <a:path w="1910" h="2048" extrusionOk="0">
                  <a:moveTo>
                    <a:pt x="298" y="1"/>
                  </a:moveTo>
                  <a:cubicBezTo>
                    <a:pt x="201" y="463"/>
                    <a:pt x="100" y="933"/>
                    <a:pt x="0" y="1414"/>
                  </a:cubicBezTo>
                  <a:cubicBezTo>
                    <a:pt x="381" y="1661"/>
                    <a:pt x="837" y="1858"/>
                    <a:pt x="1350" y="1989"/>
                  </a:cubicBezTo>
                  <a:lnTo>
                    <a:pt x="1620" y="2048"/>
                  </a:lnTo>
                  <a:cubicBezTo>
                    <a:pt x="1714" y="1574"/>
                    <a:pt x="1818" y="1117"/>
                    <a:pt x="1909" y="661"/>
                  </a:cubicBezTo>
                  <a:lnTo>
                    <a:pt x="1697" y="609"/>
                  </a:lnTo>
                  <a:cubicBezTo>
                    <a:pt x="1159" y="472"/>
                    <a:pt x="688" y="265"/>
                    <a:pt x="29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322475" y="2719875"/>
              <a:ext cx="47850" cy="51850"/>
            </a:xfrm>
            <a:custGeom>
              <a:avLst/>
              <a:gdLst/>
              <a:ahLst/>
              <a:cxnLst/>
              <a:rect l="l" t="t" r="r" b="b"/>
              <a:pathLst>
                <a:path w="1914" h="2074" extrusionOk="0">
                  <a:moveTo>
                    <a:pt x="298" y="0"/>
                  </a:moveTo>
                  <a:cubicBezTo>
                    <a:pt x="224" y="355"/>
                    <a:pt x="151" y="719"/>
                    <a:pt x="77" y="1073"/>
                  </a:cubicBezTo>
                  <a:cubicBezTo>
                    <a:pt x="49" y="1190"/>
                    <a:pt x="27" y="1298"/>
                    <a:pt x="0" y="1415"/>
                  </a:cubicBezTo>
                  <a:cubicBezTo>
                    <a:pt x="390" y="1679"/>
                    <a:pt x="861" y="1886"/>
                    <a:pt x="1399" y="2023"/>
                  </a:cubicBezTo>
                  <a:lnTo>
                    <a:pt x="1611" y="2074"/>
                  </a:lnTo>
                  <a:cubicBezTo>
                    <a:pt x="1676" y="1797"/>
                    <a:pt x="1728" y="1523"/>
                    <a:pt x="1793" y="1244"/>
                  </a:cubicBezTo>
                  <a:cubicBezTo>
                    <a:pt x="1831" y="1053"/>
                    <a:pt x="1870" y="873"/>
                    <a:pt x="1914" y="685"/>
                  </a:cubicBezTo>
                  <a:cubicBezTo>
                    <a:pt x="1862" y="671"/>
                    <a:pt x="1805" y="662"/>
                    <a:pt x="1753" y="648"/>
                  </a:cubicBezTo>
                  <a:cubicBezTo>
                    <a:pt x="1188" y="504"/>
                    <a:pt x="695" y="270"/>
                    <a:pt x="298" y="2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329925" y="2684375"/>
              <a:ext cx="47500" cy="52625"/>
            </a:xfrm>
            <a:custGeom>
              <a:avLst/>
              <a:gdLst/>
              <a:ahLst/>
              <a:cxnLst/>
              <a:rect l="l" t="t" r="r" b="b"/>
              <a:pathLst>
                <a:path w="1900" h="2105" extrusionOk="0">
                  <a:moveTo>
                    <a:pt x="302" y="0"/>
                  </a:moveTo>
                  <a:cubicBezTo>
                    <a:pt x="280" y="110"/>
                    <a:pt x="253" y="225"/>
                    <a:pt x="231" y="335"/>
                  </a:cubicBezTo>
                  <a:cubicBezTo>
                    <a:pt x="159" y="668"/>
                    <a:pt x="86" y="1003"/>
                    <a:pt x="20" y="1330"/>
                  </a:cubicBezTo>
                  <a:cubicBezTo>
                    <a:pt x="17" y="1361"/>
                    <a:pt x="10" y="1391"/>
                    <a:pt x="0" y="1420"/>
                  </a:cubicBezTo>
                  <a:cubicBezTo>
                    <a:pt x="397" y="1690"/>
                    <a:pt x="890" y="1922"/>
                    <a:pt x="1455" y="2067"/>
                  </a:cubicBezTo>
                  <a:cubicBezTo>
                    <a:pt x="1507" y="2082"/>
                    <a:pt x="1564" y="2089"/>
                    <a:pt x="1616" y="2105"/>
                  </a:cubicBezTo>
                  <a:cubicBezTo>
                    <a:pt x="1651" y="1901"/>
                    <a:pt x="1697" y="1694"/>
                    <a:pt x="1738" y="1484"/>
                  </a:cubicBezTo>
                  <a:cubicBezTo>
                    <a:pt x="1794" y="1232"/>
                    <a:pt x="1849" y="969"/>
                    <a:pt x="1900" y="713"/>
                  </a:cubicBezTo>
                  <a:cubicBezTo>
                    <a:pt x="1866" y="700"/>
                    <a:pt x="1835" y="700"/>
                    <a:pt x="1801" y="688"/>
                  </a:cubicBezTo>
                  <a:cubicBezTo>
                    <a:pt x="1219" y="540"/>
                    <a:pt x="703" y="294"/>
                    <a:pt x="30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337475" y="2649150"/>
              <a:ext cx="47325" cy="53075"/>
            </a:xfrm>
            <a:custGeom>
              <a:avLst/>
              <a:gdLst/>
              <a:ahLst/>
              <a:cxnLst/>
              <a:rect l="l" t="t" r="r" b="b"/>
              <a:pathLst>
                <a:path w="1893" h="2123" extrusionOk="0">
                  <a:moveTo>
                    <a:pt x="304" y="1"/>
                  </a:moveTo>
                  <a:lnTo>
                    <a:pt x="304" y="2"/>
                  </a:lnTo>
                  <a:cubicBezTo>
                    <a:pt x="196" y="466"/>
                    <a:pt x="104" y="922"/>
                    <a:pt x="10" y="1364"/>
                  </a:cubicBezTo>
                  <a:cubicBezTo>
                    <a:pt x="7" y="1384"/>
                    <a:pt x="3" y="1391"/>
                    <a:pt x="0" y="1409"/>
                  </a:cubicBezTo>
                  <a:cubicBezTo>
                    <a:pt x="401" y="1703"/>
                    <a:pt x="917" y="1951"/>
                    <a:pt x="1501" y="2098"/>
                  </a:cubicBezTo>
                  <a:cubicBezTo>
                    <a:pt x="1533" y="2109"/>
                    <a:pt x="1564" y="2109"/>
                    <a:pt x="1598" y="2122"/>
                  </a:cubicBezTo>
                  <a:cubicBezTo>
                    <a:pt x="1602" y="2115"/>
                    <a:pt x="1599" y="2104"/>
                    <a:pt x="1605" y="2097"/>
                  </a:cubicBezTo>
                  <a:cubicBezTo>
                    <a:pt x="1647" y="1897"/>
                    <a:pt x="1689" y="1698"/>
                    <a:pt x="1731" y="1499"/>
                  </a:cubicBezTo>
                  <a:cubicBezTo>
                    <a:pt x="1787" y="1248"/>
                    <a:pt x="1838" y="992"/>
                    <a:pt x="1893" y="728"/>
                  </a:cubicBezTo>
                  <a:cubicBezTo>
                    <a:pt x="1873" y="726"/>
                    <a:pt x="1866" y="720"/>
                    <a:pt x="1846" y="718"/>
                  </a:cubicBezTo>
                  <a:cubicBezTo>
                    <a:pt x="1245" y="567"/>
                    <a:pt x="715" y="311"/>
                    <a:pt x="304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419650" y="2626450"/>
              <a:ext cx="39775" cy="20150"/>
            </a:xfrm>
            <a:custGeom>
              <a:avLst/>
              <a:gdLst/>
              <a:ahLst/>
              <a:cxnLst/>
              <a:rect l="l" t="t" r="r" b="b"/>
              <a:pathLst>
                <a:path w="1591" h="806" extrusionOk="0">
                  <a:moveTo>
                    <a:pt x="1590" y="0"/>
                  </a:moveTo>
                  <a:lnTo>
                    <a:pt x="1590" y="0"/>
                  </a:lnTo>
                  <a:cubicBezTo>
                    <a:pt x="1329" y="173"/>
                    <a:pt x="987" y="294"/>
                    <a:pt x="605" y="355"/>
                  </a:cubicBezTo>
                  <a:cubicBezTo>
                    <a:pt x="443" y="375"/>
                    <a:pt x="277" y="392"/>
                    <a:pt x="102" y="392"/>
                  </a:cubicBezTo>
                  <a:cubicBezTo>
                    <a:pt x="68" y="392"/>
                    <a:pt x="35" y="391"/>
                    <a:pt x="0" y="390"/>
                  </a:cubicBezTo>
                  <a:lnTo>
                    <a:pt x="0" y="390"/>
                  </a:lnTo>
                  <a:cubicBezTo>
                    <a:pt x="133" y="615"/>
                    <a:pt x="362" y="768"/>
                    <a:pt x="622" y="800"/>
                  </a:cubicBezTo>
                  <a:cubicBezTo>
                    <a:pt x="655" y="804"/>
                    <a:pt x="688" y="806"/>
                    <a:pt x="721" y="806"/>
                  </a:cubicBezTo>
                  <a:cubicBezTo>
                    <a:pt x="827" y="806"/>
                    <a:pt x="931" y="787"/>
                    <a:pt x="1031" y="748"/>
                  </a:cubicBezTo>
                  <a:cubicBezTo>
                    <a:pt x="1328" y="640"/>
                    <a:pt x="1538" y="377"/>
                    <a:pt x="1579" y="65"/>
                  </a:cubicBezTo>
                  <a:cubicBezTo>
                    <a:pt x="1581" y="45"/>
                    <a:pt x="1589" y="19"/>
                    <a:pt x="1590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344900" y="2614700"/>
              <a:ext cx="47250" cy="52675"/>
            </a:xfrm>
            <a:custGeom>
              <a:avLst/>
              <a:gdLst/>
              <a:ahLst/>
              <a:cxnLst/>
              <a:rect l="l" t="t" r="r" b="b"/>
              <a:pathLst>
                <a:path w="1890" h="2107" extrusionOk="0">
                  <a:moveTo>
                    <a:pt x="354" y="1"/>
                  </a:moveTo>
                  <a:lnTo>
                    <a:pt x="284" y="14"/>
                  </a:lnTo>
                  <a:cubicBezTo>
                    <a:pt x="188" y="489"/>
                    <a:pt x="90" y="939"/>
                    <a:pt x="0" y="1374"/>
                  </a:cubicBezTo>
                  <a:lnTo>
                    <a:pt x="7" y="1380"/>
                  </a:lnTo>
                  <a:cubicBezTo>
                    <a:pt x="418" y="1689"/>
                    <a:pt x="948" y="1947"/>
                    <a:pt x="1549" y="2097"/>
                  </a:cubicBezTo>
                  <a:cubicBezTo>
                    <a:pt x="1569" y="2098"/>
                    <a:pt x="1576" y="2104"/>
                    <a:pt x="1596" y="2107"/>
                  </a:cubicBezTo>
                  <a:cubicBezTo>
                    <a:pt x="1637" y="1907"/>
                    <a:pt x="1677" y="1696"/>
                    <a:pt x="1729" y="1483"/>
                  </a:cubicBezTo>
                  <a:cubicBezTo>
                    <a:pt x="1779" y="1227"/>
                    <a:pt x="1836" y="975"/>
                    <a:pt x="1890" y="712"/>
                  </a:cubicBezTo>
                  <a:cubicBezTo>
                    <a:pt x="1288" y="562"/>
                    <a:pt x="765" y="310"/>
                    <a:pt x="35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352000" y="2613725"/>
              <a:ext cx="1775" cy="1350"/>
            </a:xfrm>
            <a:custGeom>
              <a:avLst/>
              <a:gdLst/>
              <a:ahLst/>
              <a:cxnLst/>
              <a:rect l="l" t="t" r="r" b="b"/>
              <a:pathLst>
                <a:path w="71" h="54" extrusionOk="0">
                  <a:moveTo>
                    <a:pt x="14" y="1"/>
                  </a:moveTo>
                  <a:cubicBezTo>
                    <a:pt x="13" y="19"/>
                    <a:pt x="9" y="37"/>
                    <a:pt x="0" y="54"/>
                  </a:cubicBezTo>
                  <a:lnTo>
                    <a:pt x="70" y="40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352350" y="2580100"/>
              <a:ext cx="47175" cy="52425"/>
            </a:xfrm>
            <a:custGeom>
              <a:avLst/>
              <a:gdLst/>
              <a:ahLst/>
              <a:cxnLst/>
              <a:rect l="l" t="t" r="r" b="b"/>
              <a:pathLst>
                <a:path w="1887" h="2097" extrusionOk="0">
                  <a:moveTo>
                    <a:pt x="397" y="0"/>
                  </a:moveTo>
                  <a:cubicBezTo>
                    <a:pt x="361" y="7"/>
                    <a:pt x="321" y="21"/>
                    <a:pt x="286" y="28"/>
                  </a:cubicBezTo>
                  <a:cubicBezTo>
                    <a:pt x="182" y="485"/>
                    <a:pt x="92" y="921"/>
                    <a:pt x="0" y="1346"/>
                  </a:cubicBezTo>
                  <a:lnTo>
                    <a:pt x="56" y="1385"/>
                  </a:lnTo>
                  <a:cubicBezTo>
                    <a:pt x="467" y="1694"/>
                    <a:pt x="990" y="1947"/>
                    <a:pt x="1592" y="2096"/>
                  </a:cubicBezTo>
                  <a:cubicBezTo>
                    <a:pt x="1634" y="1897"/>
                    <a:pt x="1682" y="1691"/>
                    <a:pt x="1721" y="1479"/>
                  </a:cubicBezTo>
                  <a:cubicBezTo>
                    <a:pt x="1779" y="1229"/>
                    <a:pt x="1832" y="966"/>
                    <a:pt x="1887" y="702"/>
                  </a:cubicBezTo>
                  <a:cubicBezTo>
                    <a:pt x="1305" y="554"/>
                    <a:pt x="793" y="301"/>
                    <a:pt x="39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359450" y="2578325"/>
              <a:ext cx="2825" cy="2450"/>
            </a:xfrm>
            <a:custGeom>
              <a:avLst/>
              <a:gdLst/>
              <a:ahLst/>
              <a:cxnLst/>
              <a:rect l="l" t="t" r="r" b="b"/>
              <a:pathLst>
                <a:path w="113" h="98" extrusionOk="0">
                  <a:moveTo>
                    <a:pt x="25" y="1"/>
                  </a:moveTo>
                  <a:cubicBezTo>
                    <a:pt x="13" y="35"/>
                    <a:pt x="7" y="71"/>
                    <a:pt x="0" y="98"/>
                  </a:cubicBezTo>
                  <a:cubicBezTo>
                    <a:pt x="38" y="92"/>
                    <a:pt x="77" y="78"/>
                    <a:pt x="113" y="71"/>
                  </a:cubicBezTo>
                  <a:cubicBezTo>
                    <a:pt x="80" y="51"/>
                    <a:pt x="51" y="28"/>
                    <a:pt x="2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416375" y="2593300"/>
              <a:ext cx="49550" cy="42975"/>
            </a:xfrm>
            <a:custGeom>
              <a:avLst/>
              <a:gdLst/>
              <a:ahLst/>
              <a:cxnLst/>
              <a:rect l="l" t="t" r="r" b="b"/>
              <a:pathLst>
                <a:path w="1982" h="1719" extrusionOk="0">
                  <a:moveTo>
                    <a:pt x="1982" y="1"/>
                  </a:moveTo>
                  <a:lnTo>
                    <a:pt x="1982" y="1"/>
                  </a:lnTo>
                  <a:cubicBezTo>
                    <a:pt x="1730" y="141"/>
                    <a:pt x="1423" y="243"/>
                    <a:pt x="1076" y="297"/>
                  </a:cubicBezTo>
                  <a:cubicBezTo>
                    <a:pt x="889" y="324"/>
                    <a:pt x="700" y="338"/>
                    <a:pt x="512" y="338"/>
                  </a:cubicBezTo>
                  <a:cubicBezTo>
                    <a:pt x="404" y="338"/>
                    <a:pt x="295" y="333"/>
                    <a:pt x="188" y="324"/>
                  </a:cubicBezTo>
                  <a:cubicBezTo>
                    <a:pt x="178" y="341"/>
                    <a:pt x="174" y="359"/>
                    <a:pt x="172" y="378"/>
                  </a:cubicBezTo>
                  <a:cubicBezTo>
                    <a:pt x="105" y="639"/>
                    <a:pt x="53" y="903"/>
                    <a:pt x="16" y="1172"/>
                  </a:cubicBezTo>
                  <a:cubicBezTo>
                    <a:pt x="8" y="1197"/>
                    <a:pt x="13" y="1221"/>
                    <a:pt x="13" y="1252"/>
                  </a:cubicBezTo>
                  <a:cubicBezTo>
                    <a:pt x="1" y="1416"/>
                    <a:pt x="43" y="1578"/>
                    <a:pt x="131" y="1716"/>
                  </a:cubicBezTo>
                  <a:cubicBezTo>
                    <a:pt x="169" y="1718"/>
                    <a:pt x="207" y="1718"/>
                    <a:pt x="244" y="1718"/>
                  </a:cubicBezTo>
                  <a:cubicBezTo>
                    <a:pt x="414" y="1718"/>
                    <a:pt x="578" y="1702"/>
                    <a:pt x="736" y="1681"/>
                  </a:cubicBezTo>
                  <a:cubicBezTo>
                    <a:pt x="1118" y="1620"/>
                    <a:pt x="1460" y="1501"/>
                    <a:pt x="1721" y="1326"/>
                  </a:cubicBezTo>
                  <a:cubicBezTo>
                    <a:pt x="1733" y="1238"/>
                    <a:pt x="1751" y="1149"/>
                    <a:pt x="1776" y="1064"/>
                  </a:cubicBezTo>
                  <a:cubicBezTo>
                    <a:pt x="1795" y="961"/>
                    <a:pt x="1817" y="853"/>
                    <a:pt x="1841" y="754"/>
                  </a:cubicBezTo>
                  <a:cubicBezTo>
                    <a:pt x="1889" y="518"/>
                    <a:pt x="1945" y="266"/>
                    <a:pt x="1982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360075" y="2546275"/>
              <a:ext cx="53875" cy="51425"/>
            </a:xfrm>
            <a:custGeom>
              <a:avLst/>
              <a:gdLst/>
              <a:ahLst/>
              <a:cxnLst/>
              <a:rect l="l" t="t" r="r" b="b"/>
              <a:pathLst>
                <a:path w="2155" h="2057" extrusionOk="0">
                  <a:moveTo>
                    <a:pt x="490" y="1"/>
                  </a:moveTo>
                  <a:cubicBezTo>
                    <a:pt x="286" y="304"/>
                    <a:pt x="138" y="645"/>
                    <a:pt x="58" y="1002"/>
                  </a:cubicBezTo>
                  <a:cubicBezTo>
                    <a:pt x="33" y="1094"/>
                    <a:pt x="14" y="1189"/>
                    <a:pt x="0" y="1284"/>
                  </a:cubicBezTo>
                  <a:cubicBezTo>
                    <a:pt x="27" y="1311"/>
                    <a:pt x="57" y="1335"/>
                    <a:pt x="89" y="1355"/>
                  </a:cubicBezTo>
                  <a:cubicBezTo>
                    <a:pt x="485" y="1654"/>
                    <a:pt x="996" y="1908"/>
                    <a:pt x="1579" y="2056"/>
                  </a:cubicBezTo>
                  <a:cubicBezTo>
                    <a:pt x="1621" y="1856"/>
                    <a:pt x="1668" y="1651"/>
                    <a:pt x="1716" y="1445"/>
                  </a:cubicBezTo>
                  <a:cubicBezTo>
                    <a:pt x="1716" y="1416"/>
                    <a:pt x="1721" y="1388"/>
                    <a:pt x="1730" y="1362"/>
                  </a:cubicBezTo>
                  <a:cubicBezTo>
                    <a:pt x="1792" y="1072"/>
                    <a:pt x="1980" y="827"/>
                    <a:pt x="2154" y="737"/>
                  </a:cubicBezTo>
                  <a:cubicBezTo>
                    <a:pt x="2101" y="723"/>
                    <a:pt x="2045" y="716"/>
                    <a:pt x="1986" y="697"/>
                  </a:cubicBezTo>
                  <a:cubicBezTo>
                    <a:pt x="1402" y="549"/>
                    <a:pt x="886" y="302"/>
                    <a:pt x="49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419825" y="2563000"/>
              <a:ext cx="47150" cy="38750"/>
            </a:xfrm>
            <a:custGeom>
              <a:avLst/>
              <a:gdLst/>
              <a:ahLst/>
              <a:cxnLst/>
              <a:rect l="l" t="t" r="r" b="b"/>
              <a:pathLst>
                <a:path w="1886" h="1550" extrusionOk="0">
                  <a:moveTo>
                    <a:pt x="1796" y="1"/>
                  </a:moveTo>
                  <a:cubicBezTo>
                    <a:pt x="1641" y="61"/>
                    <a:pt x="1470" y="101"/>
                    <a:pt x="1284" y="130"/>
                  </a:cubicBezTo>
                  <a:cubicBezTo>
                    <a:pt x="1086" y="158"/>
                    <a:pt x="887" y="171"/>
                    <a:pt x="688" y="171"/>
                  </a:cubicBezTo>
                  <a:cubicBezTo>
                    <a:pt x="458" y="171"/>
                    <a:pt x="228" y="153"/>
                    <a:pt x="0" y="116"/>
                  </a:cubicBezTo>
                  <a:lnTo>
                    <a:pt x="0" y="116"/>
                  </a:lnTo>
                  <a:cubicBezTo>
                    <a:pt x="107" y="251"/>
                    <a:pt x="168" y="416"/>
                    <a:pt x="176" y="587"/>
                  </a:cubicBezTo>
                  <a:cubicBezTo>
                    <a:pt x="179" y="735"/>
                    <a:pt x="164" y="880"/>
                    <a:pt x="145" y="1044"/>
                  </a:cubicBezTo>
                  <a:cubicBezTo>
                    <a:pt x="113" y="1197"/>
                    <a:pt x="83" y="1363"/>
                    <a:pt x="48" y="1536"/>
                  </a:cubicBezTo>
                  <a:cubicBezTo>
                    <a:pt x="157" y="1545"/>
                    <a:pt x="265" y="1550"/>
                    <a:pt x="374" y="1550"/>
                  </a:cubicBezTo>
                  <a:cubicBezTo>
                    <a:pt x="562" y="1550"/>
                    <a:pt x="750" y="1536"/>
                    <a:pt x="937" y="1509"/>
                  </a:cubicBezTo>
                  <a:cubicBezTo>
                    <a:pt x="1284" y="1455"/>
                    <a:pt x="1592" y="1353"/>
                    <a:pt x="1842" y="1213"/>
                  </a:cubicBezTo>
                  <a:lnTo>
                    <a:pt x="1848" y="1206"/>
                  </a:lnTo>
                  <a:cubicBezTo>
                    <a:pt x="1869" y="1048"/>
                    <a:pt x="1880" y="889"/>
                    <a:pt x="1880" y="732"/>
                  </a:cubicBezTo>
                  <a:cubicBezTo>
                    <a:pt x="1886" y="663"/>
                    <a:pt x="1883" y="589"/>
                    <a:pt x="1881" y="515"/>
                  </a:cubicBezTo>
                  <a:cubicBezTo>
                    <a:pt x="1874" y="341"/>
                    <a:pt x="1845" y="168"/>
                    <a:pt x="1796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372300" y="2520675"/>
              <a:ext cx="92475" cy="46625"/>
            </a:xfrm>
            <a:custGeom>
              <a:avLst/>
              <a:gdLst/>
              <a:ahLst/>
              <a:cxnLst/>
              <a:rect l="l" t="t" r="r" b="b"/>
              <a:pathLst>
                <a:path w="3699" h="1865" extrusionOk="0">
                  <a:moveTo>
                    <a:pt x="1785" y="1"/>
                  </a:moveTo>
                  <a:cubicBezTo>
                    <a:pt x="1050" y="1"/>
                    <a:pt x="433" y="419"/>
                    <a:pt x="29" y="983"/>
                  </a:cubicBezTo>
                  <a:lnTo>
                    <a:pt x="30" y="983"/>
                  </a:lnTo>
                  <a:lnTo>
                    <a:pt x="1" y="1025"/>
                  </a:lnTo>
                  <a:cubicBezTo>
                    <a:pt x="397" y="1326"/>
                    <a:pt x="913" y="1573"/>
                    <a:pt x="1495" y="1721"/>
                  </a:cubicBezTo>
                  <a:cubicBezTo>
                    <a:pt x="1554" y="1740"/>
                    <a:pt x="1612" y="1747"/>
                    <a:pt x="1664" y="1761"/>
                  </a:cubicBezTo>
                  <a:cubicBezTo>
                    <a:pt x="1698" y="1739"/>
                    <a:pt x="1738" y="1720"/>
                    <a:pt x="1772" y="1720"/>
                  </a:cubicBezTo>
                  <a:cubicBezTo>
                    <a:pt x="1777" y="1720"/>
                    <a:pt x="1781" y="1720"/>
                    <a:pt x="1785" y="1721"/>
                  </a:cubicBezTo>
                  <a:cubicBezTo>
                    <a:pt x="1786" y="1720"/>
                    <a:pt x="1788" y="1720"/>
                    <a:pt x="1790" y="1720"/>
                  </a:cubicBezTo>
                  <a:cubicBezTo>
                    <a:pt x="1814" y="1720"/>
                    <a:pt x="1855" y="1748"/>
                    <a:pt x="1894" y="1805"/>
                  </a:cubicBezTo>
                  <a:lnTo>
                    <a:pt x="1901" y="1809"/>
                  </a:lnTo>
                  <a:cubicBezTo>
                    <a:pt x="2129" y="1846"/>
                    <a:pt x="2359" y="1864"/>
                    <a:pt x="2589" y="1864"/>
                  </a:cubicBezTo>
                  <a:cubicBezTo>
                    <a:pt x="2788" y="1864"/>
                    <a:pt x="2988" y="1851"/>
                    <a:pt x="3186" y="1823"/>
                  </a:cubicBezTo>
                  <a:cubicBezTo>
                    <a:pt x="3372" y="1794"/>
                    <a:pt x="3542" y="1754"/>
                    <a:pt x="3698" y="1695"/>
                  </a:cubicBezTo>
                  <a:cubicBezTo>
                    <a:pt x="3473" y="807"/>
                    <a:pt x="2798" y="17"/>
                    <a:pt x="1814" y="1"/>
                  </a:cubicBezTo>
                  <a:cubicBezTo>
                    <a:pt x="1805" y="1"/>
                    <a:pt x="1795" y="1"/>
                    <a:pt x="178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389200" y="2520550"/>
              <a:ext cx="63850" cy="19725"/>
            </a:xfrm>
            <a:custGeom>
              <a:avLst/>
              <a:gdLst/>
              <a:ahLst/>
              <a:cxnLst/>
              <a:rect l="l" t="t" r="r" b="b"/>
              <a:pathLst>
                <a:path w="2554" h="789" extrusionOk="0">
                  <a:moveTo>
                    <a:pt x="1118" y="0"/>
                  </a:moveTo>
                  <a:cubicBezTo>
                    <a:pt x="719" y="0"/>
                    <a:pt x="330" y="121"/>
                    <a:pt x="1" y="348"/>
                  </a:cubicBezTo>
                  <a:cubicBezTo>
                    <a:pt x="269" y="473"/>
                    <a:pt x="548" y="573"/>
                    <a:pt x="835" y="644"/>
                  </a:cubicBezTo>
                  <a:cubicBezTo>
                    <a:pt x="894" y="664"/>
                    <a:pt x="951" y="671"/>
                    <a:pt x="1003" y="687"/>
                  </a:cubicBezTo>
                  <a:cubicBezTo>
                    <a:pt x="1075" y="704"/>
                    <a:pt x="1241" y="733"/>
                    <a:pt x="1241" y="733"/>
                  </a:cubicBezTo>
                  <a:cubicBezTo>
                    <a:pt x="1469" y="770"/>
                    <a:pt x="1700" y="789"/>
                    <a:pt x="1931" y="789"/>
                  </a:cubicBezTo>
                  <a:cubicBezTo>
                    <a:pt x="2130" y="789"/>
                    <a:pt x="2328" y="775"/>
                    <a:pt x="2526" y="747"/>
                  </a:cubicBezTo>
                  <a:cubicBezTo>
                    <a:pt x="2537" y="744"/>
                    <a:pt x="2548" y="743"/>
                    <a:pt x="2554" y="736"/>
                  </a:cubicBezTo>
                  <a:cubicBezTo>
                    <a:pt x="2214" y="307"/>
                    <a:pt x="1732" y="10"/>
                    <a:pt x="1138" y="1"/>
                  </a:cubicBezTo>
                  <a:cubicBezTo>
                    <a:pt x="1131" y="1"/>
                    <a:pt x="1125" y="0"/>
                    <a:pt x="1118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349975" y="2563650"/>
              <a:ext cx="66750" cy="267200"/>
            </a:xfrm>
            <a:custGeom>
              <a:avLst/>
              <a:gdLst/>
              <a:ahLst/>
              <a:cxnLst/>
              <a:rect l="l" t="t" r="r" b="b"/>
              <a:pathLst>
                <a:path w="2670" h="10688" extrusionOk="0">
                  <a:moveTo>
                    <a:pt x="2666" y="0"/>
                  </a:moveTo>
                  <a:cubicBezTo>
                    <a:pt x="2648" y="0"/>
                    <a:pt x="2630" y="4"/>
                    <a:pt x="2614" y="11"/>
                  </a:cubicBezTo>
                  <a:cubicBezTo>
                    <a:pt x="2631" y="4"/>
                    <a:pt x="2650" y="0"/>
                    <a:pt x="2669" y="0"/>
                  </a:cubicBezTo>
                  <a:close/>
                  <a:moveTo>
                    <a:pt x="1592" y="1243"/>
                  </a:moveTo>
                  <a:lnTo>
                    <a:pt x="1592" y="1243"/>
                  </a:lnTo>
                  <a:cubicBezTo>
                    <a:pt x="1718" y="1287"/>
                    <a:pt x="1848" y="1326"/>
                    <a:pt x="1982" y="1361"/>
                  </a:cubicBezTo>
                  <a:cubicBezTo>
                    <a:pt x="1848" y="1326"/>
                    <a:pt x="1719" y="1287"/>
                    <a:pt x="1592" y="1243"/>
                  </a:cubicBezTo>
                  <a:close/>
                  <a:moveTo>
                    <a:pt x="2539" y="52"/>
                  </a:moveTo>
                  <a:lnTo>
                    <a:pt x="2539" y="52"/>
                  </a:lnTo>
                  <a:cubicBezTo>
                    <a:pt x="2370" y="148"/>
                    <a:pt x="2193" y="387"/>
                    <a:pt x="2134" y="667"/>
                  </a:cubicBezTo>
                  <a:cubicBezTo>
                    <a:pt x="2125" y="693"/>
                    <a:pt x="2120" y="720"/>
                    <a:pt x="2118" y="750"/>
                  </a:cubicBezTo>
                  <a:cubicBezTo>
                    <a:pt x="2072" y="955"/>
                    <a:pt x="2024" y="1161"/>
                    <a:pt x="1982" y="1361"/>
                  </a:cubicBezTo>
                  <a:cubicBezTo>
                    <a:pt x="1928" y="1624"/>
                    <a:pt x="1874" y="1887"/>
                    <a:pt x="1816" y="2139"/>
                  </a:cubicBezTo>
                  <a:cubicBezTo>
                    <a:pt x="1777" y="2349"/>
                    <a:pt x="1730" y="2556"/>
                    <a:pt x="1687" y="2754"/>
                  </a:cubicBezTo>
                  <a:cubicBezTo>
                    <a:pt x="1636" y="3000"/>
                    <a:pt x="1583" y="3238"/>
                    <a:pt x="1536" y="3477"/>
                  </a:cubicBezTo>
                  <a:cubicBezTo>
                    <a:pt x="1587" y="3237"/>
                    <a:pt x="1642" y="3000"/>
                    <a:pt x="1692" y="2754"/>
                  </a:cubicBezTo>
                  <a:cubicBezTo>
                    <a:pt x="1732" y="2559"/>
                    <a:pt x="1782" y="2348"/>
                    <a:pt x="1819" y="2140"/>
                  </a:cubicBezTo>
                  <a:cubicBezTo>
                    <a:pt x="1878" y="1888"/>
                    <a:pt x="1933" y="1624"/>
                    <a:pt x="1987" y="1360"/>
                  </a:cubicBezTo>
                  <a:cubicBezTo>
                    <a:pt x="2028" y="1159"/>
                    <a:pt x="2072" y="952"/>
                    <a:pt x="2120" y="747"/>
                  </a:cubicBezTo>
                  <a:cubicBezTo>
                    <a:pt x="2120" y="720"/>
                    <a:pt x="2125" y="692"/>
                    <a:pt x="2136" y="667"/>
                  </a:cubicBezTo>
                  <a:cubicBezTo>
                    <a:pt x="2194" y="391"/>
                    <a:pt x="2368" y="158"/>
                    <a:pt x="2532" y="61"/>
                  </a:cubicBezTo>
                  <a:cubicBezTo>
                    <a:pt x="2533" y="56"/>
                    <a:pt x="2536" y="55"/>
                    <a:pt x="2539" y="52"/>
                  </a:cubicBezTo>
                  <a:close/>
                  <a:moveTo>
                    <a:pt x="420" y="6831"/>
                  </a:moveTo>
                  <a:lnTo>
                    <a:pt x="420" y="6831"/>
                  </a:lnTo>
                  <a:cubicBezTo>
                    <a:pt x="496" y="6855"/>
                    <a:pt x="573" y="6876"/>
                    <a:pt x="653" y="6897"/>
                  </a:cubicBezTo>
                  <a:cubicBezTo>
                    <a:pt x="573" y="6876"/>
                    <a:pt x="496" y="6854"/>
                    <a:pt x="420" y="6831"/>
                  </a:cubicBezTo>
                  <a:close/>
                  <a:moveTo>
                    <a:pt x="1508" y="3603"/>
                  </a:moveTo>
                  <a:cubicBezTo>
                    <a:pt x="1464" y="3790"/>
                    <a:pt x="1429" y="3973"/>
                    <a:pt x="1393" y="4149"/>
                  </a:cubicBezTo>
                  <a:cubicBezTo>
                    <a:pt x="1338" y="4412"/>
                    <a:pt x="1287" y="4668"/>
                    <a:pt x="1231" y="4919"/>
                  </a:cubicBezTo>
                  <a:cubicBezTo>
                    <a:pt x="1189" y="5118"/>
                    <a:pt x="1147" y="5317"/>
                    <a:pt x="1105" y="5517"/>
                  </a:cubicBezTo>
                  <a:cubicBezTo>
                    <a:pt x="1099" y="5524"/>
                    <a:pt x="1102" y="5535"/>
                    <a:pt x="1098" y="5542"/>
                  </a:cubicBezTo>
                  <a:cubicBezTo>
                    <a:pt x="1047" y="5798"/>
                    <a:pt x="992" y="6062"/>
                    <a:pt x="936" y="6313"/>
                  </a:cubicBezTo>
                  <a:cubicBezTo>
                    <a:pt x="896" y="6523"/>
                    <a:pt x="849" y="6730"/>
                    <a:pt x="814" y="6934"/>
                  </a:cubicBezTo>
                  <a:cubicBezTo>
                    <a:pt x="770" y="7121"/>
                    <a:pt x="731" y="7302"/>
                    <a:pt x="693" y="7493"/>
                  </a:cubicBezTo>
                  <a:cubicBezTo>
                    <a:pt x="631" y="7761"/>
                    <a:pt x="580" y="8025"/>
                    <a:pt x="520" y="8292"/>
                  </a:cubicBezTo>
                  <a:cubicBezTo>
                    <a:pt x="584" y="8028"/>
                    <a:pt x="634" y="7762"/>
                    <a:pt x="695" y="7492"/>
                  </a:cubicBezTo>
                  <a:cubicBezTo>
                    <a:pt x="729" y="7302"/>
                    <a:pt x="773" y="7120"/>
                    <a:pt x="818" y="6937"/>
                  </a:cubicBezTo>
                  <a:cubicBezTo>
                    <a:pt x="854" y="6729"/>
                    <a:pt x="896" y="6522"/>
                    <a:pt x="940" y="6315"/>
                  </a:cubicBezTo>
                  <a:lnTo>
                    <a:pt x="1106" y="5518"/>
                  </a:lnTo>
                  <a:cubicBezTo>
                    <a:pt x="1148" y="5317"/>
                    <a:pt x="1189" y="5116"/>
                    <a:pt x="1235" y="4922"/>
                  </a:cubicBezTo>
                  <a:lnTo>
                    <a:pt x="1397" y="4148"/>
                  </a:lnTo>
                  <a:cubicBezTo>
                    <a:pt x="1432" y="3976"/>
                    <a:pt x="1467" y="3789"/>
                    <a:pt x="1508" y="3603"/>
                  </a:cubicBezTo>
                  <a:close/>
                  <a:moveTo>
                    <a:pt x="496" y="8405"/>
                  </a:moveTo>
                  <a:cubicBezTo>
                    <a:pt x="407" y="8833"/>
                    <a:pt x="310" y="9265"/>
                    <a:pt x="222" y="9711"/>
                  </a:cubicBezTo>
                  <a:cubicBezTo>
                    <a:pt x="149" y="10021"/>
                    <a:pt x="77" y="10347"/>
                    <a:pt x="1" y="10678"/>
                  </a:cubicBezTo>
                  <a:lnTo>
                    <a:pt x="1" y="10688"/>
                  </a:lnTo>
                  <a:cubicBezTo>
                    <a:pt x="78" y="10354"/>
                    <a:pt x="147" y="10025"/>
                    <a:pt x="223" y="9711"/>
                  </a:cubicBezTo>
                  <a:cubicBezTo>
                    <a:pt x="312" y="9262"/>
                    <a:pt x="410" y="8832"/>
                    <a:pt x="496" y="8405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342575" y="2830575"/>
              <a:ext cx="7425" cy="19000"/>
            </a:xfrm>
            <a:custGeom>
              <a:avLst/>
              <a:gdLst/>
              <a:ahLst/>
              <a:cxnLst/>
              <a:rect l="l" t="t" r="r" b="b"/>
              <a:pathLst>
                <a:path w="297" h="760" extrusionOk="0">
                  <a:moveTo>
                    <a:pt x="297" y="1"/>
                  </a:moveTo>
                  <a:cubicBezTo>
                    <a:pt x="280" y="70"/>
                    <a:pt x="265" y="139"/>
                    <a:pt x="248" y="206"/>
                  </a:cubicBezTo>
                  <a:cubicBezTo>
                    <a:pt x="244" y="257"/>
                    <a:pt x="234" y="306"/>
                    <a:pt x="221" y="354"/>
                  </a:cubicBezTo>
                  <a:cubicBezTo>
                    <a:pt x="186" y="507"/>
                    <a:pt x="110" y="648"/>
                    <a:pt x="0" y="760"/>
                  </a:cubicBezTo>
                  <a:lnTo>
                    <a:pt x="5" y="759"/>
                  </a:lnTo>
                  <a:cubicBezTo>
                    <a:pt x="113" y="646"/>
                    <a:pt x="187" y="507"/>
                    <a:pt x="221" y="355"/>
                  </a:cubicBezTo>
                  <a:cubicBezTo>
                    <a:pt x="234" y="306"/>
                    <a:pt x="245" y="255"/>
                    <a:pt x="252" y="205"/>
                  </a:cubicBezTo>
                  <a:cubicBezTo>
                    <a:pt x="267" y="140"/>
                    <a:pt x="283" y="75"/>
                    <a:pt x="297" y="11"/>
                  </a:cubicBezTo>
                  <a:lnTo>
                    <a:pt x="297" y="1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324775" y="2856025"/>
              <a:ext cx="2350" cy="175"/>
            </a:xfrm>
            <a:custGeom>
              <a:avLst/>
              <a:gdLst/>
              <a:ahLst/>
              <a:cxnLst/>
              <a:rect l="l" t="t" r="r" b="b"/>
              <a:pathLst>
                <a:path w="94" h="7" extrusionOk="0">
                  <a:moveTo>
                    <a:pt x="1" y="1"/>
                  </a:moveTo>
                  <a:lnTo>
                    <a:pt x="1" y="1"/>
                  </a:lnTo>
                  <a:cubicBezTo>
                    <a:pt x="29" y="4"/>
                    <a:pt x="57" y="6"/>
                    <a:pt x="84" y="6"/>
                  </a:cubicBezTo>
                  <a:lnTo>
                    <a:pt x="84" y="6"/>
                  </a:lnTo>
                  <a:cubicBezTo>
                    <a:pt x="57" y="6"/>
                    <a:pt x="28" y="3"/>
                    <a:pt x="1" y="1"/>
                  </a:cubicBezTo>
                  <a:close/>
                  <a:moveTo>
                    <a:pt x="84" y="6"/>
                  </a:moveTo>
                  <a:cubicBezTo>
                    <a:pt x="87" y="6"/>
                    <a:pt x="89" y="6"/>
                    <a:pt x="91" y="6"/>
                  </a:cubicBezTo>
                  <a:lnTo>
                    <a:pt x="94" y="6"/>
                  </a:lnTo>
                  <a:cubicBezTo>
                    <a:pt x="91" y="6"/>
                    <a:pt x="88" y="6"/>
                    <a:pt x="84" y="6"/>
                  </a:cubicBezTo>
                  <a:close/>
                </a:path>
              </a:pathLst>
            </a:custGeom>
            <a:solidFill>
              <a:srgbClr val="7A51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314175" y="2849525"/>
              <a:ext cx="28550" cy="6675"/>
            </a:xfrm>
            <a:custGeom>
              <a:avLst/>
              <a:gdLst/>
              <a:ahLst/>
              <a:cxnLst/>
              <a:rect l="l" t="t" r="r" b="b"/>
              <a:pathLst>
                <a:path w="1142" h="267" extrusionOk="0">
                  <a:moveTo>
                    <a:pt x="0" y="91"/>
                  </a:moveTo>
                  <a:cubicBezTo>
                    <a:pt x="90" y="161"/>
                    <a:pt x="193" y="211"/>
                    <a:pt x="302" y="239"/>
                  </a:cubicBezTo>
                  <a:lnTo>
                    <a:pt x="302" y="239"/>
                  </a:lnTo>
                  <a:cubicBezTo>
                    <a:pt x="192" y="210"/>
                    <a:pt x="90" y="160"/>
                    <a:pt x="0" y="91"/>
                  </a:cubicBezTo>
                  <a:close/>
                  <a:moveTo>
                    <a:pt x="302" y="239"/>
                  </a:moveTo>
                  <a:cubicBezTo>
                    <a:pt x="313" y="242"/>
                    <a:pt x="324" y="244"/>
                    <a:pt x="335" y="247"/>
                  </a:cubicBezTo>
                  <a:cubicBezTo>
                    <a:pt x="340" y="248"/>
                    <a:pt x="345" y="249"/>
                    <a:pt x="350" y="250"/>
                  </a:cubicBezTo>
                  <a:lnTo>
                    <a:pt x="350" y="250"/>
                  </a:lnTo>
                  <a:cubicBezTo>
                    <a:pt x="346" y="249"/>
                    <a:pt x="341" y="248"/>
                    <a:pt x="336" y="247"/>
                  </a:cubicBezTo>
                  <a:cubicBezTo>
                    <a:pt x="325" y="244"/>
                    <a:pt x="313" y="242"/>
                    <a:pt x="302" y="239"/>
                  </a:cubicBezTo>
                  <a:close/>
                  <a:moveTo>
                    <a:pt x="350" y="250"/>
                  </a:moveTo>
                  <a:cubicBezTo>
                    <a:pt x="367" y="253"/>
                    <a:pt x="384" y="256"/>
                    <a:pt x="401" y="258"/>
                  </a:cubicBezTo>
                  <a:lnTo>
                    <a:pt x="401" y="258"/>
                  </a:lnTo>
                  <a:cubicBezTo>
                    <a:pt x="384" y="256"/>
                    <a:pt x="367" y="253"/>
                    <a:pt x="350" y="250"/>
                  </a:cubicBezTo>
                  <a:close/>
                  <a:moveTo>
                    <a:pt x="401" y="258"/>
                  </a:moveTo>
                  <a:cubicBezTo>
                    <a:pt x="413" y="260"/>
                    <a:pt x="424" y="261"/>
                    <a:pt x="436" y="262"/>
                  </a:cubicBezTo>
                  <a:lnTo>
                    <a:pt x="436" y="262"/>
                  </a:lnTo>
                  <a:cubicBezTo>
                    <a:pt x="433" y="262"/>
                    <a:pt x="430" y="261"/>
                    <a:pt x="426" y="261"/>
                  </a:cubicBezTo>
                  <a:cubicBezTo>
                    <a:pt x="418" y="260"/>
                    <a:pt x="409" y="259"/>
                    <a:pt x="401" y="258"/>
                  </a:cubicBezTo>
                  <a:close/>
                  <a:moveTo>
                    <a:pt x="1141" y="1"/>
                  </a:moveTo>
                  <a:lnTo>
                    <a:pt x="1136" y="2"/>
                  </a:lnTo>
                  <a:cubicBezTo>
                    <a:pt x="971" y="172"/>
                    <a:pt x="746" y="265"/>
                    <a:pt x="514" y="265"/>
                  </a:cubicBezTo>
                  <a:cubicBezTo>
                    <a:pt x="488" y="265"/>
                    <a:pt x="462" y="264"/>
                    <a:pt x="436" y="262"/>
                  </a:cubicBezTo>
                  <a:lnTo>
                    <a:pt x="436" y="262"/>
                  </a:lnTo>
                  <a:cubicBezTo>
                    <a:pt x="464" y="265"/>
                    <a:pt x="491" y="266"/>
                    <a:pt x="519" y="266"/>
                  </a:cubicBezTo>
                  <a:lnTo>
                    <a:pt x="522" y="266"/>
                  </a:lnTo>
                  <a:cubicBezTo>
                    <a:pt x="755" y="265"/>
                    <a:pt x="979" y="169"/>
                    <a:pt x="1142" y="1"/>
                  </a:cubicBezTo>
                  <a:close/>
                </a:path>
              </a:pathLst>
            </a:custGeom>
            <a:solidFill>
              <a:srgbClr val="8704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311950" y="2833350"/>
              <a:ext cx="36825" cy="22825"/>
            </a:xfrm>
            <a:custGeom>
              <a:avLst/>
              <a:gdLst/>
              <a:ahLst/>
              <a:cxnLst/>
              <a:rect l="l" t="t" r="r" b="b"/>
              <a:pathLst>
                <a:path w="1473" h="913" extrusionOk="0">
                  <a:moveTo>
                    <a:pt x="1076" y="1"/>
                  </a:moveTo>
                  <a:lnTo>
                    <a:pt x="1072" y="23"/>
                  </a:lnTo>
                  <a:cubicBezTo>
                    <a:pt x="984" y="414"/>
                    <a:pt x="637" y="691"/>
                    <a:pt x="237" y="691"/>
                  </a:cubicBezTo>
                  <a:cubicBezTo>
                    <a:pt x="235" y="691"/>
                    <a:pt x="233" y="691"/>
                    <a:pt x="231" y="691"/>
                  </a:cubicBezTo>
                  <a:cubicBezTo>
                    <a:pt x="171" y="691"/>
                    <a:pt x="110" y="686"/>
                    <a:pt x="51" y="673"/>
                  </a:cubicBezTo>
                  <a:cubicBezTo>
                    <a:pt x="33" y="670"/>
                    <a:pt x="16" y="664"/>
                    <a:pt x="1" y="656"/>
                  </a:cubicBezTo>
                  <a:lnTo>
                    <a:pt x="1" y="656"/>
                  </a:lnTo>
                  <a:cubicBezTo>
                    <a:pt x="28" y="686"/>
                    <a:pt x="57" y="712"/>
                    <a:pt x="88" y="738"/>
                  </a:cubicBezTo>
                  <a:cubicBezTo>
                    <a:pt x="186" y="813"/>
                    <a:pt x="300" y="867"/>
                    <a:pt x="423" y="894"/>
                  </a:cubicBezTo>
                  <a:cubicBezTo>
                    <a:pt x="482" y="906"/>
                    <a:pt x="542" y="912"/>
                    <a:pt x="602" y="912"/>
                  </a:cubicBezTo>
                  <a:cubicBezTo>
                    <a:pt x="833" y="912"/>
                    <a:pt x="1058" y="819"/>
                    <a:pt x="1224" y="649"/>
                  </a:cubicBezTo>
                  <a:cubicBezTo>
                    <a:pt x="1334" y="537"/>
                    <a:pt x="1409" y="396"/>
                    <a:pt x="1445" y="243"/>
                  </a:cubicBezTo>
                  <a:cubicBezTo>
                    <a:pt x="1457" y="195"/>
                    <a:pt x="1467" y="146"/>
                    <a:pt x="1473" y="95"/>
                  </a:cubicBezTo>
                  <a:cubicBezTo>
                    <a:pt x="1370" y="78"/>
                    <a:pt x="1273" y="53"/>
                    <a:pt x="1176" y="29"/>
                  </a:cubicBezTo>
                  <a:cubicBezTo>
                    <a:pt x="1142" y="21"/>
                    <a:pt x="1109" y="11"/>
                    <a:pt x="1076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338875" y="2804050"/>
              <a:ext cx="16650" cy="31700"/>
            </a:xfrm>
            <a:custGeom>
              <a:avLst/>
              <a:gdLst/>
              <a:ahLst/>
              <a:cxnLst/>
              <a:rect l="l" t="t" r="r" b="b"/>
              <a:pathLst>
                <a:path w="666" h="1268" extrusionOk="0">
                  <a:moveTo>
                    <a:pt x="268" y="0"/>
                  </a:moveTo>
                  <a:cubicBezTo>
                    <a:pt x="186" y="335"/>
                    <a:pt x="113" y="689"/>
                    <a:pt x="27" y="1046"/>
                  </a:cubicBezTo>
                  <a:cubicBezTo>
                    <a:pt x="22" y="1086"/>
                    <a:pt x="13" y="1126"/>
                    <a:pt x="2" y="1166"/>
                  </a:cubicBezTo>
                  <a:lnTo>
                    <a:pt x="1" y="1173"/>
                  </a:lnTo>
                  <a:cubicBezTo>
                    <a:pt x="33" y="1183"/>
                    <a:pt x="67" y="1193"/>
                    <a:pt x="101" y="1201"/>
                  </a:cubicBezTo>
                  <a:cubicBezTo>
                    <a:pt x="198" y="1225"/>
                    <a:pt x="295" y="1250"/>
                    <a:pt x="396" y="1267"/>
                  </a:cubicBezTo>
                  <a:cubicBezTo>
                    <a:pt x="413" y="1200"/>
                    <a:pt x="428" y="1131"/>
                    <a:pt x="445" y="1062"/>
                  </a:cubicBezTo>
                  <a:cubicBezTo>
                    <a:pt x="521" y="731"/>
                    <a:pt x="593" y="405"/>
                    <a:pt x="666" y="95"/>
                  </a:cubicBezTo>
                  <a:lnTo>
                    <a:pt x="396" y="36"/>
                  </a:lnTo>
                  <a:cubicBezTo>
                    <a:pt x="352" y="24"/>
                    <a:pt x="310" y="13"/>
                    <a:pt x="268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3345550" y="2769175"/>
              <a:ext cx="17225" cy="37250"/>
            </a:xfrm>
            <a:custGeom>
              <a:avLst/>
              <a:gdLst/>
              <a:ahLst/>
              <a:cxnLst/>
              <a:rect l="l" t="t" r="r" b="b"/>
              <a:pathLst>
                <a:path w="689" h="1490" extrusionOk="0">
                  <a:moveTo>
                    <a:pt x="296" y="1"/>
                  </a:moveTo>
                  <a:cubicBezTo>
                    <a:pt x="210" y="413"/>
                    <a:pt x="112" y="833"/>
                    <a:pt x="28" y="1269"/>
                  </a:cubicBezTo>
                  <a:lnTo>
                    <a:pt x="2" y="1390"/>
                  </a:lnTo>
                  <a:cubicBezTo>
                    <a:pt x="2" y="1391"/>
                    <a:pt x="1" y="1394"/>
                    <a:pt x="1" y="1395"/>
                  </a:cubicBezTo>
                  <a:cubicBezTo>
                    <a:pt x="43" y="1407"/>
                    <a:pt x="85" y="1419"/>
                    <a:pt x="129" y="1429"/>
                  </a:cubicBezTo>
                  <a:lnTo>
                    <a:pt x="399" y="1490"/>
                  </a:lnTo>
                  <a:cubicBezTo>
                    <a:pt x="487" y="1044"/>
                    <a:pt x="584" y="612"/>
                    <a:pt x="673" y="184"/>
                  </a:cubicBezTo>
                  <a:cubicBezTo>
                    <a:pt x="677" y="157"/>
                    <a:pt x="683" y="129"/>
                    <a:pt x="688" y="102"/>
                  </a:cubicBezTo>
                  <a:lnTo>
                    <a:pt x="476" y="50"/>
                  </a:lnTo>
                  <a:cubicBezTo>
                    <a:pt x="414" y="34"/>
                    <a:pt x="355" y="19"/>
                    <a:pt x="296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4"/>
            <p:cNvSpPr/>
            <p:nvPr/>
          </p:nvSpPr>
          <p:spPr>
            <a:xfrm>
              <a:off x="3352950" y="2734375"/>
              <a:ext cx="17375" cy="37350"/>
            </a:xfrm>
            <a:custGeom>
              <a:avLst/>
              <a:gdLst/>
              <a:ahLst/>
              <a:cxnLst/>
              <a:rect l="l" t="t" r="r" b="b"/>
              <a:pathLst>
                <a:path w="695" h="1494" extrusionOk="0">
                  <a:moveTo>
                    <a:pt x="301" y="1"/>
                  </a:moveTo>
                  <a:lnTo>
                    <a:pt x="301" y="2"/>
                  </a:lnTo>
                  <a:cubicBezTo>
                    <a:pt x="264" y="147"/>
                    <a:pt x="235" y="289"/>
                    <a:pt x="204" y="441"/>
                  </a:cubicBezTo>
                  <a:cubicBezTo>
                    <a:pt x="139" y="721"/>
                    <a:pt x="89" y="998"/>
                    <a:pt x="25" y="1272"/>
                  </a:cubicBezTo>
                  <a:lnTo>
                    <a:pt x="1" y="1387"/>
                  </a:lnTo>
                  <a:cubicBezTo>
                    <a:pt x="1" y="1389"/>
                    <a:pt x="0" y="1391"/>
                    <a:pt x="0" y="1393"/>
                  </a:cubicBezTo>
                  <a:cubicBezTo>
                    <a:pt x="59" y="1410"/>
                    <a:pt x="118" y="1426"/>
                    <a:pt x="180" y="1442"/>
                  </a:cubicBezTo>
                  <a:lnTo>
                    <a:pt x="392" y="1494"/>
                  </a:lnTo>
                  <a:lnTo>
                    <a:pt x="392" y="1493"/>
                  </a:lnTo>
                  <a:cubicBezTo>
                    <a:pt x="395" y="1481"/>
                    <a:pt x="398" y="1471"/>
                    <a:pt x="399" y="1462"/>
                  </a:cubicBezTo>
                  <a:cubicBezTo>
                    <a:pt x="461" y="1195"/>
                    <a:pt x="512" y="930"/>
                    <a:pt x="574" y="664"/>
                  </a:cubicBezTo>
                  <a:cubicBezTo>
                    <a:pt x="610" y="472"/>
                    <a:pt x="651" y="292"/>
                    <a:pt x="695" y="104"/>
                  </a:cubicBezTo>
                  <a:cubicBezTo>
                    <a:pt x="643" y="89"/>
                    <a:pt x="586" y="82"/>
                    <a:pt x="534" y="67"/>
                  </a:cubicBezTo>
                  <a:cubicBezTo>
                    <a:pt x="454" y="47"/>
                    <a:pt x="377" y="25"/>
                    <a:pt x="30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4"/>
            <p:cNvSpPr/>
            <p:nvPr/>
          </p:nvSpPr>
          <p:spPr>
            <a:xfrm>
              <a:off x="3360450" y="2699450"/>
              <a:ext cx="16975" cy="37525"/>
            </a:xfrm>
            <a:custGeom>
              <a:avLst/>
              <a:gdLst/>
              <a:ahLst/>
              <a:cxnLst/>
              <a:rect l="l" t="t" r="r" b="b"/>
              <a:pathLst>
                <a:path w="679" h="1501" extrusionOk="0">
                  <a:moveTo>
                    <a:pt x="285" y="0"/>
                  </a:moveTo>
                  <a:lnTo>
                    <a:pt x="149" y="661"/>
                  </a:lnTo>
                  <a:cubicBezTo>
                    <a:pt x="105" y="868"/>
                    <a:pt x="61" y="1075"/>
                    <a:pt x="25" y="1283"/>
                  </a:cubicBezTo>
                  <a:lnTo>
                    <a:pt x="2" y="1392"/>
                  </a:lnTo>
                  <a:lnTo>
                    <a:pt x="1" y="1398"/>
                  </a:lnTo>
                  <a:cubicBezTo>
                    <a:pt x="77" y="1422"/>
                    <a:pt x="154" y="1443"/>
                    <a:pt x="234" y="1464"/>
                  </a:cubicBezTo>
                  <a:cubicBezTo>
                    <a:pt x="286" y="1479"/>
                    <a:pt x="343" y="1486"/>
                    <a:pt x="395" y="1501"/>
                  </a:cubicBezTo>
                  <a:cubicBezTo>
                    <a:pt x="430" y="1297"/>
                    <a:pt x="477" y="1091"/>
                    <a:pt x="517" y="881"/>
                  </a:cubicBezTo>
                  <a:cubicBezTo>
                    <a:pt x="573" y="629"/>
                    <a:pt x="628" y="366"/>
                    <a:pt x="679" y="110"/>
                  </a:cubicBezTo>
                  <a:cubicBezTo>
                    <a:pt x="645" y="97"/>
                    <a:pt x="614" y="97"/>
                    <a:pt x="582" y="85"/>
                  </a:cubicBezTo>
                  <a:cubicBezTo>
                    <a:pt x="480" y="60"/>
                    <a:pt x="382" y="31"/>
                    <a:pt x="285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4"/>
            <p:cNvSpPr/>
            <p:nvPr/>
          </p:nvSpPr>
          <p:spPr>
            <a:xfrm>
              <a:off x="3367550" y="2664575"/>
              <a:ext cx="17250" cy="37650"/>
            </a:xfrm>
            <a:custGeom>
              <a:avLst/>
              <a:gdLst/>
              <a:ahLst/>
              <a:cxnLst/>
              <a:rect l="l" t="t" r="r" b="b"/>
              <a:pathLst>
                <a:path w="690" h="1506" extrusionOk="0">
                  <a:moveTo>
                    <a:pt x="298" y="1"/>
                  </a:moveTo>
                  <a:lnTo>
                    <a:pt x="160" y="663"/>
                  </a:lnTo>
                  <a:cubicBezTo>
                    <a:pt x="113" y="857"/>
                    <a:pt x="71" y="1058"/>
                    <a:pt x="29" y="1259"/>
                  </a:cubicBezTo>
                  <a:lnTo>
                    <a:pt x="1" y="1395"/>
                  </a:lnTo>
                  <a:cubicBezTo>
                    <a:pt x="98" y="1426"/>
                    <a:pt x="196" y="1455"/>
                    <a:pt x="298" y="1481"/>
                  </a:cubicBezTo>
                  <a:cubicBezTo>
                    <a:pt x="330" y="1492"/>
                    <a:pt x="361" y="1492"/>
                    <a:pt x="395" y="1505"/>
                  </a:cubicBezTo>
                  <a:cubicBezTo>
                    <a:pt x="399" y="1498"/>
                    <a:pt x="396" y="1487"/>
                    <a:pt x="402" y="1478"/>
                  </a:cubicBezTo>
                  <a:cubicBezTo>
                    <a:pt x="444" y="1280"/>
                    <a:pt x="486" y="1081"/>
                    <a:pt x="528" y="881"/>
                  </a:cubicBezTo>
                  <a:cubicBezTo>
                    <a:pt x="584" y="631"/>
                    <a:pt x="635" y="375"/>
                    <a:pt x="690" y="111"/>
                  </a:cubicBezTo>
                  <a:cubicBezTo>
                    <a:pt x="670" y="109"/>
                    <a:pt x="663" y="103"/>
                    <a:pt x="643" y="101"/>
                  </a:cubicBezTo>
                  <a:cubicBezTo>
                    <a:pt x="525" y="71"/>
                    <a:pt x="410" y="37"/>
                    <a:pt x="298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4"/>
            <p:cNvSpPr/>
            <p:nvPr/>
          </p:nvSpPr>
          <p:spPr>
            <a:xfrm>
              <a:off x="3374975" y="2629625"/>
              <a:ext cx="17175" cy="37725"/>
            </a:xfrm>
            <a:custGeom>
              <a:avLst/>
              <a:gdLst/>
              <a:ahLst/>
              <a:cxnLst/>
              <a:rect l="l" t="t" r="r" b="b"/>
              <a:pathLst>
                <a:path w="687" h="1509" extrusionOk="0">
                  <a:moveTo>
                    <a:pt x="296" y="0"/>
                  </a:moveTo>
                  <a:cubicBezTo>
                    <a:pt x="249" y="229"/>
                    <a:pt x="197" y="444"/>
                    <a:pt x="158" y="662"/>
                  </a:cubicBezTo>
                  <a:cubicBezTo>
                    <a:pt x="102" y="879"/>
                    <a:pt x="64" y="1092"/>
                    <a:pt x="23" y="1286"/>
                  </a:cubicBezTo>
                  <a:lnTo>
                    <a:pt x="1" y="1399"/>
                  </a:lnTo>
                  <a:cubicBezTo>
                    <a:pt x="113" y="1435"/>
                    <a:pt x="228" y="1469"/>
                    <a:pt x="346" y="1499"/>
                  </a:cubicBezTo>
                  <a:cubicBezTo>
                    <a:pt x="366" y="1501"/>
                    <a:pt x="373" y="1507"/>
                    <a:pt x="393" y="1509"/>
                  </a:cubicBezTo>
                  <a:cubicBezTo>
                    <a:pt x="429" y="1334"/>
                    <a:pt x="464" y="1150"/>
                    <a:pt x="508" y="964"/>
                  </a:cubicBezTo>
                  <a:cubicBezTo>
                    <a:pt x="514" y="939"/>
                    <a:pt x="519" y="914"/>
                    <a:pt x="525" y="889"/>
                  </a:cubicBezTo>
                  <a:lnTo>
                    <a:pt x="536" y="838"/>
                  </a:lnTo>
                  <a:cubicBezTo>
                    <a:pt x="583" y="599"/>
                    <a:pt x="636" y="361"/>
                    <a:pt x="687" y="115"/>
                  </a:cubicBezTo>
                  <a:cubicBezTo>
                    <a:pt x="553" y="82"/>
                    <a:pt x="422" y="44"/>
                    <a:pt x="296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4"/>
            <p:cNvSpPr/>
            <p:nvPr/>
          </p:nvSpPr>
          <p:spPr>
            <a:xfrm>
              <a:off x="3382400" y="2594700"/>
              <a:ext cx="17175" cy="37825"/>
            </a:xfrm>
            <a:custGeom>
              <a:avLst/>
              <a:gdLst/>
              <a:ahLst/>
              <a:cxnLst/>
              <a:rect l="l" t="t" r="r" b="b"/>
              <a:pathLst>
                <a:path w="687" h="1513" extrusionOk="0">
                  <a:moveTo>
                    <a:pt x="295" y="1"/>
                  </a:moveTo>
                  <a:cubicBezTo>
                    <a:pt x="248" y="227"/>
                    <a:pt x="201" y="455"/>
                    <a:pt x="149" y="676"/>
                  </a:cubicBezTo>
                  <a:cubicBezTo>
                    <a:pt x="111" y="884"/>
                    <a:pt x="63" y="1089"/>
                    <a:pt x="21" y="1290"/>
                  </a:cubicBezTo>
                  <a:lnTo>
                    <a:pt x="0" y="1394"/>
                  </a:lnTo>
                  <a:lnTo>
                    <a:pt x="0" y="1397"/>
                  </a:lnTo>
                  <a:cubicBezTo>
                    <a:pt x="125" y="1441"/>
                    <a:pt x="256" y="1479"/>
                    <a:pt x="391" y="1512"/>
                  </a:cubicBezTo>
                  <a:cubicBezTo>
                    <a:pt x="433" y="1313"/>
                    <a:pt x="480" y="1107"/>
                    <a:pt x="520" y="897"/>
                  </a:cubicBezTo>
                  <a:cubicBezTo>
                    <a:pt x="577" y="645"/>
                    <a:pt x="631" y="382"/>
                    <a:pt x="686" y="118"/>
                  </a:cubicBezTo>
                  <a:cubicBezTo>
                    <a:pt x="551" y="84"/>
                    <a:pt x="422" y="45"/>
                    <a:pt x="295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4"/>
            <p:cNvSpPr/>
            <p:nvPr/>
          </p:nvSpPr>
          <p:spPr>
            <a:xfrm>
              <a:off x="3389775" y="2561275"/>
              <a:ext cx="24075" cy="36375"/>
            </a:xfrm>
            <a:custGeom>
              <a:avLst/>
              <a:gdLst/>
              <a:ahLst/>
              <a:cxnLst/>
              <a:rect l="l" t="t" r="r" b="b"/>
              <a:pathLst>
                <a:path w="963" h="1455" extrusionOk="0">
                  <a:moveTo>
                    <a:pt x="473" y="1"/>
                  </a:moveTo>
                  <a:cubicBezTo>
                    <a:pt x="321" y="98"/>
                    <a:pt x="218" y="319"/>
                    <a:pt x="172" y="541"/>
                  </a:cubicBezTo>
                  <a:cubicBezTo>
                    <a:pt x="163" y="566"/>
                    <a:pt x="158" y="593"/>
                    <a:pt x="155" y="621"/>
                  </a:cubicBezTo>
                  <a:cubicBezTo>
                    <a:pt x="111" y="828"/>
                    <a:pt x="64" y="1033"/>
                    <a:pt x="21" y="1234"/>
                  </a:cubicBezTo>
                  <a:lnTo>
                    <a:pt x="2" y="1331"/>
                  </a:lnTo>
                  <a:lnTo>
                    <a:pt x="0" y="1338"/>
                  </a:lnTo>
                  <a:cubicBezTo>
                    <a:pt x="126" y="1382"/>
                    <a:pt x="256" y="1421"/>
                    <a:pt x="390" y="1455"/>
                  </a:cubicBezTo>
                  <a:cubicBezTo>
                    <a:pt x="432" y="1256"/>
                    <a:pt x="480" y="1050"/>
                    <a:pt x="526" y="843"/>
                  </a:cubicBezTo>
                  <a:cubicBezTo>
                    <a:pt x="528" y="815"/>
                    <a:pt x="532" y="787"/>
                    <a:pt x="542" y="760"/>
                  </a:cubicBezTo>
                  <a:cubicBezTo>
                    <a:pt x="601" y="482"/>
                    <a:pt x="778" y="243"/>
                    <a:pt x="947" y="147"/>
                  </a:cubicBezTo>
                  <a:cubicBezTo>
                    <a:pt x="951" y="143"/>
                    <a:pt x="956" y="140"/>
                    <a:pt x="962" y="136"/>
                  </a:cubicBezTo>
                  <a:cubicBezTo>
                    <a:pt x="910" y="122"/>
                    <a:pt x="855" y="115"/>
                    <a:pt x="796" y="95"/>
                  </a:cubicBezTo>
                  <a:cubicBezTo>
                    <a:pt x="686" y="67"/>
                    <a:pt x="578" y="36"/>
                    <a:pt x="473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4"/>
            <p:cNvSpPr/>
            <p:nvPr/>
          </p:nvSpPr>
          <p:spPr>
            <a:xfrm>
              <a:off x="3401575" y="2559225"/>
              <a:ext cx="15350" cy="5450"/>
            </a:xfrm>
            <a:custGeom>
              <a:avLst/>
              <a:gdLst/>
              <a:ahLst/>
              <a:cxnLst/>
              <a:rect l="l" t="t" r="r" b="b"/>
              <a:pathLst>
                <a:path w="614" h="218" extrusionOk="0">
                  <a:moveTo>
                    <a:pt x="261" y="0"/>
                  </a:moveTo>
                  <a:cubicBezTo>
                    <a:pt x="169" y="3"/>
                    <a:pt x="80" y="30"/>
                    <a:pt x="4" y="80"/>
                  </a:cubicBezTo>
                  <a:lnTo>
                    <a:pt x="1" y="83"/>
                  </a:lnTo>
                  <a:cubicBezTo>
                    <a:pt x="106" y="118"/>
                    <a:pt x="213" y="149"/>
                    <a:pt x="324" y="177"/>
                  </a:cubicBezTo>
                  <a:cubicBezTo>
                    <a:pt x="383" y="197"/>
                    <a:pt x="438" y="204"/>
                    <a:pt x="490" y="218"/>
                  </a:cubicBezTo>
                  <a:cubicBezTo>
                    <a:pt x="508" y="207"/>
                    <a:pt x="528" y="197"/>
                    <a:pt x="549" y="188"/>
                  </a:cubicBezTo>
                  <a:cubicBezTo>
                    <a:pt x="566" y="181"/>
                    <a:pt x="584" y="177"/>
                    <a:pt x="602" y="177"/>
                  </a:cubicBezTo>
                  <a:lnTo>
                    <a:pt x="614" y="177"/>
                  </a:lnTo>
                  <a:cubicBezTo>
                    <a:pt x="614" y="177"/>
                    <a:pt x="479" y="0"/>
                    <a:pt x="261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4"/>
            <p:cNvSpPr/>
            <p:nvPr/>
          </p:nvSpPr>
          <p:spPr>
            <a:xfrm>
              <a:off x="2629475" y="2816275"/>
              <a:ext cx="46700" cy="39075"/>
            </a:xfrm>
            <a:custGeom>
              <a:avLst/>
              <a:gdLst/>
              <a:ahLst/>
              <a:cxnLst/>
              <a:rect l="l" t="t" r="r" b="b"/>
              <a:pathLst>
                <a:path w="1868" h="1563" extrusionOk="0">
                  <a:moveTo>
                    <a:pt x="126" y="1"/>
                  </a:moveTo>
                  <a:cubicBezTo>
                    <a:pt x="95" y="147"/>
                    <a:pt x="62" y="292"/>
                    <a:pt x="30" y="438"/>
                  </a:cubicBezTo>
                  <a:cubicBezTo>
                    <a:pt x="1" y="564"/>
                    <a:pt x="5" y="689"/>
                    <a:pt x="22" y="813"/>
                  </a:cubicBezTo>
                  <a:cubicBezTo>
                    <a:pt x="96" y="1175"/>
                    <a:pt x="375" y="1460"/>
                    <a:pt x="733" y="1543"/>
                  </a:cubicBezTo>
                  <a:cubicBezTo>
                    <a:pt x="798" y="1556"/>
                    <a:pt x="862" y="1563"/>
                    <a:pt x="926" y="1563"/>
                  </a:cubicBezTo>
                  <a:cubicBezTo>
                    <a:pt x="1354" y="1563"/>
                    <a:pt x="1740" y="1270"/>
                    <a:pt x="1838" y="840"/>
                  </a:cubicBezTo>
                  <a:cubicBezTo>
                    <a:pt x="1852" y="788"/>
                    <a:pt x="1862" y="736"/>
                    <a:pt x="1868" y="682"/>
                  </a:cubicBezTo>
                  <a:cubicBezTo>
                    <a:pt x="1758" y="663"/>
                    <a:pt x="1652" y="636"/>
                    <a:pt x="1547" y="609"/>
                  </a:cubicBezTo>
                  <a:cubicBezTo>
                    <a:pt x="1007" y="466"/>
                    <a:pt x="529" y="265"/>
                    <a:pt x="126" y="2"/>
                  </a:cubicBezTo>
                  <a:lnTo>
                    <a:pt x="126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4"/>
            <p:cNvSpPr/>
            <p:nvPr/>
          </p:nvSpPr>
          <p:spPr>
            <a:xfrm>
              <a:off x="2679625" y="2593450"/>
              <a:ext cx="1975" cy="1425"/>
            </a:xfrm>
            <a:custGeom>
              <a:avLst/>
              <a:gdLst/>
              <a:ahLst/>
              <a:cxnLst/>
              <a:rect l="l" t="t" r="r" b="b"/>
              <a:pathLst>
                <a:path w="79" h="57" extrusionOk="0">
                  <a:moveTo>
                    <a:pt x="16" y="0"/>
                  </a:moveTo>
                  <a:cubicBezTo>
                    <a:pt x="15" y="20"/>
                    <a:pt x="11" y="38"/>
                    <a:pt x="1" y="57"/>
                  </a:cubicBezTo>
                  <a:cubicBezTo>
                    <a:pt x="27" y="51"/>
                    <a:pt x="53" y="47"/>
                    <a:pt x="78" y="41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4"/>
            <p:cNvSpPr/>
            <p:nvPr/>
          </p:nvSpPr>
          <p:spPr>
            <a:xfrm>
              <a:off x="2687725" y="2555200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27" y="1"/>
                  </a:moveTo>
                  <a:cubicBezTo>
                    <a:pt x="14" y="36"/>
                    <a:pt x="9" y="78"/>
                    <a:pt x="0" y="106"/>
                  </a:cubicBezTo>
                  <a:cubicBezTo>
                    <a:pt x="39" y="98"/>
                    <a:pt x="83" y="84"/>
                    <a:pt x="121" y="77"/>
                  </a:cubicBezTo>
                  <a:cubicBezTo>
                    <a:pt x="87" y="56"/>
                    <a:pt x="55" y="30"/>
                    <a:pt x="27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2632600" y="2784475"/>
              <a:ext cx="50850" cy="48850"/>
            </a:xfrm>
            <a:custGeom>
              <a:avLst/>
              <a:gdLst/>
              <a:ahLst/>
              <a:cxnLst/>
              <a:rect l="l" t="t" r="r" b="b"/>
              <a:pathLst>
                <a:path w="2034" h="1954" extrusionOk="0">
                  <a:moveTo>
                    <a:pt x="285" y="0"/>
                  </a:moveTo>
                  <a:cubicBezTo>
                    <a:pt x="192" y="416"/>
                    <a:pt x="98" y="834"/>
                    <a:pt x="1" y="1273"/>
                  </a:cubicBezTo>
                  <a:cubicBezTo>
                    <a:pt x="404" y="1536"/>
                    <a:pt x="882" y="1737"/>
                    <a:pt x="1423" y="1880"/>
                  </a:cubicBezTo>
                  <a:cubicBezTo>
                    <a:pt x="1529" y="1907"/>
                    <a:pt x="1633" y="1933"/>
                    <a:pt x="1743" y="1953"/>
                  </a:cubicBezTo>
                  <a:cubicBezTo>
                    <a:pt x="1847" y="1520"/>
                    <a:pt x="1938" y="1090"/>
                    <a:pt x="2034" y="685"/>
                  </a:cubicBezTo>
                  <a:lnTo>
                    <a:pt x="1743" y="620"/>
                  </a:lnTo>
                  <a:cubicBezTo>
                    <a:pt x="1189" y="480"/>
                    <a:pt x="695" y="267"/>
                    <a:pt x="28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2639700" y="2746300"/>
              <a:ext cx="51600" cy="55300"/>
            </a:xfrm>
            <a:custGeom>
              <a:avLst/>
              <a:gdLst/>
              <a:ahLst/>
              <a:cxnLst/>
              <a:rect l="l" t="t" r="r" b="b"/>
              <a:pathLst>
                <a:path w="2064" h="2212" extrusionOk="0">
                  <a:moveTo>
                    <a:pt x="321" y="1"/>
                  </a:moveTo>
                  <a:cubicBezTo>
                    <a:pt x="322" y="1"/>
                    <a:pt x="322" y="1"/>
                    <a:pt x="322" y="1"/>
                  </a:cubicBezTo>
                  <a:lnTo>
                    <a:pt x="322" y="1"/>
                  </a:lnTo>
                  <a:cubicBezTo>
                    <a:pt x="323" y="1"/>
                    <a:pt x="323" y="1"/>
                    <a:pt x="323" y="1"/>
                  </a:cubicBezTo>
                  <a:close/>
                  <a:moveTo>
                    <a:pt x="322" y="1"/>
                  </a:moveTo>
                  <a:cubicBezTo>
                    <a:pt x="217" y="500"/>
                    <a:pt x="107" y="1007"/>
                    <a:pt x="1" y="1527"/>
                  </a:cubicBezTo>
                  <a:cubicBezTo>
                    <a:pt x="411" y="1794"/>
                    <a:pt x="905" y="2007"/>
                    <a:pt x="1459" y="2147"/>
                  </a:cubicBezTo>
                  <a:lnTo>
                    <a:pt x="1750" y="2212"/>
                  </a:lnTo>
                  <a:cubicBezTo>
                    <a:pt x="1852" y="1700"/>
                    <a:pt x="1965" y="1205"/>
                    <a:pt x="2063" y="713"/>
                  </a:cubicBezTo>
                  <a:lnTo>
                    <a:pt x="1833" y="657"/>
                  </a:lnTo>
                  <a:cubicBezTo>
                    <a:pt x="1252" y="508"/>
                    <a:pt x="744" y="286"/>
                    <a:pt x="32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2647750" y="2708125"/>
              <a:ext cx="51725" cy="56025"/>
            </a:xfrm>
            <a:custGeom>
              <a:avLst/>
              <a:gdLst/>
              <a:ahLst/>
              <a:cxnLst/>
              <a:rect l="l" t="t" r="r" b="b"/>
              <a:pathLst>
                <a:path w="2069" h="2241" extrusionOk="0">
                  <a:moveTo>
                    <a:pt x="321" y="1"/>
                  </a:moveTo>
                  <a:cubicBezTo>
                    <a:pt x="241" y="382"/>
                    <a:pt x="164" y="777"/>
                    <a:pt x="84" y="1158"/>
                  </a:cubicBezTo>
                  <a:cubicBezTo>
                    <a:pt x="54" y="1284"/>
                    <a:pt x="30" y="1401"/>
                    <a:pt x="1" y="1528"/>
                  </a:cubicBezTo>
                  <a:cubicBezTo>
                    <a:pt x="421" y="1813"/>
                    <a:pt x="930" y="2036"/>
                    <a:pt x="1512" y="2185"/>
                  </a:cubicBezTo>
                  <a:lnTo>
                    <a:pt x="1743" y="2240"/>
                  </a:lnTo>
                  <a:cubicBezTo>
                    <a:pt x="1811" y="1942"/>
                    <a:pt x="1868" y="1643"/>
                    <a:pt x="1937" y="1345"/>
                  </a:cubicBezTo>
                  <a:cubicBezTo>
                    <a:pt x="1977" y="1137"/>
                    <a:pt x="2019" y="943"/>
                    <a:pt x="2069" y="740"/>
                  </a:cubicBezTo>
                  <a:cubicBezTo>
                    <a:pt x="2012" y="725"/>
                    <a:pt x="1951" y="716"/>
                    <a:pt x="1894" y="699"/>
                  </a:cubicBezTo>
                  <a:cubicBezTo>
                    <a:pt x="1284" y="543"/>
                    <a:pt x="750" y="292"/>
                    <a:pt x="32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2655775" y="2669750"/>
              <a:ext cx="51300" cy="56900"/>
            </a:xfrm>
            <a:custGeom>
              <a:avLst/>
              <a:gdLst/>
              <a:ahLst/>
              <a:cxnLst/>
              <a:rect l="l" t="t" r="r" b="b"/>
              <a:pathLst>
                <a:path w="2052" h="2276" extrusionOk="0">
                  <a:moveTo>
                    <a:pt x="326" y="1"/>
                  </a:moveTo>
                  <a:cubicBezTo>
                    <a:pt x="327" y="1"/>
                    <a:pt x="327" y="1"/>
                    <a:pt x="328" y="1"/>
                  </a:cubicBezTo>
                  <a:lnTo>
                    <a:pt x="328" y="1"/>
                  </a:lnTo>
                  <a:cubicBezTo>
                    <a:pt x="328" y="1"/>
                    <a:pt x="328" y="1"/>
                    <a:pt x="328" y="1"/>
                  </a:cubicBezTo>
                  <a:close/>
                  <a:moveTo>
                    <a:pt x="328" y="1"/>
                  </a:moveTo>
                  <a:lnTo>
                    <a:pt x="328" y="1"/>
                  </a:lnTo>
                  <a:cubicBezTo>
                    <a:pt x="304" y="119"/>
                    <a:pt x="274" y="244"/>
                    <a:pt x="250" y="362"/>
                  </a:cubicBezTo>
                  <a:cubicBezTo>
                    <a:pt x="172" y="723"/>
                    <a:pt x="94" y="1084"/>
                    <a:pt x="21" y="1437"/>
                  </a:cubicBezTo>
                  <a:cubicBezTo>
                    <a:pt x="18" y="1471"/>
                    <a:pt x="11" y="1503"/>
                    <a:pt x="0" y="1536"/>
                  </a:cubicBezTo>
                  <a:cubicBezTo>
                    <a:pt x="429" y="1827"/>
                    <a:pt x="963" y="2077"/>
                    <a:pt x="1572" y="2234"/>
                  </a:cubicBezTo>
                  <a:cubicBezTo>
                    <a:pt x="1628" y="2250"/>
                    <a:pt x="1690" y="2258"/>
                    <a:pt x="1746" y="2275"/>
                  </a:cubicBezTo>
                  <a:cubicBezTo>
                    <a:pt x="1784" y="2055"/>
                    <a:pt x="1833" y="1831"/>
                    <a:pt x="1878" y="1603"/>
                  </a:cubicBezTo>
                  <a:cubicBezTo>
                    <a:pt x="1939" y="1332"/>
                    <a:pt x="1998" y="1048"/>
                    <a:pt x="2051" y="771"/>
                  </a:cubicBezTo>
                  <a:cubicBezTo>
                    <a:pt x="2016" y="758"/>
                    <a:pt x="1982" y="757"/>
                    <a:pt x="1946" y="744"/>
                  </a:cubicBezTo>
                  <a:cubicBezTo>
                    <a:pt x="1317" y="586"/>
                    <a:pt x="760" y="319"/>
                    <a:pt x="32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2663950" y="2631725"/>
              <a:ext cx="51125" cy="57300"/>
            </a:xfrm>
            <a:custGeom>
              <a:avLst/>
              <a:gdLst/>
              <a:ahLst/>
              <a:cxnLst/>
              <a:rect l="l" t="t" r="r" b="b"/>
              <a:pathLst>
                <a:path w="2045" h="2292" extrusionOk="0">
                  <a:moveTo>
                    <a:pt x="330" y="0"/>
                  </a:moveTo>
                  <a:cubicBezTo>
                    <a:pt x="213" y="502"/>
                    <a:pt x="113" y="994"/>
                    <a:pt x="11" y="1474"/>
                  </a:cubicBezTo>
                  <a:cubicBezTo>
                    <a:pt x="9" y="1493"/>
                    <a:pt x="4" y="1502"/>
                    <a:pt x="1" y="1522"/>
                  </a:cubicBezTo>
                  <a:cubicBezTo>
                    <a:pt x="434" y="1838"/>
                    <a:pt x="990" y="2106"/>
                    <a:pt x="1620" y="2265"/>
                  </a:cubicBezTo>
                  <a:cubicBezTo>
                    <a:pt x="1655" y="2278"/>
                    <a:pt x="1691" y="2279"/>
                    <a:pt x="1726" y="2292"/>
                  </a:cubicBezTo>
                  <a:cubicBezTo>
                    <a:pt x="1731" y="2285"/>
                    <a:pt x="1729" y="2271"/>
                    <a:pt x="1734" y="2264"/>
                  </a:cubicBezTo>
                  <a:lnTo>
                    <a:pt x="1871" y="1619"/>
                  </a:lnTo>
                  <a:cubicBezTo>
                    <a:pt x="1932" y="1347"/>
                    <a:pt x="1986" y="1070"/>
                    <a:pt x="2045" y="786"/>
                  </a:cubicBezTo>
                  <a:cubicBezTo>
                    <a:pt x="2025" y="783"/>
                    <a:pt x="2017" y="778"/>
                    <a:pt x="1997" y="775"/>
                  </a:cubicBezTo>
                  <a:cubicBezTo>
                    <a:pt x="1346" y="613"/>
                    <a:pt x="774" y="336"/>
                    <a:pt x="33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2752775" y="2607150"/>
              <a:ext cx="42975" cy="21825"/>
            </a:xfrm>
            <a:custGeom>
              <a:avLst/>
              <a:gdLst/>
              <a:ahLst/>
              <a:cxnLst/>
              <a:rect l="l" t="t" r="r" b="b"/>
              <a:pathLst>
                <a:path w="1719" h="873" extrusionOk="0">
                  <a:moveTo>
                    <a:pt x="1718" y="1"/>
                  </a:moveTo>
                  <a:cubicBezTo>
                    <a:pt x="1434" y="188"/>
                    <a:pt x="1066" y="318"/>
                    <a:pt x="653" y="384"/>
                  </a:cubicBezTo>
                  <a:cubicBezTo>
                    <a:pt x="479" y="407"/>
                    <a:pt x="303" y="425"/>
                    <a:pt x="117" y="425"/>
                  </a:cubicBezTo>
                  <a:cubicBezTo>
                    <a:pt x="78" y="425"/>
                    <a:pt x="40" y="424"/>
                    <a:pt x="0" y="422"/>
                  </a:cubicBezTo>
                  <a:lnTo>
                    <a:pt x="0" y="422"/>
                  </a:lnTo>
                  <a:cubicBezTo>
                    <a:pt x="144" y="666"/>
                    <a:pt x="391" y="830"/>
                    <a:pt x="671" y="867"/>
                  </a:cubicBezTo>
                  <a:cubicBezTo>
                    <a:pt x="706" y="871"/>
                    <a:pt x="741" y="873"/>
                    <a:pt x="776" y="873"/>
                  </a:cubicBezTo>
                  <a:cubicBezTo>
                    <a:pt x="891" y="873"/>
                    <a:pt x="1006" y="851"/>
                    <a:pt x="1114" y="809"/>
                  </a:cubicBezTo>
                  <a:cubicBezTo>
                    <a:pt x="1433" y="692"/>
                    <a:pt x="1662" y="408"/>
                    <a:pt x="1706" y="70"/>
                  </a:cubicBezTo>
                  <a:cubicBezTo>
                    <a:pt x="1709" y="50"/>
                    <a:pt x="1716" y="22"/>
                    <a:pt x="171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2672000" y="2594475"/>
              <a:ext cx="51025" cy="56925"/>
            </a:xfrm>
            <a:custGeom>
              <a:avLst/>
              <a:gdLst/>
              <a:ahLst/>
              <a:cxnLst/>
              <a:rect l="l" t="t" r="r" b="b"/>
              <a:pathLst>
                <a:path w="2041" h="2277" extrusionOk="0">
                  <a:moveTo>
                    <a:pt x="383" y="0"/>
                  </a:moveTo>
                  <a:cubicBezTo>
                    <a:pt x="356" y="6"/>
                    <a:pt x="331" y="10"/>
                    <a:pt x="306" y="16"/>
                  </a:cubicBezTo>
                  <a:cubicBezTo>
                    <a:pt x="203" y="527"/>
                    <a:pt x="96" y="1014"/>
                    <a:pt x="1" y="1485"/>
                  </a:cubicBezTo>
                  <a:lnTo>
                    <a:pt x="8" y="1490"/>
                  </a:lnTo>
                  <a:cubicBezTo>
                    <a:pt x="451" y="1825"/>
                    <a:pt x="1024" y="2103"/>
                    <a:pt x="1674" y="2265"/>
                  </a:cubicBezTo>
                  <a:cubicBezTo>
                    <a:pt x="1695" y="2268"/>
                    <a:pt x="1702" y="2273"/>
                    <a:pt x="1723" y="2276"/>
                  </a:cubicBezTo>
                  <a:cubicBezTo>
                    <a:pt x="1768" y="2061"/>
                    <a:pt x="1811" y="1832"/>
                    <a:pt x="1868" y="1601"/>
                  </a:cubicBezTo>
                  <a:cubicBezTo>
                    <a:pt x="1921" y="1326"/>
                    <a:pt x="1983" y="1055"/>
                    <a:pt x="2041" y="769"/>
                  </a:cubicBezTo>
                  <a:cubicBezTo>
                    <a:pt x="1391" y="607"/>
                    <a:pt x="826" y="335"/>
                    <a:pt x="383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2679625" y="2593450"/>
              <a:ext cx="1975" cy="1425"/>
            </a:xfrm>
            <a:custGeom>
              <a:avLst/>
              <a:gdLst/>
              <a:ahLst/>
              <a:cxnLst/>
              <a:rect l="l" t="t" r="r" b="b"/>
              <a:pathLst>
                <a:path w="79" h="57" extrusionOk="0">
                  <a:moveTo>
                    <a:pt x="16" y="0"/>
                  </a:moveTo>
                  <a:cubicBezTo>
                    <a:pt x="15" y="20"/>
                    <a:pt x="11" y="38"/>
                    <a:pt x="1" y="57"/>
                  </a:cubicBezTo>
                  <a:cubicBezTo>
                    <a:pt x="27" y="51"/>
                    <a:pt x="53" y="47"/>
                    <a:pt x="78" y="41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2680025" y="2557075"/>
              <a:ext cx="50975" cy="56650"/>
            </a:xfrm>
            <a:custGeom>
              <a:avLst/>
              <a:gdLst/>
              <a:ahLst/>
              <a:cxnLst/>
              <a:rect l="l" t="t" r="r" b="b"/>
              <a:pathLst>
                <a:path w="2039" h="2266" extrusionOk="0">
                  <a:moveTo>
                    <a:pt x="429" y="0"/>
                  </a:moveTo>
                  <a:cubicBezTo>
                    <a:pt x="391" y="7"/>
                    <a:pt x="347" y="23"/>
                    <a:pt x="308" y="30"/>
                  </a:cubicBezTo>
                  <a:lnTo>
                    <a:pt x="308" y="31"/>
                  </a:lnTo>
                  <a:cubicBezTo>
                    <a:pt x="196" y="525"/>
                    <a:pt x="100" y="996"/>
                    <a:pt x="0" y="1454"/>
                  </a:cubicBezTo>
                  <a:lnTo>
                    <a:pt x="62" y="1496"/>
                  </a:lnTo>
                  <a:cubicBezTo>
                    <a:pt x="505" y="1831"/>
                    <a:pt x="1070" y="2102"/>
                    <a:pt x="1720" y="2265"/>
                  </a:cubicBezTo>
                  <a:cubicBezTo>
                    <a:pt x="1766" y="2050"/>
                    <a:pt x="1817" y="1827"/>
                    <a:pt x="1860" y="1599"/>
                  </a:cubicBezTo>
                  <a:cubicBezTo>
                    <a:pt x="1921" y="1327"/>
                    <a:pt x="1980" y="1043"/>
                    <a:pt x="2039" y="759"/>
                  </a:cubicBezTo>
                  <a:cubicBezTo>
                    <a:pt x="1409" y="599"/>
                    <a:pt x="858" y="325"/>
                    <a:pt x="42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2687725" y="2555200"/>
              <a:ext cx="3050" cy="2675"/>
            </a:xfrm>
            <a:custGeom>
              <a:avLst/>
              <a:gdLst/>
              <a:ahLst/>
              <a:cxnLst/>
              <a:rect l="l" t="t" r="r" b="b"/>
              <a:pathLst>
                <a:path w="122" h="107" extrusionOk="0">
                  <a:moveTo>
                    <a:pt x="27" y="1"/>
                  </a:moveTo>
                  <a:cubicBezTo>
                    <a:pt x="14" y="36"/>
                    <a:pt x="9" y="78"/>
                    <a:pt x="0" y="106"/>
                  </a:cubicBezTo>
                  <a:cubicBezTo>
                    <a:pt x="39" y="98"/>
                    <a:pt x="83" y="84"/>
                    <a:pt x="121" y="77"/>
                  </a:cubicBezTo>
                  <a:cubicBezTo>
                    <a:pt x="87" y="56"/>
                    <a:pt x="55" y="30"/>
                    <a:pt x="2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2749225" y="2571375"/>
              <a:ext cx="53525" cy="46400"/>
            </a:xfrm>
            <a:custGeom>
              <a:avLst/>
              <a:gdLst/>
              <a:ahLst/>
              <a:cxnLst/>
              <a:rect l="l" t="t" r="r" b="b"/>
              <a:pathLst>
                <a:path w="2141" h="1856" extrusionOk="0">
                  <a:moveTo>
                    <a:pt x="2140" y="0"/>
                  </a:moveTo>
                  <a:lnTo>
                    <a:pt x="2140" y="0"/>
                  </a:lnTo>
                  <a:cubicBezTo>
                    <a:pt x="1869" y="152"/>
                    <a:pt x="1537" y="262"/>
                    <a:pt x="1162" y="321"/>
                  </a:cubicBezTo>
                  <a:cubicBezTo>
                    <a:pt x="962" y="350"/>
                    <a:pt x="762" y="365"/>
                    <a:pt x="560" y="365"/>
                  </a:cubicBezTo>
                  <a:cubicBezTo>
                    <a:pt x="441" y="365"/>
                    <a:pt x="321" y="360"/>
                    <a:pt x="201" y="349"/>
                  </a:cubicBezTo>
                  <a:cubicBezTo>
                    <a:pt x="192" y="367"/>
                    <a:pt x="186" y="386"/>
                    <a:pt x="186" y="405"/>
                  </a:cubicBezTo>
                  <a:cubicBezTo>
                    <a:pt x="113" y="688"/>
                    <a:pt x="57" y="975"/>
                    <a:pt x="16" y="1264"/>
                  </a:cubicBezTo>
                  <a:cubicBezTo>
                    <a:pt x="9" y="1292"/>
                    <a:pt x="13" y="1318"/>
                    <a:pt x="13" y="1352"/>
                  </a:cubicBezTo>
                  <a:cubicBezTo>
                    <a:pt x="0" y="1529"/>
                    <a:pt x="45" y="1704"/>
                    <a:pt x="142" y="1853"/>
                  </a:cubicBezTo>
                  <a:cubicBezTo>
                    <a:pt x="181" y="1855"/>
                    <a:pt x="220" y="1856"/>
                    <a:pt x="258" y="1856"/>
                  </a:cubicBezTo>
                  <a:cubicBezTo>
                    <a:pt x="444" y="1856"/>
                    <a:pt x="621" y="1838"/>
                    <a:pt x="793" y="1815"/>
                  </a:cubicBezTo>
                  <a:cubicBezTo>
                    <a:pt x="1208" y="1751"/>
                    <a:pt x="1576" y="1620"/>
                    <a:pt x="1860" y="1433"/>
                  </a:cubicBezTo>
                  <a:cubicBezTo>
                    <a:pt x="1872" y="1336"/>
                    <a:pt x="1891" y="1240"/>
                    <a:pt x="1919" y="1148"/>
                  </a:cubicBezTo>
                  <a:cubicBezTo>
                    <a:pt x="1938" y="1038"/>
                    <a:pt x="1962" y="920"/>
                    <a:pt x="1990" y="816"/>
                  </a:cubicBezTo>
                  <a:cubicBezTo>
                    <a:pt x="2040" y="559"/>
                    <a:pt x="2101" y="289"/>
                    <a:pt x="214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2688375" y="2520550"/>
              <a:ext cx="58175" cy="55525"/>
            </a:xfrm>
            <a:custGeom>
              <a:avLst/>
              <a:gdLst/>
              <a:ahLst/>
              <a:cxnLst/>
              <a:rect l="l" t="t" r="r" b="b"/>
              <a:pathLst>
                <a:path w="2327" h="2221" extrusionOk="0">
                  <a:moveTo>
                    <a:pt x="529" y="1"/>
                  </a:moveTo>
                  <a:cubicBezTo>
                    <a:pt x="309" y="330"/>
                    <a:pt x="150" y="695"/>
                    <a:pt x="63" y="1082"/>
                  </a:cubicBezTo>
                  <a:cubicBezTo>
                    <a:pt x="36" y="1182"/>
                    <a:pt x="15" y="1284"/>
                    <a:pt x="1" y="1387"/>
                  </a:cubicBezTo>
                  <a:cubicBezTo>
                    <a:pt x="29" y="1415"/>
                    <a:pt x="61" y="1440"/>
                    <a:pt x="95" y="1461"/>
                  </a:cubicBezTo>
                  <a:cubicBezTo>
                    <a:pt x="524" y="1786"/>
                    <a:pt x="1075" y="2060"/>
                    <a:pt x="1705" y="2220"/>
                  </a:cubicBezTo>
                  <a:cubicBezTo>
                    <a:pt x="1751" y="2005"/>
                    <a:pt x="1802" y="1782"/>
                    <a:pt x="1852" y="1560"/>
                  </a:cubicBezTo>
                  <a:cubicBezTo>
                    <a:pt x="1854" y="1529"/>
                    <a:pt x="1859" y="1499"/>
                    <a:pt x="1868" y="1470"/>
                  </a:cubicBezTo>
                  <a:cubicBezTo>
                    <a:pt x="1935" y="1158"/>
                    <a:pt x="2138" y="892"/>
                    <a:pt x="2326" y="796"/>
                  </a:cubicBezTo>
                  <a:cubicBezTo>
                    <a:pt x="2270" y="781"/>
                    <a:pt x="2208" y="772"/>
                    <a:pt x="2145" y="751"/>
                  </a:cubicBezTo>
                  <a:cubicBezTo>
                    <a:pt x="1514" y="591"/>
                    <a:pt x="957" y="325"/>
                    <a:pt x="529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4"/>
            <p:cNvSpPr/>
            <p:nvPr/>
          </p:nvSpPr>
          <p:spPr>
            <a:xfrm>
              <a:off x="2752875" y="2538625"/>
              <a:ext cx="51000" cy="41850"/>
            </a:xfrm>
            <a:custGeom>
              <a:avLst/>
              <a:gdLst/>
              <a:ahLst/>
              <a:cxnLst/>
              <a:rect l="l" t="t" r="r" b="b"/>
              <a:pathLst>
                <a:path w="2040" h="1674" extrusionOk="0">
                  <a:moveTo>
                    <a:pt x="1" y="124"/>
                  </a:moveTo>
                  <a:cubicBezTo>
                    <a:pt x="1" y="124"/>
                    <a:pt x="2" y="124"/>
                    <a:pt x="2" y="124"/>
                  </a:cubicBezTo>
                  <a:lnTo>
                    <a:pt x="2" y="124"/>
                  </a:lnTo>
                  <a:cubicBezTo>
                    <a:pt x="2" y="124"/>
                    <a:pt x="2" y="124"/>
                    <a:pt x="2" y="124"/>
                  </a:cubicBezTo>
                  <a:close/>
                  <a:moveTo>
                    <a:pt x="1942" y="0"/>
                  </a:moveTo>
                  <a:cubicBezTo>
                    <a:pt x="1775" y="65"/>
                    <a:pt x="1589" y="107"/>
                    <a:pt x="1390" y="138"/>
                  </a:cubicBezTo>
                  <a:cubicBezTo>
                    <a:pt x="1174" y="168"/>
                    <a:pt x="957" y="183"/>
                    <a:pt x="740" y="183"/>
                  </a:cubicBezTo>
                  <a:cubicBezTo>
                    <a:pt x="493" y="183"/>
                    <a:pt x="247" y="164"/>
                    <a:pt x="2" y="124"/>
                  </a:cubicBezTo>
                  <a:lnTo>
                    <a:pt x="2" y="124"/>
                  </a:lnTo>
                  <a:cubicBezTo>
                    <a:pt x="117" y="270"/>
                    <a:pt x="185" y="449"/>
                    <a:pt x="193" y="634"/>
                  </a:cubicBezTo>
                  <a:cubicBezTo>
                    <a:pt x="196" y="793"/>
                    <a:pt x="179" y="951"/>
                    <a:pt x="159" y="1126"/>
                  </a:cubicBezTo>
                  <a:cubicBezTo>
                    <a:pt x="124" y="1292"/>
                    <a:pt x="93" y="1472"/>
                    <a:pt x="54" y="1659"/>
                  </a:cubicBezTo>
                  <a:cubicBezTo>
                    <a:pt x="170" y="1669"/>
                    <a:pt x="287" y="1674"/>
                    <a:pt x="403" y="1674"/>
                  </a:cubicBezTo>
                  <a:cubicBezTo>
                    <a:pt x="608" y="1674"/>
                    <a:pt x="812" y="1659"/>
                    <a:pt x="1014" y="1628"/>
                  </a:cubicBezTo>
                  <a:cubicBezTo>
                    <a:pt x="1390" y="1571"/>
                    <a:pt x="1721" y="1461"/>
                    <a:pt x="1993" y="1309"/>
                  </a:cubicBezTo>
                  <a:lnTo>
                    <a:pt x="1998" y="1302"/>
                  </a:lnTo>
                  <a:cubicBezTo>
                    <a:pt x="2021" y="1132"/>
                    <a:pt x="2033" y="960"/>
                    <a:pt x="2033" y="789"/>
                  </a:cubicBezTo>
                  <a:cubicBezTo>
                    <a:pt x="2039" y="714"/>
                    <a:pt x="2036" y="634"/>
                    <a:pt x="2035" y="556"/>
                  </a:cubicBezTo>
                  <a:cubicBezTo>
                    <a:pt x="2026" y="367"/>
                    <a:pt x="1996" y="180"/>
                    <a:pt x="194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2701600" y="2492875"/>
              <a:ext cx="99875" cy="50375"/>
            </a:xfrm>
            <a:custGeom>
              <a:avLst/>
              <a:gdLst/>
              <a:ahLst/>
              <a:cxnLst/>
              <a:rect l="l" t="t" r="r" b="b"/>
              <a:pathLst>
                <a:path w="3995" h="2015" extrusionOk="0">
                  <a:moveTo>
                    <a:pt x="1927" y="1"/>
                  </a:moveTo>
                  <a:cubicBezTo>
                    <a:pt x="1133" y="1"/>
                    <a:pt x="467" y="452"/>
                    <a:pt x="31" y="1061"/>
                  </a:cubicBezTo>
                  <a:lnTo>
                    <a:pt x="0" y="1108"/>
                  </a:lnTo>
                  <a:cubicBezTo>
                    <a:pt x="428" y="1432"/>
                    <a:pt x="986" y="1698"/>
                    <a:pt x="1616" y="1858"/>
                  </a:cubicBezTo>
                  <a:cubicBezTo>
                    <a:pt x="1679" y="1879"/>
                    <a:pt x="1741" y="1888"/>
                    <a:pt x="1797" y="1903"/>
                  </a:cubicBezTo>
                  <a:cubicBezTo>
                    <a:pt x="1834" y="1878"/>
                    <a:pt x="1877" y="1857"/>
                    <a:pt x="1915" y="1857"/>
                  </a:cubicBezTo>
                  <a:cubicBezTo>
                    <a:pt x="1919" y="1857"/>
                    <a:pt x="1924" y="1858"/>
                    <a:pt x="1928" y="1858"/>
                  </a:cubicBezTo>
                  <a:cubicBezTo>
                    <a:pt x="1929" y="1858"/>
                    <a:pt x="1931" y="1858"/>
                    <a:pt x="1933" y="1858"/>
                  </a:cubicBezTo>
                  <a:cubicBezTo>
                    <a:pt x="1960" y="1858"/>
                    <a:pt x="2002" y="1889"/>
                    <a:pt x="2046" y="1950"/>
                  </a:cubicBezTo>
                  <a:lnTo>
                    <a:pt x="2053" y="1954"/>
                  </a:lnTo>
                  <a:cubicBezTo>
                    <a:pt x="2300" y="1994"/>
                    <a:pt x="2550" y="2014"/>
                    <a:pt x="2800" y="2014"/>
                  </a:cubicBezTo>
                  <a:cubicBezTo>
                    <a:pt x="3014" y="2014"/>
                    <a:pt x="3229" y="1999"/>
                    <a:pt x="3442" y="1969"/>
                  </a:cubicBezTo>
                  <a:cubicBezTo>
                    <a:pt x="3642" y="1938"/>
                    <a:pt x="3827" y="1896"/>
                    <a:pt x="3995" y="1830"/>
                  </a:cubicBezTo>
                  <a:cubicBezTo>
                    <a:pt x="3751" y="871"/>
                    <a:pt x="3023" y="18"/>
                    <a:pt x="1960" y="1"/>
                  </a:cubicBezTo>
                  <a:cubicBezTo>
                    <a:pt x="1949" y="1"/>
                    <a:pt x="1938" y="1"/>
                    <a:pt x="192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2719875" y="2492750"/>
              <a:ext cx="68975" cy="21325"/>
            </a:xfrm>
            <a:custGeom>
              <a:avLst/>
              <a:gdLst/>
              <a:ahLst/>
              <a:cxnLst/>
              <a:rect l="l" t="t" r="r" b="b"/>
              <a:pathLst>
                <a:path w="2759" h="853" extrusionOk="0">
                  <a:moveTo>
                    <a:pt x="1201" y="0"/>
                  </a:moveTo>
                  <a:cubicBezTo>
                    <a:pt x="773" y="0"/>
                    <a:pt x="353" y="131"/>
                    <a:pt x="0" y="376"/>
                  </a:cubicBezTo>
                  <a:cubicBezTo>
                    <a:pt x="289" y="511"/>
                    <a:pt x="591" y="619"/>
                    <a:pt x="900" y="696"/>
                  </a:cubicBezTo>
                  <a:cubicBezTo>
                    <a:pt x="965" y="718"/>
                    <a:pt x="1027" y="726"/>
                    <a:pt x="1083" y="741"/>
                  </a:cubicBezTo>
                  <a:cubicBezTo>
                    <a:pt x="1159" y="760"/>
                    <a:pt x="1339" y="792"/>
                    <a:pt x="1339" y="792"/>
                  </a:cubicBezTo>
                  <a:cubicBezTo>
                    <a:pt x="1586" y="832"/>
                    <a:pt x="1836" y="852"/>
                    <a:pt x="2086" y="852"/>
                  </a:cubicBezTo>
                  <a:cubicBezTo>
                    <a:pt x="2300" y="852"/>
                    <a:pt x="2515" y="837"/>
                    <a:pt x="2728" y="808"/>
                  </a:cubicBezTo>
                  <a:cubicBezTo>
                    <a:pt x="2739" y="808"/>
                    <a:pt x="2749" y="802"/>
                    <a:pt x="2759" y="795"/>
                  </a:cubicBezTo>
                  <a:cubicBezTo>
                    <a:pt x="2390" y="332"/>
                    <a:pt x="1869" y="12"/>
                    <a:pt x="1228" y="1"/>
                  </a:cubicBezTo>
                  <a:cubicBezTo>
                    <a:pt x="1219" y="0"/>
                    <a:pt x="1210" y="0"/>
                    <a:pt x="1201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2638750" y="2539275"/>
              <a:ext cx="110825" cy="316075"/>
            </a:xfrm>
            <a:custGeom>
              <a:avLst/>
              <a:gdLst/>
              <a:ahLst/>
              <a:cxnLst/>
              <a:rect l="l" t="t" r="r" b="b"/>
              <a:pathLst>
                <a:path w="4433" h="12643" extrusionOk="0">
                  <a:moveTo>
                    <a:pt x="4429" y="1"/>
                  </a:moveTo>
                  <a:cubicBezTo>
                    <a:pt x="4410" y="1"/>
                    <a:pt x="4390" y="7"/>
                    <a:pt x="4372" y="14"/>
                  </a:cubicBezTo>
                  <a:cubicBezTo>
                    <a:pt x="4390" y="7"/>
                    <a:pt x="4411" y="2"/>
                    <a:pt x="4432" y="1"/>
                  </a:cubicBezTo>
                  <a:close/>
                  <a:moveTo>
                    <a:pt x="3270" y="1344"/>
                  </a:moveTo>
                  <a:lnTo>
                    <a:pt x="3270" y="1344"/>
                  </a:lnTo>
                  <a:cubicBezTo>
                    <a:pt x="3405" y="1391"/>
                    <a:pt x="3545" y="1434"/>
                    <a:pt x="3691" y="1471"/>
                  </a:cubicBezTo>
                  <a:cubicBezTo>
                    <a:pt x="3547" y="1434"/>
                    <a:pt x="3405" y="1391"/>
                    <a:pt x="3270" y="1344"/>
                  </a:cubicBezTo>
                  <a:close/>
                  <a:moveTo>
                    <a:pt x="2950" y="2852"/>
                  </a:moveTo>
                  <a:cubicBezTo>
                    <a:pt x="3085" y="2898"/>
                    <a:pt x="3226" y="2941"/>
                    <a:pt x="3372" y="2977"/>
                  </a:cubicBezTo>
                  <a:cubicBezTo>
                    <a:pt x="3227" y="2941"/>
                    <a:pt x="3087" y="2898"/>
                    <a:pt x="2950" y="2852"/>
                  </a:cubicBezTo>
                  <a:close/>
                  <a:moveTo>
                    <a:pt x="4291" y="57"/>
                  </a:moveTo>
                  <a:cubicBezTo>
                    <a:pt x="4109" y="161"/>
                    <a:pt x="3919" y="418"/>
                    <a:pt x="3854" y="721"/>
                  </a:cubicBezTo>
                  <a:cubicBezTo>
                    <a:pt x="3844" y="749"/>
                    <a:pt x="3839" y="780"/>
                    <a:pt x="3837" y="809"/>
                  </a:cubicBezTo>
                  <a:cubicBezTo>
                    <a:pt x="3787" y="1033"/>
                    <a:pt x="3736" y="1255"/>
                    <a:pt x="3691" y="1471"/>
                  </a:cubicBezTo>
                  <a:cubicBezTo>
                    <a:pt x="3632" y="1755"/>
                    <a:pt x="3573" y="2039"/>
                    <a:pt x="3511" y="2311"/>
                  </a:cubicBezTo>
                  <a:cubicBezTo>
                    <a:pt x="3468" y="2540"/>
                    <a:pt x="3417" y="2762"/>
                    <a:pt x="3372" y="2977"/>
                  </a:cubicBezTo>
                  <a:cubicBezTo>
                    <a:pt x="3316" y="3246"/>
                    <a:pt x="3258" y="3504"/>
                    <a:pt x="3206" y="3764"/>
                  </a:cubicBezTo>
                  <a:cubicBezTo>
                    <a:pt x="3261" y="3502"/>
                    <a:pt x="3320" y="3246"/>
                    <a:pt x="3376" y="2976"/>
                  </a:cubicBezTo>
                  <a:cubicBezTo>
                    <a:pt x="3420" y="2765"/>
                    <a:pt x="3475" y="2537"/>
                    <a:pt x="3514" y="2312"/>
                  </a:cubicBezTo>
                  <a:cubicBezTo>
                    <a:pt x="3577" y="2041"/>
                    <a:pt x="3636" y="1755"/>
                    <a:pt x="3695" y="1470"/>
                  </a:cubicBezTo>
                  <a:cubicBezTo>
                    <a:pt x="3740" y="1254"/>
                    <a:pt x="3787" y="1030"/>
                    <a:pt x="3839" y="808"/>
                  </a:cubicBezTo>
                  <a:cubicBezTo>
                    <a:pt x="3839" y="778"/>
                    <a:pt x="3844" y="749"/>
                    <a:pt x="3857" y="721"/>
                  </a:cubicBezTo>
                  <a:cubicBezTo>
                    <a:pt x="3919" y="424"/>
                    <a:pt x="4107" y="171"/>
                    <a:pt x="4284" y="66"/>
                  </a:cubicBezTo>
                  <a:cubicBezTo>
                    <a:pt x="4286" y="63"/>
                    <a:pt x="4289" y="60"/>
                    <a:pt x="4291" y="57"/>
                  </a:cubicBezTo>
                  <a:close/>
                  <a:moveTo>
                    <a:pt x="2629" y="4364"/>
                  </a:moveTo>
                  <a:cubicBezTo>
                    <a:pt x="2751" y="4404"/>
                    <a:pt x="2875" y="4441"/>
                    <a:pt x="3004" y="4473"/>
                  </a:cubicBezTo>
                  <a:cubicBezTo>
                    <a:pt x="2876" y="4441"/>
                    <a:pt x="2751" y="4404"/>
                    <a:pt x="2629" y="4364"/>
                  </a:cubicBezTo>
                  <a:close/>
                  <a:moveTo>
                    <a:pt x="2308" y="5870"/>
                  </a:moveTo>
                  <a:cubicBezTo>
                    <a:pt x="2412" y="5904"/>
                    <a:pt x="2519" y="5935"/>
                    <a:pt x="2628" y="5963"/>
                  </a:cubicBezTo>
                  <a:cubicBezTo>
                    <a:pt x="2519" y="5935"/>
                    <a:pt x="2413" y="5904"/>
                    <a:pt x="2308" y="5870"/>
                  </a:cubicBezTo>
                  <a:close/>
                  <a:moveTo>
                    <a:pt x="2628" y="5963"/>
                  </a:moveTo>
                  <a:cubicBezTo>
                    <a:pt x="2663" y="5976"/>
                    <a:pt x="2697" y="5976"/>
                    <a:pt x="2734" y="5989"/>
                  </a:cubicBezTo>
                  <a:cubicBezTo>
                    <a:pt x="2699" y="5976"/>
                    <a:pt x="2665" y="5976"/>
                    <a:pt x="2628" y="5963"/>
                  </a:cubicBezTo>
                  <a:close/>
                  <a:moveTo>
                    <a:pt x="2001" y="7382"/>
                  </a:moveTo>
                  <a:cubicBezTo>
                    <a:pt x="2083" y="7407"/>
                    <a:pt x="2167" y="7431"/>
                    <a:pt x="2253" y="7453"/>
                  </a:cubicBezTo>
                  <a:cubicBezTo>
                    <a:pt x="2167" y="7431"/>
                    <a:pt x="2084" y="7407"/>
                    <a:pt x="2001" y="7382"/>
                  </a:cubicBezTo>
                  <a:close/>
                  <a:moveTo>
                    <a:pt x="3179" y="3883"/>
                  </a:moveTo>
                  <a:cubicBezTo>
                    <a:pt x="3132" y="4088"/>
                    <a:pt x="3092" y="4290"/>
                    <a:pt x="3051" y="4483"/>
                  </a:cubicBezTo>
                  <a:cubicBezTo>
                    <a:pt x="2994" y="4767"/>
                    <a:pt x="2939" y="5044"/>
                    <a:pt x="2879" y="5315"/>
                  </a:cubicBezTo>
                  <a:lnTo>
                    <a:pt x="2741" y="5960"/>
                  </a:lnTo>
                  <a:cubicBezTo>
                    <a:pt x="2737" y="5969"/>
                    <a:pt x="2738" y="5982"/>
                    <a:pt x="2734" y="5989"/>
                  </a:cubicBezTo>
                  <a:cubicBezTo>
                    <a:pt x="2679" y="6265"/>
                    <a:pt x="2621" y="6549"/>
                    <a:pt x="2559" y="6822"/>
                  </a:cubicBezTo>
                  <a:cubicBezTo>
                    <a:pt x="2516" y="7050"/>
                    <a:pt x="2465" y="7272"/>
                    <a:pt x="2427" y="7493"/>
                  </a:cubicBezTo>
                  <a:cubicBezTo>
                    <a:pt x="2379" y="7695"/>
                    <a:pt x="2337" y="7889"/>
                    <a:pt x="2297" y="8097"/>
                  </a:cubicBezTo>
                  <a:cubicBezTo>
                    <a:pt x="2229" y="8386"/>
                    <a:pt x="2174" y="8672"/>
                    <a:pt x="2110" y="8959"/>
                  </a:cubicBezTo>
                  <a:cubicBezTo>
                    <a:pt x="2180" y="8675"/>
                    <a:pt x="2233" y="8387"/>
                    <a:pt x="2299" y="8096"/>
                  </a:cubicBezTo>
                  <a:cubicBezTo>
                    <a:pt x="2336" y="7889"/>
                    <a:pt x="2384" y="7692"/>
                    <a:pt x="2431" y="7496"/>
                  </a:cubicBezTo>
                  <a:cubicBezTo>
                    <a:pt x="2471" y="7271"/>
                    <a:pt x="2517" y="7047"/>
                    <a:pt x="2564" y="6825"/>
                  </a:cubicBezTo>
                  <a:lnTo>
                    <a:pt x="2742" y="5962"/>
                  </a:lnTo>
                  <a:cubicBezTo>
                    <a:pt x="2787" y="5745"/>
                    <a:pt x="2832" y="5529"/>
                    <a:pt x="2883" y="5319"/>
                  </a:cubicBezTo>
                  <a:lnTo>
                    <a:pt x="3057" y="4481"/>
                  </a:lnTo>
                  <a:cubicBezTo>
                    <a:pt x="3096" y="4293"/>
                    <a:pt x="3133" y="4088"/>
                    <a:pt x="3179" y="3883"/>
                  </a:cubicBezTo>
                  <a:close/>
                  <a:moveTo>
                    <a:pt x="2084" y="9079"/>
                  </a:moveTo>
                  <a:cubicBezTo>
                    <a:pt x="2081" y="9096"/>
                    <a:pt x="2077" y="9113"/>
                    <a:pt x="2074" y="9130"/>
                  </a:cubicBezTo>
                  <a:lnTo>
                    <a:pt x="2074" y="9130"/>
                  </a:lnTo>
                  <a:cubicBezTo>
                    <a:pt x="2077" y="9113"/>
                    <a:pt x="2081" y="9097"/>
                    <a:pt x="2084" y="9080"/>
                  </a:cubicBezTo>
                  <a:lnTo>
                    <a:pt x="2084" y="9079"/>
                  </a:lnTo>
                  <a:close/>
                  <a:moveTo>
                    <a:pt x="1" y="12453"/>
                  </a:moveTo>
                  <a:cubicBezTo>
                    <a:pt x="99" y="12531"/>
                    <a:pt x="213" y="12586"/>
                    <a:pt x="335" y="12616"/>
                  </a:cubicBezTo>
                  <a:lnTo>
                    <a:pt x="335" y="12616"/>
                  </a:lnTo>
                  <a:cubicBezTo>
                    <a:pt x="214" y="12585"/>
                    <a:pt x="100" y="12530"/>
                    <a:pt x="1" y="12453"/>
                  </a:cubicBezTo>
                  <a:close/>
                  <a:moveTo>
                    <a:pt x="335" y="12616"/>
                  </a:moveTo>
                  <a:lnTo>
                    <a:pt x="335" y="12616"/>
                  </a:lnTo>
                  <a:cubicBezTo>
                    <a:pt x="344" y="12619"/>
                    <a:pt x="353" y="12621"/>
                    <a:pt x="362" y="12623"/>
                  </a:cubicBezTo>
                  <a:cubicBezTo>
                    <a:pt x="425" y="12636"/>
                    <a:pt x="490" y="12643"/>
                    <a:pt x="556" y="12643"/>
                  </a:cubicBezTo>
                  <a:lnTo>
                    <a:pt x="559" y="12643"/>
                  </a:lnTo>
                  <a:cubicBezTo>
                    <a:pt x="493" y="12643"/>
                    <a:pt x="428" y="12636"/>
                    <a:pt x="363" y="12623"/>
                  </a:cubicBezTo>
                  <a:cubicBezTo>
                    <a:pt x="354" y="12621"/>
                    <a:pt x="344" y="12619"/>
                    <a:pt x="335" y="12616"/>
                  </a:cubicBezTo>
                  <a:close/>
                  <a:moveTo>
                    <a:pt x="2074" y="9130"/>
                  </a:moveTo>
                  <a:lnTo>
                    <a:pt x="2074" y="9130"/>
                  </a:lnTo>
                  <a:cubicBezTo>
                    <a:pt x="1981" y="9576"/>
                    <a:pt x="1880" y="10028"/>
                    <a:pt x="1788" y="10493"/>
                  </a:cubicBezTo>
                  <a:cubicBezTo>
                    <a:pt x="1692" y="10896"/>
                    <a:pt x="1601" y="11328"/>
                    <a:pt x="1497" y="11761"/>
                  </a:cubicBezTo>
                  <a:cubicBezTo>
                    <a:pt x="1491" y="11814"/>
                    <a:pt x="1481" y="11866"/>
                    <a:pt x="1467" y="11919"/>
                  </a:cubicBezTo>
                  <a:cubicBezTo>
                    <a:pt x="1377" y="12309"/>
                    <a:pt x="1047" y="12599"/>
                    <a:pt x="647" y="12638"/>
                  </a:cubicBezTo>
                  <a:cubicBezTo>
                    <a:pt x="618" y="12641"/>
                    <a:pt x="588" y="12643"/>
                    <a:pt x="559" y="12643"/>
                  </a:cubicBezTo>
                  <a:cubicBezTo>
                    <a:pt x="988" y="12643"/>
                    <a:pt x="1371" y="12352"/>
                    <a:pt x="1467" y="11920"/>
                  </a:cubicBezTo>
                  <a:cubicBezTo>
                    <a:pt x="1481" y="11868"/>
                    <a:pt x="1492" y="11813"/>
                    <a:pt x="1501" y="11760"/>
                  </a:cubicBezTo>
                  <a:cubicBezTo>
                    <a:pt x="1603" y="11328"/>
                    <a:pt x="1692" y="10899"/>
                    <a:pt x="1789" y="10493"/>
                  </a:cubicBezTo>
                  <a:cubicBezTo>
                    <a:pt x="1881" y="10026"/>
                    <a:pt x="1984" y="9576"/>
                    <a:pt x="2074" y="9130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2636400" y="2832875"/>
              <a:ext cx="39800" cy="22475"/>
            </a:xfrm>
            <a:custGeom>
              <a:avLst/>
              <a:gdLst/>
              <a:ahLst/>
              <a:cxnLst/>
              <a:rect l="l" t="t" r="r" b="b"/>
              <a:pathLst>
                <a:path w="1592" h="899" extrusionOk="0">
                  <a:moveTo>
                    <a:pt x="1505" y="0"/>
                  </a:moveTo>
                  <a:cubicBezTo>
                    <a:pt x="1505" y="0"/>
                    <a:pt x="1506" y="0"/>
                    <a:pt x="1506" y="0"/>
                  </a:cubicBezTo>
                  <a:lnTo>
                    <a:pt x="1506" y="0"/>
                  </a:lnTo>
                  <a:cubicBezTo>
                    <a:pt x="1506" y="0"/>
                    <a:pt x="1506" y="0"/>
                    <a:pt x="1506" y="0"/>
                  </a:cubicBezTo>
                  <a:close/>
                  <a:moveTo>
                    <a:pt x="1506" y="0"/>
                  </a:moveTo>
                  <a:cubicBezTo>
                    <a:pt x="1508" y="69"/>
                    <a:pt x="1503" y="137"/>
                    <a:pt x="1495" y="204"/>
                  </a:cubicBezTo>
                  <a:cubicBezTo>
                    <a:pt x="1451" y="409"/>
                    <a:pt x="1336" y="593"/>
                    <a:pt x="1172" y="721"/>
                  </a:cubicBezTo>
                  <a:cubicBezTo>
                    <a:pt x="1073" y="800"/>
                    <a:pt x="957" y="855"/>
                    <a:pt x="834" y="880"/>
                  </a:cubicBezTo>
                  <a:cubicBezTo>
                    <a:pt x="806" y="885"/>
                    <a:pt x="778" y="891"/>
                    <a:pt x="750" y="894"/>
                  </a:cubicBezTo>
                  <a:lnTo>
                    <a:pt x="750" y="894"/>
                  </a:lnTo>
                  <a:cubicBezTo>
                    <a:pt x="1146" y="851"/>
                    <a:pt x="1473" y="563"/>
                    <a:pt x="1562" y="175"/>
                  </a:cubicBezTo>
                  <a:cubicBezTo>
                    <a:pt x="1577" y="122"/>
                    <a:pt x="1586" y="70"/>
                    <a:pt x="1592" y="17"/>
                  </a:cubicBezTo>
                  <a:cubicBezTo>
                    <a:pt x="1563" y="12"/>
                    <a:pt x="1535" y="6"/>
                    <a:pt x="1506" y="0"/>
                  </a:cubicBezTo>
                  <a:close/>
                  <a:moveTo>
                    <a:pt x="750" y="894"/>
                  </a:moveTo>
                  <a:cubicBezTo>
                    <a:pt x="748" y="894"/>
                    <a:pt x="745" y="894"/>
                    <a:pt x="743" y="894"/>
                  </a:cubicBezTo>
                  <a:cubicBezTo>
                    <a:pt x="745" y="894"/>
                    <a:pt x="748" y="894"/>
                    <a:pt x="750" y="894"/>
                  </a:cubicBezTo>
                  <a:close/>
                  <a:moveTo>
                    <a:pt x="1" y="623"/>
                  </a:moveTo>
                  <a:cubicBezTo>
                    <a:pt x="123" y="752"/>
                    <a:pt x="283" y="842"/>
                    <a:pt x="457" y="879"/>
                  </a:cubicBezTo>
                  <a:cubicBezTo>
                    <a:pt x="521" y="893"/>
                    <a:pt x="585" y="899"/>
                    <a:pt x="651" y="899"/>
                  </a:cubicBezTo>
                  <a:lnTo>
                    <a:pt x="653" y="899"/>
                  </a:lnTo>
                  <a:cubicBezTo>
                    <a:pt x="418" y="899"/>
                    <a:pt x="192" y="803"/>
                    <a:pt x="29" y="634"/>
                  </a:cubicBezTo>
                  <a:cubicBezTo>
                    <a:pt x="19" y="631"/>
                    <a:pt x="10" y="627"/>
                    <a:pt x="2" y="623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2669725" y="2799050"/>
              <a:ext cx="13725" cy="34275"/>
            </a:xfrm>
            <a:custGeom>
              <a:avLst/>
              <a:gdLst/>
              <a:ahLst/>
              <a:cxnLst/>
              <a:rect l="l" t="t" r="r" b="b"/>
              <a:pathLst>
                <a:path w="549" h="1371" extrusionOk="0">
                  <a:moveTo>
                    <a:pt x="118" y="1"/>
                  </a:moveTo>
                  <a:cubicBezTo>
                    <a:pt x="78" y="169"/>
                    <a:pt x="40" y="341"/>
                    <a:pt x="0" y="517"/>
                  </a:cubicBezTo>
                  <a:lnTo>
                    <a:pt x="64" y="805"/>
                  </a:lnTo>
                  <a:lnTo>
                    <a:pt x="152" y="1211"/>
                  </a:lnTo>
                  <a:cubicBezTo>
                    <a:pt x="163" y="1258"/>
                    <a:pt x="169" y="1305"/>
                    <a:pt x="172" y="1353"/>
                  </a:cubicBezTo>
                  <a:cubicBezTo>
                    <a:pt x="200" y="1359"/>
                    <a:pt x="229" y="1364"/>
                    <a:pt x="258" y="1370"/>
                  </a:cubicBezTo>
                  <a:cubicBezTo>
                    <a:pt x="362" y="937"/>
                    <a:pt x="453" y="507"/>
                    <a:pt x="549" y="102"/>
                  </a:cubicBezTo>
                  <a:lnTo>
                    <a:pt x="258" y="37"/>
                  </a:lnTo>
                  <a:cubicBezTo>
                    <a:pt x="210" y="26"/>
                    <a:pt x="163" y="13"/>
                    <a:pt x="118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2672675" y="2761375"/>
              <a:ext cx="18625" cy="40225"/>
            </a:xfrm>
            <a:custGeom>
              <a:avLst/>
              <a:gdLst/>
              <a:ahLst/>
              <a:cxnLst/>
              <a:rect l="l" t="t" r="r" b="b"/>
              <a:pathLst>
                <a:path w="745" h="1609" extrusionOk="0">
                  <a:moveTo>
                    <a:pt x="321" y="1"/>
                  </a:moveTo>
                  <a:cubicBezTo>
                    <a:pt x="228" y="445"/>
                    <a:pt x="121" y="900"/>
                    <a:pt x="30" y="1370"/>
                  </a:cubicBezTo>
                  <a:lnTo>
                    <a:pt x="3" y="1501"/>
                  </a:lnTo>
                  <a:cubicBezTo>
                    <a:pt x="3" y="1502"/>
                    <a:pt x="2" y="1505"/>
                    <a:pt x="0" y="1508"/>
                  </a:cubicBezTo>
                  <a:cubicBezTo>
                    <a:pt x="47" y="1520"/>
                    <a:pt x="92" y="1532"/>
                    <a:pt x="138" y="1544"/>
                  </a:cubicBezTo>
                  <a:lnTo>
                    <a:pt x="431" y="1609"/>
                  </a:lnTo>
                  <a:cubicBezTo>
                    <a:pt x="528" y="1125"/>
                    <a:pt x="632" y="660"/>
                    <a:pt x="727" y="195"/>
                  </a:cubicBezTo>
                  <a:cubicBezTo>
                    <a:pt x="733" y="167"/>
                    <a:pt x="738" y="138"/>
                    <a:pt x="744" y="110"/>
                  </a:cubicBezTo>
                  <a:lnTo>
                    <a:pt x="514" y="54"/>
                  </a:lnTo>
                  <a:cubicBezTo>
                    <a:pt x="449" y="37"/>
                    <a:pt x="384" y="19"/>
                    <a:pt x="321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2680650" y="2723800"/>
              <a:ext cx="18750" cy="40350"/>
            </a:xfrm>
            <a:custGeom>
              <a:avLst/>
              <a:gdLst/>
              <a:ahLst/>
              <a:cxnLst/>
              <a:rect l="l" t="t" r="r" b="b"/>
              <a:pathLst>
                <a:path w="750" h="1614" extrusionOk="0">
                  <a:moveTo>
                    <a:pt x="324" y="1"/>
                  </a:moveTo>
                  <a:cubicBezTo>
                    <a:pt x="325" y="1"/>
                    <a:pt x="326" y="1"/>
                    <a:pt x="326" y="2"/>
                  </a:cubicBezTo>
                  <a:lnTo>
                    <a:pt x="326" y="2"/>
                  </a:lnTo>
                  <a:cubicBezTo>
                    <a:pt x="327" y="1"/>
                    <a:pt x="327" y="1"/>
                    <a:pt x="327" y="1"/>
                  </a:cubicBezTo>
                  <a:close/>
                  <a:moveTo>
                    <a:pt x="326" y="2"/>
                  </a:moveTo>
                  <a:cubicBezTo>
                    <a:pt x="287" y="160"/>
                    <a:pt x="256" y="312"/>
                    <a:pt x="221" y="476"/>
                  </a:cubicBezTo>
                  <a:cubicBezTo>
                    <a:pt x="151" y="780"/>
                    <a:pt x="96" y="1078"/>
                    <a:pt x="27" y="1374"/>
                  </a:cubicBezTo>
                  <a:lnTo>
                    <a:pt x="2" y="1498"/>
                  </a:lnTo>
                  <a:cubicBezTo>
                    <a:pt x="2" y="1501"/>
                    <a:pt x="2" y="1502"/>
                    <a:pt x="1" y="1505"/>
                  </a:cubicBezTo>
                  <a:cubicBezTo>
                    <a:pt x="64" y="1523"/>
                    <a:pt x="128" y="1540"/>
                    <a:pt x="193" y="1557"/>
                  </a:cubicBezTo>
                  <a:lnTo>
                    <a:pt x="424" y="1613"/>
                  </a:lnTo>
                  <a:lnTo>
                    <a:pt x="424" y="1612"/>
                  </a:lnTo>
                  <a:cubicBezTo>
                    <a:pt x="427" y="1601"/>
                    <a:pt x="429" y="1589"/>
                    <a:pt x="432" y="1580"/>
                  </a:cubicBezTo>
                  <a:cubicBezTo>
                    <a:pt x="497" y="1291"/>
                    <a:pt x="552" y="1005"/>
                    <a:pt x="619" y="716"/>
                  </a:cubicBezTo>
                  <a:cubicBezTo>
                    <a:pt x="660" y="510"/>
                    <a:pt x="702" y="314"/>
                    <a:pt x="750" y="112"/>
                  </a:cubicBezTo>
                  <a:cubicBezTo>
                    <a:pt x="694" y="96"/>
                    <a:pt x="632" y="88"/>
                    <a:pt x="576" y="72"/>
                  </a:cubicBezTo>
                  <a:cubicBezTo>
                    <a:pt x="491" y="50"/>
                    <a:pt x="409" y="27"/>
                    <a:pt x="326" y="2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2688775" y="2686025"/>
              <a:ext cx="18325" cy="40575"/>
            </a:xfrm>
            <a:custGeom>
              <a:avLst/>
              <a:gdLst/>
              <a:ahLst/>
              <a:cxnLst/>
              <a:rect l="l" t="t" r="r" b="b"/>
              <a:pathLst>
                <a:path w="733" h="1623" extrusionOk="0">
                  <a:moveTo>
                    <a:pt x="308" y="0"/>
                  </a:moveTo>
                  <a:lnTo>
                    <a:pt x="308" y="2"/>
                  </a:lnTo>
                  <a:lnTo>
                    <a:pt x="161" y="716"/>
                  </a:lnTo>
                  <a:cubicBezTo>
                    <a:pt x="114" y="940"/>
                    <a:pt x="68" y="1163"/>
                    <a:pt x="27" y="1387"/>
                  </a:cubicBezTo>
                  <a:lnTo>
                    <a:pt x="3" y="1505"/>
                  </a:lnTo>
                  <a:cubicBezTo>
                    <a:pt x="3" y="1508"/>
                    <a:pt x="2" y="1510"/>
                    <a:pt x="0" y="1512"/>
                  </a:cubicBezTo>
                  <a:cubicBezTo>
                    <a:pt x="83" y="1537"/>
                    <a:pt x="168" y="1561"/>
                    <a:pt x="253" y="1583"/>
                  </a:cubicBezTo>
                  <a:cubicBezTo>
                    <a:pt x="310" y="1599"/>
                    <a:pt x="370" y="1607"/>
                    <a:pt x="426" y="1623"/>
                  </a:cubicBezTo>
                  <a:cubicBezTo>
                    <a:pt x="464" y="1404"/>
                    <a:pt x="515" y="1180"/>
                    <a:pt x="558" y="952"/>
                  </a:cubicBezTo>
                  <a:cubicBezTo>
                    <a:pt x="620" y="681"/>
                    <a:pt x="679" y="397"/>
                    <a:pt x="733" y="120"/>
                  </a:cubicBezTo>
                  <a:cubicBezTo>
                    <a:pt x="698" y="106"/>
                    <a:pt x="664" y="106"/>
                    <a:pt x="627" y="93"/>
                  </a:cubicBezTo>
                  <a:cubicBezTo>
                    <a:pt x="519" y="65"/>
                    <a:pt x="412" y="36"/>
                    <a:pt x="308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4"/>
            <p:cNvSpPr/>
            <p:nvPr/>
          </p:nvSpPr>
          <p:spPr>
            <a:xfrm>
              <a:off x="2696475" y="2648375"/>
              <a:ext cx="18600" cy="40650"/>
            </a:xfrm>
            <a:custGeom>
              <a:avLst/>
              <a:gdLst/>
              <a:ahLst/>
              <a:cxnLst/>
              <a:rect l="l" t="t" r="r" b="b"/>
              <a:pathLst>
                <a:path w="744" h="1626" extrusionOk="0">
                  <a:moveTo>
                    <a:pt x="319" y="1"/>
                  </a:moveTo>
                  <a:lnTo>
                    <a:pt x="170" y="716"/>
                  </a:lnTo>
                  <a:cubicBezTo>
                    <a:pt x="121" y="926"/>
                    <a:pt x="76" y="1144"/>
                    <a:pt x="30" y="1360"/>
                  </a:cubicBezTo>
                  <a:lnTo>
                    <a:pt x="0" y="1508"/>
                  </a:lnTo>
                  <a:cubicBezTo>
                    <a:pt x="104" y="1542"/>
                    <a:pt x="210" y="1571"/>
                    <a:pt x="319" y="1599"/>
                  </a:cubicBezTo>
                  <a:cubicBezTo>
                    <a:pt x="354" y="1612"/>
                    <a:pt x="388" y="1613"/>
                    <a:pt x="425" y="1626"/>
                  </a:cubicBezTo>
                  <a:cubicBezTo>
                    <a:pt x="430" y="1619"/>
                    <a:pt x="428" y="1605"/>
                    <a:pt x="433" y="1598"/>
                  </a:cubicBezTo>
                  <a:lnTo>
                    <a:pt x="570" y="953"/>
                  </a:lnTo>
                  <a:cubicBezTo>
                    <a:pt x="630" y="681"/>
                    <a:pt x="685" y="404"/>
                    <a:pt x="744" y="120"/>
                  </a:cubicBezTo>
                  <a:cubicBezTo>
                    <a:pt x="723" y="117"/>
                    <a:pt x="716" y="112"/>
                    <a:pt x="695" y="109"/>
                  </a:cubicBezTo>
                  <a:cubicBezTo>
                    <a:pt x="567" y="77"/>
                    <a:pt x="442" y="40"/>
                    <a:pt x="319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4"/>
            <p:cNvSpPr/>
            <p:nvPr/>
          </p:nvSpPr>
          <p:spPr>
            <a:xfrm>
              <a:off x="2704450" y="2610600"/>
              <a:ext cx="18600" cy="40800"/>
            </a:xfrm>
            <a:custGeom>
              <a:avLst/>
              <a:gdLst/>
              <a:ahLst/>
              <a:cxnLst/>
              <a:rect l="l" t="t" r="r" b="b"/>
              <a:pathLst>
                <a:path w="744" h="1632" extrusionOk="0">
                  <a:moveTo>
                    <a:pt x="321" y="0"/>
                  </a:moveTo>
                  <a:cubicBezTo>
                    <a:pt x="270" y="246"/>
                    <a:pt x="215" y="480"/>
                    <a:pt x="172" y="716"/>
                  </a:cubicBezTo>
                  <a:cubicBezTo>
                    <a:pt x="111" y="949"/>
                    <a:pt x="69" y="1180"/>
                    <a:pt x="26" y="1391"/>
                  </a:cubicBezTo>
                  <a:lnTo>
                    <a:pt x="0" y="1512"/>
                  </a:lnTo>
                  <a:cubicBezTo>
                    <a:pt x="123" y="1551"/>
                    <a:pt x="246" y="1588"/>
                    <a:pt x="376" y="1620"/>
                  </a:cubicBezTo>
                  <a:cubicBezTo>
                    <a:pt x="397" y="1623"/>
                    <a:pt x="404" y="1628"/>
                    <a:pt x="425" y="1631"/>
                  </a:cubicBezTo>
                  <a:cubicBezTo>
                    <a:pt x="466" y="1439"/>
                    <a:pt x="504" y="1236"/>
                    <a:pt x="551" y="1031"/>
                  </a:cubicBezTo>
                  <a:cubicBezTo>
                    <a:pt x="557" y="1007"/>
                    <a:pt x="563" y="983"/>
                    <a:pt x="568" y="959"/>
                  </a:cubicBezTo>
                  <a:cubicBezTo>
                    <a:pt x="571" y="944"/>
                    <a:pt x="575" y="928"/>
                    <a:pt x="578" y="913"/>
                  </a:cubicBezTo>
                  <a:cubicBezTo>
                    <a:pt x="630" y="651"/>
                    <a:pt x="688" y="394"/>
                    <a:pt x="744" y="124"/>
                  </a:cubicBezTo>
                  <a:cubicBezTo>
                    <a:pt x="598" y="88"/>
                    <a:pt x="457" y="47"/>
                    <a:pt x="322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4"/>
            <p:cNvSpPr/>
            <p:nvPr/>
          </p:nvSpPr>
          <p:spPr>
            <a:xfrm>
              <a:off x="2712450" y="2572850"/>
              <a:ext cx="18550" cy="40875"/>
            </a:xfrm>
            <a:custGeom>
              <a:avLst/>
              <a:gdLst/>
              <a:ahLst/>
              <a:cxnLst/>
              <a:rect l="l" t="t" r="r" b="b"/>
              <a:pathLst>
                <a:path w="742" h="1635" extrusionOk="0">
                  <a:moveTo>
                    <a:pt x="320" y="1"/>
                  </a:moveTo>
                  <a:cubicBezTo>
                    <a:pt x="320" y="1"/>
                    <a:pt x="321" y="1"/>
                    <a:pt x="321" y="1"/>
                  </a:cubicBezTo>
                  <a:lnTo>
                    <a:pt x="321" y="1"/>
                  </a:lnTo>
                  <a:cubicBezTo>
                    <a:pt x="321" y="1"/>
                    <a:pt x="321" y="1"/>
                    <a:pt x="321" y="1"/>
                  </a:cubicBezTo>
                  <a:close/>
                  <a:moveTo>
                    <a:pt x="321" y="1"/>
                  </a:moveTo>
                  <a:lnTo>
                    <a:pt x="321" y="1"/>
                  </a:lnTo>
                  <a:cubicBezTo>
                    <a:pt x="269" y="247"/>
                    <a:pt x="219" y="493"/>
                    <a:pt x="163" y="732"/>
                  </a:cubicBezTo>
                  <a:cubicBezTo>
                    <a:pt x="122" y="955"/>
                    <a:pt x="70" y="1177"/>
                    <a:pt x="25" y="1395"/>
                  </a:cubicBezTo>
                  <a:lnTo>
                    <a:pt x="1" y="1506"/>
                  </a:lnTo>
                  <a:cubicBezTo>
                    <a:pt x="1" y="1508"/>
                    <a:pt x="1" y="1509"/>
                    <a:pt x="1" y="1510"/>
                  </a:cubicBezTo>
                  <a:cubicBezTo>
                    <a:pt x="137" y="1557"/>
                    <a:pt x="278" y="1599"/>
                    <a:pt x="423" y="1634"/>
                  </a:cubicBezTo>
                  <a:cubicBezTo>
                    <a:pt x="469" y="1419"/>
                    <a:pt x="520" y="1197"/>
                    <a:pt x="563" y="969"/>
                  </a:cubicBezTo>
                  <a:cubicBezTo>
                    <a:pt x="624" y="698"/>
                    <a:pt x="683" y="412"/>
                    <a:pt x="742" y="128"/>
                  </a:cubicBezTo>
                  <a:cubicBezTo>
                    <a:pt x="597" y="92"/>
                    <a:pt x="457" y="49"/>
                    <a:pt x="32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4"/>
            <p:cNvSpPr/>
            <p:nvPr/>
          </p:nvSpPr>
          <p:spPr>
            <a:xfrm>
              <a:off x="2720475" y="2536750"/>
              <a:ext cx="26000" cy="39325"/>
            </a:xfrm>
            <a:custGeom>
              <a:avLst/>
              <a:gdLst/>
              <a:ahLst/>
              <a:cxnLst/>
              <a:rect l="l" t="t" r="r" b="b"/>
              <a:pathLst>
                <a:path w="1040" h="1573" extrusionOk="0">
                  <a:moveTo>
                    <a:pt x="509" y="1"/>
                  </a:moveTo>
                  <a:cubicBezTo>
                    <a:pt x="346" y="105"/>
                    <a:pt x="235" y="344"/>
                    <a:pt x="185" y="584"/>
                  </a:cubicBezTo>
                  <a:cubicBezTo>
                    <a:pt x="176" y="612"/>
                    <a:pt x="170" y="642"/>
                    <a:pt x="168" y="671"/>
                  </a:cubicBezTo>
                  <a:cubicBezTo>
                    <a:pt x="121" y="893"/>
                    <a:pt x="69" y="1116"/>
                    <a:pt x="23" y="1333"/>
                  </a:cubicBezTo>
                  <a:lnTo>
                    <a:pt x="2" y="1439"/>
                  </a:lnTo>
                  <a:cubicBezTo>
                    <a:pt x="2" y="1440"/>
                    <a:pt x="0" y="1443"/>
                    <a:pt x="0" y="1445"/>
                  </a:cubicBezTo>
                  <a:cubicBezTo>
                    <a:pt x="137" y="1492"/>
                    <a:pt x="277" y="1536"/>
                    <a:pt x="422" y="1572"/>
                  </a:cubicBezTo>
                  <a:cubicBezTo>
                    <a:pt x="467" y="1357"/>
                    <a:pt x="518" y="1134"/>
                    <a:pt x="568" y="912"/>
                  </a:cubicBezTo>
                  <a:cubicBezTo>
                    <a:pt x="570" y="881"/>
                    <a:pt x="575" y="851"/>
                    <a:pt x="585" y="822"/>
                  </a:cubicBezTo>
                  <a:cubicBezTo>
                    <a:pt x="650" y="521"/>
                    <a:pt x="841" y="262"/>
                    <a:pt x="1024" y="160"/>
                  </a:cubicBezTo>
                  <a:cubicBezTo>
                    <a:pt x="1028" y="155"/>
                    <a:pt x="1034" y="151"/>
                    <a:pt x="1039" y="147"/>
                  </a:cubicBezTo>
                  <a:cubicBezTo>
                    <a:pt x="983" y="133"/>
                    <a:pt x="924" y="124"/>
                    <a:pt x="861" y="103"/>
                  </a:cubicBezTo>
                  <a:cubicBezTo>
                    <a:pt x="741" y="72"/>
                    <a:pt x="625" y="39"/>
                    <a:pt x="511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4"/>
            <p:cNvSpPr/>
            <p:nvPr/>
          </p:nvSpPr>
          <p:spPr>
            <a:xfrm>
              <a:off x="2733200" y="2534550"/>
              <a:ext cx="16600" cy="5875"/>
            </a:xfrm>
            <a:custGeom>
              <a:avLst/>
              <a:gdLst/>
              <a:ahLst/>
              <a:cxnLst/>
              <a:rect l="l" t="t" r="r" b="b"/>
              <a:pathLst>
                <a:path w="664" h="235" extrusionOk="0">
                  <a:moveTo>
                    <a:pt x="283" y="0"/>
                  </a:moveTo>
                  <a:cubicBezTo>
                    <a:pt x="183" y="2"/>
                    <a:pt x="87" y="32"/>
                    <a:pt x="5" y="87"/>
                  </a:cubicBezTo>
                  <a:lnTo>
                    <a:pt x="0" y="89"/>
                  </a:lnTo>
                  <a:cubicBezTo>
                    <a:pt x="114" y="127"/>
                    <a:pt x="231" y="160"/>
                    <a:pt x="352" y="191"/>
                  </a:cubicBezTo>
                  <a:cubicBezTo>
                    <a:pt x="414" y="212"/>
                    <a:pt x="474" y="221"/>
                    <a:pt x="529" y="235"/>
                  </a:cubicBezTo>
                  <a:cubicBezTo>
                    <a:pt x="550" y="222"/>
                    <a:pt x="571" y="212"/>
                    <a:pt x="594" y="204"/>
                  </a:cubicBezTo>
                  <a:cubicBezTo>
                    <a:pt x="612" y="196"/>
                    <a:pt x="632" y="191"/>
                    <a:pt x="651" y="191"/>
                  </a:cubicBezTo>
                  <a:lnTo>
                    <a:pt x="664" y="191"/>
                  </a:lnTo>
                  <a:cubicBezTo>
                    <a:pt x="664" y="191"/>
                    <a:pt x="518" y="0"/>
                    <a:pt x="283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2631000" y="2819150"/>
              <a:ext cx="43200" cy="36250"/>
            </a:xfrm>
            <a:custGeom>
              <a:avLst/>
              <a:gdLst/>
              <a:ahLst/>
              <a:cxnLst/>
              <a:rect l="l" t="t" r="r" b="b"/>
              <a:pathLst>
                <a:path w="1728" h="1450" extrusionOk="0">
                  <a:moveTo>
                    <a:pt x="1613" y="1"/>
                  </a:moveTo>
                  <a:lnTo>
                    <a:pt x="1613" y="2"/>
                  </a:lnTo>
                  <a:cubicBezTo>
                    <a:pt x="1239" y="244"/>
                    <a:pt x="797" y="431"/>
                    <a:pt x="297" y="565"/>
                  </a:cubicBezTo>
                  <a:cubicBezTo>
                    <a:pt x="200" y="589"/>
                    <a:pt x="103" y="614"/>
                    <a:pt x="0" y="631"/>
                  </a:cubicBezTo>
                  <a:cubicBezTo>
                    <a:pt x="6" y="680"/>
                    <a:pt x="15" y="729"/>
                    <a:pt x="28" y="778"/>
                  </a:cubicBezTo>
                  <a:cubicBezTo>
                    <a:pt x="116" y="1171"/>
                    <a:pt x="465" y="1449"/>
                    <a:pt x="867" y="1449"/>
                  </a:cubicBezTo>
                  <a:cubicBezTo>
                    <a:pt x="871" y="1449"/>
                    <a:pt x="875" y="1449"/>
                    <a:pt x="879" y="1449"/>
                  </a:cubicBezTo>
                  <a:cubicBezTo>
                    <a:pt x="1285" y="1443"/>
                    <a:pt x="1632" y="1152"/>
                    <a:pt x="1710" y="753"/>
                  </a:cubicBezTo>
                  <a:cubicBezTo>
                    <a:pt x="1728" y="638"/>
                    <a:pt x="1725" y="521"/>
                    <a:pt x="1701" y="407"/>
                  </a:cubicBezTo>
                  <a:lnTo>
                    <a:pt x="1613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2626000" y="2612925"/>
              <a:ext cx="1825" cy="1350"/>
            </a:xfrm>
            <a:custGeom>
              <a:avLst/>
              <a:gdLst/>
              <a:ahLst/>
              <a:cxnLst/>
              <a:rect l="l" t="t" r="r" b="b"/>
              <a:pathLst>
                <a:path w="73" h="54" extrusionOk="0">
                  <a:moveTo>
                    <a:pt x="58" y="0"/>
                  </a:moveTo>
                  <a:lnTo>
                    <a:pt x="0" y="38"/>
                  </a:lnTo>
                  <a:lnTo>
                    <a:pt x="72" y="54"/>
                  </a:lnTo>
                  <a:cubicBezTo>
                    <a:pt x="64" y="37"/>
                    <a:pt x="58" y="18"/>
                    <a:pt x="58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2617500" y="2577525"/>
              <a:ext cx="2825" cy="2450"/>
            </a:xfrm>
            <a:custGeom>
              <a:avLst/>
              <a:gdLst/>
              <a:ahLst/>
              <a:cxnLst/>
              <a:rect l="l" t="t" r="r" b="b"/>
              <a:pathLst>
                <a:path w="113" h="98" extrusionOk="0">
                  <a:moveTo>
                    <a:pt x="89" y="1"/>
                  </a:moveTo>
                  <a:cubicBezTo>
                    <a:pt x="62" y="27"/>
                    <a:pt x="33" y="51"/>
                    <a:pt x="0" y="71"/>
                  </a:cubicBezTo>
                  <a:cubicBezTo>
                    <a:pt x="37" y="78"/>
                    <a:pt x="77" y="92"/>
                    <a:pt x="113" y="98"/>
                  </a:cubicBezTo>
                  <a:cubicBezTo>
                    <a:pt x="106" y="72"/>
                    <a:pt x="100" y="34"/>
                    <a:pt x="89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2624275" y="2789675"/>
              <a:ext cx="47050" cy="45225"/>
            </a:xfrm>
            <a:custGeom>
              <a:avLst/>
              <a:gdLst/>
              <a:ahLst/>
              <a:cxnLst/>
              <a:rect l="l" t="t" r="r" b="b"/>
              <a:pathLst>
                <a:path w="1882" h="1809" extrusionOk="0">
                  <a:moveTo>
                    <a:pt x="1619" y="0"/>
                  </a:moveTo>
                  <a:cubicBezTo>
                    <a:pt x="1239" y="249"/>
                    <a:pt x="782" y="446"/>
                    <a:pt x="270" y="575"/>
                  </a:cubicBezTo>
                  <a:lnTo>
                    <a:pt x="1" y="636"/>
                  </a:lnTo>
                  <a:cubicBezTo>
                    <a:pt x="89" y="1010"/>
                    <a:pt x="173" y="1408"/>
                    <a:pt x="269" y="1808"/>
                  </a:cubicBezTo>
                  <a:cubicBezTo>
                    <a:pt x="372" y="1791"/>
                    <a:pt x="469" y="1766"/>
                    <a:pt x="566" y="1742"/>
                  </a:cubicBezTo>
                  <a:cubicBezTo>
                    <a:pt x="1066" y="1610"/>
                    <a:pt x="1509" y="1423"/>
                    <a:pt x="1882" y="1180"/>
                  </a:cubicBezTo>
                  <a:cubicBezTo>
                    <a:pt x="1793" y="775"/>
                    <a:pt x="1706" y="388"/>
                    <a:pt x="1619" y="2"/>
                  </a:cubicBezTo>
                  <a:lnTo>
                    <a:pt x="161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2617000" y="2754375"/>
              <a:ext cx="47750" cy="51250"/>
            </a:xfrm>
            <a:custGeom>
              <a:avLst/>
              <a:gdLst/>
              <a:ahLst/>
              <a:cxnLst/>
              <a:rect l="l" t="t" r="r" b="b"/>
              <a:pathLst>
                <a:path w="1910" h="2050" extrusionOk="0">
                  <a:moveTo>
                    <a:pt x="1613" y="1"/>
                  </a:moveTo>
                  <a:cubicBezTo>
                    <a:pt x="1222" y="267"/>
                    <a:pt x="753" y="472"/>
                    <a:pt x="214" y="610"/>
                  </a:cubicBezTo>
                  <a:lnTo>
                    <a:pt x="0" y="662"/>
                  </a:lnTo>
                  <a:cubicBezTo>
                    <a:pt x="93" y="1117"/>
                    <a:pt x="197" y="1574"/>
                    <a:pt x="292" y="2049"/>
                  </a:cubicBezTo>
                  <a:lnTo>
                    <a:pt x="561" y="1989"/>
                  </a:lnTo>
                  <a:cubicBezTo>
                    <a:pt x="1073" y="1859"/>
                    <a:pt x="1530" y="1663"/>
                    <a:pt x="1910" y="1414"/>
                  </a:cubicBezTo>
                  <a:cubicBezTo>
                    <a:pt x="1811" y="933"/>
                    <a:pt x="1710" y="463"/>
                    <a:pt x="1613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2609450" y="2719050"/>
              <a:ext cx="47900" cy="51875"/>
            </a:xfrm>
            <a:custGeom>
              <a:avLst/>
              <a:gdLst/>
              <a:ahLst/>
              <a:cxnLst/>
              <a:rect l="l" t="t" r="r" b="b"/>
              <a:pathLst>
                <a:path w="1916" h="2075" extrusionOk="0">
                  <a:moveTo>
                    <a:pt x="1617" y="1"/>
                  </a:moveTo>
                  <a:cubicBezTo>
                    <a:pt x="1221" y="271"/>
                    <a:pt x="726" y="503"/>
                    <a:pt x="162" y="649"/>
                  </a:cubicBezTo>
                  <a:cubicBezTo>
                    <a:pt x="110" y="663"/>
                    <a:pt x="54" y="672"/>
                    <a:pt x="0" y="686"/>
                  </a:cubicBezTo>
                  <a:cubicBezTo>
                    <a:pt x="45" y="873"/>
                    <a:pt x="85" y="1053"/>
                    <a:pt x="123" y="1245"/>
                  </a:cubicBezTo>
                  <a:cubicBezTo>
                    <a:pt x="186" y="1522"/>
                    <a:pt x="239" y="1798"/>
                    <a:pt x="302" y="2075"/>
                  </a:cubicBezTo>
                  <a:lnTo>
                    <a:pt x="516" y="2023"/>
                  </a:lnTo>
                  <a:cubicBezTo>
                    <a:pt x="1053" y="1885"/>
                    <a:pt x="1524" y="1680"/>
                    <a:pt x="1915" y="1414"/>
                  </a:cubicBezTo>
                  <a:cubicBezTo>
                    <a:pt x="1887" y="1299"/>
                    <a:pt x="1864" y="1189"/>
                    <a:pt x="1838" y="1074"/>
                  </a:cubicBezTo>
                  <a:cubicBezTo>
                    <a:pt x="1763" y="719"/>
                    <a:pt x="1691" y="355"/>
                    <a:pt x="161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2602375" y="2683575"/>
              <a:ext cx="47500" cy="52625"/>
            </a:xfrm>
            <a:custGeom>
              <a:avLst/>
              <a:gdLst/>
              <a:ahLst/>
              <a:cxnLst/>
              <a:rect l="l" t="t" r="r" b="b"/>
              <a:pathLst>
                <a:path w="1900" h="2105" extrusionOk="0">
                  <a:moveTo>
                    <a:pt x="1598" y="0"/>
                  </a:moveTo>
                  <a:cubicBezTo>
                    <a:pt x="1197" y="292"/>
                    <a:pt x="681" y="540"/>
                    <a:pt x="98" y="688"/>
                  </a:cubicBezTo>
                  <a:cubicBezTo>
                    <a:pt x="65" y="700"/>
                    <a:pt x="34" y="700"/>
                    <a:pt x="1" y="713"/>
                  </a:cubicBezTo>
                  <a:cubicBezTo>
                    <a:pt x="51" y="969"/>
                    <a:pt x="105" y="1232"/>
                    <a:pt x="162" y="1483"/>
                  </a:cubicBezTo>
                  <a:cubicBezTo>
                    <a:pt x="202" y="1694"/>
                    <a:pt x="249" y="1901"/>
                    <a:pt x="285" y="2105"/>
                  </a:cubicBezTo>
                  <a:cubicBezTo>
                    <a:pt x="337" y="2089"/>
                    <a:pt x="393" y="2082"/>
                    <a:pt x="445" y="2067"/>
                  </a:cubicBezTo>
                  <a:cubicBezTo>
                    <a:pt x="1009" y="1922"/>
                    <a:pt x="1504" y="1690"/>
                    <a:pt x="1900" y="1420"/>
                  </a:cubicBezTo>
                  <a:cubicBezTo>
                    <a:pt x="1890" y="1390"/>
                    <a:pt x="1883" y="1361"/>
                    <a:pt x="1880" y="1330"/>
                  </a:cubicBezTo>
                  <a:cubicBezTo>
                    <a:pt x="1813" y="1002"/>
                    <a:pt x="1741" y="668"/>
                    <a:pt x="1669" y="335"/>
                  </a:cubicBezTo>
                  <a:cubicBezTo>
                    <a:pt x="1647" y="225"/>
                    <a:pt x="1620" y="110"/>
                    <a:pt x="1598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2595000" y="2648375"/>
              <a:ext cx="47325" cy="53025"/>
            </a:xfrm>
            <a:custGeom>
              <a:avLst/>
              <a:gdLst/>
              <a:ahLst/>
              <a:cxnLst/>
              <a:rect l="l" t="t" r="r" b="b"/>
              <a:pathLst>
                <a:path w="1893" h="2121" extrusionOk="0">
                  <a:moveTo>
                    <a:pt x="1588" y="1"/>
                  </a:moveTo>
                  <a:cubicBezTo>
                    <a:pt x="1177" y="310"/>
                    <a:pt x="647" y="567"/>
                    <a:pt x="45" y="716"/>
                  </a:cubicBezTo>
                  <a:cubicBezTo>
                    <a:pt x="27" y="719"/>
                    <a:pt x="20" y="725"/>
                    <a:pt x="0" y="726"/>
                  </a:cubicBezTo>
                  <a:cubicBezTo>
                    <a:pt x="55" y="990"/>
                    <a:pt x="104" y="1246"/>
                    <a:pt x="162" y="1497"/>
                  </a:cubicBezTo>
                  <a:lnTo>
                    <a:pt x="289" y="2094"/>
                  </a:lnTo>
                  <a:cubicBezTo>
                    <a:pt x="293" y="2101"/>
                    <a:pt x="291" y="2114"/>
                    <a:pt x="296" y="2121"/>
                  </a:cubicBezTo>
                  <a:cubicBezTo>
                    <a:pt x="329" y="2108"/>
                    <a:pt x="359" y="2108"/>
                    <a:pt x="393" y="2096"/>
                  </a:cubicBezTo>
                  <a:cubicBezTo>
                    <a:pt x="976" y="1948"/>
                    <a:pt x="1492" y="1702"/>
                    <a:pt x="1893" y="1408"/>
                  </a:cubicBezTo>
                  <a:cubicBezTo>
                    <a:pt x="1890" y="1390"/>
                    <a:pt x="1886" y="1381"/>
                    <a:pt x="1883" y="1363"/>
                  </a:cubicBezTo>
                  <a:cubicBezTo>
                    <a:pt x="1789" y="920"/>
                    <a:pt x="1696" y="465"/>
                    <a:pt x="158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2520350" y="2625650"/>
              <a:ext cx="39775" cy="20175"/>
            </a:xfrm>
            <a:custGeom>
              <a:avLst/>
              <a:gdLst/>
              <a:ahLst/>
              <a:cxnLst/>
              <a:rect l="l" t="t" r="r" b="b"/>
              <a:pathLst>
                <a:path w="1591" h="807" extrusionOk="0">
                  <a:moveTo>
                    <a:pt x="0" y="0"/>
                  </a:moveTo>
                  <a:cubicBezTo>
                    <a:pt x="3" y="20"/>
                    <a:pt x="10" y="45"/>
                    <a:pt x="13" y="65"/>
                  </a:cubicBezTo>
                  <a:cubicBezTo>
                    <a:pt x="54" y="377"/>
                    <a:pt x="265" y="641"/>
                    <a:pt x="561" y="748"/>
                  </a:cubicBezTo>
                  <a:cubicBezTo>
                    <a:pt x="661" y="787"/>
                    <a:pt x="767" y="807"/>
                    <a:pt x="874" y="807"/>
                  </a:cubicBezTo>
                  <a:cubicBezTo>
                    <a:pt x="906" y="807"/>
                    <a:pt x="938" y="805"/>
                    <a:pt x="970" y="801"/>
                  </a:cubicBezTo>
                  <a:cubicBezTo>
                    <a:pt x="1229" y="768"/>
                    <a:pt x="1458" y="616"/>
                    <a:pt x="1590" y="390"/>
                  </a:cubicBezTo>
                  <a:lnTo>
                    <a:pt x="1590" y="390"/>
                  </a:lnTo>
                  <a:cubicBezTo>
                    <a:pt x="1556" y="391"/>
                    <a:pt x="1523" y="392"/>
                    <a:pt x="1489" y="392"/>
                  </a:cubicBezTo>
                  <a:cubicBezTo>
                    <a:pt x="1315" y="392"/>
                    <a:pt x="1149" y="374"/>
                    <a:pt x="987" y="354"/>
                  </a:cubicBezTo>
                  <a:cubicBezTo>
                    <a:pt x="603" y="294"/>
                    <a:pt x="263" y="174"/>
                    <a:pt x="0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2587625" y="2613875"/>
              <a:ext cx="47250" cy="52675"/>
            </a:xfrm>
            <a:custGeom>
              <a:avLst/>
              <a:gdLst/>
              <a:ahLst/>
              <a:cxnLst/>
              <a:rect l="l" t="t" r="r" b="b"/>
              <a:pathLst>
                <a:path w="1890" h="2107" extrusionOk="0">
                  <a:moveTo>
                    <a:pt x="1535" y="0"/>
                  </a:moveTo>
                  <a:cubicBezTo>
                    <a:pt x="1125" y="309"/>
                    <a:pt x="602" y="561"/>
                    <a:pt x="0" y="712"/>
                  </a:cubicBezTo>
                  <a:cubicBezTo>
                    <a:pt x="55" y="976"/>
                    <a:pt x="113" y="1226"/>
                    <a:pt x="162" y="1482"/>
                  </a:cubicBezTo>
                  <a:cubicBezTo>
                    <a:pt x="214" y="1696"/>
                    <a:pt x="253" y="1907"/>
                    <a:pt x="295" y="2106"/>
                  </a:cubicBezTo>
                  <a:cubicBezTo>
                    <a:pt x="315" y="2103"/>
                    <a:pt x="322" y="2099"/>
                    <a:pt x="340" y="2096"/>
                  </a:cubicBezTo>
                  <a:cubicBezTo>
                    <a:pt x="942" y="1946"/>
                    <a:pt x="1472" y="1690"/>
                    <a:pt x="1883" y="1379"/>
                  </a:cubicBezTo>
                  <a:lnTo>
                    <a:pt x="1890" y="1375"/>
                  </a:lnTo>
                  <a:cubicBezTo>
                    <a:pt x="1801" y="938"/>
                    <a:pt x="1701" y="488"/>
                    <a:pt x="1607" y="14"/>
                  </a:cubicBezTo>
                  <a:lnTo>
                    <a:pt x="153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2626000" y="2612925"/>
              <a:ext cx="1825" cy="1350"/>
            </a:xfrm>
            <a:custGeom>
              <a:avLst/>
              <a:gdLst/>
              <a:ahLst/>
              <a:cxnLst/>
              <a:rect l="l" t="t" r="r" b="b"/>
              <a:pathLst>
                <a:path w="73" h="54" extrusionOk="0">
                  <a:moveTo>
                    <a:pt x="58" y="0"/>
                  </a:moveTo>
                  <a:lnTo>
                    <a:pt x="0" y="38"/>
                  </a:lnTo>
                  <a:lnTo>
                    <a:pt x="72" y="54"/>
                  </a:lnTo>
                  <a:cubicBezTo>
                    <a:pt x="64" y="37"/>
                    <a:pt x="58" y="18"/>
                    <a:pt x="5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2580225" y="2579275"/>
              <a:ext cx="47250" cy="52425"/>
            </a:xfrm>
            <a:custGeom>
              <a:avLst/>
              <a:gdLst/>
              <a:ahLst/>
              <a:cxnLst/>
              <a:rect l="l" t="t" r="r" b="b"/>
              <a:pathLst>
                <a:path w="1890" h="2097" extrusionOk="0">
                  <a:moveTo>
                    <a:pt x="1491" y="1"/>
                  </a:moveTo>
                  <a:cubicBezTo>
                    <a:pt x="1095" y="300"/>
                    <a:pt x="584" y="555"/>
                    <a:pt x="1" y="702"/>
                  </a:cubicBezTo>
                  <a:cubicBezTo>
                    <a:pt x="56" y="965"/>
                    <a:pt x="111" y="1230"/>
                    <a:pt x="168" y="1480"/>
                  </a:cubicBezTo>
                  <a:cubicBezTo>
                    <a:pt x="208" y="1691"/>
                    <a:pt x="254" y="1897"/>
                    <a:pt x="296" y="2097"/>
                  </a:cubicBezTo>
                  <a:cubicBezTo>
                    <a:pt x="898" y="1947"/>
                    <a:pt x="1421" y="1695"/>
                    <a:pt x="1831" y="1384"/>
                  </a:cubicBezTo>
                  <a:lnTo>
                    <a:pt x="1889" y="1346"/>
                  </a:lnTo>
                  <a:cubicBezTo>
                    <a:pt x="1796" y="922"/>
                    <a:pt x="1708" y="484"/>
                    <a:pt x="1604" y="28"/>
                  </a:cubicBezTo>
                  <a:cubicBezTo>
                    <a:pt x="1568" y="22"/>
                    <a:pt x="1526" y="8"/>
                    <a:pt x="149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2617500" y="2577525"/>
              <a:ext cx="2825" cy="2450"/>
            </a:xfrm>
            <a:custGeom>
              <a:avLst/>
              <a:gdLst/>
              <a:ahLst/>
              <a:cxnLst/>
              <a:rect l="l" t="t" r="r" b="b"/>
              <a:pathLst>
                <a:path w="113" h="98" extrusionOk="0">
                  <a:moveTo>
                    <a:pt x="89" y="1"/>
                  </a:moveTo>
                  <a:cubicBezTo>
                    <a:pt x="62" y="27"/>
                    <a:pt x="33" y="51"/>
                    <a:pt x="0" y="71"/>
                  </a:cubicBezTo>
                  <a:cubicBezTo>
                    <a:pt x="37" y="78"/>
                    <a:pt x="77" y="92"/>
                    <a:pt x="113" y="98"/>
                  </a:cubicBezTo>
                  <a:cubicBezTo>
                    <a:pt x="106" y="72"/>
                    <a:pt x="100" y="34"/>
                    <a:pt x="8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2513875" y="2592500"/>
              <a:ext cx="49525" cy="42975"/>
            </a:xfrm>
            <a:custGeom>
              <a:avLst/>
              <a:gdLst/>
              <a:ahLst/>
              <a:cxnLst/>
              <a:rect l="l" t="t" r="r" b="b"/>
              <a:pathLst>
                <a:path w="1981" h="1719" extrusionOk="0">
                  <a:moveTo>
                    <a:pt x="1" y="0"/>
                  </a:moveTo>
                  <a:lnTo>
                    <a:pt x="1" y="0"/>
                  </a:lnTo>
                  <a:cubicBezTo>
                    <a:pt x="37" y="266"/>
                    <a:pt x="93" y="518"/>
                    <a:pt x="141" y="754"/>
                  </a:cubicBezTo>
                  <a:cubicBezTo>
                    <a:pt x="165" y="852"/>
                    <a:pt x="188" y="961"/>
                    <a:pt x="205" y="1063"/>
                  </a:cubicBezTo>
                  <a:cubicBezTo>
                    <a:pt x="231" y="1149"/>
                    <a:pt x="250" y="1236"/>
                    <a:pt x="259" y="1326"/>
                  </a:cubicBezTo>
                  <a:cubicBezTo>
                    <a:pt x="522" y="1499"/>
                    <a:pt x="864" y="1620"/>
                    <a:pt x="1246" y="1680"/>
                  </a:cubicBezTo>
                  <a:cubicBezTo>
                    <a:pt x="1404" y="1701"/>
                    <a:pt x="1567" y="1718"/>
                    <a:pt x="1737" y="1718"/>
                  </a:cubicBezTo>
                  <a:cubicBezTo>
                    <a:pt x="1774" y="1718"/>
                    <a:pt x="1811" y="1717"/>
                    <a:pt x="1849" y="1716"/>
                  </a:cubicBezTo>
                  <a:cubicBezTo>
                    <a:pt x="1939" y="1578"/>
                    <a:pt x="1980" y="1415"/>
                    <a:pt x="1969" y="1252"/>
                  </a:cubicBezTo>
                  <a:cubicBezTo>
                    <a:pt x="1969" y="1221"/>
                    <a:pt x="1973" y="1197"/>
                    <a:pt x="1966" y="1171"/>
                  </a:cubicBezTo>
                  <a:cubicBezTo>
                    <a:pt x="1928" y="903"/>
                    <a:pt x="1876" y="639"/>
                    <a:pt x="1810" y="377"/>
                  </a:cubicBezTo>
                  <a:cubicBezTo>
                    <a:pt x="1809" y="357"/>
                    <a:pt x="1803" y="341"/>
                    <a:pt x="1795" y="324"/>
                  </a:cubicBezTo>
                  <a:cubicBezTo>
                    <a:pt x="1686" y="333"/>
                    <a:pt x="1578" y="338"/>
                    <a:pt x="1469" y="338"/>
                  </a:cubicBezTo>
                  <a:cubicBezTo>
                    <a:pt x="1281" y="338"/>
                    <a:pt x="1093" y="324"/>
                    <a:pt x="906" y="297"/>
                  </a:cubicBezTo>
                  <a:cubicBezTo>
                    <a:pt x="559" y="242"/>
                    <a:pt x="251" y="141"/>
                    <a:pt x="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2565850" y="2545475"/>
              <a:ext cx="53850" cy="51400"/>
            </a:xfrm>
            <a:custGeom>
              <a:avLst/>
              <a:gdLst/>
              <a:ahLst/>
              <a:cxnLst/>
              <a:rect l="l" t="t" r="r" b="b"/>
              <a:pathLst>
                <a:path w="2154" h="2056" extrusionOk="0">
                  <a:moveTo>
                    <a:pt x="1664" y="0"/>
                  </a:moveTo>
                  <a:cubicBezTo>
                    <a:pt x="1268" y="301"/>
                    <a:pt x="753" y="547"/>
                    <a:pt x="170" y="695"/>
                  </a:cubicBezTo>
                  <a:cubicBezTo>
                    <a:pt x="111" y="715"/>
                    <a:pt x="54" y="723"/>
                    <a:pt x="1" y="737"/>
                  </a:cubicBezTo>
                  <a:cubicBezTo>
                    <a:pt x="175" y="826"/>
                    <a:pt x="364" y="1072"/>
                    <a:pt x="426" y="1361"/>
                  </a:cubicBezTo>
                  <a:cubicBezTo>
                    <a:pt x="434" y="1388"/>
                    <a:pt x="438" y="1416"/>
                    <a:pt x="440" y="1444"/>
                  </a:cubicBezTo>
                  <a:cubicBezTo>
                    <a:pt x="487" y="1649"/>
                    <a:pt x="534" y="1856"/>
                    <a:pt x="576" y="2056"/>
                  </a:cubicBezTo>
                  <a:cubicBezTo>
                    <a:pt x="1159" y="1908"/>
                    <a:pt x="1670" y="1654"/>
                    <a:pt x="2066" y="1353"/>
                  </a:cubicBezTo>
                  <a:cubicBezTo>
                    <a:pt x="2099" y="1333"/>
                    <a:pt x="2128" y="1309"/>
                    <a:pt x="2153" y="1283"/>
                  </a:cubicBezTo>
                  <a:cubicBezTo>
                    <a:pt x="2141" y="1188"/>
                    <a:pt x="2121" y="1094"/>
                    <a:pt x="2097" y="1001"/>
                  </a:cubicBezTo>
                  <a:cubicBezTo>
                    <a:pt x="2016" y="643"/>
                    <a:pt x="1869" y="304"/>
                    <a:pt x="166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2512825" y="2562200"/>
              <a:ext cx="47150" cy="38750"/>
            </a:xfrm>
            <a:custGeom>
              <a:avLst/>
              <a:gdLst/>
              <a:ahLst/>
              <a:cxnLst/>
              <a:rect l="l" t="t" r="r" b="b"/>
              <a:pathLst>
                <a:path w="1886" h="1550" extrusionOk="0">
                  <a:moveTo>
                    <a:pt x="90" y="1"/>
                  </a:moveTo>
                  <a:cubicBezTo>
                    <a:pt x="40" y="168"/>
                    <a:pt x="12" y="341"/>
                    <a:pt x="5" y="515"/>
                  </a:cubicBezTo>
                  <a:cubicBezTo>
                    <a:pt x="2" y="588"/>
                    <a:pt x="0" y="661"/>
                    <a:pt x="6" y="730"/>
                  </a:cubicBezTo>
                  <a:cubicBezTo>
                    <a:pt x="6" y="889"/>
                    <a:pt x="17" y="1048"/>
                    <a:pt x="38" y="1205"/>
                  </a:cubicBezTo>
                  <a:lnTo>
                    <a:pt x="44" y="1212"/>
                  </a:lnTo>
                  <a:cubicBezTo>
                    <a:pt x="294" y="1353"/>
                    <a:pt x="602" y="1454"/>
                    <a:pt x="949" y="1508"/>
                  </a:cubicBezTo>
                  <a:cubicBezTo>
                    <a:pt x="1137" y="1535"/>
                    <a:pt x="1326" y="1549"/>
                    <a:pt x="1515" y="1549"/>
                  </a:cubicBezTo>
                  <a:cubicBezTo>
                    <a:pt x="1623" y="1549"/>
                    <a:pt x="1730" y="1545"/>
                    <a:pt x="1838" y="1536"/>
                  </a:cubicBezTo>
                  <a:cubicBezTo>
                    <a:pt x="1803" y="1363"/>
                    <a:pt x="1773" y="1197"/>
                    <a:pt x="1741" y="1042"/>
                  </a:cubicBezTo>
                  <a:cubicBezTo>
                    <a:pt x="1723" y="879"/>
                    <a:pt x="1707" y="734"/>
                    <a:pt x="1710" y="587"/>
                  </a:cubicBezTo>
                  <a:cubicBezTo>
                    <a:pt x="1717" y="415"/>
                    <a:pt x="1779" y="249"/>
                    <a:pt x="1886" y="114"/>
                  </a:cubicBezTo>
                  <a:lnTo>
                    <a:pt x="1886" y="114"/>
                  </a:lnTo>
                  <a:cubicBezTo>
                    <a:pt x="1657" y="151"/>
                    <a:pt x="1426" y="170"/>
                    <a:pt x="1196" y="170"/>
                  </a:cubicBezTo>
                  <a:cubicBezTo>
                    <a:pt x="997" y="170"/>
                    <a:pt x="799" y="156"/>
                    <a:pt x="602" y="128"/>
                  </a:cubicBezTo>
                  <a:cubicBezTo>
                    <a:pt x="417" y="100"/>
                    <a:pt x="245" y="61"/>
                    <a:pt x="9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2515050" y="2519850"/>
              <a:ext cx="92450" cy="46625"/>
            </a:xfrm>
            <a:custGeom>
              <a:avLst/>
              <a:gdLst/>
              <a:ahLst/>
              <a:cxnLst/>
              <a:rect l="l" t="t" r="r" b="b"/>
              <a:pathLst>
                <a:path w="3698" h="1865" extrusionOk="0">
                  <a:moveTo>
                    <a:pt x="1912" y="0"/>
                  </a:moveTo>
                  <a:cubicBezTo>
                    <a:pt x="1902" y="0"/>
                    <a:pt x="1892" y="0"/>
                    <a:pt x="1883" y="0"/>
                  </a:cubicBezTo>
                  <a:cubicBezTo>
                    <a:pt x="900" y="16"/>
                    <a:pt x="225" y="806"/>
                    <a:pt x="0" y="1695"/>
                  </a:cubicBezTo>
                  <a:cubicBezTo>
                    <a:pt x="155" y="1755"/>
                    <a:pt x="326" y="1794"/>
                    <a:pt x="512" y="1822"/>
                  </a:cubicBezTo>
                  <a:cubicBezTo>
                    <a:pt x="709" y="1850"/>
                    <a:pt x="907" y="1864"/>
                    <a:pt x="1106" y="1864"/>
                  </a:cubicBezTo>
                  <a:cubicBezTo>
                    <a:pt x="1337" y="1864"/>
                    <a:pt x="1568" y="1845"/>
                    <a:pt x="1797" y="1808"/>
                  </a:cubicBezTo>
                  <a:lnTo>
                    <a:pt x="1804" y="1804"/>
                  </a:lnTo>
                  <a:cubicBezTo>
                    <a:pt x="1843" y="1749"/>
                    <a:pt x="1883" y="1719"/>
                    <a:pt x="1907" y="1719"/>
                  </a:cubicBezTo>
                  <a:cubicBezTo>
                    <a:pt x="1909" y="1719"/>
                    <a:pt x="1911" y="1720"/>
                    <a:pt x="1912" y="1720"/>
                  </a:cubicBezTo>
                  <a:cubicBezTo>
                    <a:pt x="1915" y="1719"/>
                    <a:pt x="1919" y="1719"/>
                    <a:pt x="1922" y="1719"/>
                  </a:cubicBezTo>
                  <a:cubicBezTo>
                    <a:pt x="1958" y="1719"/>
                    <a:pt x="2000" y="1739"/>
                    <a:pt x="2034" y="1762"/>
                  </a:cubicBezTo>
                  <a:cubicBezTo>
                    <a:pt x="2086" y="1747"/>
                    <a:pt x="2143" y="1740"/>
                    <a:pt x="2202" y="1720"/>
                  </a:cubicBezTo>
                  <a:cubicBezTo>
                    <a:pt x="2785" y="1572"/>
                    <a:pt x="3301" y="1325"/>
                    <a:pt x="3698" y="1025"/>
                  </a:cubicBezTo>
                  <a:lnTo>
                    <a:pt x="3668" y="983"/>
                  </a:lnTo>
                  <a:cubicBezTo>
                    <a:pt x="3264" y="418"/>
                    <a:pt x="2647" y="0"/>
                    <a:pt x="1912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2526750" y="2519750"/>
              <a:ext cx="63800" cy="19700"/>
            </a:xfrm>
            <a:custGeom>
              <a:avLst/>
              <a:gdLst/>
              <a:ahLst/>
              <a:cxnLst/>
              <a:rect l="l" t="t" r="r" b="b"/>
              <a:pathLst>
                <a:path w="2552" h="788" extrusionOk="0">
                  <a:moveTo>
                    <a:pt x="1443" y="0"/>
                  </a:moveTo>
                  <a:cubicBezTo>
                    <a:pt x="1434" y="0"/>
                    <a:pt x="1425" y="0"/>
                    <a:pt x="1416" y="0"/>
                  </a:cubicBezTo>
                  <a:cubicBezTo>
                    <a:pt x="823" y="10"/>
                    <a:pt x="340" y="307"/>
                    <a:pt x="0" y="736"/>
                  </a:cubicBezTo>
                  <a:cubicBezTo>
                    <a:pt x="4" y="743"/>
                    <a:pt x="17" y="744"/>
                    <a:pt x="28" y="747"/>
                  </a:cubicBezTo>
                  <a:cubicBezTo>
                    <a:pt x="227" y="774"/>
                    <a:pt x="426" y="788"/>
                    <a:pt x="626" y="788"/>
                  </a:cubicBezTo>
                  <a:cubicBezTo>
                    <a:pt x="856" y="788"/>
                    <a:pt x="1086" y="770"/>
                    <a:pt x="1313" y="733"/>
                  </a:cubicBezTo>
                  <a:cubicBezTo>
                    <a:pt x="1313" y="733"/>
                    <a:pt x="1481" y="703"/>
                    <a:pt x="1551" y="685"/>
                  </a:cubicBezTo>
                  <a:cubicBezTo>
                    <a:pt x="1603" y="671"/>
                    <a:pt x="1659" y="664"/>
                    <a:pt x="1718" y="644"/>
                  </a:cubicBezTo>
                  <a:cubicBezTo>
                    <a:pt x="2005" y="572"/>
                    <a:pt x="2285" y="473"/>
                    <a:pt x="2552" y="346"/>
                  </a:cubicBezTo>
                  <a:cubicBezTo>
                    <a:pt x="2226" y="122"/>
                    <a:pt x="1840" y="0"/>
                    <a:pt x="1443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2566350" y="2564125"/>
              <a:ext cx="63475" cy="265925"/>
            </a:xfrm>
            <a:custGeom>
              <a:avLst/>
              <a:gdLst/>
              <a:ahLst/>
              <a:cxnLst/>
              <a:rect l="l" t="t" r="r" b="b"/>
              <a:pathLst>
                <a:path w="2539" h="1063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  <a:moveTo>
                    <a:pt x="1" y="1"/>
                  </a:moveTo>
                  <a:cubicBezTo>
                    <a:pt x="4" y="3"/>
                    <a:pt x="5" y="5"/>
                    <a:pt x="6" y="8"/>
                  </a:cubicBezTo>
                  <a:cubicBezTo>
                    <a:pt x="171" y="106"/>
                    <a:pt x="345" y="340"/>
                    <a:pt x="403" y="615"/>
                  </a:cubicBezTo>
                  <a:cubicBezTo>
                    <a:pt x="413" y="639"/>
                    <a:pt x="418" y="667"/>
                    <a:pt x="418" y="695"/>
                  </a:cubicBezTo>
                  <a:cubicBezTo>
                    <a:pt x="467" y="901"/>
                    <a:pt x="510" y="1107"/>
                    <a:pt x="552" y="1308"/>
                  </a:cubicBezTo>
                  <a:cubicBezTo>
                    <a:pt x="607" y="1571"/>
                    <a:pt x="661" y="1836"/>
                    <a:pt x="720" y="2087"/>
                  </a:cubicBezTo>
                  <a:cubicBezTo>
                    <a:pt x="757" y="2295"/>
                    <a:pt x="806" y="2506"/>
                    <a:pt x="847" y="2702"/>
                  </a:cubicBezTo>
                  <a:cubicBezTo>
                    <a:pt x="899" y="2950"/>
                    <a:pt x="954" y="3188"/>
                    <a:pt x="1004" y="3430"/>
                  </a:cubicBezTo>
                  <a:cubicBezTo>
                    <a:pt x="957" y="3188"/>
                    <a:pt x="903" y="2950"/>
                    <a:pt x="851" y="2702"/>
                  </a:cubicBezTo>
                  <a:cubicBezTo>
                    <a:pt x="809" y="2503"/>
                    <a:pt x="763" y="2297"/>
                    <a:pt x="723" y="2086"/>
                  </a:cubicBezTo>
                  <a:cubicBezTo>
                    <a:pt x="666" y="1834"/>
                    <a:pt x="611" y="1571"/>
                    <a:pt x="556" y="1308"/>
                  </a:cubicBezTo>
                  <a:cubicBezTo>
                    <a:pt x="514" y="1109"/>
                    <a:pt x="467" y="903"/>
                    <a:pt x="421" y="697"/>
                  </a:cubicBezTo>
                  <a:cubicBezTo>
                    <a:pt x="420" y="669"/>
                    <a:pt x="414" y="641"/>
                    <a:pt x="406" y="614"/>
                  </a:cubicBezTo>
                  <a:cubicBezTo>
                    <a:pt x="345" y="334"/>
                    <a:pt x="170" y="97"/>
                    <a:pt x="1" y="1"/>
                  </a:cubicBezTo>
                  <a:close/>
                  <a:moveTo>
                    <a:pt x="2119" y="6780"/>
                  </a:moveTo>
                  <a:lnTo>
                    <a:pt x="2119" y="6780"/>
                  </a:lnTo>
                  <a:cubicBezTo>
                    <a:pt x="2043" y="6804"/>
                    <a:pt x="1965" y="6825"/>
                    <a:pt x="1886" y="6846"/>
                  </a:cubicBezTo>
                  <a:cubicBezTo>
                    <a:pt x="1965" y="6826"/>
                    <a:pt x="2043" y="6804"/>
                    <a:pt x="2119" y="6780"/>
                  </a:cubicBezTo>
                  <a:close/>
                  <a:moveTo>
                    <a:pt x="1030" y="3546"/>
                  </a:moveTo>
                  <a:lnTo>
                    <a:pt x="1030" y="3546"/>
                  </a:lnTo>
                  <a:cubicBezTo>
                    <a:pt x="1072" y="3735"/>
                    <a:pt x="1107" y="3923"/>
                    <a:pt x="1142" y="4096"/>
                  </a:cubicBezTo>
                  <a:lnTo>
                    <a:pt x="1304" y="4871"/>
                  </a:lnTo>
                  <a:cubicBezTo>
                    <a:pt x="1350" y="5065"/>
                    <a:pt x="1391" y="5266"/>
                    <a:pt x="1433" y="5467"/>
                  </a:cubicBezTo>
                  <a:lnTo>
                    <a:pt x="1599" y="6264"/>
                  </a:lnTo>
                  <a:cubicBezTo>
                    <a:pt x="1641" y="6471"/>
                    <a:pt x="1685" y="6677"/>
                    <a:pt x="1721" y="6885"/>
                  </a:cubicBezTo>
                  <a:cubicBezTo>
                    <a:pt x="1765" y="7068"/>
                    <a:pt x="1810" y="7251"/>
                    <a:pt x="1842" y="7441"/>
                  </a:cubicBezTo>
                  <a:cubicBezTo>
                    <a:pt x="1904" y="7712"/>
                    <a:pt x="1955" y="7979"/>
                    <a:pt x="2019" y="8242"/>
                  </a:cubicBezTo>
                  <a:cubicBezTo>
                    <a:pt x="1959" y="7975"/>
                    <a:pt x="1908" y="7711"/>
                    <a:pt x="1847" y="7442"/>
                  </a:cubicBezTo>
                  <a:cubicBezTo>
                    <a:pt x="1809" y="7251"/>
                    <a:pt x="1769" y="7071"/>
                    <a:pt x="1724" y="6884"/>
                  </a:cubicBezTo>
                  <a:cubicBezTo>
                    <a:pt x="1689" y="6679"/>
                    <a:pt x="1643" y="6474"/>
                    <a:pt x="1603" y="6263"/>
                  </a:cubicBezTo>
                  <a:cubicBezTo>
                    <a:pt x="1546" y="6011"/>
                    <a:pt x="1491" y="5748"/>
                    <a:pt x="1442" y="5491"/>
                  </a:cubicBezTo>
                  <a:cubicBezTo>
                    <a:pt x="1437" y="5485"/>
                    <a:pt x="1439" y="5473"/>
                    <a:pt x="1435" y="5466"/>
                  </a:cubicBezTo>
                  <a:lnTo>
                    <a:pt x="1308" y="4868"/>
                  </a:lnTo>
                  <a:cubicBezTo>
                    <a:pt x="1250" y="4616"/>
                    <a:pt x="1201" y="4360"/>
                    <a:pt x="1146" y="4098"/>
                  </a:cubicBezTo>
                  <a:cubicBezTo>
                    <a:pt x="1110" y="3920"/>
                    <a:pt x="1073" y="3735"/>
                    <a:pt x="1030" y="3546"/>
                  </a:cubicBezTo>
                  <a:close/>
                  <a:moveTo>
                    <a:pt x="2042" y="8348"/>
                  </a:moveTo>
                  <a:lnTo>
                    <a:pt x="2042" y="8348"/>
                  </a:lnTo>
                  <a:cubicBezTo>
                    <a:pt x="2128" y="8778"/>
                    <a:pt x="2228" y="9209"/>
                    <a:pt x="2316" y="9661"/>
                  </a:cubicBezTo>
                  <a:cubicBezTo>
                    <a:pt x="2391" y="9976"/>
                    <a:pt x="2461" y="10305"/>
                    <a:pt x="2537" y="10636"/>
                  </a:cubicBezTo>
                  <a:cubicBezTo>
                    <a:pt x="2537" y="10634"/>
                    <a:pt x="2537" y="10631"/>
                    <a:pt x="2538" y="10628"/>
                  </a:cubicBezTo>
                  <a:cubicBezTo>
                    <a:pt x="2461" y="10296"/>
                    <a:pt x="2391" y="9970"/>
                    <a:pt x="2318" y="9659"/>
                  </a:cubicBezTo>
                  <a:cubicBezTo>
                    <a:pt x="2228" y="9211"/>
                    <a:pt x="2131" y="8778"/>
                    <a:pt x="2042" y="8348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2629750" y="2829775"/>
              <a:ext cx="8675" cy="19000"/>
            </a:xfrm>
            <a:custGeom>
              <a:avLst/>
              <a:gdLst/>
              <a:ahLst/>
              <a:cxnLst/>
              <a:rect l="l" t="t" r="r" b="b"/>
              <a:pathLst>
                <a:path w="347" h="760" extrusionOk="0">
                  <a:moveTo>
                    <a:pt x="347" y="140"/>
                  </a:moveTo>
                  <a:lnTo>
                    <a:pt x="347" y="140"/>
                  </a:lnTo>
                  <a:cubicBezTo>
                    <a:pt x="250" y="164"/>
                    <a:pt x="153" y="189"/>
                    <a:pt x="50" y="206"/>
                  </a:cubicBezTo>
                  <a:cubicBezTo>
                    <a:pt x="153" y="189"/>
                    <a:pt x="250" y="165"/>
                    <a:pt x="347" y="140"/>
                  </a:cubicBezTo>
                  <a:close/>
                  <a:moveTo>
                    <a:pt x="2" y="0"/>
                  </a:moveTo>
                  <a:cubicBezTo>
                    <a:pt x="2" y="3"/>
                    <a:pt x="2" y="8"/>
                    <a:pt x="1" y="10"/>
                  </a:cubicBezTo>
                  <a:cubicBezTo>
                    <a:pt x="16" y="75"/>
                    <a:pt x="32" y="140"/>
                    <a:pt x="47" y="206"/>
                  </a:cubicBezTo>
                  <a:cubicBezTo>
                    <a:pt x="54" y="255"/>
                    <a:pt x="64" y="306"/>
                    <a:pt x="78" y="355"/>
                  </a:cubicBezTo>
                  <a:cubicBezTo>
                    <a:pt x="110" y="507"/>
                    <a:pt x="185" y="646"/>
                    <a:pt x="293" y="758"/>
                  </a:cubicBezTo>
                  <a:lnTo>
                    <a:pt x="299" y="760"/>
                  </a:lnTo>
                  <a:cubicBezTo>
                    <a:pt x="189" y="647"/>
                    <a:pt x="112" y="507"/>
                    <a:pt x="78" y="353"/>
                  </a:cubicBezTo>
                  <a:cubicBezTo>
                    <a:pt x="65" y="306"/>
                    <a:pt x="56" y="256"/>
                    <a:pt x="50" y="206"/>
                  </a:cubicBezTo>
                  <a:cubicBezTo>
                    <a:pt x="35" y="138"/>
                    <a:pt x="18" y="69"/>
                    <a:pt x="2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2652700" y="2855225"/>
              <a:ext cx="2250" cy="125"/>
            </a:xfrm>
            <a:custGeom>
              <a:avLst/>
              <a:gdLst/>
              <a:ahLst/>
              <a:cxnLst/>
              <a:rect l="l" t="t" r="r" b="b"/>
              <a:pathLst>
                <a:path w="90" h="5" extrusionOk="0">
                  <a:moveTo>
                    <a:pt x="89" y="0"/>
                  </a:moveTo>
                  <a:cubicBezTo>
                    <a:pt x="60" y="3"/>
                    <a:pt x="30" y="5"/>
                    <a:pt x="1" y="5"/>
                  </a:cubicBezTo>
                  <a:lnTo>
                    <a:pt x="1" y="5"/>
                  </a:lnTo>
                  <a:cubicBezTo>
                    <a:pt x="30" y="5"/>
                    <a:pt x="60" y="3"/>
                    <a:pt x="89" y="0"/>
                  </a:cubicBezTo>
                </a:path>
              </a:pathLst>
            </a:custGeom>
            <a:solidFill>
              <a:srgbClr val="7A51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2637075" y="2848725"/>
              <a:ext cx="28600" cy="6650"/>
            </a:xfrm>
            <a:custGeom>
              <a:avLst/>
              <a:gdLst/>
              <a:ahLst/>
              <a:cxnLst/>
              <a:rect l="l" t="t" r="r" b="b"/>
              <a:pathLst>
                <a:path w="1144" h="266" extrusionOk="0">
                  <a:moveTo>
                    <a:pt x="1143" y="89"/>
                  </a:moveTo>
                  <a:cubicBezTo>
                    <a:pt x="1051" y="160"/>
                    <a:pt x="944" y="212"/>
                    <a:pt x="831" y="241"/>
                  </a:cubicBezTo>
                  <a:lnTo>
                    <a:pt x="831" y="241"/>
                  </a:lnTo>
                  <a:cubicBezTo>
                    <a:pt x="945" y="214"/>
                    <a:pt x="1051" y="162"/>
                    <a:pt x="1143" y="89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26" y="129"/>
                    <a:pt x="287" y="215"/>
                    <a:pt x="461" y="249"/>
                  </a:cubicBezTo>
                  <a:lnTo>
                    <a:pt x="461" y="249"/>
                  </a:lnTo>
                  <a:cubicBezTo>
                    <a:pt x="290" y="215"/>
                    <a:pt x="130" y="130"/>
                    <a:pt x="6" y="2"/>
                  </a:cubicBezTo>
                  <a:lnTo>
                    <a:pt x="0" y="0"/>
                  </a:lnTo>
                  <a:close/>
                  <a:moveTo>
                    <a:pt x="831" y="241"/>
                  </a:moveTo>
                  <a:cubicBezTo>
                    <a:pt x="823" y="243"/>
                    <a:pt x="814" y="245"/>
                    <a:pt x="806" y="246"/>
                  </a:cubicBezTo>
                  <a:cubicBezTo>
                    <a:pt x="801" y="248"/>
                    <a:pt x="795" y="249"/>
                    <a:pt x="790" y="250"/>
                  </a:cubicBezTo>
                  <a:lnTo>
                    <a:pt x="790" y="250"/>
                  </a:lnTo>
                  <a:cubicBezTo>
                    <a:pt x="796" y="249"/>
                    <a:pt x="802" y="247"/>
                    <a:pt x="807" y="246"/>
                  </a:cubicBezTo>
                  <a:cubicBezTo>
                    <a:pt x="815" y="245"/>
                    <a:pt x="823" y="243"/>
                    <a:pt x="831" y="241"/>
                  </a:cubicBezTo>
                  <a:close/>
                  <a:moveTo>
                    <a:pt x="790" y="250"/>
                  </a:moveTo>
                  <a:cubicBezTo>
                    <a:pt x="778" y="252"/>
                    <a:pt x="767" y="254"/>
                    <a:pt x="755" y="256"/>
                  </a:cubicBezTo>
                  <a:lnTo>
                    <a:pt x="755" y="256"/>
                  </a:lnTo>
                  <a:cubicBezTo>
                    <a:pt x="767" y="254"/>
                    <a:pt x="779" y="252"/>
                    <a:pt x="790" y="250"/>
                  </a:cubicBezTo>
                  <a:close/>
                  <a:moveTo>
                    <a:pt x="461" y="249"/>
                  </a:moveTo>
                  <a:cubicBezTo>
                    <a:pt x="516" y="260"/>
                    <a:pt x="572" y="265"/>
                    <a:pt x="628" y="265"/>
                  </a:cubicBezTo>
                  <a:cubicBezTo>
                    <a:pt x="670" y="265"/>
                    <a:pt x="713" y="262"/>
                    <a:pt x="755" y="256"/>
                  </a:cubicBezTo>
                  <a:lnTo>
                    <a:pt x="755" y="256"/>
                  </a:lnTo>
                  <a:cubicBezTo>
                    <a:pt x="742" y="258"/>
                    <a:pt x="728" y="259"/>
                    <a:pt x="714" y="260"/>
                  </a:cubicBezTo>
                  <a:cubicBezTo>
                    <a:pt x="685" y="263"/>
                    <a:pt x="655" y="265"/>
                    <a:pt x="626" y="265"/>
                  </a:cubicBezTo>
                  <a:cubicBezTo>
                    <a:pt x="570" y="265"/>
                    <a:pt x="515" y="259"/>
                    <a:pt x="461" y="249"/>
                  </a:cubicBezTo>
                  <a:close/>
                </a:path>
              </a:pathLst>
            </a:custGeom>
            <a:solidFill>
              <a:srgbClr val="8704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2631000" y="2832550"/>
              <a:ext cx="36800" cy="22825"/>
            </a:xfrm>
            <a:custGeom>
              <a:avLst/>
              <a:gdLst/>
              <a:ahLst/>
              <a:cxnLst/>
              <a:rect l="l" t="t" r="r" b="b"/>
              <a:pathLst>
                <a:path w="1472" h="913" extrusionOk="0">
                  <a:moveTo>
                    <a:pt x="396" y="1"/>
                  </a:moveTo>
                  <a:cubicBezTo>
                    <a:pt x="364" y="10"/>
                    <a:pt x="330" y="19"/>
                    <a:pt x="297" y="29"/>
                  </a:cubicBezTo>
                  <a:cubicBezTo>
                    <a:pt x="200" y="53"/>
                    <a:pt x="103" y="78"/>
                    <a:pt x="0" y="95"/>
                  </a:cubicBezTo>
                  <a:cubicBezTo>
                    <a:pt x="6" y="144"/>
                    <a:pt x="15" y="193"/>
                    <a:pt x="28" y="242"/>
                  </a:cubicBezTo>
                  <a:cubicBezTo>
                    <a:pt x="62" y="396"/>
                    <a:pt x="139" y="536"/>
                    <a:pt x="249" y="649"/>
                  </a:cubicBezTo>
                  <a:cubicBezTo>
                    <a:pt x="413" y="819"/>
                    <a:pt x="639" y="912"/>
                    <a:pt x="871" y="912"/>
                  </a:cubicBezTo>
                  <a:cubicBezTo>
                    <a:pt x="931" y="912"/>
                    <a:pt x="991" y="906"/>
                    <a:pt x="1050" y="893"/>
                  </a:cubicBezTo>
                  <a:cubicBezTo>
                    <a:pt x="1173" y="865"/>
                    <a:pt x="1288" y="812"/>
                    <a:pt x="1386" y="734"/>
                  </a:cubicBezTo>
                  <a:cubicBezTo>
                    <a:pt x="1417" y="711"/>
                    <a:pt x="1445" y="684"/>
                    <a:pt x="1472" y="656"/>
                  </a:cubicBezTo>
                  <a:lnTo>
                    <a:pt x="1472" y="656"/>
                  </a:lnTo>
                  <a:cubicBezTo>
                    <a:pt x="1457" y="664"/>
                    <a:pt x="1440" y="670"/>
                    <a:pt x="1421" y="673"/>
                  </a:cubicBezTo>
                  <a:cubicBezTo>
                    <a:pt x="1362" y="685"/>
                    <a:pt x="1302" y="691"/>
                    <a:pt x="1241" y="691"/>
                  </a:cubicBezTo>
                  <a:cubicBezTo>
                    <a:pt x="1239" y="691"/>
                    <a:pt x="1237" y="691"/>
                    <a:pt x="1235" y="691"/>
                  </a:cubicBezTo>
                  <a:cubicBezTo>
                    <a:pt x="836" y="691"/>
                    <a:pt x="489" y="413"/>
                    <a:pt x="401" y="22"/>
                  </a:cubicBezTo>
                  <a:lnTo>
                    <a:pt x="396" y="1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2624275" y="2803250"/>
              <a:ext cx="16650" cy="31675"/>
            </a:xfrm>
            <a:custGeom>
              <a:avLst/>
              <a:gdLst/>
              <a:ahLst/>
              <a:cxnLst/>
              <a:rect l="l" t="t" r="r" b="b"/>
              <a:pathLst>
                <a:path w="666" h="1267" extrusionOk="0">
                  <a:moveTo>
                    <a:pt x="398" y="0"/>
                  </a:moveTo>
                  <a:cubicBezTo>
                    <a:pt x="356" y="11"/>
                    <a:pt x="314" y="24"/>
                    <a:pt x="270" y="34"/>
                  </a:cubicBezTo>
                  <a:lnTo>
                    <a:pt x="1" y="94"/>
                  </a:lnTo>
                  <a:cubicBezTo>
                    <a:pt x="74" y="404"/>
                    <a:pt x="144" y="731"/>
                    <a:pt x="221" y="1061"/>
                  </a:cubicBezTo>
                  <a:cubicBezTo>
                    <a:pt x="237" y="1130"/>
                    <a:pt x="254" y="1198"/>
                    <a:pt x="269" y="1267"/>
                  </a:cubicBezTo>
                  <a:cubicBezTo>
                    <a:pt x="372" y="1250"/>
                    <a:pt x="469" y="1225"/>
                    <a:pt x="566" y="1201"/>
                  </a:cubicBezTo>
                  <a:cubicBezTo>
                    <a:pt x="599" y="1191"/>
                    <a:pt x="632" y="1182"/>
                    <a:pt x="665" y="1173"/>
                  </a:cubicBezTo>
                  <a:lnTo>
                    <a:pt x="664" y="1166"/>
                  </a:lnTo>
                  <a:cubicBezTo>
                    <a:pt x="653" y="1126"/>
                    <a:pt x="644" y="1085"/>
                    <a:pt x="639" y="1045"/>
                  </a:cubicBezTo>
                  <a:cubicBezTo>
                    <a:pt x="553" y="688"/>
                    <a:pt x="480" y="335"/>
                    <a:pt x="398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2617025" y="2768375"/>
              <a:ext cx="17225" cy="37250"/>
            </a:xfrm>
            <a:custGeom>
              <a:avLst/>
              <a:gdLst/>
              <a:ahLst/>
              <a:cxnLst/>
              <a:rect l="l" t="t" r="r" b="b"/>
              <a:pathLst>
                <a:path w="689" h="1490" extrusionOk="0">
                  <a:moveTo>
                    <a:pt x="393" y="0"/>
                  </a:moveTo>
                  <a:cubicBezTo>
                    <a:pt x="334" y="17"/>
                    <a:pt x="274" y="34"/>
                    <a:pt x="213" y="50"/>
                  </a:cubicBezTo>
                  <a:lnTo>
                    <a:pt x="1" y="102"/>
                  </a:lnTo>
                  <a:lnTo>
                    <a:pt x="15" y="178"/>
                  </a:lnTo>
                  <a:cubicBezTo>
                    <a:pt x="104" y="608"/>
                    <a:pt x="201" y="1041"/>
                    <a:pt x="291" y="1489"/>
                  </a:cubicBezTo>
                  <a:lnTo>
                    <a:pt x="560" y="1429"/>
                  </a:lnTo>
                  <a:cubicBezTo>
                    <a:pt x="603" y="1419"/>
                    <a:pt x="646" y="1406"/>
                    <a:pt x="688" y="1395"/>
                  </a:cubicBezTo>
                  <a:cubicBezTo>
                    <a:pt x="688" y="1392"/>
                    <a:pt x="687" y="1391"/>
                    <a:pt x="687" y="1388"/>
                  </a:cubicBezTo>
                  <a:lnTo>
                    <a:pt x="662" y="1269"/>
                  </a:lnTo>
                  <a:cubicBezTo>
                    <a:pt x="577" y="833"/>
                    <a:pt x="477" y="412"/>
                    <a:pt x="393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2609450" y="2733600"/>
              <a:ext cx="17375" cy="37325"/>
            </a:xfrm>
            <a:custGeom>
              <a:avLst/>
              <a:gdLst/>
              <a:ahLst/>
              <a:cxnLst/>
              <a:rect l="l" t="t" r="r" b="b"/>
              <a:pathLst>
                <a:path w="695" h="1493" extrusionOk="0">
                  <a:moveTo>
                    <a:pt x="395" y="1"/>
                  </a:moveTo>
                  <a:cubicBezTo>
                    <a:pt x="318" y="23"/>
                    <a:pt x="241" y="46"/>
                    <a:pt x="162" y="67"/>
                  </a:cubicBezTo>
                  <a:cubicBezTo>
                    <a:pt x="110" y="81"/>
                    <a:pt x="54" y="88"/>
                    <a:pt x="0" y="104"/>
                  </a:cubicBezTo>
                  <a:cubicBezTo>
                    <a:pt x="45" y="291"/>
                    <a:pt x="85" y="471"/>
                    <a:pt x="123" y="663"/>
                  </a:cubicBezTo>
                  <a:cubicBezTo>
                    <a:pt x="184" y="930"/>
                    <a:pt x="235" y="1196"/>
                    <a:pt x="295" y="1463"/>
                  </a:cubicBezTo>
                  <a:cubicBezTo>
                    <a:pt x="298" y="1472"/>
                    <a:pt x="301" y="1481"/>
                    <a:pt x="302" y="1491"/>
                  </a:cubicBezTo>
                  <a:lnTo>
                    <a:pt x="302" y="1493"/>
                  </a:lnTo>
                  <a:lnTo>
                    <a:pt x="516" y="1441"/>
                  </a:lnTo>
                  <a:cubicBezTo>
                    <a:pt x="577" y="1425"/>
                    <a:pt x="637" y="1408"/>
                    <a:pt x="695" y="1391"/>
                  </a:cubicBezTo>
                  <a:cubicBezTo>
                    <a:pt x="695" y="1390"/>
                    <a:pt x="695" y="1389"/>
                    <a:pt x="695" y="1386"/>
                  </a:cubicBezTo>
                  <a:lnTo>
                    <a:pt x="671" y="1272"/>
                  </a:lnTo>
                  <a:cubicBezTo>
                    <a:pt x="608" y="996"/>
                    <a:pt x="556" y="721"/>
                    <a:pt x="492" y="440"/>
                  </a:cubicBezTo>
                  <a:cubicBezTo>
                    <a:pt x="460" y="288"/>
                    <a:pt x="430" y="146"/>
                    <a:pt x="395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2602375" y="2698650"/>
              <a:ext cx="16975" cy="37550"/>
            </a:xfrm>
            <a:custGeom>
              <a:avLst/>
              <a:gdLst/>
              <a:ahLst/>
              <a:cxnLst/>
              <a:rect l="l" t="t" r="r" b="b"/>
              <a:pathLst>
                <a:path w="679" h="1502" extrusionOk="0">
                  <a:moveTo>
                    <a:pt x="393" y="0"/>
                  </a:moveTo>
                  <a:cubicBezTo>
                    <a:pt x="297" y="31"/>
                    <a:pt x="199" y="59"/>
                    <a:pt x="98" y="85"/>
                  </a:cubicBezTo>
                  <a:cubicBezTo>
                    <a:pt x="64" y="97"/>
                    <a:pt x="33" y="97"/>
                    <a:pt x="1" y="110"/>
                  </a:cubicBezTo>
                  <a:cubicBezTo>
                    <a:pt x="50" y="366"/>
                    <a:pt x="105" y="629"/>
                    <a:pt x="161" y="880"/>
                  </a:cubicBezTo>
                  <a:cubicBezTo>
                    <a:pt x="202" y="1091"/>
                    <a:pt x="248" y="1298"/>
                    <a:pt x="283" y="1502"/>
                  </a:cubicBezTo>
                  <a:cubicBezTo>
                    <a:pt x="337" y="1486"/>
                    <a:pt x="393" y="1479"/>
                    <a:pt x="445" y="1465"/>
                  </a:cubicBezTo>
                  <a:cubicBezTo>
                    <a:pt x="524" y="1444"/>
                    <a:pt x="601" y="1421"/>
                    <a:pt x="678" y="1399"/>
                  </a:cubicBezTo>
                  <a:lnTo>
                    <a:pt x="675" y="1392"/>
                  </a:lnTo>
                  <a:lnTo>
                    <a:pt x="653" y="1282"/>
                  </a:lnTo>
                  <a:cubicBezTo>
                    <a:pt x="616" y="1074"/>
                    <a:pt x="573" y="869"/>
                    <a:pt x="531" y="662"/>
                  </a:cubicBezTo>
                  <a:lnTo>
                    <a:pt x="393" y="0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2595000" y="2663775"/>
              <a:ext cx="17200" cy="37625"/>
            </a:xfrm>
            <a:custGeom>
              <a:avLst/>
              <a:gdLst/>
              <a:ahLst/>
              <a:cxnLst/>
              <a:rect l="l" t="t" r="r" b="b"/>
              <a:pathLst>
                <a:path w="688" h="1505" extrusionOk="0">
                  <a:moveTo>
                    <a:pt x="393" y="1"/>
                  </a:moveTo>
                  <a:cubicBezTo>
                    <a:pt x="280" y="37"/>
                    <a:pt x="165" y="71"/>
                    <a:pt x="45" y="100"/>
                  </a:cubicBezTo>
                  <a:cubicBezTo>
                    <a:pt x="27" y="103"/>
                    <a:pt x="20" y="109"/>
                    <a:pt x="0" y="110"/>
                  </a:cubicBezTo>
                  <a:cubicBezTo>
                    <a:pt x="55" y="374"/>
                    <a:pt x="104" y="630"/>
                    <a:pt x="162" y="881"/>
                  </a:cubicBezTo>
                  <a:lnTo>
                    <a:pt x="289" y="1478"/>
                  </a:lnTo>
                  <a:cubicBezTo>
                    <a:pt x="293" y="1485"/>
                    <a:pt x="290" y="1498"/>
                    <a:pt x="296" y="1505"/>
                  </a:cubicBezTo>
                  <a:cubicBezTo>
                    <a:pt x="328" y="1492"/>
                    <a:pt x="359" y="1492"/>
                    <a:pt x="393" y="1480"/>
                  </a:cubicBezTo>
                  <a:cubicBezTo>
                    <a:pt x="494" y="1454"/>
                    <a:pt x="592" y="1426"/>
                    <a:pt x="688" y="1395"/>
                  </a:cubicBezTo>
                  <a:lnTo>
                    <a:pt x="660" y="1259"/>
                  </a:lnTo>
                  <a:cubicBezTo>
                    <a:pt x="619" y="1058"/>
                    <a:pt x="577" y="857"/>
                    <a:pt x="530" y="663"/>
                  </a:cubicBezTo>
                  <a:lnTo>
                    <a:pt x="393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2587625" y="2628800"/>
              <a:ext cx="17200" cy="37775"/>
            </a:xfrm>
            <a:custGeom>
              <a:avLst/>
              <a:gdLst/>
              <a:ahLst/>
              <a:cxnLst/>
              <a:rect l="l" t="t" r="r" b="b"/>
              <a:pathLst>
                <a:path w="688" h="1511" extrusionOk="0">
                  <a:moveTo>
                    <a:pt x="391" y="1"/>
                  </a:moveTo>
                  <a:cubicBezTo>
                    <a:pt x="266" y="43"/>
                    <a:pt x="135" y="82"/>
                    <a:pt x="0" y="116"/>
                  </a:cubicBezTo>
                  <a:cubicBezTo>
                    <a:pt x="52" y="365"/>
                    <a:pt x="106" y="602"/>
                    <a:pt x="153" y="844"/>
                  </a:cubicBezTo>
                  <a:cubicBezTo>
                    <a:pt x="156" y="858"/>
                    <a:pt x="159" y="874"/>
                    <a:pt x="163" y="889"/>
                  </a:cubicBezTo>
                  <a:cubicBezTo>
                    <a:pt x="169" y="912"/>
                    <a:pt x="173" y="936"/>
                    <a:pt x="179" y="959"/>
                  </a:cubicBezTo>
                  <a:cubicBezTo>
                    <a:pt x="222" y="1148"/>
                    <a:pt x="259" y="1333"/>
                    <a:pt x="295" y="1511"/>
                  </a:cubicBezTo>
                  <a:cubicBezTo>
                    <a:pt x="315" y="1508"/>
                    <a:pt x="322" y="1504"/>
                    <a:pt x="340" y="1501"/>
                  </a:cubicBezTo>
                  <a:cubicBezTo>
                    <a:pt x="460" y="1471"/>
                    <a:pt x="575" y="1437"/>
                    <a:pt x="688" y="1400"/>
                  </a:cubicBezTo>
                  <a:lnTo>
                    <a:pt x="665" y="1288"/>
                  </a:lnTo>
                  <a:cubicBezTo>
                    <a:pt x="624" y="1093"/>
                    <a:pt x="586" y="879"/>
                    <a:pt x="529" y="663"/>
                  </a:cubicBezTo>
                  <a:cubicBezTo>
                    <a:pt x="489" y="445"/>
                    <a:pt x="439" y="230"/>
                    <a:pt x="391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2580225" y="2593875"/>
              <a:ext cx="17200" cy="37825"/>
            </a:xfrm>
            <a:custGeom>
              <a:avLst/>
              <a:gdLst/>
              <a:ahLst/>
              <a:cxnLst/>
              <a:rect l="l" t="t" r="r" b="b"/>
              <a:pathLst>
                <a:path w="688" h="1513" extrusionOk="0">
                  <a:moveTo>
                    <a:pt x="392" y="0"/>
                  </a:moveTo>
                  <a:cubicBezTo>
                    <a:pt x="265" y="45"/>
                    <a:pt x="136" y="85"/>
                    <a:pt x="1" y="118"/>
                  </a:cubicBezTo>
                  <a:cubicBezTo>
                    <a:pt x="56" y="383"/>
                    <a:pt x="111" y="646"/>
                    <a:pt x="168" y="896"/>
                  </a:cubicBezTo>
                  <a:cubicBezTo>
                    <a:pt x="208" y="1107"/>
                    <a:pt x="254" y="1313"/>
                    <a:pt x="296" y="1513"/>
                  </a:cubicBezTo>
                  <a:cubicBezTo>
                    <a:pt x="431" y="1479"/>
                    <a:pt x="562" y="1441"/>
                    <a:pt x="687" y="1398"/>
                  </a:cubicBezTo>
                  <a:lnTo>
                    <a:pt x="687" y="1393"/>
                  </a:lnTo>
                  <a:lnTo>
                    <a:pt x="666" y="1291"/>
                  </a:lnTo>
                  <a:cubicBezTo>
                    <a:pt x="624" y="1090"/>
                    <a:pt x="576" y="885"/>
                    <a:pt x="538" y="675"/>
                  </a:cubicBezTo>
                  <a:cubicBezTo>
                    <a:pt x="487" y="454"/>
                    <a:pt x="440" y="227"/>
                    <a:pt x="392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2565975" y="2560475"/>
              <a:ext cx="24050" cy="36375"/>
            </a:xfrm>
            <a:custGeom>
              <a:avLst/>
              <a:gdLst/>
              <a:ahLst/>
              <a:cxnLst/>
              <a:rect l="l" t="t" r="r" b="b"/>
              <a:pathLst>
                <a:path w="962" h="1455" extrusionOk="0">
                  <a:moveTo>
                    <a:pt x="489" y="1"/>
                  </a:moveTo>
                  <a:cubicBezTo>
                    <a:pt x="384" y="36"/>
                    <a:pt x="276" y="67"/>
                    <a:pt x="165" y="95"/>
                  </a:cubicBezTo>
                  <a:cubicBezTo>
                    <a:pt x="107" y="115"/>
                    <a:pt x="52" y="122"/>
                    <a:pt x="0" y="136"/>
                  </a:cubicBezTo>
                  <a:cubicBezTo>
                    <a:pt x="6" y="138"/>
                    <a:pt x="10" y="143"/>
                    <a:pt x="16" y="147"/>
                  </a:cubicBezTo>
                  <a:cubicBezTo>
                    <a:pt x="184" y="242"/>
                    <a:pt x="360" y="480"/>
                    <a:pt x="421" y="760"/>
                  </a:cubicBezTo>
                  <a:cubicBezTo>
                    <a:pt x="429" y="787"/>
                    <a:pt x="435" y="815"/>
                    <a:pt x="436" y="843"/>
                  </a:cubicBezTo>
                  <a:cubicBezTo>
                    <a:pt x="482" y="1049"/>
                    <a:pt x="529" y="1256"/>
                    <a:pt x="571" y="1454"/>
                  </a:cubicBezTo>
                  <a:cubicBezTo>
                    <a:pt x="706" y="1421"/>
                    <a:pt x="835" y="1381"/>
                    <a:pt x="962" y="1336"/>
                  </a:cubicBezTo>
                  <a:lnTo>
                    <a:pt x="960" y="1331"/>
                  </a:lnTo>
                  <a:lnTo>
                    <a:pt x="941" y="1234"/>
                  </a:lnTo>
                  <a:cubicBezTo>
                    <a:pt x="899" y="1033"/>
                    <a:pt x="849" y="827"/>
                    <a:pt x="807" y="621"/>
                  </a:cubicBezTo>
                  <a:cubicBezTo>
                    <a:pt x="804" y="593"/>
                    <a:pt x="799" y="566"/>
                    <a:pt x="790" y="539"/>
                  </a:cubicBezTo>
                  <a:cubicBezTo>
                    <a:pt x="744" y="317"/>
                    <a:pt x="641" y="96"/>
                    <a:pt x="489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2563075" y="2562800"/>
              <a:ext cx="1450" cy="350"/>
            </a:xfrm>
            <a:custGeom>
              <a:avLst/>
              <a:gdLst/>
              <a:ahLst/>
              <a:cxnLst/>
              <a:rect l="l" t="t" r="r" b="b"/>
              <a:pathLst>
                <a:path w="58" h="14" extrusionOk="0">
                  <a:moveTo>
                    <a:pt x="1" y="0"/>
                  </a:moveTo>
                  <a:cubicBezTo>
                    <a:pt x="21" y="2"/>
                    <a:pt x="39" y="5"/>
                    <a:pt x="57" y="13"/>
                  </a:cubicBezTo>
                  <a:cubicBezTo>
                    <a:pt x="40" y="5"/>
                    <a:pt x="22" y="0"/>
                    <a:pt x="4" y="0"/>
                  </a:cubicBezTo>
                  <a:close/>
                </a:path>
              </a:pathLst>
            </a:custGeom>
            <a:solidFill>
              <a:srgbClr val="9E6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2562850" y="2558400"/>
              <a:ext cx="15375" cy="5525"/>
            </a:xfrm>
            <a:custGeom>
              <a:avLst/>
              <a:gdLst/>
              <a:ahLst/>
              <a:cxnLst/>
              <a:rect l="l" t="t" r="r" b="b"/>
              <a:pathLst>
                <a:path w="615" h="221" extrusionOk="0">
                  <a:moveTo>
                    <a:pt x="354" y="1"/>
                  </a:moveTo>
                  <a:cubicBezTo>
                    <a:pt x="136" y="1"/>
                    <a:pt x="0" y="178"/>
                    <a:pt x="0" y="178"/>
                  </a:cubicBezTo>
                  <a:lnTo>
                    <a:pt x="13" y="178"/>
                  </a:lnTo>
                  <a:cubicBezTo>
                    <a:pt x="31" y="179"/>
                    <a:pt x="48" y="182"/>
                    <a:pt x="65" y="190"/>
                  </a:cubicBezTo>
                  <a:cubicBezTo>
                    <a:pt x="86" y="198"/>
                    <a:pt x="105" y="207"/>
                    <a:pt x="125" y="220"/>
                  </a:cubicBezTo>
                  <a:cubicBezTo>
                    <a:pt x="176" y="206"/>
                    <a:pt x="232" y="198"/>
                    <a:pt x="290" y="179"/>
                  </a:cubicBezTo>
                  <a:cubicBezTo>
                    <a:pt x="401" y="151"/>
                    <a:pt x="508" y="119"/>
                    <a:pt x="614" y="84"/>
                  </a:cubicBezTo>
                  <a:lnTo>
                    <a:pt x="610" y="82"/>
                  </a:lnTo>
                  <a:cubicBezTo>
                    <a:pt x="534" y="32"/>
                    <a:pt x="444" y="4"/>
                    <a:pt x="353" y="2"/>
                  </a:cubicBezTo>
                  <a:lnTo>
                    <a:pt x="354" y="1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2473925" y="2756675"/>
              <a:ext cx="358025" cy="102225"/>
            </a:xfrm>
            <a:custGeom>
              <a:avLst/>
              <a:gdLst/>
              <a:ahLst/>
              <a:cxnLst/>
              <a:rect l="l" t="t" r="r" b="b"/>
              <a:pathLst>
                <a:path w="14321" h="4089" extrusionOk="0">
                  <a:moveTo>
                    <a:pt x="1087" y="0"/>
                  </a:moveTo>
                  <a:cubicBezTo>
                    <a:pt x="722" y="0"/>
                    <a:pt x="338" y="105"/>
                    <a:pt x="0" y="235"/>
                  </a:cubicBezTo>
                  <a:lnTo>
                    <a:pt x="0" y="1949"/>
                  </a:lnTo>
                  <a:cubicBezTo>
                    <a:pt x="0" y="3131"/>
                    <a:pt x="958" y="4089"/>
                    <a:pt x="2140" y="4089"/>
                  </a:cubicBezTo>
                  <a:lnTo>
                    <a:pt x="14320" y="4089"/>
                  </a:lnTo>
                  <a:lnTo>
                    <a:pt x="14320" y="2463"/>
                  </a:lnTo>
                  <a:cubicBezTo>
                    <a:pt x="13721" y="2186"/>
                    <a:pt x="13145" y="1860"/>
                    <a:pt x="12598" y="1490"/>
                  </a:cubicBezTo>
                  <a:cubicBezTo>
                    <a:pt x="12357" y="1326"/>
                    <a:pt x="12068" y="1256"/>
                    <a:pt x="11745" y="1256"/>
                  </a:cubicBezTo>
                  <a:cubicBezTo>
                    <a:pt x="10210" y="1256"/>
                    <a:pt x="7904" y="2839"/>
                    <a:pt x="6283" y="3429"/>
                  </a:cubicBezTo>
                  <a:cubicBezTo>
                    <a:pt x="6044" y="3516"/>
                    <a:pt x="5815" y="3556"/>
                    <a:pt x="5595" y="3556"/>
                  </a:cubicBezTo>
                  <a:cubicBezTo>
                    <a:pt x="4011" y="3556"/>
                    <a:pt x="2916" y="1508"/>
                    <a:pt x="2116" y="467"/>
                  </a:cubicBezTo>
                  <a:cubicBezTo>
                    <a:pt x="1853" y="123"/>
                    <a:pt x="1481" y="0"/>
                    <a:pt x="108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142475" y="2719900"/>
              <a:ext cx="382225" cy="139000"/>
            </a:xfrm>
            <a:custGeom>
              <a:avLst/>
              <a:gdLst/>
              <a:ahLst/>
              <a:cxnLst/>
              <a:rect l="l" t="t" r="r" b="b"/>
              <a:pathLst>
                <a:path w="15289" h="5560" extrusionOk="0">
                  <a:moveTo>
                    <a:pt x="15288" y="1"/>
                  </a:moveTo>
                  <a:cubicBezTo>
                    <a:pt x="13964" y="616"/>
                    <a:pt x="12839" y="2275"/>
                    <a:pt x="11461" y="3092"/>
                  </a:cubicBezTo>
                  <a:cubicBezTo>
                    <a:pt x="10885" y="3436"/>
                    <a:pt x="10200" y="3578"/>
                    <a:pt x="9433" y="3578"/>
                  </a:cubicBezTo>
                  <a:cubicBezTo>
                    <a:pt x="7700" y="3578"/>
                    <a:pt x="5552" y="2851"/>
                    <a:pt x="3307" y="2070"/>
                  </a:cubicBezTo>
                  <a:cubicBezTo>
                    <a:pt x="2859" y="1914"/>
                    <a:pt x="2380" y="1846"/>
                    <a:pt x="1881" y="1846"/>
                  </a:cubicBezTo>
                  <a:cubicBezTo>
                    <a:pt x="1279" y="1846"/>
                    <a:pt x="646" y="1945"/>
                    <a:pt x="1" y="2107"/>
                  </a:cubicBezTo>
                  <a:lnTo>
                    <a:pt x="1" y="5560"/>
                  </a:lnTo>
                  <a:lnTo>
                    <a:pt x="13148" y="5560"/>
                  </a:lnTo>
                  <a:cubicBezTo>
                    <a:pt x="14329" y="5560"/>
                    <a:pt x="15288" y="4602"/>
                    <a:pt x="15288" y="3420"/>
                  </a:cubicBezTo>
                  <a:lnTo>
                    <a:pt x="1528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2473775" y="2791475"/>
              <a:ext cx="358100" cy="67450"/>
            </a:xfrm>
            <a:custGeom>
              <a:avLst/>
              <a:gdLst/>
              <a:ahLst/>
              <a:cxnLst/>
              <a:rect l="l" t="t" r="r" b="b"/>
              <a:pathLst>
                <a:path w="14324" h="2698" extrusionOk="0">
                  <a:moveTo>
                    <a:pt x="2" y="0"/>
                  </a:moveTo>
                  <a:lnTo>
                    <a:pt x="2" y="558"/>
                  </a:lnTo>
                  <a:cubicBezTo>
                    <a:pt x="1" y="1739"/>
                    <a:pt x="959" y="2698"/>
                    <a:pt x="2142" y="2698"/>
                  </a:cubicBezTo>
                  <a:lnTo>
                    <a:pt x="14324" y="2698"/>
                  </a:lnTo>
                  <a:lnTo>
                    <a:pt x="14324" y="2140"/>
                  </a:lnTo>
                  <a:lnTo>
                    <a:pt x="5897" y="2140"/>
                  </a:lnTo>
                  <a:cubicBezTo>
                    <a:pt x="5797" y="2156"/>
                    <a:pt x="5696" y="2164"/>
                    <a:pt x="5596" y="2164"/>
                  </a:cubicBezTo>
                  <a:cubicBezTo>
                    <a:pt x="5495" y="2164"/>
                    <a:pt x="5395" y="2156"/>
                    <a:pt x="5295" y="2140"/>
                  </a:cubicBezTo>
                  <a:lnTo>
                    <a:pt x="2142" y="2140"/>
                  </a:lnTo>
                  <a:cubicBezTo>
                    <a:pt x="959" y="2140"/>
                    <a:pt x="2" y="1182"/>
                    <a:pt x="2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142375" y="2791475"/>
              <a:ext cx="382250" cy="67450"/>
            </a:xfrm>
            <a:custGeom>
              <a:avLst/>
              <a:gdLst/>
              <a:ahLst/>
              <a:cxnLst/>
              <a:rect l="l" t="t" r="r" b="b"/>
              <a:pathLst>
                <a:path w="15290" h="2698" extrusionOk="0">
                  <a:moveTo>
                    <a:pt x="15288" y="0"/>
                  </a:moveTo>
                  <a:lnTo>
                    <a:pt x="15288" y="5"/>
                  </a:lnTo>
                  <a:lnTo>
                    <a:pt x="15288" y="5"/>
                  </a:lnTo>
                  <a:cubicBezTo>
                    <a:pt x="15288" y="4"/>
                    <a:pt x="15288" y="2"/>
                    <a:pt x="15288" y="0"/>
                  </a:cubicBezTo>
                  <a:close/>
                  <a:moveTo>
                    <a:pt x="15288" y="5"/>
                  </a:moveTo>
                  <a:lnTo>
                    <a:pt x="15288" y="5"/>
                  </a:lnTo>
                  <a:cubicBezTo>
                    <a:pt x="15287" y="1185"/>
                    <a:pt x="14329" y="2140"/>
                    <a:pt x="13150" y="2141"/>
                  </a:cubicBezTo>
                  <a:lnTo>
                    <a:pt x="0" y="2141"/>
                  </a:lnTo>
                  <a:lnTo>
                    <a:pt x="0" y="2698"/>
                  </a:lnTo>
                  <a:lnTo>
                    <a:pt x="13150" y="2698"/>
                  </a:lnTo>
                  <a:cubicBezTo>
                    <a:pt x="14331" y="2698"/>
                    <a:pt x="15289" y="1739"/>
                    <a:pt x="15288" y="558"/>
                  </a:cubicBezTo>
                  <a:lnTo>
                    <a:pt x="15288" y="5"/>
                  </a:ln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2811675" y="2374300"/>
              <a:ext cx="351100" cy="167925"/>
            </a:xfrm>
            <a:custGeom>
              <a:avLst/>
              <a:gdLst/>
              <a:ahLst/>
              <a:cxnLst/>
              <a:rect l="l" t="t" r="r" b="b"/>
              <a:pathLst>
                <a:path w="14044" h="6717" extrusionOk="0">
                  <a:moveTo>
                    <a:pt x="2689" y="2157"/>
                  </a:moveTo>
                  <a:cubicBezTo>
                    <a:pt x="2694" y="2169"/>
                    <a:pt x="2697" y="2181"/>
                    <a:pt x="2698" y="2194"/>
                  </a:cubicBezTo>
                  <a:cubicBezTo>
                    <a:pt x="2693" y="2183"/>
                    <a:pt x="2690" y="2170"/>
                    <a:pt x="2689" y="2157"/>
                  </a:cubicBezTo>
                  <a:close/>
                  <a:moveTo>
                    <a:pt x="6954" y="1"/>
                  </a:moveTo>
                  <a:cubicBezTo>
                    <a:pt x="6693" y="1"/>
                    <a:pt x="6491" y="107"/>
                    <a:pt x="6383" y="311"/>
                  </a:cubicBezTo>
                  <a:cubicBezTo>
                    <a:pt x="6241" y="583"/>
                    <a:pt x="6333" y="895"/>
                    <a:pt x="6626" y="1162"/>
                  </a:cubicBezTo>
                  <a:cubicBezTo>
                    <a:pt x="6545" y="1211"/>
                    <a:pt x="6454" y="1259"/>
                    <a:pt x="6354" y="1310"/>
                  </a:cubicBezTo>
                  <a:cubicBezTo>
                    <a:pt x="5392" y="1797"/>
                    <a:pt x="4367" y="2274"/>
                    <a:pt x="3318" y="2320"/>
                  </a:cubicBezTo>
                  <a:cubicBezTo>
                    <a:pt x="3323" y="2285"/>
                    <a:pt x="3324" y="2250"/>
                    <a:pt x="3324" y="2216"/>
                  </a:cubicBezTo>
                  <a:cubicBezTo>
                    <a:pt x="3328" y="1994"/>
                    <a:pt x="3231" y="1783"/>
                    <a:pt x="3065" y="1654"/>
                  </a:cubicBezTo>
                  <a:cubicBezTo>
                    <a:pt x="2952" y="1565"/>
                    <a:pt x="2813" y="1518"/>
                    <a:pt x="2672" y="1518"/>
                  </a:cubicBezTo>
                  <a:cubicBezTo>
                    <a:pt x="2616" y="1518"/>
                    <a:pt x="2560" y="1526"/>
                    <a:pt x="2506" y="1540"/>
                  </a:cubicBezTo>
                  <a:cubicBezTo>
                    <a:pt x="2295" y="1594"/>
                    <a:pt x="2131" y="1761"/>
                    <a:pt x="2081" y="1973"/>
                  </a:cubicBezTo>
                  <a:cubicBezTo>
                    <a:pt x="2021" y="2232"/>
                    <a:pt x="2102" y="2503"/>
                    <a:pt x="2295" y="2686"/>
                  </a:cubicBezTo>
                  <a:cubicBezTo>
                    <a:pt x="2281" y="2696"/>
                    <a:pt x="2265" y="2706"/>
                    <a:pt x="2250" y="2717"/>
                  </a:cubicBezTo>
                  <a:lnTo>
                    <a:pt x="2184" y="2762"/>
                  </a:lnTo>
                  <a:cubicBezTo>
                    <a:pt x="986" y="3579"/>
                    <a:pt x="178" y="4928"/>
                    <a:pt x="19" y="6369"/>
                  </a:cubicBezTo>
                  <a:cubicBezTo>
                    <a:pt x="1" y="6541"/>
                    <a:pt x="124" y="6696"/>
                    <a:pt x="296" y="6714"/>
                  </a:cubicBezTo>
                  <a:cubicBezTo>
                    <a:pt x="309" y="6715"/>
                    <a:pt x="320" y="6715"/>
                    <a:pt x="331" y="6717"/>
                  </a:cubicBezTo>
                  <a:cubicBezTo>
                    <a:pt x="491" y="6715"/>
                    <a:pt x="625" y="6596"/>
                    <a:pt x="643" y="6437"/>
                  </a:cubicBezTo>
                  <a:cubicBezTo>
                    <a:pt x="781" y="5174"/>
                    <a:pt x="1489" y="3993"/>
                    <a:pt x="2538" y="3278"/>
                  </a:cubicBezTo>
                  <a:lnTo>
                    <a:pt x="2601" y="3236"/>
                  </a:lnTo>
                  <a:cubicBezTo>
                    <a:pt x="2721" y="3154"/>
                    <a:pt x="2859" y="3061"/>
                    <a:pt x="2982" y="2945"/>
                  </a:cubicBezTo>
                  <a:cubicBezTo>
                    <a:pt x="3031" y="2948"/>
                    <a:pt x="3080" y="2951"/>
                    <a:pt x="3125" y="2951"/>
                  </a:cubicBezTo>
                  <a:cubicBezTo>
                    <a:pt x="3135" y="2951"/>
                    <a:pt x="3145" y="2951"/>
                    <a:pt x="3154" y="2950"/>
                  </a:cubicBezTo>
                  <a:cubicBezTo>
                    <a:pt x="4400" y="2950"/>
                    <a:pt x="5558" y="2416"/>
                    <a:pt x="6638" y="1868"/>
                  </a:cubicBezTo>
                  <a:cubicBezTo>
                    <a:pt x="6801" y="1786"/>
                    <a:pt x="6989" y="1689"/>
                    <a:pt x="7162" y="1556"/>
                  </a:cubicBezTo>
                  <a:cubicBezTo>
                    <a:pt x="8068" y="2146"/>
                    <a:pt x="9099" y="2512"/>
                    <a:pt x="10175" y="2621"/>
                  </a:cubicBezTo>
                  <a:cubicBezTo>
                    <a:pt x="10276" y="2632"/>
                    <a:pt x="10384" y="2640"/>
                    <a:pt x="10493" y="2640"/>
                  </a:cubicBezTo>
                  <a:cubicBezTo>
                    <a:pt x="10563" y="2640"/>
                    <a:pt x="10634" y="2636"/>
                    <a:pt x="10705" y="2628"/>
                  </a:cubicBezTo>
                  <a:cubicBezTo>
                    <a:pt x="10882" y="2867"/>
                    <a:pt x="11135" y="3028"/>
                    <a:pt x="11364" y="3174"/>
                  </a:cubicBezTo>
                  <a:lnTo>
                    <a:pt x="11477" y="3245"/>
                  </a:lnTo>
                  <a:cubicBezTo>
                    <a:pt x="12517" y="3925"/>
                    <a:pt x="13237" y="5065"/>
                    <a:pt x="13400" y="6296"/>
                  </a:cubicBezTo>
                  <a:cubicBezTo>
                    <a:pt x="13421" y="6454"/>
                    <a:pt x="13554" y="6569"/>
                    <a:pt x="13708" y="6569"/>
                  </a:cubicBezTo>
                  <a:cubicBezTo>
                    <a:pt x="13722" y="6569"/>
                    <a:pt x="13737" y="6568"/>
                    <a:pt x="13751" y="6566"/>
                  </a:cubicBezTo>
                  <a:cubicBezTo>
                    <a:pt x="13923" y="6544"/>
                    <a:pt x="14044" y="6386"/>
                    <a:pt x="14021" y="6215"/>
                  </a:cubicBezTo>
                  <a:cubicBezTo>
                    <a:pt x="13834" y="4805"/>
                    <a:pt x="13011" y="3499"/>
                    <a:pt x="11818" y="2721"/>
                  </a:cubicBezTo>
                  <a:lnTo>
                    <a:pt x="11700" y="2645"/>
                  </a:lnTo>
                  <a:cubicBezTo>
                    <a:pt x="11565" y="2559"/>
                    <a:pt x="11436" y="2478"/>
                    <a:pt x="11332" y="2386"/>
                  </a:cubicBezTo>
                  <a:cubicBezTo>
                    <a:pt x="11600" y="2169"/>
                    <a:pt x="11772" y="1800"/>
                    <a:pt x="11645" y="1440"/>
                  </a:cubicBezTo>
                  <a:lnTo>
                    <a:pt x="11596" y="1300"/>
                  </a:lnTo>
                  <a:lnTo>
                    <a:pt x="11456" y="1249"/>
                  </a:lnTo>
                  <a:cubicBezTo>
                    <a:pt x="11385" y="1224"/>
                    <a:pt x="11314" y="1212"/>
                    <a:pt x="11243" y="1212"/>
                  </a:cubicBezTo>
                  <a:cubicBezTo>
                    <a:pt x="11067" y="1212"/>
                    <a:pt x="10896" y="1287"/>
                    <a:pt x="10758" y="1429"/>
                  </a:cubicBezTo>
                  <a:cubicBezTo>
                    <a:pt x="10608" y="1588"/>
                    <a:pt x="10518" y="1795"/>
                    <a:pt x="10505" y="2013"/>
                  </a:cubicBezTo>
                  <a:cubicBezTo>
                    <a:pt x="10422" y="2011"/>
                    <a:pt x="10327" y="2007"/>
                    <a:pt x="10237" y="1997"/>
                  </a:cubicBezTo>
                  <a:cubicBezTo>
                    <a:pt x="9285" y="1896"/>
                    <a:pt x="8370" y="1577"/>
                    <a:pt x="7560" y="1065"/>
                  </a:cubicBezTo>
                  <a:cubicBezTo>
                    <a:pt x="7675" y="811"/>
                    <a:pt x="7705" y="498"/>
                    <a:pt x="7550" y="221"/>
                  </a:cubicBezTo>
                  <a:lnTo>
                    <a:pt x="7493" y="117"/>
                  </a:lnTo>
                  <a:lnTo>
                    <a:pt x="7379" y="79"/>
                  </a:lnTo>
                  <a:cubicBezTo>
                    <a:pt x="7226" y="27"/>
                    <a:pt x="7083" y="1"/>
                    <a:pt x="6954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2811725" y="2404000"/>
              <a:ext cx="351100" cy="138150"/>
            </a:xfrm>
            <a:custGeom>
              <a:avLst/>
              <a:gdLst/>
              <a:ahLst/>
              <a:cxnLst/>
              <a:rect l="l" t="t" r="r" b="b"/>
              <a:pathLst>
                <a:path w="14044" h="5526" extrusionOk="0">
                  <a:moveTo>
                    <a:pt x="7170" y="1"/>
                  </a:moveTo>
                  <a:cubicBezTo>
                    <a:pt x="6996" y="136"/>
                    <a:pt x="6809" y="230"/>
                    <a:pt x="6646" y="314"/>
                  </a:cubicBezTo>
                  <a:cubicBezTo>
                    <a:pt x="5566" y="861"/>
                    <a:pt x="4407" y="1395"/>
                    <a:pt x="3162" y="1395"/>
                  </a:cubicBezTo>
                  <a:cubicBezTo>
                    <a:pt x="3147" y="1396"/>
                    <a:pt x="3133" y="1396"/>
                    <a:pt x="3119" y="1396"/>
                  </a:cubicBezTo>
                  <a:cubicBezTo>
                    <a:pt x="3075" y="1396"/>
                    <a:pt x="3032" y="1394"/>
                    <a:pt x="2990" y="1391"/>
                  </a:cubicBezTo>
                  <a:cubicBezTo>
                    <a:pt x="2867" y="1505"/>
                    <a:pt x="2729" y="1599"/>
                    <a:pt x="2608" y="1681"/>
                  </a:cubicBezTo>
                  <a:lnTo>
                    <a:pt x="2546" y="1723"/>
                  </a:lnTo>
                  <a:cubicBezTo>
                    <a:pt x="1497" y="2438"/>
                    <a:pt x="789" y="3621"/>
                    <a:pt x="650" y="4882"/>
                  </a:cubicBezTo>
                  <a:cubicBezTo>
                    <a:pt x="633" y="5041"/>
                    <a:pt x="499" y="5162"/>
                    <a:pt x="339" y="5162"/>
                  </a:cubicBezTo>
                  <a:cubicBezTo>
                    <a:pt x="328" y="5162"/>
                    <a:pt x="316" y="5160"/>
                    <a:pt x="305" y="5159"/>
                  </a:cubicBezTo>
                  <a:cubicBezTo>
                    <a:pt x="190" y="5146"/>
                    <a:pt x="91" y="5072"/>
                    <a:pt x="46" y="4965"/>
                  </a:cubicBezTo>
                  <a:cubicBezTo>
                    <a:pt x="34" y="5035"/>
                    <a:pt x="25" y="5107"/>
                    <a:pt x="17" y="5180"/>
                  </a:cubicBezTo>
                  <a:cubicBezTo>
                    <a:pt x="0" y="5351"/>
                    <a:pt x="124" y="5505"/>
                    <a:pt x="295" y="5524"/>
                  </a:cubicBezTo>
                  <a:cubicBezTo>
                    <a:pt x="307" y="5526"/>
                    <a:pt x="319" y="5526"/>
                    <a:pt x="330" y="5526"/>
                  </a:cubicBezTo>
                  <a:cubicBezTo>
                    <a:pt x="489" y="5524"/>
                    <a:pt x="623" y="5405"/>
                    <a:pt x="641" y="5246"/>
                  </a:cubicBezTo>
                  <a:cubicBezTo>
                    <a:pt x="779" y="3985"/>
                    <a:pt x="1487" y="2804"/>
                    <a:pt x="2535" y="2087"/>
                  </a:cubicBezTo>
                  <a:lnTo>
                    <a:pt x="2599" y="2046"/>
                  </a:lnTo>
                  <a:cubicBezTo>
                    <a:pt x="2719" y="1965"/>
                    <a:pt x="2857" y="1871"/>
                    <a:pt x="2979" y="1755"/>
                  </a:cubicBezTo>
                  <a:cubicBezTo>
                    <a:pt x="3022" y="1758"/>
                    <a:pt x="3066" y="1760"/>
                    <a:pt x="3109" y="1760"/>
                  </a:cubicBezTo>
                  <a:cubicBezTo>
                    <a:pt x="3123" y="1760"/>
                    <a:pt x="3138" y="1760"/>
                    <a:pt x="3152" y="1759"/>
                  </a:cubicBezTo>
                  <a:cubicBezTo>
                    <a:pt x="4396" y="1759"/>
                    <a:pt x="5556" y="1225"/>
                    <a:pt x="6637" y="678"/>
                  </a:cubicBezTo>
                  <a:cubicBezTo>
                    <a:pt x="6797" y="595"/>
                    <a:pt x="6987" y="501"/>
                    <a:pt x="7162" y="365"/>
                  </a:cubicBezTo>
                  <a:cubicBezTo>
                    <a:pt x="8066" y="957"/>
                    <a:pt x="9097" y="1322"/>
                    <a:pt x="10173" y="1432"/>
                  </a:cubicBezTo>
                  <a:cubicBezTo>
                    <a:pt x="10273" y="1443"/>
                    <a:pt x="10379" y="1451"/>
                    <a:pt x="10487" y="1451"/>
                  </a:cubicBezTo>
                  <a:cubicBezTo>
                    <a:pt x="10559" y="1451"/>
                    <a:pt x="10631" y="1447"/>
                    <a:pt x="10704" y="1439"/>
                  </a:cubicBezTo>
                  <a:cubicBezTo>
                    <a:pt x="10883" y="1678"/>
                    <a:pt x="11133" y="1840"/>
                    <a:pt x="11362" y="1986"/>
                  </a:cubicBezTo>
                  <a:lnTo>
                    <a:pt x="11475" y="2056"/>
                  </a:lnTo>
                  <a:cubicBezTo>
                    <a:pt x="12517" y="2734"/>
                    <a:pt x="13235" y="3874"/>
                    <a:pt x="13399" y="5108"/>
                  </a:cubicBezTo>
                  <a:cubicBezTo>
                    <a:pt x="13421" y="5264"/>
                    <a:pt x="13555" y="5378"/>
                    <a:pt x="13708" y="5378"/>
                  </a:cubicBezTo>
                  <a:cubicBezTo>
                    <a:pt x="13722" y="5378"/>
                    <a:pt x="13736" y="5377"/>
                    <a:pt x="13751" y="5375"/>
                  </a:cubicBezTo>
                  <a:cubicBezTo>
                    <a:pt x="13922" y="5353"/>
                    <a:pt x="14043" y="5195"/>
                    <a:pt x="14019" y="5024"/>
                  </a:cubicBezTo>
                  <a:lnTo>
                    <a:pt x="14019" y="5024"/>
                  </a:lnTo>
                  <a:lnTo>
                    <a:pt x="14019" y="5025"/>
                  </a:lnTo>
                  <a:cubicBezTo>
                    <a:pt x="14011" y="4966"/>
                    <a:pt x="14003" y="4907"/>
                    <a:pt x="13991" y="4851"/>
                  </a:cubicBezTo>
                  <a:cubicBezTo>
                    <a:pt x="13946" y="4940"/>
                    <a:pt x="13859" y="5000"/>
                    <a:pt x="13761" y="5013"/>
                  </a:cubicBezTo>
                  <a:cubicBezTo>
                    <a:pt x="13748" y="5014"/>
                    <a:pt x="13734" y="5015"/>
                    <a:pt x="13721" y="5015"/>
                  </a:cubicBezTo>
                  <a:cubicBezTo>
                    <a:pt x="13566" y="5015"/>
                    <a:pt x="13430" y="4901"/>
                    <a:pt x="13408" y="4743"/>
                  </a:cubicBezTo>
                  <a:cubicBezTo>
                    <a:pt x="13245" y="3508"/>
                    <a:pt x="12525" y="2370"/>
                    <a:pt x="11485" y="1691"/>
                  </a:cubicBezTo>
                  <a:lnTo>
                    <a:pt x="11372" y="1620"/>
                  </a:lnTo>
                  <a:cubicBezTo>
                    <a:pt x="11143" y="1474"/>
                    <a:pt x="10890" y="1314"/>
                    <a:pt x="10713" y="1073"/>
                  </a:cubicBezTo>
                  <a:cubicBezTo>
                    <a:pt x="10641" y="1082"/>
                    <a:pt x="10569" y="1085"/>
                    <a:pt x="10499" y="1085"/>
                  </a:cubicBezTo>
                  <a:cubicBezTo>
                    <a:pt x="10390" y="1085"/>
                    <a:pt x="10283" y="1077"/>
                    <a:pt x="10181" y="1068"/>
                  </a:cubicBezTo>
                  <a:cubicBezTo>
                    <a:pt x="9107" y="957"/>
                    <a:pt x="8074" y="591"/>
                    <a:pt x="7170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2711500" y="2201750"/>
              <a:ext cx="154825" cy="176175"/>
            </a:xfrm>
            <a:custGeom>
              <a:avLst/>
              <a:gdLst/>
              <a:ahLst/>
              <a:cxnLst/>
              <a:rect l="l" t="t" r="r" b="b"/>
              <a:pathLst>
                <a:path w="6193" h="7047" extrusionOk="0">
                  <a:moveTo>
                    <a:pt x="2575" y="2345"/>
                  </a:moveTo>
                  <a:cubicBezTo>
                    <a:pt x="2585" y="2346"/>
                    <a:pt x="2626" y="2384"/>
                    <a:pt x="2640" y="2450"/>
                  </a:cubicBezTo>
                  <a:cubicBezTo>
                    <a:pt x="2672" y="2599"/>
                    <a:pt x="2576" y="2779"/>
                    <a:pt x="2423" y="2885"/>
                  </a:cubicBezTo>
                  <a:lnTo>
                    <a:pt x="2423" y="2821"/>
                  </a:lnTo>
                  <a:cubicBezTo>
                    <a:pt x="2422" y="2681"/>
                    <a:pt x="2425" y="2533"/>
                    <a:pt x="2475" y="2433"/>
                  </a:cubicBezTo>
                  <a:cubicBezTo>
                    <a:pt x="2503" y="2376"/>
                    <a:pt x="2557" y="2345"/>
                    <a:pt x="2574" y="2345"/>
                  </a:cubicBezTo>
                  <a:close/>
                  <a:moveTo>
                    <a:pt x="3893" y="3841"/>
                  </a:moveTo>
                  <a:cubicBezTo>
                    <a:pt x="3924" y="3841"/>
                    <a:pt x="3968" y="3853"/>
                    <a:pt x="4009" y="3880"/>
                  </a:cubicBezTo>
                  <a:cubicBezTo>
                    <a:pt x="4117" y="3950"/>
                    <a:pt x="4150" y="4076"/>
                    <a:pt x="4159" y="4143"/>
                  </a:cubicBezTo>
                  <a:cubicBezTo>
                    <a:pt x="4181" y="4285"/>
                    <a:pt x="4143" y="4433"/>
                    <a:pt x="4060" y="4530"/>
                  </a:cubicBezTo>
                  <a:cubicBezTo>
                    <a:pt x="4005" y="4594"/>
                    <a:pt x="3935" y="4645"/>
                    <a:pt x="3856" y="4679"/>
                  </a:cubicBezTo>
                  <a:cubicBezTo>
                    <a:pt x="3836" y="4569"/>
                    <a:pt x="3818" y="4457"/>
                    <a:pt x="3801" y="4343"/>
                  </a:cubicBezTo>
                  <a:lnTo>
                    <a:pt x="3801" y="4341"/>
                  </a:lnTo>
                  <a:cubicBezTo>
                    <a:pt x="3759" y="4039"/>
                    <a:pt x="3802" y="3873"/>
                    <a:pt x="3861" y="3846"/>
                  </a:cubicBezTo>
                  <a:cubicBezTo>
                    <a:pt x="3869" y="3843"/>
                    <a:pt x="3880" y="3841"/>
                    <a:pt x="3893" y="3841"/>
                  </a:cubicBezTo>
                  <a:close/>
                  <a:moveTo>
                    <a:pt x="2346" y="627"/>
                  </a:moveTo>
                  <a:cubicBezTo>
                    <a:pt x="2455" y="627"/>
                    <a:pt x="2566" y="635"/>
                    <a:pt x="2678" y="652"/>
                  </a:cubicBezTo>
                  <a:cubicBezTo>
                    <a:pt x="3170" y="728"/>
                    <a:pt x="3670" y="950"/>
                    <a:pt x="4254" y="1355"/>
                  </a:cubicBezTo>
                  <a:cubicBezTo>
                    <a:pt x="4552" y="1562"/>
                    <a:pt x="4920" y="1847"/>
                    <a:pt x="5122" y="2225"/>
                  </a:cubicBezTo>
                  <a:cubicBezTo>
                    <a:pt x="5259" y="2481"/>
                    <a:pt x="5333" y="2793"/>
                    <a:pt x="5367" y="3242"/>
                  </a:cubicBezTo>
                  <a:cubicBezTo>
                    <a:pt x="5442" y="4278"/>
                    <a:pt x="5297" y="5988"/>
                    <a:pt x="4744" y="6366"/>
                  </a:cubicBezTo>
                  <a:cubicBezTo>
                    <a:pt x="4681" y="6409"/>
                    <a:pt x="4639" y="6420"/>
                    <a:pt x="4611" y="6420"/>
                  </a:cubicBezTo>
                  <a:cubicBezTo>
                    <a:pt x="4590" y="6420"/>
                    <a:pt x="4577" y="6414"/>
                    <a:pt x="4567" y="6411"/>
                  </a:cubicBezTo>
                  <a:cubicBezTo>
                    <a:pt x="4377" y="6326"/>
                    <a:pt x="4164" y="5889"/>
                    <a:pt x="3998" y="5296"/>
                  </a:cubicBezTo>
                  <a:lnTo>
                    <a:pt x="3999" y="5296"/>
                  </a:lnTo>
                  <a:cubicBezTo>
                    <a:pt x="4209" y="5227"/>
                    <a:pt x="4396" y="5102"/>
                    <a:pt x="4539" y="4933"/>
                  </a:cubicBezTo>
                  <a:cubicBezTo>
                    <a:pt x="4737" y="4700"/>
                    <a:pt x="4827" y="4371"/>
                    <a:pt x="4781" y="4052"/>
                  </a:cubicBezTo>
                  <a:cubicBezTo>
                    <a:pt x="4737" y="3759"/>
                    <a:pt x="4581" y="3505"/>
                    <a:pt x="4353" y="3356"/>
                  </a:cubicBezTo>
                  <a:cubicBezTo>
                    <a:pt x="4211" y="3262"/>
                    <a:pt x="4049" y="3215"/>
                    <a:pt x="3893" y="3215"/>
                  </a:cubicBezTo>
                  <a:cubicBezTo>
                    <a:pt x="3791" y="3215"/>
                    <a:pt x="3691" y="3235"/>
                    <a:pt x="3600" y="3277"/>
                  </a:cubicBezTo>
                  <a:cubicBezTo>
                    <a:pt x="3351" y="3392"/>
                    <a:pt x="3077" y="3685"/>
                    <a:pt x="3182" y="4428"/>
                  </a:cubicBezTo>
                  <a:cubicBezTo>
                    <a:pt x="3192" y="4499"/>
                    <a:pt x="3203" y="4577"/>
                    <a:pt x="3219" y="4666"/>
                  </a:cubicBezTo>
                  <a:cubicBezTo>
                    <a:pt x="2955" y="4545"/>
                    <a:pt x="2728" y="4286"/>
                    <a:pt x="2596" y="3952"/>
                  </a:cubicBezTo>
                  <a:cubicBezTo>
                    <a:pt x="2546" y="3821"/>
                    <a:pt x="2508" y="3686"/>
                    <a:pt x="2482" y="3548"/>
                  </a:cubicBezTo>
                  <a:cubicBezTo>
                    <a:pt x="2493" y="3544"/>
                    <a:pt x="2503" y="3541"/>
                    <a:pt x="2515" y="3537"/>
                  </a:cubicBezTo>
                  <a:cubicBezTo>
                    <a:pt x="3036" y="3349"/>
                    <a:pt x="3360" y="2813"/>
                    <a:pt x="3253" y="2318"/>
                  </a:cubicBezTo>
                  <a:cubicBezTo>
                    <a:pt x="3187" y="2013"/>
                    <a:pt x="2967" y="1781"/>
                    <a:pt x="2693" y="1729"/>
                  </a:cubicBezTo>
                  <a:cubicBezTo>
                    <a:pt x="2654" y="1722"/>
                    <a:pt x="2615" y="1718"/>
                    <a:pt x="2576" y="1718"/>
                  </a:cubicBezTo>
                  <a:cubicBezTo>
                    <a:pt x="2311" y="1718"/>
                    <a:pt x="2050" y="1884"/>
                    <a:pt x="1916" y="2151"/>
                  </a:cubicBezTo>
                  <a:cubicBezTo>
                    <a:pt x="1803" y="2376"/>
                    <a:pt x="1795" y="2618"/>
                    <a:pt x="1796" y="2826"/>
                  </a:cubicBezTo>
                  <a:cubicBezTo>
                    <a:pt x="1796" y="2871"/>
                    <a:pt x="1798" y="2916"/>
                    <a:pt x="1799" y="2962"/>
                  </a:cubicBezTo>
                  <a:cubicBezTo>
                    <a:pt x="1687" y="2935"/>
                    <a:pt x="1577" y="2896"/>
                    <a:pt x="1474" y="2845"/>
                  </a:cubicBezTo>
                  <a:cubicBezTo>
                    <a:pt x="1297" y="2758"/>
                    <a:pt x="1058" y="2606"/>
                    <a:pt x="919" y="2369"/>
                  </a:cubicBezTo>
                  <a:cubicBezTo>
                    <a:pt x="690" y="1977"/>
                    <a:pt x="805" y="1395"/>
                    <a:pt x="1182" y="1043"/>
                  </a:cubicBezTo>
                  <a:cubicBezTo>
                    <a:pt x="1469" y="774"/>
                    <a:pt x="1889" y="627"/>
                    <a:pt x="2346" y="627"/>
                  </a:cubicBezTo>
                  <a:close/>
                  <a:moveTo>
                    <a:pt x="2348" y="1"/>
                  </a:moveTo>
                  <a:cubicBezTo>
                    <a:pt x="1733" y="1"/>
                    <a:pt x="1158" y="208"/>
                    <a:pt x="754" y="585"/>
                  </a:cubicBezTo>
                  <a:cubicBezTo>
                    <a:pt x="163" y="1137"/>
                    <a:pt x="1" y="2040"/>
                    <a:pt x="379" y="2685"/>
                  </a:cubicBezTo>
                  <a:cubicBezTo>
                    <a:pt x="551" y="2980"/>
                    <a:pt x="835" y="3231"/>
                    <a:pt x="1199" y="3408"/>
                  </a:cubicBezTo>
                  <a:cubicBezTo>
                    <a:pt x="1405" y="3510"/>
                    <a:pt x="1627" y="3578"/>
                    <a:pt x="1855" y="3606"/>
                  </a:cubicBezTo>
                  <a:cubicBezTo>
                    <a:pt x="1888" y="3804"/>
                    <a:pt x="1941" y="3997"/>
                    <a:pt x="2013" y="4184"/>
                  </a:cubicBezTo>
                  <a:cubicBezTo>
                    <a:pt x="2215" y="4693"/>
                    <a:pt x="2583" y="5086"/>
                    <a:pt x="3022" y="5265"/>
                  </a:cubicBezTo>
                  <a:cubicBezTo>
                    <a:pt x="3132" y="5308"/>
                    <a:pt x="3246" y="5339"/>
                    <a:pt x="3362" y="5355"/>
                  </a:cubicBezTo>
                  <a:cubicBezTo>
                    <a:pt x="3535" y="6028"/>
                    <a:pt x="3830" y="6771"/>
                    <a:pt x="4316" y="6983"/>
                  </a:cubicBezTo>
                  <a:cubicBezTo>
                    <a:pt x="4410" y="7025"/>
                    <a:pt x="4511" y="7046"/>
                    <a:pt x="4614" y="7046"/>
                  </a:cubicBezTo>
                  <a:cubicBezTo>
                    <a:pt x="4756" y="7046"/>
                    <a:pt x="4920" y="7005"/>
                    <a:pt x="5100" y="6882"/>
                  </a:cubicBezTo>
                  <a:cubicBezTo>
                    <a:pt x="6192" y="6132"/>
                    <a:pt x="6000" y="3315"/>
                    <a:pt x="5991" y="3195"/>
                  </a:cubicBezTo>
                  <a:cubicBezTo>
                    <a:pt x="5965" y="2833"/>
                    <a:pt x="5906" y="2360"/>
                    <a:pt x="5675" y="1930"/>
                  </a:cubicBezTo>
                  <a:cubicBezTo>
                    <a:pt x="5411" y="1434"/>
                    <a:pt x="4966" y="1087"/>
                    <a:pt x="4611" y="841"/>
                  </a:cubicBezTo>
                  <a:cubicBezTo>
                    <a:pt x="3956" y="386"/>
                    <a:pt x="3354" y="122"/>
                    <a:pt x="2772" y="34"/>
                  </a:cubicBezTo>
                  <a:cubicBezTo>
                    <a:pt x="2629" y="12"/>
                    <a:pt x="2488" y="1"/>
                    <a:pt x="234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2715125" y="2244300"/>
              <a:ext cx="146975" cy="133625"/>
            </a:xfrm>
            <a:custGeom>
              <a:avLst/>
              <a:gdLst/>
              <a:ahLst/>
              <a:cxnLst/>
              <a:rect l="l" t="t" r="r" b="b"/>
              <a:pathLst>
                <a:path w="5879" h="5345" extrusionOk="0">
                  <a:moveTo>
                    <a:pt x="44" y="0"/>
                  </a:moveTo>
                  <a:lnTo>
                    <a:pt x="44" y="0"/>
                  </a:lnTo>
                  <a:cubicBezTo>
                    <a:pt x="1" y="343"/>
                    <a:pt x="61" y="689"/>
                    <a:pt x="231" y="982"/>
                  </a:cubicBezTo>
                  <a:cubicBezTo>
                    <a:pt x="406" y="1278"/>
                    <a:pt x="688" y="1526"/>
                    <a:pt x="1052" y="1706"/>
                  </a:cubicBezTo>
                  <a:cubicBezTo>
                    <a:pt x="1259" y="1808"/>
                    <a:pt x="1481" y="1874"/>
                    <a:pt x="1710" y="1904"/>
                  </a:cubicBezTo>
                  <a:cubicBezTo>
                    <a:pt x="1741" y="2101"/>
                    <a:pt x="1795" y="2295"/>
                    <a:pt x="1866" y="2480"/>
                  </a:cubicBezTo>
                  <a:cubicBezTo>
                    <a:pt x="2069" y="2991"/>
                    <a:pt x="2437" y="3384"/>
                    <a:pt x="2877" y="3561"/>
                  </a:cubicBezTo>
                  <a:cubicBezTo>
                    <a:pt x="2987" y="3606"/>
                    <a:pt x="3101" y="3636"/>
                    <a:pt x="3217" y="3651"/>
                  </a:cubicBezTo>
                  <a:cubicBezTo>
                    <a:pt x="3389" y="4323"/>
                    <a:pt x="3684" y="5067"/>
                    <a:pt x="4169" y="5279"/>
                  </a:cubicBezTo>
                  <a:cubicBezTo>
                    <a:pt x="4263" y="5322"/>
                    <a:pt x="4365" y="5344"/>
                    <a:pt x="4467" y="5344"/>
                  </a:cubicBezTo>
                  <a:cubicBezTo>
                    <a:pt x="4608" y="5344"/>
                    <a:pt x="4772" y="5303"/>
                    <a:pt x="4952" y="5180"/>
                  </a:cubicBezTo>
                  <a:cubicBezTo>
                    <a:pt x="5817" y="4586"/>
                    <a:pt x="5879" y="2700"/>
                    <a:pt x="5863" y="1879"/>
                  </a:cubicBezTo>
                  <a:lnTo>
                    <a:pt x="5863" y="1879"/>
                  </a:lnTo>
                  <a:cubicBezTo>
                    <a:pt x="5843" y="2804"/>
                    <a:pt x="5692" y="4255"/>
                    <a:pt x="4952" y="4762"/>
                  </a:cubicBezTo>
                  <a:cubicBezTo>
                    <a:pt x="4772" y="4886"/>
                    <a:pt x="4608" y="4927"/>
                    <a:pt x="4467" y="4927"/>
                  </a:cubicBezTo>
                  <a:cubicBezTo>
                    <a:pt x="4365" y="4927"/>
                    <a:pt x="4263" y="4904"/>
                    <a:pt x="4169" y="4862"/>
                  </a:cubicBezTo>
                  <a:cubicBezTo>
                    <a:pt x="3684" y="4650"/>
                    <a:pt x="3389" y="3906"/>
                    <a:pt x="3217" y="3234"/>
                  </a:cubicBezTo>
                  <a:cubicBezTo>
                    <a:pt x="3101" y="3218"/>
                    <a:pt x="2987" y="3189"/>
                    <a:pt x="2877" y="3144"/>
                  </a:cubicBezTo>
                  <a:cubicBezTo>
                    <a:pt x="2437" y="2967"/>
                    <a:pt x="2069" y="2572"/>
                    <a:pt x="1866" y="2063"/>
                  </a:cubicBezTo>
                  <a:cubicBezTo>
                    <a:pt x="1795" y="1877"/>
                    <a:pt x="1741" y="1683"/>
                    <a:pt x="1710" y="1486"/>
                  </a:cubicBezTo>
                  <a:cubicBezTo>
                    <a:pt x="1481" y="1457"/>
                    <a:pt x="1259" y="1391"/>
                    <a:pt x="1052" y="1288"/>
                  </a:cubicBezTo>
                  <a:cubicBezTo>
                    <a:pt x="690" y="1110"/>
                    <a:pt x="406" y="861"/>
                    <a:pt x="231" y="564"/>
                  </a:cubicBezTo>
                  <a:cubicBezTo>
                    <a:pt x="131" y="391"/>
                    <a:pt x="67" y="199"/>
                    <a:pt x="44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3099225" y="2197975"/>
              <a:ext cx="154800" cy="176175"/>
            </a:xfrm>
            <a:custGeom>
              <a:avLst/>
              <a:gdLst/>
              <a:ahLst/>
              <a:cxnLst/>
              <a:rect l="l" t="t" r="r" b="b"/>
              <a:pathLst>
                <a:path w="6192" h="7047" extrusionOk="0">
                  <a:moveTo>
                    <a:pt x="3619" y="2345"/>
                  </a:moveTo>
                  <a:cubicBezTo>
                    <a:pt x="3636" y="2345"/>
                    <a:pt x="3688" y="2378"/>
                    <a:pt x="3717" y="2434"/>
                  </a:cubicBezTo>
                  <a:cubicBezTo>
                    <a:pt x="3768" y="2535"/>
                    <a:pt x="3771" y="2681"/>
                    <a:pt x="3769" y="2822"/>
                  </a:cubicBezTo>
                  <a:lnTo>
                    <a:pt x="3769" y="2885"/>
                  </a:lnTo>
                  <a:cubicBezTo>
                    <a:pt x="3616" y="2780"/>
                    <a:pt x="3520" y="2600"/>
                    <a:pt x="3553" y="2451"/>
                  </a:cubicBezTo>
                  <a:cubicBezTo>
                    <a:pt x="3567" y="2383"/>
                    <a:pt x="3608" y="2347"/>
                    <a:pt x="3617" y="2345"/>
                  </a:cubicBezTo>
                  <a:close/>
                  <a:moveTo>
                    <a:pt x="2300" y="3841"/>
                  </a:moveTo>
                  <a:cubicBezTo>
                    <a:pt x="2313" y="3841"/>
                    <a:pt x="2323" y="3843"/>
                    <a:pt x="2331" y="3847"/>
                  </a:cubicBezTo>
                  <a:cubicBezTo>
                    <a:pt x="2390" y="3874"/>
                    <a:pt x="2434" y="4041"/>
                    <a:pt x="2391" y="4342"/>
                  </a:cubicBezTo>
                  <a:lnTo>
                    <a:pt x="2391" y="4343"/>
                  </a:lnTo>
                  <a:cubicBezTo>
                    <a:pt x="2376" y="4457"/>
                    <a:pt x="2356" y="4570"/>
                    <a:pt x="2337" y="4679"/>
                  </a:cubicBezTo>
                  <a:cubicBezTo>
                    <a:pt x="2258" y="4645"/>
                    <a:pt x="2189" y="4595"/>
                    <a:pt x="2133" y="4530"/>
                  </a:cubicBezTo>
                  <a:cubicBezTo>
                    <a:pt x="2051" y="4433"/>
                    <a:pt x="2013" y="4284"/>
                    <a:pt x="2033" y="4144"/>
                  </a:cubicBezTo>
                  <a:cubicBezTo>
                    <a:pt x="2043" y="4076"/>
                    <a:pt x="2075" y="3951"/>
                    <a:pt x="2183" y="3881"/>
                  </a:cubicBezTo>
                  <a:cubicBezTo>
                    <a:pt x="2225" y="3853"/>
                    <a:pt x="2269" y="3841"/>
                    <a:pt x="2300" y="3841"/>
                  </a:cubicBezTo>
                  <a:close/>
                  <a:moveTo>
                    <a:pt x="3845" y="628"/>
                  </a:moveTo>
                  <a:cubicBezTo>
                    <a:pt x="4303" y="628"/>
                    <a:pt x="4723" y="774"/>
                    <a:pt x="5012" y="1044"/>
                  </a:cubicBezTo>
                  <a:cubicBezTo>
                    <a:pt x="5389" y="1395"/>
                    <a:pt x="5504" y="1977"/>
                    <a:pt x="5273" y="2369"/>
                  </a:cubicBezTo>
                  <a:cubicBezTo>
                    <a:pt x="5136" y="2607"/>
                    <a:pt x="4895" y="2760"/>
                    <a:pt x="4720" y="2846"/>
                  </a:cubicBezTo>
                  <a:cubicBezTo>
                    <a:pt x="4616" y="2897"/>
                    <a:pt x="4507" y="2936"/>
                    <a:pt x="4395" y="2963"/>
                  </a:cubicBezTo>
                  <a:cubicBezTo>
                    <a:pt x="4396" y="2916"/>
                    <a:pt x="4396" y="2871"/>
                    <a:pt x="4396" y="2828"/>
                  </a:cubicBezTo>
                  <a:cubicBezTo>
                    <a:pt x="4398" y="2620"/>
                    <a:pt x="4391" y="2378"/>
                    <a:pt x="4277" y="2151"/>
                  </a:cubicBezTo>
                  <a:cubicBezTo>
                    <a:pt x="4142" y="1884"/>
                    <a:pt x="3881" y="1719"/>
                    <a:pt x="3616" y="1719"/>
                  </a:cubicBezTo>
                  <a:cubicBezTo>
                    <a:pt x="3577" y="1719"/>
                    <a:pt x="3538" y="1722"/>
                    <a:pt x="3499" y="1730"/>
                  </a:cubicBezTo>
                  <a:cubicBezTo>
                    <a:pt x="3227" y="1783"/>
                    <a:pt x="3007" y="2014"/>
                    <a:pt x="2941" y="2319"/>
                  </a:cubicBezTo>
                  <a:cubicBezTo>
                    <a:pt x="2833" y="2815"/>
                    <a:pt x="3158" y="3351"/>
                    <a:pt x="3679" y="3538"/>
                  </a:cubicBezTo>
                  <a:cubicBezTo>
                    <a:pt x="3690" y="3542"/>
                    <a:pt x="3700" y="3546"/>
                    <a:pt x="3712" y="3549"/>
                  </a:cubicBezTo>
                  <a:cubicBezTo>
                    <a:pt x="3686" y="3687"/>
                    <a:pt x="3648" y="3822"/>
                    <a:pt x="3598" y="3954"/>
                  </a:cubicBezTo>
                  <a:cubicBezTo>
                    <a:pt x="3466" y="4288"/>
                    <a:pt x="3239" y="4546"/>
                    <a:pt x="2975" y="4667"/>
                  </a:cubicBezTo>
                  <a:cubicBezTo>
                    <a:pt x="2990" y="4579"/>
                    <a:pt x="3002" y="4499"/>
                    <a:pt x="3011" y="4430"/>
                  </a:cubicBezTo>
                  <a:cubicBezTo>
                    <a:pt x="3117" y="3685"/>
                    <a:pt x="2843" y="3393"/>
                    <a:pt x="2594" y="3278"/>
                  </a:cubicBezTo>
                  <a:cubicBezTo>
                    <a:pt x="2503" y="3236"/>
                    <a:pt x="2403" y="3215"/>
                    <a:pt x="2300" y="3215"/>
                  </a:cubicBezTo>
                  <a:cubicBezTo>
                    <a:pt x="2144" y="3215"/>
                    <a:pt x="1983" y="3263"/>
                    <a:pt x="1840" y="3356"/>
                  </a:cubicBezTo>
                  <a:cubicBezTo>
                    <a:pt x="1611" y="3507"/>
                    <a:pt x="1457" y="3760"/>
                    <a:pt x="1413" y="4054"/>
                  </a:cubicBezTo>
                  <a:cubicBezTo>
                    <a:pt x="1367" y="4373"/>
                    <a:pt x="1458" y="4702"/>
                    <a:pt x="1655" y="4935"/>
                  </a:cubicBezTo>
                  <a:cubicBezTo>
                    <a:pt x="1798" y="5102"/>
                    <a:pt x="1985" y="5227"/>
                    <a:pt x="2195" y="5298"/>
                  </a:cubicBezTo>
                  <a:cubicBezTo>
                    <a:pt x="2030" y="5890"/>
                    <a:pt x="1815" y="6327"/>
                    <a:pt x="1625" y="6411"/>
                  </a:cubicBezTo>
                  <a:cubicBezTo>
                    <a:pt x="1616" y="6415"/>
                    <a:pt x="1603" y="6421"/>
                    <a:pt x="1582" y="6421"/>
                  </a:cubicBezTo>
                  <a:cubicBezTo>
                    <a:pt x="1554" y="6421"/>
                    <a:pt x="1512" y="6410"/>
                    <a:pt x="1448" y="6366"/>
                  </a:cubicBezTo>
                  <a:cubicBezTo>
                    <a:pt x="897" y="5988"/>
                    <a:pt x="751" y="4279"/>
                    <a:pt x="827" y="3242"/>
                  </a:cubicBezTo>
                  <a:cubicBezTo>
                    <a:pt x="859" y="2795"/>
                    <a:pt x="935" y="2482"/>
                    <a:pt x="1070" y="2227"/>
                  </a:cubicBezTo>
                  <a:cubicBezTo>
                    <a:pt x="1272" y="1849"/>
                    <a:pt x="1641" y="1562"/>
                    <a:pt x="1940" y="1356"/>
                  </a:cubicBezTo>
                  <a:cubicBezTo>
                    <a:pt x="2522" y="952"/>
                    <a:pt x="3023" y="729"/>
                    <a:pt x="3515" y="653"/>
                  </a:cubicBezTo>
                  <a:cubicBezTo>
                    <a:pt x="3626" y="636"/>
                    <a:pt x="3737" y="628"/>
                    <a:pt x="3845" y="628"/>
                  </a:cubicBezTo>
                  <a:close/>
                  <a:moveTo>
                    <a:pt x="3845" y="0"/>
                  </a:moveTo>
                  <a:cubicBezTo>
                    <a:pt x="3705" y="0"/>
                    <a:pt x="3563" y="11"/>
                    <a:pt x="3421" y="33"/>
                  </a:cubicBezTo>
                  <a:cubicBezTo>
                    <a:pt x="2839" y="121"/>
                    <a:pt x="2237" y="386"/>
                    <a:pt x="1583" y="840"/>
                  </a:cubicBezTo>
                  <a:cubicBezTo>
                    <a:pt x="1226" y="1087"/>
                    <a:pt x="783" y="1434"/>
                    <a:pt x="517" y="1931"/>
                  </a:cubicBezTo>
                  <a:cubicBezTo>
                    <a:pt x="288" y="2361"/>
                    <a:pt x="228" y="2833"/>
                    <a:pt x="201" y="3196"/>
                  </a:cubicBezTo>
                  <a:cubicBezTo>
                    <a:pt x="193" y="3314"/>
                    <a:pt x="0" y="6133"/>
                    <a:pt x="1094" y="6882"/>
                  </a:cubicBezTo>
                  <a:cubicBezTo>
                    <a:pt x="1274" y="7005"/>
                    <a:pt x="1438" y="7047"/>
                    <a:pt x="1580" y="7047"/>
                  </a:cubicBezTo>
                  <a:cubicBezTo>
                    <a:pt x="1683" y="7047"/>
                    <a:pt x="1784" y="7024"/>
                    <a:pt x="1878" y="6983"/>
                  </a:cubicBezTo>
                  <a:cubicBezTo>
                    <a:pt x="2362" y="6770"/>
                    <a:pt x="2657" y="6027"/>
                    <a:pt x="2830" y="5354"/>
                  </a:cubicBezTo>
                  <a:cubicBezTo>
                    <a:pt x="2947" y="5339"/>
                    <a:pt x="3062" y="5308"/>
                    <a:pt x="3172" y="5264"/>
                  </a:cubicBezTo>
                  <a:cubicBezTo>
                    <a:pt x="3610" y="5087"/>
                    <a:pt x="3979" y="4693"/>
                    <a:pt x="4180" y="4183"/>
                  </a:cubicBezTo>
                  <a:cubicBezTo>
                    <a:pt x="4253" y="3997"/>
                    <a:pt x="4305" y="3803"/>
                    <a:pt x="4337" y="3607"/>
                  </a:cubicBezTo>
                  <a:cubicBezTo>
                    <a:pt x="4566" y="3577"/>
                    <a:pt x="4788" y="3511"/>
                    <a:pt x="4994" y="3408"/>
                  </a:cubicBezTo>
                  <a:cubicBezTo>
                    <a:pt x="5358" y="3230"/>
                    <a:pt x="5642" y="2979"/>
                    <a:pt x="5815" y="2684"/>
                  </a:cubicBezTo>
                  <a:cubicBezTo>
                    <a:pt x="6192" y="2039"/>
                    <a:pt x="6031" y="1136"/>
                    <a:pt x="5439" y="584"/>
                  </a:cubicBezTo>
                  <a:cubicBezTo>
                    <a:pt x="5035" y="207"/>
                    <a:pt x="4460" y="0"/>
                    <a:pt x="384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3103425" y="2240525"/>
              <a:ext cx="147025" cy="133625"/>
            </a:xfrm>
            <a:custGeom>
              <a:avLst/>
              <a:gdLst/>
              <a:ahLst/>
              <a:cxnLst/>
              <a:rect l="l" t="t" r="r" b="b"/>
              <a:pathLst>
                <a:path w="5881" h="5345" extrusionOk="0">
                  <a:moveTo>
                    <a:pt x="5837" y="1"/>
                  </a:moveTo>
                  <a:lnTo>
                    <a:pt x="5837" y="1"/>
                  </a:lnTo>
                  <a:cubicBezTo>
                    <a:pt x="5813" y="199"/>
                    <a:pt x="5748" y="390"/>
                    <a:pt x="5648" y="565"/>
                  </a:cubicBezTo>
                  <a:cubicBezTo>
                    <a:pt x="5475" y="860"/>
                    <a:pt x="5191" y="1109"/>
                    <a:pt x="4827" y="1289"/>
                  </a:cubicBezTo>
                  <a:cubicBezTo>
                    <a:pt x="4620" y="1390"/>
                    <a:pt x="4398" y="1457"/>
                    <a:pt x="4171" y="1487"/>
                  </a:cubicBezTo>
                  <a:cubicBezTo>
                    <a:pt x="4138" y="1684"/>
                    <a:pt x="4086" y="1876"/>
                    <a:pt x="4013" y="2063"/>
                  </a:cubicBezTo>
                  <a:cubicBezTo>
                    <a:pt x="3811" y="2572"/>
                    <a:pt x="3444" y="2967"/>
                    <a:pt x="3004" y="3145"/>
                  </a:cubicBezTo>
                  <a:cubicBezTo>
                    <a:pt x="2894" y="3188"/>
                    <a:pt x="2780" y="3219"/>
                    <a:pt x="2663" y="3234"/>
                  </a:cubicBezTo>
                  <a:cubicBezTo>
                    <a:pt x="2492" y="3906"/>
                    <a:pt x="2195" y="4649"/>
                    <a:pt x="1710" y="4862"/>
                  </a:cubicBezTo>
                  <a:cubicBezTo>
                    <a:pt x="1618" y="4905"/>
                    <a:pt x="1515" y="4927"/>
                    <a:pt x="1412" y="4927"/>
                  </a:cubicBezTo>
                  <a:cubicBezTo>
                    <a:pt x="1272" y="4927"/>
                    <a:pt x="1107" y="4885"/>
                    <a:pt x="927" y="4763"/>
                  </a:cubicBezTo>
                  <a:cubicBezTo>
                    <a:pt x="189" y="4255"/>
                    <a:pt x="36" y="2804"/>
                    <a:pt x="18" y="1881"/>
                  </a:cubicBezTo>
                  <a:lnTo>
                    <a:pt x="18" y="1881"/>
                  </a:lnTo>
                  <a:cubicBezTo>
                    <a:pt x="1" y="2699"/>
                    <a:pt x="64" y="4587"/>
                    <a:pt x="927" y="5180"/>
                  </a:cubicBezTo>
                  <a:cubicBezTo>
                    <a:pt x="1107" y="5303"/>
                    <a:pt x="1272" y="5345"/>
                    <a:pt x="1412" y="5345"/>
                  </a:cubicBezTo>
                  <a:cubicBezTo>
                    <a:pt x="1515" y="5345"/>
                    <a:pt x="1618" y="5322"/>
                    <a:pt x="1710" y="5280"/>
                  </a:cubicBezTo>
                  <a:cubicBezTo>
                    <a:pt x="2195" y="5068"/>
                    <a:pt x="2492" y="4324"/>
                    <a:pt x="2663" y="3652"/>
                  </a:cubicBezTo>
                  <a:cubicBezTo>
                    <a:pt x="2779" y="3637"/>
                    <a:pt x="2894" y="3606"/>
                    <a:pt x="3004" y="3562"/>
                  </a:cubicBezTo>
                  <a:cubicBezTo>
                    <a:pt x="3444" y="3385"/>
                    <a:pt x="3812" y="2990"/>
                    <a:pt x="4013" y="2481"/>
                  </a:cubicBezTo>
                  <a:cubicBezTo>
                    <a:pt x="4086" y="2294"/>
                    <a:pt x="4138" y="2101"/>
                    <a:pt x="4171" y="1905"/>
                  </a:cubicBezTo>
                  <a:cubicBezTo>
                    <a:pt x="4398" y="1875"/>
                    <a:pt x="4620" y="1808"/>
                    <a:pt x="4827" y="1706"/>
                  </a:cubicBezTo>
                  <a:cubicBezTo>
                    <a:pt x="5191" y="1526"/>
                    <a:pt x="5475" y="1277"/>
                    <a:pt x="5648" y="982"/>
                  </a:cubicBezTo>
                  <a:cubicBezTo>
                    <a:pt x="5820" y="690"/>
                    <a:pt x="5880" y="343"/>
                    <a:pt x="5837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2504975" y="2034400"/>
              <a:ext cx="20075" cy="15300"/>
            </a:xfrm>
            <a:custGeom>
              <a:avLst/>
              <a:gdLst/>
              <a:ahLst/>
              <a:cxnLst/>
              <a:rect l="l" t="t" r="r" b="b"/>
              <a:pathLst>
                <a:path w="803" h="612" extrusionOk="0">
                  <a:moveTo>
                    <a:pt x="404" y="1"/>
                  </a:moveTo>
                  <a:cubicBezTo>
                    <a:pt x="391" y="1"/>
                    <a:pt x="377" y="1"/>
                    <a:pt x="362" y="3"/>
                  </a:cubicBezTo>
                  <a:cubicBezTo>
                    <a:pt x="94" y="38"/>
                    <a:pt x="1" y="383"/>
                    <a:pt x="217" y="549"/>
                  </a:cubicBezTo>
                  <a:cubicBezTo>
                    <a:pt x="273" y="591"/>
                    <a:pt x="338" y="612"/>
                    <a:pt x="403" y="612"/>
                  </a:cubicBezTo>
                  <a:cubicBezTo>
                    <a:pt x="495" y="612"/>
                    <a:pt x="586" y="571"/>
                    <a:pt x="646" y="493"/>
                  </a:cubicBezTo>
                  <a:cubicBezTo>
                    <a:pt x="802" y="288"/>
                    <a:pt x="650" y="1"/>
                    <a:pt x="40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3005725" y="1879725"/>
              <a:ext cx="20050" cy="15275"/>
            </a:xfrm>
            <a:custGeom>
              <a:avLst/>
              <a:gdLst/>
              <a:ahLst/>
              <a:cxnLst/>
              <a:rect l="l" t="t" r="r" b="b"/>
              <a:pathLst>
                <a:path w="802" h="611" extrusionOk="0">
                  <a:moveTo>
                    <a:pt x="407" y="0"/>
                  </a:moveTo>
                  <a:cubicBezTo>
                    <a:pt x="393" y="0"/>
                    <a:pt x="378" y="1"/>
                    <a:pt x="363" y="3"/>
                  </a:cubicBezTo>
                  <a:cubicBezTo>
                    <a:pt x="93" y="38"/>
                    <a:pt x="0" y="383"/>
                    <a:pt x="217" y="547"/>
                  </a:cubicBezTo>
                  <a:cubicBezTo>
                    <a:pt x="272" y="590"/>
                    <a:pt x="338" y="610"/>
                    <a:pt x="403" y="610"/>
                  </a:cubicBezTo>
                  <a:cubicBezTo>
                    <a:pt x="495" y="610"/>
                    <a:pt x="586" y="569"/>
                    <a:pt x="646" y="491"/>
                  </a:cubicBezTo>
                  <a:cubicBezTo>
                    <a:pt x="801" y="286"/>
                    <a:pt x="652" y="0"/>
                    <a:pt x="407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2805550" y="1930175"/>
              <a:ext cx="20050" cy="15325"/>
            </a:xfrm>
            <a:custGeom>
              <a:avLst/>
              <a:gdLst/>
              <a:ahLst/>
              <a:cxnLst/>
              <a:rect l="l" t="t" r="r" b="b"/>
              <a:pathLst>
                <a:path w="802" h="613" extrusionOk="0">
                  <a:moveTo>
                    <a:pt x="407" y="1"/>
                  </a:moveTo>
                  <a:cubicBezTo>
                    <a:pt x="393" y="1"/>
                    <a:pt x="378" y="2"/>
                    <a:pt x="364" y="4"/>
                  </a:cubicBezTo>
                  <a:cubicBezTo>
                    <a:pt x="94" y="39"/>
                    <a:pt x="1" y="383"/>
                    <a:pt x="217" y="549"/>
                  </a:cubicBezTo>
                  <a:cubicBezTo>
                    <a:pt x="273" y="592"/>
                    <a:pt x="338" y="612"/>
                    <a:pt x="403" y="612"/>
                  </a:cubicBezTo>
                  <a:cubicBezTo>
                    <a:pt x="495" y="612"/>
                    <a:pt x="586" y="571"/>
                    <a:pt x="646" y="492"/>
                  </a:cubicBezTo>
                  <a:cubicBezTo>
                    <a:pt x="802" y="288"/>
                    <a:pt x="652" y="1"/>
                    <a:pt x="407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132325" y="1906525"/>
              <a:ext cx="20050" cy="15325"/>
            </a:xfrm>
            <a:custGeom>
              <a:avLst/>
              <a:gdLst/>
              <a:ahLst/>
              <a:cxnLst/>
              <a:rect l="l" t="t" r="r" b="b"/>
              <a:pathLst>
                <a:path w="802" h="613" extrusionOk="0">
                  <a:moveTo>
                    <a:pt x="405" y="1"/>
                  </a:moveTo>
                  <a:cubicBezTo>
                    <a:pt x="391" y="1"/>
                    <a:pt x="377" y="2"/>
                    <a:pt x="363" y="4"/>
                  </a:cubicBezTo>
                  <a:cubicBezTo>
                    <a:pt x="93" y="39"/>
                    <a:pt x="0" y="383"/>
                    <a:pt x="217" y="549"/>
                  </a:cubicBezTo>
                  <a:cubicBezTo>
                    <a:pt x="272" y="592"/>
                    <a:pt x="337" y="612"/>
                    <a:pt x="402" y="612"/>
                  </a:cubicBezTo>
                  <a:cubicBezTo>
                    <a:pt x="494" y="612"/>
                    <a:pt x="585" y="571"/>
                    <a:pt x="646" y="492"/>
                  </a:cubicBezTo>
                  <a:cubicBezTo>
                    <a:pt x="801" y="288"/>
                    <a:pt x="651" y="1"/>
                    <a:pt x="405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163225" y="1930175"/>
              <a:ext cx="20025" cy="15325"/>
            </a:xfrm>
            <a:custGeom>
              <a:avLst/>
              <a:gdLst/>
              <a:ahLst/>
              <a:cxnLst/>
              <a:rect l="l" t="t" r="r" b="b"/>
              <a:pathLst>
                <a:path w="801" h="613" extrusionOk="0">
                  <a:moveTo>
                    <a:pt x="405" y="1"/>
                  </a:moveTo>
                  <a:cubicBezTo>
                    <a:pt x="391" y="1"/>
                    <a:pt x="376" y="2"/>
                    <a:pt x="361" y="4"/>
                  </a:cubicBezTo>
                  <a:cubicBezTo>
                    <a:pt x="92" y="39"/>
                    <a:pt x="0" y="383"/>
                    <a:pt x="217" y="549"/>
                  </a:cubicBezTo>
                  <a:cubicBezTo>
                    <a:pt x="272" y="592"/>
                    <a:pt x="337" y="612"/>
                    <a:pt x="401" y="612"/>
                  </a:cubicBezTo>
                  <a:cubicBezTo>
                    <a:pt x="493" y="612"/>
                    <a:pt x="584" y="571"/>
                    <a:pt x="644" y="492"/>
                  </a:cubicBezTo>
                  <a:cubicBezTo>
                    <a:pt x="801" y="288"/>
                    <a:pt x="650" y="1"/>
                    <a:pt x="405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564250" y="2101100"/>
              <a:ext cx="20050" cy="15325"/>
            </a:xfrm>
            <a:custGeom>
              <a:avLst/>
              <a:gdLst/>
              <a:ahLst/>
              <a:cxnLst/>
              <a:rect l="l" t="t" r="r" b="b"/>
              <a:pathLst>
                <a:path w="802" h="613" extrusionOk="0">
                  <a:moveTo>
                    <a:pt x="404" y="1"/>
                  </a:moveTo>
                  <a:cubicBezTo>
                    <a:pt x="390" y="1"/>
                    <a:pt x="376" y="2"/>
                    <a:pt x="361" y="4"/>
                  </a:cubicBezTo>
                  <a:cubicBezTo>
                    <a:pt x="92" y="40"/>
                    <a:pt x="0" y="383"/>
                    <a:pt x="215" y="549"/>
                  </a:cubicBezTo>
                  <a:cubicBezTo>
                    <a:pt x="271" y="592"/>
                    <a:pt x="337" y="612"/>
                    <a:pt x="402" y="612"/>
                  </a:cubicBezTo>
                  <a:cubicBezTo>
                    <a:pt x="493" y="612"/>
                    <a:pt x="584" y="571"/>
                    <a:pt x="644" y="493"/>
                  </a:cubicBezTo>
                  <a:cubicBezTo>
                    <a:pt x="801" y="288"/>
                    <a:pt x="649" y="1"/>
                    <a:pt x="40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2372525" y="2101100"/>
              <a:ext cx="20050" cy="15325"/>
            </a:xfrm>
            <a:custGeom>
              <a:avLst/>
              <a:gdLst/>
              <a:ahLst/>
              <a:cxnLst/>
              <a:rect l="l" t="t" r="r" b="b"/>
              <a:pathLst>
                <a:path w="802" h="613" extrusionOk="0">
                  <a:moveTo>
                    <a:pt x="404" y="1"/>
                  </a:moveTo>
                  <a:cubicBezTo>
                    <a:pt x="390" y="1"/>
                    <a:pt x="376" y="2"/>
                    <a:pt x="362" y="4"/>
                  </a:cubicBezTo>
                  <a:cubicBezTo>
                    <a:pt x="92" y="40"/>
                    <a:pt x="0" y="383"/>
                    <a:pt x="215" y="549"/>
                  </a:cubicBezTo>
                  <a:cubicBezTo>
                    <a:pt x="271" y="592"/>
                    <a:pt x="337" y="612"/>
                    <a:pt x="402" y="612"/>
                  </a:cubicBezTo>
                  <a:cubicBezTo>
                    <a:pt x="494" y="612"/>
                    <a:pt x="584" y="571"/>
                    <a:pt x="644" y="493"/>
                  </a:cubicBezTo>
                  <a:cubicBezTo>
                    <a:pt x="801" y="288"/>
                    <a:pt x="649" y="1"/>
                    <a:pt x="40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5" name="Google Shape;945;p34"/>
          <p:cNvSpPr txBox="1">
            <a:spLocks noGrp="1"/>
          </p:cNvSpPr>
          <p:nvPr>
            <p:ph type="title"/>
          </p:nvPr>
        </p:nvSpPr>
        <p:spPr>
          <a:xfrm>
            <a:off x="1029700" y="1383600"/>
            <a:ext cx="3615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Web </a:t>
            </a:r>
            <a:r>
              <a:rPr lang="en" sz="3600" dirty="0" err="1"/>
              <a:t>Entwicklung</a:t>
            </a:r>
            <a:r>
              <a:rPr lang="en" sz="3600" dirty="0"/>
              <a:t>?</a:t>
            </a:r>
            <a:endParaRPr sz="3600" dirty="0"/>
          </a:p>
        </p:txBody>
      </p:sp>
      <p:sp>
        <p:nvSpPr>
          <p:cNvPr id="946" name="Google Shape;946;p34"/>
          <p:cNvSpPr txBox="1">
            <a:spLocks noGrp="1"/>
          </p:cNvSpPr>
          <p:nvPr>
            <p:ph type="subTitle" idx="1"/>
          </p:nvPr>
        </p:nvSpPr>
        <p:spPr>
          <a:xfrm flipH="1">
            <a:off x="943625" y="2573300"/>
            <a:ext cx="4111200" cy="15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Web development is like building a sandcastle at low tide. You just know it won't last long.</a:t>
            </a:r>
            <a:endParaRPr dirty="0"/>
          </a:p>
        </p:txBody>
      </p:sp>
      <p:sp>
        <p:nvSpPr>
          <p:cNvPr id="947" name="Google Shape;947;p34"/>
          <p:cNvSpPr/>
          <p:nvPr/>
        </p:nvSpPr>
        <p:spPr>
          <a:xfrm>
            <a:off x="1514600" y="2445649"/>
            <a:ext cx="2526946" cy="252199"/>
          </a:xfrm>
          <a:custGeom>
            <a:avLst/>
            <a:gdLst/>
            <a:ahLst/>
            <a:cxnLst/>
            <a:rect l="l" t="t" r="r" b="b"/>
            <a:pathLst>
              <a:path w="43698" h="5541" extrusionOk="0">
                <a:moveTo>
                  <a:pt x="13570" y="485"/>
                </a:moveTo>
                <a:cubicBezTo>
                  <a:pt x="13611" y="485"/>
                  <a:pt x="13652" y="490"/>
                  <a:pt x="13692" y="498"/>
                </a:cubicBezTo>
                <a:cubicBezTo>
                  <a:pt x="13821" y="524"/>
                  <a:pt x="13950" y="585"/>
                  <a:pt x="14098" y="669"/>
                </a:cubicBezTo>
                <a:cubicBezTo>
                  <a:pt x="14242" y="749"/>
                  <a:pt x="14376" y="831"/>
                  <a:pt x="14465" y="922"/>
                </a:cubicBezTo>
                <a:cubicBezTo>
                  <a:pt x="14505" y="960"/>
                  <a:pt x="14538" y="1007"/>
                  <a:pt x="14560" y="1056"/>
                </a:cubicBezTo>
                <a:cubicBezTo>
                  <a:pt x="14577" y="1100"/>
                  <a:pt x="14584" y="1147"/>
                  <a:pt x="14578" y="1194"/>
                </a:cubicBezTo>
                <a:cubicBezTo>
                  <a:pt x="14568" y="1306"/>
                  <a:pt x="14510" y="1449"/>
                  <a:pt x="14438" y="1600"/>
                </a:cubicBezTo>
                <a:cubicBezTo>
                  <a:pt x="14359" y="1774"/>
                  <a:pt x="14313" y="1885"/>
                  <a:pt x="14221" y="1971"/>
                </a:cubicBezTo>
                <a:cubicBezTo>
                  <a:pt x="14177" y="2016"/>
                  <a:pt x="14127" y="2054"/>
                  <a:pt x="14071" y="2084"/>
                </a:cubicBezTo>
                <a:cubicBezTo>
                  <a:pt x="14042" y="2102"/>
                  <a:pt x="14011" y="2116"/>
                  <a:pt x="13979" y="2131"/>
                </a:cubicBezTo>
                <a:lnTo>
                  <a:pt x="13928" y="2150"/>
                </a:lnTo>
                <a:cubicBezTo>
                  <a:pt x="13904" y="2161"/>
                  <a:pt x="13877" y="2171"/>
                  <a:pt x="13854" y="2183"/>
                </a:cubicBezTo>
                <a:cubicBezTo>
                  <a:pt x="13663" y="2272"/>
                  <a:pt x="13518" y="2383"/>
                  <a:pt x="13384" y="2465"/>
                </a:cubicBezTo>
                <a:cubicBezTo>
                  <a:pt x="13245" y="2550"/>
                  <a:pt x="13147" y="2588"/>
                  <a:pt x="12999" y="2610"/>
                </a:cubicBezTo>
                <a:cubicBezTo>
                  <a:pt x="12851" y="2632"/>
                  <a:pt x="12676" y="2632"/>
                  <a:pt x="12479" y="2664"/>
                </a:cubicBezTo>
                <a:cubicBezTo>
                  <a:pt x="12427" y="2673"/>
                  <a:pt x="12376" y="2684"/>
                  <a:pt x="12325" y="2698"/>
                </a:cubicBezTo>
                <a:lnTo>
                  <a:pt x="12197" y="2732"/>
                </a:lnTo>
                <a:lnTo>
                  <a:pt x="11949" y="2795"/>
                </a:lnTo>
                <a:lnTo>
                  <a:pt x="11898" y="2808"/>
                </a:lnTo>
                <a:lnTo>
                  <a:pt x="11898" y="2808"/>
                </a:lnTo>
                <a:cubicBezTo>
                  <a:pt x="11891" y="2802"/>
                  <a:pt x="11884" y="2796"/>
                  <a:pt x="11877" y="2789"/>
                </a:cubicBezTo>
                <a:cubicBezTo>
                  <a:pt x="11793" y="2712"/>
                  <a:pt x="11741" y="2601"/>
                  <a:pt x="11716" y="2465"/>
                </a:cubicBezTo>
                <a:cubicBezTo>
                  <a:pt x="11705" y="2393"/>
                  <a:pt x="11699" y="2320"/>
                  <a:pt x="11700" y="2247"/>
                </a:cubicBezTo>
                <a:cubicBezTo>
                  <a:pt x="11700" y="2210"/>
                  <a:pt x="11703" y="2172"/>
                  <a:pt x="11705" y="2133"/>
                </a:cubicBezTo>
                <a:lnTo>
                  <a:pt x="11709" y="2075"/>
                </a:lnTo>
                <a:cubicBezTo>
                  <a:pt x="11712" y="2052"/>
                  <a:pt x="11714" y="2021"/>
                  <a:pt x="11714" y="1997"/>
                </a:cubicBezTo>
                <a:cubicBezTo>
                  <a:pt x="11718" y="1894"/>
                  <a:pt x="11713" y="1807"/>
                  <a:pt x="11714" y="1736"/>
                </a:cubicBezTo>
                <a:cubicBezTo>
                  <a:pt x="11716" y="1665"/>
                  <a:pt x="11727" y="1613"/>
                  <a:pt x="11741" y="1593"/>
                </a:cubicBezTo>
                <a:cubicBezTo>
                  <a:pt x="11745" y="1585"/>
                  <a:pt x="11750" y="1578"/>
                  <a:pt x="11756" y="1571"/>
                </a:cubicBezTo>
                <a:cubicBezTo>
                  <a:pt x="11767" y="1559"/>
                  <a:pt x="11778" y="1545"/>
                  <a:pt x="11789" y="1532"/>
                </a:cubicBezTo>
                <a:cubicBezTo>
                  <a:pt x="11812" y="1507"/>
                  <a:pt x="11838" y="1481"/>
                  <a:pt x="11864" y="1456"/>
                </a:cubicBezTo>
                <a:cubicBezTo>
                  <a:pt x="11921" y="1405"/>
                  <a:pt x="11980" y="1358"/>
                  <a:pt x="12042" y="1315"/>
                </a:cubicBezTo>
                <a:cubicBezTo>
                  <a:pt x="12172" y="1224"/>
                  <a:pt x="12318" y="1139"/>
                  <a:pt x="12471" y="1042"/>
                </a:cubicBezTo>
                <a:cubicBezTo>
                  <a:pt x="12774" y="844"/>
                  <a:pt x="13036" y="641"/>
                  <a:pt x="13314" y="537"/>
                </a:cubicBezTo>
                <a:cubicBezTo>
                  <a:pt x="13376" y="513"/>
                  <a:pt x="13440" y="497"/>
                  <a:pt x="13506" y="489"/>
                </a:cubicBezTo>
                <a:cubicBezTo>
                  <a:pt x="13527" y="487"/>
                  <a:pt x="13548" y="485"/>
                  <a:pt x="13570" y="485"/>
                </a:cubicBezTo>
                <a:close/>
                <a:moveTo>
                  <a:pt x="29559" y="845"/>
                </a:moveTo>
                <a:cubicBezTo>
                  <a:pt x="29595" y="845"/>
                  <a:pt x="29631" y="846"/>
                  <a:pt x="29665" y="848"/>
                </a:cubicBezTo>
                <a:cubicBezTo>
                  <a:pt x="29802" y="859"/>
                  <a:pt x="29958" y="918"/>
                  <a:pt x="30120" y="975"/>
                </a:cubicBezTo>
                <a:cubicBezTo>
                  <a:pt x="30200" y="1004"/>
                  <a:pt x="30295" y="1035"/>
                  <a:pt x="30376" y="1059"/>
                </a:cubicBezTo>
                <a:cubicBezTo>
                  <a:pt x="30452" y="1080"/>
                  <a:pt x="30527" y="1108"/>
                  <a:pt x="30600" y="1139"/>
                </a:cubicBezTo>
                <a:cubicBezTo>
                  <a:pt x="30742" y="1202"/>
                  <a:pt x="30881" y="1287"/>
                  <a:pt x="30967" y="1383"/>
                </a:cubicBezTo>
                <a:cubicBezTo>
                  <a:pt x="31048" y="1473"/>
                  <a:pt x="31077" y="1599"/>
                  <a:pt x="31066" y="1746"/>
                </a:cubicBezTo>
                <a:cubicBezTo>
                  <a:pt x="31053" y="1892"/>
                  <a:pt x="31016" y="2059"/>
                  <a:pt x="30955" y="2179"/>
                </a:cubicBezTo>
                <a:cubicBezTo>
                  <a:pt x="30926" y="2237"/>
                  <a:pt x="30885" y="2289"/>
                  <a:pt x="30838" y="2333"/>
                </a:cubicBezTo>
                <a:cubicBezTo>
                  <a:pt x="30783" y="2379"/>
                  <a:pt x="30712" y="2432"/>
                  <a:pt x="30646" y="2480"/>
                </a:cubicBezTo>
                <a:cubicBezTo>
                  <a:pt x="30511" y="2576"/>
                  <a:pt x="30368" y="2664"/>
                  <a:pt x="30220" y="2756"/>
                </a:cubicBezTo>
                <a:cubicBezTo>
                  <a:pt x="29922" y="2941"/>
                  <a:pt x="29642" y="3142"/>
                  <a:pt x="29351" y="3287"/>
                </a:cubicBezTo>
                <a:cubicBezTo>
                  <a:pt x="29066" y="3431"/>
                  <a:pt x="28729" y="3521"/>
                  <a:pt x="28399" y="3638"/>
                </a:cubicBezTo>
                <a:lnTo>
                  <a:pt x="27946" y="3785"/>
                </a:lnTo>
                <a:lnTo>
                  <a:pt x="27946" y="3785"/>
                </a:lnTo>
                <a:cubicBezTo>
                  <a:pt x="27781" y="3734"/>
                  <a:pt x="27623" y="3691"/>
                  <a:pt x="27497" y="3621"/>
                </a:cubicBezTo>
                <a:cubicBezTo>
                  <a:pt x="27370" y="3552"/>
                  <a:pt x="27256" y="3443"/>
                  <a:pt x="27159" y="3317"/>
                </a:cubicBezTo>
                <a:cubicBezTo>
                  <a:pt x="27059" y="3191"/>
                  <a:pt x="26984" y="3045"/>
                  <a:pt x="26862" y="2891"/>
                </a:cubicBezTo>
                <a:cubicBezTo>
                  <a:pt x="26753" y="2752"/>
                  <a:pt x="26643" y="2628"/>
                  <a:pt x="26601" y="2505"/>
                </a:cubicBezTo>
                <a:cubicBezTo>
                  <a:pt x="26579" y="2443"/>
                  <a:pt x="26577" y="2396"/>
                  <a:pt x="26587" y="2320"/>
                </a:cubicBezTo>
                <a:cubicBezTo>
                  <a:pt x="26598" y="2249"/>
                  <a:pt x="26617" y="2179"/>
                  <a:pt x="26647" y="2113"/>
                </a:cubicBezTo>
                <a:cubicBezTo>
                  <a:pt x="26707" y="1977"/>
                  <a:pt x="26802" y="1849"/>
                  <a:pt x="26912" y="1729"/>
                </a:cubicBezTo>
                <a:cubicBezTo>
                  <a:pt x="27024" y="1604"/>
                  <a:pt x="27134" y="1504"/>
                  <a:pt x="27271" y="1419"/>
                </a:cubicBezTo>
                <a:cubicBezTo>
                  <a:pt x="27410" y="1335"/>
                  <a:pt x="27557" y="1263"/>
                  <a:pt x="27708" y="1208"/>
                </a:cubicBezTo>
                <a:cubicBezTo>
                  <a:pt x="27863" y="1151"/>
                  <a:pt x="28032" y="1092"/>
                  <a:pt x="28190" y="1042"/>
                </a:cubicBezTo>
                <a:cubicBezTo>
                  <a:pt x="28346" y="993"/>
                  <a:pt x="28505" y="956"/>
                  <a:pt x="28667" y="933"/>
                </a:cubicBezTo>
                <a:lnTo>
                  <a:pt x="29178" y="870"/>
                </a:lnTo>
                <a:cubicBezTo>
                  <a:pt x="29306" y="856"/>
                  <a:pt x="29437" y="845"/>
                  <a:pt x="29559" y="845"/>
                </a:cubicBezTo>
                <a:close/>
                <a:moveTo>
                  <a:pt x="13571" y="0"/>
                </a:moveTo>
                <a:cubicBezTo>
                  <a:pt x="13532" y="0"/>
                  <a:pt x="13493" y="3"/>
                  <a:pt x="13454" y="7"/>
                </a:cubicBezTo>
                <a:cubicBezTo>
                  <a:pt x="13348" y="20"/>
                  <a:pt x="13244" y="46"/>
                  <a:pt x="13144" y="86"/>
                </a:cubicBezTo>
                <a:cubicBezTo>
                  <a:pt x="12772" y="229"/>
                  <a:pt x="12487" y="463"/>
                  <a:pt x="12212" y="640"/>
                </a:cubicBezTo>
                <a:cubicBezTo>
                  <a:pt x="12075" y="730"/>
                  <a:pt x="11922" y="818"/>
                  <a:pt x="11768" y="928"/>
                </a:cubicBezTo>
                <a:cubicBezTo>
                  <a:pt x="11690" y="983"/>
                  <a:pt x="11614" y="1045"/>
                  <a:pt x="11543" y="1111"/>
                </a:cubicBezTo>
                <a:cubicBezTo>
                  <a:pt x="11506" y="1144"/>
                  <a:pt x="11470" y="1181"/>
                  <a:pt x="11437" y="1219"/>
                </a:cubicBezTo>
                <a:cubicBezTo>
                  <a:pt x="11419" y="1238"/>
                  <a:pt x="11403" y="1258"/>
                  <a:pt x="11387" y="1279"/>
                </a:cubicBezTo>
                <a:cubicBezTo>
                  <a:pt x="11365" y="1306"/>
                  <a:pt x="11345" y="1335"/>
                  <a:pt x="11329" y="1365"/>
                </a:cubicBezTo>
                <a:cubicBezTo>
                  <a:pt x="11257" y="1496"/>
                  <a:pt x="11250" y="1621"/>
                  <a:pt x="11246" y="1723"/>
                </a:cubicBezTo>
                <a:cubicBezTo>
                  <a:pt x="11244" y="1823"/>
                  <a:pt x="11250" y="1910"/>
                  <a:pt x="11247" y="1981"/>
                </a:cubicBezTo>
                <a:lnTo>
                  <a:pt x="11245" y="2030"/>
                </a:lnTo>
                <a:lnTo>
                  <a:pt x="11239" y="2102"/>
                </a:lnTo>
                <a:cubicBezTo>
                  <a:pt x="11237" y="2149"/>
                  <a:pt x="11235" y="2198"/>
                  <a:pt x="11235" y="2246"/>
                </a:cubicBezTo>
                <a:cubicBezTo>
                  <a:pt x="11235" y="2347"/>
                  <a:pt x="11243" y="2447"/>
                  <a:pt x="11260" y="2545"/>
                </a:cubicBezTo>
                <a:cubicBezTo>
                  <a:pt x="11282" y="2676"/>
                  <a:pt x="11330" y="2814"/>
                  <a:pt x="11407" y="2938"/>
                </a:cubicBezTo>
                <a:lnTo>
                  <a:pt x="11407" y="2938"/>
                </a:lnTo>
                <a:cubicBezTo>
                  <a:pt x="11202" y="3006"/>
                  <a:pt x="11056" y="3113"/>
                  <a:pt x="10926" y="3187"/>
                </a:cubicBezTo>
                <a:cubicBezTo>
                  <a:pt x="10866" y="3224"/>
                  <a:pt x="10802" y="3256"/>
                  <a:pt x="10737" y="3281"/>
                </a:cubicBezTo>
                <a:cubicBezTo>
                  <a:pt x="10709" y="3291"/>
                  <a:pt x="10681" y="3299"/>
                  <a:pt x="10652" y="3303"/>
                </a:cubicBezTo>
                <a:cubicBezTo>
                  <a:pt x="10620" y="3310"/>
                  <a:pt x="10584" y="3315"/>
                  <a:pt x="10548" y="3318"/>
                </a:cubicBezTo>
                <a:cubicBezTo>
                  <a:pt x="10402" y="3333"/>
                  <a:pt x="10232" y="3325"/>
                  <a:pt x="10042" y="3335"/>
                </a:cubicBezTo>
                <a:cubicBezTo>
                  <a:pt x="9995" y="3338"/>
                  <a:pt x="9946" y="3342"/>
                  <a:pt x="9895" y="3347"/>
                </a:cubicBezTo>
                <a:cubicBezTo>
                  <a:pt x="9845" y="3353"/>
                  <a:pt x="9792" y="3362"/>
                  <a:pt x="9759" y="3367"/>
                </a:cubicBezTo>
                <a:cubicBezTo>
                  <a:pt x="9683" y="3379"/>
                  <a:pt x="9603" y="3387"/>
                  <a:pt x="9521" y="3394"/>
                </a:cubicBezTo>
                <a:cubicBezTo>
                  <a:pt x="9357" y="3405"/>
                  <a:pt x="9180" y="3411"/>
                  <a:pt x="8993" y="3434"/>
                </a:cubicBezTo>
                <a:cubicBezTo>
                  <a:pt x="8820" y="3458"/>
                  <a:pt x="8666" y="3470"/>
                  <a:pt x="8492" y="3480"/>
                </a:cubicBezTo>
                <a:cubicBezTo>
                  <a:pt x="8322" y="3491"/>
                  <a:pt x="8139" y="3503"/>
                  <a:pt x="7963" y="3524"/>
                </a:cubicBezTo>
                <a:lnTo>
                  <a:pt x="7451" y="3584"/>
                </a:lnTo>
                <a:cubicBezTo>
                  <a:pt x="7369" y="3593"/>
                  <a:pt x="7283" y="3600"/>
                  <a:pt x="7208" y="3604"/>
                </a:cubicBezTo>
                <a:cubicBezTo>
                  <a:pt x="7184" y="3605"/>
                  <a:pt x="7159" y="3605"/>
                  <a:pt x="7135" y="3605"/>
                </a:cubicBezTo>
                <a:cubicBezTo>
                  <a:pt x="7083" y="3605"/>
                  <a:pt x="7031" y="3603"/>
                  <a:pt x="6980" y="3599"/>
                </a:cubicBezTo>
                <a:cubicBezTo>
                  <a:pt x="6820" y="3589"/>
                  <a:pt x="6643" y="3565"/>
                  <a:pt x="6448" y="3561"/>
                </a:cubicBezTo>
                <a:lnTo>
                  <a:pt x="5926" y="3571"/>
                </a:lnTo>
                <a:cubicBezTo>
                  <a:pt x="5793" y="3572"/>
                  <a:pt x="5655" y="3579"/>
                  <a:pt x="5524" y="3579"/>
                </a:cubicBezTo>
                <a:cubicBezTo>
                  <a:pt x="5488" y="3579"/>
                  <a:pt x="5453" y="3578"/>
                  <a:pt x="5418" y="3577"/>
                </a:cubicBezTo>
                <a:cubicBezTo>
                  <a:pt x="5255" y="3571"/>
                  <a:pt x="5087" y="3556"/>
                  <a:pt x="4912" y="3544"/>
                </a:cubicBezTo>
                <a:lnTo>
                  <a:pt x="4645" y="3526"/>
                </a:lnTo>
                <a:cubicBezTo>
                  <a:pt x="4617" y="3525"/>
                  <a:pt x="4588" y="3525"/>
                  <a:pt x="4560" y="3525"/>
                </a:cubicBezTo>
                <a:cubicBezTo>
                  <a:pt x="4490" y="3525"/>
                  <a:pt x="4420" y="3528"/>
                  <a:pt x="4351" y="3534"/>
                </a:cubicBezTo>
                <a:cubicBezTo>
                  <a:pt x="4178" y="3550"/>
                  <a:pt x="4024" y="3572"/>
                  <a:pt x="3892" y="3572"/>
                </a:cubicBezTo>
                <a:cubicBezTo>
                  <a:pt x="3883" y="3572"/>
                  <a:pt x="3873" y="3572"/>
                  <a:pt x="3864" y="3571"/>
                </a:cubicBezTo>
                <a:cubicBezTo>
                  <a:pt x="3732" y="3569"/>
                  <a:pt x="3596" y="3533"/>
                  <a:pt x="3432" y="3485"/>
                </a:cubicBezTo>
                <a:cubicBezTo>
                  <a:pt x="3350" y="3461"/>
                  <a:pt x="3264" y="3433"/>
                  <a:pt x="3170" y="3410"/>
                </a:cubicBezTo>
                <a:cubicBezTo>
                  <a:pt x="3072" y="3387"/>
                  <a:pt x="2985" y="3365"/>
                  <a:pt x="2855" y="3360"/>
                </a:cubicBezTo>
                <a:cubicBezTo>
                  <a:pt x="2848" y="3360"/>
                  <a:pt x="2841" y="3360"/>
                  <a:pt x="2834" y="3360"/>
                </a:cubicBezTo>
                <a:cubicBezTo>
                  <a:pt x="2605" y="3360"/>
                  <a:pt x="2431" y="3416"/>
                  <a:pt x="2287" y="3437"/>
                </a:cubicBezTo>
                <a:cubicBezTo>
                  <a:pt x="2227" y="3448"/>
                  <a:pt x="2181" y="3453"/>
                  <a:pt x="2138" y="3453"/>
                </a:cubicBezTo>
                <a:cubicBezTo>
                  <a:pt x="2069" y="3453"/>
                  <a:pt x="2011" y="3439"/>
                  <a:pt x="1919" y="3407"/>
                </a:cubicBezTo>
                <a:cubicBezTo>
                  <a:pt x="1782" y="3361"/>
                  <a:pt x="1628" y="3280"/>
                  <a:pt x="1438" y="3214"/>
                </a:cubicBezTo>
                <a:cubicBezTo>
                  <a:pt x="1232" y="3143"/>
                  <a:pt x="1044" y="3123"/>
                  <a:pt x="870" y="3102"/>
                </a:cubicBezTo>
                <a:cubicBezTo>
                  <a:pt x="695" y="3082"/>
                  <a:pt x="537" y="3064"/>
                  <a:pt x="396" y="3028"/>
                </a:cubicBezTo>
                <a:lnTo>
                  <a:pt x="392" y="3028"/>
                </a:lnTo>
                <a:cubicBezTo>
                  <a:pt x="369" y="3022"/>
                  <a:pt x="345" y="3020"/>
                  <a:pt x="322" y="3020"/>
                </a:cubicBezTo>
                <a:cubicBezTo>
                  <a:pt x="191" y="3020"/>
                  <a:pt x="71" y="3109"/>
                  <a:pt x="39" y="3242"/>
                </a:cubicBezTo>
                <a:cubicBezTo>
                  <a:pt x="1" y="3399"/>
                  <a:pt x="97" y="3558"/>
                  <a:pt x="254" y="3597"/>
                </a:cubicBezTo>
                <a:cubicBezTo>
                  <a:pt x="448" y="3644"/>
                  <a:pt x="633" y="3662"/>
                  <a:pt x="803" y="3681"/>
                </a:cubicBezTo>
                <a:cubicBezTo>
                  <a:pt x="972" y="3701"/>
                  <a:pt x="1128" y="3719"/>
                  <a:pt x="1251" y="3762"/>
                </a:cubicBezTo>
                <a:cubicBezTo>
                  <a:pt x="1388" y="3808"/>
                  <a:pt x="1542" y="3887"/>
                  <a:pt x="1732" y="3953"/>
                </a:cubicBezTo>
                <a:cubicBezTo>
                  <a:pt x="1864" y="4003"/>
                  <a:pt x="2003" y="4029"/>
                  <a:pt x="2143" y="4029"/>
                </a:cubicBezTo>
                <a:cubicBezTo>
                  <a:pt x="2223" y="4029"/>
                  <a:pt x="2304" y="4020"/>
                  <a:pt x="2383" y="4004"/>
                </a:cubicBezTo>
                <a:cubicBezTo>
                  <a:pt x="2564" y="3971"/>
                  <a:pt x="2714" y="3930"/>
                  <a:pt x="2823" y="3930"/>
                </a:cubicBezTo>
                <a:cubicBezTo>
                  <a:pt x="2828" y="3930"/>
                  <a:pt x="2834" y="3931"/>
                  <a:pt x="2840" y="3931"/>
                </a:cubicBezTo>
                <a:cubicBezTo>
                  <a:pt x="2841" y="3931"/>
                  <a:pt x="2842" y="3931"/>
                  <a:pt x="2844" y="3931"/>
                </a:cubicBezTo>
                <a:cubicBezTo>
                  <a:pt x="2887" y="3931"/>
                  <a:pt x="2967" y="3946"/>
                  <a:pt x="3034" y="3962"/>
                </a:cubicBezTo>
                <a:cubicBezTo>
                  <a:pt x="3108" y="3980"/>
                  <a:pt x="3186" y="4004"/>
                  <a:pt x="3271" y="4029"/>
                </a:cubicBezTo>
                <a:cubicBezTo>
                  <a:pt x="3437" y="4078"/>
                  <a:pt x="3639" y="4134"/>
                  <a:pt x="3853" y="4135"/>
                </a:cubicBezTo>
                <a:cubicBezTo>
                  <a:pt x="3860" y="4135"/>
                  <a:pt x="3868" y="4135"/>
                  <a:pt x="3876" y="4135"/>
                </a:cubicBezTo>
                <a:cubicBezTo>
                  <a:pt x="4073" y="4135"/>
                  <a:pt x="4246" y="4107"/>
                  <a:pt x="4399" y="4094"/>
                </a:cubicBezTo>
                <a:cubicBezTo>
                  <a:pt x="4458" y="4088"/>
                  <a:pt x="4516" y="4085"/>
                  <a:pt x="4575" y="4085"/>
                </a:cubicBezTo>
                <a:cubicBezTo>
                  <a:pt x="4590" y="4085"/>
                  <a:pt x="4606" y="4085"/>
                  <a:pt x="4621" y="4086"/>
                </a:cubicBezTo>
                <a:lnTo>
                  <a:pt x="4872" y="4099"/>
                </a:lnTo>
                <a:cubicBezTo>
                  <a:pt x="5042" y="4112"/>
                  <a:pt x="5219" y="4126"/>
                  <a:pt x="5400" y="4132"/>
                </a:cubicBezTo>
                <a:cubicBezTo>
                  <a:pt x="5434" y="4133"/>
                  <a:pt x="5467" y="4133"/>
                  <a:pt x="5499" y="4133"/>
                </a:cubicBezTo>
                <a:cubicBezTo>
                  <a:pt x="5646" y="4133"/>
                  <a:pt x="5784" y="4124"/>
                  <a:pt x="5929" y="4123"/>
                </a:cubicBezTo>
                <a:lnTo>
                  <a:pt x="6443" y="4110"/>
                </a:lnTo>
                <a:cubicBezTo>
                  <a:pt x="6593" y="4111"/>
                  <a:pt x="6761" y="4132"/>
                  <a:pt x="6945" y="4143"/>
                </a:cubicBezTo>
                <a:cubicBezTo>
                  <a:pt x="7006" y="4148"/>
                  <a:pt x="7068" y="4150"/>
                  <a:pt x="7130" y="4150"/>
                </a:cubicBezTo>
                <a:cubicBezTo>
                  <a:pt x="7165" y="4150"/>
                  <a:pt x="7200" y="4149"/>
                  <a:pt x="7235" y="4148"/>
                </a:cubicBezTo>
                <a:cubicBezTo>
                  <a:pt x="7332" y="4142"/>
                  <a:pt x="7418" y="4134"/>
                  <a:pt x="7508" y="4124"/>
                </a:cubicBezTo>
                <a:lnTo>
                  <a:pt x="8023" y="4061"/>
                </a:lnTo>
                <a:cubicBezTo>
                  <a:pt x="8190" y="4041"/>
                  <a:pt x="8352" y="4029"/>
                  <a:pt x="8526" y="4016"/>
                </a:cubicBezTo>
                <a:cubicBezTo>
                  <a:pt x="8696" y="4005"/>
                  <a:pt x="8888" y="3989"/>
                  <a:pt x="9057" y="3963"/>
                </a:cubicBezTo>
                <a:cubicBezTo>
                  <a:pt x="9213" y="3944"/>
                  <a:pt x="9381" y="3937"/>
                  <a:pt x="9562" y="3923"/>
                </a:cubicBezTo>
                <a:cubicBezTo>
                  <a:pt x="9651" y="3915"/>
                  <a:pt x="9744" y="3905"/>
                  <a:pt x="9839" y="3890"/>
                </a:cubicBezTo>
                <a:cubicBezTo>
                  <a:pt x="9892" y="3882"/>
                  <a:pt x="9922" y="3876"/>
                  <a:pt x="9958" y="3872"/>
                </a:cubicBezTo>
                <a:cubicBezTo>
                  <a:pt x="9993" y="3867"/>
                  <a:pt x="10031" y="3865"/>
                  <a:pt x="10070" y="3863"/>
                </a:cubicBezTo>
                <a:cubicBezTo>
                  <a:pt x="10225" y="3852"/>
                  <a:pt x="10402" y="3860"/>
                  <a:pt x="10599" y="3841"/>
                </a:cubicBezTo>
                <a:cubicBezTo>
                  <a:pt x="10649" y="3835"/>
                  <a:pt x="10698" y="3829"/>
                  <a:pt x="10750" y="3819"/>
                </a:cubicBezTo>
                <a:cubicBezTo>
                  <a:pt x="10807" y="3807"/>
                  <a:pt x="10863" y="3792"/>
                  <a:pt x="10916" y="3773"/>
                </a:cubicBezTo>
                <a:cubicBezTo>
                  <a:pt x="11012" y="3736"/>
                  <a:pt x="11103" y="3689"/>
                  <a:pt x="11191" y="3636"/>
                </a:cubicBezTo>
                <a:cubicBezTo>
                  <a:pt x="11348" y="3540"/>
                  <a:pt x="11480" y="3454"/>
                  <a:pt x="11588" y="3425"/>
                </a:cubicBezTo>
                <a:lnTo>
                  <a:pt x="11902" y="3341"/>
                </a:lnTo>
                <a:lnTo>
                  <a:pt x="11902" y="3341"/>
                </a:lnTo>
                <a:cubicBezTo>
                  <a:pt x="11965" y="3370"/>
                  <a:pt x="12029" y="3396"/>
                  <a:pt x="12093" y="3419"/>
                </a:cubicBezTo>
                <a:cubicBezTo>
                  <a:pt x="12265" y="3479"/>
                  <a:pt x="12440" y="3529"/>
                  <a:pt x="12618" y="3569"/>
                </a:cubicBezTo>
                <a:cubicBezTo>
                  <a:pt x="12792" y="3612"/>
                  <a:pt x="12970" y="3645"/>
                  <a:pt x="13148" y="3669"/>
                </a:cubicBezTo>
                <a:cubicBezTo>
                  <a:pt x="13324" y="3692"/>
                  <a:pt x="13492" y="3709"/>
                  <a:pt x="13647" y="3739"/>
                </a:cubicBezTo>
                <a:lnTo>
                  <a:pt x="14157" y="3838"/>
                </a:lnTo>
                <a:cubicBezTo>
                  <a:pt x="14324" y="3873"/>
                  <a:pt x="14504" y="3904"/>
                  <a:pt x="14655" y="3939"/>
                </a:cubicBezTo>
                <a:cubicBezTo>
                  <a:pt x="14814" y="3977"/>
                  <a:pt x="14979" y="4028"/>
                  <a:pt x="15157" y="4069"/>
                </a:cubicBezTo>
                <a:cubicBezTo>
                  <a:pt x="15341" y="4116"/>
                  <a:pt x="15513" y="4130"/>
                  <a:pt x="15684" y="4155"/>
                </a:cubicBezTo>
                <a:lnTo>
                  <a:pt x="16199" y="4225"/>
                </a:lnTo>
                <a:cubicBezTo>
                  <a:pt x="16540" y="4272"/>
                  <a:pt x="16894" y="4316"/>
                  <a:pt x="17224" y="4365"/>
                </a:cubicBezTo>
                <a:lnTo>
                  <a:pt x="17737" y="4452"/>
                </a:lnTo>
                <a:cubicBezTo>
                  <a:pt x="17826" y="4465"/>
                  <a:pt x="17910" y="4478"/>
                  <a:pt x="18016" y="4484"/>
                </a:cubicBezTo>
                <a:cubicBezTo>
                  <a:pt x="18052" y="4486"/>
                  <a:pt x="18088" y="4487"/>
                  <a:pt x="18125" y="4487"/>
                </a:cubicBezTo>
                <a:cubicBezTo>
                  <a:pt x="18183" y="4487"/>
                  <a:pt x="18240" y="4485"/>
                  <a:pt x="18299" y="4480"/>
                </a:cubicBezTo>
                <a:cubicBezTo>
                  <a:pt x="18429" y="4471"/>
                  <a:pt x="18549" y="4460"/>
                  <a:pt x="18660" y="4460"/>
                </a:cubicBezTo>
                <a:cubicBezTo>
                  <a:pt x="18702" y="4460"/>
                  <a:pt x="18743" y="4462"/>
                  <a:pt x="18783" y="4466"/>
                </a:cubicBezTo>
                <a:cubicBezTo>
                  <a:pt x="18927" y="4480"/>
                  <a:pt x="19084" y="4526"/>
                  <a:pt x="19256" y="4570"/>
                </a:cubicBezTo>
                <a:cubicBezTo>
                  <a:pt x="19347" y="4595"/>
                  <a:pt x="19438" y="4615"/>
                  <a:pt x="19530" y="4630"/>
                </a:cubicBezTo>
                <a:cubicBezTo>
                  <a:pt x="19623" y="4643"/>
                  <a:pt x="19715" y="4651"/>
                  <a:pt x="19809" y="4654"/>
                </a:cubicBezTo>
                <a:cubicBezTo>
                  <a:pt x="19988" y="4662"/>
                  <a:pt x="20161" y="4663"/>
                  <a:pt x="20329" y="4669"/>
                </a:cubicBezTo>
                <a:cubicBezTo>
                  <a:pt x="20467" y="4675"/>
                  <a:pt x="20632" y="4687"/>
                  <a:pt x="20787" y="4687"/>
                </a:cubicBezTo>
                <a:cubicBezTo>
                  <a:pt x="20810" y="4687"/>
                  <a:pt x="20833" y="4687"/>
                  <a:pt x="20855" y="4686"/>
                </a:cubicBezTo>
                <a:cubicBezTo>
                  <a:pt x="20948" y="4686"/>
                  <a:pt x="21038" y="4684"/>
                  <a:pt x="21127" y="4684"/>
                </a:cubicBezTo>
                <a:cubicBezTo>
                  <a:pt x="21207" y="4684"/>
                  <a:pt x="21285" y="4686"/>
                  <a:pt x="21362" y="4690"/>
                </a:cubicBezTo>
                <a:lnTo>
                  <a:pt x="21881" y="4712"/>
                </a:lnTo>
                <a:cubicBezTo>
                  <a:pt x="22055" y="4722"/>
                  <a:pt x="22236" y="4719"/>
                  <a:pt x="22376" y="4742"/>
                </a:cubicBezTo>
                <a:cubicBezTo>
                  <a:pt x="22530" y="4767"/>
                  <a:pt x="22696" y="4816"/>
                  <a:pt x="22881" y="4848"/>
                </a:cubicBezTo>
                <a:cubicBezTo>
                  <a:pt x="22969" y="4864"/>
                  <a:pt x="23058" y="4873"/>
                  <a:pt x="23148" y="4873"/>
                </a:cubicBezTo>
                <a:cubicBezTo>
                  <a:pt x="23158" y="4873"/>
                  <a:pt x="23168" y="4873"/>
                  <a:pt x="23178" y="4872"/>
                </a:cubicBezTo>
                <a:cubicBezTo>
                  <a:pt x="23282" y="4868"/>
                  <a:pt x="23383" y="4850"/>
                  <a:pt x="23483" y="4818"/>
                </a:cubicBezTo>
                <a:cubicBezTo>
                  <a:pt x="23664" y="4763"/>
                  <a:pt x="23819" y="4693"/>
                  <a:pt x="23958" y="4667"/>
                </a:cubicBezTo>
                <a:cubicBezTo>
                  <a:pt x="24001" y="4657"/>
                  <a:pt x="24049" y="4653"/>
                  <a:pt x="24102" y="4653"/>
                </a:cubicBezTo>
                <a:cubicBezTo>
                  <a:pt x="24197" y="4653"/>
                  <a:pt x="24305" y="4666"/>
                  <a:pt x="24412" y="4679"/>
                </a:cubicBezTo>
                <a:cubicBezTo>
                  <a:pt x="24558" y="4698"/>
                  <a:pt x="24715" y="4723"/>
                  <a:pt x="24886" y="4723"/>
                </a:cubicBezTo>
                <a:cubicBezTo>
                  <a:pt x="24911" y="4723"/>
                  <a:pt x="24936" y="4722"/>
                  <a:pt x="24962" y="4721"/>
                </a:cubicBezTo>
                <a:lnTo>
                  <a:pt x="25487" y="4676"/>
                </a:lnTo>
                <a:lnTo>
                  <a:pt x="25997" y="4632"/>
                </a:lnTo>
                <a:cubicBezTo>
                  <a:pt x="26046" y="4629"/>
                  <a:pt x="26096" y="4628"/>
                  <a:pt x="26148" y="4628"/>
                </a:cubicBezTo>
                <a:cubicBezTo>
                  <a:pt x="26252" y="4628"/>
                  <a:pt x="26362" y="4632"/>
                  <a:pt x="26478" y="4632"/>
                </a:cubicBezTo>
                <a:cubicBezTo>
                  <a:pt x="26486" y="4632"/>
                  <a:pt x="26495" y="4632"/>
                  <a:pt x="26504" y="4632"/>
                </a:cubicBezTo>
                <a:cubicBezTo>
                  <a:pt x="26511" y="4632"/>
                  <a:pt x="26518" y="4632"/>
                  <a:pt x="26525" y="4632"/>
                </a:cubicBezTo>
                <a:cubicBezTo>
                  <a:pt x="26613" y="4632"/>
                  <a:pt x="26700" y="4625"/>
                  <a:pt x="26788" y="4614"/>
                </a:cubicBezTo>
                <a:cubicBezTo>
                  <a:pt x="26888" y="4600"/>
                  <a:pt x="26986" y="4572"/>
                  <a:pt x="27080" y="4534"/>
                </a:cubicBezTo>
                <a:cubicBezTo>
                  <a:pt x="27259" y="4462"/>
                  <a:pt x="27409" y="4370"/>
                  <a:pt x="27553" y="4305"/>
                </a:cubicBezTo>
                <a:cubicBezTo>
                  <a:pt x="27589" y="4289"/>
                  <a:pt x="27625" y="4274"/>
                  <a:pt x="27658" y="4262"/>
                </a:cubicBezTo>
                <a:lnTo>
                  <a:pt x="27769" y="4227"/>
                </a:lnTo>
                <a:lnTo>
                  <a:pt x="28020" y="4143"/>
                </a:lnTo>
                <a:lnTo>
                  <a:pt x="28057" y="4131"/>
                </a:lnTo>
                <a:lnTo>
                  <a:pt x="28057" y="4131"/>
                </a:lnTo>
                <a:cubicBezTo>
                  <a:pt x="28142" y="4168"/>
                  <a:pt x="28224" y="4211"/>
                  <a:pt x="28313" y="4262"/>
                </a:cubicBezTo>
                <a:cubicBezTo>
                  <a:pt x="28389" y="4305"/>
                  <a:pt x="28466" y="4350"/>
                  <a:pt x="28550" y="4391"/>
                </a:cubicBezTo>
                <a:cubicBezTo>
                  <a:pt x="28592" y="4410"/>
                  <a:pt x="28637" y="4430"/>
                  <a:pt x="28682" y="4447"/>
                </a:cubicBezTo>
                <a:cubicBezTo>
                  <a:pt x="28705" y="4454"/>
                  <a:pt x="28728" y="4463"/>
                  <a:pt x="28752" y="4470"/>
                </a:cubicBezTo>
                <a:lnTo>
                  <a:pt x="28817" y="4488"/>
                </a:lnTo>
                <a:cubicBezTo>
                  <a:pt x="28965" y="4528"/>
                  <a:pt x="29115" y="4604"/>
                  <a:pt x="29278" y="4675"/>
                </a:cubicBezTo>
                <a:cubicBezTo>
                  <a:pt x="29436" y="4748"/>
                  <a:pt x="29633" y="4811"/>
                  <a:pt x="29819" y="4823"/>
                </a:cubicBezTo>
                <a:cubicBezTo>
                  <a:pt x="30003" y="4839"/>
                  <a:pt x="30176" y="4832"/>
                  <a:pt x="30339" y="4845"/>
                </a:cubicBezTo>
                <a:cubicBezTo>
                  <a:pt x="30379" y="4847"/>
                  <a:pt x="30419" y="4852"/>
                  <a:pt x="30457" y="4856"/>
                </a:cubicBezTo>
                <a:lnTo>
                  <a:pt x="30516" y="4867"/>
                </a:lnTo>
                <a:cubicBezTo>
                  <a:pt x="30540" y="4870"/>
                  <a:pt x="30564" y="4875"/>
                  <a:pt x="30588" y="4877"/>
                </a:cubicBezTo>
                <a:cubicBezTo>
                  <a:pt x="30658" y="4885"/>
                  <a:pt x="30728" y="4889"/>
                  <a:pt x="30797" y="4889"/>
                </a:cubicBezTo>
                <a:cubicBezTo>
                  <a:pt x="30821" y="4889"/>
                  <a:pt x="30844" y="4888"/>
                  <a:pt x="30867" y="4887"/>
                </a:cubicBezTo>
                <a:cubicBezTo>
                  <a:pt x="30979" y="4885"/>
                  <a:pt x="31086" y="4877"/>
                  <a:pt x="31188" y="4877"/>
                </a:cubicBezTo>
                <a:cubicBezTo>
                  <a:pt x="31249" y="4877"/>
                  <a:pt x="31307" y="4880"/>
                  <a:pt x="31364" y="4887"/>
                </a:cubicBezTo>
                <a:cubicBezTo>
                  <a:pt x="31517" y="4908"/>
                  <a:pt x="31678" y="4959"/>
                  <a:pt x="31844" y="5009"/>
                </a:cubicBezTo>
                <a:cubicBezTo>
                  <a:pt x="31929" y="5034"/>
                  <a:pt x="32014" y="5058"/>
                  <a:pt x="32104" y="5078"/>
                </a:cubicBezTo>
                <a:cubicBezTo>
                  <a:pt x="32149" y="5090"/>
                  <a:pt x="32196" y="5097"/>
                  <a:pt x="32242" y="5104"/>
                </a:cubicBezTo>
                <a:cubicBezTo>
                  <a:pt x="32282" y="5109"/>
                  <a:pt x="32317" y="5116"/>
                  <a:pt x="32356" y="5125"/>
                </a:cubicBezTo>
                <a:cubicBezTo>
                  <a:pt x="32507" y="5162"/>
                  <a:pt x="32666" y="5232"/>
                  <a:pt x="32840" y="5286"/>
                </a:cubicBezTo>
                <a:cubicBezTo>
                  <a:pt x="32930" y="5315"/>
                  <a:pt x="33023" y="5336"/>
                  <a:pt x="33118" y="5346"/>
                </a:cubicBezTo>
                <a:cubicBezTo>
                  <a:pt x="33208" y="5355"/>
                  <a:pt x="33298" y="5360"/>
                  <a:pt x="33386" y="5363"/>
                </a:cubicBezTo>
                <a:cubicBezTo>
                  <a:pt x="33562" y="5368"/>
                  <a:pt x="33736" y="5367"/>
                  <a:pt x="33901" y="5375"/>
                </a:cubicBezTo>
                <a:cubicBezTo>
                  <a:pt x="34065" y="5382"/>
                  <a:pt x="34224" y="5413"/>
                  <a:pt x="34398" y="5443"/>
                </a:cubicBezTo>
                <a:cubicBezTo>
                  <a:pt x="34570" y="5474"/>
                  <a:pt x="34739" y="5510"/>
                  <a:pt x="34936" y="5510"/>
                </a:cubicBezTo>
                <a:cubicBezTo>
                  <a:pt x="35135" y="5503"/>
                  <a:pt x="35307" y="5446"/>
                  <a:pt x="35469" y="5410"/>
                </a:cubicBezTo>
                <a:cubicBezTo>
                  <a:pt x="35545" y="5391"/>
                  <a:pt x="35624" y="5380"/>
                  <a:pt x="35702" y="5374"/>
                </a:cubicBezTo>
                <a:lnTo>
                  <a:pt x="35827" y="5375"/>
                </a:lnTo>
                <a:cubicBezTo>
                  <a:pt x="35872" y="5375"/>
                  <a:pt x="35917" y="5374"/>
                  <a:pt x="35962" y="5373"/>
                </a:cubicBezTo>
                <a:cubicBezTo>
                  <a:pt x="36140" y="5366"/>
                  <a:pt x="36311" y="5347"/>
                  <a:pt x="36479" y="5340"/>
                </a:cubicBezTo>
                <a:cubicBezTo>
                  <a:pt x="36521" y="5338"/>
                  <a:pt x="36563" y="5337"/>
                  <a:pt x="36603" y="5337"/>
                </a:cubicBezTo>
                <a:cubicBezTo>
                  <a:pt x="36640" y="5337"/>
                  <a:pt x="36677" y="5339"/>
                  <a:pt x="36714" y="5345"/>
                </a:cubicBezTo>
                <a:cubicBezTo>
                  <a:pt x="36793" y="5359"/>
                  <a:pt x="36870" y="5380"/>
                  <a:pt x="36944" y="5406"/>
                </a:cubicBezTo>
                <a:cubicBezTo>
                  <a:pt x="37102" y="5459"/>
                  <a:pt x="37273" y="5534"/>
                  <a:pt x="37480" y="5540"/>
                </a:cubicBezTo>
                <a:lnTo>
                  <a:pt x="38004" y="5531"/>
                </a:lnTo>
                <a:lnTo>
                  <a:pt x="38264" y="5526"/>
                </a:lnTo>
                <a:lnTo>
                  <a:pt x="38395" y="5523"/>
                </a:lnTo>
                <a:cubicBezTo>
                  <a:pt x="38445" y="5519"/>
                  <a:pt x="38494" y="5513"/>
                  <a:pt x="38542" y="5501"/>
                </a:cubicBezTo>
                <a:cubicBezTo>
                  <a:pt x="38732" y="5456"/>
                  <a:pt x="38888" y="5373"/>
                  <a:pt x="39040" y="5320"/>
                </a:cubicBezTo>
                <a:cubicBezTo>
                  <a:pt x="39112" y="5293"/>
                  <a:pt x="39187" y="5277"/>
                  <a:pt x="39262" y="5271"/>
                </a:cubicBezTo>
                <a:cubicBezTo>
                  <a:pt x="39279" y="5270"/>
                  <a:pt x="39296" y="5270"/>
                  <a:pt x="39313" y="5270"/>
                </a:cubicBezTo>
                <a:cubicBezTo>
                  <a:pt x="39375" y="5270"/>
                  <a:pt x="39437" y="5275"/>
                  <a:pt x="39498" y="5285"/>
                </a:cubicBezTo>
                <a:cubicBezTo>
                  <a:pt x="39660" y="5309"/>
                  <a:pt x="39833" y="5355"/>
                  <a:pt x="40024" y="5360"/>
                </a:cubicBezTo>
                <a:cubicBezTo>
                  <a:pt x="40032" y="5360"/>
                  <a:pt x="40039" y="5360"/>
                  <a:pt x="40046" y="5360"/>
                </a:cubicBezTo>
                <a:cubicBezTo>
                  <a:pt x="40136" y="5360"/>
                  <a:pt x="40218" y="5348"/>
                  <a:pt x="40299" y="5337"/>
                </a:cubicBezTo>
                <a:cubicBezTo>
                  <a:pt x="40387" y="5324"/>
                  <a:pt x="40474" y="5309"/>
                  <a:pt x="40559" y="5293"/>
                </a:cubicBezTo>
                <a:cubicBezTo>
                  <a:pt x="40729" y="5262"/>
                  <a:pt x="40899" y="5226"/>
                  <a:pt x="41061" y="5211"/>
                </a:cubicBezTo>
                <a:cubicBezTo>
                  <a:pt x="41139" y="5204"/>
                  <a:pt x="41218" y="5203"/>
                  <a:pt x="41299" y="5203"/>
                </a:cubicBezTo>
                <a:cubicBezTo>
                  <a:pt x="41376" y="5203"/>
                  <a:pt x="41454" y="5204"/>
                  <a:pt x="41533" y="5204"/>
                </a:cubicBezTo>
                <a:cubicBezTo>
                  <a:pt x="41545" y="5204"/>
                  <a:pt x="41558" y="5204"/>
                  <a:pt x="41570" y="5204"/>
                </a:cubicBezTo>
                <a:cubicBezTo>
                  <a:pt x="41744" y="5204"/>
                  <a:pt x="41938" y="5189"/>
                  <a:pt x="42112" y="5130"/>
                </a:cubicBezTo>
                <a:cubicBezTo>
                  <a:pt x="42285" y="5075"/>
                  <a:pt x="42441" y="5002"/>
                  <a:pt x="42599" y="4953"/>
                </a:cubicBezTo>
                <a:cubicBezTo>
                  <a:pt x="42746" y="4908"/>
                  <a:pt x="42928" y="4889"/>
                  <a:pt x="43095" y="4856"/>
                </a:cubicBezTo>
                <a:lnTo>
                  <a:pt x="43607" y="4766"/>
                </a:lnTo>
                <a:cubicBezTo>
                  <a:pt x="43662" y="4757"/>
                  <a:pt x="43697" y="4706"/>
                  <a:pt x="43688" y="4653"/>
                </a:cubicBezTo>
                <a:cubicBezTo>
                  <a:pt x="43680" y="4605"/>
                  <a:pt x="43638" y="4572"/>
                  <a:pt x="43591" y="4572"/>
                </a:cubicBezTo>
                <a:cubicBezTo>
                  <a:pt x="43585" y="4572"/>
                  <a:pt x="43580" y="4572"/>
                  <a:pt x="43574" y="4573"/>
                </a:cubicBezTo>
                <a:lnTo>
                  <a:pt x="43568" y="4574"/>
                </a:lnTo>
                <a:lnTo>
                  <a:pt x="43058" y="4661"/>
                </a:lnTo>
                <a:cubicBezTo>
                  <a:pt x="42887" y="4693"/>
                  <a:pt x="42723" y="4707"/>
                  <a:pt x="42539" y="4760"/>
                </a:cubicBezTo>
                <a:cubicBezTo>
                  <a:pt x="42364" y="4812"/>
                  <a:pt x="42207" y="4885"/>
                  <a:pt x="42050" y="4934"/>
                </a:cubicBezTo>
                <a:cubicBezTo>
                  <a:pt x="41896" y="4985"/>
                  <a:pt x="41740" y="4995"/>
                  <a:pt x="41569" y="4995"/>
                </a:cubicBezTo>
                <a:cubicBezTo>
                  <a:pt x="41476" y="4995"/>
                  <a:pt x="41381" y="4992"/>
                  <a:pt x="41284" y="4992"/>
                </a:cubicBezTo>
                <a:cubicBezTo>
                  <a:pt x="41205" y="4992"/>
                  <a:pt x="41124" y="4994"/>
                  <a:pt x="41042" y="5001"/>
                </a:cubicBezTo>
                <a:cubicBezTo>
                  <a:pt x="40861" y="5018"/>
                  <a:pt x="40690" y="5052"/>
                  <a:pt x="40520" y="5082"/>
                </a:cubicBezTo>
                <a:cubicBezTo>
                  <a:pt x="40436" y="5097"/>
                  <a:pt x="40354" y="5112"/>
                  <a:pt x="40269" y="5123"/>
                </a:cubicBezTo>
                <a:cubicBezTo>
                  <a:pt x="40192" y="5133"/>
                  <a:pt x="40117" y="5143"/>
                  <a:pt x="40049" y="5143"/>
                </a:cubicBezTo>
                <a:cubicBezTo>
                  <a:pt x="40042" y="5143"/>
                  <a:pt x="40036" y="5143"/>
                  <a:pt x="40029" y="5143"/>
                </a:cubicBezTo>
                <a:cubicBezTo>
                  <a:pt x="39873" y="5139"/>
                  <a:pt x="39709" y="5095"/>
                  <a:pt x="39531" y="5067"/>
                </a:cubicBezTo>
                <a:cubicBezTo>
                  <a:pt x="39452" y="5054"/>
                  <a:pt x="39371" y="5048"/>
                  <a:pt x="39290" y="5048"/>
                </a:cubicBezTo>
                <a:cubicBezTo>
                  <a:pt x="39277" y="5048"/>
                  <a:pt x="39264" y="5048"/>
                  <a:pt x="39250" y="5048"/>
                </a:cubicBezTo>
                <a:cubicBezTo>
                  <a:pt x="39153" y="5055"/>
                  <a:pt x="39059" y="5076"/>
                  <a:pt x="38967" y="5108"/>
                </a:cubicBezTo>
                <a:cubicBezTo>
                  <a:pt x="38794" y="5168"/>
                  <a:pt x="38640" y="5247"/>
                  <a:pt x="38491" y="5280"/>
                </a:cubicBezTo>
                <a:cubicBezTo>
                  <a:pt x="38455" y="5288"/>
                  <a:pt x="38420" y="5294"/>
                  <a:pt x="38383" y="5296"/>
                </a:cubicBezTo>
                <a:lnTo>
                  <a:pt x="38256" y="5298"/>
                </a:lnTo>
                <a:lnTo>
                  <a:pt x="37997" y="5301"/>
                </a:lnTo>
                <a:lnTo>
                  <a:pt x="37484" y="5307"/>
                </a:lnTo>
                <a:cubicBezTo>
                  <a:pt x="37343" y="5305"/>
                  <a:pt x="37188" y="5241"/>
                  <a:pt x="37022" y="5183"/>
                </a:cubicBezTo>
                <a:cubicBezTo>
                  <a:pt x="36934" y="5151"/>
                  <a:pt x="36844" y="5127"/>
                  <a:pt x="36751" y="5110"/>
                </a:cubicBezTo>
                <a:cubicBezTo>
                  <a:pt x="36703" y="5102"/>
                  <a:pt x="36653" y="5099"/>
                  <a:pt x="36604" y="5099"/>
                </a:cubicBezTo>
                <a:cubicBezTo>
                  <a:pt x="36559" y="5099"/>
                  <a:pt x="36514" y="5100"/>
                  <a:pt x="36469" y="5101"/>
                </a:cubicBezTo>
                <a:lnTo>
                  <a:pt x="35953" y="5130"/>
                </a:lnTo>
                <a:cubicBezTo>
                  <a:pt x="35911" y="5132"/>
                  <a:pt x="35870" y="5132"/>
                  <a:pt x="35828" y="5132"/>
                </a:cubicBezTo>
                <a:lnTo>
                  <a:pt x="35694" y="5130"/>
                </a:lnTo>
                <a:cubicBezTo>
                  <a:pt x="35600" y="5135"/>
                  <a:pt x="35507" y="5149"/>
                  <a:pt x="35416" y="5171"/>
                </a:cubicBezTo>
                <a:cubicBezTo>
                  <a:pt x="35240" y="5210"/>
                  <a:pt x="35079" y="5258"/>
                  <a:pt x="34931" y="5262"/>
                </a:cubicBezTo>
                <a:cubicBezTo>
                  <a:pt x="34782" y="5261"/>
                  <a:pt x="34611" y="5228"/>
                  <a:pt x="34444" y="5196"/>
                </a:cubicBezTo>
                <a:cubicBezTo>
                  <a:pt x="34276" y="5164"/>
                  <a:pt x="34094" y="5131"/>
                  <a:pt x="33916" y="5121"/>
                </a:cubicBezTo>
                <a:cubicBezTo>
                  <a:pt x="33737" y="5110"/>
                  <a:pt x="33564" y="5112"/>
                  <a:pt x="33395" y="5106"/>
                </a:cubicBezTo>
                <a:cubicBezTo>
                  <a:pt x="33310" y="5104"/>
                  <a:pt x="33227" y="5098"/>
                  <a:pt x="33145" y="5088"/>
                </a:cubicBezTo>
                <a:cubicBezTo>
                  <a:pt x="33068" y="5080"/>
                  <a:pt x="32992" y="5063"/>
                  <a:pt x="32918" y="5038"/>
                </a:cubicBezTo>
                <a:cubicBezTo>
                  <a:pt x="32763" y="4989"/>
                  <a:pt x="32602" y="4917"/>
                  <a:pt x="32420" y="4870"/>
                </a:cubicBezTo>
                <a:cubicBezTo>
                  <a:pt x="32375" y="4859"/>
                  <a:pt x="32325" y="4849"/>
                  <a:pt x="32280" y="4842"/>
                </a:cubicBezTo>
                <a:cubicBezTo>
                  <a:pt x="32241" y="4837"/>
                  <a:pt x="32201" y="4830"/>
                  <a:pt x="32162" y="4820"/>
                </a:cubicBezTo>
                <a:cubicBezTo>
                  <a:pt x="32083" y="4802"/>
                  <a:pt x="32004" y="4780"/>
                  <a:pt x="31922" y="4755"/>
                </a:cubicBezTo>
                <a:cubicBezTo>
                  <a:pt x="31758" y="4705"/>
                  <a:pt x="31589" y="4647"/>
                  <a:pt x="31399" y="4621"/>
                </a:cubicBezTo>
                <a:cubicBezTo>
                  <a:pt x="31320" y="4610"/>
                  <a:pt x="31243" y="4607"/>
                  <a:pt x="31168" y="4607"/>
                </a:cubicBezTo>
                <a:cubicBezTo>
                  <a:pt x="31061" y="4607"/>
                  <a:pt x="30959" y="4613"/>
                  <a:pt x="30861" y="4615"/>
                </a:cubicBezTo>
                <a:cubicBezTo>
                  <a:pt x="30845" y="4615"/>
                  <a:pt x="30829" y="4615"/>
                  <a:pt x="30812" y="4615"/>
                </a:cubicBezTo>
                <a:cubicBezTo>
                  <a:pt x="30749" y="4615"/>
                  <a:pt x="30685" y="4612"/>
                  <a:pt x="30622" y="4606"/>
                </a:cubicBezTo>
                <a:cubicBezTo>
                  <a:pt x="30603" y="4603"/>
                  <a:pt x="30585" y="4600"/>
                  <a:pt x="30566" y="4596"/>
                </a:cubicBezTo>
                <a:lnTo>
                  <a:pt x="30498" y="4585"/>
                </a:lnTo>
                <a:cubicBezTo>
                  <a:pt x="30451" y="4578"/>
                  <a:pt x="30405" y="4573"/>
                  <a:pt x="30358" y="4570"/>
                </a:cubicBezTo>
                <a:cubicBezTo>
                  <a:pt x="30176" y="4556"/>
                  <a:pt x="30004" y="4562"/>
                  <a:pt x="29844" y="4545"/>
                </a:cubicBezTo>
                <a:cubicBezTo>
                  <a:pt x="29684" y="4533"/>
                  <a:pt x="29546" y="4488"/>
                  <a:pt x="29391" y="4417"/>
                </a:cubicBezTo>
                <a:cubicBezTo>
                  <a:pt x="29238" y="4350"/>
                  <a:pt x="29079" y="4266"/>
                  <a:pt x="28892" y="4214"/>
                </a:cubicBezTo>
                <a:cubicBezTo>
                  <a:pt x="28739" y="4178"/>
                  <a:pt x="28610" y="4101"/>
                  <a:pt x="28456" y="4014"/>
                </a:cubicBezTo>
                <a:cubicBezTo>
                  <a:pt x="28451" y="4011"/>
                  <a:pt x="28446" y="4008"/>
                  <a:pt x="28440" y="4005"/>
                </a:cubicBezTo>
                <a:lnTo>
                  <a:pt x="28440" y="4005"/>
                </a:lnTo>
                <a:lnTo>
                  <a:pt x="28521" y="3978"/>
                </a:lnTo>
                <a:cubicBezTo>
                  <a:pt x="28839" y="3860"/>
                  <a:pt x="29175" y="3771"/>
                  <a:pt x="29510" y="3604"/>
                </a:cubicBezTo>
                <a:cubicBezTo>
                  <a:pt x="29836" y="3437"/>
                  <a:pt x="30117" y="3229"/>
                  <a:pt x="30406" y="3050"/>
                </a:cubicBezTo>
                <a:cubicBezTo>
                  <a:pt x="30551" y="2959"/>
                  <a:pt x="30700" y="2866"/>
                  <a:pt x="30846" y="2760"/>
                </a:cubicBezTo>
                <a:cubicBezTo>
                  <a:pt x="30921" y="2706"/>
                  <a:pt x="30989" y="2655"/>
                  <a:pt x="31066" y="2589"/>
                </a:cubicBezTo>
                <a:cubicBezTo>
                  <a:pt x="31145" y="2518"/>
                  <a:pt x="31211" y="2431"/>
                  <a:pt x="31260" y="2334"/>
                </a:cubicBezTo>
                <a:cubicBezTo>
                  <a:pt x="31304" y="2244"/>
                  <a:pt x="31337" y="2149"/>
                  <a:pt x="31359" y="2052"/>
                </a:cubicBezTo>
                <a:cubicBezTo>
                  <a:pt x="31382" y="1959"/>
                  <a:pt x="31396" y="1864"/>
                  <a:pt x="31403" y="1768"/>
                </a:cubicBezTo>
                <a:cubicBezTo>
                  <a:pt x="31411" y="1664"/>
                  <a:pt x="31403" y="1559"/>
                  <a:pt x="31376" y="1457"/>
                </a:cubicBezTo>
                <a:cubicBezTo>
                  <a:pt x="31349" y="1347"/>
                  <a:pt x="31294" y="1247"/>
                  <a:pt x="31220" y="1161"/>
                </a:cubicBezTo>
                <a:cubicBezTo>
                  <a:pt x="31071" y="1002"/>
                  <a:pt x="30906" y="911"/>
                  <a:pt x="30733" y="834"/>
                </a:cubicBezTo>
                <a:cubicBezTo>
                  <a:pt x="30646" y="797"/>
                  <a:pt x="30558" y="766"/>
                  <a:pt x="30469" y="740"/>
                </a:cubicBezTo>
                <a:cubicBezTo>
                  <a:pt x="30384" y="717"/>
                  <a:pt x="30313" y="693"/>
                  <a:pt x="30231" y="665"/>
                </a:cubicBezTo>
                <a:cubicBezTo>
                  <a:pt x="30068" y="608"/>
                  <a:pt x="29899" y="539"/>
                  <a:pt x="29688" y="521"/>
                </a:cubicBezTo>
                <a:cubicBezTo>
                  <a:pt x="29648" y="519"/>
                  <a:pt x="29609" y="518"/>
                  <a:pt x="29570" y="518"/>
                </a:cubicBezTo>
                <a:cubicBezTo>
                  <a:pt x="29421" y="518"/>
                  <a:pt x="29282" y="532"/>
                  <a:pt x="29142" y="548"/>
                </a:cubicBezTo>
                <a:lnTo>
                  <a:pt x="28624" y="614"/>
                </a:lnTo>
                <a:cubicBezTo>
                  <a:pt x="28445" y="641"/>
                  <a:pt x="28267" y="683"/>
                  <a:pt x="28095" y="740"/>
                </a:cubicBezTo>
                <a:cubicBezTo>
                  <a:pt x="27923" y="794"/>
                  <a:pt x="27766" y="849"/>
                  <a:pt x="27596" y="913"/>
                </a:cubicBezTo>
                <a:cubicBezTo>
                  <a:pt x="27425" y="978"/>
                  <a:pt x="27260" y="1059"/>
                  <a:pt x="27105" y="1156"/>
                </a:cubicBezTo>
                <a:cubicBezTo>
                  <a:pt x="26948" y="1253"/>
                  <a:pt x="26800" y="1389"/>
                  <a:pt x="26683" y="1522"/>
                </a:cubicBezTo>
                <a:cubicBezTo>
                  <a:pt x="26561" y="1657"/>
                  <a:pt x="26446" y="1810"/>
                  <a:pt x="26368" y="1991"/>
                </a:cubicBezTo>
                <a:cubicBezTo>
                  <a:pt x="26327" y="2083"/>
                  <a:pt x="26300" y="2180"/>
                  <a:pt x="26286" y="2280"/>
                </a:cubicBezTo>
                <a:cubicBezTo>
                  <a:pt x="26279" y="2333"/>
                  <a:pt x="26277" y="2387"/>
                  <a:pt x="26280" y="2440"/>
                </a:cubicBezTo>
                <a:cubicBezTo>
                  <a:pt x="26285" y="2497"/>
                  <a:pt x="26297" y="2552"/>
                  <a:pt x="26316" y="2606"/>
                </a:cubicBezTo>
                <a:cubicBezTo>
                  <a:pt x="26392" y="2811"/>
                  <a:pt x="26527" y="2945"/>
                  <a:pt x="26628" y="3077"/>
                </a:cubicBezTo>
                <a:cubicBezTo>
                  <a:pt x="26724" y="3194"/>
                  <a:pt x="26810" y="3354"/>
                  <a:pt x="26926" y="3499"/>
                </a:cubicBezTo>
                <a:cubicBezTo>
                  <a:pt x="27039" y="3645"/>
                  <a:pt x="27180" y="3783"/>
                  <a:pt x="27357" y="3879"/>
                </a:cubicBezTo>
                <a:cubicBezTo>
                  <a:pt x="27399" y="3901"/>
                  <a:pt x="27441" y="3921"/>
                  <a:pt x="27483" y="3938"/>
                </a:cubicBezTo>
                <a:lnTo>
                  <a:pt x="27483" y="3938"/>
                </a:lnTo>
                <a:cubicBezTo>
                  <a:pt x="27455" y="3949"/>
                  <a:pt x="27429" y="3960"/>
                  <a:pt x="27403" y="3971"/>
                </a:cubicBezTo>
                <a:cubicBezTo>
                  <a:pt x="27232" y="4049"/>
                  <a:pt x="27085" y="4136"/>
                  <a:pt x="26943" y="4191"/>
                </a:cubicBezTo>
                <a:cubicBezTo>
                  <a:pt x="26876" y="4218"/>
                  <a:pt x="26807" y="4237"/>
                  <a:pt x="26735" y="4246"/>
                </a:cubicBezTo>
                <a:cubicBezTo>
                  <a:pt x="26666" y="4256"/>
                  <a:pt x="26596" y="4260"/>
                  <a:pt x="26526" y="4260"/>
                </a:cubicBezTo>
                <a:cubicBezTo>
                  <a:pt x="26518" y="4260"/>
                  <a:pt x="26511" y="4260"/>
                  <a:pt x="26503" y="4260"/>
                </a:cubicBezTo>
                <a:cubicBezTo>
                  <a:pt x="26497" y="4260"/>
                  <a:pt x="26491" y="4260"/>
                  <a:pt x="26484" y="4260"/>
                </a:cubicBezTo>
                <a:cubicBezTo>
                  <a:pt x="26372" y="4260"/>
                  <a:pt x="26254" y="4253"/>
                  <a:pt x="26130" y="4253"/>
                </a:cubicBezTo>
                <a:cubicBezTo>
                  <a:pt x="26079" y="4253"/>
                  <a:pt x="26027" y="4255"/>
                  <a:pt x="25974" y="4258"/>
                </a:cubicBezTo>
                <a:lnTo>
                  <a:pt x="25450" y="4299"/>
                </a:lnTo>
                <a:lnTo>
                  <a:pt x="24943" y="4340"/>
                </a:lnTo>
                <a:cubicBezTo>
                  <a:pt x="24926" y="4341"/>
                  <a:pt x="24908" y="4341"/>
                  <a:pt x="24891" y="4341"/>
                </a:cubicBezTo>
                <a:cubicBezTo>
                  <a:pt x="24758" y="4341"/>
                  <a:pt x="24614" y="4320"/>
                  <a:pt x="24461" y="4298"/>
                </a:cubicBezTo>
                <a:cubicBezTo>
                  <a:pt x="24348" y="4285"/>
                  <a:pt x="24231" y="4266"/>
                  <a:pt x="24104" y="4266"/>
                </a:cubicBezTo>
                <a:cubicBezTo>
                  <a:pt x="24034" y="4266"/>
                  <a:pt x="23961" y="4272"/>
                  <a:pt x="23884" y="4287"/>
                </a:cubicBezTo>
                <a:cubicBezTo>
                  <a:pt x="23683" y="4327"/>
                  <a:pt x="23521" y="4402"/>
                  <a:pt x="23372" y="4444"/>
                </a:cubicBezTo>
                <a:cubicBezTo>
                  <a:pt x="23305" y="4466"/>
                  <a:pt x="23237" y="4477"/>
                  <a:pt x="23167" y="4481"/>
                </a:cubicBezTo>
                <a:cubicBezTo>
                  <a:pt x="23093" y="4481"/>
                  <a:pt x="23021" y="4474"/>
                  <a:pt x="22949" y="4460"/>
                </a:cubicBezTo>
                <a:cubicBezTo>
                  <a:pt x="22794" y="4433"/>
                  <a:pt x="22628" y="4383"/>
                  <a:pt x="22441" y="4351"/>
                </a:cubicBezTo>
                <a:cubicBezTo>
                  <a:pt x="22347" y="4336"/>
                  <a:pt x="22252" y="4327"/>
                  <a:pt x="22159" y="4325"/>
                </a:cubicBezTo>
                <a:lnTo>
                  <a:pt x="21901" y="4312"/>
                </a:lnTo>
                <a:lnTo>
                  <a:pt x="21385" y="4288"/>
                </a:lnTo>
                <a:cubicBezTo>
                  <a:pt x="21275" y="4282"/>
                  <a:pt x="21168" y="4280"/>
                  <a:pt x="21063" y="4280"/>
                </a:cubicBezTo>
                <a:cubicBezTo>
                  <a:pt x="20992" y="4280"/>
                  <a:pt x="20923" y="4281"/>
                  <a:pt x="20855" y="4281"/>
                </a:cubicBezTo>
                <a:cubicBezTo>
                  <a:pt x="20837" y="4281"/>
                  <a:pt x="20819" y="4281"/>
                  <a:pt x="20801" y="4281"/>
                </a:cubicBezTo>
                <a:cubicBezTo>
                  <a:pt x="20650" y="4281"/>
                  <a:pt x="20512" y="4269"/>
                  <a:pt x="20346" y="4261"/>
                </a:cubicBezTo>
                <a:lnTo>
                  <a:pt x="19831" y="4243"/>
                </a:lnTo>
                <a:cubicBezTo>
                  <a:pt x="19747" y="4238"/>
                  <a:pt x="19664" y="4232"/>
                  <a:pt x="19594" y="4221"/>
                </a:cubicBezTo>
                <a:cubicBezTo>
                  <a:pt x="19515" y="4208"/>
                  <a:pt x="19438" y="4191"/>
                  <a:pt x="19362" y="4169"/>
                </a:cubicBezTo>
                <a:cubicBezTo>
                  <a:pt x="19200" y="4127"/>
                  <a:pt x="19026" y="4069"/>
                  <a:pt x="18824" y="4050"/>
                </a:cubicBezTo>
                <a:cubicBezTo>
                  <a:pt x="18763" y="4044"/>
                  <a:pt x="18704" y="4042"/>
                  <a:pt x="18647" y="4042"/>
                </a:cubicBezTo>
                <a:cubicBezTo>
                  <a:pt x="18514" y="4042"/>
                  <a:pt x="18389" y="4054"/>
                  <a:pt x="18273" y="4060"/>
                </a:cubicBezTo>
                <a:cubicBezTo>
                  <a:pt x="18225" y="4064"/>
                  <a:pt x="18181" y="4066"/>
                  <a:pt x="18138" y="4066"/>
                </a:cubicBezTo>
                <a:cubicBezTo>
                  <a:pt x="18028" y="4066"/>
                  <a:pt x="17928" y="4054"/>
                  <a:pt x="17803" y="4032"/>
                </a:cubicBezTo>
                <a:lnTo>
                  <a:pt x="17295" y="3945"/>
                </a:lnTo>
                <a:cubicBezTo>
                  <a:pt x="16942" y="3889"/>
                  <a:pt x="16609" y="3848"/>
                  <a:pt x="16266" y="3798"/>
                </a:cubicBezTo>
                <a:lnTo>
                  <a:pt x="15756" y="3726"/>
                </a:lnTo>
                <a:cubicBezTo>
                  <a:pt x="15585" y="3700"/>
                  <a:pt x="15411" y="3684"/>
                  <a:pt x="15260" y="3643"/>
                </a:cubicBezTo>
                <a:lnTo>
                  <a:pt x="14760" y="3510"/>
                </a:lnTo>
                <a:cubicBezTo>
                  <a:pt x="14574" y="3466"/>
                  <a:pt x="14413" y="3439"/>
                  <a:pt x="14243" y="3403"/>
                </a:cubicBezTo>
                <a:lnTo>
                  <a:pt x="13735" y="3300"/>
                </a:lnTo>
                <a:cubicBezTo>
                  <a:pt x="13552" y="3264"/>
                  <a:pt x="13376" y="3246"/>
                  <a:pt x="13209" y="3223"/>
                </a:cubicBezTo>
                <a:cubicBezTo>
                  <a:pt x="13067" y="3204"/>
                  <a:pt x="12925" y="3177"/>
                  <a:pt x="12786" y="3143"/>
                </a:cubicBezTo>
                <a:lnTo>
                  <a:pt x="12786" y="3143"/>
                </a:lnTo>
                <a:cubicBezTo>
                  <a:pt x="12875" y="3136"/>
                  <a:pt x="12971" y="3128"/>
                  <a:pt x="13073" y="3113"/>
                </a:cubicBezTo>
                <a:cubicBezTo>
                  <a:pt x="13177" y="3099"/>
                  <a:pt x="13280" y="3072"/>
                  <a:pt x="13379" y="3034"/>
                </a:cubicBezTo>
                <a:cubicBezTo>
                  <a:pt x="13473" y="2996"/>
                  <a:pt x="13564" y="2950"/>
                  <a:pt x="13649" y="2894"/>
                </a:cubicBezTo>
                <a:cubicBezTo>
                  <a:pt x="13809" y="2794"/>
                  <a:pt x="13940" y="2696"/>
                  <a:pt x="14064" y="2639"/>
                </a:cubicBezTo>
                <a:lnTo>
                  <a:pt x="14178" y="2591"/>
                </a:lnTo>
                <a:cubicBezTo>
                  <a:pt x="14226" y="2570"/>
                  <a:pt x="14272" y="2547"/>
                  <a:pt x="14318" y="2520"/>
                </a:cubicBezTo>
                <a:cubicBezTo>
                  <a:pt x="14510" y="2413"/>
                  <a:pt x="14667" y="2252"/>
                  <a:pt x="14771" y="2058"/>
                </a:cubicBezTo>
                <a:cubicBezTo>
                  <a:pt x="14795" y="2014"/>
                  <a:pt x="14820" y="1960"/>
                  <a:pt x="14836" y="1925"/>
                </a:cubicBezTo>
                <a:lnTo>
                  <a:pt x="14889" y="1808"/>
                </a:lnTo>
                <a:cubicBezTo>
                  <a:pt x="14961" y="1648"/>
                  <a:pt x="15047" y="1469"/>
                  <a:pt x="15070" y="1235"/>
                </a:cubicBezTo>
                <a:cubicBezTo>
                  <a:pt x="15082" y="1108"/>
                  <a:pt x="15062" y="981"/>
                  <a:pt x="15013" y="864"/>
                </a:cubicBezTo>
                <a:cubicBezTo>
                  <a:pt x="14965" y="756"/>
                  <a:pt x="14898" y="659"/>
                  <a:pt x="14813" y="576"/>
                </a:cubicBezTo>
                <a:cubicBezTo>
                  <a:pt x="14658" y="422"/>
                  <a:pt x="14489" y="327"/>
                  <a:pt x="14332" y="240"/>
                </a:cubicBezTo>
                <a:cubicBezTo>
                  <a:pt x="14181" y="156"/>
                  <a:pt x="13995" y="60"/>
                  <a:pt x="13783" y="21"/>
                </a:cubicBezTo>
                <a:cubicBezTo>
                  <a:pt x="13713" y="8"/>
                  <a:pt x="13642" y="0"/>
                  <a:pt x="135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>
          <a:extLst>
            <a:ext uri="{FF2B5EF4-FFF2-40B4-BE49-F238E27FC236}">
              <a16:creationId xmlns:a16="http://schemas.microsoft.com/office/drawing/2014/main" id="{003DA90B-CFA0-C7BA-7477-D7B096942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B219AE9-7A35-4700-5E21-E1601979CB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1F064C4-7FEF-F321-909D-CDC0EBFC01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2EF651-58FF-B55E-F155-E2A664AD9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88225"/>
            <a:ext cx="7772400" cy="496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249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>
          <a:extLst>
            <a:ext uri="{FF2B5EF4-FFF2-40B4-BE49-F238E27FC236}">
              <a16:creationId xmlns:a16="http://schemas.microsoft.com/office/drawing/2014/main" id="{F6F53F86-AE9A-C423-B466-6B9F5F4D2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261FA5A-5BBD-A1F2-4C89-595D4E39E5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D404D07-34E2-3A73-2EFE-BF38FA9B42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C443D-581C-39B9-C368-92A3E7C2F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600" y="237506"/>
            <a:ext cx="5393250" cy="4643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974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Shape 1405">
          <a:extLst>
            <a:ext uri="{FF2B5EF4-FFF2-40B4-BE49-F238E27FC236}">
              <a16:creationId xmlns:a16="http://schemas.microsoft.com/office/drawing/2014/main" id="{2C7F8842-CD90-3373-BE44-FC640FE94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44">
            <a:extLst>
              <a:ext uri="{FF2B5EF4-FFF2-40B4-BE49-F238E27FC236}">
                <a16:creationId xmlns:a16="http://schemas.microsoft.com/office/drawing/2014/main" id="{F9A06340-DAB4-7044-2E38-86780232D8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0488" y="3922917"/>
            <a:ext cx="3633600" cy="7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tx1"/>
                </a:solidFill>
              </a:rPr>
              <a:t>A Picture Is Worth than a Thousand Words</a:t>
            </a:r>
          </a:p>
        </p:txBody>
      </p:sp>
      <p:sp>
        <p:nvSpPr>
          <p:cNvPr id="1407" name="Google Shape;1407;p44">
            <a:extLst>
              <a:ext uri="{FF2B5EF4-FFF2-40B4-BE49-F238E27FC236}">
                <a16:creationId xmlns:a16="http://schemas.microsoft.com/office/drawing/2014/main" id="{D0697962-280F-56F2-6BAA-E57EEC25B0E3}"/>
              </a:ext>
            </a:extLst>
          </p:cNvPr>
          <p:cNvSpPr/>
          <p:nvPr/>
        </p:nvSpPr>
        <p:spPr>
          <a:xfrm rot="10800000" flipH="1">
            <a:off x="356788" y="4824042"/>
            <a:ext cx="2663318" cy="107824"/>
          </a:xfrm>
          <a:custGeom>
            <a:avLst/>
            <a:gdLst/>
            <a:ahLst/>
            <a:cxnLst/>
            <a:rect l="l" t="t" r="r" b="b"/>
            <a:pathLst>
              <a:path w="49587" h="3210" extrusionOk="0">
                <a:moveTo>
                  <a:pt x="11511" y="1"/>
                </a:moveTo>
                <a:cubicBezTo>
                  <a:pt x="11486" y="1"/>
                  <a:pt x="11464" y="1"/>
                  <a:pt x="11439" y="1"/>
                </a:cubicBezTo>
                <a:cubicBezTo>
                  <a:pt x="11432" y="1"/>
                  <a:pt x="11426" y="1"/>
                  <a:pt x="11418" y="1"/>
                </a:cubicBezTo>
                <a:lnTo>
                  <a:pt x="10726" y="1"/>
                </a:lnTo>
                <a:lnTo>
                  <a:pt x="10607" y="2"/>
                </a:lnTo>
                <a:cubicBezTo>
                  <a:pt x="10524" y="8"/>
                  <a:pt x="10442" y="20"/>
                  <a:pt x="10361" y="38"/>
                </a:cubicBezTo>
                <a:cubicBezTo>
                  <a:pt x="10212" y="72"/>
                  <a:pt x="10087" y="113"/>
                  <a:pt x="9980" y="136"/>
                </a:cubicBezTo>
                <a:cubicBezTo>
                  <a:pt x="9933" y="147"/>
                  <a:pt x="9884" y="155"/>
                  <a:pt x="9835" y="158"/>
                </a:cubicBezTo>
                <a:lnTo>
                  <a:pt x="9755" y="161"/>
                </a:lnTo>
                <a:lnTo>
                  <a:pt x="9655" y="162"/>
                </a:lnTo>
                <a:lnTo>
                  <a:pt x="8875" y="171"/>
                </a:lnTo>
                <a:cubicBezTo>
                  <a:pt x="8873" y="171"/>
                  <a:pt x="8870" y="171"/>
                  <a:pt x="8867" y="171"/>
                </a:cubicBezTo>
                <a:cubicBezTo>
                  <a:pt x="8672" y="171"/>
                  <a:pt x="8444" y="134"/>
                  <a:pt x="8181" y="134"/>
                </a:cubicBezTo>
                <a:cubicBezTo>
                  <a:pt x="8146" y="134"/>
                  <a:pt x="8111" y="135"/>
                  <a:pt x="8075" y="136"/>
                </a:cubicBezTo>
                <a:cubicBezTo>
                  <a:pt x="8057" y="138"/>
                  <a:pt x="8039" y="139"/>
                  <a:pt x="8021" y="139"/>
                </a:cubicBezTo>
                <a:cubicBezTo>
                  <a:pt x="7842" y="139"/>
                  <a:pt x="7617" y="74"/>
                  <a:pt x="7317" y="62"/>
                </a:cubicBezTo>
                <a:cubicBezTo>
                  <a:pt x="7307" y="62"/>
                  <a:pt x="7297" y="62"/>
                  <a:pt x="7287" y="62"/>
                </a:cubicBezTo>
                <a:cubicBezTo>
                  <a:pt x="7126" y="62"/>
                  <a:pt x="6962" y="97"/>
                  <a:pt x="6834" y="135"/>
                </a:cubicBezTo>
                <a:cubicBezTo>
                  <a:pt x="6693" y="176"/>
                  <a:pt x="6573" y="218"/>
                  <a:pt x="6468" y="245"/>
                </a:cubicBezTo>
                <a:cubicBezTo>
                  <a:pt x="6419" y="258"/>
                  <a:pt x="6372" y="267"/>
                  <a:pt x="6323" y="273"/>
                </a:cubicBezTo>
                <a:cubicBezTo>
                  <a:pt x="6267" y="278"/>
                  <a:pt x="6208" y="282"/>
                  <a:pt x="6148" y="284"/>
                </a:cubicBezTo>
                <a:lnTo>
                  <a:pt x="5758" y="293"/>
                </a:lnTo>
                <a:cubicBezTo>
                  <a:pt x="5610" y="297"/>
                  <a:pt x="5464" y="312"/>
                  <a:pt x="5318" y="337"/>
                </a:cubicBezTo>
                <a:cubicBezTo>
                  <a:pt x="5170" y="365"/>
                  <a:pt x="5036" y="402"/>
                  <a:pt x="4912" y="434"/>
                </a:cubicBezTo>
                <a:cubicBezTo>
                  <a:pt x="4799" y="467"/>
                  <a:pt x="4685" y="491"/>
                  <a:pt x="4569" y="508"/>
                </a:cubicBezTo>
                <a:cubicBezTo>
                  <a:pt x="4463" y="523"/>
                  <a:pt x="4343" y="528"/>
                  <a:pt x="4212" y="533"/>
                </a:cubicBezTo>
                <a:cubicBezTo>
                  <a:pt x="4069" y="536"/>
                  <a:pt x="3927" y="546"/>
                  <a:pt x="3785" y="564"/>
                </a:cubicBezTo>
                <a:lnTo>
                  <a:pt x="3592" y="594"/>
                </a:lnTo>
                <a:lnTo>
                  <a:pt x="3406" y="617"/>
                </a:lnTo>
                <a:cubicBezTo>
                  <a:pt x="3279" y="632"/>
                  <a:pt x="3144" y="646"/>
                  <a:pt x="3003" y="668"/>
                </a:cubicBezTo>
                <a:cubicBezTo>
                  <a:pt x="2851" y="689"/>
                  <a:pt x="2701" y="726"/>
                  <a:pt x="2558" y="779"/>
                </a:cubicBezTo>
                <a:lnTo>
                  <a:pt x="2190" y="921"/>
                </a:lnTo>
                <a:cubicBezTo>
                  <a:pt x="2141" y="939"/>
                  <a:pt x="2091" y="954"/>
                  <a:pt x="2039" y="968"/>
                </a:cubicBezTo>
                <a:lnTo>
                  <a:pt x="1845" y="1016"/>
                </a:lnTo>
                <a:cubicBezTo>
                  <a:pt x="1578" y="1085"/>
                  <a:pt x="1327" y="1168"/>
                  <a:pt x="1103" y="1218"/>
                </a:cubicBezTo>
                <a:cubicBezTo>
                  <a:pt x="879" y="1266"/>
                  <a:pt x="610" y="1287"/>
                  <a:pt x="313" y="1367"/>
                </a:cubicBezTo>
                <a:lnTo>
                  <a:pt x="306" y="1370"/>
                </a:lnTo>
                <a:cubicBezTo>
                  <a:pt x="112" y="1426"/>
                  <a:pt x="1" y="1629"/>
                  <a:pt x="56" y="1823"/>
                </a:cubicBezTo>
                <a:cubicBezTo>
                  <a:pt x="103" y="1983"/>
                  <a:pt x="250" y="2087"/>
                  <a:pt x="409" y="2087"/>
                </a:cubicBezTo>
                <a:cubicBezTo>
                  <a:pt x="442" y="2087"/>
                  <a:pt x="477" y="2082"/>
                  <a:pt x="510" y="2073"/>
                </a:cubicBezTo>
                <a:cubicBezTo>
                  <a:pt x="717" y="2011"/>
                  <a:pt x="973" y="1988"/>
                  <a:pt x="1260" y="1925"/>
                </a:cubicBezTo>
                <a:cubicBezTo>
                  <a:pt x="1547" y="1859"/>
                  <a:pt x="1791" y="1772"/>
                  <a:pt x="2030" y="1709"/>
                </a:cubicBezTo>
                <a:lnTo>
                  <a:pt x="2216" y="1661"/>
                </a:lnTo>
                <a:cubicBezTo>
                  <a:pt x="2291" y="1642"/>
                  <a:pt x="2366" y="1617"/>
                  <a:pt x="2439" y="1591"/>
                </a:cubicBezTo>
                <a:lnTo>
                  <a:pt x="2802" y="1445"/>
                </a:lnTo>
                <a:cubicBezTo>
                  <a:pt x="2903" y="1406"/>
                  <a:pt x="3008" y="1379"/>
                  <a:pt x="3116" y="1364"/>
                </a:cubicBezTo>
                <a:cubicBezTo>
                  <a:pt x="3234" y="1345"/>
                  <a:pt x="3358" y="1331"/>
                  <a:pt x="3491" y="1315"/>
                </a:cubicBezTo>
                <a:lnTo>
                  <a:pt x="3693" y="1287"/>
                </a:lnTo>
                <a:lnTo>
                  <a:pt x="3888" y="1255"/>
                </a:lnTo>
                <a:cubicBezTo>
                  <a:pt x="4005" y="1240"/>
                  <a:pt x="4123" y="1229"/>
                  <a:pt x="4242" y="1226"/>
                </a:cubicBezTo>
                <a:cubicBezTo>
                  <a:pt x="4373" y="1220"/>
                  <a:pt x="4515" y="1214"/>
                  <a:pt x="4667" y="1192"/>
                </a:cubicBezTo>
                <a:cubicBezTo>
                  <a:pt x="4810" y="1169"/>
                  <a:pt x="4952" y="1138"/>
                  <a:pt x="5090" y="1098"/>
                </a:cubicBezTo>
                <a:cubicBezTo>
                  <a:pt x="5220" y="1063"/>
                  <a:pt x="5338" y="1029"/>
                  <a:pt x="5446" y="1009"/>
                </a:cubicBezTo>
                <a:cubicBezTo>
                  <a:pt x="5558" y="988"/>
                  <a:pt x="5671" y="975"/>
                  <a:pt x="5786" y="973"/>
                </a:cubicBezTo>
                <a:lnTo>
                  <a:pt x="6180" y="958"/>
                </a:lnTo>
                <a:cubicBezTo>
                  <a:pt x="6250" y="954"/>
                  <a:pt x="6322" y="950"/>
                  <a:pt x="6397" y="940"/>
                </a:cubicBezTo>
                <a:cubicBezTo>
                  <a:pt x="6478" y="931"/>
                  <a:pt x="6558" y="915"/>
                  <a:pt x="6637" y="894"/>
                </a:cubicBezTo>
                <a:cubicBezTo>
                  <a:pt x="6920" y="815"/>
                  <a:pt x="7122" y="726"/>
                  <a:pt x="7286" y="726"/>
                </a:cubicBezTo>
                <a:cubicBezTo>
                  <a:pt x="7294" y="726"/>
                  <a:pt x="7302" y="726"/>
                  <a:pt x="7310" y="727"/>
                </a:cubicBezTo>
                <a:cubicBezTo>
                  <a:pt x="7314" y="727"/>
                  <a:pt x="7317" y="727"/>
                  <a:pt x="7321" y="727"/>
                </a:cubicBezTo>
                <a:cubicBezTo>
                  <a:pt x="7494" y="727"/>
                  <a:pt x="7730" y="794"/>
                  <a:pt x="8020" y="794"/>
                </a:cubicBezTo>
                <a:cubicBezTo>
                  <a:pt x="8050" y="794"/>
                  <a:pt x="8080" y="793"/>
                  <a:pt x="8112" y="791"/>
                </a:cubicBezTo>
                <a:cubicBezTo>
                  <a:pt x="8142" y="789"/>
                  <a:pt x="8173" y="789"/>
                  <a:pt x="8205" y="789"/>
                </a:cubicBezTo>
                <a:cubicBezTo>
                  <a:pt x="8398" y="789"/>
                  <a:pt x="8621" y="819"/>
                  <a:pt x="8879" y="819"/>
                </a:cubicBezTo>
                <a:lnTo>
                  <a:pt x="9668" y="802"/>
                </a:lnTo>
                <a:lnTo>
                  <a:pt x="9765" y="799"/>
                </a:lnTo>
                <a:lnTo>
                  <a:pt x="9814" y="798"/>
                </a:lnTo>
                <a:lnTo>
                  <a:pt x="9879" y="796"/>
                </a:lnTo>
                <a:cubicBezTo>
                  <a:pt x="9961" y="789"/>
                  <a:pt x="10042" y="776"/>
                  <a:pt x="10123" y="757"/>
                </a:cubicBezTo>
                <a:cubicBezTo>
                  <a:pt x="10271" y="722"/>
                  <a:pt x="10394" y="679"/>
                  <a:pt x="10500" y="656"/>
                </a:cubicBezTo>
                <a:cubicBezTo>
                  <a:pt x="10547" y="645"/>
                  <a:pt x="10595" y="637"/>
                  <a:pt x="10642" y="633"/>
                </a:cubicBezTo>
                <a:lnTo>
                  <a:pt x="10816" y="630"/>
                </a:lnTo>
                <a:lnTo>
                  <a:pt x="11206" y="626"/>
                </a:lnTo>
                <a:lnTo>
                  <a:pt x="11400" y="624"/>
                </a:lnTo>
                <a:cubicBezTo>
                  <a:pt x="11437" y="623"/>
                  <a:pt x="11482" y="622"/>
                  <a:pt x="11518" y="622"/>
                </a:cubicBezTo>
                <a:cubicBezTo>
                  <a:pt x="11541" y="622"/>
                  <a:pt x="11560" y="623"/>
                  <a:pt x="11571" y="624"/>
                </a:cubicBezTo>
                <a:cubicBezTo>
                  <a:pt x="11653" y="632"/>
                  <a:pt x="11759" y="667"/>
                  <a:pt x="11883" y="708"/>
                </a:cubicBezTo>
                <a:cubicBezTo>
                  <a:pt x="12006" y="750"/>
                  <a:pt x="12151" y="803"/>
                  <a:pt x="12329" y="823"/>
                </a:cubicBezTo>
                <a:cubicBezTo>
                  <a:pt x="12381" y="827"/>
                  <a:pt x="12430" y="829"/>
                  <a:pt x="12477" y="829"/>
                </a:cubicBezTo>
                <a:cubicBezTo>
                  <a:pt x="12591" y="829"/>
                  <a:pt x="12692" y="818"/>
                  <a:pt x="12787" y="806"/>
                </a:cubicBezTo>
                <a:cubicBezTo>
                  <a:pt x="12922" y="790"/>
                  <a:pt x="13042" y="774"/>
                  <a:pt x="13148" y="772"/>
                </a:cubicBezTo>
                <a:cubicBezTo>
                  <a:pt x="13156" y="772"/>
                  <a:pt x="13164" y="771"/>
                  <a:pt x="13172" y="771"/>
                </a:cubicBezTo>
                <a:cubicBezTo>
                  <a:pt x="13211" y="771"/>
                  <a:pt x="13249" y="774"/>
                  <a:pt x="13289" y="779"/>
                </a:cubicBezTo>
                <a:cubicBezTo>
                  <a:pt x="13336" y="787"/>
                  <a:pt x="13385" y="799"/>
                  <a:pt x="13431" y="816"/>
                </a:cubicBezTo>
                <a:cubicBezTo>
                  <a:pt x="13536" y="850"/>
                  <a:pt x="13655" y="905"/>
                  <a:pt x="13802" y="953"/>
                </a:cubicBezTo>
                <a:cubicBezTo>
                  <a:pt x="13919" y="995"/>
                  <a:pt x="14077" y="1022"/>
                  <a:pt x="14218" y="1022"/>
                </a:cubicBezTo>
                <a:cubicBezTo>
                  <a:pt x="14246" y="1022"/>
                  <a:pt x="14273" y="1021"/>
                  <a:pt x="14299" y="1019"/>
                </a:cubicBezTo>
                <a:cubicBezTo>
                  <a:pt x="14457" y="1007"/>
                  <a:pt x="14591" y="980"/>
                  <a:pt x="14709" y="964"/>
                </a:cubicBezTo>
                <a:cubicBezTo>
                  <a:pt x="14762" y="955"/>
                  <a:pt x="14815" y="951"/>
                  <a:pt x="14868" y="950"/>
                </a:cubicBezTo>
                <a:cubicBezTo>
                  <a:pt x="14875" y="950"/>
                  <a:pt x="14880" y="949"/>
                  <a:pt x="14886" y="949"/>
                </a:cubicBezTo>
                <a:cubicBezTo>
                  <a:pt x="14926" y="949"/>
                  <a:pt x="14954" y="953"/>
                  <a:pt x="15039" y="961"/>
                </a:cubicBezTo>
                <a:cubicBezTo>
                  <a:pt x="15086" y="964"/>
                  <a:pt x="15132" y="965"/>
                  <a:pt x="15176" y="965"/>
                </a:cubicBezTo>
                <a:cubicBezTo>
                  <a:pt x="15362" y="965"/>
                  <a:pt x="15525" y="947"/>
                  <a:pt x="15664" y="947"/>
                </a:cubicBezTo>
                <a:cubicBezTo>
                  <a:pt x="15715" y="947"/>
                  <a:pt x="15762" y="949"/>
                  <a:pt x="15807" y="955"/>
                </a:cubicBezTo>
                <a:lnTo>
                  <a:pt x="16568" y="1091"/>
                </a:lnTo>
                <a:lnTo>
                  <a:pt x="16663" y="1107"/>
                </a:lnTo>
                <a:cubicBezTo>
                  <a:pt x="16680" y="1110"/>
                  <a:pt x="16697" y="1115"/>
                  <a:pt x="16715" y="1121"/>
                </a:cubicBezTo>
                <a:cubicBezTo>
                  <a:pt x="16761" y="1137"/>
                  <a:pt x="16805" y="1158"/>
                  <a:pt x="16846" y="1182"/>
                </a:cubicBezTo>
                <a:cubicBezTo>
                  <a:pt x="16946" y="1235"/>
                  <a:pt x="17058" y="1314"/>
                  <a:pt x="17203" y="1383"/>
                </a:cubicBezTo>
                <a:cubicBezTo>
                  <a:pt x="17283" y="1423"/>
                  <a:pt x="17369" y="1452"/>
                  <a:pt x="17456" y="1470"/>
                </a:cubicBezTo>
                <a:cubicBezTo>
                  <a:pt x="17530" y="1483"/>
                  <a:pt x="17601" y="1494"/>
                  <a:pt x="17670" y="1502"/>
                </a:cubicBezTo>
                <a:lnTo>
                  <a:pt x="18064" y="1538"/>
                </a:lnTo>
                <a:cubicBezTo>
                  <a:pt x="18125" y="1545"/>
                  <a:pt x="18184" y="1552"/>
                  <a:pt x="18242" y="1561"/>
                </a:cubicBezTo>
                <a:lnTo>
                  <a:pt x="18338" y="1578"/>
                </a:lnTo>
                <a:cubicBezTo>
                  <a:pt x="18381" y="1585"/>
                  <a:pt x="18423" y="1590"/>
                  <a:pt x="18466" y="1592"/>
                </a:cubicBezTo>
                <a:cubicBezTo>
                  <a:pt x="18494" y="1593"/>
                  <a:pt x="18520" y="1594"/>
                  <a:pt x="18546" y="1594"/>
                </a:cubicBezTo>
                <a:cubicBezTo>
                  <a:pt x="18678" y="1594"/>
                  <a:pt x="18793" y="1579"/>
                  <a:pt x="18895" y="1571"/>
                </a:cubicBezTo>
                <a:cubicBezTo>
                  <a:pt x="18948" y="1567"/>
                  <a:pt x="18998" y="1564"/>
                  <a:pt x="19043" y="1564"/>
                </a:cubicBezTo>
                <a:cubicBezTo>
                  <a:pt x="19050" y="1564"/>
                  <a:pt x="19057" y="1564"/>
                  <a:pt x="19064" y="1564"/>
                </a:cubicBezTo>
                <a:cubicBezTo>
                  <a:pt x="19088" y="1564"/>
                  <a:pt x="19112" y="1566"/>
                  <a:pt x="19134" y="1569"/>
                </a:cubicBezTo>
                <a:cubicBezTo>
                  <a:pt x="19158" y="1571"/>
                  <a:pt x="19184" y="1576"/>
                  <a:pt x="19207" y="1582"/>
                </a:cubicBezTo>
                <a:lnTo>
                  <a:pt x="19589" y="1667"/>
                </a:lnTo>
                <a:lnTo>
                  <a:pt x="19972" y="1753"/>
                </a:lnTo>
                <a:lnTo>
                  <a:pt x="20051" y="1771"/>
                </a:lnTo>
                <a:cubicBezTo>
                  <a:pt x="20074" y="1777"/>
                  <a:pt x="20099" y="1785"/>
                  <a:pt x="20124" y="1794"/>
                </a:cubicBezTo>
                <a:cubicBezTo>
                  <a:pt x="20174" y="1813"/>
                  <a:pt x="20227" y="1836"/>
                  <a:pt x="20284" y="1861"/>
                </a:cubicBezTo>
                <a:cubicBezTo>
                  <a:pt x="20397" y="1913"/>
                  <a:pt x="20520" y="1978"/>
                  <a:pt x="20670" y="2029"/>
                </a:cubicBezTo>
                <a:cubicBezTo>
                  <a:pt x="20838" y="2083"/>
                  <a:pt x="20950" y="2096"/>
                  <a:pt x="21082" y="2126"/>
                </a:cubicBezTo>
                <a:lnTo>
                  <a:pt x="21466" y="2207"/>
                </a:lnTo>
                <a:lnTo>
                  <a:pt x="21659" y="2248"/>
                </a:lnTo>
                <a:cubicBezTo>
                  <a:pt x="21732" y="2263"/>
                  <a:pt x="21805" y="2274"/>
                  <a:pt x="21875" y="2282"/>
                </a:cubicBezTo>
                <a:cubicBezTo>
                  <a:pt x="22016" y="2298"/>
                  <a:pt x="22150" y="2305"/>
                  <a:pt x="22272" y="2317"/>
                </a:cubicBezTo>
                <a:cubicBezTo>
                  <a:pt x="22393" y="2328"/>
                  <a:pt x="22516" y="2344"/>
                  <a:pt x="22596" y="2373"/>
                </a:cubicBezTo>
                <a:cubicBezTo>
                  <a:pt x="22690" y="2405"/>
                  <a:pt x="22798" y="2464"/>
                  <a:pt x="22920" y="2526"/>
                </a:cubicBezTo>
                <a:cubicBezTo>
                  <a:pt x="22983" y="2557"/>
                  <a:pt x="23050" y="2588"/>
                  <a:pt x="23122" y="2617"/>
                </a:cubicBezTo>
                <a:cubicBezTo>
                  <a:pt x="23161" y="2632"/>
                  <a:pt x="23201" y="2643"/>
                  <a:pt x="23239" y="2656"/>
                </a:cubicBezTo>
                <a:cubicBezTo>
                  <a:pt x="23278" y="2668"/>
                  <a:pt x="23328" y="2677"/>
                  <a:pt x="23355" y="2682"/>
                </a:cubicBezTo>
                <a:lnTo>
                  <a:pt x="24128" y="2838"/>
                </a:lnTo>
                <a:cubicBezTo>
                  <a:pt x="24166" y="2846"/>
                  <a:pt x="24204" y="2851"/>
                  <a:pt x="24243" y="2855"/>
                </a:cubicBezTo>
                <a:cubicBezTo>
                  <a:pt x="24286" y="2858"/>
                  <a:pt x="24326" y="2861"/>
                  <a:pt x="24367" y="2861"/>
                </a:cubicBezTo>
                <a:cubicBezTo>
                  <a:pt x="24441" y="2858"/>
                  <a:pt x="24515" y="2854"/>
                  <a:pt x="24589" y="2845"/>
                </a:cubicBezTo>
                <a:cubicBezTo>
                  <a:pt x="24726" y="2827"/>
                  <a:pt x="24849" y="2808"/>
                  <a:pt x="24950" y="2808"/>
                </a:cubicBezTo>
                <a:cubicBezTo>
                  <a:pt x="24954" y="2807"/>
                  <a:pt x="24958" y="2807"/>
                  <a:pt x="24961" y="2807"/>
                </a:cubicBezTo>
                <a:cubicBezTo>
                  <a:pt x="25050" y="2807"/>
                  <a:pt x="25161" y="2833"/>
                  <a:pt x="25277" y="2862"/>
                </a:cubicBezTo>
                <a:cubicBezTo>
                  <a:pt x="25397" y="2892"/>
                  <a:pt x="25526" y="2930"/>
                  <a:pt x="25663" y="2961"/>
                </a:cubicBezTo>
                <a:cubicBezTo>
                  <a:pt x="25955" y="3026"/>
                  <a:pt x="26218" y="3029"/>
                  <a:pt x="26479" y="3049"/>
                </a:cubicBezTo>
                <a:lnTo>
                  <a:pt x="26671" y="3064"/>
                </a:lnTo>
                <a:lnTo>
                  <a:pt x="26768" y="3072"/>
                </a:lnTo>
                <a:cubicBezTo>
                  <a:pt x="26806" y="3076"/>
                  <a:pt x="26844" y="3077"/>
                  <a:pt x="26881" y="3078"/>
                </a:cubicBezTo>
                <a:cubicBezTo>
                  <a:pt x="26898" y="3078"/>
                  <a:pt x="26915" y="3078"/>
                  <a:pt x="26932" y="3078"/>
                </a:cubicBezTo>
                <a:cubicBezTo>
                  <a:pt x="27060" y="3078"/>
                  <a:pt x="27180" y="3068"/>
                  <a:pt x="27293" y="3061"/>
                </a:cubicBezTo>
                <a:cubicBezTo>
                  <a:pt x="27371" y="3054"/>
                  <a:pt x="27448" y="3051"/>
                  <a:pt x="27526" y="3051"/>
                </a:cubicBezTo>
                <a:cubicBezTo>
                  <a:pt x="27569" y="3051"/>
                  <a:pt x="27613" y="3052"/>
                  <a:pt x="27656" y="3054"/>
                </a:cubicBezTo>
                <a:lnTo>
                  <a:pt x="28051" y="3068"/>
                </a:lnTo>
                <a:lnTo>
                  <a:pt x="28448" y="3080"/>
                </a:lnTo>
                <a:lnTo>
                  <a:pt x="28844" y="3077"/>
                </a:lnTo>
                <a:lnTo>
                  <a:pt x="29241" y="3073"/>
                </a:lnTo>
                <a:lnTo>
                  <a:pt x="29341" y="3072"/>
                </a:lnTo>
                <a:cubicBezTo>
                  <a:pt x="29364" y="3072"/>
                  <a:pt x="29387" y="3073"/>
                  <a:pt x="29412" y="3076"/>
                </a:cubicBezTo>
                <a:cubicBezTo>
                  <a:pt x="29468" y="3081"/>
                  <a:pt x="29522" y="3092"/>
                  <a:pt x="29576" y="3104"/>
                </a:cubicBezTo>
                <a:cubicBezTo>
                  <a:pt x="29694" y="3131"/>
                  <a:pt x="29824" y="3171"/>
                  <a:pt x="29976" y="3196"/>
                </a:cubicBezTo>
                <a:cubicBezTo>
                  <a:pt x="30034" y="3205"/>
                  <a:pt x="30092" y="3209"/>
                  <a:pt x="30151" y="3209"/>
                </a:cubicBezTo>
                <a:cubicBezTo>
                  <a:pt x="30173" y="3209"/>
                  <a:pt x="30196" y="3209"/>
                  <a:pt x="30219" y="3207"/>
                </a:cubicBezTo>
                <a:cubicBezTo>
                  <a:pt x="30293" y="3202"/>
                  <a:pt x="30365" y="3192"/>
                  <a:pt x="30438" y="3178"/>
                </a:cubicBezTo>
                <a:cubicBezTo>
                  <a:pt x="30716" y="3125"/>
                  <a:pt x="30961" y="3040"/>
                  <a:pt x="31171" y="3039"/>
                </a:cubicBezTo>
                <a:cubicBezTo>
                  <a:pt x="31179" y="3038"/>
                  <a:pt x="31187" y="3038"/>
                  <a:pt x="31196" y="3038"/>
                </a:cubicBezTo>
                <a:cubicBezTo>
                  <a:pt x="31360" y="3038"/>
                  <a:pt x="31550" y="3078"/>
                  <a:pt x="31766" y="3078"/>
                </a:cubicBezTo>
                <a:cubicBezTo>
                  <a:pt x="31836" y="3078"/>
                  <a:pt x="31908" y="3074"/>
                  <a:pt x="31983" y="3063"/>
                </a:cubicBezTo>
                <a:cubicBezTo>
                  <a:pt x="32285" y="3013"/>
                  <a:pt x="32526" y="2894"/>
                  <a:pt x="32750" y="2847"/>
                </a:cubicBezTo>
                <a:cubicBezTo>
                  <a:pt x="32795" y="2838"/>
                  <a:pt x="32882" y="2824"/>
                  <a:pt x="32955" y="2802"/>
                </a:cubicBezTo>
                <a:cubicBezTo>
                  <a:pt x="33024" y="2782"/>
                  <a:pt x="33092" y="2758"/>
                  <a:pt x="33159" y="2730"/>
                </a:cubicBezTo>
                <a:cubicBezTo>
                  <a:pt x="33287" y="2679"/>
                  <a:pt x="33403" y="2626"/>
                  <a:pt x="33512" y="2590"/>
                </a:cubicBezTo>
                <a:cubicBezTo>
                  <a:pt x="33601" y="2561"/>
                  <a:pt x="33670" y="2548"/>
                  <a:pt x="33750" y="2548"/>
                </a:cubicBezTo>
                <a:cubicBezTo>
                  <a:pt x="33772" y="2548"/>
                  <a:pt x="33796" y="2549"/>
                  <a:pt x="33820" y="2551"/>
                </a:cubicBezTo>
                <a:cubicBezTo>
                  <a:pt x="33932" y="2559"/>
                  <a:pt x="34060" y="2586"/>
                  <a:pt x="34204" y="2601"/>
                </a:cubicBezTo>
                <a:cubicBezTo>
                  <a:pt x="34251" y="2606"/>
                  <a:pt x="34299" y="2609"/>
                  <a:pt x="34347" y="2609"/>
                </a:cubicBezTo>
                <a:cubicBezTo>
                  <a:pt x="34376" y="2609"/>
                  <a:pt x="34406" y="2608"/>
                  <a:pt x="34435" y="2605"/>
                </a:cubicBezTo>
                <a:cubicBezTo>
                  <a:pt x="34472" y="2605"/>
                  <a:pt x="34524" y="2595"/>
                  <a:pt x="34553" y="2590"/>
                </a:cubicBezTo>
                <a:lnTo>
                  <a:pt x="34650" y="2576"/>
                </a:lnTo>
                <a:lnTo>
                  <a:pt x="35037" y="2515"/>
                </a:lnTo>
                <a:cubicBezTo>
                  <a:pt x="35168" y="2494"/>
                  <a:pt x="35289" y="2478"/>
                  <a:pt x="35430" y="2452"/>
                </a:cubicBezTo>
                <a:cubicBezTo>
                  <a:pt x="35576" y="2420"/>
                  <a:pt x="35707" y="2371"/>
                  <a:pt x="35829" y="2326"/>
                </a:cubicBezTo>
                <a:cubicBezTo>
                  <a:pt x="35952" y="2281"/>
                  <a:pt x="36066" y="2239"/>
                  <a:pt x="36176" y="2217"/>
                </a:cubicBezTo>
                <a:cubicBezTo>
                  <a:pt x="36283" y="2194"/>
                  <a:pt x="36401" y="2191"/>
                  <a:pt x="36528" y="2191"/>
                </a:cubicBezTo>
                <a:cubicBezTo>
                  <a:pt x="36602" y="2191"/>
                  <a:pt x="36679" y="2193"/>
                  <a:pt x="36759" y="2193"/>
                </a:cubicBezTo>
                <a:cubicBezTo>
                  <a:pt x="36815" y="2193"/>
                  <a:pt x="36873" y="2192"/>
                  <a:pt x="36932" y="2188"/>
                </a:cubicBezTo>
                <a:cubicBezTo>
                  <a:pt x="37009" y="2186"/>
                  <a:pt x="37086" y="2176"/>
                  <a:pt x="37163" y="2157"/>
                </a:cubicBezTo>
                <a:cubicBezTo>
                  <a:pt x="37240" y="2135"/>
                  <a:pt x="37314" y="2104"/>
                  <a:pt x="37383" y="2065"/>
                </a:cubicBezTo>
                <a:cubicBezTo>
                  <a:pt x="37513" y="1994"/>
                  <a:pt x="37618" y="1917"/>
                  <a:pt x="37718" y="1864"/>
                </a:cubicBezTo>
                <a:cubicBezTo>
                  <a:pt x="37761" y="1838"/>
                  <a:pt x="37808" y="1820"/>
                  <a:pt x="37857" y="1806"/>
                </a:cubicBezTo>
                <a:cubicBezTo>
                  <a:pt x="37891" y="1799"/>
                  <a:pt x="37926" y="1795"/>
                  <a:pt x="37961" y="1795"/>
                </a:cubicBezTo>
                <a:cubicBezTo>
                  <a:pt x="37973" y="1795"/>
                  <a:pt x="37985" y="1796"/>
                  <a:pt x="37997" y="1797"/>
                </a:cubicBezTo>
                <a:cubicBezTo>
                  <a:pt x="38207" y="1806"/>
                  <a:pt x="38449" y="1924"/>
                  <a:pt x="38763" y="1924"/>
                </a:cubicBezTo>
                <a:cubicBezTo>
                  <a:pt x="38772" y="1924"/>
                  <a:pt x="38781" y="1924"/>
                  <a:pt x="38789" y="1924"/>
                </a:cubicBezTo>
                <a:cubicBezTo>
                  <a:pt x="38955" y="1914"/>
                  <a:pt x="39097" y="1865"/>
                  <a:pt x="39223" y="1815"/>
                </a:cubicBezTo>
                <a:cubicBezTo>
                  <a:pt x="39347" y="1765"/>
                  <a:pt x="39462" y="1717"/>
                  <a:pt x="39568" y="1693"/>
                </a:cubicBezTo>
                <a:cubicBezTo>
                  <a:pt x="39613" y="1682"/>
                  <a:pt x="39650" y="1677"/>
                  <a:pt x="39686" y="1677"/>
                </a:cubicBezTo>
                <a:cubicBezTo>
                  <a:pt x="39740" y="1677"/>
                  <a:pt x="39790" y="1689"/>
                  <a:pt x="39855" y="1712"/>
                </a:cubicBezTo>
                <a:cubicBezTo>
                  <a:pt x="39959" y="1750"/>
                  <a:pt x="40071" y="1814"/>
                  <a:pt x="40199" y="1873"/>
                </a:cubicBezTo>
                <a:cubicBezTo>
                  <a:pt x="40268" y="1905"/>
                  <a:pt x="40339" y="1932"/>
                  <a:pt x="40413" y="1950"/>
                </a:cubicBezTo>
                <a:cubicBezTo>
                  <a:pt x="40478" y="1966"/>
                  <a:pt x="40546" y="1974"/>
                  <a:pt x="40613" y="1974"/>
                </a:cubicBezTo>
                <a:cubicBezTo>
                  <a:pt x="40625" y="1974"/>
                  <a:pt x="40638" y="1974"/>
                  <a:pt x="40650" y="1973"/>
                </a:cubicBezTo>
                <a:cubicBezTo>
                  <a:pt x="40788" y="1971"/>
                  <a:pt x="40921" y="1959"/>
                  <a:pt x="41050" y="1950"/>
                </a:cubicBezTo>
                <a:cubicBezTo>
                  <a:pt x="41163" y="1942"/>
                  <a:pt x="41273" y="1936"/>
                  <a:pt x="41379" y="1936"/>
                </a:cubicBezTo>
                <a:cubicBezTo>
                  <a:pt x="41395" y="1936"/>
                  <a:pt x="41411" y="1936"/>
                  <a:pt x="41427" y="1936"/>
                </a:cubicBezTo>
                <a:lnTo>
                  <a:pt x="41538" y="1936"/>
                </a:lnTo>
                <a:cubicBezTo>
                  <a:pt x="41577" y="1934"/>
                  <a:pt x="41617" y="1929"/>
                  <a:pt x="41655" y="1923"/>
                </a:cubicBezTo>
                <a:cubicBezTo>
                  <a:pt x="41726" y="1909"/>
                  <a:pt x="41797" y="1890"/>
                  <a:pt x="41866" y="1867"/>
                </a:cubicBezTo>
                <a:cubicBezTo>
                  <a:pt x="41996" y="1824"/>
                  <a:pt x="42115" y="1777"/>
                  <a:pt x="42223" y="1754"/>
                </a:cubicBezTo>
                <a:cubicBezTo>
                  <a:pt x="42265" y="1744"/>
                  <a:pt x="42307" y="1739"/>
                  <a:pt x="42349" y="1739"/>
                </a:cubicBezTo>
                <a:cubicBezTo>
                  <a:pt x="42358" y="1739"/>
                  <a:pt x="42366" y="1740"/>
                  <a:pt x="42375" y="1740"/>
                </a:cubicBezTo>
                <a:cubicBezTo>
                  <a:pt x="42435" y="1743"/>
                  <a:pt x="42496" y="1750"/>
                  <a:pt x="42558" y="1760"/>
                </a:cubicBezTo>
                <a:cubicBezTo>
                  <a:pt x="42682" y="1777"/>
                  <a:pt x="42808" y="1802"/>
                  <a:pt x="42940" y="1825"/>
                </a:cubicBezTo>
                <a:cubicBezTo>
                  <a:pt x="43005" y="1837"/>
                  <a:pt x="43071" y="1847"/>
                  <a:pt x="43139" y="1857"/>
                </a:cubicBezTo>
                <a:lnTo>
                  <a:pt x="43242" y="1868"/>
                </a:lnTo>
                <a:cubicBezTo>
                  <a:pt x="43277" y="1873"/>
                  <a:pt x="43300" y="1874"/>
                  <a:pt x="43331" y="1880"/>
                </a:cubicBezTo>
                <a:cubicBezTo>
                  <a:pt x="43561" y="1913"/>
                  <a:pt x="43804" y="2028"/>
                  <a:pt x="44093" y="2072"/>
                </a:cubicBezTo>
                <a:lnTo>
                  <a:pt x="44875" y="2159"/>
                </a:lnTo>
                <a:cubicBezTo>
                  <a:pt x="45010" y="2173"/>
                  <a:pt x="45122" y="2188"/>
                  <a:pt x="45243" y="2219"/>
                </a:cubicBezTo>
                <a:cubicBezTo>
                  <a:pt x="45364" y="2249"/>
                  <a:pt x="45488" y="2291"/>
                  <a:pt x="45619" y="2326"/>
                </a:cubicBezTo>
                <a:cubicBezTo>
                  <a:pt x="45749" y="2360"/>
                  <a:pt x="45887" y="2395"/>
                  <a:pt x="46041" y="2396"/>
                </a:cubicBezTo>
                <a:cubicBezTo>
                  <a:pt x="46188" y="2396"/>
                  <a:pt x="46322" y="2372"/>
                  <a:pt x="46451" y="2356"/>
                </a:cubicBezTo>
                <a:cubicBezTo>
                  <a:pt x="46519" y="2338"/>
                  <a:pt x="46586" y="2331"/>
                  <a:pt x="46655" y="2331"/>
                </a:cubicBezTo>
                <a:cubicBezTo>
                  <a:pt x="47047" y="2331"/>
                  <a:pt x="47453" y="2573"/>
                  <a:pt x="47935" y="2573"/>
                </a:cubicBezTo>
                <a:cubicBezTo>
                  <a:pt x="47947" y="2573"/>
                  <a:pt x="47959" y="2573"/>
                  <a:pt x="47971" y="2573"/>
                </a:cubicBezTo>
                <a:cubicBezTo>
                  <a:pt x="48098" y="2573"/>
                  <a:pt x="48221" y="2566"/>
                  <a:pt x="48337" y="2566"/>
                </a:cubicBezTo>
                <a:cubicBezTo>
                  <a:pt x="48345" y="2566"/>
                  <a:pt x="48354" y="2566"/>
                  <a:pt x="48362" y="2566"/>
                </a:cubicBezTo>
                <a:cubicBezTo>
                  <a:pt x="48423" y="2567"/>
                  <a:pt x="48483" y="2571"/>
                  <a:pt x="48543" y="2578"/>
                </a:cubicBezTo>
                <a:cubicBezTo>
                  <a:pt x="48597" y="2582"/>
                  <a:pt x="48652" y="2596"/>
                  <a:pt x="48703" y="2617"/>
                </a:cubicBezTo>
                <a:cubicBezTo>
                  <a:pt x="48916" y="2695"/>
                  <a:pt x="49116" y="2898"/>
                  <a:pt x="49430" y="2961"/>
                </a:cubicBezTo>
                <a:lnTo>
                  <a:pt x="49433" y="2961"/>
                </a:lnTo>
                <a:cubicBezTo>
                  <a:pt x="49440" y="2962"/>
                  <a:pt x="49447" y="2963"/>
                  <a:pt x="49454" y="2963"/>
                </a:cubicBezTo>
                <a:cubicBezTo>
                  <a:pt x="49512" y="2963"/>
                  <a:pt x="49564" y="2922"/>
                  <a:pt x="49575" y="2863"/>
                </a:cubicBezTo>
                <a:cubicBezTo>
                  <a:pt x="49586" y="2797"/>
                  <a:pt x="49544" y="2734"/>
                  <a:pt x="49478" y="2720"/>
                </a:cubicBezTo>
                <a:lnTo>
                  <a:pt x="49472" y="2719"/>
                </a:lnTo>
                <a:cubicBezTo>
                  <a:pt x="49372" y="2700"/>
                  <a:pt x="49266" y="2643"/>
                  <a:pt x="49157" y="2579"/>
                </a:cubicBezTo>
                <a:cubicBezTo>
                  <a:pt x="49047" y="2514"/>
                  <a:pt x="48934" y="2438"/>
                  <a:pt x="48796" y="2381"/>
                </a:cubicBezTo>
                <a:cubicBezTo>
                  <a:pt x="48726" y="2352"/>
                  <a:pt x="48652" y="2333"/>
                  <a:pt x="48575" y="2323"/>
                </a:cubicBezTo>
                <a:cubicBezTo>
                  <a:pt x="48506" y="2314"/>
                  <a:pt x="48436" y="2310"/>
                  <a:pt x="48366" y="2308"/>
                </a:cubicBezTo>
                <a:cubicBezTo>
                  <a:pt x="48346" y="2308"/>
                  <a:pt x="48327" y="2308"/>
                  <a:pt x="48307" y="2308"/>
                </a:cubicBezTo>
                <a:cubicBezTo>
                  <a:pt x="48202" y="2308"/>
                  <a:pt x="48100" y="2312"/>
                  <a:pt x="48002" y="2312"/>
                </a:cubicBezTo>
                <a:cubicBezTo>
                  <a:pt x="47992" y="2312"/>
                  <a:pt x="47982" y="2312"/>
                  <a:pt x="47972" y="2312"/>
                </a:cubicBezTo>
                <a:cubicBezTo>
                  <a:pt x="47968" y="2312"/>
                  <a:pt x="47964" y="2312"/>
                  <a:pt x="47959" y="2312"/>
                </a:cubicBezTo>
                <a:cubicBezTo>
                  <a:pt x="47842" y="2312"/>
                  <a:pt x="47725" y="2297"/>
                  <a:pt x="47611" y="2270"/>
                </a:cubicBezTo>
                <a:cubicBezTo>
                  <a:pt x="47491" y="2243"/>
                  <a:pt x="47368" y="2204"/>
                  <a:pt x="47241" y="2167"/>
                </a:cubicBezTo>
                <a:cubicBezTo>
                  <a:pt x="47110" y="2127"/>
                  <a:pt x="46976" y="2095"/>
                  <a:pt x="46842" y="2072"/>
                </a:cubicBezTo>
                <a:cubicBezTo>
                  <a:pt x="46787" y="2063"/>
                  <a:pt x="46734" y="2060"/>
                  <a:pt x="46681" y="2060"/>
                </a:cubicBezTo>
                <a:cubicBezTo>
                  <a:pt x="46588" y="2060"/>
                  <a:pt x="46498" y="2070"/>
                  <a:pt x="46414" y="2081"/>
                </a:cubicBezTo>
                <a:cubicBezTo>
                  <a:pt x="46286" y="2098"/>
                  <a:pt x="46164" y="2116"/>
                  <a:pt x="46053" y="2116"/>
                </a:cubicBezTo>
                <a:cubicBezTo>
                  <a:pt x="46050" y="2116"/>
                  <a:pt x="46046" y="2116"/>
                  <a:pt x="46043" y="2115"/>
                </a:cubicBezTo>
                <a:cubicBezTo>
                  <a:pt x="45934" y="2114"/>
                  <a:pt x="45815" y="2087"/>
                  <a:pt x="45694" y="2052"/>
                </a:cubicBezTo>
                <a:cubicBezTo>
                  <a:pt x="45573" y="2018"/>
                  <a:pt x="45448" y="1976"/>
                  <a:pt x="45315" y="1941"/>
                </a:cubicBezTo>
                <a:cubicBezTo>
                  <a:pt x="45183" y="1903"/>
                  <a:pt x="45037" y="1883"/>
                  <a:pt x="44911" y="1869"/>
                </a:cubicBezTo>
                <a:lnTo>
                  <a:pt x="44135" y="1775"/>
                </a:lnTo>
                <a:cubicBezTo>
                  <a:pt x="43905" y="1741"/>
                  <a:pt x="43666" y="1626"/>
                  <a:pt x="43379" y="1576"/>
                </a:cubicBezTo>
                <a:cubicBezTo>
                  <a:pt x="43345" y="1569"/>
                  <a:pt x="43302" y="1566"/>
                  <a:pt x="43272" y="1562"/>
                </a:cubicBezTo>
                <a:lnTo>
                  <a:pt x="43181" y="1550"/>
                </a:lnTo>
                <a:cubicBezTo>
                  <a:pt x="43119" y="1541"/>
                  <a:pt x="43057" y="1531"/>
                  <a:pt x="42994" y="1519"/>
                </a:cubicBezTo>
                <a:cubicBezTo>
                  <a:pt x="42868" y="1496"/>
                  <a:pt x="42738" y="1468"/>
                  <a:pt x="42603" y="1448"/>
                </a:cubicBezTo>
                <a:cubicBezTo>
                  <a:pt x="42535" y="1438"/>
                  <a:pt x="42467" y="1429"/>
                  <a:pt x="42397" y="1423"/>
                </a:cubicBezTo>
                <a:cubicBezTo>
                  <a:pt x="42379" y="1422"/>
                  <a:pt x="42361" y="1422"/>
                  <a:pt x="42344" y="1422"/>
                </a:cubicBezTo>
                <a:cubicBezTo>
                  <a:pt x="42281" y="1422"/>
                  <a:pt x="42219" y="1428"/>
                  <a:pt x="42158" y="1442"/>
                </a:cubicBezTo>
                <a:cubicBezTo>
                  <a:pt x="42011" y="1472"/>
                  <a:pt x="41885" y="1523"/>
                  <a:pt x="41766" y="1560"/>
                </a:cubicBezTo>
                <a:cubicBezTo>
                  <a:pt x="41711" y="1577"/>
                  <a:pt x="41655" y="1592"/>
                  <a:pt x="41597" y="1602"/>
                </a:cubicBezTo>
                <a:cubicBezTo>
                  <a:pt x="41572" y="1607"/>
                  <a:pt x="41546" y="1611"/>
                  <a:pt x="41521" y="1612"/>
                </a:cubicBezTo>
                <a:lnTo>
                  <a:pt x="41486" y="1612"/>
                </a:lnTo>
                <a:lnTo>
                  <a:pt x="41436" y="1611"/>
                </a:lnTo>
                <a:cubicBezTo>
                  <a:pt x="41408" y="1610"/>
                  <a:pt x="41380" y="1609"/>
                  <a:pt x="41352" y="1609"/>
                </a:cubicBezTo>
                <a:cubicBezTo>
                  <a:pt x="41242" y="1609"/>
                  <a:pt x="41134" y="1616"/>
                  <a:pt x="41029" y="1622"/>
                </a:cubicBezTo>
                <a:cubicBezTo>
                  <a:pt x="40898" y="1630"/>
                  <a:pt x="40770" y="1639"/>
                  <a:pt x="40646" y="1639"/>
                </a:cubicBezTo>
                <a:cubicBezTo>
                  <a:pt x="40576" y="1639"/>
                  <a:pt x="40544" y="1637"/>
                  <a:pt x="40495" y="1626"/>
                </a:cubicBezTo>
                <a:cubicBezTo>
                  <a:pt x="40442" y="1611"/>
                  <a:pt x="40390" y="1591"/>
                  <a:pt x="40341" y="1567"/>
                </a:cubicBezTo>
                <a:cubicBezTo>
                  <a:pt x="40231" y="1517"/>
                  <a:pt x="40116" y="1448"/>
                  <a:pt x="39976" y="1393"/>
                </a:cubicBezTo>
                <a:cubicBezTo>
                  <a:pt x="39900" y="1362"/>
                  <a:pt x="39820" y="1344"/>
                  <a:pt x="39738" y="1336"/>
                </a:cubicBezTo>
                <a:cubicBezTo>
                  <a:pt x="39719" y="1334"/>
                  <a:pt x="39701" y="1334"/>
                  <a:pt x="39682" y="1334"/>
                </a:cubicBezTo>
                <a:cubicBezTo>
                  <a:pt x="39619" y="1334"/>
                  <a:pt x="39556" y="1341"/>
                  <a:pt x="39494" y="1356"/>
                </a:cubicBezTo>
                <a:cubicBezTo>
                  <a:pt x="39344" y="1390"/>
                  <a:pt x="39217" y="1443"/>
                  <a:pt x="39099" y="1489"/>
                </a:cubicBezTo>
                <a:cubicBezTo>
                  <a:pt x="38980" y="1534"/>
                  <a:pt x="38871" y="1568"/>
                  <a:pt x="38774" y="1571"/>
                </a:cubicBezTo>
                <a:cubicBezTo>
                  <a:pt x="38766" y="1572"/>
                  <a:pt x="38757" y="1572"/>
                  <a:pt x="38748" y="1572"/>
                </a:cubicBezTo>
                <a:cubicBezTo>
                  <a:pt x="38551" y="1572"/>
                  <a:pt x="38318" y="1465"/>
                  <a:pt x="38023" y="1437"/>
                </a:cubicBezTo>
                <a:cubicBezTo>
                  <a:pt x="38000" y="1435"/>
                  <a:pt x="37977" y="1434"/>
                  <a:pt x="37954" y="1434"/>
                </a:cubicBezTo>
                <a:cubicBezTo>
                  <a:pt x="37894" y="1434"/>
                  <a:pt x="37833" y="1441"/>
                  <a:pt x="37774" y="1453"/>
                </a:cubicBezTo>
                <a:cubicBezTo>
                  <a:pt x="37695" y="1473"/>
                  <a:pt x="37620" y="1502"/>
                  <a:pt x="37550" y="1540"/>
                </a:cubicBezTo>
                <a:cubicBezTo>
                  <a:pt x="37418" y="1611"/>
                  <a:pt x="37311" y="1687"/>
                  <a:pt x="37210" y="1740"/>
                </a:cubicBezTo>
                <a:cubicBezTo>
                  <a:pt x="37165" y="1765"/>
                  <a:pt x="37119" y="1784"/>
                  <a:pt x="37069" y="1798"/>
                </a:cubicBezTo>
                <a:cubicBezTo>
                  <a:pt x="37017" y="1808"/>
                  <a:pt x="36965" y="1814"/>
                  <a:pt x="36913" y="1816"/>
                </a:cubicBezTo>
                <a:cubicBezTo>
                  <a:pt x="36879" y="1818"/>
                  <a:pt x="36844" y="1818"/>
                  <a:pt x="36808" y="1818"/>
                </a:cubicBezTo>
                <a:cubicBezTo>
                  <a:pt x="36720" y="1818"/>
                  <a:pt x="36627" y="1815"/>
                  <a:pt x="36532" y="1814"/>
                </a:cubicBezTo>
                <a:cubicBezTo>
                  <a:pt x="36508" y="1814"/>
                  <a:pt x="36484" y="1813"/>
                  <a:pt x="36459" y="1813"/>
                </a:cubicBezTo>
                <a:cubicBezTo>
                  <a:pt x="36346" y="1813"/>
                  <a:pt x="36226" y="1819"/>
                  <a:pt x="36102" y="1843"/>
                </a:cubicBezTo>
                <a:cubicBezTo>
                  <a:pt x="35955" y="1873"/>
                  <a:pt x="35822" y="1920"/>
                  <a:pt x="35700" y="1964"/>
                </a:cubicBezTo>
                <a:cubicBezTo>
                  <a:pt x="35576" y="2009"/>
                  <a:pt x="35461" y="2050"/>
                  <a:pt x="35351" y="2072"/>
                </a:cubicBezTo>
                <a:cubicBezTo>
                  <a:pt x="35234" y="2092"/>
                  <a:pt x="35096" y="2110"/>
                  <a:pt x="34969" y="2129"/>
                </a:cubicBezTo>
                <a:lnTo>
                  <a:pt x="34580" y="2187"/>
                </a:lnTo>
                <a:lnTo>
                  <a:pt x="34483" y="2201"/>
                </a:lnTo>
                <a:cubicBezTo>
                  <a:pt x="34446" y="2207"/>
                  <a:pt x="34435" y="2209"/>
                  <a:pt x="34407" y="2210"/>
                </a:cubicBezTo>
                <a:cubicBezTo>
                  <a:pt x="34391" y="2211"/>
                  <a:pt x="34374" y="2212"/>
                  <a:pt x="34357" y="2212"/>
                </a:cubicBezTo>
                <a:cubicBezTo>
                  <a:pt x="34320" y="2212"/>
                  <a:pt x="34283" y="2209"/>
                  <a:pt x="34246" y="2204"/>
                </a:cubicBezTo>
                <a:cubicBezTo>
                  <a:pt x="34130" y="2192"/>
                  <a:pt x="34001" y="2163"/>
                  <a:pt x="33852" y="2150"/>
                </a:cubicBezTo>
                <a:cubicBezTo>
                  <a:pt x="33817" y="2146"/>
                  <a:pt x="33781" y="2145"/>
                  <a:pt x="33746" y="2145"/>
                </a:cubicBezTo>
                <a:cubicBezTo>
                  <a:pt x="33702" y="2145"/>
                  <a:pt x="33659" y="2147"/>
                  <a:pt x="33616" y="2152"/>
                </a:cubicBezTo>
                <a:cubicBezTo>
                  <a:pt x="33538" y="2163"/>
                  <a:pt x="33462" y="2180"/>
                  <a:pt x="33388" y="2204"/>
                </a:cubicBezTo>
                <a:cubicBezTo>
                  <a:pt x="33248" y="2248"/>
                  <a:pt x="33126" y="2305"/>
                  <a:pt x="33010" y="2349"/>
                </a:cubicBezTo>
                <a:cubicBezTo>
                  <a:pt x="32956" y="2371"/>
                  <a:pt x="32900" y="2389"/>
                  <a:pt x="32844" y="2405"/>
                </a:cubicBezTo>
                <a:cubicBezTo>
                  <a:pt x="32791" y="2422"/>
                  <a:pt x="32748" y="2426"/>
                  <a:pt x="32665" y="2442"/>
                </a:cubicBezTo>
                <a:cubicBezTo>
                  <a:pt x="32377" y="2505"/>
                  <a:pt x="32139" y="2617"/>
                  <a:pt x="31921" y="2647"/>
                </a:cubicBezTo>
                <a:cubicBezTo>
                  <a:pt x="31881" y="2653"/>
                  <a:pt x="31840" y="2656"/>
                  <a:pt x="31797" y="2656"/>
                </a:cubicBezTo>
                <a:cubicBezTo>
                  <a:pt x="31620" y="2656"/>
                  <a:pt x="31411" y="2613"/>
                  <a:pt x="31170" y="2610"/>
                </a:cubicBezTo>
                <a:cubicBezTo>
                  <a:pt x="30853" y="2615"/>
                  <a:pt x="30597" y="2710"/>
                  <a:pt x="30361" y="2750"/>
                </a:cubicBezTo>
                <a:cubicBezTo>
                  <a:pt x="30305" y="2759"/>
                  <a:pt x="30249" y="2766"/>
                  <a:pt x="30191" y="2771"/>
                </a:cubicBezTo>
                <a:cubicBezTo>
                  <a:pt x="30184" y="2771"/>
                  <a:pt x="30176" y="2771"/>
                  <a:pt x="30168" y="2771"/>
                </a:cubicBezTo>
                <a:cubicBezTo>
                  <a:pt x="30127" y="2771"/>
                  <a:pt x="30085" y="2768"/>
                  <a:pt x="30044" y="2760"/>
                </a:cubicBezTo>
                <a:cubicBezTo>
                  <a:pt x="29937" y="2744"/>
                  <a:pt x="29817" y="2706"/>
                  <a:pt x="29679" y="2672"/>
                </a:cubicBezTo>
                <a:cubicBezTo>
                  <a:pt x="29606" y="2654"/>
                  <a:pt x="29532" y="2641"/>
                  <a:pt x="29457" y="2632"/>
                </a:cubicBezTo>
                <a:cubicBezTo>
                  <a:pt x="29417" y="2627"/>
                  <a:pt x="29375" y="2626"/>
                  <a:pt x="29335" y="2626"/>
                </a:cubicBezTo>
                <a:lnTo>
                  <a:pt x="28850" y="2626"/>
                </a:lnTo>
                <a:lnTo>
                  <a:pt x="28461" y="2625"/>
                </a:lnTo>
                <a:lnTo>
                  <a:pt x="28073" y="2609"/>
                </a:lnTo>
                <a:lnTo>
                  <a:pt x="27686" y="2593"/>
                </a:lnTo>
                <a:cubicBezTo>
                  <a:pt x="27622" y="2588"/>
                  <a:pt x="27558" y="2586"/>
                  <a:pt x="27493" y="2586"/>
                </a:cubicBezTo>
                <a:cubicBezTo>
                  <a:pt x="27417" y="2586"/>
                  <a:pt x="27341" y="2589"/>
                  <a:pt x="27264" y="2595"/>
                </a:cubicBezTo>
                <a:cubicBezTo>
                  <a:pt x="27156" y="2602"/>
                  <a:pt x="27053" y="2609"/>
                  <a:pt x="26958" y="2609"/>
                </a:cubicBezTo>
                <a:cubicBezTo>
                  <a:pt x="26936" y="2609"/>
                  <a:pt x="26915" y="2609"/>
                  <a:pt x="26894" y="2608"/>
                </a:cubicBezTo>
                <a:cubicBezTo>
                  <a:pt x="26865" y="2607"/>
                  <a:pt x="26837" y="2605"/>
                  <a:pt x="26810" y="2603"/>
                </a:cubicBezTo>
                <a:lnTo>
                  <a:pt x="26712" y="2594"/>
                </a:lnTo>
                <a:lnTo>
                  <a:pt x="26512" y="2578"/>
                </a:lnTo>
                <a:cubicBezTo>
                  <a:pt x="26252" y="2557"/>
                  <a:pt x="25989" y="2545"/>
                  <a:pt x="25772" y="2492"/>
                </a:cubicBezTo>
                <a:cubicBezTo>
                  <a:pt x="25654" y="2464"/>
                  <a:pt x="25530" y="2427"/>
                  <a:pt x="25399" y="2393"/>
                </a:cubicBezTo>
                <a:cubicBezTo>
                  <a:pt x="25331" y="2375"/>
                  <a:pt x="25263" y="2358"/>
                  <a:pt x="25192" y="2344"/>
                </a:cubicBezTo>
                <a:cubicBezTo>
                  <a:pt x="25113" y="2328"/>
                  <a:pt x="25032" y="2320"/>
                  <a:pt x="24953" y="2319"/>
                </a:cubicBezTo>
                <a:cubicBezTo>
                  <a:pt x="24712" y="2321"/>
                  <a:pt x="24523" y="2366"/>
                  <a:pt x="24364" y="2366"/>
                </a:cubicBezTo>
                <a:cubicBezTo>
                  <a:pt x="24311" y="2366"/>
                  <a:pt x="24262" y="2361"/>
                  <a:pt x="24214" y="2348"/>
                </a:cubicBezTo>
                <a:lnTo>
                  <a:pt x="23451" y="2187"/>
                </a:lnTo>
                <a:cubicBezTo>
                  <a:pt x="23260" y="2161"/>
                  <a:pt x="23072" y="2006"/>
                  <a:pt x="22768" y="1890"/>
                </a:cubicBezTo>
                <a:cubicBezTo>
                  <a:pt x="22601" y="1832"/>
                  <a:pt x="22459" y="1820"/>
                  <a:pt x="22323" y="1804"/>
                </a:cubicBezTo>
                <a:cubicBezTo>
                  <a:pt x="22185" y="1790"/>
                  <a:pt x="22057" y="1780"/>
                  <a:pt x="21938" y="1767"/>
                </a:cubicBezTo>
                <a:cubicBezTo>
                  <a:pt x="21878" y="1758"/>
                  <a:pt x="21821" y="1749"/>
                  <a:pt x="21767" y="1738"/>
                </a:cubicBezTo>
                <a:lnTo>
                  <a:pt x="21576" y="1695"/>
                </a:lnTo>
                <a:lnTo>
                  <a:pt x="21193" y="1611"/>
                </a:lnTo>
                <a:cubicBezTo>
                  <a:pt x="21070" y="1582"/>
                  <a:pt x="20923" y="1556"/>
                  <a:pt x="20843" y="1527"/>
                </a:cubicBezTo>
                <a:cubicBezTo>
                  <a:pt x="20745" y="1493"/>
                  <a:pt x="20635" y="1436"/>
                  <a:pt x="20511" y="1377"/>
                </a:cubicBezTo>
                <a:cubicBezTo>
                  <a:pt x="20449" y="1348"/>
                  <a:pt x="20383" y="1318"/>
                  <a:pt x="20310" y="1291"/>
                </a:cubicBezTo>
                <a:cubicBezTo>
                  <a:pt x="20274" y="1278"/>
                  <a:pt x="20236" y="1265"/>
                  <a:pt x="20197" y="1254"/>
                </a:cubicBezTo>
                <a:lnTo>
                  <a:pt x="20086" y="1226"/>
                </a:lnTo>
                <a:lnTo>
                  <a:pt x="19704" y="1137"/>
                </a:lnTo>
                <a:lnTo>
                  <a:pt x="19321" y="1048"/>
                </a:lnTo>
                <a:cubicBezTo>
                  <a:pt x="19282" y="1039"/>
                  <a:pt x="19241" y="1031"/>
                  <a:pt x="19201" y="1026"/>
                </a:cubicBezTo>
                <a:cubicBezTo>
                  <a:pt x="19158" y="1020"/>
                  <a:pt x="19117" y="1018"/>
                  <a:pt x="19076" y="1017"/>
                </a:cubicBezTo>
                <a:cubicBezTo>
                  <a:pt x="19062" y="1016"/>
                  <a:pt x="19047" y="1016"/>
                  <a:pt x="19033" y="1016"/>
                </a:cubicBezTo>
                <a:cubicBezTo>
                  <a:pt x="18970" y="1016"/>
                  <a:pt x="18910" y="1020"/>
                  <a:pt x="18853" y="1024"/>
                </a:cubicBezTo>
                <a:cubicBezTo>
                  <a:pt x="18743" y="1032"/>
                  <a:pt x="18643" y="1042"/>
                  <a:pt x="18559" y="1042"/>
                </a:cubicBezTo>
                <a:cubicBezTo>
                  <a:pt x="18538" y="1042"/>
                  <a:pt x="18518" y="1041"/>
                  <a:pt x="18499" y="1040"/>
                </a:cubicBezTo>
                <a:cubicBezTo>
                  <a:pt x="18477" y="1039"/>
                  <a:pt x="18453" y="1036"/>
                  <a:pt x="18432" y="1032"/>
                </a:cubicBezTo>
                <a:lnTo>
                  <a:pt x="18334" y="1014"/>
                </a:lnTo>
                <a:cubicBezTo>
                  <a:pt x="18263" y="1002"/>
                  <a:pt x="18192" y="992"/>
                  <a:pt x="18124" y="985"/>
                </a:cubicBezTo>
                <a:lnTo>
                  <a:pt x="17737" y="945"/>
                </a:lnTo>
                <a:cubicBezTo>
                  <a:pt x="17677" y="938"/>
                  <a:pt x="17618" y="929"/>
                  <a:pt x="17564" y="918"/>
                </a:cubicBezTo>
                <a:cubicBezTo>
                  <a:pt x="17523" y="908"/>
                  <a:pt x="17484" y="894"/>
                  <a:pt x="17447" y="875"/>
                </a:cubicBezTo>
                <a:cubicBezTo>
                  <a:pt x="17357" y="832"/>
                  <a:pt x="17253" y="760"/>
                  <a:pt x="17124" y="686"/>
                </a:cubicBezTo>
                <a:cubicBezTo>
                  <a:pt x="17052" y="645"/>
                  <a:pt x="16978" y="610"/>
                  <a:pt x="16901" y="582"/>
                </a:cubicBezTo>
                <a:cubicBezTo>
                  <a:pt x="16856" y="567"/>
                  <a:pt x="16809" y="555"/>
                  <a:pt x="16763" y="545"/>
                </a:cubicBezTo>
                <a:lnTo>
                  <a:pt x="16665" y="527"/>
                </a:lnTo>
                <a:lnTo>
                  <a:pt x="15883" y="381"/>
                </a:lnTo>
                <a:cubicBezTo>
                  <a:pt x="15791" y="370"/>
                  <a:pt x="15703" y="366"/>
                  <a:pt x="15621" y="366"/>
                </a:cubicBezTo>
                <a:cubicBezTo>
                  <a:pt x="15460" y="366"/>
                  <a:pt x="15317" y="380"/>
                  <a:pt x="15192" y="380"/>
                </a:cubicBezTo>
                <a:cubicBezTo>
                  <a:pt x="15154" y="380"/>
                  <a:pt x="15117" y="379"/>
                  <a:pt x="15082" y="375"/>
                </a:cubicBezTo>
                <a:cubicBezTo>
                  <a:pt x="15051" y="373"/>
                  <a:pt x="14957" y="360"/>
                  <a:pt x="14879" y="360"/>
                </a:cubicBezTo>
                <a:cubicBezTo>
                  <a:pt x="14873" y="360"/>
                  <a:pt x="14867" y="360"/>
                  <a:pt x="14861" y="360"/>
                </a:cubicBezTo>
                <a:cubicBezTo>
                  <a:pt x="14784" y="362"/>
                  <a:pt x="14708" y="369"/>
                  <a:pt x="14630" y="379"/>
                </a:cubicBezTo>
                <a:cubicBezTo>
                  <a:pt x="14489" y="397"/>
                  <a:pt x="14367" y="421"/>
                  <a:pt x="14263" y="425"/>
                </a:cubicBezTo>
                <a:cubicBezTo>
                  <a:pt x="14248" y="426"/>
                  <a:pt x="14233" y="426"/>
                  <a:pt x="14219" y="426"/>
                </a:cubicBezTo>
                <a:cubicBezTo>
                  <a:pt x="14139" y="426"/>
                  <a:pt x="14080" y="414"/>
                  <a:pt x="13989" y="385"/>
                </a:cubicBezTo>
                <a:cubicBezTo>
                  <a:pt x="13886" y="350"/>
                  <a:pt x="13767" y="296"/>
                  <a:pt x="13625" y="246"/>
                </a:cubicBezTo>
                <a:cubicBezTo>
                  <a:pt x="13548" y="218"/>
                  <a:pt x="13469" y="198"/>
                  <a:pt x="13388" y="184"/>
                </a:cubicBezTo>
                <a:cubicBezTo>
                  <a:pt x="13317" y="172"/>
                  <a:pt x="13246" y="166"/>
                  <a:pt x="13174" y="166"/>
                </a:cubicBezTo>
                <a:cubicBezTo>
                  <a:pt x="13162" y="166"/>
                  <a:pt x="13150" y="166"/>
                  <a:pt x="13138" y="166"/>
                </a:cubicBezTo>
                <a:cubicBezTo>
                  <a:pt x="12983" y="169"/>
                  <a:pt x="12842" y="187"/>
                  <a:pt x="12719" y="201"/>
                </a:cubicBezTo>
                <a:cubicBezTo>
                  <a:pt x="12635" y="211"/>
                  <a:pt x="12552" y="216"/>
                  <a:pt x="12481" y="216"/>
                </a:cubicBezTo>
                <a:cubicBezTo>
                  <a:pt x="12450" y="216"/>
                  <a:pt x="12420" y="215"/>
                  <a:pt x="12395" y="213"/>
                </a:cubicBezTo>
                <a:cubicBezTo>
                  <a:pt x="12311" y="203"/>
                  <a:pt x="12207" y="167"/>
                  <a:pt x="12084" y="126"/>
                </a:cubicBezTo>
                <a:cubicBezTo>
                  <a:pt x="11960" y="83"/>
                  <a:pt x="11818" y="29"/>
                  <a:pt x="11639" y="8"/>
                </a:cubicBezTo>
                <a:cubicBezTo>
                  <a:pt x="11585" y="2"/>
                  <a:pt x="11546" y="1"/>
                  <a:pt x="115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9386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" name="Google Shape;2572;p52"/>
          <p:cNvSpPr/>
          <p:nvPr/>
        </p:nvSpPr>
        <p:spPr>
          <a:xfrm>
            <a:off x="5485765" y="4333727"/>
            <a:ext cx="3881" cy="1095"/>
          </a:xfrm>
          <a:custGeom>
            <a:avLst/>
            <a:gdLst/>
            <a:ahLst/>
            <a:cxnLst/>
            <a:rect l="l" t="t" r="r" b="b"/>
            <a:pathLst>
              <a:path w="39" h="11" extrusionOk="0">
                <a:moveTo>
                  <a:pt x="0" y="1"/>
                </a:moveTo>
                <a:lnTo>
                  <a:pt x="0" y="11"/>
                </a:lnTo>
                <a:lnTo>
                  <a:pt x="38" y="11"/>
                </a:lnTo>
                <a:cubicBezTo>
                  <a:pt x="37" y="8"/>
                  <a:pt x="34" y="4"/>
                  <a:pt x="32" y="1"/>
                </a:cubicBezTo>
                <a:close/>
              </a:path>
            </a:pathLst>
          </a:custGeom>
          <a:solidFill>
            <a:srgbClr val="B1B1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52"/>
          <p:cNvSpPr/>
          <p:nvPr/>
        </p:nvSpPr>
        <p:spPr>
          <a:xfrm>
            <a:off x="5484173" y="4333727"/>
            <a:ext cx="1692" cy="1095"/>
          </a:xfrm>
          <a:custGeom>
            <a:avLst/>
            <a:gdLst/>
            <a:ahLst/>
            <a:cxnLst/>
            <a:rect l="l" t="t" r="r" b="b"/>
            <a:pathLst>
              <a:path w="17" h="11" extrusionOk="0">
                <a:moveTo>
                  <a:pt x="1" y="1"/>
                </a:moveTo>
                <a:lnTo>
                  <a:pt x="1" y="11"/>
                </a:lnTo>
                <a:lnTo>
                  <a:pt x="16" y="11"/>
                </a:lnTo>
                <a:lnTo>
                  <a:pt x="16" y="1"/>
                </a:lnTo>
                <a:close/>
              </a:path>
            </a:pathLst>
          </a:custGeom>
          <a:solidFill>
            <a:srgbClr val="7B7B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74" name="Google Shape;2574;p52"/>
          <p:cNvGrpSpPr/>
          <p:nvPr/>
        </p:nvGrpSpPr>
        <p:grpSpPr>
          <a:xfrm>
            <a:off x="-551600" y="663975"/>
            <a:ext cx="5142518" cy="2856948"/>
            <a:chOff x="-497050" y="1079075"/>
            <a:chExt cx="5142518" cy="2856948"/>
          </a:xfrm>
        </p:grpSpPr>
        <p:sp>
          <p:nvSpPr>
            <p:cNvPr id="2575" name="Google Shape;2575;p52"/>
            <p:cNvSpPr/>
            <p:nvPr/>
          </p:nvSpPr>
          <p:spPr>
            <a:xfrm>
              <a:off x="1687053" y="2181846"/>
              <a:ext cx="2715325" cy="1750703"/>
            </a:xfrm>
            <a:custGeom>
              <a:avLst/>
              <a:gdLst/>
              <a:ahLst/>
              <a:cxnLst/>
              <a:rect l="l" t="t" r="r" b="b"/>
              <a:pathLst>
                <a:path w="32926" h="21229" extrusionOk="0">
                  <a:moveTo>
                    <a:pt x="0" y="1"/>
                  </a:moveTo>
                  <a:lnTo>
                    <a:pt x="0" y="21228"/>
                  </a:lnTo>
                  <a:lnTo>
                    <a:pt x="32926" y="21228"/>
                  </a:lnTo>
                  <a:lnTo>
                    <a:pt x="32926" y="1"/>
                  </a:lnTo>
                  <a:close/>
                </a:path>
              </a:pathLst>
            </a:custGeom>
            <a:solidFill>
              <a:srgbClr val="C48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2"/>
            <p:cNvSpPr/>
            <p:nvPr/>
          </p:nvSpPr>
          <p:spPr>
            <a:xfrm>
              <a:off x="2260454" y="3728864"/>
              <a:ext cx="108610" cy="79664"/>
            </a:xfrm>
            <a:custGeom>
              <a:avLst/>
              <a:gdLst/>
              <a:ahLst/>
              <a:cxnLst/>
              <a:rect l="l" t="t" r="r" b="b"/>
              <a:pathLst>
                <a:path w="1317" h="966" extrusionOk="0">
                  <a:moveTo>
                    <a:pt x="1317" y="0"/>
                  </a:moveTo>
                  <a:cubicBezTo>
                    <a:pt x="996" y="117"/>
                    <a:pt x="635" y="179"/>
                    <a:pt x="240" y="192"/>
                  </a:cubicBezTo>
                  <a:cubicBezTo>
                    <a:pt x="202" y="192"/>
                    <a:pt x="163" y="193"/>
                    <a:pt x="125" y="193"/>
                  </a:cubicBezTo>
                  <a:cubicBezTo>
                    <a:pt x="86" y="193"/>
                    <a:pt x="47" y="192"/>
                    <a:pt x="8" y="190"/>
                  </a:cubicBezTo>
                  <a:cubicBezTo>
                    <a:pt x="4" y="228"/>
                    <a:pt x="2" y="266"/>
                    <a:pt x="4" y="304"/>
                  </a:cubicBezTo>
                  <a:cubicBezTo>
                    <a:pt x="1" y="615"/>
                    <a:pt x="216" y="885"/>
                    <a:pt x="521" y="951"/>
                  </a:cubicBezTo>
                  <a:cubicBezTo>
                    <a:pt x="568" y="961"/>
                    <a:pt x="614" y="966"/>
                    <a:pt x="661" y="966"/>
                  </a:cubicBezTo>
                  <a:cubicBezTo>
                    <a:pt x="915" y="966"/>
                    <a:pt x="1152" y="817"/>
                    <a:pt x="1259" y="577"/>
                  </a:cubicBezTo>
                  <a:cubicBezTo>
                    <a:pt x="1293" y="494"/>
                    <a:pt x="1311" y="405"/>
                    <a:pt x="1312" y="317"/>
                  </a:cubicBezTo>
                  <a:lnTo>
                    <a:pt x="1317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2"/>
            <p:cNvSpPr/>
            <p:nvPr/>
          </p:nvSpPr>
          <p:spPr>
            <a:xfrm>
              <a:off x="2374673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50" y="0"/>
                  </a:moveTo>
                  <a:lnTo>
                    <a:pt x="1" y="20"/>
                  </a:lnTo>
                  <a:lnTo>
                    <a:pt x="51" y="42"/>
                  </a:lnTo>
                  <a:cubicBezTo>
                    <a:pt x="47" y="28"/>
                    <a:pt x="47" y="14"/>
                    <a:pt x="50" y="0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2"/>
            <p:cNvSpPr/>
            <p:nvPr/>
          </p:nvSpPr>
          <p:spPr>
            <a:xfrm>
              <a:off x="2373518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78" y="1"/>
                  </a:moveTo>
                  <a:cubicBezTo>
                    <a:pt x="52" y="16"/>
                    <a:pt x="27" y="29"/>
                    <a:pt x="0" y="37"/>
                  </a:cubicBezTo>
                  <a:cubicBezTo>
                    <a:pt x="26" y="49"/>
                    <a:pt x="54" y="65"/>
                    <a:pt x="79" y="77"/>
                  </a:cubicBezTo>
                  <a:cubicBezTo>
                    <a:pt x="78" y="57"/>
                    <a:pt x="81" y="27"/>
                    <a:pt x="78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2"/>
            <p:cNvSpPr/>
            <p:nvPr/>
          </p:nvSpPr>
          <p:spPr>
            <a:xfrm>
              <a:off x="2260784" y="3652829"/>
              <a:ext cx="109022" cy="92116"/>
            </a:xfrm>
            <a:custGeom>
              <a:avLst/>
              <a:gdLst/>
              <a:ahLst/>
              <a:cxnLst/>
              <a:rect l="l" t="t" r="r" b="b"/>
              <a:pathLst>
                <a:path w="1322" h="1117" extrusionOk="0">
                  <a:moveTo>
                    <a:pt x="1320" y="0"/>
                  </a:moveTo>
                  <a:cubicBezTo>
                    <a:pt x="995" y="120"/>
                    <a:pt x="621" y="187"/>
                    <a:pt x="217" y="195"/>
                  </a:cubicBezTo>
                  <a:lnTo>
                    <a:pt x="7" y="193"/>
                  </a:lnTo>
                  <a:lnTo>
                    <a:pt x="7" y="193"/>
                  </a:lnTo>
                  <a:cubicBezTo>
                    <a:pt x="8" y="486"/>
                    <a:pt x="1" y="799"/>
                    <a:pt x="4" y="1114"/>
                  </a:cubicBezTo>
                  <a:cubicBezTo>
                    <a:pt x="43" y="1116"/>
                    <a:pt x="82" y="1116"/>
                    <a:pt x="121" y="1116"/>
                  </a:cubicBezTo>
                  <a:cubicBezTo>
                    <a:pt x="159" y="1116"/>
                    <a:pt x="198" y="1116"/>
                    <a:pt x="236" y="1115"/>
                  </a:cubicBezTo>
                  <a:cubicBezTo>
                    <a:pt x="631" y="1102"/>
                    <a:pt x="992" y="1039"/>
                    <a:pt x="1313" y="922"/>
                  </a:cubicBezTo>
                  <a:cubicBezTo>
                    <a:pt x="1315" y="606"/>
                    <a:pt x="1318" y="302"/>
                    <a:pt x="132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2"/>
            <p:cNvSpPr/>
            <p:nvPr/>
          </p:nvSpPr>
          <p:spPr>
            <a:xfrm>
              <a:off x="2261279" y="3561866"/>
              <a:ext cx="110342" cy="107125"/>
            </a:xfrm>
            <a:custGeom>
              <a:avLst/>
              <a:gdLst/>
              <a:ahLst/>
              <a:cxnLst/>
              <a:rect l="l" t="t" r="r" b="b"/>
              <a:pathLst>
                <a:path w="1338" h="1299" extrusionOk="0">
                  <a:moveTo>
                    <a:pt x="1338" y="1"/>
                  </a:moveTo>
                  <a:cubicBezTo>
                    <a:pt x="1002" y="130"/>
                    <a:pt x="616" y="202"/>
                    <a:pt x="192" y="212"/>
                  </a:cubicBezTo>
                  <a:lnTo>
                    <a:pt x="24" y="213"/>
                  </a:lnTo>
                  <a:cubicBezTo>
                    <a:pt x="13" y="569"/>
                    <a:pt x="12" y="927"/>
                    <a:pt x="1" y="1296"/>
                  </a:cubicBezTo>
                  <a:lnTo>
                    <a:pt x="211" y="1298"/>
                  </a:lnTo>
                  <a:cubicBezTo>
                    <a:pt x="615" y="1290"/>
                    <a:pt x="989" y="1223"/>
                    <a:pt x="1315" y="1103"/>
                  </a:cubicBezTo>
                  <a:cubicBezTo>
                    <a:pt x="1323" y="728"/>
                    <a:pt x="1329" y="361"/>
                    <a:pt x="133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2"/>
            <p:cNvSpPr/>
            <p:nvPr/>
          </p:nvSpPr>
          <p:spPr>
            <a:xfrm>
              <a:off x="2263176" y="3470739"/>
              <a:ext cx="110342" cy="108775"/>
            </a:xfrm>
            <a:custGeom>
              <a:avLst/>
              <a:gdLst/>
              <a:ahLst/>
              <a:cxnLst/>
              <a:rect l="l" t="t" r="r" b="b"/>
              <a:pathLst>
                <a:path w="1338" h="1319" extrusionOk="0">
                  <a:moveTo>
                    <a:pt x="1337" y="1"/>
                  </a:moveTo>
                  <a:cubicBezTo>
                    <a:pt x="955" y="146"/>
                    <a:pt x="550" y="224"/>
                    <a:pt x="142" y="231"/>
                  </a:cubicBezTo>
                  <a:cubicBezTo>
                    <a:pt x="135" y="232"/>
                    <a:pt x="128" y="232"/>
                    <a:pt x="121" y="232"/>
                  </a:cubicBezTo>
                  <a:cubicBezTo>
                    <a:pt x="107" y="232"/>
                    <a:pt x="93" y="231"/>
                    <a:pt x="79" y="231"/>
                  </a:cubicBezTo>
                  <a:lnTo>
                    <a:pt x="16" y="231"/>
                  </a:lnTo>
                  <a:cubicBezTo>
                    <a:pt x="16" y="379"/>
                    <a:pt x="14" y="520"/>
                    <a:pt x="8" y="670"/>
                  </a:cubicBezTo>
                  <a:cubicBezTo>
                    <a:pt x="8" y="887"/>
                    <a:pt x="0" y="1100"/>
                    <a:pt x="0" y="1318"/>
                  </a:cubicBezTo>
                  <a:lnTo>
                    <a:pt x="167" y="1317"/>
                  </a:lnTo>
                  <a:cubicBezTo>
                    <a:pt x="592" y="1307"/>
                    <a:pt x="979" y="1235"/>
                    <a:pt x="1315" y="1106"/>
                  </a:cubicBezTo>
                  <a:cubicBezTo>
                    <a:pt x="1313" y="1014"/>
                    <a:pt x="1316" y="929"/>
                    <a:pt x="1316" y="839"/>
                  </a:cubicBezTo>
                  <a:cubicBezTo>
                    <a:pt x="1322" y="562"/>
                    <a:pt x="1331" y="278"/>
                    <a:pt x="1337" y="2"/>
                  </a:cubicBezTo>
                  <a:lnTo>
                    <a:pt x="1337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2"/>
            <p:cNvSpPr/>
            <p:nvPr/>
          </p:nvSpPr>
          <p:spPr>
            <a:xfrm>
              <a:off x="2264495" y="3379447"/>
              <a:ext cx="110589" cy="110589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1341" y="0"/>
                  </a:moveTo>
                  <a:cubicBezTo>
                    <a:pt x="1341" y="0"/>
                    <a:pt x="1341" y="1"/>
                    <a:pt x="1341" y="1"/>
                  </a:cubicBezTo>
                  <a:lnTo>
                    <a:pt x="1341" y="1"/>
                  </a:lnTo>
                  <a:cubicBezTo>
                    <a:pt x="1341" y="1"/>
                    <a:pt x="1341" y="1"/>
                    <a:pt x="1341" y="1"/>
                  </a:cubicBezTo>
                  <a:lnTo>
                    <a:pt x="1341" y="0"/>
                  </a:lnTo>
                  <a:close/>
                  <a:moveTo>
                    <a:pt x="1341" y="1"/>
                  </a:moveTo>
                  <a:cubicBezTo>
                    <a:pt x="992" y="150"/>
                    <a:pt x="566" y="245"/>
                    <a:pt x="106" y="254"/>
                  </a:cubicBezTo>
                  <a:cubicBezTo>
                    <a:pt x="100" y="255"/>
                    <a:pt x="94" y="256"/>
                    <a:pt x="87" y="256"/>
                  </a:cubicBezTo>
                  <a:cubicBezTo>
                    <a:pt x="81" y="256"/>
                    <a:pt x="75" y="255"/>
                    <a:pt x="68" y="254"/>
                  </a:cubicBezTo>
                  <a:lnTo>
                    <a:pt x="30" y="254"/>
                  </a:lnTo>
                  <a:cubicBezTo>
                    <a:pt x="22" y="454"/>
                    <a:pt x="18" y="659"/>
                    <a:pt x="16" y="856"/>
                  </a:cubicBezTo>
                  <a:cubicBezTo>
                    <a:pt x="9" y="1021"/>
                    <a:pt x="9" y="1182"/>
                    <a:pt x="1" y="1340"/>
                  </a:cubicBezTo>
                  <a:cubicBezTo>
                    <a:pt x="7" y="1339"/>
                    <a:pt x="14" y="1339"/>
                    <a:pt x="21" y="1339"/>
                  </a:cubicBezTo>
                  <a:cubicBezTo>
                    <a:pt x="35" y="1339"/>
                    <a:pt x="50" y="1340"/>
                    <a:pt x="64" y="1340"/>
                  </a:cubicBezTo>
                  <a:cubicBezTo>
                    <a:pt x="78" y="1340"/>
                    <a:pt x="92" y="1340"/>
                    <a:pt x="106" y="1340"/>
                  </a:cubicBezTo>
                  <a:cubicBezTo>
                    <a:pt x="113" y="1340"/>
                    <a:pt x="119" y="1340"/>
                    <a:pt x="126" y="1340"/>
                  </a:cubicBezTo>
                  <a:cubicBezTo>
                    <a:pt x="535" y="1331"/>
                    <a:pt x="940" y="1254"/>
                    <a:pt x="1321" y="1109"/>
                  </a:cubicBezTo>
                  <a:cubicBezTo>
                    <a:pt x="1318" y="1085"/>
                    <a:pt x="1318" y="1063"/>
                    <a:pt x="1321" y="1039"/>
                  </a:cubicBezTo>
                  <a:cubicBezTo>
                    <a:pt x="1328" y="784"/>
                    <a:pt x="1332" y="523"/>
                    <a:pt x="1337" y="261"/>
                  </a:cubicBezTo>
                  <a:cubicBezTo>
                    <a:pt x="1339" y="176"/>
                    <a:pt x="1339" y="87"/>
                    <a:pt x="134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2"/>
            <p:cNvSpPr/>
            <p:nvPr/>
          </p:nvSpPr>
          <p:spPr>
            <a:xfrm>
              <a:off x="2266722" y="3288650"/>
              <a:ext cx="109764" cy="111826"/>
            </a:xfrm>
            <a:custGeom>
              <a:avLst/>
              <a:gdLst/>
              <a:ahLst/>
              <a:cxnLst/>
              <a:rect l="l" t="t" r="r" b="b"/>
              <a:pathLst>
                <a:path w="1331" h="1356" extrusionOk="0">
                  <a:moveTo>
                    <a:pt x="1329" y="0"/>
                  </a:moveTo>
                  <a:cubicBezTo>
                    <a:pt x="1329" y="0"/>
                    <a:pt x="1329" y="1"/>
                    <a:pt x="1329" y="1"/>
                  </a:cubicBezTo>
                  <a:lnTo>
                    <a:pt x="1329" y="1"/>
                  </a:lnTo>
                  <a:cubicBezTo>
                    <a:pt x="1330" y="1"/>
                    <a:pt x="1330" y="0"/>
                    <a:pt x="1331" y="0"/>
                  </a:cubicBezTo>
                  <a:close/>
                  <a:moveTo>
                    <a:pt x="1329" y="1"/>
                  </a:moveTo>
                  <a:lnTo>
                    <a:pt x="1329" y="1"/>
                  </a:lnTo>
                  <a:cubicBezTo>
                    <a:pt x="970" y="159"/>
                    <a:pt x="533" y="259"/>
                    <a:pt x="58" y="267"/>
                  </a:cubicBezTo>
                  <a:cubicBezTo>
                    <a:pt x="55" y="267"/>
                    <a:pt x="53" y="266"/>
                    <a:pt x="50" y="266"/>
                  </a:cubicBezTo>
                  <a:cubicBezTo>
                    <a:pt x="47" y="266"/>
                    <a:pt x="44" y="267"/>
                    <a:pt x="41" y="267"/>
                  </a:cubicBezTo>
                  <a:lnTo>
                    <a:pt x="23" y="267"/>
                  </a:lnTo>
                  <a:cubicBezTo>
                    <a:pt x="19" y="473"/>
                    <a:pt x="12" y="671"/>
                    <a:pt x="10" y="868"/>
                  </a:cubicBezTo>
                  <a:cubicBezTo>
                    <a:pt x="8" y="1024"/>
                    <a:pt x="5" y="1180"/>
                    <a:pt x="1" y="1334"/>
                  </a:cubicBezTo>
                  <a:cubicBezTo>
                    <a:pt x="3" y="1341"/>
                    <a:pt x="1" y="1350"/>
                    <a:pt x="2" y="1355"/>
                  </a:cubicBezTo>
                  <a:cubicBezTo>
                    <a:pt x="8" y="1355"/>
                    <a:pt x="15" y="1354"/>
                    <a:pt x="21" y="1354"/>
                  </a:cubicBezTo>
                  <a:cubicBezTo>
                    <a:pt x="27" y="1354"/>
                    <a:pt x="34" y="1355"/>
                    <a:pt x="40" y="1355"/>
                  </a:cubicBezTo>
                  <a:cubicBezTo>
                    <a:pt x="53" y="1355"/>
                    <a:pt x="67" y="1355"/>
                    <a:pt x="79" y="1354"/>
                  </a:cubicBezTo>
                  <a:cubicBezTo>
                    <a:pt x="233" y="1351"/>
                    <a:pt x="384" y="1339"/>
                    <a:pt x="536" y="1316"/>
                  </a:cubicBezTo>
                  <a:cubicBezTo>
                    <a:pt x="803" y="1278"/>
                    <a:pt x="1065" y="1205"/>
                    <a:pt x="1314" y="1101"/>
                  </a:cubicBezTo>
                  <a:cubicBezTo>
                    <a:pt x="1315" y="1087"/>
                    <a:pt x="1312" y="1081"/>
                    <a:pt x="1314" y="1066"/>
                  </a:cubicBezTo>
                  <a:cubicBezTo>
                    <a:pt x="1321" y="720"/>
                    <a:pt x="1329" y="366"/>
                    <a:pt x="132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2"/>
            <p:cNvSpPr/>
            <p:nvPr/>
          </p:nvSpPr>
          <p:spPr>
            <a:xfrm>
              <a:off x="2106486" y="3167834"/>
              <a:ext cx="94260" cy="63253"/>
            </a:xfrm>
            <a:custGeom>
              <a:avLst/>
              <a:gdLst/>
              <a:ahLst/>
              <a:cxnLst/>
              <a:rect l="l" t="t" r="r" b="b"/>
              <a:pathLst>
                <a:path w="1143" h="767" extrusionOk="0">
                  <a:moveTo>
                    <a:pt x="26" y="0"/>
                  </a:moveTo>
                  <a:cubicBezTo>
                    <a:pt x="25" y="16"/>
                    <a:pt x="26" y="35"/>
                    <a:pt x="25" y="51"/>
                  </a:cubicBezTo>
                  <a:cubicBezTo>
                    <a:pt x="1" y="290"/>
                    <a:pt x="112" y="522"/>
                    <a:pt x="314" y="654"/>
                  </a:cubicBezTo>
                  <a:cubicBezTo>
                    <a:pt x="401" y="713"/>
                    <a:pt x="503" y="751"/>
                    <a:pt x="609" y="764"/>
                  </a:cubicBezTo>
                  <a:cubicBezTo>
                    <a:pt x="631" y="766"/>
                    <a:pt x="652" y="767"/>
                    <a:pt x="673" y="767"/>
                  </a:cubicBezTo>
                  <a:cubicBezTo>
                    <a:pt x="849" y="767"/>
                    <a:pt x="1019" y="695"/>
                    <a:pt x="1142" y="565"/>
                  </a:cubicBezTo>
                  <a:cubicBezTo>
                    <a:pt x="990" y="535"/>
                    <a:pt x="843" y="491"/>
                    <a:pt x="699" y="435"/>
                  </a:cubicBezTo>
                  <a:cubicBezTo>
                    <a:pt x="424" y="324"/>
                    <a:pt x="192" y="175"/>
                    <a:pt x="2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2"/>
            <p:cNvSpPr/>
            <p:nvPr/>
          </p:nvSpPr>
          <p:spPr>
            <a:xfrm>
              <a:off x="2268619" y="3199089"/>
              <a:ext cx="110342" cy="111743"/>
            </a:xfrm>
            <a:custGeom>
              <a:avLst/>
              <a:gdLst/>
              <a:ahLst/>
              <a:cxnLst/>
              <a:rect l="l" t="t" r="r" b="b"/>
              <a:pathLst>
                <a:path w="1338" h="1355" extrusionOk="0">
                  <a:moveTo>
                    <a:pt x="1287" y="1"/>
                  </a:moveTo>
                  <a:cubicBezTo>
                    <a:pt x="928" y="160"/>
                    <a:pt x="495" y="258"/>
                    <a:pt x="21" y="265"/>
                  </a:cubicBezTo>
                  <a:cubicBezTo>
                    <a:pt x="16" y="470"/>
                    <a:pt x="16" y="667"/>
                    <a:pt x="9" y="867"/>
                  </a:cubicBezTo>
                  <a:cubicBezTo>
                    <a:pt x="10" y="1034"/>
                    <a:pt x="3" y="1199"/>
                    <a:pt x="0" y="1355"/>
                  </a:cubicBezTo>
                  <a:lnTo>
                    <a:pt x="17" y="1355"/>
                  </a:lnTo>
                  <a:cubicBezTo>
                    <a:pt x="21" y="1354"/>
                    <a:pt x="24" y="1354"/>
                    <a:pt x="27" y="1354"/>
                  </a:cubicBezTo>
                  <a:cubicBezTo>
                    <a:pt x="30" y="1354"/>
                    <a:pt x="32" y="1354"/>
                    <a:pt x="35" y="1355"/>
                  </a:cubicBezTo>
                  <a:cubicBezTo>
                    <a:pt x="509" y="1346"/>
                    <a:pt x="948" y="1246"/>
                    <a:pt x="1306" y="1086"/>
                  </a:cubicBezTo>
                  <a:lnTo>
                    <a:pt x="1313" y="1085"/>
                  </a:lnTo>
                  <a:cubicBezTo>
                    <a:pt x="1322" y="745"/>
                    <a:pt x="1326" y="392"/>
                    <a:pt x="1337" y="23"/>
                  </a:cubicBezTo>
                  <a:lnTo>
                    <a:pt x="1287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2"/>
            <p:cNvSpPr/>
            <p:nvPr/>
          </p:nvSpPr>
          <p:spPr>
            <a:xfrm>
              <a:off x="2374673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50" y="0"/>
                  </a:moveTo>
                  <a:lnTo>
                    <a:pt x="1" y="20"/>
                  </a:lnTo>
                  <a:lnTo>
                    <a:pt x="51" y="42"/>
                  </a:lnTo>
                  <a:cubicBezTo>
                    <a:pt x="47" y="28"/>
                    <a:pt x="47" y="14"/>
                    <a:pt x="5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2"/>
            <p:cNvSpPr/>
            <p:nvPr/>
          </p:nvSpPr>
          <p:spPr>
            <a:xfrm>
              <a:off x="2270350" y="3109282"/>
              <a:ext cx="109764" cy="111743"/>
            </a:xfrm>
            <a:custGeom>
              <a:avLst/>
              <a:gdLst/>
              <a:ahLst/>
              <a:cxnLst/>
              <a:rect l="l" t="t" r="r" b="b"/>
              <a:pathLst>
                <a:path w="1331" h="1355" extrusionOk="0">
                  <a:moveTo>
                    <a:pt x="1251" y="0"/>
                  </a:moveTo>
                  <a:cubicBezTo>
                    <a:pt x="904" y="155"/>
                    <a:pt x="481" y="256"/>
                    <a:pt x="21" y="266"/>
                  </a:cubicBezTo>
                  <a:cubicBezTo>
                    <a:pt x="17" y="471"/>
                    <a:pt x="11" y="677"/>
                    <a:pt x="10" y="873"/>
                  </a:cubicBezTo>
                  <a:cubicBezTo>
                    <a:pt x="4" y="1038"/>
                    <a:pt x="3" y="1198"/>
                    <a:pt x="0" y="1354"/>
                  </a:cubicBezTo>
                  <a:cubicBezTo>
                    <a:pt x="474" y="1346"/>
                    <a:pt x="907" y="1249"/>
                    <a:pt x="1266" y="1090"/>
                  </a:cubicBezTo>
                  <a:lnTo>
                    <a:pt x="1315" y="1070"/>
                  </a:lnTo>
                  <a:cubicBezTo>
                    <a:pt x="1319" y="738"/>
                    <a:pt x="1329" y="398"/>
                    <a:pt x="1330" y="40"/>
                  </a:cubicBezTo>
                  <a:cubicBezTo>
                    <a:pt x="1303" y="28"/>
                    <a:pt x="1277" y="12"/>
                    <a:pt x="125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2"/>
            <p:cNvSpPr/>
            <p:nvPr/>
          </p:nvSpPr>
          <p:spPr>
            <a:xfrm>
              <a:off x="2373518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78" y="1"/>
                  </a:moveTo>
                  <a:cubicBezTo>
                    <a:pt x="52" y="16"/>
                    <a:pt x="27" y="29"/>
                    <a:pt x="0" y="37"/>
                  </a:cubicBezTo>
                  <a:cubicBezTo>
                    <a:pt x="26" y="49"/>
                    <a:pt x="54" y="65"/>
                    <a:pt x="79" y="77"/>
                  </a:cubicBezTo>
                  <a:cubicBezTo>
                    <a:pt x="78" y="57"/>
                    <a:pt x="81" y="27"/>
                    <a:pt x="7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2"/>
            <p:cNvSpPr/>
            <p:nvPr/>
          </p:nvSpPr>
          <p:spPr>
            <a:xfrm>
              <a:off x="2108630" y="3082727"/>
              <a:ext cx="109022" cy="131701"/>
            </a:xfrm>
            <a:custGeom>
              <a:avLst/>
              <a:gdLst/>
              <a:ahLst/>
              <a:cxnLst/>
              <a:rect l="l" t="t" r="r" b="b"/>
              <a:pathLst>
                <a:path w="1322" h="1597" extrusionOk="0">
                  <a:moveTo>
                    <a:pt x="37" y="0"/>
                  </a:moveTo>
                  <a:cubicBezTo>
                    <a:pt x="17" y="204"/>
                    <a:pt x="15" y="401"/>
                    <a:pt x="10" y="585"/>
                  </a:cubicBezTo>
                  <a:cubicBezTo>
                    <a:pt x="11" y="663"/>
                    <a:pt x="10" y="747"/>
                    <a:pt x="4" y="826"/>
                  </a:cubicBezTo>
                  <a:cubicBezTo>
                    <a:pt x="10" y="895"/>
                    <a:pt x="7" y="963"/>
                    <a:pt x="0" y="1032"/>
                  </a:cubicBezTo>
                  <a:cubicBezTo>
                    <a:pt x="166" y="1207"/>
                    <a:pt x="398" y="1354"/>
                    <a:pt x="673" y="1465"/>
                  </a:cubicBezTo>
                  <a:cubicBezTo>
                    <a:pt x="817" y="1522"/>
                    <a:pt x="964" y="1565"/>
                    <a:pt x="1116" y="1596"/>
                  </a:cubicBezTo>
                  <a:cubicBezTo>
                    <a:pt x="1206" y="1509"/>
                    <a:pt x="1265" y="1395"/>
                    <a:pt x="1285" y="1271"/>
                  </a:cubicBezTo>
                  <a:cubicBezTo>
                    <a:pt x="1292" y="1252"/>
                    <a:pt x="1296" y="1231"/>
                    <a:pt x="1296" y="1211"/>
                  </a:cubicBezTo>
                  <a:cubicBezTo>
                    <a:pt x="1315" y="1006"/>
                    <a:pt x="1322" y="799"/>
                    <a:pt x="1317" y="592"/>
                  </a:cubicBezTo>
                  <a:cubicBezTo>
                    <a:pt x="1320" y="578"/>
                    <a:pt x="1319" y="564"/>
                    <a:pt x="1316" y="551"/>
                  </a:cubicBezTo>
                  <a:cubicBezTo>
                    <a:pt x="1091" y="518"/>
                    <a:pt x="870" y="460"/>
                    <a:pt x="659" y="377"/>
                  </a:cubicBezTo>
                  <a:cubicBezTo>
                    <a:pt x="409" y="277"/>
                    <a:pt x="198" y="148"/>
                    <a:pt x="3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2"/>
            <p:cNvSpPr/>
            <p:nvPr/>
          </p:nvSpPr>
          <p:spPr>
            <a:xfrm>
              <a:off x="2255506" y="3020546"/>
              <a:ext cx="125186" cy="110754"/>
            </a:xfrm>
            <a:custGeom>
              <a:avLst/>
              <a:gdLst/>
              <a:ahLst/>
              <a:cxnLst/>
              <a:rect l="l" t="t" r="r" b="b"/>
              <a:pathLst>
                <a:path w="1518" h="1343" extrusionOk="0">
                  <a:moveTo>
                    <a:pt x="1365" y="1"/>
                  </a:moveTo>
                  <a:cubicBezTo>
                    <a:pt x="1018" y="155"/>
                    <a:pt x="592" y="251"/>
                    <a:pt x="132" y="260"/>
                  </a:cubicBezTo>
                  <a:cubicBezTo>
                    <a:pt x="106" y="262"/>
                    <a:pt x="80" y="262"/>
                    <a:pt x="54" y="262"/>
                  </a:cubicBezTo>
                  <a:cubicBezTo>
                    <a:pt x="42" y="262"/>
                    <a:pt x="30" y="262"/>
                    <a:pt x="18" y="262"/>
                  </a:cubicBezTo>
                  <a:cubicBezTo>
                    <a:pt x="12" y="262"/>
                    <a:pt x="6" y="262"/>
                    <a:pt x="0" y="262"/>
                  </a:cubicBezTo>
                  <a:cubicBezTo>
                    <a:pt x="116" y="358"/>
                    <a:pt x="213" y="573"/>
                    <a:pt x="208" y="799"/>
                  </a:cubicBezTo>
                  <a:cubicBezTo>
                    <a:pt x="210" y="820"/>
                    <a:pt x="210" y="842"/>
                    <a:pt x="206" y="863"/>
                  </a:cubicBezTo>
                  <a:cubicBezTo>
                    <a:pt x="204" y="1026"/>
                    <a:pt x="204" y="1186"/>
                    <a:pt x="201" y="1342"/>
                  </a:cubicBezTo>
                  <a:cubicBezTo>
                    <a:pt x="660" y="1332"/>
                    <a:pt x="1084" y="1232"/>
                    <a:pt x="1431" y="1076"/>
                  </a:cubicBezTo>
                  <a:cubicBezTo>
                    <a:pt x="1458" y="1068"/>
                    <a:pt x="1483" y="1055"/>
                    <a:pt x="1507" y="1040"/>
                  </a:cubicBezTo>
                  <a:cubicBezTo>
                    <a:pt x="1514" y="967"/>
                    <a:pt x="1517" y="894"/>
                    <a:pt x="1514" y="820"/>
                  </a:cubicBezTo>
                  <a:cubicBezTo>
                    <a:pt x="1516" y="539"/>
                    <a:pt x="1465" y="262"/>
                    <a:pt x="136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2"/>
            <p:cNvSpPr/>
            <p:nvPr/>
          </p:nvSpPr>
          <p:spPr>
            <a:xfrm>
              <a:off x="2111352" y="3009001"/>
              <a:ext cx="129062" cy="119248"/>
            </a:xfrm>
            <a:custGeom>
              <a:avLst/>
              <a:gdLst/>
              <a:ahLst/>
              <a:cxnLst/>
              <a:rect l="l" t="t" r="r" b="b"/>
              <a:pathLst>
                <a:path w="1565" h="1446" extrusionOk="0">
                  <a:moveTo>
                    <a:pt x="245" y="0"/>
                  </a:moveTo>
                  <a:cubicBezTo>
                    <a:pt x="179" y="117"/>
                    <a:pt x="129" y="239"/>
                    <a:pt x="94" y="369"/>
                  </a:cubicBezTo>
                  <a:cubicBezTo>
                    <a:pt x="80" y="422"/>
                    <a:pt x="65" y="477"/>
                    <a:pt x="58" y="529"/>
                  </a:cubicBezTo>
                  <a:cubicBezTo>
                    <a:pt x="30" y="647"/>
                    <a:pt x="11" y="768"/>
                    <a:pt x="1" y="889"/>
                  </a:cubicBezTo>
                  <a:lnTo>
                    <a:pt x="2" y="894"/>
                  </a:lnTo>
                  <a:cubicBezTo>
                    <a:pt x="165" y="1042"/>
                    <a:pt x="376" y="1171"/>
                    <a:pt x="625" y="1271"/>
                  </a:cubicBezTo>
                  <a:cubicBezTo>
                    <a:pt x="837" y="1354"/>
                    <a:pt x="1057" y="1412"/>
                    <a:pt x="1282" y="1445"/>
                  </a:cubicBezTo>
                  <a:cubicBezTo>
                    <a:pt x="1286" y="1311"/>
                    <a:pt x="1293" y="1181"/>
                    <a:pt x="1294" y="1062"/>
                  </a:cubicBezTo>
                  <a:cubicBezTo>
                    <a:pt x="1305" y="945"/>
                    <a:pt x="1325" y="830"/>
                    <a:pt x="1350" y="717"/>
                  </a:cubicBezTo>
                  <a:cubicBezTo>
                    <a:pt x="1386" y="591"/>
                    <a:pt x="1460" y="478"/>
                    <a:pt x="1564" y="397"/>
                  </a:cubicBezTo>
                  <a:lnTo>
                    <a:pt x="1563" y="395"/>
                  </a:lnTo>
                  <a:cubicBezTo>
                    <a:pt x="1235" y="373"/>
                    <a:pt x="912" y="302"/>
                    <a:pt x="604" y="184"/>
                  </a:cubicBezTo>
                  <a:cubicBezTo>
                    <a:pt x="479" y="137"/>
                    <a:pt x="358" y="75"/>
                    <a:pt x="245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2"/>
            <p:cNvSpPr/>
            <p:nvPr/>
          </p:nvSpPr>
          <p:spPr>
            <a:xfrm>
              <a:off x="2131639" y="2929254"/>
              <a:ext cx="236517" cy="112898"/>
            </a:xfrm>
            <a:custGeom>
              <a:avLst/>
              <a:gdLst/>
              <a:ahLst/>
              <a:cxnLst/>
              <a:rect l="l" t="t" r="r" b="b"/>
              <a:pathLst>
                <a:path w="2868" h="1369" extrusionOk="0">
                  <a:moveTo>
                    <a:pt x="1410" y="0"/>
                  </a:moveTo>
                  <a:cubicBezTo>
                    <a:pt x="798" y="0"/>
                    <a:pt x="279" y="427"/>
                    <a:pt x="1" y="967"/>
                  </a:cubicBezTo>
                  <a:cubicBezTo>
                    <a:pt x="113" y="1042"/>
                    <a:pt x="234" y="1102"/>
                    <a:pt x="361" y="1151"/>
                  </a:cubicBezTo>
                  <a:cubicBezTo>
                    <a:pt x="667" y="1268"/>
                    <a:pt x="991" y="1340"/>
                    <a:pt x="1318" y="1362"/>
                  </a:cubicBezTo>
                  <a:lnTo>
                    <a:pt x="1325" y="1359"/>
                  </a:lnTo>
                  <a:cubicBezTo>
                    <a:pt x="1360" y="1329"/>
                    <a:pt x="1390" y="1314"/>
                    <a:pt x="1409" y="1314"/>
                  </a:cubicBezTo>
                  <a:cubicBezTo>
                    <a:pt x="1414" y="1314"/>
                    <a:pt x="1417" y="1314"/>
                    <a:pt x="1421" y="1316"/>
                  </a:cubicBezTo>
                  <a:cubicBezTo>
                    <a:pt x="1449" y="1319"/>
                    <a:pt x="1480" y="1343"/>
                    <a:pt x="1504" y="1368"/>
                  </a:cubicBezTo>
                  <a:lnTo>
                    <a:pt x="1556" y="1368"/>
                  </a:lnTo>
                  <a:cubicBezTo>
                    <a:pt x="1567" y="1368"/>
                    <a:pt x="1578" y="1369"/>
                    <a:pt x="1589" y="1369"/>
                  </a:cubicBezTo>
                  <a:cubicBezTo>
                    <a:pt x="1605" y="1369"/>
                    <a:pt x="1620" y="1368"/>
                    <a:pt x="1636" y="1367"/>
                  </a:cubicBezTo>
                  <a:cubicBezTo>
                    <a:pt x="2094" y="1358"/>
                    <a:pt x="2522" y="1262"/>
                    <a:pt x="2867" y="1108"/>
                  </a:cubicBezTo>
                  <a:lnTo>
                    <a:pt x="2853" y="1071"/>
                  </a:lnTo>
                  <a:lnTo>
                    <a:pt x="2855" y="1070"/>
                  </a:lnTo>
                  <a:cubicBezTo>
                    <a:pt x="2648" y="575"/>
                    <a:pt x="2253" y="152"/>
                    <a:pt x="1695" y="31"/>
                  </a:cubicBezTo>
                  <a:cubicBezTo>
                    <a:pt x="1598" y="10"/>
                    <a:pt x="1503" y="0"/>
                    <a:pt x="141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2"/>
            <p:cNvSpPr/>
            <p:nvPr/>
          </p:nvSpPr>
          <p:spPr>
            <a:xfrm>
              <a:off x="2174110" y="2929172"/>
              <a:ext cx="162296" cy="46512"/>
            </a:xfrm>
            <a:custGeom>
              <a:avLst/>
              <a:gdLst/>
              <a:ahLst/>
              <a:cxnLst/>
              <a:rect l="l" t="t" r="r" b="b"/>
              <a:pathLst>
                <a:path w="1968" h="564" extrusionOk="0">
                  <a:moveTo>
                    <a:pt x="899" y="0"/>
                  </a:moveTo>
                  <a:cubicBezTo>
                    <a:pt x="565" y="0"/>
                    <a:pt x="257" y="129"/>
                    <a:pt x="0" y="333"/>
                  </a:cubicBezTo>
                  <a:cubicBezTo>
                    <a:pt x="2" y="338"/>
                    <a:pt x="12" y="343"/>
                    <a:pt x="20" y="347"/>
                  </a:cubicBezTo>
                  <a:cubicBezTo>
                    <a:pt x="327" y="464"/>
                    <a:pt x="650" y="535"/>
                    <a:pt x="979" y="558"/>
                  </a:cubicBezTo>
                  <a:cubicBezTo>
                    <a:pt x="979" y="558"/>
                    <a:pt x="1107" y="563"/>
                    <a:pt x="1163" y="563"/>
                  </a:cubicBezTo>
                  <a:cubicBezTo>
                    <a:pt x="1175" y="563"/>
                    <a:pt x="1187" y="562"/>
                    <a:pt x="1200" y="562"/>
                  </a:cubicBezTo>
                  <a:cubicBezTo>
                    <a:pt x="1214" y="562"/>
                    <a:pt x="1227" y="563"/>
                    <a:pt x="1241" y="563"/>
                  </a:cubicBezTo>
                  <a:cubicBezTo>
                    <a:pt x="1259" y="563"/>
                    <a:pt x="1277" y="562"/>
                    <a:pt x="1295" y="561"/>
                  </a:cubicBezTo>
                  <a:cubicBezTo>
                    <a:pt x="1522" y="558"/>
                    <a:pt x="1746" y="531"/>
                    <a:pt x="1967" y="483"/>
                  </a:cubicBezTo>
                  <a:cubicBezTo>
                    <a:pt x="1758" y="255"/>
                    <a:pt x="1484" y="97"/>
                    <a:pt x="1181" y="31"/>
                  </a:cubicBezTo>
                  <a:cubicBezTo>
                    <a:pt x="1086" y="10"/>
                    <a:pt x="992" y="0"/>
                    <a:pt x="899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2"/>
            <p:cNvSpPr/>
            <p:nvPr/>
          </p:nvSpPr>
          <p:spPr>
            <a:xfrm>
              <a:off x="2248744" y="3037864"/>
              <a:ext cx="48986" cy="716313"/>
            </a:xfrm>
            <a:custGeom>
              <a:avLst/>
              <a:gdLst/>
              <a:ahLst/>
              <a:cxnLst/>
              <a:rect l="l" t="t" r="r" b="b"/>
              <a:pathLst>
                <a:path w="594" h="8686" extrusionOk="0">
                  <a:moveTo>
                    <a:pt x="1" y="0"/>
                  </a:moveTo>
                  <a:cubicBezTo>
                    <a:pt x="18" y="3"/>
                    <a:pt x="33" y="10"/>
                    <a:pt x="47" y="20"/>
                  </a:cubicBezTo>
                  <a:cubicBezTo>
                    <a:pt x="33" y="9"/>
                    <a:pt x="18" y="3"/>
                    <a:pt x="1" y="0"/>
                  </a:cubicBezTo>
                  <a:close/>
                  <a:moveTo>
                    <a:pt x="594" y="1112"/>
                  </a:moveTo>
                  <a:cubicBezTo>
                    <a:pt x="493" y="1124"/>
                    <a:pt x="389" y="1129"/>
                    <a:pt x="283" y="1132"/>
                  </a:cubicBezTo>
                  <a:cubicBezTo>
                    <a:pt x="389" y="1131"/>
                    <a:pt x="493" y="1124"/>
                    <a:pt x="594" y="1112"/>
                  </a:cubicBezTo>
                  <a:close/>
                  <a:moveTo>
                    <a:pt x="572" y="2202"/>
                  </a:moveTo>
                  <a:lnTo>
                    <a:pt x="572" y="2202"/>
                  </a:lnTo>
                  <a:cubicBezTo>
                    <a:pt x="471" y="2213"/>
                    <a:pt x="367" y="2219"/>
                    <a:pt x="262" y="2220"/>
                  </a:cubicBezTo>
                  <a:cubicBezTo>
                    <a:pt x="369" y="2219"/>
                    <a:pt x="471" y="2213"/>
                    <a:pt x="572" y="2202"/>
                  </a:cubicBezTo>
                  <a:close/>
                  <a:moveTo>
                    <a:pt x="95" y="62"/>
                  </a:moveTo>
                  <a:cubicBezTo>
                    <a:pt x="98" y="65"/>
                    <a:pt x="98" y="68"/>
                    <a:pt x="99" y="69"/>
                  </a:cubicBezTo>
                  <a:cubicBezTo>
                    <a:pt x="205" y="170"/>
                    <a:pt x="293" y="374"/>
                    <a:pt x="289" y="589"/>
                  </a:cubicBezTo>
                  <a:cubicBezTo>
                    <a:pt x="292" y="610"/>
                    <a:pt x="292" y="632"/>
                    <a:pt x="288" y="653"/>
                  </a:cubicBezTo>
                  <a:cubicBezTo>
                    <a:pt x="288" y="813"/>
                    <a:pt x="285" y="975"/>
                    <a:pt x="281" y="1131"/>
                  </a:cubicBezTo>
                  <a:cubicBezTo>
                    <a:pt x="276" y="1337"/>
                    <a:pt x="271" y="1543"/>
                    <a:pt x="271" y="1741"/>
                  </a:cubicBezTo>
                  <a:cubicBezTo>
                    <a:pt x="262" y="1901"/>
                    <a:pt x="264" y="2067"/>
                    <a:pt x="259" y="2219"/>
                  </a:cubicBezTo>
                  <a:cubicBezTo>
                    <a:pt x="255" y="2414"/>
                    <a:pt x="255" y="2601"/>
                    <a:pt x="251" y="2791"/>
                  </a:cubicBezTo>
                  <a:cubicBezTo>
                    <a:pt x="257" y="2603"/>
                    <a:pt x="258" y="2416"/>
                    <a:pt x="262" y="2220"/>
                  </a:cubicBezTo>
                  <a:cubicBezTo>
                    <a:pt x="265" y="2066"/>
                    <a:pt x="266" y="1904"/>
                    <a:pt x="273" y="1739"/>
                  </a:cubicBezTo>
                  <a:cubicBezTo>
                    <a:pt x="273" y="1543"/>
                    <a:pt x="279" y="1337"/>
                    <a:pt x="283" y="1132"/>
                  </a:cubicBezTo>
                  <a:cubicBezTo>
                    <a:pt x="286" y="977"/>
                    <a:pt x="288" y="816"/>
                    <a:pt x="288" y="654"/>
                  </a:cubicBezTo>
                  <a:cubicBezTo>
                    <a:pt x="292" y="633"/>
                    <a:pt x="293" y="610"/>
                    <a:pt x="292" y="589"/>
                  </a:cubicBezTo>
                  <a:cubicBezTo>
                    <a:pt x="295" y="371"/>
                    <a:pt x="205" y="163"/>
                    <a:pt x="95" y="62"/>
                  </a:cubicBezTo>
                  <a:close/>
                  <a:moveTo>
                    <a:pt x="250" y="2874"/>
                  </a:moveTo>
                  <a:cubicBezTo>
                    <a:pt x="250" y="2926"/>
                    <a:pt x="249" y="2977"/>
                    <a:pt x="248" y="3028"/>
                  </a:cubicBezTo>
                  <a:lnTo>
                    <a:pt x="248" y="3028"/>
                  </a:lnTo>
                  <a:cubicBezTo>
                    <a:pt x="249" y="2977"/>
                    <a:pt x="250" y="2926"/>
                    <a:pt x="251" y="2875"/>
                  </a:cubicBezTo>
                  <a:lnTo>
                    <a:pt x="250" y="2874"/>
                  </a:lnTo>
                  <a:close/>
                  <a:moveTo>
                    <a:pt x="248" y="3028"/>
                  </a:moveTo>
                  <a:cubicBezTo>
                    <a:pt x="245" y="3124"/>
                    <a:pt x="242" y="3218"/>
                    <a:pt x="240" y="3307"/>
                  </a:cubicBezTo>
                  <a:lnTo>
                    <a:pt x="226" y="3911"/>
                  </a:lnTo>
                  <a:cubicBezTo>
                    <a:pt x="226" y="4065"/>
                    <a:pt x="223" y="4221"/>
                    <a:pt x="219" y="4378"/>
                  </a:cubicBezTo>
                  <a:lnTo>
                    <a:pt x="205" y="5000"/>
                  </a:lnTo>
                  <a:cubicBezTo>
                    <a:pt x="200" y="5161"/>
                    <a:pt x="198" y="5323"/>
                    <a:pt x="189" y="5483"/>
                  </a:cubicBezTo>
                  <a:cubicBezTo>
                    <a:pt x="191" y="5627"/>
                    <a:pt x="191" y="5770"/>
                    <a:pt x="183" y="5918"/>
                  </a:cubicBezTo>
                  <a:cubicBezTo>
                    <a:pt x="183" y="6130"/>
                    <a:pt x="174" y="6338"/>
                    <a:pt x="176" y="6545"/>
                  </a:cubicBezTo>
                  <a:cubicBezTo>
                    <a:pt x="176" y="6335"/>
                    <a:pt x="185" y="6130"/>
                    <a:pt x="185" y="5919"/>
                  </a:cubicBezTo>
                  <a:cubicBezTo>
                    <a:pt x="191" y="5770"/>
                    <a:pt x="192" y="5629"/>
                    <a:pt x="192" y="5482"/>
                  </a:cubicBezTo>
                  <a:cubicBezTo>
                    <a:pt x="200" y="5324"/>
                    <a:pt x="202" y="5163"/>
                    <a:pt x="207" y="4998"/>
                  </a:cubicBezTo>
                  <a:cubicBezTo>
                    <a:pt x="209" y="4801"/>
                    <a:pt x="214" y="4596"/>
                    <a:pt x="221" y="4398"/>
                  </a:cubicBezTo>
                  <a:cubicBezTo>
                    <a:pt x="228" y="4396"/>
                    <a:pt x="234" y="4396"/>
                    <a:pt x="241" y="4396"/>
                  </a:cubicBezTo>
                  <a:lnTo>
                    <a:pt x="241" y="4396"/>
                  </a:lnTo>
                  <a:cubicBezTo>
                    <a:pt x="234" y="4396"/>
                    <a:pt x="227" y="4396"/>
                    <a:pt x="220" y="4398"/>
                  </a:cubicBezTo>
                  <a:cubicBezTo>
                    <a:pt x="219" y="4391"/>
                    <a:pt x="221" y="4382"/>
                    <a:pt x="220" y="4377"/>
                  </a:cubicBezTo>
                  <a:cubicBezTo>
                    <a:pt x="223" y="4221"/>
                    <a:pt x="226" y="4066"/>
                    <a:pt x="228" y="3910"/>
                  </a:cubicBezTo>
                  <a:cubicBezTo>
                    <a:pt x="230" y="3713"/>
                    <a:pt x="237" y="3515"/>
                    <a:pt x="241" y="3308"/>
                  </a:cubicBezTo>
                  <a:cubicBezTo>
                    <a:pt x="243" y="3218"/>
                    <a:pt x="246" y="3124"/>
                    <a:pt x="248" y="3028"/>
                  </a:cubicBezTo>
                  <a:close/>
                  <a:moveTo>
                    <a:pt x="174" y="6625"/>
                  </a:moveTo>
                  <a:cubicBezTo>
                    <a:pt x="169" y="6795"/>
                    <a:pt x="166" y="6966"/>
                    <a:pt x="163" y="7139"/>
                  </a:cubicBezTo>
                  <a:lnTo>
                    <a:pt x="163" y="7139"/>
                  </a:lnTo>
                  <a:cubicBezTo>
                    <a:pt x="167" y="6966"/>
                    <a:pt x="169" y="6795"/>
                    <a:pt x="174" y="6625"/>
                  </a:cubicBezTo>
                  <a:close/>
                  <a:moveTo>
                    <a:pt x="163" y="7139"/>
                  </a:moveTo>
                  <a:lnTo>
                    <a:pt x="163" y="7139"/>
                  </a:lnTo>
                  <a:cubicBezTo>
                    <a:pt x="160" y="7308"/>
                    <a:pt x="157" y="7478"/>
                    <a:pt x="151" y="7650"/>
                  </a:cubicBezTo>
                  <a:cubicBezTo>
                    <a:pt x="151" y="7650"/>
                    <a:pt x="151" y="7650"/>
                    <a:pt x="151" y="7651"/>
                  </a:cubicBezTo>
                  <a:lnTo>
                    <a:pt x="151" y="7651"/>
                  </a:lnTo>
                  <a:cubicBezTo>
                    <a:pt x="157" y="7478"/>
                    <a:pt x="161" y="7308"/>
                    <a:pt x="163" y="7139"/>
                  </a:cubicBezTo>
                  <a:close/>
                  <a:moveTo>
                    <a:pt x="150" y="8571"/>
                  </a:moveTo>
                  <a:cubicBezTo>
                    <a:pt x="189" y="8573"/>
                    <a:pt x="228" y="8573"/>
                    <a:pt x="266" y="8573"/>
                  </a:cubicBezTo>
                  <a:cubicBezTo>
                    <a:pt x="228" y="8573"/>
                    <a:pt x="189" y="8572"/>
                    <a:pt x="150" y="8571"/>
                  </a:cubicBezTo>
                  <a:close/>
                  <a:moveTo>
                    <a:pt x="382" y="8572"/>
                  </a:moveTo>
                  <a:cubicBezTo>
                    <a:pt x="344" y="8572"/>
                    <a:pt x="306" y="8573"/>
                    <a:pt x="266" y="8573"/>
                  </a:cubicBezTo>
                  <a:cubicBezTo>
                    <a:pt x="304" y="8573"/>
                    <a:pt x="344" y="8573"/>
                    <a:pt x="382" y="8572"/>
                  </a:cubicBezTo>
                  <a:close/>
                  <a:moveTo>
                    <a:pt x="151" y="7651"/>
                  </a:moveTo>
                  <a:cubicBezTo>
                    <a:pt x="151" y="7651"/>
                    <a:pt x="151" y="7651"/>
                    <a:pt x="151" y="7651"/>
                  </a:cubicBezTo>
                  <a:cubicBezTo>
                    <a:pt x="153" y="7946"/>
                    <a:pt x="146" y="8256"/>
                    <a:pt x="147" y="8569"/>
                  </a:cubicBezTo>
                  <a:cubicBezTo>
                    <a:pt x="144" y="8607"/>
                    <a:pt x="143" y="8646"/>
                    <a:pt x="144" y="8686"/>
                  </a:cubicBezTo>
                  <a:lnTo>
                    <a:pt x="144" y="8684"/>
                  </a:lnTo>
                  <a:cubicBezTo>
                    <a:pt x="143" y="8646"/>
                    <a:pt x="146" y="8607"/>
                    <a:pt x="150" y="8571"/>
                  </a:cubicBezTo>
                  <a:cubicBezTo>
                    <a:pt x="147" y="8256"/>
                    <a:pt x="153" y="7944"/>
                    <a:pt x="151" y="7651"/>
                  </a:cubicBez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2"/>
            <p:cNvSpPr/>
            <p:nvPr/>
          </p:nvSpPr>
          <p:spPr>
            <a:xfrm>
              <a:off x="2260619" y="3744368"/>
              <a:ext cx="27049" cy="12535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316" y="1"/>
                  </a:moveTo>
                  <a:cubicBezTo>
                    <a:pt x="291" y="2"/>
                    <a:pt x="264" y="4"/>
                    <a:pt x="238" y="5"/>
                  </a:cubicBezTo>
                  <a:cubicBezTo>
                    <a:pt x="200" y="5"/>
                    <a:pt x="162" y="6"/>
                    <a:pt x="122" y="6"/>
                  </a:cubicBezTo>
                  <a:cubicBezTo>
                    <a:pt x="84" y="6"/>
                    <a:pt x="45" y="6"/>
                    <a:pt x="6" y="4"/>
                  </a:cubicBezTo>
                  <a:cubicBezTo>
                    <a:pt x="2" y="40"/>
                    <a:pt x="0" y="79"/>
                    <a:pt x="2" y="117"/>
                  </a:cubicBezTo>
                  <a:lnTo>
                    <a:pt x="2" y="150"/>
                  </a:lnTo>
                  <a:lnTo>
                    <a:pt x="328" y="151"/>
                  </a:lnTo>
                  <a:cubicBezTo>
                    <a:pt x="319" y="108"/>
                    <a:pt x="315" y="63"/>
                    <a:pt x="316" y="18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2"/>
            <p:cNvSpPr/>
            <p:nvPr/>
          </p:nvSpPr>
          <p:spPr>
            <a:xfrm>
              <a:off x="2260949" y="3668580"/>
              <a:ext cx="26390" cy="76365"/>
            </a:xfrm>
            <a:custGeom>
              <a:avLst/>
              <a:gdLst/>
              <a:ahLst/>
              <a:cxnLst/>
              <a:rect l="l" t="t" r="r" b="b"/>
              <a:pathLst>
                <a:path w="320" h="926" extrusionOk="0">
                  <a:moveTo>
                    <a:pt x="317" y="0"/>
                  </a:moveTo>
                  <a:lnTo>
                    <a:pt x="317" y="2"/>
                  </a:lnTo>
                  <a:cubicBezTo>
                    <a:pt x="283" y="3"/>
                    <a:pt x="249" y="4"/>
                    <a:pt x="215" y="4"/>
                  </a:cubicBezTo>
                  <a:lnTo>
                    <a:pt x="5" y="2"/>
                  </a:lnTo>
                  <a:lnTo>
                    <a:pt x="5" y="2"/>
                  </a:lnTo>
                  <a:cubicBezTo>
                    <a:pt x="6" y="295"/>
                    <a:pt x="0" y="608"/>
                    <a:pt x="3" y="923"/>
                  </a:cubicBezTo>
                  <a:cubicBezTo>
                    <a:pt x="43" y="924"/>
                    <a:pt x="80" y="925"/>
                    <a:pt x="120" y="925"/>
                  </a:cubicBezTo>
                  <a:cubicBezTo>
                    <a:pt x="158" y="925"/>
                    <a:pt x="196" y="925"/>
                    <a:pt x="235" y="924"/>
                  </a:cubicBezTo>
                  <a:cubicBezTo>
                    <a:pt x="260" y="923"/>
                    <a:pt x="287" y="921"/>
                    <a:pt x="314" y="920"/>
                  </a:cubicBezTo>
                  <a:lnTo>
                    <a:pt x="314" y="914"/>
                  </a:lnTo>
                  <a:cubicBezTo>
                    <a:pt x="312" y="883"/>
                    <a:pt x="312" y="852"/>
                    <a:pt x="315" y="820"/>
                  </a:cubicBezTo>
                  <a:cubicBezTo>
                    <a:pt x="312" y="539"/>
                    <a:pt x="319" y="263"/>
                    <a:pt x="317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2"/>
            <p:cNvSpPr/>
            <p:nvPr/>
          </p:nvSpPr>
          <p:spPr>
            <a:xfrm>
              <a:off x="2261279" y="3578855"/>
              <a:ext cx="27544" cy="90137"/>
            </a:xfrm>
            <a:custGeom>
              <a:avLst/>
              <a:gdLst/>
              <a:ahLst/>
              <a:cxnLst/>
              <a:rect l="l" t="t" r="r" b="b"/>
              <a:pathLst>
                <a:path w="334" h="1093" extrusionOk="0">
                  <a:moveTo>
                    <a:pt x="332" y="0"/>
                  </a:moveTo>
                  <a:cubicBezTo>
                    <a:pt x="332" y="0"/>
                    <a:pt x="332" y="0"/>
                    <a:pt x="332" y="0"/>
                  </a:cubicBezTo>
                  <a:lnTo>
                    <a:pt x="332" y="0"/>
                  </a:lnTo>
                  <a:cubicBezTo>
                    <a:pt x="333" y="0"/>
                    <a:pt x="333" y="0"/>
                    <a:pt x="334" y="0"/>
                  </a:cubicBezTo>
                  <a:close/>
                  <a:moveTo>
                    <a:pt x="332" y="0"/>
                  </a:moveTo>
                  <a:lnTo>
                    <a:pt x="332" y="0"/>
                  </a:lnTo>
                  <a:cubicBezTo>
                    <a:pt x="285" y="3"/>
                    <a:pt x="239" y="4"/>
                    <a:pt x="192" y="6"/>
                  </a:cubicBezTo>
                  <a:lnTo>
                    <a:pt x="24" y="7"/>
                  </a:lnTo>
                  <a:cubicBezTo>
                    <a:pt x="24" y="27"/>
                    <a:pt x="23" y="47"/>
                    <a:pt x="22" y="65"/>
                  </a:cubicBezTo>
                  <a:cubicBezTo>
                    <a:pt x="13" y="401"/>
                    <a:pt x="10" y="741"/>
                    <a:pt x="1" y="1090"/>
                  </a:cubicBezTo>
                  <a:lnTo>
                    <a:pt x="211" y="1092"/>
                  </a:lnTo>
                  <a:cubicBezTo>
                    <a:pt x="245" y="1092"/>
                    <a:pt x="279" y="1091"/>
                    <a:pt x="313" y="1090"/>
                  </a:cubicBezTo>
                  <a:cubicBezTo>
                    <a:pt x="313" y="1087"/>
                    <a:pt x="313" y="1085"/>
                    <a:pt x="313" y="1084"/>
                  </a:cubicBezTo>
                  <a:lnTo>
                    <a:pt x="314" y="990"/>
                  </a:lnTo>
                  <a:cubicBezTo>
                    <a:pt x="327" y="651"/>
                    <a:pt x="325" y="322"/>
                    <a:pt x="332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2"/>
            <p:cNvSpPr/>
            <p:nvPr/>
          </p:nvSpPr>
          <p:spPr>
            <a:xfrm>
              <a:off x="2263176" y="3489047"/>
              <a:ext cx="27049" cy="90467"/>
            </a:xfrm>
            <a:custGeom>
              <a:avLst/>
              <a:gdLst/>
              <a:ahLst/>
              <a:cxnLst/>
              <a:rect l="l" t="t" r="r" b="b"/>
              <a:pathLst>
                <a:path w="328" h="1097" extrusionOk="0">
                  <a:moveTo>
                    <a:pt x="326" y="1"/>
                  </a:moveTo>
                  <a:lnTo>
                    <a:pt x="326" y="2"/>
                  </a:lnTo>
                  <a:cubicBezTo>
                    <a:pt x="266" y="7"/>
                    <a:pt x="204" y="9"/>
                    <a:pt x="142" y="11"/>
                  </a:cubicBezTo>
                  <a:lnTo>
                    <a:pt x="16" y="11"/>
                  </a:lnTo>
                  <a:cubicBezTo>
                    <a:pt x="16" y="158"/>
                    <a:pt x="16" y="299"/>
                    <a:pt x="8" y="448"/>
                  </a:cubicBezTo>
                  <a:cubicBezTo>
                    <a:pt x="8" y="658"/>
                    <a:pt x="1" y="864"/>
                    <a:pt x="0" y="1074"/>
                  </a:cubicBezTo>
                  <a:lnTo>
                    <a:pt x="0" y="1096"/>
                  </a:lnTo>
                  <a:lnTo>
                    <a:pt x="167" y="1095"/>
                  </a:lnTo>
                  <a:cubicBezTo>
                    <a:pt x="215" y="1093"/>
                    <a:pt x="263" y="1092"/>
                    <a:pt x="309" y="1089"/>
                  </a:cubicBezTo>
                  <a:cubicBezTo>
                    <a:pt x="309" y="1088"/>
                    <a:pt x="309" y="1086"/>
                    <a:pt x="309" y="1085"/>
                  </a:cubicBezTo>
                  <a:lnTo>
                    <a:pt x="312" y="995"/>
                  </a:lnTo>
                  <a:cubicBezTo>
                    <a:pt x="312" y="780"/>
                    <a:pt x="322" y="565"/>
                    <a:pt x="322" y="345"/>
                  </a:cubicBezTo>
                  <a:cubicBezTo>
                    <a:pt x="325" y="226"/>
                    <a:pt x="328" y="115"/>
                    <a:pt x="326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2"/>
            <p:cNvSpPr/>
            <p:nvPr/>
          </p:nvSpPr>
          <p:spPr>
            <a:xfrm>
              <a:off x="2274062" y="3400311"/>
              <a:ext cx="82" cy="8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2"/>
            <p:cNvSpPr/>
            <p:nvPr/>
          </p:nvSpPr>
          <p:spPr>
            <a:xfrm>
              <a:off x="2264413" y="3399322"/>
              <a:ext cx="28121" cy="90632"/>
            </a:xfrm>
            <a:custGeom>
              <a:avLst/>
              <a:gdLst/>
              <a:ahLst/>
              <a:cxnLst/>
              <a:rect l="l" t="t" r="r" b="b"/>
              <a:pathLst>
                <a:path w="341" h="1099" extrusionOk="0">
                  <a:moveTo>
                    <a:pt x="341" y="1"/>
                  </a:moveTo>
                  <a:lnTo>
                    <a:pt x="341" y="1"/>
                  </a:lnTo>
                  <a:cubicBezTo>
                    <a:pt x="268" y="6"/>
                    <a:pt x="193" y="11"/>
                    <a:pt x="117" y="12"/>
                  </a:cubicBezTo>
                  <a:lnTo>
                    <a:pt x="106" y="12"/>
                  </a:lnTo>
                  <a:cubicBezTo>
                    <a:pt x="99" y="13"/>
                    <a:pt x="92" y="13"/>
                    <a:pt x="85" y="13"/>
                  </a:cubicBezTo>
                  <a:lnTo>
                    <a:pt x="50" y="13"/>
                  </a:lnTo>
                  <a:cubicBezTo>
                    <a:pt x="43" y="13"/>
                    <a:pt x="36" y="13"/>
                    <a:pt x="30" y="15"/>
                  </a:cubicBezTo>
                  <a:cubicBezTo>
                    <a:pt x="22" y="213"/>
                    <a:pt x="17" y="418"/>
                    <a:pt x="16" y="615"/>
                  </a:cubicBezTo>
                  <a:cubicBezTo>
                    <a:pt x="10" y="780"/>
                    <a:pt x="9" y="941"/>
                    <a:pt x="1" y="1099"/>
                  </a:cubicBezTo>
                  <a:lnTo>
                    <a:pt x="126" y="1099"/>
                  </a:lnTo>
                  <a:cubicBezTo>
                    <a:pt x="189" y="1097"/>
                    <a:pt x="251" y="1095"/>
                    <a:pt x="311" y="1090"/>
                  </a:cubicBezTo>
                  <a:lnTo>
                    <a:pt x="311" y="1085"/>
                  </a:lnTo>
                  <a:lnTo>
                    <a:pt x="313" y="1000"/>
                  </a:lnTo>
                  <a:cubicBezTo>
                    <a:pt x="321" y="839"/>
                    <a:pt x="325" y="677"/>
                    <a:pt x="328" y="517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2"/>
            <p:cNvSpPr/>
            <p:nvPr/>
          </p:nvSpPr>
          <p:spPr>
            <a:xfrm>
              <a:off x="2266639" y="3309514"/>
              <a:ext cx="27792" cy="91044"/>
            </a:xfrm>
            <a:custGeom>
              <a:avLst/>
              <a:gdLst/>
              <a:ahLst/>
              <a:cxnLst/>
              <a:rect l="l" t="t" r="r" b="b"/>
              <a:pathLst>
                <a:path w="337" h="1104" extrusionOk="0">
                  <a:moveTo>
                    <a:pt x="335" y="0"/>
                  </a:moveTo>
                  <a:cubicBezTo>
                    <a:pt x="245" y="9"/>
                    <a:pt x="152" y="13"/>
                    <a:pt x="59" y="14"/>
                  </a:cubicBezTo>
                  <a:lnTo>
                    <a:pt x="24" y="14"/>
                  </a:lnTo>
                  <a:cubicBezTo>
                    <a:pt x="19" y="221"/>
                    <a:pt x="11" y="419"/>
                    <a:pt x="11" y="616"/>
                  </a:cubicBezTo>
                  <a:cubicBezTo>
                    <a:pt x="7" y="772"/>
                    <a:pt x="4" y="927"/>
                    <a:pt x="2" y="1083"/>
                  </a:cubicBezTo>
                  <a:cubicBezTo>
                    <a:pt x="4" y="1088"/>
                    <a:pt x="0" y="1097"/>
                    <a:pt x="3" y="1104"/>
                  </a:cubicBezTo>
                  <a:cubicBezTo>
                    <a:pt x="10" y="1102"/>
                    <a:pt x="17" y="1102"/>
                    <a:pt x="24" y="1102"/>
                  </a:cubicBezTo>
                  <a:lnTo>
                    <a:pt x="59" y="1102"/>
                  </a:lnTo>
                  <a:cubicBezTo>
                    <a:pt x="66" y="1102"/>
                    <a:pt x="73" y="1102"/>
                    <a:pt x="80" y="1101"/>
                  </a:cubicBezTo>
                  <a:lnTo>
                    <a:pt x="92" y="1101"/>
                  </a:lnTo>
                  <a:cubicBezTo>
                    <a:pt x="168" y="1100"/>
                    <a:pt x="242" y="1095"/>
                    <a:pt x="315" y="1088"/>
                  </a:cubicBezTo>
                  <a:lnTo>
                    <a:pt x="318" y="983"/>
                  </a:lnTo>
                  <a:cubicBezTo>
                    <a:pt x="321" y="827"/>
                    <a:pt x="325" y="669"/>
                    <a:pt x="324" y="518"/>
                  </a:cubicBezTo>
                  <a:lnTo>
                    <a:pt x="336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2"/>
            <p:cNvSpPr/>
            <p:nvPr/>
          </p:nvSpPr>
          <p:spPr>
            <a:xfrm>
              <a:off x="2268619" y="3219294"/>
              <a:ext cx="27379" cy="91456"/>
            </a:xfrm>
            <a:custGeom>
              <a:avLst/>
              <a:gdLst/>
              <a:ahLst/>
              <a:cxnLst/>
              <a:rect l="l" t="t" r="r" b="b"/>
              <a:pathLst>
                <a:path w="332" h="1109" extrusionOk="0">
                  <a:moveTo>
                    <a:pt x="332" y="0"/>
                  </a:moveTo>
                  <a:cubicBezTo>
                    <a:pt x="332" y="1"/>
                    <a:pt x="332" y="1"/>
                    <a:pt x="332" y="2"/>
                  </a:cubicBezTo>
                  <a:lnTo>
                    <a:pt x="332" y="2"/>
                  </a:lnTo>
                  <a:cubicBezTo>
                    <a:pt x="332" y="2"/>
                    <a:pt x="332" y="2"/>
                    <a:pt x="332" y="2"/>
                  </a:cubicBezTo>
                  <a:lnTo>
                    <a:pt x="332" y="0"/>
                  </a:lnTo>
                  <a:close/>
                  <a:moveTo>
                    <a:pt x="332" y="2"/>
                  </a:moveTo>
                  <a:cubicBezTo>
                    <a:pt x="231" y="12"/>
                    <a:pt x="127" y="19"/>
                    <a:pt x="21" y="20"/>
                  </a:cubicBezTo>
                  <a:cubicBezTo>
                    <a:pt x="17" y="214"/>
                    <a:pt x="16" y="401"/>
                    <a:pt x="9" y="590"/>
                  </a:cubicBezTo>
                  <a:lnTo>
                    <a:pt x="9" y="623"/>
                  </a:lnTo>
                  <a:lnTo>
                    <a:pt x="9" y="674"/>
                  </a:lnTo>
                  <a:cubicBezTo>
                    <a:pt x="9" y="823"/>
                    <a:pt x="3" y="969"/>
                    <a:pt x="0" y="1108"/>
                  </a:cubicBezTo>
                  <a:lnTo>
                    <a:pt x="35" y="1108"/>
                  </a:lnTo>
                  <a:cubicBezTo>
                    <a:pt x="129" y="1107"/>
                    <a:pt x="221" y="1101"/>
                    <a:pt x="312" y="1093"/>
                  </a:cubicBezTo>
                  <a:lnTo>
                    <a:pt x="314" y="1006"/>
                  </a:lnTo>
                  <a:cubicBezTo>
                    <a:pt x="318" y="854"/>
                    <a:pt x="326" y="688"/>
                    <a:pt x="321" y="518"/>
                  </a:cubicBezTo>
                  <a:cubicBezTo>
                    <a:pt x="329" y="348"/>
                    <a:pt x="329" y="180"/>
                    <a:pt x="332" y="2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2"/>
            <p:cNvSpPr/>
            <p:nvPr/>
          </p:nvSpPr>
          <p:spPr>
            <a:xfrm>
              <a:off x="2270350" y="3129404"/>
              <a:ext cx="27379" cy="91621"/>
            </a:xfrm>
            <a:custGeom>
              <a:avLst/>
              <a:gdLst/>
              <a:ahLst/>
              <a:cxnLst/>
              <a:rect l="l" t="t" r="r" b="b"/>
              <a:pathLst>
                <a:path w="332" h="1111" extrusionOk="0">
                  <a:moveTo>
                    <a:pt x="332" y="1"/>
                  </a:moveTo>
                  <a:lnTo>
                    <a:pt x="332" y="1"/>
                  </a:lnTo>
                  <a:cubicBezTo>
                    <a:pt x="231" y="12"/>
                    <a:pt x="127" y="19"/>
                    <a:pt x="21" y="22"/>
                  </a:cubicBezTo>
                  <a:cubicBezTo>
                    <a:pt x="16" y="227"/>
                    <a:pt x="11" y="433"/>
                    <a:pt x="10" y="629"/>
                  </a:cubicBezTo>
                  <a:cubicBezTo>
                    <a:pt x="3" y="792"/>
                    <a:pt x="3" y="954"/>
                    <a:pt x="0" y="1110"/>
                  </a:cubicBezTo>
                  <a:cubicBezTo>
                    <a:pt x="106" y="1109"/>
                    <a:pt x="208" y="1102"/>
                    <a:pt x="311" y="1092"/>
                  </a:cubicBezTo>
                  <a:cubicBezTo>
                    <a:pt x="311" y="1090"/>
                    <a:pt x="311" y="1090"/>
                    <a:pt x="311" y="1089"/>
                  </a:cubicBezTo>
                  <a:lnTo>
                    <a:pt x="312" y="1009"/>
                  </a:lnTo>
                  <a:cubicBezTo>
                    <a:pt x="317" y="851"/>
                    <a:pt x="315" y="690"/>
                    <a:pt x="324" y="530"/>
                  </a:cubicBezTo>
                  <a:cubicBezTo>
                    <a:pt x="324" y="357"/>
                    <a:pt x="328" y="178"/>
                    <a:pt x="332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2"/>
            <p:cNvSpPr/>
            <p:nvPr/>
          </p:nvSpPr>
          <p:spPr>
            <a:xfrm>
              <a:off x="2255754" y="3040751"/>
              <a:ext cx="43048" cy="90549"/>
            </a:xfrm>
            <a:custGeom>
              <a:avLst/>
              <a:gdLst/>
              <a:ahLst/>
              <a:cxnLst/>
              <a:rect l="l" t="t" r="r" b="b"/>
              <a:pathLst>
                <a:path w="522" h="1098" extrusionOk="0">
                  <a:moveTo>
                    <a:pt x="387" y="0"/>
                  </a:moveTo>
                  <a:cubicBezTo>
                    <a:pt x="387" y="0"/>
                    <a:pt x="387" y="1"/>
                    <a:pt x="387" y="1"/>
                  </a:cubicBezTo>
                  <a:lnTo>
                    <a:pt x="387" y="1"/>
                  </a:lnTo>
                  <a:cubicBezTo>
                    <a:pt x="387" y="1"/>
                    <a:pt x="388" y="0"/>
                    <a:pt x="388" y="0"/>
                  </a:cubicBezTo>
                  <a:close/>
                  <a:moveTo>
                    <a:pt x="387" y="1"/>
                  </a:moveTo>
                  <a:lnTo>
                    <a:pt x="387" y="1"/>
                  </a:lnTo>
                  <a:cubicBezTo>
                    <a:pt x="303" y="8"/>
                    <a:pt x="218" y="13"/>
                    <a:pt x="131" y="15"/>
                  </a:cubicBezTo>
                  <a:cubicBezTo>
                    <a:pt x="121" y="16"/>
                    <a:pt x="113" y="16"/>
                    <a:pt x="104" y="16"/>
                  </a:cubicBezTo>
                  <a:cubicBezTo>
                    <a:pt x="101" y="16"/>
                    <a:pt x="98" y="17"/>
                    <a:pt x="95" y="17"/>
                  </a:cubicBezTo>
                  <a:cubicBezTo>
                    <a:pt x="89" y="17"/>
                    <a:pt x="84" y="16"/>
                    <a:pt x="79" y="16"/>
                  </a:cubicBezTo>
                  <a:lnTo>
                    <a:pt x="0" y="16"/>
                  </a:lnTo>
                  <a:cubicBezTo>
                    <a:pt x="3" y="20"/>
                    <a:pt x="6" y="23"/>
                    <a:pt x="10" y="27"/>
                  </a:cubicBezTo>
                  <a:cubicBezTo>
                    <a:pt x="118" y="127"/>
                    <a:pt x="208" y="335"/>
                    <a:pt x="205" y="554"/>
                  </a:cubicBezTo>
                  <a:cubicBezTo>
                    <a:pt x="207" y="575"/>
                    <a:pt x="205" y="597"/>
                    <a:pt x="201" y="619"/>
                  </a:cubicBezTo>
                  <a:cubicBezTo>
                    <a:pt x="201" y="781"/>
                    <a:pt x="201" y="941"/>
                    <a:pt x="197" y="1097"/>
                  </a:cubicBezTo>
                  <a:cubicBezTo>
                    <a:pt x="302" y="1096"/>
                    <a:pt x="406" y="1089"/>
                    <a:pt x="508" y="1077"/>
                  </a:cubicBezTo>
                  <a:cubicBezTo>
                    <a:pt x="508" y="1075"/>
                    <a:pt x="508" y="1073"/>
                    <a:pt x="508" y="1072"/>
                  </a:cubicBezTo>
                  <a:lnTo>
                    <a:pt x="510" y="996"/>
                  </a:lnTo>
                  <a:cubicBezTo>
                    <a:pt x="513" y="840"/>
                    <a:pt x="513" y="678"/>
                    <a:pt x="516" y="516"/>
                  </a:cubicBezTo>
                  <a:cubicBezTo>
                    <a:pt x="519" y="495"/>
                    <a:pt x="520" y="474"/>
                    <a:pt x="517" y="455"/>
                  </a:cubicBezTo>
                  <a:cubicBezTo>
                    <a:pt x="522" y="280"/>
                    <a:pt x="482" y="99"/>
                    <a:pt x="387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2"/>
            <p:cNvSpPr/>
            <p:nvPr/>
          </p:nvSpPr>
          <p:spPr>
            <a:xfrm>
              <a:off x="2248661" y="3031349"/>
              <a:ext cx="39172" cy="10886"/>
            </a:xfrm>
            <a:custGeom>
              <a:avLst/>
              <a:gdLst/>
              <a:ahLst/>
              <a:cxnLst/>
              <a:rect l="l" t="t" r="r" b="b"/>
              <a:pathLst>
                <a:path w="475" h="132" extrusionOk="0">
                  <a:moveTo>
                    <a:pt x="225" y="1"/>
                  </a:moveTo>
                  <a:cubicBezTo>
                    <a:pt x="144" y="2"/>
                    <a:pt x="65" y="30"/>
                    <a:pt x="0" y="79"/>
                  </a:cubicBezTo>
                  <a:cubicBezTo>
                    <a:pt x="17" y="81"/>
                    <a:pt x="34" y="88"/>
                    <a:pt x="48" y="99"/>
                  </a:cubicBezTo>
                  <a:cubicBezTo>
                    <a:pt x="62" y="107"/>
                    <a:pt x="75" y="119"/>
                    <a:pt x="86" y="131"/>
                  </a:cubicBezTo>
                  <a:lnTo>
                    <a:pt x="190" y="131"/>
                  </a:lnTo>
                  <a:cubicBezTo>
                    <a:pt x="199" y="131"/>
                    <a:pt x="207" y="130"/>
                    <a:pt x="217" y="129"/>
                  </a:cubicBezTo>
                  <a:cubicBezTo>
                    <a:pt x="304" y="127"/>
                    <a:pt x="390" y="123"/>
                    <a:pt x="474" y="114"/>
                  </a:cubicBezTo>
                  <a:lnTo>
                    <a:pt x="471" y="112"/>
                  </a:lnTo>
                  <a:cubicBezTo>
                    <a:pt x="387" y="27"/>
                    <a:pt x="300" y="1"/>
                    <a:pt x="225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2"/>
            <p:cNvSpPr/>
            <p:nvPr/>
          </p:nvSpPr>
          <p:spPr>
            <a:xfrm>
              <a:off x="3773167" y="3728864"/>
              <a:ext cx="108610" cy="79664"/>
            </a:xfrm>
            <a:custGeom>
              <a:avLst/>
              <a:gdLst/>
              <a:ahLst/>
              <a:cxnLst/>
              <a:rect l="l" t="t" r="r" b="b"/>
              <a:pathLst>
                <a:path w="1317" h="966" extrusionOk="0">
                  <a:moveTo>
                    <a:pt x="0" y="0"/>
                  </a:moveTo>
                  <a:lnTo>
                    <a:pt x="4" y="317"/>
                  </a:lnTo>
                  <a:cubicBezTo>
                    <a:pt x="6" y="405"/>
                    <a:pt x="24" y="494"/>
                    <a:pt x="58" y="577"/>
                  </a:cubicBezTo>
                  <a:cubicBezTo>
                    <a:pt x="165" y="816"/>
                    <a:pt x="402" y="966"/>
                    <a:pt x="657" y="966"/>
                  </a:cubicBezTo>
                  <a:cubicBezTo>
                    <a:pt x="703" y="966"/>
                    <a:pt x="749" y="961"/>
                    <a:pt x="796" y="951"/>
                  </a:cubicBezTo>
                  <a:cubicBezTo>
                    <a:pt x="1100" y="885"/>
                    <a:pt x="1316" y="615"/>
                    <a:pt x="1313" y="304"/>
                  </a:cubicBezTo>
                  <a:cubicBezTo>
                    <a:pt x="1315" y="266"/>
                    <a:pt x="1313" y="228"/>
                    <a:pt x="1308" y="190"/>
                  </a:cubicBezTo>
                  <a:cubicBezTo>
                    <a:pt x="1268" y="192"/>
                    <a:pt x="1230" y="193"/>
                    <a:pt x="1191" y="193"/>
                  </a:cubicBezTo>
                  <a:cubicBezTo>
                    <a:pt x="1153" y="193"/>
                    <a:pt x="1114" y="192"/>
                    <a:pt x="1076" y="192"/>
                  </a:cubicBezTo>
                  <a:cubicBezTo>
                    <a:pt x="681" y="179"/>
                    <a:pt x="319" y="117"/>
                    <a:pt x="0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2"/>
            <p:cNvSpPr/>
            <p:nvPr/>
          </p:nvSpPr>
          <p:spPr>
            <a:xfrm>
              <a:off x="3763271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2" y="0"/>
                  </a:moveTo>
                  <a:cubicBezTo>
                    <a:pt x="5" y="14"/>
                    <a:pt x="3" y="28"/>
                    <a:pt x="1" y="42"/>
                  </a:cubicBezTo>
                  <a:lnTo>
                    <a:pt x="51" y="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2"/>
            <p:cNvSpPr/>
            <p:nvPr/>
          </p:nvSpPr>
          <p:spPr>
            <a:xfrm>
              <a:off x="3762034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3" y="1"/>
                  </a:moveTo>
                  <a:cubicBezTo>
                    <a:pt x="0" y="27"/>
                    <a:pt x="3" y="57"/>
                    <a:pt x="2" y="77"/>
                  </a:cubicBezTo>
                  <a:cubicBezTo>
                    <a:pt x="27" y="65"/>
                    <a:pt x="55" y="49"/>
                    <a:pt x="80" y="37"/>
                  </a:cubicBezTo>
                  <a:cubicBezTo>
                    <a:pt x="54" y="29"/>
                    <a:pt x="27" y="16"/>
                    <a:pt x="3" y="1"/>
                  </a:cubicBezTo>
                  <a:close/>
                </a:path>
              </a:pathLst>
            </a:custGeom>
            <a:solidFill>
              <a:srgbClr val="BD16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2"/>
            <p:cNvSpPr/>
            <p:nvPr/>
          </p:nvSpPr>
          <p:spPr>
            <a:xfrm>
              <a:off x="3772425" y="3652829"/>
              <a:ext cx="108857" cy="92116"/>
            </a:xfrm>
            <a:custGeom>
              <a:avLst/>
              <a:gdLst/>
              <a:ahLst/>
              <a:cxnLst/>
              <a:rect l="l" t="t" r="r" b="b"/>
              <a:pathLst>
                <a:path w="1320" h="1117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302"/>
                    <a:pt x="5" y="606"/>
                    <a:pt x="9" y="922"/>
                  </a:cubicBezTo>
                  <a:cubicBezTo>
                    <a:pt x="328" y="1039"/>
                    <a:pt x="690" y="1102"/>
                    <a:pt x="1086" y="1115"/>
                  </a:cubicBezTo>
                  <a:cubicBezTo>
                    <a:pt x="1124" y="1116"/>
                    <a:pt x="1162" y="1116"/>
                    <a:pt x="1200" y="1116"/>
                  </a:cubicBezTo>
                  <a:cubicBezTo>
                    <a:pt x="1239" y="1116"/>
                    <a:pt x="1278" y="1116"/>
                    <a:pt x="1318" y="1114"/>
                  </a:cubicBezTo>
                  <a:cubicBezTo>
                    <a:pt x="1319" y="799"/>
                    <a:pt x="1314" y="486"/>
                    <a:pt x="1315" y="193"/>
                  </a:cubicBezTo>
                  <a:lnTo>
                    <a:pt x="1315" y="193"/>
                  </a:lnTo>
                  <a:lnTo>
                    <a:pt x="1104" y="195"/>
                  </a:lnTo>
                  <a:cubicBezTo>
                    <a:pt x="701" y="187"/>
                    <a:pt x="327" y="120"/>
                    <a:pt x="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2"/>
            <p:cNvSpPr/>
            <p:nvPr/>
          </p:nvSpPr>
          <p:spPr>
            <a:xfrm>
              <a:off x="3770610" y="3561866"/>
              <a:ext cx="110342" cy="107125"/>
            </a:xfrm>
            <a:custGeom>
              <a:avLst/>
              <a:gdLst/>
              <a:ahLst/>
              <a:cxnLst/>
              <a:rect l="l" t="t" r="r" b="b"/>
              <a:pathLst>
                <a:path w="1338" h="1299" extrusionOk="0">
                  <a:moveTo>
                    <a:pt x="0" y="1"/>
                  </a:moveTo>
                  <a:cubicBezTo>
                    <a:pt x="1" y="1"/>
                    <a:pt x="1" y="1"/>
                    <a:pt x="2" y="1"/>
                  </a:cubicBezTo>
                  <a:lnTo>
                    <a:pt x="2" y="1"/>
                  </a:lnTo>
                  <a:cubicBezTo>
                    <a:pt x="2" y="1"/>
                    <a:pt x="2" y="1"/>
                    <a:pt x="2" y="1"/>
                  </a:cubicBezTo>
                  <a:close/>
                  <a:moveTo>
                    <a:pt x="2" y="1"/>
                  </a:moveTo>
                  <a:cubicBezTo>
                    <a:pt x="9" y="361"/>
                    <a:pt x="14" y="728"/>
                    <a:pt x="24" y="1103"/>
                  </a:cubicBezTo>
                  <a:cubicBezTo>
                    <a:pt x="349" y="1223"/>
                    <a:pt x="723" y="1290"/>
                    <a:pt x="1126" y="1298"/>
                  </a:cubicBezTo>
                  <a:lnTo>
                    <a:pt x="1337" y="1296"/>
                  </a:lnTo>
                  <a:cubicBezTo>
                    <a:pt x="1326" y="927"/>
                    <a:pt x="1325" y="569"/>
                    <a:pt x="1315" y="213"/>
                  </a:cubicBezTo>
                  <a:lnTo>
                    <a:pt x="1146" y="212"/>
                  </a:lnTo>
                  <a:cubicBezTo>
                    <a:pt x="723" y="202"/>
                    <a:pt x="337" y="130"/>
                    <a:pt x="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2"/>
            <p:cNvSpPr/>
            <p:nvPr/>
          </p:nvSpPr>
          <p:spPr>
            <a:xfrm>
              <a:off x="3768714" y="3470739"/>
              <a:ext cx="110259" cy="108775"/>
            </a:xfrm>
            <a:custGeom>
              <a:avLst/>
              <a:gdLst/>
              <a:ahLst/>
              <a:cxnLst/>
              <a:rect l="l" t="t" r="r" b="b"/>
              <a:pathLst>
                <a:path w="1337" h="1319" extrusionOk="0">
                  <a:moveTo>
                    <a:pt x="1" y="1"/>
                  </a:moveTo>
                  <a:lnTo>
                    <a:pt x="1" y="2"/>
                  </a:lnTo>
                  <a:cubicBezTo>
                    <a:pt x="6" y="278"/>
                    <a:pt x="16" y="562"/>
                    <a:pt x="22" y="839"/>
                  </a:cubicBezTo>
                  <a:cubicBezTo>
                    <a:pt x="22" y="929"/>
                    <a:pt x="23" y="1014"/>
                    <a:pt x="23" y="1106"/>
                  </a:cubicBezTo>
                  <a:cubicBezTo>
                    <a:pt x="359" y="1235"/>
                    <a:pt x="744" y="1307"/>
                    <a:pt x="1169" y="1317"/>
                  </a:cubicBezTo>
                  <a:lnTo>
                    <a:pt x="1336" y="1318"/>
                  </a:lnTo>
                  <a:cubicBezTo>
                    <a:pt x="1336" y="1100"/>
                    <a:pt x="1328" y="887"/>
                    <a:pt x="1328" y="670"/>
                  </a:cubicBezTo>
                  <a:cubicBezTo>
                    <a:pt x="1322" y="520"/>
                    <a:pt x="1321" y="379"/>
                    <a:pt x="1322" y="231"/>
                  </a:cubicBezTo>
                  <a:lnTo>
                    <a:pt x="1259" y="231"/>
                  </a:lnTo>
                  <a:cubicBezTo>
                    <a:pt x="1245" y="231"/>
                    <a:pt x="1231" y="232"/>
                    <a:pt x="1217" y="232"/>
                  </a:cubicBezTo>
                  <a:cubicBezTo>
                    <a:pt x="1210" y="232"/>
                    <a:pt x="1203" y="232"/>
                    <a:pt x="1196" y="231"/>
                  </a:cubicBezTo>
                  <a:cubicBezTo>
                    <a:pt x="787" y="224"/>
                    <a:pt x="383" y="146"/>
                    <a:pt x="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2"/>
            <p:cNvSpPr/>
            <p:nvPr/>
          </p:nvSpPr>
          <p:spPr>
            <a:xfrm>
              <a:off x="3767147" y="3379447"/>
              <a:ext cx="110671" cy="110589"/>
            </a:xfrm>
            <a:custGeom>
              <a:avLst/>
              <a:gdLst/>
              <a:ahLst/>
              <a:cxnLst/>
              <a:rect l="l" t="t" r="r" b="b"/>
              <a:pathLst>
                <a:path w="1342" h="1341" extrusionOk="0">
                  <a:moveTo>
                    <a:pt x="0" y="0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0"/>
                    <a:pt x="0" y="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3" y="87"/>
                    <a:pt x="1" y="176"/>
                    <a:pt x="4" y="261"/>
                  </a:cubicBezTo>
                  <a:cubicBezTo>
                    <a:pt x="8" y="523"/>
                    <a:pt x="13" y="784"/>
                    <a:pt x="20" y="1039"/>
                  </a:cubicBezTo>
                  <a:cubicBezTo>
                    <a:pt x="23" y="1063"/>
                    <a:pt x="23" y="1085"/>
                    <a:pt x="20" y="1109"/>
                  </a:cubicBezTo>
                  <a:cubicBezTo>
                    <a:pt x="401" y="1254"/>
                    <a:pt x="806" y="1331"/>
                    <a:pt x="1215" y="1340"/>
                  </a:cubicBezTo>
                  <a:cubicBezTo>
                    <a:pt x="1221" y="1340"/>
                    <a:pt x="1228" y="1340"/>
                    <a:pt x="1235" y="1340"/>
                  </a:cubicBezTo>
                  <a:cubicBezTo>
                    <a:pt x="1248" y="1340"/>
                    <a:pt x="1263" y="1340"/>
                    <a:pt x="1277" y="1340"/>
                  </a:cubicBezTo>
                  <a:cubicBezTo>
                    <a:pt x="1292" y="1340"/>
                    <a:pt x="1306" y="1339"/>
                    <a:pt x="1320" y="1339"/>
                  </a:cubicBezTo>
                  <a:cubicBezTo>
                    <a:pt x="1327" y="1339"/>
                    <a:pt x="1334" y="1339"/>
                    <a:pt x="1341" y="1340"/>
                  </a:cubicBezTo>
                  <a:cubicBezTo>
                    <a:pt x="1331" y="1182"/>
                    <a:pt x="1331" y="1021"/>
                    <a:pt x="1324" y="856"/>
                  </a:cubicBezTo>
                  <a:cubicBezTo>
                    <a:pt x="1323" y="659"/>
                    <a:pt x="1319" y="454"/>
                    <a:pt x="1312" y="254"/>
                  </a:cubicBezTo>
                  <a:lnTo>
                    <a:pt x="1272" y="254"/>
                  </a:lnTo>
                  <a:cubicBezTo>
                    <a:pt x="1266" y="255"/>
                    <a:pt x="1260" y="256"/>
                    <a:pt x="1253" y="256"/>
                  </a:cubicBezTo>
                  <a:cubicBezTo>
                    <a:pt x="1247" y="256"/>
                    <a:pt x="1241" y="255"/>
                    <a:pt x="1234" y="254"/>
                  </a:cubicBezTo>
                  <a:cubicBezTo>
                    <a:pt x="775" y="245"/>
                    <a:pt x="349" y="150"/>
                    <a:pt x="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2"/>
            <p:cNvSpPr/>
            <p:nvPr/>
          </p:nvSpPr>
          <p:spPr>
            <a:xfrm>
              <a:off x="3765745" y="3288650"/>
              <a:ext cx="109764" cy="111826"/>
            </a:xfrm>
            <a:custGeom>
              <a:avLst/>
              <a:gdLst/>
              <a:ahLst/>
              <a:cxnLst/>
              <a:rect l="l" t="t" r="r" b="b"/>
              <a:pathLst>
                <a:path w="1331" h="1356" extrusionOk="0">
                  <a:moveTo>
                    <a:pt x="0" y="0"/>
                  </a:moveTo>
                  <a:cubicBezTo>
                    <a:pt x="0" y="366"/>
                    <a:pt x="10" y="720"/>
                    <a:pt x="17" y="1066"/>
                  </a:cubicBezTo>
                  <a:cubicBezTo>
                    <a:pt x="18" y="1081"/>
                    <a:pt x="16" y="1087"/>
                    <a:pt x="17" y="1101"/>
                  </a:cubicBezTo>
                  <a:cubicBezTo>
                    <a:pt x="266" y="1205"/>
                    <a:pt x="526" y="1278"/>
                    <a:pt x="793" y="1316"/>
                  </a:cubicBezTo>
                  <a:cubicBezTo>
                    <a:pt x="945" y="1339"/>
                    <a:pt x="1098" y="1351"/>
                    <a:pt x="1251" y="1354"/>
                  </a:cubicBezTo>
                  <a:cubicBezTo>
                    <a:pt x="1264" y="1355"/>
                    <a:pt x="1277" y="1355"/>
                    <a:pt x="1289" y="1355"/>
                  </a:cubicBezTo>
                  <a:cubicBezTo>
                    <a:pt x="1296" y="1355"/>
                    <a:pt x="1302" y="1354"/>
                    <a:pt x="1309" y="1354"/>
                  </a:cubicBezTo>
                  <a:cubicBezTo>
                    <a:pt x="1315" y="1354"/>
                    <a:pt x="1322" y="1355"/>
                    <a:pt x="1329" y="1355"/>
                  </a:cubicBezTo>
                  <a:cubicBezTo>
                    <a:pt x="1330" y="1350"/>
                    <a:pt x="1327" y="1341"/>
                    <a:pt x="1329" y="1334"/>
                  </a:cubicBezTo>
                  <a:cubicBezTo>
                    <a:pt x="1326" y="1180"/>
                    <a:pt x="1323" y="1024"/>
                    <a:pt x="1320" y="868"/>
                  </a:cubicBezTo>
                  <a:cubicBezTo>
                    <a:pt x="1319" y="671"/>
                    <a:pt x="1312" y="473"/>
                    <a:pt x="1308" y="267"/>
                  </a:cubicBezTo>
                  <a:lnTo>
                    <a:pt x="1289" y="267"/>
                  </a:lnTo>
                  <a:cubicBezTo>
                    <a:pt x="1287" y="267"/>
                    <a:pt x="1284" y="266"/>
                    <a:pt x="1281" y="266"/>
                  </a:cubicBezTo>
                  <a:cubicBezTo>
                    <a:pt x="1278" y="266"/>
                    <a:pt x="1275" y="267"/>
                    <a:pt x="1272" y="267"/>
                  </a:cubicBezTo>
                  <a:cubicBezTo>
                    <a:pt x="797" y="259"/>
                    <a:pt x="360" y="159"/>
                    <a:pt x="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2"/>
            <p:cNvSpPr/>
            <p:nvPr/>
          </p:nvSpPr>
          <p:spPr>
            <a:xfrm>
              <a:off x="3941484" y="3167834"/>
              <a:ext cx="94260" cy="63253"/>
            </a:xfrm>
            <a:custGeom>
              <a:avLst/>
              <a:gdLst/>
              <a:ahLst/>
              <a:cxnLst/>
              <a:rect l="l" t="t" r="r" b="b"/>
              <a:pathLst>
                <a:path w="1143" h="767" extrusionOk="0">
                  <a:moveTo>
                    <a:pt x="1117" y="0"/>
                  </a:moveTo>
                  <a:cubicBezTo>
                    <a:pt x="951" y="175"/>
                    <a:pt x="717" y="324"/>
                    <a:pt x="443" y="435"/>
                  </a:cubicBezTo>
                  <a:cubicBezTo>
                    <a:pt x="300" y="491"/>
                    <a:pt x="151" y="535"/>
                    <a:pt x="0" y="565"/>
                  </a:cubicBezTo>
                  <a:cubicBezTo>
                    <a:pt x="122" y="695"/>
                    <a:pt x="292" y="767"/>
                    <a:pt x="469" y="767"/>
                  </a:cubicBezTo>
                  <a:cubicBezTo>
                    <a:pt x="490" y="767"/>
                    <a:pt x="512" y="766"/>
                    <a:pt x="533" y="764"/>
                  </a:cubicBezTo>
                  <a:cubicBezTo>
                    <a:pt x="639" y="751"/>
                    <a:pt x="740" y="713"/>
                    <a:pt x="829" y="654"/>
                  </a:cubicBezTo>
                  <a:cubicBezTo>
                    <a:pt x="1031" y="522"/>
                    <a:pt x="1142" y="290"/>
                    <a:pt x="1118" y="51"/>
                  </a:cubicBezTo>
                  <a:cubicBezTo>
                    <a:pt x="1117" y="35"/>
                    <a:pt x="1118" y="16"/>
                    <a:pt x="1117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2"/>
            <p:cNvSpPr/>
            <p:nvPr/>
          </p:nvSpPr>
          <p:spPr>
            <a:xfrm>
              <a:off x="3763271" y="3199089"/>
              <a:ext cx="110342" cy="111743"/>
            </a:xfrm>
            <a:custGeom>
              <a:avLst/>
              <a:gdLst/>
              <a:ahLst/>
              <a:cxnLst/>
              <a:rect l="l" t="t" r="r" b="b"/>
              <a:pathLst>
                <a:path w="1338" h="1355" extrusionOk="0">
                  <a:moveTo>
                    <a:pt x="51" y="1"/>
                  </a:moveTo>
                  <a:lnTo>
                    <a:pt x="1" y="23"/>
                  </a:lnTo>
                  <a:cubicBezTo>
                    <a:pt x="12" y="392"/>
                    <a:pt x="16" y="745"/>
                    <a:pt x="25" y="1085"/>
                  </a:cubicBezTo>
                  <a:lnTo>
                    <a:pt x="30" y="1086"/>
                  </a:lnTo>
                  <a:cubicBezTo>
                    <a:pt x="390" y="1246"/>
                    <a:pt x="829" y="1346"/>
                    <a:pt x="1302" y="1355"/>
                  </a:cubicBezTo>
                  <a:cubicBezTo>
                    <a:pt x="1305" y="1354"/>
                    <a:pt x="1308" y="1354"/>
                    <a:pt x="1311" y="1354"/>
                  </a:cubicBezTo>
                  <a:cubicBezTo>
                    <a:pt x="1314" y="1354"/>
                    <a:pt x="1317" y="1354"/>
                    <a:pt x="1319" y="1355"/>
                  </a:cubicBezTo>
                  <a:lnTo>
                    <a:pt x="1338" y="1355"/>
                  </a:lnTo>
                  <a:cubicBezTo>
                    <a:pt x="1335" y="1199"/>
                    <a:pt x="1328" y="1034"/>
                    <a:pt x="1329" y="867"/>
                  </a:cubicBezTo>
                  <a:cubicBezTo>
                    <a:pt x="1322" y="667"/>
                    <a:pt x="1321" y="470"/>
                    <a:pt x="1317" y="265"/>
                  </a:cubicBezTo>
                  <a:cubicBezTo>
                    <a:pt x="841" y="258"/>
                    <a:pt x="410" y="160"/>
                    <a:pt x="5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2"/>
            <p:cNvSpPr/>
            <p:nvPr/>
          </p:nvSpPr>
          <p:spPr>
            <a:xfrm>
              <a:off x="3763271" y="3197523"/>
              <a:ext cx="4288" cy="3546"/>
            </a:xfrm>
            <a:custGeom>
              <a:avLst/>
              <a:gdLst/>
              <a:ahLst/>
              <a:cxnLst/>
              <a:rect l="l" t="t" r="r" b="b"/>
              <a:pathLst>
                <a:path w="52" h="43" extrusionOk="0">
                  <a:moveTo>
                    <a:pt x="2" y="0"/>
                  </a:moveTo>
                  <a:cubicBezTo>
                    <a:pt x="5" y="14"/>
                    <a:pt x="3" y="28"/>
                    <a:pt x="1" y="42"/>
                  </a:cubicBezTo>
                  <a:lnTo>
                    <a:pt x="51" y="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2"/>
            <p:cNvSpPr/>
            <p:nvPr/>
          </p:nvSpPr>
          <p:spPr>
            <a:xfrm>
              <a:off x="3762116" y="3109282"/>
              <a:ext cx="109764" cy="111743"/>
            </a:xfrm>
            <a:custGeom>
              <a:avLst/>
              <a:gdLst/>
              <a:ahLst/>
              <a:cxnLst/>
              <a:rect l="l" t="t" r="r" b="b"/>
              <a:pathLst>
                <a:path w="1331" h="1355" extrusionOk="0">
                  <a:moveTo>
                    <a:pt x="79" y="0"/>
                  </a:moveTo>
                  <a:cubicBezTo>
                    <a:pt x="54" y="12"/>
                    <a:pt x="26" y="28"/>
                    <a:pt x="1" y="40"/>
                  </a:cubicBezTo>
                  <a:cubicBezTo>
                    <a:pt x="2" y="398"/>
                    <a:pt x="10" y="738"/>
                    <a:pt x="16" y="1070"/>
                  </a:cubicBezTo>
                  <a:lnTo>
                    <a:pt x="65" y="1090"/>
                  </a:lnTo>
                  <a:cubicBezTo>
                    <a:pt x="424" y="1249"/>
                    <a:pt x="855" y="1346"/>
                    <a:pt x="1331" y="1354"/>
                  </a:cubicBezTo>
                  <a:cubicBezTo>
                    <a:pt x="1328" y="1198"/>
                    <a:pt x="1326" y="1038"/>
                    <a:pt x="1319" y="873"/>
                  </a:cubicBezTo>
                  <a:cubicBezTo>
                    <a:pt x="1319" y="677"/>
                    <a:pt x="1314" y="471"/>
                    <a:pt x="1309" y="266"/>
                  </a:cubicBezTo>
                  <a:cubicBezTo>
                    <a:pt x="850" y="256"/>
                    <a:pt x="427" y="155"/>
                    <a:pt x="7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2"/>
            <p:cNvSpPr/>
            <p:nvPr/>
          </p:nvSpPr>
          <p:spPr>
            <a:xfrm>
              <a:off x="3762034" y="3106230"/>
              <a:ext cx="6680" cy="6350"/>
            </a:xfrm>
            <a:custGeom>
              <a:avLst/>
              <a:gdLst/>
              <a:ahLst/>
              <a:cxnLst/>
              <a:rect l="l" t="t" r="r" b="b"/>
              <a:pathLst>
                <a:path w="81" h="77" extrusionOk="0">
                  <a:moveTo>
                    <a:pt x="3" y="1"/>
                  </a:moveTo>
                  <a:cubicBezTo>
                    <a:pt x="0" y="27"/>
                    <a:pt x="3" y="57"/>
                    <a:pt x="2" y="77"/>
                  </a:cubicBezTo>
                  <a:cubicBezTo>
                    <a:pt x="27" y="65"/>
                    <a:pt x="55" y="49"/>
                    <a:pt x="80" y="37"/>
                  </a:cubicBezTo>
                  <a:cubicBezTo>
                    <a:pt x="54" y="29"/>
                    <a:pt x="27" y="16"/>
                    <a:pt x="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2"/>
            <p:cNvSpPr/>
            <p:nvPr/>
          </p:nvSpPr>
          <p:spPr>
            <a:xfrm>
              <a:off x="3924413" y="3082727"/>
              <a:ext cx="109187" cy="131701"/>
            </a:xfrm>
            <a:custGeom>
              <a:avLst/>
              <a:gdLst/>
              <a:ahLst/>
              <a:cxnLst/>
              <a:rect l="l" t="t" r="r" b="b"/>
              <a:pathLst>
                <a:path w="1324" h="1597" extrusionOk="0">
                  <a:moveTo>
                    <a:pt x="1287" y="0"/>
                  </a:moveTo>
                  <a:cubicBezTo>
                    <a:pt x="1125" y="148"/>
                    <a:pt x="913" y="277"/>
                    <a:pt x="664" y="377"/>
                  </a:cubicBezTo>
                  <a:cubicBezTo>
                    <a:pt x="453" y="460"/>
                    <a:pt x="233" y="518"/>
                    <a:pt x="8" y="551"/>
                  </a:cubicBezTo>
                  <a:cubicBezTo>
                    <a:pt x="4" y="564"/>
                    <a:pt x="4" y="578"/>
                    <a:pt x="6" y="592"/>
                  </a:cubicBezTo>
                  <a:cubicBezTo>
                    <a:pt x="1" y="799"/>
                    <a:pt x="8" y="1006"/>
                    <a:pt x="26" y="1211"/>
                  </a:cubicBezTo>
                  <a:cubicBezTo>
                    <a:pt x="28" y="1231"/>
                    <a:pt x="32" y="1252"/>
                    <a:pt x="39" y="1271"/>
                  </a:cubicBezTo>
                  <a:cubicBezTo>
                    <a:pt x="58" y="1395"/>
                    <a:pt x="117" y="1509"/>
                    <a:pt x="207" y="1596"/>
                  </a:cubicBezTo>
                  <a:cubicBezTo>
                    <a:pt x="358" y="1565"/>
                    <a:pt x="507" y="1522"/>
                    <a:pt x="650" y="1465"/>
                  </a:cubicBezTo>
                  <a:cubicBezTo>
                    <a:pt x="924" y="1354"/>
                    <a:pt x="1158" y="1207"/>
                    <a:pt x="1324" y="1032"/>
                  </a:cubicBezTo>
                  <a:cubicBezTo>
                    <a:pt x="1315" y="963"/>
                    <a:pt x="1314" y="895"/>
                    <a:pt x="1318" y="826"/>
                  </a:cubicBezTo>
                  <a:cubicBezTo>
                    <a:pt x="1314" y="747"/>
                    <a:pt x="1312" y="663"/>
                    <a:pt x="1314" y="585"/>
                  </a:cubicBezTo>
                  <a:cubicBezTo>
                    <a:pt x="1308" y="401"/>
                    <a:pt x="1307" y="204"/>
                    <a:pt x="1287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2"/>
            <p:cNvSpPr/>
            <p:nvPr/>
          </p:nvSpPr>
          <p:spPr>
            <a:xfrm>
              <a:off x="3761539" y="3020546"/>
              <a:ext cx="125103" cy="110754"/>
            </a:xfrm>
            <a:custGeom>
              <a:avLst/>
              <a:gdLst/>
              <a:ahLst/>
              <a:cxnLst/>
              <a:rect l="l" t="t" r="r" b="b"/>
              <a:pathLst>
                <a:path w="1517" h="1343" extrusionOk="0">
                  <a:moveTo>
                    <a:pt x="151" y="1"/>
                  </a:moveTo>
                  <a:cubicBezTo>
                    <a:pt x="53" y="262"/>
                    <a:pt x="2" y="539"/>
                    <a:pt x="3" y="820"/>
                  </a:cubicBezTo>
                  <a:cubicBezTo>
                    <a:pt x="1" y="894"/>
                    <a:pt x="3" y="967"/>
                    <a:pt x="9" y="1040"/>
                  </a:cubicBezTo>
                  <a:cubicBezTo>
                    <a:pt x="33" y="1055"/>
                    <a:pt x="60" y="1068"/>
                    <a:pt x="86" y="1076"/>
                  </a:cubicBezTo>
                  <a:cubicBezTo>
                    <a:pt x="434" y="1232"/>
                    <a:pt x="857" y="1332"/>
                    <a:pt x="1316" y="1342"/>
                  </a:cubicBezTo>
                  <a:cubicBezTo>
                    <a:pt x="1314" y="1186"/>
                    <a:pt x="1312" y="1026"/>
                    <a:pt x="1312" y="863"/>
                  </a:cubicBezTo>
                  <a:cubicBezTo>
                    <a:pt x="1308" y="842"/>
                    <a:pt x="1307" y="820"/>
                    <a:pt x="1309" y="799"/>
                  </a:cubicBezTo>
                  <a:cubicBezTo>
                    <a:pt x="1305" y="573"/>
                    <a:pt x="1402" y="358"/>
                    <a:pt x="1516" y="262"/>
                  </a:cubicBezTo>
                  <a:cubicBezTo>
                    <a:pt x="1510" y="262"/>
                    <a:pt x="1505" y="262"/>
                    <a:pt x="1499" y="262"/>
                  </a:cubicBezTo>
                  <a:cubicBezTo>
                    <a:pt x="1487" y="262"/>
                    <a:pt x="1475" y="262"/>
                    <a:pt x="1464" y="262"/>
                  </a:cubicBezTo>
                  <a:cubicBezTo>
                    <a:pt x="1437" y="262"/>
                    <a:pt x="1411" y="262"/>
                    <a:pt x="1385" y="260"/>
                  </a:cubicBezTo>
                  <a:cubicBezTo>
                    <a:pt x="926" y="251"/>
                    <a:pt x="500" y="155"/>
                    <a:pt x="15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2"/>
            <p:cNvSpPr/>
            <p:nvPr/>
          </p:nvSpPr>
          <p:spPr>
            <a:xfrm>
              <a:off x="3901817" y="3009001"/>
              <a:ext cx="128979" cy="119248"/>
            </a:xfrm>
            <a:custGeom>
              <a:avLst/>
              <a:gdLst/>
              <a:ahLst/>
              <a:cxnLst/>
              <a:rect l="l" t="t" r="r" b="b"/>
              <a:pathLst>
                <a:path w="1564" h="1446" extrusionOk="0">
                  <a:moveTo>
                    <a:pt x="1318" y="0"/>
                  </a:moveTo>
                  <a:cubicBezTo>
                    <a:pt x="1205" y="75"/>
                    <a:pt x="1086" y="137"/>
                    <a:pt x="959" y="184"/>
                  </a:cubicBezTo>
                  <a:cubicBezTo>
                    <a:pt x="652" y="302"/>
                    <a:pt x="330" y="373"/>
                    <a:pt x="1" y="395"/>
                  </a:cubicBezTo>
                  <a:lnTo>
                    <a:pt x="1" y="397"/>
                  </a:lnTo>
                  <a:cubicBezTo>
                    <a:pt x="103" y="478"/>
                    <a:pt x="178" y="591"/>
                    <a:pt x="213" y="717"/>
                  </a:cubicBezTo>
                  <a:cubicBezTo>
                    <a:pt x="240" y="830"/>
                    <a:pt x="258" y="945"/>
                    <a:pt x="269" y="1062"/>
                  </a:cubicBezTo>
                  <a:cubicBezTo>
                    <a:pt x="272" y="1181"/>
                    <a:pt x="278" y="1311"/>
                    <a:pt x="282" y="1445"/>
                  </a:cubicBezTo>
                  <a:cubicBezTo>
                    <a:pt x="507" y="1412"/>
                    <a:pt x="727" y="1354"/>
                    <a:pt x="938" y="1271"/>
                  </a:cubicBezTo>
                  <a:cubicBezTo>
                    <a:pt x="1187" y="1171"/>
                    <a:pt x="1399" y="1042"/>
                    <a:pt x="1561" y="894"/>
                  </a:cubicBezTo>
                  <a:lnTo>
                    <a:pt x="1564" y="889"/>
                  </a:lnTo>
                  <a:cubicBezTo>
                    <a:pt x="1553" y="768"/>
                    <a:pt x="1533" y="647"/>
                    <a:pt x="1506" y="529"/>
                  </a:cubicBezTo>
                  <a:cubicBezTo>
                    <a:pt x="1498" y="477"/>
                    <a:pt x="1484" y="422"/>
                    <a:pt x="1471" y="369"/>
                  </a:cubicBezTo>
                  <a:cubicBezTo>
                    <a:pt x="1435" y="239"/>
                    <a:pt x="1384" y="117"/>
                    <a:pt x="1318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2"/>
            <p:cNvSpPr/>
            <p:nvPr/>
          </p:nvSpPr>
          <p:spPr>
            <a:xfrm>
              <a:off x="3773909" y="2929254"/>
              <a:ext cx="236517" cy="112898"/>
            </a:xfrm>
            <a:custGeom>
              <a:avLst/>
              <a:gdLst/>
              <a:ahLst/>
              <a:cxnLst/>
              <a:rect l="l" t="t" r="r" b="b"/>
              <a:pathLst>
                <a:path w="2868" h="1369" extrusionOk="0">
                  <a:moveTo>
                    <a:pt x="1460" y="0"/>
                  </a:moveTo>
                  <a:cubicBezTo>
                    <a:pt x="1367" y="0"/>
                    <a:pt x="1272" y="10"/>
                    <a:pt x="1175" y="31"/>
                  </a:cubicBezTo>
                  <a:cubicBezTo>
                    <a:pt x="615" y="152"/>
                    <a:pt x="220" y="575"/>
                    <a:pt x="15" y="1070"/>
                  </a:cubicBezTo>
                  <a:lnTo>
                    <a:pt x="15" y="1071"/>
                  </a:lnTo>
                  <a:lnTo>
                    <a:pt x="1" y="1108"/>
                  </a:lnTo>
                  <a:cubicBezTo>
                    <a:pt x="348" y="1262"/>
                    <a:pt x="774" y="1358"/>
                    <a:pt x="1234" y="1367"/>
                  </a:cubicBezTo>
                  <a:cubicBezTo>
                    <a:pt x="1250" y="1368"/>
                    <a:pt x="1265" y="1369"/>
                    <a:pt x="1281" y="1369"/>
                  </a:cubicBezTo>
                  <a:cubicBezTo>
                    <a:pt x="1291" y="1369"/>
                    <a:pt x="1302" y="1368"/>
                    <a:pt x="1313" y="1368"/>
                  </a:cubicBezTo>
                  <a:lnTo>
                    <a:pt x="1366" y="1368"/>
                  </a:lnTo>
                  <a:cubicBezTo>
                    <a:pt x="1390" y="1343"/>
                    <a:pt x="1420" y="1319"/>
                    <a:pt x="1449" y="1316"/>
                  </a:cubicBezTo>
                  <a:cubicBezTo>
                    <a:pt x="1452" y="1314"/>
                    <a:pt x="1456" y="1314"/>
                    <a:pt x="1460" y="1314"/>
                  </a:cubicBezTo>
                  <a:cubicBezTo>
                    <a:pt x="1480" y="1314"/>
                    <a:pt x="1510" y="1329"/>
                    <a:pt x="1545" y="1359"/>
                  </a:cubicBezTo>
                  <a:lnTo>
                    <a:pt x="1550" y="1362"/>
                  </a:lnTo>
                  <a:cubicBezTo>
                    <a:pt x="1879" y="1340"/>
                    <a:pt x="2201" y="1268"/>
                    <a:pt x="2509" y="1151"/>
                  </a:cubicBezTo>
                  <a:cubicBezTo>
                    <a:pt x="2636" y="1102"/>
                    <a:pt x="2755" y="1042"/>
                    <a:pt x="2868" y="967"/>
                  </a:cubicBezTo>
                  <a:cubicBezTo>
                    <a:pt x="2589" y="427"/>
                    <a:pt x="2072" y="0"/>
                    <a:pt x="146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2"/>
            <p:cNvSpPr/>
            <p:nvPr/>
          </p:nvSpPr>
          <p:spPr>
            <a:xfrm>
              <a:off x="3805824" y="2929172"/>
              <a:ext cx="162296" cy="46512"/>
            </a:xfrm>
            <a:custGeom>
              <a:avLst/>
              <a:gdLst/>
              <a:ahLst/>
              <a:cxnLst/>
              <a:rect l="l" t="t" r="r" b="b"/>
              <a:pathLst>
                <a:path w="1968" h="564" extrusionOk="0">
                  <a:moveTo>
                    <a:pt x="1068" y="0"/>
                  </a:moveTo>
                  <a:cubicBezTo>
                    <a:pt x="976" y="0"/>
                    <a:pt x="882" y="10"/>
                    <a:pt x="786" y="31"/>
                  </a:cubicBezTo>
                  <a:cubicBezTo>
                    <a:pt x="484" y="97"/>
                    <a:pt x="209" y="255"/>
                    <a:pt x="1" y="483"/>
                  </a:cubicBezTo>
                  <a:cubicBezTo>
                    <a:pt x="221" y="531"/>
                    <a:pt x="446" y="558"/>
                    <a:pt x="673" y="561"/>
                  </a:cubicBezTo>
                  <a:cubicBezTo>
                    <a:pt x="691" y="562"/>
                    <a:pt x="708" y="563"/>
                    <a:pt x="725" y="563"/>
                  </a:cubicBezTo>
                  <a:cubicBezTo>
                    <a:pt x="739" y="563"/>
                    <a:pt x="753" y="562"/>
                    <a:pt x="767" y="562"/>
                  </a:cubicBezTo>
                  <a:cubicBezTo>
                    <a:pt x="780" y="562"/>
                    <a:pt x="792" y="563"/>
                    <a:pt x="805" y="563"/>
                  </a:cubicBezTo>
                  <a:cubicBezTo>
                    <a:pt x="861" y="563"/>
                    <a:pt x="989" y="558"/>
                    <a:pt x="989" y="558"/>
                  </a:cubicBezTo>
                  <a:cubicBezTo>
                    <a:pt x="1318" y="535"/>
                    <a:pt x="1640" y="464"/>
                    <a:pt x="1948" y="347"/>
                  </a:cubicBezTo>
                  <a:cubicBezTo>
                    <a:pt x="1956" y="343"/>
                    <a:pt x="1966" y="338"/>
                    <a:pt x="1967" y="333"/>
                  </a:cubicBezTo>
                  <a:cubicBezTo>
                    <a:pt x="1711" y="129"/>
                    <a:pt x="1403" y="0"/>
                    <a:pt x="1068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2"/>
            <p:cNvSpPr/>
            <p:nvPr/>
          </p:nvSpPr>
          <p:spPr>
            <a:xfrm>
              <a:off x="3861985" y="3042977"/>
              <a:ext cx="23503" cy="716808"/>
            </a:xfrm>
            <a:custGeom>
              <a:avLst/>
              <a:gdLst/>
              <a:ahLst/>
              <a:cxnLst/>
              <a:rect l="l" t="t" r="r" b="b"/>
              <a:pathLst>
                <a:path w="285" h="8692" extrusionOk="0">
                  <a:moveTo>
                    <a:pt x="284" y="0"/>
                  </a:moveTo>
                  <a:cubicBezTo>
                    <a:pt x="176" y="101"/>
                    <a:pt x="86" y="309"/>
                    <a:pt x="89" y="527"/>
                  </a:cubicBezTo>
                  <a:cubicBezTo>
                    <a:pt x="87" y="550"/>
                    <a:pt x="87" y="571"/>
                    <a:pt x="91" y="592"/>
                  </a:cubicBezTo>
                  <a:cubicBezTo>
                    <a:pt x="91" y="754"/>
                    <a:pt x="93" y="915"/>
                    <a:pt x="96" y="1071"/>
                  </a:cubicBezTo>
                  <a:cubicBezTo>
                    <a:pt x="101" y="1277"/>
                    <a:pt x="105" y="1482"/>
                    <a:pt x="107" y="1679"/>
                  </a:cubicBezTo>
                  <a:cubicBezTo>
                    <a:pt x="114" y="1842"/>
                    <a:pt x="114" y="2004"/>
                    <a:pt x="117" y="2160"/>
                  </a:cubicBezTo>
                  <a:cubicBezTo>
                    <a:pt x="122" y="2352"/>
                    <a:pt x="122" y="2538"/>
                    <a:pt x="129" y="2725"/>
                  </a:cubicBezTo>
                  <a:cubicBezTo>
                    <a:pt x="125" y="2536"/>
                    <a:pt x="125" y="2351"/>
                    <a:pt x="121" y="2158"/>
                  </a:cubicBezTo>
                  <a:cubicBezTo>
                    <a:pt x="117" y="2005"/>
                    <a:pt x="118" y="1839"/>
                    <a:pt x="110" y="1679"/>
                  </a:cubicBezTo>
                  <a:cubicBezTo>
                    <a:pt x="110" y="1482"/>
                    <a:pt x="104" y="1275"/>
                    <a:pt x="100" y="1070"/>
                  </a:cubicBezTo>
                  <a:cubicBezTo>
                    <a:pt x="96" y="913"/>
                    <a:pt x="93" y="752"/>
                    <a:pt x="93" y="591"/>
                  </a:cubicBezTo>
                  <a:cubicBezTo>
                    <a:pt x="89" y="570"/>
                    <a:pt x="87" y="548"/>
                    <a:pt x="91" y="527"/>
                  </a:cubicBezTo>
                  <a:cubicBezTo>
                    <a:pt x="87" y="312"/>
                    <a:pt x="176" y="110"/>
                    <a:pt x="281" y="9"/>
                  </a:cubicBezTo>
                  <a:cubicBezTo>
                    <a:pt x="281" y="6"/>
                    <a:pt x="283" y="3"/>
                    <a:pt x="284" y="2"/>
                  </a:cubicBezTo>
                  <a:lnTo>
                    <a:pt x="284" y="0"/>
                  </a:lnTo>
                  <a:close/>
                  <a:moveTo>
                    <a:pt x="129" y="2820"/>
                  </a:moveTo>
                  <a:cubicBezTo>
                    <a:pt x="130" y="2871"/>
                    <a:pt x="131" y="2922"/>
                    <a:pt x="132" y="2972"/>
                  </a:cubicBezTo>
                  <a:lnTo>
                    <a:pt x="132" y="2972"/>
                  </a:lnTo>
                  <a:cubicBezTo>
                    <a:pt x="131" y="2922"/>
                    <a:pt x="131" y="2871"/>
                    <a:pt x="131" y="2820"/>
                  </a:cubicBezTo>
                  <a:close/>
                  <a:moveTo>
                    <a:pt x="132" y="2972"/>
                  </a:moveTo>
                  <a:lnTo>
                    <a:pt x="132" y="2972"/>
                  </a:lnTo>
                  <a:cubicBezTo>
                    <a:pt x="134" y="3066"/>
                    <a:pt x="137" y="3158"/>
                    <a:pt x="139" y="3246"/>
                  </a:cubicBezTo>
                  <a:cubicBezTo>
                    <a:pt x="143" y="3453"/>
                    <a:pt x="150" y="3651"/>
                    <a:pt x="152" y="3848"/>
                  </a:cubicBezTo>
                  <a:cubicBezTo>
                    <a:pt x="155" y="4004"/>
                    <a:pt x="157" y="4159"/>
                    <a:pt x="160" y="4315"/>
                  </a:cubicBezTo>
                  <a:cubicBezTo>
                    <a:pt x="159" y="4320"/>
                    <a:pt x="162" y="4329"/>
                    <a:pt x="160" y="4336"/>
                  </a:cubicBezTo>
                  <a:cubicBezTo>
                    <a:pt x="153" y="4334"/>
                    <a:pt x="146" y="4334"/>
                    <a:pt x="139" y="4334"/>
                  </a:cubicBezTo>
                  <a:cubicBezTo>
                    <a:pt x="145" y="4334"/>
                    <a:pt x="152" y="4334"/>
                    <a:pt x="159" y="4336"/>
                  </a:cubicBezTo>
                  <a:cubicBezTo>
                    <a:pt x="166" y="4534"/>
                    <a:pt x="172" y="4739"/>
                    <a:pt x="173" y="4936"/>
                  </a:cubicBezTo>
                  <a:cubicBezTo>
                    <a:pt x="179" y="5101"/>
                    <a:pt x="180" y="5262"/>
                    <a:pt x="188" y="5420"/>
                  </a:cubicBezTo>
                  <a:cubicBezTo>
                    <a:pt x="188" y="5567"/>
                    <a:pt x="188" y="5708"/>
                    <a:pt x="195" y="5857"/>
                  </a:cubicBezTo>
                  <a:cubicBezTo>
                    <a:pt x="195" y="6067"/>
                    <a:pt x="202" y="6272"/>
                    <a:pt x="204" y="6480"/>
                  </a:cubicBezTo>
                  <a:cubicBezTo>
                    <a:pt x="207" y="6273"/>
                    <a:pt x="198" y="6067"/>
                    <a:pt x="197" y="5856"/>
                  </a:cubicBezTo>
                  <a:cubicBezTo>
                    <a:pt x="190" y="5708"/>
                    <a:pt x="191" y="5565"/>
                    <a:pt x="191" y="5421"/>
                  </a:cubicBezTo>
                  <a:cubicBezTo>
                    <a:pt x="183" y="5261"/>
                    <a:pt x="180" y="5099"/>
                    <a:pt x="176" y="4938"/>
                  </a:cubicBezTo>
                  <a:lnTo>
                    <a:pt x="162" y="4316"/>
                  </a:lnTo>
                  <a:cubicBezTo>
                    <a:pt x="157" y="4159"/>
                    <a:pt x="155" y="4003"/>
                    <a:pt x="155" y="3849"/>
                  </a:cubicBezTo>
                  <a:lnTo>
                    <a:pt x="141" y="3245"/>
                  </a:lnTo>
                  <a:cubicBezTo>
                    <a:pt x="139" y="3158"/>
                    <a:pt x="135" y="3066"/>
                    <a:pt x="132" y="2972"/>
                  </a:cubicBezTo>
                  <a:close/>
                  <a:moveTo>
                    <a:pt x="207" y="6571"/>
                  </a:moveTo>
                  <a:cubicBezTo>
                    <a:pt x="209" y="6652"/>
                    <a:pt x="211" y="6732"/>
                    <a:pt x="213" y="6814"/>
                  </a:cubicBezTo>
                  <a:lnTo>
                    <a:pt x="213" y="6814"/>
                  </a:lnTo>
                  <a:cubicBezTo>
                    <a:pt x="212" y="6733"/>
                    <a:pt x="210" y="6652"/>
                    <a:pt x="208" y="6571"/>
                  </a:cubicBezTo>
                  <a:close/>
                  <a:moveTo>
                    <a:pt x="213" y="6814"/>
                  </a:moveTo>
                  <a:cubicBezTo>
                    <a:pt x="217" y="7043"/>
                    <a:pt x="220" y="7274"/>
                    <a:pt x="227" y="7509"/>
                  </a:cubicBezTo>
                  <a:lnTo>
                    <a:pt x="227" y="7509"/>
                  </a:lnTo>
                  <a:cubicBezTo>
                    <a:pt x="220" y="7273"/>
                    <a:pt x="218" y="7042"/>
                    <a:pt x="213" y="6814"/>
                  </a:cubicBezTo>
                  <a:close/>
                  <a:moveTo>
                    <a:pt x="227" y="7509"/>
                  </a:moveTo>
                  <a:cubicBezTo>
                    <a:pt x="228" y="7535"/>
                    <a:pt x="228" y="7562"/>
                    <a:pt x="229" y="7589"/>
                  </a:cubicBezTo>
                  <a:lnTo>
                    <a:pt x="229" y="7589"/>
                  </a:lnTo>
                  <a:cubicBezTo>
                    <a:pt x="229" y="7588"/>
                    <a:pt x="229" y="7588"/>
                    <a:pt x="229" y="7588"/>
                  </a:cubicBezTo>
                  <a:cubicBezTo>
                    <a:pt x="228" y="7561"/>
                    <a:pt x="228" y="7535"/>
                    <a:pt x="227" y="7509"/>
                  </a:cubicBezTo>
                  <a:close/>
                  <a:moveTo>
                    <a:pt x="0" y="8510"/>
                  </a:moveTo>
                  <a:cubicBezTo>
                    <a:pt x="38" y="8511"/>
                    <a:pt x="76" y="8511"/>
                    <a:pt x="114" y="8511"/>
                  </a:cubicBezTo>
                  <a:cubicBezTo>
                    <a:pt x="76" y="8511"/>
                    <a:pt x="38" y="8510"/>
                    <a:pt x="0" y="8510"/>
                  </a:cubicBezTo>
                  <a:close/>
                  <a:moveTo>
                    <a:pt x="232" y="8509"/>
                  </a:moveTo>
                  <a:lnTo>
                    <a:pt x="232" y="8509"/>
                  </a:lnTo>
                  <a:cubicBezTo>
                    <a:pt x="191" y="8510"/>
                    <a:pt x="153" y="8511"/>
                    <a:pt x="114" y="8511"/>
                  </a:cubicBezTo>
                  <a:cubicBezTo>
                    <a:pt x="153" y="8511"/>
                    <a:pt x="191" y="8511"/>
                    <a:pt x="232" y="8509"/>
                  </a:cubicBezTo>
                  <a:close/>
                  <a:moveTo>
                    <a:pt x="229" y="7589"/>
                  </a:moveTo>
                  <a:cubicBezTo>
                    <a:pt x="228" y="7882"/>
                    <a:pt x="233" y="8194"/>
                    <a:pt x="232" y="8509"/>
                  </a:cubicBezTo>
                  <a:cubicBezTo>
                    <a:pt x="236" y="8545"/>
                    <a:pt x="238" y="8584"/>
                    <a:pt x="236" y="8622"/>
                  </a:cubicBezTo>
                  <a:cubicBezTo>
                    <a:pt x="236" y="8645"/>
                    <a:pt x="235" y="8667"/>
                    <a:pt x="233" y="8691"/>
                  </a:cubicBezTo>
                  <a:cubicBezTo>
                    <a:pt x="235" y="8669"/>
                    <a:pt x="236" y="8646"/>
                    <a:pt x="236" y="8624"/>
                  </a:cubicBezTo>
                  <a:cubicBezTo>
                    <a:pt x="238" y="8584"/>
                    <a:pt x="236" y="8545"/>
                    <a:pt x="233" y="8507"/>
                  </a:cubicBezTo>
                  <a:cubicBezTo>
                    <a:pt x="235" y="8194"/>
                    <a:pt x="228" y="7884"/>
                    <a:pt x="229" y="7589"/>
                  </a:cubicBezTo>
                  <a:cubicBezTo>
                    <a:pt x="229" y="7589"/>
                    <a:pt x="229" y="7589"/>
                    <a:pt x="229" y="7589"/>
                  </a:cubicBez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2"/>
            <p:cNvSpPr/>
            <p:nvPr/>
          </p:nvSpPr>
          <p:spPr>
            <a:xfrm>
              <a:off x="3853986" y="3744368"/>
              <a:ext cx="27627" cy="15421"/>
            </a:xfrm>
            <a:custGeom>
              <a:avLst/>
              <a:gdLst/>
              <a:ahLst/>
              <a:cxnLst/>
              <a:rect l="l" t="t" r="r" b="b"/>
              <a:pathLst>
                <a:path w="335" h="187" extrusionOk="0">
                  <a:moveTo>
                    <a:pt x="17" y="1"/>
                  </a:moveTo>
                  <a:lnTo>
                    <a:pt x="17" y="19"/>
                  </a:lnTo>
                  <a:cubicBezTo>
                    <a:pt x="18" y="72"/>
                    <a:pt x="13" y="124"/>
                    <a:pt x="0" y="176"/>
                  </a:cubicBezTo>
                  <a:lnTo>
                    <a:pt x="305" y="176"/>
                  </a:lnTo>
                  <a:lnTo>
                    <a:pt x="316" y="186"/>
                  </a:lnTo>
                  <a:lnTo>
                    <a:pt x="330" y="186"/>
                  </a:lnTo>
                  <a:cubicBezTo>
                    <a:pt x="332" y="164"/>
                    <a:pt x="333" y="140"/>
                    <a:pt x="333" y="117"/>
                  </a:cubicBezTo>
                  <a:cubicBezTo>
                    <a:pt x="335" y="79"/>
                    <a:pt x="333" y="41"/>
                    <a:pt x="328" y="4"/>
                  </a:cubicBezTo>
                  <a:cubicBezTo>
                    <a:pt x="288" y="5"/>
                    <a:pt x="250" y="6"/>
                    <a:pt x="211" y="6"/>
                  </a:cubicBezTo>
                  <a:cubicBezTo>
                    <a:pt x="173" y="6"/>
                    <a:pt x="135" y="6"/>
                    <a:pt x="97" y="5"/>
                  </a:cubicBezTo>
                  <a:cubicBezTo>
                    <a:pt x="70" y="4"/>
                    <a:pt x="44" y="2"/>
                    <a:pt x="17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2"/>
            <p:cNvSpPr/>
            <p:nvPr/>
          </p:nvSpPr>
          <p:spPr>
            <a:xfrm>
              <a:off x="3854893" y="3668662"/>
              <a:ext cx="26390" cy="76282"/>
            </a:xfrm>
            <a:custGeom>
              <a:avLst/>
              <a:gdLst/>
              <a:ahLst/>
              <a:cxnLst/>
              <a:rect l="l" t="t" r="r" b="b"/>
              <a:pathLst>
                <a:path w="320" h="925" extrusionOk="0">
                  <a:moveTo>
                    <a:pt x="315" y="1"/>
                  </a:moveTo>
                  <a:lnTo>
                    <a:pt x="104" y="3"/>
                  </a:lnTo>
                  <a:cubicBezTo>
                    <a:pt x="71" y="3"/>
                    <a:pt x="37" y="2"/>
                    <a:pt x="3" y="1"/>
                  </a:cubicBezTo>
                  <a:lnTo>
                    <a:pt x="3" y="1"/>
                  </a:lnTo>
                  <a:cubicBezTo>
                    <a:pt x="0" y="264"/>
                    <a:pt x="6" y="539"/>
                    <a:pt x="4" y="819"/>
                  </a:cubicBezTo>
                  <a:cubicBezTo>
                    <a:pt x="7" y="851"/>
                    <a:pt x="7" y="882"/>
                    <a:pt x="6" y="913"/>
                  </a:cubicBezTo>
                  <a:lnTo>
                    <a:pt x="6" y="919"/>
                  </a:lnTo>
                  <a:cubicBezTo>
                    <a:pt x="33" y="920"/>
                    <a:pt x="59" y="922"/>
                    <a:pt x="85" y="923"/>
                  </a:cubicBezTo>
                  <a:cubicBezTo>
                    <a:pt x="124" y="923"/>
                    <a:pt x="162" y="924"/>
                    <a:pt x="200" y="924"/>
                  </a:cubicBezTo>
                  <a:cubicBezTo>
                    <a:pt x="239" y="924"/>
                    <a:pt x="277" y="924"/>
                    <a:pt x="317" y="922"/>
                  </a:cubicBezTo>
                  <a:cubicBezTo>
                    <a:pt x="319" y="607"/>
                    <a:pt x="314" y="294"/>
                    <a:pt x="315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2"/>
            <p:cNvSpPr/>
            <p:nvPr/>
          </p:nvSpPr>
          <p:spPr>
            <a:xfrm>
              <a:off x="3853243" y="3578855"/>
              <a:ext cx="27544" cy="90137"/>
            </a:xfrm>
            <a:custGeom>
              <a:avLst/>
              <a:gdLst/>
              <a:ahLst/>
              <a:cxnLst/>
              <a:rect l="l" t="t" r="r" b="b"/>
              <a:pathLst>
                <a:path w="334" h="1093" extrusionOk="0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lnTo>
                    <a:pt x="2" y="0"/>
                  </a:lnTo>
                  <a:cubicBezTo>
                    <a:pt x="2" y="0"/>
                    <a:pt x="2" y="0"/>
                    <a:pt x="2" y="0"/>
                  </a:cubicBezTo>
                  <a:close/>
                  <a:moveTo>
                    <a:pt x="2" y="0"/>
                  </a:moveTo>
                  <a:cubicBezTo>
                    <a:pt x="9" y="322"/>
                    <a:pt x="9" y="651"/>
                    <a:pt x="20" y="990"/>
                  </a:cubicBezTo>
                  <a:lnTo>
                    <a:pt x="22" y="1084"/>
                  </a:lnTo>
                  <a:cubicBezTo>
                    <a:pt x="22" y="1085"/>
                    <a:pt x="22" y="1087"/>
                    <a:pt x="22" y="1088"/>
                  </a:cubicBezTo>
                  <a:cubicBezTo>
                    <a:pt x="55" y="1091"/>
                    <a:pt x="89" y="1091"/>
                    <a:pt x="123" y="1092"/>
                  </a:cubicBezTo>
                  <a:lnTo>
                    <a:pt x="334" y="1090"/>
                  </a:lnTo>
                  <a:cubicBezTo>
                    <a:pt x="323" y="744"/>
                    <a:pt x="321" y="406"/>
                    <a:pt x="313" y="73"/>
                  </a:cubicBezTo>
                  <a:lnTo>
                    <a:pt x="310" y="7"/>
                  </a:lnTo>
                  <a:lnTo>
                    <a:pt x="143" y="6"/>
                  </a:lnTo>
                  <a:cubicBezTo>
                    <a:pt x="95" y="4"/>
                    <a:pt x="48" y="3"/>
                    <a:pt x="2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2"/>
            <p:cNvSpPr/>
            <p:nvPr/>
          </p:nvSpPr>
          <p:spPr>
            <a:xfrm>
              <a:off x="3851841" y="3489212"/>
              <a:ext cx="27132" cy="90384"/>
            </a:xfrm>
            <a:custGeom>
              <a:avLst/>
              <a:gdLst/>
              <a:ahLst/>
              <a:cxnLst/>
              <a:rect l="l" t="t" r="r" b="b"/>
              <a:pathLst>
                <a:path w="329" h="1096" extrusionOk="0">
                  <a:moveTo>
                    <a:pt x="2" y="0"/>
                  </a:moveTo>
                  <a:lnTo>
                    <a:pt x="2" y="0"/>
                  </a:lnTo>
                  <a:cubicBezTo>
                    <a:pt x="1" y="114"/>
                    <a:pt x="4" y="225"/>
                    <a:pt x="6" y="345"/>
                  </a:cubicBezTo>
                  <a:cubicBezTo>
                    <a:pt x="6" y="564"/>
                    <a:pt x="16" y="778"/>
                    <a:pt x="18" y="994"/>
                  </a:cubicBezTo>
                  <a:lnTo>
                    <a:pt x="19" y="1084"/>
                  </a:lnTo>
                  <a:cubicBezTo>
                    <a:pt x="19" y="1086"/>
                    <a:pt x="19" y="1087"/>
                    <a:pt x="19" y="1089"/>
                  </a:cubicBezTo>
                  <a:cubicBezTo>
                    <a:pt x="65" y="1091"/>
                    <a:pt x="113" y="1093"/>
                    <a:pt x="161" y="1094"/>
                  </a:cubicBezTo>
                  <a:lnTo>
                    <a:pt x="328" y="1096"/>
                  </a:lnTo>
                  <a:lnTo>
                    <a:pt x="328" y="1070"/>
                  </a:lnTo>
                  <a:cubicBezTo>
                    <a:pt x="328" y="862"/>
                    <a:pt x="320" y="657"/>
                    <a:pt x="320" y="447"/>
                  </a:cubicBezTo>
                  <a:cubicBezTo>
                    <a:pt x="314" y="298"/>
                    <a:pt x="313" y="158"/>
                    <a:pt x="313" y="10"/>
                  </a:cubicBezTo>
                  <a:lnTo>
                    <a:pt x="188" y="10"/>
                  </a:lnTo>
                  <a:cubicBezTo>
                    <a:pt x="124" y="9"/>
                    <a:pt x="63" y="6"/>
                    <a:pt x="2" y="2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2"/>
            <p:cNvSpPr/>
            <p:nvPr/>
          </p:nvSpPr>
          <p:spPr>
            <a:xfrm>
              <a:off x="3868088" y="3400394"/>
              <a:ext cx="2886" cy="82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34" y="0"/>
                  </a:moveTo>
                  <a:lnTo>
                    <a:pt x="34" y="0"/>
                  </a:lnTo>
                  <a:close/>
                  <a:moveTo>
                    <a:pt x="15" y="0"/>
                  </a:moveTo>
                  <a:lnTo>
                    <a:pt x="30" y="0"/>
                  </a:lnTo>
                  <a:lnTo>
                    <a:pt x="15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986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2"/>
            <p:cNvSpPr/>
            <p:nvPr/>
          </p:nvSpPr>
          <p:spPr>
            <a:xfrm>
              <a:off x="3849532" y="3399322"/>
              <a:ext cx="28286" cy="90632"/>
            </a:xfrm>
            <a:custGeom>
              <a:avLst/>
              <a:gdLst/>
              <a:ahLst/>
              <a:cxnLst/>
              <a:rect l="l" t="t" r="r" b="b"/>
              <a:pathLst>
                <a:path w="343" h="1099" extrusionOk="0">
                  <a:moveTo>
                    <a:pt x="1" y="1"/>
                  </a:moveTo>
                  <a:lnTo>
                    <a:pt x="13" y="517"/>
                  </a:lnTo>
                  <a:cubicBezTo>
                    <a:pt x="16" y="677"/>
                    <a:pt x="20" y="839"/>
                    <a:pt x="29" y="1000"/>
                  </a:cubicBezTo>
                  <a:lnTo>
                    <a:pt x="32" y="1085"/>
                  </a:lnTo>
                  <a:lnTo>
                    <a:pt x="32" y="1090"/>
                  </a:lnTo>
                  <a:cubicBezTo>
                    <a:pt x="92" y="1095"/>
                    <a:pt x="154" y="1097"/>
                    <a:pt x="216" y="1099"/>
                  </a:cubicBezTo>
                  <a:lnTo>
                    <a:pt x="342" y="1099"/>
                  </a:lnTo>
                  <a:cubicBezTo>
                    <a:pt x="332" y="941"/>
                    <a:pt x="332" y="780"/>
                    <a:pt x="325" y="615"/>
                  </a:cubicBezTo>
                  <a:cubicBezTo>
                    <a:pt x="324" y="418"/>
                    <a:pt x="320" y="213"/>
                    <a:pt x="313" y="15"/>
                  </a:cubicBezTo>
                  <a:cubicBezTo>
                    <a:pt x="306" y="13"/>
                    <a:pt x="299" y="13"/>
                    <a:pt x="292" y="13"/>
                  </a:cubicBezTo>
                  <a:lnTo>
                    <a:pt x="226" y="13"/>
                  </a:lnTo>
                  <a:cubicBezTo>
                    <a:pt x="150" y="12"/>
                    <a:pt x="75" y="8"/>
                    <a:pt x="1" y="1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2"/>
            <p:cNvSpPr/>
            <p:nvPr/>
          </p:nvSpPr>
          <p:spPr>
            <a:xfrm>
              <a:off x="3847883" y="3309267"/>
              <a:ext cx="27709" cy="91127"/>
            </a:xfrm>
            <a:custGeom>
              <a:avLst/>
              <a:gdLst/>
              <a:ahLst/>
              <a:cxnLst/>
              <a:rect l="l" t="t" r="r" b="b"/>
              <a:pathLst>
                <a:path w="336" h="1105" extrusionOk="0">
                  <a:moveTo>
                    <a:pt x="1" y="0"/>
                  </a:moveTo>
                  <a:lnTo>
                    <a:pt x="1" y="3"/>
                  </a:lnTo>
                  <a:lnTo>
                    <a:pt x="12" y="521"/>
                  </a:lnTo>
                  <a:cubicBezTo>
                    <a:pt x="11" y="672"/>
                    <a:pt x="15" y="830"/>
                    <a:pt x="19" y="986"/>
                  </a:cubicBezTo>
                  <a:lnTo>
                    <a:pt x="21" y="1091"/>
                  </a:lnTo>
                  <a:cubicBezTo>
                    <a:pt x="95" y="1098"/>
                    <a:pt x="170" y="1101"/>
                    <a:pt x="246" y="1104"/>
                  </a:cubicBezTo>
                  <a:lnTo>
                    <a:pt x="333" y="1104"/>
                  </a:lnTo>
                  <a:cubicBezTo>
                    <a:pt x="336" y="1098"/>
                    <a:pt x="331" y="1090"/>
                    <a:pt x="334" y="1084"/>
                  </a:cubicBezTo>
                  <a:cubicBezTo>
                    <a:pt x="331" y="928"/>
                    <a:pt x="328" y="774"/>
                    <a:pt x="326" y="618"/>
                  </a:cubicBezTo>
                  <a:cubicBezTo>
                    <a:pt x="324" y="421"/>
                    <a:pt x="317" y="221"/>
                    <a:pt x="312" y="16"/>
                  </a:cubicBezTo>
                  <a:lnTo>
                    <a:pt x="276" y="16"/>
                  </a:lnTo>
                  <a:cubicBezTo>
                    <a:pt x="182" y="15"/>
                    <a:pt x="91" y="9"/>
                    <a:pt x="1" y="0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2"/>
            <p:cNvSpPr/>
            <p:nvPr/>
          </p:nvSpPr>
          <p:spPr>
            <a:xfrm>
              <a:off x="3846151" y="3219377"/>
              <a:ext cx="27462" cy="91456"/>
            </a:xfrm>
            <a:custGeom>
              <a:avLst/>
              <a:gdLst/>
              <a:ahLst/>
              <a:cxnLst/>
              <a:rect l="l" t="t" r="r" b="b"/>
              <a:pathLst>
                <a:path w="333" h="1109" extrusionOk="0">
                  <a:moveTo>
                    <a:pt x="1" y="1"/>
                  </a:moveTo>
                  <a:lnTo>
                    <a:pt x="1" y="2"/>
                  </a:lnTo>
                  <a:cubicBezTo>
                    <a:pt x="1" y="2"/>
                    <a:pt x="1" y="2"/>
                    <a:pt x="1" y="2"/>
                  </a:cubicBezTo>
                  <a:lnTo>
                    <a:pt x="1" y="2"/>
                  </a:lnTo>
                  <a:cubicBezTo>
                    <a:pt x="1" y="2"/>
                    <a:pt x="1" y="1"/>
                    <a:pt x="1" y="1"/>
                  </a:cubicBezTo>
                  <a:close/>
                  <a:moveTo>
                    <a:pt x="1" y="2"/>
                  </a:moveTo>
                  <a:cubicBezTo>
                    <a:pt x="5" y="180"/>
                    <a:pt x="4" y="349"/>
                    <a:pt x="12" y="518"/>
                  </a:cubicBezTo>
                  <a:cubicBezTo>
                    <a:pt x="8" y="688"/>
                    <a:pt x="16" y="854"/>
                    <a:pt x="19" y="1006"/>
                  </a:cubicBezTo>
                  <a:lnTo>
                    <a:pt x="22" y="1093"/>
                  </a:lnTo>
                  <a:cubicBezTo>
                    <a:pt x="112" y="1102"/>
                    <a:pt x="203" y="1107"/>
                    <a:pt x="297" y="1109"/>
                  </a:cubicBezTo>
                  <a:lnTo>
                    <a:pt x="333" y="1109"/>
                  </a:lnTo>
                  <a:cubicBezTo>
                    <a:pt x="330" y="972"/>
                    <a:pt x="324" y="829"/>
                    <a:pt x="324" y="683"/>
                  </a:cubicBezTo>
                  <a:lnTo>
                    <a:pt x="324" y="624"/>
                  </a:lnTo>
                  <a:lnTo>
                    <a:pt x="324" y="586"/>
                  </a:lnTo>
                  <a:cubicBezTo>
                    <a:pt x="319" y="399"/>
                    <a:pt x="317" y="213"/>
                    <a:pt x="313" y="21"/>
                  </a:cubicBezTo>
                  <a:cubicBezTo>
                    <a:pt x="208" y="19"/>
                    <a:pt x="102" y="12"/>
                    <a:pt x="1" y="2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2"/>
            <p:cNvSpPr/>
            <p:nvPr/>
          </p:nvSpPr>
          <p:spPr>
            <a:xfrm>
              <a:off x="3844419" y="3129404"/>
              <a:ext cx="27462" cy="91621"/>
            </a:xfrm>
            <a:custGeom>
              <a:avLst/>
              <a:gdLst/>
              <a:ahLst/>
              <a:cxnLst/>
              <a:rect l="l" t="t" r="r" b="b"/>
              <a:pathLst>
                <a:path w="333" h="1111" extrusionOk="0">
                  <a:moveTo>
                    <a:pt x="1" y="1"/>
                  </a:moveTo>
                  <a:lnTo>
                    <a:pt x="1" y="1"/>
                  </a:lnTo>
                  <a:cubicBezTo>
                    <a:pt x="5" y="179"/>
                    <a:pt x="9" y="357"/>
                    <a:pt x="8" y="530"/>
                  </a:cubicBezTo>
                  <a:cubicBezTo>
                    <a:pt x="16" y="691"/>
                    <a:pt x="16" y="851"/>
                    <a:pt x="19" y="1009"/>
                  </a:cubicBezTo>
                  <a:lnTo>
                    <a:pt x="22" y="1089"/>
                  </a:lnTo>
                  <a:cubicBezTo>
                    <a:pt x="22" y="1090"/>
                    <a:pt x="22" y="1090"/>
                    <a:pt x="22" y="1092"/>
                  </a:cubicBezTo>
                  <a:cubicBezTo>
                    <a:pt x="123" y="1102"/>
                    <a:pt x="227" y="1109"/>
                    <a:pt x="333" y="1110"/>
                  </a:cubicBezTo>
                  <a:cubicBezTo>
                    <a:pt x="330" y="954"/>
                    <a:pt x="328" y="794"/>
                    <a:pt x="321" y="629"/>
                  </a:cubicBezTo>
                  <a:cubicBezTo>
                    <a:pt x="321" y="433"/>
                    <a:pt x="316" y="227"/>
                    <a:pt x="311" y="22"/>
                  </a:cubicBezTo>
                  <a:cubicBezTo>
                    <a:pt x="206" y="19"/>
                    <a:pt x="102" y="12"/>
                    <a:pt x="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2"/>
            <p:cNvSpPr/>
            <p:nvPr/>
          </p:nvSpPr>
          <p:spPr>
            <a:xfrm>
              <a:off x="3843265" y="3040668"/>
              <a:ext cx="43131" cy="90632"/>
            </a:xfrm>
            <a:custGeom>
              <a:avLst/>
              <a:gdLst/>
              <a:ahLst/>
              <a:cxnLst/>
              <a:rect l="l" t="t" r="r" b="b"/>
              <a:pathLst>
                <a:path w="523" h="1099" extrusionOk="0">
                  <a:moveTo>
                    <a:pt x="136" y="0"/>
                  </a:moveTo>
                  <a:lnTo>
                    <a:pt x="136" y="1"/>
                  </a:lnTo>
                  <a:cubicBezTo>
                    <a:pt x="39" y="100"/>
                    <a:pt x="1" y="281"/>
                    <a:pt x="5" y="454"/>
                  </a:cubicBezTo>
                  <a:cubicBezTo>
                    <a:pt x="4" y="475"/>
                    <a:pt x="4" y="496"/>
                    <a:pt x="6" y="517"/>
                  </a:cubicBezTo>
                  <a:cubicBezTo>
                    <a:pt x="11" y="679"/>
                    <a:pt x="9" y="839"/>
                    <a:pt x="13" y="997"/>
                  </a:cubicBezTo>
                  <a:lnTo>
                    <a:pt x="15" y="1073"/>
                  </a:lnTo>
                  <a:lnTo>
                    <a:pt x="15" y="1077"/>
                  </a:lnTo>
                  <a:cubicBezTo>
                    <a:pt x="116" y="1090"/>
                    <a:pt x="220" y="1095"/>
                    <a:pt x="325" y="1098"/>
                  </a:cubicBezTo>
                  <a:cubicBezTo>
                    <a:pt x="323" y="942"/>
                    <a:pt x="321" y="782"/>
                    <a:pt x="321" y="619"/>
                  </a:cubicBezTo>
                  <a:cubicBezTo>
                    <a:pt x="317" y="598"/>
                    <a:pt x="316" y="576"/>
                    <a:pt x="318" y="555"/>
                  </a:cubicBezTo>
                  <a:cubicBezTo>
                    <a:pt x="314" y="336"/>
                    <a:pt x="404" y="129"/>
                    <a:pt x="514" y="28"/>
                  </a:cubicBezTo>
                  <a:cubicBezTo>
                    <a:pt x="517" y="24"/>
                    <a:pt x="519" y="20"/>
                    <a:pt x="522" y="17"/>
                  </a:cubicBezTo>
                  <a:lnTo>
                    <a:pt x="445" y="17"/>
                  </a:lnTo>
                  <a:cubicBezTo>
                    <a:pt x="428" y="17"/>
                    <a:pt x="410" y="17"/>
                    <a:pt x="393" y="16"/>
                  </a:cubicBezTo>
                  <a:cubicBezTo>
                    <a:pt x="306" y="13"/>
                    <a:pt x="220" y="8"/>
                    <a:pt x="136" y="0"/>
                  </a:cubicBezTo>
                  <a:close/>
                </a:path>
              </a:pathLst>
            </a:custGeom>
            <a:solidFill>
              <a:srgbClr val="AF05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2"/>
            <p:cNvSpPr/>
            <p:nvPr/>
          </p:nvSpPr>
          <p:spPr>
            <a:xfrm>
              <a:off x="3854398" y="3031349"/>
              <a:ext cx="39172" cy="10886"/>
            </a:xfrm>
            <a:custGeom>
              <a:avLst/>
              <a:gdLst/>
              <a:ahLst/>
              <a:cxnLst/>
              <a:rect l="l" t="t" r="r" b="b"/>
              <a:pathLst>
                <a:path w="475" h="132" extrusionOk="0">
                  <a:moveTo>
                    <a:pt x="251" y="1"/>
                  </a:moveTo>
                  <a:cubicBezTo>
                    <a:pt x="175" y="1"/>
                    <a:pt x="89" y="27"/>
                    <a:pt x="3" y="112"/>
                  </a:cubicBezTo>
                  <a:lnTo>
                    <a:pt x="1" y="114"/>
                  </a:lnTo>
                  <a:cubicBezTo>
                    <a:pt x="85" y="121"/>
                    <a:pt x="172" y="127"/>
                    <a:pt x="259" y="129"/>
                  </a:cubicBezTo>
                  <a:cubicBezTo>
                    <a:pt x="276" y="130"/>
                    <a:pt x="294" y="131"/>
                    <a:pt x="311" y="131"/>
                  </a:cubicBezTo>
                  <a:lnTo>
                    <a:pt x="389" y="131"/>
                  </a:lnTo>
                  <a:cubicBezTo>
                    <a:pt x="401" y="119"/>
                    <a:pt x="414" y="107"/>
                    <a:pt x="428" y="99"/>
                  </a:cubicBezTo>
                  <a:cubicBezTo>
                    <a:pt x="441" y="88"/>
                    <a:pt x="458" y="81"/>
                    <a:pt x="474" y="79"/>
                  </a:cubicBezTo>
                  <a:cubicBezTo>
                    <a:pt x="410" y="30"/>
                    <a:pt x="332" y="2"/>
                    <a:pt x="251" y="1"/>
                  </a:cubicBezTo>
                  <a:close/>
                </a:path>
              </a:pathLst>
            </a:custGeom>
            <a:solidFill>
              <a:srgbClr val="C5C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2"/>
            <p:cNvSpPr/>
            <p:nvPr/>
          </p:nvSpPr>
          <p:spPr>
            <a:xfrm>
              <a:off x="1916150" y="3756573"/>
              <a:ext cx="79911" cy="176316"/>
            </a:xfrm>
            <a:custGeom>
              <a:avLst/>
              <a:gdLst/>
              <a:ahLst/>
              <a:cxnLst/>
              <a:rect l="l" t="t" r="r" b="b"/>
              <a:pathLst>
                <a:path w="969" h="2138" extrusionOk="0">
                  <a:moveTo>
                    <a:pt x="969" y="0"/>
                  </a:moveTo>
                  <a:lnTo>
                    <a:pt x="959" y="2"/>
                  </a:lnTo>
                  <a:lnTo>
                    <a:pt x="0" y="2137"/>
                  </a:lnTo>
                  <a:lnTo>
                    <a:pt x="12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2"/>
            <p:cNvSpPr/>
            <p:nvPr/>
          </p:nvSpPr>
          <p:spPr>
            <a:xfrm>
              <a:off x="2387208" y="3757481"/>
              <a:ext cx="79004" cy="176233"/>
            </a:xfrm>
            <a:custGeom>
              <a:avLst/>
              <a:gdLst/>
              <a:ahLst/>
              <a:cxnLst/>
              <a:rect l="l" t="t" r="r" b="b"/>
              <a:pathLst>
                <a:path w="958" h="2137" extrusionOk="0">
                  <a:moveTo>
                    <a:pt x="958" y="1"/>
                  </a:moveTo>
                  <a:lnTo>
                    <a:pt x="0" y="2136"/>
                  </a:lnTo>
                  <a:lnTo>
                    <a:pt x="10" y="2135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2"/>
            <p:cNvSpPr/>
            <p:nvPr/>
          </p:nvSpPr>
          <p:spPr>
            <a:xfrm>
              <a:off x="2857358" y="3758223"/>
              <a:ext cx="79911" cy="176233"/>
            </a:xfrm>
            <a:custGeom>
              <a:avLst/>
              <a:gdLst/>
              <a:ahLst/>
              <a:cxnLst/>
              <a:rect l="l" t="t" r="r" b="b"/>
              <a:pathLst>
                <a:path w="969" h="2137" extrusionOk="0">
                  <a:moveTo>
                    <a:pt x="969" y="0"/>
                  </a:moveTo>
                  <a:lnTo>
                    <a:pt x="0" y="2137"/>
                  </a:lnTo>
                  <a:lnTo>
                    <a:pt x="21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2"/>
            <p:cNvSpPr/>
            <p:nvPr/>
          </p:nvSpPr>
          <p:spPr>
            <a:xfrm>
              <a:off x="3328251" y="3758883"/>
              <a:ext cx="80901" cy="176151"/>
            </a:xfrm>
            <a:custGeom>
              <a:avLst/>
              <a:gdLst/>
              <a:ahLst/>
              <a:cxnLst/>
              <a:rect l="l" t="t" r="r" b="b"/>
              <a:pathLst>
                <a:path w="981" h="2136" extrusionOk="0">
                  <a:moveTo>
                    <a:pt x="981" y="0"/>
                  </a:moveTo>
                  <a:lnTo>
                    <a:pt x="960" y="3"/>
                  </a:lnTo>
                  <a:lnTo>
                    <a:pt x="1" y="2128"/>
                  </a:lnTo>
                  <a:lnTo>
                    <a:pt x="22" y="2136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2"/>
            <p:cNvSpPr/>
            <p:nvPr/>
          </p:nvSpPr>
          <p:spPr>
            <a:xfrm>
              <a:off x="3800134" y="3758883"/>
              <a:ext cx="80076" cy="176151"/>
            </a:xfrm>
            <a:custGeom>
              <a:avLst/>
              <a:gdLst/>
              <a:ahLst/>
              <a:cxnLst/>
              <a:rect l="l" t="t" r="r" b="b"/>
              <a:pathLst>
                <a:path w="971" h="2136" extrusionOk="0">
                  <a:moveTo>
                    <a:pt x="958" y="0"/>
                  </a:moveTo>
                  <a:lnTo>
                    <a:pt x="1" y="2136"/>
                  </a:lnTo>
                  <a:lnTo>
                    <a:pt x="1" y="2136"/>
                  </a:lnTo>
                  <a:lnTo>
                    <a:pt x="971" y="10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2"/>
            <p:cNvSpPr/>
            <p:nvPr/>
          </p:nvSpPr>
          <p:spPr>
            <a:xfrm>
              <a:off x="4271109" y="3759790"/>
              <a:ext cx="79251" cy="176068"/>
            </a:xfrm>
            <a:custGeom>
              <a:avLst/>
              <a:gdLst/>
              <a:ahLst/>
              <a:cxnLst/>
              <a:rect l="l" t="t" r="r" b="b"/>
              <a:pathLst>
                <a:path w="961" h="2135" extrusionOk="0">
                  <a:moveTo>
                    <a:pt x="945" y="1"/>
                  </a:moveTo>
                  <a:lnTo>
                    <a:pt x="938" y="15"/>
                  </a:lnTo>
                  <a:lnTo>
                    <a:pt x="0" y="2135"/>
                  </a:lnTo>
                  <a:lnTo>
                    <a:pt x="952" y="15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2"/>
            <p:cNvSpPr/>
            <p:nvPr/>
          </p:nvSpPr>
          <p:spPr>
            <a:xfrm>
              <a:off x="1685569" y="3756244"/>
              <a:ext cx="309748" cy="176645"/>
            </a:xfrm>
            <a:custGeom>
              <a:avLst/>
              <a:gdLst/>
              <a:ahLst/>
              <a:cxnLst/>
              <a:rect l="l" t="t" r="r" b="b"/>
              <a:pathLst>
                <a:path w="3756" h="2142" extrusionOk="0">
                  <a:moveTo>
                    <a:pt x="969" y="0"/>
                  </a:moveTo>
                  <a:lnTo>
                    <a:pt x="0" y="2137"/>
                  </a:lnTo>
                  <a:lnTo>
                    <a:pt x="2796" y="2141"/>
                  </a:lnTo>
                  <a:lnTo>
                    <a:pt x="3755" y="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2"/>
            <p:cNvSpPr/>
            <p:nvPr/>
          </p:nvSpPr>
          <p:spPr>
            <a:xfrm>
              <a:off x="1916150" y="3756573"/>
              <a:ext cx="79911" cy="176316"/>
            </a:xfrm>
            <a:custGeom>
              <a:avLst/>
              <a:gdLst/>
              <a:ahLst/>
              <a:cxnLst/>
              <a:rect l="l" t="t" r="r" b="b"/>
              <a:pathLst>
                <a:path w="969" h="2138" extrusionOk="0">
                  <a:moveTo>
                    <a:pt x="969" y="0"/>
                  </a:moveTo>
                  <a:lnTo>
                    <a:pt x="959" y="2"/>
                  </a:lnTo>
                  <a:lnTo>
                    <a:pt x="0" y="2137"/>
                  </a:lnTo>
                  <a:lnTo>
                    <a:pt x="12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2"/>
            <p:cNvSpPr/>
            <p:nvPr/>
          </p:nvSpPr>
          <p:spPr>
            <a:xfrm>
              <a:off x="1917057" y="3756573"/>
              <a:ext cx="314036" cy="176316"/>
            </a:xfrm>
            <a:custGeom>
              <a:avLst/>
              <a:gdLst/>
              <a:ahLst/>
              <a:cxnLst/>
              <a:rect l="l" t="t" r="r" b="b"/>
              <a:pathLst>
                <a:path w="3808" h="2138" extrusionOk="0">
                  <a:moveTo>
                    <a:pt x="958" y="0"/>
                  </a:moveTo>
                  <a:lnTo>
                    <a:pt x="1" y="2136"/>
                  </a:lnTo>
                  <a:lnTo>
                    <a:pt x="2839" y="2137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2"/>
            <p:cNvSpPr/>
            <p:nvPr/>
          </p:nvSpPr>
          <p:spPr>
            <a:xfrm>
              <a:off x="1916150" y="3756573"/>
              <a:ext cx="79911" cy="176316"/>
            </a:xfrm>
            <a:custGeom>
              <a:avLst/>
              <a:gdLst/>
              <a:ahLst/>
              <a:cxnLst/>
              <a:rect l="l" t="t" r="r" b="b"/>
              <a:pathLst>
                <a:path w="969" h="2138" extrusionOk="0">
                  <a:moveTo>
                    <a:pt x="969" y="0"/>
                  </a:moveTo>
                  <a:lnTo>
                    <a:pt x="959" y="2"/>
                  </a:lnTo>
                  <a:lnTo>
                    <a:pt x="0" y="2137"/>
                  </a:lnTo>
                  <a:lnTo>
                    <a:pt x="12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2"/>
            <p:cNvSpPr/>
            <p:nvPr/>
          </p:nvSpPr>
          <p:spPr>
            <a:xfrm>
              <a:off x="2151102" y="3756573"/>
              <a:ext cx="315108" cy="177140"/>
            </a:xfrm>
            <a:custGeom>
              <a:avLst/>
              <a:gdLst/>
              <a:ahLst/>
              <a:cxnLst/>
              <a:rect l="l" t="t" r="r" b="b"/>
              <a:pathLst>
                <a:path w="3821" h="2148" extrusionOk="0">
                  <a:moveTo>
                    <a:pt x="970" y="0"/>
                  </a:moveTo>
                  <a:lnTo>
                    <a:pt x="1" y="2137"/>
                  </a:lnTo>
                  <a:lnTo>
                    <a:pt x="2863" y="2147"/>
                  </a:lnTo>
                  <a:lnTo>
                    <a:pt x="3821" y="12"/>
                  </a:lnTo>
                  <a:lnTo>
                    <a:pt x="97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2"/>
            <p:cNvSpPr/>
            <p:nvPr/>
          </p:nvSpPr>
          <p:spPr>
            <a:xfrm>
              <a:off x="2387208" y="3757481"/>
              <a:ext cx="79004" cy="176233"/>
            </a:xfrm>
            <a:custGeom>
              <a:avLst/>
              <a:gdLst/>
              <a:ahLst/>
              <a:cxnLst/>
              <a:rect l="l" t="t" r="r" b="b"/>
              <a:pathLst>
                <a:path w="958" h="2137" extrusionOk="0">
                  <a:moveTo>
                    <a:pt x="958" y="1"/>
                  </a:moveTo>
                  <a:lnTo>
                    <a:pt x="0" y="2136"/>
                  </a:lnTo>
                  <a:lnTo>
                    <a:pt x="10" y="2135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2"/>
            <p:cNvSpPr/>
            <p:nvPr/>
          </p:nvSpPr>
          <p:spPr>
            <a:xfrm>
              <a:off x="2388032" y="3757398"/>
              <a:ext cx="314119" cy="176151"/>
            </a:xfrm>
            <a:custGeom>
              <a:avLst/>
              <a:gdLst/>
              <a:ahLst/>
              <a:cxnLst/>
              <a:rect l="l" t="t" r="r" b="b"/>
              <a:pathLst>
                <a:path w="3809" h="2136" extrusionOk="0">
                  <a:moveTo>
                    <a:pt x="959" y="0"/>
                  </a:moveTo>
                  <a:lnTo>
                    <a:pt x="948" y="2"/>
                  </a:lnTo>
                  <a:lnTo>
                    <a:pt x="0" y="2136"/>
                  </a:lnTo>
                  <a:lnTo>
                    <a:pt x="2850" y="213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2"/>
            <p:cNvSpPr/>
            <p:nvPr/>
          </p:nvSpPr>
          <p:spPr>
            <a:xfrm>
              <a:off x="2387208" y="3757481"/>
              <a:ext cx="79004" cy="176233"/>
            </a:xfrm>
            <a:custGeom>
              <a:avLst/>
              <a:gdLst/>
              <a:ahLst/>
              <a:cxnLst/>
              <a:rect l="l" t="t" r="r" b="b"/>
              <a:pathLst>
                <a:path w="958" h="2137" extrusionOk="0">
                  <a:moveTo>
                    <a:pt x="958" y="1"/>
                  </a:moveTo>
                  <a:lnTo>
                    <a:pt x="0" y="2136"/>
                  </a:lnTo>
                  <a:lnTo>
                    <a:pt x="10" y="2135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2"/>
            <p:cNvSpPr/>
            <p:nvPr/>
          </p:nvSpPr>
          <p:spPr>
            <a:xfrm>
              <a:off x="2622984" y="3757398"/>
              <a:ext cx="314284" cy="177058"/>
            </a:xfrm>
            <a:custGeom>
              <a:avLst/>
              <a:gdLst/>
              <a:ahLst/>
              <a:cxnLst/>
              <a:rect l="l" t="t" r="r" b="b"/>
              <a:pathLst>
                <a:path w="3811" h="2147" extrusionOk="0">
                  <a:moveTo>
                    <a:pt x="960" y="0"/>
                  </a:moveTo>
                  <a:lnTo>
                    <a:pt x="1" y="2136"/>
                  </a:lnTo>
                  <a:lnTo>
                    <a:pt x="2842" y="2147"/>
                  </a:lnTo>
                  <a:lnTo>
                    <a:pt x="3811" y="10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2"/>
            <p:cNvSpPr/>
            <p:nvPr/>
          </p:nvSpPr>
          <p:spPr>
            <a:xfrm>
              <a:off x="2857358" y="3758223"/>
              <a:ext cx="79911" cy="176233"/>
            </a:xfrm>
            <a:custGeom>
              <a:avLst/>
              <a:gdLst/>
              <a:ahLst/>
              <a:cxnLst/>
              <a:rect l="l" t="t" r="r" b="b"/>
              <a:pathLst>
                <a:path w="969" h="2137" extrusionOk="0">
                  <a:moveTo>
                    <a:pt x="969" y="0"/>
                  </a:moveTo>
                  <a:lnTo>
                    <a:pt x="0" y="2137"/>
                  </a:lnTo>
                  <a:lnTo>
                    <a:pt x="21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2"/>
            <p:cNvSpPr/>
            <p:nvPr/>
          </p:nvSpPr>
          <p:spPr>
            <a:xfrm>
              <a:off x="2859090" y="3758223"/>
              <a:ext cx="314119" cy="176151"/>
            </a:xfrm>
            <a:custGeom>
              <a:avLst/>
              <a:gdLst/>
              <a:ahLst/>
              <a:cxnLst/>
              <a:rect l="l" t="t" r="r" b="b"/>
              <a:pathLst>
                <a:path w="3809" h="2136" extrusionOk="0">
                  <a:moveTo>
                    <a:pt x="948" y="0"/>
                  </a:moveTo>
                  <a:lnTo>
                    <a:pt x="0" y="2136"/>
                  </a:lnTo>
                  <a:lnTo>
                    <a:pt x="2850" y="2136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2"/>
            <p:cNvSpPr/>
            <p:nvPr/>
          </p:nvSpPr>
          <p:spPr>
            <a:xfrm>
              <a:off x="2857358" y="3758223"/>
              <a:ext cx="79911" cy="176233"/>
            </a:xfrm>
            <a:custGeom>
              <a:avLst/>
              <a:gdLst/>
              <a:ahLst/>
              <a:cxnLst/>
              <a:rect l="l" t="t" r="r" b="b"/>
              <a:pathLst>
                <a:path w="969" h="2137" extrusionOk="0">
                  <a:moveTo>
                    <a:pt x="969" y="0"/>
                  </a:moveTo>
                  <a:lnTo>
                    <a:pt x="0" y="2137"/>
                  </a:lnTo>
                  <a:lnTo>
                    <a:pt x="21" y="2136"/>
                  </a:lnTo>
                  <a:lnTo>
                    <a:pt x="96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2"/>
            <p:cNvSpPr/>
            <p:nvPr/>
          </p:nvSpPr>
          <p:spPr>
            <a:xfrm>
              <a:off x="3094042" y="3758223"/>
              <a:ext cx="313376" cy="176151"/>
            </a:xfrm>
            <a:custGeom>
              <a:avLst/>
              <a:gdLst/>
              <a:ahLst/>
              <a:cxnLst/>
              <a:rect l="l" t="t" r="r" b="b"/>
              <a:pathLst>
                <a:path w="3800" h="2136" extrusionOk="0">
                  <a:moveTo>
                    <a:pt x="960" y="0"/>
                  </a:moveTo>
                  <a:lnTo>
                    <a:pt x="1" y="2136"/>
                  </a:lnTo>
                  <a:lnTo>
                    <a:pt x="2841" y="2136"/>
                  </a:lnTo>
                  <a:lnTo>
                    <a:pt x="3800" y="11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2"/>
            <p:cNvSpPr/>
            <p:nvPr/>
          </p:nvSpPr>
          <p:spPr>
            <a:xfrm>
              <a:off x="3328251" y="3758883"/>
              <a:ext cx="80901" cy="176151"/>
            </a:xfrm>
            <a:custGeom>
              <a:avLst/>
              <a:gdLst/>
              <a:ahLst/>
              <a:cxnLst/>
              <a:rect l="l" t="t" r="r" b="b"/>
              <a:pathLst>
                <a:path w="981" h="2136" extrusionOk="0">
                  <a:moveTo>
                    <a:pt x="981" y="0"/>
                  </a:moveTo>
                  <a:lnTo>
                    <a:pt x="960" y="3"/>
                  </a:lnTo>
                  <a:lnTo>
                    <a:pt x="1" y="2128"/>
                  </a:lnTo>
                  <a:lnTo>
                    <a:pt x="22" y="2136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2"/>
            <p:cNvSpPr/>
            <p:nvPr/>
          </p:nvSpPr>
          <p:spPr>
            <a:xfrm>
              <a:off x="3329983" y="3758883"/>
              <a:ext cx="313376" cy="176316"/>
            </a:xfrm>
            <a:custGeom>
              <a:avLst/>
              <a:gdLst/>
              <a:ahLst/>
              <a:cxnLst/>
              <a:rect l="l" t="t" r="r" b="b"/>
              <a:pathLst>
                <a:path w="3800" h="2138" extrusionOk="0">
                  <a:moveTo>
                    <a:pt x="960" y="0"/>
                  </a:moveTo>
                  <a:lnTo>
                    <a:pt x="1" y="2136"/>
                  </a:lnTo>
                  <a:lnTo>
                    <a:pt x="2841" y="2137"/>
                  </a:lnTo>
                  <a:lnTo>
                    <a:pt x="3800" y="2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2"/>
            <p:cNvSpPr/>
            <p:nvPr/>
          </p:nvSpPr>
          <p:spPr>
            <a:xfrm>
              <a:off x="3328251" y="3758883"/>
              <a:ext cx="80901" cy="176151"/>
            </a:xfrm>
            <a:custGeom>
              <a:avLst/>
              <a:gdLst/>
              <a:ahLst/>
              <a:cxnLst/>
              <a:rect l="l" t="t" r="r" b="b"/>
              <a:pathLst>
                <a:path w="981" h="2136" extrusionOk="0">
                  <a:moveTo>
                    <a:pt x="981" y="0"/>
                  </a:moveTo>
                  <a:lnTo>
                    <a:pt x="960" y="3"/>
                  </a:lnTo>
                  <a:lnTo>
                    <a:pt x="1" y="2128"/>
                  </a:lnTo>
                  <a:lnTo>
                    <a:pt x="22" y="2136"/>
                  </a:lnTo>
                  <a:lnTo>
                    <a:pt x="98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2"/>
            <p:cNvSpPr/>
            <p:nvPr/>
          </p:nvSpPr>
          <p:spPr>
            <a:xfrm>
              <a:off x="3564193" y="3758883"/>
              <a:ext cx="315026" cy="176316"/>
            </a:xfrm>
            <a:custGeom>
              <a:avLst/>
              <a:gdLst/>
              <a:ahLst/>
              <a:cxnLst/>
              <a:rect l="l" t="t" r="r" b="b"/>
              <a:pathLst>
                <a:path w="3820" h="2138" extrusionOk="0">
                  <a:moveTo>
                    <a:pt x="3819" y="0"/>
                  </a:moveTo>
                  <a:lnTo>
                    <a:pt x="960" y="2"/>
                  </a:lnTo>
                  <a:lnTo>
                    <a:pt x="1" y="2137"/>
                  </a:lnTo>
                  <a:lnTo>
                    <a:pt x="2862" y="2136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2"/>
            <p:cNvSpPr/>
            <p:nvPr/>
          </p:nvSpPr>
          <p:spPr>
            <a:xfrm>
              <a:off x="3800134" y="3758883"/>
              <a:ext cx="80076" cy="176151"/>
            </a:xfrm>
            <a:custGeom>
              <a:avLst/>
              <a:gdLst/>
              <a:ahLst/>
              <a:cxnLst/>
              <a:rect l="l" t="t" r="r" b="b"/>
              <a:pathLst>
                <a:path w="971" h="2136" extrusionOk="0">
                  <a:moveTo>
                    <a:pt x="958" y="0"/>
                  </a:moveTo>
                  <a:lnTo>
                    <a:pt x="1" y="2136"/>
                  </a:lnTo>
                  <a:lnTo>
                    <a:pt x="1" y="2136"/>
                  </a:lnTo>
                  <a:lnTo>
                    <a:pt x="971" y="10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2"/>
            <p:cNvSpPr/>
            <p:nvPr/>
          </p:nvSpPr>
          <p:spPr>
            <a:xfrm>
              <a:off x="3800134" y="3759707"/>
              <a:ext cx="314201" cy="176316"/>
            </a:xfrm>
            <a:custGeom>
              <a:avLst/>
              <a:gdLst/>
              <a:ahLst/>
              <a:cxnLst/>
              <a:rect l="l" t="t" r="r" b="b"/>
              <a:pathLst>
                <a:path w="3810" h="2138" extrusionOk="0">
                  <a:moveTo>
                    <a:pt x="971" y="0"/>
                  </a:moveTo>
                  <a:lnTo>
                    <a:pt x="1" y="2126"/>
                  </a:lnTo>
                  <a:lnTo>
                    <a:pt x="2852" y="2137"/>
                  </a:lnTo>
                  <a:lnTo>
                    <a:pt x="3809" y="2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2"/>
            <p:cNvSpPr/>
            <p:nvPr/>
          </p:nvSpPr>
          <p:spPr>
            <a:xfrm>
              <a:off x="3800134" y="3758883"/>
              <a:ext cx="80076" cy="176151"/>
            </a:xfrm>
            <a:custGeom>
              <a:avLst/>
              <a:gdLst/>
              <a:ahLst/>
              <a:cxnLst/>
              <a:rect l="l" t="t" r="r" b="b"/>
              <a:pathLst>
                <a:path w="971" h="2136" extrusionOk="0">
                  <a:moveTo>
                    <a:pt x="958" y="0"/>
                  </a:moveTo>
                  <a:lnTo>
                    <a:pt x="1" y="2136"/>
                  </a:lnTo>
                  <a:lnTo>
                    <a:pt x="1" y="2136"/>
                  </a:lnTo>
                  <a:lnTo>
                    <a:pt x="971" y="10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2"/>
            <p:cNvSpPr/>
            <p:nvPr/>
          </p:nvSpPr>
          <p:spPr>
            <a:xfrm>
              <a:off x="4035251" y="3759707"/>
              <a:ext cx="314036" cy="176316"/>
            </a:xfrm>
            <a:custGeom>
              <a:avLst/>
              <a:gdLst/>
              <a:ahLst/>
              <a:cxnLst/>
              <a:rect l="l" t="t" r="r" b="b"/>
              <a:pathLst>
                <a:path w="3808" h="2138" extrusionOk="0">
                  <a:moveTo>
                    <a:pt x="3808" y="0"/>
                  </a:moveTo>
                  <a:lnTo>
                    <a:pt x="958" y="2"/>
                  </a:lnTo>
                  <a:lnTo>
                    <a:pt x="1" y="2137"/>
                  </a:lnTo>
                  <a:lnTo>
                    <a:pt x="2851" y="2137"/>
                  </a:lnTo>
                  <a:lnTo>
                    <a:pt x="2860" y="2136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2"/>
            <p:cNvSpPr/>
            <p:nvPr/>
          </p:nvSpPr>
          <p:spPr>
            <a:xfrm>
              <a:off x="4271109" y="3759790"/>
              <a:ext cx="79251" cy="176068"/>
            </a:xfrm>
            <a:custGeom>
              <a:avLst/>
              <a:gdLst/>
              <a:ahLst/>
              <a:cxnLst/>
              <a:rect l="l" t="t" r="r" b="b"/>
              <a:pathLst>
                <a:path w="961" h="2135" extrusionOk="0">
                  <a:moveTo>
                    <a:pt x="945" y="1"/>
                  </a:moveTo>
                  <a:lnTo>
                    <a:pt x="938" y="15"/>
                  </a:lnTo>
                  <a:lnTo>
                    <a:pt x="0" y="2135"/>
                  </a:lnTo>
                  <a:lnTo>
                    <a:pt x="952" y="15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2"/>
            <p:cNvSpPr/>
            <p:nvPr/>
          </p:nvSpPr>
          <p:spPr>
            <a:xfrm>
              <a:off x="4271109" y="3759707"/>
              <a:ext cx="131536" cy="176151"/>
            </a:xfrm>
            <a:custGeom>
              <a:avLst/>
              <a:gdLst/>
              <a:ahLst/>
              <a:cxnLst/>
              <a:rect l="l" t="t" r="r" b="b"/>
              <a:pathLst>
                <a:path w="1595" h="2136" extrusionOk="0">
                  <a:moveTo>
                    <a:pt x="1595" y="0"/>
                  </a:moveTo>
                  <a:lnTo>
                    <a:pt x="945" y="2"/>
                  </a:lnTo>
                  <a:lnTo>
                    <a:pt x="0" y="2136"/>
                  </a:lnTo>
                  <a:lnTo>
                    <a:pt x="1595" y="2136"/>
                  </a:lnTo>
                  <a:lnTo>
                    <a:pt x="159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2"/>
            <p:cNvSpPr/>
            <p:nvPr/>
          </p:nvSpPr>
          <p:spPr>
            <a:xfrm>
              <a:off x="1686724" y="3932478"/>
              <a:ext cx="2717222" cy="3381"/>
            </a:xfrm>
            <a:custGeom>
              <a:avLst/>
              <a:gdLst/>
              <a:ahLst/>
              <a:cxnLst/>
              <a:rect l="l" t="t" r="r" b="b"/>
              <a:pathLst>
                <a:path w="32949" h="41" extrusionOk="0">
                  <a:moveTo>
                    <a:pt x="3" y="0"/>
                  </a:moveTo>
                  <a:lnTo>
                    <a:pt x="0" y="6"/>
                  </a:lnTo>
                  <a:lnTo>
                    <a:pt x="5649" y="6"/>
                  </a:lnTo>
                  <a:lnTo>
                    <a:pt x="8506" y="20"/>
                  </a:lnTo>
                  <a:lnTo>
                    <a:pt x="8520" y="13"/>
                  </a:lnTo>
                  <a:lnTo>
                    <a:pt x="8504" y="13"/>
                  </a:lnTo>
                  <a:lnTo>
                    <a:pt x="8494" y="14"/>
                  </a:lnTo>
                  <a:lnTo>
                    <a:pt x="5632" y="4"/>
                  </a:lnTo>
                  <a:lnTo>
                    <a:pt x="2794" y="3"/>
                  </a:lnTo>
                  <a:lnTo>
                    <a:pt x="2782" y="4"/>
                  </a:lnTo>
                  <a:lnTo>
                    <a:pt x="662" y="0"/>
                  </a:lnTo>
                  <a:close/>
                  <a:moveTo>
                    <a:pt x="32933" y="6"/>
                  </a:moveTo>
                  <a:lnTo>
                    <a:pt x="32933" y="41"/>
                  </a:lnTo>
                  <a:lnTo>
                    <a:pt x="32948" y="41"/>
                  </a:lnTo>
                  <a:lnTo>
                    <a:pt x="32948" y="6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2"/>
            <p:cNvSpPr/>
            <p:nvPr/>
          </p:nvSpPr>
          <p:spPr>
            <a:xfrm>
              <a:off x="1687053" y="3932478"/>
              <a:ext cx="54346" cy="82"/>
            </a:xfrm>
            <a:custGeom>
              <a:avLst/>
              <a:gdLst/>
              <a:ahLst/>
              <a:cxnLst/>
              <a:rect l="l" t="t" r="r" b="b"/>
              <a:pathLst>
                <a:path w="659" h="1" extrusionOk="0">
                  <a:moveTo>
                    <a:pt x="0" y="0"/>
                  </a:moveTo>
                  <a:lnTo>
                    <a:pt x="0" y="0"/>
                  </a:lnTo>
                  <a:lnTo>
                    <a:pt x="6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2"/>
            <p:cNvSpPr/>
            <p:nvPr/>
          </p:nvSpPr>
          <p:spPr>
            <a:xfrm>
              <a:off x="2634035" y="3933467"/>
              <a:ext cx="1386444" cy="2392"/>
            </a:xfrm>
            <a:custGeom>
              <a:avLst/>
              <a:gdLst/>
              <a:ahLst/>
              <a:cxnLst/>
              <a:rect l="l" t="t" r="r" b="b"/>
              <a:pathLst>
                <a:path w="16812" h="29" extrusionOk="0">
                  <a:moveTo>
                    <a:pt x="2" y="1"/>
                  </a:moveTo>
                  <a:lnTo>
                    <a:pt x="0" y="2"/>
                  </a:lnTo>
                  <a:lnTo>
                    <a:pt x="2725" y="15"/>
                  </a:lnTo>
                  <a:lnTo>
                    <a:pt x="8429" y="15"/>
                  </a:lnTo>
                  <a:lnTo>
                    <a:pt x="8417" y="11"/>
                  </a:lnTo>
                  <a:lnTo>
                    <a:pt x="2729" y="11"/>
                  </a:lnTo>
                  <a:lnTo>
                    <a:pt x="2708" y="12"/>
                  </a:lnTo>
                  <a:lnTo>
                    <a:pt x="2" y="1"/>
                  </a:lnTo>
                  <a:close/>
                  <a:moveTo>
                    <a:pt x="14139" y="19"/>
                  </a:moveTo>
                  <a:lnTo>
                    <a:pt x="14139" y="19"/>
                  </a:lnTo>
                  <a:lnTo>
                    <a:pt x="14139" y="19"/>
                  </a:lnTo>
                  <a:lnTo>
                    <a:pt x="14141" y="19"/>
                  </a:lnTo>
                  <a:close/>
                  <a:moveTo>
                    <a:pt x="8446" y="19"/>
                  </a:moveTo>
                  <a:lnTo>
                    <a:pt x="8454" y="22"/>
                  </a:lnTo>
                  <a:lnTo>
                    <a:pt x="14152" y="22"/>
                  </a:lnTo>
                  <a:lnTo>
                    <a:pt x="16812" y="29"/>
                  </a:lnTo>
                  <a:lnTo>
                    <a:pt x="16812" y="29"/>
                  </a:lnTo>
                  <a:lnTo>
                    <a:pt x="14139" y="19"/>
                  </a:lnTo>
                  <a:lnTo>
                    <a:pt x="14139" y="19"/>
                  </a:lnTo>
                  <a:lnTo>
                    <a:pt x="11280" y="20"/>
                  </a:lnTo>
                  <a:lnTo>
                    <a:pt x="8446" y="19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2"/>
            <p:cNvSpPr/>
            <p:nvPr/>
          </p:nvSpPr>
          <p:spPr>
            <a:xfrm>
              <a:off x="1687053" y="3926952"/>
              <a:ext cx="231816" cy="5938"/>
            </a:xfrm>
            <a:custGeom>
              <a:avLst/>
              <a:gdLst/>
              <a:ahLst/>
              <a:cxnLst/>
              <a:rect l="l" t="t" r="r" b="b"/>
              <a:pathLst>
                <a:path w="2811" h="72" extrusionOk="0">
                  <a:moveTo>
                    <a:pt x="2811" y="1"/>
                  </a:moveTo>
                  <a:lnTo>
                    <a:pt x="2811" y="1"/>
                  </a:lnTo>
                  <a:cubicBezTo>
                    <a:pt x="2281" y="12"/>
                    <a:pt x="1808" y="22"/>
                    <a:pt x="1398" y="30"/>
                  </a:cubicBezTo>
                  <a:lnTo>
                    <a:pt x="1398" y="43"/>
                  </a:lnTo>
                  <a:lnTo>
                    <a:pt x="1391" y="43"/>
                  </a:lnTo>
                  <a:cubicBezTo>
                    <a:pt x="1394" y="47"/>
                    <a:pt x="1396" y="50"/>
                    <a:pt x="1398" y="53"/>
                  </a:cubicBezTo>
                  <a:lnTo>
                    <a:pt x="269" y="53"/>
                  </a:lnTo>
                  <a:lnTo>
                    <a:pt x="5" y="59"/>
                  </a:lnTo>
                  <a:lnTo>
                    <a:pt x="0" y="66"/>
                  </a:lnTo>
                  <a:lnTo>
                    <a:pt x="658" y="67"/>
                  </a:lnTo>
                  <a:lnTo>
                    <a:pt x="2778" y="71"/>
                  </a:lnTo>
                  <a:lnTo>
                    <a:pt x="281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2"/>
            <p:cNvSpPr/>
            <p:nvPr/>
          </p:nvSpPr>
          <p:spPr>
            <a:xfrm>
              <a:off x="1917057" y="3920355"/>
              <a:ext cx="239815" cy="12535"/>
            </a:xfrm>
            <a:custGeom>
              <a:avLst/>
              <a:gdLst/>
              <a:ahLst/>
              <a:cxnLst/>
              <a:rect l="l" t="t" r="r" b="b"/>
              <a:pathLst>
                <a:path w="2908" h="152" extrusionOk="0">
                  <a:moveTo>
                    <a:pt x="2908" y="1"/>
                  </a:moveTo>
                  <a:lnTo>
                    <a:pt x="2908" y="1"/>
                  </a:lnTo>
                  <a:cubicBezTo>
                    <a:pt x="1841" y="30"/>
                    <a:pt x="882" y="58"/>
                    <a:pt x="50" y="80"/>
                  </a:cubicBezTo>
                  <a:lnTo>
                    <a:pt x="33" y="80"/>
                  </a:lnTo>
                  <a:lnTo>
                    <a:pt x="1" y="150"/>
                  </a:lnTo>
                  <a:lnTo>
                    <a:pt x="2840" y="151"/>
                  </a:lnTo>
                  <a:lnTo>
                    <a:pt x="2908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2"/>
            <p:cNvSpPr/>
            <p:nvPr/>
          </p:nvSpPr>
          <p:spPr>
            <a:xfrm>
              <a:off x="1916150" y="3926870"/>
              <a:ext cx="3546" cy="6020"/>
            </a:xfrm>
            <a:custGeom>
              <a:avLst/>
              <a:gdLst/>
              <a:ahLst/>
              <a:cxnLst/>
              <a:rect l="l" t="t" r="r" b="b"/>
              <a:pathLst>
                <a:path w="43" h="73" extrusionOk="0">
                  <a:moveTo>
                    <a:pt x="42" y="1"/>
                  </a:moveTo>
                  <a:lnTo>
                    <a:pt x="42" y="2"/>
                  </a:lnTo>
                  <a:lnTo>
                    <a:pt x="42" y="2"/>
                  </a:lnTo>
                  <a:lnTo>
                    <a:pt x="42" y="1"/>
                  </a:lnTo>
                  <a:close/>
                  <a:moveTo>
                    <a:pt x="33" y="2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12" y="71"/>
                  </a:lnTo>
                  <a:lnTo>
                    <a:pt x="42" y="2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2"/>
            <p:cNvSpPr/>
            <p:nvPr/>
          </p:nvSpPr>
          <p:spPr>
            <a:xfrm>
              <a:off x="2151102" y="3912603"/>
              <a:ext cx="245588" cy="20947"/>
            </a:xfrm>
            <a:custGeom>
              <a:avLst/>
              <a:gdLst/>
              <a:ahLst/>
              <a:cxnLst/>
              <a:rect l="l" t="t" r="r" b="b"/>
              <a:pathLst>
                <a:path w="2978" h="254" extrusionOk="0">
                  <a:moveTo>
                    <a:pt x="2976" y="1"/>
                  </a:moveTo>
                  <a:lnTo>
                    <a:pt x="2975" y="2"/>
                  </a:lnTo>
                  <a:lnTo>
                    <a:pt x="2975" y="2"/>
                  </a:lnTo>
                  <a:cubicBezTo>
                    <a:pt x="2976" y="2"/>
                    <a:pt x="2977" y="2"/>
                    <a:pt x="2977" y="2"/>
                  </a:cubicBezTo>
                  <a:lnTo>
                    <a:pt x="2976" y="1"/>
                  </a:lnTo>
                  <a:close/>
                  <a:moveTo>
                    <a:pt x="2975" y="2"/>
                  </a:moveTo>
                  <a:cubicBezTo>
                    <a:pt x="1957" y="37"/>
                    <a:pt x="987" y="67"/>
                    <a:pt x="91" y="95"/>
                  </a:cubicBezTo>
                  <a:lnTo>
                    <a:pt x="70" y="95"/>
                  </a:lnTo>
                  <a:lnTo>
                    <a:pt x="1" y="245"/>
                  </a:lnTo>
                  <a:lnTo>
                    <a:pt x="2863" y="254"/>
                  </a:lnTo>
                  <a:lnTo>
                    <a:pt x="2975" y="2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2"/>
            <p:cNvSpPr/>
            <p:nvPr/>
          </p:nvSpPr>
          <p:spPr>
            <a:xfrm>
              <a:off x="2388115" y="3904933"/>
              <a:ext cx="247815" cy="28616"/>
            </a:xfrm>
            <a:custGeom>
              <a:avLst/>
              <a:gdLst/>
              <a:ahLst/>
              <a:cxnLst/>
              <a:rect l="l" t="t" r="r" b="b"/>
              <a:pathLst>
                <a:path w="3005" h="347" extrusionOk="0">
                  <a:moveTo>
                    <a:pt x="3005" y="1"/>
                  </a:moveTo>
                  <a:lnTo>
                    <a:pt x="3005" y="1"/>
                  </a:lnTo>
                  <a:cubicBezTo>
                    <a:pt x="2010" y="36"/>
                    <a:pt x="1049" y="66"/>
                    <a:pt x="124" y="94"/>
                  </a:cubicBezTo>
                  <a:lnTo>
                    <a:pt x="113" y="94"/>
                  </a:lnTo>
                  <a:lnTo>
                    <a:pt x="1" y="347"/>
                  </a:lnTo>
                  <a:lnTo>
                    <a:pt x="2850" y="347"/>
                  </a:lnTo>
                  <a:lnTo>
                    <a:pt x="3005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2"/>
            <p:cNvSpPr/>
            <p:nvPr/>
          </p:nvSpPr>
          <p:spPr>
            <a:xfrm>
              <a:off x="2387208" y="3912603"/>
              <a:ext cx="10144" cy="21112"/>
            </a:xfrm>
            <a:custGeom>
              <a:avLst/>
              <a:gdLst/>
              <a:ahLst/>
              <a:cxnLst/>
              <a:rect l="l" t="t" r="r" b="b"/>
              <a:pathLst>
                <a:path w="123" h="256" extrusionOk="0">
                  <a:moveTo>
                    <a:pt x="114" y="1"/>
                  </a:moveTo>
                  <a:lnTo>
                    <a:pt x="0" y="255"/>
                  </a:lnTo>
                  <a:lnTo>
                    <a:pt x="0" y="255"/>
                  </a:lnTo>
                  <a:lnTo>
                    <a:pt x="10" y="2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2"/>
            <p:cNvSpPr/>
            <p:nvPr/>
          </p:nvSpPr>
          <p:spPr>
            <a:xfrm>
              <a:off x="2623149" y="3895532"/>
              <a:ext cx="252021" cy="38925"/>
            </a:xfrm>
            <a:custGeom>
              <a:avLst/>
              <a:gdLst/>
              <a:ahLst/>
              <a:cxnLst/>
              <a:rect l="l" t="t" r="r" b="b"/>
              <a:pathLst>
                <a:path w="3056" h="472" extrusionOk="0">
                  <a:moveTo>
                    <a:pt x="3055" y="1"/>
                  </a:moveTo>
                  <a:cubicBezTo>
                    <a:pt x="2081" y="43"/>
                    <a:pt x="1114" y="80"/>
                    <a:pt x="175" y="115"/>
                  </a:cubicBezTo>
                  <a:lnTo>
                    <a:pt x="155" y="115"/>
                  </a:lnTo>
                  <a:lnTo>
                    <a:pt x="0" y="461"/>
                  </a:lnTo>
                  <a:lnTo>
                    <a:pt x="134" y="461"/>
                  </a:lnTo>
                  <a:lnTo>
                    <a:pt x="2840" y="472"/>
                  </a:lnTo>
                  <a:lnTo>
                    <a:pt x="3055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2"/>
            <p:cNvSpPr/>
            <p:nvPr/>
          </p:nvSpPr>
          <p:spPr>
            <a:xfrm>
              <a:off x="2859090" y="3885389"/>
              <a:ext cx="256969" cy="48986"/>
            </a:xfrm>
            <a:custGeom>
              <a:avLst/>
              <a:gdLst/>
              <a:ahLst/>
              <a:cxnLst/>
              <a:rect l="l" t="t" r="r" b="b"/>
              <a:pathLst>
                <a:path w="3116" h="594" extrusionOk="0">
                  <a:moveTo>
                    <a:pt x="3116" y="0"/>
                  </a:moveTo>
                  <a:lnTo>
                    <a:pt x="3116" y="0"/>
                  </a:lnTo>
                  <a:cubicBezTo>
                    <a:pt x="2146" y="44"/>
                    <a:pt x="1183" y="87"/>
                    <a:pt x="221" y="123"/>
                  </a:cubicBezTo>
                  <a:lnTo>
                    <a:pt x="210" y="123"/>
                  </a:lnTo>
                  <a:lnTo>
                    <a:pt x="0" y="594"/>
                  </a:lnTo>
                  <a:lnTo>
                    <a:pt x="2850" y="594"/>
                  </a:lnTo>
                  <a:lnTo>
                    <a:pt x="3116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2"/>
            <p:cNvSpPr/>
            <p:nvPr/>
          </p:nvSpPr>
          <p:spPr>
            <a:xfrm>
              <a:off x="2857358" y="3895367"/>
              <a:ext cx="19050" cy="39090"/>
            </a:xfrm>
            <a:custGeom>
              <a:avLst/>
              <a:gdLst/>
              <a:ahLst/>
              <a:cxnLst/>
              <a:rect l="l" t="t" r="r" b="b"/>
              <a:pathLst>
                <a:path w="231" h="474" extrusionOk="0">
                  <a:moveTo>
                    <a:pt x="231" y="0"/>
                  </a:moveTo>
                  <a:lnTo>
                    <a:pt x="230" y="2"/>
                  </a:lnTo>
                  <a:lnTo>
                    <a:pt x="231" y="2"/>
                  </a:lnTo>
                  <a:lnTo>
                    <a:pt x="231" y="0"/>
                  </a:lnTo>
                  <a:close/>
                  <a:moveTo>
                    <a:pt x="214" y="2"/>
                  </a:moveTo>
                  <a:lnTo>
                    <a:pt x="0" y="474"/>
                  </a:lnTo>
                  <a:lnTo>
                    <a:pt x="21" y="471"/>
                  </a:lnTo>
                  <a:lnTo>
                    <a:pt x="230" y="2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2"/>
            <p:cNvSpPr/>
            <p:nvPr/>
          </p:nvSpPr>
          <p:spPr>
            <a:xfrm>
              <a:off x="3094042" y="3873431"/>
              <a:ext cx="261752" cy="60943"/>
            </a:xfrm>
            <a:custGeom>
              <a:avLst/>
              <a:gdLst/>
              <a:ahLst/>
              <a:cxnLst/>
              <a:rect l="l" t="t" r="r" b="b"/>
              <a:pathLst>
                <a:path w="3174" h="739" extrusionOk="0">
                  <a:moveTo>
                    <a:pt x="3174" y="0"/>
                  </a:moveTo>
                  <a:lnTo>
                    <a:pt x="3174" y="0"/>
                  </a:lnTo>
                  <a:cubicBezTo>
                    <a:pt x="2225" y="51"/>
                    <a:pt x="1255" y="102"/>
                    <a:pt x="279" y="144"/>
                  </a:cubicBezTo>
                  <a:lnTo>
                    <a:pt x="267" y="144"/>
                  </a:lnTo>
                  <a:lnTo>
                    <a:pt x="1" y="737"/>
                  </a:lnTo>
                  <a:lnTo>
                    <a:pt x="2841" y="739"/>
                  </a:lnTo>
                  <a:lnTo>
                    <a:pt x="3174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2"/>
            <p:cNvSpPr/>
            <p:nvPr/>
          </p:nvSpPr>
          <p:spPr>
            <a:xfrm>
              <a:off x="3330148" y="3859164"/>
              <a:ext cx="268267" cy="76035"/>
            </a:xfrm>
            <a:custGeom>
              <a:avLst/>
              <a:gdLst/>
              <a:ahLst/>
              <a:cxnLst/>
              <a:rect l="l" t="t" r="r" b="b"/>
              <a:pathLst>
                <a:path w="3253" h="922" extrusionOk="0">
                  <a:moveTo>
                    <a:pt x="3252" y="1"/>
                  </a:moveTo>
                  <a:lnTo>
                    <a:pt x="3252" y="1"/>
                  </a:lnTo>
                  <a:cubicBezTo>
                    <a:pt x="2319" y="65"/>
                    <a:pt x="1342" y="116"/>
                    <a:pt x="352" y="173"/>
                  </a:cubicBezTo>
                  <a:lnTo>
                    <a:pt x="335" y="173"/>
                  </a:lnTo>
                  <a:lnTo>
                    <a:pt x="0" y="919"/>
                  </a:lnTo>
                  <a:lnTo>
                    <a:pt x="5" y="920"/>
                  </a:lnTo>
                  <a:lnTo>
                    <a:pt x="2839" y="921"/>
                  </a:lnTo>
                  <a:lnTo>
                    <a:pt x="3252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2"/>
            <p:cNvSpPr/>
            <p:nvPr/>
          </p:nvSpPr>
          <p:spPr>
            <a:xfrm>
              <a:off x="3328169" y="3873348"/>
              <a:ext cx="29606" cy="61603"/>
            </a:xfrm>
            <a:custGeom>
              <a:avLst/>
              <a:gdLst/>
              <a:ahLst/>
              <a:cxnLst/>
              <a:rect l="l" t="t" r="r" b="b"/>
              <a:pathLst>
                <a:path w="359" h="747" extrusionOk="0">
                  <a:moveTo>
                    <a:pt x="357" y="0"/>
                  </a:moveTo>
                  <a:lnTo>
                    <a:pt x="357" y="1"/>
                  </a:lnTo>
                  <a:lnTo>
                    <a:pt x="359" y="1"/>
                  </a:lnTo>
                  <a:lnTo>
                    <a:pt x="357" y="0"/>
                  </a:lnTo>
                  <a:close/>
                  <a:moveTo>
                    <a:pt x="335" y="1"/>
                  </a:moveTo>
                  <a:lnTo>
                    <a:pt x="0" y="740"/>
                  </a:lnTo>
                  <a:lnTo>
                    <a:pt x="12" y="744"/>
                  </a:lnTo>
                  <a:lnTo>
                    <a:pt x="14" y="744"/>
                  </a:lnTo>
                  <a:lnTo>
                    <a:pt x="23" y="747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2"/>
            <p:cNvSpPr/>
            <p:nvPr/>
          </p:nvSpPr>
          <p:spPr>
            <a:xfrm>
              <a:off x="3564358" y="3842588"/>
              <a:ext cx="277338" cy="92611"/>
            </a:xfrm>
            <a:custGeom>
              <a:avLst/>
              <a:gdLst/>
              <a:ahLst/>
              <a:cxnLst/>
              <a:rect l="l" t="t" r="r" b="b"/>
              <a:pathLst>
                <a:path w="3363" h="1123" extrusionOk="0">
                  <a:moveTo>
                    <a:pt x="3363" y="0"/>
                  </a:moveTo>
                  <a:cubicBezTo>
                    <a:pt x="2437" y="72"/>
                    <a:pt x="1454" y="144"/>
                    <a:pt x="428" y="200"/>
                  </a:cubicBezTo>
                  <a:lnTo>
                    <a:pt x="412" y="202"/>
                  </a:lnTo>
                  <a:lnTo>
                    <a:pt x="0" y="1122"/>
                  </a:lnTo>
                  <a:lnTo>
                    <a:pt x="2860" y="1121"/>
                  </a:lnTo>
                  <a:lnTo>
                    <a:pt x="3363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2"/>
            <p:cNvSpPr/>
            <p:nvPr/>
          </p:nvSpPr>
          <p:spPr>
            <a:xfrm>
              <a:off x="3800134" y="3820404"/>
              <a:ext cx="286904" cy="115454"/>
            </a:xfrm>
            <a:custGeom>
              <a:avLst/>
              <a:gdLst/>
              <a:ahLst/>
              <a:cxnLst/>
              <a:rect l="l" t="t" r="r" b="b"/>
              <a:pathLst>
                <a:path w="3479" h="1400" extrusionOk="0">
                  <a:moveTo>
                    <a:pt x="3479" y="1"/>
                  </a:moveTo>
                  <a:lnTo>
                    <a:pt x="3478" y="2"/>
                  </a:lnTo>
                  <a:lnTo>
                    <a:pt x="3478" y="2"/>
                  </a:lnTo>
                  <a:cubicBezTo>
                    <a:pt x="3478" y="2"/>
                    <a:pt x="3479" y="2"/>
                    <a:pt x="3479" y="2"/>
                  </a:cubicBezTo>
                  <a:lnTo>
                    <a:pt x="3479" y="1"/>
                  </a:lnTo>
                  <a:close/>
                  <a:moveTo>
                    <a:pt x="3478" y="2"/>
                  </a:moveTo>
                  <a:lnTo>
                    <a:pt x="3478" y="2"/>
                  </a:lnTo>
                  <a:cubicBezTo>
                    <a:pt x="2601" y="95"/>
                    <a:pt x="1610" y="181"/>
                    <a:pt x="532" y="268"/>
                  </a:cubicBezTo>
                  <a:lnTo>
                    <a:pt x="512" y="268"/>
                  </a:lnTo>
                  <a:lnTo>
                    <a:pt x="1" y="1390"/>
                  </a:lnTo>
                  <a:lnTo>
                    <a:pt x="2673" y="1400"/>
                  </a:lnTo>
                  <a:lnTo>
                    <a:pt x="2852" y="1400"/>
                  </a:lnTo>
                  <a:lnTo>
                    <a:pt x="3478" y="2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2"/>
            <p:cNvSpPr/>
            <p:nvPr/>
          </p:nvSpPr>
          <p:spPr>
            <a:xfrm>
              <a:off x="3800134" y="3842505"/>
              <a:ext cx="42306" cy="92529"/>
            </a:xfrm>
            <a:custGeom>
              <a:avLst/>
              <a:gdLst/>
              <a:ahLst/>
              <a:cxnLst/>
              <a:rect l="l" t="t" r="r" b="b"/>
              <a:pathLst>
                <a:path w="513" h="1122" extrusionOk="0">
                  <a:moveTo>
                    <a:pt x="504" y="0"/>
                  </a:moveTo>
                  <a:lnTo>
                    <a:pt x="1" y="1122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2"/>
            <p:cNvSpPr/>
            <p:nvPr/>
          </p:nvSpPr>
          <p:spPr>
            <a:xfrm>
              <a:off x="4035251" y="3792529"/>
              <a:ext cx="256556" cy="143329"/>
            </a:xfrm>
            <a:custGeom>
              <a:avLst/>
              <a:gdLst/>
              <a:ahLst/>
              <a:cxnLst/>
              <a:rect l="l" t="t" r="r" b="b"/>
              <a:pathLst>
                <a:path w="3111" h="1738" extrusionOk="0">
                  <a:moveTo>
                    <a:pt x="3111" y="0"/>
                  </a:moveTo>
                  <a:cubicBezTo>
                    <a:pt x="2464" y="120"/>
                    <a:pt x="1626" y="231"/>
                    <a:pt x="639" y="339"/>
                  </a:cubicBezTo>
                  <a:lnTo>
                    <a:pt x="628" y="340"/>
                  </a:lnTo>
                  <a:lnTo>
                    <a:pt x="1" y="1738"/>
                  </a:lnTo>
                  <a:lnTo>
                    <a:pt x="2860" y="1738"/>
                  </a:lnTo>
                  <a:lnTo>
                    <a:pt x="3111" y="1171"/>
                  </a:lnTo>
                  <a:lnTo>
                    <a:pt x="3111" y="648"/>
                  </a:lnTo>
                  <a:lnTo>
                    <a:pt x="3111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2"/>
            <p:cNvSpPr/>
            <p:nvPr/>
          </p:nvSpPr>
          <p:spPr>
            <a:xfrm>
              <a:off x="4271109" y="3889100"/>
              <a:ext cx="20699" cy="46759"/>
            </a:xfrm>
            <a:custGeom>
              <a:avLst/>
              <a:gdLst/>
              <a:ahLst/>
              <a:cxnLst/>
              <a:rect l="l" t="t" r="r" b="b"/>
              <a:pathLst>
                <a:path w="251" h="567" extrusionOk="0">
                  <a:moveTo>
                    <a:pt x="251" y="0"/>
                  </a:moveTo>
                  <a:lnTo>
                    <a:pt x="0" y="567"/>
                  </a:lnTo>
                  <a:lnTo>
                    <a:pt x="251" y="2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2"/>
            <p:cNvSpPr/>
            <p:nvPr/>
          </p:nvSpPr>
          <p:spPr>
            <a:xfrm>
              <a:off x="4271109" y="3889182"/>
              <a:ext cx="131536" cy="46677"/>
            </a:xfrm>
            <a:custGeom>
              <a:avLst/>
              <a:gdLst/>
              <a:ahLst/>
              <a:cxnLst/>
              <a:rect l="l" t="t" r="r" b="b"/>
              <a:pathLst>
                <a:path w="1595" h="566" extrusionOk="0">
                  <a:moveTo>
                    <a:pt x="251" y="1"/>
                  </a:moveTo>
                  <a:lnTo>
                    <a:pt x="0" y="566"/>
                  </a:lnTo>
                  <a:lnTo>
                    <a:pt x="1595" y="566"/>
                  </a:lnTo>
                  <a:lnTo>
                    <a:pt x="1595" y="531"/>
                  </a:lnTo>
                  <a:lnTo>
                    <a:pt x="251" y="531"/>
                  </a:lnTo>
                  <a:lnTo>
                    <a:pt x="251" y="521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2"/>
            <p:cNvSpPr/>
            <p:nvPr/>
          </p:nvSpPr>
          <p:spPr>
            <a:xfrm>
              <a:off x="-203116" y="1230083"/>
              <a:ext cx="1922482" cy="2702460"/>
            </a:xfrm>
            <a:custGeom>
              <a:avLst/>
              <a:gdLst/>
              <a:ahLst/>
              <a:cxnLst/>
              <a:rect l="l" t="t" r="r" b="b"/>
              <a:pathLst>
                <a:path w="23312" h="32770" extrusionOk="0">
                  <a:moveTo>
                    <a:pt x="11656" y="0"/>
                  </a:moveTo>
                  <a:cubicBezTo>
                    <a:pt x="11273" y="0"/>
                    <a:pt x="10890" y="150"/>
                    <a:pt x="10602" y="449"/>
                  </a:cubicBezTo>
                  <a:lnTo>
                    <a:pt x="0" y="11515"/>
                  </a:lnTo>
                  <a:lnTo>
                    <a:pt x="949" y="32769"/>
                  </a:lnTo>
                  <a:lnTo>
                    <a:pt x="22919" y="32769"/>
                  </a:lnTo>
                  <a:lnTo>
                    <a:pt x="23311" y="11515"/>
                  </a:lnTo>
                  <a:lnTo>
                    <a:pt x="12709" y="449"/>
                  </a:lnTo>
                  <a:cubicBezTo>
                    <a:pt x="12422" y="150"/>
                    <a:pt x="12039" y="0"/>
                    <a:pt x="11656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2"/>
            <p:cNvSpPr/>
            <p:nvPr/>
          </p:nvSpPr>
          <p:spPr>
            <a:xfrm>
              <a:off x="1689033" y="2303157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0" y="0"/>
                  </a:moveTo>
                  <a:lnTo>
                    <a:pt x="2" y="7"/>
                  </a:lnTo>
                  <a:lnTo>
                    <a:pt x="1399" y="634"/>
                  </a:lnTo>
                  <a:lnTo>
                    <a:pt x="1398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2"/>
            <p:cNvSpPr/>
            <p:nvPr/>
          </p:nvSpPr>
          <p:spPr>
            <a:xfrm>
              <a:off x="1688538" y="2611422"/>
              <a:ext cx="115290" cy="51790"/>
            </a:xfrm>
            <a:custGeom>
              <a:avLst/>
              <a:gdLst/>
              <a:ahLst/>
              <a:cxnLst/>
              <a:rect l="l" t="t" r="r" b="b"/>
              <a:pathLst>
                <a:path w="1398" h="628" extrusionOk="0">
                  <a:moveTo>
                    <a:pt x="1" y="0"/>
                  </a:moveTo>
                  <a:lnTo>
                    <a:pt x="1" y="8"/>
                  </a:lnTo>
                  <a:lnTo>
                    <a:pt x="1398" y="6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2"/>
            <p:cNvSpPr/>
            <p:nvPr/>
          </p:nvSpPr>
          <p:spPr>
            <a:xfrm>
              <a:off x="1687961" y="291911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15"/>
                  </a:lnTo>
                  <a:lnTo>
                    <a:pt x="1399" y="6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2"/>
            <p:cNvSpPr/>
            <p:nvPr/>
          </p:nvSpPr>
          <p:spPr>
            <a:xfrm>
              <a:off x="1687631" y="3227376"/>
              <a:ext cx="115290" cy="52944"/>
            </a:xfrm>
            <a:custGeom>
              <a:avLst/>
              <a:gdLst/>
              <a:ahLst/>
              <a:cxnLst/>
              <a:rect l="l" t="t" r="r" b="b"/>
              <a:pathLst>
                <a:path w="1398" h="642" extrusionOk="0">
                  <a:moveTo>
                    <a:pt x="6" y="1"/>
                  </a:moveTo>
                  <a:lnTo>
                    <a:pt x="0" y="15"/>
                  </a:lnTo>
                  <a:lnTo>
                    <a:pt x="1398" y="642"/>
                  </a:lnTo>
                  <a:lnTo>
                    <a:pt x="1396" y="6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2"/>
            <p:cNvSpPr/>
            <p:nvPr/>
          </p:nvSpPr>
          <p:spPr>
            <a:xfrm>
              <a:off x="1687631" y="3536136"/>
              <a:ext cx="115290" cy="52532"/>
            </a:xfrm>
            <a:custGeom>
              <a:avLst/>
              <a:gdLst/>
              <a:ahLst/>
              <a:cxnLst/>
              <a:rect l="l" t="t" r="r" b="b"/>
              <a:pathLst>
                <a:path w="1398" h="637" extrusionOk="0">
                  <a:moveTo>
                    <a:pt x="0" y="1"/>
                  </a:moveTo>
                  <a:lnTo>
                    <a:pt x="1392" y="636"/>
                  </a:lnTo>
                  <a:lnTo>
                    <a:pt x="1398" y="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2"/>
            <p:cNvSpPr/>
            <p:nvPr/>
          </p:nvSpPr>
          <p:spPr>
            <a:xfrm>
              <a:off x="1687053" y="3844402"/>
              <a:ext cx="115290" cy="51955"/>
            </a:xfrm>
            <a:custGeom>
              <a:avLst/>
              <a:gdLst/>
              <a:ahLst/>
              <a:cxnLst/>
              <a:rect l="l" t="t" r="r" b="b"/>
              <a:pathLst>
                <a:path w="1398" h="630" extrusionOk="0">
                  <a:moveTo>
                    <a:pt x="0" y="1"/>
                  </a:moveTo>
                  <a:lnTo>
                    <a:pt x="1388" y="625"/>
                  </a:lnTo>
                  <a:lnTo>
                    <a:pt x="1398" y="629"/>
                  </a:lnTo>
                  <a:lnTo>
                    <a:pt x="1398" y="620"/>
                  </a:lnTo>
                  <a:lnTo>
                    <a:pt x="1388" y="6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2"/>
            <p:cNvSpPr/>
            <p:nvPr/>
          </p:nvSpPr>
          <p:spPr>
            <a:xfrm>
              <a:off x="1689033" y="2152158"/>
              <a:ext cx="115619" cy="202870"/>
            </a:xfrm>
            <a:custGeom>
              <a:avLst/>
              <a:gdLst/>
              <a:ahLst/>
              <a:cxnLst/>
              <a:rect l="l" t="t" r="r" b="b"/>
              <a:pathLst>
                <a:path w="1402" h="2460" extrusionOk="0">
                  <a:moveTo>
                    <a:pt x="4" y="1"/>
                  </a:moveTo>
                  <a:lnTo>
                    <a:pt x="0" y="1831"/>
                  </a:lnTo>
                  <a:lnTo>
                    <a:pt x="1398" y="2460"/>
                  </a:lnTo>
                  <a:lnTo>
                    <a:pt x="1402" y="635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2"/>
            <p:cNvSpPr/>
            <p:nvPr/>
          </p:nvSpPr>
          <p:spPr>
            <a:xfrm>
              <a:off x="1689033" y="2303157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0" y="0"/>
                  </a:moveTo>
                  <a:lnTo>
                    <a:pt x="2" y="7"/>
                  </a:lnTo>
                  <a:lnTo>
                    <a:pt x="1399" y="634"/>
                  </a:lnTo>
                  <a:lnTo>
                    <a:pt x="1398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2"/>
            <p:cNvSpPr/>
            <p:nvPr/>
          </p:nvSpPr>
          <p:spPr>
            <a:xfrm>
              <a:off x="1689033" y="2303734"/>
              <a:ext cx="115455" cy="205591"/>
            </a:xfrm>
            <a:custGeom>
              <a:avLst/>
              <a:gdLst/>
              <a:ahLst/>
              <a:cxnLst/>
              <a:rect l="l" t="t" r="r" b="b"/>
              <a:pathLst>
                <a:path w="1400" h="2493" extrusionOk="0">
                  <a:moveTo>
                    <a:pt x="2" y="0"/>
                  </a:moveTo>
                  <a:lnTo>
                    <a:pt x="0" y="1859"/>
                  </a:lnTo>
                  <a:lnTo>
                    <a:pt x="1399" y="2493"/>
                  </a:lnTo>
                  <a:lnTo>
                    <a:pt x="1399" y="62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2"/>
            <p:cNvSpPr/>
            <p:nvPr/>
          </p:nvSpPr>
          <p:spPr>
            <a:xfrm>
              <a:off x="1689033" y="2303157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0" y="0"/>
                  </a:moveTo>
                  <a:lnTo>
                    <a:pt x="2" y="7"/>
                  </a:lnTo>
                  <a:lnTo>
                    <a:pt x="1399" y="634"/>
                  </a:lnTo>
                  <a:lnTo>
                    <a:pt x="1398" y="6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2"/>
            <p:cNvSpPr/>
            <p:nvPr/>
          </p:nvSpPr>
          <p:spPr>
            <a:xfrm>
              <a:off x="1688538" y="2456960"/>
              <a:ext cx="115949" cy="206251"/>
            </a:xfrm>
            <a:custGeom>
              <a:avLst/>
              <a:gdLst/>
              <a:ahLst/>
              <a:cxnLst/>
              <a:rect l="l" t="t" r="r" b="b"/>
              <a:pathLst>
                <a:path w="1406" h="2501" extrusionOk="0">
                  <a:moveTo>
                    <a:pt x="6" y="1"/>
                  </a:moveTo>
                  <a:lnTo>
                    <a:pt x="1" y="1873"/>
                  </a:lnTo>
                  <a:lnTo>
                    <a:pt x="1398" y="2501"/>
                  </a:lnTo>
                  <a:lnTo>
                    <a:pt x="1405" y="635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2"/>
            <p:cNvSpPr/>
            <p:nvPr/>
          </p:nvSpPr>
          <p:spPr>
            <a:xfrm>
              <a:off x="1688538" y="2611422"/>
              <a:ext cx="115290" cy="51790"/>
            </a:xfrm>
            <a:custGeom>
              <a:avLst/>
              <a:gdLst/>
              <a:ahLst/>
              <a:cxnLst/>
              <a:rect l="l" t="t" r="r" b="b"/>
              <a:pathLst>
                <a:path w="1398" h="628" extrusionOk="0">
                  <a:moveTo>
                    <a:pt x="1" y="0"/>
                  </a:moveTo>
                  <a:lnTo>
                    <a:pt x="1" y="8"/>
                  </a:lnTo>
                  <a:lnTo>
                    <a:pt x="1398" y="6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2"/>
            <p:cNvSpPr/>
            <p:nvPr/>
          </p:nvSpPr>
          <p:spPr>
            <a:xfrm>
              <a:off x="1688538" y="2611999"/>
              <a:ext cx="115455" cy="205674"/>
            </a:xfrm>
            <a:custGeom>
              <a:avLst/>
              <a:gdLst/>
              <a:ahLst/>
              <a:cxnLst/>
              <a:rect l="l" t="t" r="r" b="b"/>
              <a:pathLst>
                <a:path w="1400" h="2494" extrusionOk="0">
                  <a:moveTo>
                    <a:pt x="1" y="1"/>
                  </a:moveTo>
                  <a:lnTo>
                    <a:pt x="1" y="1866"/>
                  </a:lnTo>
                  <a:lnTo>
                    <a:pt x="1399" y="2493"/>
                  </a:lnTo>
                  <a:lnTo>
                    <a:pt x="1399" y="628"/>
                  </a:lnTo>
                  <a:lnTo>
                    <a:pt x="1398" y="6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2"/>
            <p:cNvSpPr/>
            <p:nvPr/>
          </p:nvSpPr>
          <p:spPr>
            <a:xfrm>
              <a:off x="1688538" y="2611422"/>
              <a:ext cx="115290" cy="51790"/>
            </a:xfrm>
            <a:custGeom>
              <a:avLst/>
              <a:gdLst/>
              <a:ahLst/>
              <a:cxnLst/>
              <a:rect l="l" t="t" r="r" b="b"/>
              <a:pathLst>
                <a:path w="1398" h="628" extrusionOk="0">
                  <a:moveTo>
                    <a:pt x="1" y="0"/>
                  </a:moveTo>
                  <a:lnTo>
                    <a:pt x="1" y="8"/>
                  </a:lnTo>
                  <a:lnTo>
                    <a:pt x="1398" y="6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2"/>
            <p:cNvSpPr/>
            <p:nvPr/>
          </p:nvSpPr>
          <p:spPr>
            <a:xfrm>
              <a:off x="1687961" y="2765885"/>
              <a:ext cx="116032" cy="205591"/>
            </a:xfrm>
            <a:custGeom>
              <a:avLst/>
              <a:gdLst/>
              <a:ahLst/>
              <a:cxnLst/>
              <a:rect l="l" t="t" r="r" b="b"/>
              <a:pathLst>
                <a:path w="1407" h="2493" extrusionOk="0">
                  <a:moveTo>
                    <a:pt x="8" y="0"/>
                  </a:moveTo>
                  <a:lnTo>
                    <a:pt x="1" y="1859"/>
                  </a:lnTo>
                  <a:lnTo>
                    <a:pt x="1399" y="2493"/>
                  </a:lnTo>
                  <a:lnTo>
                    <a:pt x="1406" y="62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2"/>
            <p:cNvSpPr/>
            <p:nvPr/>
          </p:nvSpPr>
          <p:spPr>
            <a:xfrm>
              <a:off x="1687961" y="291911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15"/>
                  </a:lnTo>
                  <a:lnTo>
                    <a:pt x="1399" y="6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2"/>
            <p:cNvSpPr/>
            <p:nvPr/>
          </p:nvSpPr>
          <p:spPr>
            <a:xfrm>
              <a:off x="1688043" y="2920265"/>
              <a:ext cx="115372" cy="205674"/>
            </a:xfrm>
            <a:custGeom>
              <a:avLst/>
              <a:gdLst/>
              <a:ahLst/>
              <a:cxnLst/>
              <a:rect l="l" t="t" r="r" b="b"/>
              <a:pathLst>
                <a:path w="1399" h="2494" extrusionOk="0">
                  <a:moveTo>
                    <a:pt x="1" y="1"/>
                  </a:moveTo>
                  <a:lnTo>
                    <a:pt x="1" y="1866"/>
                  </a:lnTo>
                  <a:lnTo>
                    <a:pt x="1398" y="2493"/>
                  </a:lnTo>
                  <a:lnTo>
                    <a:pt x="1398" y="628"/>
                  </a:lnTo>
                  <a:lnTo>
                    <a:pt x="1398" y="6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2"/>
            <p:cNvSpPr/>
            <p:nvPr/>
          </p:nvSpPr>
          <p:spPr>
            <a:xfrm>
              <a:off x="1687961" y="291911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15"/>
                  </a:lnTo>
                  <a:lnTo>
                    <a:pt x="1399" y="6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2"/>
            <p:cNvSpPr/>
            <p:nvPr/>
          </p:nvSpPr>
          <p:spPr>
            <a:xfrm>
              <a:off x="1688043" y="3074150"/>
              <a:ext cx="115372" cy="205014"/>
            </a:xfrm>
            <a:custGeom>
              <a:avLst/>
              <a:gdLst/>
              <a:ahLst/>
              <a:cxnLst/>
              <a:rect l="l" t="t" r="r" b="b"/>
              <a:pathLst>
                <a:path w="1399" h="2486" extrusionOk="0">
                  <a:moveTo>
                    <a:pt x="1" y="0"/>
                  </a:moveTo>
                  <a:lnTo>
                    <a:pt x="1" y="1859"/>
                  </a:lnTo>
                  <a:lnTo>
                    <a:pt x="1391" y="2486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2"/>
            <p:cNvSpPr/>
            <p:nvPr/>
          </p:nvSpPr>
          <p:spPr>
            <a:xfrm>
              <a:off x="1687631" y="3227376"/>
              <a:ext cx="115290" cy="52944"/>
            </a:xfrm>
            <a:custGeom>
              <a:avLst/>
              <a:gdLst/>
              <a:ahLst/>
              <a:cxnLst/>
              <a:rect l="l" t="t" r="r" b="b"/>
              <a:pathLst>
                <a:path w="1398" h="642" extrusionOk="0">
                  <a:moveTo>
                    <a:pt x="6" y="1"/>
                  </a:moveTo>
                  <a:lnTo>
                    <a:pt x="0" y="15"/>
                  </a:lnTo>
                  <a:lnTo>
                    <a:pt x="1398" y="642"/>
                  </a:lnTo>
                  <a:lnTo>
                    <a:pt x="1396" y="6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2"/>
            <p:cNvSpPr/>
            <p:nvPr/>
          </p:nvSpPr>
          <p:spPr>
            <a:xfrm>
              <a:off x="1687466" y="3228531"/>
              <a:ext cx="115455" cy="205097"/>
            </a:xfrm>
            <a:custGeom>
              <a:avLst/>
              <a:gdLst/>
              <a:ahLst/>
              <a:cxnLst/>
              <a:rect l="l" t="t" r="r" b="b"/>
              <a:pathLst>
                <a:path w="1400" h="2487" extrusionOk="0">
                  <a:moveTo>
                    <a:pt x="2" y="1"/>
                  </a:moveTo>
                  <a:lnTo>
                    <a:pt x="1" y="1860"/>
                  </a:lnTo>
                  <a:lnTo>
                    <a:pt x="1398" y="2487"/>
                  </a:lnTo>
                  <a:lnTo>
                    <a:pt x="1400" y="628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2"/>
            <p:cNvSpPr/>
            <p:nvPr/>
          </p:nvSpPr>
          <p:spPr>
            <a:xfrm>
              <a:off x="1687631" y="3227376"/>
              <a:ext cx="115290" cy="52944"/>
            </a:xfrm>
            <a:custGeom>
              <a:avLst/>
              <a:gdLst/>
              <a:ahLst/>
              <a:cxnLst/>
              <a:rect l="l" t="t" r="r" b="b"/>
              <a:pathLst>
                <a:path w="1398" h="642" extrusionOk="0">
                  <a:moveTo>
                    <a:pt x="6" y="1"/>
                  </a:moveTo>
                  <a:lnTo>
                    <a:pt x="0" y="15"/>
                  </a:lnTo>
                  <a:lnTo>
                    <a:pt x="1398" y="642"/>
                  </a:lnTo>
                  <a:lnTo>
                    <a:pt x="1396" y="62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2"/>
            <p:cNvSpPr/>
            <p:nvPr/>
          </p:nvSpPr>
          <p:spPr>
            <a:xfrm>
              <a:off x="1687466" y="3381839"/>
              <a:ext cx="115455" cy="206251"/>
            </a:xfrm>
            <a:custGeom>
              <a:avLst/>
              <a:gdLst/>
              <a:ahLst/>
              <a:cxnLst/>
              <a:rect l="l" t="t" r="r" b="b"/>
              <a:pathLst>
                <a:path w="1400" h="2501" extrusionOk="0">
                  <a:moveTo>
                    <a:pt x="1" y="1"/>
                  </a:moveTo>
                  <a:lnTo>
                    <a:pt x="2" y="1872"/>
                  </a:lnTo>
                  <a:lnTo>
                    <a:pt x="1400" y="2500"/>
                  </a:lnTo>
                  <a:lnTo>
                    <a:pt x="1398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2"/>
            <p:cNvSpPr/>
            <p:nvPr/>
          </p:nvSpPr>
          <p:spPr>
            <a:xfrm>
              <a:off x="1687631" y="3536136"/>
              <a:ext cx="115290" cy="52532"/>
            </a:xfrm>
            <a:custGeom>
              <a:avLst/>
              <a:gdLst/>
              <a:ahLst/>
              <a:cxnLst/>
              <a:rect l="l" t="t" r="r" b="b"/>
              <a:pathLst>
                <a:path w="1398" h="637" extrusionOk="0">
                  <a:moveTo>
                    <a:pt x="0" y="1"/>
                  </a:moveTo>
                  <a:lnTo>
                    <a:pt x="1392" y="636"/>
                  </a:lnTo>
                  <a:lnTo>
                    <a:pt x="1398" y="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2"/>
            <p:cNvSpPr/>
            <p:nvPr/>
          </p:nvSpPr>
          <p:spPr>
            <a:xfrm>
              <a:off x="1687053" y="3536136"/>
              <a:ext cx="115454" cy="205756"/>
            </a:xfrm>
            <a:custGeom>
              <a:avLst/>
              <a:gdLst/>
              <a:ahLst/>
              <a:cxnLst/>
              <a:rect l="l" t="t" r="r" b="b"/>
              <a:pathLst>
                <a:path w="1400" h="2495" extrusionOk="0">
                  <a:moveTo>
                    <a:pt x="7" y="1"/>
                  </a:moveTo>
                  <a:lnTo>
                    <a:pt x="0" y="1868"/>
                  </a:lnTo>
                  <a:lnTo>
                    <a:pt x="1398" y="2495"/>
                  </a:lnTo>
                  <a:lnTo>
                    <a:pt x="1399" y="636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2"/>
            <p:cNvSpPr/>
            <p:nvPr/>
          </p:nvSpPr>
          <p:spPr>
            <a:xfrm>
              <a:off x="1687631" y="3536136"/>
              <a:ext cx="115290" cy="52532"/>
            </a:xfrm>
            <a:custGeom>
              <a:avLst/>
              <a:gdLst/>
              <a:ahLst/>
              <a:cxnLst/>
              <a:rect l="l" t="t" r="r" b="b"/>
              <a:pathLst>
                <a:path w="1398" h="637" extrusionOk="0">
                  <a:moveTo>
                    <a:pt x="0" y="1"/>
                  </a:moveTo>
                  <a:lnTo>
                    <a:pt x="1392" y="636"/>
                  </a:lnTo>
                  <a:lnTo>
                    <a:pt x="1398" y="62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2"/>
            <p:cNvSpPr/>
            <p:nvPr/>
          </p:nvSpPr>
          <p:spPr>
            <a:xfrm>
              <a:off x="1687053" y="3690104"/>
              <a:ext cx="115290" cy="205509"/>
            </a:xfrm>
            <a:custGeom>
              <a:avLst/>
              <a:gdLst/>
              <a:ahLst/>
              <a:cxnLst/>
              <a:rect l="l" t="t" r="r" b="b"/>
              <a:pathLst>
                <a:path w="1398" h="2492" extrusionOk="0">
                  <a:moveTo>
                    <a:pt x="0" y="1"/>
                  </a:moveTo>
                  <a:lnTo>
                    <a:pt x="0" y="1865"/>
                  </a:lnTo>
                  <a:lnTo>
                    <a:pt x="0" y="1872"/>
                  </a:lnTo>
                  <a:lnTo>
                    <a:pt x="1398" y="2492"/>
                  </a:lnTo>
                  <a:lnTo>
                    <a:pt x="1398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2"/>
            <p:cNvSpPr/>
            <p:nvPr/>
          </p:nvSpPr>
          <p:spPr>
            <a:xfrm>
              <a:off x="1687053" y="3844402"/>
              <a:ext cx="115290" cy="51955"/>
            </a:xfrm>
            <a:custGeom>
              <a:avLst/>
              <a:gdLst/>
              <a:ahLst/>
              <a:cxnLst/>
              <a:rect l="l" t="t" r="r" b="b"/>
              <a:pathLst>
                <a:path w="1398" h="630" extrusionOk="0">
                  <a:moveTo>
                    <a:pt x="0" y="1"/>
                  </a:moveTo>
                  <a:lnTo>
                    <a:pt x="1388" y="625"/>
                  </a:lnTo>
                  <a:lnTo>
                    <a:pt x="1398" y="629"/>
                  </a:lnTo>
                  <a:lnTo>
                    <a:pt x="1398" y="620"/>
                  </a:lnTo>
                  <a:lnTo>
                    <a:pt x="1388" y="6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2"/>
            <p:cNvSpPr/>
            <p:nvPr/>
          </p:nvSpPr>
          <p:spPr>
            <a:xfrm>
              <a:off x="1687053" y="3844402"/>
              <a:ext cx="115290" cy="86179"/>
            </a:xfrm>
            <a:custGeom>
              <a:avLst/>
              <a:gdLst/>
              <a:ahLst/>
              <a:cxnLst/>
              <a:rect l="l" t="t" r="r" b="b"/>
              <a:pathLst>
                <a:path w="1398" h="1045" extrusionOk="0">
                  <a:moveTo>
                    <a:pt x="0" y="1"/>
                  </a:moveTo>
                  <a:lnTo>
                    <a:pt x="0" y="1044"/>
                  </a:lnTo>
                  <a:lnTo>
                    <a:pt x="1398" y="1044"/>
                  </a:lnTo>
                  <a:lnTo>
                    <a:pt x="1398" y="6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2"/>
            <p:cNvSpPr/>
            <p:nvPr/>
          </p:nvSpPr>
          <p:spPr>
            <a:xfrm>
              <a:off x="1687878" y="2196855"/>
              <a:ext cx="1402" cy="1031174"/>
            </a:xfrm>
            <a:custGeom>
              <a:avLst/>
              <a:gdLst/>
              <a:ahLst/>
              <a:cxnLst/>
              <a:rect l="l" t="t" r="r" b="b"/>
              <a:pathLst>
                <a:path w="17" h="12504" extrusionOk="0">
                  <a:moveTo>
                    <a:pt x="13" y="0"/>
                  </a:moveTo>
                  <a:lnTo>
                    <a:pt x="13" y="3166"/>
                  </a:lnTo>
                  <a:lnTo>
                    <a:pt x="3" y="5036"/>
                  </a:lnTo>
                  <a:lnTo>
                    <a:pt x="9" y="5044"/>
                  </a:lnTo>
                  <a:lnTo>
                    <a:pt x="9" y="5035"/>
                  </a:lnTo>
                  <a:lnTo>
                    <a:pt x="9" y="5027"/>
                  </a:lnTo>
                  <a:lnTo>
                    <a:pt x="14" y="3155"/>
                  </a:lnTo>
                  <a:lnTo>
                    <a:pt x="14" y="1296"/>
                  </a:lnTo>
                  <a:lnTo>
                    <a:pt x="14" y="1289"/>
                  </a:lnTo>
                  <a:lnTo>
                    <a:pt x="17" y="3"/>
                  </a:lnTo>
                  <a:lnTo>
                    <a:pt x="14" y="0"/>
                  </a:lnTo>
                  <a:close/>
                  <a:moveTo>
                    <a:pt x="7" y="7008"/>
                  </a:moveTo>
                  <a:lnTo>
                    <a:pt x="0" y="8759"/>
                  </a:lnTo>
                  <a:lnTo>
                    <a:pt x="0" y="8759"/>
                  </a:lnTo>
                  <a:lnTo>
                    <a:pt x="9" y="7008"/>
                  </a:lnTo>
                  <a:close/>
                  <a:moveTo>
                    <a:pt x="0" y="8759"/>
                  </a:moveTo>
                  <a:lnTo>
                    <a:pt x="0" y="8771"/>
                  </a:lnTo>
                  <a:lnTo>
                    <a:pt x="0" y="12504"/>
                  </a:lnTo>
                  <a:lnTo>
                    <a:pt x="2" y="12497"/>
                  </a:lnTo>
                  <a:lnTo>
                    <a:pt x="2" y="10638"/>
                  </a:lnTo>
                  <a:lnTo>
                    <a:pt x="2" y="8773"/>
                  </a:lnTo>
                  <a:lnTo>
                    <a:pt x="0" y="875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2"/>
            <p:cNvSpPr/>
            <p:nvPr/>
          </p:nvSpPr>
          <p:spPr>
            <a:xfrm>
              <a:off x="1689033" y="2197020"/>
              <a:ext cx="3876" cy="107950"/>
            </a:xfrm>
            <a:custGeom>
              <a:avLst/>
              <a:gdLst/>
              <a:ahLst/>
              <a:cxnLst/>
              <a:rect l="l" t="t" r="r" b="b"/>
              <a:pathLst>
                <a:path w="47" h="1309" extrusionOk="0">
                  <a:moveTo>
                    <a:pt x="3" y="1"/>
                  </a:moveTo>
                  <a:lnTo>
                    <a:pt x="0" y="1287"/>
                  </a:lnTo>
                  <a:lnTo>
                    <a:pt x="47" y="1308"/>
                  </a:lnTo>
                  <a:cubicBezTo>
                    <a:pt x="35" y="791"/>
                    <a:pt x="25" y="355"/>
                    <a:pt x="20" y="18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2"/>
            <p:cNvSpPr/>
            <p:nvPr/>
          </p:nvSpPr>
          <p:spPr>
            <a:xfrm>
              <a:off x="1689115" y="2303734"/>
              <a:ext cx="8164" cy="157018"/>
            </a:xfrm>
            <a:custGeom>
              <a:avLst/>
              <a:gdLst/>
              <a:ahLst/>
              <a:cxnLst/>
              <a:rect l="l" t="t" r="r" b="b"/>
              <a:pathLst>
                <a:path w="99" h="1904" extrusionOk="0">
                  <a:moveTo>
                    <a:pt x="1" y="0"/>
                  </a:moveTo>
                  <a:lnTo>
                    <a:pt x="1" y="1859"/>
                  </a:lnTo>
                  <a:lnTo>
                    <a:pt x="99" y="1904"/>
                  </a:lnTo>
                  <a:cubicBezTo>
                    <a:pt x="79" y="1205"/>
                    <a:pt x="61" y="578"/>
                    <a:pt x="47" y="33"/>
                  </a:cubicBezTo>
                  <a:lnTo>
                    <a:pt x="47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2"/>
            <p:cNvSpPr/>
            <p:nvPr/>
          </p:nvSpPr>
          <p:spPr>
            <a:xfrm>
              <a:off x="1689033" y="2303157"/>
              <a:ext cx="3876" cy="2392"/>
            </a:xfrm>
            <a:custGeom>
              <a:avLst/>
              <a:gdLst/>
              <a:ahLst/>
              <a:cxnLst/>
              <a:rect l="l" t="t" r="r" b="b"/>
              <a:pathLst>
                <a:path w="47" h="29" extrusionOk="0">
                  <a:moveTo>
                    <a:pt x="0" y="0"/>
                  </a:moveTo>
                  <a:lnTo>
                    <a:pt x="0" y="7"/>
                  </a:lnTo>
                  <a:lnTo>
                    <a:pt x="47" y="28"/>
                  </a:lnTo>
                  <a:lnTo>
                    <a:pt x="47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2"/>
            <p:cNvSpPr/>
            <p:nvPr/>
          </p:nvSpPr>
          <p:spPr>
            <a:xfrm>
              <a:off x="1688538" y="2456960"/>
              <a:ext cx="13772" cy="160647"/>
            </a:xfrm>
            <a:custGeom>
              <a:avLst/>
              <a:gdLst/>
              <a:ahLst/>
              <a:cxnLst/>
              <a:rect l="l" t="t" r="r" b="b"/>
              <a:pathLst>
                <a:path w="167" h="1948" extrusionOk="0">
                  <a:moveTo>
                    <a:pt x="6" y="1"/>
                  </a:moveTo>
                  <a:lnTo>
                    <a:pt x="1" y="1873"/>
                  </a:lnTo>
                  <a:lnTo>
                    <a:pt x="166" y="1948"/>
                  </a:lnTo>
                  <a:cubicBezTo>
                    <a:pt x="143" y="1280"/>
                    <a:pt x="124" y="646"/>
                    <a:pt x="105" y="58"/>
                  </a:cubicBezTo>
                  <a:lnTo>
                    <a:pt x="105" y="46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2"/>
            <p:cNvSpPr/>
            <p:nvPr/>
          </p:nvSpPr>
          <p:spPr>
            <a:xfrm>
              <a:off x="1688538" y="2611999"/>
              <a:ext cx="18720" cy="162296"/>
            </a:xfrm>
            <a:custGeom>
              <a:avLst/>
              <a:gdLst/>
              <a:ahLst/>
              <a:cxnLst/>
              <a:rect l="l" t="t" r="r" b="b"/>
              <a:pathLst>
                <a:path w="227" h="1968" extrusionOk="0">
                  <a:moveTo>
                    <a:pt x="1" y="1"/>
                  </a:moveTo>
                  <a:lnTo>
                    <a:pt x="1" y="1866"/>
                  </a:lnTo>
                  <a:lnTo>
                    <a:pt x="227" y="1967"/>
                  </a:lnTo>
                  <a:cubicBezTo>
                    <a:pt x="204" y="1316"/>
                    <a:pt x="185" y="688"/>
                    <a:pt x="166" y="82"/>
                  </a:cubicBezTo>
                  <a:lnTo>
                    <a:pt x="16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2"/>
            <p:cNvSpPr/>
            <p:nvPr/>
          </p:nvSpPr>
          <p:spPr>
            <a:xfrm>
              <a:off x="1688455" y="2611505"/>
              <a:ext cx="13772" cy="6762"/>
            </a:xfrm>
            <a:custGeom>
              <a:avLst/>
              <a:gdLst/>
              <a:ahLst/>
              <a:cxnLst/>
              <a:rect l="l" t="t" r="r" b="b"/>
              <a:pathLst>
                <a:path w="167" h="82" extrusionOk="0">
                  <a:moveTo>
                    <a:pt x="0" y="1"/>
                  </a:moveTo>
                  <a:lnTo>
                    <a:pt x="2" y="2"/>
                  </a:lnTo>
                  <a:lnTo>
                    <a:pt x="2" y="1"/>
                  </a:lnTo>
                  <a:close/>
                  <a:moveTo>
                    <a:pt x="2" y="2"/>
                  </a:moveTo>
                  <a:lnTo>
                    <a:pt x="2" y="8"/>
                  </a:lnTo>
                  <a:lnTo>
                    <a:pt x="166" y="81"/>
                  </a:lnTo>
                  <a:lnTo>
                    <a:pt x="166" y="75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2"/>
            <p:cNvSpPr/>
            <p:nvPr/>
          </p:nvSpPr>
          <p:spPr>
            <a:xfrm>
              <a:off x="1687961" y="2765885"/>
              <a:ext cx="25565" cy="164935"/>
            </a:xfrm>
            <a:custGeom>
              <a:avLst/>
              <a:gdLst/>
              <a:ahLst/>
              <a:cxnLst/>
              <a:rect l="l" t="t" r="r" b="b"/>
              <a:pathLst>
                <a:path w="310" h="2000" extrusionOk="0">
                  <a:moveTo>
                    <a:pt x="8" y="0"/>
                  </a:moveTo>
                  <a:lnTo>
                    <a:pt x="8" y="10"/>
                  </a:lnTo>
                  <a:lnTo>
                    <a:pt x="8" y="108"/>
                  </a:lnTo>
                  <a:lnTo>
                    <a:pt x="1" y="1859"/>
                  </a:lnTo>
                  <a:lnTo>
                    <a:pt x="310" y="1999"/>
                  </a:lnTo>
                  <a:cubicBezTo>
                    <a:pt x="282" y="1362"/>
                    <a:pt x="259" y="728"/>
                    <a:pt x="235" y="114"/>
                  </a:cubicBezTo>
                  <a:lnTo>
                    <a:pt x="235" y="10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2"/>
            <p:cNvSpPr/>
            <p:nvPr/>
          </p:nvSpPr>
          <p:spPr>
            <a:xfrm>
              <a:off x="1688043" y="2920265"/>
              <a:ext cx="32080" cy="168316"/>
            </a:xfrm>
            <a:custGeom>
              <a:avLst/>
              <a:gdLst/>
              <a:ahLst/>
              <a:cxnLst/>
              <a:rect l="l" t="t" r="r" b="b"/>
              <a:pathLst>
                <a:path w="389" h="2041" extrusionOk="0">
                  <a:moveTo>
                    <a:pt x="1" y="1"/>
                  </a:moveTo>
                  <a:lnTo>
                    <a:pt x="1" y="1866"/>
                  </a:lnTo>
                  <a:lnTo>
                    <a:pt x="389" y="2041"/>
                  </a:lnTo>
                  <a:cubicBezTo>
                    <a:pt x="361" y="1405"/>
                    <a:pt x="333" y="775"/>
                    <a:pt x="310" y="144"/>
                  </a:cubicBezTo>
                  <a:lnTo>
                    <a:pt x="310" y="140"/>
                  </a:lnTo>
                  <a:cubicBezTo>
                    <a:pt x="309" y="140"/>
                    <a:pt x="309" y="139"/>
                    <a:pt x="310" y="13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2"/>
            <p:cNvSpPr/>
            <p:nvPr/>
          </p:nvSpPr>
          <p:spPr>
            <a:xfrm>
              <a:off x="1687961" y="2919110"/>
              <a:ext cx="25565" cy="12535"/>
            </a:xfrm>
            <a:custGeom>
              <a:avLst/>
              <a:gdLst/>
              <a:ahLst/>
              <a:cxnLst/>
              <a:rect l="l" t="t" r="r" b="b"/>
              <a:pathLst>
                <a:path w="310" h="152" extrusionOk="0">
                  <a:moveTo>
                    <a:pt x="1" y="1"/>
                  </a:moveTo>
                  <a:lnTo>
                    <a:pt x="2" y="15"/>
                  </a:lnTo>
                  <a:lnTo>
                    <a:pt x="310" y="151"/>
                  </a:lnTo>
                  <a:lnTo>
                    <a:pt x="310" y="1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2"/>
            <p:cNvSpPr/>
            <p:nvPr/>
          </p:nvSpPr>
          <p:spPr>
            <a:xfrm>
              <a:off x="1688043" y="3074150"/>
              <a:ext cx="39997" cy="171285"/>
            </a:xfrm>
            <a:custGeom>
              <a:avLst/>
              <a:gdLst/>
              <a:ahLst/>
              <a:cxnLst/>
              <a:rect l="l" t="t" r="r" b="b"/>
              <a:pathLst>
                <a:path w="485" h="2077" extrusionOk="0">
                  <a:moveTo>
                    <a:pt x="1" y="0"/>
                  </a:moveTo>
                  <a:lnTo>
                    <a:pt x="1" y="1859"/>
                  </a:lnTo>
                  <a:lnTo>
                    <a:pt x="485" y="2077"/>
                  </a:lnTo>
                  <a:cubicBezTo>
                    <a:pt x="452" y="1455"/>
                    <a:pt x="418" y="821"/>
                    <a:pt x="390" y="182"/>
                  </a:cubicBezTo>
                  <a:lnTo>
                    <a:pt x="390" y="17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2"/>
            <p:cNvSpPr/>
            <p:nvPr/>
          </p:nvSpPr>
          <p:spPr>
            <a:xfrm>
              <a:off x="1687053" y="3228778"/>
              <a:ext cx="660" cy="455715"/>
            </a:xfrm>
            <a:custGeom>
              <a:avLst/>
              <a:gdLst/>
              <a:ahLst/>
              <a:cxnLst/>
              <a:rect l="l" t="t" r="r" b="b"/>
              <a:pathLst>
                <a:path w="8" h="5526" extrusionOk="0">
                  <a:moveTo>
                    <a:pt x="7" y="1"/>
                  </a:moveTo>
                  <a:lnTo>
                    <a:pt x="6" y="6"/>
                  </a:lnTo>
                  <a:lnTo>
                    <a:pt x="6" y="3736"/>
                  </a:lnTo>
                  <a:lnTo>
                    <a:pt x="0" y="5526"/>
                  </a:lnTo>
                  <a:lnTo>
                    <a:pt x="7" y="3728"/>
                  </a:lnTo>
                  <a:lnTo>
                    <a:pt x="7" y="185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2"/>
            <p:cNvSpPr/>
            <p:nvPr/>
          </p:nvSpPr>
          <p:spPr>
            <a:xfrm>
              <a:off x="1687631" y="3228531"/>
              <a:ext cx="49728" cy="175656"/>
            </a:xfrm>
            <a:custGeom>
              <a:avLst/>
              <a:gdLst/>
              <a:ahLst/>
              <a:cxnLst/>
              <a:rect l="l" t="t" r="r" b="b"/>
              <a:pathLst>
                <a:path w="603" h="2130" extrusionOk="0">
                  <a:moveTo>
                    <a:pt x="0" y="1"/>
                  </a:moveTo>
                  <a:lnTo>
                    <a:pt x="0" y="4"/>
                  </a:lnTo>
                  <a:lnTo>
                    <a:pt x="0" y="1860"/>
                  </a:lnTo>
                  <a:lnTo>
                    <a:pt x="602" y="2129"/>
                  </a:lnTo>
                  <a:cubicBezTo>
                    <a:pt x="560" y="1518"/>
                    <a:pt x="528" y="880"/>
                    <a:pt x="490" y="232"/>
                  </a:cubicBezTo>
                  <a:lnTo>
                    <a:pt x="490" y="220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2"/>
            <p:cNvSpPr/>
            <p:nvPr/>
          </p:nvSpPr>
          <p:spPr>
            <a:xfrm>
              <a:off x="1687713" y="3227376"/>
              <a:ext cx="40327" cy="19462"/>
            </a:xfrm>
            <a:custGeom>
              <a:avLst/>
              <a:gdLst/>
              <a:ahLst/>
              <a:cxnLst/>
              <a:rect l="l" t="t" r="r" b="b"/>
              <a:pathLst>
                <a:path w="489" h="236" extrusionOk="0">
                  <a:moveTo>
                    <a:pt x="5" y="1"/>
                  </a:moveTo>
                  <a:lnTo>
                    <a:pt x="2" y="8"/>
                  </a:lnTo>
                  <a:lnTo>
                    <a:pt x="2" y="11"/>
                  </a:lnTo>
                  <a:lnTo>
                    <a:pt x="1" y="16"/>
                  </a:lnTo>
                  <a:lnTo>
                    <a:pt x="489" y="236"/>
                  </a:lnTo>
                  <a:lnTo>
                    <a:pt x="489" y="227"/>
                  </a:lnTo>
                  <a:lnTo>
                    <a:pt x="489" y="219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2"/>
            <p:cNvSpPr/>
            <p:nvPr/>
          </p:nvSpPr>
          <p:spPr>
            <a:xfrm>
              <a:off x="1687466" y="3381839"/>
              <a:ext cx="60614" cy="181511"/>
            </a:xfrm>
            <a:custGeom>
              <a:avLst/>
              <a:gdLst/>
              <a:ahLst/>
              <a:cxnLst/>
              <a:rect l="l" t="t" r="r" b="b"/>
              <a:pathLst>
                <a:path w="735" h="2201" extrusionOk="0">
                  <a:moveTo>
                    <a:pt x="1" y="1"/>
                  </a:moveTo>
                  <a:lnTo>
                    <a:pt x="1" y="1872"/>
                  </a:lnTo>
                  <a:lnTo>
                    <a:pt x="735" y="2201"/>
                  </a:lnTo>
                  <a:cubicBezTo>
                    <a:pt x="688" y="1595"/>
                    <a:pt x="641" y="951"/>
                    <a:pt x="604" y="280"/>
                  </a:cubicBezTo>
                  <a:lnTo>
                    <a:pt x="604" y="2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2"/>
            <p:cNvSpPr/>
            <p:nvPr/>
          </p:nvSpPr>
          <p:spPr>
            <a:xfrm>
              <a:off x="1687053" y="3536136"/>
              <a:ext cx="75540" cy="187943"/>
            </a:xfrm>
            <a:custGeom>
              <a:avLst/>
              <a:gdLst/>
              <a:ahLst/>
              <a:cxnLst/>
              <a:rect l="l" t="t" r="r" b="b"/>
              <a:pathLst>
                <a:path w="916" h="2279" extrusionOk="0">
                  <a:moveTo>
                    <a:pt x="7" y="1"/>
                  </a:moveTo>
                  <a:lnTo>
                    <a:pt x="0" y="1799"/>
                  </a:lnTo>
                  <a:lnTo>
                    <a:pt x="0" y="1868"/>
                  </a:lnTo>
                  <a:lnTo>
                    <a:pt x="916" y="2278"/>
                  </a:lnTo>
                  <a:cubicBezTo>
                    <a:pt x="855" y="1703"/>
                    <a:pt x="799" y="1055"/>
                    <a:pt x="741" y="349"/>
                  </a:cubicBezTo>
                  <a:lnTo>
                    <a:pt x="741" y="340"/>
                  </a:lnTo>
                  <a:lnTo>
                    <a:pt x="741" y="33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2"/>
            <p:cNvSpPr/>
            <p:nvPr/>
          </p:nvSpPr>
          <p:spPr>
            <a:xfrm>
              <a:off x="1687631" y="3536136"/>
              <a:ext cx="60614" cy="27792"/>
            </a:xfrm>
            <a:custGeom>
              <a:avLst/>
              <a:gdLst/>
              <a:ahLst/>
              <a:cxnLst/>
              <a:rect l="l" t="t" r="r" b="b"/>
              <a:pathLst>
                <a:path w="735" h="337" extrusionOk="0">
                  <a:moveTo>
                    <a:pt x="0" y="1"/>
                  </a:moveTo>
                  <a:lnTo>
                    <a:pt x="734" y="337"/>
                  </a:lnTo>
                  <a:lnTo>
                    <a:pt x="734" y="3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2"/>
            <p:cNvSpPr/>
            <p:nvPr/>
          </p:nvSpPr>
          <p:spPr>
            <a:xfrm>
              <a:off x="1687053" y="3690104"/>
              <a:ext cx="100198" cy="198747"/>
            </a:xfrm>
            <a:custGeom>
              <a:avLst/>
              <a:gdLst/>
              <a:ahLst/>
              <a:cxnLst/>
              <a:rect l="l" t="t" r="r" b="b"/>
              <a:pathLst>
                <a:path w="1215" h="2410" extrusionOk="0">
                  <a:moveTo>
                    <a:pt x="0" y="1"/>
                  </a:moveTo>
                  <a:lnTo>
                    <a:pt x="0" y="1865"/>
                  </a:lnTo>
                  <a:lnTo>
                    <a:pt x="0" y="1872"/>
                  </a:lnTo>
                  <a:lnTo>
                    <a:pt x="10" y="1878"/>
                  </a:lnTo>
                  <a:lnTo>
                    <a:pt x="1215" y="2409"/>
                  </a:lnTo>
                  <a:cubicBezTo>
                    <a:pt x="1108" y="1961"/>
                    <a:pt x="1010" y="1276"/>
                    <a:pt x="917" y="418"/>
                  </a:cubicBezTo>
                  <a:lnTo>
                    <a:pt x="917" y="411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2"/>
            <p:cNvSpPr/>
            <p:nvPr/>
          </p:nvSpPr>
          <p:spPr>
            <a:xfrm>
              <a:off x="1687053" y="3844402"/>
              <a:ext cx="100363" cy="44532"/>
            </a:xfrm>
            <a:custGeom>
              <a:avLst/>
              <a:gdLst/>
              <a:ahLst/>
              <a:cxnLst/>
              <a:rect l="l" t="t" r="r" b="b"/>
              <a:pathLst>
                <a:path w="1217" h="540" extrusionOk="0">
                  <a:moveTo>
                    <a:pt x="0" y="1"/>
                  </a:moveTo>
                  <a:lnTo>
                    <a:pt x="12" y="7"/>
                  </a:lnTo>
                  <a:lnTo>
                    <a:pt x="121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2"/>
            <p:cNvSpPr/>
            <p:nvPr/>
          </p:nvSpPr>
          <p:spPr>
            <a:xfrm>
              <a:off x="1687053" y="3930499"/>
              <a:ext cx="65067" cy="825"/>
            </a:xfrm>
            <a:custGeom>
              <a:avLst/>
              <a:gdLst/>
              <a:ahLst/>
              <a:cxnLst/>
              <a:rect l="l" t="t" r="r" b="b"/>
              <a:pathLst>
                <a:path w="789" h="10" extrusionOk="0">
                  <a:moveTo>
                    <a:pt x="0" y="0"/>
                  </a:moveTo>
                  <a:lnTo>
                    <a:pt x="0" y="10"/>
                  </a:lnTo>
                  <a:lnTo>
                    <a:pt x="269" y="10"/>
                  </a:lnTo>
                  <a:cubicBezTo>
                    <a:pt x="418" y="9"/>
                    <a:pt x="592" y="4"/>
                    <a:pt x="789" y="0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2"/>
            <p:cNvSpPr/>
            <p:nvPr/>
          </p:nvSpPr>
          <p:spPr>
            <a:xfrm>
              <a:off x="1709155" y="3930499"/>
              <a:ext cx="93188" cy="825"/>
            </a:xfrm>
            <a:custGeom>
              <a:avLst/>
              <a:gdLst/>
              <a:ahLst/>
              <a:cxnLst/>
              <a:rect l="l" t="t" r="r" b="b"/>
              <a:pathLst>
                <a:path w="1130" h="10" extrusionOk="0">
                  <a:moveTo>
                    <a:pt x="521" y="0"/>
                  </a:moveTo>
                  <a:cubicBezTo>
                    <a:pt x="324" y="4"/>
                    <a:pt x="150" y="9"/>
                    <a:pt x="1" y="10"/>
                  </a:cubicBezTo>
                  <a:lnTo>
                    <a:pt x="1130" y="10"/>
                  </a:lnTo>
                  <a:cubicBezTo>
                    <a:pt x="1127" y="7"/>
                    <a:pt x="1126" y="4"/>
                    <a:pt x="1123" y="0"/>
                  </a:cubicBezTo>
                  <a:close/>
                </a:path>
              </a:pathLst>
            </a:custGeom>
            <a:solidFill>
              <a:srgbClr val="7B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2"/>
            <p:cNvSpPr/>
            <p:nvPr/>
          </p:nvSpPr>
          <p:spPr>
            <a:xfrm>
              <a:off x="1687053" y="3930499"/>
              <a:ext cx="82" cy="825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0"/>
                  </a:move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2"/>
            <p:cNvSpPr/>
            <p:nvPr/>
          </p:nvSpPr>
          <p:spPr>
            <a:xfrm>
              <a:off x="1687053" y="3844567"/>
              <a:ext cx="114712" cy="86014"/>
            </a:xfrm>
            <a:custGeom>
              <a:avLst/>
              <a:gdLst/>
              <a:ahLst/>
              <a:cxnLst/>
              <a:rect l="l" t="t" r="r" b="b"/>
              <a:pathLst>
                <a:path w="1391" h="1043" extrusionOk="0">
                  <a:moveTo>
                    <a:pt x="0" y="0"/>
                  </a:moveTo>
                  <a:lnTo>
                    <a:pt x="0" y="1042"/>
                  </a:lnTo>
                  <a:lnTo>
                    <a:pt x="1391" y="1042"/>
                  </a:lnTo>
                  <a:cubicBezTo>
                    <a:pt x="1332" y="951"/>
                    <a:pt x="1273" y="785"/>
                    <a:pt x="1218" y="557"/>
                  </a:cubicBezTo>
                  <a:lnTo>
                    <a:pt x="1218" y="549"/>
                  </a:lnTo>
                  <a:cubicBezTo>
                    <a:pt x="1218" y="544"/>
                    <a:pt x="1216" y="542"/>
                    <a:pt x="1216" y="53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2"/>
            <p:cNvSpPr/>
            <p:nvPr/>
          </p:nvSpPr>
          <p:spPr>
            <a:xfrm>
              <a:off x="4293706" y="2304724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8"/>
                  </a:lnTo>
                  <a:lnTo>
                    <a:pt x="1399" y="635"/>
                  </a:lnTo>
                  <a:lnTo>
                    <a:pt x="1399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2"/>
            <p:cNvSpPr/>
            <p:nvPr/>
          </p:nvSpPr>
          <p:spPr>
            <a:xfrm>
              <a:off x="4293211" y="2613072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0"/>
                  </a:moveTo>
                  <a:lnTo>
                    <a:pt x="2" y="7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2"/>
            <p:cNvSpPr/>
            <p:nvPr/>
          </p:nvSpPr>
          <p:spPr>
            <a:xfrm>
              <a:off x="4292634" y="292076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0"/>
                  </a:moveTo>
                  <a:lnTo>
                    <a:pt x="2" y="14"/>
                  </a:lnTo>
                  <a:lnTo>
                    <a:pt x="1400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2"/>
            <p:cNvSpPr/>
            <p:nvPr/>
          </p:nvSpPr>
          <p:spPr>
            <a:xfrm>
              <a:off x="4292304" y="3228943"/>
              <a:ext cx="115372" cy="52944"/>
            </a:xfrm>
            <a:custGeom>
              <a:avLst/>
              <a:gdLst/>
              <a:ahLst/>
              <a:cxnLst/>
              <a:rect l="l" t="t" r="r" b="b"/>
              <a:pathLst>
                <a:path w="1399" h="642" extrusionOk="0">
                  <a:moveTo>
                    <a:pt x="6" y="0"/>
                  </a:moveTo>
                  <a:lnTo>
                    <a:pt x="1" y="14"/>
                  </a:lnTo>
                  <a:lnTo>
                    <a:pt x="1398" y="641"/>
                  </a:lnTo>
                  <a:lnTo>
                    <a:pt x="1397" y="62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2"/>
            <p:cNvSpPr/>
            <p:nvPr/>
          </p:nvSpPr>
          <p:spPr>
            <a:xfrm>
              <a:off x="4292304" y="3537786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" y="0"/>
                  </a:moveTo>
                  <a:lnTo>
                    <a:pt x="1392" y="634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2"/>
            <p:cNvSpPr/>
            <p:nvPr/>
          </p:nvSpPr>
          <p:spPr>
            <a:xfrm>
              <a:off x="4291726" y="3846051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1"/>
                  </a:moveTo>
                  <a:lnTo>
                    <a:pt x="1390" y="623"/>
                  </a:lnTo>
                  <a:lnTo>
                    <a:pt x="1398" y="628"/>
                  </a:lnTo>
                  <a:lnTo>
                    <a:pt x="1398" y="619"/>
                  </a:lnTo>
                  <a:lnTo>
                    <a:pt x="1390" y="6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2"/>
            <p:cNvSpPr/>
            <p:nvPr/>
          </p:nvSpPr>
          <p:spPr>
            <a:xfrm>
              <a:off x="4293706" y="2153807"/>
              <a:ext cx="115784" cy="202705"/>
            </a:xfrm>
            <a:custGeom>
              <a:avLst/>
              <a:gdLst/>
              <a:ahLst/>
              <a:cxnLst/>
              <a:rect l="l" t="t" r="r" b="b"/>
              <a:pathLst>
                <a:path w="1404" h="2458" extrusionOk="0">
                  <a:moveTo>
                    <a:pt x="5" y="0"/>
                  </a:moveTo>
                  <a:lnTo>
                    <a:pt x="1" y="1831"/>
                  </a:lnTo>
                  <a:lnTo>
                    <a:pt x="1399" y="2458"/>
                  </a:lnTo>
                  <a:lnTo>
                    <a:pt x="1404" y="63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2"/>
            <p:cNvSpPr/>
            <p:nvPr/>
          </p:nvSpPr>
          <p:spPr>
            <a:xfrm>
              <a:off x="4293706" y="2304724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8"/>
                  </a:lnTo>
                  <a:lnTo>
                    <a:pt x="1399" y="635"/>
                  </a:lnTo>
                  <a:lnTo>
                    <a:pt x="1399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2"/>
            <p:cNvSpPr/>
            <p:nvPr/>
          </p:nvSpPr>
          <p:spPr>
            <a:xfrm>
              <a:off x="4293788" y="2305301"/>
              <a:ext cx="115372" cy="205674"/>
            </a:xfrm>
            <a:custGeom>
              <a:avLst/>
              <a:gdLst/>
              <a:ahLst/>
              <a:cxnLst/>
              <a:rect l="l" t="t" r="r" b="b"/>
              <a:pathLst>
                <a:path w="1399" h="2494" extrusionOk="0">
                  <a:moveTo>
                    <a:pt x="1" y="1"/>
                  </a:moveTo>
                  <a:lnTo>
                    <a:pt x="1" y="1860"/>
                  </a:lnTo>
                  <a:lnTo>
                    <a:pt x="1398" y="2494"/>
                  </a:lnTo>
                  <a:lnTo>
                    <a:pt x="1398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2"/>
            <p:cNvSpPr/>
            <p:nvPr/>
          </p:nvSpPr>
          <p:spPr>
            <a:xfrm>
              <a:off x="4293706" y="2304724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1"/>
                  </a:moveTo>
                  <a:lnTo>
                    <a:pt x="2" y="8"/>
                  </a:lnTo>
                  <a:lnTo>
                    <a:pt x="1399" y="635"/>
                  </a:lnTo>
                  <a:lnTo>
                    <a:pt x="1399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2"/>
            <p:cNvSpPr/>
            <p:nvPr/>
          </p:nvSpPr>
          <p:spPr>
            <a:xfrm>
              <a:off x="4293211" y="2458609"/>
              <a:ext cx="115949" cy="206251"/>
            </a:xfrm>
            <a:custGeom>
              <a:avLst/>
              <a:gdLst/>
              <a:ahLst/>
              <a:cxnLst/>
              <a:rect l="l" t="t" r="r" b="b"/>
              <a:pathLst>
                <a:path w="1406" h="2501" extrusionOk="0">
                  <a:moveTo>
                    <a:pt x="8" y="1"/>
                  </a:moveTo>
                  <a:lnTo>
                    <a:pt x="1" y="1873"/>
                  </a:lnTo>
                  <a:lnTo>
                    <a:pt x="1398" y="2500"/>
                  </a:lnTo>
                  <a:lnTo>
                    <a:pt x="1405" y="635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2"/>
            <p:cNvSpPr/>
            <p:nvPr/>
          </p:nvSpPr>
          <p:spPr>
            <a:xfrm>
              <a:off x="4293211" y="2613072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0"/>
                  </a:moveTo>
                  <a:lnTo>
                    <a:pt x="2" y="7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2"/>
            <p:cNvSpPr/>
            <p:nvPr/>
          </p:nvSpPr>
          <p:spPr>
            <a:xfrm>
              <a:off x="4293376" y="2613649"/>
              <a:ext cx="115290" cy="205591"/>
            </a:xfrm>
            <a:custGeom>
              <a:avLst/>
              <a:gdLst/>
              <a:ahLst/>
              <a:cxnLst/>
              <a:rect l="l" t="t" r="r" b="b"/>
              <a:pathLst>
                <a:path w="1398" h="2493" extrusionOk="0">
                  <a:moveTo>
                    <a:pt x="0" y="0"/>
                  </a:moveTo>
                  <a:lnTo>
                    <a:pt x="0" y="1864"/>
                  </a:lnTo>
                  <a:lnTo>
                    <a:pt x="1398" y="2493"/>
                  </a:lnTo>
                  <a:lnTo>
                    <a:pt x="1398" y="627"/>
                  </a:lnTo>
                  <a:lnTo>
                    <a:pt x="1396" y="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2"/>
            <p:cNvSpPr/>
            <p:nvPr/>
          </p:nvSpPr>
          <p:spPr>
            <a:xfrm>
              <a:off x="4293211" y="2613072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0"/>
                  </a:moveTo>
                  <a:lnTo>
                    <a:pt x="2" y="7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2"/>
            <p:cNvSpPr/>
            <p:nvPr/>
          </p:nvSpPr>
          <p:spPr>
            <a:xfrm>
              <a:off x="4292634" y="2767369"/>
              <a:ext cx="116032" cy="205756"/>
            </a:xfrm>
            <a:custGeom>
              <a:avLst/>
              <a:gdLst/>
              <a:ahLst/>
              <a:cxnLst/>
              <a:rect l="l" t="t" r="r" b="b"/>
              <a:pathLst>
                <a:path w="1407" h="2495" extrusionOk="0">
                  <a:moveTo>
                    <a:pt x="9" y="0"/>
                  </a:moveTo>
                  <a:lnTo>
                    <a:pt x="1" y="1860"/>
                  </a:lnTo>
                  <a:lnTo>
                    <a:pt x="1400" y="2494"/>
                  </a:lnTo>
                  <a:lnTo>
                    <a:pt x="1407" y="62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2"/>
            <p:cNvSpPr/>
            <p:nvPr/>
          </p:nvSpPr>
          <p:spPr>
            <a:xfrm>
              <a:off x="4292634" y="292076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0"/>
                  </a:moveTo>
                  <a:lnTo>
                    <a:pt x="2" y="14"/>
                  </a:lnTo>
                  <a:lnTo>
                    <a:pt x="1400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2"/>
            <p:cNvSpPr/>
            <p:nvPr/>
          </p:nvSpPr>
          <p:spPr>
            <a:xfrm>
              <a:off x="4292799" y="2921914"/>
              <a:ext cx="115454" cy="205509"/>
            </a:xfrm>
            <a:custGeom>
              <a:avLst/>
              <a:gdLst/>
              <a:ahLst/>
              <a:cxnLst/>
              <a:rect l="l" t="t" r="r" b="b"/>
              <a:pathLst>
                <a:path w="1400" h="2492" extrusionOk="0">
                  <a:moveTo>
                    <a:pt x="0" y="0"/>
                  </a:moveTo>
                  <a:lnTo>
                    <a:pt x="0" y="1865"/>
                  </a:lnTo>
                  <a:lnTo>
                    <a:pt x="1399" y="2492"/>
                  </a:lnTo>
                  <a:lnTo>
                    <a:pt x="1399" y="627"/>
                  </a:lnTo>
                  <a:lnTo>
                    <a:pt x="1398" y="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2"/>
            <p:cNvSpPr/>
            <p:nvPr/>
          </p:nvSpPr>
          <p:spPr>
            <a:xfrm>
              <a:off x="4292634" y="2920760"/>
              <a:ext cx="115454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" y="0"/>
                  </a:moveTo>
                  <a:lnTo>
                    <a:pt x="2" y="14"/>
                  </a:lnTo>
                  <a:lnTo>
                    <a:pt x="1400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2"/>
            <p:cNvSpPr/>
            <p:nvPr/>
          </p:nvSpPr>
          <p:spPr>
            <a:xfrm>
              <a:off x="4292799" y="3075635"/>
              <a:ext cx="115454" cy="205179"/>
            </a:xfrm>
            <a:custGeom>
              <a:avLst/>
              <a:gdLst/>
              <a:ahLst/>
              <a:cxnLst/>
              <a:rect l="l" t="t" r="r" b="b"/>
              <a:pathLst>
                <a:path w="1400" h="2488" extrusionOk="0">
                  <a:moveTo>
                    <a:pt x="0" y="1"/>
                  </a:moveTo>
                  <a:lnTo>
                    <a:pt x="0" y="1859"/>
                  </a:lnTo>
                  <a:lnTo>
                    <a:pt x="1391" y="2488"/>
                  </a:lnTo>
                  <a:lnTo>
                    <a:pt x="1399" y="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2"/>
            <p:cNvSpPr/>
            <p:nvPr/>
          </p:nvSpPr>
          <p:spPr>
            <a:xfrm>
              <a:off x="4292304" y="3228943"/>
              <a:ext cx="115372" cy="52944"/>
            </a:xfrm>
            <a:custGeom>
              <a:avLst/>
              <a:gdLst/>
              <a:ahLst/>
              <a:cxnLst/>
              <a:rect l="l" t="t" r="r" b="b"/>
              <a:pathLst>
                <a:path w="1399" h="642" extrusionOk="0">
                  <a:moveTo>
                    <a:pt x="6" y="0"/>
                  </a:moveTo>
                  <a:lnTo>
                    <a:pt x="1" y="14"/>
                  </a:lnTo>
                  <a:lnTo>
                    <a:pt x="1398" y="641"/>
                  </a:lnTo>
                  <a:lnTo>
                    <a:pt x="1397" y="62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2"/>
            <p:cNvSpPr/>
            <p:nvPr/>
          </p:nvSpPr>
          <p:spPr>
            <a:xfrm>
              <a:off x="4292304" y="3230097"/>
              <a:ext cx="115372" cy="205014"/>
            </a:xfrm>
            <a:custGeom>
              <a:avLst/>
              <a:gdLst/>
              <a:ahLst/>
              <a:cxnLst/>
              <a:rect l="l" t="t" r="r" b="b"/>
              <a:pathLst>
                <a:path w="1399" h="2486" extrusionOk="0">
                  <a:moveTo>
                    <a:pt x="1" y="0"/>
                  </a:moveTo>
                  <a:lnTo>
                    <a:pt x="1" y="1859"/>
                  </a:lnTo>
                  <a:lnTo>
                    <a:pt x="1398" y="2486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2"/>
            <p:cNvSpPr/>
            <p:nvPr/>
          </p:nvSpPr>
          <p:spPr>
            <a:xfrm>
              <a:off x="4292304" y="3228943"/>
              <a:ext cx="115372" cy="52944"/>
            </a:xfrm>
            <a:custGeom>
              <a:avLst/>
              <a:gdLst/>
              <a:ahLst/>
              <a:cxnLst/>
              <a:rect l="l" t="t" r="r" b="b"/>
              <a:pathLst>
                <a:path w="1399" h="642" extrusionOk="0">
                  <a:moveTo>
                    <a:pt x="6" y="0"/>
                  </a:moveTo>
                  <a:lnTo>
                    <a:pt x="1" y="14"/>
                  </a:lnTo>
                  <a:lnTo>
                    <a:pt x="1398" y="641"/>
                  </a:lnTo>
                  <a:lnTo>
                    <a:pt x="1397" y="629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2"/>
            <p:cNvSpPr/>
            <p:nvPr/>
          </p:nvSpPr>
          <p:spPr>
            <a:xfrm>
              <a:off x="4292304" y="3383323"/>
              <a:ext cx="115372" cy="206251"/>
            </a:xfrm>
            <a:custGeom>
              <a:avLst/>
              <a:gdLst/>
              <a:ahLst/>
              <a:cxnLst/>
              <a:rect l="l" t="t" r="r" b="b"/>
              <a:pathLst>
                <a:path w="1399" h="2501" extrusionOk="0">
                  <a:moveTo>
                    <a:pt x="1" y="1"/>
                  </a:moveTo>
                  <a:lnTo>
                    <a:pt x="1" y="1873"/>
                  </a:lnTo>
                  <a:lnTo>
                    <a:pt x="1398" y="2500"/>
                  </a:lnTo>
                  <a:lnTo>
                    <a:pt x="1398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2"/>
            <p:cNvSpPr/>
            <p:nvPr/>
          </p:nvSpPr>
          <p:spPr>
            <a:xfrm>
              <a:off x="4292304" y="3537786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" y="0"/>
                  </a:moveTo>
                  <a:lnTo>
                    <a:pt x="1392" y="634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2"/>
            <p:cNvSpPr/>
            <p:nvPr/>
          </p:nvSpPr>
          <p:spPr>
            <a:xfrm>
              <a:off x="4291726" y="3537786"/>
              <a:ext cx="115454" cy="205674"/>
            </a:xfrm>
            <a:custGeom>
              <a:avLst/>
              <a:gdLst/>
              <a:ahLst/>
              <a:cxnLst/>
              <a:rect l="l" t="t" r="r" b="b"/>
              <a:pathLst>
                <a:path w="1400" h="2494" extrusionOk="0">
                  <a:moveTo>
                    <a:pt x="8" y="0"/>
                  </a:moveTo>
                  <a:lnTo>
                    <a:pt x="1" y="1866"/>
                  </a:lnTo>
                  <a:lnTo>
                    <a:pt x="1398" y="2493"/>
                  </a:lnTo>
                  <a:lnTo>
                    <a:pt x="1399" y="63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2"/>
            <p:cNvSpPr/>
            <p:nvPr/>
          </p:nvSpPr>
          <p:spPr>
            <a:xfrm>
              <a:off x="4292304" y="3537786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" y="0"/>
                  </a:moveTo>
                  <a:lnTo>
                    <a:pt x="1392" y="634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2"/>
            <p:cNvSpPr/>
            <p:nvPr/>
          </p:nvSpPr>
          <p:spPr>
            <a:xfrm>
              <a:off x="4291726" y="3691671"/>
              <a:ext cx="115454" cy="205591"/>
            </a:xfrm>
            <a:custGeom>
              <a:avLst/>
              <a:gdLst/>
              <a:ahLst/>
              <a:cxnLst/>
              <a:rect l="l" t="t" r="r" b="b"/>
              <a:pathLst>
                <a:path w="1400" h="2493" extrusionOk="0">
                  <a:moveTo>
                    <a:pt x="1" y="0"/>
                  </a:moveTo>
                  <a:lnTo>
                    <a:pt x="1" y="1866"/>
                  </a:lnTo>
                  <a:lnTo>
                    <a:pt x="2" y="1873"/>
                  </a:lnTo>
                  <a:lnTo>
                    <a:pt x="1399" y="2493"/>
                  </a:lnTo>
                  <a:lnTo>
                    <a:pt x="1398" y="6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2"/>
            <p:cNvSpPr/>
            <p:nvPr/>
          </p:nvSpPr>
          <p:spPr>
            <a:xfrm>
              <a:off x="4291726" y="3846051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" y="1"/>
                  </a:moveTo>
                  <a:lnTo>
                    <a:pt x="1390" y="623"/>
                  </a:lnTo>
                  <a:lnTo>
                    <a:pt x="1398" y="628"/>
                  </a:lnTo>
                  <a:lnTo>
                    <a:pt x="1398" y="619"/>
                  </a:lnTo>
                  <a:lnTo>
                    <a:pt x="1390" y="6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2"/>
            <p:cNvSpPr/>
            <p:nvPr/>
          </p:nvSpPr>
          <p:spPr>
            <a:xfrm>
              <a:off x="4291726" y="3846051"/>
              <a:ext cx="115454" cy="86096"/>
            </a:xfrm>
            <a:custGeom>
              <a:avLst/>
              <a:gdLst/>
              <a:ahLst/>
              <a:cxnLst/>
              <a:rect l="l" t="t" r="r" b="b"/>
              <a:pathLst>
                <a:path w="1400" h="1044" extrusionOk="0">
                  <a:moveTo>
                    <a:pt x="1" y="1"/>
                  </a:moveTo>
                  <a:lnTo>
                    <a:pt x="1" y="1044"/>
                  </a:lnTo>
                  <a:lnTo>
                    <a:pt x="1399" y="1044"/>
                  </a:lnTo>
                  <a:lnTo>
                    <a:pt x="1398" y="6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2"/>
            <p:cNvSpPr/>
            <p:nvPr/>
          </p:nvSpPr>
          <p:spPr>
            <a:xfrm>
              <a:off x="4292881" y="2264892"/>
              <a:ext cx="1155" cy="349497"/>
            </a:xfrm>
            <a:custGeom>
              <a:avLst/>
              <a:gdLst/>
              <a:ahLst/>
              <a:cxnLst/>
              <a:rect l="l" t="t" r="r" b="b"/>
              <a:pathLst>
                <a:path w="14" h="4238" extrusionOk="0">
                  <a:moveTo>
                    <a:pt x="12" y="0"/>
                  </a:moveTo>
                  <a:lnTo>
                    <a:pt x="12" y="2"/>
                  </a:lnTo>
                  <a:lnTo>
                    <a:pt x="13" y="2"/>
                  </a:lnTo>
                  <a:lnTo>
                    <a:pt x="13" y="0"/>
                  </a:lnTo>
                  <a:close/>
                  <a:moveTo>
                    <a:pt x="6" y="3322"/>
                  </a:moveTo>
                  <a:lnTo>
                    <a:pt x="1" y="4229"/>
                  </a:lnTo>
                  <a:lnTo>
                    <a:pt x="6" y="4238"/>
                  </a:lnTo>
                  <a:lnTo>
                    <a:pt x="6" y="4228"/>
                  </a:lnTo>
                  <a:lnTo>
                    <a:pt x="6" y="4221"/>
                  </a:lnTo>
                  <a:lnTo>
                    <a:pt x="9" y="3322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2"/>
            <p:cNvSpPr/>
            <p:nvPr/>
          </p:nvSpPr>
          <p:spPr>
            <a:xfrm>
              <a:off x="4293788" y="2264974"/>
              <a:ext cx="3051" cy="82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1" y="1"/>
                  </a:moveTo>
                  <a:lnTo>
                    <a:pt x="1" y="1"/>
                  </a:lnTo>
                  <a:lnTo>
                    <a:pt x="36" y="1"/>
                  </a:lnTo>
                  <a:lnTo>
                    <a:pt x="3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2"/>
            <p:cNvSpPr/>
            <p:nvPr/>
          </p:nvSpPr>
          <p:spPr>
            <a:xfrm>
              <a:off x="4293211" y="2535222"/>
              <a:ext cx="13772" cy="84034"/>
            </a:xfrm>
            <a:custGeom>
              <a:avLst/>
              <a:gdLst/>
              <a:ahLst/>
              <a:cxnLst/>
              <a:rect l="l" t="t" r="r" b="b"/>
              <a:pathLst>
                <a:path w="167" h="1019" extrusionOk="0">
                  <a:moveTo>
                    <a:pt x="133" y="1"/>
                  </a:moveTo>
                  <a:cubicBezTo>
                    <a:pt x="91" y="18"/>
                    <a:pt x="47" y="32"/>
                    <a:pt x="4" y="44"/>
                  </a:cubicBezTo>
                  <a:lnTo>
                    <a:pt x="1" y="944"/>
                  </a:lnTo>
                  <a:lnTo>
                    <a:pt x="167" y="1019"/>
                  </a:lnTo>
                  <a:cubicBezTo>
                    <a:pt x="154" y="670"/>
                    <a:pt x="143" y="331"/>
                    <a:pt x="133" y="1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2"/>
            <p:cNvSpPr/>
            <p:nvPr/>
          </p:nvSpPr>
          <p:spPr>
            <a:xfrm>
              <a:off x="4292551" y="2776276"/>
              <a:ext cx="742" cy="453324"/>
            </a:xfrm>
            <a:custGeom>
              <a:avLst/>
              <a:gdLst/>
              <a:ahLst/>
              <a:cxnLst/>
              <a:rect l="l" t="t" r="r" b="b"/>
              <a:pathLst>
                <a:path w="9" h="5497" extrusionOk="0">
                  <a:moveTo>
                    <a:pt x="9" y="1"/>
                  </a:moveTo>
                  <a:lnTo>
                    <a:pt x="0" y="1764"/>
                  </a:lnTo>
                  <a:lnTo>
                    <a:pt x="0" y="5496"/>
                  </a:lnTo>
                  <a:lnTo>
                    <a:pt x="3" y="5489"/>
                  </a:lnTo>
                  <a:lnTo>
                    <a:pt x="3" y="3631"/>
                  </a:lnTo>
                  <a:lnTo>
                    <a:pt x="3" y="1766"/>
                  </a:lnTo>
                  <a:lnTo>
                    <a:pt x="2" y="1752"/>
                  </a:lnTo>
                  <a:lnTo>
                    <a:pt x="9" y="1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2"/>
            <p:cNvSpPr/>
            <p:nvPr/>
          </p:nvSpPr>
          <p:spPr>
            <a:xfrm>
              <a:off x="4291891" y="3230427"/>
              <a:ext cx="495" cy="451674"/>
            </a:xfrm>
            <a:custGeom>
              <a:avLst/>
              <a:gdLst/>
              <a:ahLst/>
              <a:cxnLst/>
              <a:rect l="l" t="t" r="r" b="b"/>
              <a:pathLst>
                <a:path w="6" h="5477" extrusionOk="0">
                  <a:moveTo>
                    <a:pt x="6" y="0"/>
                  </a:moveTo>
                  <a:lnTo>
                    <a:pt x="4" y="6"/>
                  </a:lnTo>
                  <a:lnTo>
                    <a:pt x="4" y="3736"/>
                  </a:lnTo>
                  <a:lnTo>
                    <a:pt x="0" y="5476"/>
                  </a:lnTo>
                  <a:lnTo>
                    <a:pt x="6" y="3727"/>
                  </a:lnTo>
                  <a:lnTo>
                    <a:pt x="6" y="185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885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2"/>
            <p:cNvSpPr/>
            <p:nvPr/>
          </p:nvSpPr>
          <p:spPr>
            <a:xfrm>
              <a:off x="4291726" y="3845474"/>
              <a:ext cx="3794" cy="2309"/>
            </a:xfrm>
            <a:custGeom>
              <a:avLst/>
              <a:gdLst/>
              <a:ahLst/>
              <a:cxnLst/>
              <a:rect l="l" t="t" r="r" b="b"/>
              <a:pathLst>
                <a:path w="46" h="28" extrusionOk="0">
                  <a:moveTo>
                    <a:pt x="1" y="1"/>
                  </a:moveTo>
                  <a:lnTo>
                    <a:pt x="1" y="8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2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B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2"/>
            <p:cNvSpPr/>
            <p:nvPr/>
          </p:nvSpPr>
          <p:spPr>
            <a:xfrm>
              <a:off x="4293376" y="2613649"/>
              <a:ext cx="18638" cy="162296"/>
            </a:xfrm>
            <a:custGeom>
              <a:avLst/>
              <a:gdLst/>
              <a:ahLst/>
              <a:cxnLst/>
              <a:rect l="l" t="t" r="r" b="b"/>
              <a:pathLst>
                <a:path w="226" h="1968" extrusionOk="0">
                  <a:moveTo>
                    <a:pt x="0" y="0"/>
                  </a:moveTo>
                  <a:lnTo>
                    <a:pt x="0" y="1864"/>
                  </a:lnTo>
                  <a:lnTo>
                    <a:pt x="225" y="1967"/>
                  </a:lnTo>
                  <a:cubicBezTo>
                    <a:pt x="203" y="1315"/>
                    <a:pt x="183" y="686"/>
                    <a:pt x="165" y="80"/>
                  </a:cubicBezTo>
                  <a:lnTo>
                    <a:pt x="165" y="76"/>
                  </a:lnTo>
                  <a:lnTo>
                    <a:pt x="165" y="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2"/>
            <p:cNvSpPr/>
            <p:nvPr/>
          </p:nvSpPr>
          <p:spPr>
            <a:xfrm>
              <a:off x="4293211" y="2612907"/>
              <a:ext cx="13772" cy="6680"/>
            </a:xfrm>
            <a:custGeom>
              <a:avLst/>
              <a:gdLst/>
              <a:ahLst/>
              <a:cxnLst/>
              <a:rect l="l" t="t" r="r" b="b"/>
              <a:pathLst>
                <a:path w="167" h="81" extrusionOk="0">
                  <a:moveTo>
                    <a:pt x="1" y="1"/>
                  </a:moveTo>
                  <a:lnTo>
                    <a:pt x="1" y="8"/>
                  </a:lnTo>
                  <a:lnTo>
                    <a:pt x="167" y="81"/>
                  </a:lnTo>
                  <a:lnTo>
                    <a:pt x="16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2"/>
            <p:cNvSpPr/>
            <p:nvPr/>
          </p:nvSpPr>
          <p:spPr>
            <a:xfrm>
              <a:off x="4292799" y="2767369"/>
              <a:ext cx="25565" cy="165017"/>
            </a:xfrm>
            <a:custGeom>
              <a:avLst/>
              <a:gdLst/>
              <a:ahLst/>
              <a:cxnLst/>
              <a:rect l="l" t="t" r="r" b="b"/>
              <a:pathLst>
                <a:path w="310" h="2001" extrusionOk="0">
                  <a:moveTo>
                    <a:pt x="7" y="0"/>
                  </a:moveTo>
                  <a:lnTo>
                    <a:pt x="7" y="12"/>
                  </a:lnTo>
                  <a:lnTo>
                    <a:pt x="7" y="109"/>
                  </a:lnTo>
                  <a:lnTo>
                    <a:pt x="0" y="1860"/>
                  </a:lnTo>
                  <a:lnTo>
                    <a:pt x="310" y="2001"/>
                  </a:lnTo>
                  <a:cubicBezTo>
                    <a:pt x="281" y="1363"/>
                    <a:pt x="258" y="730"/>
                    <a:pt x="234" y="116"/>
                  </a:cubicBezTo>
                  <a:lnTo>
                    <a:pt x="234" y="103"/>
                  </a:lnTo>
                  <a:lnTo>
                    <a:pt x="9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2"/>
            <p:cNvSpPr/>
            <p:nvPr/>
          </p:nvSpPr>
          <p:spPr>
            <a:xfrm>
              <a:off x="4292799" y="2921832"/>
              <a:ext cx="32162" cy="168234"/>
            </a:xfrm>
            <a:custGeom>
              <a:avLst/>
              <a:gdLst/>
              <a:ahLst/>
              <a:cxnLst/>
              <a:rect l="l" t="t" r="r" b="b"/>
              <a:pathLst>
                <a:path w="390" h="2040" extrusionOk="0">
                  <a:moveTo>
                    <a:pt x="0" y="0"/>
                  </a:moveTo>
                  <a:lnTo>
                    <a:pt x="0" y="1866"/>
                  </a:lnTo>
                  <a:lnTo>
                    <a:pt x="390" y="2040"/>
                  </a:lnTo>
                  <a:cubicBezTo>
                    <a:pt x="360" y="1406"/>
                    <a:pt x="332" y="775"/>
                    <a:pt x="310" y="145"/>
                  </a:cubicBezTo>
                  <a:lnTo>
                    <a:pt x="310" y="141"/>
                  </a:lnTo>
                  <a:cubicBezTo>
                    <a:pt x="310" y="139"/>
                    <a:pt x="310" y="138"/>
                    <a:pt x="310" y="13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2"/>
            <p:cNvSpPr/>
            <p:nvPr/>
          </p:nvSpPr>
          <p:spPr>
            <a:xfrm>
              <a:off x="4292634" y="2920595"/>
              <a:ext cx="25730" cy="12618"/>
            </a:xfrm>
            <a:custGeom>
              <a:avLst/>
              <a:gdLst/>
              <a:ahLst/>
              <a:cxnLst/>
              <a:rect l="l" t="t" r="r" b="b"/>
              <a:pathLst>
                <a:path w="312" h="153" extrusionOk="0">
                  <a:moveTo>
                    <a:pt x="2" y="1"/>
                  </a:moveTo>
                  <a:lnTo>
                    <a:pt x="1" y="2"/>
                  </a:lnTo>
                  <a:lnTo>
                    <a:pt x="2" y="15"/>
                  </a:lnTo>
                  <a:lnTo>
                    <a:pt x="312" y="153"/>
                  </a:lnTo>
                  <a:lnTo>
                    <a:pt x="312" y="142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2"/>
            <p:cNvSpPr/>
            <p:nvPr/>
          </p:nvSpPr>
          <p:spPr>
            <a:xfrm>
              <a:off x="4292799" y="3075635"/>
              <a:ext cx="39914" cy="171367"/>
            </a:xfrm>
            <a:custGeom>
              <a:avLst/>
              <a:gdLst/>
              <a:ahLst/>
              <a:cxnLst/>
              <a:rect l="l" t="t" r="r" b="b"/>
              <a:pathLst>
                <a:path w="484" h="2078" extrusionOk="0">
                  <a:moveTo>
                    <a:pt x="0" y="1"/>
                  </a:moveTo>
                  <a:lnTo>
                    <a:pt x="0" y="1859"/>
                  </a:lnTo>
                  <a:lnTo>
                    <a:pt x="484" y="2077"/>
                  </a:lnTo>
                  <a:cubicBezTo>
                    <a:pt x="452" y="1457"/>
                    <a:pt x="418" y="822"/>
                    <a:pt x="390" y="182"/>
                  </a:cubicBezTo>
                  <a:lnTo>
                    <a:pt x="390" y="175"/>
                  </a:lnTo>
                  <a:lnTo>
                    <a:pt x="2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2"/>
            <p:cNvSpPr/>
            <p:nvPr/>
          </p:nvSpPr>
          <p:spPr>
            <a:xfrm>
              <a:off x="4292469" y="3230180"/>
              <a:ext cx="49645" cy="175491"/>
            </a:xfrm>
            <a:custGeom>
              <a:avLst/>
              <a:gdLst/>
              <a:ahLst/>
              <a:cxnLst/>
              <a:rect l="l" t="t" r="r" b="b"/>
              <a:pathLst>
                <a:path w="602" h="2128" extrusionOk="0">
                  <a:moveTo>
                    <a:pt x="0" y="1"/>
                  </a:moveTo>
                  <a:lnTo>
                    <a:pt x="0" y="3"/>
                  </a:lnTo>
                  <a:lnTo>
                    <a:pt x="0" y="1858"/>
                  </a:lnTo>
                  <a:lnTo>
                    <a:pt x="602" y="2128"/>
                  </a:lnTo>
                  <a:cubicBezTo>
                    <a:pt x="560" y="1518"/>
                    <a:pt x="527" y="878"/>
                    <a:pt x="489" y="230"/>
                  </a:cubicBezTo>
                  <a:lnTo>
                    <a:pt x="489" y="2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2"/>
            <p:cNvSpPr/>
            <p:nvPr/>
          </p:nvSpPr>
          <p:spPr>
            <a:xfrm>
              <a:off x="4292469" y="3228943"/>
              <a:ext cx="40244" cy="19297"/>
            </a:xfrm>
            <a:custGeom>
              <a:avLst/>
              <a:gdLst/>
              <a:ahLst/>
              <a:cxnLst/>
              <a:rect l="l" t="t" r="r" b="b"/>
              <a:pathLst>
                <a:path w="488" h="234" extrusionOk="0">
                  <a:moveTo>
                    <a:pt x="4" y="0"/>
                  </a:moveTo>
                  <a:lnTo>
                    <a:pt x="1" y="7"/>
                  </a:lnTo>
                  <a:lnTo>
                    <a:pt x="1" y="9"/>
                  </a:lnTo>
                  <a:lnTo>
                    <a:pt x="0" y="14"/>
                  </a:lnTo>
                  <a:lnTo>
                    <a:pt x="488" y="234"/>
                  </a:lnTo>
                  <a:lnTo>
                    <a:pt x="488" y="227"/>
                  </a:lnTo>
                  <a:lnTo>
                    <a:pt x="488" y="218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2"/>
            <p:cNvSpPr/>
            <p:nvPr/>
          </p:nvSpPr>
          <p:spPr>
            <a:xfrm>
              <a:off x="4292304" y="3383323"/>
              <a:ext cx="60614" cy="181676"/>
            </a:xfrm>
            <a:custGeom>
              <a:avLst/>
              <a:gdLst/>
              <a:ahLst/>
              <a:cxnLst/>
              <a:rect l="l" t="t" r="r" b="b"/>
              <a:pathLst>
                <a:path w="735" h="2203" extrusionOk="0">
                  <a:moveTo>
                    <a:pt x="1" y="1"/>
                  </a:moveTo>
                  <a:lnTo>
                    <a:pt x="1" y="1873"/>
                  </a:lnTo>
                  <a:lnTo>
                    <a:pt x="734" y="2202"/>
                  </a:lnTo>
                  <a:cubicBezTo>
                    <a:pt x="687" y="1596"/>
                    <a:pt x="640" y="953"/>
                    <a:pt x="602" y="281"/>
                  </a:cubicBezTo>
                  <a:lnTo>
                    <a:pt x="602" y="2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2"/>
            <p:cNvSpPr/>
            <p:nvPr/>
          </p:nvSpPr>
          <p:spPr>
            <a:xfrm>
              <a:off x="4291891" y="3537786"/>
              <a:ext cx="75540" cy="187778"/>
            </a:xfrm>
            <a:custGeom>
              <a:avLst/>
              <a:gdLst/>
              <a:ahLst/>
              <a:cxnLst/>
              <a:rect l="l" t="t" r="r" b="b"/>
              <a:pathLst>
                <a:path w="916" h="2277" extrusionOk="0">
                  <a:moveTo>
                    <a:pt x="7" y="0"/>
                  </a:moveTo>
                  <a:lnTo>
                    <a:pt x="0" y="1749"/>
                  </a:lnTo>
                  <a:lnTo>
                    <a:pt x="0" y="1866"/>
                  </a:lnTo>
                  <a:lnTo>
                    <a:pt x="915" y="2277"/>
                  </a:lnTo>
                  <a:cubicBezTo>
                    <a:pt x="855" y="1703"/>
                    <a:pt x="799" y="1053"/>
                    <a:pt x="741" y="349"/>
                  </a:cubicBezTo>
                  <a:lnTo>
                    <a:pt x="741" y="339"/>
                  </a:lnTo>
                  <a:lnTo>
                    <a:pt x="741" y="335"/>
                  </a:lnTo>
                  <a:lnTo>
                    <a:pt x="7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2"/>
            <p:cNvSpPr/>
            <p:nvPr/>
          </p:nvSpPr>
          <p:spPr>
            <a:xfrm>
              <a:off x="4292469" y="3537703"/>
              <a:ext cx="60531" cy="27627"/>
            </a:xfrm>
            <a:custGeom>
              <a:avLst/>
              <a:gdLst/>
              <a:ahLst/>
              <a:cxnLst/>
              <a:rect l="l" t="t" r="r" b="b"/>
              <a:pathLst>
                <a:path w="734" h="335" extrusionOk="0">
                  <a:moveTo>
                    <a:pt x="0" y="0"/>
                  </a:moveTo>
                  <a:lnTo>
                    <a:pt x="0" y="1"/>
                  </a:lnTo>
                  <a:lnTo>
                    <a:pt x="734" y="335"/>
                  </a:lnTo>
                  <a:lnTo>
                    <a:pt x="734" y="3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2"/>
            <p:cNvSpPr/>
            <p:nvPr/>
          </p:nvSpPr>
          <p:spPr>
            <a:xfrm>
              <a:off x="4291726" y="3691671"/>
              <a:ext cx="100280" cy="198747"/>
            </a:xfrm>
            <a:custGeom>
              <a:avLst/>
              <a:gdLst/>
              <a:ahLst/>
              <a:cxnLst/>
              <a:rect l="l" t="t" r="r" b="b"/>
              <a:pathLst>
                <a:path w="1216" h="2410" extrusionOk="0">
                  <a:moveTo>
                    <a:pt x="1" y="0"/>
                  </a:moveTo>
                  <a:lnTo>
                    <a:pt x="1" y="1866"/>
                  </a:lnTo>
                  <a:lnTo>
                    <a:pt x="1" y="1873"/>
                  </a:lnTo>
                  <a:lnTo>
                    <a:pt x="46" y="1892"/>
                  </a:lnTo>
                  <a:lnTo>
                    <a:pt x="1215" y="2410"/>
                  </a:lnTo>
                  <a:cubicBezTo>
                    <a:pt x="1108" y="1961"/>
                    <a:pt x="1010" y="1275"/>
                    <a:pt x="917" y="419"/>
                  </a:cubicBezTo>
                  <a:lnTo>
                    <a:pt x="917" y="41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2"/>
            <p:cNvSpPr/>
            <p:nvPr/>
          </p:nvSpPr>
          <p:spPr>
            <a:xfrm>
              <a:off x="4291726" y="3846051"/>
              <a:ext cx="100363" cy="44368"/>
            </a:xfrm>
            <a:custGeom>
              <a:avLst/>
              <a:gdLst/>
              <a:ahLst/>
              <a:cxnLst/>
              <a:rect l="l" t="t" r="r" b="b"/>
              <a:pathLst>
                <a:path w="1217" h="538" extrusionOk="0">
                  <a:moveTo>
                    <a:pt x="1" y="1"/>
                  </a:moveTo>
                  <a:lnTo>
                    <a:pt x="1217" y="538"/>
                  </a:lnTo>
                  <a:lnTo>
                    <a:pt x="1217" y="538"/>
                  </a:lnTo>
                  <a:lnTo>
                    <a:pt x="46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2"/>
            <p:cNvSpPr/>
            <p:nvPr/>
          </p:nvSpPr>
          <p:spPr>
            <a:xfrm>
              <a:off x="4291726" y="3932065"/>
              <a:ext cx="110919" cy="907"/>
            </a:xfrm>
            <a:custGeom>
              <a:avLst/>
              <a:gdLst/>
              <a:ahLst/>
              <a:cxnLst/>
              <a:rect l="l" t="t" r="r" b="b"/>
              <a:pathLst>
                <a:path w="1345" h="11" extrusionOk="0">
                  <a:moveTo>
                    <a:pt x="1" y="1"/>
                  </a:moveTo>
                  <a:lnTo>
                    <a:pt x="1" y="11"/>
                  </a:lnTo>
                  <a:lnTo>
                    <a:pt x="1345" y="11"/>
                  </a:lnTo>
                  <a:lnTo>
                    <a:pt x="1345" y="1"/>
                  </a:lnTo>
                  <a:close/>
                </a:path>
              </a:pathLst>
            </a:custGeom>
            <a:solidFill>
              <a:srgbClr val="6D03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2"/>
            <p:cNvSpPr/>
            <p:nvPr/>
          </p:nvSpPr>
          <p:spPr>
            <a:xfrm>
              <a:off x="4291726" y="3845969"/>
              <a:ext cx="114877" cy="86179"/>
            </a:xfrm>
            <a:custGeom>
              <a:avLst/>
              <a:gdLst/>
              <a:ahLst/>
              <a:cxnLst/>
              <a:rect l="l" t="t" r="r" b="b"/>
              <a:pathLst>
                <a:path w="1393" h="1045" extrusionOk="0">
                  <a:moveTo>
                    <a:pt x="1" y="0"/>
                  </a:moveTo>
                  <a:lnTo>
                    <a:pt x="1" y="2"/>
                  </a:lnTo>
                  <a:lnTo>
                    <a:pt x="1" y="1045"/>
                  </a:lnTo>
                  <a:lnTo>
                    <a:pt x="1392" y="1045"/>
                  </a:lnTo>
                  <a:cubicBezTo>
                    <a:pt x="1333" y="952"/>
                    <a:pt x="1274" y="786"/>
                    <a:pt x="1219" y="558"/>
                  </a:cubicBezTo>
                  <a:lnTo>
                    <a:pt x="1219" y="549"/>
                  </a:lnTo>
                  <a:cubicBezTo>
                    <a:pt x="1219" y="546"/>
                    <a:pt x="1218" y="542"/>
                    <a:pt x="1217" y="5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2"/>
            <p:cNvSpPr/>
            <p:nvPr/>
          </p:nvSpPr>
          <p:spPr>
            <a:xfrm>
              <a:off x="-236185" y="2304311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634"/>
                  </a:lnTo>
                  <a:lnTo>
                    <a:pt x="1398" y="7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2"/>
            <p:cNvSpPr/>
            <p:nvPr/>
          </p:nvSpPr>
          <p:spPr>
            <a:xfrm>
              <a:off x="-235608" y="2612577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628"/>
                  </a:lnTo>
                  <a:lnTo>
                    <a:pt x="1397" y="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2"/>
            <p:cNvSpPr/>
            <p:nvPr/>
          </p:nvSpPr>
          <p:spPr>
            <a:xfrm>
              <a:off x="-235113" y="2920265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399" y="1"/>
                  </a:moveTo>
                  <a:lnTo>
                    <a:pt x="0" y="635"/>
                  </a:lnTo>
                  <a:lnTo>
                    <a:pt x="1398" y="1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2"/>
            <p:cNvSpPr/>
            <p:nvPr/>
          </p:nvSpPr>
          <p:spPr>
            <a:xfrm>
              <a:off x="-234701" y="3228531"/>
              <a:ext cx="115372" cy="53027"/>
            </a:xfrm>
            <a:custGeom>
              <a:avLst/>
              <a:gdLst/>
              <a:ahLst/>
              <a:cxnLst/>
              <a:rect l="l" t="t" r="r" b="b"/>
              <a:pathLst>
                <a:path w="1399" h="643" extrusionOk="0">
                  <a:moveTo>
                    <a:pt x="1393" y="1"/>
                  </a:moveTo>
                  <a:lnTo>
                    <a:pt x="2" y="628"/>
                  </a:lnTo>
                  <a:lnTo>
                    <a:pt x="1" y="642"/>
                  </a:lnTo>
                  <a:lnTo>
                    <a:pt x="1" y="642"/>
                  </a:lnTo>
                  <a:lnTo>
                    <a:pt x="1398" y="1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2"/>
            <p:cNvSpPr/>
            <p:nvPr/>
          </p:nvSpPr>
          <p:spPr>
            <a:xfrm>
              <a:off x="-234701" y="3537291"/>
              <a:ext cx="115372" cy="52532"/>
            </a:xfrm>
            <a:custGeom>
              <a:avLst/>
              <a:gdLst/>
              <a:ahLst/>
              <a:cxnLst/>
              <a:rect l="l" t="t" r="r" b="b"/>
              <a:pathLst>
                <a:path w="1399" h="637" extrusionOk="0">
                  <a:moveTo>
                    <a:pt x="1398" y="1"/>
                  </a:moveTo>
                  <a:lnTo>
                    <a:pt x="1" y="628"/>
                  </a:lnTo>
                  <a:lnTo>
                    <a:pt x="7" y="63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2"/>
            <p:cNvSpPr/>
            <p:nvPr/>
          </p:nvSpPr>
          <p:spPr>
            <a:xfrm>
              <a:off x="-234206" y="3845639"/>
              <a:ext cx="115455" cy="51872"/>
            </a:xfrm>
            <a:custGeom>
              <a:avLst/>
              <a:gdLst/>
              <a:ahLst/>
              <a:cxnLst/>
              <a:rect l="l" t="t" r="r" b="b"/>
              <a:pathLst>
                <a:path w="1400" h="629" extrusionOk="0">
                  <a:moveTo>
                    <a:pt x="1399" y="0"/>
                  </a:moveTo>
                  <a:lnTo>
                    <a:pt x="10" y="614"/>
                  </a:lnTo>
                  <a:lnTo>
                    <a:pt x="1" y="619"/>
                  </a:lnTo>
                  <a:lnTo>
                    <a:pt x="1" y="628"/>
                  </a:lnTo>
                  <a:lnTo>
                    <a:pt x="10" y="623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2"/>
            <p:cNvSpPr/>
            <p:nvPr/>
          </p:nvSpPr>
          <p:spPr>
            <a:xfrm>
              <a:off x="-236515" y="2135829"/>
              <a:ext cx="115702" cy="220271"/>
            </a:xfrm>
            <a:custGeom>
              <a:avLst/>
              <a:gdLst/>
              <a:ahLst/>
              <a:cxnLst/>
              <a:rect l="l" t="t" r="r" b="b"/>
              <a:pathLst>
                <a:path w="1403" h="2671" extrusionOk="0">
                  <a:moveTo>
                    <a:pt x="1399" y="1"/>
                  </a:moveTo>
                  <a:lnTo>
                    <a:pt x="0" y="847"/>
                  </a:lnTo>
                  <a:lnTo>
                    <a:pt x="5" y="2670"/>
                  </a:lnTo>
                  <a:lnTo>
                    <a:pt x="1402" y="2043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2"/>
            <p:cNvSpPr/>
            <p:nvPr/>
          </p:nvSpPr>
          <p:spPr>
            <a:xfrm>
              <a:off x="-236185" y="2304311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634"/>
                  </a:lnTo>
                  <a:lnTo>
                    <a:pt x="1398" y="7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2"/>
            <p:cNvSpPr/>
            <p:nvPr/>
          </p:nvSpPr>
          <p:spPr>
            <a:xfrm>
              <a:off x="-236185" y="2304889"/>
              <a:ext cx="115372" cy="205591"/>
            </a:xfrm>
            <a:custGeom>
              <a:avLst/>
              <a:gdLst/>
              <a:ahLst/>
              <a:cxnLst/>
              <a:rect l="l" t="t" r="r" b="b"/>
              <a:pathLst>
                <a:path w="1399" h="2493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2493"/>
                  </a:lnTo>
                  <a:lnTo>
                    <a:pt x="1398" y="1859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2"/>
            <p:cNvSpPr/>
            <p:nvPr/>
          </p:nvSpPr>
          <p:spPr>
            <a:xfrm>
              <a:off x="-236185" y="2304311"/>
              <a:ext cx="115372" cy="52367"/>
            </a:xfrm>
            <a:custGeom>
              <a:avLst/>
              <a:gdLst/>
              <a:ahLst/>
              <a:cxnLst/>
              <a:rect l="l" t="t" r="r" b="b"/>
              <a:pathLst>
                <a:path w="1399" h="635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634"/>
                  </a:lnTo>
                  <a:lnTo>
                    <a:pt x="1398" y="7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2"/>
            <p:cNvSpPr/>
            <p:nvPr/>
          </p:nvSpPr>
          <p:spPr>
            <a:xfrm>
              <a:off x="-236185" y="2458114"/>
              <a:ext cx="115949" cy="206251"/>
            </a:xfrm>
            <a:custGeom>
              <a:avLst/>
              <a:gdLst/>
              <a:ahLst/>
              <a:cxnLst/>
              <a:rect l="l" t="t" r="r" b="b"/>
              <a:pathLst>
                <a:path w="1406" h="2501" extrusionOk="0">
                  <a:moveTo>
                    <a:pt x="1398" y="1"/>
                  </a:moveTo>
                  <a:lnTo>
                    <a:pt x="1" y="635"/>
                  </a:lnTo>
                  <a:lnTo>
                    <a:pt x="8" y="2501"/>
                  </a:lnTo>
                  <a:lnTo>
                    <a:pt x="1405" y="1874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2"/>
            <p:cNvSpPr/>
            <p:nvPr/>
          </p:nvSpPr>
          <p:spPr>
            <a:xfrm>
              <a:off x="-235608" y="2612577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628"/>
                  </a:lnTo>
                  <a:lnTo>
                    <a:pt x="1397" y="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2"/>
            <p:cNvSpPr/>
            <p:nvPr/>
          </p:nvSpPr>
          <p:spPr>
            <a:xfrm>
              <a:off x="-235691" y="2613154"/>
              <a:ext cx="115290" cy="205674"/>
            </a:xfrm>
            <a:custGeom>
              <a:avLst/>
              <a:gdLst/>
              <a:ahLst/>
              <a:cxnLst/>
              <a:rect l="l" t="t" r="r" b="b"/>
              <a:pathLst>
                <a:path w="1398" h="2494" extrusionOk="0">
                  <a:moveTo>
                    <a:pt x="1398" y="1"/>
                  </a:moveTo>
                  <a:lnTo>
                    <a:pt x="2" y="621"/>
                  </a:lnTo>
                  <a:lnTo>
                    <a:pt x="0" y="628"/>
                  </a:lnTo>
                  <a:lnTo>
                    <a:pt x="0" y="2493"/>
                  </a:lnTo>
                  <a:lnTo>
                    <a:pt x="1398" y="186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2"/>
            <p:cNvSpPr/>
            <p:nvPr/>
          </p:nvSpPr>
          <p:spPr>
            <a:xfrm>
              <a:off x="-235608" y="2612577"/>
              <a:ext cx="115372" cy="51790"/>
            </a:xfrm>
            <a:custGeom>
              <a:avLst/>
              <a:gdLst/>
              <a:ahLst/>
              <a:cxnLst/>
              <a:rect l="l" t="t" r="r" b="b"/>
              <a:pathLst>
                <a:path w="1399" h="628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628"/>
                  </a:lnTo>
                  <a:lnTo>
                    <a:pt x="1397" y="8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2"/>
            <p:cNvSpPr/>
            <p:nvPr/>
          </p:nvSpPr>
          <p:spPr>
            <a:xfrm>
              <a:off x="-235691" y="2767039"/>
              <a:ext cx="116032" cy="205591"/>
            </a:xfrm>
            <a:custGeom>
              <a:avLst/>
              <a:gdLst/>
              <a:ahLst/>
              <a:cxnLst/>
              <a:rect l="l" t="t" r="r" b="b"/>
              <a:pathLst>
                <a:path w="1407" h="2493" extrusionOk="0">
                  <a:moveTo>
                    <a:pt x="1398" y="0"/>
                  </a:moveTo>
                  <a:lnTo>
                    <a:pt x="0" y="627"/>
                  </a:lnTo>
                  <a:lnTo>
                    <a:pt x="7" y="2493"/>
                  </a:lnTo>
                  <a:lnTo>
                    <a:pt x="1406" y="1859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2"/>
            <p:cNvSpPr/>
            <p:nvPr/>
          </p:nvSpPr>
          <p:spPr>
            <a:xfrm>
              <a:off x="-235113" y="2920265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399" y="1"/>
                  </a:moveTo>
                  <a:lnTo>
                    <a:pt x="0" y="635"/>
                  </a:lnTo>
                  <a:lnTo>
                    <a:pt x="1398" y="1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2"/>
            <p:cNvSpPr/>
            <p:nvPr/>
          </p:nvSpPr>
          <p:spPr>
            <a:xfrm>
              <a:off x="-235278" y="2921420"/>
              <a:ext cx="115455" cy="205674"/>
            </a:xfrm>
            <a:custGeom>
              <a:avLst/>
              <a:gdLst/>
              <a:ahLst/>
              <a:cxnLst/>
              <a:rect l="l" t="t" r="r" b="b"/>
              <a:pathLst>
                <a:path w="1400" h="2494" extrusionOk="0">
                  <a:moveTo>
                    <a:pt x="1400" y="1"/>
                  </a:moveTo>
                  <a:lnTo>
                    <a:pt x="2" y="621"/>
                  </a:lnTo>
                  <a:lnTo>
                    <a:pt x="2" y="628"/>
                  </a:lnTo>
                  <a:lnTo>
                    <a:pt x="1" y="2493"/>
                  </a:lnTo>
                  <a:lnTo>
                    <a:pt x="1400" y="1866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2"/>
            <p:cNvSpPr/>
            <p:nvPr/>
          </p:nvSpPr>
          <p:spPr>
            <a:xfrm>
              <a:off x="-235113" y="2920265"/>
              <a:ext cx="115455" cy="52367"/>
            </a:xfrm>
            <a:custGeom>
              <a:avLst/>
              <a:gdLst/>
              <a:ahLst/>
              <a:cxnLst/>
              <a:rect l="l" t="t" r="r" b="b"/>
              <a:pathLst>
                <a:path w="1400" h="635" extrusionOk="0">
                  <a:moveTo>
                    <a:pt x="1399" y="1"/>
                  </a:moveTo>
                  <a:lnTo>
                    <a:pt x="0" y="635"/>
                  </a:lnTo>
                  <a:lnTo>
                    <a:pt x="1398" y="1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2"/>
            <p:cNvSpPr/>
            <p:nvPr/>
          </p:nvSpPr>
          <p:spPr>
            <a:xfrm>
              <a:off x="-235278" y="3075305"/>
              <a:ext cx="115455" cy="205014"/>
            </a:xfrm>
            <a:custGeom>
              <a:avLst/>
              <a:gdLst/>
              <a:ahLst/>
              <a:cxnLst/>
              <a:rect l="l" t="t" r="r" b="b"/>
              <a:pathLst>
                <a:path w="1400" h="2486" extrusionOk="0">
                  <a:moveTo>
                    <a:pt x="1400" y="0"/>
                  </a:moveTo>
                  <a:lnTo>
                    <a:pt x="1" y="627"/>
                  </a:lnTo>
                  <a:lnTo>
                    <a:pt x="9" y="2486"/>
                  </a:lnTo>
                  <a:lnTo>
                    <a:pt x="1400" y="1859"/>
                  </a:lnTo>
                  <a:lnTo>
                    <a:pt x="1400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2"/>
            <p:cNvSpPr/>
            <p:nvPr/>
          </p:nvSpPr>
          <p:spPr>
            <a:xfrm>
              <a:off x="-234701" y="3228531"/>
              <a:ext cx="115372" cy="53027"/>
            </a:xfrm>
            <a:custGeom>
              <a:avLst/>
              <a:gdLst/>
              <a:ahLst/>
              <a:cxnLst/>
              <a:rect l="l" t="t" r="r" b="b"/>
              <a:pathLst>
                <a:path w="1399" h="643" extrusionOk="0">
                  <a:moveTo>
                    <a:pt x="1393" y="1"/>
                  </a:moveTo>
                  <a:lnTo>
                    <a:pt x="2" y="628"/>
                  </a:lnTo>
                  <a:lnTo>
                    <a:pt x="1" y="642"/>
                  </a:lnTo>
                  <a:lnTo>
                    <a:pt x="1" y="642"/>
                  </a:lnTo>
                  <a:lnTo>
                    <a:pt x="1398" y="1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2"/>
            <p:cNvSpPr/>
            <p:nvPr/>
          </p:nvSpPr>
          <p:spPr>
            <a:xfrm>
              <a:off x="-234701" y="3229768"/>
              <a:ext cx="115372" cy="205014"/>
            </a:xfrm>
            <a:custGeom>
              <a:avLst/>
              <a:gdLst/>
              <a:ahLst/>
              <a:cxnLst/>
              <a:rect l="l" t="t" r="r" b="b"/>
              <a:pathLst>
                <a:path w="1399" h="2486" extrusionOk="0">
                  <a:moveTo>
                    <a:pt x="1398" y="0"/>
                  </a:moveTo>
                  <a:lnTo>
                    <a:pt x="1" y="627"/>
                  </a:lnTo>
                  <a:lnTo>
                    <a:pt x="1" y="2486"/>
                  </a:lnTo>
                  <a:lnTo>
                    <a:pt x="1398" y="1859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2"/>
            <p:cNvSpPr/>
            <p:nvPr/>
          </p:nvSpPr>
          <p:spPr>
            <a:xfrm>
              <a:off x="-234701" y="3228531"/>
              <a:ext cx="115372" cy="53027"/>
            </a:xfrm>
            <a:custGeom>
              <a:avLst/>
              <a:gdLst/>
              <a:ahLst/>
              <a:cxnLst/>
              <a:rect l="l" t="t" r="r" b="b"/>
              <a:pathLst>
                <a:path w="1399" h="643" extrusionOk="0">
                  <a:moveTo>
                    <a:pt x="1393" y="1"/>
                  </a:moveTo>
                  <a:lnTo>
                    <a:pt x="2" y="628"/>
                  </a:lnTo>
                  <a:lnTo>
                    <a:pt x="1" y="642"/>
                  </a:lnTo>
                  <a:lnTo>
                    <a:pt x="1" y="642"/>
                  </a:lnTo>
                  <a:lnTo>
                    <a:pt x="1398" y="15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2"/>
            <p:cNvSpPr/>
            <p:nvPr/>
          </p:nvSpPr>
          <p:spPr>
            <a:xfrm>
              <a:off x="-234701" y="3382993"/>
              <a:ext cx="115372" cy="206086"/>
            </a:xfrm>
            <a:custGeom>
              <a:avLst/>
              <a:gdLst/>
              <a:ahLst/>
              <a:cxnLst/>
              <a:rect l="l" t="t" r="r" b="b"/>
              <a:pathLst>
                <a:path w="1399" h="2499" extrusionOk="0">
                  <a:moveTo>
                    <a:pt x="1398" y="1"/>
                  </a:moveTo>
                  <a:lnTo>
                    <a:pt x="1" y="628"/>
                  </a:lnTo>
                  <a:lnTo>
                    <a:pt x="1" y="2499"/>
                  </a:lnTo>
                  <a:lnTo>
                    <a:pt x="1398" y="1872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2"/>
            <p:cNvSpPr/>
            <p:nvPr/>
          </p:nvSpPr>
          <p:spPr>
            <a:xfrm>
              <a:off x="-234701" y="3537291"/>
              <a:ext cx="115372" cy="52532"/>
            </a:xfrm>
            <a:custGeom>
              <a:avLst/>
              <a:gdLst/>
              <a:ahLst/>
              <a:cxnLst/>
              <a:rect l="l" t="t" r="r" b="b"/>
              <a:pathLst>
                <a:path w="1399" h="637" extrusionOk="0">
                  <a:moveTo>
                    <a:pt x="1398" y="1"/>
                  </a:moveTo>
                  <a:lnTo>
                    <a:pt x="1" y="628"/>
                  </a:lnTo>
                  <a:lnTo>
                    <a:pt x="7" y="63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2"/>
            <p:cNvSpPr/>
            <p:nvPr/>
          </p:nvSpPr>
          <p:spPr>
            <a:xfrm>
              <a:off x="-234206" y="3537291"/>
              <a:ext cx="115455" cy="205756"/>
            </a:xfrm>
            <a:custGeom>
              <a:avLst/>
              <a:gdLst/>
              <a:ahLst/>
              <a:cxnLst/>
              <a:rect l="l" t="t" r="r" b="b"/>
              <a:pathLst>
                <a:path w="1400" h="2495" extrusionOk="0">
                  <a:moveTo>
                    <a:pt x="1392" y="1"/>
                  </a:moveTo>
                  <a:lnTo>
                    <a:pt x="1" y="636"/>
                  </a:lnTo>
                  <a:lnTo>
                    <a:pt x="1" y="2495"/>
                  </a:lnTo>
                  <a:lnTo>
                    <a:pt x="1399" y="1868"/>
                  </a:lnTo>
                  <a:lnTo>
                    <a:pt x="1392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2"/>
            <p:cNvSpPr/>
            <p:nvPr/>
          </p:nvSpPr>
          <p:spPr>
            <a:xfrm>
              <a:off x="-234701" y="3537291"/>
              <a:ext cx="115372" cy="52532"/>
            </a:xfrm>
            <a:custGeom>
              <a:avLst/>
              <a:gdLst/>
              <a:ahLst/>
              <a:cxnLst/>
              <a:rect l="l" t="t" r="r" b="b"/>
              <a:pathLst>
                <a:path w="1399" h="637" extrusionOk="0">
                  <a:moveTo>
                    <a:pt x="1398" y="1"/>
                  </a:moveTo>
                  <a:lnTo>
                    <a:pt x="1" y="628"/>
                  </a:lnTo>
                  <a:lnTo>
                    <a:pt x="7" y="63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2"/>
            <p:cNvSpPr/>
            <p:nvPr/>
          </p:nvSpPr>
          <p:spPr>
            <a:xfrm>
              <a:off x="-234206" y="3691259"/>
              <a:ext cx="115455" cy="205591"/>
            </a:xfrm>
            <a:custGeom>
              <a:avLst/>
              <a:gdLst/>
              <a:ahLst/>
              <a:cxnLst/>
              <a:rect l="l" t="t" r="r" b="b"/>
              <a:pathLst>
                <a:path w="1400" h="2493" extrusionOk="0">
                  <a:moveTo>
                    <a:pt x="1399" y="1"/>
                  </a:moveTo>
                  <a:lnTo>
                    <a:pt x="1" y="628"/>
                  </a:lnTo>
                  <a:lnTo>
                    <a:pt x="1" y="2492"/>
                  </a:lnTo>
                  <a:lnTo>
                    <a:pt x="1398" y="1872"/>
                  </a:lnTo>
                  <a:lnTo>
                    <a:pt x="1399" y="1865"/>
                  </a:lnTo>
                  <a:lnTo>
                    <a:pt x="1399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2"/>
            <p:cNvSpPr/>
            <p:nvPr/>
          </p:nvSpPr>
          <p:spPr>
            <a:xfrm>
              <a:off x="-234206" y="3845639"/>
              <a:ext cx="115455" cy="51872"/>
            </a:xfrm>
            <a:custGeom>
              <a:avLst/>
              <a:gdLst/>
              <a:ahLst/>
              <a:cxnLst/>
              <a:rect l="l" t="t" r="r" b="b"/>
              <a:pathLst>
                <a:path w="1400" h="629" extrusionOk="0">
                  <a:moveTo>
                    <a:pt x="1399" y="0"/>
                  </a:moveTo>
                  <a:lnTo>
                    <a:pt x="10" y="614"/>
                  </a:lnTo>
                  <a:lnTo>
                    <a:pt x="1" y="619"/>
                  </a:lnTo>
                  <a:lnTo>
                    <a:pt x="1" y="628"/>
                  </a:lnTo>
                  <a:lnTo>
                    <a:pt x="10" y="623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BC88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2"/>
            <p:cNvSpPr/>
            <p:nvPr/>
          </p:nvSpPr>
          <p:spPr>
            <a:xfrm>
              <a:off x="-234206" y="3845639"/>
              <a:ext cx="115455" cy="86096"/>
            </a:xfrm>
            <a:custGeom>
              <a:avLst/>
              <a:gdLst/>
              <a:ahLst/>
              <a:cxnLst/>
              <a:rect l="l" t="t" r="r" b="b"/>
              <a:pathLst>
                <a:path w="1400" h="1044" extrusionOk="0">
                  <a:moveTo>
                    <a:pt x="1399" y="0"/>
                  </a:moveTo>
                  <a:lnTo>
                    <a:pt x="1" y="619"/>
                  </a:lnTo>
                  <a:lnTo>
                    <a:pt x="1" y="1043"/>
                  </a:lnTo>
                  <a:lnTo>
                    <a:pt x="1399" y="1043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2"/>
            <p:cNvSpPr/>
            <p:nvPr/>
          </p:nvSpPr>
          <p:spPr>
            <a:xfrm>
              <a:off x="-121142" y="2154137"/>
              <a:ext cx="1567" cy="1075046"/>
            </a:xfrm>
            <a:custGeom>
              <a:avLst/>
              <a:gdLst/>
              <a:ahLst/>
              <a:cxnLst/>
              <a:rect l="l" t="t" r="r" b="b"/>
              <a:pathLst>
                <a:path w="19" h="13036" extrusionOk="0">
                  <a:moveTo>
                    <a:pt x="3" y="1"/>
                  </a:moveTo>
                  <a:lnTo>
                    <a:pt x="0" y="4"/>
                  </a:lnTo>
                  <a:lnTo>
                    <a:pt x="3" y="1821"/>
                  </a:lnTo>
                  <a:lnTo>
                    <a:pt x="3" y="1828"/>
                  </a:lnTo>
                  <a:lnTo>
                    <a:pt x="3" y="3687"/>
                  </a:lnTo>
                  <a:lnTo>
                    <a:pt x="10" y="5560"/>
                  </a:lnTo>
                  <a:lnTo>
                    <a:pt x="10" y="5567"/>
                  </a:lnTo>
                  <a:lnTo>
                    <a:pt x="10" y="5576"/>
                  </a:lnTo>
                  <a:lnTo>
                    <a:pt x="14" y="5568"/>
                  </a:lnTo>
                  <a:lnTo>
                    <a:pt x="5" y="3698"/>
                  </a:lnTo>
                  <a:lnTo>
                    <a:pt x="5" y="1"/>
                  </a:lnTo>
                  <a:close/>
                  <a:moveTo>
                    <a:pt x="9" y="7483"/>
                  </a:moveTo>
                  <a:lnTo>
                    <a:pt x="17" y="9291"/>
                  </a:lnTo>
                  <a:lnTo>
                    <a:pt x="16" y="9305"/>
                  </a:lnTo>
                  <a:lnTo>
                    <a:pt x="16" y="11170"/>
                  </a:lnTo>
                  <a:lnTo>
                    <a:pt x="16" y="13028"/>
                  </a:lnTo>
                  <a:lnTo>
                    <a:pt x="19" y="13036"/>
                  </a:lnTo>
                  <a:lnTo>
                    <a:pt x="19" y="9302"/>
                  </a:lnTo>
                  <a:lnTo>
                    <a:pt x="9" y="7483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2"/>
            <p:cNvSpPr/>
            <p:nvPr/>
          </p:nvSpPr>
          <p:spPr>
            <a:xfrm>
              <a:off x="-124771" y="2154384"/>
              <a:ext cx="4041" cy="151740"/>
            </a:xfrm>
            <a:custGeom>
              <a:avLst/>
              <a:gdLst/>
              <a:ahLst/>
              <a:cxnLst/>
              <a:rect l="l" t="t" r="r" b="b"/>
              <a:pathLst>
                <a:path w="49" h="1840" extrusionOk="0">
                  <a:moveTo>
                    <a:pt x="44" y="1"/>
                  </a:moveTo>
                  <a:lnTo>
                    <a:pt x="39" y="3"/>
                  </a:lnTo>
                  <a:cubicBezTo>
                    <a:pt x="34" y="332"/>
                    <a:pt x="20" y="971"/>
                    <a:pt x="1" y="1839"/>
                  </a:cubicBezTo>
                  <a:lnTo>
                    <a:pt x="49" y="1818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2"/>
            <p:cNvSpPr/>
            <p:nvPr/>
          </p:nvSpPr>
          <p:spPr>
            <a:xfrm>
              <a:off x="-128894" y="2304889"/>
              <a:ext cx="8082" cy="157018"/>
            </a:xfrm>
            <a:custGeom>
              <a:avLst/>
              <a:gdLst/>
              <a:ahLst/>
              <a:cxnLst/>
              <a:rect l="l" t="t" r="r" b="b"/>
              <a:pathLst>
                <a:path w="98" h="1904" extrusionOk="0">
                  <a:moveTo>
                    <a:pt x="97" y="0"/>
                  </a:moveTo>
                  <a:lnTo>
                    <a:pt x="51" y="21"/>
                  </a:lnTo>
                  <a:lnTo>
                    <a:pt x="51" y="24"/>
                  </a:lnTo>
                  <a:lnTo>
                    <a:pt x="51" y="33"/>
                  </a:lnTo>
                  <a:cubicBezTo>
                    <a:pt x="37" y="578"/>
                    <a:pt x="18" y="1205"/>
                    <a:pt x="0" y="1904"/>
                  </a:cubicBezTo>
                  <a:lnTo>
                    <a:pt x="97" y="1859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2"/>
            <p:cNvSpPr/>
            <p:nvPr/>
          </p:nvSpPr>
          <p:spPr>
            <a:xfrm>
              <a:off x="-124771" y="2304311"/>
              <a:ext cx="4041" cy="2392"/>
            </a:xfrm>
            <a:custGeom>
              <a:avLst/>
              <a:gdLst/>
              <a:ahLst/>
              <a:cxnLst/>
              <a:rect l="l" t="t" r="r" b="b"/>
              <a:pathLst>
                <a:path w="49" h="29" extrusionOk="0">
                  <a:moveTo>
                    <a:pt x="47" y="0"/>
                  </a:moveTo>
                  <a:lnTo>
                    <a:pt x="47" y="1"/>
                  </a:lnTo>
                  <a:lnTo>
                    <a:pt x="47" y="1"/>
                  </a:lnTo>
                  <a:lnTo>
                    <a:pt x="49" y="0"/>
                  </a:lnTo>
                  <a:close/>
                  <a:moveTo>
                    <a:pt x="47" y="1"/>
                  </a:moveTo>
                  <a:lnTo>
                    <a:pt x="1" y="21"/>
                  </a:lnTo>
                  <a:lnTo>
                    <a:pt x="1" y="28"/>
                  </a:lnTo>
                  <a:lnTo>
                    <a:pt x="47" y="7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2"/>
            <p:cNvSpPr/>
            <p:nvPr/>
          </p:nvSpPr>
          <p:spPr>
            <a:xfrm>
              <a:off x="-134007" y="2458114"/>
              <a:ext cx="13772" cy="160729"/>
            </a:xfrm>
            <a:custGeom>
              <a:avLst/>
              <a:gdLst/>
              <a:ahLst/>
              <a:cxnLst/>
              <a:rect l="l" t="t" r="r" b="b"/>
              <a:pathLst>
                <a:path w="167" h="1949" extrusionOk="0">
                  <a:moveTo>
                    <a:pt x="159" y="1"/>
                  </a:moveTo>
                  <a:lnTo>
                    <a:pt x="62" y="46"/>
                  </a:lnTo>
                  <a:lnTo>
                    <a:pt x="62" y="59"/>
                  </a:lnTo>
                  <a:cubicBezTo>
                    <a:pt x="42" y="646"/>
                    <a:pt x="24" y="1282"/>
                    <a:pt x="0" y="1948"/>
                  </a:cubicBezTo>
                  <a:lnTo>
                    <a:pt x="166" y="1874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2"/>
            <p:cNvSpPr/>
            <p:nvPr/>
          </p:nvSpPr>
          <p:spPr>
            <a:xfrm>
              <a:off x="-139038" y="2613154"/>
              <a:ext cx="18638" cy="162296"/>
            </a:xfrm>
            <a:custGeom>
              <a:avLst/>
              <a:gdLst/>
              <a:ahLst/>
              <a:cxnLst/>
              <a:rect l="l" t="t" r="r" b="b"/>
              <a:pathLst>
                <a:path w="226" h="1968" extrusionOk="0">
                  <a:moveTo>
                    <a:pt x="226" y="1"/>
                  </a:moveTo>
                  <a:lnTo>
                    <a:pt x="61" y="74"/>
                  </a:lnTo>
                  <a:lnTo>
                    <a:pt x="61" y="78"/>
                  </a:lnTo>
                  <a:lnTo>
                    <a:pt x="61" y="82"/>
                  </a:lnTo>
                  <a:cubicBezTo>
                    <a:pt x="43" y="687"/>
                    <a:pt x="23" y="1315"/>
                    <a:pt x="1" y="1967"/>
                  </a:cubicBezTo>
                  <a:lnTo>
                    <a:pt x="226" y="1866"/>
                  </a:lnTo>
                  <a:lnTo>
                    <a:pt x="226" y="12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2"/>
            <p:cNvSpPr/>
            <p:nvPr/>
          </p:nvSpPr>
          <p:spPr>
            <a:xfrm>
              <a:off x="-134007" y="2612577"/>
              <a:ext cx="13772" cy="6680"/>
            </a:xfrm>
            <a:custGeom>
              <a:avLst/>
              <a:gdLst/>
              <a:ahLst/>
              <a:cxnLst/>
              <a:rect l="l" t="t" r="r" b="b"/>
              <a:pathLst>
                <a:path w="167" h="81" extrusionOk="0">
                  <a:moveTo>
                    <a:pt x="165" y="1"/>
                  </a:moveTo>
                  <a:lnTo>
                    <a:pt x="165" y="1"/>
                  </a:lnTo>
                  <a:lnTo>
                    <a:pt x="165" y="1"/>
                  </a:lnTo>
                  <a:lnTo>
                    <a:pt x="166" y="1"/>
                  </a:lnTo>
                  <a:close/>
                  <a:moveTo>
                    <a:pt x="165" y="1"/>
                  </a:moveTo>
                  <a:lnTo>
                    <a:pt x="0" y="75"/>
                  </a:lnTo>
                  <a:lnTo>
                    <a:pt x="0" y="81"/>
                  </a:lnTo>
                  <a:lnTo>
                    <a:pt x="165" y="8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2"/>
            <p:cNvSpPr/>
            <p:nvPr/>
          </p:nvSpPr>
          <p:spPr>
            <a:xfrm>
              <a:off x="-145306" y="2767039"/>
              <a:ext cx="25647" cy="164935"/>
            </a:xfrm>
            <a:custGeom>
              <a:avLst/>
              <a:gdLst/>
              <a:ahLst/>
              <a:cxnLst/>
              <a:rect l="l" t="t" r="r" b="b"/>
              <a:pathLst>
                <a:path w="311" h="2000" extrusionOk="0">
                  <a:moveTo>
                    <a:pt x="302" y="0"/>
                  </a:moveTo>
                  <a:lnTo>
                    <a:pt x="75" y="101"/>
                  </a:lnTo>
                  <a:lnTo>
                    <a:pt x="75" y="114"/>
                  </a:lnTo>
                  <a:cubicBezTo>
                    <a:pt x="53" y="730"/>
                    <a:pt x="29" y="1362"/>
                    <a:pt x="1" y="1999"/>
                  </a:cubicBezTo>
                  <a:lnTo>
                    <a:pt x="310" y="1859"/>
                  </a:lnTo>
                  <a:lnTo>
                    <a:pt x="303" y="51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2"/>
            <p:cNvSpPr/>
            <p:nvPr/>
          </p:nvSpPr>
          <p:spPr>
            <a:xfrm>
              <a:off x="-119411" y="3229933"/>
              <a:ext cx="660" cy="451427"/>
            </a:xfrm>
            <a:custGeom>
              <a:avLst/>
              <a:gdLst/>
              <a:ahLst/>
              <a:cxnLst/>
              <a:rect l="l" t="t" r="r" b="b"/>
              <a:pathLst>
                <a:path w="8" h="5474" extrusionOk="0">
                  <a:moveTo>
                    <a:pt x="0" y="1"/>
                  </a:moveTo>
                  <a:lnTo>
                    <a:pt x="0" y="1857"/>
                  </a:lnTo>
                  <a:lnTo>
                    <a:pt x="0" y="3728"/>
                  </a:lnTo>
                  <a:lnTo>
                    <a:pt x="7" y="5474"/>
                  </a:lnTo>
                  <a:lnTo>
                    <a:pt x="2" y="3736"/>
                  </a:lnTo>
                  <a:lnTo>
                    <a:pt x="2" y="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2"/>
            <p:cNvSpPr/>
            <p:nvPr/>
          </p:nvSpPr>
          <p:spPr>
            <a:xfrm>
              <a:off x="-151903" y="2921420"/>
              <a:ext cx="32080" cy="168316"/>
            </a:xfrm>
            <a:custGeom>
              <a:avLst/>
              <a:gdLst/>
              <a:ahLst/>
              <a:cxnLst/>
              <a:rect l="l" t="t" r="r" b="b"/>
              <a:pathLst>
                <a:path w="389" h="2041" extrusionOk="0">
                  <a:moveTo>
                    <a:pt x="389" y="1"/>
                  </a:moveTo>
                  <a:lnTo>
                    <a:pt x="79" y="137"/>
                  </a:lnTo>
                  <a:cubicBezTo>
                    <a:pt x="79" y="139"/>
                    <a:pt x="79" y="140"/>
                    <a:pt x="79" y="140"/>
                  </a:cubicBezTo>
                  <a:lnTo>
                    <a:pt x="79" y="144"/>
                  </a:lnTo>
                  <a:cubicBezTo>
                    <a:pt x="57" y="775"/>
                    <a:pt x="29" y="1405"/>
                    <a:pt x="1" y="2041"/>
                  </a:cubicBezTo>
                  <a:lnTo>
                    <a:pt x="389" y="1866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2"/>
            <p:cNvSpPr/>
            <p:nvPr/>
          </p:nvSpPr>
          <p:spPr>
            <a:xfrm>
              <a:off x="-145306" y="2920265"/>
              <a:ext cx="25647" cy="12618"/>
            </a:xfrm>
            <a:custGeom>
              <a:avLst/>
              <a:gdLst/>
              <a:ahLst/>
              <a:cxnLst/>
              <a:rect l="l" t="t" r="r" b="b"/>
              <a:pathLst>
                <a:path w="311" h="153" extrusionOk="0">
                  <a:moveTo>
                    <a:pt x="310" y="1"/>
                  </a:moveTo>
                  <a:lnTo>
                    <a:pt x="1" y="141"/>
                  </a:lnTo>
                  <a:lnTo>
                    <a:pt x="1" y="153"/>
                  </a:lnTo>
                  <a:lnTo>
                    <a:pt x="309" y="15"/>
                  </a:lnTo>
                  <a:lnTo>
                    <a:pt x="310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2"/>
            <p:cNvSpPr/>
            <p:nvPr/>
          </p:nvSpPr>
          <p:spPr>
            <a:xfrm>
              <a:off x="-159655" y="3075305"/>
              <a:ext cx="39832" cy="171285"/>
            </a:xfrm>
            <a:custGeom>
              <a:avLst/>
              <a:gdLst/>
              <a:ahLst/>
              <a:cxnLst/>
              <a:rect l="l" t="t" r="r" b="b"/>
              <a:pathLst>
                <a:path w="483" h="2077" extrusionOk="0">
                  <a:moveTo>
                    <a:pt x="483" y="0"/>
                  </a:moveTo>
                  <a:lnTo>
                    <a:pt x="93" y="175"/>
                  </a:lnTo>
                  <a:lnTo>
                    <a:pt x="93" y="182"/>
                  </a:lnTo>
                  <a:cubicBezTo>
                    <a:pt x="65" y="821"/>
                    <a:pt x="33" y="1455"/>
                    <a:pt x="1" y="2077"/>
                  </a:cubicBezTo>
                  <a:lnTo>
                    <a:pt x="483" y="1858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2"/>
            <p:cNvSpPr/>
            <p:nvPr/>
          </p:nvSpPr>
          <p:spPr>
            <a:xfrm>
              <a:off x="-169056" y="3229768"/>
              <a:ext cx="49728" cy="175573"/>
            </a:xfrm>
            <a:custGeom>
              <a:avLst/>
              <a:gdLst/>
              <a:ahLst/>
              <a:cxnLst/>
              <a:rect l="l" t="t" r="r" b="b"/>
              <a:pathLst>
                <a:path w="603" h="2129" extrusionOk="0">
                  <a:moveTo>
                    <a:pt x="601" y="0"/>
                  </a:moveTo>
                  <a:lnTo>
                    <a:pt x="113" y="219"/>
                  </a:lnTo>
                  <a:lnTo>
                    <a:pt x="113" y="231"/>
                  </a:lnTo>
                  <a:cubicBezTo>
                    <a:pt x="75" y="879"/>
                    <a:pt x="43" y="1517"/>
                    <a:pt x="1" y="2129"/>
                  </a:cubicBezTo>
                  <a:lnTo>
                    <a:pt x="602" y="1859"/>
                  </a:lnTo>
                  <a:lnTo>
                    <a:pt x="602" y="3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2"/>
            <p:cNvSpPr/>
            <p:nvPr/>
          </p:nvSpPr>
          <p:spPr>
            <a:xfrm>
              <a:off x="-159737" y="3228448"/>
              <a:ext cx="40409" cy="19462"/>
            </a:xfrm>
            <a:custGeom>
              <a:avLst/>
              <a:gdLst/>
              <a:ahLst/>
              <a:cxnLst/>
              <a:rect l="l" t="t" r="r" b="b"/>
              <a:pathLst>
                <a:path w="490" h="236" extrusionOk="0">
                  <a:moveTo>
                    <a:pt x="484" y="1"/>
                  </a:moveTo>
                  <a:lnTo>
                    <a:pt x="484" y="2"/>
                  </a:lnTo>
                  <a:lnTo>
                    <a:pt x="0" y="220"/>
                  </a:lnTo>
                  <a:lnTo>
                    <a:pt x="0" y="227"/>
                  </a:lnTo>
                  <a:lnTo>
                    <a:pt x="0" y="235"/>
                  </a:lnTo>
                  <a:lnTo>
                    <a:pt x="489" y="16"/>
                  </a:lnTo>
                  <a:lnTo>
                    <a:pt x="487" y="10"/>
                  </a:lnTo>
                  <a:lnTo>
                    <a:pt x="487" y="9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2"/>
            <p:cNvSpPr/>
            <p:nvPr/>
          </p:nvSpPr>
          <p:spPr>
            <a:xfrm>
              <a:off x="-179942" y="3382993"/>
              <a:ext cx="60614" cy="181676"/>
            </a:xfrm>
            <a:custGeom>
              <a:avLst/>
              <a:gdLst/>
              <a:ahLst/>
              <a:cxnLst/>
              <a:rect l="l" t="t" r="r" b="b"/>
              <a:pathLst>
                <a:path w="735" h="2203" extrusionOk="0">
                  <a:moveTo>
                    <a:pt x="734" y="1"/>
                  </a:moveTo>
                  <a:lnTo>
                    <a:pt x="133" y="271"/>
                  </a:lnTo>
                  <a:lnTo>
                    <a:pt x="133" y="280"/>
                  </a:lnTo>
                  <a:cubicBezTo>
                    <a:pt x="95" y="951"/>
                    <a:pt x="48" y="1595"/>
                    <a:pt x="1" y="2202"/>
                  </a:cubicBezTo>
                  <a:lnTo>
                    <a:pt x="734" y="1872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2"/>
            <p:cNvSpPr/>
            <p:nvPr/>
          </p:nvSpPr>
          <p:spPr>
            <a:xfrm>
              <a:off x="-234206" y="3931653"/>
              <a:ext cx="109434" cy="907"/>
            </a:xfrm>
            <a:custGeom>
              <a:avLst/>
              <a:gdLst/>
              <a:ahLst/>
              <a:cxnLst/>
              <a:rect l="l" t="t" r="r" b="b"/>
              <a:pathLst>
                <a:path w="1327" h="11" extrusionOk="0">
                  <a:moveTo>
                    <a:pt x="8" y="0"/>
                  </a:moveTo>
                  <a:lnTo>
                    <a:pt x="1" y="10"/>
                  </a:lnTo>
                  <a:lnTo>
                    <a:pt x="1326" y="10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2"/>
            <p:cNvSpPr/>
            <p:nvPr/>
          </p:nvSpPr>
          <p:spPr>
            <a:xfrm>
              <a:off x="-124853" y="3845144"/>
              <a:ext cx="6103" cy="87416"/>
            </a:xfrm>
            <a:custGeom>
              <a:avLst/>
              <a:gdLst/>
              <a:ahLst/>
              <a:cxnLst/>
              <a:rect l="l" t="t" r="r" b="b"/>
              <a:pathLst>
                <a:path w="74" h="1060" extrusionOk="0">
                  <a:moveTo>
                    <a:pt x="73" y="0"/>
                  </a:moveTo>
                  <a:lnTo>
                    <a:pt x="72" y="6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73" y="6"/>
                  </a:lnTo>
                  <a:lnTo>
                    <a:pt x="73" y="0"/>
                  </a:lnTo>
                  <a:close/>
                  <a:moveTo>
                    <a:pt x="0" y="1049"/>
                  </a:moveTo>
                  <a:lnTo>
                    <a:pt x="0" y="1059"/>
                  </a:lnTo>
                  <a:lnTo>
                    <a:pt x="73" y="1059"/>
                  </a:lnTo>
                  <a:lnTo>
                    <a:pt x="73" y="104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2"/>
            <p:cNvSpPr/>
            <p:nvPr/>
          </p:nvSpPr>
          <p:spPr>
            <a:xfrm>
              <a:off x="-194292" y="3537291"/>
              <a:ext cx="75540" cy="187943"/>
            </a:xfrm>
            <a:custGeom>
              <a:avLst/>
              <a:gdLst/>
              <a:ahLst/>
              <a:cxnLst/>
              <a:rect l="l" t="t" r="r" b="b"/>
              <a:pathLst>
                <a:path w="916" h="2279" extrusionOk="0">
                  <a:moveTo>
                    <a:pt x="908" y="1"/>
                  </a:moveTo>
                  <a:lnTo>
                    <a:pt x="175" y="337"/>
                  </a:lnTo>
                  <a:lnTo>
                    <a:pt x="175" y="340"/>
                  </a:lnTo>
                  <a:lnTo>
                    <a:pt x="175" y="349"/>
                  </a:lnTo>
                  <a:cubicBezTo>
                    <a:pt x="117" y="1055"/>
                    <a:pt x="61" y="1703"/>
                    <a:pt x="0" y="2278"/>
                  </a:cubicBezTo>
                  <a:lnTo>
                    <a:pt x="915" y="1868"/>
                  </a:lnTo>
                  <a:lnTo>
                    <a:pt x="915" y="1747"/>
                  </a:lnTo>
                  <a:lnTo>
                    <a:pt x="908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2"/>
            <p:cNvSpPr/>
            <p:nvPr/>
          </p:nvSpPr>
          <p:spPr>
            <a:xfrm>
              <a:off x="-179942" y="3537291"/>
              <a:ext cx="60614" cy="27792"/>
            </a:xfrm>
            <a:custGeom>
              <a:avLst/>
              <a:gdLst/>
              <a:ahLst/>
              <a:cxnLst/>
              <a:rect l="l" t="t" r="r" b="b"/>
              <a:pathLst>
                <a:path w="735" h="337" extrusionOk="0">
                  <a:moveTo>
                    <a:pt x="734" y="1"/>
                  </a:moveTo>
                  <a:lnTo>
                    <a:pt x="1" y="331"/>
                  </a:lnTo>
                  <a:lnTo>
                    <a:pt x="1" y="337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2"/>
            <p:cNvSpPr/>
            <p:nvPr/>
          </p:nvSpPr>
          <p:spPr>
            <a:xfrm>
              <a:off x="-219032" y="3691176"/>
              <a:ext cx="100280" cy="198829"/>
            </a:xfrm>
            <a:custGeom>
              <a:avLst/>
              <a:gdLst/>
              <a:ahLst/>
              <a:cxnLst/>
              <a:rect l="l" t="t" r="r" b="b"/>
              <a:pathLst>
                <a:path w="1216" h="2411" extrusionOk="0">
                  <a:moveTo>
                    <a:pt x="1215" y="0"/>
                  </a:moveTo>
                  <a:lnTo>
                    <a:pt x="300" y="411"/>
                  </a:lnTo>
                  <a:lnTo>
                    <a:pt x="300" y="419"/>
                  </a:lnTo>
                  <a:cubicBezTo>
                    <a:pt x="206" y="1276"/>
                    <a:pt x="108" y="1962"/>
                    <a:pt x="1" y="2410"/>
                  </a:cubicBezTo>
                  <a:lnTo>
                    <a:pt x="1187" y="1886"/>
                  </a:lnTo>
                  <a:lnTo>
                    <a:pt x="1215" y="1873"/>
                  </a:lnTo>
                  <a:lnTo>
                    <a:pt x="1215" y="1866"/>
                  </a:lnTo>
                  <a:lnTo>
                    <a:pt x="1215" y="0"/>
                  </a:ln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2"/>
            <p:cNvSpPr/>
            <p:nvPr/>
          </p:nvSpPr>
          <p:spPr>
            <a:xfrm>
              <a:off x="-219115" y="3845639"/>
              <a:ext cx="100363" cy="44368"/>
            </a:xfrm>
            <a:custGeom>
              <a:avLst/>
              <a:gdLst/>
              <a:ahLst/>
              <a:cxnLst/>
              <a:rect l="l" t="t" r="r" b="b"/>
              <a:pathLst>
                <a:path w="1217" h="538" extrusionOk="0">
                  <a:moveTo>
                    <a:pt x="1216" y="0"/>
                  </a:moveTo>
                  <a:lnTo>
                    <a:pt x="1187" y="13"/>
                  </a:lnTo>
                  <a:lnTo>
                    <a:pt x="0" y="537"/>
                  </a:lnTo>
                  <a:lnTo>
                    <a:pt x="0" y="537"/>
                  </a:lnTo>
                  <a:lnTo>
                    <a:pt x="1216" y="0"/>
                  </a:lnTo>
                  <a:close/>
                </a:path>
              </a:pathLst>
            </a:custGeom>
            <a:solidFill>
              <a:srgbClr val="825E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2"/>
            <p:cNvSpPr/>
            <p:nvPr/>
          </p:nvSpPr>
          <p:spPr>
            <a:xfrm>
              <a:off x="-233464" y="3845639"/>
              <a:ext cx="114712" cy="86096"/>
            </a:xfrm>
            <a:custGeom>
              <a:avLst/>
              <a:gdLst/>
              <a:ahLst/>
              <a:cxnLst/>
              <a:rect l="l" t="t" r="r" b="b"/>
              <a:pathLst>
                <a:path w="1391" h="1044" extrusionOk="0">
                  <a:moveTo>
                    <a:pt x="1390" y="0"/>
                  </a:moveTo>
                  <a:lnTo>
                    <a:pt x="174" y="538"/>
                  </a:lnTo>
                  <a:cubicBezTo>
                    <a:pt x="174" y="541"/>
                    <a:pt x="173" y="546"/>
                    <a:pt x="172" y="548"/>
                  </a:cubicBezTo>
                  <a:lnTo>
                    <a:pt x="172" y="558"/>
                  </a:lnTo>
                  <a:cubicBezTo>
                    <a:pt x="118" y="786"/>
                    <a:pt x="59" y="952"/>
                    <a:pt x="0" y="1043"/>
                  </a:cubicBezTo>
                  <a:lnTo>
                    <a:pt x="1390" y="104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2"/>
            <p:cNvSpPr/>
            <p:nvPr/>
          </p:nvSpPr>
          <p:spPr>
            <a:xfrm>
              <a:off x="737224" y="1079075"/>
              <a:ext cx="3908244" cy="1184022"/>
            </a:xfrm>
            <a:custGeom>
              <a:avLst/>
              <a:gdLst/>
              <a:ahLst/>
              <a:cxnLst/>
              <a:rect l="l" t="t" r="r" b="b"/>
              <a:pathLst>
                <a:path w="45109" h="13666" extrusionOk="0">
                  <a:moveTo>
                    <a:pt x="1" y="0"/>
                  </a:moveTo>
                  <a:lnTo>
                    <a:pt x="201" y="194"/>
                  </a:lnTo>
                  <a:lnTo>
                    <a:pt x="2565" y="2493"/>
                  </a:lnTo>
                  <a:lnTo>
                    <a:pt x="2567" y="2494"/>
                  </a:lnTo>
                  <a:lnTo>
                    <a:pt x="8148" y="7917"/>
                  </a:lnTo>
                  <a:lnTo>
                    <a:pt x="8557" y="8315"/>
                  </a:lnTo>
                  <a:lnTo>
                    <a:pt x="11165" y="10847"/>
                  </a:lnTo>
                  <a:lnTo>
                    <a:pt x="11732" y="11399"/>
                  </a:lnTo>
                  <a:lnTo>
                    <a:pt x="13772" y="13380"/>
                  </a:lnTo>
                  <a:lnTo>
                    <a:pt x="44093" y="13664"/>
                  </a:lnTo>
                  <a:lnTo>
                    <a:pt x="44092" y="13666"/>
                  </a:lnTo>
                  <a:cubicBezTo>
                    <a:pt x="44094" y="13666"/>
                    <a:pt x="44096" y="13666"/>
                    <a:pt x="44097" y="13666"/>
                  </a:cubicBezTo>
                  <a:cubicBezTo>
                    <a:pt x="44741" y="13666"/>
                    <a:pt x="45109" y="12927"/>
                    <a:pt x="44716" y="12414"/>
                  </a:cubicBezTo>
                  <a:lnTo>
                    <a:pt x="42314" y="9282"/>
                  </a:lnTo>
                  <a:lnTo>
                    <a:pt x="41927" y="8780"/>
                  </a:lnTo>
                  <a:lnTo>
                    <a:pt x="39474" y="5583"/>
                  </a:lnTo>
                  <a:lnTo>
                    <a:pt x="39173" y="5191"/>
                  </a:lnTo>
                  <a:lnTo>
                    <a:pt x="35783" y="775"/>
                  </a:lnTo>
                  <a:cubicBezTo>
                    <a:pt x="35758" y="741"/>
                    <a:pt x="35730" y="709"/>
                    <a:pt x="35702" y="678"/>
                  </a:cubicBezTo>
                  <a:cubicBezTo>
                    <a:pt x="35571" y="539"/>
                    <a:pt x="35411" y="431"/>
                    <a:pt x="35234" y="360"/>
                  </a:cubicBezTo>
                  <a:cubicBezTo>
                    <a:pt x="35086" y="303"/>
                    <a:pt x="34928" y="272"/>
                    <a:pt x="34770" y="270"/>
                  </a:cubicBezTo>
                  <a:lnTo>
                    <a:pt x="26977" y="210"/>
                  </a:lnTo>
                  <a:lnTo>
                    <a:pt x="26888" y="210"/>
                  </a:lnTo>
                  <a:lnTo>
                    <a:pt x="26507" y="207"/>
                  </a:lnTo>
                  <a:lnTo>
                    <a:pt x="26413" y="206"/>
                  </a:lnTo>
                  <a:lnTo>
                    <a:pt x="18118" y="141"/>
                  </a:lnTo>
                  <a:lnTo>
                    <a:pt x="18113" y="141"/>
                  </a:lnTo>
                  <a:lnTo>
                    <a:pt x="17714" y="138"/>
                  </a:lnTo>
                  <a:lnTo>
                    <a:pt x="17700" y="138"/>
                  </a:lnTo>
                  <a:lnTo>
                    <a:pt x="9315" y="72"/>
                  </a:lnTo>
                  <a:lnTo>
                    <a:pt x="9295" y="72"/>
                  </a:lnTo>
                  <a:lnTo>
                    <a:pt x="9045" y="71"/>
                  </a:lnTo>
                  <a:lnTo>
                    <a:pt x="9017" y="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B32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2"/>
            <p:cNvSpPr/>
            <p:nvPr/>
          </p:nvSpPr>
          <p:spPr>
            <a:xfrm>
              <a:off x="757885" y="1140275"/>
              <a:ext cx="760845" cy="257711"/>
            </a:xfrm>
            <a:custGeom>
              <a:avLst/>
              <a:gdLst/>
              <a:ahLst/>
              <a:cxnLst/>
              <a:rect l="l" t="t" r="r" b="b"/>
              <a:pathLst>
                <a:path w="9226" h="3125" extrusionOk="0">
                  <a:moveTo>
                    <a:pt x="8966" y="0"/>
                  </a:moveTo>
                  <a:cubicBezTo>
                    <a:pt x="8962" y="0"/>
                    <a:pt x="8958" y="0"/>
                    <a:pt x="8955" y="0"/>
                  </a:cubicBezTo>
                  <a:cubicBezTo>
                    <a:pt x="8904" y="3"/>
                    <a:pt x="8856" y="21"/>
                    <a:pt x="8818" y="54"/>
                  </a:cubicBezTo>
                  <a:cubicBezTo>
                    <a:pt x="8754" y="102"/>
                    <a:pt x="8718" y="180"/>
                    <a:pt x="8723" y="260"/>
                  </a:cubicBezTo>
                  <a:cubicBezTo>
                    <a:pt x="8768" y="1062"/>
                    <a:pt x="8165" y="1901"/>
                    <a:pt x="7255" y="2305"/>
                  </a:cubicBezTo>
                  <a:cubicBezTo>
                    <a:pt x="6759" y="2524"/>
                    <a:pt x="6188" y="2633"/>
                    <a:pt x="5528" y="2633"/>
                  </a:cubicBezTo>
                  <a:cubicBezTo>
                    <a:pt x="5171" y="2633"/>
                    <a:pt x="4787" y="2601"/>
                    <a:pt x="4376" y="2538"/>
                  </a:cubicBezTo>
                  <a:cubicBezTo>
                    <a:pt x="3466" y="2397"/>
                    <a:pt x="1263" y="1886"/>
                    <a:pt x="452" y="159"/>
                  </a:cubicBezTo>
                  <a:cubicBezTo>
                    <a:pt x="409" y="70"/>
                    <a:pt x="320" y="18"/>
                    <a:pt x="228" y="18"/>
                  </a:cubicBezTo>
                  <a:cubicBezTo>
                    <a:pt x="193" y="18"/>
                    <a:pt x="158" y="26"/>
                    <a:pt x="124" y="41"/>
                  </a:cubicBezTo>
                  <a:cubicBezTo>
                    <a:pt x="67" y="69"/>
                    <a:pt x="23" y="117"/>
                    <a:pt x="1" y="176"/>
                  </a:cubicBezTo>
                  <a:lnTo>
                    <a:pt x="2365" y="2475"/>
                  </a:lnTo>
                  <a:lnTo>
                    <a:pt x="2367" y="2476"/>
                  </a:lnTo>
                  <a:cubicBezTo>
                    <a:pt x="3120" y="2801"/>
                    <a:pt x="3853" y="2954"/>
                    <a:pt x="4300" y="3023"/>
                  </a:cubicBezTo>
                  <a:cubicBezTo>
                    <a:pt x="4667" y="3082"/>
                    <a:pt x="5038" y="3116"/>
                    <a:pt x="5410" y="3121"/>
                  </a:cubicBezTo>
                  <a:cubicBezTo>
                    <a:pt x="5448" y="3124"/>
                    <a:pt x="5488" y="3124"/>
                    <a:pt x="5524" y="3124"/>
                  </a:cubicBezTo>
                  <a:cubicBezTo>
                    <a:pt x="5678" y="3124"/>
                    <a:pt x="5825" y="3120"/>
                    <a:pt x="5967" y="3107"/>
                  </a:cubicBezTo>
                  <a:cubicBezTo>
                    <a:pt x="6515" y="3069"/>
                    <a:pt x="7009" y="2950"/>
                    <a:pt x="7452" y="2753"/>
                  </a:cubicBezTo>
                  <a:cubicBezTo>
                    <a:pt x="8270" y="2392"/>
                    <a:pt x="8883" y="1718"/>
                    <a:pt x="9113" y="982"/>
                  </a:cubicBezTo>
                  <a:cubicBezTo>
                    <a:pt x="9192" y="740"/>
                    <a:pt x="9226" y="487"/>
                    <a:pt x="9212" y="232"/>
                  </a:cubicBezTo>
                  <a:cubicBezTo>
                    <a:pt x="9212" y="213"/>
                    <a:pt x="9208" y="192"/>
                    <a:pt x="9199" y="172"/>
                  </a:cubicBezTo>
                  <a:cubicBezTo>
                    <a:pt x="9185" y="124"/>
                    <a:pt x="9156" y="83"/>
                    <a:pt x="9116" y="54"/>
                  </a:cubicBezTo>
                  <a:cubicBezTo>
                    <a:pt x="9074" y="19"/>
                    <a:pt x="9020" y="0"/>
                    <a:pt x="89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2"/>
            <p:cNvSpPr/>
            <p:nvPr/>
          </p:nvSpPr>
          <p:spPr>
            <a:xfrm>
              <a:off x="1413342" y="1584283"/>
              <a:ext cx="214086" cy="240228"/>
            </a:xfrm>
            <a:custGeom>
              <a:avLst/>
              <a:gdLst/>
              <a:ahLst/>
              <a:cxnLst/>
              <a:rect l="l" t="t" r="r" b="b"/>
              <a:pathLst>
                <a:path w="2596" h="2913" extrusionOk="0">
                  <a:moveTo>
                    <a:pt x="2343" y="1"/>
                  </a:moveTo>
                  <a:cubicBezTo>
                    <a:pt x="2339" y="1"/>
                    <a:pt x="2336" y="1"/>
                    <a:pt x="2332" y="1"/>
                  </a:cubicBezTo>
                  <a:cubicBezTo>
                    <a:pt x="2197" y="8"/>
                    <a:pt x="2093" y="125"/>
                    <a:pt x="2102" y="260"/>
                  </a:cubicBezTo>
                  <a:cubicBezTo>
                    <a:pt x="2103" y="281"/>
                    <a:pt x="2103" y="303"/>
                    <a:pt x="2103" y="324"/>
                  </a:cubicBezTo>
                  <a:cubicBezTo>
                    <a:pt x="2113" y="1106"/>
                    <a:pt x="1520" y="1911"/>
                    <a:pt x="634" y="2305"/>
                  </a:cubicBezTo>
                  <a:cubicBezTo>
                    <a:pt x="430" y="2395"/>
                    <a:pt x="218" y="2465"/>
                    <a:pt x="0" y="2515"/>
                  </a:cubicBezTo>
                  <a:lnTo>
                    <a:pt x="409" y="2912"/>
                  </a:lnTo>
                  <a:cubicBezTo>
                    <a:pt x="554" y="2867"/>
                    <a:pt x="695" y="2815"/>
                    <a:pt x="834" y="2755"/>
                  </a:cubicBezTo>
                  <a:cubicBezTo>
                    <a:pt x="1631" y="2402"/>
                    <a:pt x="2231" y="1754"/>
                    <a:pt x="2476" y="1040"/>
                  </a:cubicBezTo>
                  <a:cubicBezTo>
                    <a:pt x="2552" y="823"/>
                    <a:pt x="2592" y="594"/>
                    <a:pt x="2595" y="364"/>
                  </a:cubicBezTo>
                  <a:cubicBezTo>
                    <a:pt x="2595" y="348"/>
                    <a:pt x="2595" y="330"/>
                    <a:pt x="2594" y="313"/>
                  </a:cubicBezTo>
                  <a:cubicBezTo>
                    <a:pt x="2594" y="286"/>
                    <a:pt x="2594" y="260"/>
                    <a:pt x="2591" y="231"/>
                  </a:cubicBezTo>
                  <a:cubicBezTo>
                    <a:pt x="2583" y="101"/>
                    <a:pt x="2473" y="1"/>
                    <a:pt x="23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2"/>
            <p:cNvSpPr/>
            <p:nvPr/>
          </p:nvSpPr>
          <p:spPr>
            <a:xfrm>
              <a:off x="1592792" y="1604240"/>
              <a:ext cx="769587" cy="258948"/>
            </a:xfrm>
            <a:custGeom>
              <a:avLst/>
              <a:gdLst/>
              <a:ahLst/>
              <a:cxnLst/>
              <a:rect l="l" t="t" r="r" b="b"/>
              <a:pathLst>
                <a:path w="9332" h="3140" extrusionOk="0">
                  <a:moveTo>
                    <a:pt x="9027" y="0"/>
                  </a:moveTo>
                  <a:cubicBezTo>
                    <a:pt x="9023" y="0"/>
                    <a:pt x="9019" y="0"/>
                    <a:pt x="9015" y="1"/>
                  </a:cubicBezTo>
                  <a:cubicBezTo>
                    <a:pt x="8873" y="9"/>
                    <a:pt x="8767" y="136"/>
                    <a:pt x="8784" y="276"/>
                  </a:cubicBezTo>
                  <a:cubicBezTo>
                    <a:pt x="8829" y="1078"/>
                    <a:pt x="8226" y="1918"/>
                    <a:pt x="7316" y="2320"/>
                  </a:cubicBezTo>
                  <a:cubicBezTo>
                    <a:pt x="6819" y="2540"/>
                    <a:pt x="6247" y="2649"/>
                    <a:pt x="5586" y="2649"/>
                  </a:cubicBezTo>
                  <a:cubicBezTo>
                    <a:pt x="5230" y="2649"/>
                    <a:pt x="4848" y="2617"/>
                    <a:pt x="4437" y="2554"/>
                  </a:cubicBezTo>
                  <a:cubicBezTo>
                    <a:pt x="3528" y="2413"/>
                    <a:pt x="1325" y="1900"/>
                    <a:pt x="512" y="175"/>
                  </a:cubicBezTo>
                  <a:cubicBezTo>
                    <a:pt x="474" y="79"/>
                    <a:pt x="381" y="21"/>
                    <a:pt x="283" y="21"/>
                  </a:cubicBezTo>
                  <a:cubicBezTo>
                    <a:pt x="248" y="21"/>
                    <a:pt x="213" y="28"/>
                    <a:pt x="179" y="44"/>
                  </a:cubicBezTo>
                  <a:cubicBezTo>
                    <a:pt x="51" y="105"/>
                    <a:pt x="0" y="261"/>
                    <a:pt x="68" y="384"/>
                  </a:cubicBezTo>
                  <a:cubicBezTo>
                    <a:pt x="982" y="2323"/>
                    <a:pt x="3376" y="2887"/>
                    <a:pt x="4361" y="3040"/>
                  </a:cubicBezTo>
                  <a:cubicBezTo>
                    <a:pt x="4768" y="3105"/>
                    <a:pt x="5177" y="3139"/>
                    <a:pt x="5587" y="3140"/>
                  </a:cubicBezTo>
                  <a:cubicBezTo>
                    <a:pt x="6317" y="3140"/>
                    <a:pt x="6954" y="3018"/>
                    <a:pt x="7515" y="2769"/>
                  </a:cubicBezTo>
                  <a:cubicBezTo>
                    <a:pt x="8607" y="2287"/>
                    <a:pt x="9331" y="1250"/>
                    <a:pt x="9275" y="248"/>
                  </a:cubicBezTo>
                  <a:cubicBezTo>
                    <a:pt x="9275" y="110"/>
                    <a:pt x="9162" y="0"/>
                    <a:pt x="9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2"/>
            <p:cNvSpPr/>
            <p:nvPr/>
          </p:nvSpPr>
          <p:spPr>
            <a:xfrm>
              <a:off x="2313729" y="1605642"/>
              <a:ext cx="769504" cy="257546"/>
            </a:xfrm>
            <a:custGeom>
              <a:avLst/>
              <a:gdLst/>
              <a:ahLst/>
              <a:cxnLst/>
              <a:rect l="l" t="t" r="r" b="b"/>
              <a:pathLst>
                <a:path w="9331" h="3123" extrusionOk="0">
                  <a:moveTo>
                    <a:pt x="9028" y="0"/>
                  </a:moveTo>
                  <a:cubicBezTo>
                    <a:pt x="9023" y="0"/>
                    <a:pt x="9019" y="0"/>
                    <a:pt x="9014" y="1"/>
                  </a:cubicBezTo>
                  <a:cubicBezTo>
                    <a:pt x="8880" y="8"/>
                    <a:pt x="8777" y="124"/>
                    <a:pt x="8784" y="259"/>
                  </a:cubicBezTo>
                  <a:cubicBezTo>
                    <a:pt x="8829" y="1061"/>
                    <a:pt x="8226" y="1901"/>
                    <a:pt x="7316" y="2303"/>
                  </a:cubicBezTo>
                  <a:cubicBezTo>
                    <a:pt x="6818" y="2523"/>
                    <a:pt x="6247" y="2632"/>
                    <a:pt x="5586" y="2632"/>
                  </a:cubicBezTo>
                  <a:cubicBezTo>
                    <a:pt x="5230" y="2632"/>
                    <a:pt x="4848" y="2600"/>
                    <a:pt x="4437" y="2537"/>
                  </a:cubicBezTo>
                  <a:cubicBezTo>
                    <a:pt x="3527" y="2396"/>
                    <a:pt x="1324" y="1883"/>
                    <a:pt x="512" y="158"/>
                  </a:cubicBezTo>
                  <a:cubicBezTo>
                    <a:pt x="474" y="62"/>
                    <a:pt x="381" y="4"/>
                    <a:pt x="283" y="4"/>
                  </a:cubicBezTo>
                  <a:cubicBezTo>
                    <a:pt x="248" y="4"/>
                    <a:pt x="212" y="11"/>
                    <a:pt x="179" y="27"/>
                  </a:cubicBezTo>
                  <a:cubicBezTo>
                    <a:pt x="51" y="88"/>
                    <a:pt x="0" y="244"/>
                    <a:pt x="68" y="367"/>
                  </a:cubicBezTo>
                  <a:cubicBezTo>
                    <a:pt x="981" y="2306"/>
                    <a:pt x="3376" y="2870"/>
                    <a:pt x="4361" y="3023"/>
                  </a:cubicBezTo>
                  <a:cubicBezTo>
                    <a:pt x="4767" y="3088"/>
                    <a:pt x="5176" y="3122"/>
                    <a:pt x="5587" y="3123"/>
                  </a:cubicBezTo>
                  <a:cubicBezTo>
                    <a:pt x="6317" y="3123"/>
                    <a:pt x="6953" y="3001"/>
                    <a:pt x="7514" y="2752"/>
                  </a:cubicBezTo>
                  <a:cubicBezTo>
                    <a:pt x="8607" y="2270"/>
                    <a:pt x="9331" y="1233"/>
                    <a:pt x="9275" y="231"/>
                  </a:cubicBezTo>
                  <a:cubicBezTo>
                    <a:pt x="9265" y="100"/>
                    <a:pt x="9157" y="0"/>
                    <a:pt x="9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2"/>
            <p:cNvSpPr/>
            <p:nvPr/>
          </p:nvSpPr>
          <p:spPr>
            <a:xfrm>
              <a:off x="3047118" y="1618589"/>
              <a:ext cx="769587" cy="259030"/>
            </a:xfrm>
            <a:custGeom>
              <a:avLst/>
              <a:gdLst/>
              <a:ahLst/>
              <a:cxnLst/>
              <a:rect l="l" t="t" r="r" b="b"/>
              <a:pathLst>
                <a:path w="9332" h="3141" extrusionOk="0">
                  <a:moveTo>
                    <a:pt x="9030" y="1"/>
                  </a:moveTo>
                  <a:cubicBezTo>
                    <a:pt x="9025" y="1"/>
                    <a:pt x="9020" y="1"/>
                    <a:pt x="9015" y="1"/>
                  </a:cubicBezTo>
                  <a:cubicBezTo>
                    <a:pt x="8873" y="9"/>
                    <a:pt x="8768" y="135"/>
                    <a:pt x="8784" y="275"/>
                  </a:cubicBezTo>
                  <a:cubicBezTo>
                    <a:pt x="8829" y="1076"/>
                    <a:pt x="8226" y="1917"/>
                    <a:pt x="7317" y="2319"/>
                  </a:cubicBezTo>
                  <a:cubicBezTo>
                    <a:pt x="6820" y="2540"/>
                    <a:pt x="6249" y="2649"/>
                    <a:pt x="5589" y="2649"/>
                  </a:cubicBezTo>
                  <a:cubicBezTo>
                    <a:pt x="5232" y="2649"/>
                    <a:pt x="4849" y="2617"/>
                    <a:pt x="4437" y="2554"/>
                  </a:cubicBezTo>
                  <a:cubicBezTo>
                    <a:pt x="3528" y="2413"/>
                    <a:pt x="1326" y="1900"/>
                    <a:pt x="512" y="175"/>
                  </a:cubicBezTo>
                  <a:cubicBezTo>
                    <a:pt x="474" y="78"/>
                    <a:pt x="381" y="20"/>
                    <a:pt x="283" y="20"/>
                  </a:cubicBezTo>
                  <a:cubicBezTo>
                    <a:pt x="248" y="20"/>
                    <a:pt x="213" y="27"/>
                    <a:pt x="179" y="43"/>
                  </a:cubicBezTo>
                  <a:cubicBezTo>
                    <a:pt x="51" y="104"/>
                    <a:pt x="1" y="260"/>
                    <a:pt x="68" y="385"/>
                  </a:cubicBezTo>
                  <a:cubicBezTo>
                    <a:pt x="982" y="2322"/>
                    <a:pt x="3376" y="2887"/>
                    <a:pt x="4362" y="3039"/>
                  </a:cubicBezTo>
                  <a:cubicBezTo>
                    <a:pt x="4768" y="3104"/>
                    <a:pt x="5177" y="3137"/>
                    <a:pt x="5588" y="3140"/>
                  </a:cubicBezTo>
                  <a:cubicBezTo>
                    <a:pt x="6317" y="3140"/>
                    <a:pt x="6955" y="3017"/>
                    <a:pt x="7515" y="2769"/>
                  </a:cubicBezTo>
                  <a:cubicBezTo>
                    <a:pt x="8607" y="2287"/>
                    <a:pt x="9331" y="1249"/>
                    <a:pt x="9275" y="248"/>
                  </a:cubicBezTo>
                  <a:cubicBezTo>
                    <a:pt x="9275" y="111"/>
                    <a:pt x="9165" y="1"/>
                    <a:pt x="90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2"/>
            <p:cNvSpPr/>
            <p:nvPr/>
          </p:nvSpPr>
          <p:spPr>
            <a:xfrm>
              <a:off x="3767806" y="1646711"/>
              <a:ext cx="463137" cy="257711"/>
            </a:xfrm>
            <a:custGeom>
              <a:avLst/>
              <a:gdLst/>
              <a:ahLst/>
              <a:cxnLst/>
              <a:rect l="l" t="t" r="r" b="b"/>
              <a:pathLst>
                <a:path w="5616" h="3125" extrusionOk="0">
                  <a:moveTo>
                    <a:pt x="285" y="1"/>
                  </a:moveTo>
                  <a:cubicBezTo>
                    <a:pt x="250" y="1"/>
                    <a:pt x="214" y="8"/>
                    <a:pt x="180" y="24"/>
                  </a:cubicBezTo>
                  <a:cubicBezTo>
                    <a:pt x="51" y="86"/>
                    <a:pt x="0" y="243"/>
                    <a:pt x="71" y="369"/>
                  </a:cubicBezTo>
                  <a:cubicBezTo>
                    <a:pt x="154" y="543"/>
                    <a:pt x="249" y="710"/>
                    <a:pt x="359" y="869"/>
                  </a:cubicBezTo>
                  <a:cubicBezTo>
                    <a:pt x="1413" y="2407"/>
                    <a:pt x="3467" y="2885"/>
                    <a:pt x="4364" y="3023"/>
                  </a:cubicBezTo>
                  <a:cubicBezTo>
                    <a:pt x="4578" y="3055"/>
                    <a:pt x="4782" y="3079"/>
                    <a:pt x="4981" y="3096"/>
                  </a:cubicBezTo>
                  <a:cubicBezTo>
                    <a:pt x="5150" y="3110"/>
                    <a:pt x="5316" y="3120"/>
                    <a:pt x="5476" y="3120"/>
                  </a:cubicBezTo>
                  <a:cubicBezTo>
                    <a:pt x="5513" y="3124"/>
                    <a:pt x="5552" y="3124"/>
                    <a:pt x="5590" y="3124"/>
                  </a:cubicBezTo>
                  <a:lnTo>
                    <a:pt x="5616" y="3124"/>
                  </a:lnTo>
                  <a:lnTo>
                    <a:pt x="5229" y="2621"/>
                  </a:lnTo>
                  <a:cubicBezTo>
                    <a:pt x="4965" y="2607"/>
                    <a:pt x="4702" y="2579"/>
                    <a:pt x="4440" y="2538"/>
                  </a:cubicBezTo>
                  <a:cubicBezTo>
                    <a:pt x="3538" y="2399"/>
                    <a:pt x="1357" y="1891"/>
                    <a:pt x="532" y="191"/>
                  </a:cubicBezTo>
                  <a:cubicBezTo>
                    <a:pt x="525" y="180"/>
                    <a:pt x="519" y="170"/>
                    <a:pt x="515" y="158"/>
                  </a:cubicBezTo>
                  <a:cubicBezTo>
                    <a:pt x="477" y="60"/>
                    <a:pt x="38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2"/>
            <p:cNvSpPr/>
            <p:nvPr/>
          </p:nvSpPr>
          <p:spPr>
            <a:xfrm>
              <a:off x="1193399" y="1357413"/>
              <a:ext cx="769504" cy="257711"/>
            </a:xfrm>
            <a:custGeom>
              <a:avLst/>
              <a:gdLst/>
              <a:ahLst/>
              <a:cxnLst/>
              <a:rect l="l" t="t" r="r" b="b"/>
              <a:pathLst>
                <a:path w="9331" h="3125" extrusionOk="0">
                  <a:moveTo>
                    <a:pt x="9027" y="0"/>
                  </a:moveTo>
                  <a:cubicBezTo>
                    <a:pt x="9023" y="0"/>
                    <a:pt x="9019" y="0"/>
                    <a:pt x="9015" y="1"/>
                  </a:cubicBezTo>
                  <a:cubicBezTo>
                    <a:pt x="8880" y="8"/>
                    <a:pt x="8776" y="124"/>
                    <a:pt x="8784" y="259"/>
                  </a:cubicBezTo>
                  <a:cubicBezTo>
                    <a:pt x="8829" y="1061"/>
                    <a:pt x="8226" y="1901"/>
                    <a:pt x="7316" y="2303"/>
                  </a:cubicBezTo>
                  <a:cubicBezTo>
                    <a:pt x="6819" y="2523"/>
                    <a:pt x="6248" y="2632"/>
                    <a:pt x="5588" y="2632"/>
                  </a:cubicBezTo>
                  <a:cubicBezTo>
                    <a:pt x="5231" y="2632"/>
                    <a:pt x="4848" y="2600"/>
                    <a:pt x="4437" y="2537"/>
                  </a:cubicBezTo>
                  <a:cubicBezTo>
                    <a:pt x="3527" y="2396"/>
                    <a:pt x="1324" y="1884"/>
                    <a:pt x="512" y="158"/>
                  </a:cubicBezTo>
                  <a:cubicBezTo>
                    <a:pt x="474" y="62"/>
                    <a:pt x="381" y="4"/>
                    <a:pt x="283" y="4"/>
                  </a:cubicBezTo>
                  <a:cubicBezTo>
                    <a:pt x="248" y="4"/>
                    <a:pt x="212" y="11"/>
                    <a:pt x="179" y="27"/>
                  </a:cubicBezTo>
                  <a:cubicBezTo>
                    <a:pt x="51" y="88"/>
                    <a:pt x="0" y="244"/>
                    <a:pt x="68" y="367"/>
                  </a:cubicBezTo>
                  <a:cubicBezTo>
                    <a:pt x="981" y="2306"/>
                    <a:pt x="3374" y="2870"/>
                    <a:pt x="4361" y="3023"/>
                  </a:cubicBezTo>
                  <a:cubicBezTo>
                    <a:pt x="4767" y="3088"/>
                    <a:pt x="5177" y="3122"/>
                    <a:pt x="5587" y="3124"/>
                  </a:cubicBezTo>
                  <a:cubicBezTo>
                    <a:pt x="6317" y="3124"/>
                    <a:pt x="6954" y="3001"/>
                    <a:pt x="7514" y="2752"/>
                  </a:cubicBezTo>
                  <a:cubicBezTo>
                    <a:pt x="8607" y="2270"/>
                    <a:pt x="9331" y="1233"/>
                    <a:pt x="9275" y="231"/>
                  </a:cubicBezTo>
                  <a:cubicBezTo>
                    <a:pt x="9265" y="102"/>
                    <a:pt x="9157" y="0"/>
                    <a:pt x="9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2"/>
            <p:cNvSpPr/>
            <p:nvPr/>
          </p:nvSpPr>
          <p:spPr>
            <a:xfrm>
              <a:off x="2006205" y="1842655"/>
              <a:ext cx="769587" cy="257299"/>
            </a:xfrm>
            <a:custGeom>
              <a:avLst/>
              <a:gdLst/>
              <a:ahLst/>
              <a:cxnLst/>
              <a:rect l="l" t="t" r="r" b="b"/>
              <a:pathLst>
                <a:path w="9332" h="3120" extrusionOk="0">
                  <a:moveTo>
                    <a:pt x="285" y="0"/>
                  </a:moveTo>
                  <a:cubicBezTo>
                    <a:pt x="250" y="0"/>
                    <a:pt x="214" y="8"/>
                    <a:pt x="179" y="24"/>
                  </a:cubicBezTo>
                  <a:cubicBezTo>
                    <a:pt x="51" y="84"/>
                    <a:pt x="1" y="241"/>
                    <a:pt x="70" y="364"/>
                  </a:cubicBezTo>
                  <a:cubicBezTo>
                    <a:pt x="982" y="2303"/>
                    <a:pt x="3376" y="2867"/>
                    <a:pt x="4363" y="3019"/>
                  </a:cubicBezTo>
                  <a:cubicBezTo>
                    <a:pt x="4768" y="3083"/>
                    <a:pt x="5177" y="3117"/>
                    <a:pt x="5588" y="3120"/>
                  </a:cubicBezTo>
                  <a:cubicBezTo>
                    <a:pt x="6319" y="3120"/>
                    <a:pt x="6955" y="2996"/>
                    <a:pt x="7515" y="2749"/>
                  </a:cubicBezTo>
                  <a:cubicBezTo>
                    <a:pt x="8607" y="2265"/>
                    <a:pt x="9331" y="1230"/>
                    <a:pt x="9275" y="228"/>
                  </a:cubicBezTo>
                  <a:cubicBezTo>
                    <a:pt x="9260" y="103"/>
                    <a:pt x="9155" y="10"/>
                    <a:pt x="9030" y="10"/>
                  </a:cubicBezTo>
                  <a:cubicBezTo>
                    <a:pt x="9026" y="10"/>
                    <a:pt x="9021" y="10"/>
                    <a:pt x="9017" y="10"/>
                  </a:cubicBezTo>
                  <a:cubicBezTo>
                    <a:pt x="8887" y="18"/>
                    <a:pt x="8785" y="125"/>
                    <a:pt x="8785" y="256"/>
                  </a:cubicBezTo>
                  <a:cubicBezTo>
                    <a:pt x="8830" y="1057"/>
                    <a:pt x="8226" y="1898"/>
                    <a:pt x="7317" y="2300"/>
                  </a:cubicBezTo>
                  <a:cubicBezTo>
                    <a:pt x="6820" y="2519"/>
                    <a:pt x="6248" y="2629"/>
                    <a:pt x="5587" y="2629"/>
                  </a:cubicBezTo>
                  <a:cubicBezTo>
                    <a:pt x="5231" y="2629"/>
                    <a:pt x="4848" y="2597"/>
                    <a:pt x="4438" y="2534"/>
                  </a:cubicBezTo>
                  <a:cubicBezTo>
                    <a:pt x="3528" y="2393"/>
                    <a:pt x="1326" y="1880"/>
                    <a:pt x="514" y="155"/>
                  </a:cubicBezTo>
                  <a:cubicBezTo>
                    <a:pt x="475" y="58"/>
                    <a:pt x="383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2"/>
            <p:cNvSpPr/>
            <p:nvPr/>
          </p:nvSpPr>
          <p:spPr>
            <a:xfrm>
              <a:off x="2733244" y="1853871"/>
              <a:ext cx="769587" cy="257711"/>
            </a:xfrm>
            <a:custGeom>
              <a:avLst/>
              <a:gdLst/>
              <a:ahLst/>
              <a:cxnLst/>
              <a:rect l="l" t="t" r="r" b="b"/>
              <a:pathLst>
                <a:path w="9332" h="3125" extrusionOk="0">
                  <a:moveTo>
                    <a:pt x="9027" y="0"/>
                  </a:moveTo>
                  <a:cubicBezTo>
                    <a:pt x="9024" y="0"/>
                    <a:pt x="9020" y="0"/>
                    <a:pt x="9017" y="0"/>
                  </a:cubicBezTo>
                  <a:cubicBezTo>
                    <a:pt x="8882" y="9"/>
                    <a:pt x="8778" y="126"/>
                    <a:pt x="8785" y="261"/>
                  </a:cubicBezTo>
                  <a:cubicBezTo>
                    <a:pt x="8831" y="1062"/>
                    <a:pt x="8227" y="1903"/>
                    <a:pt x="7317" y="2305"/>
                  </a:cubicBezTo>
                  <a:cubicBezTo>
                    <a:pt x="6820" y="2524"/>
                    <a:pt x="6248" y="2633"/>
                    <a:pt x="5587" y="2633"/>
                  </a:cubicBezTo>
                  <a:cubicBezTo>
                    <a:pt x="5231" y="2633"/>
                    <a:pt x="4848" y="2602"/>
                    <a:pt x="4438" y="2538"/>
                  </a:cubicBezTo>
                  <a:cubicBezTo>
                    <a:pt x="3530" y="2398"/>
                    <a:pt x="1327" y="1884"/>
                    <a:pt x="514" y="159"/>
                  </a:cubicBezTo>
                  <a:cubicBezTo>
                    <a:pt x="475" y="62"/>
                    <a:pt x="383" y="5"/>
                    <a:pt x="286" y="5"/>
                  </a:cubicBezTo>
                  <a:cubicBezTo>
                    <a:pt x="251" y="5"/>
                    <a:pt x="215" y="12"/>
                    <a:pt x="181" y="29"/>
                  </a:cubicBezTo>
                  <a:cubicBezTo>
                    <a:pt x="51" y="89"/>
                    <a:pt x="1" y="245"/>
                    <a:pt x="70" y="369"/>
                  </a:cubicBezTo>
                  <a:cubicBezTo>
                    <a:pt x="982" y="2308"/>
                    <a:pt x="3376" y="2871"/>
                    <a:pt x="4363" y="3023"/>
                  </a:cubicBezTo>
                  <a:cubicBezTo>
                    <a:pt x="4768" y="3088"/>
                    <a:pt x="5179" y="3122"/>
                    <a:pt x="5589" y="3124"/>
                  </a:cubicBezTo>
                  <a:cubicBezTo>
                    <a:pt x="6319" y="3124"/>
                    <a:pt x="6956" y="3002"/>
                    <a:pt x="7517" y="2753"/>
                  </a:cubicBezTo>
                  <a:cubicBezTo>
                    <a:pt x="8608" y="2270"/>
                    <a:pt x="9332" y="1235"/>
                    <a:pt x="9275" y="232"/>
                  </a:cubicBezTo>
                  <a:cubicBezTo>
                    <a:pt x="9267" y="101"/>
                    <a:pt x="9158" y="0"/>
                    <a:pt x="9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2"/>
            <p:cNvSpPr/>
            <p:nvPr/>
          </p:nvSpPr>
          <p:spPr>
            <a:xfrm>
              <a:off x="3454180" y="1877704"/>
              <a:ext cx="769587" cy="257711"/>
            </a:xfrm>
            <a:custGeom>
              <a:avLst/>
              <a:gdLst/>
              <a:ahLst/>
              <a:cxnLst/>
              <a:rect l="l" t="t" r="r" b="b"/>
              <a:pathLst>
                <a:path w="9332" h="3125" extrusionOk="0">
                  <a:moveTo>
                    <a:pt x="9027" y="1"/>
                  </a:moveTo>
                  <a:cubicBezTo>
                    <a:pt x="9024" y="1"/>
                    <a:pt x="9020" y="1"/>
                    <a:pt x="9016" y="1"/>
                  </a:cubicBezTo>
                  <a:cubicBezTo>
                    <a:pt x="8881" y="10"/>
                    <a:pt x="8777" y="125"/>
                    <a:pt x="8784" y="261"/>
                  </a:cubicBezTo>
                  <a:cubicBezTo>
                    <a:pt x="8831" y="1063"/>
                    <a:pt x="8226" y="1903"/>
                    <a:pt x="7317" y="2305"/>
                  </a:cubicBezTo>
                  <a:cubicBezTo>
                    <a:pt x="6820" y="2525"/>
                    <a:pt x="6250" y="2634"/>
                    <a:pt x="5590" y="2634"/>
                  </a:cubicBezTo>
                  <a:cubicBezTo>
                    <a:pt x="5232" y="2634"/>
                    <a:pt x="4849" y="2602"/>
                    <a:pt x="4438" y="2539"/>
                  </a:cubicBezTo>
                  <a:cubicBezTo>
                    <a:pt x="3529" y="2398"/>
                    <a:pt x="1326" y="1885"/>
                    <a:pt x="514" y="160"/>
                  </a:cubicBezTo>
                  <a:cubicBezTo>
                    <a:pt x="475" y="63"/>
                    <a:pt x="382" y="4"/>
                    <a:pt x="284" y="4"/>
                  </a:cubicBezTo>
                  <a:cubicBezTo>
                    <a:pt x="249" y="4"/>
                    <a:pt x="213" y="12"/>
                    <a:pt x="179" y="28"/>
                  </a:cubicBezTo>
                  <a:cubicBezTo>
                    <a:pt x="51" y="88"/>
                    <a:pt x="1" y="244"/>
                    <a:pt x="69" y="369"/>
                  </a:cubicBezTo>
                  <a:cubicBezTo>
                    <a:pt x="982" y="2308"/>
                    <a:pt x="3376" y="2872"/>
                    <a:pt x="4363" y="3024"/>
                  </a:cubicBezTo>
                  <a:cubicBezTo>
                    <a:pt x="4768" y="3088"/>
                    <a:pt x="5178" y="3122"/>
                    <a:pt x="5589" y="3125"/>
                  </a:cubicBezTo>
                  <a:cubicBezTo>
                    <a:pt x="6319" y="3125"/>
                    <a:pt x="6955" y="3001"/>
                    <a:pt x="7516" y="2754"/>
                  </a:cubicBezTo>
                  <a:cubicBezTo>
                    <a:pt x="8607" y="2272"/>
                    <a:pt x="9331" y="1234"/>
                    <a:pt x="9275" y="233"/>
                  </a:cubicBezTo>
                  <a:cubicBezTo>
                    <a:pt x="9266" y="102"/>
                    <a:pt x="9157" y="1"/>
                    <a:pt x="90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2"/>
            <p:cNvSpPr/>
            <p:nvPr/>
          </p:nvSpPr>
          <p:spPr>
            <a:xfrm>
              <a:off x="1908563" y="1372917"/>
              <a:ext cx="769587" cy="257711"/>
            </a:xfrm>
            <a:custGeom>
              <a:avLst/>
              <a:gdLst/>
              <a:ahLst/>
              <a:cxnLst/>
              <a:rect l="l" t="t" r="r" b="b"/>
              <a:pathLst>
                <a:path w="9332" h="3125" extrusionOk="0">
                  <a:moveTo>
                    <a:pt x="9027" y="1"/>
                  </a:moveTo>
                  <a:cubicBezTo>
                    <a:pt x="9024" y="1"/>
                    <a:pt x="9020" y="1"/>
                    <a:pt x="9017" y="1"/>
                  </a:cubicBezTo>
                  <a:cubicBezTo>
                    <a:pt x="8880" y="9"/>
                    <a:pt x="8778" y="125"/>
                    <a:pt x="8785" y="261"/>
                  </a:cubicBezTo>
                  <a:cubicBezTo>
                    <a:pt x="8830" y="1061"/>
                    <a:pt x="8227" y="1902"/>
                    <a:pt x="7317" y="2304"/>
                  </a:cubicBezTo>
                  <a:cubicBezTo>
                    <a:pt x="6821" y="2525"/>
                    <a:pt x="6249" y="2634"/>
                    <a:pt x="5589" y="2634"/>
                  </a:cubicBezTo>
                  <a:cubicBezTo>
                    <a:pt x="5232" y="2634"/>
                    <a:pt x="4849" y="2602"/>
                    <a:pt x="4438" y="2539"/>
                  </a:cubicBezTo>
                  <a:cubicBezTo>
                    <a:pt x="3528" y="2398"/>
                    <a:pt x="1327" y="1885"/>
                    <a:pt x="514" y="160"/>
                  </a:cubicBezTo>
                  <a:cubicBezTo>
                    <a:pt x="475" y="63"/>
                    <a:pt x="382" y="4"/>
                    <a:pt x="284" y="4"/>
                  </a:cubicBezTo>
                  <a:cubicBezTo>
                    <a:pt x="249" y="4"/>
                    <a:pt x="214" y="12"/>
                    <a:pt x="179" y="28"/>
                  </a:cubicBezTo>
                  <a:cubicBezTo>
                    <a:pt x="52" y="88"/>
                    <a:pt x="1" y="244"/>
                    <a:pt x="70" y="369"/>
                  </a:cubicBezTo>
                  <a:cubicBezTo>
                    <a:pt x="982" y="2308"/>
                    <a:pt x="3376" y="2872"/>
                    <a:pt x="4363" y="3024"/>
                  </a:cubicBezTo>
                  <a:cubicBezTo>
                    <a:pt x="4768" y="3088"/>
                    <a:pt x="5177" y="3122"/>
                    <a:pt x="5588" y="3125"/>
                  </a:cubicBezTo>
                  <a:cubicBezTo>
                    <a:pt x="6319" y="3125"/>
                    <a:pt x="6956" y="3001"/>
                    <a:pt x="7515" y="2754"/>
                  </a:cubicBezTo>
                  <a:cubicBezTo>
                    <a:pt x="8608" y="2271"/>
                    <a:pt x="9332" y="1234"/>
                    <a:pt x="9275" y="233"/>
                  </a:cubicBezTo>
                  <a:cubicBezTo>
                    <a:pt x="9266" y="101"/>
                    <a:pt x="9158" y="1"/>
                    <a:pt x="90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2"/>
            <p:cNvSpPr/>
            <p:nvPr/>
          </p:nvSpPr>
          <p:spPr>
            <a:xfrm>
              <a:off x="2629664" y="1371680"/>
              <a:ext cx="769422" cy="258948"/>
            </a:xfrm>
            <a:custGeom>
              <a:avLst/>
              <a:gdLst/>
              <a:ahLst/>
              <a:cxnLst/>
              <a:rect l="l" t="t" r="r" b="b"/>
              <a:pathLst>
                <a:path w="9330" h="3140" extrusionOk="0">
                  <a:moveTo>
                    <a:pt x="9028" y="0"/>
                  </a:moveTo>
                  <a:cubicBezTo>
                    <a:pt x="9023" y="0"/>
                    <a:pt x="9018" y="0"/>
                    <a:pt x="9013" y="0"/>
                  </a:cubicBezTo>
                  <a:cubicBezTo>
                    <a:pt x="8871" y="9"/>
                    <a:pt x="8766" y="134"/>
                    <a:pt x="8783" y="275"/>
                  </a:cubicBezTo>
                  <a:cubicBezTo>
                    <a:pt x="8827" y="1076"/>
                    <a:pt x="8224" y="1917"/>
                    <a:pt x="7315" y="2319"/>
                  </a:cubicBezTo>
                  <a:cubicBezTo>
                    <a:pt x="6818" y="2540"/>
                    <a:pt x="6247" y="2648"/>
                    <a:pt x="5587" y="2648"/>
                  </a:cubicBezTo>
                  <a:cubicBezTo>
                    <a:pt x="5230" y="2648"/>
                    <a:pt x="4847" y="2617"/>
                    <a:pt x="4436" y="2554"/>
                  </a:cubicBezTo>
                  <a:cubicBezTo>
                    <a:pt x="3526" y="2413"/>
                    <a:pt x="1324" y="1900"/>
                    <a:pt x="512" y="175"/>
                  </a:cubicBezTo>
                  <a:cubicBezTo>
                    <a:pt x="472" y="79"/>
                    <a:pt x="380" y="21"/>
                    <a:pt x="283" y="21"/>
                  </a:cubicBezTo>
                  <a:cubicBezTo>
                    <a:pt x="248" y="21"/>
                    <a:pt x="212" y="28"/>
                    <a:pt x="179" y="44"/>
                  </a:cubicBezTo>
                  <a:cubicBezTo>
                    <a:pt x="51" y="104"/>
                    <a:pt x="0" y="259"/>
                    <a:pt x="68" y="384"/>
                  </a:cubicBezTo>
                  <a:cubicBezTo>
                    <a:pt x="980" y="2323"/>
                    <a:pt x="3374" y="2887"/>
                    <a:pt x="4361" y="3039"/>
                  </a:cubicBezTo>
                  <a:cubicBezTo>
                    <a:pt x="4766" y="3103"/>
                    <a:pt x="5175" y="3137"/>
                    <a:pt x="5586" y="3140"/>
                  </a:cubicBezTo>
                  <a:cubicBezTo>
                    <a:pt x="6317" y="3140"/>
                    <a:pt x="6953" y="3016"/>
                    <a:pt x="7513" y="2769"/>
                  </a:cubicBezTo>
                  <a:cubicBezTo>
                    <a:pt x="8605" y="2285"/>
                    <a:pt x="9329" y="1249"/>
                    <a:pt x="9273" y="248"/>
                  </a:cubicBezTo>
                  <a:cubicBezTo>
                    <a:pt x="9275" y="111"/>
                    <a:pt x="9163" y="0"/>
                    <a:pt x="9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2"/>
            <p:cNvSpPr/>
            <p:nvPr/>
          </p:nvSpPr>
          <p:spPr>
            <a:xfrm>
              <a:off x="3351920" y="1388091"/>
              <a:ext cx="644978" cy="255567"/>
            </a:xfrm>
            <a:custGeom>
              <a:avLst/>
              <a:gdLst/>
              <a:ahLst/>
              <a:cxnLst/>
              <a:rect l="l" t="t" r="r" b="b"/>
              <a:pathLst>
                <a:path w="7821" h="3099" extrusionOk="0">
                  <a:moveTo>
                    <a:pt x="277" y="0"/>
                  </a:moveTo>
                  <a:cubicBezTo>
                    <a:pt x="239" y="0"/>
                    <a:pt x="200" y="9"/>
                    <a:pt x="164" y="28"/>
                  </a:cubicBezTo>
                  <a:cubicBezTo>
                    <a:pt x="50" y="87"/>
                    <a:pt x="1" y="223"/>
                    <a:pt x="51" y="341"/>
                  </a:cubicBezTo>
                  <a:cubicBezTo>
                    <a:pt x="144" y="540"/>
                    <a:pt x="255" y="728"/>
                    <a:pt x="382" y="904"/>
                  </a:cubicBezTo>
                  <a:cubicBezTo>
                    <a:pt x="1447" y="2394"/>
                    <a:pt x="3462" y="2861"/>
                    <a:pt x="4346" y="2997"/>
                  </a:cubicBezTo>
                  <a:cubicBezTo>
                    <a:pt x="4602" y="3036"/>
                    <a:pt x="4849" y="3063"/>
                    <a:pt x="5088" y="3079"/>
                  </a:cubicBezTo>
                  <a:cubicBezTo>
                    <a:pt x="5254" y="3091"/>
                    <a:pt x="5415" y="3098"/>
                    <a:pt x="5571" y="3098"/>
                  </a:cubicBezTo>
                  <a:lnTo>
                    <a:pt x="5582" y="3098"/>
                  </a:lnTo>
                  <a:cubicBezTo>
                    <a:pt x="6307" y="3097"/>
                    <a:pt x="6940" y="2973"/>
                    <a:pt x="7497" y="2727"/>
                  </a:cubicBezTo>
                  <a:cubicBezTo>
                    <a:pt x="7608" y="2678"/>
                    <a:pt x="7715" y="2623"/>
                    <a:pt x="7820" y="2561"/>
                  </a:cubicBezTo>
                  <a:lnTo>
                    <a:pt x="7518" y="2168"/>
                  </a:lnTo>
                  <a:cubicBezTo>
                    <a:pt x="7448" y="2207"/>
                    <a:pt x="7374" y="2245"/>
                    <a:pt x="7298" y="2277"/>
                  </a:cubicBezTo>
                  <a:cubicBezTo>
                    <a:pt x="6802" y="2498"/>
                    <a:pt x="6232" y="2607"/>
                    <a:pt x="5572" y="2607"/>
                  </a:cubicBezTo>
                  <a:cubicBezTo>
                    <a:pt x="5215" y="2607"/>
                    <a:pt x="4832" y="2575"/>
                    <a:pt x="4421" y="2512"/>
                  </a:cubicBezTo>
                  <a:cubicBezTo>
                    <a:pt x="3518" y="2373"/>
                    <a:pt x="1345" y="1867"/>
                    <a:pt x="519" y="177"/>
                  </a:cubicBezTo>
                  <a:cubicBezTo>
                    <a:pt x="511" y="161"/>
                    <a:pt x="503" y="147"/>
                    <a:pt x="497" y="132"/>
                  </a:cubicBezTo>
                  <a:cubicBezTo>
                    <a:pt x="493" y="126"/>
                    <a:pt x="490" y="121"/>
                    <a:pt x="487" y="116"/>
                  </a:cubicBezTo>
                  <a:cubicBezTo>
                    <a:pt x="440" y="42"/>
                    <a:pt x="360" y="0"/>
                    <a:pt x="2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2"/>
            <p:cNvSpPr/>
            <p:nvPr/>
          </p:nvSpPr>
          <p:spPr>
            <a:xfrm>
              <a:off x="1475193" y="1139203"/>
              <a:ext cx="768102" cy="258865"/>
            </a:xfrm>
            <a:custGeom>
              <a:avLst/>
              <a:gdLst/>
              <a:ahLst/>
              <a:cxnLst/>
              <a:rect l="l" t="t" r="r" b="b"/>
              <a:pathLst>
                <a:path w="9314" h="3139" extrusionOk="0">
                  <a:moveTo>
                    <a:pt x="9012" y="0"/>
                  </a:moveTo>
                  <a:cubicBezTo>
                    <a:pt x="9007" y="0"/>
                    <a:pt x="9002" y="0"/>
                    <a:pt x="8997" y="1"/>
                  </a:cubicBezTo>
                  <a:cubicBezTo>
                    <a:pt x="8856" y="8"/>
                    <a:pt x="8751" y="133"/>
                    <a:pt x="8766" y="273"/>
                  </a:cubicBezTo>
                  <a:cubicBezTo>
                    <a:pt x="8811" y="1075"/>
                    <a:pt x="8208" y="1915"/>
                    <a:pt x="7299" y="2318"/>
                  </a:cubicBezTo>
                  <a:cubicBezTo>
                    <a:pt x="6802" y="2537"/>
                    <a:pt x="6232" y="2647"/>
                    <a:pt x="5571" y="2647"/>
                  </a:cubicBezTo>
                  <a:cubicBezTo>
                    <a:pt x="5214" y="2647"/>
                    <a:pt x="4831" y="2615"/>
                    <a:pt x="4419" y="2551"/>
                  </a:cubicBezTo>
                  <a:cubicBezTo>
                    <a:pt x="3510" y="2410"/>
                    <a:pt x="1308" y="1899"/>
                    <a:pt x="496" y="174"/>
                  </a:cubicBezTo>
                  <a:cubicBezTo>
                    <a:pt x="450" y="91"/>
                    <a:pt x="365" y="44"/>
                    <a:pt x="277" y="44"/>
                  </a:cubicBezTo>
                  <a:cubicBezTo>
                    <a:pt x="242" y="44"/>
                    <a:pt x="207" y="51"/>
                    <a:pt x="174" y="67"/>
                  </a:cubicBezTo>
                  <a:cubicBezTo>
                    <a:pt x="56" y="123"/>
                    <a:pt x="1" y="261"/>
                    <a:pt x="50" y="383"/>
                  </a:cubicBezTo>
                  <a:cubicBezTo>
                    <a:pt x="964" y="2320"/>
                    <a:pt x="3358" y="2884"/>
                    <a:pt x="4345" y="3037"/>
                  </a:cubicBezTo>
                  <a:cubicBezTo>
                    <a:pt x="4750" y="3102"/>
                    <a:pt x="5159" y="3136"/>
                    <a:pt x="5569" y="3139"/>
                  </a:cubicBezTo>
                  <a:cubicBezTo>
                    <a:pt x="6299" y="3139"/>
                    <a:pt x="6936" y="3015"/>
                    <a:pt x="7497" y="2767"/>
                  </a:cubicBezTo>
                  <a:cubicBezTo>
                    <a:pt x="8589" y="2284"/>
                    <a:pt x="9313" y="1248"/>
                    <a:pt x="9257" y="245"/>
                  </a:cubicBezTo>
                  <a:cubicBezTo>
                    <a:pt x="9257" y="110"/>
                    <a:pt x="9146" y="0"/>
                    <a:pt x="90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2"/>
            <p:cNvSpPr/>
            <p:nvPr/>
          </p:nvSpPr>
          <p:spPr>
            <a:xfrm>
              <a:off x="2194645" y="1140770"/>
              <a:ext cx="769422" cy="257299"/>
            </a:xfrm>
            <a:custGeom>
              <a:avLst/>
              <a:gdLst/>
              <a:ahLst/>
              <a:cxnLst/>
              <a:rect l="l" t="t" r="r" b="b"/>
              <a:pathLst>
                <a:path w="9330" h="3120" extrusionOk="0">
                  <a:moveTo>
                    <a:pt x="284" y="0"/>
                  </a:moveTo>
                  <a:cubicBezTo>
                    <a:pt x="249" y="0"/>
                    <a:pt x="213" y="8"/>
                    <a:pt x="179" y="24"/>
                  </a:cubicBezTo>
                  <a:cubicBezTo>
                    <a:pt x="51" y="84"/>
                    <a:pt x="0" y="239"/>
                    <a:pt x="68" y="364"/>
                  </a:cubicBezTo>
                  <a:cubicBezTo>
                    <a:pt x="980" y="2301"/>
                    <a:pt x="3374" y="2865"/>
                    <a:pt x="4361" y="3018"/>
                  </a:cubicBezTo>
                  <a:cubicBezTo>
                    <a:pt x="4766" y="3083"/>
                    <a:pt x="5177" y="3117"/>
                    <a:pt x="5587" y="3120"/>
                  </a:cubicBezTo>
                  <a:cubicBezTo>
                    <a:pt x="6317" y="3120"/>
                    <a:pt x="6954" y="2996"/>
                    <a:pt x="7515" y="2748"/>
                  </a:cubicBezTo>
                  <a:cubicBezTo>
                    <a:pt x="8606" y="2265"/>
                    <a:pt x="9330" y="1229"/>
                    <a:pt x="9273" y="226"/>
                  </a:cubicBezTo>
                  <a:cubicBezTo>
                    <a:pt x="9260" y="102"/>
                    <a:pt x="9155" y="9"/>
                    <a:pt x="9032" y="9"/>
                  </a:cubicBezTo>
                  <a:cubicBezTo>
                    <a:pt x="9027" y="9"/>
                    <a:pt x="9021" y="9"/>
                    <a:pt x="9016" y="10"/>
                  </a:cubicBezTo>
                  <a:cubicBezTo>
                    <a:pt x="8885" y="17"/>
                    <a:pt x="8783" y="124"/>
                    <a:pt x="8783" y="254"/>
                  </a:cubicBezTo>
                  <a:cubicBezTo>
                    <a:pt x="8829" y="1056"/>
                    <a:pt x="8225" y="1896"/>
                    <a:pt x="7315" y="2299"/>
                  </a:cubicBezTo>
                  <a:cubicBezTo>
                    <a:pt x="6819" y="2518"/>
                    <a:pt x="6248" y="2628"/>
                    <a:pt x="5588" y="2628"/>
                  </a:cubicBezTo>
                  <a:cubicBezTo>
                    <a:pt x="5231" y="2628"/>
                    <a:pt x="4847" y="2596"/>
                    <a:pt x="4436" y="2532"/>
                  </a:cubicBezTo>
                  <a:cubicBezTo>
                    <a:pt x="3528" y="2391"/>
                    <a:pt x="1325" y="1880"/>
                    <a:pt x="512" y="155"/>
                  </a:cubicBezTo>
                  <a:cubicBezTo>
                    <a:pt x="473" y="58"/>
                    <a:pt x="381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2"/>
            <p:cNvSpPr/>
            <p:nvPr/>
          </p:nvSpPr>
          <p:spPr>
            <a:xfrm>
              <a:off x="2925477" y="1141924"/>
              <a:ext cx="760185" cy="256144"/>
            </a:xfrm>
            <a:custGeom>
              <a:avLst/>
              <a:gdLst/>
              <a:ahLst/>
              <a:cxnLst/>
              <a:rect l="l" t="t" r="r" b="b"/>
              <a:pathLst>
                <a:path w="9218" h="3106" extrusionOk="0">
                  <a:moveTo>
                    <a:pt x="255" y="0"/>
                  </a:moveTo>
                  <a:cubicBezTo>
                    <a:pt x="219" y="0"/>
                    <a:pt x="182" y="7"/>
                    <a:pt x="150" y="23"/>
                  </a:cubicBezTo>
                  <a:cubicBezTo>
                    <a:pt x="88" y="52"/>
                    <a:pt x="42" y="105"/>
                    <a:pt x="22" y="170"/>
                  </a:cubicBezTo>
                  <a:cubicBezTo>
                    <a:pt x="1" y="229"/>
                    <a:pt x="5" y="294"/>
                    <a:pt x="32" y="350"/>
                  </a:cubicBezTo>
                  <a:cubicBezTo>
                    <a:pt x="117" y="534"/>
                    <a:pt x="220" y="711"/>
                    <a:pt x="337" y="877"/>
                  </a:cubicBezTo>
                  <a:cubicBezTo>
                    <a:pt x="1397" y="2396"/>
                    <a:pt x="3435" y="2867"/>
                    <a:pt x="4327" y="3004"/>
                  </a:cubicBezTo>
                  <a:cubicBezTo>
                    <a:pt x="4613" y="3049"/>
                    <a:pt x="4903" y="3079"/>
                    <a:pt x="5194" y="3094"/>
                  </a:cubicBezTo>
                  <a:cubicBezTo>
                    <a:pt x="5203" y="3096"/>
                    <a:pt x="5213" y="3098"/>
                    <a:pt x="5222" y="3098"/>
                  </a:cubicBezTo>
                  <a:cubicBezTo>
                    <a:pt x="5225" y="3098"/>
                    <a:pt x="5229" y="3098"/>
                    <a:pt x="5232" y="3097"/>
                  </a:cubicBezTo>
                  <a:cubicBezTo>
                    <a:pt x="5340" y="3103"/>
                    <a:pt x="5446" y="3106"/>
                    <a:pt x="5551" y="3106"/>
                  </a:cubicBezTo>
                  <a:cubicBezTo>
                    <a:pt x="5588" y="3106"/>
                    <a:pt x="5621" y="3106"/>
                    <a:pt x="5657" y="3103"/>
                  </a:cubicBezTo>
                  <a:cubicBezTo>
                    <a:pt x="5662" y="3103"/>
                    <a:pt x="5667" y="3104"/>
                    <a:pt x="5672" y="3104"/>
                  </a:cubicBezTo>
                  <a:cubicBezTo>
                    <a:pt x="5677" y="3104"/>
                    <a:pt x="5683" y="3103"/>
                    <a:pt x="5688" y="3103"/>
                  </a:cubicBezTo>
                  <a:cubicBezTo>
                    <a:pt x="6362" y="3089"/>
                    <a:pt x="6956" y="2966"/>
                    <a:pt x="7479" y="2733"/>
                  </a:cubicBezTo>
                  <a:cubicBezTo>
                    <a:pt x="8418" y="2320"/>
                    <a:pt x="9084" y="1497"/>
                    <a:pt x="9218" y="641"/>
                  </a:cubicBezTo>
                  <a:lnTo>
                    <a:pt x="9216" y="641"/>
                  </a:lnTo>
                  <a:cubicBezTo>
                    <a:pt x="9087" y="502"/>
                    <a:pt x="8927" y="394"/>
                    <a:pt x="8748" y="323"/>
                  </a:cubicBezTo>
                  <a:lnTo>
                    <a:pt x="8748" y="323"/>
                  </a:lnTo>
                  <a:cubicBezTo>
                    <a:pt x="8752" y="1099"/>
                    <a:pt x="8158" y="1895"/>
                    <a:pt x="7280" y="2286"/>
                  </a:cubicBezTo>
                  <a:cubicBezTo>
                    <a:pt x="6784" y="2506"/>
                    <a:pt x="6213" y="2614"/>
                    <a:pt x="5553" y="2614"/>
                  </a:cubicBezTo>
                  <a:cubicBezTo>
                    <a:pt x="5195" y="2614"/>
                    <a:pt x="4812" y="2583"/>
                    <a:pt x="4400" y="2519"/>
                  </a:cubicBezTo>
                  <a:cubicBezTo>
                    <a:pt x="3499" y="2380"/>
                    <a:pt x="1318" y="1873"/>
                    <a:pt x="491" y="173"/>
                  </a:cubicBezTo>
                  <a:cubicBezTo>
                    <a:pt x="486" y="163"/>
                    <a:pt x="480" y="152"/>
                    <a:pt x="476" y="141"/>
                  </a:cubicBezTo>
                  <a:cubicBezTo>
                    <a:pt x="435" y="55"/>
                    <a:pt x="349" y="0"/>
                    <a:pt x="2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2"/>
            <p:cNvSpPr/>
            <p:nvPr/>
          </p:nvSpPr>
          <p:spPr>
            <a:xfrm>
              <a:off x="3608725" y="1160974"/>
              <a:ext cx="833746" cy="1093189"/>
            </a:xfrm>
            <a:custGeom>
              <a:avLst/>
              <a:gdLst/>
              <a:ahLst/>
              <a:cxnLst/>
              <a:rect l="l" t="t" r="r" b="b"/>
              <a:pathLst>
                <a:path w="10110" h="13256" extrusionOk="0">
                  <a:moveTo>
                    <a:pt x="1" y="1"/>
                  </a:moveTo>
                  <a:lnTo>
                    <a:pt x="1" y="1"/>
                  </a:lnTo>
                  <a:cubicBezTo>
                    <a:pt x="112" y="2"/>
                    <a:pt x="223" y="18"/>
                    <a:pt x="331" y="47"/>
                  </a:cubicBezTo>
                  <a:lnTo>
                    <a:pt x="331" y="47"/>
                  </a:lnTo>
                  <a:cubicBezTo>
                    <a:pt x="223" y="17"/>
                    <a:pt x="113" y="2"/>
                    <a:pt x="1" y="1"/>
                  </a:cubicBezTo>
                  <a:close/>
                  <a:moveTo>
                    <a:pt x="331" y="47"/>
                  </a:moveTo>
                  <a:cubicBezTo>
                    <a:pt x="382" y="61"/>
                    <a:pt x="432" y="78"/>
                    <a:pt x="481" y="98"/>
                  </a:cubicBezTo>
                  <a:lnTo>
                    <a:pt x="481" y="98"/>
                  </a:lnTo>
                  <a:cubicBezTo>
                    <a:pt x="475" y="95"/>
                    <a:pt x="470" y="93"/>
                    <a:pt x="465" y="91"/>
                  </a:cubicBezTo>
                  <a:cubicBezTo>
                    <a:pt x="421" y="74"/>
                    <a:pt x="376" y="59"/>
                    <a:pt x="331" y="47"/>
                  </a:cubicBezTo>
                  <a:close/>
                  <a:moveTo>
                    <a:pt x="481" y="98"/>
                  </a:moveTo>
                  <a:lnTo>
                    <a:pt x="481" y="98"/>
                  </a:lnTo>
                  <a:cubicBezTo>
                    <a:pt x="516" y="113"/>
                    <a:pt x="551" y="129"/>
                    <a:pt x="585" y="146"/>
                  </a:cubicBezTo>
                  <a:cubicBezTo>
                    <a:pt x="551" y="128"/>
                    <a:pt x="516" y="112"/>
                    <a:pt x="481" y="98"/>
                  </a:cubicBezTo>
                  <a:close/>
                  <a:moveTo>
                    <a:pt x="10104" y="12524"/>
                  </a:moveTo>
                  <a:cubicBezTo>
                    <a:pt x="10107" y="12554"/>
                    <a:pt x="10109" y="12584"/>
                    <a:pt x="10109" y="12614"/>
                  </a:cubicBezTo>
                  <a:lnTo>
                    <a:pt x="10109" y="12614"/>
                  </a:lnTo>
                  <a:cubicBezTo>
                    <a:pt x="10109" y="12584"/>
                    <a:pt x="10107" y="12554"/>
                    <a:pt x="10104" y="12524"/>
                  </a:cubicBezTo>
                  <a:close/>
                  <a:moveTo>
                    <a:pt x="10109" y="12614"/>
                  </a:moveTo>
                  <a:cubicBezTo>
                    <a:pt x="10109" y="12865"/>
                    <a:pt x="9988" y="13105"/>
                    <a:pt x="9781" y="13256"/>
                  </a:cubicBezTo>
                  <a:cubicBezTo>
                    <a:pt x="9988" y="13106"/>
                    <a:pt x="10109" y="12866"/>
                    <a:pt x="10109" y="126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2"/>
            <p:cNvSpPr/>
            <p:nvPr/>
          </p:nvSpPr>
          <p:spPr>
            <a:xfrm>
              <a:off x="1889100" y="1116850"/>
              <a:ext cx="2738221" cy="1148935"/>
            </a:xfrm>
            <a:custGeom>
              <a:avLst/>
              <a:gdLst/>
              <a:ahLst/>
              <a:cxnLst/>
              <a:rect l="l" t="t" r="r" b="b"/>
              <a:pathLst>
                <a:path w="30992" h="13401" extrusionOk="0">
                  <a:moveTo>
                    <a:pt x="20115" y="1"/>
                  </a:moveTo>
                  <a:lnTo>
                    <a:pt x="20981" y="1128"/>
                  </a:lnTo>
                  <a:cubicBezTo>
                    <a:pt x="21197" y="806"/>
                    <a:pt x="21319" y="449"/>
                    <a:pt x="21318" y="96"/>
                  </a:cubicBezTo>
                  <a:cubicBezTo>
                    <a:pt x="21170" y="39"/>
                    <a:pt x="21013" y="8"/>
                    <a:pt x="20854" y="6"/>
                  </a:cubicBezTo>
                  <a:lnTo>
                    <a:pt x="20115" y="1"/>
                  </a:lnTo>
                  <a:close/>
                  <a:moveTo>
                    <a:pt x="21786" y="414"/>
                  </a:moveTo>
                  <a:cubicBezTo>
                    <a:pt x="21724" y="806"/>
                    <a:pt x="21551" y="1192"/>
                    <a:pt x="21291" y="1533"/>
                  </a:cubicBezTo>
                  <a:lnTo>
                    <a:pt x="24177" y="5294"/>
                  </a:lnTo>
                  <a:cubicBezTo>
                    <a:pt x="24473" y="5243"/>
                    <a:pt x="24762" y="5158"/>
                    <a:pt x="25038" y="5037"/>
                  </a:cubicBezTo>
                  <a:cubicBezTo>
                    <a:pt x="25114" y="5004"/>
                    <a:pt x="25187" y="4966"/>
                    <a:pt x="25257" y="4927"/>
                  </a:cubicBezTo>
                  <a:lnTo>
                    <a:pt x="21868" y="510"/>
                  </a:lnTo>
                  <a:cubicBezTo>
                    <a:pt x="21841" y="476"/>
                    <a:pt x="21814" y="445"/>
                    <a:pt x="21786" y="414"/>
                  </a:cubicBezTo>
                  <a:close/>
                  <a:moveTo>
                    <a:pt x="25558" y="5319"/>
                  </a:moveTo>
                  <a:cubicBezTo>
                    <a:pt x="25454" y="5381"/>
                    <a:pt x="25346" y="5436"/>
                    <a:pt x="25236" y="5485"/>
                  </a:cubicBezTo>
                  <a:cubicBezTo>
                    <a:pt x="25001" y="5588"/>
                    <a:pt x="24758" y="5668"/>
                    <a:pt x="24509" y="5727"/>
                  </a:cubicBezTo>
                  <a:lnTo>
                    <a:pt x="26466" y="8277"/>
                  </a:lnTo>
                  <a:cubicBezTo>
                    <a:pt x="26761" y="8353"/>
                    <a:pt x="27023" y="8401"/>
                    <a:pt x="27223" y="8432"/>
                  </a:cubicBezTo>
                  <a:cubicBezTo>
                    <a:pt x="27484" y="8473"/>
                    <a:pt x="27747" y="8501"/>
                    <a:pt x="28011" y="8516"/>
                  </a:cubicBezTo>
                  <a:lnTo>
                    <a:pt x="25558" y="5319"/>
                  </a:lnTo>
                  <a:close/>
                  <a:moveTo>
                    <a:pt x="26929" y="8879"/>
                  </a:moveTo>
                  <a:lnTo>
                    <a:pt x="26929" y="8880"/>
                  </a:lnTo>
                  <a:cubicBezTo>
                    <a:pt x="26929" y="8880"/>
                    <a:pt x="26930" y="8880"/>
                    <a:pt x="26930" y="8880"/>
                  </a:cubicBezTo>
                  <a:lnTo>
                    <a:pt x="26930" y="8880"/>
                  </a:lnTo>
                  <a:lnTo>
                    <a:pt x="26929" y="8879"/>
                  </a:lnTo>
                  <a:close/>
                  <a:moveTo>
                    <a:pt x="26930" y="8880"/>
                  </a:moveTo>
                  <a:lnTo>
                    <a:pt x="27602" y="9758"/>
                  </a:lnTo>
                  <a:cubicBezTo>
                    <a:pt x="27716" y="9510"/>
                    <a:pt x="27774" y="9249"/>
                    <a:pt x="27765" y="8990"/>
                  </a:cubicBezTo>
                  <a:lnTo>
                    <a:pt x="27762" y="8990"/>
                  </a:lnTo>
                  <a:cubicBezTo>
                    <a:pt x="27563" y="8974"/>
                    <a:pt x="27359" y="8949"/>
                    <a:pt x="27145" y="8917"/>
                  </a:cubicBezTo>
                  <a:cubicBezTo>
                    <a:pt x="27080" y="8907"/>
                    <a:pt x="27007" y="8894"/>
                    <a:pt x="26930" y="8880"/>
                  </a:cubicBezTo>
                  <a:close/>
                  <a:moveTo>
                    <a:pt x="28257" y="9014"/>
                  </a:moveTo>
                  <a:lnTo>
                    <a:pt x="28256" y="9015"/>
                  </a:lnTo>
                  <a:cubicBezTo>
                    <a:pt x="28262" y="9415"/>
                    <a:pt x="28143" y="9817"/>
                    <a:pt x="27930" y="10186"/>
                  </a:cubicBezTo>
                  <a:lnTo>
                    <a:pt x="28671" y="11151"/>
                  </a:lnTo>
                  <a:cubicBezTo>
                    <a:pt x="29063" y="11663"/>
                    <a:pt x="28697" y="12401"/>
                    <a:pt x="28055" y="12401"/>
                  </a:cubicBezTo>
                  <a:lnTo>
                    <a:pt x="28048" y="12401"/>
                  </a:lnTo>
                  <a:lnTo>
                    <a:pt x="1" y="12136"/>
                  </a:lnTo>
                  <a:lnTo>
                    <a:pt x="1" y="12136"/>
                  </a:lnTo>
                  <a:lnTo>
                    <a:pt x="223" y="12353"/>
                  </a:lnTo>
                  <a:cubicBezTo>
                    <a:pt x="303" y="12430"/>
                    <a:pt x="369" y="12521"/>
                    <a:pt x="420" y="12620"/>
                  </a:cubicBezTo>
                  <a:lnTo>
                    <a:pt x="420" y="12618"/>
                  </a:lnTo>
                  <a:cubicBezTo>
                    <a:pt x="498" y="12775"/>
                    <a:pt x="536" y="12947"/>
                    <a:pt x="528" y="13122"/>
                  </a:cubicBezTo>
                  <a:lnTo>
                    <a:pt x="30176" y="13400"/>
                  </a:lnTo>
                  <a:lnTo>
                    <a:pt x="30185" y="13400"/>
                  </a:lnTo>
                  <a:cubicBezTo>
                    <a:pt x="30346" y="13400"/>
                    <a:pt x="30503" y="13351"/>
                    <a:pt x="30635" y="13258"/>
                  </a:cubicBezTo>
                  <a:cubicBezTo>
                    <a:pt x="30868" y="13088"/>
                    <a:pt x="30992" y="12805"/>
                    <a:pt x="30957" y="12520"/>
                  </a:cubicBezTo>
                  <a:cubicBezTo>
                    <a:pt x="30938" y="12385"/>
                    <a:pt x="30884" y="12257"/>
                    <a:pt x="30801" y="12149"/>
                  </a:cubicBezTo>
                  <a:lnTo>
                    <a:pt x="28395" y="9018"/>
                  </a:lnTo>
                  <a:lnTo>
                    <a:pt x="28371" y="9018"/>
                  </a:lnTo>
                  <a:cubicBezTo>
                    <a:pt x="28333" y="9018"/>
                    <a:pt x="28294" y="9018"/>
                    <a:pt x="28257" y="9014"/>
                  </a:cubicBezTo>
                  <a:close/>
                </a:path>
              </a:pathLst>
            </a:custGeom>
            <a:solidFill>
              <a:srgbClr val="4C2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2"/>
            <p:cNvSpPr/>
            <p:nvPr/>
          </p:nvSpPr>
          <p:spPr>
            <a:xfrm>
              <a:off x="4071537" y="1843232"/>
              <a:ext cx="159327" cy="61191"/>
            </a:xfrm>
            <a:custGeom>
              <a:avLst/>
              <a:gdLst/>
              <a:ahLst/>
              <a:cxnLst/>
              <a:rect l="l" t="t" r="r" b="b"/>
              <a:pathLst>
                <a:path w="1932" h="742" extrusionOk="0">
                  <a:moveTo>
                    <a:pt x="1" y="0"/>
                  </a:moveTo>
                  <a:lnTo>
                    <a:pt x="463" y="603"/>
                  </a:lnTo>
                  <a:cubicBezTo>
                    <a:pt x="542" y="617"/>
                    <a:pt x="615" y="629"/>
                    <a:pt x="681" y="640"/>
                  </a:cubicBezTo>
                  <a:cubicBezTo>
                    <a:pt x="894" y="672"/>
                    <a:pt x="1099" y="696"/>
                    <a:pt x="1298" y="713"/>
                  </a:cubicBezTo>
                  <a:lnTo>
                    <a:pt x="1300" y="713"/>
                  </a:lnTo>
                  <a:cubicBezTo>
                    <a:pt x="1300" y="702"/>
                    <a:pt x="1300" y="690"/>
                    <a:pt x="1298" y="679"/>
                  </a:cubicBezTo>
                  <a:cubicBezTo>
                    <a:pt x="1291" y="543"/>
                    <a:pt x="1395" y="428"/>
                    <a:pt x="1530" y="419"/>
                  </a:cubicBezTo>
                  <a:lnTo>
                    <a:pt x="1539" y="419"/>
                  </a:lnTo>
                  <a:cubicBezTo>
                    <a:pt x="1540" y="419"/>
                    <a:pt x="1541" y="419"/>
                    <a:pt x="1542" y="419"/>
                  </a:cubicBezTo>
                  <a:cubicBezTo>
                    <a:pt x="1671" y="419"/>
                    <a:pt x="1781" y="520"/>
                    <a:pt x="1789" y="651"/>
                  </a:cubicBezTo>
                  <a:cubicBezTo>
                    <a:pt x="1791" y="679"/>
                    <a:pt x="1792" y="709"/>
                    <a:pt x="1792" y="738"/>
                  </a:cubicBezTo>
                  <a:cubicBezTo>
                    <a:pt x="1830" y="741"/>
                    <a:pt x="1869" y="741"/>
                    <a:pt x="1907" y="741"/>
                  </a:cubicBezTo>
                  <a:lnTo>
                    <a:pt x="1931" y="741"/>
                  </a:lnTo>
                  <a:lnTo>
                    <a:pt x="1544" y="238"/>
                  </a:lnTo>
                  <a:cubicBezTo>
                    <a:pt x="1280" y="224"/>
                    <a:pt x="1017" y="196"/>
                    <a:pt x="756" y="155"/>
                  </a:cubicBezTo>
                  <a:cubicBezTo>
                    <a:pt x="558" y="124"/>
                    <a:pt x="296" y="75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2"/>
            <p:cNvSpPr/>
            <p:nvPr/>
          </p:nvSpPr>
          <p:spPr>
            <a:xfrm>
              <a:off x="3882685" y="1566882"/>
              <a:ext cx="114053" cy="65974"/>
            </a:xfrm>
            <a:custGeom>
              <a:avLst/>
              <a:gdLst/>
              <a:ahLst/>
              <a:cxnLst/>
              <a:rect l="l" t="t" r="r" b="b"/>
              <a:pathLst>
                <a:path w="1383" h="800" extrusionOk="0">
                  <a:moveTo>
                    <a:pt x="1080" y="1"/>
                  </a:moveTo>
                  <a:lnTo>
                    <a:pt x="1081" y="1"/>
                  </a:lnTo>
                  <a:lnTo>
                    <a:pt x="1081" y="1"/>
                  </a:lnTo>
                  <a:cubicBezTo>
                    <a:pt x="1081" y="1"/>
                    <a:pt x="1081" y="1"/>
                    <a:pt x="1082" y="1"/>
                  </a:cubicBezTo>
                  <a:close/>
                  <a:moveTo>
                    <a:pt x="1081" y="1"/>
                  </a:moveTo>
                  <a:cubicBezTo>
                    <a:pt x="1011" y="39"/>
                    <a:pt x="937" y="77"/>
                    <a:pt x="862" y="109"/>
                  </a:cubicBezTo>
                  <a:cubicBezTo>
                    <a:pt x="587" y="230"/>
                    <a:pt x="297" y="317"/>
                    <a:pt x="1" y="368"/>
                  </a:cubicBezTo>
                  <a:lnTo>
                    <a:pt x="332" y="799"/>
                  </a:lnTo>
                  <a:cubicBezTo>
                    <a:pt x="583" y="742"/>
                    <a:pt x="826" y="662"/>
                    <a:pt x="1059" y="559"/>
                  </a:cubicBezTo>
                  <a:cubicBezTo>
                    <a:pt x="1170" y="510"/>
                    <a:pt x="1277" y="455"/>
                    <a:pt x="1383" y="393"/>
                  </a:cubicBezTo>
                  <a:lnTo>
                    <a:pt x="10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2"/>
            <p:cNvSpPr/>
            <p:nvPr/>
          </p:nvSpPr>
          <p:spPr>
            <a:xfrm>
              <a:off x="3619199" y="1168561"/>
              <a:ext cx="66469" cy="118588"/>
            </a:xfrm>
            <a:custGeom>
              <a:avLst/>
              <a:gdLst/>
              <a:ahLst/>
              <a:cxnLst/>
              <a:rect l="l" t="t" r="r" b="b"/>
              <a:pathLst>
                <a:path w="806" h="1438" extrusionOk="0">
                  <a:moveTo>
                    <a:pt x="338" y="0"/>
                  </a:moveTo>
                  <a:lnTo>
                    <a:pt x="338" y="0"/>
                  </a:lnTo>
                  <a:cubicBezTo>
                    <a:pt x="339" y="353"/>
                    <a:pt x="217" y="710"/>
                    <a:pt x="0" y="1032"/>
                  </a:cubicBezTo>
                  <a:lnTo>
                    <a:pt x="311" y="1437"/>
                  </a:lnTo>
                  <a:cubicBezTo>
                    <a:pt x="571" y="1096"/>
                    <a:pt x="744" y="710"/>
                    <a:pt x="806" y="318"/>
                  </a:cubicBezTo>
                  <a:cubicBezTo>
                    <a:pt x="675" y="178"/>
                    <a:pt x="516" y="69"/>
                    <a:pt x="3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2"/>
            <p:cNvSpPr/>
            <p:nvPr/>
          </p:nvSpPr>
          <p:spPr>
            <a:xfrm>
              <a:off x="19631" y="2255408"/>
              <a:ext cx="377041" cy="501402"/>
            </a:xfrm>
            <a:custGeom>
              <a:avLst/>
              <a:gdLst/>
              <a:ahLst/>
              <a:cxnLst/>
              <a:rect l="l" t="t" r="r" b="b"/>
              <a:pathLst>
                <a:path w="4572" h="6080" extrusionOk="0">
                  <a:moveTo>
                    <a:pt x="267" y="0"/>
                  </a:moveTo>
                  <a:cubicBezTo>
                    <a:pt x="120" y="0"/>
                    <a:pt x="0" y="120"/>
                    <a:pt x="0" y="267"/>
                  </a:cubicBezTo>
                  <a:lnTo>
                    <a:pt x="0" y="5812"/>
                  </a:lnTo>
                  <a:cubicBezTo>
                    <a:pt x="0" y="5960"/>
                    <a:pt x="120" y="6079"/>
                    <a:pt x="267" y="6079"/>
                  </a:cubicBezTo>
                  <a:lnTo>
                    <a:pt x="4305" y="6079"/>
                  </a:lnTo>
                  <a:cubicBezTo>
                    <a:pt x="4452" y="6079"/>
                    <a:pt x="4572" y="5960"/>
                    <a:pt x="4572" y="5812"/>
                  </a:cubicBezTo>
                  <a:lnTo>
                    <a:pt x="4572" y="267"/>
                  </a:lnTo>
                  <a:cubicBezTo>
                    <a:pt x="4572" y="120"/>
                    <a:pt x="4452" y="0"/>
                    <a:pt x="430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2"/>
            <p:cNvSpPr/>
            <p:nvPr/>
          </p:nvSpPr>
          <p:spPr>
            <a:xfrm>
              <a:off x="1120827" y="2255408"/>
              <a:ext cx="376959" cy="501402"/>
            </a:xfrm>
            <a:custGeom>
              <a:avLst/>
              <a:gdLst/>
              <a:ahLst/>
              <a:cxnLst/>
              <a:rect l="l" t="t" r="r" b="b"/>
              <a:pathLst>
                <a:path w="4571" h="6080" extrusionOk="0">
                  <a:moveTo>
                    <a:pt x="266" y="0"/>
                  </a:moveTo>
                  <a:cubicBezTo>
                    <a:pt x="120" y="0"/>
                    <a:pt x="0" y="120"/>
                    <a:pt x="0" y="267"/>
                  </a:cubicBezTo>
                  <a:lnTo>
                    <a:pt x="0" y="5813"/>
                  </a:lnTo>
                  <a:cubicBezTo>
                    <a:pt x="0" y="5960"/>
                    <a:pt x="120" y="6079"/>
                    <a:pt x="266" y="6079"/>
                  </a:cubicBezTo>
                  <a:lnTo>
                    <a:pt x="4303" y="6079"/>
                  </a:lnTo>
                  <a:cubicBezTo>
                    <a:pt x="4451" y="6079"/>
                    <a:pt x="4570" y="5960"/>
                    <a:pt x="4570" y="5812"/>
                  </a:cubicBezTo>
                  <a:lnTo>
                    <a:pt x="4570" y="267"/>
                  </a:lnTo>
                  <a:cubicBezTo>
                    <a:pt x="4570" y="120"/>
                    <a:pt x="4451" y="0"/>
                    <a:pt x="4303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2"/>
            <p:cNvSpPr/>
            <p:nvPr/>
          </p:nvSpPr>
          <p:spPr>
            <a:xfrm>
              <a:off x="-11460" y="2232647"/>
              <a:ext cx="422399" cy="546842"/>
            </a:xfrm>
            <a:custGeom>
              <a:avLst/>
              <a:gdLst/>
              <a:ahLst/>
              <a:cxnLst/>
              <a:rect l="l" t="t" r="r" b="b"/>
              <a:pathLst>
                <a:path w="5122" h="6631" extrusionOk="0">
                  <a:moveTo>
                    <a:pt x="2286" y="573"/>
                  </a:moveTo>
                  <a:lnTo>
                    <a:pt x="2286" y="3294"/>
                  </a:lnTo>
                  <a:cubicBezTo>
                    <a:pt x="1701" y="3258"/>
                    <a:pt x="1121" y="3172"/>
                    <a:pt x="551" y="3037"/>
                  </a:cubicBezTo>
                  <a:lnTo>
                    <a:pt x="551" y="2562"/>
                  </a:lnTo>
                  <a:cubicBezTo>
                    <a:pt x="551" y="1547"/>
                    <a:pt x="1308" y="708"/>
                    <a:pt x="2286" y="573"/>
                  </a:cubicBezTo>
                  <a:close/>
                  <a:moveTo>
                    <a:pt x="2836" y="573"/>
                  </a:moveTo>
                  <a:cubicBezTo>
                    <a:pt x="3816" y="708"/>
                    <a:pt x="4572" y="1547"/>
                    <a:pt x="4572" y="2562"/>
                  </a:cubicBezTo>
                  <a:lnTo>
                    <a:pt x="4572" y="3058"/>
                  </a:lnTo>
                  <a:cubicBezTo>
                    <a:pt x="4017" y="3242"/>
                    <a:pt x="3412" y="3307"/>
                    <a:pt x="2836" y="3310"/>
                  </a:cubicBezTo>
                  <a:lnTo>
                    <a:pt x="2836" y="573"/>
                  </a:lnTo>
                  <a:close/>
                  <a:moveTo>
                    <a:pt x="551" y="3604"/>
                  </a:moveTo>
                  <a:cubicBezTo>
                    <a:pt x="1122" y="3733"/>
                    <a:pt x="1701" y="3815"/>
                    <a:pt x="2286" y="3850"/>
                  </a:cubicBezTo>
                  <a:lnTo>
                    <a:pt x="2286" y="6060"/>
                  </a:lnTo>
                  <a:cubicBezTo>
                    <a:pt x="1308" y="5925"/>
                    <a:pt x="551" y="5086"/>
                    <a:pt x="551" y="4069"/>
                  </a:cubicBezTo>
                  <a:lnTo>
                    <a:pt x="551" y="3604"/>
                  </a:lnTo>
                  <a:close/>
                  <a:moveTo>
                    <a:pt x="4572" y="3632"/>
                  </a:moveTo>
                  <a:lnTo>
                    <a:pt x="4572" y="4069"/>
                  </a:lnTo>
                  <a:cubicBezTo>
                    <a:pt x="4572" y="5086"/>
                    <a:pt x="3816" y="5925"/>
                    <a:pt x="2837" y="6060"/>
                  </a:cubicBezTo>
                  <a:lnTo>
                    <a:pt x="2836" y="6058"/>
                  </a:lnTo>
                  <a:lnTo>
                    <a:pt x="2836" y="3862"/>
                  </a:lnTo>
                  <a:cubicBezTo>
                    <a:pt x="3404" y="3860"/>
                    <a:pt x="4003" y="3796"/>
                    <a:pt x="4572" y="3632"/>
                  </a:cubicBezTo>
                  <a:close/>
                  <a:moveTo>
                    <a:pt x="2562" y="0"/>
                  </a:moveTo>
                  <a:cubicBezTo>
                    <a:pt x="1149" y="0"/>
                    <a:pt x="0" y="1149"/>
                    <a:pt x="0" y="2562"/>
                  </a:cubicBezTo>
                  <a:lnTo>
                    <a:pt x="0" y="4069"/>
                  </a:lnTo>
                  <a:cubicBezTo>
                    <a:pt x="0" y="5482"/>
                    <a:pt x="1149" y="6631"/>
                    <a:pt x="2562" y="6631"/>
                  </a:cubicBezTo>
                  <a:cubicBezTo>
                    <a:pt x="3973" y="6631"/>
                    <a:pt x="5122" y="5482"/>
                    <a:pt x="5122" y="4069"/>
                  </a:cubicBezTo>
                  <a:lnTo>
                    <a:pt x="5122" y="2562"/>
                  </a:lnTo>
                  <a:cubicBezTo>
                    <a:pt x="5122" y="1150"/>
                    <a:pt x="3973" y="0"/>
                    <a:pt x="2562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2"/>
            <p:cNvSpPr/>
            <p:nvPr/>
          </p:nvSpPr>
          <p:spPr>
            <a:xfrm>
              <a:off x="-11460" y="2529779"/>
              <a:ext cx="422399" cy="251608"/>
            </a:xfrm>
            <a:custGeom>
              <a:avLst/>
              <a:gdLst/>
              <a:ahLst/>
              <a:cxnLst/>
              <a:rect l="l" t="t" r="r" b="b"/>
              <a:pathLst>
                <a:path w="5122" h="3051" extrusionOk="0">
                  <a:moveTo>
                    <a:pt x="0" y="1"/>
                  </a:moveTo>
                  <a:lnTo>
                    <a:pt x="0" y="490"/>
                  </a:lnTo>
                  <a:cubicBezTo>
                    <a:pt x="0" y="1901"/>
                    <a:pt x="1149" y="3050"/>
                    <a:pt x="2562" y="3050"/>
                  </a:cubicBezTo>
                  <a:cubicBezTo>
                    <a:pt x="3973" y="3050"/>
                    <a:pt x="5122" y="1901"/>
                    <a:pt x="5122" y="490"/>
                  </a:cubicBezTo>
                  <a:lnTo>
                    <a:pt x="5122" y="1"/>
                  </a:lnTo>
                  <a:cubicBezTo>
                    <a:pt x="5122" y="1414"/>
                    <a:pt x="3973" y="2561"/>
                    <a:pt x="2562" y="2561"/>
                  </a:cubicBezTo>
                  <a:cubicBezTo>
                    <a:pt x="1149" y="2561"/>
                    <a:pt x="0" y="1412"/>
                    <a:pt x="0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2"/>
            <p:cNvSpPr/>
            <p:nvPr/>
          </p:nvSpPr>
          <p:spPr>
            <a:xfrm>
              <a:off x="488132" y="3071594"/>
              <a:ext cx="550965" cy="860961"/>
            </a:xfrm>
            <a:custGeom>
              <a:avLst/>
              <a:gdLst/>
              <a:ahLst/>
              <a:cxnLst/>
              <a:rect l="l" t="t" r="r" b="b"/>
              <a:pathLst>
                <a:path w="6681" h="10440" extrusionOk="0">
                  <a:moveTo>
                    <a:pt x="59" y="0"/>
                  </a:moveTo>
                  <a:cubicBezTo>
                    <a:pt x="27" y="0"/>
                    <a:pt x="0" y="27"/>
                    <a:pt x="0" y="59"/>
                  </a:cubicBezTo>
                  <a:lnTo>
                    <a:pt x="0" y="10439"/>
                  </a:lnTo>
                  <a:lnTo>
                    <a:pt x="6681" y="10439"/>
                  </a:lnTo>
                  <a:lnTo>
                    <a:pt x="6681" y="59"/>
                  </a:lnTo>
                  <a:cubicBezTo>
                    <a:pt x="6681" y="27"/>
                    <a:pt x="6654" y="0"/>
                    <a:pt x="6622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2"/>
            <p:cNvSpPr/>
            <p:nvPr/>
          </p:nvSpPr>
          <p:spPr>
            <a:xfrm>
              <a:off x="390490" y="3011392"/>
              <a:ext cx="708808" cy="921162"/>
            </a:xfrm>
            <a:custGeom>
              <a:avLst/>
              <a:gdLst/>
              <a:ahLst/>
              <a:cxnLst/>
              <a:rect l="l" t="t" r="r" b="b"/>
              <a:pathLst>
                <a:path w="8595" h="11170" extrusionOk="0">
                  <a:moveTo>
                    <a:pt x="4399" y="1"/>
                  </a:moveTo>
                  <a:cubicBezTo>
                    <a:pt x="4014" y="1"/>
                    <a:pt x="3834" y="271"/>
                    <a:pt x="3508" y="375"/>
                  </a:cubicBezTo>
                  <a:cubicBezTo>
                    <a:pt x="3422" y="401"/>
                    <a:pt x="3328" y="411"/>
                    <a:pt x="3230" y="411"/>
                  </a:cubicBezTo>
                  <a:cubicBezTo>
                    <a:pt x="2964" y="411"/>
                    <a:pt x="2669" y="338"/>
                    <a:pt x="2423" y="338"/>
                  </a:cubicBezTo>
                  <a:cubicBezTo>
                    <a:pt x="2409" y="338"/>
                    <a:pt x="2396" y="338"/>
                    <a:pt x="2383" y="338"/>
                  </a:cubicBezTo>
                  <a:cubicBezTo>
                    <a:pt x="2090" y="338"/>
                    <a:pt x="1789" y="369"/>
                    <a:pt x="1522" y="486"/>
                  </a:cubicBezTo>
                  <a:cubicBezTo>
                    <a:pt x="1243" y="609"/>
                    <a:pt x="999" y="851"/>
                    <a:pt x="942" y="1154"/>
                  </a:cubicBezTo>
                  <a:cubicBezTo>
                    <a:pt x="903" y="1363"/>
                    <a:pt x="954" y="1585"/>
                    <a:pt x="895" y="1789"/>
                  </a:cubicBezTo>
                  <a:cubicBezTo>
                    <a:pt x="806" y="2087"/>
                    <a:pt x="507" y="2268"/>
                    <a:pt x="335" y="2529"/>
                  </a:cubicBezTo>
                  <a:cubicBezTo>
                    <a:pt x="0" y="3029"/>
                    <a:pt x="192" y="3700"/>
                    <a:pt x="439" y="4248"/>
                  </a:cubicBezTo>
                  <a:cubicBezTo>
                    <a:pt x="688" y="4798"/>
                    <a:pt x="1000" y="5377"/>
                    <a:pt x="875" y="5966"/>
                  </a:cubicBezTo>
                  <a:cubicBezTo>
                    <a:pt x="785" y="6389"/>
                    <a:pt x="483" y="6732"/>
                    <a:pt x="305" y="7127"/>
                  </a:cubicBezTo>
                  <a:cubicBezTo>
                    <a:pt x="99" y="7590"/>
                    <a:pt x="68" y="8111"/>
                    <a:pt x="218" y="8595"/>
                  </a:cubicBezTo>
                  <a:cubicBezTo>
                    <a:pt x="402" y="9174"/>
                    <a:pt x="844" y="9683"/>
                    <a:pt x="859" y="10293"/>
                  </a:cubicBezTo>
                  <a:cubicBezTo>
                    <a:pt x="866" y="10581"/>
                    <a:pt x="778" y="10886"/>
                    <a:pt x="781" y="11169"/>
                  </a:cubicBezTo>
                  <a:lnTo>
                    <a:pt x="1183" y="11169"/>
                  </a:lnTo>
                  <a:lnTo>
                    <a:pt x="1183" y="2149"/>
                  </a:lnTo>
                  <a:cubicBezTo>
                    <a:pt x="1183" y="2101"/>
                    <a:pt x="1186" y="2053"/>
                    <a:pt x="1191" y="2006"/>
                  </a:cubicBezTo>
                  <a:cubicBezTo>
                    <a:pt x="1194" y="1959"/>
                    <a:pt x="1202" y="1914"/>
                    <a:pt x="1209" y="1872"/>
                  </a:cubicBezTo>
                  <a:cubicBezTo>
                    <a:pt x="1211" y="1866"/>
                    <a:pt x="1212" y="1861"/>
                    <a:pt x="1214" y="1857"/>
                  </a:cubicBezTo>
                  <a:cubicBezTo>
                    <a:pt x="1222" y="1813"/>
                    <a:pt x="1233" y="1769"/>
                    <a:pt x="1246" y="1727"/>
                  </a:cubicBezTo>
                  <a:cubicBezTo>
                    <a:pt x="1260" y="1685"/>
                    <a:pt x="1276" y="1643"/>
                    <a:pt x="1292" y="1601"/>
                  </a:cubicBezTo>
                  <a:cubicBezTo>
                    <a:pt x="1295" y="1595"/>
                    <a:pt x="1297" y="1591"/>
                    <a:pt x="1301" y="1587"/>
                  </a:cubicBezTo>
                  <a:cubicBezTo>
                    <a:pt x="1312" y="1554"/>
                    <a:pt x="1328" y="1523"/>
                    <a:pt x="1344" y="1492"/>
                  </a:cubicBezTo>
                  <a:cubicBezTo>
                    <a:pt x="1368" y="1445"/>
                    <a:pt x="1395" y="1400"/>
                    <a:pt x="1426" y="1356"/>
                  </a:cubicBezTo>
                  <a:cubicBezTo>
                    <a:pt x="1475" y="1280"/>
                    <a:pt x="1534" y="1210"/>
                    <a:pt x="1599" y="1147"/>
                  </a:cubicBezTo>
                  <a:cubicBezTo>
                    <a:pt x="1664" y="1082"/>
                    <a:pt x="1734" y="1023"/>
                    <a:pt x="1810" y="972"/>
                  </a:cubicBezTo>
                  <a:cubicBezTo>
                    <a:pt x="2045" y="815"/>
                    <a:pt x="2322" y="730"/>
                    <a:pt x="2605" y="730"/>
                  </a:cubicBezTo>
                  <a:lnTo>
                    <a:pt x="6445" y="730"/>
                  </a:lnTo>
                  <a:cubicBezTo>
                    <a:pt x="7228" y="730"/>
                    <a:pt x="7863" y="1366"/>
                    <a:pt x="7863" y="2149"/>
                  </a:cubicBezTo>
                  <a:lnTo>
                    <a:pt x="7863" y="11169"/>
                  </a:lnTo>
                  <a:lnTo>
                    <a:pt x="8398" y="11169"/>
                  </a:lnTo>
                  <a:cubicBezTo>
                    <a:pt x="8505" y="10804"/>
                    <a:pt x="8530" y="10420"/>
                    <a:pt x="8472" y="10043"/>
                  </a:cubicBezTo>
                  <a:cubicBezTo>
                    <a:pt x="8375" y="9420"/>
                    <a:pt x="8056" y="8828"/>
                    <a:pt x="8056" y="8203"/>
                  </a:cubicBezTo>
                  <a:cubicBezTo>
                    <a:pt x="8056" y="8170"/>
                    <a:pt x="8056" y="8137"/>
                    <a:pt x="8057" y="8104"/>
                  </a:cubicBezTo>
                  <a:cubicBezTo>
                    <a:pt x="8093" y="7515"/>
                    <a:pt x="8430" y="6978"/>
                    <a:pt x="8483" y="6390"/>
                  </a:cubicBezTo>
                  <a:cubicBezTo>
                    <a:pt x="8552" y="5616"/>
                    <a:pt x="8125" y="4865"/>
                    <a:pt x="8183" y="4093"/>
                  </a:cubicBezTo>
                  <a:cubicBezTo>
                    <a:pt x="8212" y="3691"/>
                    <a:pt x="8372" y="3312"/>
                    <a:pt x="8468" y="2921"/>
                  </a:cubicBezTo>
                  <a:cubicBezTo>
                    <a:pt x="8557" y="2566"/>
                    <a:pt x="8595" y="2201"/>
                    <a:pt x="8582" y="1837"/>
                  </a:cubicBezTo>
                  <a:cubicBezTo>
                    <a:pt x="8569" y="1515"/>
                    <a:pt x="8510" y="1172"/>
                    <a:pt x="8280" y="943"/>
                  </a:cubicBezTo>
                  <a:cubicBezTo>
                    <a:pt x="8053" y="719"/>
                    <a:pt x="7713" y="657"/>
                    <a:pt x="7392" y="657"/>
                  </a:cubicBezTo>
                  <a:cubicBezTo>
                    <a:pt x="7385" y="657"/>
                    <a:pt x="7377" y="657"/>
                    <a:pt x="7370" y="657"/>
                  </a:cubicBezTo>
                  <a:cubicBezTo>
                    <a:pt x="7274" y="657"/>
                    <a:pt x="7177" y="663"/>
                    <a:pt x="7083" y="670"/>
                  </a:cubicBezTo>
                  <a:lnTo>
                    <a:pt x="7082" y="670"/>
                  </a:lnTo>
                  <a:cubicBezTo>
                    <a:pt x="6948" y="680"/>
                    <a:pt x="6813" y="690"/>
                    <a:pt x="6680" y="690"/>
                  </a:cubicBezTo>
                  <a:cubicBezTo>
                    <a:pt x="6585" y="690"/>
                    <a:pt x="6490" y="685"/>
                    <a:pt x="6396" y="671"/>
                  </a:cubicBezTo>
                  <a:cubicBezTo>
                    <a:pt x="6234" y="646"/>
                    <a:pt x="6075" y="602"/>
                    <a:pt x="5925" y="538"/>
                  </a:cubicBezTo>
                  <a:cubicBezTo>
                    <a:pt x="5749" y="469"/>
                    <a:pt x="5578" y="382"/>
                    <a:pt x="5406" y="300"/>
                  </a:cubicBezTo>
                  <a:cubicBezTo>
                    <a:pt x="5088" y="146"/>
                    <a:pt x="4751" y="1"/>
                    <a:pt x="439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2"/>
            <p:cNvSpPr/>
            <p:nvPr/>
          </p:nvSpPr>
          <p:spPr>
            <a:xfrm>
              <a:off x="471968" y="3055678"/>
              <a:ext cx="582963" cy="876877"/>
            </a:xfrm>
            <a:custGeom>
              <a:avLst/>
              <a:gdLst/>
              <a:ahLst/>
              <a:cxnLst/>
              <a:rect l="l" t="t" r="r" b="b"/>
              <a:pathLst>
                <a:path w="7069" h="10633" extrusionOk="0">
                  <a:moveTo>
                    <a:pt x="1615" y="1"/>
                  </a:moveTo>
                  <a:cubicBezTo>
                    <a:pt x="725" y="1"/>
                    <a:pt x="4" y="722"/>
                    <a:pt x="1" y="1612"/>
                  </a:cubicBezTo>
                  <a:lnTo>
                    <a:pt x="1" y="10632"/>
                  </a:lnTo>
                  <a:lnTo>
                    <a:pt x="195" y="10632"/>
                  </a:lnTo>
                  <a:lnTo>
                    <a:pt x="195" y="1612"/>
                  </a:lnTo>
                  <a:cubicBezTo>
                    <a:pt x="193" y="1564"/>
                    <a:pt x="196" y="1516"/>
                    <a:pt x="202" y="1469"/>
                  </a:cubicBezTo>
                  <a:cubicBezTo>
                    <a:pt x="206" y="1422"/>
                    <a:pt x="213" y="1377"/>
                    <a:pt x="221" y="1335"/>
                  </a:cubicBezTo>
                  <a:cubicBezTo>
                    <a:pt x="221" y="1329"/>
                    <a:pt x="223" y="1324"/>
                    <a:pt x="226" y="1320"/>
                  </a:cubicBezTo>
                  <a:cubicBezTo>
                    <a:pt x="233" y="1276"/>
                    <a:pt x="244" y="1232"/>
                    <a:pt x="258" y="1190"/>
                  </a:cubicBezTo>
                  <a:cubicBezTo>
                    <a:pt x="271" y="1148"/>
                    <a:pt x="286" y="1104"/>
                    <a:pt x="304" y="1064"/>
                  </a:cubicBezTo>
                  <a:cubicBezTo>
                    <a:pt x="306" y="1058"/>
                    <a:pt x="309" y="1054"/>
                    <a:pt x="311" y="1050"/>
                  </a:cubicBezTo>
                  <a:cubicBezTo>
                    <a:pt x="324" y="1017"/>
                    <a:pt x="338" y="986"/>
                    <a:pt x="356" y="955"/>
                  </a:cubicBezTo>
                  <a:cubicBezTo>
                    <a:pt x="379" y="908"/>
                    <a:pt x="406" y="863"/>
                    <a:pt x="437" y="819"/>
                  </a:cubicBezTo>
                  <a:cubicBezTo>
                    <a:pt x="487" y="743"/>
                    <a:pt x="545" y="673"/>
                    <a:pt x="611" y="610"/>
                  </a:cubicBezTo>
                  <a:cubicBezTo>
                    <a:pt x="676" y="545"/>
                    <a:pt x="746" y="487"/>
                    <a:pt x="822" y="435"/>
                  </a:cubicBezTo>
                  <a:cubicBezTo>
                    <a:pt x="1057" y="278"/>
                    <a:pt x="1334" y="193"/>
                    <a:pt x="1616" y="193"/>
                  </a:cubicBezTo>
                  <a:lnTo>
                    <a:pt x="5456" y="193"/>
                  </a:lnTo>
                  <a:cubicBezTo>
                    <a:pt x="6240" y="193"/>
                    <a:pt x="6875" y="829"/>
                    <a:pt x="6875" y="1612"/>
                  </a:cubicBezTo>
                  <a:lnTo>
                    <a:pt x="6875" y="10632"/>
                  </a:lnTo>
                  <a:lnTo>
                    <a:pt x="7068" y="10632"/>
                  </a:lnTo>
                  <a:lnTo>
                    <a:pt x="7068" y="1612"/>
                  </a:lnTo>
                  <a:lnTo>
                    <a:pt x="7067" y="1612"/>
                  </a:lnTo>
                  <a:cubicBezTo>
                    <a:pt x="7064" y="969"/>
                    <a:pt x="6683" y="389"/>
                    <a:pt x="6094" y="132"/>
                  </a:cubicBezTo>
                  <a:lnTo>
                    <a:pt x="6091" y="132"/>
                  </a:lnTo>
                  <a:cubicBezTo>
                    <a:pt x="5957" y="141"/>
                    <a:pt x="5822" y="152"/>
                    <a:pt x="5688" y="152"/>
                  </a:cubicBezTo>
                  <a:cubicBezTo>
                    <a:pt x="5594" y="152"/>
                    <a:pt x="5500" y="147"/>
                    <a:pt x="5406" y="133"/>
                  </a:cubicBezTo>
                  <a:cubicBezTo>
                    <a:pt x="5245" y="109"/>
                    <a:pt x="5086" y="64"/>
                    <a:pt x="493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2"/>
            <p:cNvSpPr/>
            <p:nvPr/>
          </p:nvSpPr>
          <p:spPr>
            <a:xfrm>
              <a:off x="597402" y="3189688"/>
              <a:ext cx="117599" cy="113145"/>
            </a:xfrm>
            <a:custGeom>
              <a:avLst/>
              <a:gdLst/>
              <a:ahLst/>
              <a:cxnLst/>
              <a:rect l="l" t="t" r="r" b="b"/>
              <a:pathLst>
                <a:path w="1426" h="1372" extrusionOk="0">
                  <a:moveTo>
                    <a:pt x="740" y="1"/>
                  </a:moveTo>
                  <a:cubicBezTo>
                    <a:pt x="463" y="1"/>
                    <a:pt x="213" y="168"/>
                    <a:pt x="106" y="424"/>
                  </a:cubicBezTo>
                  <a:cubicBezTo>
                    <a:pt x="1" y="680"/>
                    <a:pt x="60" y="975"/>
                    <a:pt x="255" y="1171"/>
                  </a:cubicBezTo>
                  <a:cubicBezTo>
                    <a:pt x="386" y="1302"/>
                    <a:pt x="561" y="1372"/>
                    <a:pt x="740" y="1372"/>
                  </a:cubicBezTo>
                  <a:cubicBezTo>
                    <a:pt x="828" y="1372"/>
                    <a:pt x="917" y="1355"/>
                    <a:pt x="1002" y="1320"/>
                  </a:cubicBezTo>
                  <a:cubicBezTo>
                    <a:pt x="1258" y="1214"/>
                    <a:pt x="1425" y="964"/>
                    <a:pt x="1425" y="687"/>
                  </a:cubicBezTo>
                  <a:cubicBezTo>
                    <a:pt x="1425" y="307"/>
                    <a:pt x="1119" y="1"/>
                    <a:pt x="740" y="1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2"/>
            <p:cNvSpPr/>
            <p:nvPr/>
          </p:nvSpPr>
          <p:spPr>
            <a:xfrm>
              <a:off x="807861" y="3189688"/>
              <a:ext cx="117516" cy="113145"/>
            </a:xfrm>
            <a:custGeom>
              <a:avLst/>
              <a:gdLst/>
              <a:ahLst/>
              <a:cxnLst/>
              <a:rect l="l" t="t" r="r" b="b"/>
              <a:pathLst>
                <a:path w="1425" h="1372" extrusionOk="0">
                  <a:moveTo>
                    <a:pt x="740" y="1"/>
                  </a:moveTo>
                  <a:cubicBezTo>
                    <a:pt x="462" y="1"/>
                    <a:pt x="213" y="168"/>
                    <a:pt x="106" y="424"/>
                  </a:cubicBezTo>
                  <a:cubicBezTo>
                    <a:pt x="1" y="680"/>
                    <a:pt x="60" y="975"/>
                    <a:pt x="255" y="1171"/>
                  </a:cubicBezTo>
                  <a:cubicBezTo>
                    <a:pt x="386" y="1302"/>
                    <a:pt x="561" y="1372"/>
                    <a:pt x="739" y="1372"/>
                  </a:cubicBezTo>
                  <a:cubicBezTo>
                    <a:pt x="828" y="1372"/>
                    <a:pt x="917" y="1355"/>
                    <a:pt x="1002" y="1320"/>
                  </a:cubicBezTo>
                  <a:cubicBezTo>
                    <a:pt x="1257" y="1214"/>
                    <a:pt x="1425" y="964"/>
                    <a:pt x="1425" y="687"/>
                  </a:cubicBezTo>
                  <a:cubicBezTo>
                    <a:pt x="1425" y="307"/>
                    <a:pt x="1118" y="1"/>
                    <a:pt x="740" y="1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2"/>
            <p:cNvSpPr/>
            <p:nvPr/>
          </p:nvSpPr>
          <p:spPr>
            <a:xfrm>
              <a:off x="597402" y="3445174"/>
              <a:ext cx="117599" cy="113063"/>
            </a:xfrm>
            <a:custGeom>
              <a:avLst/>
              <a:gdLst/>
              <a:ahLst/>
              <a:cxnLst/>
              <a:rect l="l" t="t" r="r" b="b"/>
              <a:pathLst>
                <a:path w="1426" h="1371" extrusionOk="0">
                  <a:moveTo>
                    <a:pt x="740" y="0"/>
                  </a:moveTo>
                  <a:cubicBezTo>
                    <a:pt x="463" y="0"/>
                    <a:pt x="213" y="167"/>
                    <a:pt x="106" y="423"/>
                  </a:cubicBezTo>
                  <a:cubicBezTo>
                    <a:pt x="1" y="679"/>
                    <a:pt x="60" y="974"/>
                    <a:pt x="255" y="1170"/>
                  </a:cubicBezTo>
                  <a:cubicBezTo>
                    <a:pt x="386" y="1301"/>
                    <a:pt x="562" y="1371"/>
                    <a:pt x="741" y="1371"/>
                  </a:cubicBezTo>
                  <a:cubicBezTo>
                    <a:pt x="829" y="1371"/>
                    <a:pt x="917" y="1354"/>
                    <a:pt x="1002" y="1319"/>
                  </a:cubicBezTo>
                  <a:cubicBezTo>
                    <a:pt x="1258" y="1212"/>
                    <a:pt x="1425" y="963"/>
                    <a:pt x="1425" y="685"/>
                  </a:cubicBezTo>
                  <a:cubicBezTo>
                    <a:pt x="1425" y="307"/>
                    <a:pt x="1119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2"/>
            <p:cNvSpPr/>
            <p:nvPr/>
          </p:nvSpPr>
          <p:spPr>
            <a:xfrm>
              <a:off x="807861" y="3445174"/>
              <a:ext cx="117516" cy="113063"/>
            </a:xfrm>
            <a:custGeom>
              <a:avLst/>
              <a:gdLst/>
              <a:ahLst/>
              <a:cxnLst/>
              <a:rect l="l" t="t" r="r" b="b"/>
              <a:pathLst>
                <a:path w="1425" h="1371" extrusionOk="0">
                  <a:moveTo>
                    <a:pt x="740" y="0"/>
                  </a:moveTo>
                  <a:cubicBezTo>
                    <a:pt x="462" y="0"/>
                    <a:pt x="213" y="167"/>
                    <a:pt x="106" y="423"/>
                  </a:cubicBezTo>
                  <a:cubicBezTo>
                    <a:pt x="1" y="679"/>
                    <a:pt x="60" y="974"/>
                    <a:pt x="255" y="1170"/>
                  </a:cubicBezTo>
                  <a:cubicBezTo>
                    <a:pt x="386" y="1301"/>
                    <a:pt x="562" y="1371"/>
                    <a:pt x="741" y="1371"/>
                  </a:cubicBezTo>
                  <a:cubicBezTo>
                    <a:pt x="828" y="1371"/>
                    <a:pt x="917" y="1354"/>
                    <a:pt x="1002" y="1319"/>
                  </a:cubicBezTo>
                  <a:cubicBezTo>
                    <a:pt x="1257" y="1212"/>
                    <a:pt x="1425" y="963"/>
                    <a:pt x="1425" y="685"/>
                  </a:cubicBezTo>
                  <a:cubicBezTo>
                    <a:pt x="1425" y="307"/>
                    <a:pt x="1118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2"/>
            <p:cNvSpPr/>
            <p:nvPr/>
          </p:nvSpPr>
          <p:spPr>
            <a:xfrm>
              <a:off x="597402" y="3700578"/>
              <a:ext cx="117599" cy="113145"/>
            </a:xfrm>
            <a:custGeom>
              <a:avLst/>
              <a:gdLst/>
              <a:ahLst/>
              <a:cxnLst/>
              <a:rect l="l" t="t" r="r" b="b"/>
              <a:pathLst>
                <a:path w="1426" h="1372" extrusionOk="0">
                  <a:moveTo>
                    <a:pt x="740" y="0"/>
                  </a:moveTo>
                  <a:cubicBezTo>
                    <a:pt x="463" y="0"/>
                    <a:pt x="213" y="168"/>
                    <a:pt x="106" y="423"/>
                  </a:cubicBezTo>
                  <a:cubicBezTo>
                    <a:pt x="1" y="679"/>
                    <a:pt x="60" y="975"/>
                    <a:pt x="255" y="1170"/>
                  </a:cubicBezTo>
                  <a:cubicBezTo>
                    <a:pt x="386" y="1302"/>
                    <a:pt x="561" y="1372"/>
                    <a:pt x="740" y="1372"/>
                  </a:cubicBezTo>
                  <a:cubicBezTo>
                    <a:pt x="828" y="1372"/>
                    <a:pt x="917" y="1354"/>
                    <a:pt x="1002" y="1319"/>
                  </a:cubicBezTo>
                  <a:cubicBezTo>
                    <a:pt x="1258" y="1214"/>
                    <a:pt x="1425" y="963"/>
                    <a:pt x="1425" y="686"/>
                  </a:cubicBezTo>
                  <a:cubicBezTo>
                    <a:pt x="1425" y="308"/>
                    <a:pt x="1119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2"/>
            <p:cNvSpPr/>
            <p:nvPr/>
          </p:nvSpPr>
          <p:spPr>
            <a:xfrm>
              <a:off x="807861" y="3700578"/>
              <a:ext cx="117516" cy="113145"/>
            </a:xfrm>
            <a:custGeom>
              <a:avLst/>
              <a:gdLst/>
              <a:ahLst/>
              <a:cxnLst/>
              <a:rect l="l" t="t" r="r" b="b"/>
              <a:pathLst>
                <a:path w="1425" h="1372" extrusionOk="0">
                  <a:moveTo>
                    <a:pt x="740" y="0"/>
                  </a:moveTo>
                  <a:cubicBezTo>
                    <a:pt x="462" y="0"/>
                    <a:pt x="213" y="168"/>
                    <a:pt x="106" y="423"/>
                  </a:cubicBezTo>
                  <a:cubicBezTo>
                    <a:pt x="1" y="679"/>
                    <a:pt x="60" y="975"/>
                    <a:pt x="255" y="1170"/>
                  </a:cubicBezTo>
                  <a:cubicBezTo>
                    <a:pt x="386" y="1302"/>
                    <a:pt x="561" y="1372"/>
                    <a:pt x="739" y="1372"/>
                  </a:cubicBezTo>
                  <a:cubicBezTo>
                    <a:pt x="828" y="1372"/>
                    <a:pt x="917" y="1354"/>
                    <a:pt x="1002" y="1319"/>
                  </a:cubicBezTo>
                  <a:cubicBezTo>
                    <a:pt x="1257" y="1214"/>
                    <a:pt x="1425" y="963"/>
                    <a:pt x="1425" y="686"/>
                  </a:cubicBezTo>
                  <a:cubicBezTo>
                    <a:pt x="1425" y="308"/>
                    <a:pt x="1118" y="0"/>
                    <a:pt x="740" y="0"/>
                  </a:cubicBezTo>
                  <a:close/>
                </a:path>
              </a:pathLst>
            </a:custGeom>
            <a:solidFill>
              <a:srgbClr val="5C3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2"/>
            <p:cNvSpPr/>
            <p:nvPr/>
          </p:nvSpPr>
          <p:spPr>
            <a:xfrm>
              <a:off x="197927" y="3041823"/>
              <a:ext cx="95332" cy="91786"/>
            </a:xfrm>
            <a:custGeom>
              <a:avLst/>
              <a:gdLst/>
              <a:ahLst/>
              <a:cxnLst/>
              <a:rect l="l" t="t" r="r" b="b"/>
              <a:pathLst>
                <a:path w="1156" h="1113" extrusionOk="0">
                  <a:moveTo>
                    <a:pt x="601" y="0"/>
                  </a:moveTo>
                  <a:cubicBezTo>
                    <a:pt x="376" y="0"/>
                    <a:pt x="173" y="135"/>
                    <a:pt x="86" y="343"/>
                  </a:cubicBezTo>
                  <a:cubicBezTo>
                    <a:pt x="0" y="551"/>
                    <a:pt x="48" y="790"/>
                    <a:pt x="207" y="949"/>
                  </a:cubicBezTo>
                  <a:cubicBezTo>
                    <a:pt x="313" y="1055"/>
                    <a:pt x="456" y="1112"/>
                    <a:pt x="601" y="1112"/>
                  </a:cubicBezTo>
                  <a:cubicBezTo>
                    <a:pt x="672" y="1112"/>
                    <a:pt x="744" y="1098"/>
                    <a:pt x="813" y="1070"/>
                  </a:cubicBezTo>
                  <a:cubicBezTo>
                    <a:pt x="1021" y="983"/>
                    <a:pt x="1156" y="780"/>
                    <a:pt x="1156" y="555"/>
                  </a:cubicBezTo>
                  <a:cubicBezTo>
                    <a:pt x="1156" y="249"/>
                    <a:pt x="907" y="0"/>
                    <a:pt x="6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2"/>
            <p:cNvSpPr/>
            <p:nvPr/>
          </p:nvSpPr>
          <p:spPr>
            <a:xfrm>
              <a:off x="201308" y="3071594"/>
              <a:ext cx="99291" cy="62428"/>
            </a:xfrm>
            <a:custGeom>
              <a:avLst/>
              <a:gdLst/>
              <a:ahLst/>
              <a:cxnLst/>
              <a:rect l="l" t="t" r="r" b="b"/>
              <a:pathLst>
                <a:path w="1204" h="757" extrusionOk="0">
                  <a:moveTo>
                    <a:pt x="41" y="0"/>
                  </a:moveTo>
                  <a:cubicBezTo>
                    <a:pt x="17" y="62"/>
                    <a:pt x="4" y="128"/>
                    <a:pt x="3" y="196"/>
                  </a:cubicBezTo>
                  <a:cubicBezTo>
                    <a:pt x="0" y="510"/>
                    <a:pt x="256" y="756"/>
                    <a:pt x="558" y="756"/>
                  </a:cubicBezTo>
                  <a:cubicBezTo>
                    <a:pt x="591" y="756"/>
                    <a:pt x="625" y="753"/>
                    <a:pt x="659" y="747"/>
                  </a:cubicBezTo>
                  <a:cubicBezTo>
                    <a:pt x="1002" y="685"/>
                    <a:pt x="1203" y="325"/>
                    <a:pt x="1078" y="0"/>
                  </a:cubicBezTo>
                  <a:lnTo>
                    <a:pt x="1078" y="0"/>
                  </a:lnTo>
                  <a:cubicBezTo>
                    <a:pt x="997" y="217"/>
                    <a:pt x="790" y="360"/>
                    <a:pt x="560" y="360"/>
                  </a:cubicBezTo>
                  <a:cubicBezTo>
                    <a:pt x="328" y="360"/>
                    <a:pt x="122" y="217"/>
                    <a:pt x="41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2"/>
            <p:cNvSpPr/>
            <p:nvPr/>
          </p:nvSpPr>
          <p:spPr>
            <a:xfrm>
              <a:off x="3937114" y="3543806"/>
              <a:ext cx="91786" cy="91786"/>
            </a:xfrm>
            <a:custGeom>
              <a:avLst/>
              <a:gdLst/>
              <a:ahLst/>
              <a:cxnLst/>
              <a:rect l="l" t="t" r="r" b="b"/>
              <a:pathLst>
                <a:path w="1113" h="1113" extrusionOk="0">
                  <a:moveTo>
                    <a:pt x="557" y="1"/>
                  </a:moveTo>
                  <a:cubicBezTo>
                    <a:pt x="250" y="1"/>
                    <a:pt x="0" y="249"/>
                    <a:pt x="0" y="556"/>
                  </a:cubicBezTo>
                  <a:cubicBezTo>
                    <a:pt x="0" y="864"/>
                    <a:pt x="250" y="1113"/>
                    <a:pt x="557" y="1113"/>
                  </a:cubicBezTo>
                  <a:cubicBezTo>
                    <a:pt x="863" y="1113"/>
                    <a:pt x="1112" y="864"/>
                    <a:pt x="1112" y="556"/>
                  </a:cubicBezTo>
                  <a:cubicBezTo>
                    <a:pt x="1112" y="249"/>
                    <a:pt x="863" y="1"/>
                    <a:pt x="55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2"/>
            <p:cNvSpPr/>
            <p:nvPr/>
          </p:nvSpPr>
          <p:spPr>
            <a:xfrm>
              <a:off x="3928537" y="3573577"/>
              <a:ext cx="108940" cy="62593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70" y="759"/>
                    <a:pt x="661" y="759"/>
                  </a:cubicBezTo>
                  <a:cubicBezTo>
                    <a:pt x="1052" y="759"/>
                    <a:pt x="1320" y="365"/>
                    <a:pt x="1180" y="1"/>
                  </a:cubicBezTo>
                  <a:lnTo>
                    <a:pt x="1180" y="1"/>
                  </a:lnTo>
                  <a:cubicBezTo>
                    <a:pt x="1098" y="216"/>
                    <a:pt x="891" y="359"/>
                    <a:pt x="661" y="361"/>
                  </a:cubicBezTo>
                  <a:cubicBezTo>
                    <a:pt x="430" y="361"/>
                    <a:pt x="224" y="217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2"/>
            <p:cNvSpPr/>
            <p:nvPr/>
          </p:nvSpPr>
          <p:spPr>
            <a:xfrm>
              <a:off x="2243548" y="2614803"/>
              <a:ext cx="95415" cy="91786"/>
            </a:xfrm>
            <a:custGeom>
              <a:avLst/>
              <a:gdLst/>
              <a:ahLst/>
              <a:cxnLst/>
              <a:rect l="l" t="t" r="r" b="b"/>
              <a:pathLst>
                <a:path w="1157" h="1113" extrusionOk="0">
                  <a:moveTo>
                    <a:pt x="599" y="0"/>
                  </a:moveTo>
                  <a:cubicBezTo>
                    <a:pt x="374" y="0"/>
                    <a:pt x="172" y="135"/>
                    <a:pt x="86" y="343"/>
                  </a:cubicBezTo>
                  <a:cubicBezTo>
                    <a:pt x="0" y="551"/>
                    <a:pt x="47" y="790"/>
                    <a:pt x="206" y="949"/>
                  </a:cubicBezTo>
                  <a:cubicBezTo>
                    <a:pt x="313" y="1056"/>
                    <a:pt x="456" y="1112"/>
                    <a:pt x="600" y="1112"/>
                  </a:cubicBezTo>
                  <a:cubicBezTo>
                    <a:pt x="672" y="1112"/>
                    <a:pt x="743" y="1098"/>
                    <a:pt x="812" y="1070"/>
                  </a:cubicBezTo>
                  <a:cubicBezTo>
                    <a:pt x="1020" y="984"/>
                    <a:pt x="1156" y="781"/>
                    <a:pt x="1156" y="556"/>
                  </a:cubicBezTo>
                  <a:cubicBezTo>
                    <a:pt x="1156" y="249"/>
                    <a:pt x="907" y="0"/>
                    <a:pt x="59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2"/>
            <p:cNvSpPr/>
            <p:nvPr/>
          </p:nvSpPr>
          <p:spPr>
            <a:xfrm>
              <a:off x="2238600" y="2644574"/>
              <a:ext cx="108940" cy="62593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69" y="758"/>
                    <a:pt x="659" y="758"/>
                  </a:cubicBezTo>
                  <a:cubicBezTo>
                    <a:pt x="1050" y="758"/>
                    <a:pt x="1320" y="365"/>
                    <a:pt x="1178" y="1"/>
                  </a:cubicBezTo>
                  <a:lnTo>
                    <a:pt x="1178" y="1"/>
                  </a:lnTo>
                  <a:cubicBezTo>
                    <a:pt x="1097" y="217"/>
                    <a:pt x="891" y="360"/>
                    <a:pt x="661" y="360"/>
                  </a:cubicBezTo>
                  <a:cubicBezTo>
                    <a:pt x="429" y="360"/>
                    <a:pt x="222" y="217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2"/>
            <p:cNvSpPr/>
            <p:nvPr/>
          </p:nvSpPr>
          <p:spPr>
            <a:xfrm>
              <a:off x="709229" y="1456540"/>
              <a:ext cx="86508" cy="74056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600" y="1"/>
                  </a:moveTo>
                  <a:cubicBezTo>
                    <a:pt x="201" y="1"/>
                    <a:pt x="0" y="483"/>
                    <a:pt x="283" y="765"/>
                  </a:cubicBezTo>
                  <a:cubicBezTo>
                    <a:pt x="374" y="857"/>
                    <a:pt x="487" y="898"/>
                    <a:pt x="597" y="898"/>
                  </a:cubicBezTo>
                  <a:cubicBezTo>
                    <a:pt x="828" y="898"/>
                    <a:pt x="1049" y="719"/>
                    <a:pt x="1049" y="449"/>
                  </a:cubicBezTo>
                  <a:cubicBezTo>
                    <a:pt x="1049" y="202"/>
                    <a:pt x="848" y="1"/>
                    <a:pt x="60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2"/>
            <p:cNvSpPr/>
            <p:nvPr/>
          </p:nvSpPr>
          <p:spPr>
            <a:xfrm>
              <a:off x="-108855" y="3699258"/>
              <a:ext cx="244351" cy="228682"/>
            </a:xfrm>
            <a:custGeom>
              <a:avLst/>
              <a:gdLst/>
              <a:ahLst/>
              <a:cxnLst/>
              <a:rect l="l" t="t" r="r" b="b"/>
              <a:pathLst>
                <a:path w="2963" h="2773" extrusionOk="0">
                  <a:moveTo>
                    <a:pt x="1478" y="1"/>
                  </a:moveTo>
                  <a:cubicBezTo>
                    <a:pt x="991" y="1"/>
                    <a:pt x="533" y="258"/>
                    <a:pt x="283" y="687"/>
                  </a:cubicBezTo>
                  <a:cubicBezTo>
                    <a:pt x="0" y="1172"/>
                    <a:pt x="37" y="1778"/>
                    <a:pt x="376" y="2225"/>
                  </a:cubicBezTo>
                  <a:cubicBezTo>
                    <a:pt x="649" y="2583"/>
                    <a:pt x="1062" y="2772"/>
                    <a:pt x="1481" y="2772"/>
                  </a:cubicBezTo>
                  <a:cubicBezTo>
                    <a:pt x="1773" y="2772"/>
                    <a:pt x="2068" y="2680"/>
                    <a:pt x="2319" y="2489"/>
                  </a:cubicBezTo>
                  <a:cubicBezTo>
                    <a:pt x="2764" y="2150"/>
                    <a:pt x="2962" y="1575"/>
                    <a:pt x="2821" y="1034"/>
                  </a:cubicBezTo>
                  <a:cubicBezTo>
                    <a:pt x="2677" y="491"/>
                    <a:pt x="2222" y="88"/>
                    <a:pt x="1666" y="13"/>
                  </a:cubicBezTo>
                  <a:cubicBezTo>
                    <a:pt x="1603" y="5"/>
                    <a:pt x="1540" y="1"/>
                    <a:pt x="147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2"/>
            <p:cNvSpPr/>
            <p:nvPr/>
          </p:nvSpPr>
          <p:spPr>
            <a:xfrm>
              <a:off x="-55993" y="3699258"/>
              <a:ext cx="143164" cy="114300"/>
            </a:xfrm>
            <a:custGeom>
              <a:avLst/>
              <a:gdLst/>
              <a:ahLst/>
              <a:cxnLst/>
              <a:rect l="l" t="t" r="r" b="b"/>
              <a:pathLst>
                <a:path w="1736" h="1386" extrusionOk="0">
                  <a:moveTo>
                    <a:pt x="836" y="0"/>
                  </a:moveTo>
                  <a:cubicBezTo>
                    <a:pt x="535" y="0"/>
                    <a:pt x="241" y="99"/>
                    <a:pt x="0" y="283"/>
                  </a:cubicBezTo>
                  <a:cubicBezTo>
                    <a:pt x="95" y="247"/>
                    <a:pt x="177" y="231"/>
                    <a:pt x="249" y="231"/>
                  </a:cubicBezTo>
                  <a:cubicBezTo>
                    <a:pt x="732" y="231"/>
                    <a:pt x="759" y="965"/>
                    <a:pt x="838" y="1386"/>
                  </a:cubicBezTo>
                  <a:cubicBezTo>
                    <a:pt x="1115" y="979"/>
                    <a:pt x="1735" y="330"/>
                    <a:pt x="1025" y="13"/>
                  </a:cubicBezTo>
                  <a:cubicBezTo>
                    <a:pt x="962" y="5"/>
                    <a:pt x="899" y="0"/>
                    <a:pt x="83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2"/>
            <p:cNvSpPr/>
            <p:nvPr/>
          </p:nvSpPr>
          <p:spPr>
            <a:xfrm>
              <a:off x="13116" y="3744368"/>
              <a:ext cx="117434" cy="111826"/>
            </a:xfrm>
            <a:custGeom>
              <a:avLst/>
              <a:gdLst/>
              <a:ahLst/>
              <a:cxnLst/>
              <a:rect l="l" t="t" r="r" b="b"/>
              <a:pathLst>
                <a:path w="1424" h="1356" extrusionOk="0">
                  <a:moveTo>
                    <a:pt x="1104" y="1"/>
                  </a:moveTo>
                  <a:lnTo>
                    <a:pt x="1104" y="1"/>
                  </a:lnTo>
                  <a:cubicBezTo>
                    <a:pt x="1382" y="726"/>
                    <a:pt x="484" y="747"/>
                    <a:pt x="0" y="839"/>
                  </a:cubicBezTo>
                  <a:cubicBezTo>
                    <a:pt x="269" y="1023"/>
                    <a:pt x="644" y="1356"/>
                    <a:pt x="959" y="1356"/>
                  </a:cubicBezTo>
                  <a:cubicBezTo>
                    <a:pt x="1121" y="1356"/>
                    <a:pt x="1267" y="1268"/>
                    <a:pt x="1374" y="1027"/>
                  </a:cubicBezTo>
                  <a:cubicBezTo>
                    <a:pt x="1423" y="663"/>
                    <a:pt x="1326" y="293"/>
                    <a:pt x="110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2"/>
            <p:cNvSpPr/>
            <p:nvPr/>
          </p:nvSpPr>
          <p:spPr>
            <a:xfrm>
              <a:off x="-60858" y="3813476"/>
              <a:ext cx="143246" cy="114465"/>
            </a:xfrm>
            <a:custGeom>
              <a:avLst/>
              <a:gdLst/>
              <a:ahLst/>
              <a:cxnLst/>
              <a:rect l="l" t="t" r="r" b="b"/>
              <a:pathLst>
                <a:path w="1737" h="1388" extrusionOk="0">
                  <a:moveTo>
                    <a:pt x="897" y="1"/>
                  </a:moveTo>
                  <a:cubicBezTo>
                    <a:pt x="620" y="408"/>
                    <a:pt x="0" y="1058"/>
                    <a:pt x="710" y="1374"/>
                  </a:cubicBezTo>
                  <a:cubicBezTo>
                    <a:pt x="774" y="1383"/>
                    <a:pt x="837" y="1387"/>
                    <a:pt x="900" y="1387"/>
                  </a:cubicBezTo>
                  <a:cubicBezTo>
                    <a:pt x="1200" y="1387"/>
                    <a:pt x="1495" y="1289"/>
                    <a:pt x="1737" y="1104"/>
                  </a:cubicBezTo>
                  <a:lnTo>
                    <a:pt x="1737" y="1104"/>
                  </a:lnTo>
                  <a:cubicBezTo>
                    <a:pt x="1642" y="1140"/>
                    <a:pt x="1560" y="1157"/>
                    <a:pt x="1488" y="1157"/>
                  </a:cubicBezTo>
                  <a:cubicBezTo>
                    <a:pt x="1003" y="1157"/>
                    <a:pt x="977" y="423"/>
                    <a:pt x="897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2"/>
            <p:cNvSpPr/>
            <p:nvPr/>
          </p:nvSpPr>
          <p:spPr>
            <a:xfrm>
              <a:off x="-104236" y="3770923"/>
              <a:ext cx="117434" cy="111826"/>
            </a:xfrm>
            <a:custGeom>
              <a:avLst/>
              <a:gdLst/>
              <a:ahLst/>
              <a:cxnLst/>
              <a:rect l="l" t="t" r="r" b="b"/>
              <a:pathLst>
                <a:path w="1424" h="1356" extrusionOk="0">
                  <a:moveTo>
                    <a:pt x="465" y="1"/>
                  </a:moveTo>
                  <a:cubicBezTo>
                    <a:pt x="303" y="1"/>
                    <a:pt x="157" y="89"/>
                    <a:pt x="50" y="330"/>
                  </a:cubicBezTo>
                  <a:cubicBezTo>
                    <a:pt x="1" y="694"/>
                    <a:pt x="98" y="1063"/>
                    <a:pt x="320" y="1356"/>
                  </a:cubicBezTo>
                  <a:cubicBezTo>
                    <a:pt x="41" y="629"/>
                    <a:pt x="940" y="609"/>
                    <a:pt x="1423" y="517"/>
                  </a:cubicBezTo>
                  <a:cubicBezTo>
                    <a:pt x="1155" y="334"/>
                    <a:pt x="780" y="1"/>
                    <a:pt x="46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2"/>
            <p:cNvSpPr/>
            <p:nvPr/>
          </p:nvSpPr>
          <p:spPr>
            <a:xfrm>
              <a:off x="-8573" y="3892646"/>
              <a:ext cx="3464" cy="1072"/>
            </a:xfrm>
            <a:custGeom>
              <a:avLst/>
              <a:gdLst/>
              <a:ahLst/>
              <a:cxnLst/>
              <a:rect l="l" t="t" r="r" b="b"/>
              <a:pathLst>
                <a:path w="42" h="13" extrusionOk="0">
                  <a:moveTo>
                    <a:pt x="0" y="1"/>
                  </a:moveTo>
                  <a:lnTo>
                    <a:pt x="0" y="2"/>
                  </a:lnTo>
                  <a:cubicBezTo>
                    <a:pt x="1" y="3"/>
                    <a:pt x="2" y="3"/>
                    <a:pt x="3" y="4"/>
                  </a:cubicBezTo>
                  <a:lnTo>
                    <a:pt x="3" y="4"/>
                  </a:lnTo>
                  <a:cubicBezTo>
                    <a:pt x="2" y="3"/>
                    <a:pt x="1" y="2"/>
                    <a:pt x="0" y="1"/>
                  </a:cubicBezTo>
                  <a:close/>
                  <a:moveTo>
                    <a:pt x="3" y="4"/>
                  </a:moveTo>
                  <a:lnTo>
                    <a:pt x="3" y="4"/>
                  </a:lnTo>
                  <a:cubicBezTo>
                    <a:pt x="5" y="7"/>
                    <a:pt x="7" y="9"/>
                    <a:pt x="10" y="9"/>
                  </a:cubicBezTo>
                  <a:lnTo>
                    <a:pt x="13" y="11"/>
                  </a:lnTo>
                  <a:lnTo>
                    <a:pt x="20" y="12"/>
                  </a:lnTo>
                  <a:lnTo>
                    <a:pt x="27" y="12"/>
                  </a:lnTo>
                  <a:cubicBezTo>
                    <a:pt x="28" y="11"/>
                    <a:pt x="30" y="11"/>
                    <a:pt x="31" y="11"/>
                  </a:cubicBezTo>
                  <a:lnTo>
                    <a:pt x="31" y="11"/>
                  </a:lnTo>
                  <a:cubicBezTo>
                    <a:pt x="32" y="11"/>
                    <a:pt x="33" y="11"/>
                    <a:pt x="34" y="11"/>
                  </a:cubicBezTo>
                  <a:cubicBezTo>
                    <a:pt x="36" y="11"/>
                    <a:pt x="39" y="11"/>
                    <a:pt x="41" y="11"/>
                  </a:cubicBezTo>
                  <a:lnTo>
                    <a:pt x="38" y="11"/>
                  </a:lnTo>
                  <a:cubicBezTo>
                    <a:pt x="36" y="11"/>
                    <a:pt x="33" y="11"/>
                    <a:pt x="31" y="11"/>
                  </a:cubicBezTo>
                  <a:lnTo>
                    <a:pt x="31" y="11"/>
                  </a:lnTo>
                  <a:cubicBezTo>
                    <a:pt x="21" y="11"/>
                    <a:pt x="11" y="8"/>
                    <a:pt x="3" y="4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2"/>
            <p:cNvSpPr/>
            <p:nvPr/>
          </p:nvSpPr>
          <p:spPr>
            <a:xfrm>
              <a:off x="-101597" y="3814631"/>
              <a:ext cx="168234" cy="113393"/>
            </a:xfrm>
            <a:custGeom>
              <a:avLst/>
              <a:gdLst/>
              <a:ahLst/>
              <a:cxnLst/>
              <a:rect l="l" t="t" r="r" b="b"/>
              <a:pathLst>
                <a:path w="2040" h="1375" extrusionOk="0">
                  <a:moveTo>
                    <a:pt x="4" y="1"/>
                  </a:moveTo>
                  <a:cubicBezTo>
                    <a:pt x="1" y="11"/>
                    <a:pt x="1" y="20"/>
                    <a:pt x="4" y="30"/>
                  </a:cubicBezTo>
                  <a:cubicBezTo>
                    <a:pt x="4" y="202"/>
                    <a:pt x="40" y="372"/>
                    <a:pt x="109" y="529"/>
                  </a:cubicBezTo>
                  <a:cubicBezTo>
                    <a:pt x="151" y="636"/>
                    <a:pt x="209" y="737"/>
                    <a:pt x="282" y="827"/>
                  </a:cubicBezTo>
                  <a:cubicBezTo>
                    <a:pt x="482" y="1096"/>
                    <a:pt x="776" y="1280"/>
                    <a:pt x="1105" y="1343"/>
                  </a:cubicBezTo>
                  <a:cubicBezTo>
                    <a:pt x="778" y="1274"/>
                    <a:pt x="489" y="1090"/>
                    <a:pt x="288" y="826"/>
                  </a:cubicBezTo>
                  <a:cubicBezTo>
                    <a:pt x="108" y="590"/>
                    <a:pt x="9" y="302"/>
                    <a:pt x="5" y="5"/>
                  </a:cubicBezTo>
                  <a:lnTo>
                    <a:pt x="4" y="1"/>
                  </a:lnTo>
                  <a:close/>
                  <a:moveTo>
                    <a:pt x="2039" y="1213"/>
                  </a:moveTo>
                  <a:cubicBezTo>
                    <a:pt x="1909" y="1281"/>
                    <a:pt x="1768" y="1329"/>
                    <a:pt x="1623" y="1353"/>
                  </a:cubicBezTo>
                  <a:cubicBezTo>
                    <a:pt x="1769" y="1331"/>
                    <a:pt x="1910" y="1283"/>
                    <a:pt x="2039" y="1213"/>
                  </a:cubicBezTo>
                  <a:close/>
                  <a:moveTo>
                    <a:pt x="1193" y="1359"/>
                  </a:moveTo>
                  <a:lnTo>
                    <a:pt x="1195" y="1359"/>
                  </a:lnTo>
                  <a:lnTo>
                    <a:pt x="1195" y="1359"/>
                  </a:lnTo>
                  <a:cubicBezTo>
                    <a:pt x="1194" y="1359"/>
                    <a:pt x="1194" y="1359"/>
                    <a:pt x="1194" y="1359"/>
                  </a:cubicBezTo>
                  <a:close/>
                  <a:moveTo>
                    <a:pt x="1195" y="1359"/>
                  </a:moveTo>
                  <a:lnTo>
                    <a:pt x="1195" y="1359"/>
                  </a:lnTo>
                  <a:cubicBezTo>
                    <a:pt x="1195" y="1360"/>
                    <a:pt x="1197" y="1362"/>
                    <a:pt x="1199" y="1362"/>
                  </a:cubicBezTo>
                  <a:cubicBezTo>
                    <a:pt x="1262" y="1370"/>
                    <a:pt x="1327" y="1374"/>
                    <a:pt x="1390" y="1374"/>
                  </a:cubicBezTo>
                  <a:lnTo>
                    <a:pt x="1401" y="1374"/>
                  </a:lnTo>
                  <a:cubicBezTo>
                    <a:pt x="1452" y="1373"/>
                    <a:pt x="1501" y="1370"/>
                    <a:pt x="1552" y="1364"/>
                  </a:cubicBezTo>
                  <a:lnTo>
                    <a:pt x="1552" y="1364"/>
                  </a:lnTo>
                  <a:cubicBezTo>
                    <a:pt x="1499" y="1370"/>
                    <a:pt x="1447" y="1373"/>
                    <a:pt x="1394" y="1373"/>
                  </a:cubicBezTo>
                  <a:cubicBezTo>
                    <a:pt x="1330" y="1373"/>
                    <a:pt x="1266" y="1369"/>
                    <a:pt x="1203" y="1360"/>
                  </a:cubicBezTo>
                  <a:lnTo>
                    <a:pt x="1195" y="135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2"/>
            <p:cNvSpPr/>
            <p:nvPr/>
          </p:nvSpPr>
          <p:spPr>
            <a:xfrm>
              <a:off x="-83207" y="3830960"/>
              <a:ext cx="208725" cy="95910"/>
            </a:xfrm>
            <a:custGeom>
              <a:avLst/>
              <a:gdLst/>
              <a:ahLst/>
              <a:cxnLst/>
              <a:rect l="l" t="t" r="r" b="b"/>
              <a:pathLst>
                <a:path w="2531" h="1163" extrusionOk="0">
                  <a:moveTo>
                    <a:pt x="2531" y="1"/>
                  </a:moveTo>
                  <a:lnTo>
                    <a:pt x="2531" y="1"/>
                  </a:lnTo>
                  <a:cubicBezTo>
                    <a:pt x="2425" y="220"/>
                    <a:pt x="2287" y="303"/>
                    <a:pt x="2133" y="305"/>
                  </a:cubicBezTo>
                  <a:lnTo>
                    <a:pt x="2131" y="306"/>
                  </a:lnTo>
                  <a:cubicBezTo>
                    <a:pt x="1999" y="459"/>
                    <a:pt x="1833" y="580"/>
                    <a:pt x="1648" y="660"/>
                  </a:cubicBezTo>
                  <a:cubicBezTo>
                    <a:pt x="1570" y="693"/>
                    <a:pt x="1489" y="718"/>
                    <a:pt x="1406" y="733"/>
                  </a:cubicBezTo>
                  <a:cubicBezTo>
                    <a:pt x="1485" y="861"/>
                    <a:pt x="1596" y="944"/>
                    <a:pt x="1759" y="944"/>
                  </a:cubicBezTo>
                  <a:cubicBezTo>
                    <a:pt x="1840" y="943"/>
                    <a:pt x="1922" y="926"/>
                    <a:pt x="1998" y="896"/>
                  </a:cubicBezTo>
                  <a:lnTo>
                    <a:pt x="2001" y="894"/>
                  </a:lnTo>
                  <a:cubicBezTo>
                    <a:pt x="2286" y="676"/>
                    <a:pt x="2476" y="355"/>
                    <a:pt x="2531" y="1"/>
                  </a:cubicBezTo>
                  <a:close/>
                  <a:moveTo>
                    <a:pt x="31" y="257"/>
                  </a:moveTo>
                  <a:cubicBezTo>
                    <a:pt x="0" y="354"/>
                    <a:pt x="7" y="475"/>
                    <a:pt x="66" y="628"/>
                  </a:cubicBezTo>
                  <a:cubicBezTo>
                    <a:pt x="267" y="892"/>
                    <a:pt x="557" y="1076"/>
                    <a:pt x="883" y="1145"/>
                  </a:cubicBezTo>
                  <a:cubicBezTo>
                    <a:pt x="912" y="1151"/>
                    <a:pt x="942" y="1155"/>
                    <a:pt x="971" y="1159"/>
                  </a:cubicBezTo>
                  <a:cubicBezTo>
                    <a:pt x="971" y="1159"/>
                    <a:pt x="971" y="1161"/>
                    <a:pt x="971" y="1161"/>
                  </a:cubicBezTo>
                  <a:lnTo>
                    <a:pt x="981" y="1162"/>
                  </a:lnTo>
                  <a:cubicBezTo>
                    <a:pt x="713" y="1043"/>
                    <a:pt x="635" y="875"/>
                    <a:pt x="657" y="693"/>
                  </a:cubicBezTo>
                  <a:lnTo>
                    <a:pt x="650" y="690"/>
                  </a:lnTo>
                  <a:cubicBezTo>
                    <a:pt x="406" y="608"/>
                    <a:pt x="191" y="458"/>
                    <a:pt x="31" y="257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2"/>
            <p:cNvSpPr/>
            <p:nvPr/>
          </p:nvSpPr>
          <p:spPr>
            <a:xfrm>
              <a:off x="92615" y="3781231"/>
              <a:ext cx="34224" cy="74880"/>
            </a:xfrm>
            <a:custGeom>
              <a:avLst/>
              <a:gdLst/>
              <a:ahLst/>
              <a:cxnLst/>
              <a:rect l="l" t="t" r="r" b="b"/>
              <a:pathLst>
                <a:path w="415" h="908" extrusionOk="0">
                  <a:moveTo>
                    <a:pt x="355" y="1"/>
                  </a:moveTo>
                  <a:cubicBezTo>
                    <a:pt x="355" y="58"/>
                    <a:pt x="351" y="116"/>
                    <a:pt x="342" y="174"/>
                  </a:cubicBezTo>
                  <a:cubicBezTo>
                    <a:pt x="307" y="448"/>
                    <a:pt x="188" y="705"/>
                    <a:pt x="1" y="908"/>
                  </a:cubicBezTo>
                  <a:cubicBezTo>
                    <a:pt x="154" y="906"/>
                    <a:pt x="293" y="823"/>
                    <a:pt x="399" y="604"/>
                  </a:cubicBezTo>
                  <a:cubicBezTo>
                    <a:pt x="399" y="601"/>
                    <a:pt x="399" y="598"/>
                    <a:pt x="400" y="595"/>
                  </a:cubicBezTo>
                  <a:cubicBezTo>
                    <a:pt x="403" y="581"/>
                    <a:pt x="404" y="567"/>
                    <a:pt x="403" y="555"/>
                  </a:cubicBezTo>
                  <a:cubicBezTo>
                    <a:pt x="411" y="538"/>
                    <a:pt x="413" y="521"/>
                    <a:pt x="410" y="503"/>
                  </a:cubicBezTo>
                  <a:cubicBezTo>
                    <a:pt x="411" y="452"/>
                    <a:pt x="414" y="407"/>
                    <a:pt x="411" y="358"/>
                  </a:cubicBezTo>
                  <a:cubicBezTo>
                    <a:pt x="413" y="236"/>
                    <a:pt x="393" y="116"/>
                    <a:pt x="355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2"/>
            <p:cNvSpPr/>
            <p:nvPr/>
          </p:nvSpPr>
          <p:spPr>
            <a:xfrm>
              <a:off x="-30922" y="3888027"/>
              <a:ext cx="112403" cy="39832"/>
            </a:xfrm>
            <a:custGeom>
              <a:avLst/>
              <a:gdLst/>
              <a:ahLst/>
              <a:cxnLst/>
              <a:rect l="l" t="t" r="r" b="b"/>
              <a:pathLst>
                <a:path w="1363" h="483" extrusionOk="0">
                  <a:moveTo>
                    <a:pt x="21" y="1"/>
                  </a:moveTo>
                  <a:lnTo>
                    <a:pt x="21" y="1"/>
                  </a:lnTo>
                  <a:cubicBezTo>
                    <a:pt x="0" y="183"/>
                    <a:pt x="79" y="351"/>
                    <a:pt x="347" y="470"/>
                  </a:cubicBezTo>
                  <a:cubicBezTo>
                    <a:pt x="411" y="479"/>
                    <a:pt x="475" y="483"/>
                    <a:pt x="538" y="483"/>
                  </a:cubicBezTo>
                  <a:cubicBezTo>
                    <a:pt x="591" y="483"/>
                    <a:pt x="643" y="480"/>
                    <a:pt x="695" y="474"/>
                  </a:cubicBezTo>
                  <a:cubicBezTo>
                    <a:pt x="711" y="472"/>
                    <a:pt x="730" y="470"/>
                    <a:pt x="747" y="467"/>
                  </a:cubicBezTo>
                  <a:lnTo>
                    <a:pt x="768" y="463"/>
                  </a:lnTo>
                  <a:cubicBezTo>
                    <a:pt x="984" y="429"/>
                    <a:pt x="1189" y="339"/>
                    <a:pt x="1362" y="204"/>
                  </a:cubicBezTo>
                  <a:lnTo>
                    <a:pt x="1362" y="204"/>
                  </a:lnTo>
                  <a:cubicBezTo>
                    <a:pt x="1286" y="234"/>
                    <a:pt x="1206" y="251"/>
                    <a:pt x="1125" y="254"/>
                  </a:cubicBezTo>
                  <a:cubicBezTo>
                    <a:pt x="960" y="254"/>
                    <a:pt x="849" y="169"/>
                    <a:pt x="770" y="43"/>
                  </a:cubicBezTo>
                  <a:lnTo>
                    <a:pt x="765" y="43"/>
                  </a:lnTo>
                  <a:cubicBezTo>
                    <a:pt x="686" y="64"/>
                    <a:pt x="606" y="75"/>
                    <a:pt x="524" y="75"/>
                  </a:cubicBezTo>
                  <a:lnTo>
                    <a:pt x="509" y="75"/>
                  </a:lnTo>
                  <a:cubicBezTo>
                    <a:pt x="491" y="75"/>
                    <a:pt x="474" y="76"/>
                    <a:pt x="456" y="76"/>
                  </a:cubicBezTo>
                  <a:cubicBezTo>
                    <a:pt x="423" y="76"/>
                    <a:pt x="392" y="75"/>
                    <a:pt x="363" y="72"/>
                  </a:cubicBezTo>
                  <a:cubicBezTo>
                    <a:pt x="357" y="74"/>
                    <a:pt x="353" y="74"/>
                    <a:pt x="347" y="74"/>
                  </a:cubicBezTo>
                  <a:cubicBezTo>
                    <a:pt x="335" y="74"/>
                    <a:pt x="323" y="71"/>
                    <a:pt x="312" y="67"/>
                  </a:cubicBezTo>
                  <a:lnTo>
                    <a:pt x="284" y="67"/>
                  </a:lnTo>
                  <a:lnTo>
                    <a:pt x="281" y="65"/>
                  </a:lnTo>
                  <a:cubicBezTo>
                    <a:pt x="277" y="65"/>
                    <a:pt x="276" y="61"/>
                    <a:pt x="270" y="57"/>
                  </a:cubicBezTo>
                  <a:cubicBezTo>
                    <a:pt x="186" y="50"/>
                    <a:pt x="101" y="32"/>
                    <a:pt x="21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2"/>
            <p:cNvSpPr/>
            <p:nvPr/>
          </p:nvSpPr>
          <p:spPr>
            <a:xfrm>
              <a:off x="-101185" y="3815126"/>
              <a:ext cx="23338" cy="67623"/>
            </a:xfrm>
            <a:custGeom>
              <a:avLst/>
              <a:gdLst/>
              <a:ahLst/>
              <a:cxnLst/>
              <a:rect l="l" t="t" r="r" b="b"/>
              <a:pathLst>
                <a:path w="283" h="820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297"/>
                    <a:pt x="103" y="584"/>
                    <a:pt x="283" y="820"/>
                  </a:cubicBezTo>
                  <a:cubicBezTo>
                    <a:pt x="225" y="668"/>
                    <a:pt x="218" y="546"/>
                    <a:pt x="248" y="449"/>
                  </a:cubicBezTo>
                  <a:lnTo>
                    <a:pt x="246" y="446"/>
                  </a:lnTo>
                  <a:cubicBezTo>
                    <a:pt x="235" y="438"/>
                    <a:pt x="224" y="428"/>
                    <a:pt x="215" y="415"/>
                  </a:cubicBezTo>
                  <a:cubicBezTo>
                    <a:pt x="122" y="288"/>
                    <a:pt x="49" y="149"/>
                    <a:pt x="0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2"/>
            <p:cNvSpPr/>
            <p:nvPr/>
          </p:nvSpPr>
          <p:spPr>
            <a:xfrm>
              <a:off x="137478" y="3699176"/>
              <a:ext cx="244516" cy="228682"/>
            </a:xfrm>
            <a:custGeom>
              <a:avLst/>
              <a:gdLst/>
              <a:ahLst/>
              <a:cxnLst/>
              <a:rect l="l" t="t" r="r" b="b"/>
              <a:pathLst>
                <a:path w="2965" h="2773" extrusionOk="0">
                  <a:moveTo>
                    <a:pt x="1481" y="0"/>
                  </a:moveTo>
                  <a:cubicBezTo>
                    <a:pt x="993" y="0"/>
                    <a:pt x="534" y="259"/>
                    <a:pt x="283" y="688"/>
                  </a:cubicBezTo>
                  <a:cubicBezTo>
                    <a:pt x="1" y="1172"/>
                    <a:pt x="39" y="1779"/>
                    <a:pt x="378" y="2226"/>
                  </a:cubicBezTo>
                  <a:cubicBezTo>
                    <a:pt x="650" y="2584"/>
                    <a:pt x="1063" y="2773"/>
                    <a:pt x="1482" y="2773"/>
                  </a:cubicBezTo>
                  <a:cubicBezTo>
                    <a:pt x="1774" y="2773"/>
                    <a:pt x="2069" y="2681"/>
                    <a:pt x="2319" y="2490"/>
                  </a:cubicBezTo>
                  <a:cubicBezTo>
                    <a:pt x="2766" y="2151"/>
                    <a:pt x="2964" y="1576"/>
                    <a:pt x="2821" y="1034"/>
                  </a:cubicBezTo>
                  <a:cubicBezTo>
                    <a:pt x="2679" y="492"/>
                    <a:pt x="2223" y="89"/>
                    <a:pt x="1668" y="13"/>
                  </a:cubicBezTo>
                  <a:cubicBezTo>
                    <a:pt x="1605" y="4"/>
                    <a:pt x="1543" y="0"/>
                    <a:pt x="148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2"/>
            <p:cNvSpPr/>
            <p:nvPr/>
          </p:nvSpPr>
          <p:spPr>
            <a:xfrm>
              <a:off x="190340" y="3699176"/>
              <a:ext cx="143329" cy="114382"/>
            </a:xfrm>
            <a:custGeom>
              <a:avLst/>
              <a:gdLst/>
              <a:ahLst/>
              <a:cxnLst/>
              <a:rect l="l" t="t" r="r" b="b"/>
              <a:pathLst>
                <a:path w="1738" h="1387" extrusionOk="0">
                  <a:moveTo>
                    <a:pt x="841" y="1"/>
                  </a:moveTo>
                  <a:cubicBezTo>
                    <a:pt x="539" y="1"/>
                    <a:pt x="243" y="99"/>
                    <a:pt x="1" y="283"/>
                  </a:cubicBezTo>
                  <a:cubicBezTo>
                    <a:pt x="95" y="247"/>
                    <a:pt x="177" y="231"/>
                    <a:pt x="250" y="231"/>
                  </a:cubicBezTo>
                  <a:cubicBezTo>
                    <a:pt x="734" y="231"/>
                    <a:pt x="761" y="966"/>
                    <a:pt x="840" y="1387"/>
                  </a:cubicBezTo>
                  <a:cubicBezTo>
                    <a:pt x="1117" y="980"/>
                    <a:pt x="1737" y="331"/>
                    <a:pt x="1027" y="13"/>
                  </a:cubicBezTo>
                  <a:cubicBezTo>
                    <a:pt x="965" y="5"/>
                    <a:pt x="903" y="1"/>
                    <a:pt x="84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2"/>
            <p:cNvSpPr/>
            <p:nvPr/>
          </p:nvSpPr>
          <p:spPr>
            <a:xfrm>
              <a:off x="259613" y="3744368"/>
              <a:ext cx="117351" cy="111743"/>
            </a:xfrm>
            <a:custGeom>
              <a:avLst/>
              <a:gdLst/>
              <a:ahLst/>
              <a:cxnLst/>
              <a:rect l="l" t="t" r="r" b="b"/>
              <a:pathLst>
                <a:path w="1423" h="1355" extrusionOk="0">
                  <a:moveTo>
                    <a:pt x="1104" y="1"/>
                  </a:moveTo>
                  <a:lnTo>
                    <a:pt x="1104" y="1"/>
                  </a:lnTo>
                  <a:cubicBezTo>
                    <a:pt x="1381" y="726"/>
                    <a:pt x="484" y="747"/>
                    <a:pt x="0" y="839"/>
                  </a:cubicBezTo>
                  <a:cubicBezTo>
                    <a:pt x="269" y="1022"/>
                    <a:pt x="644" y="1354"/>
                    <a:pt x="959" y="1354"/>
                  </a:cubicBezTo>
                  <a:cubicBezTo>
                    <a:pt x="1121" y="1354"/>
                    <a:pt x="1266" y="1267"/>
                    <a:pt x="1374" y="1026"/>
                  </a:cubicBezTo>
                  <a:cubicBezTo>
                    <a:pt x="1423" y="661"/>
                    <a:pt x="1326" y="293"/>
                    <a:pt x="110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2"/>
            <p:cNvSpPr/>
            <p:nvPr/>
          </p:nvSpPr>
          <p:spPr>
            <a:xfrm>
              <a:off x="185474" y="3813476"/>
              <a:ext cx="143329" cy="114382"/>
            </a:xfrm>
            <a:custGeom>
              <a:avLst/>
              <a:gdLst/>
              <a:ahLst/>
              <a:cxnLst/>
              <a:rect l="l" t="t" r="r" b="b"/>
              <a:pathLst>
                <a:path w="1738" h="1387" extrusionOk="0">
                  <a:moveTo>
                    <a:pt x="899" y="1"/>
                  </a:moveTo>
                  <a:cubicBezTo>
                    <a:pt x="621" y="407"/>
                    <a:pt x="1" y="1058"/>
                    <a:pt x="711" y="1374"/>
                  </a:cubicBezTo>
                  <a:cubicBezTo>
                    <a:pt x="773" y="1383"/>
                    <a:pt x="835" y="1387"/>
                    <a:pt x="897" y="1387"/>
                  </a:cubicBezTo>
                  <a:cubicBezTo>
                    <a:pt x="1200" y="1387"/>
                    <a:pt x="1494" y="1289"/>
                    <a:pt x="1737" y="1104"/>
                  </a:cubicBezTo>
                  <a:lnTo>
                    <a:pt x="1737" y="1104"/>
                  </a:lnTo>
                  <a:cubicBezTo>
                    <a:pt x="1643" y="1140"/>
                    <a:pt x="1561" y="1157"/>
                    <a:pt x="1489" y="1157"/>
                  </a:cubicBezTo>
                  <a:cubicBezTo>
                    <a:pt x="1005" y="1157"/>
                    <a:pt x="979" y="422"/>
                    <a:pt x="899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2"/>
            <p:cNvSpPr/>
            <p:nvPr/>
          </p:nvSpPr>
          <p:spPr>
            <a:xfrm>
              <a:off x="142178" y="3770923"/>
              <a:ext cx="117516" cy="111826"/>
            </a:xfrm>
            <a:custGeom>
              <a:avLst/>
              <a:gdLst/>
              <a:ahLst/>
              <a:cxnLst/>
              <a:rect l="l" t="t" r="r" b="b"/>
              <a:pathLst>
                <a:path w="1425" h="1356" extrusionOk="0">
                  <a:moveTo>
                    <a:pt x="465" y="1"/>
                  </a:moveTo>
                  <a:cubicBezTo>
                    <a:pt x="304" y="1"/>
                    <a:pt x="158" y="89"/>
                    <a:pt x="51" y="330"/>
                  </a:cubicBezTo>
                  <a:cubicBezTo>
                    <a:pt x="0" y="694"/>
                    <a:pt x="97" y="1063"/>
                    <a:pt x="321" y="1356"/>
                  </a:cubicBezTo>
                  <a:cubicBezTo>
                    <a:pt x="42" y="629"/>
                    <a:pt x="941" y="608"/>
                    <a:pt x="1424" y="517"/>
                  </a:cubicBezTo>
                  <a:cubicBezTo>
                    <a:pt x="1155" y="334"/>
                    <a:pt x="780" y="1"/>
                    <a:pt x="46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2"/>
            <p:cNvSpPr/>
            <p:nvPr/>
          </p:nvSpPr>
          <p:spPr>
            <a:xfrm>
              <a:off x="237759" y="3892563"/>
              <a:ext cx="3629" cy="990"/>
            </a:xfrm>
            <a:custGeom>
              <a:avLst/>
              <a:gdLst/>
              <a:ahLst/>
              <a:cxnLst/>
              <a:rect l="l" t="t" r="r" b="b"/>
              <a:pathLst>
                <a:path w="44" h="12" extrusionOk="0">
                  <a:moveTo>
                    <a:pt x="1" y="0"/>
                  </a:moveTo>
                  <a:lnTo>
                    <a:pt x="1" y="2"/>
                  </a:lnTo>
                  <a:lnTo>
                    <a:pt x="4" y="3"/>
                  </a:lnTo>
                  <a:cubicBezTo>
                    <a:pt x="7" y="6"/>
                    <a:pt x="8" y="9"/>
                    <a:pt x="9" y="9"/>
                  </a:cubicBezTo>
                  <a:lnTo>
                    <a:pt x="12" y="9"/>
                  </a:lnTo>
                  <a:lnTo>
                    <a:pt x="15" y="10"/>
                  </a:lnTo>
                  <a:cubicBezTo>
                    <a:pt x="18" y="10"/>
                    <a:pt x="19" y="10"/>
                    <a:pt x="22" y="12"/>
                  </a:cubicBezTo>
                  <a:lnTo>
                    <a:pt x="35" y="12"/>
                  </a:lnTo>
                  <a:lnTo>
                    <a:pt x="43" y="10"/>
                  </a:lnTo>
                  <a:lnTo>
                    <a:pt x="33" y="10"/>
                  </a:lnTo>
                  <a:cubicBezTo>
                    <a:pt x="22" y="9"/>
                    <a:pt x="11" y="6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2"/>
            <p:cNvSpPr/>
            <p:nvPr/>
          </p:nvSpPr>
          <p:spPr>
            <a:xfrm>
              <a:off x="144900" y="3814548"/>
              <a:ext cx="168234" cy="113475"/>
            </a:xfrm>
            <a:custGeom>
              <a:avLst/>
              <a:gdLst/>
              <a:ahLst/>
              <a:cxnLst/>
              <a:rect l="l" t="t" r="r" b="b"/>
              <a:pathLst>
                <a:path w="2040" h="1376" extrusionOk="0">
                  <a:moveTo>
                    <a:pt x="2" y="0"/>
                  </a:moveTo>
                  <a:cubicBezTo>
                    <a:pt x="1" y="10"/>
                    <a:pt x="1" y="20"/>
                    <a:pt x="2" y="31"/>
                  </a:cubicBezTo>
                  <a:cubicBezTo>
                    <a:pt x="4" y="203"/>
                    <a:pt x="39" y="371"/>
                    <a:pt x="108" y="530"/>
                  </a:cubicBezTo>
                  <a:cubicBezTo>
                    <a:pt x="150" y="637"/>
                    <a:pt x="209" y="737"/>
                    <a:pt x="281" y="827"/>
                  </a:cubicBezTo>
                  <a:cubicBezTo>
                    <a:pt x="480" y="1095"/>
                    <a:pt x="774" y="1280"/>
                    <a:pt x="1102" y="1343"/>
                  </a:cubicBezTo>
                  <a:cubicBezTo>
                    <a:pt x="777" y="1274"/>
                    <a:pt x="487" y="1090"/>
                    <a:pt x="288" y="826"/>
                  </a:cubicBezTo>
                  <a:cubicBezTo>
                    <a:pt x="108" y="589"/>
                    <a:pt x="8" y="303"/>
                    <a:pt x="5" y="6"/>
                  </a:cubicBezTo>
                  <a:lnTo>
                    <a:pt x="2" y="0"/>
                  </a:lnTo>
                  <a:close/>
                  <a:moveTo>
                    <a:pt x="2039" y="1214"/>
                  </a:moveTo>
                  <a:cubicBezTo>
                    <a:pt x="1909" y="1282"/>
                    <a:pt x="1768" y="1329"/>
                    <a:pt x="1623" y="1354"/>
                  </a:cubicBezTo>
                  <a:cubicBezTo>
                    <a:pt x="1768" y="1332"/>
                    <a:pt x="1909" y="1284"/>
                    <a:pt x="2039" y="1214"/>
                  </a:cubicBezTo>
                  <a:close/>
                  <a:moveTo>
                    <a:pt x="1193" y="1360"/>
                  </a:moveTo>
                  <a:lnTo>
                    <a:pt x="1193" y="1360"/>
                  </a:lnTo>
                  <a:cubicBezTo>
                    <a:pt x="1194" y="1361"/>
                    <a:pt x="1196" y="1363"/>
                    <a:pt x="1199" y="1363"/>
                  </a:cubicBezTo>
                  <a:cubicBezTo>
                    <a:pt x="1262" y="1371"/>
                    <a:pt x="1325" y="1375"/>
                    <a:pt x="1390" y="1375"/>
                  </a:cubicBezTo>
                  <a:lnTo>
                    <a:pt x="1401" y="1375"/>
                  </a:lnTo>
                  <a:cubicBezTo>
                    <a:pt x="1450" y="1374"/>
                    <a:pt x="1501" y="1371"/>
                    <a:pt x="1550" y="1365"/>
                  </a:cubicBezTo>
                  <a:lnTo>
                    <a:pt x="1550" y="1365"/>
                  </a:lnTo>
                  <a:cubicBezTo>
                    <a:pt x="1498" y="1371"/>
                    <a:pt x="1446" y="1374"/>
                    <a:pt x="1394" y="1374"/>
                  </a:cubicBezTo>
                  <a:cubicBezTo>
                    <a:pt x="1330" y="1374"/>
                    <a:pt x="1266" y="1370"/>
                    <a:pt x="1203" y="1361"/>
                  </a:cubicBezTo>
                  <a:lnTo>
                    <a:pt x="1193" y="1360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2"/>
            <p:cNvSpPr/>
            <p:nvPr/>
          </p:nvSpPr>
          <p:spPr>
            <a:xfrm>
              <a:off x="163208" y="3830877"/>
              <a:ext cx="208808" cy="95992"/>
            </a:xfrm>
            <a:custGeom>
              <a:avLst/>
              <a:gdLst/>
              <a:ahLst/>
              <a:cxnLst/>
              <a:rect l="l" t="t" r="r" b="b"/>
              <a:pathLst>
                <a:path w="2532" h="1164" extrusionOk="0">
                  <a:moveTo>
                    <a:pt x="2531" y="0"/>
                  </a:moveTo>
                  <a:cubicBezTo>
                    <a:pt x="2531" y="1"/>
                    <a:pt x="2531" y="2"/>
                    <a:pt x="2531" y="3"/>
                  </a:cubicBezTo>
                  <a:lnTo>
                    <a:pt x="2531" y="3"/>
                  </a:lnTo>
                  <a:cubicBezTo>
                    <a:pt x="2531" y="2"/>
                    <a:pt x="2531" y="2"/>
                    <a:pt x="2531" y="2"/>
                  </a:cubicBezTo>
                  <a:lnTo>
                    <a:pt x="2531" y="0"/>
                  </a:lnTo>
                  <a:close/>
                  <a:moveTo>
                    <a:pt x="2531" y="3"/>
                  </a:moveTo>
                  <a:lnTo>
                    <a:pt x="2531" y="3"/>
                  </a:lnTo>
                  <a:cubicBezTo>
                    <a:pt x="2426" y="221"/>
                    <a:pt x="2287" y="304"/>
                    <a:pt x="2134" y="306"/>
                  </a:cubicBezTo>
                  <a:lnTo>
                    <a:pt x="2132" y="308"/>
                  </a:lnTo>
                  <a:cubicBezTo>
                    <a:pt x="1999" y="460"/>
                    <a:pt x="1834" y="581"/>
                    <a:pt x="1647" y="661"/>
                  </a:cubicBezTo>
                  <a:cubicBezTo>
                    <a:pt x="1570" y="695"/>
                    <a:pt x="1488" y="719"/>
                    <a:pt x="1405" y="734"/>
                  </a:cubicBezTo>
                  <a:cubicBezTo>
                    <a:pt x="1484" y="862"/>
                    <a:pt x="1595" y="945"/>
                    <a:pt x="1760" y="945"/>
                  </a:cubicBezTo>
                  <a:cubicBezTo>
                    <a:pt x="1841" y="944"/>
                    <a:pt x="1921" y="927"/>
                    <a:pt x="1997" y="897"/>
                  </a:cubicBezTo>
                  <a:lnTo>
                    <a:pt x="2001" y="895"/>
                  </a:lnTo>
                  <a:cubicBezTo>
                    <a:pt x="2226" y="723"/>
                    <a:pt x="2394" y="487"/>
                    <a:pt x="2479" y="217"/>
                  </a:cubicBezTo>
                  <a:cubicBezTo>
                    <a:pt x="2484" y="197"/>
                    <a:pt x="2491" y="178"/>
                    <a:pt x="2498" y="159"/>
                  </a:cubicBezTo>
                  <a:cubicBezTo>
                    <a:pt x="2512" y="108"/>
                    <a:pt x="2523" y="55"/>
                    <a:pt x="2531" y="3"/>
                  </a:cubicBezTo>
                  <a:close/>
                  <a:moveTo>
                    <a:pt x="30" y="258"/>
                  </a:moveTo>
                  <a:cubicBezTo>
                    <a:pt x="1" y="355"/>
                    <a:pt x="7" y="476"/>
                    <a:pt x="66" y="629"/>
                  </a:cubicBezTo>
                  <a:cubicBezTo>
                    <a:pt x="267" y="893"/>
                    <a:pt x="556" y="1077"/>
                    <a:pt x="881" y="1146"/>
                  </a:cubicBezTo>
                  <a:cubicBezTo>
                    <a:pt x="912" y="1152"/>
                    <a:pt x="941" y="1156"/>
                    <a:pt x="972" y="1160"/>
                  </a:cubicBezTo>
                  <a:cubicBezTo>
                    <a:pt x="971" y="1160"/>
                    <a:pt x="971" y="1162"/>
                    <a:pt x="972" y="1162"/>
                  </a:cubicBezTo>
                  <a:lnTo>
                    <a:pt x="982" y="1163"/>
                  </a:lnTo>
                  <a:cubicBezTo>
                    <a:pt x="714" y="1044"/>
                    <a:pt x="635" y="876"/>
                    <a:pt x="656" y="694"/>
                  </a:cubicBezTo>
                  <a:lnTo>
                    <a:pt x="650" y="691"/>
                  </a:lnTo>
                  <a:cubicBezTo>
                    <a:pt x="406" y="609"/>
                    <a:pt x="191" y="459"/>
                    <a:pt x="32" y="258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2"/>
            <p:cNvSpPr/>
            <p:nvPr/>
          </p:nvSpPr>
          <p:spPr>
            <a:xfrm>
              <a:off x="339112" y="3781231"/>
              <a:ext cx="34142" cy="74880"/>
            </a:xfrm>
            <a:custGeom>
              <a:avLst/>
              <a:gdLst/>
              <a:ahLst/>
              <a:cxnLst/>
              <a:rect l="l" t="t" r="r" b="b"/>
              <a:pathLst>
                <a:path w="414" h="908" extrusionOk="0">
                  <a:moveTo>
                    <a:pt x="353" y="1"/>
                  </a:moveTo>
                  <a:lnTo>
                    <a:pt x="353" y="1"/>
                  </a:lnTo>
                  <a:cubicBezTo>
                    <a:pt x="355" y="58"/>
                    <a:pt x="351" y="116"/>
                    <a:pt x="341" y="172"/>
                  </a:cubicBezTo>
                  <a:cubicBezTo>
                    <a:pt x="307" y="448"/>
                    <a:pt x="188" y="704"/>
                    <a:pt x="1" y="908"/>
                  </a:cubicBezTo>
                  <a:cubicBezTo>
                    <a:pt x="154" y="906"/>
                    <a:pt x="293" y="823"/>
                    <a:pt x="398" y="604"/>
                  </a:cubicBezTo>
                  <a:cubicBezTo>
                    <a:pt x="398" y="600"/>
                    <a:pt x="398" y="597"/>
                    <a:pt x="398" y="594"/>
                  </a:cubicBezTo>
                  <a:cubicBezTo>
                    <a:pt x="403" y="581"/>
                    <a:pt x="403" y="567"/>
                    <a:pt x="403" y="553"/>
                  </a:cubicBezTo>
                  <a:cubicBezTo>
                    <a:pt x="410" y="538"/>
                    <a:pt x="413" y="520"/>
                    <a:pt x="410" y="503"/>
                  </a:cubicBezTo>
                  <a:cubicBezTo>
                    <a:pt x="411" y="452"/>
                    <a:pt x="414" y="407"/>
                    <a:pt x="411" y="356"/>
                  </a:cubicBezTo>
                  <a:cubicBezTo>
                    <a:pt x="411" y="236"/>
                    <a:pt x="393" y="115"/>
                    <a:pt x="353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2"/>
            <p:cNvSpPr/>
            <p:nvPr/>
          </p:nvSpPr>
          <p:spPr>
            <a:xfrm>
              <a:off x="215492" y="3887945"/>
              <a:ext cx="112486" cy="39914"/>
            </a:xfrm>
            <a:custGeom>
              <a:avLst/>
              <a:gdLst/>
              <a:ahLst/>
              <a:cxnLst/>
              <a:rect l="l" t="t" r="r" b="b"/>
              <a:pathLst>
                <a:path w="1364" h="484" extrusionOk="0">
                  <a:moveTo>
                    <a:pt x="22" y="0"/>
                  </a:moveTo>
                  <a:cubicBezTo>
                    <a:pt x="1" y="184"/>
                    <a:pt x="80" y="352"/>
                    <a:pt x="348" y="471"/>
                  </a:cubicBezTo>
                  <a:cubicBezTo>
                    <a:pt x="409" y="479"/>
                    <a:pt x="471" y="484"/>
                    <a:pt x="534" y="484"/>
                  </a:cubicBezTo>
                  <a:cubicBezTo>
                    <a:pt x="588" y="484"/>
                    <a:pt x="642" y="480"/>
                    <a:pt x="695" y="474"/>
                  </a:cubicBezTo>
                  <a:cubicBezTo>
                    <a:pt x="712" y="473"/>
                    <a:pt x="731" y="470"/>
                    <a:pt x="747" y="467"/>
                  </a:cubicBezTo>
                  <a:lnTo>
                    <a:pt x="767" y="464"/>
                  </a:lnTo>
                  <a:cubicBezTo>
                    <a:pt x="913" y="440"/>
                    <a:pt x="1053" y="392"/>
                    <a:pt x="1183" y="324"/>
                  </a:cubicBezTo>
                  <a:cubicBezTo>
                    <a:pt x="1247" y="290"/>
                    <a:pt x="1307" y="249"/>
                    <a:pt x="1363" y="205"/>
                  </a:cubicBezTo>
                  <a:lnTo>
                    <a:pt x="1363" y="205"/>
                  </a:lnTo>
                  <a:cubicBezTo>
                    <a:pt x="1287" y="236"/>
                    <a:pt x="1207" y="252"/>
                    <a:pt x="1124" y="255"/>
                  </a:cubicBezTo>
                  <a:cubicBezTo>
                    <a:pt x="961" y="255"/>
                    <a:pt x="850" y="170"/>
                    <a:pt x="771" y="44"/>
                  </a:cubicBezTo>
                  <a:lnTo>
                    <a:pt x="764" y="45"/>
                  </a:lnTo>
                  <a:cubicBezTo>
                    <a:pt x="687" y="66"/>
                    <a:pt x="607" y="76"/>
                    <a:pt x="525" y="76"/>
                  </a:cubicBezTo>
                  <a:lnTo>
                    <a:pt x="510" y="76"/>
                  </a:lnTo>
                  <a:cubicBezTo>
                    <a:pt x="492" y="77"/>
                    <a:pt x="475" y="77"/>
                    <a:pt x="456" y="77"/>
                  </a:cubicBezTo>
                  <a:cubicBezTo>
                    <a:pt x="424" y="77"/>
                    <a:pt x="393" y="76"/>
                    <a:pt x="364" y="75"/>
                  </a:cubicBezTo>
                  <a:cubicBezTo>
                    <a:pt x="358" y="75"/>
                    <a:pt x="354" y="75"/>
                    <a:pt x="348" y="76"/>
                  </a:cubicBezTo>
                  <a:cubicBezTo>
                    <a:pt x="336" y="75"/>
                    <a:pt x="324" y="72"/>
                    <a:pt x="313" y="68"/>
                  </a:cubicBezTo>
                  <a:lnTo>
                    <a:pt x="305" y="69"/>
                  </a:lnTo>
                  <a:lnTo>
                    <a:pt x="292" y="69"/>
                  </a:lnTo>
                  <a:cubicBezTo>
                    <a:pt x="289" y="68"/>
                    <a:pt x="288" y="68"/>
                    <a:pt x="285" y="68"/>
                  </a:cubicBezTo>
                  <a:lnTo>
                    <a:pt x="282" y="66"/>
                  </a:lnTo>
                  <a:lnTo>
                    <a:pt x="279" y="66"/>
                  </a:lnTo>
                  <a:cubicBezTo>
                    <a:pt x="278" y="66"/>
                    <a:pt x="277" y="63"/>
                    <a:pt x="274" y="61"/>
                  </a:cubicBezTo>
                  <a:lnTo>
                    <a:pt x="271" y="59"/>
                  </a:lnTo>
                  <a:cubicBezTo>
                    <a:pt x="187" y="52"/>
                    <a:pt x="102" y="33"/>
                    <a:pt x="22" y="2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2"/>
            <p:cNvSpPr/>
            <p:nvPr/>
          </p:nvSpPr>
          <p:spPr>
            <a:xfrm>
              <a:off x="145147" y="3814961"/>
              <a:ext cx="23503" cy="67788"/>
            </a:xfrm>
            <a:custGeom>
              <a:avLst/>
              <a:gdLst/>
              <a:ahLst/>
              <a:cxnLst/>
              <a:rect l="l" t="t" r="r" b="b"/>
              <a:pathLst>
                <a:path w="285" h="822" extrusionOk="0">
                  <a:moveTo>
                    <a:pt x="1" y="1"/>
                  </a:moveTo>
                  <a:cubicBezTo>
                    <a:pt x="1" y="2"/>
                    <a:pt x="2" y="4"/>
                    <a:pt x="2" y="5"/>
                  </a:cubicBezTo>
                  <a:lnTo>
                    <a:pt x="2" y="5"/>
                  </a:lnTo>
                  <a:cubicBezTo>
                    <a:pt x="2" y="4"/>
                    <a:pt x="2" y="2"/>
                    <a:pt x="2" y="1"/>
                  </a:cubicBezTo>
                  <a:close/>
                  <a:moveTo>
                    <a:pt x="2" y="5"/>
                  </a:moveTo>
                  <a:cubicBezTo>
                    <a:pt x="6" y="300"/>
                    <a:pt x="105" y="587"/>
                    <a:pt x="285" y="822"/>
                  </a:cubicBezTo>
                  <a:cubicBezTo>
                    <a:pt x="226" y="669"/>
                    <a:pt x="220" y="548"/>
                    <a:pt x="249" y="449"/>
                  </a:cubicBezTo>
                  <a:lnTo>
                    <a:pt x="247" y="447"/>
                  </a:lnTo>
                  <a:cubicBezTo>
                    <a:pt x="235" y="438"/>
                    <a:pt x="226" y="428"/>
                    <a:pt x="217" y="417"/>
                  </a:cubicBezTo>
                  <a:cubicBezTo>
                    <a:pt x="125" y="292"/>
                    <a:pt x="53" y="153"/>
                    <a:pt x="2" y="5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2"/>
            <p:cNvSpPr/>
            <p:nvPr/>
          </p:nvSpPr>
          <p:spPr>
            <a:xfrm>
              <a:off x="1122394" y="3685816"/>
              <a:ext cx="244351" cy="228765"/>
            </a:xfrm>
            <a:custGeom>
              <a:avLst/>
              <a:gdLst/>
              <a:ahLst/>
              <a:cxnLst/>
              <a:rect l="l" t="t" r="r" b="b"/>
              <a:pathLst>
                <a:path w="2963" h="2774" extrusionOk="0">
                  <a:moveTo>
                    <a:pt x="1483" y="1"/>
                  </a:moveTo>
                  <a:cubicBezTo>
                    <a:pt x="994" y="1"/>
                    <a:pt x="534" y="259"/>
                    <a:pt x="283" y="688"/>
                  </a:cubicBezTo>
                  <a:cubicBezTo>
                    <a:pt x="1" y="1173"/>
                    <a:pt x="37" y="1779"/>
                    <a:pt x="377" y="2226"/>
                  </a:cubicBezTo>
                  <a:cubicBezTo>
                    <a:pt x="650" y="2585"/>
                    <a:pt x="1063" y="2773"/>
                    <a:pt x="1482" y="2773"/>
                  </a:cubicBezTo>
                  <a:cubicBezTo>
                    <a:pt x="1774" y="2773"/>
                    <a:pt x="2069" y="2681"/>
                    <a:pt x="2319" y="2491"/>
                  </a:cubicBezTo>
                  <a:cubicBezTo>
                    <a:pt x="2766" y="2152"/>
                    <a:pt x="2963" y="1577"/>
                    <a:pt x="2821" y="1034"/>
                  </a:cubicBezTo>
                  <a:cubicBezTo>
                    <a:pt x="2679" y="493"/>
                    <a:pt x="2223" y="89"/>
                    <a:pt x="1668" y="13"/>
                  </a:cubicBezTo>
                  <a:cubicBezTo>
                    <a:pt x="1606" y="5"/>
                    <a:pt x="1544" y="1"/>
                    <a:pt x="148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2"/>
            <p:cNvSpPr/>
            <p:nvPr/>
          </p:nvSpPr>
          <p:spPr>
            <a:xfrm>
              <a:off x="1175256" y="3685816"/>
              <a:ext cx="143329" cy="114382"/>
            </a:xfrm>
            <a:custGeom>
              <a:avLst/>
              <a:gdLst/>
              <a:ahLst/>
              <a:cxnLst/>
              <a:rect l="l" t="t" r="r" b="b"/>
              <a:pathLst>
                <a:path w="1738" h="1387" extrusionOk="0">
                  <a:moveTo>
                    <a:pt x="841" y="1"/>
                  </a:moveTo>
                  <a:cubicBezTo>
                    <a:pt x="539" y="1"/>
                    <a:pt x="243" y="99"/>
                    <a:pt x="1" y="283"/>
                  </a:cubicBezTo>
                  <a:cubicBezTo>
                    <a:pt x="95" y="248"/>
                    <a:pt x="177" y="231"/>
                    <a:pt x="249" y="231"/>
                  </a:cubicBezTo>
                  <a:cubicBezTo>
                    <a:pt x="734" y="231"/>
                    <a:pt x="759" y="966"/>
                    <a:pt x="840" y="1387"/>
                  </a:cubicBezTo>
                  <a:cubicBezTo>
                    <a:pt x="1117" y="979"/>
                    <a:pt x="1737" y="331"/>
                    <a:pt x="1027" y="13"/>
                  </a:cubicBezTo>
                  <a:cubicBezTo>
                    <a:pt x="965" y="5"/>
                    <a:pt x="903" y="1"/>
                    <a:pt x="841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2"/>
            <p:cNvSpPr/>
            <p:nvPr/>
          </p:nvSpPr>
          <p:spPr>
            <a:xfrm>
              <a:off x="1244530" y="3731091"/>
              <a:ext cx="117351" cy="111743"/>
            </a:xfrm>
            <a:custGeom>
              <a:avLst/>
              <a:gdLst/>
              <a:ahLst/>
              <a:cxnLst/>
              <a:rect l="l" t="t" r="r" b="b"/>
              <a:pathLst>
                <a:path w="1423" h="1355" extrusionOk="0">
                  <a:moveTo>
                    <a:pt x="1102" y="0"/>
                  </a:moveTo>
                  <a:cubicBezTo>
                    <a:pt x="1381" y="725"/>
                    <a:pt x="484" y="747"/>
                    <a:pt x="0" y="838"/>
                  </a:cubicBezTo>
                  <a:cubicBezTo>
                    <a:pt x="268" y="1021"/>
                    <a:pt x="643" y="1354"/>
                    <a:pt x="958" y="1354"/>
                  </a:cubicBezTo>
                  <a:cubicBezTo>
                    <a:pt x="1119" y="1354"/>
                    <a:pt x="1265" y="1266"/>
                    <a:pt x="1372" y="1025"/>
                  </a:cubicBezTo>
                  <a:cubicBezTo>
                    <a:pt x="1423" y="661"/>
                    <a:pt x="1326" y="292"/>
                    <a:pt x="110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2"/>
            <p:cNvSpPr/>
            <p:nvPr/>
          </p:nvSpPr>
          <p:spPr>
            <a:xfrm>
              <a:off x="1170391" y="3800117"/>
              <a:ext cx="143246" cy="114465"/>
            </a:xfrm>
            <a:custGeom>
              <a:avLst/>
              <a:gdLst/>
              <a:ahLst/>
              <a:cxnLst/>
              <a:rect l="l" t="t" r="r" b="b"/>
              <a:pathLst>
                <a:path w="1737" h="1388" extrusionOk="0">
                  <a:moveTo>
                    <a:pt x="898" y="1"/>
                  </a:moveTo>
                  <a:cubicBezTo>
                    <a:pt x="621" y="409"/>
                    <a:pt x="1" y="1058"/>
                    <a:pt x="711" y="1374"/>
                  </a:cubicBezTo>
                  <a:cubicBezTo>
                    <a:pt x="774" y="1383"/>
                    <a:pt x="837" y="1388"/>
                    <a:pt x="900" y="1388"/>
                  </a:cubicBezTo>
                  <a:cubicBezTo>
                    <a:pt x="1201" y="1388"/>
                    <a:pt x="1495" y="1289"/>
                    <a:pt x="1737" y="1105"/>
                  </a:cubicBezTo>
                  <a:lnTo>
                    <a:pt x="1737" y="1105"/>
                  </a:lnTo>
                  <a:cubicBezTo>
                    <a:pt x="1643" y="1141"/>
                    <a:pt x="1560" y="1157"/>
                    <a:pt x="1488" y="1157"/>
                  </a:cubicBezTo>
                  <a:cubicBezTo>
                    <a:pt x="1004" y="1157"/>
                    <a:pt x="978" y="422"/>
                    <a:pt x="89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2"/>
            <p:cNvSpPr/>
            <p:nvPr/>
          </p:nvSpPr>
          <p:spPr>
            <a:xfrm>
              <a:off x="1127013" y="3757646"/>
              <a:ext cx="117599" cy="111826"/>
            </a:xfrm>
            <a:custGeom>
              <a:avLst/>
              <a:gdLst/>
              <a:ahLst/>
              <a:cxnLst/>
              <a:rect l="l" t="t" r="r" b="b"/>
              <a:pathLst>
                <a:path w="1426" h="1356" extrusionOk="0">
                  <a:moveTo>
                    <a:pt x="466" y="0"/>
                  </a:moveTo>
                  <a:cubicBezTo>
                    <a:pt x="305" y="0"/>
                    <a:pt x="159" y="88"/>
                    <a:pt x="52" y="329"/>
                  </a:cubicBezTo>
                  <a:cubicBezTo>
                    <a:pt x="1" y="693"/>
                    <a:pt x="98" y="1063"/>
                    <a:pt x="321" y="1355"/>
                  </a:cubicBezTo>
                  <a:cubicBezTo>
                    <a:pt x="43" y="628"/>
                    <a:pt x="940" y="607"/>
                    <a:pt x="1425" y="516"/>
                  </a:cubicBezTo>
                  <a:lnTo>
                    <a:pt x="1424" y="516"/>
                  </a:lnTo>
                  <a:cubicBezTo>
                    <a:pt x="1155" y="333"/>
                    <a:pt x="781" y="0"/>
                    <a:pt x="46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2"/>
            <p:cNvSpPr/>
            <p:nvPr/>
          </p:nvSpPr>
          <p:spPr>
            <a:xfrm>
              <a:off x="1222593" y="3879203"/>
              <a:ext cx="3546" cy="990"/>
            </a:xfrm>
            <a:custGeom>
              <a:avLst/>
              <a:gdLst/>
              <a:ahLst/>
              <a:cxnLst/>
              <a:rect l="l" t="t" r="r" b="b"/>
              <a:pathLst>
                <a:path w="43" h="12" extrusionOk="0">
                  <a:moveTo>
                    <a:pt x="0" y="1"/>
                  </a:moveTo>
                  <a:lnTo>
                    <a:pt x="2" y="2"/>
                  </a:lnTo>
                  <a:lnTo>
                    <a:pt x="5" y="5"/>
                  </a:lnTo>
                  <a:cubicBezTo>
                    <a:pt x="6" y="8"/>
                    <a:pt x="7" y="9"/>
                    <a:pt x="9" y="9"/>
                  </a:cubicBezTo>
                  <a:lnTo>
                    <a:pt x="12" y="9"/>
                  </a:lnTo>
                  <a:cubicBezTo>
                    <a:pt x="16" y="11"/>
                    <a:pt x="20" y="12"/>
                    <a:pt x="26" y="12"/>
                  </a:cubicBezTo>
                  <a:cubicBezTo>
                    <a:pt x="31" y="12"/>
                    <a:pt x="37" y="11"/>
                    <a:pt x="43" y="11"/>
                  </a:cubicBezTo>
                  <a:lnTo>
                    <a:pt x="33" y="11"/>
                  </a:lnTo>
                  <a:cubicBezTo>
                    <a:pt x="21" y="9"/>
                    <a:pt x="10" y="6"/>
                    <a:pt x="0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2"/>
            <p:cNvSpPr/>
            <p:nvPr/>
          </p:nvSpPr>
          <p:spPr>
            <a:xfrm>
              <a:off x="1129816" y="3801271"/>
              <a:ext cx="167986" cy="113393"/>
            </a:xfrm>
            <a:custGeom>
              <a:avLst/>
              <a:gdLst/>
              <a:ahLst/>
              <a:cxnLst/>
              <a:rect l="l" t="t" r="r" b="b"/>
              <a:pathLst>
                <a:path w="2037" h="1375" extrusionOk="0">
                  <a:moveTo>
                    <a:pt x="2" y="1"/>
                  </a:moveTo>
                  <a:cubicBezTo>
                    <a:pt x="1" y="11"/>
                    <a:pt x="1" y="21"/>
                    <a:pt x="2" y="31"/>
                  </a:cubicBezTo>
                  <a:cubicBezTo>
                    <a:pt x="3" y="203"/>
                    <a:pt x="39" y="374"/>
                    <a:pt x="108" y="531"/>
                  </a:cubicBezTo>
                  <a:cubicBezTo>
                    <a:pt x="151" y="638"/>
                    <a:pt x="209" y="739"/>
                    <a:pt x="280" y="829"/>
                  </a:cubicBezTo>
                  <a:cubicBezTo>
                    <a:pt x="481" y="1099"/>
                    <a:pt x="775" y="1282"/>
                    <a:pt x="1104" y="1345"/>
                  </a:cubicBezTo>
                  <a:cubicBezTo>
                    <a:pt x="778" y="1278"/>
                    <a:pt x="488" y="1093"/>
                    <a:pt x="287" y="828"/>
                  </a:cubicBezTo>
                  <a:cubicBezTo>
                    <a:pt x="108" y="591"/>
                    <a:pt x="8" y="305"/>
                    <a:pt x="5" y="8"/>
                  </a:cubicBezTo>
                  <a:cubicBezTo>
                    <a:pt x="5" y="5"/>
                    <a:pt x="3" y="4"/>
                    <a:pt x="3" y="2"/>
                  </a:cubicBezTo>
                  <a:lnTo>
                    <a:pt x="2" y="1"/>
                  </a:lnTo>
                  <a:close/>
                  <a:moveTo>
                    <a:pt x="2036" y="1214"/>
                  </a:moveTo>
                  <a:cubicBezTo>
                    <a:pt x="1906" y="1282"/>
                    <a:pt x="1765" y="1330"/>
                    <a:pt x="1620" y="1355"/>
                  </a:cubicBezTo>
                  <a:cubicBezTo>
                    <a:pt x="1766" y="1332"/>
                    <a:pt x="1907" y="1285"/>
                    <a:pt x="2036" y="1214"/>
                  </a:cubicBezTo>
                  <a:close/>
                  <a:moveTo>
                    <a:pt x="1193" y="1359"/>
                  </a:moveTo>
                  <a:cubicBezTo>
                    <a:pt x="1194" y="1360"/>
                    <a:pt x="1196" y="1362"/>
                    <a:pt x="1197" y="1362"/>
                  </a:cubicBezTo>
                  <a:cubicBezTo>
                    <a:pt x="1262" y="1370"/>
                    <a:pt x="1325" y="1375"/>
                    <a:pt x="1390" y="1375"/>
                  </a:cubicBezTo>
                  <a:lnTo>
                    <a:pt x="1400" y="1375"/>
                  </a:lnTo>
                  <a:cubicBezTo>
                    <a:pt x="1452" y="1373"/>
                    <a:pt x="1504" y="1370"/>
                    <a:pt x="1556" y="1363"/>
                  </a:cubicBezTo>
                  <a:lnTo>
                    <a:pt x="1556" y="1363"/>
                  </a:lnTo>
                  <a:cubicBezTo>
                    <a:pt x="1501" y="1370"/>
                    <a:pt x="1446" y="1373"/>
                    <a:pt x="1391" y="1373"/>
                  </a:cubicBezTo>
                  <a:cubicBezTo>
                    <a:pt x="1328" y="1373"/>
                    <a:pt x="1265" y="1369"/>
                    <a:pt x="1203" y="1360"/>
                  </a:cubicBezTo>
                  <a:lnTo>
                    <a:pt x="1193" y="1359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2"/>
            <p:cNvSpPr/>
            <p:nvPr/>
          </p:nvSpPr>
          <p:spPr>
            <a:xfrm>
              <a:off x="1148042" y="3817517"/>
              <a:ext cx="208890" cy="95992"/>
            </a:xfrm>
            <a:custGeom>
              <a:avLst/>
              <a:gdLst/>
              <a:ahLst/>
              <a:cxnLst/>
              <a:rect l="l" t="t" r="r" b="b"/>
              <a:pathLst>
                <a:path w="2533" h="1164" extrusionOk="0">
                  <a:moveTo>
                    <a:pt x="2532" y="1"/>
                  </a:moveTo>
                  <a:lnTo>
                    <a:pt x="2532" y="1"/>
                  </a:lnTo>
                  <a:cubicBezTo>
                    <a:pt x="2427" y="222"/>
                    <a:pt x="2288" y="303"/>
                    <a:pt x="2134" y="306"/>
                  </a:cubicBezTo>
                  <a:lnTo>
                    <a:pt x="2133" y="307"/>
                  </a:lnTo>
                  <a:cubicBezTo>
                    <a:pt x="2000" y="461"/>
                    <a:pt x="1835" y="581"/>
                    <a:pt x="1648" y="660"/>
                  </a:cubicBezTo>
                  <a:cubicBezTo>
                    <a:pt x="1571" y="694"/>
                    <a:pt x="1489" y="719"/>
                    <a:pt x="1406" y="735"/>
                  </a:cubicBezTo>
                  <a:cubicBezTo>
                    <a:pt x="1485" y="861"/>
                    <a:pt x="1596" y="946"/>
                    <a:pt x="1761" y="946"/>
                  </a:cubicBezTo>
                  <a:cubicBezTo>
                    <a:pt x="1842" y="944"/>
                    <a:pt x="1922" y="927"/>
                    <a:pt x="1998" y="896"/>
                  </a:cubicBezTo>
                  <a:lnTo>
                    <a:pt x="2001" y="895"/>
                  </a:lnTo>
                  <a:cubicBezTo>
                    <a:pt x="2288" y="677"/>
                    <a:pt x="2478" y="356"/>
                    <a:pt x="2532" y="1"/>
                  </a:cubicBezTo>
                  <a:close/>
                  <a:moveTo>
                    <a:pt x="31" y="257"/>
                  </a:moveTo>
                  <a:cubicBezTo>
                    <a:pt x="0" y="355"/>
                    <a:pt x="7" y="476"/>
                    <a:pt x="66" y="629"/>
                  </a:cubicBezTo>
                  <a:cubicBezTo>
                    <a:pt x="267" y="894"/>
                    <a:pt x="559" y="1078"/>
                    <a:pt x="885" y="1147"/>
                  </a:cubicBezTo>
                  <a:cubicBezTo>
                    <a:pt x="914" y="1152"/>
                    <a:pt x="942" y="1156"/>
                    <a:pt x="972" y="1161"/>
                  </a:cubicBezTo>
                  <a:cubicBezTo>
                    <a:pt x="972" y="1161"/>
                    <a:pt x="972" y="1161"/>
                    <a:pt x="972" y="1162"/>
                  </a:cubicBezTo>
                  <a:lnTo>
                    <a:pt x="983" y="1163"/>
                  </a:lnTo>
                  <a:cubicBezTo>
                    <a:pt x="715" y="1044"/>
                    <a:pt x="636" y="877"/>
                    <a:pt x="657" y="693"/>
                  </a:cubicBezTo>
                  <a:lnTo>
                    <a:pt x="651" y="691"/>
                  </a:lnTo>
                  <a:cubicBezTo>
                    <a:pt x="407" y="610"/>
                    <a:pt x="192" y="458"/>
                    <a:pt x="33" y="257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2"/>
            <p:cNvSpPr/>
            <p:nvPr/>
          </p:nvSpPr>
          <p:spPr>
            <a:xfrm>
              <a:off x="1324029" y="3767954"/>
              <a:ext cx="34059" cy="74798"/>
            </a:xfrm>
            <a:custGeom>
              <a:avLst/>
              <a:gdLst/>
              <a:ahLst/>
              <a:cxnLst/>
              <a:rect l="l" t="t" r="r" b="b"/>
              <a:pathLst>
                <a:path w="413" h="907" extrusionOk="0">
                  <a:moveTo>
                    <a:pt x="353" y="0"/>
                  </a:moveTo>
                  <a:lnTo>
                    <a:pt x="353" y="0"/>
                  </a:lnTo>
                  <a:cubicBezTo>
                    <a:pt x="355" y="58"/>
                    <a:pt x="351" y="115"/>
                    <a:pt x="341" y="172"/>
                  </a:cubicBezTo>
                  <a:cubicBezTo>
                    <a:pt x="307" y="447"/>
                    <a:pt x="187" y="703"/>
                    <a:pt x="0" y="907"/>
                  </a:cubicBezTo>
                  <a:cubicBezTo>
                    <a:pt x="154" y="905"/>
                    <a:pt x="293" y="823"/>
                    <a:pt x="397" y="603"/>
                  </a:cubicBezTo>
                  <a:cubicBezTo>
                    <a:pt x="397" y="600"/>
                    <a:pt x="398" y="596"/>
                    <a:pt x="398" y="593"/>
                  </a:cubicBezTo>
                  <a:cubicBezTo>
                    <a:pt x="401" y="581"/>
                    <a:pt x="403" y="567"/>
                    <a:pt x="403" y="553"/>
                  </a:cubicBezTo>
                  <a:cubicBezTo>
                    <a:pt x="410" y="537"/>
                    <a:pt x="412" y="519"/>
                    <a:pt x="410" y="502"/>
                  </a:cubicBezTo>
                  <a:cubicBezTo>
                    <a:pt x="412" y="453"/>
                    <a:pt x="412" y="405"/>
                    <a:pt x="411" y="356"/>
                  </a:cubicBezTo>
                  <a:cubicBezTo>
                    <a:pt x="411" y="235"/>
                    <a:pt x="391" y="114"/>
                    <a:pt x="353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2"/>
            <p:cNvSpPr/>
            <p:nvPr/>
          </p:nvSpPr>
          <p:spPr>
            <a:xfrm>
              <a:off x="1200409" y="3874668"/>
              <a:ext cx="112486" cy="39832"/>
            </a:xfrm>
            <a:custGeom>
              <a:avLst/>
              <a:gdLst/>
              <a:ahLst/>
              <a:cxnLst/>
              <a:rect l="l" t="t" r="r" b="b"/>
              <a:pathLst>
                <a:path w="1364" h="483" extrusionOk="0">
                  <a:moveTo>
                    <a:pt x="22" y="1"/>
                  </a:moveTo>
                  <a:cubicBezTo>
                    <a:pt x="1" y="184"/>
                    <a:pt x="80" y="351"/>
                    <a:pt x="347" y="470"/>
                  </a:cubicBezTo>
                  <a:cubicBezTo>
                    <a:pt x="409" y="479"/>
                    <a:pt x="472" y="483"/>
                    <a:pt x="536" y="483"/>
                  </a:cubicBezTo>
                  <a:cubicBezTo>
                    <a:pt x="591" y="483"/>
                    <a:pt x="645" y="480"/>
                    <a:pt x="700" y="473"/>
                  </a:cubicBezTo>
                  <a:cubicBezTo>
                    <a:pt x="715" y="472"/>
                    <a:pt x="730" y="469"/>
                    <a:pt x="747" y="466"/>
                  </a:cubicBezTo>
                  <a:lnTo>
                    <a:pt x="764" y="463"/>
                  </a:lnTo>
                  <a:cubicBezTo>
                    <a:pt x="910" y="440"/>
                    <a:pt x="1050" y="392"/>
                    <a:pt x="1180" y="323"/>
                  </a:cubicBezTo>
                  <a:cubicBezTo>
                    <a:pt x="1244" y="289"/>
                    <a:pt x="1305" y="248"/>
                    <a:pt x="1363" y="205"/>
                  </a:cubicBezTo>
                  <a:lnTo>
                    <a:pt x="1363" y="205"/>
                  </a:lnTo>
                  <a:cubicBezTo>
                    <a:pt x="1287" y="234"/>
                    <a:pt x="1206" y="251"/>
                    <a:pt x="1124" y="253"/>
                  </a:cubicBezTo>
                  <a:cubicBezTo>
                    <a:pt x="961" y="253"/>
                    <a:pt x="850" y="170"/>
                    <a:pt x="771" y="42"/>
                  </a:cubicBezTo>
                  <a:lnTo>
                    <a:pt x="764" y="43"/>
                  </a:lnTo>
                  <a:cubicBezTo>
                    <a:pt x="687" y="64"/>
                    <a:pt x="607" y="74"/>
                    <a:pt x="525" y="74"/>
                  </a:cubicBezTo>
                  <a:lnTo>
                    <a:pt x="508" y="74"/>
                  </a:lnTo>
                  <a:cubicBezTo>
                    <a:pt x="491" y="75"/>
                    <a:pt x="473" y="75"/>
                    <a:pt x="456" y="75"/>
                  </a:cubicBezTo>
                  <a:cubicBezTo>
                    <a:pt x="424" y="75"/>
                    <a:pt x="393" y="74"/>
                    <a:pt x="364" y="73"/>
                  </a:cubicBezTo>
                  <a:cubicBezTo>
                    <a:pt x="359" y="74"/>
                    <a:pt x="354" y="74"/>
                    <a:pt x="348" y="74"/>
                  </a:cubicBezTo>
                  <a:cubicBezTo>
                    <a:pt x="335" y="74"/>
                    <a:pt x="324" y="71"/>
                    <a:pt x="313" y="66"/>
                  </a:cubicBezTo>
                  <a:cubicBezTo>
                    <a:pt x="307" y="66"/>
                    <a:pt x="303" y="67"/>
                    <a:pt x="297" y="67"/>
                  </a:cubicBezTo>
                  <a:lnTo>
                    <a:pt x="296" y="67"/>
                  </a:lnTo>
                  <a:cubicBezTo>
                    <a:pt x="292" y="67"/>
                    <a:pt x="288" y="67"/>
                    <a:pt x="283" y="66"/>
                  </a:cubicBezTo>
                  <a:lnTo>
                    <a:pt x="281" y="66"/>
                  </a:lnTo>
                  <a:cubicBezTo>
                    <a:pt x="278" y="66"/>
                    <a:pt x="278" y="63"/>
                    <a:pt x="275" y="61"/>
                  </a:cubicBezTo>
                  <a:lnTo>
                    <a:pt x="275" y="60"/>
                  </a:lnTo>
                  <a:lnTo>
                    <a:pt x="272" y="59"/>
                  </a:lnTo>
                  <a:cubicBezTo>
                    <a:pt x="188" y="52"/>
                    <a:pt x="103" y="32"/>
                    <a:pt x="23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2"/>
            <p:cNvSpPr/>
            <p:nvPr/>
          </p:nvSpPr>
          <p:spPr>
            <a:xfrm>
              <a:off x="1130064" y="3801683"/>
              <a:ext cx="23503" cy="67788"/>
            </a:xfrm>
            <a:custGeom>
              <a:avLst/>
              <a:gdLst/>
              <a:ahLst/>
              <a:cxnLst/>
              <a:rect l="l" t="t" r="r" b="b"/>
              <a:pathLst>
                <a:path w="285" h="822" extrusionOk="0">
                  <a:moveTo>
                    <a:pt x="2" y="0"/>
                  </a:moveTo>
                  <a:lnTo>
                    <a:pt x="0" y="2"/>
                  </a:lnTo>
                  <a:cubicBezTo>
                    <a:pt x="1" y="3"/>
                    <a:pt x="1" y="5"/>
                    <a:pt x="2" y="6"/>
                  </a:cubicBezTo>
                  <a:lnTo>
                    <a:pt x="2" y="6"/>
                  </a:lnTo>
                  <a:cubicBezTo>
                    <a:pt x="2" y="4"/>
                    <a:pt x="2" y="2"/>
                    <a:pt x="2" y="0"/>
                  </a:cubicBezTo>
                  <a:close/>
                  <a:moveTo>
                    <a:pt x="2" y="6"/>
                  </a:moveTo>
                  <a:lnTo>
                    <a:pt x="2" y="6"/>
                  </a:lnTo>
                  <a:cubicBezTo>
                    <a:pt x="6" y="301"/>
                    <a:pt x="106" y="587"/>
                    <a:pt x="284" y="821"/>
                  </a:cubicBezTo>
                  <a:cubicBezTo>
                    <a:pt x="225" y="668"/>
                    <a:pt x="218" y="547"/>
                    <a:pt x="249" y="450"/>
                  </a:cubicBezTo>
                  <a:lnTo>
                    <a:pt x="247" y="447"/>
                  </a:lnTo>
                  <a:cubicBezTo>
                    <a:pt x="235" y="437"/>
                    <a:pt x="225" y="428"/>
                    <a:pt x="217" y="416"/>
                  </a:cubicBezTo>
                  <a:cubicBezTo>
                    <a:pt x="124" y="291"/>
                    <a:pt x="51" y="152"/>
                    <a:pt x="2" y="6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2"/>
            <p:cNvSpPr/>
            <p:nvPr/>
          </p:nvSpPr>
          <p:spPr>
            <a:xfrm>
              <a:off x="1368891" y="3685816"/>
              <a:ext cx="244351" cy="228682"/>
            </a:xfrm>
            <a:custGeom>
              <a:avLst/>
              <a:gdLst/>
              <a:ahLst/>
              <a:cxnLst/>
              <a:rect l="l" t="t" r="r" b="b"/>
              <a:pathLst>
                <a:path w="2963" h="2773" extrusionOk="0">
                  <a:moveTo>
                    <a:pt x="1478" y="1"/>
                  </a:moveTo>
                  <a:cubicBezTo>
                    <a:pt x="991" y="1"/>
                    <a:pt x="534" y="258"/>
                    <a:pt x="283" y="688"/>
                  </a:cubicBezTo>
                  <a:cubicBezTo>
                    <a:pt x="1" y="1172"/>
                    <a:pt x="37" y="1779"/>
                    <a:pt x="376" y="2225"/>
                  </a:cubicBezTo>
                  <a:cubicBezTo>
                    <a:pt x="649" y="2584"/>
                    <a:pt x="1063" y="2773"/>
                    <a:pt x="1481" y="2773"/>
                  </a:cubicBezTo>
                  <a:cubicBezTo>
                    <a:pt x="1773" y="2773"/>
                    <a:pt x="2068" y="2681"/>
                    <a:pt x="2319" y="2491"/>
                  </a:cubicBezTo>
                  <a:cubicBezTo>
                    <a:pt x="2765" y="2150"/>
                    <a:pt x="2963" y="1577"/>
                    <a:pt x="2821" y="1034"/>
                  </a:cubicBezTo>
                  <a:cubicBezTo>
                    <a:pt x="2677" y="491"/>
                    <a:pt x="2223" y="89"/>
                    <a:pt x="1667" y="13"/>
                  </a:cubicBezTo>
                  <a:cubicBezTo>
                    <a:pt x="1604" y="5"/>
                    <a:pt x="1541" y="1"/>
                    <a:pt x="147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2"/>
            <p:cNvSpPr/>
            <p:nvPr/>
          </p:nvSpPr>
          <p:spPr>
            <a:xfrm>
              <a:off x="1421754" y="3685816"/>
              <a:ext cx="143246" cy="114382"/>
            </a:xfrm>
            <a:custGeom>
              <a:avLst/>
              <a:gdLst/>
              <a:ahLst/>
              <a:cxnLst/>
              <a:rect l="l" t="t" r="r" b="b"/>
              <a:pathLst>
                <a:path w="1737" h="1387" extrusionOk="0">
                  <a:moveTo>
                    <a:pt x="836" y="0"/>
                  </a:moveTo>
                  <a:cubicBezTo>
                    <a:pt x="536" y="0"/>
                    <a:pt x="242" y="99"/>
                    <a:pt x="1" y="283"/>
                  </a:cubicBezTo>
                  <a:cubicBezTo>
                    <a:pt x="95" y="247"/>
                    <a:pt x="177" y="231"/>
                    <a:pt x="249" y="231"/>
                  </a:cubicBezTo>
                  <a:cubicBezTo>
                    <a:pt x="733" y="231"/>
                    <a:pt x="759" y="966"/>
                    <a:pt x="839" y="1387"/>
                  </a:cubicBezTo>
                  <a:cubicBezTo>
                    <a:pt x="1116" y="979"/>
                    <a:pt x="1737" y="330"/>
                    <a:pt x="1026" y="13"/>
                  </a:cubicBezTo>
                  <a:cubicBezTo>
                    <a:pt x="962" y="5"/>
                    <a:pt x="899" y="0"/>
                    <a:pt x="83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2"/>
            <p:cNvSpPr/>
            <p:nvPr/>
          </p:nvSpPr>
          <p:spPr>
            <a:xfrm>
              <a:off x="1490862" y="3730926"/>
              <a:ext cx="117516" cy="111826"/>
            </a:xfrm>
            <a:custGeom>
              <a:avLst/>
              <a:gdLst/>
              <a:ahLst/>
              <a:cxnLst/>
              <a:rect l="l" t="t" r="r" b="b"/>
              <a:pathLst>
                <a:path w="1425" h="1356" extrusionOk="0">
                  <a:moveTo>
                    <a:pt x="1104" y="1"/>
                  </a:moveTo>
                  <a:lnTo>
                    <a:pt x="1104" y="1"/>
                  </a:lnTo>
                  <a:cubicBezTo>
                    <a:pt x="1383" y="727"/>
                    <a:pt x="486" y="749"/>
                    <a:pt x="1" y="840"/>
                  </a:cubicBezTo>
                  <a:cubicBezTo>
                    <a:pt x="270" y="1023"/>
                    <a:pt x="645" y="1356"/>
                    <a:pt x="959" y="1356"/>
                  </a:cubicBezTo>
                  <a:cubicBezTo>
                    <a:pt x="1121" y="1356"/>
                    <a:pt x="1267" y="1268"/>
                    <a:pt x="1374" y="1027"/>
                  </a:cubicBezTo>
                  <a:cubicBezTo>
                    <a:pt x="1425" y="663"/>
                    <a:pt x="1328" y="293"/>
                    <a:pt x="110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2"/>
            <p:cNvSpPr/>
            <p:nvPr/>
          </p:nvSpPr>
          <p:spPr>
            <a:xfrm>
              <a:off x="1416888" y="3800117"/>
              <a:ext cx="143246" cy="114382"/>
            </a:xfrm>
            <a:custGeom>
              <a:avLst/>
              <a:gdLst/>
              <a:ahLst/>
              <a:cxnLst/>
              <a:rect l="l" t="t" r="r" b="b"/>
              <a:pathLst>
                <a:path w="1737" h="1387" extrusionOk="0">
                  <a:moveTo>
                    <a:pt x="898" y="1"/>
                  </a:moveTo>
                  <a:cubicBezTo>
                    <a:pt x="621" y="407"/>
                    <a:pt x="1" y="1058"/>
                    <a:pt x="711" y="1374"/>
                  </a:cubicBezTo>
                  <a:cubicBezTo>
                    <a:pt x="773" y="1383"/>
                    <a:pt x="835" y="1387"/>
                    <a:pt x="897" y="1387"/>
                  </a:cubicBezTo>
                  <a:cubicBezTo>
                    <a:pt x="1198" y="1387"/>
                    <a:pt x="1494" y="1289"/>
                    <a:pt x="1737" y="1105"/>
                  </a:cubicBezTo>
                  <a:lnTo>
                    <a:pt x="1737" y="1105"/>
                  </a:lnTo>
                  <a:cubicBezTo>
                    <a:pt x="1643" y="1141"/>
                    <a:pt x="1560" y="1157"/>
                    <a:pt x="1488" y="1157"/>
                  </a:cubicBezTo>
                  <a:cubicBezTo>
                    <a:pt x="1004" y="1157"/>
                    <a:pt x="978" y="422"/>
                    <a:pt x="898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2"/>
            <p:cNvSpPr/>
            <p:nvPr/>
          </p:nvSpPr>
          <p:spPr>
            <a:xfrm>
              <a:off x="1373510" y="3757646"/>
              <a:ext cx="117434" cy="111661"/>
            </a:xfrm>
            <a:custGeom>
              <a:avLst/>
              <a:gdLst/>
              <a:ahLst/>
              <a:cxnLst/>
              <a:rect l="l" t="t" r="r" b="b"/>
              <a:pathLst>
                <a:path w="1424" h="1354" extrusionOk="0">
                  <a:moveTo>
                    <a:pt x="466" y="0"/>
                  </a:moveTo>
                  <a:cubicBezTo>
                    <a:pt x="304" y="0"/>
                    <a:pt x="159" y="88"/>
                    <a:pt x="51" y="329"/>
                  </a:cubicBezTo>
                  <a:cubicBezTo>
                    <a:pt x="1" y="693"/>
                    <a:pt x="98" y="1061"/>
                    <a:pt x="320" y="1354"/>
                  </a:cubicBezTo>
                  <a:cubicBezTo>
                    <a:pt x="43" y="628"/>
                    <a:pt x="940" y="607"/>
                    <a:pt x="1424" y="516"/>
                  </a:cubicBezTo>
                  <a:cubicBezTo>
                    <a:pt x="1155" y="333"/>
                    <a:pt x="781" y="0"/>
                    <a:pt x="466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2"/>
            <p:cNvSpPr/>
            <p:nvPr/>
          </p:nvSpPr>
          <p:spPr>
            <a:xfrm>
              <a:off x="1468925" y="3879203"/>
              <a:ext cx="3546" cy="907"/>
            </a:xfrm>
            <a:custGeom>
              <a:avLst/>
              <a:gdLst/>
              <a:ahLst/>
              <a:cxnLst/>
              <a:rect l="l" t="t" r="r" b="b"/>
              <a:pathLst>
                <a:path w="43" h="11" extrusionOk="0">
                  <a:moveTo>
                    <a:pt x="1" y="1"/>
                  </a:moveTo>
                  <a:lnTo>
                    <a:pt x="4" y="2"/>
                  </a:lnTo>
                  <a:cubicBezTo>
                    <a:pt x="4" y="2"/>
                    <a:pt x="5" y="4"/>
                    <a:pt x="6" y="4"/>
                  </a:cubicBezTo>
                  <a:lnTo>
                    <a:pt x="6" y="5"/>
                  </a:lnTo>
                  <a:cubicBezTo>
                    <a:pt x="6" y="6"/>
                    <a:pt x="9" y="8"/>
                    <a:pt x="11" y="9"/>
                  </a:cubicBezTo>
                  <a:lnTo>
                    <a:pt x="12" y="9"/>
                  </a:lnTo>
                  <a:cubicBezTo>
                    <a:pt x="16" y="11"/>
                    <a:pt x="22" y="11"/>
                    <a:pt x="26" y="11"/>
                  </a:cubicBezTo>
                  <a:lnTo>
                    <a:pt x="28" y="11"/>
                  </a:lnTo>
                  <a:cubicBezTo>
                    <a:pt x="33" y="11"/>
                    <a:pt x="37" y="11"/>
                    <a:pt x="43" y="9"/>
                  </a:cubicBezTo>
                  <a:lnTo>
                    <a:pt x="35" y="9"/>
                  </a:lnTo>
                  <a:cubicBezTo>
                    <a:pt x="22" y="9"/>
                    <a:pt x="12" y="6"/>
                    <a:pt x="1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2"/>
            <p:cNvSpPr/>
            <p:nvPr/>
          </p:nvSpPr>
          <p:spPr>
            <a:xfrm>
              <a:off x="1376231" y="3801189"/>
              <a:ext cx="167904" cy="113393"/>
            </a:xfrm>
            <a:custGeom>
              <a:avLst/>
              <a:gdLst/>
              <a:ahLst/>
              <a:cxnLst/>
              <a:rect l="l" t="t" r="r" b="b"/>
              <a:pathLst>
                <a:path w="2036" h="1375" extrusionOk="0">
                  <a:moveTo>
                    <a:pt x="3" y="1"/>
                  </a:moveTo>
                  <a:cubicBezTo>
                    <a:pt x="0" y="10"/>
                    <a:pt x="0" y="20"/>
                    <a:pt x="3" y="30"/>
                  </a:cubicBezTo>
                  <a:cubicBezTo>
                    <a:pt x="3" y="203"/>
                    <a:pt x="40" y="373"/>
                    <a:pt x="108" y="531"/>
                  </a:cubicBezTo>
                  <a:cubicBezTo>
                    <a:pt x="151" y="637"/>
                    <a:pt x="208" y="737"/>
                    <a:pt x="281" y="827"/>
                  </a:cubicBezTo>
                  <a:cubicBezTo>
                    <a:pt x="481" y="1097"/>
                    <a:pt x="775" y="1281"/>
                    <a:pt x="1104" y="1343"/>
                  </a:cubicBezTo>
                  <a:cubicBezTo>
                    <a:pt x="778" y="1276"/>
                    <a:pt x="488" y="1092"/>
                    <a:pt x="287" y="826"/>
                  </a:cubicBezTo>
                  <a:cubicBezTo>
                    <a:pt x="107" y="590"/>
                    <a:pt x="9" y="303"/>
                    <a:pt x="4" y="6"/>
                  </a:cubicBezTo>
                  <a:cubicBezTo>
                    <a:pt x="4" y="5"/>
                    <a:pt x="3" y="3"/>
                    <a:pt x="3" y="1"/>
                  </a:cubicBezTo>
                  <a:close/>
                  <a:moveTo>
                    <a:pt x="2036" y="1214"/>
                  </a:moveTo>
                  <a:cubicBezTo>
                    <a:pt x="1908" y="1281"/>
                    <a:pt x="1767" y="1329"/>
                    <a:pt x="1624" y="1354"/>
                  </a:cubicBezTo>
                  <a:cubicBezTo>
                    <a:pt x="1769" y="1331"/>
                    <a:pt x="1908" y="1284"/>
                    <a:pt x="2036" y="1214"/>
                  </a:cubicBezTo>
                  <a:close/>
                  <a:moveTo>
                    <a:pt x="1192" y="1359"/>
                  </a:moveTo>
                  <a:lnTo>
                    <a:pt x="1194" y="1360"/>
                  </a:lnTo>
                  <a:cubicBezTo>
                    <a:pt x="1194" y="1361"/>
                    <a:pt x="1197" y="1361"/>
                    <a:pt x="1198" y="1361"/>
                  </a:cubicBezTo>
                  <a:cubicBezTo>
                    <a:pt x="1261" y="1370"/>
                    <a:pt x="1326" y="1374"/>
                    <a:pt x="1389" y="1374"/>
                  </a:cubicBezTo>
                  <a:lnTo>
                    <a:pt x="1400" y="1374"/>
                  </a:lnTo>
                  <a:cubicBezTo>
                    <a:pt x="1452" y="1374"/>
                    <a:pt x="1503" y="1370"/>
                    <a:pt x="1554" y="1364"/>
                  </a:cubicBezTo>
                  <a:lnTo>
                    <a:pt x="1554" y="1364"/>
                  </a:lnTo>
                  <a:cubicBezTo>
                    <a:pt x="1538" y="1366"/>
                    <a:pt x="1523" y="1367"/>
                    <a:pt x="1507" y="1368"/>
                  </a:cubicBezTo>
                  <a:lnTo>
                    <a:pt x="1502" y="1368"/>
                  </a:lnTo>
                  <a:cubicBezTo>
                    <a:pt x="1465" y="1371"/>
                    <a:pt x="1429" y="1373"/>
                    <a:pt x="1392" y="1373"/>
                  </a:cubicBezTo>
                  <a:cubicBezTo>
                    <a:pt x="1324" y="1373"/>
                    <a:pt x="1258" y="1368"/>
                    <a:pt x="1192" y="1359"/>
                  </a:cubicBez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2"/>
            <p:cNvSpPr/>
            <p:nvPr/>
          </p:nvSpPr>
          <p:spPr>
            <a:xfrm>
              <a:off x="1394539" y="3817517"/>
              <a:ext cx="208725" cy="97064"/>
            </a:xfrm>
            <a:custGeom>
              <a:avLst/>
              <a:gdLst/>
              <a:ahLst/>
              <a:cxnLst/>
              <a:rect l="l" t="t" r="r" b="b"/>
              <a:pathLst>
                <a:path w="2531" h="1177" extrusionOk="0">
                  <a:moveTo>
                    <a:pt x="2531" y="1"/>
                  </a:moveTo>
                  <a:lnTo>
                    <a:pt x="2531" y="1"/>
                  </a:lnTo>
                  <a:cubicBezTo>
                    <a:pt x="2425" y="222"/>
                    <a:pt x="2286" y="303"/>
                    <a:pt x="2133" y="306"/>
                  </a:cubicBezTo>
                  <a:lnTo>
                    <a:pt x="2132" y="307"/>
                  </a:lnTo>
                  <a:cubicBezTo>
                    <a:pt x="2075" y="375"/>
                    <a:pt x="2011" y="435"/>
                    <a:pt x="1940" y="489"/>
                  </a:cubicBezTo>
                  <a:cubicBezTo>
                    <a:pt x="1852" y="560"/>
                    <a:pt x="1752" y="618"/>
                    <a:pt x="1647" y="660"/>
                  </a:cubicBezTo>
                  <a:cubicBezTo>
                    <a:pt x="1569" y="694"/>
                    <a:pt x="1488" y="719"/>
                    <a:pt x="1405" y="735"/>
                  </a:cubicBezTo>
                  <a:cubicBezTo>
                    <a:pt x="1483" y="861"/>
                    <a:pt x="1595" y="946"/>
                    <a:pt x="1759" y="946"/>
                  </a:cubicBezTo>
                  <a:cubicBezTo>
                    <a:pt x="1841" y="943"/>
                    <a:pt x="1921" y="927"/>
                    <a:pt x="1997" y="896"/>
                  </a:cubicBezTo>
                  <a:lnTo>
                    <a:pt x="2001" y="894"/>
                  </a:lnTo>
                  <a:cubicBezTo>
                    <a:pt x="2286" y="676"/>
                    <a:pt x="2476" y="356"/>
                    <a:pt x="2531" y="1"/>
                  </a:cubicBezTo>
                  <a:close/>
                  <a:moveTo>
                    <a:pt x="31" y="257"/>
                  </a:moveTo>
                  <a:lnTo>
                    <a:pt x="31" y="257"/>
                  </a:lnTo>
                  <a:cubicBezTo>
                    <a:pt x="0" y="355"/>
                    <a:pt x="7" y="476"/>
                    <a:pt x="65" y="628"/>
                  </a:cubicBezTo>
                  <a:cubicBezTo>
                    <a:pt x="266" y="894"/>
                    <a:pt x="556" y="1078"/>
                    <a:pt x="882" y="1145"/>
                  </a:cubicBezTo>
                  <a:cubicBezTo>
                    <a:pt x="911" y="1151"/>
                    <a:pt x="941" y="1156"/>
                    <a:pt x="972" y="1161"/>
                  </a:cubicBezTo>
                  <a:cubicBezTo>
                    <a:pt x="970" y="1161"/>
                    <a:pt x="970" y="1161"/>
                    <a:pt x="972" y="1162"/>
                  </a:cubicBezTo>
                  <a:cubicBezTo>
                    <a:pt x="975" y="1162"/>
                    <a:pt x="978" y="1163"/>
                    <a:pt x="981" y="1163"/>
                  </a:cubicBezTo>
                  <a:lnTo>
                    <a:pt x="981" y="1163"/>
                  </a:lnTo>
                  <a:cubicBezTo>
                    <a:pt x="713" y="1044"/>
                    <a:pt x="634" y="877"/>
                    <a:pt x="655" y="693"/>
                  </a:cubicBezTo>
                  <a:lnTo>
                    <a:pt x="650" y="691"/>
                  </a:lnTo>
                  <a:cubicBezTo>
                    <a:pt x="405" y="608"/>
                    <a:pt x="190" y="458"/>
                    <a:pt x="31" y="257"/>
                  </a:cubicBezTo>
                  <a:close/>
                  <a:moveTo>
                    <a:pt x="981" y="1163"/>
                  </a:moveTo>
                  <a:lnTo>
                    <a:pt x="981" y="1163"/>
                  </a:lnTo>
                  <a:cubicBezTo>
                    <a:pt x="981" y="1163"/>
                    <a:pt x="981" y="1163"/>
                    <a:pt x="982" y="1163"/>
                  </a:cubicBezTo>
                  <a:cubicBezTo>
                    <a:pt x="1043" y="1172"/>
                    <a:pt x="1107" y="1176"/>
                    <a:pt x="1170" y="1176"/>
                  </a:cubicBezTo>
                  <a:cubicBezTo>
                    <a:pt x="1106" y="1176"/>
                    <a:pt x="1043" y="1171"/>
                    <a:pt x="981" y="1163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2"/>
            <p:cNvSpPr/>
            <p:nvPr/>
          </p:nvSpPr>
          <p:spPr>
            <a:xfrm>
              <a:off x="1570361" y="3767789"/>
              <a:ext cx="34224" cy="74963"/>
            </a:xfrm>
            <a:custGeom>
              <a:avLst/>
              <a:gdLst/>
              <a:ahLst/>
              <a:cxnLst/>
              <a:rect l="l" t="t" r="r" b="b"/>
              <a:pathLst>
                <a:path w="415" h="909" extrusionOk="0">
                  <a:moveTo>
                    <a:pt x="355" y="1"/>
                  </a:moveTo>
                  <a:cubicBezTo>
                    <a:pt x="355" y="58"/>
                    <a:pt x="351" y="116"/>
                    <a:pt x="343" y="174"/>
                  </a:cubicBezTo>
                  <a:cubicBezTo>
                    <a:pt x="309" y="448"/>
                    <a:pt x="189" y="705"/>
                    <a:pt x="1" y="909"/>
                  </a:cubicBezTo>
                  <a:cubicBezTo>
                    <a:pt x="154" y="906"/>
                    <a:pt x="293" y="825"/>
                    <a:pt x="399" y="604"/>
                  </a:cubicBezTo>
                  <a:cubicBezTo>
                    <a:pt x="399" y="601"/>
                    <a:pt x="399" y="598"/>
                    <a:pt x="400" y="595"/>
                  </a:cubicBezTo>
                  <a:cubicBezTo>
                    <a:pt x="403" y="581"/>
                    <a:pt x="404" y="569"/>
                    <a:pt x="403" y="555"/>
                  </a:cubicBezTo>
                  <a:cubicBezTo>
                    <a:pt x="411" y="539"/>
                    <a:pt x="414" y="521"/>
                    <a:pt x="410" y="504"/>
                  </a:cubicBezTo>
                  <a:cubicBezTo>
                    <a:pt x="413" y="455"/>
                    <a:pt x="414" y="407"/>
                    <a:pt x="413" y="358"/>
                  </a:cubicBezTo>
                  <a:cubicBezTo>
                    <a:pt x="413" y="237"/>
                    <a:pt x="393" y="116"/>
                    <a:pt x="355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2"/>
            <p:cNvSpPr/>
            <p:nvPr/>
          </p:nvSpPr>
          <p:spPr>
            <a:xfrm>
              <a:off x="1446906" y="3874585"/>
              <a:ext cx="112321" cy="39997"/>
            </a:xfrm>
            <a:custGeom>
              <a:avLst/>
              <a:gdLst/>
              <a:ahLst/>
              <a:cxnLst/>
              <a:rect l="l" t="t" r="r" b="b"/>
              <a:pathLst>
                <a:path w="1362" h="485" extrusionOk="0">
                  <a:moveTo>
                    <a:pt x="22" y="1"/>
                  </a:moveTo>
                  <a:lnTo>
                    <a:pt x="22" y="1"/>
                  </a:lnTo>
                  <a:cubicBezTo>
                    <a:pt x="1" y="185"/>
                    <a:pt x="78" y="352"/>
                    <a:pt x="347" y="471"/>
                  </a:cubicBezTo>
                  <a:cubicBezTo>
                    <a:pt x="408" y="480"/>
                    <a:pt x="472" y="484"/>
                    <a:pt x="535" y="484"/>
                  </a:cubicBezTo>
                  <a:cubicBezTo>
                    <a:pt x="572" y="484"/>
                    <a:pt x="608" y="483"/>
                    <a:pt x="645" y="480"/>
                  </a:cubicBezTo>
                  <a:lnTo>
                    <a:pt x="652" y="480"/>
                  </a:lnTo>
                  <a:cubicBezTo>
                    <a:pt x="667" y="478"/>
                    <a:pt x="683" y="477"/>
                    <a:pt x="698" y="474"/>
                  </a:cubicBezTo>
                  <a:cubicBezTo>
                    <a:pt x="713" y="473"/>
                    <a:pt x="730" y="470"/>
                    <a:pt x="747" y="467"/>
                  </a:cubicBezTo>
                  <a:lnTo>
                    <a:pt x="767" y="464"/>
                  </a:lnTo>
                  <a:cubicBezTo>
                    <a:pt x="912" y="441"/>
                    <a:pt x="1051" y="393"/>
                    <a:pt x="1180" y="324"/>
                  </a:cubicBezTo>
                  <a:cubicBezTo>
                    <a:pt x="1244" y="289"/>
                    <a:pt x="1305" y="249"/>
                    <a:pt x="1362" y="204"/>
                  </a:cubicBezTo>
                  <a:lnTo>
                    <a:pt x="1362" y="204"/>
                  </a:lnTo>
                  <a:cubicBezTo>
                    <a:pt x="1286" y="235"/>
                    <a:pt x="1206" y="252"/>
                    <a:pt x="1124" y="254"/>
                  </a:cubicBezTo>
                  <a:cubicBezTo>
                    <a:pt x="961" y="254"/>
                    <a:pt x="848" y="169"/>
                    <a:pt x="770" y="43"/>
                  </a:cubicBezTo>
                  <a:lnTo>
                    <a:pt x="764" y="44"/>
                  </a:lnTo>
                  <a:cubicBezTo>
                    <a:pt x="687" y="65"/>
                    <a:pt x="607" y="75"/>
                    <a:pt x="525" y="75"/>
                  </a:cubicBezTo>
                  <a:lnTo>
                    <a:pt x="508" y="75"/>
                  </a:lnTo>
                  <a:cubicBezTo>
                    <a:pt x="490" y="76"/>
                    <a:pt x="473" y="76"/>
                    <a:pt x="455" y="76"/>
                  </a:cubicBezTo>
                  <a:cubicBezTo>
                    <a:pt x="424" y="76"/>
                    <a:pt x="392" y="75"/>
                    <a:pt x="362" y="74"/>
                  </a:cubicBezTo>
                  <a:cubicBezTo>
                    <a:pt x="358" y="74"/>
                    <a:pt x="352" y="75"/>
                    <a:pt x="347" y="75"/>
                  </a:cubicBezTo>
                  <a:cubicBezTo>
                    <a:pt x="335" y="75"/>
                    <a:pt x="323" y="72"/>
                    <a:pt x="311" y="67"/>
                  </a:cubicBezTo>
                  <a:cubicBezTo>
                    <a:pt x="307" y="67"/>
                    <a:pt x="302" y="68"/>
                    <a:pt x="297" y="68"/>
                  </a:cubicBezTo>
                  <a:lnTo>
                    <a:pt x="295" y="68"/>
                  </a:lnTo>
                  <a:cubicBezTo>
                    <a:pt x="290" y="68"/>
                    <a:pt x="286" y="68"/>
                    <a:pt x="282" y="67"/>
                  </a:cubicBezTo>
                  <a:lnTo>
                    <a:pt x="280" y="67"/>
                  </a:lnTo>
                  <a:cubicBezTo>
                    <a:pt x="278" y="65"/>
                    <a:pt x="276" y="64"/>
                    <a:pt x="275" y="61"/>
                  </a:cubicBezTo>
                  <a:cubicBezTo>
                    <a:pt x="273" y="60"/>
                    <a:pt x="273" y="60"/>
                    <a:pt x="272" y="58"/>
                  </a:cubicBezTo>
                  <a:cubicBezTo>
                    <a:pt x="186" y="53"/>
                    <a:pt x="103" y="33"/>
                    <a:pt x="23" y="2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2"/>
            <p:cNvSpPr/>
            <p:nvPr/>
          </p:nvSpPr>
          <p:spPr>
            <a:xfrm>
              <a:off x="1376561" y="3801683"/>
              <a:ext cx="23338" cy="67623"/>
            </a:xfrm>
            <a:custGeom>
              <a:avLst/>
              <a:gdLst/>
              <a:ahLst/>
              <a:cxnLst/>
              <a:rect l="l" t="t" r="r" b="b"/>
              <a:pathLst>
                <a:path w="283" h="820" extrusionOk="0">
                  <a:moveTo>
                    <a:pt x="0" y="0"/>
                  </a:moveTo>
                  <a:cubicBezTo>
                    <a:pt x="5" y="297"/>
                    <a:pt x="103" y="584"/>
                    <a:pt x="283" y="820"/>
                  </a:cubicBezTo>
                  <a:cubicBezTo>
                    <a:pt x="225" y="668"/>
                    <a:pt x="218" y="546"/>
                    <a:pt x="249" y="449"/>
                  </a:cubicBezTo>
                  <a:lnTo>
                    <a:pt x="246" y="446"/>
                  </a:lnTo>
                  <a:cubicBezTo>
                    <a:pt x="235" y="437"/>
                    <a:pt x="225" y="428"/>
                    <a:pt x="217" y="416"/>
                  </a:cubicBezTo>
                  <a:cubicBezTo>
                    <a:pt x="124" y="290"/>
                    <a:pt x="51" y="149"/>
                    <a:pt x="0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2"/>
            <p:cNvSpPr/>
            <p:nvPr/>
          </p:nvSpPr>
          <p:spPr>
            <a:xfrm>
              <a:off x="534397" y="1880261"/>
              <a:ext cx="449778" cy="420914"/>
            </a:xfrm>
            <a:custGeom>
              <a:avLst/>
              <a:gdLst/>
              <a:ahLst/>
              <a:cxnLst/>
              <a:rect l="l" t="t" r="r" b="b"/>
              <a:pathLst>
                <a:path w="5454" h="5104" extrusionOk="0">
                  <a:moveTo>
                    <a:pt x="2723" y="0"/>
                  </a:moveTo>
                  <a:cubicBezTo>
                    <a:pt x="1825" y="0"/>
                    <a:pt x="981" y="476"/>
                    <a:pt x="520" y="1266"/>
                  </a:cubicBezTo>
                  <a:cubicBezTo>
                    <a:pt x="0" y="2158"/>
                    <a:pt x="68" y="3274"/>
                    <a:pt x="692" y="4095"/>
                  </a:cubicBezTo>
                  <a:cubicBezTo>
                    <a:pt x="1194" y="4756"/>
                    <a:pt x="1956" y="5103"/>
                    <a:pt x="2726" y="5103"/>
                  </a:cubicBezTo>
                  <a:cubicBezTo>
                    <a:pt x="3264" y="5103"/>
                    <a:pt x="3806" y="4934"/>
                    <a:pt x="4267" y="4583"/>
                  </a:cubicBezTo>
                  <a:cubicBezTo>
                    <a:pt x="5089" y="3959"/>
                    <a:pt x="5453" y="2900"/>
                    <a:pt x="5191" y="1903"/>
                  </a:cubicBezTo>
                  <a:cubicBezTo>
                    <a:pt x="4929" y="905"/>
                    <a:pt x="4091" y="163"/>
                    <a:pt x="3068" y="24"/>
                  </a:cubicBezTo>
                  <a:cubicBezTo>
                    <a:pt x="2952" y="8"/>
                    <a:pt x="2837" y="0"/>
                    <a:pt x="272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2"/>
            <p:cNvSpPr/>
            <p:nvPr/>
          </p:nvSpPr>
          <p:spPr>
            <a:xfrm>
              <a:off x="631627" y="1880178"/>
              <a:ext cx="263649" cy="210540"/>
            </a:xfrm>
            <a:custGeom>
              <a:avLst/>
              <a:gdLst/>
              <a:ahLst/>
              <a:cxnLst/>
              <a:rect l="l" t="t" r="r" b="b"/>
              <a:pathLst>
                <a:path w="3197" h="2553" extrusionOk="0">
                  <a:moveTo>
                    <a:pt x="1540" y="1"/>
                  </a:moveTo>
                  <a:cubicBezTo>
                    <a:pt x="987" y="1"/>
                    <a:pt x="446" y="181"/>
                    <a:pt x="1" y="521"/>
                  </a:cubicBezTo>
                  <a:cubicBezTo>
                    <a:pt x="174" y="455"/>
                    <a:pt x="325" y="425"/>
                    <a:pt x="458" y="425"/>
                  </a:cubicBezTo>
                  <a:cubicBezTo>
                    <a:pt x="1350" y="425"/>
                    <a:pt x="1397" y="1778"/>
                    <a:pt x="1544" y="2552"/>
                  </a:cubicBezTo>
                  <a:cubicBezTo>
                    <a:pt x="2055" y="1804"/>
                    <a:pt x="3196" y="608"/>
                    <a:pt x="1889" y="25"/>
                  </a:cubicBezTo>
                  <a:cubicBezTo>
                    <a:pt x="1773" y="8"/>
                    <a:pt x="1656" y="1"/>
                    <a:pt x="154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2"/>
            <p:cNvSpPr/>
            <p:nvPr/>
          </p:nvSpPr>
          <p:spPr>
            <a:xfrm>
              <a:off x="758957" y="1963306"/>
              <a:ext cx="216147" cy="205756"/>
            </a:xfrm>
            <a:custGeom>
              <a:avLst/>
              <a:gdLst/>
              <a:ahLst/>
              <a:cxnLst/>
              <a:rect l="l" t="t" r="r" b="b"/>
              <a:pathLst>
                <a:path w="2621" h="2495" extrusionOk="0">
                  <a:moveTo>
                    <a:pt x="2032" y="1"/>
                  </a:moveTo>
                  <a:lnTo>
                    <a:pt x="2032" y="1"/>
                  </a:lnTo>
                  <a:cubicBezTo>
                    <a:pt x="2544" y="1338"/>
                    <a:pt x="892" y="1376"/>
                    <a:pt x="0" y="1544"/>
                  </a:cubicBezTo>
                  <a:cubicBezTo>
                    <a:pt x="495" y="1881"/>
                    <a:pt x="1185" y="2494"/>
                    <a:pt x="1764" y="2494"/>
                  </a:cubicBezTo>
                  <a:cubicBezTo>
                    <a:pt x="2062" y="2494"/>
                    <a:pt x="2330" y="2332"/>
                    <a:pt x="2528" y="1889"/>
                  </a:cubicBezTo>
                  <a:cubicBezTo>
                    <a:pt x="2621" y="1218"/>
                    <a:pt x="2442" y="539"/>
                    <a:pt x="2032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2"/>
            <p:cNvSpPr/>
            <p:nvPr/>
          </p:nvSpPr>
          <p:spPr>
            <a:xfrm>
              <a:off x="622720" y="2090637"/>
              <a:ext cx="263566" cy="210540"/>
            </a:xfrm>
            <a:custGeom>
              <a:avLst/>
              <a:gdLst/>
              <a:ahLst/>
              <a:cxnLst/>
              <a:rect l="l" t="t" r="r" b="b"/>
              <a:pathLst>
                <a:path w="3196" h="2553" extrusionOk="0">
                  <a:moveTo>
                    <a:pt x="1652" y="0"/>
                  </a:moveTo>
                  <a:cubicBezTo>
                    <a:pt x="1142" y="750"/>
                    <a:pt x="0" y="1946"/>
                    <a:pt x="1308" y="2529"/>
                  </a:cubicBezTo>
                  <a:cubicBezTo>
                    <a:pt x="1423" y="2545"/>
                    <a:pt x="1538" y="2553"/>
                    <a:pt x="1653" y="2553"/>
                  </a:cubicBezTo>
                  <a:cubicBezTo>
                    <a:pt x="2207" y="2553"/>
                    <a:pt x="2750" y="2372"/>
                    <a:pt x="3196" y="2032"/>
                  </a:cubicBezTo>
                  <a:lnTo>
                    <a:pt x="3196" y="2032"/>
                  </a:lnTo>
                  <a:cubicBezTo>
                    <a:pt x="3023" y="2098"/>
                    <a:pt x="2871" y="2128"/>
                    <a:pt x="2738" y="2128"/>
                  </a:cubicBezTo>
                  <a:cubicBezTo>
                    <a:pt x="1847" y="2128"/>
                    <a:pt x="1799" y="776"/>
                    <a:pt x="165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2"/>
            <p:cNvSpPr/>
            <p:nvPr/>
          </p:nvSpPr>
          <p:spPr>
            <a:xfrm>
              <a:off x="542808" y="2012292"/>
              <a:ext cx="216230" cy="205674"/>
            </a:xfrm>
            <a:custGeom>
              <a:avLst/>
              <a:gdLst/>
              <a:ahLst/>
              <a:cxnLst/>
              <a:rect l="l" t="t" r="r" b="b"/>
              <a:pathLst>
                <a:path w="2622" h="2494" extrusionOk="0">
                  <a:moveTo>
                    <a:pt x="857" y="0"/>
                  </a:moveTo>
                  <a:cubicBezTo>
                    <a:pt x="560" y="0"/>
                    <a:pt x="292" y="162"/>
                    <a:pt x="94" y="606"/>
                  </a:cubicBezTo>
                  <a:cubicBezTo>
                    <a:pt x="1" y="1276"/>
                    <a:pt x="179" y="1957"/>
                    <a:pt x="590" y="2494"/>
                  </a:cubicBezTo>
                  <a:cubicBezTo>
                    <a:pt x="78" y="1158"/>
                    <a:pt x="1730" y="1119"/>
                    <a:pt x="2621" y="950"/>
                  </a:cubicBezTo>
                  <a:cubicBezTo>
                    <a:pt x="2126" y="613"/>
                    <a:pt x="1437" y="0"/>
                    <a:pt x="857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2"/>
            <p:cNvSpPr/>
            <p:nvPr/>
          </p:nvSpPr>
          <p:spPr>
            <a:xfrm>
              <a:off x="718795" y="2236358"/>
              <a:ext cx="6515" cy="1567"/>
            </a:xfrm>
            <a:custGeom>
              <a:avLst/>
              <a:gdLst/>
              <a:ahLst/>
              <a:cxnLst/>
              <a:rect l="l" t="t" r="r" b="b"/>
              <a:pathLst>
                <a:path w="79" h="19" extrusionOk="0">
                  <a:moveTo>
                    <a:pt x="1" y="0"/>
                  </a:moveTo>
                  <a:cubicBezTo>
                    <a:pt x="2" y="1"/>
                    <a:pt x="3" y="2"/>
                    <a:pt x="4" y="2"/>
                  </a:cubicBezTo>
                  <a:lnTo>
                    <a:pt x="4" y="2"/>
                  </a:lnTo>
                  <a:cubicBezTo>
                    <a:pt x="3" y="1"/>
                    <a:pt x="3" y="1"/>
                    <a:pt x="2" y="0"/>
                  </a:cubicBezTo>
                  <a:close/>
                  <a:moveTo>
                    <a:pt x="74" y="16"/>
                  </a:moveTo>
                  <a:cubicBezTo>
                    <a:pt x="71" y="16"/>
                    <a:pt x="68" y="17"/>
                    <a:pt x="66" y="17"/>
                  </a:cubicBezTo>
                  <a:lnTo>
                    <a:pt x="66" y="17"/>
                  </a:lnTo>
                  <a:cubicBezTo>
                    <a:pt x="70" y="17"/>
                    <a:pt x="74" y="17"/>
                    <a:pt x="78" y="16"/>
                  </a:cubicBezTo>
                  <a:close/>
                  <a:moveTo>
                    <a:pt x="4" y="2"/>
                  </a:moveTo>
                  <a:cubicBezTo>
                    <a:pt x="6" y="4"/>
                    <a:pt x="8" y="7"/>
                    <a:pt x="11" y="9"/>
                  </a:cubicBezTo>
                  <a:cubicBezTo>
                    <a:pt x="13" y="13"/>
                    <a:pt x="16" y="15"/>
                    <a:pt x="19" y="16"/>
                  </a:cubicBezTo>
                  <a:lnTo>
                    <a:pt x="22" y="16"/>
                  </a:lnTo>
                  <a:cubicBezTo>
                    <a:pt x="29" y="17"/>
                    <a:pt x="37" y="19"/>
                    <a:pt x="44" y="19"/>
                  </a:cubicBezTo>
                  <a:lnTo>
                    <a:pt x="50" y="19"/>
                  </a:lnTo>
                  <a:cubicBezTo>
                    <a:pt x="56" y="19"/>
                    <a:pt x="61" y="18"/>
                    <a:pt x="66" y="17"/>
                  </a:cubicBezTo>
                  <a:lnTo>
                    <a:pt x="66" y="17"/>
                  </a:lnTo>
                  <a:cubicBezTo>
                    <a:pt x="64" y="17"/>
                    <a:pt x="63" y="17"/>
                    <a:pt x="61" y="17"/>
                  </a:cubicBezTo>
                  <a:cubicBezTo>
                    <a:pt x="41" y="16"/>
                    <a:pt x="21" y="11"/>
                    <a:pt x="4" y="2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2"/>
            <p:cNvSpPr/>
            <p:nvPr/>
          </p:nvSpPr>
          <p:spPr>
            <a:xfrm>
              <a:off x="548004" y="2092616"/>
              <a:ext cx="309336" cy="208725"/>
            </a:xfrm>
            <a:custGeom>
              <a:avLst/>
              <a:gdLst/>
              <a:ahLst/>
              <a:cxnLst/>
              <a:rect l="l" t="t" r="r" b="b"/>
              <a:pathLst>
                <a:path w="3751" h="2531" extrusionOk="0">
                  <a:moveTo>
                    <a:pt x="4" y="0"/>
                  </a:moveTo>
                  <a:lnTo>
                    <a:pt x="4" y="2"/>
                  </a:lnTo>
                  <a:cubicBezTo>
                    <a:pt x="1" y="20"/>
                    <a:pt x="1" y="38"/>
                    <a:pt x="4" y="56"/>
                  </a:cubicBezTo>
                  <a:cubicBezTo>
                    <a:pt x="5" y="373"/>
                    <a:pt x="71" y="686"/>
                    <a:pt x="198" y="976"/>
                  </a:cubicBezTo>
                  <a:cubicBezTo>
                    <a:pt x="277" y="1174"/>
                    <a:pt x="383" y="1358"/>
                    <a:pt x="516" y="1524"/>
                  </a:cubicBezTo>
                  <a:cubicBezTo>
                    <a:pt x="885" y="2019"/>
                    <a:pt x="1427" y="2358"/>
                    <a:pt x="2032" y="2473"/>
                  </a:cubicBezTo>
                  <a:cubicBezTo>
                    <a:pt x="1432" y="2348"/>
                    <a:pt x="898" y="2009"/>
                    <a:pt x="528" y="1520"/>
                  </a:cubicBezTo>
                  <a:cubicBezTo>
                    <a:pt x="196" y="1086"/>
                    <a:pt x="14" y="557"/>
                    <a:pt x="8" y="10"/>
                  </a:cubicBezTo>
                  <a:cubicBezTo>
                    <a:pt x="7" y="7"/>
                    <a:pt x="5" y="4"/>
                    <a:pt x="4" y="0"/>
                  </a:cubicBezTo>
                  <a:close/>
                  <a:moveTo>
                    <a:pt x="3750" y="2233"/>
                  </a:moveTo>
                  <a:cubicBezTo>
                    <a:pt x="3511" y="2359"/>
                    <a:pt x="3254" y="2448"/>
                    <a:pt x="2987" y="2493"/>
                  </a:cubicBezTo>
                  <a:cubicBezTo>
                    <a:pt x="3256" y="2451"/>
                    <a:pt x="3513" y="2363"/>
                    <a:pt x="3750" y="2233"/>
                  </a:cubicBezTo>
                  <a:close/>
                  <a:moveTo>
                    <a:pt x="2196" y="2503"/>
                  </a:moveTo>
                  <a:lnTo>
                    <a:pt x="2196" y="2503"/>
                  </a:lnTo>
                  <a:cubicBezTo>
                    <a:pt x="2197" y="2505"/>
                    <a:pt x="2200" y="2507"/>
                    <a:pt x="2204" y="2507"/>
                  </a:cubicBezTo>
                  <a:lnTo>
                    <a:pt x="2205" y="2507"/>
                  </a:lnTo>
                  <a:cubicBezTo>
                    <a:pt x="2322" y="2522"/>
                    <a:pt x="2440" y="2531"/>
                    <a:pt x="2558" y="2531"/>
                  </a:cubicBezTo>
                  <a:lnTo>
                    <a:pt x="2578" y="2531"/>
                  </a:lnTo>
                  <a:cubicBezTo>
                    <a:pt x="2672" y="2529"/>
                    <a:pt x="2766" y="2522"/>
                    <a:pt x="2861" y="2511"/>
                  </a:cubicBezTo>
                  <a:lnTo>
                    <a:pt x="2861" y="2511"/>
                  </a:lnTo>
                  <a:cubicBezTo>
                    <a:pt x="2761" y="2522"/>
                    <a:pt x="2661" y="2528"/>
                    <a:pt x="2560" y="2528"/>
                  </a:cubicBezTo>
                  <a:cubicBezTo>
                    <a:pt x="2444" y="2528"/>
                    <a:pt x="2328" y="2521"/>
                    <a:pt x="2214" y="2504"/>
                  </a:cubicBezTo>
                  <a:lnTo>
                    <a:pt x="2196" y="2503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2"/>
            <p:cNvSpPr/>
            <p:nvPr/>
          </p:nvSpPr>
          <p:spPr>
            <a:xfrm>
              <a:off x="581568" y="2122717"/>
              <a:ext cx="384134" cy="176480"/>
            </a:xfrm>
            <a:custGeom>
              <a:avLst/>
              <a:gdLst/>
              <a:ahLst/>
              <a:cxnLst/>
              <a:rect l="l" t="t" r="r" b="b"/>
              <a:pathLst>
                <a:path w="4658" h="2140" extrusionOk="0">
                  <a:moveTo>
                    <a:pt x="55" y="472"/>
                  </a:moveTo>
                  <a:cubicBezTo>
                    <a:pt x="55" y="472"/>
                    <a:pt x="56" y="473"/>
                    <a:pt x="56" y="473"/>
                  </a:cubicBezTo>
                  <a:lnTo>
                    <a:pt x="56" y="473"/>
                  </a:lnTo>
                  <a:cubicBezTo>
                    <a:pt x="56" y="473"/>
                    <a:pt x="56" y="472"/>
                    <a:pt x="57" y="472"/>
                  </a:cubicBezTo>
                  <a:close/>
                  <a:moveTo>
                    <a:pt x="4658" y="1"/>
                  </a:moveTo>
                  <a:lnTo>
                    <a:pt x="4658" y="1"/>
                  </a:lnTo>
                  <a:cubicBezTo>
                    <a:pt x="4464" y="404"/>
                    <a:pt x="4208" y="557"/>
                    <a:pt x="3925" y="562"/>
                  </a:cubicBezTo>
                  <a:lnTo>
                    <a:pt x="3923" y="564"/>
                  </a:lnTo>
                  <a:cubicBezTo>
                    <a:pt x="3823" y="691"/>
                    <a:pt x="3702" y="794"/>
                    <a:pt x="3571" y="898"/>
                  </a:cubicBezTo>
                  <a:cubicBezTo>
                    <a:pt x="3408" y="1030"/>
                    <a:pt x="3227" y="1137"/>
                    <a:pt x="3033" y="1215"/>
                  </a:cubicBezTo>
                  <a:cubicBezTo>
                    <a:pt x="2889" y="1276"/>
                    <a:pt x="2739" y="1322"/>
                    <a:pt x="2587" y="1350"/>
                  </a:cubicBezTo>
                  <a:cubicBezTo>
                    <a:pt x="2732" y="1585"/>
                    <a:pt x="2936" y="1740"/>
                    <a:pt x="3237" y="1740"/>
                  </a:cubicBezTo>
                  <a:cubicBezTo>
                    <a:pt x="3365" y="1740"/>
                    <a:pt x="3509" y="1712"/>
                    <a:pt x="3677" y="1650"/>
                  </a:cubicBezTo>
                  <a:lnTo>
                    <a:pt x="3682" y="1646"/>
                  </a:lnTo>
                  <a:cubicBezTo>
                    <a:pt x="4208" y="1245"/>
                    <a:pt x="4558" y="654"/>
                    <a:pt x="4658" y="1"/>
                  </a:cubicBezTo>
                  <a:close/>
                  <a:moveTo>
                    <a:pt x="56" y="473"/>
                  </a:moveTo>
                  <a:cubicBezTo>
                    <a:pt x="0" y="653"/>
                    <a:pt x="13" y="876"/>
                    <a:pt x="120" y="1155"/>
                  </a:cubicBezTo>
                  <a:cubicBezTo>
                    <a:pt x="490" y="1644"/>
                    <a:pt x="1024" y="1983"/>
                    <a:pt x="1624" y="2108"/>
                  </a:cubicBezTo>
                  <a:cubicBezTo>
                    <a:pt x="1679" y="2118"/>
                    <a:pt x="1732" y="2128"/>
                    <a:pt x="1787" y="2133"/>
                  </a:cubicBezTo>
                  <a:cubicBezTo>
                    <a:pt x="1787" y="2135"/>
                    <a:pt x="1787" y="2136"/>
                    <a:pt x="1787" y="2136"/>
                  </a:cubicBezTo>
                  <a:lnTo>
                    <a:pt x="1805" y="2139"/>
                  </a:lnTo>
                  <a:cubicBezTo>
                    <a:pt x="1312" y="1918"/>
                    <a:pt x="1167" y="1612"/>
                    <a:pt x="1207" y="1274"/>
                  </a:cubicBezTo>
                  <a:lnTo>
                    <a:pt x="1195" y="1269"/>
                  </a:lnTo>
                  <a:cubicBezTo>
                    <a:pt x="759" y="1120"/>
                    <a:pt x="357" y="855"/>
                    <a:pt x="56" y="473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2"/>
            <p:cNvSpPr/>
            <p:nvPr/>
          </p:nvSpPr>
          <p:spPr>
            <a:xfrm>
              <a:off x="905338" y="2031260"/>
              <a:ext cx="62840" cy="137803"/>
            </a:xfrm>
            <a:custGeom>
              <a:avLst/>
              <a:gdLst/>
              <a:ahLst/>
              <a:cxnLst/>
              <a:rect l="l" t="t" r="r" b="b"/>
              <a:pathLst>
                <a:path w="762" h="1671" extrusionOk="0">
                  <a:moveTo>
                    <a:pt x="653" y="0"/>
                  </a:moveTo>
                  <a:cubicBezTo>
                    <a:pt x="650" y="102"/>
                    <a:pt x="650" y="213"/>
                    <a:pt x="629" y="318"/>
                  </a:cubicBezTo>
                  <a:cubicBezTo>
                    <a:pt x="572" y="814"/>
                    <a:pt x="352" y="1283"/>
                    <a:pt x="1" y="1671"/>
                  </a:cubicBezTo>
                  <a:cubicBezTo>
                    <a:pt x="285" y="1666"/>
                    <a:pt x="541" y="1515"/>
                    <a:pt x="733" y="1110"/>
                  </a:cubicBezTo>
                  <a:cubicBezTo>
                    <a:pt x="735" y="1104"/>
                    <a:pt x="735" y="1100"/>
                    <a:pt x="736" y="1094"/>
                  </a:cubicBezTo>
                  <a:cubicBezTo>
                    <a:pt x="742" y="1069"/>
                    <a:pt x="743" y="1044"/>
                    <a:pt x="743" y="1018"/>
                  </a:cubicBezTo>
                  <a:cubicBezTo>
                    <a:pt x="756" y="990"/>
                    <a:pt x="761" y="956"/>
                    <a:pt x="754" y="924"/>
                  </a:cubicBezTo>
                  <a:cubicBezTo>
                    <a:pt x="760" y="836"/>
                    <a:pt x="761" y="746"/>
                    <a:pt x="759" y="657"/>
                  </a:cubicBezTo>
                  <a:cubicBezTo>
                    <a:pt x="759" y="433"/>
                    <a:pt x="724" y="211"/>
                    <a:pt x="653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2"/>
            <p:cNvSpPr/>
            <p:nvPr/>
          </p:nvSpPr>
          <p:spPr>
            <a:xfrm>
              <a:off x="677891" y="2227781"/>
              <a:ext cx="206911" cy="73314"/>
            </a:xfrm>
            <a:custGeom>
              <a:avLst/>
              <a:gdLst/>
              <a:ahLst/>
              <a:cxnLst/>
              <a:rect l="l" t="t" r="r" b="b"/>
              <a:pathLst>
                <a:path w="2509" h="889" extrusionOk="0">
                  <a:moveTo>
                    <a:pt x="40" y="0"/>
                  </a:moveTo>
                  <a:cubicBezTo>
                    <a:pt x="1" y="338"/>
                    <a:pt x="145" y="646"/>
                    <a:pt x="639" y="866"/>
                  </a:cubicBezTo>
                  <a:cubicBezTo>
                    <a:pt x="753" y="882"/>
                    <a:pt x="869" y="889"/>
                    <a:pt x="985" y="889"/>
                  </a:cubicBezTo>
                  <a:cubicBezTo>
                    <a:pt x="1086" y="889"/>
                    <a:pt x="1186" y="883"/>
                    <a:pt x="1286" y="872"/>
                  </a:cubicBezTo>
                  <a:cubicBezTo>
                    <a:pt x="1315" y="868"/>
                    <a:pt x="1345" y="864"/>
                    <a:pt x="1376" y="859"/>
                  </a:cubicBezTo>
                  <a:cubicBezTo>
                    <a:pt x="1387" y="857"/>
                    <a:pt x="1399" y="855"/>
                    <a:pt x="1412" y="854"/>
                  </a:cubicBezTo>
                  <a:cubicBezTo>
                    <a:pt x="1678" y="809"/>
                    <a:pt x="1935" y="720"/>
                    <a:pt x="2174" y="595"/>
                  </a:cubicBezTo>
                  <a:cubicBezTo>
                    <a:pt x="2292" y="530"/>
                    <a:pt x="2403" y="457"/>
                    <a:pt x="2509" y="376"/>
                  </a:cubicBezTo>
                  <a:lnTo>
                    <a:pt x="2509" y="376"/>
                  </a:lnTo>
                  <a:cubicBezTo>
                    <a:pt x="2343" y="438"/>
                    <a:pt x="2198" y="466"/>
                    <a:pt x="2069" y="466"/>
                  </a:cubicBezTo>
                  <a:cubicBezTo>
                    <a:pt x="1768" y="466"/>
                    <a:pt x="1562" y="311"/>
                    <a:pt x="1419" y="78"/>
                  </a:cubicBezTo>
                  <a:lnTo>
                    <a:pt x="1406" y="79"/>
                  </a:lnTo>
                  <a:cubicBezTo>
                    <a:pt x="1264" y="119"/>
                    <a:pt x="1115" y="137"/>
                    <a:pt x="968" y="137"/>
                  </a:cubicBezTo>
                  <a:lnTo>
                    <a:pt x="937" y="137"/>
                  </a:lnTo>
                  <a:cubicBezTo>
                    <a:pt x="905" y="138"/>
                    <a:pt x="871" y="140"/>
                    <a:pt x="838" y="140"/>
                  </a:cubicBezTo>
                  <a:cubicBezTo>
                    <a:pt x="781" y="140"/>
                    <a:pt x="722" y="137"/>
                    <a:pt x="668" y="134"/>
                  </a:cubicBezTo>
                  <a:cubicBezTo>
                    <a:pt x="659" y="135"/>
                    <a:pt x="650" y="135"/>
                    <a:pt x="640" y="135"/>
                  </a:cubicBezTo>
                  <a:cubicBezTo>
                    <a:pt x="618" y="135"/>
                    <a:pt x="595" y="131"/>
                    <a:pt x="574" y="121"/>
                  </a:cubicBezTo>
                  <a:lnTo>
                    <a:pt x="570" y="121"/>
                  </a:lnTo>
                  <a:cubicBezTo>
                    <a:pt x="563" y="123"/>
                    <a:pt x="554" y="123"/>
                    <a:pt x="547" y="124"/>
                  </a:cubicBezTo>
                  <a:lnTo>
                    <a:pt x="542" y="124"/>
                  </a:lnTo>
                  <a:cubicBezTo>
                    <a:pt x="533" y="123"/>
                    <a:pt x="526" y="123"/>
                    <a:pt x="519" y="120"/>
                  </a:cubicBezTo>
                  <a:lnTo>
                    <a:pt x="517" y="120"/>
                  </a:lnTo>
                  <a:cubicBezTo>
                    <a:pt x="512" y="120"/>
                    <a:pt x="511" y="117"/>
                    <a:pt x="508" y="114"/>
                  </a:cubicBezTo>
                  <a:cubicBezTo>
                    <a:pt x="505" y="112"/>
                    <a:pt x="502" y="107"/>
                    <a:pt x="498" y="106"/>
                  </a:cubicBezTo>
                  <a:cubicBezTo>
                    <a:pt x="342" y="93"/>
                    <a:pt x="188" y="58"/>
                    <a:pt x="40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2"/>
            <p:cNvSpPr/>
            <p:nvPr/>
          </p:nvSpPr>
          <p:spPr>
            <a:xfrm>
              <a:off x="548499" y="2093523"/>
              <a:ext cx="42966" cy="124443"/>
            </a:xfrm>
            <a:custGeom>
              <a:avLst/>
              <a:gdLst/>
              <a:ahLst/>
              <a:cxnLst/>
              <a:rect l="l" t="t" r="r" b="b"/>
              <a:pathLst>
                <a:path w="521" h="1509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546"/>
                    <a:pt x="189" y="1076"/>
                    <a:pt x="521" y="1509"/>
                  </a:cubicBezTo>
                  <a:cubicBezTo>
                    <a:pt x="414" y="1228"/>
                    <a:pt x="401" y="1006"/>
                    <a:pt x="458" y="826"/>
                  </a:cubicBezTo>
                  <a:lnTo>
                    <a:pt x="455" y="821"/>
                  </a:lnTo>
                  <a:cubicBezTo>
                    <a:pt x="434" y="805"/>
                    <a:pt x="414" y="786"/>
                    <a:pt x="398" y="765"/>
                  </a:cubicBezTo>
                  <a:cubicBezTo>
                    <a:pt x="227" y="533"/>
                    <a:pt x="93" y="275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2"/>
            <p:cNvSpPr/>
            <p:nvPr/>
          </p:nvSpPr>
          <p:spPr>
            <a:xfrm>
              <a:off x="622390" y="2404180"/>
              <a:ext cx="275441" cy="257793"/>
            </a:xfrm>
            <a:custGeom>
              <a:avLst/>
              <a:gdLst/>
              <a:ahLst/>
              <a:cxnLst/>
              <a:rect l="l" t="t" r="r" b="b"/>
              <a:pathLst>
                <a:path w="3340" h="3126" extrusionOk="0">
                  <a:moveTo>
                    <a:pt x="1668" y="1"/>
                  </a:moveTo>
                  <a:cubicBezTo>
                    <a:pt x="1119" y="1"/>
                    <a:pt x="602" y="292"/>
                    <a:pt x="319" y="776"/>
                  </a:cubicBezTo>
                  <a:cubicBezTo>
                    <a:pt x="0" y="1321"/>
                    <a:pt x="42" y="2005"/>
                    <a:pt x="425" y="2508"/>
                  </a:cubicBezTo>
                  <a:cubicBezTo>
                    <a:pt x="732" y="2913"/>
                    <a:pt x="1198" y="3125"/>
                    <a:pt x="1670" y="3125"/>
                  </a:cubicBezTo>
                  <a:cubicBezTo>
                    <a:pt x="1999" y="3125"/>
                    <a:pt x="2331" y="3022"/>
                    <a:pt x="2614" y="2807"/>
                  </a:cubicBezTo>
                  <a:cubicBezTo>
                    <a:pt x="3117" y="2425"/>
                    <a:pt x="3339" y="1777"/>
                    <a:pt x="3179" y="1167"/>
                  </a:cubicBezTo>
                  <a:cubicBezTo>
                    <a:pt x="3019" y="555"/>
                    <a:pt x="2505" y="101"/>
                    <a:pt x="1880" y="15"/>
                  </a:cubicBezTo>
                  <a:cubicBezTo>
                    <a:pt x="1809" y="6"/>
                    <a:pt x="1738" y="1"/>
                    <a:pt x="1668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2"/>
            <p:cNvSpPr/>
            <p:nvPr/>
          </p:nvSpPr>
          <p:spPr>
            <a:xfrm>
              <a:off x="681932" y="2404180"/>
              <a:ext cx="161471" cy="128979"/>
            </a:xfrm>
            <a:custGeom>
              <a:avLst/>
              <a:gdLst/>
              <a:ahLst/>
              <a:cxnLst/>
              <a:rect l="l" t="t" r="r" b="b"/>
              <a:pathLst>
                <a:path w="1958" h="1564" extrusionOk="0">
                  <a:moveTo>
                    <a:pt x="946" y="1"/>
                  </a:moveTo>
                  <a:cubicBezTo>
                    <a:pt x="607" y="1"/>
                    <a:pt x="274" y="112"/>
                    <a:pt x="1" y="319"/>
                  </a:cubicBezTo>
                  <a:cubicBezTo>
                    <a:pt x="107" y="278"/>
                    <a:pt x="200" y="260"/>
                    <a:pt x="281" y="260"/>
                  </a:cubicBezTo>
                  <a:cubicBezTo>
                    <a:pt x="827" y="260"/>
                    <a:pt x="856" y="1088"/>
                    <a:pt x="947" y="1563"/>
                  </a:cubicBezTo>
                  <a:cubicBezTo>
                    <a:pt x="1259" y="1105"/>
                    <a:pt x="1958" y="372"/>
                    <a:pt x="1158" y="15"/>
                  </a:cubicBezTo>
                  <a:cubicBezTo>
                    <a:pt x="1087" y="6"/>
                    <a:pt x="1017" y="1"/>
                    <a:pt x="946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2"/>
            <p:cNvSpPr/>
            <p:nvPr/>
          </p:nvSpPr>
          <p:spPr>
            <a:xfrm>
              <a:off x="759947" y="2454980"/>
              <a:ext cx="132443" cy="126093"/>
            </a:xfrm>
            <a:custGeom>
              <a:avLst/>
              <a:gdLst/>
              <a:ahLst/>
              <a:cxnLst/>
              <a:rect l="l" t="t" r="r" b="b"/>
              <a:pathLst>
                <a:path w="1606" h="1529" extrusionOk="0">
                  <a:moveTo>
                    <a:pt x="1244" y="1"/>
                  </a:moveTo>
                  <a:lnTo>
                    <a:pt x="1244" y="1"/>
                  </a:lnTo>
                  <a:cubicBezTo>
                    <a:pt x="1557" y="821"/>
                    <a:pt x="545" y="843"/>
                    <a:pt x="1" y="947"/>
                  </a:cubicBezTo>
                  <a:cubicBezTo>
                    <a:pt x="303" y="1153"/>
                    <a:pt x="725" y="1528"/>
                    <a:pt x="1080" y="1528"/>
                  </a:cubicBezTo>
                  <a:cubicBezTo>
                    <a:pt x="1262" y="1528"/>
                    <a:pt x="1426" y="1429"/>
                    <a:pt x="1547" y="1158"/>
                  </a:cubicBezTo>
                  <a:cubicBezTo>
                    <a:pt x="1605" y="747"/>
                    <a:pt x="1495" y="331"/>
                    <a:pt x="1244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2"/>
            <p:cNvSpPr/>
            <p:nvPr/>
          </p:nvSpPr>
          <p:spPr>
            <a:xfrm>
              <a:off x="676489" y="2533078"/>
              <a:ext cx="161471" cy="128897"/>
            </a:xfrm>
            <a:custGeom>
              <a:avLst/>
              <a:gdLst/>
              <a:ahLst/>
              <a:cxnLst/>
              <a:rect l="l" t="t" r="r" b="b"/>
              <a:pathLst>
                <a:path w="1958" h="1563" extrusionOk="0">
                  <a:moveTo>
                    <a:pt x="1012" y="0"/>
                  </a:moveTo>
                  <a:cubicBezTo>
                    <a:pt x="699" y="458"/>
                    <a:pt x="1" y="1191"/>
                    <a:pt x="801" y="1548"/>
                  </a:cubicBezTo>
                  <a:cubicBezTo>
                    <a:pt x="871" y="1558"/>
                    <a:pt x="942" y="1562"/>
                    <a:pt x="1012" y="1562"/>
                  </a:cubicBezTo>
                  <a:cubicBezTo>
                    <a:pt x="1352" y="1562"/>
                    <a:pt x="1684" y="1452"/>
                    <a:pt x="1958" y="1244"/>
                  </a:cubicBezTo>
                  <a:lnTo>
                    <a:pt x="1958" y="1244"/>
                  </a:lnTo>
                  <a:cubicBezTo>
                    <a:pt x="1852" y="1285"/>
                    <a:pt x="1760" y="1303"/>
                    <a:pt x="1679" y="1303"/>
                  </a:cubicBezTo>
                  <a:cubicBezTo>
                    <a:pt x="1132" y="1303"/>
                    <a:pt x="1102" y="474"/>
                    <a:pt x="1012" y="0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2"/>
            <p:cNvSpPr/>
            <p:nvPr/>
          </p:nvSpPr>
          <p:spPr>
            <a:xfrm>
              <a:off x="627586" y="2484999"/>
              <a:ext cx="132443" cy="126010"/>
            </a:xfrm>
            <a:custGeom>
              <a:avLst/>
              <a:gdLst/>
              <a:ahLst/>
              <a:cxnLst/>
              <a:rect l="l" t="t" r="r" b="b"/>
              <a:pathLst>
                <a:path w="1606" h="1528" extrusionOk="0">
                  <a:moveTo>
                    <a:pt x="526" y="1"/>
                  </a:moveTo>
                  <a:cubicBezTo>
                    <a:pt x="343" y="1"/>
                    <a:pt x="179" y="100"/>
                    <a:pt x="58" y="372"/>
                  </a:cubicBezTo>
                  <a:cubicBezTo>
                    <a:pt x="0" y="783"/>
                    <a:pt x="110" y="1199"/>
                    <a:pt x="362" y="1528"/>
                  </a:cubicBezTo>
                  <a:cubicBezTo>
                    <a:pt x="48" y="710"/>
                    <a:pt x="1060" y="687"/>
                    <a:pt x="1606" y="583"/>
                  </a:cubicBezTo>
                  <a:cubicBezTo>
                    <a:pt x="1303" y="376"/>
                    <a:pt x="880" y="1"/>
                    <a:pt x="526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2"/>
            <p:cNvSpPr/>
            <p:nvPr/>
          </p:nvSpPr>
          <p:spPr>
            <a:xfrm>
              <a:off x="735371" y="2622226"/>
              <a:ext cx="3794" cy="990"/>
            </a:xfrm>
            <a:custGeom>
              <a:avLst/>
              <a:gdLst/>
              <a:ahLst/>
              <a:cxnLst/>
              <a:rect l="l" t="t" r="r" b="b"/>
              <a:pathLst>
                <a:path w="46" h="12" extrusionOk="0">
                  <a:moveTo>
                    <a:pt x="1" y="0"/>
                  </a:moveTo>
                  <a:lnTo>
                    <a:pt x="1" y="2"/>
                  </a:lnTo>
                  <a:lnTo>
                    <a:pt x="5" y="4"/>
                  </a:lnTo>
                  <a:lnTo>
                    <a:pt x="7" y="6"/>
                  </a:lnTo>
                  <a:cubicBezTo>
                    <a:pt x="8" y="7"/>
                    <a:pt x="9" y="9"/>
                    <a:pt x="9" y="10"/>
                  </a:cubicBezTo>
                  <a:lnTo>
                    <a:pt x="14" y="10"/>
                  </a:lnTo>
                  <a:cubicBezTo>
                    <a:pt x="19" y="11"/>
                    <a:pt x="23" y="11"/>
                    <a:pt x="29" y="11"/>
                  </a:cubicBezTo>
                  <a:cubicBezTo>
                    <a:pt x="35" y="11"/>
                    <a:pt x="40" y="11"/>
                    <a:pt x="46" y="10"/>
                  </a:cubicBezTo>
                  <a:lnTo>
                    <a:pt x="37" y="10"/>
                  </a:lnTo>
                  <a:cubicBezTo>
                    <a:pt x="25" y="10"/>
                    <a:pt x="12" y="7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2"/>
            <p:cNvSpPr/>
            <p:nvPr/>
          </p:nvSpPr>
          <p:spPr>
            <a:xfrm>
              <a:off x="630719" y="2534232"/>
              <a:ext cx="189263" cy="127825"/>
            </a:xfrm>
            <a:custGeom>
              <a:avLst/>
              <a:gdLst/>
              <a:ahLst/>
              <a:cxnLst/>
              <a:rect l="l" t="t" r="r" b="b"/>
              <a:pathLst>
                <a:path w="2295" h="1550" extrusionOk="0">
                  <a:moveTo>
                    <a:pt x="3" y="0"/>
                  </a:moveTo>
                  <a:lnTo>
                    <a:pt x="2" y="2"/>
                  </a:lnTo>
                  <a:cubicBezTo>
                    <a:pt x="0" y="11"/>
                    <a:pt x="0" y="24"/>
                    <a:pt x="2" y="35"/>
                  </a:cubicBezTo>
                  <a:cubicBezTo>
                    <a:pt x="3" y="228"/>
                    <a:pt x="44" y="419"/>
                    <a:pt x="121" y="598"/>
                  </a:cubicBezTo>
                  <a:cubicBezTo>
                    <a:pt x="169" y="719"/>
                    <a:pt x="235" y="831"/>
                    <a:pt x="317" y="932"/>
                  </a:cubicBezTo>
                  <a:cubicBezTo>
                    <a:pt x="542" y="1236"/>
                    <a:pt x="873" y="1444"/>
                    <a:pt x="1245" y="1514"/>
                  </a:cubicBezTo>
                  <a:cubicBezTo>
                    <a:pt x="876" y="1437"/>
                    <a:pt x="550" y="1230"/>
                    <a:pt x="324" y="931"/>
                  </a:cubicBezTo>
                  <a:cubicBezTo>
                    <a:pt x="120" y="665"/>
                    <a:pt x="9" y="340"/>
                    <a:pt x="5" y="7"/>
                  </a:cubicBezTo>
                  <a:lnTo>
                    <a:pt x="3" y="0"/>
                  </a:lnTo>
                  <a:close/>
                  <a:moveTo>
                    <a:pt x="2295" y="1368"/>
                  </a:moveTo>
                  <a:cubicBezTo>
                    <a:pt x="2220" y="1407"/>
                    <a:pt x="2144" y="1441"/>
                    <a:pt x="2064" y="1468"/>
                  </a:cubicBezTo>
                  <a:cubicBezTo>
                    <a:pt x="1987" y="1493"/>
                    <a:pt x="1908" y="1513"/>
                    <a:pt x="1828" y="1527"/>
                  </a:cubicBezTo>
                  <a:cubicBezTo>
                    <a:pt x="1991" y="1502"/>
                    <a:pt x="2149" y="1448"/>
                    <a:pt x="2295" y="1368"/>
                  </a:cubicBezTo>
                  <a:close/>
                  <a:moveTo>
                    <a:pt x="1344" y="1533"/>
                  </a:moveTo>
                  <a:lnTo>
                    <a:pt x="1344" y="1533"/>
                  </a:lnTo>
                  <a:cubicBezTo>
                    <a:pt x="1346" y="1534"/>
                    <a:pt x="1347" y="1535"/>
                    <a:pt x="1350" y="1535"/>
                  </a:cubicBezTo>
                  <a:cubicBezTo>
                    <a:pt x="1422" y="1545"/>
                    <a:pt x="1495" y="1549"/>
                    <a:pt x="1567" y="1549"/>
                  </a:cubicBezTo>
                  <a:lnTo>
                    <a:pt x="1578" y="1549"/>
                  </a:lnTo>
                  <a:cubicBezTo>
                    <a:pt x="1635" y="1548"/>
                    <a:pt x="1694" y="1544"/>
                    <a:pt x="1752" y="1537"/>
                  </a:cubicBezTo>
                  <a:lnTo>
                    <a:pt x="1752" y="1537"/>
                  </a:lnTo>
                  <a:cubicBezTo>
                    <a:pt x="1689" y="1544"/>
                    <a:pt x="1625" y="1548"/>
                    <a:pt x="1562" y="1548"/>
                  </a:cubicBezTo>
                  <a:cubicBezTo>
                    <a:pt x="1493" y="1548"/>
                    <a:pt x="1424" y="1544"/>
                    <a:pt x="1356" y="1534"/>
                  </a:cubicBezTo>
                  <a:lnTo>
                    <a:pt x="1344" y="1533"/>
                  </a:lnTo>
                  <a:close/>
                </a:path>
              </a:pathLst>
            </a:custGeom>
            <a:solidFill>
              <a:srgbClr val="8E5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2"/>
            <p:cNvSpPr/>
            <p:nvPr/>
          </p:nvSpPr>
          <p:spPr>
            <a:xfrm>
              <a:off x="651254" y="2552787"/>
              <a:ext cx="235280" cy="107950"/>
            </a:xfrm>
            <a:custGeom>
              <a:avLst/>
              <a:gdLst/>
              <a:ahLst/>
              <a:cxnLst/>
              <a:rect l="l" t="t" r="r" b="b"/>
              <a:pathLst>
                <a:path w="2853" h="1309" extrusionOk="0">
                  <a:moveTo>
                    <a:pt x="2853" y="0"/>
                  </a:moveTo>
                  <a:cubicBezTo>
                    <a:pt x="2735" y="248"/>
                    <a:pt x="2577" y="340"/>
                    <a:pt x="2404" y="343"/>
                  </a:cubicBezTo>
                  <a:lnTo>
                    <a:pt x="2403" y="345"/>
                  </a:lnTo>
                  <a:cubicBezTo>
                    <a:pt x="2341" y="422"/>
                    <a:pt x="2266" y="485"/>
                    <a:pt x="2186" y="548"/>
                  </a:cubicBezTo>
                  <a:cubicBezTo>
                    <a:pt x="2087" y="630"/>
                    <a:pt x="1975" y="695"/>
                    <a:pt x="1857" y="742"/>
                  </a:cubicBezTo>
                  <a:cubicBezTo>
                    <a:pt x="1769" y="780"/>
                    <a:pt x="1677" y="808"/>
                    <a:pt x="1583" y="827"/>
                  </a:cubicBezTo>
                  <a:cubicBezTo>
                    <a:pt x="1672" y="970"/>
                    <a:pt x="1798" y="1064"/>
                    <a:pt x="1983" y="1064"/>
                  </a:cubicBezTo>
                  <a:cubicBezTo>
                    <a:pt x="2074" y="1062"/>
                    <a:pt x="2165" y="1043"/>
                    <a:pt x="2251" y="1010"/>
                  </a:cubicBezTo>
                  <a:lnTo>
                    <a:pt x="2255" y="1007"/>
                  </a:lnTo>
                  <a:cubicBezTo>
                    <a:pt x="2577" y="761"/>
                    <a:pt x="2791" y="399"/>
                    <a:pt x="2853" y="0"/>
                  </a:cubicBezTo>
                  <a:close/>
                  <a:moveTo>
                    <a:pt x="2046" y="1143"/>
                  </a:moveTo>
                  <a:cubicBezTo>
                    <a:pt x="1971" y="1182"/>
                    <a:pt x="1895" y="1215"/>
                    <a:pt x="1817" y="1241"/>
                  </a:cubicBezTo>
                  <a:cubicBezTo>
                    <a:pt x="1895" y="1215"/>
                    <a:pt x="1973" y="1182"/>
                    <a:pt x="2047" y="1143"/>
                  </a:cubicBezTo>
                  <a:close/>
                  <a:moveTo>
                    <a:pt x="35" y="288"/>
                  </a:moveTo>
                  <a:cubicBezTo>
                    <a:pt x="0" y="398"/>
                    <a:pt x="9" y="534"/>
                    <a:pt x="73" y="707"/>
                  </a:cubicBezTo>
                  <a:cubicBezTo>
                    <a:pt x="301" y="1005"/>
                    <a:pt x="627" y="1213"/>
                    <a:pt x="996" y="1289"/>
                  </a:cubicBezTo>
                  <a:cubicBezTo>
                    <a:pt x="1028" y="1296"/>
                    <a:pt x="1062" y="1302"/>
                    <a:pt x="1095" y="1306"/>
                  </a:cubicBezTo>
                  <a:cubicBezTo>
                    <a:pt x="1094" y="1306"/>
                    <a:pt x="1094" y="1308"/>
                    <a:pt x="1095" y="1308"/>
                  </a:cubicBezTo>
                  <a:lnTo>
                    <a:pt x="1107" y="1309"/>
                  </a:lnTo>
                  <a:cubicBezTo>
                    <a:pt x="804" y="1174"/>
                    <a:pt x="716" y="986"/>
                    <a:pt x="740" y="779"/>
                  </a:cubicBezTo>
                  <a:lnTo>
                    <a:pt x="733" y="776"/>
                  </a:lnTo>
                  <a:cubicBezTo>
                    <a:pt x="457" y="685"/>
                    <a:pt x="215" y="515"/>
                    <a:pt x="35" y="288"/>
                  </a:cubicBezTo>
                  <a:close/>
                </a:path>
              </a:pathLst>
            </a:custGeom>
            <a:solidFill>
              <a:srgbClr val="B1B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2"/>
            <p:cNvSpPr/>
            <p:nvPr/>
          </p:nvSpPr>
          <p:spPr>
            <a:xfrm>
              <a:off x="849590" y="2496627"/>
              <a:ext cx="38430" cy="84529"/>
            </a:xfrm>
            <a:custGeom>
              <a:avLst/>
              <a:gdLst/>
              <a:ahLst/>
              <a:cxnLst/>
              <a:rect l="l" t="t" r="r" b="b"/>
              <a:pathLst>
                <a:path w="466" h="1025" extrusionOk="0">
                  <a:moveTo>
                    <a:pt x="399" y="1"/>
                  </a:moveTo>
                  <a:cubicBezTo>
                    <a:pt x="400" y="65"/>
                    <a:pt x="394" y="131"/>
                    <a:pt x="384" y="195"/>
                  </a:cubicBezTo>
                  <a:cubicBezTo>
                    <a:pt x="349" y="500"/>
                    <a:pt x="216" y="787"/>
                    <a:pt x="1" y="1024"/>
                  </a:cubicBezTo>
                  <a:cubicBezTo>
                    <a:pt x="174" y="1021"/>
                    <a:pt x="330" y="929"/>
                    <a:pt x="449" y="681"/>
                  </a:cubicBezTo>
                  <a:cubicBezTo>
                    <a:pt x="449" y="677"/>
                    <a:pt x="449" y="674"/>
                    <a:pt x="451" y="670"/>
                  </a:cubicBezTo>
                  <a:cubicBezTo>
                    <a:pt x="453" y="656"/>
                    <a:pt x="455" y="640"/>
                    <a:pt x="453" y="625"/>
                  </a:cubicBezTo>
                  <a:cubicBezTo>
                    <a:pt x="462" y="607"/>
                    <a:pt x="465" y="587"/>
                    <a:pt x="462" y="567"/>
                  </a:cubicBezTo>
                  <a:cubicBezTo>
                    <a:pt x="465" y="512"/>
                    <a:pt x="466" y="458"/>
                    <a:pt x="463" y="403"/>
                  </a:cubicBezTo>
                  <a:cubicBezTo>
                    <a:pt x="465" y="266"/>
                    <a:pt x="442" y="130"/>
                    <a:pt x="399" y="1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2"/>
            <p:cNvSpPr/>
            <p:nvPr/>
          </p:nvSpPr>
          <p:spPr>
            <a:xfrm>
              <a:off x="710384" y="2616948"/>
              <a:ext cx="126670" cy="45027"/>
            </a:xfrm>
            <a:custGeom>
              <a:avLst/>
              <a:gdLst/>
              <a:ahLst/>
              <a:cxnLst/>
              <a:rect l="l" t="t" r="r" b="b"/>
              <a:pathLst>
                <a:path w="1536" h="546" extrusionOk="0">
                  <a:moveTo>
                    <a:pt x="23" y="1"/>
                  </a:moveTo>
                  <a:cubicBezTo>
                    <a:pt x="0" y="208"/>
                    <a:pt x="87" y="396"/>
                    <a:pt x="390" y="531"/>
                  </a:cubicBezTo>
                  <a:cubicBezTo>
                    <a:pt x="458" y="541"/>
                    <a:pt x="528" y="545"/>
                    <a:pt x="597" y="545"/>
                  </a:cubicBezTo>
                  <a:cubicBezTo>
                    <a:pt x="660" y="545"/>
                    <a:pt x="723" y="541"/>
                    <a:pt x="786" y="534"/>
                  </a:cubicBezTo>
                  <a:cubicBezTo>
                    <a:pt x="804" y="532"/>
                    <a:pt x="823" y="530"/>
                    <a:pt x="841" y="527"/>
                  </a:cubicBezTo>
                  <a:lnTo>
                    <a:pt x="862" y="523"/>
                  </a:lnTo>
                  <a:cubicBezTo>
                    <a:pt x="1027" y="496"/>
                    <a:pt x="1184" y="442"/>
                    <a:pt x="1330" y="365"/>
                  </a:cubicBezTo>
                  <a:cubicBezTo>
                    <a:pt x="1402" y="326"/>
                    <a:pt x="1471" y="281"/>
                    <a:pt x="1535" y="232"/>
                  </a:cubicBezTo>
                  <a:lnTo>
                    <a:pt x="1535" y="232"/>
                  </a:lnTo>
                  <a:cubicBezTo>
                    <a:pt x="1450" y="265"/>
                    <a:pt x="1358" y="284"/>
                    <a:pt x="1267" y="286"/>
                  </a:cubicBezTo>
                  <a:cubicBezTo>
                    <a:pt x="1081" y="286"/>
                    <a:pt x="956" y="191"/>
                    <a:pt x="868" y="47"/>
                  </a:cubicBezTo>
                  <a:lnTo>
                    <a:pt x="861" y="49"/>
                  </a:lnTo>
                  <a:cubicBezTo>
                    <a:pt x="778" y="71"/>
                    <a:pt x="691" y="84"/>
                    <a:pt x="606" y="84"/>
                  </a:cubicBezTo>
                  <a:cubicBezTo>
                    <a:pt x="601" y="84"/>
                    <a:pt x="597" y="84"/>
                    <a:pt x="592" y="84"/>
                  </a:cubicBezTo>
                  <a:lnTo>
                    <a:pt x="572" y="84"/>
                  </a:lnTo>
                  <a:cubicBezTo>
                    <a:pt x="553" y="85"/>
                    <a:pt x="532" y="87"/>
                    <a:pt x="512" y="87"/>
                  </a:cubicBezTo>
                  <a:cubicBezTo>
                    <a:pt x="477" y="87"/>
                    <a:pt x="442" y="84"/>
                    <a:pt x="408" y="83"/>
                  </a:cubicBezTo>
                  <a:cubicBezTo>
                    <a:pt x="402" y="84"/>
                    <a:pt x="397" y="84"/>
                    <a:pt x="391" y="84"/>
                  </a:cubicBezTo>
                  <a:cubicBezTo>
                    <a:pt x="377" y="84"/>
                    <a:pt x="363" y="81"/>
                    <a:pt x="350" y="75"/>
                  </a:cubicBezTo>
                  <a:lnTo>
                    <a:pt x="349" y="75"/>
                  </a:lnTo>
                  <a:cubicBezTo>
                    <a:pt x="343" y="75"/>
                    <a:pt x="338" y="77"/>
                    <a:pt x="332" y="77"/>
                  </a:cubicBezTo>
                  <a:cubicBezTo>
                    <a:pt x="326" y="77"/>
                    <a:pt x="322" y="75"/>
                    <a:pt x="317" y="74"/>
                  </a:cubicBezTo>
                  <a:lnTo>
                    <a:pt x="315" y="74"/>
                  </a:lnTo>
                  <a:cubicBezTo>
                    <a:pt x="315" y="75"/>
                    <a:pt x="315" y="75"/>
                    <a:pt x="314" y="75"/>
                  </a:cubicBezTo>
                  <a:cubicBezTo>
                    <a:pt x="314" y="75"/>
                    <a:pt x="313" y="75"/>
                    <a:pt x="312" y="74"/>
                  </a:cubicBezTo>
                  <a:cubicBezTo>
                    <a:pt x="312" y="74"/>
                    <a:pt x="311" y="73"/>
                    <a:pt x="310" y="71"/>
                  </a:cubicBezTo>
                  <a:lnTo>
                    <a:pt x="308" y="68"/>
                  </a:lnTo>
                  <a:lnTo>
                    <a:pt x="304" y="66"/>
                  </a:lnTo>
                  <a:cubicBezTo>
                    <a:pt x="208" y="59"/>
                    <a:pt x="113" y="38"/>
                    <a:pt x="23" y="2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2"/>
            <p:cNvSpPr/>
            <p:nvPr/>
          </p:nvSpPr>
          <p:spPr>
            <a:xfrm>
              <a:off x="631049" y="2534809"/>
              <a:ext cx="26390" cy="76200"/>
            </a:xfrm>
            <a:custGeom>
              <a:avLst/>
              <a:gdLst/>
              <a:ahLst/>
              <a:cxnLst/>
              <a:rect l="l" t="t" r="r" b="b"/>
              <a:pathLst>
                <a:path w="320" h="924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335"/>
                    <a:pt x="117" y="658"/>
                    <a:pt x="320" y="924"/>
                  </a:cubicBezTo>
                  <a:cubicBezTo>
                    <a:pt x="254" y="752"/>
                    <a:pt x="247" y="616"/>
                    <a:pt x="280" y="506"/>
                  </a:cubicBezTo>
                  <a:lnTo>
                    <a:pt x="279" y="502"/>
                  </a:lnTo>
                  <a:cubicBezTo>
                    <a:pt x="266" y="492"/>
                    <a:pt x="254" y="481"/>
                    <a:pt x="245" y="468"/>
                  </a:cubicBezTo>
                  <a:cubicBezTo>
                    <a:pt x="140" y="326"/>
                    <a:pt x="57" y="167"/>
                    <a:pt x="1" y="0"/>
                  </a:cubicBezTo>
                  <a:close/>
                </a:path>
              </a:pathLst>
            </a:custGeom>
            <a:solidFill>
              <a:srgbClr val="9D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2"/>
            <p:cNvSpPr/>
            <p:nvPr/>
          </p:nvSpPr>
          <p:spPr>
            <a:xfrm>
              <a:off x="1213851" y="3041823"/>
              <a:ext cx="95497" cy="91786"/>
            </a:xfrm>
            <a:custGeom>
              <a:avLst/>
              <a:gdLst/>
              <a:ahLst/>
              <a:cxnLst/>
              <a:rect l="l" t="t" r="r" b="b"/>
              <a:pathLst>
                <a:path w="1158" h="1113" extrusionOk="0">
                  <a:moveTo>
                    <a:pt x="601" y="0"/>
                  </a:moveTo>
                  <a:cubicBezTo>
                    <a:pt x="376" y="0"/>
                    <a:pt x="174" y="135"/>
                    <a:pt x="88" y="343"/>
                  </a:cubicBezTo>
                  <a:cubicBezTo>
                    <a:pt x="1" y="551"/>
                    <a:pt x="49" y="790"/>
                    <a:pt x="208" y="949"/>
                  </a:cubicBezTo>
                  <a:cubicBezTo>
                    <a:pt x="314" y="1055"/>
                    <a:pt x="457" y="1112"/>
                    <a:pt x="602" y="1112"/>
                  </a:cubicBezTo>
                  <a:cubicBezTo>
                    <a:pt x="673" y="1112"/>
                    <a:pt x="745" y="1098"/>
                    <a:pt x="814" y="1070"/>
                  </a:cubicBezTo>
                  <a:cubicBezTo>
                    <a:pt x="1022" y="983"/>
                    <a:pt x="1158" y="780"/>
                    <a:pt x="1158" y="555"/>
                  </a:cubicBezTo>
                  <a:cubicBezTo>
                    <a:pt x="1158" y="249"/>
                    <a:pt x="908" y="0"/>
                    <a:pt x="6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2"/>
            <p:cNvSpPr/>
            <p:nvPr/>
          </p:nvSpPr>
          <p:spPr>
            <a:xfrm>
              <a:off x="1208986" y="3071594"/>
              <a:ext cx="108940" cy="62593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143" y="0"/>
                  </a:moveTo>
                  <a:lnTo>
                    <a:pt x="143" y="0"/>
                  </a:lnTo>
                  <a:cubicBezTo>
                    <a:pt x="1" y="365"/>
                    <a:pt x="269" y="758"/>
                    <a:pt x="660" y="758"/>
                  </a:cubicBezTo>
                  <a:cubicBezTo>
                    <a:pt x="1052" y="758"/>
                    <a:pt x="1321" y="365"/>
                    <a:pt x="1179" y="0"/>
                  </a:cubicBezTo>
                  <a:lnTo>
                    <a:pt x="1179" y="0"/>
                  </a:lnTo>
                  <a:cubicBezTo>
                    <a:pt x="1099" y="216"/>
                    <a:pt x="892" y="359"/>
                    <a:pt x="662" y="360"/>
                  </a:cubicBezTo>
                  <a:cubicBezTo>
                    <a:pt x="430" y="360"/>
                    <a:pt x="223" y="217"/>
                    <a:pt x="143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2"/>
            <p:cNvSpPr/>
            <p:nvPr/>
          </p:nvSpPr>
          <p:spPr>
            <a:xfrm>
              <a:off x="3162985" y="3448308"/>
              <a:ext cx="95332" cy="91786"/>
            </a:xfrm>
            <a:custGeom>
              <a:avLst/>
              <a:gdLst/>
              <a:ahLst/>
              <a:cxnLst/>
              <a:rect l="l" t="t" r="r" b="b"/>
              <a:pathLst>
                <a:path w="1156" h="1113" extrusionOk="0">
                  <a:moveTo>
                    <a:pt x="599" y="0"/>
                  </a:moveTo>
                  <a:cubicBezTo>
                    <a:pt x="374" y="0"/>
                    <a:pt x="172" y="135"/>
                    <a:pt x="86" y="343"/>
                  </a:cubicBezTo>
                  <a:cubicBezTo>
                    <a:pt x="0" y="551"/>
                    <a:pt x="46" y="790"/>
                    <a:pt x="207" y="949"/>
                  </a:cubicBezTo>
                  <a:cubicBezTo>
                    <a:pt x="313" y="1055"/>
                    <a:pt x="455" y="1112"/>
                    <a:pt x="600" y="1112"/>
                  </a:cubicBezTo>
                  <a:cubicBezTo>
                    <a:pt x="672" y="1112"/>
                    <a:pt x="744" y="1098"/>
                    <a:pt x="813" y="1070"/>
                  </a:cubicBezTo>
                  <a:cubicBezTo>
                    <a:pt x="1019" y="983"/>
                    <a:pt x="1156" y="780"/>
                    <a:pt x="1156" y="555"/>
                  </a:cubicBezTo>
                  <a:cubicBezTo>
                    <a:pt x="1156" y="249"/>
                    <a:pt x="907" y="0"/>
                    <a:pt x="59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2"/>
            <p:cNvSpPr/>
            <p:nvPr/>
          </p:nvSpPr>
          <p:spPr>
            <a:xfrm>
              <a:off x="3157872" y="3477914"/>
              <a:ext cx="109022" cy="62593"/>
            </a:xfrm>
            <a:custGeom>
              <a:avLst/>
              <a:gdLst/>
              <a:ahLst/>
              <a:cxnLst/>
              <a:rect l="l" t="t" r="r" b="b"/>
              <a:pathLst>
                <a:path w="1322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70" y="759"/>
                    <a:pt x="661" y="759"/>
                  </a:cubicBezTo>
                  <a:cubicBezTo>
                    <a:pt x="1052" y="759"/>
                    <a:pt x="1322" y="365"/>
                    <a:pt x="1180" y="1"/>
                  </a:cubicBezTo>
                  <a:lnTo>
                    <a:pt x="1180" y="1"/>
                  </a:lnTo>
                  <a:cubicBezTo>
                    <a:pt x="1098" y="218"/>
                    <a:pt x="891" y="361"/>
                    <a:pt x="661" y="361"/>
                  </a:cubicBezTo>
                  <a:cubicBezTo>
                    <a:pt x="430" y="361"/>
                    <a:pt x="224" y="218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2"/>
            <p:cNvSpPr/>
            <p:nvPr/>
          </p:nvSpPr>
          <p:spPr>
            <a:xfrm>
              <a:off x="1883080" y="3223005"/>
              <a:ext cx="95415" cy="91786"/>
            </a:xfrm>
            <a:custGeom>
              <a:avLst/>
              <a:gdLst/>
              <a:ahLst/>
              <a:cxnLst/>
              <a:rect l="l" t="t" r="r" b="b"/>
              <a:pathLst>
                <a:path w="1157" h="1113" extrusionOk="0">
                  <a:moveTo>
                    <a:pt x="601" y="0"/>
                  </a:moveTo>
                  <a:cubicBezTo>
                    <a:pt x="376" y="0"/>
                    <a:pt x="172" y="135"/>
                    <a:pt x="86" y="344"/>
                  </a:cubicBezTo>
                  <a:cubicBezTo>
                    <a:pt x="1" y="552"/>
                    <a:pt x="48" y="791"/>
                    <a:pt x="207" y="949"/>
                  </a:cubicBezTo>
                  <a:cubicBezTo>
                    <a:pt x="314" y="1056"/>
                    <a:pt x="456" y="1112"/>
                    <a:pt x="601" y="1112"/>
                  </a:cubicBezTo>
                  <a:cubicBezTo>
                    <a:pt x="672" y="1112"/>
                    <a:pt x="744" y="1099"/>
                    <a:pt x="813" y="1070"/>
                  </a:cubicBezTo>
                  <a:cubicBezTo>
                    <a:pt x="1021" y="985"/>
                    <a:pt x="1156" y="781"/>
                    <a:pt x="1156" y="557"/>
                  </a:cubicBezTo>
                  <a:cubicBezTo>
                    <a:pt x="1156" y="249"/>
                    <a:pt x="907" y="0"/>
                    <a:pt x="60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2"/>
            <p:cNvSpPr/>
            <p:nvPr/>
          </p:nvSpPr>
          <p:spPr>
            <a:xfrm>
              <a:off x="1886461" y="3252776"/>
              <a:ext cx="99291" cy="62428"/>
            </a:xfrm>
            <a:custGeom>
              <a:avLst/>
              <a:gdLst/>
              <a:ahLst/>
              <a:cxnLst/>
              <a:rect l="l" t="t" r="r" b="b"/>
              <a:pathLst>
                <a:path w="1204" h="757" extrusionOk="0">
                  <a:moveTo>
                    <a:pt x="41" y="1"/>
                  </a:moveTo>
                  <a:cubicBezTo>
                    <a:pt x="16" y="63"/>
                    <a:pt x="3" y="130"/>
                    <a:pt x="3" y="196"/>
                  </a:cubicBezTo>
                  <a:cubicBezTo>
                    <a:pt x="1" y="510"/>
                    <a:pt x="256" y="757"/>
                    <a:pt x="557" y="757"/>
                  </a:cubicBezTo>
                  <a:cubicBezTo>
                    <a:pt x="590" y="757"/>
                    <a:pt x="624" y="754"/>
                    <a:pt x="658" y="747"/>
                  </a:cubicBezTo>
                  <a:cubicBezTo>
                    <a:pt x="1001" y="685"/>
                    <a:pt x="1204" y="326"/>
                    <a:pt x="1079" y="1"/>
                  </a:cubicBezTo>
                  <a:lnTo>
                    <a:pt x="1079" y="1"/>
                  </a:lnTo>
                  <a:cubicBezTo>
                    <a:pt x="997" y="217"/>
                    <a:pt x="790" y="361"/>
                    <a:pt x="560" y="361"/>
                  </a:cubicBezTo>
                  <a:cubicBezTo>
                    <a:pt x="328" y="361"/>
                    <a:pt x="121" y="217"/>
                    <a:pt x="4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2"/>
            <p:cNvSpPr/>
            <p:nvPr/>
          </p:nvSpPr>
          <p:spPr>
            <a:xfrm>
              <a:off x="4024530" y="2535387"/>
              <a:ext cx="95332" cy="91786"/>
            </a:xfrm>
            <a:custGeom>
              <a:avLst/>
              <a:gdLst/>
              <a:ahLst/>
              <a:cxnLst/>
              <a:rect l="l" t="t" r="r" b="b"/>
              <a:pathLst>
                <a:path w="1156" h="1113" extrusionOk="0">
                  <a:moveTo>
                    <a:pt x="599" y="0"/>
                  </a:moveTo>
                  <a:cubicBezTo>
                    <a:pt x="374" y="0"/>
                    <a:pt x="172" y="135"/>
                    <a:pt x="86" y="343"/>
                  </a:cubicBezTo>
                  <a:cubicBezTo>
                    <a:pt x="0" y="551"/>
                    <a:pt x="46" y="790"/>
                    <a:pt x="207" y="949"/>
                  </a:cubicBezTo>
                  <a:cubicBezTo>
                    <a:pt x="313" y="1056"/>
                    <a:pt x="455" y="1112"/>
                    <a:pt x="600" y="1112"/>
                  </a:cubicBezTo>
                  <a:cubicBezTo>
                    <a:pt x="672" y="1112"/>
                    <a:pt x="744" y="1098"/>
                    <a:pt x="813" y="1070"/>
                  </a:cubicBezTo>
                  <a:cubicBezTo>
                    <a:pt x="1019" y="984"/>
                    <a:pt x="1156" y="780"/>
                    <a:pt x="1156" y="556"/>
                  </a:cubicBezTo>
                  <a:cubicBezTo>
                    <a:pt x="1156" y="249"/>
                    <a:pt x="907" y="0"/>
                    <a:pt x="59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2"/>
            <p:cNvSpPr/>
            <p:nvPr/>
          </p:nvSpPr>
          <p:spPr>
            <a:xfrm>
              <a:off x="4019417" y="2565158"/>
              <a:ext cx="109022" cy="62593"/>
            </a:xfrm>
            <a:custGeom>
              <a:avLst/>
              <a:gdLst/>
              <a:ahLst/>
              <a:cxnLst/>
              <a:rect l="l" t="t" r="r" b="b"/>
              <a:pathLst>
                <a:path w="1322" h="759" extrusionOk="0">
                  <a:moveTo>
                    <a:pt x="142" y="1"/>
                  </a:moveTo>
                  <a:lnTo>
                    <a:pt x="142" y="1"/>
                  </a:lnTo>
                  <a:cubicBezTo>
                    <a:pt x="0" y="365"/>
                    <a:pt x="270" y="758"/>
                    <a:pt x="661" y="758"/>
                  </a:cubicBezTo>
                  <a:cubicBezTo>
                    <a:pt x="1052" y="758"/>
                    <a:pt x="1322" y="365"/>
                    <a:pt x="1180" y="1"/>
                  </a:cubicBezTo>
                  <a:lnTo>
                    <a:pt x="1180" y="1"/>
                  </a:lnTo>
                  <a:cubicBezTo>
                    <a:pt x="1098" y="217"/>
                    <a:pt x="892" y="360"/>
                    <a:pt x="661" y="360"/>
                  </a:cubicBezTo>
                  <a:cubicBezTo>
                    <a:pt x="430" y="360"/>
                    <a:pt x="224" y="217"/>
                    <a:pt x="142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2"/>
            <p:cNvSpPr/>
            <p:nvPr/>
          </p:nvSpPr>
          <p:spPr>
            <a:xfrm>
              <a:off x="1089819" y="2232647"/>
              <a:ext cx="422481" cy="546842"/>
            </a:xfrm>
            <a:custGeom>
              <a:avLst/>
              <a:gdLst/>
              <a:ahLst/>
              <a:cxnLst/>
              <a:rect l="l" t="t" r="r" b="b"/>
              <a:pathLst>
                <a:path w="5123" h="6631" extrusionOk="0">
                  <a:moveTo>
                    <a:pt x="2287" y="573"/>
                  </a:moveTo>
                  <a:lnTo>
                    <a:pt x="2287" y="3294"/>
                  </a:lnTo>
                  <a:cubicBezTo>
                    <a:pt x="1702" y="3258"/>
                    <a:pt x="1121" y="3172"/>
                    <a:pt x="550" y="3037"/>
                  </a:cubicBezTo>
                  <a:lnTo>
                    <a:pt x="550" y="2562"/>
                  </a:lnTo>
                  <a:cubicBezTo>
                    <a:pt x="550" y="1547"/>
                    <a:pt x="1307" y="708"/>
                    <a:pt x="2287" y="573"/>
                  </a:cubicBezTo>
                  <a:close/>
                  <a:moveTo>
                    <a:pt x="2836" y="573"/>
                  </a:moveTo>
                  <a:cubicBezTo>
                    <a:pt x="3815" y="708"/>
                    <a:pt x="4571" y="1547"/>
                    <a:pt x="4571" y="2562"/>
                  </a:cubicBezTo>
                  <a:lnTo>
                    <a:pt x="4571" y="3058"/>
                  </a:lnTo>
                  <a:cubicBezTo>
                    <a:pt x="4017" y="3242"/>
                    <a:pt x="3411" y="3307"/>
                    <a:pt x="2836" y="3310"/>
                  </a:cubicBezTo>
                  <a:lnTo>
                    <a:pt x="2836" y="573"/>
                  </a:lnTo>
                  <a:close/>
                  <a:moveTo>
                    <a:pt x="550" y="3604"/>
                  </a:moveTo>
                  <a:cubicBezTo>
                    <a:pt x="1121" y="3733"/>
                    <a:pt x="1702" y="3815"/>
                    <a:pt x="2287" y="3850"/>
                  </a:cubicBezTo>
                  <a:lnTo>
                    <a:pt x="2287" y="6060"/>
                  </a:lnTo>
                  <a:cubicBezTo>
                    <a:pt x="1307" y="5925"/>
                    <a:pt x="550" y="5086"/>
                    <a:pt x="550" y="4069"/>
                  </a:cubicBezTo>
                  <a:lnTo>
                    <a:pt x="550" y="3604"/>
                  </a:lnTo>
                  <a:close/>
                  <a:moveTo>
                    <a:pt x="4571" y="3632"/>
                  </a:moveTo>
                  <a:lnTo>
                    <a:pt x="4571" y="4069"/>
                  </a:lnTo>
                  <a:cubicBezTo>
                    <a:pt x="4571" y="5086"/>
                    <a:pt x="3815" y="5925"/>
                    <a:pt x="2836" y="6060"/>
                  </a:cubicBezTo>
                  <a:lnTo>
                    <a:pt x="2836" y="6058"/>
                  </a:lnTo>
                  <a:lnTo>
                    <a:pt x="2836" y="3862"/>
                  </a:lnTo>
                  <a:cubicBezTo>
                    <a:pt x="3403" y="3860"/>
                    <a:pt x="4003" y="3796"/>
                    <a:pt x="4571" y="3632"/>
                  </a:cubicBezTo>
                  <a:close/>
                  <a:moveTo>
                    <a:pt x="2561" y="0"/>
                  </a:moveTo>
                  <a:cubicBezTo>
                    <a:pt x="1149" y="0"/>
                    <a:pt x="1" y="1149"/>
                    <a:pt x="1" y="2562"/>
                  </a:cubicBezTo>
                  <a:lnTo>
                    <a:pt x="1" y="4069"/>
                  </a:lnTo>
                  <a:cubicBezTo>
                    <a:pt x="1" y="5482"/>
                    <a:pt x="1149" y="6631"/>
                    <a:pt x="2561" y="6631"/>
                  </a:cubicBezTo>
                  <a:cubicBezTo>
                    <a:pt x="3972" y="6631"/>
                    <a:pt x="5122" y="5482"/>
                    <a:pt x="5122" y="4069"/>
                  </a:cubicBezTo>
                  <a:lnTo>
                    <a:pt x="5122" y="2562"/>
                  </a:lnTo>
                  <a:cubicBezTo>
                    <a:pt x="5122" y="1150"/>
                    <a:pt x="3974" y="0"/>
                    <a:pt x="256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2"/>
            <p:cNvSpPr/>
            <p:nvPr/>
          </p:nvSpPr>
          <p:spPr>
            <a:xfrm>
              <a:off x="1091469" y="2527800"/>
              <a:ext cx="422316" cy="251608"/>
            </a:xfrm>
            <a:custGeom>
              <a:avLst/>
              <a:gdLst/>
              <a:ahLst/>
              <a:cxnLst/>
              <a:rect l="l" t="t" r="r" b="b"/>
              <a:pathLst>
                <a:path w="5121" h="3051" extrusionOk="0">
                  <a:moveTo>
                    <a:pt x="0" y="1"/>
                  </a:moveTo>
                  <a:lnTo>
                    <a:pt x="0" y="490"/>
                  </a:lnTo>
                  <a:cubicBezTo>
                    <a:pt x="0" y="1902"/>
                    <a:pt x="1149" y="3050"/>
                    <a:pt x="2560" y="3050"/>
                  </a:cubicBezTo>
                  <a:cubicBezTo>
                    <a:pt x="3972" y="3050"/>
                    <a:pt x="5121" y="1902"/>
                    <a:pt x="5121" y="490"/>
                  </a:cubicBezTo>
                  <a:lnTo>
                    <a:pt x="5121" y="1"/>
                  </a:lnTo>
                  <a:cubicBezTo>
                    <a:pt x="5121" y="1414"/>
                    <a:pt x="3972" y="2562"/>
                    <a:pt x="2560" y="2562"/>
                  </a:cubicBezTo>
                  <a:cubicBezTo>
                    <a:pt x="1149" y="2562"/>
                    <a:pt x="0" y="1412"/>
                    <a:pt x="0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2"/>
            <p:cNvSpPr/>
            <p:nvPr/>
          </p:nvSpPr>
          <p:spPr>
            <a:xfrm>
              <a:off x="1237437" y="2064659"/>
              <a:ext cx="63582" cy="54429"/>
            </a:xfrm>
            <a:custGeom>
              <a:avLst/>
              <a:gdLst/>
              <a:ahLst/>
              <a:cxnLst/>
              <a:rect l="l" t="t" r="r" b="b"/>
              <a:pathLst>
                <a:path w="771" h="660" extrusionOk="0">
                  <a:moveTo>
                    <a:pt x="442" y="0"/>
                  </a:moveTo>
                  <a:cubicBezTo>
                    <a:pt x="148" y="0"/>
                    <a:pt x="0" y="355"/>
                    <a:pt x="208" y="563"/>
                  </a:cubicBezTo>
                  <a:cubicBezTo>
                    <a:pt x="276" y="630"/>
                    <a:pt x="358" y="659"/>
                    <a:pt x="439" y="659"/>
                  </a:cubicBezTo>
                  <a:cubicBezTo>
                    <a:pt x="608" y="659"/>
                    <a:pt x="771" y="528"/>
                    <a:pt x="771" y="329"/>
                  </a:cubicBezTo>
                  <a:cubicBezTo>
                    <a:pt x="771" y="148"/>
                    <a:pt x="623" y="0"/>
                    <a:pt x="442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2"/>
            <p:cNvSpPr/>
            <p:nvPr/>
          </p:nvSpPr>
          <p:spPr>
            <a:xfrm>
              <a:off x="1153732" y="2118923"/>
              <a:ext cx="63582" cy="54511"/>
            </a:xfrm>
            <a:custGeom>
              <a:avLst/>
              <a:gdLst/>
              <a:ahLst/>
              <a:cxnLst/>
              <a:rect l="l" t="t" r="r" b="b"/>
              <a:pathLst>
                <a:path w="771" h="661" extrusionOk="0">
                  <a:moveTo>
                    <a:pt x="442" y="0"/>
                  </a:moveTo>
                  <a:cubicBezTo>
                    <a:pt x="148" y="0"/>
                    <a:pt x="0" y="356"/>
                    <a:pt x="208" y="563"/>
                  </a:cubicBezTo>
                  <a:cubicBezTo>
                    <a:pt x="276" y="630"/>
                    <a:pt x="359" y="660"/>
                    <a:pt x="440" y="660"/>
                  </a:cubicBezTo>
                  <a:cubicBezTo>
                    <a:pt x="609" y="660"/>
                    <a:pt x="771" y="529"/>
                    <a:pt x="771" y="331"/>
                  </a:cubicBezTo>
                  <a:cubicBezTo>
                    <a:pt x="771" y="148"/>
                    <a:pt x="623" y="0"/>
                    <a:pt x="442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2"/>
            <p:cNvSpPr/>
            <p:nvPr/>
          </p:nvSpPr>
          <p:spPr>
            <a:xfrm>
              <a:off x="2653497" y="3460183"/>
              <a:ext cx="63665" cy="54511"/>
            </a:xfrm>
            <a:custGeom>
              <a:avLst/>
              <a:gdLst/>
              <a:ahLst/>
              <a:cxnLst/>
              <a:rect l="l" t="t" r="r" b="b"/>
              <a:pathLst>
                <a:path w="772" h="661" extrusionOk="0">
                  <a:moveTo>
                    <a:pt x="441" y="1"/>
                  </a:moveTo>
                  <a:cubicBezTo>
                    <a:pt x="147" y="1"/>
                    <a:pt x="1" y="355"/>
                    <a:pt x="207" y="563"/>
                  </a:cubicBezTo>
                  <a:cubicBezTo>
                    <a:pt x="275" y="631"/>
                    <a:pt x="357" y="661"/>
                    <a:pt x="438" y="661"/>
                  </a:cubicBezTo>
                  <a:cubicBezTo>
                    <a:pt x="608" y="661"/>
                    <a:pt x="771" y="529"/>
                    <a:pt x="771" y="330"/>
                  </a:cubicBezTo>
                  <a:cubicBezTo>
                    <a:pt x="771" y="149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2"/>
            <p:cNvSpPr/>
            <p:nvPr/>
          </p:nvSpPr>
          <p:spPr>
            <a:xfrm>
              <a:off x="2569792" y="3514612"/>
              <a:ext cx="63582" cy="54429"/>
            </a:xfrm>
            <a:custGeom>
              <a:avLst/>
              <a:gdLst/>
              <a:ahLst/>
              <a:cxnLst/>
              <a:rect l="l" t="t" r="r" b="b"/>
              <a:pathLst>
                <a:path w="771" h="660" extrusionOk="0">
                  <a:moveTo>
                    <a:pt x="443" y="0"/>
                  </a:moveTo>
                  <a:cubicBezTo>
                    <a:pt x="442" y="0"/>
                    <a:pt x="441" y="0"/>
                    <a:pt x="441" y="0"/>
                  </a:cubicBezTo>
                  <a:cubicBezTo>
                    <a:pt x="147" y="0"/>
                    <a:pt x="1" y="355"/>
                    <a:pt x="207" y="563"/>
                  </a:cubicBezTo>
                  <a:cubicBezTo>
                    <a:pt x="275" y="629"/>
                    <a:pt x="357" y="659"/>
                    <a:pt x="438" y="659"/>
                  </a:cubicBezTo>
                  <a:cubicBezTo>
                    <a:pt x="608" y="659"/>
                    <a:pt x="771" y="528"/>
                    <a:pt x="771" y="329"/>
                  </a:cubicBezTo>
                  <a:cubicBezTo>
                    <a:pt x="771" y="147"/>
                    <a:pt x="625" y="0"/>
                    <a:pt x="443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2"/>
            <p:cNvSpPr/>
            <p:nvPr/>
          </p:nvSpPr>
          <p:spPr>
            <a:xfrm>
              <a:off x="215905" y="2936429"/>
              <a:ext cx="58964" cy="54429"/>
            </a:xfrm>
            <a:custGeom>
              <a:avLst/>
              <a:gdLst/>
              <a:ahLst/>
              <a:cxnLst/>
              <a:rect l="l" t="t" r="r" b="b"/>
              <a:pathLst>
                <a:path w="715" h="660" extrusionOk="0">
                  <a:moveTo>
                    <a:pt x="356" y="0"/>
                  </a:moveTo>
                  <a:cubicBezTo>
                    <a:pt x="205" y="0"/>
                    <a:pt x="73" y="103"/>
                    <a:pt x="37" y="249"/>
                  </a:cubicBezTo>
                  <a:cubicBezTo>
                    <a:pt x="0" y="394"/>
                    <a:pt x="66" y="547"/>
                    <a:pt x="198" y="619"/>
                  </a:cubicBezTo>
                  <a:cubicBezTo>
                    <a:pt x="248" y="646"/>
                    <a:pt x="303" y="659"/>
                    <a:pt x="357" y="659"/>
                  </a:cubicBezTo>
                  <a:cubicBezTo>
                    <a:pt x="446" y="659"/>
                    <a:pt x="534" y="623"/>
                    <a:pt x="598" y="554"/>
                  </a:cubicBezTo>
                  <a:cubicBezTo>
                    <a:pt x="700" y="444"/>
                    <a:pt x="714" y="279"/>
                    <a:pt x="633" y="152"/>
                  </a:cubicBezTo>
                  <a:cubicBezTo>
                    <a:pt x="572" y="58"/>
                    <a:pt x="468" y="0"/>
                    <a:pt x="356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2"/>
            <p:cNvSpPr/>
            <p:nvPr/>
          </p:nvSpPr>
          <p:spPr>
            <a:xfrm>
              <a:off x="124860" y="2895277"/>
              <a:ext cx="59129" cy="54429"/>
            </a:xfrm>
            <a:custGeom>
              <a:avLst/>
              <a:gdLst/>
              <a:ahLst/>
              <a:cxnLst/>
              <a:rect l="l" t="t" r="r" b="b"/>
              <a:pathLst>
                <a:path w="717" h="660" extrusionOk="0">
                  <a:moveTo>
                    <a:pt x="358" y="0"/>
                  </a:moveTo>
                  <a:cubicBezTo>
                    <a:pt x="207" y="0"/>
                    <a:pt x="75" y="103"/>
                    <a:pt x="39" y="249"/>
                  </a:cubicBezTo>
                  <a:cubicBezTo>
                    <a:pt x="1" y="395"/>
                    <a:pt x="68" y="547"/>
                    <a:pt x="200" y="619"/>
                  </a:cubicBezTo>
                  <a:cubicBezTo>
                    <a:pt x="250" y="646"/>
                    <a:pt x="304" y="660"/>
                    <a:pt x="358" y="660"/>
                  </a:cubicBezTo>
                  <a:cubicBezTo>
                    <a:pt x="447" y="660"/>
                    <a:pt x="534" y="623"/>
                    <a:pt x="598" y="554"/>
                  </a:cubicBezTo>
                  <a:cubicBezTo>
                    <a:pt x="701" y="444"/>
                    <a:pt x="716" y="278"/>
                    <a:pt x="635" y="152"/>
                  </a:cubicBezTo>
                  <a:cubicBezTo>
                    <a:pt x="574" y="58"/>
                    <a:pt x="470" y="0"/>
                    <a:pt x="35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2"/>
            <p:cNvSpPr/>
            <p:nvPr/>
          </p:nvSpPr>
          <p:spPr>
            <a:xfrm>
              <a:off x="4017273" y="2853713"/>
              <a:ext cx="59129" cy="54429"/>
            </a:xfrm>
            <a:custGeom>
              <a:avLst/>
              <a:gdLst/>
              <a:ahLst/>
              <a:cxnLst/>
              <a:rect l="l" t="t" r="r" b="b"/>
              <a:pathLst>
                <a:path w="717" h="660" extrusionOk="0">
                  <a:moveTo>
                    <a:pt x="358" y="1"/>
                  </a:moveTo>
                  <a:cubicBezTo>
                    <a:pt x="208" y="1"/>
                    <a:pt x="75" y="103"/>
                    <a:pt x="39" y="250"/>
                  </a:cubicBezTo>
                  <a:cubicBezTo>
                    <a:pt x="1" y="394"/>
                    <a:pt x="68" y="548"/>
                    <a:pt x="199" y="619"/>
                  </a:cubicBezTo>
                  <a:cubicBezTo>
                    <a:pt x="249" y="646"/>
                    <a:pt x="304" y="660"/>
                    <a:pt x="358" y="660"/>
                  </a:cubicBezTo>
                  <a:cubicBezTo>
                    <a:pt x="447" y="660"/>
                    <a:pt x="535" y="624"/>
                    <a:pt x="598" y="555"/>
                  </a:cubicBezTo>
                  <a:cubicBezTo>
                    <a:pt x="701" y="445"/>
                    <a:pt x="716" y="279"/>
                    <a:pt x="635" y="153"/>
                  </a:cubicBezTo>
                  <a:cubicBezTo>
                    <a:pt x="574" y="58"/>
                    <a:pt x="470" y="1"/>
                    <a:pt x="358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2"/>
            <p:cNvSpPr/>
            <p:nvPr/>
          </p:nvSpPr>
          <p:spPr>
            <a:xfrm>
              <a:off x="3926393" y="2812562"/>
              <a:ext cx="59129" cy="54511"/>
            </a:xfrm>
            <a:custGeom>
              <a:avLst/>
              <a:gdLst/>
              <a:ahLst/>
              <a:cxnLst/>
              <a:rect l="l" t="t" r="r" b="b"/>
              <a:pathLst>
                <a:path w="717" h="661" extrusionOk="0">
                  <a:moveTo>
                    <a:pt x="356" y="1"/>
                  </a:moveTo>
                  <a:cubicBezTo>
                    <a:pt x="206" y="1"/>
                    <a:pt x="75" y="103"/>
                    <a:pt x="37" y="250"/>
                  </a:cubicBezTo>
                  <a:cubicBezTo>
                    <a:pt x="1" y="394"/>
                    <a:pt x="67" y="548"/>
                    <a:pt x="199" y="619"/>
                  </a:cubicBezTo>
                  <a:cubicBezTo>
                    <a:pt x="249" y="647"/>
                    <a:pt x="303" y="660"/>
                    <a:pt x="357" y="660"/>
                  </a:cubicBezTo>
                  <a:cubicBezTo>
                    <a:pt x="446" y="660"/>
                    <a:pt x="534" y="624"/>
                    <a:pt x="598" y="555"/>
                  </a:cubicBezTo>
                  <a:cubicBezTo>
                    <a:pt x="701" y="445"/>
                    <a:pt x="716" y="279"/>
                    <a:pt x="635" y="153"/>
                  </a:cubicBezTo>
                  <a:cubicBezTo>
                    <a:pt x="574" y="58"/>
                    <a:pt x="469" y="1"/>
                    <a:pt x="356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2"/>
            <p:cNvSpPr/>
            <p:nvPr/>
          </p:nvSpPr>
          <p:spPr>
            <a:xfrm>
              <a:off x="1233561" y="3599472"/>
              <a:ext cx="59129" cy="54346"/>
            </a:xfrm>
            <a:custGeom>
              <a:avLst/>
              <a:gdLst/>
              <a:ahLst/>
              <a:cxnLst/>
              <a:rect l="l" t="t" r="r" b="b"/>
              <a:pathLst>
                <a:path w="717" h="659" extrusionOk="0">
                  <a:moveTo>
                    <a:pt x="361" y="0"/>
                  </a:moveTo>
                  <a:cubicBezTo>
                    <a:pt x="359" y="0"/>
                    <a:pt x="358" y="0"/>
                    <a:pt x="357" y="0"/>
                  </a:cubicBezTo>
                  <a:cubicBezTo>
                    <a:pt x="206" y="0"/>
                    <a:pt x="75" y="102"/>
                    <a:pt x="37" y="248"/>
                  </a:cubicBezTo>
                  <a:cubicBezTo>
                    <a:pt x="1" y="394"/>
                    <a:pt x="67" y="546"/>
                    <a:pt x="199" y="619"/>
                  </a:cubicBezTo>
                  <a:cubicBezTo>
                    <a:pt x="249" y="646"/>
                    <a:pt x="303" y="659"/>
                    <a:pt x="357" y="659"/>
                  </a:cubicBezTo>
                  <a:cubicBezTo>
                    <a:pt x="446" y="659"/>
                    <a:pt x="534" y="623"/>
                    <a:pt x="598" y="554"/>
                  </a:cubicBezTo>
                  <a:cubicBezTo>
                    <a:pt x="701" y="445"/>
                    <a:pt x="717" y="279"/>
                    <a:pt x="635" y="152"/>
                  </a:cubicBezTo>
                  <a:cubicBezTo>
                    <a:pt x="575" y="58"/>
                    <a:pt x="472" y="0"/>
                    <a:pt x="361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2"/>
            <p:cNvSpPr/>
            <p:nvPr/>
          </p:nvSpPr>
          <p:spPr>
            <a:xfrm>
              <a:off x="1142599" y="3558320"/>
              <a:ext cx="59047" cy="54429"/>
            </a:xfrm>
            <a:custGeom>
              <a:avLst/>
              <a:gdLst/>
              <a:ahLst/>
              <a:cxnLst/>
              <a:rect l="l" t="t" r="r" b="b"/>
              <a:pathLst>
                <a:path w="716" h="660" extrusionOk="0">
                  <a:moveTo>
                    <a:pt x="361" y="0"/>
                  </a:moveTo>
                  <a:cubicBezTo>
                    <a:pt x="360" y="0"/>
                    <a:pt x="359" y="0"/>
                    <a:pt x="357" y="0"/>
                  </a:cubicBezTo>
                  <a:cubicBezTo>
                    <a:pt x="207" y="0"/>
                    <a:pt x="75" y="101"/>
                    <a:pt x="38" y="248"/>
                  </a:cubicBezTo>
                  <a:cubicBezTo>
                    <a:pt x="0" y="394"/>
                    <a:pt x="68" y="547"/>
                    <a:pt x="200" y="619"/>
                  </a:cubicBezTo>
                  <a:cubicBezTo>
                    <a:pt x="250" y="646"/>
                    <a:pt x="304" y="659"/>
                    <a:pt x="359" y="659"/>
                  </a:cubicBezTo>
                  <a:cubicBezTo>
                    <a:pt x="448" y="659"/>
                    <a:pt x="535" y="623"/>
                    <a:pt x="599" y="554"/>
                  </a:cubicBezTo>
                  <a:cubicBezTo>
                    <a:pt x="702" y="445"/>
                    <a:pt x="716" y="279"/>
                    <a:pt x="636" y="152"/>
                  </a:cubicBezTo>
                  <a:cubicBezTo>
                    <a:pt x="576" y="58"/>
                    <a:pt x="472" y="0"/>
                    <a:pt x="361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2"/>
            <p:cNvSpPr/>
            <p:nvPr/>
          </p:nvSpPr>
          <p:spPr>
            <a:xfrm>
              <a:off x="504791" y="2398407"/>
              <a:ext cx="69108" cy="59129"/>
            </a:xfrm>
            <a:custGeom>
              <a:avLst/>
              <a:gdLst/>
              <a:ahLst/>
              <a:cxnLst/>
              <a:rect l="l" t="t" r="r" b="b"/>
              <a:pathLst>
                <a:path w="838" h="717" extrusionOk="0">
                  <a:moveTo>
                    <a:pt x="480" y="1"/>
                  </a:moveTo>
                  <a:cubicBezTo>
                    <a:pt x="161" y="1"/>
                    <a:pt x="1" y="386"/>
                    <a:pt x="227" y="611"/>
                  </a:cubicBezTo>
                  <a:cubicBezTo>
                    <a:pt x="300" y="684"/>
                    <a:pt x="389" y="716"/>
                    <a:pt x="477" y="716"/>
                  </a:cubicBezTo>
                  <a:cubicBezTo>
                    <a:pt x="661" y="716"/>
                    <a:pt x="837" y="574"/>
                    <a:pt x="837" y="358"/>
                  </a:cubicBezTo>
                  <a:cubicBezTo>
                    <a:pt x="837" y="161"/>
                    <a:pt x="677" y="1"/>
                    <a:pt x="480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2"/>
            <p:cNvSpPr/>
            <p:nvPr/>
          </p:nvSpPr>
          <p:spPr>
            <a:xfrm>
              <a:off x="1892811" y="2978158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479" y="0"/>
                  </a:moveTo>
                  <a:cubicBezTo>
                    <a:pt x="161" y="0"/>
                    <a:pt x="1" y="385"/>
                    <a:pt x="226" y="610"/>
                  </a:cubicBezTo>
                  <a:cubicBezTo>
                    <a:pt x="298" y="683"/>
                    <a:pt x="388" y="716"/>
                    <a:pt x="476" y="716"/>
                  </a:cubicBezTo>
                  <a:cubicBezTo>
                    <a:pt x="660" y="716"/>
                    <a:pt x="836" y="573"/>
                    <a:pt x="836" y="357"/>
                  </a:cubicBezTo>
                  <a:cubicBezTo>
                    <a:pt x="836" y="161"/>
                    <a:pt x="676" y="0"/>
                    <a:pt x="479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2"/>
            <p:cNvSpPr/>
            <p:nvPr/>
          </p:nvSpPr>
          <p:spPr>
            <a:xfrm>
              <a:off x="-7419" y="3472471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8" y="1"/>
                  </a:moveTo>
                  <a:cubicBezTo>
                    <a:pt x="159" y="1"/>
                    <a:pt x="0" y="386"/>
                    <a:pt x="225" y="611"/>
                  </a:cubicBezTo>
                  <a:cubicBezTo>
                    <a:pt x="298" y="684"/>
                    <a:pt x="388" y="716"/>
                    <a:pt x="476" y="716"/>
                  </a:cubicBezTo>
                  <a:cubicBezTo>
                    <a:pt x="659" y="716"/>
                    <a:pt x="836" y="574"/>
                    <a:pt x="836" y="359"/>
                  </a:cubicBezTo>
                  <a:cubicBezTo>
                    <a:pt x="836" y="161"/>
                    <a:pt x="675" y="1"/>
                    <a:pt x="478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2"/>
            <p:cNvSpPr/>
            <p:nvPr/>
          </p:nvSpPr>
          <p:spPr>
            <a:xfrm>
              <a:off x="367069" y="3825352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358" y="0"/>
                  </a:moveTo>
                  <a:cubicBezTo>
                    <a:pt x="225" y="0"/>
                    <a:pt x="104" y="72"/>
                    <a:pt x="43" y="188"/>
                  </a:cubicBezTo>
                  <a:cubicBezTo>
                    <a:pt x="31" y="235"/>
                    <a:pt x="17" y="280"/>
                    <a:pt x="2" y="323"/>
                  </a:cubicBezTo>
                  <a:cubicBezTo>
                    <a:pt x="0" y="335"/>
                    <a:pt x="0" y="346"/>
                    <a:pt x="0" y="357"/>
                  </a:cubicBezTo>
                  <a:cubicBezTo>
                    <a:pt x="0" y="573"/>
                    <a:pt x="177" y="716"/>
                    <a:pt x="360" y="716"/>
                  </a:cubicBezTo>
                  <a:cubicBezTo>
                    <a:pt x="448" y="716"/>
                    <a:pt x="538" y="683"/>
                    <a:pt x="611" y="610"/>
                  </a:cubicBezTo>
                  <a:cubicBezTo>
                    <a:pt x="836" y="385"/>
                    <a:pt x="677" y="0"/>
                    <a:pt x="35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2"/>
            <p:cNvSpPr/>
            <p:nvPr/>
          </p:nvSpPr>
          <p:spPr>
            <a:xfrm>
              <a:off x="367151" y="3840856"/>
              <a:ext cx="3464" cy="11216"/>
            </a:xfrm>
            <a:custGeom>
              <a:avLst/>
              <a:gdLst/>
              <a:ahLst/>
              <a:cxnLst/>
              <a:rect l="l" t="t" r="r" b="b"/>
              <a:pathLst>
                <a:path w="42" h="136" extrusionOk="0">
                  <a:moveTo>
                    <a:pt x="42" y="0"/>
                  </a:moveTo>
                  <a:cubicBezTo>
                    <a:pt x="35" y="13"/>
                    <a:pt x="29" y="26"/>
                    <a:pt x="23" y="38"/>
                  </a:cubicBezTo>
                  <a:cubicBezTo>
                    <a:pt x="19" y="58"/>
                    <a:pt x="12" y="76"/>
                    <a:pt x="6" y="96"/>
                  </a:cubicBezTo>
                  <a:cubicBezTo>
                    <a:pt x="4" y="109"/>
                    <a:pt x="2" y="123"/>
                    <a:pt x="1" y="135"/>
                  </a:cubicBezTo>
                  <a:cubicBezTo>
                    <a:pt x="16" y="92"/>
                    <a:pt x="30" y="47"/>
                    <a:pt x="42" y="0"/>
                  </a:cubicBezTo>
                  <a:close/>
                </a:path>
              </a:pathLst>
            </a:custGeom>
            <a:solidFill>
              <a:srgbClr val="E5C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2"/>
            <p:cNvSpPr/>
            <p:nvPr/>
          </p:nvSpPr>
          <p:spPr>
            <a:xfrm>
              <a:off x="367646" y="3843990"/>
              <a:ext cx="1567" cy="4783"/>
            </a:xfrm>
            <a:custGeom>
              <a:avLst/>
              <a:gdLst/>
              <a:ahLst/>
              <a:cxnLst/>
              <a:rect l="l" t="t" r="r" b="b"/>
              <a:pathLst>
                <a:path w="19" h="58" extrusionOk="0">
                  <a:moveTo>
                    <a:pt x="19" y="0"/>
                  </a:moveTo>
                  <a:cubicBezTo>
                    <a:pt x="10" y="19"/>
                    <a:pt x="5" y="38"/>
                    <a:pt x="0" y="58"/>
                  </a:cubicBezTo>
                  <a:cubicBezTo>
                    <a:pt x="7" y="38"/>
                    <a:pt x="13" y="19"/>
                    <a:pt x="19" y="0"/>
                  </a:cubicBezTo>
                  <a:close/>
                </a:path>
              </a:pathLst>
            </a:custGeom>
            <a:solidFill>
              <a:srgbClr val="9F8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2"/>
            <p:cNvSpPr/>
            <p:nvPr/>
          </p:nvSpPr>
          <p:spPr>
            <a:xfrm>
              <a:off x="1328070" y="2860311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9" y="1"/>
                  </a:moveTo>
                  <a:cubicBezTo>
                    <a:pt x="161" y="1"/>
                    <a:pt x="1" y="386"/>
                    <a:pt x="227" y="611"/>
                  </a:cubicBezTo>
                  <a:cubicBezTo>
                    <a:pt x="300" y="684"/>
                    <a:pt x="389" y="716"/>
                    <a:pt x="477" y="716"/>
                  </a:cubicBezTo>
                  <a:cubicBezTo>
                    <a:pt x="660" y="716"/>
                    <a:pt x="836" y="574"/>
                    <a:pt x="836" y="358"/>
                  </a:cubicBezTo>
                  <a:cubicBezTo>
                    <a:pt x="836" y="161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2"/>
            <p:cNvSpPr/>
            <p:nvPr/>
          </p:nvSpPr>
          <p:spPr>
            <a:xfrm>
              <a:off x="4034426" y="3200656"/>
              <a:ext cx="69025" cy="59047"/>
            </a:xfrm>
            <a:custGeom>
              <a:avLst/>
              <a:gdLst/>
              <a:ahLst/>
              <a:cxnLst/>
              <a:rect l="l" t="t" r="r" b="b"/>
              <a:pathLst>
                <a:path w="837" h="716" extrusionOk="0">
                  <a:moveTo>
                    <a:pt x="479" y="0"/>
                  </a:moveTo>
                  <a:cubicBezTo>
                    <a:pt x="161" y="0"/>
                    <a:pt x="1" y="385"/>
                    <a:pt x="227" y="610"/>
                  </a:cubicBezTo>
                  <a:cubicBezTo>
                    <a:pt x="300" y="683"/>
                    <a:pt x="389" y="716"/>
                    <a:pt x="477" y="716"/>
                  </a:cubicBezTo>
                  <a:cubicBezTo>
                    <a:pt x="660" y="716"/>
                    <a:pt x="836" y="573"/>
                    <a:pt x="836" y="357"/>
                  </a:cubicBezTo>
                  <a:cubicBezTo>
                    <a:pt x="836" y="160"/>
                    <a:pt x="677" y="0"/>
                    <a:pt x="479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2"/>
            <p:cNvSpPr/>
            <p:nvPr/>
          </p:nvSpPr>
          <p:spPr>
            <a:xfrm>
              <a:off x="3682205" y="3479481"/>
              <a:ext cx="69025" cy="59047"/>
            </a:xfrm>
            <a:custGeom>
              <a:avLst/>
              <a:gdLst/>
              <a:ahLst/>
              <a:cxnLst/>
              <a:rect l="l" t="t" r="r" b="b"/>
              <a:pathLst>
                <a:path w="837" h="716" extrusionOk="0">
                  <a:moveTo>
                    <a:pt x="479" y="0"/>
                  </a:moveTo>
                  <a:cubicBezTo>
                    <a:pt x="161" y="0"/>
                    <a:pt x="1" y="385"/>
                    <a:pt x="226" y="610"/>
                  </a:cubicBezTo>
                  <a:cubicBezTo>
                    <a:pt x="299" y="683"/>
                    <a:pt x="389" y="716"/>
                    <a:pt x="477" y="716"/>
                  </a:cubicBezTo>
                  <a:cubicBezTo>
                    <a:pt x="660" y="716"/>
                    <a:pt x="836" y="573"/>
                    <a:pt x="836" y="357"/>
                  </a:cubicBezTo>
                  <a:cubicBezTo>
                    <a:pt x="836" y="161"/>
                    <a:pt x="676" y="0"/>
                    <a:pt x="479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2"/>
            <p:cNvSpPr/>
            <p:nvPr/>
          </p:nvSpPr>
          <p:spPr>
            <a:xfrm>
              <a:off x="3354394" y="2531758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7" y="1"/>
                  </a:moveTo>
                  <a:cubicBezTo>
                    <a:pt x="159" y="1"/>
                    <a:pt x="0" y="386"/>
                    <a:pt x="225" y="611"/>
                  </a:cubicBezTo>
                  <a:cubicBezTo>
                    <a:pt x="298" y="684"/>
                    <a:pt x="387" y="716"/>
                    <a:pt x="475" y="716"/>
                  </a:cubicBezTo>
                  <a:cubicBezTo>
                    <a:pt x="659" y="716"/>
                    <a:pt x="835" y="574"/>
                    <a:pt x="835" y="358"/>
                  </a:cubicBezTo>
                  <a:cubicBezTo>
                    <a:pt x="834" y="161"/>
                    <a:pt x="675" y="1"/>
                    <a:pt x="477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2"/>
            <p:cNvSpPr/>
            <p:nvPr/>
          </p:nvSpPr>
          <p:spPr>
            <a:xfrm>
              <a:off x="1872854" y="2607794"/>
              <a:ext cx="68943" cy="59129"/>
            </a:xfrm>
            <a:custGeom>
              <a:avLst/>
              <a:gdLst/>
              <a:ahLst/>
              <a:cxnLst/>
              <a:rect l="l" t="t" r="r" b="b"/>
              <a:pathLst>
                <a:path w="836" h="717" extrusionOk="0">
                  <a:moveTo>
                    <a:pt x="479" y="1"/>
                  </a:moveTo>
                  <a:cubicBezTo>
                    <a:pt x="160" y="1"/>
                    <a:pt x="1" y="386"/>
                    <a:pt x="226" y="611"/>
                  </a:cubicBezTo>
                  <a:cubicBezTo>
                    <a:pt x="299" y="684"/>
                    <a:pt x="388" y="716"/>
                    <a:pt x="476" y="716"/>
                  </a:cubicBezTo>
                  <a:cubicBezTo>
                    <a:pt x="660" y="716"/>
                    <a:pt x="836" y="574"/>
                    <a:pt x="836" y="358"/>
                  </a:cubicBezTo>
                  <a:cubicBezTo>
                    <a:pt x="836" y="161"/>
                    <a:pt x="676" y="1"/>
                    <a:pt x="479" y="1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2"/>
            <p:cNvSpPr/>
            <p:nvPr/>
          </p:nvSpPr>
          <p:spPr>
            <a:xfrm>
              <a:off x="2064098" y="3528879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478" y="0"/>
                  </a:moveTo>
                  <a:cubicBezTo>
                    <a:pt x="160" y="0"/>
                    <a:pt x="0" y="385"/>
                    <a:pt x="225" y="610"/>
                  </a:cubicBezTo>
                  <a:cubicBezTo>
                    <a:pt x="298" y="683"/>
                    <a:pt x="388" y="716"/>
                    <a:pt x="476" y="716"/>
                  </a:cubicBezTo>
                  <a:cubicBezTo>
                    <a:pt x="660" y="716"/>
                    <a:pt x="835" y="573"/>
                    <a:pt x="835" y="357"/>
                  </a:cubicBezTo>
                  <a:cubicBezTo>
                    <a:pt x="835" y="160"/>
                    <a:pt x="675" y="0"/>
                    <a:pt x="478" y="0"/>
                  </a:cubicBezTo>
                  <a:close/>
                </a:path>
              </a:pathLst>
            </a:custGeom>
            <a:solidFill>
              <a:srgbClr val="B062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2"/>
            <p:cNvSpPr/>
            <p:nvPr/>
          </p:nvSpPr>
          <p:spPr>
            <a:xfrm>
              <a:off x="164280" y="2114140"/>
              <a:ext cx="68943" cy="58964"/>
            </a:xfrm>
            <a:custGeom>
              <a:avLst/>
              <a:gdLst/>
              <a:ahLst/>
              <a:cxnLst/>
              <a:rect l="l" t="t" r="r" b="b"/>
              <a:pathLst>
                <a:path w="836" h="715" extrusionOk="0">
                  <a:moveTo>
                    <a:pt x="477" y="1"/>
                  </a:moveTo>
                  <a:cubicBezTo>
                    <a:pt x="159" y="1"/>
                    <a:pt x="1" y="385"/>
                    <a:pt x="226" y="609"/>
                  </a:cubicBezTo>
                  <a:cubicBezTo>
                    <a:pt x="298" y="682"/>
                    <a:pt x="388" y="715"/>
                    <a:pt x="476" y="715"/>
                  </a:cubicBezTo>
                  <a:cubicBezTo>
                    <a:pt x="659" y="715"/>
                    <a:pt x="836" y="573"/>
                    <a:pt x="836" y="358"/>
                  </a:cubicBezTo>
                  <a:cubicBezTo>
                    <a:pt x="836" y="160"/>
                    <a:pt x="675" y="1"/>
                    <a:pt x="479" y="1"/>
                  </a:cubicBezTo>
                  <a:cubicBezTo>
                    <a:pt x="478" y="1"/>
                    <a:pt x="477" y="1"/>
                    <a:pt x="477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2"/>
            <p:cNvSpPr/>
            <p:nvPr/>
          </p:nvSpPr>
          <p:spPr>
            <a:xfrm>
              <a:off x="262499" y="1769094"/>
              <a:ext cx="68943" cy="58964"/>
            </a:xfrm>
            <a:custGeom>
              <a:avLst/>
              <a:gdLst/>
              <a:ahLst/>
              <a:cxnLst/>
              <a:rect l="l" t="t" r="r" b="b"/>
              <a:pathLst>
                <a:path w="836" h="715" extrusionOk="0">
                  <a:moveTo>
                    <a:pt x="478" y="1"/>
                  </a:moveTo>
                  <a:cubicBezTo>
                    <a:pt x="159" y="1"/>
                    <a:pt x="0" y="385"/>
                    <a:pt x="225" y="610"/>
                  </a:cubicBezTo>
                  <a:cubicBezTo>
                    <a:pt x="298" y="682"/>
                    <a:pt x="388" y="715"/>
                    <a:pt x="476" y="715"/>
                  </a:cubicBezTo>
                  <a:cubicBezTo>
                    <a:pt x="659" y="715"/>
                    <a:pt x="835" y="573"/>
                    <a:pt x="835" y="358"/>
                  </a:cubicBezTo>
                  <a:cubicBezTo>
                    <a:pt x="835" y="160"/>
                    <a:pt x="675" y="1"/>
                    <a:pt x="478" y="1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2"/>
            <p:cNvSpPr/>
            <p:nvPr/>
          </p:nvSpPr>
          <p:spPr>
            <a:xfrm>
              <a:off x="1589659" y="2411437"/>
              <a:ext cx="68943" cy="59047"/>
            </a:xfrm>
            <a:custGeom>
              <a:avLst/>
              <a:gdLst/>
              <a:ahLst/>
              <a:cxnLst/>
              <a:rect l="l" t="t" r="r" b="b"/>
              <a:pathLst>
                <a:path w="836" h="716" extrusionOk="0">
                  <a:moveTo>
                    <a:pt x="478" y="0"/>
                  </a:moveTo>
                  <a:cubicBezTo>
                    <a:pt x="159" y="0"/>
                    <a:pt x="0" y="384"/>
                    <a:pt x="225" y="610"/>
                  </a:cubicBezTo>
                  <a:cubicBezTo>
                    <a:pt x="298" y="683"/>
                    <a:pt x="387" y="716"/>
                    <a:pt x="475" y="716"/>
                  </a:cubicBezTo>
                  <a:cubicBezTo>
                    <a:pt x="659" y="716"/>
                    <a:pt x="835" y="573"/>
                    <a:pt x="835" y="357"/>
                  </a:cubicBezTo>
                  <a:cubicBezTo>
                    <a:pt x="835" y="161"/>
                    <a:pt x="675" y="0"/>
                    <a:pt x="478" y="0"/>
                  </a:cubicBezTo>
                  <a:close/>
                </a:path>
              </a:pathLst>
            </a:custGeom>
            <a:solidFill>
              <a:srgbClr val="B76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2"/>
            <p:cNvSpPr/>
            <p:nvPr/>
          </p:nvSpPr>
          <p:spPr>
            <a:xfrm>
              <a:off x="944346" y="2356019"/>
              <a:ext cx="98301" cy="84034"/>
            </a:xfrm>
            <a:custGeom>
              <a:avLst/>
              <a:gdLst/>
              <a:ahLst/>
              <a:cxnLst/>
              <a:rect l="l" t="t" r="r" b="b"/>
              <a:pathLst>
                <a:path w="1192" h="1019" extrusionOk="0">
                  <a:moveTo>
                    <a:pt x="681" y="0"/>
                  </a:moveTo>
                  <a:cubicBezTo>
                    <a:pt x="227" y="0"/>
                    <a:pt x="0" y="549"/>
                    <a:pt x="321" y="869"/>
                  </a:cubicBezTo>
                  <a:cubicBezTo>
                    <a:pt x="419" y="967"/>
                    <a:pt x="549" y="1019"/>
                    <a:pt x="682" y="1019"/>
                  </a:cubicBezTo>
                  <a:cubicBezTo>
                    <a:pt x="747" y="1019"/>
                    <a:pt x="813" y="1006"/>
                    <a:pt x="876" y="980"/>
                  </a:cubicBezTo>
                  <a:cubicBezTo>
                    <a:pt x="1067" y="902"/>
                    <a:pt x="1191" y="716"/>
                    <a:pt x="1191" y="509"/>
                  </a:cubicBezTo>
                  <a:cubicBezTo>
                    <a:pt x="1191" y="228"/>
                    <a:pt x="963" y="0"/>
                    <a:pt x="681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2"/>
            <p:cNvSpPr/>
            <p:nvPr/>
          </p:nvSpPr>
          <p:spPr>
            <a:xfrm>
              <a:off x="953252" y="2386532"/>
              <a:ext cx="89312" cy="53439"/>
            </a:xfrm>
            <a:custGeom>
              <a:avLst/>
              <a:gdLst/>
              <a:ahLst/>
              <a:cxnLst/>
              <a:rect l="l" t="t" r="r" b="b"/>
              <a:pathLst>
                <a:path w="1083" h="648" extrusionOk="0">
                  <a:moveTo>
                    <a:pt x="1063" y="0"/>
                  </a:moveTo>
                  <a:cubicBezTo>
                    <a:pt x="1002" y="219"/>
                    <a:pt x="802" y="371"/>
                    <a:pt x="574" y="371"/>
                  </a:cubicBezTo>
                  <a:cubicBezTo>
                    <a:pt x="346" y="371"/>
                    <a:pt x="145" y="219"/>
                    <a:pt x="85" y="0"/>
                  </a:cubicBezTo>
                  <a:lnTo>
                    <a:pt x="85" y="0"/>
                  </a:lnTo>
                  <a:cubicBezTo>
                    <a:pt x="1" y="298"/>
                    <a:pt x="199" y="600"/>
                    <a:pt x="505" y="643"/>
                  </a:cubicBezTo>
                  <a:cubicBezTo>
                    <a:pt x="528" y="646"/>
                    <a:pt x="551" y="647"/>
                    <a:pt x="574" y="647"/>
                  </a:cubicBezTo>
                  <a:cubicBezTo>
                    <a:pt x="850" y="647"/>
                    <a:pt x="1083" y="423"/>
                    <a:pt x="1082" y="138"/>
                  </a:cubicBezTo>
                  <a:cubicBezTo>
                    <a:pt x="1082" y="91"/>
                    <a:pt x="1076" y="45"/>
                    <a:pt x="1063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2"/>
            <p:cNvSpPr/>
            <p:nvPr/>
          </p:nvSpPr>
          <p:spPr>
            <a:xfrm>
              <a:off x="-53766" y="2190670"/>
              <a:ext cx="98384" cy="84117"/>
            </a:xfrm>
            <a:custGeom>
              <a:avLst/>
              <a:gdLst/>
              <a:ahLst/>
              <a:cxnLst/>
              <a:rect l="l" t="t" r="r" b="b"/>
              <a:pathLst>
                <a:path w="1193" h="1020" extrusionOk="0">
                  <a:moveTo>
                    <a:pt x="682" y="1"/>
                  </a:moveTo>
                  <a:cubicBezTo>
                    <a:pt x="228" y="1"/>
                    <a:pt x="0" y="549"/>
                    <a:pt x="322" y="871"/>
                  </a:cubicBezTo>
                  <a:cubicBezTo>
                    <a:pt x="419" y="968"/>
                    <a:pt x="549" y="1019"/>
                    <a:pt x="682" y="1019"/>
                  </a:cubicBezTo>
                  <a:cubicBezTo>
                    <a:pt x="748" y="1019"/>
                    <a:pt x="814" y="1007"/>
                    <a:pt x="877" y="980"/>
                  </a:cubicBezTo>
                  <a:cubicBezTo>
                    <a:pt x="1067" y="902"/>
                    <a:pt x="1192" y="716"/>
                    <a:pt x="1192" y="509"/>
                  </a:cubicBezTo>
                  <a:cubicBezTo>
                    <a:pt x="1192" y="228"/>
                    <a:pt x="963" y="1"/>
                    <a:pt x="682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2"/>
            <p:cNvSpPr/>
            <p:nvPr/>
          </p:nvSpPr>
          <p:spPr>
            <a:xfrm>
              <a:off x="-39417" y="2221266"/>
              <a:ext cx="83869" cy="53356"/>
            </a:xfrm>
            <a:custGeom>
              <a:avLst/>
              <a:gdLst/>
              <a:ahLst/>
              <a:cxnLst/>
              <a:rect l="l" t="t" r="r" b="b"/>
              <a:pathLst>
                <a:path w="1017" h="647" extrusionOk="0">
                  <a:moveTo>
                    <a:pt x="19" y="1"/>
                  </a:moveTo>
                  <a:cubicBezTo>
                    <a:pt x="6" y="44"/>
                    <a:pt x="0" y="91"/>
                    <a:pt x="0" y="137"/>
                  </a:cubicBezTo>
                  <a:cubicBezTo>
                    <a:pt x="0" y="418"/>
                    <a:pt x="228" y="646"/>
                    <a:pt x="509" y="646"/>
                  </a:cubicBezTo>
                  <a:cubicBezTo>
                    <a:pt x="789" y="646"/>
                    <a:pt x="1017" y="418"/>
                    <a:pt x="1017" y="137"/>
                  </a:cubicBezTo>
                  <a:cubicBezTo>
                    <a:pt x="1017" y="91"/>
                    <a:pt x="1011" y="44"/>
                    <a:pt x="999" y="1"/>
                  </a:cubicBezTo>
                  <a:cubicBezTo>
                    <a:pt x="937" y="220"/>
                    <a:pt x="737" y="372"/>
                    <a:pt x="509" y="372"/>
                  </a:cubicBezTo>
                  <a:cubicBezTo>
                    <a:pt x="280" y="372"/>
                    <a:pt x="81" y="220"/>
                    <a:pt x="19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2"/>
            <p:cNvSpPr/>
            <p:nvPr/>
          </p:nvSpPr>
          <p:spPr>
            <a:xfrm>
              <a:off x="1422908" y="3430495"/>
              <a:ext cx="98301" cy="84117"/>
            </a:xfrm>
            <a:custGeom>
              <a:avLst/>
              <a:gdLst/>
              <a:ahLst/>
              <a:cxnLst/>
              <a:rect l="l" t="t" r="r" b="b"/>
              <a:pathLst>
                <a:path w="1192" h="1020" extrusionOk="0">
                  <a:moveTo>
                    <a:pt x="681" y="1"/>
                  </a:moveTo>
                  <a:cubicBezTo>
                    <a:pt x="227" y="1"/>
                    <a:pt x="1" y="549"/>
                    <a:pt x="321" y="871"/>
                  </a:cubicBezTo>
                  <a:cubicBezTo>
                    <a:pt x="419" y="968"/>
                    <a:pt x="549" y="1020"/>
                    <a:pt x="682" y="1020"/>
                  </a:cubicBezTo>
                  <a:cubicBezTo>
                    <a:pt x="748" y="1020"/>
                    <a:pt x="814" y="1007"/>
                    <a:pt x="877" y="981"/>
                  </a:cubicBezTo>
                  <a:cubicBezTo>
                    <a:pt x="1068" y="902"/>
                    <a:pt x="1191" y="717"/>
                    <a:pt x="1191" y="510"/>
                  </a:cubicBezTo>
                  <a:cubicBezTo>
                    <a:pt x="1191" y="229"/>
                    <a:pt x="964" y="1"/>
                    <a:pt x="68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2"/>
            <p:cNvSpPr/>
            <p:nvPr/>
          </p:nvSpPr>
          <p:spPr>
            <a:xfrm>
              <a:off x="1436763" y="3461008"/>
              <a:ext cx="84777" cy="54099"/>
            </a:xfrm>
            <a:custGeom>
              <a:avLst/>
              <a:gdLst/>
              <a:ahLst/>
              <a:cxnLst/>
              <a:rect l="l" t="t" r="r" b="b"/>
              <a:pathLst>
                <a:path w="1028" h="656" extrusionOk="0">
                  <a:moveTo>
                    <a:pt x="24" y="1"/>
                  </a:moveTo>
                  <a:cubicBezTo>
                    <a:pt x="13" y="46"/>
                    <a:pt x="6" y="92"/>
                    <a:pt x="6" y="139"/>
                  </a:cubicBezTo>
                  <a:cubicBezTo>
                    <a:pt x="0" y="423"/>
                    <a:pt x="229" y="656"/>
                    <a:pt x="515" y="656"/>
                  </a:cubicBezTo>
                  <a:cubicBezTo>
                    <a:pt x="799" y="656"/>
                    <a:pt x="1028" y="423"/>
                    <a:pt x="1022" y="139"/>
                  </a:cubicBezTo>
                  <a:cubicBezTo>
                    <a:pt x="1022" y="92"/>
                    <a:pt x="1016" y="46"/>
                    <a:pt x="1004" y="1"/>
                  </a:cubicBezTo>
                  <a:cubicBezTo>
                    <a:pt x="942" y="220"/>
                    <a:pt x="742" y="372"/>
                    <a:pt x="515" y="372"/>
                  </a:cubicBezTo>
                  <a:cubicBezTo>
                    <a:pt x="287" y="372"/>
                    <a:pt x="86" y="220"/>
                    <a:pt x="24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2"/>
            <p:cNvSpPr/>
            <p:nvPr/>
          </p:nvSpPr>
          <p:spPr>
            <a:xfrm>
              <a:off x="1841269" y="2212359"/>
              <a:ext cx="2573563" cy="413657"/>
            </a:xfrm>
            <a:custGeom>
              <a:avLst/>
              <a:gdLst/>
              <a:ahLst/>
              <a:cxnLst/>
              <a:rect l="l" t="t" r="r" b="b"/>
              <a:pathLst>
                <a:path w="31207" h="5016" extrusionOk="0">
                  <a:moveTo>
                    <a:pt x="84" y="0"/>
                  </a:moveTo>
                  <a:cubicBezTo>
                    <a:pt x="52" y="24"/>
                    <a:pt x="24" y="51"/>
                    <a:pt x="0" y="81"/>
                  </a:cubicBezTo>
                  <a:cubicBezTo>
                    <a:pt x="409" y="590"/>
                    <a:pt x="763" y="963"/>
                    <a:pt x="891" y="1658"/>
                  </a:cubicBezTo>
                  <a:cubicBezTo>
                    <a:pt x="1029" y="2407"/>
                    <a:pt x="1022" y="3226"/>
                    <a:pt x="1459" y="3851"/>
                  </a:cubicBezTo>
                  <a:cubicBezTo>
                    <a:pt x="1791" y="4323"/>
                    <a:pt x="2361" y="4612"/>
                    <a:pt x="2936" y="4612"/>
                  </a:cubicBezTo>
                  <a:cubicBezTo>
                    <a:pt x="2990" y="4612"/>
                    <a:pt x="3043" y="4610"/>
                    <a:pt x="3097" y="4605"/>
                  </a:cubicBezTo>
                  <a:cubicBezTo>
                    <a:pt x="3724" y="4544"/>
                    <a:pt x="4303" y="4125"/>
                    <a:pt x="4559" y="3549"/>
                  </a:cubicBezTo>
                  <a:cubicBezTo>
                    <a:pt x="4808" y="2985"/>
                    <a:pt x="4753" y="2327"/>
                    <a:pt x="4980" y="1754"/>
                  </a:cubicBezTo>
                  <a:cubicBezTo>
                    <a:pt x="5144" y="1338"/>
                    <a:pt x="5596" y="984"/>
                    <a:pt x="6002" y="984"/>
                  </a:cubicBezTo>
                  <a:cubicBezTo>
                    <a:pt x="6155" y="984"/>
                    <a:pt x="6301" y="1034"/>
                    <a:pt x="6424" y="1149"/>
                  </a:cubicBezTo>
                  <a:cubicBezTo>
                    <a:pt x="6695" y="1402"/>
                    <a:pt x="6688" y="1822"/>
                    <a:pt x="6793" y="2180"/>
                  </a:cubicBezTo>
                  <a:cubicBezTo>
                    <a:pt x="6959" y="2748"/>
                    <a:pt x="7471" y="3200"/>
                    <a:pt x="8056" y="3297"/>
                  </a:cubicBezTo>
                  <a:cubicBezTo>
                    <a:pt x="8135" y="3310"/>
                    <a:pt x="8215" y="3316"/>
                    <a:pt x="8295" y="3316"/>
                  </a:cubicBezTo>
                  <a:cubicBezTo>
                    <a:pt x="8804" y="3316"/>
                    <a:pt x="9315" y="3060"/>
                    <a:pt x="9606" y="2641"/>
                  </a:cubicBezTo>
                  <a:cubicBezTo>
                    <a:pt x="10045" y="2009"/>
                    <a:pt x="10089" y="1013"/>
                    <a:pt x="10811" y="753"/>
                  </a:cubicBezTo>
                  <a:cubicBezTo>
                    <a:pt x="10906" y="719"/>
                    <a:pt x="11002" y="703"/>
                    <a:pt x="11097" y="703"/>
                  </a:cubicBezTo>
                  <a:cubicBezTo>
                    <a:pt x="11617" y="703"/>
                    <a:pt x="12111" y="1172"/>
                    <a:pt x="12314" y="1688"/>
                  </a:cubicBezTo>
                  <a:cubicBezTo>
                    <a:pt x="12555" y="2296"/>
                    <a:pt x="12552" y="2977"/>
                    <a:pt x="12778" y="3590"/>
                  </a:cubicBezTo>
                  <a:cubicBezTo>
                    <a:pt x="13003" y="4203"/>
                    <a:pt x="13480" y="4737"/>
                    <a:pt x="14102" y="4936"/>
                  </a:cubicBezTo>
                  <a:cubicBezTo>
                    <a:pt x="14266" y="4989"/>
                    <a:pt x="14438" y="5015"/>
                    <a:pt x="14611" y="5015"/>
                  </a:cubicBezTo>
                  <a:cubicBezTo>
                    <a:pt x="15094" y="5015"/>
                    <a:pt x="15577" y="4811"/>
                    <a:pt x="15860" y="4422"/>
                  </a:cubicBezTo>
                  <a:cubicBezTo>
                    <a:pt x="16256" y="3875"/>
                    <a:pt x="16200" y="3136"/>
                    <a:pt x="16334" y="2473"/>
                  </a:cubicBezTo>
                  <a:cubicBezTo>
                    <a:pt x="16453" y="1887"/>
                    <a:pt x="16912" y="1257"/>
                    <a:pt x="17464" y="1257"/>
                  </a:cubicBezTo>
                  <a:cubicBezTo>
                    <a:pt x="17537" y="1257"/>
                    <a:pt x="17611" y="1268"/>
                    <a:pt x="17686" y="1291"/>
                  </a:cubicBezTo>
                  <a:cubicBezTo>
                    <a:pt x="18306" y="1484"/>
                    <a:pt x="18418" y="2336"/>
                    <a:pt x="18920" y="2748"/>
                  </a:cubicBezTo>
                  <a:cubicBezTo>
                    <a:pt x="19104" y="2899"/>
                    <a:pt x="19340" y="2972"/>
                    <a:pt x="19577" y="2972"/>
                  </a:cubicBezTo>
                  <a:cubicBezTo>
                    <a:pt x="19909" y="2972"/>
                    <a:pt x="20243" y="2829"/>
                    <a:pt x="20441" y="2562"/>
                  </a:cubicBezTo>
                  <a:cubicBezTo>
                    <a:pt x="20638" y="2298"/>
                    <a:pt x="20711" y="1942"/>
                    <a:pt x="20966" y="1735"/>
                  </a:cubicBezTo>
                  <a:cubicBezTo>
                    <a:pt x="21098" y="1628"/>
                    <a:pt x="21255" y="1581"/>
                    <a:pt x="21418" y="1581"/>
                  </a:cubicBezTo>
                  <a:cubicBezTo>
                    <a:pt x="21760" y="1581"/>
                    <a:pt x="22129" y="1788"/>
                    <a:pt x="22351" y="2070"/>
                  </a:cubicBezTo>
                  <a:cubicBezTo>
                    <a:pt x="22678" y="2485"/>
                    <a:pt x="22812" y="3020"/>
                    <a:pt x="23080" y="3476"/>
                  </a:cubicBezTo>
                  <a:cubicBezTo>
                    <a:pt x="23312" y="3866"/>
                    <a:pt x="23721" y="4217"/>
                    <a:pt x="24154" y="4217"/>
                  </a:cubicBezTo>
                  <a:cubicBezTo>
                    <a:pt x="24225" y="4217"/>
                    <a:pt x="24297" y="4208"/>
                    <a:pt x="24369" y="4187"/>
                  </a:cubicBezTo>
                  <a:cubicBezTo>
                    <a:pt x="25366" y="3905"/>
                    <a:pt x="25101" y="2066"/>
                    <a:pt x="26092" y="1761"/>
                  </a:cubicBezTo>
                  <a:cubicBezTo>
                    <a:pt x="26169" y="1737"/>
                    <a:pt x="26248" y="1726"/>
                    <a:pt x="26327" y="1726"/>
                  </a:cubicBezTo>
                  <a:cubicBezTo>
                    <a:pt x="26646" y="1726"/>
                    <a:pt x="26966" y="1904"/>
                    <a:pt x="27197" y="2137"/>
                  </a:cubicBezTo>
                  <a:cubicBezTo>
                    <a:pt x="27485" y="2428"/>
                    <a:pt x="27676" y="2801"/>
                    <a:pt x="27919" y="3130"/>
                  </a:cubicBezTo>
                  <a:cubicBezTo>
                    <a:pt x="28244" y="3571"/>
                    <a:pt x="28708" y="3955"/>
                    <a:pt x="29253" y="4006"/>
                  </a:cubicBezTo>
                  <a:cubicBezTo>
                    <a:pt x="29293" y="4009"/>
                    <a:pt x="29332" y="4011"/>
                    <a:pt x="29372" y="4011"/>
                  </a:cubicBezTo>
                  <a:cubicBezTo>
                    <a:pt x="30120" y="4011"/>
                    <a:pt x="30772" y="3362"/>
                    <a:pt x="31000" y="2635"/>
                  </a:cubicBezTo>
                  <a:lnTo>
                    <a:pt x="31000" y="2636"/>
                  </a:lnTo>
                  <a:cubicBezTo>
                    <a:pt x="31206" y="1983"/>
                    <a:pt x="31150" y="1285"/>
                    <a:pt x="31056" y="604"/>
                  </a:cubicBezTo>
                  <a:lnTo>
                    <a:pt x="31056" y="604"/>
                  </a:lnTo>
                  <a:cubicBezTo>
                    <a:pt x="30967" y="636"/>
                    <a:pt x="30874" y="651"/>
                    <a:pt x="30782" y="651"/>
                  </a:cubicBezTo>
                  <a:lnTo>
                    <a:pt x="461" y="36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2"/>
            <p:cNvSpPr/>
            <p:nvPr/>
          </p:nvSpPr>
          <p:spPr>
            <a:xfrm>
              <a:off x="1841269" y="2212359"/>
              <a:ext cx="2569935" cy="413575"/>
            </a:xfrm>
            <a:custGeom>
              <a:avLst/>
              <a:gdLst/>
              <a:ahLst/>
              <a:cxnLst/>
              <a:rect l="l" t="t" r="r" b="b"/>
              <a:pathLst>
                <a:path w="31163" h="5015" extrusionOk="0">
                  <a:moveTo>
                    <a:pt x="86" y="0"/>
                  </a:moveTo>
                  <a:cubicBezTo>
                    <a:pt x="54" y="23"/>
                    <a:pt x="25" y="50"/>
                    <a:pt x="0" y="81"/>
                  </a:cubicBezTo>
                  <a:cubicBezTo>
                    <a:pt x="409" y="590"/>
                    <a:pt x="765" y="963"/>
                    <a:pt x="893" y="1657"/>
                  </a:cubicBezTo>
                  <a:cubicBezTo>
                    <a:pt x="1031" y="2407"/>
                    <a:pt x="1024" y="3226"/>
                    <a:pt x="1461" y="3851"/>
                  </a:cubicBezTo>
                  <a:cubicBezTo>
                    <a:pt x="1792" y="4323"/>
                    <a:pt x="2363" y="4612"/>
                    <a:pt x="2937" y="4612"/>
                  </a:cubicBezTo>
                  <a:cubicBezTo>
                    <a:pt x="2991" y="4612"/>
                    <a:pt x="3045" y="4610"/>
                    <a:pt x="3099" y="4605"/>
                  </a:cubicBezTo>
                  <a:cubicBezTo>
                    <a:pt x="3726" y="4544"/>
                    <a:pt x="4305" y="4124"/>
                    <a:pt x="4561" y="3547"/>
                  </a:cubicBezTo>
                  <a:cubicBezTo>
                    <a:pt x="4810" y="2985"/>
                    <a:pt x="4755" y="2327"/>
                    <a:pt x="4981" y="1754"/>
                  </a:cubicBezTo>
                  <a:cubicBezTo>
                    <a:pt x="5146" y="1337"/>
                    <a:pt x="5597" y="983"/>
                    <a:pt x="6004" y="983"/>
                  </a:cubicBezTo>
                  <a:cubicBezTo>
                    <a:pt x="6156" y="983"/>
                    <a:pt x="6303" y="1033"/>
                    <a:pt x="6425" y="1148"/>
                  </a:cubicBezTo>
                  <a:cubicBezTo>
                    <a:pt x="6695" y="1402"/>
                    <a:pt x="6689" y="1822"/>
                    <a:pt x="6795" y="2180"/>
                  </a:cubicBezTo>
                  <a:cubicBezTo>
                    <a:pt x="6959" y="2748"/>
                    <a:pt x="7471" y="3202"/>
                    <a:pt x="8057" y="3296"/>
                  </a:cubicBezTo>
                  <a:cubicBezTo>
                    <a:pt x="8137" y="3309"/>
                    <a:pt x="8217" y="3315"/>
                    <a:pt x="8298" y="3315"/>
                  </a:cubicBezTo>
                  <a:cubicBezTo>
                    <a:pt x="8808" y="3315"/>
                    <a:pt x="9315" y="3060"/>
                    <a:pt x="9608" y="2639"/>
                  </a:cubicBezTo>
                  <a:cubicBezTo>
                    <a:pt x="10046" y="2009"/>
                    <a:pt x="10090" y="1013"/>
                    <a:pt x="10813" y="751"/>
                  </a:cubicBezTo>
                  <a:cubicBezTo>
                    <a:pt x="10907" y="717"/>
                    <a:pt x="11003" y="702"/>
                    <a:pt x="11097" y="702"/>
                  </a:cubicBezTo>
                  <a:cubicBezTo>
                    <a:pt x="11617" y="702"/>
                    <a:pt x="12113" y="1172"/>
                    <a:pt x="12316" y="1686"/>
                  </a:cubicBezTo>
                  <a:cubicBezTo>
                    <a:pt x="12555" y="2293"/>
                    <a:pt x="12553" y="2977"/>
                    <a:pt x="12778" y="3590"/>
                  </a:cubicBezTo>
                  <a:cubicBezTo>
                    <a:pt x="13004" y="4201"/>
                    <a:pt x="13482" y="4737"/>
                    <a:pt x="14102" y="4936"/>
                  </a:cubicBezTo>
                  <a:cubicBezTo>
                    <a:pt x="14265" y="4989"/>
                    <a:pt x="14437" y="5014"/>
                    <a:pt x="14608" y="5014"/>
                  </a:cubicBezTo>
                  <a:cubicBezTo>
                    <a:pt x="15093" y="5014"/>
                    <a:pt x="15577" y="4810"/>
                    <a:pt x="15860" y="4421"/>
                  </a:cubicBezTo>
                  <a:cubicBezTo>
                    <a:pt x="16258" y="3874"/>
                    <a:pt x="16201" y="3134"/>
                    <a:pt x="16335" y="2472"/>
                  </a:cubicBezTo>
                  <a:cubicBezTo>
                    <a:pt x="16453" y="1888"/>
                    <a:pt x="16913" y="1256"/>
                    <a:pt x="17465" y="1256"/>
                  </a:cubicBezTo>
                  <a:cubicBezTo>
                    <a:pt x="17537" y="1256"/>
                    <a:pt x="17612" y="1267"/>
                    <a:pt x="17687" y="1291"/>
                  </a:cubicBezTo>
                  <a:cubicBezTo>
                    <a:pt x="18307" y="1484"/>
                    <a:pt x="18420" y="2336"/>
                    <a:pt x="18923" y="2748"/>
                  </a:cubicBezTo>
                  <a:cubicBezTo>
                    <a:pt x="19106" y="2899"/>
                    <a:pt x="19341" y="2971"/>
                    <a:pt x="19577" y="2971"/>
                  </a:cubicBezTo>
                  <a:cubicBezTo>
                    <a:pt x="19909" y="2971"/>
                    <a:pt x="20244" y="2828"/>
                    <a:pt x="20443" y="2561"/>
                  </a:cubicBezTo>
                  <a:cubicBezTo>
                    <a:pt x="20640" y="2298"/>
                    <a:pt x="20714" y="1942"/>
                    <a:pt x="20967" y="1735"/>
                  </a:cubicBezTo>
                  <a:cubicBezTo>
                    <a:pt x="21100" y="1627"/>
                    <a:pt x="21256" y="1581"/>
                    <a:pt x="21419" y="1581"/>
                  </a:cubicBezTo>
                  <a:cubicBezTo>
                    <a:pt x="21762" y="1581"/>
                    <a:pt x="22130" y="1787"/>
                    <a:pt x="22352" y="2069"/>
                  </a:cubicBezTo>
                  <a:cubicBezTo>
                    <a:pt x="22680" y="2485"/>
                    <a:pt x="22815" y="3017"/>
                    <a:pt x="23083" y="3474"/>
                  </a:cubicBezTo>
                  <a:cubicBezTo>
                    <a:pt x="23314" y="3867"/>
                    <a:pt x="23723" y="4217"/>
                    <a:pt x="24156" y="4217"/>
                  </a:cubicBezTo>
                  <a:cubicBezTo>
                    <a:pt x="24227" y="4217"/>
                    <a:pt x="24299" y="4207"/>
                    <a:pt x="24371" y="4187"/>
                  </a:cubicBezTo>
                  <a:cubicBezTo>
                    <a:pt x="25368" y="3903"/>
                    <a:pt x="25103" y="2064"/>
                    <a:pt x="26093" y="1761"/>
                  </a:cubicBezTo>
                  <a:cubicBezTo>
                    <a:pt x="26171" y="1737"/>
                    <a:pt x="26251" y="1726"/>
                    <a:pt x="26330" y="1726"/>
                  </a:cubicBezTo>
                  <a:cubicBezTo>
                    <a:pt x="26650" y="1726"/>
                    <a:pt x="26970" y="1903"/>
                    <a:pt x="27198" y="2137"/>
                  </a:cubicBezTo>
                  <a:cubicBezTo>
                    <a:pt x="27485" y="2428"/>
                    <a:pt x="27679" y="2800"/>
                    <a:pt x="27921" y="3129"/>
                  </a:cubicBezTo>
                  <a:cubicBezTo>
                    <a:pt x="28247" y="3571"/>
                    <a:pt x="28709" y="3954"/>
                    <a:pt x="29255" y="4004"/>
                  </a:cubicBezTo>
                  <a:cubicBezTo>
                    <a:pt x="29295" y="4008"/>
                    <a:pt x="29335" y="4010"/>
                    <a:pt x="29375" y="4010"/>
                  </a:cubicBezTo>
                  <a:cubicBezTo>
                    <a:pt x="30123" y="4010"/>
                    <a:pt x="30775" y="3361"/>
                    <a:pt x="31002" y="2634"/>
                  </a:cubicBezTo>
                  <a:cubicBezTo>
                    <a:pt x="31149" y="2168"/>
                    <a:pt x="31163" y="1679"/>
                    <a:pt x="31123" y="1190"/>
                  </a:cubicBezTo>
                  <a:lnTo>
                    <a:pt x="31123" y="1190"/>
                  </a:lnTo>
                  <a:cubicBezTo>
                    <a:pt x="31105" y="1402"/>
                    <a:pt x="31064" y="1612"/>
                    <a:pt x="31002" y="1815"/>
                  </a:cubicBezTo>
                  <a:lnTo>
                    <a:pt x="31001" y="1817"/>
                  </a:lnTo>
                  <a:cubicBezTo>
                    <a:pt x="30774" y="2544"/>
                    <a:pt x="30121" y="3193"/>
                    <a:pt x="29372" y="3193"/>
                  </a:cubicBezTo>
                  <a:cubicBezTo>
                    <a:pt x="29333" y="3193"/>
                    <a:pt x="29293" y="3191"/>
                    <a:pt x="29253" y="3188"/>
                  </a:cubicBezTo>
                  <a:cubicBezTo>
                    <a:pt x="28709" y="3136"/>
                    <a:pt x="28245" y="2753"/>
                    <a:pt x="27919" y="2310"/>
                  </a:cubicBezTo>
                  <a:cubicBezTo>
                    <a:pt x="27677" y="1981"/>
                    <a:pt x="27485" y="1610"/>
                    <a:pt x="27197" y="1319"/>
                  </a:cubicBezTo>
                  <a:cubicBezTo>
                    <a:pt x="26966" y="1085"/>
                    <a:pt x="26648" y="908"/>
                    <a:pt x="26329" y="908"/>
                  </a:cubicBezTo>
                  <a:cubicBezTo>
                    <a:pt x="26249" y="908"/>
                    <a:pt x="26170" y="919"/>
                    <a:pt x="26092" y="942"/>
                  </a:cubicBezTo>
                  <a:cubicBezTo>
                    <a:pt x="25102" y="1246"/>
                    <a:pt x="25366" y="3086"/>
                    <a:pt x="24369" y="3369"/>
                  </a:cubicBezTo>
                  <a:cubicBezTo>
                    <a:pt x="24298" y="3389"/>
                    <a:pt x="24226" y="3399"/>
                    <a:pt x="24155" y="3399"/>
                  </a:cubicBezTo>
                  <a:cubicBezTo>
                    <a:pt x="23722" y="3399"/>
                    <a:pt x="23312" y="3048"/>
                    <a:pt x="23082" y="2656"/>
                  </a:cubicBezTo>
                  <a:cubicBezTo>
                    <a:pt x="22812" y="2202"/>
                    <a:pt x="22678" y="1666"/>
                    <a:pt x="22351" y="1250"/>
                  </a:cubicBezTo>
                  <a:cubicBezTo>
                    <a:pt x="22129" y="969"/>
                    <a:pt x="21760" y="762"/>
                    <a:pt x="21418" y="762"/>
                  </a:cubicBezTo>
                  <a:cubicBezTo>
                    <a:pt x="21255" y="762"/>
                    <a:pt x="21098" y="809"/>
                    <a:pt x="20966" y="917"/>
                  </a:cubicBezTo>
                  <a:cubicBezTo>
                    <a:pt x="20713" y="1122"/>
                    <a:pt x="20638" y="1479"/>
                    <a:pt x="20441" y="1742"/>
                  </a:cubicBezTo>
                  <a:cubicBezTo>
                    <a:pt x="20243" y="2010"/>
                    <a:pt x="19908" y="2153"/>
                    <a:pt x="19576" y="2153"/>
                  </a:cubicBezTo>
                  <a:cubicBezTo>
                    <a:pt x="19339" y="2153"/>
                    <a:pt x="19105" y="2081"/>
                    <a:pt x="18922" y="1929"/>
                  </a:cubicBezTo>
                  <a:cubicBezTo>
                    <a:pt x="18456" y="1548"/>
                    <a:pt x="18324" y="795"/>
                    <a:pt x="17820" y="529"/>
                  </a:cubicBezTo>
                  <a:lnTo>
                    <a:pt x="17117" y="522"/>
                  </a:lnTo>
                  <a:cubicBezTo>
                    <a:pt x="16727" y="713"/>
                    <a:pt x="16426" y="1197"/>
                    <a:pt x="16334" y="1654"/>
                  </a:cubicBezTo>
                  <a:cubicBezTo>
                    <a:pt x="16200" y="2316"/>
                    <a:pt x="16258" y="3055"/>
                    <a:pt x="15860" y="3602"/>
                  </a:cubicBezTo>
                  <a:cubicBezTo>
                    <a:pt x="15576" y="3992"/>
                    <a:pt x="15093" y="4196"/>
                    <a:pt x="14609" y="4196"/>
                  </a:cubicBezTo>
                  <a:cubicBezTo>
                    <a:pt x="14437" y="4196"/>
                    <a:pt x="14265" y="4170"/>
                    <a:pt x="14102" y="4118"/>
                  </a:cubicBezTo>
                  <a:cubicBezTo>
                    <a:pt x="13480" y="3919"/>
                    <a:pt x="13004" y="3383"/>
                    <a:pt x="12778" y="2771"/>
                  </a:cubicBezTo>
                  <a:cubicBezTo>
                    <a:pt x="12552" y="2158"/>
                    <a:pt x="12555" y="1478"/>
                    <a:pt x="12314" y="868"/>
                  </a:cubicBezTo>
                  <a:cubicBezTo>
                    <a:pt x="12258" y="729"/>
                    <a:pt x="12185" y="597"/>
                    <a:pt x="12095" y="474"/>
                  </a:cubicBezTo>
                  <a:lnTo>
                    <a:pt x="10242" y="457"/>
                  </a:lnTo>
                  <a:cubicBezTo>
                    <a:pt x="10006" y="871"/>
                    <a:pt x="9886" y="1420"/>
                    <a:pt x="9606" y="1821"/>
                  </a:cubicBezTo>
                  <a:cubicBezTo>
                    <a:pt x="9315" y="2241"/>
                    <a:pt x="8807" y="2497"/>
                    <a:pt x="8298" y="2497"/>
                  </a:cubicBezTo>
                  <a:cubicBezTo>
                    <a:pt x="8217" y="2497"/>
                    <a:pt x="8136" y="2491"/>
                    <a:pt x="8056" y="2478"/>
                  </a:cubicBezTo>
                  <a:cubicBezTo>
                    <a:pt x="7472" y="2381"/>
                    <a:pt x="6959" y="1929"/>
                    <a:pt x="6793" y="1361"/>
                  </a:cubicBezTo>
                  <a:cubicBezTo>
                    <a:pt x="6700" y="1045"/>
                    <a:pt x="6695" y="678"/>
                    <a:pt x="6506" y="422"/>
                  </a:cubicBezTo>
                  <a:lnTo>
                    <a:pt x="5380" y="411"/>
                  </a:lnTo>
                  <a:cubicBezTo>
                    <a:pt x="5206" y="550"/>
                    <a:pt x="5060" y="736"/>
                    <a:pt x="4981" y="935"/>
                  </a:cubicBezTo>
                  <a:cubicBezTo>
                    <a:pt x="4755" y="1508"/>
                    <a:pt x="4810" y="2167"/>
                    <a:pt x="4561" y="2729"/>
                  </a:cubicBezTo>
                  <a:cubicBezTo>
                    <a:pt x="4305" y="3306"/>
                    <a:pt x="3726" y="3725"/>
                    <a:pt x="3099" y="3785"/>
                  </a:cubicBezTo>
                  <a:cubicBezTo>
                    <a:pt x="3045" y="3790"/>
                    <a:pt x="2991" y="3793"/>
                    <a:pt x="2937" y="3793"/>
                  </a:cubicBezTo>
                  <a:cubicBezTo>
                    <a:pt x="2363" y="3793"/>
                    <a:pt x="1792" y="3503"/>
                    <a:pt x="1461" y="3033"/>
                  </a:cubicBezTo>
                  <a:cubicBezTo>
                    <a:pt x="1024" y="2407"/>
                    <a:pt x="1031" y="1588"/>
                    <a:pt x="893" y="838"/>
                  </a:cubicBezTo>
                  <a:cubicBezTo>
                    <a:pt x="863" y="677"/>
                    <a:pt x="818" y="519"/>
                    <a:pt x="755" y="367"/>
                  </a:cubicBezTo>
                  <a:lnTo>
                    <a:pt x="463" y="366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2"/>
            <p:cNvSpPr/>
            <p:nvPr/>
          </p:nvSpPr>
          <p:spPr>
            <a:xfrm>
              <a:off x="-487601" y="1079248"/>
              <a:ext cx="2482929" cy="1241811"/>
            </a:xfrm>
            <a:custGeom>
              <a:avLst/>
              <a:gdLst/>
              <a:ahLst/>
              <a:cxnLst/>
              <a:rect l="l" t="t" r="r" b="b"/>
              <a:pathLst>
                <a:path w="28658" h="14333" extrusionOk="0">
                  <a:moveTo>
                    <a:pt x="14341" y="0"/>
                  </a:moveTo>
                  <a:cubicBezTo>
                    <a:pt x="13741" y="0"/>
                    <a:pt x="13142" y="228"/>
                    <a:pt x="12674" y="683"/>
                  </a:cubicBezTo>
                  <a:lnTo>
                    <a:pt x="408" y="12615"/>
                  </a:lnTo>
                  <a:cubicBezTo>
                    <a:pt x="10" y="13000"/>
                    <a:pt x="1" y="13634"/>
                    <a:pt x="386" y="14031"/>
                  </a:cubicBezTo>
                  <a:cubicBezTo>
                    <a:pt x="581" y="14232"/>
                    <a:pt x="841" y="14333"/>
                    <a:pt x="1102" y="14333"/>
                  </a:cubicBezTo>
                  <a:cubicBezTo>
                    <a:pt x="1354" y="14333"/>
                    <a:pt x="1607" y="14238"/>
                    <a:pt x="1801" y="14047"/>
                  </a:cubicBezTo>
                  <a:lnTo>
                    <a:pt x="14068" y="2116"/>
                  </a:lnTo>
                  <a:cubicBezTo>
                    <a:pt x="14144" y="2040"/>
                    <a:pt x="14243" y="2003"/>
                    <a:pt x="14342" y="2003"/>
                  </a:cubicBezTo>
                  <a:cubicBezTo>
                    <a:pt x="14441" y="2003"/>
                    <a:pt x="14540" y="2040"/>
                    <a:pt x="14616" y="2116"/>
                  </a:cubicBezTo>
                  <a:lnTo>
                    <a:pt x="26882" y="14047"/>
                  </a:lnTo>
                  <a:cubicBezTo>
                    <a:pt x="27067" y="14228"/>
                    <a:pt x="27315" y="14330"/>
                    <a:pt x="27573" y="14330"/>
                  </a:cubicBezTo>
                  <a:cubicBezTo>
                    <a:pt x="27575" y="14330"/>
                    <a:pt x="27576" y="14330"/>
                    <a:pt x="27578" y="14330"/>
                  </a:cubicBezTo>
                  <a:lnTo>
                    <a:pt x="27580" y="14330"/>
                  </a:lnTo>
                  <a:cubicBezTo>
                    <a:pt x="27986" y="14330"/>
                    <a:pt x="28351" y="14084"/>
                    <a:pt x="28505" y="13707"/>
                  </a:cubicBezTo>
                  <a:cubicBezTo>
                    <a:pt x="28658" y="13330"/>
                    <a:pt x="28566" y="12899"/>
                    <a:pt x="28275" y="12615"/>
                  </a:cubicBezTo>
                  <a:lnTo>
                    <a:pt x="16009" y="683"/>
                  </a:lnTo>
                  <a:cubicBezTo>
                    <a:pt x="15542" y="228"/>
                    <a:pt x="14941" y="0"/>
                    <a:pt x="14341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2"/>
            <p:cNvSpPr/>
            <p:nvPr/>
          </p:nvSpPr>
          <p:spPr>
            <a:xfrm>
              <a:off x="-317911" y="2258871"/>
              <a:ext cx="81560" cy="60614"/>
            </a:xfrm>
            <a:custGeom>
              <a:avLst/>
              <a:gdLst/>
              <a:ahLst/>
              <a:cxnLst/>
              <a:rect l="l" t="t" r="r" b="b"/>
              <a:pathLst>
                <a:path w="989" h="735" extrusionOk="0">
                  <a:moveTo>
                    <a:pt x="989" y="0"/>
                  </a:moveTo>
                  <a:lnTo>
                    <a:pt x="508" y="468"/>
                  </a:lnTo>
                  <a:cubicBezTo>
                    <a:pt x="369" y="605"/>
                    <a:pt x="192" y="698"/>
                    <a:pt x="1" y="734"/>
                  </a:cubicBezTo>
                  <a:cubicBezTo>
                    <a:pt x="195" y="698"/>
                    <a:pt x="373" y="605"/>
                    <a:pt x="514" y="467"/>
                  </a:cubicBezTo>
                  <a:lnTo>
                    <a:pt x="989" y="4"/>
                  </a:lnTo>
                  <a:lnTo>
                    <a:pt x="989" y="0"/>
                  </a:lnTo>
                  <a:close/>
                </a:path>
              </a:pathLst>
            </a:custGeom>
            <a:solidFill>
              <a:srgbClr val="D5C7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2"/>
            <p:cNvSpPr/>
            <p:nvPr/>
          </p:nvSpPr>
          <p:spPr>
            <a:xfrm>
              <a:off x="-121142" y="1304551"/>
              <a:ext cx="873661" cy="842570"/>
            </a:xfrm>
            <a:custGeom>
              <a:avLst/>
              <a:gdLst/>
              <a:ahLst/>
              <a:cxnLst/>
              <a:rect l="l" t="t" r="r" b="b"/>
              <a:pathLst>
                <a:path w="10594" h="10217" extrusionOk="0">
                  <a:moveTo>
                    <a:pt x="10594" y="0"/>
                  </a:moveTo>
                  <a:cubicBezTo>
                    <a:pt x="10576" y="4"/>
                    <a:pt x="10559" y="9"/>
                    <a:pt x="10542" y="15"/>
                  </a:cubicBezTo>
                  <a:lnTo>
                    <a:pt x="10542" y="15"/>
                  </a:lnTo>
                  <a:cubicBezTo>
                    <a:pt x="10559" y="9"/>
                    <a:pt x="10576" y="5"/>
                    <a:pt x="10594" y="2"/>
                  </a:cubicBezTo>
                  <a:lnTo>
                    <a:pt x="10594" y="0"/>
                  </a:lnTo>
                  <a:close/>
                  <a:moveTo>
                    <a:pt x="10542" y="15"/>
                  </a:moveTo>
                  <a:lnTo>
                    <a:pt x="10542" y="15"/>
                  </a:lnTo>
                  <a:cubicBezTo>
                    <a:pt x="10484" y="33"/>
                    <a:pt x="10432" y="65"/>
                    <a:pt x="10388" y="107"/>
                  </a:cubicBezTo>
                  <a:lnTo>
                    <a:pt x="0" y="10213"/>
                  </a:lnTo>
                  <a:lnTo>
                    <a:pt x="0" y="10217"/>
                  </a:lnTo>
                  <a:lnTo>
                    <a:pt x="10395" y="106"/>
                  </a:lnTo>
                  <a:cubicBezTo>
                    <a:pt x="10437" y="65"/>
                    <a:pt x="10487" y="34"/>
                    <a:pt x="10542" y="15"/>
                  </a:cubicBezTo>
                  <a:close/>
                </a:path>
              </a:pathLst>
            </a:custGeom>
            <a:solidFill>
              <a:srgbClr val="AB6A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2"/>
            <p:cNvSpPr/>
            <p:nvPr/>
          </p:nvSpPr>
          <p:spPr>
            <a:xfrm>
              <a:off x="-236433" y="2146715"/>
              <a:ext cx="115372" cy="112568"/>
            </a:xfrm>
            <a:custGeom>
              <a:avLst/>
              <a:gdLst/>
              <a:ahLst/>
              <a:cxnLst/>
              <a:rect l="l" t="t" r="r" b="b"/>
              <a:pathLst>
                <a:path w="1399" h="1365" extrusionOk="0">
                  <a:moveTo>
                    <a:pt x="1398" y="1"/>
                  </a:moveTo>
                  <a:lnTo>
                    <a:pt x="1" y="1360"/>
                  </a:lnTo>
                  <a:lnTo>
                    <a:pt x="1" y="1364"/>
                  </a:lnTo>
                  <a:lnTo>
                    <a:pt x="1398" y="6"/>
                  </a:lnTo>
                  <a:lnTo>
                    <a:pt x="1398" y="1"/>
                  </a:lnTo>
                  <a:close/>
                </a:path>
              </a:pathLst>
            </a:custGeom>
            <a:solidFill>
              <a:srgbClr val="D5C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2"/>
            <p:cNvSpPr/>
            <p:nvPr/>
          </p:nvSpPr>
          <p:spPr>
            <a:xfrm>
              <a:off x="1932149" y="2242708"/>
              <a:ext cx="412" cy="247"/>
            </a:xfrm>
            <a:custGeom>
              <a:avLst/>
              <a:gdLst/>
              <a:ahLst/>
              <a:cxnLst/>
              <a:rect l="l" t="t" r="r" b="b"/>
              <a:pathLst>
                <a:path w="5" h="3" extrusionOk="0">
                  <a:moveTo>
                    <a:pt x="0" y="1"/>
                  </a:moveTo>
                  <a:lnTo>
                    <a:pt x="0" y="2"/>
                  </a:lnTo>
                  <a:lnTo>
                    <a:pt x="5" y="2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A4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2"/>
            <p:cNvSpPr/>
            <p:nvPr/>
          </p:nvSpPr>
          <p:spPr>
            <a:xfrm>
              <a:off x="1932149" y="2242708"/>
              <a:ext cx="412" cy="82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1"/>
                  </a:moveTo>
                  <a:lnTo>
                    <a:pt x="0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C2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2"/>
            <p:cNvSpPr/>
            <p:nvPr/>
          </p:nvSpPr>
          <p:spPr>
            <a:xfrm>
              <a:off x="1923572" y="2201309"/>
              <a:ext cx="9649" cy="41646"/>
            </a:xfrm>
            <a:custGeom>
              <a:avLst/>
              <a:gdLst/>
              <a:ahLst/>
              <a:cxnLst/>
              <a:rect l="l" t="t" r="r" b="b"/>
              <a:pathLst>
                <a:path w="117" h="505" extrusionOk="0">
                  <a:moveTo>
                    <a:pt x="0" y="1"/>
                  </a:moveTo>
                  <a:lnTo>
                    <a:pt x="0" y="2"/>
                  </a:lnTo>
                  <a:cubicBezTo>
                    <a:pt x="78" y="158"/>
                    <a:pt x="113" y="330"/>
                    <a:pt x="104" y="504"/>
                  </a:cubicBezTo>
                  <a:lnTo>
                    <a:pt x="109" y="504"/>
                  </a:lnTo>
                  <a:cubicBezTo>
                    <a:pt x="117" y="330"/>
                    <a:pt x="79" y="157"/>
                    <a:pt x="0" y="1"/>
                  </a:cubicBezTo>
                  <a:close/>
                </a:path>
              </a:pathLst>
            </a:custGeom>
            <a:solidFill>
              <a:srgbClr val="401E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2"/>
            <p:cNvSpPr/>
            <p:nvPr/>
          </p:nvSpPr>
          <p:spPr>
            <a:xfrm>
              <a:off x="1915985" y="2242873"/>
              <a:ext cx="16576" cy="45275"/>
            </a:xfrm>
            <a:custGeom>
              <a:avLst/>
              <a:gdLst/>
              <a:ahLst/>
              <a:cxnLst/>
              <a:rect l="l" t="t" r="r" b="b"/>
              <a:pathLst>
                <a:path w="201" h="549" extrusionOk="0">
                  <a:moveTo>
                    <a:pt x="196" y="0"/>
                  </a:moveTo>
                  <a:cubicBezTo>
                    <a:pt x="186" y="197"/>
                    <a:pt x="118" y="385"/>
                    <a:pt x="1" y="543"/>
                  </a:cubicBezTo>
                  <a:lnTo>
                    <a:pt x="1" y="548"/>
                  </a:lnTo>
                  <a:cubicBezTo>
                    <a:pt x="122" y="390"/>
                    <a:pt x="191" y="198"/>
                    <a:pt x="201" y="0"/>
                  </a:cubicBezTo>
                  <a:close/>
                </a:path>
              </a:pathLst>
            </a:custGeom>
            <a:solidFill>
              <a:srgbClr val="D5C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2"/>
            <p:cNvSpPr/>
            <p:nvPr/>
          </p:nvSpPr>
          <p:spPr>
            <a:xfrm>
              <a:off x="1864855" y="2303404"/>
              <a:ext cx="35956" cy="16164"/>
            </a:xfrm>
            <a:custGeom>
              <a:avLst/>
              <a:gdLst/>
              <a:ahLst/>
              <a:cxnLst/>
              <a:rect l="l" t="t" r="r" b="b"/>
              <a:pathLst>
                <a:path w="436" h="196" extrusionOk="0">
                  <a:moveTo>
                    <a:pt x="434" y="0"/>
                  </a:moveTo>
                  <a:cubicBezTo>
                    <a:pt x="307" y="98"/>
                    <a:pt x="158" y="166"/>
                    <a:pt x="1" y="195"/>
                  </a:cubicBezTo>
                  <a:cubicBezTo>
                    <a:pt x="158" y="167"/>
                    <a:pt x="307" y="101"/>
                    <a:pt x="435" y="3"/>
                  </a:cubicBezTo>
                  <a:cubicBezTo>
                    <a:pt x="435" y="1"/>
                    <a:pt x="434" y="0"/>
                    <a:pt x="434" y="0"/>
                  </a:cubicBezTo>
                  <a:close/>
                </a:path>
              </a:pathLst>
            </a:custGeom>
            <a:solidFill>
              <a:srgbClr val="A4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2"/>
            <p:cNvSpPr/>
            <p:nvPr/>
          </p:nvSpPr>
          <p:spPr>
            <a:xfrm>
              <a:off x="1900563" y="2303404"/>
              <a:ext cx="247" cy="247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1" y="0"/>
                  </a:moveTo>
                  <a:lnTo>
                    <a:pt x="2" y="3"/>
                  </a:ln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D5C6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2"/>
            <p:cNvSpPr/>
            <p:nvPr/>
          </p:nvSpPr>
          <p:spPr>
            <a:xfrm>
              <a:off x="1900563" y="2287570"/>
              <a:ext cx="15504" cy="15999"/>
            </a:xfrm>
            <a:custGeom>
              <a:avLst/>
              <a:gdLst/>
              <a:ahLst/>
              <a:cxnLst/>
              <a:rect l="l" t="t" r="r" b="b"/>
              <a:pathLst>
                <a:path w="188" h="194" extrusionOk="0">
                  <a:moveTo>
                    <a:pt x="188" y="1"/>
                  </a:moveTo>
                  <a:cubicBezTo>
                    <a:pt x="161" y="36"/>
                    <a:pt x="133" y="70"/>
                    <a:pt x="102" y="101"/>
                  </a:cubicBezTo>
                  <a:cubicBezTo>
                    <a:pt x="70" y="133"/>
                    <a:pt x="36" y="164"/>
                    <a:pt x="1" y="192"/>
                  </a:cubicBezTo>
                  <a:lnTo>
                    <a:pt x="2" y="193"/>
                  </a:lnTo>
                  <a:cubicBezTo>
                    <a:pt x="73" y="140"/>
                    <a:pt x="134" y="77"/>
                    <a:pt x="188" y="6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D5C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2"/>
            <p:cNvSpPr/>
            <p:nvPr/>
          </p:nvSpPr>
          <p:spPr>
            <a:xfrm>
              <a:off x="-497050" y="1176879"/>
              <a:ext cx="2482908" cy="1148951"/>
            </a:xfrm>
            <a:custGeom>
              <a:avLst/>
              <a:gdLst/>
              <a:ahLst/>
              <a:cxnLst/>
              <a:rect l="l" t="t" r="r" b="b"/>
              <a:pathLst>
                <a:path w="28586" h="13228" extrusionOk="0">
                  <a:moveTo>
                    <a:pt x="14348" y="0"/>
                  </a:moveTo>
                  <a:lnTo>
                    <a:pt x="14348" y="2"/>
                  </a:lnTo>
                  <a:cubicBezTo>
                    <a:pt x="14246" y="2"/>
                    <a:pt x="14147" y="41"/>
                    <a:pt x="14074" y="113"/>
                  </a:cubicBezTo>
                  <a:lnTo>
                    <a:pt x="1808" y="12046"/>
                  </a:lnTo>
                  <a:cubicBezTo>
                    <a:pt x="1612" y="12242"/>
                    <a:pt x="1361" y="12335"/>
                    <a:pt x="1113" y="12335"/>
                  </a:cubicBezTo>
                  <a:cubicBezTo>
                    <a:pt x="753" y="12335"/>
                    <a:pt x="398" y="12139"/>
                    <a:pt x="224" y="11777"/>
                  </a:cubicBezTo>
                  <a:lnTo>
                    <a:pt x="224" y="11777"/>
                  </a:lnTo>
                  <a:cubicBezTo>
                    <a:pt x="0" y="12212"/>
                    <a:pt x="124" y="12743"/>
                    <a:pt x="516" y="13033"/>
                  </a:cubicBezTo>
                  <a:cubicBezTo>
                    <a:pt x="693" y="13163"/>
                    <a:pt x="900" y="13227"/>
                    <a:pt x="1106" y="13227"/>
                  </a:cubicBezTo>
                  <a:cubicBezTo>
                    <a:pt x="1358" y="13227"/>
                    <a:pt x="1609" y="13132"/>
                    <a:pt x="1801" y="12944"/>
                  </a:cubicBezTo>
                  <a:lnTo>
                    <a:pt x="2283" y="12476"/>
                  </a:lnTo>
                  <a:lnTo>
                    <a:pt x="3679" y="11117"/>
                  </a:lnTo>
                  <a:lnTo>
                    <a:pt x="14067" y="1013"/>
                  </a:lnTo>
                  <a:cubicBezTo>
                    <a:pt x="14125" y="956"/>
                    <a:pt x="14195" y="920"/>
                    <a:pt x="14274" y="906"/>
                  </a:cubicBezTo>
                  <a:cubicBezTo>
                    <a:pt x="14298" y="902"/>
                    <a:pt x="14323" y="899"/>
                    <a:pt x="14348" y="899"/>
                  </a:cubicBezTo>
                  <a:cubicBezTo>
                    <a:pt x="14451" y="899"/>
                    <a:pt x="14550" y="940"/>
                    <a:pt x="14623" y="1011"/>
                  </a:cubicBezTo>
                  <a:lnTo>
                    <a:pt x="26889" y="12943"/>
                  </a:lnTo>
                  <a:cubicBezTo>
                    <a:pt x="27081" y="13131"/>
                    <a:pt x="27332" y="13227"/>
                    <a:pt x="27584" y="13227"/>
                  </a:cubicBezTo>
                  <a:cubicBezTo>
                    <a:pt x="27799" y="13227"/>
                    <a:pt x="28014" y="13157"/>
                    <a:pt x="28195" y="13016"/>
                  </a:cubicBezTo>
                  <a:cubicBezTo>
                    <a:pt x="28230" y="12988"/>
                    <a:pt x="28264" y="12957"/>
                    <a:pt x="28295" y="12925"/>
                  </a:cubicBezTo>
                  <a:cubicBezTo>
                    <a:pt x="28463" y="12752"/>
                    <a:pt x="28563" y="12524"/>
                    <a:pt x="28576" y="12282"/>
                  </a:cubicBezTo>
                  <a:lnTo>
                    <a:pt x="28576" y="12281"/>
                  </a:lnTo>
                  <a:cubicBezTo>
                    <a:pt x="28586" y="12108"/>
                    <a:pt x="28549" y="11935"/>
                    <a:pt x="28472" y="11780"/>
                  </a:cubicBezTo>
                  <a:cubicBezTo>
                    <a:pt x="28428" y="11870"/>
                    <a:pt x="28371" y="11953"/>
                    <a:pt x="28302" y="12026"/>
                  </a:cubicBezTo>
                  <a:cubicBezTo>
                    <a:pt x="28105" y="12228"/>
                    <a:pt x="27845" y="12329"/>
                    <a:pt x="27584" y="12329"/>
                  </a:cubicBezTo>
                  <a:cubicBezTo>
                    <a:pt x="27334" y="12329"/>
                    <a:pt x="27083" y="12235"/>
                    <a:pt x="26889" y="12046"/>
                  </a:cubicBezTo>
                  <a:lnTo>
                    <a:pt x="14623" y="113"/>
                  </a:lnTo>
                  <a:cubicBezTo>
                    <a:pt x="14550" y="41"/>
                    <a:pt x="14451" y="2"/>
                    <a:pt x="14348" y="0"/>
                  </a:cubicBezTo>
                  <a:close/>
                </a:path>
              </a:pathLst>
            </a:custGeom>
            <a:solidFill>
              <a:srgbClr val="6235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2"/>
            <p:cNvSpPr/>
            <p:nvPr/>
          </p:nvSpPr>
          <p:spPr>
            <a:xfrm>
              <a:off x="2491530" y="2729599"/>
              <a:ext cx="1174585" cy="492578"/>
            </a:xfrm>
            <a:custGeom>
              <a:avLst/>
              <a:gdLst/>
              <a:ahLst/>
              <a:cxnLst/>
              <a:rect l="l" t="t" r="r" b="b"/>
              <a:pathLst>
                <a:path w="14243" h="5973" extrusionOk="0">
                  <a:moveTo>
                    <a:pt x="175" y="0"/>
                  </a:moveTo>
                  <a:cubicBezTo>
                    <a:pt x="78" y="0"/>
                    <a:pt x="1" y="79"/>
                    <a:pt x="1" y="176"/>
                  </a:cubicBezTo>
                  <a:lnTo>
                    <a:pt x="1" y="5798"/>
                  </a:lnTo>
                  <a:cubicBezTo>
                    <a:pt x="1" y="5895"/>
                    <a:pt x="78" y="5972"/>
                    <a:pt x="175" y="5972"/>
                  </a:cubicBezTo>
                  <a:lnTo>
                    <a:pt x="14068" y="5972"/>
                  </a:lnTo>
                  <a:cubicBezTo>
                    <a:pt x="14165" y="5972"/>
                    <a:pt x="14242" y="5895"/>
                    <a:pt x="14242" y="5798"/>
                  </a:cubicBezTo>
                  <a:lnTo>
                    <a:pt x="14242" y="176"/>
                  </a:lnTo>
                  <a:cubicBezTo>
                    <a:pt x="14242" y="79"/>
                    <a:pt x="14165" y="0"/>
                    <a:pt x="14068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2"/>
            <p:cNvSpPr/>
            <p:nvPr/>
          </p:nvSpPr>
          <p:spPr>
            <a:xfrm>
              <a:off x="2464563" y="2702632"/>
              <a:ext cx="1228518" cy="546512"/>
            </a:xfrm>
            <a:custGeom>
              <a:avLst/>
              <a:gdLst/>
              <a:ahLst/>
              <a:cxnLst/>
              <a:rect l="l" t="t" r="r" b="b"/>
              <a:pathLst>
                <a:path w="14897" h="6627" extrusionOk="0">
                  <a:moveTo>
                    <a:pt x="7121" y="655"/>
                  </a:moveTo>
                  <a:lnTo>
                    <a:pt x="7121" y="3001"/>
                  </a:lnTo>
                  <a:lnTo>
                    <a:pt x="654" y="3001"/>
                  </a:lnTo>
                  <a:lnTo>
                    <a:pt x="654" y="1664"/>
                  </a:lnTo>
                  <a:cubicBezTo>
                    <a:pt x="654" y="1107"/>
                    <a:pt x="1106" y="655"/>
                    <a:pt x="1663" y="655"/>
                  </a:cubicBezTo>
                  <a:close/>
                  <a:moveTo>
                    <a:pt x="13232" y="655"/>
                  </a:moveTo>
                  <a:cubicBezTo>
                    <a:pt x="13789" y="656"/>
                    <a:pt x="14242" y="1107"/>
                    <a:pt x="14242" y="1664"/>
                  </a:cubicBezTo>
                  <a:lnTo>
                    <a:pt x="14242" y="3001"/>
                  </a:lnTo>
                  <a:lnTo>
                    <a:pt x="7775" y="3001"/>
                  </a:lnTo>
                  <a:lnTo>
                    <a:pt x="7775" y="655"/>
                  </a:lnTo>
                  <a:close/>
                  <a:moveTo>
                    <a:pt x="7122" y="3656"/>
                  </a:moveTo>
                  <a:lnTo>
                    <a:pt x="7122" y="5972"/>
                  </a:lnTo>
                  <a:lnTo>
                    <a:pt x="1665" y="5972"/>
                  </a:lnTo>
                  <a:cubicBezTo>
                    <a:pt x="1108" y="5972"/>
                    <a:pt x="655" y="5520"/>
                    <a:pt x="655" y="4962"/>
                  </a:cubicBezTo>
                  <a:lnTo>
                    <a:pt x="655" y="3656"/>
                  </a:lnTo>
                  <a:close/>
                  <a:moveTo>
                    <a:pt x="14243" y="3656"/>
                  </a:moveTo>
                  <a:lnTo>
                    <a:pt x="14243" y="4962"/>
                  </a:lnTo>
                  <a:cubicBezTo>
                    <a:pt x="14242" y="5520"/>
                    <a:pt x="13790" y="5972"/>
                    <a:pt x="13232" y="5972"/>
                  </a:cubicBezTo>
                  <a:lnTo>
                    <a:pt x="7776" y="5972"/>
                  </a:lnTo>
                  <a:lnTo>
                    <a:pt x="7776" y="3656"/>
                  </a:lnTo>
                  <a:close/>
                  <a:moveTo>
                    <a:pt x="1663" y="1"/>
                  </a:moveTo>
                  <a:cubicBezTo>
                    <a:pt x="745" y="1"/>
                    <a:pt x="0" y="746"/>
                    <a:pt x="0" y="1664"/>
                  </a:cubicBezTo>
                  <a:lnTo>
                    <a:pt x="0" y="4962"/>
                  </a:lnTo>
                  <a:cubicBezTo>
                    <a:pt x="0" y="5882"/>
                    <a:pt x="745" y="6625"/>
                    <a:pt x="1663" y="6627"/>
                  </a:cubicBezTo>
                  <a:lnTo>
                    <a:pt x="13232" y="6627"/>
                  </a:lnTo>
                  <a:cubicBezTo>
                    <a:pt x="14152" y="6625"/>
                    <a:pt x="14895" y="5882"/>
                    <a:pt x="14897" y="4962"/>
                  </a:cubicBezTo>
                  <a:lnTo>
                    <a:pt x="14897" y="1664"/>
                  </a:lnTo>
                  <a:cubicBezTo>
                    <a:pt x="14895" y="746"/>
                    <a:pt x="14152" y="1"/>
                    <a:pt x="13232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2"/>
            <p:cNvSpPr/>
            <p:nvPr/>
          </p:nvSpPr>
          <p:spPr>
            <a:xfrm>
              <a:off x="943026" y="2693148"/>
              <a:ext cx="158750" cy="245423"/>
            </a:xfrm>
            <a:custGeom>
              <a:avLst/>
              <a:gdLst/>
              <a:ahLst/>
              <a:cxnLst/>
              <a:rect l="l" t="t" r="r" b="b"/>
              <a:pathLst>
                <a:path w="1925" h="2976" extrusionOk="0">
                  <a:moveTo>
                    <a:pt x="1557" y="1"/>
                  </a:moveTo>
                  <a:cubicBezTo>
                    <a:pt x="1203" y="1"/>
                    <a:pt x="132" y="1033"/>
                    <a:pt x="1" y="1162"/>
                  </a:cubicBezTo>
                  <a:cubicBezTo>
                    <a:pt x="89" y="1253"/>
                    <a:pt x="140" y="1374"/>
                    <a:pt x="141" y="1501"/>
                  </a:cubicBezTo>
                  <a:lnTo>
                    <a:pt x="147" y="1986"/>
                  </a:lnTo>
                  <a:cubicBezTo>
                    <a:pt x="148" y="2102"/>
                    <a:pt x="108" y="2215"/>
                    <a:pt x="33" y="2305"/>
                  </a:cubicBezTo>
                  <a:cubicBezTo>
                    <a:pt x="220" y="2399"/>
                    <a:pt x="1126" y="2855"/>
                    <a:pt x="1518" y="2959"/>
                  </a:cubicBezTo>
                  <a:lnTo>
                    <a:pt x="1519" y="2959"/>
                  </a:lnTo>
                  <a:cubicBezTo>
                    <a:pt x="1561" y="2970"/>
                    <a:pt x="1595" y="2975"/>
                    <a:pt x="1622" y="2975"/>
                  </a:cubicBezTo>
                  <a:cubicBezTo>
                    <a:pt x="1873" y="2975"/>
                    <a:pt x="1506" y="2509"/>
                    <a:pt x="1651" y="2098"/>
                  </a:cubicBezTo>
                  <a:cubicBezTo>
                    <a:pt x="1812" y="1644"/>
                    <a:pt x="1748" y="1326"/>
                    <a:pt x="1602" y="975"/>
                  </a:cubicBezTo>
                  <a:cubicBezTo>
                    <a:pt x="1457" y="623"/>
                    <a:pt x="1924" y="89"/>
                    <a:pt x="1592" y="5"/>
                  </a:cubicBezTo>
                  <a:cubicBezTo>
                    <a:pt x="1582" y="2"/>
                    <a:pt x="1570" y="1"/>
                    <a:pt x="1557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2"/>
            <p:cNvSpPr/>
            <p:nvPr/>
          </p:nvSpPr>
          <p:spPr>
            <a:xfrm>
              <a:off x="462567" y="2699581"/>
              <a:ext cx="159740" cy="245506"/>
            </a:xfrm>
            <a:custGeom>
              <a:avLst/>
              <a:gdLst/>
              <a:ahLst/>
              <a:cxnLst/>
              <a:rect l="l" t="t" r="r" b="b"/>
              <a:pathLst>
                <a:path w="1937" h="2977" extrusionOk="0">
                  <a:moveTo>
                    <a:pt x="369" y="1"/>
                  </a:moveTo>
                  <a:cubicBezTo>
                    <a:pt x="355" y="1"/>
                    <a:pt x="342" y="2"/>
                    <a:pt x="330" y="6"/>
                  </a:cubicBezTo>
                  <a:cubicBezTo>
                    <a:pt x="1" y="97"/>
                    <a:pt x="479" y="621"/>
                    <a:pt x="341" y="976"/>
                  </a:cubicBezTo>
                  <a:cubicBezTo>
                    <a:pt x="203" y="1331"/>
                    <a:pt x="147" y="1650"/>
                    <a:pt x="319" y="2100"/>
                  </a:cubicBezTo>
                  <a:cubicBezTo>
                    <a:pt x="473" y="2505"/>
                    <a:pt x="121" y="2977"/>
                    <a:pt x="364" y="2977"/>
                  </a:cubicBezTo>
                  <a:cubicBezTo>
                    <a:pt x="391" y="2977"/>
                    <a:pt x="426" y="2971"/>
                    <a:pt x="470" y="2958"/>
                  </a:cubicBezTo>
                  <a:cubicBezTo>
                    <a:pt x="851" y="2848"/>
                    <a:pt x="1713" y="2391"/>
                    <a:pt x="1926" y="2277"/>
                  </a:cubicBezTo>
                  <a:cubicBezTo>
                    <a:pt x="1888" y="2237"/>
                    <a:pt x="1858" y="2189"/>
                    <a:pt x="1837" y="2138"/>
                  </a:cubicBezTo>
                  <a:cubicBezTo>
                    <a:pt x="1813" y="2079"/>
                    <a:pt x="1800" y="2017"/>
                    <a:pt x="1799" y="1954"/>
                  </a:cubicBezTo>
                  <a:lnTo>
                    <a:pt x="1793" y="1469"/>
                  </a:lnTo>
                  <a:cubicBezTo>
                    <a:pt x="1792" y="1337"/>
                    <a:pt x="1843" y="1210"/>
                    <a:pt x="1937" y="1118"/>
                  </a:cubicBezTo>
                  <a:cubicBezTo>
                    <a:pt x="1765" y="958"/>
                    <a:pt x="719" y="1"/>
                    <a:pt x="369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2"/>
            <p:cNvSpPr/>
            <p:nvPr/>
          </p:nvSpPr>
          <p:spPr>
            <a:xfrm>
              <a:off x="951026" y="2808851"/>
              <a:ext cx="4288" cy="58387"/>
            </a:xfrm>
            <a:custGeom>
              <a:avLst/>
              <a:gdLst/>
              <a:ahLst/>
              <a:cxnLst/>
              <a:rect l="l" t="t" r="r" b="b"/>
              <a:pathLst>
                <a:path w="52" h="708" extrusionOk="0">
                  <a:moveTo>
                    <a:pt x="33" y="1"/>
                  </a:moveTo>
                  <a:lnTo>
                    <a:pt x="1" y="695"/>
                  </a:lnTo>
                  <a:lnTo>
                    <a:pt x="36" y="708"/>
                  </a:lnTo>
                  <a:cubicBezTo>
                    <a:pt x="46" y="667"/>
                    <a:pt x="51" y="625"/>
                    <a:pt x="50" y="583"/>
                  </a:cubicBezTo>
                  <a:lnTo>
                    <a:pt x="44" y="98"/>
                  </a:lnTo>
                  <a:cubicBezTo>
                    <a:pt x="44" y="65"/>
                    <a:pt x="42" y="33"/>
                    <a:pt x="35" y="1"/>
                  </a:cubicBezTo>
                  <a:close/>
                </a:path>
              </a:pathLst>
            </a:custGeom>
            <a:solidFill>
              <a:srgbClr val="B65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2"/>
            <p:cNvSpPr/>
            <p:nvPr/>
          </p:nvSpPr>
          <p:spPr>
            <a:xfrm>
              <a:off x="953747" y="2765473"/>
              <a:ext cx="85024" cy="123949"/>
            </a:xfrm>
            <a:custGeom>
              <a:avLst/>
              <a:gdLst/>
              <a:ahLst/>
              <a:cxnLst/>
              <a:rect l="l" t="t" r="r" b="b"/>
              <a:pathLst>
                <a:path w="1031" h="1503" extrusionOk="0">
                  <a:moveTo>
                    <a:pt x="855" y="1"/>
                  </a:moveTo>
                  <a:cubicBezTo>
                    <a:pt x="699" y="1"/>
                    <a:pt x="6" y="522"/>
                    <a:pt x="0" y="527"/>
                  </a:cubicBezTo>
                  <a:cubicBezTo>
                    <a:pt x="7" y="559"/>
                    <a:pt x="11" y="591"/>
                    <a:pt x="11" y="624"/>
                  </a:cubicBezTo>
                  <a:lnTo>
                    <a:pt x="17" y="1109"/>
                  </a:lnTo>
                  <a:cubicBezTo>
                    <a:pt x="17" y="1151"/>
                    <a:pt x="13" y="1193"/>
                    <a:pt x="2" y="1234"/>
                  </a:cubicBezTo>
                  <a:cubicBezTo>
                    <a:pt x="148" y="1290"/>
                    <a:pt x="714" y="1502"/>
                    <a:pt x="842" y="1502"/>
                  </a:cubicBezTo>
                  <a:cubicBezTo>
                    <a:pt x="866" y="1502"/>
                    <a:pt x="875" y="1495"/>
                    <a:pt x="862" y="1477"/>
                  </a:cubicBezTo>
                  <a:cubicBezTo>
                    <a:pt x="567" y="1075"/>
                    <a:pt x="249" y="1065"/>
                    <a:pt x="796" y="822"/>
                  </a:cubicBezTo>
                  <a:cubicBezTo>
                    <a:pt x="1031" y="718"/>
                    <a:pt x="302" y="735"/>
                    <a:pt x="397" y="590"/>
                  </a:cubicBezTo>
                  <a:cubicBezTo>
                    <a:pt x="501" y="432"/>
                    <a:pt x="953" y="105"/>
                    <a:pt x="880" y="11"/>
                  </a:cubicBezTo>
                  <a:cubicBezTo>
                    <a:pt x="875" y="4"/>
                    <a:pt x="865" y="1"/>
                    <a:pt x="855" y="1"/>
                  </a:cubicBezTo>
                  <a:close/>
                </a:path>
              </a:pathLst>
            </a:custGeom>
            <a:solidFill>
              <a:srgbClr val="CA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2"/>
            <p:cNvSpPr/>
            <p:nvPr/>
          </p:nvSpPr>
          <p:spPr>
            <a:xfrm>
              <a:off x="610432" y="2811572"/>
              <a:ext cx="6680" cy="60201"/>
            </a:xfrm>
            <a:custGeom>
              <a:avLst/>
              <a:gdLst/>
              <a:ahLst/>
              <a:cxnLst/>
              <a:rect l="l" t="t" r="r" b="b"/>
              <a:pathLst>
                <a:path w="81" h="730" extrusionOk="0">
                  <a:moveTo>
                    <a:pt x="12" y="0"/>
                  </a:moveTo>
                  <a:cubicBezTo>
                    <a:pt x="3" y="37"/>
                    <a:pt x="0" y="73"/>
                    <a:pt x="0" y="111"/>
                  </a:cubicBezTo>
                  <a:lnTo>
                    <a:pt x="6" y="596"/>
                  </a:lnTo>
                  <a:cubicBezTo>
                    <a:pt x="6" y="641"/>
                    <a:pt x="13" y="686"/>
                    <a:pt x="26" y="730"/>
                  </a:cubicBezTo>
                  <a:lnTo>
                    <a:pt x="80" y="707"/>
                  </a:lnTo>
                  <a:lnTo>
                    <a:pt x="33" y="1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B65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2"/>
            <p:cNvSpPr/>
            <p:nvPr/>
          </p:nvSpPr>
          <p:spPr>
            <a:xfrm>
              <a:off x="528294" y="2770833"/>
              <a:ext cx="84282" cy="123949"/>
            </a:xfrm>
            <a:custGeom>
              <a:avLst/>
              <a:gdLst/>
              <a:ahLst/>
              <a:cxnLst/>
              <a:rect l="l" t="t" r="r" b="b"/>
              <a:pathLst>
                <a:path w="1022" h="1503" extrusionOk="0">
                  <a:moveTo>
                    <a:pt x="164" y="1"/>
                  </a:moveTo>
                  <a:lnTo>
                    <a:pt x="164" y="2"/>
                  </a:lnTo>
                  <a:cubicBezTo>
                    <a:pt x="162" y="2"/>
                    <a:pt x="160" y="2"/>
                    <a:pt x="159" y="2"/>
                  </a:cubicBezTo>
                  <a:cubicBezTo>
                    <a:pt x="150" y="2"/>
                    <a:pt x="142" y="5"/>
                    <a:pt x="136" y="12"/>
                  </a:cubicBezTo>
                  <a:cubicBezTo>
                    <a:pt x="66" y="107"/>
                    <a:pt x="527" y="424"/>
                    <a:pt x="634" y="580"/>
                  </a:cubicBezTo>
                  <a:cubicBezTo>
                    <a:pt x="731" y="723"/>
                    <a:pt x="1" y="722"/>
                    <a:pt x="240" y="820"/>
                  </a:cubicBezTo>
                  <a:cubicBezTo>
                    <a:pt x="793" y="1051"/>
                    <a:pt x="473" y="1069"/>
                    <a:pt x="188" y="1477"/>
                  </a:cubicBezTo>
                  <a:cubicBezTo>
                    <a:pt x="177" y="1495"/>
                    <a:pt x="184" y="1502"/>
                    <a:pt x="206" y="1502"/>
                  </a:cubicBezTo>
                  <a:cubicBezTo>
                    <a:pt x="323" y="1502"/>
                    <a:pt x="849" y="1293"/>
                    <a:pt x="1022" y="1224"/>
                  </a:cubicBezTo>
                  <a:cubicBezTo>
                    <a:pt x="1009" y="1180"/>
                    <a:pt x="1002" y="1135"/>
                    <a:pt x="1002" y="1090"/>
                  </a:cubicBezTo>
                  <a:lnTo>
                    <a:pt x="996" y="605"/>
                  </a:lnTo>
                  <a:cubicBezTo>
                    <a:pt x="995" y="567"/>
                    <a:pt x="999" y="531"/>
                    <a:pt x="1008" y="493"/>
                  </a:cubicBezTo>
                  <a:cubicBezTo>
                    <a:pt x="891" y="411"/>
                    <a:pt x="307" y="1"/>
                    <a:pt x="164" y="1"/>
                  </a:cubicBezTo>
                  <a:close/>
                </a:path>
              </a:pathLst>
            </a:custGeom>
            <a:solidFill>
              <a:srgbClr val="CA04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2"/>
            <p:cNvSpPr/>
            <p:nvPr/>
          </p:nvSpPr>
          <p:spPr>
            <a:xfrm>
              <a:off x="610762" y="2776853"/>
              <a:ext cx="347765" cy="124031"/>
            </a:xfrm>
            <a:custGeom>
              <a:avLst/>
              <a:gdLst/>
              <a:ahLst/>
              <a:cxnLst/>
              <a:rect l="l" t="t" r="r" b="b"/>
              <a:pathLst>
                <a:path w="4217" h="1504" extrusionOk="0">
                  <a:moveTo>
                    <a:pt x="3721" y="0"/>
                  </a:moveTo>
                  <a:cubicBezTo>
                    <a:pt x="3718" y="0"/>
                    <a:pt x="3715" y="0"/>
                    <a:pt x="3712" y="1"/>
                  </a:cubicBezTo>
                  <a:lnTo>
                    <a:pt x="3290" y="5"/>
                  </a:lnTo>
                  <a:lnTo>
                    <a:pt x="2005" y="19"/>
                  </a:lnTo>
                  <a:lnTo>
                    <a:pt x="486" y="37"/>
                  </a:lnTo>
                  <a:cubicBezTo>
                    <a:pt x="358" y="39"/>
                    <a:pt x="235" y="91"/>
                    <a:pt x="144" y="182"/>
                  </a:cubicBezTo>
                  <a:cubicBezTo>
                    <a:pt x="51" y="275"/>
                    <a:pt x="1" y="401"/>
                    <a:pt x="2" y="533"/>
                  </a:cubicBezTo>
                  <a:lnTo>
                    <a:pt x="8" y="1019"/>
                  </a:lnTo>
                  <a:cubicBezTo>
                    <a:pt x="8" y="1082"/>
                    <a:pt x="19" y="1144"/>
                    <a:pt x="43" y="1203"/>
                  </a:cubicBezTo>
                  <a:cubicBezTo>
                    <a:pt x="95" y="1325"/>
                    <a:pt x="193" y="1421"/>
                    <a:pt x="317" y="1470"/>
                  </a:cubicBezTo>
                  <a:cubicBezTo>
                    <a:pt x="331" y="1475"/>
                    <a:pt x="346" y="1481"/>
                    <a:pt x="362" y="1485"/>
                  </a:cubicBezTo>
                  <a:cubicBezTo>
                    <a:pt x="403" y="1497"/>
                    <a:pt x="447" y="1504"/>
                    <a:pt x="490" y="1504"/>
                  </a:cubicBezTo>
                  <a:cubicBezTo>
                    <a:pt x="494" y="1504"/>
                    <a:pt x="498" y="1504"/>
                    <a:pt x="502" y="1504"/>
                  </a:cubicBezTo>
                  <a:lnTo>
                    <a:pt x="1052" y="1498"/>
                  </a:lnTo>
                  <a:lnTo>
                    <a:pt x="2797" y="1478"/>
                  </a:lnTo>
                  <a:lnTo>
                    <a:pt x="3737" y="1467"/>
                  </a:lnTo>
                  <a:cubicBezTo>
                    <a:pt x="3782" y="1466"/>
                    <a:pt x="3827" y="1459"/>
                    <a:pt x="3870" y="1446"/>
                  </a:cubicBezTo>
                  <a:cubicBezTo>
                    <a:pt x="4078" y="1381"/>
                    <a:pt x="4217" y="1189"/>
                    <a:pt x="4215" y="971"/>
                  </a:cubicBezTo>
                  <a:lnTo>
                    <a:pt x="4208" y="486"/>
                  </a:lnTo>
                  <a:cubicBezTo>
                    <a:pt x="4206" y="358"/>
                    <a:pt x="4156" y="237"/>
                    <a:pt x="4068" y="147"/>
                  </a:cubicBezTo>
                  <a:cubicBezTo>
                    <a:pt x="4009" y="86"/>
                    <a:pt x="3934" y="43"/>
                    <a:pt x="3853" y="20"/>
                  </a:cubicBezTo>
                  <a:cubicBezTo>
                    <a:pt x="3815" y="9"/>
                    <a:pt x="3777" y="3"/>
                    <a:pt x="3737" y="1"/>
                  </a:cubicBezTo>
                  <a:cubicBezTo>
                    <a:pt x="3732" y="1"/>
                    <a:pt x="3726" y="0"/>
                    <a:pt x="3721" y="0"/>
                  </a:cubicBezTo>
                  <a:close/>
                </a:path>
              </a:pathLst>
            </a:custGeom>
            <a:solidFill>
              <a:srgbClr val="EAEA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2"/>
            <p:cNvSpPr/>
            <p:nvPr/>
          </p:nvSpPr>
          <p:spPr>
            <a:xfrm>
              <a:off x="610762" y="2781719"/>
              <a:ext cx="30018" cy="117516"/>
            </a:xfrm>
            <a:custGeom>
              <a:avLst/>
              <a:gdLst/>
              <a:ahLst/>
              <a:cxnLst/>
              <a:rect l="l" t="t" r="r" b="b"/>
              <a:pathLst>
                <a:path w="364" h="1425" extrusionOk="0">
                  <a:moveTo>
                    <a:pt x="346" y="1"/>
                  </a:moveTo>
                  <a:cubicBezTo>
                    <a:pt x="271" y="23"/>
                    <a:pt x="200" y="65"/>
                    <a:pt x="144" y="123"/>
                  </a:cubicBezTo>
                  <a:cubicBezTo>
                    <a:pt x="51" y="216"/>
                    <a:pt x="1" y="342"/>
                    <a:pt x="2" y="474"/>
                  </a:cubicBezTo>
                  <a:lnTo>
                    <a:pt x="8" y="960"/>
                  </a:lnTo>
                  <a:cubicBezTo>
                    <a:pt x="8" y="1021"/>
                    <a:pt x="20" y="1085"/>
                    <a:pt x="44" y="1142"/>
                  </a:cubicBezTo>
                  <a:cubicBezTo>
                    <a:pt x="96" y="1265"/>
                    <a:pt x="195" y="1362"/>
                    <a:pt x="318" y="1411"/>
                  </a:cubicBezTo>
                  <a:cubicBezTo>
                    <a:pt x="332" y="1416"/>
                    <a:pt x="348" y="1421"/>
                    <a:pt x="363" y="1425"/>
                  </a:cubicBezTo>
                  <a:lnTo>
                    <a:pt x="346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2"/>
            <p:cNvSpPr/>
            <p:nvPr/>
          </p:nvSpPr>
          <p:spPr>
            <a:xfrm>
              <a:off x="639296" y="2779575"/>
              <a:ext cx="49728" cy="121310"/>
            </a:xfrm>
            <a:custGeom>
              <a:avLst/>
              <a:gdLst/>
              <a:ahLst/>
              <a:cxnLst/>
              <a:rect l="l" t="t" r="r" b="b"/>
              <a:pathLst>
                <a:path w="603" h="1471" extrusionOk="0">
                  <a:moveTo>
                    <a:pt x="585" y="0"/>
                  </a:moveTo>
                  <a:lnTo>
                    <a:pt x="140" y="4"/>
                  </a:lnTo>
                  <a:cubicBezTo>
                    <a:pt x="92" y="4"/>
                    <a:pt x="45" y="13"/>
                    <a:pt x="0" y="27"/>
                  </a:cubicBezTo>
                  <a:lnTo>
                    <a:pt x="16" y="1451"/>
                  </a:lnTo>
                  <a:cubicBezTo>
                    <a:pt x="62" y="1465"/>
                    <a:pt x="109" y="1471"/>
                    <a:pt x="156" y="1471"/>
                  </a:cubicBezTo>
                  <a:lnTo>
                    <a:pt x="602" y="1465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2"/>
            <p:cNvSpPr/>
            <p:nvPr/>
          </p:nvSpPr>
          <p:spPr>
            <a:xfrm>
              <a:off x="687540" y="2778915"/>
              <a:ext cx="49563" cy="121475"/>
            </a:xfrm>
            <a:custGeom>
              <a:avLst/>
              <a:gdLst/>
              <a:ahLst/>
              <a:cxnLst/>
              <a:rect l="l" t="t" r="r" b="b"/>
              <a:pathLst>
                <a:path w="601" h="1473" extrusionOk="0">
                  <a:moveTo>
                    <a:pt x="585" y="1"/>
                  </a:moveTo>
                  <a:lnTo>
                    <a:pt x="0" y="8"/>
                  </a:lnTo>
                  <a:lnTo>
                    <a:pt x="17" y="1473"/>
                  </a:lnTo>
                  <a:lnTo>
                    <a:pt x="121" y="1472"/>
                  </a:lnTo>
                  <a:lnTo>
                    <a:pt x="601" y="1467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2"/>
            <p:cNvSpPr/>
            <p:nvPr/>
          </p:nvSpPr>
          <p:spPr>
            <a:xfrm>
              <a:off x="735784" y="2778338"/>
              <a:ext cx="49563" cy="121640"/>
            </a:xfrm>
            <a:custGeom>
              <a:avLst/>
              <a:gdLst/>
              <a:ahLst/>
              <a:cxnLst/>
              <a:rect l="l" t="t" r="r" b="b"/>
              <a:pathLst>
                <a:path w="601" h="1475" extrusionOk="0">
                  <a:moveTo>
                    <a:pt x="584" y="1"/>
                  </a:moveTo>
                  <a:lnTo>
                    <a:pt x="491" y="2"/>
                  </a:lnTo>
                  <a:lnTo>
                    <a:pt x="489" y="2"/>
                  </a:lnTo>
                  <a:lnTo>
                    <a:pt x="0" y="8"/>
                  </a:lnTo>
                  <a:lnTo>
                    <a:pt x="16" y="1474"/>
                  </a:lnTo>
                  <a:lnTo>
                    <a:pt x="600" y="1467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2"/>
            <p:cNvSpPr/>
            <p:nvPr/>
          </p:nvSpPr>
          <p:spPr>
            <a:xfrm>
              <a:off x="783203" y="2779080"/>
              <a:ext cx="49563" cy="121475"/>
            </a:xfrm>
            <a:custGeom>
              <a:avLst/>
              <a:gdLst/>
              <a:ahLst/>
              <a:cxnLst/>
              <a:rect l="l" t="t" r="r" b="b"/>
              <a:pathLst>
                <a:path w="601" h="1473" extrusionOk="0">
                  <a:moveTo>
                    <a:pt x="585" y="0"/>
                  </a:moveTo>
                  <a:lnTo>
                    <a:pt x="0" y="7"/>
                  </a:lnTo>
                  <a:lnTo>
                    <a:pt x="17" y="1472"/>
                  </a:lnTo>
                  <a:lnTo>
                    <a:pt x="600" y="1467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2"/>
            <p:cNvSpPr/>
            <p:nvPr/>
          </p:nvSpPr>
          <p:spPr>
            <a:xfrm>
              <a:off x="832107" y="2777348"/>
              <a:ext cx="49728" cy="121475"/>
            </a:xfrm>
            <a:custGeom>
              <a:avLst/>
              <a:gdLst/>
              <a:ahLst/>
              <a:cxnLst/>
              <a:rect l="l" t="t" r="r" b="b"/>
              <a:pathLst>
                <a:path w="603" h="1473" extrusionOk="0">
                  <a:moveTo>
                    <a:pt x="585" y="0"/>
                  </a:moveTo>
                  <a:lnTo>
                    <a:pt x="0" y="6"/>
                  </a:lnTo>
                  <a:lnTo>
                    <a:pt x="17" y="1472"/>
                  </a:lnTo>
                  <a:lnTo>
                    <a:pt x="113" y="1472"/>
                  </a:lnTo>
                  <a:lnTo>
                    <a:pt x="113" y="1471"/>
                  </a:lnTo>
                  <a:lnTo>
                    <a:pt x="602" y="1465"/>
                  </a:lnTo>
                  <a:lnTo>
                    <a:pt x="585" y="0"/>
                  </a:ln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2"/>
            <p:cNvSpPr/>
            <p:nvPr/>
          </p:nvSpPr>
          <p:spPr>
            <a:xfrm>
              <a:off x="880350" y="2776853"/>
              <a:ext cx="49563" cy="121392"/>
            </a:xfrm>
            <a:custGeom>
              <a:avLst/>
              <a:gdLst/>
              <a:ahLst/>
              <a:cxnLst/>
              <a:rect l="l" t="t" r="r" b="b"/>
              <a:pathLst>
                <a:path w="601" h="1472" extrusionOk="0">
                  <a:moveTo>
                    <a:pt x="443" y="1"/>
                  </a:moveTo>
                  <a:lnTo>
                    <a:pt x="21" y="6"/>
                  </a:lnTo>
                  <a:lnTo>
                    <a:pt x="0" y="6"/>
                  </a:lnTo>
                  <a:lnTo>
                    <a:pt x="17" y="1471"/>
                  </a:lnTo>
                  <a:lnTo>
                    <a:pt x="468" y="1467"/>
                  </a:lnTo>
                  <a:cubicBezTo>
                    <a:pt x="513" y="1466"/>
                    <a:pt x="558" y="1459"/>
                    <a:pt x="601" y="1445"/>
                  </a:cubicBezTo>
                  <a:lnTo>
                    <a:pt x="585" y="20"/>
                  </a:lnTo>
                  <a:cubicBezTo>
                    <a:pt x="547" y="11"/>
                    <a:pt x="508" y="3"/>
                    <a:pt x="468" y="2"/>
                  </a:cubicBezTo>
                  <a:cubicBezTo>
                    <a:pt x="460" y="1"/>
                    <a:pt x="452" y="1"/>
                    <a:pt x="443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2"/>
            <p:cNvSpPr/>
            <p:nvPr/>
          </p:nvSpPr>
          <p:spPr>
            <a:xfrm>
              <a:off x="928594" y="2778585"/>
              <a:ext cx="29936" cy="117516"/>
            </a:xfrm>
            <a:custGeom>
              <a:avLst/>
              <a:gdLst/>
              <a:ahLst/>
              <a:cxnLst/>
              <a:rect l="l" t="t" r="r" b="b"/>
              <a:pathLst>
                <a:path w="363" h="1425" extrusionOk="0">
                  <a:moveTo>
                    <a:pt x="0" y="1"/>
                  </a:moveTo>
                  <a:lnTo>
                    <a:pt x="16" y="1425"/>
                  </a:lnTo>
                  <a:cubicBezTo>
                    <a:pt x="224" y="1360"/>
                    <a:pt x="363" y="1168"/>
                    <a:pt x="361" y="950"/>
                  </a:cubicBezTo>
                  <a:lnTo>
                    <a:pt x="356" y="465"/>
                  </a:lnTo>
                  <a:lnTo>
                    <a:pt x="354" y="466"/>
                  </a:lnTo>
                  <a:cubicBezTo>
                    <a:pt x="353" y="340"/>
                    <a:pt x="302" y="217"/>
                    <a:pt x="214" y="127"/>
                  </a:cubicBezTo>
                  <a:cubicBezTo>
                    <a:pt x="155" y="67"/>
                    <a:pt x="82" y="23"/>
                    <a:pt x="0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2"/>
            <p:cNvSpPr/>
            <p:nvPr/>
          </p:nvSpPr>
          <p:spPr>
            <a:xfrm>
              <a:off x="2464398" y="2701890"/>
              <a:ext cx="1228683" cy="368712"/>
            </a:xfrm>
            <a:custGeom>
              <a:avLst/>
              <a:gdLst/>
              <a:ahLst/>
              <a:cxnLst/>
              <a:rect l="l" t="t" r="r" b="b"/>
              <a:pathLst>
                <a:path w="14899" h="4471" extrusionOk="0">
                  <a:moveTo>
                    <a:pt x="1664" y="0"/>
                  </a:moveTo>
                  <a:cubicBezTo>
                    <a:pt x="746" y="1"/>
                    <a:pt x="2" y="745"/>
                    <a:pt x="1" y="1663"/>
                  </a:cubicBezTo>
                  <a:lnTo>
                    <a:pt x="1" y="2619"/>
                  </a:lnTo>
                  <a:cubicBezTo>
                    <a:pt x="4" y="2619"/>
                    <a:pt x="6" y="2619"/>
                    <a:pt x="9" y="2619"/>
                  </a:cubicBezTo>
                  <a:cubicBezTo>
                    <a:pt x="122" y="2619"/>
                    <a:pt x="232" y="2567"/>
                    <a:pt x="328" y="2493"/>
                  </a:cubicBezTo>
                  <a:cubicBezTo>
                    <a:pt x="368" y="2465"/>
                    <a:pt x="403" y="2431"/>
                    <a:pt x="435" y="2393"/>
                  </a:cubicBezTo>
                  <a:cubicBezTo>
                    <a:pt x="517" y="2300"/>
                    <a:pt x="581" y="2195"/>
                    <a:pt x="656" y="2095"/>
                  </a:cubicBezTo>
                  <a:cubicBezTo>
                    <a:pt x="708" y="2025"/>
                    <a:pt x="767" y="1958"/>
                    <a:pt x="834" y="1901"/>
                  </a:cubicBezTo>
                  <a:cubicBezTo>
                    <a:pt x="925" y="1824"/>
                    <a:pt x="1050" y="1776"/>
                    <a:pt x="1167" y="1776"/>
                  </a:cubicBezTo>
                  <a:cubicBezTo>
                    <a:pt x="1258" y="1776"/>
                    <a:pt x="1344" y="1805"/>
                    <a:pt x="1405" y="1874"/>
                  </a:cubicBezTo>
                  <a:cubicBezTo>
                    <a:pt x="1466" y="1942"/>
                    <a:pt x="1488" y="2030"/>
                    <a:pt x="1501" y="2117"/>
                  </a:cubicBezTo>
                  <a:cubicBezTo>
                    <a:pt x="1546" y="2407"/>
                    <a:pt x="1492" y="2705"/>
                    <a:pt x="1502" y="2999"/>
                  </a:cubicBezTo>
                  <a:cubicBezTo>
                    <a:pt x="1501" y="3014"/>
                    <a:pt x="1501" y="3028"/>
                    <a:pt x="1502" y="3044"/>
                  </a:cubicBezTo>
                  <a:cubicBezTo>
                    <a:pt x="1512" y="3259"/>
                    <a:pt x="1572" y="3491"/>
                    <a:pt x="1705" y="3654"/>
                  </a:cubicBezTo>
                  <a:cubicBezTo>
                    <a:pt x="1761" y="3726"/>
                    <a:pt x="1834" y="3783"/>
                    <a:pt x="1915" y="3823"/>
                  </a:cubicBezTo>
                  <a:cubicBezTo>
                    <a:pt x="1989" y="3857"/>
                    <a:pt x="2067" y="3873"/>
                    <a:pt x="2145" y="3873"/>
                  </a:cubicBezTo>
                  <a:cubicBezTo>
                    <a:pt x="2328" y="3873"/>
                    <a:pt x="2514" y="3787"/>
                    <a:pt x="2656" y="3654"/>
                  </a:cubicBezTo>
                  <a:cubicBezTo>
                    <a:pt x="2722" y="3592"/>
                    <a:pt x="2779" y="3520"/>
                    <a:pt x="2824" y="3442"/>
                  </a:cubicBezTo>
                  <a:cubicBezTo>
                    <a:pt x="2897" y="3304"/>
                    <a:pt x="2943" y="3153"/>
                    <a:pt x="2960" y="2999"/>
                  </a:cubicBezTo>
                  <a:cubicBezTo>
                    <a:pt x="2990" y="2798"/>
                    <a:pt x="2983" y="2587"/>
                    <a:pt x="2967" y="2384"/>
                  </a:cubicBezTo>
                  <a:cubicBezTo>
                    <a:pt x="2950" y="2171"/>
                    <a:pt x="2970" y="1888"/>
                    <a:pt x="3178" y="1833"/>
                  </a:cubicBezTo>
                  <a:cubicBezTo>
                    <a:pt x="3199" y="1828"/>
                    <a:pt x="3220" y="1825"/>
                    <a:pt x="3240" y="1825"/>
                  </a:cubicBezTo>
                  <a:cubicBezTo>
                    <a:pt x="3433" y="1825"/>
                    <a:pt x="3569" y="2065"/>
                    <a:pt x="3722" y="2212"/>
                  </a:cubicBezTo>
                  <a:cubicBezTo>
                    <a:pt x="3840" y="2323"/>
                    <a:pt x="4000" y="2376"/>
                    <a:pt x="4161" y="2376"/>
                  </a:cubicBezTo>
                  <a:cubicBezTo>
                    <a:pt x="4391" y="2376"/>
                    <a:pt x="4624" y="2269"/>
                    <a:pt x="4741" y="2070"/>
                  </a:cubicBezTo>
                  <a:cubicBezTo>
                    <a:pt x="4774" y="2015"/>
                    <a:pt x="4802" y="1949"/>
                    <a:pt x="4855" y="1913"/>
                  </a:cubicBezTo>
                  <a:cubicBezTo>
                    <a:pt x="4886" y="1893"/>
                    <a:pt x="4916" y="1884"/>
                    <a:pt x="4947" y="1884"/>
                  </a:cubicBezTo>
                  <a:cubicBezTo>
                    <a:pt x="5088" y="1884"/>
                    <a:pt x="5226" y="2076"/>
                    <a:pt x="5333" y="2209"/>
                  </a:cubicBezTo>
                  <a:cubicBezTo>
                    <a:pt x="5514" y="2431"/>
                    <a:pt x="5804" y="2519"/>
                    <a:pt x="6095" y="2519"/>
                  </a:cubicBezTo>
                  <a:cubicBezTo>
                    <a:pt x="6205" y="2519"/>
                    <a:pt x="6314" y="2507"/>
                    <a:pt x="6418" y="2484"/>
                  </a:cubicBezTo>
                  <a:cubicBezTo>
                    <a:pt x="6663" y="2429"/>
                    <a:pt x="6891" y="2331"/>
                    <a:pt x="7121" y="2238"/>
                  </a:cubicBezTo>
                  <a:cubicBezTo>
                    <a:pt x="7256" y="2183"/>
                    <a:pt x="7390" y="2131"/>
                    <a:pt x="7529" y="2089"/>
                  </a:cubicBezTo>
                  <a:cubicBezTo>
                    <a:pt x="7611" y="2064"/>
                    <a:pt x="7694" y="2044"/>
                    <a:pt x="7777" y="2029"/>
                  </a:cubicBezTo>
                  <a:cubicBezTo>
                    <a:pt x="7868" y="2013"/>
                    <a:pt x="7961" y="2004"/>
                    <a:pt x="8053" y="2004"/>
                  </a:cubicBezTo>
                  <a:cubicBezTo>
                    <a:pt x="8272" y="2004"/>
                    <a:pt x="8486" y="2055"/>
                    <a:pt x="8661" y="2186"/>
                  </a:cubicBezTo>
                  <a:cubicBezTo>
                    <a:pt x="8915" y="2376"/>
                    <a:pt x="9028" y="2682"/>
                    <a:pt x="9101" y="2999"/>
                  </a:cubicBezTo>
                  <a:cubicBezTo>
                    <a:pt x="9128" y="3110"/>
                    <a:pt x="9150" y="3224"/>
                    <a:pt x="9170" y="3333"/>
                  </a:cubicBezTo>
                  <a:cubicBezTo>
                    <a:pt x="9191" y="3442"/>
                    <a:pt x="9216" y="3548"/>
                    <a:pt x="9247" y="3654"/>
                  </a:cubicBezTo>
                  <a:cubicBezTo>
                    <a:pt x="9340" y="3972"/>
                    <a:pt x="9495" y="4271"/>
                    <a:pt x="9787" y="4406"/>
                  </a:cubicBezTo>
                  <a:cubicBezTo>
                    <a:pt x="9883" y="4451"/>
                    <a:pt x="9985" y="4471"/>
                    <a:pt x="10088" y="4471"/>
                  </a:cubicBezTo>
                  <a:cubicBezTo>
                    <a:pt x="10422" y="4471"/>
                    <a:pt x="10762" y="4255"/>
                    <a:pt x="10944" y="3962"/>
                  </a:cubicBezTo>
                  <a:cubicBezTo>
                    <a:pt x="11003" y="3865"/>
                    <a:pt x="11052" y="3762"/>
                    <a:pt x="11087" y="3654"/>
                  </a:cubicBezTo>
                  <a:cubicBezTo>
                    <a:pt x="11158" y="3446"/>
                    <a:pt x="11187" y="3224"/>
                    <a:pt x="11198" y="2999"/>
                  </a:cubicBezTo>
                  <a:cubicBezTo>
                    <a:pt x="11204" y="2884"/>
                    <a:pt x="11204" y="2767"/>
                    <a:pt x="11203" y="2652"/>
                  </a:cubicBezTo>
                  <a:cubicBezTo>
                    <a:pt x="11197" y="2404"/>
                    <a:pt x="11217" y="2100"/>
                    <a:pt x="11442" y="1999"/>
                  </a:cubicBezTo>
                  <a:cubicBezTo>
                    <a:pt x="11485" y="1980"/>
                    <a:pt x="11531" y="1971"/>
                    <a:pt x="11577" y="1971"/>
                  </a:cubicBezTo>
                  <a:cubicBezTo>
                    <a:pt x="11695" y="1971"/>
                    <a:pt x="11817" y="2026"/>
                    <a:pt x="11914" y="2098"/>
                  </a:cubicBezTo>
                  <a:cubicBezTo>
                    <a:pt x="12050" y="2197"/>
                    <a:pt x="12164" y="2330"/>
                    <a:pt x="12312" y="2410"/>
                  </a:cubicBezTo>
                  <a:cubicBezTo>
                    <a:pt x="12417" y="2466"/>
                    <a:pt x="12533" y="2495"/>
                    <a:pt x="12649" y="2495"/>
                  </a:cubicBezTo>
                  <a:cubicBezTo>
                    <a:pt x="12755" y="2495"/>
                    <a:pt x="12861" y="2471"/>
                    <a:pt x="12959" y="2424"/>
                  </a:cubicBezTo>
                  <a:cubicBezTo>
                    <a:pt x="13184" y="2313"/>
                    <a:pt x="13356" y="2081"/>
                    <a:pt x="13605" y="2064"/>
                  </a:cubicBezTo>
                  <a:cubicBezTo>
                    <a:pt x="13615" y="2063"/>
                    <a:pt x="13626" y="2063"/>
                    <a:pt x="13636" y="2063"/>
                  </a:cubicBezTo>
                  <a:cubicBezTo>
                    <a:pt x="13780" y="2063"/>
                    <a:pt x="13916" y="2135"/>
                    <a:pt x="14052" y="2188"/>
                  </a:cubicBezTo>
                  <a:cubicBezTo>
                    <a:pt x="14114" y="2212"/>
                    <a:pt x="14179" y="2231"/>
                    <a:pt x="14244" y="2244"/>
                  </a:cubicBezTo>
                  <a:cubicBezTo>
                    <a:pt x="14352" y="2271"/>
                    <a:pt x="14461" y="2285"/>
                    <a:pt x="14571" y="2286"/>
                  </a:cubicBezTo>
                  <a:cubicBezTo>
                    <a:pt x="14582" y="2286"/>
                    <a:pt x="14593" y="2286"/>
                    <a:pt x="14604" y="2286"/>
                  </a:cubicBezTo>
                  <a:cubicBezTo>
                    <a:pt x="14704" y="2286"/>
                    <a:pt x="14803" y="2275"/>
                    <a:pt x="14899" y="2252"/>
                  </a:cubicBezTo>
                  <a:lnTo>
                    <a:pt x="14899" y="1663"/>
                  </a:lnTo>
                  <a:cubicBezTo>
                    <a:pt x="14897" y="744"/>
                    <a:pt x="14152" y="0"/>
                    <a:pt x="1323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2"/>
            <p:cNvSpPr/>
            <p:nvPr/>
          </p:nvSpPr>
          <p:spPr>
            <a:xfrm>
              <a:off x="2464563" y="2792522"/>
              <a:ext cx="126670" cy="126010"/>
            </a:xfrm>
            <a:custGeom>
              <a:avLst/>
              <a:gdLst/>
              <a:ahLst/>
              <a:cxnLst/>
              <a:rect l="l" t="t" r="r" b="b"/>
              <a:pathLst>
                <a:path w="1536" h="1528" extrusionOk="0">
                  <a:moveTo>
                    <a:pt x="1166" y="0"/>
                  </a:moveTo>
                  <a:cubicBezTo>
                    <a:pt x="1049" y="0"/>
                    <a:pt x="924" y="49"/>
                    <a:pt x="832" y="126"/>
                  </a:cubicBezTo>
                  <a:cubicBezTo>
                    <a:pt x="766" y="183"/>
                    <a:pt x="706" y="249"/>
                    <a:pt x="654" y="320"/>
                  </a:cubicBezTo>
                  <a:cubicBezTo>
                    <a:pt x="581" y="421"/>
                    <a:pt x="515" y="525"/>
                    <a:pt x="433" y="619"/>
                  </a:cubicBezTo>
                  <a:cubicBezTo>
                    <a:pt x="402" y="656"/>
                    <a:pt x="366" y="689"/>
                    <a:pt x="326" y="719"/>
                  </a:cubicBezTo>
                  <a:cubicBezTo>
                    <a:pt x="232" y="793"/>
                    <a:pt x="120" y="845"/>
                    <a:pt x="9" y="845"/>
                  </a:cubicBezTo>
                  <a:cubicBezTo>
                    <a:pt x="6" y="845"/>
                    <a:pt x="3" y="845"/>
                    <a:pt x="0" y="845"/>
                  </a:cubicBezTo>
                  <a:lnTo>
                    <a:pt x="0" y="1527"/>
                  </a:lnTo>
                  <a:cubicBezTo>
                    <a:pt x="3" y="1527"/>
                    <a:pt x="6" y="1527"/>
                    <a:pt x="9" y="1527"/>
                  </a:cubicBezTo>
                  <a:cubicBezTo>
                    <a:pt x="120" y="1527"/>
                    <a:pt x="230" y="1475"/>
                    <a:pt x="326" y="1401"/>
                  </a:cubicBezTo>
                  <a:cubicBezTo>
                    <a:pt x="366" y="1371"/>
                    <a:pt x="402" y="1339"/>
                    <a:pt x="433" y="1301"/>
                  </a:cubicBezTo>
                  <a:cubicBezTo>
                    <a:pt x="515" y="1208"/>
                    <a:pt x="581" y="1103"/>
                    <a:pt x="654" y="1003"/>
                  </a:cubicBezTo>
                  <a:cubicBezTo>
                    <a:pt x="706" y="931"/>
                    <a:pt x="766" y="866"/>
                    <a:pt x="832" y="807"/>
                  </a:cubicBezTo>
                  <a:cubicBezTo>
                    <a:pt x="924" y="731"/>
                    <a:pt x="1049" y="682"/>
                    <a:pt x="1166" y="682"/>
                  </a:cubicBezTo>
                  <a:cubicBezTo>
                    <a:pt x="1257" y="682"/>
                    <a:pt x="1344" y="712"/>
                    <a:pt x="1405" y="781"/>
                  </a:cubicBezTo>
                  <a:cubicBezTo>
                    <a:pt x="1464" y="848"/>
                    <a:pt x="1486" y="937"/>
                    <a:pt x="1499" y="1024"/>
                  </a:cubicBezTo>
                  <a:cubicBezTo>
                    <a:pt x="1500" y="1031"/>
                    <a:pt x="1500" y="1038"/>
                    <a:pt x="1502" y="1045"/>
                  </a:cubicBezTo>
                  <a:cubicBezTo>
                    <a:pt x="1509" y="809"/>
                    <a:pt x="1535" y="573"/>
                    <a:pt x="1499" y="342"/>
                  </a:cubicBezTo>
                  <a:cubicBezTo>
                    <a:pt x="1486" y="255"/>
                    <a:pt x="1464" y="166"/>
                    <a:pt x="1405" y="99"/>
                  </a:cubicBezTo>
                  <a:cubicBezTo>
                    <a:pt x="1344" y="30"/>
                    <a:pt x="1257" y="0"/>
                    <a:pt x="1166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2"/>
            <p:cNvSpPr/>
            <p:nvPr/>
          </p:nvSpPr>
          <p:spPr>
            <a:xfrm>
              <a:off x="2587853" y="2891401"/>
              <a:ext cx="123206" cy="130381"/>
            </a:xfrm>
            <a:custGeom>
              <a:avLst/>
              <a:gdLst/>
              <a:ahLst/>
              <a:cxnLst/>
              <a:rect l="l" t="t" r="r" b="b"/>
              <a:pathLst>
                <a:path w="1494" h="1581" extrusionOk="0">
                  <a:moveTo>
                    <a:pt x="1467" y="1"/>
                  </a:moveTo>
                  <a:cubicBezTo>
                    <a:pt x="1466" y="9"/>
                    <a:pt x="1466" y="18"/>
                    <a:pt x="1464" y="25"/>
                  </a:cubicBezTo>
                  <a:cubicBezTo>
                    <a:pt x="1448" y="179"/>
                    <a:pt x="1400" y="330"/>
                    <a:pt x="1327" y="467"/>
                  </a:cubicBezTo>
                  <a:cubicBezTo>
                    <a:pt x="1283" y="546"/>
                    <a:pt x="1227" y="619"/>
                    <a:pt x="1161" y="680"/>
                  </a:cubicBezTo>
                  <a:cubicBezTo>
                    <a:pt x="1018" y="813"/>
                    <a:pt x="832" y="899"/>
                    <a:pt x="650" y="899"/>
                  </a:cubicBezTo>
                  <a:cubicBezTo>
                    <a:pt x="571" y="899"/>
                    <a:pt x="494" y="883"/>
                    <a:pt x="420" y="848"/>
                  </a:cubicBezTo>
                  <a:cubicBezTo>
                    <a:pt x="338" y="809"/>
                    <a:pt x="265" y="751"/>
                    <a:pt x="209" y="680"/>
                  </a:cubicBezTo>
                  <a:cubicBezTo>
                    <a:pt x="104" y="550"/>
                    <a:pt x="46" y="380"/>
                    <a:pt x="21" y="209"/>
                  </a:cubicBezTo>
                  <a:cubicBezTo>
                    <a:pt x="15" y="375"/>
                    <a:pt x="1" y="542"/>
                    <a:pt x="7" y="708"/>
                  </a:cubicBezTo>
                  <a:cubicBezTo>
                    <a:pt x="5" y="722"/>
                    <a:pt x="5" y="737"/>
                    <a:pt x="7" y="751"/>
                  </a:cubicBezTo>
                  <a:cubicBezTo>
                    <a:pt x="16" y="968"/>
                    <a:pt x="77" y="1198"/>
                    <a:pt x="209" y="1363"/>
                  </a:cubicBezTo>
                  <a:cubicBezTo>
                    <a:pt x="265" y="1433"/>
                    <a:pt x="338" y="1492"/>
                    <a:pt x="420" y="1530"/>
                  </a:cubicBezTo>
                  <a:cubicBezTo>
                    <a:pt x="494" y="1565"/>
                    <a:pt x="572" y="1581"/>
                    <a:pt x="651" y="1581"/>
                  </a:cubicBezTo>
                  <a:cubicBezTo>
                    <a:pt x="833" y="1581"/>
                    <a:pt x="1018" y="1496"/>
                    <a:pt x="1161" y="1363"/>
                  </a:cubicBezTo>
                  <a:cubicBezTo>
                    <a:pt x="1227" y="1301"/>
                    <a:pt x="1283" y="1229"/>
                    <a:pt x="1327" y="1149"/>
                  </a:cubicBezTo>
                  <a:cubicBezTo>
                    <a:pt x="1400" y="1011"/>
                    <a:pt x="1448" y="862"/>
                    <a:pt x="1464" y="708"/>
                  </a:cubicBezTo>
                  <a:cubicBezTo>
                    <a:pt x="1494" y="505"/>
                    <a:pt x="1486" y="295"/>
                    <a:pt x="1471" y="92"/>
                  </a:cubicBezTo>
                  <a:cubicBezTo>
                    <a:pt x="1469" y="63"/>
                    <a:pt x="1467" y="32"/>
                    <a:pt x="1467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2"/>
            <p:cNvSpPr/>
            <p:nvPr/>
          </p:nvSpPr>
          <p:spPr>
            <a:xfrm>
              <a:off x="2707679" y="2796728"/>
              <a:ext cx="985404" cy="274452"/>
            </a:xfrm>
            <a:custGeom>
              <a:avLst/>
              <a:gdLst/>
              <a:ahLst/>
              <a:cxnLst/>
              <a:rect l="l" t="t" r="r" b="b"/>
              <a:pathLst>
                <a:path w="11949" h="3328" extrusionOk="0">
                  <a:moveTo>
                    <a:pt x="290" y="0"/>
                  </a:moveTo>
                  <a:cubicBezTo>
                    <a:pt x="270" y="0"/>
                    <a:pt x="249" y="3"/>
                    <a:pt x="228" y="9"/>
                  </a:cubicBezTo>
                  <a:cubicBezTo>
                    <a:pt x="20" y="62"/>
                    <a:pt x="0" y="345"/>
                    <a:pt x="17" y="558"/>
                  </a:cubicBezTo>
                  <a:cubicBezTo>
                    <a:pt x="27" y="692"/>
                    <a:pt x="31" y="824"/>
                    <a:pt x="28" y="957"/>
                  </a:cubicBezTo>
                  <a:cubicBezTo>
                    <a:pt x="51" y="831"/>
                    <a:pt x="107" y="721"/>
                    <a:pt x="228" y="690"/>
                  </a:cubicBezTo>
                  <a:cubicBezTo>
                    <a:pt x="249" y="685"/>
                    <a:pt x="270" y="682"/>
                    <a:pt x="290" y="682"/>
                  </a:cubicBezTo>
                  <a:cubicBezTo>
                    <a:pt x="483" y="682"/>
                    <a:pt x="619" y="921"/>
                    <a:pt x="772" y="1069"/>
                  </a:cubicBezTo>
                  <a:cubicBezTo>
                    <a:pt x="890" y="1180"/>
                    <a:pt x="1050" y="1233"/>
                    <a:pt x="1211" y="1233"/>
                  </a:cubicBezTo>
                  <a:cubicBezTo>
                    <a:pt x="1441" y="1233"/>
                    <a:pt x="1673" y="1126"/>
                    <a:pt x="1791" y="927"/>
                  </a:cubicBezTo>
                  <a:cubicBezTo>
                    <a:pt x="1824" y="870"/>
                    <a:pt x="1852" y="807"/>
                    <a:pt x="1905" y="770"/>
                  </a:cubicBezTo>
                  <a:cubicBezTo>
                    <a:pt x="1936" y="750"/>
                    <a:pt x="1967" y="740"/>
                    <a:pt x="1998" y="740"/>
                  </a:cubicBezTo>
                  <a:cubicBezTo>
                    <a:pt x="2139" y="740"/>
                    <a:pt x="2276" y="932"/>
                    <a:pt x="2385" y="1066"/>
                  </a:cubicBezTo>
                  <a:cubicBezTo>
                    <a:pt x="2565" y="1286"/>
                    <a:pt x="2854" y="1376"/>
                    <a:pt x="3146" y="1376"/>
                  </a:cubicBezTo>
                  <a:cubicBezTo>
                    <a:pt x="3255" y="1376"/>
                    <a:pt x="3365" y="1363"/>
                    <a:pt x="3470" y="1340"/>
                  </a:cubicBezTo>
                  <a:cubicBezTo>
                    <a:pt x="3713" y="1286"/>
                    <a:pt x="3941" y="1188"/>
                    <a:pt x="4173" y="1094"/>
                  </a:cubicBezTo>
                  <a:cubicBezTo>
                    <a:pt x="4306" y="1040"/>
                    <a:pt x="4441" y="987"/>
                    <a:pt x="4581" y="945"/>
                  </a:cubicBezTo>
                  <a:cubicBezTo>
                    <a:pt x="4661" y="920"/>
                    <a:pt x="4744" y="900"/>
                    <a:pt x="4827" y="884"/>
                  </a:cubicBezTo>
                  <a:cubicBezTo>
                    <a:pt x="4918" y="869"/>
                    <a:pt x="5011" y="860"/>
                    <a:pt x="5103" y="860"/>
                  </a:cubicBezTo>
                  <a:cubicBezTo>
                    <a:pt x="5323" y="860"/>
                    <a:pt x="5537" y="911"/>
                    <a:pt x="5711" y="1043"/>
                  </a:cubicBezTo>
                  <a:cubicBezTo>
                    <a:pt x="5965" y="1233"/>
                    <a:pt x="6078" y="1538"/>
                    <a:pt x="6152" y="1856"/>
                  </a:cubicBezTo>
                  <a:cubicBezTo>
                    <a:pt x="6178" y="1968"/>
                    <a:pt x="6201" y="2081"/>
                    <a:pt x="6221" y="2190"/>
                  </a:cubicBezTo>
                  <a:cubicBezTo>
                    <a:pt x="6241" y="2299"/>
                    <a:pt x="6266" y="2406"/>
                    <a:pt x="6297" y="2511"/>
                  </a:cubicBezTo>
                  <a:cubicBezTo>
                    <a:pt x="6391" y="2829"/>
                    <a:pt x="6545" y="3128"/>
                    <a:pt x="6838" y="3263"/>
                  </a:cubicBezTo>
                  <a:cubicBezTo>
                    <a:pt x="6934" y="3308"/>
                    <a:pt x="7036" y="3328"/>
                    <a:pt x="7138" y="3328"/>
                  </a:cubicBezTo>
                  <a:cubicBezTo>
                    <a:pt x="7472" y="3328"/>
                    <a:pt x="7812" y="3113"/>
                    <a:pt x="7994" y="2819"/>
                  </a:cubicBezTo>
                  <a:cubicBezTo>
                    <a:pt x="8054" y="2722"/>
                    <a:pt x="8102" y="2619"/>
                    <a:pt x="8137" y="2511"/>
                  </a:cubicBezTo>
                  <a:cubicBezTo>
                    <a:pt x="8208" y="2303"/>
                    <a:pt x="8237" y="2081"/>
                    <a:pt x="8248" y="1856"/>
                  </a:cubicBezTo>
                  <a:cubicBezTo>
                    <a:pt x="8254" y="1741"/>
                    <a:pt x="8254" y="1624"/>
                    <a:pt x="8253" y="1509"/>
                  </a:cubicBezTo>
                  <a:cubicBezTo>
                    <a:pt x="8247" y="1261"/>
                    <a:pt x="8267" y="957"/>
                    <a:pt x="8492" y="856"/>
                  </a:cubicBezTo>
                  <a:cubicBezTo>
                    <a:pt x="8535" y="837"/>
                    <a:pt x="8582" y="828"/>
                    <a:pt x="8628" y="828"/>
                  </a:cubicBezTo>
                  <a:cubicBezTo>
                    <a:pt x="8746" y="828"/>
                    <a:pt x="8868" y="882"/>
                    <a:pt x="8964" y="955"/>
                  </a:cubicBezTo>
                  <a:cubicBezTo>
                    <a:pt x="9100" y="1054"/>
                    <a:pt x="9216" y="1187"/>
                    <a:pt x="9362" y="1267"/>
                  </a:cubicBezTo>
                  <a:cubicBezTo>
                    <a:pt x="9467" y="1323"/>
                    <a:pt x="9583" y="1351"/>
                    <a:pt x="9698" y="1351"/>
                  </a:cubicBezTo>
                  <a:cubicBezTo>
                    <a:pt x="9804" y="1351"/>
                    <a:pt x="9910" y="1328"/>
                    <a:pt x="10009" y="1281"/>
                  </a:cubicBezTo>
                  <a:cubicBezTo>
                    <a:pt x="10234" y="1170"/>
                    <a:pt x="10406" y="938"/>
                    <a:pt x="10655" y="921"/>
                  </a:cubicBezTo>
                  <a:cubicBezTo>
                    <a:pt x="10665" y="920"/>
                    <a:pt x="10676" y="920"/>
                    <a:pt x="10686" y="920"/>
                  </a:cubicBezTo>
                  <a:cubicBezTo>
                    <a:pt x="10830" y="920"/>
                    <a:pt x="10967" y="992"/>
                    <a:pt x="11102" y="1045"/>
                  </a:cubicBezTo>
                  <a:cubicBezTo>
                    <a:pt x="11164" y="1069"/>
                    <a:pt x="11229" y="1088"/>
                    <a:pt x="11295" y="1101"/>
                  </a:cubicBezTo>
                  <a:cubicBezTo>
                    <a:pt x="11402" y="1128"/>
                    <a:pt x="11511" y="1142"/>
                    <a:pt x="11623" y="1143"/>
                  </a:cubicBezTo>
                  <a:cubicBezTo>
                    <a:pt x="11633" y="1143"/>
                    <a:pt x="11644" y="1143"/>
                    <a:pt x="11655" y="1143"/>
                  </a:cubicBezTo>
                  <a:cubicBezTo>
                    <a:pt x="11754" y="1143"/>
                    <a:pt x="11853" y="1132"/>
                    <a:pt x="11949" y="1109"/>
                  </a:cubicBezTo>
                  <a:lnTo>
                    <a:pt x="11949" y="520"/>
                  </a:lnTo>
                  <a:cubicBezTo>
                    <a:pt x="11949" y="489"/>
                    <a:pt x="11946" y="458"/>
                    <a:pt x="11944" y="429"/>
                  </a:cubicBezTo>
                  <a:cubicBezTo>
                    <a:pt x="11850" y="449"/>
                    <a:pt x="11753" y="460"/>
                    <a:pt x="11654" y="460"/>
                  </a:cubicBezTo>
                  <a:cubicBezTo>
                    <a:pt x="11643" y="460"/>
                    <a:pt x="11632" y="460"/>
                    <a:pt x="11621" y="460"/>
                  </a:cubicBezTo>
                  <a:cubicBezTo>
                    <a:pt x="11511" y="458"/>
                    <a:pt x="11402" y="444"/>
                    <a:pt x="11294" y="419"/>
                  </a:cubicBezTo>
                  <a:cubicBezTo>
                    <a:pt x="11229" y="405"/>
                    <a:pt x="11164" y="385"/>
                    <a:pt x="11102" y="361"/>
                  </a:cubicBezTo>
                  <a:cubicBezTo>
                    <a:pt x="10966" y="309"/>
                    <a:pt x="10830" y="237"/>
                    <a:pt x="10686" y="237"/>
                  </a:cubicBezTo>
                  <a:cubicBezTo>
                    <a:pt x="10676" y="237"/>
                    <a:pt x="10665" y="237"/>
                    <a:pt x="10655" y="238"/>
                  </a:cubicBezTo>
                  <a:cubicBezTo>
                    <a:pt x="10406" y="255"/>
                    <a:pt x="10234" y="487"/>
                    <a:pt x="10009" y="599"/>
                  </a:cubicBezTo>
                  <a:cubicBezTo>
                    <a:pt x="9911" y="646"/>
                    <a:pt x="9806" y="669"/>
                    <a:pt x="9701" y="669"/>
                  </a:cubicBezTo>
                  <a:cubicBezTo>
                    <a:pt x="9584" y="669"/>
                    <a:pt x="9468" y="640"/>
                    <a:pt x="9362" y="584"/>
                  </a:cubicBezTo>
                  <a:cubicBezTo>
                    <a:pt x="9214" y="503"/>
                    <a:pt x="9100" y="371"/>
                    <a:pt x="8964" y="271"/>
                  </a:cubicBezTo>
                  <a:cubicBezTo>
                    <a:pt x="8867" y="200"/>
                    <a:pt x="8745" y="145"/>
                    <a:pt x="8627" y="145"/>
                  </a:cubicBezTo>
                  <a:cubicBezTo>
                    <a:pt x="8581" y="145"/>
                    <a:pt x="8535" y="153"/>
                    <a:pt x="8492" y="173"/>
                  </a:cubicBezTo>
                  <a:cubicBezTo>
                    <a:pt x="8267" y="274"/>
                    <a:pt x="8247" y="579"/>
                    <a:pt x="8253" y="825"/>
                  </a:cubicBezTo>
                  <a:cubicBezTo>
                    <a:pt x="8254" y="941"/>
                    <a:pt x="8254" y="1057"/>
                    <a:pt x="8248" y="1173"/>
                  </a:cubicBezTo>
                  <a:cubicBezTo>
                    <a:pt x="8237" y="1398"/>
                    <a:pt x="8208" y="1620"/>
                    <a:pt x="8137" y="1828"/>
                  </a:cubicBezTo>
                  <a:cubicBezTo>
                    <a:pt x="8102" y="1936"/>
                    <a:pt x="8053" y="2039"/>
                    <a:pt x="7994" y="2136"/>
                  </a:cubicBezTo>
                  <a:cubicBezTo>
                    <a:pt x="7812" y="2429"/>
                    <a:pt x="7472" y="2645"/>
                    <a:pt x="7138" y="2645"/>
                  </a:cubicBezTo>
                  <a:cubicBezTo>
                    <a:pt x="7035" y="2645"/>
                    <a:pt x="6933" y="2624"/>
                    <a:pt x="6837" y="2580"/>
                  </a:cubicBezTo>
                  <a:cubicBezTo>
                    <a:pt x="6545" y="2445"/>
                    <a:pt x="6390" y="2145"/>
                    <a:pt x="6297" y="1828"/>
                  </a:cubicBezTo>
                  <a:cubicBezTo>
                    <a:pt x="6266" y="1722"/>
                    <a:pt x="6241" y="1615"/>
                    <a:pt x="6220" y="1507"/>
                  </a:cubicBezTo>
                  <a:cubicBezTo>
                    <a:pt x="6200" y="1398"/>
                    <a:pt x="6178" y="1285"/>
                    <a:pt x="6151" y="1173"/>
                  </a:cubicBezTo>
                  <a:cubicBezTo>
                    <a:pt x="6078" y="856"/>
                    <a:pt x="5965" y="550"/>
                    <a:pt x="5711" y="360"/>
                  </a:cubicBezTo>
                  <a:cubicBezTo>
                    <a:pt x="5536" y="229"/>
                    <a:pt x="5322" y="178"/>
                    <a:pt x="5103" y="178"/>
                  </a:cubicBezTo>
                  <a:cubicBezTo>
                    <a:pt x="5011" y="178"/>
                    <a:pt x="4918" y="187"/>
                    <a:pt x="4827" y="203"/>
                  </a:cubicBezTo>
                  <a:cubicBezTo>
                    <a:pt x="4744" y="218"/>
                    <a:pt x="4661" y="238"/>
                    <a:pt x="4579" y="263"/>
                  </a:cubicBezTo>
                  <a:cubicBezTo>
                    <a:pt x="4440" y="305"/>
                    <a:pt x="4306" y="357"/>
                    <a:pt x="4171" y="412"/>
                  </a:cubicBezTo>
                  <a:cubicBezTo>
                    <a:pt x="3941" y="505"/>
                    <a:pt x="3713" y="603"/>
                    <a:pt x="3468" y="658"/>
                  </a:cubicBezTo>
                  <a:cubicBezTo>
                    <a:pt x="3364" y="681"/>
                    <a:pt x="3255" y="693"/>
                    <a:pt x="3145" y="693"/>
                  </a:cubicBezTo>
                  <a:cubicBezTo>
                    <a:pt x="2854" y="693"/>
                    <a:pt x="2564" y="604"/>
                    <a:pt x="2383" y="382"/>
                  </a:cubicBezTo>
                  <a:cubicBezTo>
                    <a:pt x="2276" y="250"/>
                    <a:pt x="2138" y="59"/>
                    <a:pt x="1998" y="59"/>
                  </a:cubicBezTo>
                  <a:cubicBezTo>
                    <a:pt x="1967" y="59"/>
                    <a:pt x="1936" y="68"/>
                    <a:pt x="1905" y="89"/>
                  </a:cubicBezTo>
                  <a:cubicBezTo>
                    <a:pt x="1852" y="124"/>
                    <a:pt x="1824" y="188"/>
                    <a:pt x="1791" y="243"/>
                  </a:cubicBezTo>
                  <a:cubicBezTo>
                    <a:pt x="1674" y="443"/>
                    <a:pt x="1440" y="551"/>
                    <a:pt x="1210" y="551"/>
                  </a:cubicBezTo>
                  <a:cubicBezTo>
                    <a:pt x="1049" y="551"/>
                    <a:pt x="889" y="498"/>
                    <a:pt x="772" y="387"/>
                  </a:cubicBezTo>
                  <a:cubicBezTo>
                    <a:pt x="619" y="239"/>
                    <a:pt x="483" y="0"/>
                    <a:pt x="290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2"/>
            <p:cNvSpPr/>
            <p:nvPr/>
          </p:nvSpPr>
          <p:spPr>
            <a:xfrm>
              <a:off x="-202209" y="1250901"/>
              <a:ext cx="2011630" cy="1082056"/>
            </a:xfrm>
            <a:custGeom>
              <a:avLst/>
              <a:gdLst/>
              <a:ahLst/>
              <a:cxnLst/>
              <a:rect l="l" t="t" r="r" b="b"/>
              <a:pathLst>
                <a:path w="24393" h="13121" extrusionOk="0">
                  <a:moveTo>
                    <a:pt x="11631" y="1"/>
                  </a:moveTo>
                  <a:cubicBezTo>
                    <a:pt x="11619" y="1"/>
                    <a:pt x="11606" y="2"/>
                    <a:pt x="11593" y="3"/>
                  </a:cubicBezTo>
                  <a:cubicBezTo>
                    <a:pt x="11558" y="6"/>
                    <a:pt x="11525" y="14"/>
                    <a:pt x="11492" y="27"/>
                  </a:cubicBezTo>
                  <a:cubicBezTo>
                    <a:pt x="11480" y="32"/>
                    <a:pt x="11468" y="38"/>
                    <a:pt x="11457" y="44"/>
                  </a:cubicBezTo>
                  <a:cubicBezTo>
                    <a:pt x="11423" y="62"/>
                    <a:pt x="11391" y="84"/>
                    <a:pt x="11364" y="112"/>
                  </a:cubicBezTo>
                  <a:lnTo>
                    <a:pt x="1" y="11165"/>
                  </a:lnTo>
                  <a:lnTo>
                    <a:pt x="77" y="12872"/>
                  </a:lnTo>
                  <a:cubicBezTo>
                    <a:pt x="179" y="12989"/>
                    <a:pt x="300" y="13093"/>
                    <a:pt x="452" y="13115"/>
                  </a:cubicBezTo>
                  <a:cubicBezTo>
                    <a:pt x="475" y="13119"/>
                    <a:pt x="498" y="13121"/>
                    <a:pt x="521" y="13121"/>
                  </a:cubicBezTo>
                  <a:cubicBezTo>
                    <a:pt x="802" y="13121"/>
                    <a:pt x="1029" y="12841"/>
                    <a:pt x="1159" y="12576"/>
                  </a:cubicBezTo>
                  <a:cubicBezTo>
                    <a:pt x="1719" y="11442"/>
                    <a:pt x="1757" y="9982"/>
                    <a:pt x="2734" y="9179"/>
                  </a:cubicBezTo>
                  <a:cubicBezTo>
                    <a:pt x="2916" y="9696"/>
                    <a:pt x="3242" y="10311"/>
                    <a:pt x="3774" y="10311"/>
                  </a:cubicBezTo>
                  <a:cubicBezTo>
                    <a:pt x="3792" y="10311"/>
                    <a:pt x="3810" y="10311"/>
                    <a:pt x="3829" y="10309"/>
                  </a:cubicBezTo>
                  <a:cubicBezTo>
                    <a:pt x="4279" y="10273"/>
                    <a:pt x="4558" y="9800"/>
                    <a:pt x="4685" y="9366"/>
                  </a:cubicBezTo>
                  <a:cubicBezTo>
                    <a:pt x="4811" y="8933"/>
                    <a:pt x="4892" y="8444"/>
                    <a:pt x="5233" y="8148"/>
                  </a:cubicBezTo>
                  <a:cubicBezTo>
                    <a:pt x="5313" y="8079"/>
                    <a:pt x="5414" y="8021"/>
                    <a:pt x="5519" y="8021"/>
                  </a:cubicBezTo>
                  <a:cubicBezTo>
                    <a:pt x="5530" y="8021"/>
                    <a:pt x="5541" y="8022"/>
                    <a:pt x="5552" y="8023"/>
                  </a:cubicBezTo>
                  <a:cubicBezTo>
                    <a:pt x="5902" y="8065"/>
                    <a:pt x="5838" y="8587"/>
                    <a:pt x="5946" y="8920"/>
                  </a:cubicBezTo>
                  <a:cubicBezTo>
                    <a:pt x="6050" y="9246"/>
                    <a:pt x="6397" y="9423"/>
                    <a:pt x="6743" y="9423"/>
                  </a:cubicBezTo>
                  <a:cubicBezTo>
                    <a:pt x="6854" y="9423"/>
                    <a:pt x="6965" y="9405"/>
                    <a:pt x="7068" y="9367"/>
                  </a:cubicBezTo>
                  <a:cubicBezTo>
                    <a:pt x="7490" y="9214"/>
                    <a:pt x="7784" y="8827"/>
                    <a:pt x="7987" y="8427"/>
                  </a:cubicBezTo>
                  <a:cubicBezTo>
                    <a:pt x="8773" y="6885"/>
                    <a:pt x="8607" y="4908"/>
                    <a:pt x="9521" y="3489"/>
                  </a:cubicBezTo>
                  <a:cubicBezTo>
                    <a:pt x="9600" y="3367"/>
                    <a:pt x="9731" y="3304"/>
                    <a:pt x="9861" y="3304"/>
                  </a:cubicBezTo>
                  <a:cubicBezTo>
                    <a:pt x="9984" y="3304"/>
                    <a:pt x="10106" y="3359"/>
                    <a:pt x="10186" y="3471"/>
                  </a:cubicBezTo>
                  <a:cubicBezTo>
                    <a:pt x="10632" y="4090"/>
                    <a:pt x="10746" y="5044"/>
                    <a:pt x="11454" y="5335"/>
                  </a:cubicBezTo>
                  <a:cubicBezTo>
                    <a:pt x="11576" y="5386"/>
                    <a:pt x="11703" y="5409"/>
                    <a:pt x="11830" y="5409"/>
                  </a:cubicBezTo>
                  <a:cubicBezTo>
                    <a:pt x="12280" y="5409"/>
                    <a:pt x="12738" y="5121"/>
                    <a:pt x="13022" y="4749"/>
                  </a:cubicBezTo>
                  <a:cubicBezTo>
                    <a:pt x="13237" y="4470"/>
                    <a:pt x="13408" y="4124"/>
                    <a:pt x="13857" y="4124"/>
                  </a:cubicBezTo>
                  <a:cubicBezTo>
                    <a:pt x="13892" y="4124"/>
                    <a:pt x="13928" y="4126"/>
                    <a:pt x="13967" y="4130"/>
                  </a:cubicBezTo>
                  <a:cubicBezTo>
                    <a:pt x="14210" y="4159"/>
                    <a:pt x="14435" y="4279"/>
                    <a:pt x="14602" y="4457"/>
                  </a:cubicBezTo>
                  <a:cubicBezTo>
                    <a:pt x="15115" y="5002"/>
                    <a:pt x="15183" y="5770"/>
                    <a:pt x="15358" y="6473"/>
                  </a:cubicBezTo>
                  <a:cubicBezTo>
                    <a:pt x="15517" y="7105"/>
                    <a:pt x="15845" y="7780"/>
                    <a:pt x="16463" y="7983"/>
                  </a:cubicBezTo>
                  <a:cubicBezTo>
                    <a:pt x="16733" y="8071"/>
                    <a:pt x="17026" y="8056"/>
                    <a:pt x="17310" y="8089"/>
                  </a:cubicBezTo>
                  <a:cubicBezTo>
                    <a:pt x="18039" y="8175"/>
                    <a:pt x="18721" y="8610"/>
                    <a:pt x="19109" y="9234"/>
                  </a:cubicBezTo>
                  <a:cubicBezTo>
                    <a:pt x="19334" y="9601"/>
                    <a:pt x="19485" y="10045"/>
                    <a:pt x="19854" y="10268"/>
                  </a:cubicBezTo>
                  <a:cubicBezTo>
                    <a:pt x="20175" y="10462"/>
                    <a:pt x="20592" y="10440"/>
                    <a:pt x="20906" y="10645"/>
                  </a:cubicBezTo>
                  <a:cubicBezTo>
                    <a:pt x="21499" y="11029"/>
                    <a:pt x="21394" y="11951"/>
                    <a:pt x="21824" y="12516"/>
                  </a:cubicBezTo>
                  <a:cubicBezTo>
                    <a:pt x="22147" y="12944"/>
                    <a:pt x="22683" y="13068"/>
                    <a:pt x="23241" y="13075"/>
                  </a:cubicBezTo>
                  <a:cubicBezTo>
                    <a:pt x="23268" y="13075"/>
                    <a:pt x="23294" y="13075"/>
                    <a:pt x="23321" y="13075"/>
                  </a:cubicBezTo>
                  <a:cubicBezTo>
                    <a:pt x="23562" y="13075"/>
                    <a:pt x="23805" y="13053"/>
                    <a:pt x="24035" y="13027"/>
                  </a:cubicBezTo>
                  <a:cubicBezTo>
                    <a:pt x="24141" y="13016"/>
                    <a:pt x="24256" y="12997"/>
                    <a:pt x="24324" y="12916"/>
                  </a:cubicBezTo>
                  <a:cubicBezTo>
                    <a:pt x="24381" y="12845"/>
                    <a:pt x="24384" y="12746"/>
                    <a:pt x="24385" y="12654"/>
                  </a:cubicBezTo>
                  <a:cubicBezTo>
                    <a:pt x="24387" y="12505"/>
                    <a:pt x="24390" y="12356"/>
                    <a:pt x="24392" y="12207"/>
                  </a:cubicBezTo>
                  <a:cubicBezTo>
                    <a:pt x="24311" y="12165"/>
                    <a:pt x="24236" y="12110"/>
                    <a:pt x="24172" y="12046"/>
                  </a:cubicBezTo>
                  <a:lnTo>
                    <a:pt x="23278" y="11177"/>
                  </a:lnTo>
                  <a:lnTo>
                    <a:pt x="11904" y="114"/>
                  </a:lnTo>
                  <a:cubicBezTo>
                    <a:pt x="11831" y="41"/>
                    <a:pt x="11733" y="1"/>
                    <a:pt x="11631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2"/>
            <p:cNvSpPr/>
            <p:nvPr/>
          </p:nvSpPr>
          <p:spPr>
            <a:xfrm>
              <a:off x="-202209" y="1502145"/>
              <a:ext cx="2011547" cy="882650"/>
            </a:xfrm>
            <a:custGeom>
              <a:avLst/>
              <a:gdLst/>
              <a:ahLst/>
              <a:cxnLst/>
              <a:rect l="l" t="t" r="r" b="b"/>
              <a:pathLst>
                <a:path w="24392" h="10703" extrusionOk="0">
                  <a:moveTo>
                    <a:pt x="9861" y="0"/>
                  </a:moveTo>
                  <a:cubicBezTo>
                    <a:pt x="9730" y="0"/>
                    <a:pt x="9600" y="62"/>
                    <a:pt x="9521" y="186"/>
                  </a:cubicBezTo>
                  <a:cubicBezTo>
                    <a:pt x="8607" y="1604"/>
                    <a:pt x="8773" y="3581"/>
                    <a:pt x="7987" y="5122"/>
                  </a:cubicBezTo>
                  <a:cubicBezTo>
                    <a:pt x="7784" y="5524"/>
                    <a:pt x="7490" y="5909"/>
                    <a:pt x="7068" y="6064"/>
                  </a:cubicBezTo>
                  <a:cubicBezTo>
                    <a:pt x="6966" y="6101"/>
                    <a:pt x="6855" y="6119"/>
                    <a:pt x="6744" y="6119"/>
                  </a:cubicBezTo>
                  <a:cubicBezTo>
                    <a:pt x="6398" y="6119"/>
                    <a:pt x="6050" y="5942"/>
                    <a:pt x="5946" y="5617"/>
                  </a:cubicBezTo>
                  <a:cubicBezTo>
                    <a:pt x="5838" y="5282"/>
                    <a:pt x="5902" y="4762"/>
                    <a:pt x="5552" y="4720"/>
                  </a:cubicBezTo>
                  <a:cubicBezTo>
                    <a:pt x="5540" y="4718"/>
                    <a:pt x="5528" y="4717"/>
                    <a:pt x="5516" y="4717"/>
                  </a:cubicBezTo>
                  <a:cubicBezTo>
                    <a:pt x="5412" y="4717"/>
                    <a:pt x="5313" y="4774"/>
                    <a:pt x="5233" y="4843"/>
                  </a:cubicBezTo>
                  <a:cubicBezTo>
                    <a:pt x="4892" y="5140"/>
                    <a:pt x="4811" y="5628"/>
                    <a:pt x="4685" y="6062"/>
                  </a:cubicBezTo>
                  <a:cubicBezTo>
                    <a:pt x="4558" y="6495"/>
                    <a:pt x="4279" y="6969"/>
                    <a:pt x="3829" y="7004"/>
                  </a:cubicBezTo>
                  <a:cubicBezTo>
                    <a:pt x="3810" y="7006"/>
                    <a:pt x="3791" y="7006"/>
                    <a:pt x="3773" y="7006"/>
                  </a:cubicBezTo>
                  <a:cubicBezTo>
                    <a:pt x="3296" y="7006"/>
                    <a:pt x="2984" y="6508"/>
                    <a:pt x="2793" y="6031"/>
                  </a:cubicBezTo>
                  <a:lnTo>
                    <a:pt x="2083" y="6723"/>
                  </a:lnTo>
                  <a:cubicBezTo>
                    <a:pt x="1690" y="7503"/>
                    <a:pt x="1555" y="8469"/>
                    <a:pt x="1158" y="9270"/>
                  </a:cubicBezTo>
                  <a:cubicBezTo>
                    <a:pt x="1027" y="9536"/>
                    <a:pt x="802" y="9816"/>
                    <a:pt x="520" y="9816"/>
                  </a:cubicBezTo>
                  <a:cubicBezTo>
                    <a:pt x="497" y="9816"/>
                    <a:pt x="474" y="9814"/>
                    <a:pt x="450" y="9810"/>
                  </a:cubicBezTo>
                  <a:cubicBezTo>
                    <a:pt x="300" y="9788"/>
                    <a:pt x="179" y="9685"/>
                    <a:pt x="75" y="9567"/>
                  </a:cubicBezTo>
                  <a:lnTo>
                    <a:pt x="39" y="8711"/>
                  </a:lnTo>
                  <a:lnTo>
                    <a:pt x="1" y="8747"/>
                  </a:lnTo>
                  <a:lnTo>
                    <a:pt x="75" y="10453"/>
                  </a:lnTo>
                  <a:cubicBezTo>
                    <a:pt x="179" y="10571"/>
                    <a:pt x="300" y="10675"/>
                    <a:pt x="450" y="10697"/>
                  </a:cubicBezTo>
                  <a:cubicBezTo>
                    <a:pt x="474" y="10701"/>
                    <a:pt x="497" y="10703"/>
                    <a:pt x="519" y="10703"/>
                  </a:cubicBezTo>
                  <a:cubicBezTo>
                    <a:pt x="802" y="10703"/>
                    <a:pt x="1027" y="10422"/>
                    <a:pt x="1158" y="10158"/>
                  </a:cubicBezTo>
                  <a:cubicBezTo>
                    <a:pt x="1717" y="9024"/>
                    <a:pt x="1755" y="7564"/>
                    <a:pt x="2734" y="6761"/>
                  </a:cubicBezTo>
                  <a:cubicBezTo>
                    <a:pt x="2915" y="7278"/>
                    <a:pt x="3241" y="7893"/>
                    <a:pt x="3774" y="7893"/>
                  </a:cubicBezTo>
                  <a:cubicBezTo>
                    <a:pt x="3792" y="7893"/>
                    <a:pt x="3810" y="7893"/>
                    <a:pt x="3829" y="7891"/>
                  </a:cubicBezTo>
                  <a:cubicBezTo>
                    <a:pt x="4279" y="7855"/>
                    <a:pt x="4557" y="7381"/>
                    <a:pt x="4685" y="6948"/>
                  </a:cubicBezTo>
                  <a:cubicBezTo>
                    <a:pt x="4813" y="6515"/>
                    <a:pt x="4890" y="6026"/>
                    <a:pt x="5233" y="5730"/>
                  </a:cubicBezTo>
                  <a:cubicBezTo>
                    <a:pt x="5312" y="5661"/>
                    <a:pt x="5413" y="5603"/>
                    <a:pt x="5518" y="5603"/>
                  </a:cubicBezTo>
                  <a:cubicBezTo>
                    <a:pt x="5530" y="5603"/>
                    <a:pt x="5541" y="5604"/>
                    <a:pt x="5552" y="5605"/>
                  </a:cubicBezTo>
                  <a:cubicBezTo>
                    <a:pt x="5901" y="5647"/>
                    <a:pt x="5838" y="6169"/>
                    <a:pt x="5945" y="6502"/>
                  </a:cubicBezTo>
                  <a:cubicBezTo>
                    <a:pt x="6049" y="6827"/>
                    <a:pt x="6397" y="7006"/>
                    <a:pt x="6742" y="7006"/>
                  </a:cubicBezTo>
                  <a:cubicBezTo>
                    <a:pt x="6853" y="7006"/>
                    <a:pt x="6964" y="6987"/>
                    <a:pt x="7067" y="6949"/>
                  </a:cubicBezTo>
                  <a:cubicBezTo>
                    <a:pt x="7488" y="6795"/>
                    <a:pt x="7782" y="6409"/>
                    <a:pt x="7987" y="6009"/>
                  </a:cubicBezTo>
                  <a:cubicBezTo>
                    <a:pt x="8773" y="4467"/>
                    <a:pt x="8606" y="2490"/>
                    <a:pt x="9521" y="1071"/>
                  </a:cubicBezTo>
                  <a:cubicBezTo>
                    <a:pt x="9600" y="949"/>
                    <a:pt x="9731" y="886"/>
                    <a:pt x="9861" y="886"/>
                  </a:cubicBezTo>
                  <a:cubicBezTo>
                    <a:pt x="9984" y="886"/>
                    <a:pt x="10106" y="941"/>
                    <a:pt x="10186" y="1052"/>
                  </a:cubicBezTo>
                  <a:cubicBezTo>
                    <a:pt x="10630" y="1672"/>
                    <a:pt x="10746" y="2626"/>
                    <a:pt x="11453" y="2917"/>
                  </a:cubicBezTo>
                  <a:cubicBezTo>
                    <a:pt x="11575" y="2968"/>
                    <a:pt x="11702" y="2991"/>
                    <a:pt x="11829" y="2991"/>
                  </a:cubicBezTo>
                  <a:cubicBezTo>
                    <a:pt x="12280" y="2991"/>
                    <a:pt x="12737" y="2703"/>
                    <a:pt x="13022" y="2331"/>
                  </a:cubicBezTo>
                  <a:cubicBezTo>
                    <a:pt x="13237" y="2052"/>
                    <a:pt x="13406" y="1706"/>
                    <a:pt x="13857" y="1706"/>
                  </a:cubicBezTo>
                  <a:cubicBezTo>
                    <a:pt x="13891" y="1706"/>
                    <a:pt x="13928" y="1708"/>
                    <a:pt x="13967" y="1712"/>
                  </a:cubicBezTo>
                  <a:cubicBezTo>
                    <a:pt x="14208" y="1739"/>
                    <a:pt x="14433" y="1860"/>
                    <a:pt x="14602" y="2039"/>
                  </a:cubicBezTo>
                  <a:cubicBezTo>
                    <a:pt x="15115" y="2583"/>
                    <a:pt x="15183" y="3352"/>
                    <a:pt x="15357" y="4055"/>
                  </a:cubicBezTo>
                  <a:cubicBezTo>
                    <a:pt x="15516" y="4687"/>
                    <a:pt x="15843" y="5361"/>
                    <a:pt x="16462" y="5565"/>
                  </a:cubicBezTo>
                  <a:cubicBezTo>
                    <a:pt x="16732" y="5652"/>
                    <a:pt x="17024" y="5638"/>
                    <a:pt x="17308" y="5671"/>
                  </a:cubicBezTo>
                  <a:cubicBezTo>
                    <a:pt x="18039" y="5757"/>
                    <a:pt x="18720" y="6192"/>
                    <a:pt x="19108" y="6816"/>
                  </a:cubicBezTo>
                  <a:cubicBezTo>
                    <a:pt x="19334" y="7183"/>
                    <a:pt x="19485" y="7627"/>
                    <a:pt x="19853" y="7850"/>
                  </a:cubicBezTo>
                  <a:cubicBezTo>
                    <a:pt x="20173" y="8044"/>
                    <a:pt x="20591" y="8022"/>
                    <a:pt x="20906" y="8227"/>
                  </a:cubicBezTo>
                  <a:cubicBezTo>
                    <a:pt x="21499" y="8611"/>
                    <a:pt x="21394" y="9533"/>
                    <a:pt x="21823" y="10098"/>
                  </a:cubicBezTo>
                  <a:cubicBezTo>
                    <a:pt x="22147" y="10526"/>
                    <a:pt x="22683" y="10650"/>
                    <a:pt x="23241" y="10657"/>
                  </a:cubicBezTo>
                  <a:cubicBezTo>
                    <a:pt x="23263" y="10657"/>
                    <a:pt x="23284" y="10657"/>
                    <a:pt x="23306" y="10657"/>
                  </a:cubicBezTo>
                  <a:cubicBezTo>
                    <a:pt x="23551" y="10657"/>
                    <a:pt x="23800" y="10636"/>
                    <a:pt x="24034" y="10609"/>
                  </a:cubicBezTo>
                  <a:cubicBezTo>
                    <a:pt x="24139" y="10598"/>
                    <a:pt x="24256" y="10579"/>
                    <a:pt x="24322" y="10498"/>
                  </a:cubicBezTo>
                  <a:cubicBezTo>
                    <a:pt x="24380" y="10427"/>
                    <a:pt x="24384" y="10328"/>
                    <a:pt x="24385" y="10236"/>
                  </a:cubicBezTo>
                  <a:cubicBezTo>
                    <a:pt x="24387" y="10087"/>
                    <a:pt x="24388" y="9938"/>
                    <a:pt x="24391" y="9789"/>
                  </a:cubicBezTo>
                  <a:cubicBezTo>
                    <a:pt x="24333" y="9757"/>
                    <a:pt x="24279" y="9720"/>
                    <a:pt x="24229" y="9677"/>
                  </a:cubicBezTo>
                  <a:cubicBezTo>
                    <a:pt x="24166" y="9702"/>
                    <a:pt x="24101" y="9717"/>
                    <a:pt x="24035" y="9723"/>
                  </a:cubicBezTo>
                  <a:cubicBezTo>
                    <a:pt x="23806" y="9750"/>
                    <a:pt x="23564" y="9770"/>
                    <a:pt x="23325" y="9770"/>
                  </a:cubicBezTo>
                  <a:cubicBezTo>
                    <a:pt x="23297" y="9770"/>
                    <a:pt x="23269" y="9770"/>
                    <a:pt x="23241" y="9769"/>
                  </a:cubicBezTo>
                  <a:cubicBezTo>
                    <a:pt x="22683" y="9764"/>
                    <a:pt x="22147" y="9639"/>
                    <a:pt x="21824" y="9211"/>
                  </a:cubicBezTo>
                  <a:cubicBezTo>
                    <a:pt x="21394" y="8648"/>
                    <a:pt x="21499" y="7725"/>
                    <a:pt x="20906" y="7340"/>
                  </a:cubicBezTo>
                  <a:cubicBezTo>
                    <a:pt x="20592" y="7136"/>
                    <a:pt x="20175" y="7159"/>
                    <a:pt x="19854" y="6963"/>
                  </a:cubicBezTo>
                  <a:cubicBezTo>
                    <a:pt x="19485" y="6741"/>
                    <a:pt x="19334" y="6296"/>
                    <a:pt x="19109" y="5929"/>
                  </a:cubicBezTo>
                  <a:cubicBezTo>
                    <a:pt x="18721" y="5306"/>
                    <a:pt x="18039" y="4871"/>
                    <a:pt x="17310" y="4784"/>
                  </a:cubicBezTo>
                  <a:cubicBezTo>
                    <a:pt x="17026" y="4752"/>
                    <a:pt x="16733" y="4767"/>
                    <a:pt x="16463" y="4677"/>
                  </a:cubicBezTo>
                  <a:cubicBezTo>
                    <a:pt x="15845" y="4475"/>
                    <a:pt x="15517" y="3800"/>
                    <a:pt x="15358" y="3169"/>
                  </a:cubicBezTo>
                  <a:cubicBezTo>
                    <a:pt x="15183" y="2466"/>
                    <a:pt x="15115" y="1697"/>
                    <a:pt x="14602" y="1153"/>
                  </a:cubicBezTo>
                  <a:cubicBezTo>
                    <a:pt x="14435" y="974"/>
                    <a:pt x="14210" y="853"/>
                    <a:pt x="13967" y="825"/>
                  </a:cubicBezTo>
                  <a:cubicBezTo>
                    <a:pt x="13928" y="821"/>
                    <a:pt x="13892" y="819"/>
                    <a:pt x="13857" y="819"/>
                  </a:cubicBezTo>
                  <a:cubicBezTo>
                    <a:pt x="13408" y="819"/>
                    <a:pt x="13237" y="1165"/>
                    <a:pt x="13022" y="1445"/>
                  </a:cubicBezTo>
                  <a:cubicBezTo>
                    <a:pt x="12738" y="1816"/>
                    <a:pt x="12280" y="2104"/>
                    <a:pt x="11830" y="2104"/>
                  </a:cubicBezTo>
                  <a:cubicBezTo>
                    <a:pt x="11703" y="2104"/>
                    <a:pt x="11576" y="2081"/>
                    <a:pt x="11454" y="2030"/>
                  </a:cubicBezTo>
                  <a:cubicBezTo>
                    <a:pt x="10746" y="1741"/>
                    <a:pt x="10632" y="785"/>
                    <a:pt x="10186" y="166"/>
                  </a:cubicBezTo>
                  <a:cubicBezTo>
                    <a:pt x="10106" y="55"/>
                    <a:pt x="9983" y="0"/>
                    <a:pt x="9861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6" name="Google Shape;3026;p52"/>
          <p:cNvSpPr txBox="1">
            <a:spLocks noGrp="1"/>
          </p:cNvSpPr>
          <p:nvPr>
            <p:ph type="title"/>
          </p:nvPr>
        </p:nvSpPr>
        <p:spPr>
          <a:xfrm>
            <a:off x="4032432" y="540000"/>
            <a:ext cx="4162500" cy="19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Web Frameworks</a:t>
            </a:r>
            <a:endParaRPr sz="4400" dirty="0"/>
          </a:p>
        </p:txBody>
      </p:sp>
      <p:grpSp>
        <p:nvGrpSpPr>
          <p:cNvPr id="3027" name="Google Shape;3027;p52"/>
          <p:cNvGrpSpPr/>
          <p:nvPr/>
        </p:nvGrpSpPr>
        <p:grpSpPr>
          <a:xfrm rot="269284">
            <a:off x="7380517" y="3293962"/>
            <a:ext cx="1890355" cy="2397835"/>
            <a:chOff x="2358900" y="3649300"/>
            <a:chExt cx="515950" cy="654425"/>
          </a:xfrm>
        </p:grpSpPr>
        <p:sp>
          <p:nvSpPr>
            <p:cNvPr id="3028" name="Google Shape;3028;p52"/>
            <p:cNvSpPr/>
            <p:nvPr/>
          </p:nvSpPr>
          <p:spPr>
            <a:xfrm>
              <a:off x="2359125" y="3661225"/>
              <a:ext cx="515725" cy="642500"/>
            </a:xfrm>
            <a:custGeom>
              <a:avLst/>
              <a:gdLst/>
              <a:ahLst/>
              <a:cxnLst/>
              <a:rect l="l" t="t" r="r" b="b"/>
              <a:pathLst>
                <a:path w="20629" h="25700" extrusionOk="0">
                  <a:moveTo>
                    <a:pt x="10323" y="1"/>
                  </a:moveTo>
                  <a:cubicBezTo>
                    <a:pt x="10281" y="1"/>
                    <a:pt x="10237" y="1"/>
                    <a:pt x="10194" y="2"/>
                  </a:cubicBezTo>
                  <a:cubicBezTo>
                    <a:pt x="7255" y="74"/>
                    <a:pt x="4928" y="2512"/>
                    <a:pt x="5000" y="5451"/>
                  </a:cubicBezTo>
                  <a:cubicBezTo>
                    <a:pt x="5033" y="6958"/>
                    <a:pt x="5705" y="8378"/>
                    <a:pt x="6848" y="9360"/>
                  </a:cubicBezTo>
                  <a:cubicBezTo>
                    <a:pt x="5316" y="10120"/>
                    <a:pt x="1948" y="11576"/>
                    <a:pt x="808" y="12879"/>
                  </a:cubicBezTo>
                  <a:cubicBezTo>
                    <a:pt x="525" y="13203"/>
                    <a:pt x="268" y="13563"/>
                    <a:pt x="134" y="13992"/>
                  </a:cubicBezTo>
                  <a:cubicBezTo>
                    <a:pt x="1" y="14423"/>
                    <a:pt x="5" y="14933"/>
                    <a:pt x="225" y="15367"/>
                  </a:cubicBezTo>
                  <a:cubicBezTo>
                    <a:pt x="477" y="15863"/>
                    <a:pt x="980" y="16190"/>
                    <a:pt x="1479" y="16316"/>
                  </a:cubicBezTo>
                  <a:cubicBezTo>
                    <a:pt x="1697" y="16370"/>
                    <a:pt x="1915" y="16392"/>
                    <a:pt x="2133" y="16392"/>
                  </a:cubicBezTo>
                  <a:cubicBezTo>
                    <a:pt x="2415" y="16392"/>
                    <a:pt x="2695" y="16356"/>
                    <a:pt x="2970" y="16311"/>
                  </a:cubicBezTo>
                  <a:cubicBezTo>
                    <a:pt x="3804" y="16174"/>
                    <a:pt x="4625" y="15950"/>
                    <a:pt x="5413" y="15643"/>
                  </a:cubicBezTo>
                  <a:lnTo>
                    <a:pt x="5413" y="15643"/>
                  </a:lnTo>
                  <a:cubicBezTo>
                    <a:pt x="4521" y="18325"/>
                    <a:pt x="3355" y="22904"/>
                    <a:pt x="3296" y="23527"/>
                  </a:cubicBezTo>
                  <a:cubicBezTo>
                    <a:pt x="3258" y="23928"/>
                    <a:pt x="3223" y="24341"/>
                    <a:pt x="3391" y="24721"/>
                  </a:cubicBezTo>
                  <a:cubicBezTo>
                    <a:pt x="3634" y="25272"/>
                    <a:pt x="4358" y="25700"/>
                    <a:pt x="5137" y="25700"/>
                  </a:cubicBezTo>
                  <a:cubicBezTo>
                    <a:pt x="5180" y="25700"/>
                    <a:pt x="5223" y="25698"/>
                    <a:pt x="5267" y="25696"/>
                  </a:cubicBezTo>
                  <a:cubicBezTo>
                    <a:pt x="6120" y="25642"/>
                    <a:pt x="6790" y="25125"/>
                    <a:pt x="7297" y="24608"/>
                  </a:cubicBezTo>
                  <a:cubicBezTo>
                    <a:pt x="8212" y="23672"/>
                    <a:pt x="8896" y="22626"/>
                    <a:pt x="9549" y="21579"/>
                  </a:cubicBezTo>
                  <a:cubicBezTo>
                    <a:pt x="9930" y="20967"/>
                    <a:pt x="10304" y="20353"/>
                    <a:pt x="10670" y="19736"/>
                  </a:cubicBezTo>
                  <a:cubicBezTo>
                    <a:pt x="11064" y="20334"/>
                    <a:pt x="11466" y="20930"/>
                    <a:pt x="11876" y="21523"/>
                  </a:cubicBezTo>
                  <a:cubicBezTo>
                    <a:pt x="12579" y="22537"/>
                    <a:pt x="13311" y="23550"/>
                    <a:pt x="14272" y="24441"/>
                  </a:cubicBezTo>
                  <a:cubicBezTo>
                    <a:pt x="14802" y="24933"/>
                    <a:pt x="15496" y="25417"/>
                    <a:pt x="16351" y="25430"/>
                  </a:cubicBezTo>
                  <a:cubicBezTo>
                    <a:pt x="16360" y="25430"/>
                    <a:pt x="16369" y="25430"/>
                    <a:pt x="16379" y="25430"/>
                  </a:cubicBezTo>
                  <a:cubicBezTo>
                    <a:pt x="17196" y="25430"/>
                    <a:pt x="17952" y="24953"/>
                    <a:pt x="18177" y="24367"/>
                  </a:cubicBezTo>
                  <a:cubicBezTo>
                    <a:pt x="18326" y="23979"/>
                    <a:pt x="18272" y="23569"/>
                    <a:pt x="18215" y="23168"/>
                  </a:cubicBezTo>
                  <a:cubicBezTo>
                    <a:pt x="18117" y="22474"/>
                    <a:pt x="16381" y="16862"/>
                    <a:pt x="15367" y="14521"/>
                  </a:cubicBezTo>
                  <a:lnTo>
                    <a:pt x="15367" y="14521"/>
                  </a:lnTo>
                  <a:cubicBezTo>
                    <a:pt x="16136" y="14771"/>
                    <a:pt x="16929" y="14944"/>
                    <a:pt x="17734" y="15038"/>
                  </a:cubicBezTo>
                  <a:cubicBezTo>
                    <a:pt x="17954" y="15063"/>
                    <a:pt x="18177" y="15082"/>
                    <a:pt x="18401" y="15082"/>
                  </a:cubicBezTo>
                  <a:cubicBezTo>
                    <a:pt x="18675" y="15082"/>
                    <a:pt x="18950" y="15053"/>
                    <a:pt x="19221" y="14971"/>
                  </a:cubicBezTo>
                  <a:cubicBezTo>
                    <a:pt x="19716" y="14822"/>
                    <a:pt x="20201" y="14470"/>
                    <a:pt x="20428" y="13962"/>
                  </a:cubicBezTo>
                  <a:cubicBezTo>
                    <a:pt x="20628" y="13520"/>
                    <a:pt x="20607" y="13009"/>
                    <a:pt x="20453" y="12587"/>
                  </a:cubicBezTo>
                  <a:cubicBezTo>
                    <a:pt x="20301" y="12164"/>
                    <a:pt x="20040" y="11801"/>
                    <a:pt x="19728" y="11507"/>
                  </a:cubicBezTo>
                  <a:cubicBezTo>
                    <a:pt x="18001" y="9884"/>
                    <a:pt x="14030" y="9191"/>
                    <a:pt x="14030" y="9191"/>
                  </a:cubicBezTo>
                  <a:cubicBezTo>
                    <a:pt x="15208" y="7972"/>
                    <a:pt x="15670" y="6344"/>
                    <a:pt x="15643" y="5197"/>
                  </a:cubicBezTo>
                  <a:cubicBezTo>
                    <a:pt x="15574" y="2301"/>
                    <a:pt x="13205" y="1"/>
                    <a:pt x="1032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2"/>
            <p:cNvSpPr/>
            <p:nvPr/>
          </p:nvSpPr>
          <p:spPr>
            <a:xfrm>
              <a:off x="2358900" y="3649300"/>
              <a:ext cx="515675" cy="642500"/>
            </a:xfrm>
            <a:custGeom>
              <a:avLst/>
              <a:gdLst/>
              <a:ahLst/>
              <a:cxnLst/>
              <a:rect l="l" t="t" r="r" b="b"/>
              <a:pathLst>
                <a:path w="20627" h="25700" extrusionOk="0">
                  <a:moveTo>
                    <a:pt x="10324" y="1"/>
                  </a:moveTo>
                  <a:cubicBezTo>
                    <a:pt x="10280" y="1"/>
                    <a:pt x="10236" y="1"/>
                    <a:pt x="10192" y="2"/>
                  </a:cubicBezTo>
                  <a:cubicBezTo>
                    <a:pt x="7253" y="74"/>
                    <a:pt x="4928" y="2512"/>
                    <a:pt x="4998" y="5451"/>
                  </a:cubicBezTo>
                  <a:cubicBezTo>
                    <a:pt x="5033" y="6958"/>
                    <a:pt x="5705" y="8378"/>
                    <a:pt x="6848" y="9358"/>
                  </a:cubicBezTo>
                  <a:cubicBezTo>
                    <a:pt x="5314" y="10120"/>
                    <a:pt x="1946" y="11574"/>
                    <a:pt x="806" y="12879"/>
                  </a:cubicBezTo>
                  <a:cubicBezTo>
                    <a:pt x="523" y="13203"/>
                    <a:pt x="265" y="13563"/>
                    <a:pt x="132" y="13992"/>
                  </a:cubicBezTo>
                  <a:cubicBezTo>
                    <a:pt x="0" y="14423"/>
                    <a:pt x="3" y="14933"/>
                    <a:pt x="224" y="15365"/>
                  </a:cubicBezTo>
                  <a:cubicBezTo>
                    <a:pt x="477" y="15863"/>
                    <a:pt x="978" y="16190"/>
                    <a:pt x="1477" y="16316"/>
                  </a:cubicBezTo>
                  <a:cubicBezTo>
                    <a:pt x="1695" y="16370"/>
                    <a:pt x="1913" y="16392"/>
                    <a:pt x="2131" y="16392"/>
                  </a:cubicBezTo>
                  <a:cubicBezTo>
                    <a:pt x="2413" y="16392"/>
                    <a:pt x="2693" y="16356"/>
                    <a:pt x="2968" y="16311"/>
                  </a:cubicBezTo>
                  <a:cubicBezTo>
                    <a:pt x="3804" y="16173"/>
                    <a:pt x="4622" y="15950"/>
                    <a:pt x="5411" y="15643"/>
                  </a:cubicBezTo>
                  <a:lnTo>
                    <a:pt x="5411" y="15643"/>
                  </a:lnTo>
                  <a:cubicBezTo>
                    <a:pt x="4521" y="18325"/>
                    <a:pt x="3352" y="22904"/>
                    <a:pt x="3294" y="23526"/>
                  </a:cubicBezTo>
                  <a:cubicBezTo>
                    <a:pt x="3255" y="23928"/>
                    <a:pt x="3220" y="24341"/>
                    <a:pt x="3389" y="24721"/>
                  </a:cubicBezTo>
                  <a:cubicBezTo>
                    <a:pt x="3631" y="25273"/>
                    <a:pt x="4356" y="25700"/>
                    <a:pt x="5135" y="25700"/>
                  </a:cubicBezTo>
                  <a:cubicBezTo>
                    <a:pt x="5178" y="25700"/>
                    <a:pt x="5221" y="25698"/>
                    <a:pt x="5265" y="25696"/>
                  </a:cubicBezTo>
                  <a:cubicBezTo>
                    <a:pt x="6118" y="25642"/>
                    <a:pt x="6787" y="25125"/>
                    <a:pt x="7294" y="24608"/>
                  </a:cubicBezTo>
                  <a:cubicBezTo>
                    <a:pt x="8210" y="23672"/>
                    <a:pt x="8894" y="22626"/>
                    <a:pt x="9547" y="21579"/>
                  </a:cubicBezTo>
                  <a:cubicBezTo>
                    <a:pt x="9928" y="20967"/>
                    <a:pt x="10302" y="20353"/>
                    <a:pt x="10668" y="19737"/>
                  </a:cubicBezTo>
                  <a:cubicBezTo>
                    <a:pt x="11060" y="20334"/>
                    <a:pt x="11462" y="20930"/>
                    <a:pt x="11874" y="21523"/>
                  </a:cubicBezTo>
                  <a:cubicBezTo>
                    <a:pt x="12577" y="22537"/>
                    <a:pt x="13309" y="23550"/>
                    <a:pt x="14269" y="24440"/>
                  </a:cubicBezTo>
                  <a:cubicBezTo>
                    <a:pt x="14800" y="24933"/>
                    <a:pt x="15493" y="25418"/>
                    <a:pt x="16349" y="25430"/>
                  </a:cubicBezTo>
                  <a:cubicBezTo>
                    <a:pt x="16358" y="25430"/>
                    <a:pt x="16367" y="25430"/>
                    <a:pt x="16377" y="25430"/>
                  </a:cubicBezTo>
                  <a:cubicBezTo>
                    <a:pt x="17194" y="25430"/>
                    <a:pt x="17950" y="24953"/>
                    <a:pt x="18177" y="24367"/>
                  </a:cubicBezTo>
                  <a:cubicBezTo>
                    <a:pt x="18326" y="23979"/>
                    <a:pt x="18270" y="23567"/>
                    <a:pt x="18213" y="23168"/>
                  </a:cubicBezTo>
                  <a:cubicBezTo>
                    <a:pt x="18115" y="22474"/>
                    <a:pt x="16379" y="16863"/>
                    <a:pt x="15365" y="14521"/>
                  </a:cubicBezTo>
                  <a:lnTo>
                    <a:pt x="15365" y="14521"/>
                  </a:lnTo>
                  <a:cubicBezTo>
                    <a:pt x="16134" y="14771"/>
                    <a:pt x="16927" y="14944"/>
                    <a:pt x="17731" y="15038"/>
                  </a:cubicBezTo>
                  <a:cubicBezTo>
                    <a:pt x="17950" y="15063"/>
                    <a:pt x="18173" y="15082"/>
                    <a:pt x="18395" y="15082"/>
                  </a:cubicBezTo>
                  <a:cubicBezTo>
                    <a:pt x="18671" y="15082"/>
                    <a:pt x="18947" y="15053"/>
                    <a:pt x="19219" y="14971"/>
                  </a:cubicBezTo>
                  <a:cubicBezTo>
                    <a:pt x="19714" y="14822"/>
                    <a:pt x="20198" y="14470"/>
                    <a:pt x="20427" y="13962"/>
                  </a:cubicBezTo>
                  <a:cubicBezTo>
                    <a:pt x="20626" y="13520"/>
                    <a:pt x="20605" y="13010"/>
                    <a:pt x="20453" y="12587"/>
                  </a:cubicBezTo>
                  <a:cubicBezTo>
                    <a:pt x="20299" y="12164"/>
                    <a:pt x="20039" y="11802"/>
                    <a:pt x="19726" y="11507"/>
                  </a:cubicBezTo>
                  <a:cubicBezTo>
                    <a:pt x="17999" y="9885"/>
                    <a:pt x="14028" y="9191"/>
                    <a:pt x="14028" y="9191"/>
                  </a:cubicBezTo>
                  <a:cubicBezTo>
                    <a:pt x="15206" y="7971"/>
                    <a:pt x="15668" y="6345"/>
                    <a:pt x="15641" y="5197"/>
                  </a:cubicBezTo>
                  <a:cubicBezTo>
                    <a:pt x="15572" y="2302"/>
                    <a:pt x="13204" y="1"/>
                    <a:pt x="10324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2"/>
            <p:cNvSpPr/>
            <p:nvPr/>
          </p:nvSpPr>
          <p:spPr>
            <a:xfrm>
              <a:off x="2453625" y="4033100"/>
              <a:ext cx="341075" cy="177150"/>
            </a:xfrm>
            <a:custGeom>
              <a:avLst/>
              <a:gdLst/>
              <a:ahLst/>
              <a:cxnLst/>
              <a:rect l="l" t="t" r="r" b="b"/>
              <a:pathLst>
                <a:path w="13643" h="7086" extrusionOk="0">
                  <a:moveTo>
                    <a:pt x="11911" y="1"/>
                  </a:moveTo>
                  <a:cubicBezTo>
                    <a:pt x="11906" y="1"/>
                    <a:pt x="9117" y="719"/>
                    <a:pt x="5001" y="719"/>
                  </a:cubicBezTo>
                  <a:cubicBezTo>
                    <a:pt x="3928" y="719"/>
                    <a:pt x="2765" y="671"/>
                    <a:pt x="1538" y="547"/>
                  </a:cubicBezTo>
                  <a:cubicBezTo>
                    <a:pt x="1054" y="2070"/>
                    <a:pt x="396" y="4427"/>
                    <a:pt x="10" y="5941"/>
                  </a:cubicBezTo>
                  <a:lnTo>
                    <a:pt x="1" y="5984"/>
                  </a:lnTo>
                  <a:cubicBezTo>
                    <a:pt x="2327" y="6973"/>
                    <a:pt x="4207" y="7085"/>
                    <a:pt x="4940" y="7085"/>
                  </a:cubicBezTo>
                  <a:cubicBezTo>
                    <a:pt x="5155" y="7085"/>
                    <a:pt x="5271" y="7076"/>
                    <a:pt x="5271" y="7076"/>
                  </a:cubicBezTo>
                  <a:cubicBezTo>
                    <a:pt x="5426" y="6837"/>
                    <a:pt x="5577" y="6599"/>
                    <a:pt x="5726" y="6359"/>
                  </a:cubicBezTo>
                  <a:cubicBezTo>
                    <a:pt x="6108" y="5748"/>
                    <a:pt x="6481" y="5135"/>
                    <a:pt x="6845" y="4518"/>
                  </a:cubicBezTo>
                  <a:cubicBezTo>
                    <a:pt x="7239" y="5116"/>
                    <a:pt x="8238" y="6511"/>
                    <a:pt x="8555" y="6842"/>
                  </a:cubicBezTo>
                  <a:lnTo>
                    <a:pt x="8622" y="6836"/>
                  </a:lnTo>
                  <a:cubicBezTo>
                    <a:pt x="10732" y="6785"/>
                    <a:pt x="13642" y="5054"/>
                    <a:pt x="13642" y="5054"/>
                  </a:cubicBezTo>
                  <a:cubicBezTo>
                    <a:pt x="13168" y="3544"/>
                    <a:pt x="12432" y="1374"/>
                    <a:pt x="11911" y="1"/>
                  </a:cubicBezTo>
                  <a:cubicBezTo>
                    <a:pt x="11911" y="1"/>
                    <a:pt x="11911" y="1"/>
                    <a:pt x="11911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2"/>
            <p:cNvSpPr/>
            <p:nvPr/>
          </p:nvSpPr>
          <p:spPr>
            <a:xfrm>
              <a:off x="2702950" y="3878550"/>
              <a:ext cx="27450" cy="182875"/>
            </a:xfrm>
            <a:custGeom>
              <a:avLst/>
              <a:gdLst/>
              <a:ahLst/>
              <a:cxnLst/>
              <a:rect l="l" t="t" r="r" b="b"/>
              <a:pathLst>
                <a:path w="1098" h="7315" extrusionOk="0">
                  <a:moveTo>
                    <a:pt x="369" y="1"/>
                  </a:moveTo>
                  <a:cubicBezTo>
                    <a:pt x="369" y="1"/>
                    <a:pt x="352" y="79"/>
                    <a:pt x="337" y="134"/>
                  </a:cubicBezTo>
                  <a:cubicBezTo>
                    <a:pt x="323" y="190"/>
                    <a:pt x="302" y="266"/>
                    <a:pt x="280" y="365"/>
                  </a:cubicBezTo>
                  <a:cubicBezTo>
                    <a:pt x="234" y="564"/>
                    <a:pt x="180" y="846"/>
                    <a:pt x="132" y="1188"/>
                  </a:cubicBezTo>
                  <a:cubicBezTo>
                    <a:pt x="112" y="1358"/>
                    <a:pt x="83" y="1544"/>
                    <a:pt x="69" y="1740"/>
                  </a:cubicBezTo>
                  <a:cubicBezTo>
                    <a:pt x="51" y="1937"/>
                    <a:pt x="31" y="2144"/>
                    <a:pt x="24" y="2358"/>
                  </a:cubicBezTo>
                  <a:cubicBezTo>
                    <a:pt x="11" y="2573"/>
                    <a:pt x="5" y="2794"/>
                    <a:pt x="0" y="3019"/>
                  </a:cubicBezTo>
                  <a:cubicBezTo>
                    <a:pt x="2" y="3245"/>
                    <a:pt x="4" y="3474"/>
                    <a:pt x="5" y="3703"/>
                  </a:cubicBezTo>
                  <a:cubicBezTo>
                    <a:pt x="13" y="3930"/>
                    <a:pt x="23" y="4159"/>
                    <a:pt x="37" y="4383"/>
                  </a:cubicBezTo>
                  <a:cubicBezTo>
                    <a:pt x="51" y="4609"/>
                    <a:pt x="73" y="4828"/>
                    <a:pt x="93" y="5041"/>
                  </a:cubicBezTo>
                  <a:cubicBezTo>
                    <a:pt x="139" y="5467"/>
                    <a:pt x="193" y="5863"/>
                    <a:pt x="258" y="6200"/>
                  </a:cubicBezTo>
                  <a:cubicBezTo>
                    <a:pt x="312" y="6537"/>
                    <a:pt x="380" y="6815"/>
                    <a:pt x="428" y="7009"/>
                  </a:cubicBezTo>
                  <a:cubicBezTo>
                    <a:pt x="477" y="7205"/>
                    <a:pt x="507" y="7314"/>
                    <a:pt x="507" y="7314"/>
                  </a:cubicBezTo>
                  <a:lnTo>
                    <a:pt x="1096" y="7228"/>
                  </a:lnTo>
                  <a:cubicBezTo>
                    <a:pt x="1096" y="7228"/>
                    <a:pt x="1097" y="7116"/>
                    <a:pt x="1092" y="6920"/>
                  </a:cubicBezTo>
                  <a:cubicBezTo>
                    <a:pt x="1091" y="6822"/>
                    <a:pt x="1086" y="6704"/>
                    <a:pt x="1081" y="6567"/>
                  </a:cubicBezTo>
                  <a:cubicBezTo>
                    <a:pt x="1076" y="6431"/>
                    <a:pt x="1069" y="6276"/>
                    <a:pt x="1064" y="6109"/>
                  </a:cubicBezTo>
                  <a:cubicBezTo>
                    <a:pt x="1059" y="5943"/>
                    <a:pt x="1045" y="5763"/>
                    <a:pt x="1038" y="5572"/>
                  </a:cubicBezTo>
                  <a:cubicBezTo>
                    <a:pt x="1032" y="5381"/>
                    <a:pt x="1024" y="5180"/>
                    <a:pt x="1011" y="4973"/>
                  </a:cubicBezTo>
                  <a:cubicBezTo>
                    <a:pt x="994" y="4558"/>
                    <a:pt x="976" y="4115"/>
                    <a:pt x="957" y="3673"/>
                  </a:cubicBezTo>
                  <a:cubicBezTo>
                    <a:pt x="951" y="3450"/>
                    <a:pt x="943" y="3231"/>
                    <a:pt x="937" y="3011"/>
                  </a:cubicBezTo>
                  <a:cubicBezTo>
                    <a:pt x="933" y="2794"/>
                    <a:pt x="919" y="2579"/>
                    <a:pt x="919" y="2372"/>
                  </a:cubicBezTo>
                  <a:cubicBezTo>
                    <a:pt x="913" y="1958"/>
                    <a:pt x="906" y="1570"/>
                    <a:pt x="900" y="1239"/>
                  </a:cubicBezTo>
                  <a:cubicBezTo>
                    <a:pt x="900" y="907"/>
                    <a:pt x="897" y="627"/>
                    <a:pt x="898" y="436"/>
                  </a:cubicBezTo>
                  <a:cubicBezTo>
                    <a:pt x="898" y="246"/>
                    <a:pt x="903" y="115"/>
                    <a:pt x="903" y="115"/>
                  </a:cubicBezTo>
                  <a:lnTo>
                    <a:pt x="369" y="1"/>
                  </a:ln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2"/>
            <p:cNvSpPr/>
            <p:nvPr/>
          </p:nvSpPr>
          <p:spPr>
            <a:xfrm>
              <a:off x="2606975" y="3942500"/>
              <a:ext cx="27150" cy="23150"/>
            </a:xfrm>
            <a:custGeom>
              <a:avLst/>
              <a:gdLst/>
              <a:ahLst/>
              <a:cxnLst/>
              <a:rect l="l" t="t" r="r" b="b"/>
              <a:pathLst>
                <a:path w="1086" h="926" extrusionOk="0">
                  <a:moveTo>
                    <a:pt x="618" y="0"/>
                  </a:moveTo>
                  <a:cubicBezTo>
                    <a:pt x="614" y="0"/>
                    <a:pt x="610" y="0"/>
                    <a:pt x="606" y="0"/>
                  </a:cubicBezTo>
                  <a:cubicBezTo>
                    <a:pt x="195" y="10"/>
                    <a:pt x="1" y="512"/>
                    <a:pt x="298" y="797"/>
                  </a:cubicBezTo>
                  <a:cubicBezTo>
                    <a:pt x="391" y="886"/>
                    <a:pt x="504" y="926"/>
                    <a:pt x="614" y="926"/>
                  </a:cubicBezTo>
                  <a:cubicBezTo>
                    <a:pt x="856" y="926"/>
                    <a:pt x="1086" y="735"/>
                    <a:pt x="1078" y="452"/>
                  </a:cubicBezTo>
                  <a:cubicBezTo>
                    <a:pt x="1072" y="200"/>
                    <a:pt x="867" y="0"/>
                    <a:pt x="618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2"/>
            <p:cNvSpPr/>
            <p:nvPr/>
          </p:nvSpPr>
          <p:spPr>
            <a:xfrm>
              <a:off x="2608800" y="3992100"/>
              <a:ext cx="27175" cy="23150"/>
            </a:xfrm>
            <a:custGeom>
              <a:avLst/>
              <a:gdLst/>
              <a:ahLst/>
              <a:cxnLst/>
              <a:rect l="l" t="t" r="r" b="b"/>
              <a:pathLst>
                <a:path w="1087" h="926" extrusionOk="0">
                  <a:moveTo>
                    <a:pt x="615" y="0"/>
                  </a:moveTo>
                  <a:cubicBezTo>
                    <a:pt x="612" y="0"/>
                    <a:pt x="609" y="0"/>
                    <a:pt x="606" y="0"/>
                  </a:cubicBezTo>
                  <a:cubicBezTo>
                    <a:pt x="195" y="11"/>
                    <a:pt x="1" y="514"/>
                    <a:pt x="298" y="797"/>
                  </a:cubicBezTo>
                  <a:cubicBezTo>
                    <a:pt x="392" y="886"/>
                    <a:pt x="504" y="926"/>
                    <a:pt x="615" y="926"/>
                  </a:cubicBezTo>
                  <a:cubicBezTo>
                    <a:pt x="856" y="926"/>
                    <a:pt x="1086" y="734"/>
                    <a:pt x="1078" y="452"/>
                  </a:cubicBezTo>
                  <a:cubicBezTo>
                    <a:pt x="1074" y="200"/>
                    <a:pt x="866" y="0"/>
                    <a:pt x="615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2"/>
            <p:cNvSpPr/>
            <p:nvPr/>
          </p:nvSpPr>
          <p:spPr>
            <a:xfrm>
              <a:off x="2604700" y="3942525"/>
              <a:ext cx="27175" cy="23175"/>
            </a:xfrm>
            <a:custGeom>
              <a:avLst/>
              <a:gdLst/>
              <a:ahLst/>
              <a:cxnLst/>
              <a:rect l="l" t="t" r="r" b="b"/>
              <a:pathLst>
                <a:path w="1087" h="927" extrusionOk="0">
                  <a:moveTo>
                    <a:pt x="615" y="1"/>
                  </a:moveTo>
                  <a:cubicBezTo>
                    <a:pt x="612" y="1"/>
                    <a:pt x="610" y="1"/>
                    <a:pt x="607" y="1"/>
                  </a:cubicBezTo>
                  <a:cubicBezTo>
                    <a:pt x="195" y="12"/>
                    <a:pt x="1" y="514"/>
                    <a:pt x="298" y="799"/>
                  </a:cubicBezTo>
                  <a:cubicBezTo>
                    <a:pt x="392" y="887"/>
                    <a:pt x="504" y="927"/>
                    <a:pt x="614" y="927"/>
                  </a:cubicBezTo>
                  <a:cubicBezTo>
                    <a:pt x="856" y="927"/>
                    <a:pt x="1086" y="735"/>
                    <a:pt x="1079" y="452"/>
                  </a:cubicBezTo>
                  <a:cubicBezTo>
                    <a:pt x="1074" y="201"/>
                    <a:pt x="866" y="1"/>
                    <a:pt x="615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2"/>
            <p:cNvSpPr/>
            <p:nvPr/>
          </p:nvSpPr>
          <p:spPr>
            <a:xfrm>
              <a:off x="2606550" y="3992175"/>
              <a:ext cx="27125" cy="23125"/>
            </a:xfrm>
            <a:custGeom>
              <a:avLst/>
              <a:gdLst/>
              <a:ahLst/>
              <a:cxnLst/>
              <a:rect l="l" t="t" r="r" b="b"/>
              <a:pathLst>
                <a:path w="1085" h="925" extrusionOk="0">
                  <a:moveTo>
                    <a:pt x="617" y="0"/>
                  </a:moveTo>
                  <a:cubicBezTo>
                    <a:pt x="614" y="0"/>
                    <a:pt x="610" y="0"/>
                    <a:pt x="606" y="0"/>
                  </a:cubicBezTo>
                  <a:cubicBezTo>
                    <a:pt x="194" y="10"/>
                    <a:pt x="0" y="512"/>
                    <a:pt x="297" y="797"/>
                  </a:cubicBezTo>
                  <a:cubicBezTo>
                    <a:pt x="391" y="885"/>
                    <a:pt x="503" y="925"/>
                    <a:pt x="613" y="925"/>
                  </a:cubicBezTo>
                  <a:cubicBezTo>
                    <a:pt x="854" y="925"/>
                    <a:pt x="1084" y="733"/>
                    <a:pt x="1078" y="450"/>
                  </a:cubicBezTo>
                  <a:cubicBezTo>
                    <a:pt x="1072" y="200"/>
                    <a:pt x="866" y="0"/>
                    <a:pt x="61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2"/>
            <p:cNvSpPr/>
            <p:nvPr/>
          </p:nvSpPr>
          <p:spPr>
            <a:xfrm>
              <a:off x="2618175" y="3949675"/>
              <a:ext cx="10175" cy="13000"/>
            </a:xfrm>
            <a:custGeom>
              <a:avLst/>
              <a:gdLst/>
              <a:ahLst/>
              <a:cxnLst/>
              <a:rect l="l" t="t" r="r" b="b"/>
              <a:pathLst>
                <a:path w="407" h="520" extrusionOk="0">
                  <a:moveTo>
                    <a:pt x="329" y="0"/>
                  </a:moveTo>
                  <a:cubicBezTo>
                    <a:pt x="311" y="0"/>
                    <a:pt x="294" y="13"/>
                    <a:pt x="295" y="36"/>
                  </a:cubicBezTo>
                  <a:lnTo>
                    <a:pt x="295" y="38"/>
                  </a:lnTo>
                  <a:cubicBezTo>
                    <a:pt x="301" y="127"/>
                    <a:pt x="279" y="214"/>
                    <a:pt x="230" y="290"/>
                  </a:cubicBezTo>
                  <a:cubicBezTo>
                    <a:pt x="180" y="364"/>
                    <a:pt x="109" y="419"/>
                    <a:pt x="25" y="449"/>
                  </a:cubicBezTo>
                  <a:lnTo>
                    <a:pt x="23" y="449"/>
                  </a:lnTo>
                  <a:cubicBezTo>
                    <a:pt x="10" y="454"/>
                    <a:pt x="1" y="468"/>
                    <a:pt x="1" y="483"/>
                  </a:cubicBezTo>
                  <a:cubicBezTo>
                    <a:pt x="1" y="503"/>
                    <a:pt x="17" y="519"/>
                    <a:pt x="37" y="519"/>
                  </a:cubicBezTo>
                  <a:cubicBezTo>
                    <a:pt x="153" y="519"/>
                    <a:pt x="266" y="453"/>
                    <a:pt x="328" y="352"/>
                  </a:cubicBezTo>
                  <a:cubicBezTo>
                    <a:pt x="390" y="252"/>
                    <a:pt x="406" y="125"/>
                    <a:pt x="358" y="20"/>
                  </a:cubicBezTo>
                  <a:cubicBezTo>
                    <a:pt x="353" y="7"/>
                    <a:pt x="341" y="0"/>
                    <a:pt x="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2"/>
            <p:cNvSpPr/>
            <p:nvPr/>
          </p:nvSpPr>
          <p:spPr>
            <a:xfrm>
              <a:off x="2620375" y="3999950"/>
              <a:ext cx="10500" cy="13025"/>
            </a:xfrm>
            <a:custGeom>
              <a:avLst/>
              <a:gdLst/>
              <a:ahLst/>
              <a:cxnLst/>
              <a:rect l="l" t="t" r="r" b="b"/>
              <a:pathLst>
                <a:path w="420" h="521" extrusionOk="0">
                  <a:moveTo>
                    <a:pt x="343" y="1"/>
                  </a:moveTo>
                  <a:cubicBezTo>
                    <a:pt x="325" y="1"/>
                    <a:pt x="308" y="14"/>
                    <a:pt x="309" y="36"/>
                  </a:cubicBezTo>
                  <a:lnTo>
                    <a:pt x="309" y="37"/>
                  </a:lnTo>
                  <a:cubicBezTo>
                    <a:pt x="315" y="126"/>
                    <a:pt x="293" y="215"/>
                    <a:pt x="245" y="290"/>
                  </a:cubicBezTo>
                  <a:cubicBezTo>
                    <a:pt x="194" y="363"/>
                    <a:pt x="123" y="419"/>
                    <a:pt x="40" y="449"/>
                  </a:cubicBezTo>
                  <a:lnTo>
                    <a:pt x="38" y="449"/>
                  </a:lnTo>
                  <a:cubicBezTo>
                    <a:pt x="0" y="465"/>
                    <a:pt x="11" y="521"/>
                    <a:pt x="53" y="521"/>
                  </a:cubicBezTo>
                  <a:cubicBezTo>
                    <a:pt x="167" y="521"/>
                    <a:pt x="277" y="451"/>
                    <a:pt x="342" y="354"/>
                  </a:cubicBezTo>
                  <a:cubicBezTo>
                    <a:pt x="404" y="254"/>
                    <a:pt x="420" y="125"/>
                    <a:pt x="374" y="22"/>
                  </a:cubicBezTo>
                  <a:cubicBezTo>
                    <a:pt x="367" y="7"/>
                    <a:pt x="355" y="1"/>
                    <a:pt x="3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2"/>
            <p:cNvSpPr/>
            <p:nvPr/>
          </p:nvSpPr>
          <p:spPr>
            <a:xfrm>
              <a:off x="2445925" y="4230425"/>
              <a:ext cx="90950" cy="38125"/>
            </a:xfrm>
            <a:custGeom>
              <a:avLst/>
              <a:gdLst/>
              <a:ahLst/>
              <a:cxnLst/>
              <a:rect l="l" t="t" r="r" b="b"/>
              <a:pathLst>
                <a:path w="3638" h="1525" extrusionOk="0">
                  <a:moveTo>
                    <a:pt x="2071" y="985"/>
                  </a:moveTo>
                  <a:cubicBezTo>
                    <a:pt x="2071" y="985"/>
                    <a:pt x="2071" y="985"/>
                    <a:pt x="2071" y="985"/>
                  </a:cubicBezTo>
                  <a:lnTo>
                    <a:pt x="2072" y="985"/>
                  </a:lnTo>
                  <a:lnTo>
                    <a:pt x="2072" y="985"/>
                  </a:lnTo>
                  <a:cubicBezTo>
                    <a:pt x="2072" y="985"/>
                    <a:pt x="2071" y="985"/>
                    <a:pt x="2071" y="985"/>
                  </a:cubicBezTo>
                  <a:close/>
                  <a:moveTo>
                    <a:pt x="194" y="1"/>
                  </a:moveTo>
                  <a:cubicBezTo>
                    <a:pt x="82" y="1"/>
                    <a:pt x="0" y="150"/>
                    <a:pt x="103" y="243"/>
                  </a:cubicBezTo>
                  <a:lnTo>
                    <a:pt x="140" y="276"/>
                  </a:lnTo>
                  <a:cubicBezTo>
                    <a:pt x="175" y="306"/>
                    <a:pt x="213" y="335"/>
                    <a:pt x="254" y="359"/>
                  </a:cubicBezTo>
                  <a:cubicBezTo>
                    <a:pt x="357" y="419"/>
                    <a:pt x="516" y="502"/>
                    <a:pt x="740" y="502"/>
                  </a:cubicBezTo>
                  <a:cubicBezTo>
                    <a:pt x="746" y="502"/>
                    <a:pt x="752" y="502"/>
                    <a:pt x="758" y="502"/>
                  </a:cubicBezTo>
                  <a:cubicBezTo>
                    <a:pt x="868" y="500"/>
                    <a:pt x="973" y="477"/>
                    <a:pt x="1052" y="473"/>
                  </a:cubicBezTo>
                  <a:cubicBezTo>
                    <a:pt x="1060" y="473"/>
                    <a:pt x="1067" y="473"/>
                    <a:pt x="1073" y="473"/>
                  </a:cubicBezTo>
                  <a:cubicBezTo>
                    <a:pt x="1139" y="473"/>
                    <a:pt x="1176" y="487"/>
                    <a:pt x="1218" y="518"/>
                  </a:cubicBezTo>
                  <a:cubicBezTo>
                    <a:pt x="1265" y="553"/>
                    <a:pt x="1316" y="624"/>
                    <a:pt x="1369" y="717"/>
                  </a:cubicBezTo>
                  <a:cubicBezTo>
                    <a:pt x="1421" y="807"/>
                    <a:pt x="1474" y="918"/>
                    <a:pt x="1545" y="1034"/>
                  </a:cubicBezTo>
                  <a:cubicBezTo>
                    <a:pt x="1583" y="1095"/>
                    <a:pt x="1626" y="1152"/>
                    <a:pt x="1672" y="1208"/>
                  </a:cubicBezTo>
                  <a:cubicBezTo>
                    <a:pt x="1701" y="1238"/>
                    <a:pt x="1733" y="1268"/>
                    <a:pt x="1765" y="1295"/>
                  </a:cubicBezTo>
                  <a:lnTo>
                    <a:pt x="1800" y="1322"/>
                  </a:lnTo>
                  <a:lnTo>
                    <a:pt x="1807" y="1328"/>
                  </a:lnTo>
                  <a:lnTo>
                    <a:pt x="1823" y="1341"/>
                  </a:lnTo>
                  <a:lnTo>
                    <a:pt x="1830" y="1346"/>
                  </a:lnTo>
                  <a:lnTo>
                    <a:pt x="1857" y="1362"/>
                  </a:lnTo>
                  <a:cubicBezTo>
                    <a:pt x="1998" y="1451"/>
                    <a:pt x="2156" y="1476"/>
                    <a:pt x="2288" y="1481"/>
                  </a:cubicBezTo>
                  <a:cubicBezTo>
                    <a:pt x="2296" y="1481"/>
                    <a:pt x="2305" y="1481"/>
                    <a:pt x="2313" y="1481"/>
                  </a:cubicBezTo>
                  <a:cubicBezTo>
                    <a:pt x="2424" y="1481"/>
                    <a:pt x="2534" y="1472"/>
                    <a:pt x="2642" y="1454"/>
                  </a:cubicBezTo>
                  <a:cubicBezTo>
                    <a:pt x="2745" y="1440"/>
                    <a:pt x="2842" y="1421"/>
                    <a:pt x="2915" y="1414"/>
                  </a:cubicBezTo>
                  <a:cubicBezTo>
                    <a:pt x="2953" y="1411"/>
                    <a:pt x="2989" y="1409"/>
                    <a:pt x="3023" y="1409"/>
                  </a:cubicBezTo>
                  <a:cubicBezTo>
                    <a:pt x="3129" y="1409"/>
                    <a:pt x="3215" y="1425"/>
                    <a:pt x="3273" y="1446"/>
                  </a:cubicBezTo>
                  <a:cubicBezTo>
                    <a:pt x="3311" y="1459"/>
                    <a:pt x="3340" y="1473"/>
                    <a:pt x="3353" y="1480"/>
                  </a:cubicBezTo>
                  <a:lnTo>
                    <a:pt x="3387" y="1503"/>
                  </a:lnTo>
                  <a:lnTo>
                    <a:pt x="3391" y="1502"/>
                  </a:lnTo>
                  <a:cubicBezTo>
                    <a:pt x="3414" y="1518"/>
                    <a:pt x="3439" y="1525"/>
                    <a:pt x="3462" y="1525"/>
                  </a:cubicBezTo>
                  <a:cubicBezTo>
                    <a:pt x="3560" y="1525"/>
                    <a:pt x="3638" y="1400"/>
                    <a:pt x="3554" y="1311"/>
                  </a:cubicBezTo>
                  <a:lnTo>
                    <a:pt x="3524" y="1278"/>
                  </a:lnTo>
                  <a:cubicBezTo>
                    <a:pt x="3484" y="1243"/>
                    <a:pt x="3443" y="1211"/>
                    <a:pt x="3397" y="1185"/>
                  </a:cubicBezTo>
                  <a:cubicBezTo>
                    <a:pt x="3246" y="1104"/>
                    <a:pt x="3079" y="1061"/>
                    <a:pt x="2909" y="1057"/>
                  </a:cubicBezTo>
                  <a:cubicBezTo>
                    <a:pt x="2889" y="1056"/>
                    <a:pt x="2870" y="1056"/>
                    <a:pt x="2851" y="1056"/>
                  </a:cubicBezTo>
                  <a:cubicBezTo>
                    <a:pt x="2767" y="1056"/>
                    <a:pt x="2687" y="1061"/>
                    <a:pt x="2604" y="1066"/>
                  </a:cubicBezTo>
                  <a:cubicBezTo>
                    <a:pt x="2555" y="1069"/>
                    <a:pt x="2507" y="1071"/>
                    <a:pt x="2458" y="1071"/>
                  </a:cubicBezTo>
                  <a:cubicBezTo>
                    <a:pt x="2410" y="1071"/>
                    <a:pt x="2361" y="1069"/>
                    <a:pt x="2313" y="1066"/>
                  </a:cubicBezTo>
                  <a:cubicBezTo>
                    <a:pt x="2221" y="1057"/>
                    <a:pt x="2144" y="1034"/>
                    <a:pt x="2086" y="995"/>
                  </a:cubicBezTo>
                  <a:lnTo>
                    <a:pt x="2075" y="987"/>
                  </a:lnTo>
                  <a:lnTo>
                    <a:pt x="2072" y="985"/>
                  </a:lnTo>
                  <a:lnTo>
                    <a:pt x="2072" y="985"/>
                  </a:lnTo>
                  <a:cubicBezTo>
                    <a:pt x="2075" y="987"/>
                    <a:pt x="2086" y="995"/>
                    <a:pt x="2085" y="995"/>
                  </a:cubicBezTo>
                  <a:cubicBezTo>
                    <a:pt x="2085" y="995"/>
                    <a:pt x="2085" y="995"/>
                    <a:pt x="2082" y="993"/>
                  </a:cubicBezTo>
                  <a:lnTo>
                    <a:pt x="2081" y="993"/>
                  </a:lnTo>
                  <a:lnTo>
                    <a:pt x="2079" y="992"/>
                  </a:lnTo>
                  <a:lnTo>
                    <a:pt x="2070" y="985"/>
                  </a:lnTo>
                  <a:lnTo>
                    <a:pt x="2036" y="957"/>
                  </a:lnTo>
                  <a:cubicBezTo>
                    <a:pt x="2014" y="937"/>
                    <a:pt x="2014" y="931"/>
                    <a:pt x="2001" y="918"/>
                  </a:cubicBezTo>
                  <a:cubicBezTo>
                    <a:pt x="1971" y="882"/>
                    <a:pt x="1944" y="842"/>
                    <a:pt x="1920" y="802"/>
                  </a:cubicBezTo>
                  <a:cubicBezTo>
                    <a:pt x="1866" y="713"/>
                    <a:pt x="1812" y="607"/>
                    <a:pt x="1749" y="496"/>
                  </a:cubicBezTo>
                  <a:cubicBezTo>
                    <a:pt x="1685" y="386"/>
                    <a:pt x="1599" y="260"/>
                    <a:pt x="1459" y="167"/>
                  </a:cubicBezTo>
                  <a:cubicBezTo>
                    <a:pt x="1391" y="120"/>
                    <a:pt x="1313" y="89"/>
                    <a:pt x="1230" y="73"/>
                  </a:cubicBezTo>
                  <a:cubicBezTo>
                    <a:pt x="1213" y="70"/>
                    <a:pt x="1194" y="66"/>
                    <a:pt x="1175" y="66"/>
                  </a:cubicBezTo>
                  <a:cubicBezTo>
                    <a:pt x="1154" y="63"/>
                    <a:pt x="1134" y="63"/>
                    <a:pt x="1113" y="63"/>
                  </a:cubicBezTo>
                  <a:cubicBezTo>
                    <a:pt x="1078" y="63"/>
                    <a:pt x="1044" y="66"/>
                    <a:pt x="1010" y="71"/>
                  </a:cubicBezTo>
                  <a:cubicBezTo>
                    <a:pt x="884" y="90"/>
                    <a:pt x="800" y="119"/>
                    <a:pt x="730" y="128"/>
                  </a:cubicBezTo>
                  <a:cubicBezTo>
                    <a:pt x="702" y="132"/>
                    <a:pt x="674" y="134"/>
                    <a:pt x="646" y="134"/>
                  </a:cubicBezTo>
                  <a:cubicBezTo>
                    <a:pt x="612" y="134"/>
                    <a:pt x="579" y="131"/>
                    <a:pt x="545" y="127"/>
                  </a:cubicBezTo>
                  <a:cubicBezTo>
                    <a:pt x="495" y="117"/>
                    <a:pt x="445" y="105"/>
                    <a:pt x="398" y="85"/>
                  </a:cubicBezTo>
                  <a:cubicBezTo>
                    <a:pt x="355" y="68"/>
                    <a:pt x="312" y="49"/>
                    <a:pt x="272" y="25"/>
                  </a:cubicBezTo>
                  <a:lnTo>
                    <a:pt x="269" y="23"/>
                  </a:lnTo>
                  <a:cubicBezTo>
                    <a:pt x="244" y="8"/>
                    <a:pt x="218" y="1"/>
                    <a:pt x="194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2"/>
            <p:cNvSpPr/>
            <p:nvPr/>
          </p:nvSpPr>
          <p:spPr>
            <a:xfrm>
              <a:off x="2454350" y="4208000"/>
              <a:ext cx="94525" cy="41875"/>
            </a:xfrm>
            <a:custGeom>
              <a:avLst/>
              <a:gdLst/>
              <a:ahLst/>
              <a:cxnLst/>
              <a:rect l="l" t="t" r="r" b="b"/>
              <a:pathLst>
                <a:path w="3781" h="1675" extrusionOk="0">
                  <a:moveTo>
                    <a:pt x="188" y="1"/>
                  </a:moveTo>
                  <a:cubicBezTo>
                    <a:pt x="89" y="1"/>
                    <a:pt x="0" y="116"/>
                    <a:pt x="73" y="219"/>
                  </a:cubicBezTo>
                  <a:lnTo>
                    <a:pt x="105" y="262"/>
                  </a:lnTo>
                  <a:cubicBezTo>
                    <a:pt x="134" y="302"/>
                    <a:pt x="167" y="339"/>
                    <a:pt x="202" y="374"/>
                  </a:cubicBezTo>
                  <a:cubicBezTo>
                    <a:pt x="334" y="504"/>
                    <a:pt x="498" y="595"/>
                    <a:pt x="677" y="636"/>
                  </a:cubicBezTo>
                  <a:cubicBezTo>
                    <a:pt x="739" y="650"/>
                    <a:pt x="803" y="658"/>
                    <a:pt x="868" y="658"/>
                  </a:cubicBezTo>
                  <a:cubicBezTo>
                    <a:pt x="876" y="659"/>
                    <a:pt x="884" y="659"/>
                    <a:pt x="892" y="659"/>
                  </a:cubicBezTo>
                  <a:cubicBezTo>
                    <a:pt x="915" y="659"/>
                    <a:pt x="937" y="657"/>
                    <a:pt x="960" y="655"/>
                  </a:cubicBezTo>
                  <a:lnTo>
                    <a:pt x="1049" y="644"/>
                  </a:lnTo>
                  <a:cubicBezTo>
                    <a:pt x="1122" y="634"/>
                    <a:pt x="1183" y="626"/>
                    <a:pt x="1231" y="626"/>
                  </a:cubicBezTo>
                  <a:cubicBezTo>
                    <a:pt x="1259" y="626"/>
                    <a:pt x="1283" y="629"/>
                    <a:pt x="1300" y="636"/>
                  </a:cubicBezTo>
                  <a:cubicBezTo>
                    <a:pt x="1353" y="652"/>
                    <a:pt x="1399" y="690"/>
                    <a:pt x="1458" y="773"/>
                  </a:cubicBezTo>
                  <a:cubicBezTo>
                    <a:pt x="1513" y="854"/>
                    <a:pt x="1566" y="963"/>
                    <a:pt x="1631" y="1079"/>
                  </a:cubicBezTo>
                  <a:cubicBezTo>
                    <a:pt x="1703" y="1199"/>
                    <a:pt x="1769" y="1321"/>
                    <a:pt x="1912" y="1443"/>
                  </a:cubicBezTo>
                  <a:lnTo>
                    <a:pt x="1949" y="1472"/>
                  </a:lnTo>
                  <a:lnTo>
                    <a:pt x="1958" y="1478"/>
                  </a:lnTo>
                  <a:lnTo>
                    <a:pt x="1971" y="1488"/>
                  </a:lnTo>
                  <a:lnTo>
                    <a:pt x="1973" y="1488"/>
                  </a:lnTo>
                  <a:lnTo>
                    <a:pt x="1976" y="1491"/>
                  </a:lnTo>
                  <a:lnTo>
                    <a:pt x="1982" y="1494"/>
                  </a:lnTo>
                  <a:lnTo>
                    <a:pt x="2011" y="1512"/>
                  </a:lnTo>
                  <a:cubicBezTo>
                    <a:pt x="2046" y="1532"/>
                    <a:pt x="2086" y="1552"/>
                    <a:pt x="2124" y="1566"/>
                  </a:cubicBezTo>
                  <a:cubicBezTo>
                    <a:pt x="2197" y="1594"/>
                    <a:pt x="2275" y="1612"/>
                    <a:pt x="2353" y="1618"/>
                  </a:cubicBezTo>
                  <a:cubicBezTo>
                    <a:pt x="2395" y="1623"/>
                    <a:pt x="2437" y="1625"/>
                    <a:pt x="2477" y="1625"/>
                  </a:cubicBezTo>
                  <a:cubicBezTo>
                    <a:pt x="2571" y="1625"/>
                    <a:pt x="2658" y="1614"/>
                    <a:pt x="2737" y="1604"/>
                  </a:cubicBezTo>
                  <a:lnTo>
                    <a:pt x="3031" y="1559"/>
                  </a:lnTo>
                  <a:cubicBezTo>
                    <a:pt x="3076" y="1555"/>
                    <a:pt x="3119" y="1552"/>
                    <a:pt x="3159" y="1552"/>
                  </a:cubicBezTo>
                  <a:cubicBezTo>
                    <a:pt x="3266" y="1552"/>
                    <a:pt x="3354" y="1567"/>
                    <a:pt x="3413" y="1588"/>
                  </a:cubicBezTo>
                  <a:cubicBezTo>
                    <a:pt x="3442" y="1599"/>
                    <a:pt x="3470" y="1610"/>
                    <a:pt x="3497" y="1623"/>
                  </a:cubicBezTo>
                  <a:cubicBezTo>
                    <a:pt x="3519" y="1637"/>
                    <a:pt x="3534" y="1648"/>
                    <a:pt x="3534" y="1648"/>
                  </a:cubicBezTo>
                  <a:lnTo>
                    <a:pt x="3532" y="1647"/>
                  </a:lnTo>
                  <a:lnTo>
                    <a:pt x="3532" y="1647"/>
                  </a:lnTo>
                  <a:cubicBezTo>
                    <a:pt x="3557" y="1666"/>
                    <a:pt x="3584" y="1675"/>
                    <a:pt x="3609" y="1675"/>
                  </a:cubicBezTo>
                  <a:cubicBezTo>
                    <a:pt x="3704" y="1675"/>
                    <a:pt x="3781" y="1559"/>
                    <a:pt x="3707" y="1467"/>
                  </a:cubicBezTo>
                  <a:lnTo>
                    <a:pt x="3699" y="1458"/>
                  </a:lnTo>
                  <a:cubicBezTo>
                    <a:pt x="3697" y="1458"/>
                    <a:pt x="3691" y="1448"/>
                    <a:pt x="3666" y="1423"/>
                  </a:cubicBezTo>
                  <a:cubicBezTo>
                    <a:pt x="3624" y="1386"/>
                    <a:pt x="3580" y="1354"/>
                    <a:pt x="3532" y="1327"/>
                  </a:cubicBezTo>
                  <a:cubicBezTo>
                    <a:pt x="3374" y="1248"/>
                    <a:pt x="3201" y="1205"/>
                    <a:pt x="3025" y="1205"/>
                  </a:cubicBezTo>
                  <a:cubicBezTo>
                    <a:pt x="3022" y="1205"/>
                    <a:pt x="3019" y="1205"/>
                    <a:pt x="3016" y="1205"/>
                  </a:cubicBezTo>
                  <a:cubicBezTo>
                    <a:pt x="2906" y="1205"/>
                    <a:pt x="2807" y="1213"/>
                    <a:pt x="2701" y="1218"/>
                  </a:cubicBezTo>
                  <a:cubicBezTo>
                    <a:pt x="2668" y="1220"/>
                    <a:pt x="2635" y="1221"/>
                    <a:pt x="2602" y="1221"/>
                  </a:cubicBezTo>
                  <a:cubicBezTo>
                    <a:pt x="2536" y="1221"/>
                    <a:pt x="2470" y="1217"/>
                    <a:pt x="2405" y="1208"/>
                  </a:cubicBezTo>
                  <a:cubicBezTo>
                    <a:pt x="2362" y="1202"/>
                    <a:pt x="2321" y="1191"/>
                    <a:pt x="2283" y="1173"/>
                  </a:cubicBezTo>
                  <a:cubicBezTo>
                    <a:pt x="2265" y="1165"/>
                    <a:pt x="2249" y="1156"/>
                    <a:pt x="2233" y="1145"/>
                  </a:cubicBezTo>
                  <a:lnTo>
                    <a:pt x="2223" y="1138"/>
                  </a:lnTo>
                  <a:lnTo>
                    <a:pt x="2219" y="1135"/>
                  </a:lnTo>
                  <a:lnTo>
                    <a:pt x="2218" y="1133"/>
                  </a:lnTo>
                  <a:cubicBezTo>
                    <a:pt x="2217" y="1133"/>
                    <a:pt x="2217" y="1133"/>
                    <a:pt x="2217" y="1133"/>
                  </a:cubicBezTo>
                  <a:lnTo>
                    <a:pt x="2217" y="1133"/>
                  </a:lnTo>
                  <a:lnTo>
                    <a:pt x="2183" y="1105"/>
                  </a:lnTo>
                  <a:cubicBezTo>
                    <a:pt x="2170" y="1092"/>
                    <a:pt x="2157" y="1079"/>
                    <a:pt x="2144" y="1065"/>
                  </a:cubicBezTo>
                  <a:cubicBezTo>
                    <a:pt x="2130" y="1046"/>
                    <a:pt x="2116" y="1030"/>
                    <a:pt x="2102" y="1008"/>
                  </a:cubicBezTo>
                  <a:cubicBezTo>
                    <a:pt x="2070" y="962"/>
                    <a:pt x="2043" y="914"/>
                    <a:pt x="2017" y="866"/>
                  </a:cubicBezTo>
                  <a:cubicBezTo>
                    <a:pt x="1960" y="762"/>
                    <a:pt x="1903" y="644"/>
                    <a:pt x="1815" y="520"/>
                  </a:cubicBezTo>
                  <a:cubicBezTo>
                    <a:pt x="1769" y="453"/>
                    <a:pt x="1712" y="393"/>
                    <a:pt x="1648" y="340"/>
                  </a:cubicBezTo>
                  <a:cubicBezTo>
                    <a:pt x="1577" y="285"/>
                    <a:pt x="1494" y="245"/>
                    <a:pt x="1405" y="224"/>
                  </a:cubicBezTo>
                  <a:cubicBezTo>
                    <a:pt x="1350" y="210"/>
                    <a:pt x="1298" y="205"/>
                    <a:pt x="1250" y="205"/>
                  </a:cubicBezTo>
                  <a:cubicBezTo>
                    <a:pt x="1138" y="205"/>
                    <a:pt x="1047" y="233"/>
                    <a:pt x="979" y="247"/>
                  </a:cubicBezTo>
                  <a:lnTo>
                    <a:pt x="911" y="261"/>
                  </a:lnTo>
                  <a:cubicBezTo>
                    <a:pt x="908" y="262"/>
                    <a:pt x="862" y="267"/>
                    <a:pt x="847" y="267"/>
                  </a:cubicBezTo>
                  <a:cubicBezTo>
                    <a:pt x="830" y="269"/>
                    <a:pt x="813" y="270"/>
                    <a:pt x="796" y="270"/>
                  </a:cubicBezTo>
                  <a:cubicBezTo>
                    <a:pt x="779" y="270"/>
                    <a:pt x="762" y="269"/>
                    <a:pt x="744" y="267"/>
                  </a:cubicBezTo>
                  <a:cubicBezTo>
                    <a:pt x="622" y="253"/>
                    <a:pt x="504" y="208"/>
                    <a:pt x="402" y="138"/>
                  </a:cubicBezTo>
                  <a:cubicBezTo>
                    <a:pt x="361" y="110"/>
                    <a:pt x="323" y="80"/>
                    <a:pt x="288" y="46"/>
                  </a:cubicBezTo>
                  <a:lnTo>
                    <a:pt x="285" y="43"/>
                  </a:lnTo>
                  <a:cubicBezTo>
                    <a:pt x="255" y="13"/>
                    <a:pt x="221" y="1"/>
                    <a:pt x="188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2"/>
            <p:cNvSpPr/>
            <p:nvPr/>
          </p:nvSpPr>
          <p:spPr>
            <a:xfrm>
              <a:off x="2448050" y="4227400"/>
              <a:ext cx="90825" cy="38125"/>
            </a:xfrm>
            <a:custGeom>
              <a:avLst/>
              <a:gdLst/>
              <a:ahLst/>
              <a:cxnLst/>
              <a:rect l="l" t="t" r="r" b="b"/>
              <a:pathLst>
                <a:path w="3633" h="1525" extrusionOk="0">
                  <a:moveTo>
                    <a:pt x="2066" y="984"/>
                  </a:moveTo>
                  <a:lnTo>
                    <a:pt x="2066" y="984"/>
                  </a:lnTo>
                  <a:cubicBezTo>
                    <a:pt x="2066" y="984"/>
                    <a:pt x="2066" y="984"/>
                    <a:pt x="2066" y="984"/>
                  </a:cubicBezTo>
                  <a:lnTo>
                    <a:pt x="2066" y="984"/>
                  </a:lnTo>
                  <a:lnTo>
                    <a:pt x="2066" y="984"/>
                  </a:lnTo>
                  <a:cubicBezTo>
                    <a:pt x="2066" y="984"/>
                    <a:pt x="2066" y="984"/>
                    <a:pt x="2066" y="984"/>
                  </a:cubicBezTo>
                  <a:close/>
                  <a:moveTo>
                    <a:pt x="2071" y="987"/>
                  </a:moveTo>
                  <a:lnTo>
                    <a:pt x="2071" y="987"/>
                  </a:lnTo>
                  <a:cubicBezTo>
                    <a:pt x="2075" y="990"/>
                    <a:pt x="2080" y="994"/>
                    <a:pt x="2080" y="994"/>
                  </a:cubicBezTo>
                  <a:cubicBezTo>
                    <a:pt x="2080" y="994"/>
                    <a:pt x="2079" y="993"/>
                    <a:pt x="2077" y="992"/>
                  </a:cubicBezTo>
                  <a:lnTo>
                    <a:pt x="2075" y="992"/>
                  </a:lnTo>
                  <a:lnTo>
                    <a:pt x="2074" y="990"/>
                  </a:lnTo>
                  <a:lnTo>
                    <a:pt x="2071" y="987"/>
                  </a:lnTo>
                  <a:close/>
                  <a:moveTo>
                    <a:pt x="192" y="1"/>
                  </a:moveTo>
                  <a:cubicBezTo>
                    <a:pt x="81" y="1"/>
                    <a:pt x="0" y="145"/>
                    <a:pt x="98" y="240"/>
                  </a:cubicBezTo>
                  <a:lnTo>
                    <a:pt x="135" y="272"/>
                  </a:lnTo>
                  <a:cubicBezTo>
                    <a:pt x="171" y="303"/>
                    <a:pt x="209" y="332"/>
                    <a:pt x="249" y="356"/>
                  </a:cubicBezTo>
                  <a:cubicBezTo>
                    <a:pt x="351" y="416"/>
                    <a:pt x="510" y="499"/>
                    <a:pt x="734" y="499"/>
                  </a:cubicBezTo>
                  <a:cubicBezTo>
                    <a:pt x="740" y="499"/>
                    <a:pt x="747" y="499"/>
                    <a:pt x="753" y="499"/>
                  </a:cubicBezTo>
                  <a:cubicBezTo>
                    <a:pt x="864" y="497"/>
                    <a:pt x="967" y="474"/>
                    <a:pt x="1047" y="470"/>
                  </a:cubicBezTo>
                  <a:cubicBezTo>
                    <a:pt x="1057" y="470"/>
                    <a:pt x="1066" y="469"/>
                    <a:pt x="1075" y="469"/>
                  </a:cubicBezTo>
                  <a:cubicBezTo>
                    <a:pt x="1136" y="469"/>
                    <a:pt x="1172" y="484"/>
                    <a:pt x="1214" y="515"/>
                  </a:cubicBezTo>
                  <a:cubicBezTo>
                    <a:pt x="1260" y="550"/>
                    <a:pt x="1311" y="621"/>
                    <a:pt x="1363" y="712"/>
                  </a:cubicBezTo>
                  <a:cubicBezTo>
                    <a:pt x="1417" y="804"/>
                    <a:pt x="1468" y="915"/>
                    <a:pt x="1540" y="1030"/>
                  </a:cubicBezTo>
                  <a:cubicBezTo>
                    <a:pt x="1578" y="1092"/>
                    <a:pt x="1621" y="1149"/>
                    <a:pt x="1667" y="1205"/>
                  </a:cubicBezTo>
                  <a:cubicBezTo>
                    <a:pt x="1697" y="1235"/>
                    <a:pt x="1727" y="1264"/>
                    <a:pt x="1759" y="1292"/>
                  </a:cubicBezTo>
                  <a:lnTo>
                    <a:pt x="1794" y="1319"/>
                  </a:lnTo>
                  <a:lnTo>
                    <a:pt x="1802" y="1326"/>
                  </a:lnTo>
                  <a:lnTo>
                    <a:pt x="1818" y="1338"/>
                  </a:lnTo>
                  <a:lnTo>
                    <a:pt x="1826" y="1341"/>
                  </a:lnTo>
                  <a:lnTo>
                    <a:pt x="1851" y="1359"/>
                  </a:lnTo>
                  <a:cubicBezTo>
                    <a:pt x="1993" y="1448"/>
                    <a:pt x="2152" y="1473"/>
                    <a:pt x="2282" y="1478"/>
                  </a:cubicBezTo>
                  <a:cubicBezTo>
                    <a:pt x="2291" y="1478"/>
                    <a:pt x="2299" y="1478"/>
                    <a:pt x="2308" y="1478"/>
                  </a:cubicBezTo>
                  <a:cubicBezTo>
                    <a:pt x="2418" y="1478"/>
                    <a:pt x="2529" y="1469"/>
                    <a:pt x="2638" y="1449"/>
                  </a:cubicBezTo>
                  <a:cubicBezTo>
                    <a:pt x="2741" y="1437"/>
                    <a:pt x="2837" y="1418"/>
                    <a:pt x="2910" y="1410"/>
                  </a:cubicBezTo>
                  <a:cubicBezTo>
                    <a:pt x="2945" y="1407"/>
                    <a:pt x="2978" y="1406"/>
                    <a:pt x="3010" y="1406"/>
                  </a:cubicBezTo>
                  <a:cubicBezTo>
                    <a:pt x="3120" y="1406"/>
                    <a:pt x="3210" y="1421"/>
                    <a:pt x="3268" y="1443"/>
                  </a:cubicBezTo>
                  <a:cubicBezTo>
                    <a:pt x="3306" y="1456"/>
                    <a:pt x="3334" y="1470"/>
                    <a:pt x="3347" y="1477"/>
                  </a:cubicBezTo>
                  <a:lnTo>
                    <a:pt x="3382" y="1500"/>
                  </a:lnTo>
                  <a:lnTo>
                    <a:pt x="3385" y="1500"/>
                  </a:lnTo>
                  <a:cubicBezTo>
                    <a:pt x="3409" y="1517"/>
                    <a:pt x="3434" y="1524"/>
                    <a:pt x="3458" y="1524"/>
                  </a:cubicBezTo>
                  <a:cubicBezTo>
                    <a:pt x="3556" y="1524"/>
                    <a:pt x="3632" y="1398"/>
                    <a:pt x="3549" y="1308"/>
                  </a:cubicBezTo>
                  <a:lnTo>
                    <a:pt x="3519" y="1276"/>
                  </a:lnTo>
                  <a:cubicBezTo>
                    <a:pt x="3481" y="1240"/>
                    <a:pt x="3438" y="1208"/>
                    <a:pt x="3391" y="1182"/>
                  </a:cubicBezTo>
                  <a:cubicBezTo>
                    <a:pt x="3240" y="1103"/>
                    <a:pt x="3075" y="1058"/>
                    <a:pt x="2905" y="1054"/>
                  </a:cubicBezTo>
                  <a:cubicBezTo>
                    <a:pt x="2888" y="1053"/>
                    <a:pt x="2871" y="1053"/>
                    <a:pt x="2854" y="1053"/>
                  </a:cubicBezTo>
                  <a:cubicBezTo>
                    <a:pt x="2766" y="1053"/>
                    <a:pt x="2684" y="1059"/>
                    <a:pt x="2598" y="1063"/>
                  </a:cubicBezTo>
                  <a:cubicBezTo>
                    <a:pt x="2550" y="1067"/>
                    <a:pt x="2501" y="1069"/>
                    <a:pt x="2453" y="1069"/>
                  </a:cubicBezTo>
                  <a:cubicBezTo>
                    <a:pt x="2404" y="1069"/>
                    <a:pt x="2356" y="1067"/>
                    <a:pt x="2307" y="1063"/>
                  </a:cubicBezTo>
                  <a:cubicBezTo>
                    <a:pt x="2217" y="1055"/>
                    <a:pt x="2139" y="1031"/>
                    <a:pt x="2080" y="992"/>
                  </a:cubicBezTo>
                  <a:lnTo>
                    <a:pt x="2069" y="985"/>
                  </a:lnTo>
                  <a:lnTo>
                    <a:pt x="2069" y="985"/>
                  </a:lnTo>
                  <a:lnTo>
                    <a:pt x="2066" y="982"/>
                  </a:lnTo>
                  <a:lnTo>
                    <a:pt x="2031" y="954"/>
                  </a:lnTo>
                  <a:cubicBezTo>
                    <a:pt x="2009" y="934"/>
                    <a:pt x="2009" y="928"/>
                    <a:pt x="1996" y="917"/>
                  </a:cubicBezTo>
                  <a:cubicBezTo>
                    <a:pt x="1966" y="880"/>
                    <a:pt x="1939" y="841"/>
                    <a:pt x="1915" y="799"/>
                  </a:cubicBezTo>
                  <a:cubicBezTo>
                    <a:pt x="1861" y="710"/>
                    <a:pt x="1807" y="604"/>
                    <a:pt x="1743" y="494"/>
                  </a:cubicBezTo>
                  <a:cubicBezTo>
                    <a:pt x="1680" y="383"/>
                    <a:pt x="1594" y="259"/>
                    <a:pt x="1454" y="165"/>
                  </a:cubicBezTo>
                  <a:cubicBezTo>
                    <a:pt x="1385" y="119"/>
                    <a:pt x="1308" y="87"/>
                    <a:pt x="1225" y="71"/>
                  </a:cubicBezTo>
                  <a:cubicBezTo>
                    <a:pt x="1207" y="67"/>
                    <a:pt x="1188" y="65"/>
                    <a:pt x="1169" y="63"/>
                  </a:cubicBezTo>
                  <a:cubicBezTo>
                    <a:pt x="1149" y="62"/>
                    <a:pt x="1128" y="60"/>
                    <a:pt x="1107" y="60"/>
                  </a:cubicBezTo>
                  <a:cubicBezTo>
                    <a:pt x="1074" y="62"/>
                    <a:pt x="1039" y="65"/>
                    <a:pt x="1006" y="68"/>
                  </a:cubicBezTo>
                  <a:cubicBezTo>
                    <a:pt x="878" y="87"/>
                    <a:pt x="794" y="116"/>
                    <a:pt x="724" y="125"/>
                  </a:cubicBezTo>
                  <a:cubicBezTo>
                    <a:pt x="695" y="129"/>
                    <a:pt x="666" y="131"/>
                    <a:pt x="636" y="131"/>
                  </a:cubicBezTo>
                  <a:cubicBezTo>
                    <a:pt x="604" y="131"/>
                    <a:pt x="571" y="129"/>
                    <a:pt x="540" y="124"/>
                  </a:cubicBezTo>
                  <a:cubicBezTo>
                    <a:pt x="489" y="116"/>
                    <a:pt x="440" y="102"/>
                    <a:pt x="392" y="82"/>
                  </a:cubicBezTo>
                  <a:cubicBezTo>
                    <a:pt x="349" y="67"/>
                    <a:pt x="306" y="46"/>
                    <a:pt x="266" y="24"/>
                  </a:cubicBezTo>
                  <a:lnTo>
                    <a:pt x="263" y="20"/>
                  </a:lnTo>
                  <a:cubicBezTo>
                    <a:pt x="239" y="7"/>
                    <a:pt x="215" y="1"/>
                    <a:pt x="1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2"/>
            <p:cNvSpPr/>
            <p:nvPr/>
          </p:nvSpPr>
          <p:spPr>
            <a:xfrm>
              <a:off x="2456325" y="4204875"/>
              <a:ext cx="94550" cy="41850"/>
            </a:xfrm>
            <a:custGeom>
              <a:avLst/>
              <a:gdLst/>
              <a:ahLst/>
              <a:cxnLst/>
              <a:rect l="l" t="t" r="r" b="b"/>
              <a:pathLst>
                <a:path w="3782" h="1674" extrusionOk="0">
                  <a:moveTo>
                    <a:pt x="189" y="0"/>
                  </a:moveTo>
                  <a:cubicBezTo>
                    <a:pt x="90" y="0"/>
                    <a:pt x="1" y="115"/>
                    <a:pt x="74" y="219"/>
                  </a:cubicBezTo>
                  <a:lnTo>
                    <a:pt x="104" y="262"/>
                  </a:lnTo>
                  <a:cubicBezTo>
                    <a:pt x="134" y="302"/>
                    <a:pt x="168" y="340"/>
                    <a:pt x="202" y="375"/>
                  </a:cubicBezTo>
                  <a:cubicBezTo>
                    <a:pt x="334" y="503"/>
                    <a:pt x="498" y="596"/>
                    <a:pt x="678" y="637"/>
                  </a:cubicBezTo>
                  <a:cubicBezTo>
                    <a:pt x="740" y="651"/>
                    <a:pt x="805" y="659"/>
                    <a:pt x="869" y="659"/>
                  </a:cubicBezTo>
                  <a:cubicBezTo>
                    <a:pt x="877" y="660"/>
                    <a:pt x="885" y="660"/>
                    <a:pt x="893" y="660"/>
                  </a:cubicBezTo>
                  <a:cubicBezTo>
                    <a:pt x="915" y="660"/>
                    <a:pt x="937" y="658"/>
                    <a:pt x="961" y="656"/>
                  </a:cubicBezTo>
                  <a:lnTo>
                    <a:pt x="1050" y="645"/>
                  </a:lnTo>
                  <a:cubicBezTo>
                    <a:pt x="1122" y="635"/>
                    <a:pt x="1184" y="627"/>
                    <a:pt x="1231" y="627"/>
                  </a:cubicBezTo>
                  <a:cubicBezTo>
                    <a:pt x="1260" y="627"/>
                    <a:pt x="1283" y="630"/>
                    <a:pt x="1301" y="637"/>
                  </a:cubicBezTo>
                  <a:cubicBezTo>
                    <a:pt x="1353" y="653"/>
                    <a:pt x="1399" y="691"/>
                    <a:pt x="1458" y="774"/>
                  </a:cubicBezTo>
                  <a:cubicBezTo>
                    <a:pt x="1514" y="855"/>
                    <a:pt x="1566" y="964"/>
                    <a:pt x="1631" y="1080"/>
                  </a:cubicBezTo>
                  <a:cubicBezTo>
                    <a:pt x="1703" y="1200"/>
                    <a:pt x="1770" y="1322"/>
                    <a:pt x="1913" y="1444"/>
                  </a:cubicBezTo>
                  <a:lnTo>
                    <a:pt x="1949" y="1473"/>
                  </a:lnTo>
                  <a:lnTo>
                    <a:pt x="1959" y="1479"/>
                  </a:lnTo>
                  <a:lnTo>
                    <a:pt x="1972" y="1489"/>
                  </a:lnTo>
                  <a:lnTo>
                    <a:pt x="1973" y="1489"/>
                  </a:lnTo>
                  <a:lnTo>
                    <a:pt x="1976" y="1492"/>
                  </a:lnTo>
                  <a:lnTo>
                    <a:pt x="1983" y="1495"/>
                  </a:lnTo>
                  <a:lnTo>
                    <a:pt x="2011" y="1513"/>
                  </a:lnTo>
                  <a:cubicBezTo>
                    <a:pt x="2046" y="1533"/>
                    <a:pt x="2086" y="1553"/>
                    <a:pt x="2124" y="1567"/>
                  </a:cubicBezTo>
                  <a:cubicBezTo>
                    <a:pt x="2197" y="1595"/>
                    <a:pt x="2275" y="1613"/>
                    <a:pt x="2353" y="1619"/>
                  </a:cubicBezTo>
                  <a:cubicBezTo>
                    <a:pt x="2396" y="1624"/>
                    <a:pt x="2437" y="1626"/>
                    <a:pt x="2477" y="1626"/>
                  </a:cubicBezTo>
                  <a:cubicBezTo>
                    <a:pt x="2572" y="1626"/>
                    <a:pt x="2658" y="1615"/>
                    <a:pt x="2738" y="1605"/>
                  </a:cubicBezTo>
                  <a:lnTo>
                    <a:pt x="3032" y="1560"/>
                  </a:lnTo>
                  <a:cubicBezTo>
                    <a:pt x="3077" y="1556"/>
                    <a:pt x="3120" y="1554"/>
                    <a:pt x="3160" y="1554"/>
                  </a:cubicBezTo>
                  <a:cubicBezTo>
                    <a:pt x="3266" y="1554"/>
                    <a:pt x="3355" y="1568"/>
                    <a:pt x="3413" y="1589"/>
                  </a:cubicBezTo>
                  <a:cubicBezTo>
                    <a:pt x="3442" y="1600"/>
                    <a:pt x="3471" y="1611"/>
                    <a:pt x="3498" y="1624"/>
                  </a:cubicBezTo>
                  <a:cubicBezTo>
                    <a:pt x="3520" y="1638"/>
                    <a:pt x="3534" y="1650"/>
                    <a:pt x="3534" y="1650"/>
                  </a:cubicBezTo>
                  <a:lnTo>
                    <a:pt x="3533" y="1646"/>
                  </a:lnTo>
                  <a:lnTo>
                    <a:pt x="3533" y="1646"/>
                  </a:lnTo>
                  <a:cubicBezTo>
                    <a:pt x="3558" y="1665"/>
                    <a:pt x="3584" y="1674"/>
                    <a:pt x="3609" y="1674"/>
                  </a:cubicBezTo>
                  <a:cubicBezTo>
                    <a:pt x="3704" y="1674"/>
                    <a:pt x="3781" y="1558"/>
                    <a:pt x="3707" y="1467"/>
                  </a:cubicBezTo>
                  <a:lnTo>
                    <a:pt x="3699" y="1457"/>
                  </a:lnTo>
                  <a:cubicBezTo>
                    <a:pt x="3698" y="1457"/>
                    <a:pt x="3690" y="1446"/>
                    <a:pt x="3666" y="1422"/>
                  </a:cubicBezTo>
                  <a:cubicBezTo>
                    <a:pt x="3625" y="1386"/>
                    <a:pt x="3580" y="1352"/>
                    <a:pt x="3531" y="1327"/>
                  </a:cubicBezTo>
                  <a:cubicBezTo>
                    <a:pt x="3372" y="1246"/>
                    <a:pt x="3196" y="1203"/>
                    <a:pt x="3016" y="1203"/>
                  </a:cubicBezTo>
                  <a:cubicBezTo>
                    <a:pt x="2905" y="1204"/>
                    <a:pt x="2808" y="1211"/>
                    <a:pt x="2701" y="1217"/>
                  </a:cubicBezTo>
                  <a:cubicBezTo>
                    <a:pt x="2668" y="1219"/>
                    <a:pt x="2635" y="1220"/>
                    <a:pt x="2602" y="1220"/>
                  </a:cubicBezTo>
                  <a:cubicBezTo>
                    <a:pt x="2536" y="1220"/>
                    <a:pt x="2470" y="1216"/>
                    <a:pt x="2404" y="1208"/>
                  </a:cubicBezTo>
                  <a:cubicBezTo>
                    <a:pt x="2363" y="1201"/>
                    <a:pt x="2321" y="1190"/>
                    <a:pt x="2283" y="1173"/>
                  </a:cubicBezTo>
                  <a:cubicBezTo>
                    <a:pt x="2266" y="1165"/>
                    <a:pt x="2248" y="1155"/>
                    <a:pt x="2234" y="1144"/>
                  </a:cubicBezTo>
                  <a:lnTo>
                    <a:pt x="2221" y="1136"/>
                  </a:lnTo>
                  <a:lnTo>
                    <a:pt x="2218" y="1134"/>
                  </a:lnTo>
                  <a:lnTo>
                    <a:pt x="2183" y="1106"/>
                  </a:lnTo>
                  <a:cubicBezTo>
                    <a:pt x="2169" y="1093"/>
                    <a:pt x="2156" y="1079"/>
                    <a:pt x="2145" y="1066"/>
                  </a:cubicBezTo>
                  <a:cubicBezTo>
                    <a:pt x="2131" y="1045"/>
                    <a:pt x="2115" y="1030"/>
                    <a:pt x="2102" y="1007"/>
                  </a:cubicBezTo>
                  <a:cubicBezTo>
                    <a:pt x="2070" y="961"/>
                    <a:pt x="2043" y="915"/>
                    <a:pt x="2018" y="866"/>
                  </a:cubicBezTo>
                  <a:cubicBezTo>
                    <a:pt x="1961" y="763"/>
                    <a:pt x="1902" y="643"/>
                    <a:pt x="1816" y="519"/>
                  </a:cubicBezTo>
                  <a:cubicBezTo>
                    <a:pt x="1768" y="453"/>
                    <a:pt x="1713" y="392"/>
                    <a:pt x="1649" y="341"/>
                  </a:cubicBezTo>
                  <a:cubicBezTo>
                    <a:pt x="1577" y="284"/>
                    <a:pt x="1495" y="244"/>
                    <a:pt x="1406" y="224"/>
                  </a:cubicBezTo>
                  <a:cubicBezTo>
                    <a:pt x="1351" y="211"/>
                    <a:pt x="1300" y="206"/>
                    <a:pt x="1253" y="206"/>
                  </a:cubicBezTo>
                  <a:cubicBezTo>
                    <a:pt x="1140" y="206"/>
                    <a:pt x="1048" y="234"/>
                    <a:pt x="980" y="246"/>
                  </a:cubicBezTo>
                  <a:lnTo>
                    <a:pt x="911" y="260"/>
                  </a:lnTo>
                  <a:cubicBezTo>
                    <a:pt x="908" y="262"/>
                    <a:pt x="862" y="267"/>
                    <a:pt x="848" y="268"/>
                  </a:cubicBezTo>
                  <a:cubicBezTo>
                    <a:pt x="830" y="270"/>
                    <a:pt x="813" y="271"/>
                    <a:pt x="796" y="271"/>
                  </a:cubicBezTo>
                  <a:cubicBezTo>
                    <a:pt x="778" y="271"/>
                    <a:pt x="761" y="270"/>
                    <a:pt x="745" y="268"/>
                  </a:cubicBezTo>
                  <a:cubicBezTo>
                    <a:pt x="621" y="254"/>
                    <a:pt x="503" y="209"/>
                    <a:pt x="403" y="138"/>
                  </a:cubicBezTo>
                  <a:cubicBezTo>
                    <a:pt x="361" y="111"/>
                    <a:pt x="323" y="79"/>
                    <a:pt x="287" y="46"/>
                  </a:cubicBezTo>
                  <a:lnTo>
                    <a:pt x="285" y="42"/>
                  </a:lnTo>
                  <a:cubicBezTo>
                    <a:pt x="256" y="13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2"/>
            <p:cNvSpPr/>
            <p:nvPr/>
          </p:nvSpPr>
          <p:spPr>
            <a:xfrm>
              <a:off x="2468300" y="4272475"/>
              <a:ext cx="8150" cy="7425"/>
            </a:xfrm>
            <a:custGeom>
              <a:avLst/>
              <a:gdLst/>
              <a:ahLst/>
              <a:cxnLst/>
              <a:rect l="l" t="t" r="r" b="b"/>
              <a:pathLst>
                <a:path w="326" h="297" extrusionOk="0">
                  <a:moveTo>
                    <a:pt x="136" y="1"/>
                  </a:moveTo>
                  <a:cubicBezTo>
                    <a:pt x="122" y="1"/>
                    <a:pt x="112" y="3"/>
                    <a:pt x="102" y="7"/>
                  </a:cubicBezTo>
                  <a:cubicBezTo>
                    <a:pt x="78" y="17"/>
                    <a:pt x="62" y="33"/>
                    <a:pt x="40" y="84"/>
                  </a:cubicBezTo>
                  <a:lnTo>
                    <a:pt x="24" y="120"/>
                  </a:lnTo>
                  <a:cubicBezTo>
                    <a:pt x="0" y="173"/>
                    <a:pt x="16" y="235"/>
                    <a:pt x="64" y="268"/>
                  </a:cubicBezTo>
                  <a:cubicBezTo>
                    <a:pt x="90" y="287"/>
                    <a:pt x="122" y="297"/>
                    <a:pt x="154" y="297"/>
                  </a:cubicBezTo>
                  <a:cubicBezTo>
                    <a:pt x="180" y="297"/>
                    <a:pt x="207" y="290"/>
                    <a:pt x="232" y="276"/>
                  </a:cubicBezTo>
                  <a:cubicBezTo>
                    <a:pt x="286" y="249"/>
                    <a:pt x="321" y="195"/>
                    <a:pt x="324" y="134"/>
                  </a:cubicBezTo>
                  <a:cubicBezTo>
                    <a:pt x="326" y="80"/>
                    <a:pt x="289" y="33"/>
                    <a:pt x="239" y="20"/>
                  </a:cubicBezTo>
                  <a:lnTo>
                    <a:pt x="205" y="12"/>
                  </a:lnTo>
                  <a:cubicBezTo>
                    <a:pt x="174" y="4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2"/>
            <p:cNvSpPr/>
            <p:nvPr/>
          </p:nvSpPr>
          <p:spPr>
            <a:xfrm>
              <a:off x="2457750" y="4265050"/>
              <a:ext cx="9025" cy="7550"/>
            </a:xfrm>
            <a:custGeom>
              <a:avLst/>
              <a:gdLst/>
              <a:ahLst/>
              <a:cxnLst/>
              <a:rect l="l" t="t" r="r" b="b"/>
              <a:pathLst>
                <a:path w="361" h="302" extrusionOk="0">
                  <a:moveTo>
                    <a:pt x="161" y="1"/>
                  </a:moveTo>
                  <a:cubicBezTo>
                    <a:pt x="149" y="1"/>
                    <a:pt x="139" y="2"/>
                    <a:pt x="128" y="5"/>
                  </a:cubicBezTo>
                  <a:cubicBezTo>
                    <a:pt x="104" y="15"/>
                    <a:pt x="88" y="29"/>
                    <a:pt x="56" y="77"/>
                  </a:cubicBezTo>
                  <a:lnTo>
                    <a:pt x="33" y="114"/>
                  </a:lnTo>
                  <a:cubicBezTo>
                    <a:pt x="1" y="161"/>
                    <a:pt x="10" y="226"/>
                    <a:pt x="55" y="263"/>
                  </a:cubicBezTo>
                  <a:cubicBezTo>
                    <a:pt x="86" y="289"/>
                    <a:pt x="126" y="302"/>
                    <a:pt x="165" y="302"/>
                  </a:cubicBezTo>
                  <a:cubicBezTo>
                    <a:pt x="191" y="302"/>
                    <a:pt x="218" y="296"/>
                    <a:pt x="242" y="284"/>
                  </a:cubicBezTo>
                  <a:cubicBezTo>
                    <a:pt x="300" y="255"/>
                    <a:pt x="352" y="206"/>
                    <a:pt x="357" y="129"/>
                  </a:cubicBezTo>
                  <a:cubicBezTo>
                    <a:pt x="360" y="77"/>
                    <a:pt x="324" y="29"/>
                    <a:pt x="271" y="18"/>
                  </a:cubicBezTo>
                  <a:lnTo>
                    <a:pt x="235" y="10"/>
                  </a:lnTo>
                  <a:cubicBezTo>
                    <a:pt x="201" y="4"/>
                    <a:pt x="179" y="1"/>
                    <a:pt x="16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2"/>
            <p:cNvSpPr/>
            <p:nvPr/>
          </p:nvSpPr>
          <p:spPr>
            <a:xfrm>
              <a:off x="2448450" y="4255575"/>
              <a:ext cx="10125" cy="7775"/>
            </a:xfrm>
            <a:custGeom>
              <a:avLst/>
              <a:gdLst/>
              <a:ahLst/>
              <a:cxnLst/>
              <a:rect l="l" t="t" r="r" b="b"/>
              <a:pathLst>
                <a:path w="405" h="311" extrusionOk="0">
                  <a:moveTo>
                    <a:pt x="230" y="1"/>
                  </a:moveTo>
                  <a:cubicBezTo>
                    <a:pt x="203" y="1"/>
                    <a:pt x="176" y="5"/>
                    <a:pt x="150" y="14"/>
                  </a:cubicBezTo>
                  <a:cubicBezTo>
                    <a:pt x="106" y="30"/>
                    <a:pt x="69" y="63"/>
                    <a:pt x="47" y="105"/>
                  </a:cubicBezTo>
                  <a:lnTo>
                    <a:pt x="36" y="121"/>
                  </a:lnTo>
                  <a:lnTo>
                    <a:pt x="34" y="125"/>
                  </a:lnTo>
                  <a:cubicBezTo>
                    <a:pt x="1" y="183"/>
                    <a:pt x="23" y="256"/>
                    <a:pt x="82" y="288"/>
                  </a:cubicBezTo>
                  <a:cubicBezTo>
                    <a:pt x="111" y="303"/>
                    <a:pt x="144" y="311"/>
                    <a:pt x="177" y="311"/>
                  </a:cubicBezTo>
                  <a:cubicBezTo>
                    <a:pt x="208" y="311"/>
                    <a:pt x="239" y="304"/>
                    <a:pt x="268" y="289"/>
                  </a:cubicBezTo>
                  <a:cubicBezTo>
                    <a:pt x="328" y="262"/>
                    <a:pt x="373" y="211"/>
                    <a:pt x="390" y="148"/>
                  </a:cubicBezTo>
                  <a:cubicBezTo>
                    <a:pt x="390" y="146"/>
                    <a:pt x="390" y="144"/>
                    <a:pt x="392" y="143"/>
                  </a:cubicBezTo>
                  <a:cubicBezTo>
                    <a:pt x="405" y="82"/>
                    <a:pt x="366" y="24"/>
                    <a:pt x="306" y="11"/>
                  </a:cubicBezTo>
                  <a:lnTo>
                    <a:pt x="290" y="8"/>
                  </a:lnTo>
                  <a:cubicBezTo>
                    <a:pt x="271" y="3"/>
                    <a:pt x="250" y="1"/>
                    <a:pt x="230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2"/>
            <p:cNvSpPr/>
            <p:nvPr/>
          </p:nvSpPr>
          <p:spPr>
            <a:xfrm>
              <a:off x="2721875" y="4221925"/>
              <a:ext cx="89300" cy="42050"/>
            </a:xfrm>
            <a:custGeom>
              <a:avLst/>
              <a:gdLst/>
              <a:ahLst/>
              <a:cxnLst/>
              <a:rect l="l" t="t" r="r" b="b"/>
              <a:pathLst>
                <a:path w="3572" h="1682" extrusionOk="0">
                  <a:moveTo>
                    <a:pt x="1535" y="1082"/>
                  </a:moveTo>
                  <a:lnTo>
                    <a:pt x="1534" y="1085"/>
                  </a:lnTo>
                  <a:lnTo>
                    <a:pt x="1532" y="1085"/>
                  </a:lnTo>
                  <a:cubicBezTo>
                    <a:pt x="1531" y="1087"/>
                    <a:pt x="1530" y="1087"/>
                    <a:pt x="1530" y="1087"/>
                  </a:cubicBezTo>
                  <a:cubicBezTo>
                    <a:pt x="1530" y="1087"/>
                    <a:pt x="1532" y="1085"/>
                    <a:pt x="1535" y="1082"/>
                  </a:cubicBezTo>
                  <a:close/>
                  <a:moveTo>
                    <a:pt x="3377" y="1"/>
                  </a:moveTo>
                  <a:cubicBezTo>
                    <a:pt x="3352" y="1"/>
                    <a:pt x="3325" y="8"/>
                    <a:pt x="3298" y="26"/>
                  </a:cubicBezTo>
                  <a:lnTo>
                    <a:pt x="3295" y="30"/>
                  </a:lnTo>
                  <a:cubicBezTo>
                    <a:pt x="3255" y="55"/>
                    <a:pt x="3216" y="77"/>
                    <a:pt x="3173" y="95"/>
                  </a:cubicBezTo>
                  <a:cubicBezTo>
                    <a:pt x="3125" y="117"/>
                    <a:pt x="3077" y="133"/>
                    <a:pt x="3026" y="144"/>
                  </a:cubicBezTo>
                  <a:cubicBezTo>
                    <a:pt x="2985" y="152"/>
                    <a:pt x="2942" y="157"/>
                    <a:pt x="2899" y="157"/>
                  </a:cubicBezTo>
                  <a:cubicBezTo>
                    <a:pt x="2880" y="157"/>
                    <a:pt x="2861" y="156"/>
                    <a:pt x="2842" y="154"/>
                  </a:cubicBezTo>
                  <a:cubicBezTo>
                    <a:pt x="2772" y="149"/>
                    <a:pt x="2688" y="123"/>
                    <a:pt x="2559" y="111"/>
                  </a:cubicBezTo>
                  <a:cubicBezTo>
                    <a:pt x="2526" y="108"/>
                    <a:pt x="2491" y="108"/>
                    <a:pt x="2456" y="108"/>
                  </a:cubicBezTo>
                  <a:cubicBezTo>
                    <a:pt x="2438" y="109"/>
                    <a:pt x="2419" y="111"/>
                    <a:pt x="2395" y="114"/>
                  </a:cubicBezTo>
                  <a:cubicBezTo>
                    <a:pt x="2376" y="116"/>
                    <a:pt x="2357" y="119"/>
                    <a:pt x="2340" y="123"/>
                  </a:cubicBezTo>
                  <a:cubicBezTo>
                    <a:pt x="2259" y="143"/>
                    <a:pt x="2182" y="179"/>
                    <a:pt x="2116" y="228"/>
                  </a:cubicBezTo>
                  <a:cubicBezTo>
                    <a:pt x="1981" y="329"/>
                    <a:pt x="1901" y="457"/>
                    <a:pt x="1842" y="572"/>
                  </a:cubicBezTo>
                  <a:cubicBezTo>
                    <a:pt x="1785" y="685"/>
                    <a:pt x="1736" y="793"/>
                    <a:pt x="1686" y="885"/>
                  </a:cubicBezTo>
                  <a:cubicBezTo>
                    <a:pt x="1664" y="926"/>
                    <a:pt x="1639" y="968"/>
                    <a:pt x="1610" y="1006"/>
                  </a:cubicBezTo>
                  <a:cubicBezTo>
                    <a:pt x="1597" y="1018"/>
                    <a:pt x="1599" y="1025"/>
                    <a:pt x="1577" y="1045"/>
                  </a:cubicBezTo>
                  <a:lnTo>
                    <a:pt x="1545" y="1076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43" y="1076"/>
                  </a:lnTo>
                  <a:cubicBezTo>
                    <a:pt x="1543" y="1076"/>
                    <a:pt x="1544" y="1076"/>
                    <a:pt x="1544" y="1076"/>
                  </a:cubicBezTo>
                  <a:lnTo>
                    <a:pt x="1544" y="1076"/>
                  </a:lnTo>
                  <a:cubicBezTo>
                    <a:pt x="1543" y="1076"/>
                    <a:pt x="1541" y="1078"/>
                    <a:pt x="1538" y="1080"/>
                  </a:cubicBezTo>
                  <a:lnTo>
                    <a:pt x="1538" y="1080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37" y="1081"/>
                  </a:lnTo>
                  <a:lnTo>
                    <a:pt x="1537" y="1081"/>
                  </a:lnTo>
                  <a:cubicBezTo>
                    <a:pt x="1537" y="1081"/>
                    <a:pt x="1538" y="1080"/>
                    <a:pt x="1538" y="1080"/>
                  </a:cubicBezTo>
                  <a:lnTo>
                    <a:pt x="1538" y="1080"/>
                  </a:lnTo>
                  <a:lnTo>
                    <a:pt x="1529" y="1085"/>
                  </a:lnTo>
                  <a:cubicBezTo>
                    <a:pt x="1473" y="1128"/>
                    <a:pt x="1397" y="1155"/>
                    <a:pt x="1307" y="1168"/>
                  </a:cubicBezTo>
                  <a:cubicBezTo>
                    <a:pt x="1222" y="1178"/>
                    <a:pt x="1137" y="1182"/>
                    <a:pt x="1052" y="1182"/>
                  </a:cubicBezTo>
                  <a:cubicBezTo>
                    <a:pt x="1040" y="1182"/>
                    <a:pt x="1028" y="1182"/>
                    <a:pt x="1016" y="1182"/>
                  </a:cubicBezTo>
                  <a:cubicBezTo>
                    <a:pt x="970" y="1182"/>
                    <a:pt x="926" y="1181"/>
                    <a:pt x="881" y="1181"/>
                  </a:cubicBezTo>
                  <a:cubicBezTo>
                    <a:pt x="826" y="1181"/>
                    <a:pt x="769" y="1182"/>
                    <a:pt x="709" y="1187"/>
                  </a:cubicBezTo>
                  <a:cubicBezTo>
                    <a:pt x="540" y="1200"/>
                    <a:pt x="375" y="1252"/>
                    <a:pt x="229" y="1339"/>
                  </a:cubicBezTo>
                  <a:cubicBezTo>
                    <a:pt x="184" y="1366"/>
                    <a:pt x="143" y="1400"/>
                    <a:pt x="106" y="1438"/>
                  </a:cubicBezTo>
                  <a:lnTo>
                    <a:pt x="78" y="1471"/>
                  </a:lnTo>
                  <a:cubicBezTo>
                    <a:pt x="1" y="1564"/>
                    <a:pt x="79" y="1682"/>
                    <a:pt x="176" y="1682"/>
                  </a:cubicBezTo>
                  <a:cubicBezTo>
                    <a:pt x="200" y="1682"/>
                    <a:pt x="226" y="1674"/>
                    <a:pt x="251" y="1656"/>
                  </a:cubicBezTo>
                  <a:lnTo>
                    <a:pt x="254" y="1653"/>
                  </a:lnTo>
                  <a:lnTo>
                    <a:pt x="288" y="1627"/>
                  </a:lnTo>
                  <a:cubicBezTo>
                    <a:pt x="300" y="1621"/>
                    <a:pt x="327" y="1607"/>
                    <a:pt x="366" y="1591"/>
                  </a:cubicBezTo>
                  <a:cubicBezTo>
                    <a:pt x="432" y="1562"/>
                    <a:pt x="540" y="1540"/>
                    <a:pt x="672" y="1540"/>
                  </a:cubicBezTo>
                  <a:cubicBezTo>
                    <a:pt x="688" y="1540"/>
                    <a:pt x="705" y="1541"/>
                    <a:pt x="722" y="1541"/>
                  </a:cubicBezTo>
                  <a:cubicBezTo>
                    <a:pt x="795" y="1545"/>
                    <a:pt x="892" y="1559"/>
                    <a:pt x="997" y="1568"/>
                  </a:cubicBezTo>
                  <a:cubicBezTo>
                    <a:pt x="1076" y="1578"/>
                    <a:pt x="1156" y="1583"/>
                    <a:pt x="1236" y="1583"/>
                  </a:cubicBezTo>
                  <a:cubicBezTo>
                    <a:pt x="1275" y="1583"/>
                    <a:pt x="1313" y="1582"/>
                    <a:pt x="1351" y="1579"/>
                  </a:cubicBezTo>
                  <a:cubicBezTo>
                    <a:pt x="1483" y="1568"/>
                    <a:pt x="1639" y="1535"/>
                    <a:pt x="1777" y="1440"/>
                  </a:cubicBezTo>
                  <a:lnTo>
                    <a:pt x="1803" y="1422"/>
                  </a:lnTo>
                  <a:lnTo>
                    <a:pt x="1809" y="1419"/>
                  </a:lnTo>
                  <a:lnTo>
                    <a:pt x="1823" y="1405"/>
                  </a:lnTo>
                  <a:lnTo>
                    <a:pt x="1833" y="1398"/>
                  </a:lnTo>
                  <a:lnTo>
                    <a:pt x="1866" y="1370"/>
                  </a:lnTo>
                  <a:cubicBezTo>
                    <a:pt x="1896" y="1339"/>
                    <a:pt x="1925" y="1309"/>
                    <a:pt x="1954" y="1277"/>
                  </a:cubicBezTo>
                  <a:cubicBezTo>
                    <a:pt x="1996" y="1220"/>
                    <a:pt x="2038" y="1160"/>
                    <a:pt x="2073" y="1098"/>
                  </a:cubicBezTo>
                  <a:cubicBezTo>
                    <a:pt x="2138" y="979"/>
                    <a:pt x="2184" y="866"/>
                    <a:pt x="2233" y="772"/>
                  </a:cubicBezTo>
                  <a:cubicBezTo>
                    <a:pt x="2281" y="677"/>
                    <a:pt x="2329" y="604"/>
                    <a:pt x="2373" y="567"/>
                  </a:cubicBezTo>
                  <a:cubicBezTo>
                    <a:pt x="2418" y="530"/>
                    <a:pt x="2457" y="514"/>
                    <a:pt x="2537" y="514"/>
                  </a:cubicBezTo>
                  <a:cubicBezTo>
                    <a:pt x="2611" y="514"/>
                    <a:pt x="2704" y="529"/>
                    <a:pt x="2805" y="529"/>
                  </a:cubicBezTo>
                  <a:cubicBezTo>
                    <a:pt x="2814" y="529"/>
                    <a:pt x="2823" y="529"/>
                    <a:pt x="2833" y="529"/>
                  </a:cubicBezTo>
                  <a:cubicBezTo>
                    <a:pt x="3066" y="522"/>
                    <a:pt x="3227" y="430"/>
                    <a:pt x="3328" y="362"/>
                  </a:cubicBezTo>
                  <a:cubicBezTo>
                    <a:pt x="3368" y="335"/>
                    <a:pt x="3405" y="306"/>
                    <a:pt x="3438" y="273"/>
                  </a:cubicBezTo>
                  <a:lnTo>
                    <a:pt x="3475" y="238"/>
                  </a:lnTo>
                  <a:cubicBezTo>
                    <a:pt x="3571" y="143"/>
                    <a:pt x="3486" y="1"/>
                    <a:pt x="3377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2"/>
            <p:cNvSpPr/>
            <p:nvPr/>
          </p:nvSpPr>
          <p:spPr>
            <a:xfrm>
              <a:off x="2709050" y="4200000"/>
              <a:ext cx="92500" cy="45875"/>
            </a:xfrm>
            <a:custGeom>
              <a:avLst/>
              <a:gdLst/>
              <a:ahLst/>
              <a:cxnLst/>
              <a:rect l="l" t="t" r="r" b="b"/>
              <a:pathLst>
                <a:path w="3700" h="1835" extrusionOk="0">
                  <a:moveTo>
                    <a:pt x="3515" y="0"/>
                  </a:moveTo>
                  <a:cubicBezTo>
                    <a:pt x="3481" y="0"/>
                    <a:pt x="3447" y="14"/>
                    <a:pt x="3417" y="45"/>
                  </a:cubicBezTo>
                  <a:lnTo>
                    <a:pt x="3415" y="48"/>
                  </a:lnTo>
                  <a:cubicBezTo>
                    <a:pt x="3381" y="85"/>
                    <a:pt x="3344" y="117"/>
                    <a:pt x="3304" y="145"/>
                  </a:cubicBezTo>
                  <a:cubicBezTo>
                    <a:pt x="3207" y="222"/>
                    <a:pt x="3091" y="272"/>
                    <a:pt x="2970" y="292"/>
                  </a:cubicBezTo>
                  <a:cubicBezTo>
                    <a:pt x="2944" y="296"/>
                    <a:pt x="2917" y="298"/>
                    <a:pt x="2890" y="298"/>
                  </a:cubicBezTo>
                  <a:cubicBezTo>
                    <a:pt x="2882" y="298"/>
                    <a:pt x="2874" y="298"/>
                    <a:pt x="2866" y="298"/>
                  </a:cubicBezTo>
                  <a:cubicBezTo>
                    <a:pt x="2845" y="298"/>
                    <a:pt x="2823" y="296"/>
                    <a:pt x="2802" y="293"/>
                  </a:cubicBezTo>
                  <a:lnTo>
                    <a:pt x="2734" y="282"/>
                  </a:lnTo>
                  <a:cubicBezTo>
                    <a:pt x="2671" y="274"/>
                    <a:pt x="2590" y="254"/>
                    <a:pt x="2492" y="254"/>
                  </a:cubicBezTo>
                  <a:cubicBezTo>
                    <a:pt x="2435" y="254"/>
                    <a:pt x="2373" y="261"/>
                    <a:pt x="2306" y="280"/>
                  </a:cubicBezTo>
                  <a:cubicBezTo>
                    <a:pt x="2219" y="306"/>
                    <a:pt x="2137" y="350"/>
                    <a:pt x="2069" y="409"/>
                  </a:cubicBezTo>
                  <a:cubicBezTo>
                    <a:pt x="2007" y="463"/>
                    <a:pt x="1955" y="527"/>
                    <a:pt x="1912" y="597"/>
                  </a:cubicBezTo>
                  <a:cubicBezTo>
                    <a:pt x="1831" y="724"/>
                    <a:pt x="1778" y="845"/>
                    <a:pt x="1727" y="951"/>
                  </a:cubicBezTo>
                  <a:cubicBezTo>
                    <a:pt x="1704" y="1002"/>
                    <a:pt x="1678" y="1050"/>
                    <a:pt x="1650" y="1097"/>
                  </a:cubicBezTo>
                  <a:cubicBezTo>
                    <a:pt x="1637" y="1120"/>
                    <a:pt x="1622" y="1137"/>
                    <a:pt x="1610" y="1156"/>
                  </a:cubicBezTo>
                  <a:cubicBezTo>
                    <a:pt x="1599" y="1171"/>
                    <a:pt x="1586" y="1185"/>
                    <a:pt x="1573" y="1198"/>
                  </a:cubicBezTo>
                  <a:lnTo>
                    <a:pt x="1538" y="1229"/>
                  </a:lnTo>
                  <a:lnTo>
                    <a:pt x="1537" y="1231"/>
                  </a:lnTo>
                  <a:lnTo>
                    <a:pt x="1537" y="1231"/>
                  </a:lnTo>
                  <a:lnTo>
                    <a:pt x="1526" y="1239"/>
                  </a:lnTo>
                  <a:cubicBezTo>
                    <a:pt x="1510" y="1252"/>
                    <a:pt x="1494" y="1261"/>
                    <a:pt x="1476" y="1269"/>
                  </a:cubicBezTo>
                  <a:cubicBezTo>
                    <a:pt x="1438" y="1288"/>
                    <a:pt x="1398" y="1302"/>
                    <a:pt x="1357" y="1310"/>
                  </a:cubicBezTo>
                  <a:cubicBezTo>
                    <a:pt x="1268" y="1326"/>
                    <a:pt x="1177" y="1334"/>
                    <a:pt x="1086" y="1334"/>
                  </a:cubicBezTo>
                  <a:cubicBezTo>
                    <a:pt x="1078" y="1334"/>
                    <a:pt x="1070" y="1334"/>
                    <a:pt x="1061" y="1334"/>
                  </a:cubicBezTo>
                  <a:cubicBezTo>
                    <a:pt x="1001" y="1334"/>
                    <a:pt x="942" y="1333"/>
                    <a:pt x="883" y="1333"/>
                  </a:cubicBezTo>
                  <a:cubicBezTo>
                    <a:pt x="838" y="1333"/>
                    <a:pt x="793" y="1334"/>
                    <a:pt x="745" y="1336"/>
                  </a:cubicBezTo>
                  <a:cubicBezTo>
                    <a:pt x="567" y="1344"/>
                    <a:pt x="392" y="1395"/>
                    <a:pt x="236" y="1484"/>
                  </a:cubicBezTo>
                  <a:cubicBezTo>
                    <a:pt x="190" y="1512"/>
                    <a:pt x="146" y="1547"/>
                    <a:pt x="108" y="1585"/>
                  </a:cubicBezTo>
                  <a:cubicBezTo>
                    <a:pt x="84" y="1611"/>
                    <a:pt x="77" y="1622"/>
                    <a:pt x="76" y="1622"/>
                  </a:cubicBezTo>
                  <a:lnTo>
                    <a:pt x="69" y="1632"/>
                  </a:lnTo>
                  <a:cubicBezTo>
                    <a:pt x="1" y="1725"/>
                    <a:pt x="78" y="1835"/>
                    <a:pt x="170" y="1835"/>
                  </a:cubicBezTo>
                  <a:cubicBezTo>
                    <a:pt x="197" y="1835"/>
                    <a:pt x="225" y="1825"/>
                    <a:pt x="251" y="1803"/>
                  </a:cubicBezTo>
                  <a:lnTo>
                    <a:pt x="249" y="1803"/>
                  </a:lnTo>
                  <a:cubicBezTo>
                    <a:pt x="249" y="1803"/>
                    <a:pt x="262" y="1790"/>
                    <a:pt x="282" y="1776"/>
                  </a:cubicBezTo>
                  <a:cubicBezTo>
                    <a:pt x="310" y="1762"/>
                    <a:pt x="338" y="1749"/>
                    <a:pt x="367" y="1736"/>
                  </a:cubicBezTo>
                  <a:cubicBezTo>
                    <a:pt x="434" y="1709"/>
                    <a:pt x="543" y="1688"/>
                    <a:pt x="673" y="1688"/>
                  </a:cubicBezTo>
                  <a:cubicBezTo>
                    <a:pt x="696" y="1688"/>
                    <a:pt x="720" y="1689"/>
                    <a:pt x="745" y="1690"/>
                  </a:cubicBezTo>
                  <a:lnTo>
                    <a:pt x="1042" y="1722"/>
                  </a:lnTo>
                  <a:cubicBezTo>
                    <a:pt x="1104" y="1726"/>
                    <a:pt x="1170" y="1732"/>
                    <a:pt x="1241" y="1732"/>
                  </a:cubicBezTo>
                  <a:cubicBezTo>
                    <a:pt x="1300" y="1732"/>
                    <a:pt x="1361" y="1728"/>
                    <a:pt x="1427" y="1717"/>
                  </a:cubicBezTo>
                  <a:cubicBezTo>
                    <a:pt x="1505" y="1706"/>
                    <a:pt x="1581" y="1686"/>
                    <a:pt x="1653" y="1654"/>
                  </a:cubicBezTo>
                  <a:cubicBezTo>
                    <a:pt x="1691" y="1638"/>
                    <a:pt x="1729" y="1617"/>
                    <a:pt x="1764" y="1595"/>
                  </a:cubicBezTo>
                  <a:lnTo>
                    <a:pt x="1791" y="1576"/>
                  </a:lnTo>
                  <a:lnTo>
                    <a:pt x="1797" y="1573"/>
                  </a:lnTo>
                  <a:lnTo>
                    <a:pt x="1801" y="1570"/>
                  </a:lnTo>
                  <a:lnTo>
                    <a:pt x="1802" y="1570"/>
                  </a:lnTo>
                  <a:lnTo>
                    <a:pt x="1815" y="1560"/>
                  </a:lnTo>
                  <a:lnTo>
                    <a:pt x="1823" y="1552"/>
                  </a:lnTo>
                  <a:lnTo>
                    <a:pt x="1858" y="1522"/>
                  </a:lnTo>
                  <a:cubicBezTo>
                    <a:pt x="1996" y="1393"/>
                    <a:pt x="2056" y="1266"/>
                    <a:pt x="2122" y="1145"/>
                  </a:cubicBezTo>
                  <a:cubicBezTo>
                    <a:pt x="2180" y="1026"/>
                    <a:pt x="2228" y="913"/>
                    <a:pt x="2281" y="830"/>
                  </a:cubicBezTo>
                  <a:cubicBezTo>
                    <a:pt x="2335" y="745"/>
                    <a:pt x="2379" y="705"/>
                    <a:pt x="2432" y="686"/>
                  </a:cubicBezTo>
                  <a:cubicBezTo>
                    <a:pt x="2453" y="675"/>
                    <a:pt x="2483" y="672"/>
                    <a:pt x="2521" y="672"/>
                  </a:cubicBezTo>
                  <a:cubicBezTo>
                    <a:pt x="2565" y="672"/>
                    <a:pt x="2619" y="677"/>
                    <a:pt x="2681" y="683"/>
                  </a:cubicBezTo>
                  <a:lnTo>
                    <a:pt x="2772" y="689"/>
                  </a:lnTo>
                  <a:cubicBezTo>
                    <a:pt x="2787" y="690"/>
                    <a:pt x="2802" y="690"/>
                    <a:pt x="2818" y="690"/>
                  </a:cubicBezTo>
                  <a:cubicBezTo>
                    <a:pt x="2833" y="690"/>
                    <a:pt x="2849" y="690"/>
                    <a:pt x="2864" y="689"/>
                  </a:cubicBezTo>
                  <a:cubicBezTo>
                    <a:pt x="2928" y="684"/>
                    <a:pt x="2991" y="675"/>
                    <a:pt x="3053" y="657"/>
                  </a:cubicBezTo>
                  <a:cubicBezTo>
                    <a:pt x="3230" y="606"/>
                    <a:pt x="3390" y="508"/>
                    <a:pt x="3514" y="373"/>
                  </a:cubicBezTo>
                  <a:cubicBezTo>
                    <a:pt x="3549" y="336"/>
                    <a:pt x="3579" y="298"/>
                    <a:pt x="3608" y="257"/>
                  </a:cubicBezTo>
                  <a:lnTo>
                    <a:pt x="3636" y="212"/>
                  </a:lnTo>
                  <a:cubicBezTo>
                    <a:pt x="3700" y="107"/>
                    <a:pt x="3611" y="0"/>
                    <a:pt x="3515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2"/>
            <p:cNvSpPr/>
            <p:nvPr/>
          </p:nvSpPr>
          <p:spPr>
            <a:xfrm>
              <a:off x="2719725" y="4218950"/>
              <a:ext cx="89275" cy="42050"/>
            </a:xfrm>
            <a:custGeom>
              <a:avLst/>
              <a:gdLst/>
              <a:ahLst/>
              <a:cxnLst/>
              <a:rect l="l" t="t" r="r" b="b"/>
              <a:pathLst>
                <a:path w="3571" h="1682" extrusionOk="0">
                  <a:moveTo>
                    <a:pt x="3379" y="0"/>
                  </a:moveTo>
                  <a:cubicBezTo>
                    <a:pt x="3354" y="0"/>
                    <a:pt x="3326" y="8"/>
                    <a:pt x="3300" y="26"/>
                  </a:cubicBezTo>
                  <a:lnTo>
                    <a:pt x="3295" y="28"/>
                  </a:lnTo>
                  <a:cubicBezTo>
                    <a:pt x="3257" y="53"/>
                    <a:pt x="3216" y="76"/>
                    <a:pt x="3173" y="95"/>
                  </a:cubicBezTo>
                  <a:cubicBezTo>
                    <a:pt x="3127" y="115"/>
                    <a:pt x="3078" y="131"/>
                    <a:pt x="3028" y="142"/>
                  </a:cubicBezTo>
                  <a:cubicBezTo>
                    <a:pt x="2984" y="151"/>
                    <a:pt x="2940" y="156"/>
                    <a:pt x="2897" y="156"/>
                  </a:cubicBezTo>
                  <a:cubicBezTo>
                    <a:pt x="2879" y="156"/>
                    <a:pt x="2861" y="155"/>
                    <a:pt x="2844" y="153"/>
                  </a:cubicBezTo>
                  <a:cubicBezTo>
                    <a:pt x="2772" y="147"/>
                    <a:pt x="2688" y="123"/>
                    <a:pt x="2561" y="111"/>
                  </a:cubicBezTo>
                  <a:cubicBezTo>
                    <a:pt x="2535" y="108"/>
                    <a:pt x="2510" y="107"/>
                    <a:pt x="2485" y="107"/>
                  </a:cubicBezTo>
                  <a:cubicBezTo>
                    <a:pt x="2476" y="107"/>
                    <a:pt x="2467" y="107"/>
                    <a:pt x="2458" y="107"/>
                  </a:cubicBezTo>
                  <a:cubicBezTo>
                    <a:pt x="2439" y="107"/>
                    <a:pt x="2421" y="109"/>
                    <a:pt x="2396" y="112"/>
                  </a:cubicBezTo>
                  <a:cubicBezTo>
                    <a:pt x="2377" y="115"/>
                    <a:pt x="2357" y="118"/>
                    <a:pt x="2340" y="123"/>
                  </a:cubicBezTo>
                  <a:cubicBezTo>
                    <a:pt x="2259" y="142"/>
                    <a:pt x="2183" y="177"/>
                    <a:pt x="2116" y="228"/>
                  </a:cubicBezTo>
                  <a:cubicBezTo>
                    <a:pt x="1982" y="328"/>
                    <a:pt x="1901" y="457"/>
                    <a:pt x="1844" y="570"/>
                  </a:cubicBezTo>
                  <a:cubicBezTo>
                    <a:pt x="1785" y="683"/>
                    <a:pt x="1736" y="792"/>
                    <a:pt x="1687" y="883"/>
                  </a:cubicBezTo>
                  <a:cubicBezTo>
                    <a:pt x="1664" y="926"/>
                    <a:pt x="1639" y="966"/>
                    <a:pt x="1612" y="1004"/>
                  </a:cubicBezTo>
                  <a:cubicBezTo>
                    <a:pt x="1598" y="1017"/>
                    <a:pt x="1599" y="1025"/>
                    <a:pt x="1579" y="1044"/>
                  </a:cubicBezTo>
                  <a:lnTo>
                    <a:pt x="1545" y="1074"/>
                  </a:lnTo>
                  <a:lnTo>
                    <a:pt x="1537" y="1082"/>
                  </a:lnTo>
                  <a:lnTo>
                    <a:pt x="1537" y="1082"/>
                  </a:lnTo>
                  <a:lnTo>
                    <a:pt x="1537" y="1082"/>
                  </a:lnTo>
                  <a:lnTo>
                    <a:pt x="1540" y="1079"/>
                  </a:lnTo>
                  <a:lnTo>
                    <a:pt x="1540" y="1079"/>
                  </a:lnTo>
                  <a:lnTo>
                    <a:pt x="1529" y="1085"/>
                  </a:lnTo>
                  <a:cubicBezTo>
                    <a:pt x="1474" y="1128"/>
                    <a:pt x="1397" y="1155"/>
                    <a:pt x="1307" y="1168"/>
                  </a:cubicBezTo>
                  <a:cubicBezTo>
                    <a:pt x="1223" y="1177"/>
                    <a:pt x="1137" y="1182"/>
                    <a:pt x="1052" y="1182"/>
                  </a:cubicBezTo>
                  <a:cubicBezTo>
                    <a:pt x="1040" y="1182"/>
                    <a:pt x="1028" y="1182"/>
                    <a:pt x="1016" y="1182"/>
                  </a:cubicBezTo>
                  <a:cubicBezTo>
                    <a:pt x="974" y="1181"/>
                    <a:pt x="934" y="1181"/>
                    <a:pt x="893" y="1181"/>
                  </a:cubicBezTo>
                  <a:cubicBezTo>
                    <a:pt x="833" y="1181"/>
                    <a:pt x="774" y="1182"/>
                    <a:pt x="711" y="1187"/>
                  </a:cubicBezTo>
                  <a:cubicBezTo>
                    <a:pt x="541" y="1199"/>
                    <a:pt x="375" y="1252"/>
                    <a:pt x="229" y="1339"/>
                  </a:cubicBezTo>
                  <a:cubicBezTo>
                    <a:pt x="185" y="1366"/>
                    <a:pt x="145" y="1400"/>
                    <a:pt x="107" y="1438"/>
                  </a:cubicBezTo>
                  <a:cubicBezTo>
                    <a:pt x="89" y="1460"/>
                    <a:pt x="78" y="1471"/>
                    <a:pt x="78" y="1471"/>
                  </a:cubicBezTo>
                  <a:cubicBezTo>
                    <a:pt x="1" y="1563"/>
                    <a:pt x="80" y="1682"/>
                    <a:pt x="176" y="1682"/>
                  </a:cubicBezTo>
                  <a:cubicBezTo>
                    <a:pt x="200" y="1682"/>
                    <a:pt x="226" y="1674"/>
                    <a:pt x="251" y="1656"/>
                  </a:cubicBezTo>
                  <a:lnTo>
                    <a:pt x="254" y="1652"/>
                  </a:lnTo>
                  <a:lnTo>
                    <a:pt x="288" y="1627"/>
                  </a:lnTo>
                  <a:cubicBezTo>
                    <a:pt x="301" y="1621"/>
                    <a:pt x="328" y="1606"/>
                    <a:pt x="366" y="1590"/>
                  </a:cubicBezTo>
                  <a:cubicBezTo>
                    <a:pt x="432" y="1562"/>
                    <a:pt x="540" y="1540"/>
                    <a:pt x="673" y="1540"/>
                  </a:cubicBezTo>
                  <a:cubicBezTo>
                    <a:pt x="690" y="1540"/>
                    <a:pt x="706" y="1540"/>
                    <a:pt x="723" y="1541"/>
                  </a:cubicBezTo>
                  <a:cubicBezTo>
                    <a:pt x="797" y="1544"/>
                    <a:pt x="892" y="1559"/>
                    <a:pt x="997" y="1568"/>
                  </a:cubicBezTo>
                  <a:cubicBezTo>
                    <a:pt x="1072" y="1577"/>
                    <a:pt x="1149" y="1582"/>
                    <a:pt x="1225" y="1582"/>
                  </a:cubicBezTo>
                  <a:cubicBezTo>
                    <a:pt x="1268" y="1582"/>
                    <a:pt x="1310" y="1581"/>
                    <a:pt x="1353" y="1578"/>
                  </a:cubicBezTo>
                  <a:cubicBezTo>
                    <a:pt x="1483" y="1567"/>
                    <a:pt x="1641" y="1535"/>
                    <a:pt x="1777" y="1439"/>
                  </a:cubicBezTo>
                  <a:lnTo>
                    <a:pt x="1803" y="1422"/>
                  </a:lnTo>
                  <a:lnTo>
                    <a:pt x="1809" y="1417"/>
                  </a:lnTo>
                  <a:lnTo>
                    <a:pt x="1825" y="1404"/>
                  </a:lnTo>
                  <a:lnTo>
                    <a:pt x="1833" y="1398"/>
                  </a:lnTo>
                  <a:lnTo>
                    <a:pt x="1866" y="1368"/>
                  </a:lnTo>
                  <a:cubicBezTo>
                    <a:pt x="1896" y="1339"/>
                    <a:pt x="1927" y="1307"/>
                    <a:pt x="1954" y="1276"/>
                  </a:cubicBezTo>
                  <a:cubicBezTo>
                    <a:pt x="1998" y="1220"/>
                    <a:pt x="2038" y="1160"/>
                    <a:pt x="2073" y="1098"/>
                  </a:cubicBezTo>
                  <a:cubicBezTo>
                    <a:pt x="2138" y="978"/>
                    <a:pt x="2184" y="866"/>
                    <a:pt x="2233" y="770"/>
                  </a:cubicBezTo>
                  <a:cubicBezTo>
                    <a:pt x="2281" y="676"/>
                    <a:pt x="2329" y="603"/>
                    <a:pt x="2373" y="567"/>
                  </a:cubicBezTo>
                  <a:cubicBezTo>
                    <a:pt x="2419" y="530"/>
                    <a:pt x="2459" y="513"/>
                    <a:pt x="2539" y="513"/>
                  </a:cubicBezTo>
                  <a:cubicBezTo>
                    <a:pt x="2612" y="513"/>
                    <a:pt x="2707" y="529"/>
                    <a:pt x="2808" y="529"/>
                  </a:cubicBezTo>
                  <a:cubicBezTo>
                    <a:pt x="2816" y="529"/>
                    <a:pt x="2824" y="529"/>
                    <a:pt x="2833" y="529"/>
                  </a:cubicBezTo>
                  <a:cubicBezTo>
                    <a:pt x="3066" y="522"/>
                    <a:pt x="3229" y="428"/>
                    <a:pt x="3329" y="362"/>
                  </a:cubicBezTo>
                  <a:cubicBezTo>
                    <a:pt x="3368" y="335"/>
                    <a:pt x="3405" y="304"/>
                    <a:pt x="3440" y="273"/>
                  </a:cubicBezTo>
                  <a:lnTo>
                    <a:pt x="3475" y="238"/>
                  </a:lnTo>
                  <a:cubicBezTo>
                    <a:pt x="3570" y="141"/>
                    <a:pt x="3487" y="0"/>
                    <a:pt x="3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2"/>
            <p:cNvSpPr/>
            <p:nvPr/>
          </p:nvSpPr>
          <p:spPr>
            <a:xfrm>
              <a:off x="2706875" y="4196900"/>
              <a:ext cx="92625" cy="45950"/>
            </a:xfrm>
            <a:custGeom>
              <a:avLst/>
              <a:gdLst/>
              <a:ahLst/>
              <a:cxnLst/>
              <a:rect l="l" t="t" r="r" b="b"/>
              <a:pathLst>
                <a:path w="3705" h="1838" extrusionOk="0">
                  <a:moveTo>
                    <a:pt x="1538" y="1233"/>
                  </a:moveTo>
                  <a:lnTo>
                    <a:pt x="1538" y="1234"/>
                  </a:lnTo>
                  <a:lnTo>
                    <a:pt x="1533" y="1237"/>
                  </a:lnTo>
                  <a:lnTo>
                    <a:pt x="1533" y="1237"/>
                  </a:lnTo>
                  <a:lnTo>
                    <a:pt x="1538" y="1233"/>
                  </a:lnTo>
                  <a:close/>
                  <a:moveTo>
                    <a:pt x="3518" y="0"/>
                  </a:moveTo>
                  <a:cubicBezTo>
                    <a:pt x="3484" y="0"/>
                    <a:pt x="3448" y="14"/>
                    <a:pt x="3418" y="47"/>
                  </a:cubicBezTo>
                  <a:lnTo>
                    <a:pt x="3417" y="50"/>
                  </a:lnTo>
                  <a:cubicBezTo>
                    <a:pt x="3382" y="85"/>
                    <a:pt x="3345" y="118"/>
                    <a:pt x="3305" y="148"/>
                  </a:cubicBezTo>
                  <a:cubicBezTo>
                    <a:pt x="3208" y="223"/>
                    <a:pt x="3092" y="274"/>
                    <a:pt x="2972" y="293"/>
                  </a:cubicBezTo>
                  <a:cubicBezTo>
                    <a:pt x="2945" y="298"/>
                    <a:pt x="2918" y="300"/>
                    <a:pt x="2891" y="300"/>
                  </a:cubicBezTo>
                  <a:cubicBezTo>
                    <a:pt x="2883" y="300"/>
                    <a:pt x="2875" y="300"/>
                    <a:pt x="2867" y="299"/>
                  </a:cubicBezTo>
                  <a:cubicBezTo>
                    <a:pt x="2846" y="299"/>
                    <a:pt x="2824" y="298"/>
                    <a:pt x="2803" y="295"/>
                  </a:cubicBezTo>
                  <a:lnTo>
                    <a:pt x="2735" y="285"/>
                  </a:lnTo>
                  <a:cubicBezTo>
                    <a:pt x="2672" y="276"/>
                    <a:pt x="2590" y="255"/>
                    <a:pt x="2492" y="255"/>
                  </a:cubicBezTo>
                  <a:cubicBezTo>
                    <a:pt x="2436" y="255"/>
                    <a:pt x="2374" y="262"/>
                    <a:pt x="2307" y="282"/>
                  </a:cubicBezTo>
                  <a:cubicBezTo>
                    <a:pt x="2220" y="307"/>
                    <a:pt x="2139" y="352"/>
                    <a:pt x="2070" y="411"/>
                  </a:cubicBezTo>
                  <a:cubicBezTo>
                    <a:pt x="2008" y="465"/>
                    <a:pt x="1956" y="528"/>
                    <a:pt x="1913" y="597"/>
                  </a:cubicBezTo>
                  <a:cubicBezTo>
                    <a:pt x="1832" y="725"/>
                    <a:pt x="1779" y="846"/>
                    <a:pt x="1729" y="953"/>
                  </a:cubicBezTo>
                  <a:cubicBezTo>
                    <a:pt x="1705" y="1004"/>
                    <a:pt x="1679" y="1051"/>
                    <a:pt x="1651" y="1099"/>
                  </a:cubicBezTo>
                  <a:cubicBezTo>
                    <a:pt x="1638" y="1121"/>
                    <a:pt x="1624" y="1139"/>
                    <a:pt x="1611" y="1158"/>
                  </a:cubicBezTo>
                  <a:cubicBezTo>
                    <a:pt x="1600" y="1172"/>
                    <a:pt x="1587" y="1186"/>
                    <a:pt x="1574" y="1199"/>
                  </a:cubicBezTo>
                  <a:lnTo>
                    <a:pt x="1539" y="1231"/>
                  </a:lnTo>
                  <a:lnTo>
                    <a:pt x="1532" y="1238"/>
                  </a:lnTo>
                  <a:lnTo>
                    <a:pt x="1532" y="1238"/>
                  </a:lnTo>
                  <a:lnTo>
                    <a:pt x="1527" y="1242"/>
                  </a:lnTo>
                  <a:cubicBezTo>
                    <a:pt x="1511" y="1253"/>
                    <a:pt x="1495" y="1264"/>
                    <a:pt x="1477" y="1272"/>
                  </a:cubicBezTo>
                  <a:cubicBezTo>
                    <a:pt x="1439" y="1291"/>
                    <a:pt x="1400" y="1306"/>
                    <a:pt x="1358" y="1314"/>
                  </a:cubicBezTo>
                  <a:cubicBezTo>
                    <a:pt x="1268" y="1330"/>
                    <a:pt x="1178" y="1338"/>
                    <a:pt x="1087" y="1338"/>
                  </a:cubicBezTo>
                  <a:cubicBezTo>
                    <a:pt x="1079" y="1338"/>
                    <a:pt x="1071" y="1338"/>
                    <a:pt x="1063" y="1337"/>
                  </a:cubicBezTo>
                  <a:cubicBezTo>
                    <a:pt x="1002" y="1337"/>
                    <a:pt x="943" y="1336"/>
                    <a:pt x="884" y="1336"/>
                  </a:cubicBezTo>
                  <a:cubicBezTo>
                    <a:pt x="839" y="1336"/>
                    <a:pt x="794" y="1337"/>
                    <a:pt x="746" y="1339"/>
                  </a:cubicBezTo>
                  <a:cubicBezTo>
                    <a:pt x="568" y="1347"/>
                    <a:pt x="393" y="1398"/>
                    <a:pt x="238" y="1487"/>
                  </a:cubicBezTo>
                  <a:cubicBezTo>
                    <a:pt x="191" y="1515"/>
                    <a:pt x="147" y="1549"/>
                    <a:pt x="109" y="1589"/>
                  </a:cubicBezTo>
                  <a:cubicBezTo>
                    <a:pt x="85" y="1614"/>
                    <a:pt x="79" y="1625"/>
                    <a:pt x="77" y="1625"/>
                  </a:cubicBezTo>
                  <a:lnTo>
                    <a:pt x="69" y="1635"/>
                  </a:lnTo>
                  <a:cubicBezTo>
                    <a:pt x="0" y="1728"/>
                    <a:pt x="79" y="1837"/>
                    <a:pt x="171" y="1837"/>
                  </a:cubicBezTo>
                  <a:cubicBezTo>
                    <a:pt x="198" y="1837"/>
                    <a:pt x="226" y="1828"/>
                    <a:pt x="252" y="1806"/>
                  </a:cubicBezTo>
                  <a:lnTo>
                    <a:pt x="250" y="1806"/>
                  </a:lnTo>
                  <a:cubicBezTo>
                    <a:pt x="250" y="1806"/>
                    <a:pt x="265" y="1795"/>
                    <a:pt x="285" y="1781"/>
                  </a:cubicBezTo>
                  <a:cubicBezTo>
                    <a:pt x="312" y="1765"/>
                    <a:pt x="339" y="1752"/>
                    <a:pt x="368" y="1741"/>
                  </a:cubicBezTo>
                  <a:cubicBezTo>
                    <a:pt x="434" y="1713"/>
                    <a:pt x="539" y="1692"/>
                    <a:pt x="667" y="1692"/>
                  </a:cubicBezTo>
                  <a:cubicBezTo>
                    <a:pt x="693" y="1692"/>
                    <a:pt x="720" y="1693"/>
                    <a:pt x="748" y="1695"/>
                  </a:cubicBezTo>
                  <a:lnTo>
                    <a:pt x="1043" y="1724"/>
                  </a:lnTo>
                  <a:cubicBezTo>
                    <a:pt x="1106" y="1729"/>
                    <a:pt x="1173" y="1735"/>
                    <a:pt x="1246" y="1735"/>
                  </a:cubicBezTo>
                  <a:cubicBezTo>
                    <a:pt x="1304" y="1735"/>
                    <a:pt x="1365" y="1731"/>
                    <a:pt x="1430" y="1721"/>
                  </a:cubicBezTo>
                  <a:cubicBezTo>
                    <a:pt x="1506" y="1709"/>
                    <a:pt x="1582" y="1689"/>
                    <a:pt x="1654" y="1657"/>
                  </a:cubicBezTo>
                  <a:cubicBezTo>
                    <a:pt x="1692" y="1639"/>
                    <a:pt x="1730" y="1620"/>
                    <a:pt x="1765" y="1597"/>
                  </a:cubicBezTo>
                  <a:lnTo>
                    <a:pt x="1792" y="1579"/>
                  </a:lnTo>
                  <a:lnTo>
                    <a:pt x="1798" y="1574"/>
                  </a:lnTo>
                  <a:lnTo>
                    <a:pt x="1802" y="1573"/>
                  </a:lnTo>
                  <a:lnTo>
                    <a:pt x="1803" y="1571"/>
                  </a:lnTo>
                  <a:lnTo>
                    <a:pt x="1816" y="1562"/>
                  </a:lnTo>
                  <a:lnTo>
                    <a:pt x="1826" y="1554"/>
                  </a:lnTo>
                  <a:lnTo>
                    <a:pt x="1860" y="1523"/>
                  </a:lnTo>
                  <a:cubicBezTo>
                    <a:pt x="1997" y="1395"/>
                    <a:pt x="2059" y="1269"/>
                    <a:pt x="2123" y="1147"/>
                  </a:cubicBezTo>
                  <a:cubicBezTo>
                    <a:pt x="2183" y="1027"/>
                    <a:pt x="2229" y="915"/>
                    <a:pt x="2282" y="832"/>
                  </a:cubicBezTo>
                  <a:cubicBezTo>
                    <a:pt x="2336" y="746"/>
                    <a:pt x="2382" y="706"/>
                    <a:pt x="2433" y="687"/>
                  </a:cubicBezTo>
                  <a:cubicBezTo>
                    <a:pt x="2455" y="678"/>
                    <a:pt x="2486" y="674"/>
                    <a:pt x="2526" y="674"/>
                  </a:cubicBezTo>
                  <a:cubicBezTo>
                    <a:pt x="2569" y="674"/>
                    <a:pt x="2622" y="678"/>
                    <a:pt x="2682" y="684"/>
                  </a:cubicBezTo>
                  <a:lnTo>
                    <a:pt x="2773" y="691"/>
                  </a:lnTo>
                  <a:cubicBezTo>
                    <a:pt x="2789" y="691"/>
                    <a:pt x="2804" y="692"/>
                    <a:pt x="2820" y="692"/>
                  </a:cubicBezTo>
                  <a:cubicBezTo>
                    <a:pt x="2835" y="692"/>
                    <a:pt x="2850" y="691"/>
                    <a:pt x="2865" y="691"/>
                  </a:cubicBezTo>
                  <a:cubicBezTo>
                    <a:pt x="2929" y="686"/>
                    <a:pt x="2992" y="676"/>
                    <a:pt x="3054" y="659"/>
                  </a:cubicBezTo>
                  <a:cubicBezTo>
                    <a:pt x="3232" y="608"/>
                    <a:pt x="3391" y="509"/>
                    <a:pt x="3517" y="374"/>
                  </a:cubicBezTo>
                  <a:cubicBezTo>
                    <a:pt x="3550" y="338"/>
                    <a:pt x="3582" y="299"/>
                    <a:pt x="3609" y="257"/>
                  </a:cubicBezTo>
                  <a:lnTo>
                    <a:pt x="3638" y="214"/>
                  </a:lnTo>
                  <a:cubicBezTo>
                    <a:pt x="3704" y="108"/>
                    <a:pt x="3615" y="0"/>
                    <a:pt x="3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2"/>
            <p:cNvSpPr/>
            <p:nvPr/>
          </p:nvSpPr>
          <p:spPr>
            <a:xfrm>
              <a:off x="2782625" y="4264925"/>
              <a:ext cx="8300" cy="7425"/>
            </a:xfrm>
            <a:custGeom>
              <a:avLst/>
              <a:gdLst/>
              <a:ahLst/>
              <a:cxnLst/>
              <a:rect l="l" t="t" r="r" b="b"/>
              <a:pathLst>
                <a:path w="332" h="297" extrusionOk="0">
                  <a:moveTo>
                    <a:pt x="192" y="0"/>
                  </a:moveTo>
                  <a:cubicBezTo>
                    <a:pt x="174" y="0"/>
                    <a:pt x="152" y="4"/>
                    <a:pt x="118" y="14"/>
                  </a:cubicBezTo>
                  <a:lnTo>
                    <a:pt x="86" y="23"/>
                  </a:lnTo>
                  <a:cubicBezTo>
                    <a:pt x="34" y="39"/>
                    <a:pt x="0" y="87"/>
                    <a:pt x="5" y="141"/>
                  </a:cubicBezTo>
                  <a:cubicBezTo>
                    <a:pt x="10" y="201"/>
                    <a:pt x="48" y="255"/>
                    <a:pt x="104" y="279"/>
                  </a:cubicBezTo>
                  <a:cubicBezTo>
                    <a:pt x="126" y="290"/>
                    <a:pt x="151" y="296"/>
                    <a:pt x="176" y="296"/>
                  </a:cubicBezTo>
                  <a:cubicBezTo>
                    <a:pt x="210" y="296"/>
                    <a:pt x="244" y="285"/>
                    <a:pt x="272" y="263"/>
                  </a:cubicBezTo>
                  <a:cubicBezTo>
                    <a:pt x="317" y="228"/>
                    <a:pt x="331" y="165"/>
                    <a:pt x="306" y="112"/>
                  </a:cubicBezTo>
                  <a:lnTo>
                    <a:pt x="287" y="77"/>
                  </a:lnTo>
                  <a:cubicBezTo>
                    <a:pt x="261" y="28"/>
                    <a:pt x="245" y="10"/>
                    <a:pt x="221" y="4"/>
                  </a:cubicBezTo>
                  <a:cubicBezTo>
                    <a:pt x="212" y="2"/>
                    <a:pt x="203" y="0"/>
                    <a:pt x="19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2"/>
            <p:cNvSpPr/>
            <p:nvPr/>
          </p:nvSpPr>
          <p:spPr>
            <a:xfrm>
              <a:off x="2791925" y="4257050"/>
              <a:ext cx="9125" cy="7525"/>
            </a:xfrm>
            <a:custGeom>
              <a:avLst/>
              <a:gdLst/>
              <a:ahLst/>
              <a:cxnLst/>
              <a:rect l="l" t="t" r="r" b="b"/>
              <a:pathLst>
                <a:path w="365" h="301" extrusionOk="0">
                  <a:moveTo>
                    <a:pt x="201" y="1"/>
                  </a:moveTo>
                  <a:cubicBezTo>
                    <a:pt x="182" y="1"/>
                    <a:pt x="160" y="5"/>
                    <a:pt x="124" y="14"/>
                  </a:cubicBezTo>
                  <a:lnTo>
                    <a:pt x="86" y="22"/>
                  </a:lnTo>
                  <a:cubicBezTo>
                    <a:pt x="35" y="36"/>
                    <a:pt x="0" y="85"/>
                    <a:pt x="7" y="138"/>
                  </a:cubicBezTo>
                  <a:cubicBezTo>
                    <a:pt x="16" y="213"/>
                    <a:pt x="70" y="260"/>
                    <a:pt x="129" y="286"/>
                  </a:cubicBezTo>
                  <a:cubicBezTo>
                    <a:pt x="152" y="296"/>
                    <a:pt x="175" y="300"/>
                    <a:pt x="199" y="300"/>
                  </a:cubicBezTo>
                  <a:cubicBezTo>
                    <a:pt x="241" y="300"/>
                    <a:pt x="283" y="286"/>
                    <a:pt x="317" y="257"/>
                  </a:cubicBezTo>
                  <a:cubicBezTo>
                    <a:pt x="358" y="217"/>
                    <a:pt x="364" y="154"/>
                    <a:pt x="331" y="106"/>
                  </a:cubicBezTo>
                  <a:lnTo>
                    <a:pt x="304" y="70"/>
                  </a:lnTo>
                  <a:cubicBezTo>
                    <a:pt x="271" y="25"/>
                    <a:pt x="255" y="9"/>
                    <a:pt x="229" y="4"/>
                  </a:cubicBezTo>
                  <a:cubicBezTo>
                    <a:pt x="220" y="2"/>
                    <a:pt x="211" y="1"/>
                    <a:pt x="20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2"/>
            <p:cNvSpPr/>
            <p:nvPr/>
          </p:nvSpPr>
          <p:spPr>
            <a:xfrm>
              <a:off x="2799675" y="4247175"/>
              <a:ext cx="10200" cy="7750"/>
            </a:xfrm>
            <a:custGeom>
              <a:avLst/>
              <a:gdLst/>
              <a:ahLst/>
              <a:cxnLst/>
              <a:rect l="l" t="t" r="r" b="b"/>
              <a:pathLst>
                <a:path w="408" h="310" extrusionOk="0">
                  <a:moveTo>
                    <a:pt x="182" y="1"/>
                  </a:moveTo>
                  <a:cubicBezTo>
                    <a:pt x="158" y="1"/>
                    <a:pt x="135" y="4"/>
                    <a:pt x="112" y="12"/>
                  </a:cubicBezTo>
                  <a:lnTo>
                    <a:pt x="96" y="16"/>
                  </a:lnTo>
                  <a:lnTo>
                    <a:pt x="91" y="16"/>
                  </a:lnTo>
                  <a:cubicBezTo>
                    <a:pt x="32" y="35"/>
                    <a:pt x="0" y="97"/>
                    <a:pt x="18" y="156"/>
                  </a:cubicBezTo>
                  <a:cubicBezTo>
                    <a:pt x="38" y="218"/>
                    <a:pt x="86" y="269"/>
                    <a:pt x="148" y="291"/>
                  </a:cubicBezTo>
                  <a:cubicBezTo>
                    <a:pt x="174" y="303"/>
                    <a:pt x="203" y="309"/>
                    <a:pt x="232" y="309"/>
                  </a:cubicBezTo>
                  <a:cubicBezTo>
                    <a:pt x="267" y="309"/>
                    <a:pt x="302" y="300"/>
                    <a:pt x="334" y="282"/>
                  </a:cubicBezTo>
                  <a:lnTo>
                    <a:pt x="339" y="279"/>
                  </a:lnTo>
                  <a:cubicBezTo>
                    <a:pt x="393" y="240"/>
                    <a:pt x="407" y="166"/>
                    <a:pt x="371" y="112"/>
                  </a:cubicBezTo>
                  <a:lnTo>
                    <a:pt x="360" y="97"/>
                  </a:lnTo>
                  <a:cubicBezTo>
                    <a:pt x="336" y="56"/>
                    <a:pt x="298" y="26"/>
                    <a:pt x="251" y="12"/>
                  </a:cubicBezTo>
                  <a:cubicBezTo>
                    <a:pt x="228" y="4"/>
                    <a:pt x="205" y="1"/>
                    <a:pt x="182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2"/>
            <p:cNvSpPr/>
            <p:nvPr/>
          </p:nvSpPr>
          <p:spPr>
            <a:xfrm>
              <a:off x="2805200" y="3930475"/>
              <a:ext cx="36625" cy="89025"/>
            </a:xfrm>
            <a:custGeom>
              <a:avLst/>
              <a:gdLst/>
              <a:ahLst/>
              <a:cxnLst/>
              <a:rect l="l" t="t" r="r" b="b"/>
              <a:pathLst>
                <a:path w="1465" h="3561" extrusionOk="0">
                  <a:moveTo>
                    <a:pt x="1325" y="1"/>
                  </a:moveTo>
                  <a:cubicBezTo>
                    <a:pt x="1264" y="1"/>
                    <a:pt x="1203" y="39"/>
                    <a:pt x="1191" y="117"/>
                  </a:cubicBezTo>
                  <a:lnTo>
                    <a:pt x="1191" y="122"/>
                  </a:lnTo>
                  <a:cubicBezTo>
                    <a:pt x="1181" y="168"/>
                    <a:pt x="1169" y="213"/>
                    <a:pt x="1153" y="256"/>
                  </a:cubicBezTo>
                  <a:cubicBezTo>
                    <a:pt x="1137" y="305"/>
                    <a:pt x="1115" y="351"/>
                    <a:pt x="1088" y="396"/>
                  </a:cubicBezTo>
                  <a:cubicBezTo>
                    <a:pt x="1054" y="448"/>
                    <a:pt x="1014" y="496"/>
                    <a:pt x="968" y="535"/>
                  </a:cubicBezTo>
                  <a:cubicBezTo>
                    <a:pt x="916" y="583"/>
                    <a:pt x="838" y="628"/>
                    <a:pt x="741" y="710"/>
                  </a:cubicBezTo>
                  <a:cubicBezTo>
                    <a:pt x="716" y="734"/>
                    <a:pt x="690" y="758"/>
                    <a:pt x="668" y="783"/>
                  </a:cubicBezTo>
                  <a:cubicBezTo>
                    <a:pt x="655" y="798"/>
                    <a:pt x="644" y="810"/>
                    <a:pt x="630" y="831"/>
                  </a:cubicBezTo>
                  <a:cubicBezTo>
                    <a:pt x="617" y="847"/>
                    <a:pt x="607" y="863"/>
                    <a:pt x="598" y="879"/>
                  </a:cubicBezTo>
                  <a:cubicBezTo>
                    <a:pt x="557" y="950"/>
                    <a:pt x="530" y="1030"/>
                    <a:pt x="518" y="1114"/>
                  </a:cubicBezTo>
                  <a:cubicBezTo>
                    <a:pt x="498" y="1279"/>
                    <a:pt x="536" y="1427"/>
                    <a:pt x="577" y="1548"/>
                  </a:cubicBezTo>
                  <a:cubicBezTo>
                    <a:pt x="620" y="1667"/>
                    <a:pt x="665" y="1778"/>
                    <a:pt x="696" y="1877"/>
                  </a:cubicBezTo>
                  <a:cubicBezTo>
                    <a:pt x="711" y="1923"/>
                    <a:pt x="722" y="1969"/>
                    <a:pt x="731" y="2017"/>
                  </a:cubicBezTo>
                  <a:cubicBezTo>
                    <a:pt x="731" y="2034"/>
                    <a:pt x="736" y="2038"/>
                    <a:pt x="736" y="2068"/>
                  </a:cubicBezTo>
                  <a:lnTo>
                    <a:pt x="733" y="2111"/>
                  </a:lnTo>
                  <a:lnTo>
                    <a:pt x="733" y="2115"/>
                  </a:lnTo>
                  <a:lnTo>
                    <a:pt x="731" y="2130"/>
                  </a:lnTo>
                  <a:cubicBezTo>
                    <a:pt x="724" y="2200"/>
                    <a:pt x="690" y="2273"/>
                    <a:pt x="636" y="2348"/>
                  </a:cubicBezTo>
                  <a:cubicBezTo>
                    <a:pt x="579" y="2425"/>
                    <a:pt x="514" y="2499"/>
                    <a:pt x="445" y="2568"/>
                  </a:cubicBezTo>
                  <a:cubicBezTo>
                    <a:pt x="374" y="2642"/>
                    <a:pt x="305" y="2710"/>
                    <a:pt x="237" y="2793"/>
                  </a:cubicBezTo>
                  <a:cubicBezTo>
                    <a:pt x="129" y="2925"/>
                    <a:pt x="53" y="3079"/>
                    <a:pt x="15" y="3246"/>
                  </a:cubicBezTo>
                  <a:cubicBezTo>
                    <a:pt x="5" y="3296"/>
                    <a:pt x="0" y="3349"/>
                    <a:pt x="2" y="3401"/>
                  </a:cubicBezTo>
                  <a:cubicBezTo>
                    <a:pt x="5" y="3432"/>
                    <a:pt x="7" y="3446"/>
                    <a:pt x="7" y="3446"/>
                  </a:cubicBezTo>
                  <a:cubicBezTo>
                    <a:pt x="14" y="3522"/>
                    <a:pt x="73" y="3560"/>
                    <a:pt x="132" y="3560"/>
                  </a:cubicBezTo>
                  <a:cubicBezTo>
                    <a:pt x="191" y="3560"/>
                    <a:pt x="249" y="3523"/>
                    <a:pt x="258" y="3449"/>
                  </a:cubicBezTo>
                  <a:lnTo>
                    <a:pt x="258" y="3446"/>
                  </a:lnTo>
                  <a:cubicBezTo>
                    <a:pt x="258" y="3446"/>
                    <a:pt x="259" y="3432"/>
                    <a:pt x="263" y="3403"/>
                  </a:cubicBezTo>
                  <a:cubicBezTo>
                    <a:pt x="267" y="3390"/>
                    <a:pt x="275" y="3360"/>
                    <a:pt x="290" y="3322"/>
                  </a:cubicBezTo>
                  <a:cubicBezTo>
                    <a:pt x="318" y="3246"/>
                    <a:pt x="390" y="3138"/>
                    <a:pt x="501" y="3029"/>
                  </a:cubicBezTo>
                  <a:cubicBezTo>
                    <a:pt x="553" y="2979"/>
                    <a:pt x="631" y="2918"/>
                    <a:pt x="709" y="2850"/>
                  </a:cubicBezTo>
                  <a:cubicBezTo>
                    <a:pt x="801" y="2775"/>
                    <a:pt x="887" y="2691"/>
                    <a:pt x="964" y="2600"/>
                  </a:cubicBezTo>
                  <a:cubicBezTo>
                    <a:pt x="1046" y="2499"/>
                    <a:pt x="1130" y="2362"/>
                    <a:pt x="1157" y="2197"/>
                  </a:cubicBezTo>
                  <a:lnTo>
                    <a:pt x="1162" y="2166"/>
                  </a:lnTo>
                  <a:lnTo>
                    <a:pt x="1164" y="2158"/>
                  </a:lnTo>
                  <a:lnTo>
                    <a:pt x="1165" y="2139"/>
                  </a:lnTo>
                  <a:lnTo>
                    <a:pt x="1165" y="2128"/>
                  </a:lnTo>
                  <a:lnTo>
                    <a:pt x="1167" y="2084"/>
                  </a:lnTo>
                  <a:cubicBezTo>
                    <a:pt x="1167" y="2041"/>
                    <a:pt x="1165" y="1999"/>
                    <a:pt x="1161" y="1956"/>
                  </a:cubicBezTo>
                  <a:cubicBezTo>
                    <a:pt x="1151" y="1885"/>
                    <a:pt x="1135" y="1815"/>
                    <a:pt x="1115" y="1747"/>
                  </a:cubicBezTo>
                  <a:cubicBezTo>
                    <a:pt x="1075" y="1616"/>
                    <a:pt x="1024" y="1505"/>
                    <a:pt x="989" y="1405"/>
                  </a:cubicBezTo>
                  <a:cubicBezTo>
                    <a:pt x="954" y="1305"/>
                    <a:pt x="935" y="1219"/>
                    <a:pt x="940" y="1162"/>
                  </a:cubicBezTo>
                  <a:cubicBezTo>
                    <a:pt x="944" y="1103"/>
                    <a:pt x="959" y="1063"/>
                    <a:pt x="1014" y="1006"/>
                  </a:cubicBezTo>
                  <a:cubicBezTo>
                    <a:pt x="1070" y="949"/>
                    <a:pt x="1156" y="885"/>
                    <a:pt x="1229" y="804"/>
                  </a:cubicBezTo>
                  <a:cubicBezTo>
                    <a:pt x="1386" y="629"/>
                    <a:pt x="1429" y="448"/>
                    <a:pt x="1452" y="329"/>
                  </a:cubicBezTo>
                  <a:cubicBezTo>
                    <a:pt x="1459" y="283"/>
                    <a:pt x="1464" y="235"/>
                    <a:pt x="1464" y="187"/>
                  </a:cubicBezTo>
                  <a:lnTo>
                    <a:pt x="1464" y="138"/>
                  </a:lnTo>
                  <a:cubicBezTo>
                    <a:pt x="1463" y="48"/>
                    <a:pt x="1394" y="1"/>
                    <a:pt x="1325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2"/>
            <p:cNvSpPr/>
            <p:nvPr/>
          </p:nvSpPr>
          <p:spPr>
            <a:xfrm>
              <a:off x="2783050" y="3921950"/>
              <a:ext cx="37400" cy="94400"/>
            </a:xfrm>
            <a:custGeom>
              <a:avLst/>
              <a:gdLst/>
              <a:ahLst/>
              <a:cxnLst/>
              <a:rect l="l" t="t" r="r" b="b"/>
              <a:pathLst>
                <a:path w="1496" h="3776" extrusionOk="0">
                  <a:moveTo>
                    <a:pt x="1319" y="0"/>
                  </a:moveTo>
                  <a:cubicBezTo>
                    <a:pt x="1246" y="0"/>
                    <a:pt x="1171" y="54"/>
                    <a:pt x="1180" y="150"/>
                  </a:cubicBezTo>
                  <a:lnTo>
                    <a:pt x="1180" y="153"/>
                  </a:lnTo>
                  <a:cubicBezTo>
                    <a:pt x="1182" y="202"/>
                    <a:pt x="1180" y="252"/>
                    <a:pt x="1174" y="301"/>
                  </a:cubicBezTo>
                  <a:cubicBezTo>
                    <a:pt x="1161" y="423"/>
                    <a:pt x="1117" y="541"/>
                    <a:pt x="1047" y="643"/>
                  </a:cubicBezTo>
                  <a:cubicBezTo>
                    <a:pt x="1015" y="689"/>
                    <a:pt x="975" y="730"/>
                    <a:pt x="932" y="765"/>
                  </a:cubicBezTo>
                  <a:lnTo>
                    <a:pt x="877" y="808"/>
                  </a:lnTo>
                  <a:cubicBezTo>
                    <a:pt x="799" y="868"/>
                    <a:pt x="667" y="946"/>
                    <a:pt x="579" y="1115"/>
                  </a:cubicBezTo>
                  <a:cubicBezTo>
                    <a:pt x="538" y="1196"/>
                    <a:pt x="514" y="1285"/>
                    <a:pt x="510" y="1376"/>
                  </a:cubicBezTo>
                  <a:cubicBezTo>
                    <a:pt x="506" y="1458"/>
                    <a:pt x="514" y="1539"/>
                    <a:pt x="535" y="1619"/>
                  </a:cubicBezTo>
                  <a:cubicBezTo>
                    <a:pt x="572" y="1765"/>
                    <a:pt x="622" y="1887"/>
                    <a:pt x="664" y="1999"/>
                  </a:cubicBezTo>
                  <a:cubicBezTo>
                    <a:pt x="683" y="2050"/>
                    <a:pt x="700" y="2102"/>
                    <a:pt x="715" y="2154"/>
                  </a:cubicBezTo>
                  <a:cubicBezTo>
                    <a:pt x="723" y="2180"/>
                    <a:pt x="724" y="2202"/>
                    <a:pt x="730" y="2226"/>
                  </a:cubicBezTo>
                  <a:cubicBezTo>
                    <a:pt x="734" y="2243"/>
                    <a:pt x="735" y="2263"/>
                    <a:pt x="735" y="2280"/>
                  </a:cubicBezTo>
                  <a:lnTo>
                    <a:pt x="734" y="2325"/>
                  </a:lnTo>
                  <a:lnTo>
                    <a:pt x="734" y="2325"/>
                  </a:lnTo>
                  <a:cubicBezTo>
                    <a:pt x="734" y="2326"/>
                    <a:pt x="734" y="2326"/>
                    <a:pt x="734" y="2326"/>
                  </a:cubicBezTo>
                  <a:lnTo>
                    <a:pt x="734" y="2328"/>
                  </a:lnTo>
                  <a:lnTo>
                    <a:pt x="734" y="2331"/>
                  </a:lnTo>
                  <a:lnTo>
                    <a:pt x="732" y="2345"/>
                  </a:lnTo>
                  <a:cubicBezTo>
                    <a:pt x="730" y="2364"/>
                    <a:pt x="726" y="2383"/>
                    <a:pt x="721" y="2402"/>
                  </a:cubicBezTo>
                  <a:cubicBezTo>
                    <a:pt x="708" y="2442"/>
                    <a:pt x="691" y="2480"/>
                    <a:pt x="667" y="2517"/>
                  </a:cubicBezTo>
                  <a:cubicBezTo>
                    <a:pt x="613" y="2600"/>
                    <a:pt x="549" y="2676"/>
                    <a:pt x="479" y="2747"/>
                  </a:cubicBezTo>
                  <a:cubicBezTo>
                    <a:pt x="406" y="2824"/>
                    <a:pt x="336" y="2892"/>
                    <a:pt x="263" y="2976"/>
                  </a:cubicBezTo>
                  <a:cubicBezTo>
                    <a:pt x="146" y="3111"/>
                    <a:pt x="61" y="3272"/>
                    <a:pt x="18" y="3445"/>
                  </a:cubicBezTo>
                  <a:cubicBezTo>
                    <a:pt x="6" y="3499"/>
                    <a:pt x="1" y="3555"/>
                    <a:pt x="1" y="3610"/>
                  </a:cubicBezTo>
                  <a:cubicBezTo>
                    <a:pt x="4" y="3645"/>
                    <a:pt x="6" y="3657"/>
                    <a:pt x="6" y="3658"/>
                  </a:cubicBezTo>
                  <a:lnTo>
                    <a:pt x="9" y="3671"/>
                  </a:lnTo>
                  <a:cubicBezTo>
                    <a:pt x="20" y="3742"/>
                    <a:pt x="76" y="3776"/>
                    <a:pt x="132" y="3776"/>
                  </a:cubicBezTo>
                  <a:cubicBezTo>
                    <a:pt x="193" y="3776"/>
                    <a:pt x="254" y="3735"/>
                    <a:pt x="258" y="3657"/>
                  </a:cubicBezTo>
                  <a:lnTo>
                    <a:pt x="260" y="3658"/>
                  </a:lnTo>
                  <a:cubicBezTo>
                    <a:pt x="260" y="3658"/>
                    <a:pt x="262" y="3639"/>
                    <a:pt x="265" y="3615"/>
                  </a:cubicBezTo>
                  <a:cubicBezTo>
                    <a:pt x="273" y="3585"/>
                    <a:pt x="282" y="3556"/>
                    <a:pt x="295" y="3528"/>
                  </a:cubicBezTo>
                  <a:cubicBezTo>
                    <a:pt x="325" y="3447"/>
                    <a:pt x="403" y="3332"/>
                    <a:pt x="522" y="3221"/>
                  </a:cubicBezTo>
                  <a:lnTo>
                    <a:pt x="750" y="3027"/>
                  </a:lnTo>
                  <a:cubicBezTo>
                    <a:pt x="834" y="2952"/>
                    <a:pt x="929" y="2867"/>
                    <a:pt x="1013" y="2746"/>
                  </a:cubicBezTo>
                  <a:cubicBezTo>
                    <a:pt x="1060" y="2682"/>
                    <a:pt x="1096" y="2612"/>
                    <a:pt x="1123" y="2539"/>
                  </a:cubicBezTo>
                  <a:cubicBezTo>
                    <a:pt x="1137" y="2499"/>
                    <a:pt x="1149" y="2460"/>
                    <a:pt x="1156" y="2418"/>
                  </a:cubicBezTo>
                  <a:lnTo>
                    <a:pt x="1161" y="2387"/>
                  </a:lnTo>
                  <a:lnTo>
                    <a:pt x="1163" y="2379"/>
                  </a:lnTo>
                  <a:lnTo>
                    <a:pt x="1163" y="2374"/>
                  </a:lnTo>
                  <a:lnTo>
                    <a:pt x="1163" y="2372"/>
                  </a:lnTo>
                  <a:lnTo>
                    <a:pt x="1164" y="2356"/>
                  </a:lnTo>
                  <a:lnTo>
                    <a:pt x="1164" y="2344"/>
                  </a:lnTo>
                  <a:lnTo>
                    <a:pt x="1168" y="2297"/>
                  </a:lnTo>
                  <a:cubicBezTo>
                    <a:pt x="1169" y="2110"/>
                    <a:pt x="1120" y="1978"/>
                    <a:pt x="1077" y="1848"/>
                  </a:cubicBezTo>
                  <a:cubicBezTo>
                    <a:pt x="1033" y="1722"/>
                    <a:pt x="983" y="1609"/>
                    <a:pt x="961" y="1515"/>
                  </a:cubicBezTo>
                  <a:cubicBezTo>
                    <a:pt x="936" y="1415"/>
                    <a:pt x="937" y="1356"/>
                    <a:pt x="961" y="1306"/>
                  </a:cubicBezTo>
                  <a:cubicBezTo>
                    <a:pt x="977" y="1258"/>
                    <a:pt x="1042" y="1199"/>
                    <a:pt x="1131" y="1123"/>
                  </a:cubicBezTo>
                  <a:lnTo>
                    <a:pt x="1198" y="1062"/>
                  </a:lnTo>
                  <a:cubicBezTo>
                    <a:pt x="1220" y="1040"/>
                    <a:pt x="1241" y="1018"/>
                    <a:pt x="1261" y="994"/>
                  </a:cubicBezTo>
                  <a:cubicBezTo>
                    <a:pt x="1303" y="945"/>
                    <a:pt x="1339" y="892"/>
                    <a:pt x="1369" y="835"/>
                  </a:cubicBezTo>
                  <a:cubicBezTo>
                    <a:pt x="1455" y="673"/>
                    <a:pt x="1495" y="489"/>
                    <a:pt x="1482" y="304"/>
                  </a:cubicBezTo>
                  <a:cubicBezTo>
                    <a:pt x="1481" y="255"/>
                    <a:pt x="1474" y="206"/>
                    <a:pt x="1463" y="156"/>
                  </a:cubicBezTo>
                  <a:lnTo>
                    <a:pt x="1451" y="106"/>
                  </a:lnTo>
                  <a:cubicBezTo>
                    <a:pt x="1434" y="33"/>
                    <a:pt x="1377" y="0"/>
                    <a:pt x="1319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2"/>
            <p:cNvSpPr/>
            <p:nvPr/>
          </p:nvSpPr>
          <p:spPr>
            <a:xfrm>
              <a:off x="2801625" y="3929975"/>
              <a:ext cx="36525" cy="89000"/>
            </a:xfrm>
            <a:custGeom>
              <a:avLst/>
              <a:gdLst/>
              <a:ahLst/>
              <a:cxnLst/>
              <a:rect l="l" t="t" r="r" b="b"/>
              <a:pathLst>
                <a:path w="1461" h="3560" extrusionOk="0">
                  <a:moveTo>
                    <a:pt x="733" y="2113"/>
                  </a:moveTo>
                  <a:cubicBezTo>
                    <a:pt x="733" y="2113"/>
                    <a:pt x="733" y="2113"/>
                    <a:pt x="733" y="2113"/>
                  </a:cubicBezTo>
                  <a:lnTo>
                    <a:pt x="733" y="2116"/>
                  </a:lnTo>
                  <a:lnTo>
                    <a:pt x="732" y="2123"/>
                  </a:lnTo>
                  <a:lnTo>
                    <a:pt x="732" y="2123"/>
                  </a:lnTo>
                  <a:cubicBezTo>
                    <a:pt x="733" y="2118"/>
                    <a:pt x="733" y="2113"/>
                    <a:pt x="733" y="2113"/>
                  </a:cubicBezTo>
                  <a:close/>
                  <a:moveTo>
                    <a:pt x="1322" y="0"/>
                  </a:moveTo>
                  <a:cubicBezTo>
                    <a:pt x="1261" y="0"/>
                    <a:pt x="1200" y="38"/>
                    <a:pt x="1188" y="117"/>
                  </a:cubicBezTo>
                  <a:lnTo>
                    <a:pt x="1188" y="121"/>
                  </a:lnTo>
                  <a:cubicBezTo>
                    <a:pt x="1178" y="168"/>
                    <a:pt x="1167" y="212"/>
                    <a:pt x="1151" y="255"/>
                  </a:cubicBezTo>
                  <a:cubicBezTo>
                    <a:pt x="1134" y="304"/>
                    <a:pt x="1111" y="350"/>
                    <a:pt x="1084" y="395"/>
                  </a:cubicBezTo>
                  <a:cubicBezTo>
                    <a:pt x="1051" y="447"/>
                    <a:pt x="1011" y="493"/>
                    <a:pt x="965" y="535"/>
                  </a:cubicBezTo>
                  <a:cubicBezTo>
                    <a:pt x="913" y="582"/>
                    <a:pt x="836" y="627"/>
                    <a:pt x="739" y="710"/>
                  </a:cubicBezTo>
                  <a:cubicBezTo>
                    <a:pt x="712" y="732"/>
                    <a:pt x="688" y="757"/>
                    <a:pt x="665" y="783"/>
                  </a:cubicBezTo>
                  <a:cubicBezTo>
                    <a:pt x="652" y="799"/>
                    <a:pt x="639" y="815"/>
                    <a:pt x="626" y="830"/>
                  </a:cubicBezTo>
                  <a:cubicBezTo>
                    <a:pt x="615" y="846"/>
                    <a:pt x="604" y="862"/>
                    <a:pt x="595" y="878"/>
                  </a:cubicBezTo>
                  <a:cubicBezTo>
                    <a:pt x="553" y="950"/>
                    <a:pt x="526" y="1029"/>
                    <a:pt x="515" y="1112"/>
                  </a:cubicBezTo>
                  <a:cubicBezTo>
                    <a:pt x="496" y="1279"/>
                    <a:pt x="533" y="1427"/>
                    <a:pt x="576" y="1546"/>
                  </a:cubicBezTo>
                  <a:cubicBezTo>
                    <a:pt x="619" y="1667"/>
                    <a:pt x="661" y="1778"/>
                    <a:pt x="693" y="1876"/>
                  </a:cubicBezTo>
                  <a:cubicBezTo>
                    <a:pt x="708" y="1921"/>
                    <a:pt x="720" y="1967"/>
                    <a:pt x="728" y="2015"/>
                  </a:cubicBezTo>
                  <a:cubicBezTo>
                    <a:pt x="728" y="2032"/>
                    <a:pt x="733" y="2037"/>
                    <a:pt x="733" y="2066"/>
                  </a:cubicBezTo>
                  <a:lnTo>
                    <a:pt x="731" y="2110"/>
                  </a:lnTo>
                  <a:lnTo>
                    <a:pt x="731" y="2121"/>
                  </a:lnTo>
                  <a:lnTo>
                    <a:pt x="731" y="2126"/>
                  </a:lnTo>
                  <a:cubicBezTo>
                    <a:pt x="731" y="2127"/>
                    <a:pt x="731" y="2128"/>
                    <a:pt x="731" y="2129"/>
                  </a:cubicBezTo>
                  <a:lnTo>
                    <a:pt x="731" y="2129"/>
                  </a:lnTo>
                  <a:lnTo>
                    <a:pt x="731" y="2129"/>
                  </a:lnTo>
                  <a:cubicBezTo>
                    <a:pt x="723" y="2199"/>
                    <a:pt x="690" y="2272"/>
                    <a:pt x="636" y="2347"/>
                  </a:cubicBezTo>
                  <a:cubicBezTo>
                    <a:pt x="577" y="2425"/>
                    <a:pt x="514" y="2499"/>
                    <a:pt x="445" y="2568"/>
                  </a:cubicBezTo>
                  <a:cubicBezTo>
                    <a:pt x="374" y="2641"/>
                    <a:pt x="305" y="2709"/>
                    <a:pt x="237" y="2792"/>
                  </a:cubicBezTo>
                  <a:cubicBezTo>
                    <a:pt x="129" y="2924"/>
                    <a:pt x="53" y="3078"/>
                    <a:pt x="15" y="3245"/>
                  </a:cubicBezTo>
                  <a:cubicBezTo>
                    <a:pt x="3" y="3296"/>
                    <a:pt x="0" y="3348"/>
                    <a:pt x="2" y="3402"/>
                  </a:cubicBezTo>
                  <a:lnTo>
                    <a:pt x="7" y="3447"/>
                  </a:lnTo>
                  <a:cubicBezTo>
                    <a:pt x="15" y="3522"/>
                    <a:pt x="74" y="3560"/>
                    <a:pt x="132" y="3560"/>
                  </a:cubicBezTo>
                  <a:cubicBezTo>
                    <a:pt x="191" y="3560"/>
                    <a:pt x="249" y="3523"/>
                    <a:pt x="258" y="3448"/>
                  </a:cubicBezTo>
                  <a:lnTo>
                    <a:pt x="255" y="3444"/>
                  </a:lnTo>
                  <a:lnTo>
                    <a:pt x="259" y="3402"/>
                  </a:lnTo>
                  <a:cubicBezTo>
                    <a:pt x="264" y="3388"/>
                    <a:pt x="272" y="3358"/>
                    <a:pt x="288" y="3320"/>
                  </a:cubicBezTo>
                  <a:cubicBezTo>
                    <a:pt x="317" y="3245"/>
                    <a:pt x="386" y="3135"/>
                    <a:pt x="499" y="3029"/>
                  </a:cubicBezTo>
                  <a:cubicBezTo>
                    <a:pt x="552" y="2978"/>
                    <a:pt x="628" y="2918"/>
                    <a:pt x="708" y="2849"/>
                  </a:cubicBezTo>
                  <a:cubicBezTo>
                    <a:pt x="800" y="2774"/>
                    <a:pt x="884" y="2690"/>
                    <a:pt x="960" y="2600"/>
                  </a:cubicBezTo>
                  <a:cubicBezTo>
                    <a:pt x="1043" y="2496"/>
                    <a:pt x="1127" y="2361"/>
                    <a:pt x="1154" y="2196"/>
                  </a:cubicBezTo>
                  <a:lnTo>
                    <a:pt x="1159" y="2166"/>
                  </a:lnTo>
                  <a:lnTo>
                    <a:pt x="1161" y="2158"/>
                  </a:lnTo>
                  <a:lnTo>
                    <a:pt x="1162" y="2139"/>
                  </a:lnTo>
                  <a:lnTo>
                    <a:pt x="1162" y="2128"/>
                  </a:lnTo>
                  <a:lnTo>
                    <a:pt x="1164" y="2083"/>
                  </a:lnTo>
                  <a:cubicBezTo>
                    <a:pt x="1164" y="2040"/>
                    <a:pt x="1162" y="1997"/>
                    <a:pt x="1157" y="1956"/>
                  </a:cubicBezTo>
                  <a:cubicBezTo>
                    <a:pt x="1148" y="1884"/>
                    <a:pt x="1132" y="1814"/>
                    <a:pt x="1111" y="1744"/>
                  </a:cubicBezTo>
                  <a:cubicBezTo>
                    <a:pt x="1072" y="1616"/>
                    <a:pt x="1022" y="1504"/>
                    <a:pt x="987" y="1404"/>
                  </a:cubicBezTo>
                  <a:cubicBezTo>
                    <a:pt x="952" y="1303"/>
                    <a:pt x="932" y="1218"/>
                    <a:pt x="936" y="1161"/>
                  </a:cubicBezTo>
                  <a:cubicBezTo>
                    <a:pt x="941" y="1102"/>
                    <a:pt x="957" y="1063"/>
                    <a:pt x="1011" y="1005"/>
                  </a:cubicBezTo>
                  <a:cubicBezTo>
                    <a:pt x="1067" y="948"/>
                    <a:pt x="1153" y="884"/>
                    <a:pt x="1226" y="802"/>
                  </a:cubicBezTo>
                  <a:cubicBezTo>
                    <a:pt x="1385" y="629"/>
                    <a:pt x="1428" y="447"/>
                    <a:pt x="1450" y="328"/>
                  </a:cubicBezTo>
                  <a:cubicBezTo>
                    <a:pt x="1458" y="280"/>
                    <a:pt x="1461" y="234"/>
                    <a:pt x="1461" y="187"/>
                  </a:cubicBezTo>
                  <a:lnTo>
                    <a:pt x="1461" y="137"/>
                  </a:lnTo>
                  <a:cubicBezTo>
                    <a:pt x="1460" y="48"/>
                    <a:pt x="1391" y="0"/>
                    <a:pt x="1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2"/>
            <p:cNvSpPr/>
            <p:nvPr/>
          </p:nvSpPr>
          <p:spPr>
            <a:xfrm>
              <a:off x="2779450" y="3921400"/>
              <a:ext cx="37325" cy="94450"/>
            </a:xfrm>
            <a:custGeom>
              <a:avLst/>
              <a:gdLst/>
              <a:ahLst/>
              <a:cxnLst/>
              <a:rect l="l" t="t" r="r" b="b"/>
              <a:pathLst>
                <a:path w="1493" h="3778" extrusionOk="0">
                  <a:moveTo>
                    <a:pt x="1317" y="0"/>
                  </a:moveTo>
                  <a:cubicBezTo>
                    <a:pt x="1244" y="0"/>
                    <a:pt x="1170" y="54"/>
                    <a:pt x="1178" y="150"/>
                  </a:cubicBezTo>
                  <a:lnTo>
                    <a:pt x="1178" y="153"/>
                  </a:lnTo>
                  <a:cubicBezTo>
                    <a:pt x="1180" y="202"/>
                    <a:pt x="1178" y="251"/>
                    <a:pt x="1172" y="301"/>
                  </a:cubicBezTo>
                  <a:cubicBezTo>
                    <a:pt x="1159" y="425"/>
                    <a:pt x="1116" y="542"/>
                    <a:pt x="1048" y="646"/>
                  </a:cubicBezTo>
                  <a:cubicBezTo>
                    <a:pt x="1027" y="674"/>
                    <a:pt x="1005" y="701"/>
                    <a:pt x="979" y="725"/>
                  </a:cubicBezTo>
                  <a:cubicBezTo>
                    <a:pt x="964" y="741"/>
                    <a:pt x="949" y="755"/>
                    <a:pt x="932" y="768"/>
                  </a:cubicBezTo>
                  <a:lnTo>
                    <a:pt x="876" y="811"/>
                  </a:lnTo>
                  <a:cubicBezTo>
                    <a:pt x="800" y="871"/>
                    <a:pt x="668" y="949"/>
                    <a:pt x="580" y="1118"/>
                  </a:cubicBezTo>
                  <a:cubicBezTo>
                    <a:pt x="538" y="1199"/>
                    <a:pt x="514" y="1288"/>
                    <a:pt x="509" y="1378"/>
                  </a:cubicBezTo>
                  <a:cubicBezTo>
                    <a:pt x="506" y="1460"/>
                    <a:pt x="514" y="1542"/>
                    <a:pt x="534" y="1622"/>
                  </a:cubicBezTo>
                  <a:cubicBezTo>
                    <a:pt x="571" y="1768"/>
                    <a:pt x="623" y="1890"/>
                    <a:pt x="663" y="2000"/>
                  </a:cubicBezTo>
                  <a:cubicBezTo>
                    <a:pt x="684" y="2052"/>
                    <a:pt x="701" y="2105"/>
                    <a:pt x="716" y="2157"/>
                  </a:cubicBezTo>
                  <a:cubicBezTo>
                    <a:pt x="722" y="2183"/>
                    <a:pt x="725" y="2205"/>
                    <a:pt x="730" y="2229"/>
                  </a:cubicBezTo>
                  <a:cubicBezTo>
                    <a:pt x="733" y="2246"/>
                    <a:pt x="735" y="2264"/>
                    <a:pt x="735" y="2283"/>
                  </a:cubicBezTo>
                  <a:lnTo>
                    <a:pt x="733" y="2327"/>
                  </a:lnTo>
                  <a:lnTo>
                    <a:pt x="733" y="2327"/>
                  </a:lnTo>
                  <a:cubicBezTo>
                    <a:pt x="733" y="2327"/>
                    <a:pt x="733" y="2327"/>
                    <a:pt x="733" y="2327"/>
                  </a:cubicBezTo>
                  <a:lnTo>
                    <a:pt x="733" y="2331"/>
                  </a:lnTo>
                  <a:lnTo>
                    <a:pt x="733" y="2334"/>
                  </a:lnTo>
                  <a:lnTo>
                    <a:pt x="731" y="2348"/>
                  </a:lnTo>
                  <a:cubicBezTo>
                    <a:pt x="730" y="2367"/>
                    <a:pt x="727" y="2386"/>
                    <a:pt x="720" y="2404"/>
                  </a:cubicBezTo>
                  <a:cubicBezTo>
                    <a:pt x="708" y="2445"/>
                    <a:pt x="690" y="2483"/>
                    <a:pt x="668" y="2520"/>
                  </a:cubicBezTo>
                  <a:cubicBezTo>
                    <a:pt x="612" y="2602"/>
                    <a:pt x="550" y="2679"/>
                    <a:pt x="480" y="2749"/>
                  </a:cubicBezTo>
                  <a:cubicBezTo>
                    <a:pt x="406" y="2827"/>
                    <a:pt x="336" y="2895"/>
                    <a:pt x="263" y="2979"/>
                  </a:cubicBezTo>
                  <a:cubicBezTo>
                    <a:pt x="145" y="3113"/>
                    <a:pt x="61" y="3273"/>
                    <a:pt x="18" y="3448"/>
                  </a:cubicBezTo>
                  <a:cubicBezTo>
                    <a:pt x="7" y="3501"/>
                    <a:pt x="0" y="3556"/>
                    <a:pt x="2" y="3612"/>
                  </a:cubicBezTo>
                  <a:cubicBezTo>
                    <a:pt x="5" y="3647"/>
                    <a:pt x="7" y="3658"/>
                    <a:pt x="7" y="3659"/>
                  </a:cubicBezTo>
                  <a:lnTo>
                    <a:pt x="8" y="3672"/>
                  </a:lnTo>
                  <a:cubicBezTo>
                    <a:pt x="20" y="3743"/>
                    <a:pt x="75" y="3777"/>
                    <a:pt x="131" y="3777"/>
                  </a:cubicBezTo>
                  <a:cubicBezTo>
                    <a:pt x="192" y="3777"/>
                    <a:pt x="254" y="3737"/>
                    <a:pt x="258" y="3658"/>
                  </a:cubicBezTo>
                  <a:cubicBezTo>
                    <a:pt x="258" y="3658"/>
                    <a:pt x="258" y="3658"/>
                    <a:pt x="258" y="3658"/>
                  </a:cubicBezTo>
                  <a:cubicBezTo>
                    <a:pt x="258" y="3658"/>
                    <a:pt x="260" y="3639"/>
                    <a:pt x="264" y="3615"/>
                  </a:cubicBezTo>
                  <a:cubicBezTo>
                    <a:pt x="272" y="3586"/>
                    <a:pt x="282" y="3556"/>
                    <a:pt x="293" y="3528"/>
                  </a:cubicBezTo>
                  <a:cubicBezTo>
                    <a:pt x="325" y="3448"/>
                    <a:pt x="401" y="3332"/>
                    <a:pt x="522" y="3222"/>
                  </a:cubicBezTo>
                  <a:lnTo>
                    <a:pt x="747" y="3028"/>
                  </a:lnTo>
                  <a:cubicBezTo>
                    <a:pt x="832" y="2952"/>
                    <a:pt x="929" y="2868"/>
                    <a:pt x="1011" y="2747"/>
                  </a:cubicBezTo>
                  <a:cubicBezTo>
                    <a:pt x="1057" y="2683"/>
                    <a:pt x="1094" y="2614"/>
                    <a:pt x="1121" y="2540"/>
                  </a:cubicBezTo>
                  <a:cubicBezTo>
                    <a:pt x="1135" y="2501"/>
                    <a:pt x="1148" y="2459"/>
                    <a:pt x="1154" y="2418"/>
                  </a:cubicBezTo>
                  <a:lnTo>
                    <a:pt x="1161" y="2386"/>
                  </a:lnTo>
                  <a:lnTo>
                    <a:pt x="1162" y="2378"/>
                  </a:lnTo>
                  <a:lnTo>
                    <a:pt x="1162" y="2375"/>
                  </a:lnTo>
                  <a:lnTo>
                    <a:pt x="1162" y="2374"/>
                  </a:lnTo>
                  <a:lnTo>
                    <a:pt x="1164" y="2356"/>
                  </a:lnTo>
                  <a:lnTo>
                    <a:pt x="1164" y="2345"/>
                  </a:lnTo>
                  <a:lnTo>
                    <a:pt x="1165" y="2299"/>
                  </a:lnTo>
                  <a:cubicBezTo>
                    <a:pt x="1169" y="2111"/>
                    <a:pt x="1119" y="1979"/>
                    <a:pt x="1076" y="1849"/>
                  </a:cubicBezTo>
                  <a:cubicBezTo>
                    <a:pt x="1030" y="1722"/>
                    <a:pt x="983" y="1611"/>
                    <a:pt x="959" y="1515"/>
                  </a:cubicBezTo>
                  <a:cubicBezTo>
                    <a:pt x="935" y="1418"/>
                    <a:pt x="936" y="1356"/>
                    <a:pt x="959" y="1307"/>
                  </a:cubicBezTo>
                  <a:cubicBezTo>
                    <a:pt x="975" y="1259"/>
                    <a:pt x="1041" y="1199"/>
                    <a:pt x="1129" y="1124"/>
                  </a:cubicBezTo>
                  <a:lnTo>
                    <a:pt x="1197" y="1062"/>
                  </a:lnTo>
                  <a:cubicBezTo>
                    <a:pt x="1219" y="1042"/>
                    <a:pt x="1240" y="1019"/>
                    <a:pt x="1259" y="995"/>
                  </a:cubicBezTo>
                  <a:cubicBezTo>
                    <a:pt x="1300" y="946"/>
                    <a:pt x="1337" y="892"/>
                    <a:pt x="1367" y="836"/>
                  </a:cubicBezTo>
                  <a:cubicBezTo>
                    <a:pt x="1453" y="673"/>
                    <a:pt x="1493" y="490"/>
                    <a:pt x="1482" y="306"/>
                  </a:cubicBezTo>
                  <a:cubicBezTo>
                    <a:pt x="1479" y="256"/>
                    <a:pt x="1472" y="207"/>
                    <a:pt x="1461" y="158"/>
                  </a:cubicBezTo>
                  <a:cubicBezTo>
                    <a:pt x="1453" y="124"/>
                    <a:pt x="1450" y="107"/>
                    <a:pt x="1450" y="107"/>
                  </a:cubicBezTo>
                  <a:cubicBezTo>
                    <a:pt x="1432" y="33"/>
                    <a:pt x="1375" y="0"/>
                    <a:pt x="1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2"/>
            <p:cNvSpPr/>
            <p:nvPr/>
          </p:nvSpPr>
          <p:spPr>
            <a:xfrm>
              <a:off x="2748325" y="3899100"/>
              <a:ext cx="10800" cy="10550"/>
            </a:xfrm>
            <a:custGeom>
              <a:avLst/>
              <a:gdLst/>
              <a:ahLst/>
              <a:cxnLst/>
              <a:rect l="l" t="t" r="r" b="b"/>
              <a:pathLst>
                <a:path w="432" h="422" extrusionOk="0">
                  <a:moveTo>
                    <a:pt x="247" y="1"/>
                  </a:moveTo>
                  <a:cubicBezTo>
                    <a:pt x="176" y="1"/>
                    <a:pt x="117" y="37"/>
                    <a:pt x="79" y="86"/>
                  </a:cubicBezTo>
                  <a:cubicBezTo>
                    <a:pt x="31" y="147"/>
                    <a:pt x="1" y="228"/>
                    <a:pt x="36" y="319"/>
                  </a:cubicBezTo>
                  <a:cubicBezTo>
                    <a:pt x="58" y="381"/>
                    <a:pt x="118" y="422"/>
                    <a:pt x="184" y="422"/>
                  </a:cubicBezTo>
                  <a:cubicBezTo>
                    <a:pt x="191" y="422"/>
                    <a:pt x="199" y="421"/>
                    <a:pt x="207" y="420"/>
                  </a:cubicBezTo>
                  <a:lnTo>
                    <a:pt x="252" y="414"/>
                  </a:lnTo>
                  <a:cubicBezTo>
                    <a:pt x="331" y="401"/>
                    <a:pt x="363" y="388"/>
                    <a:pt x="388" y="363"/>
                  </a:cubicBezTo>
                  <a:cubicBezTo>
                    <a:pt x="414" y="338"/>
                    <a:pt x="427" y="309"/>
                    <a:pt x="428" y="231"/>
                  </a:cubicBezTo>
                  <a:lnTo>
                    <a:pt x="430" y="177"/>
                  </a:lnTo>
                  <a:cubicBezTo>
                    <a:pt x="431" y="96"/>
                    <a:pt x="377" y="24"/>
                    <a:pt x="298" y="7"/>
                  </a:cubicBezTo>
                  <a:cubicBezTo>
                    <a:pt x="280" y="3"/>
                    <a:pt x="263" y="1"/>
                    <a:pt x="247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2"/>
            <p:cNvSpPr/>
            <p:nvPr/>
          </p:nvSpPr>
          <p:spPr>
            <a:xfrm>
              <a:off x="2764700" y="3902875"/>
              <a:ext cx="11875" cy="11100"/>
            </a:xfrm>
            <a:custGeom>
              <a:avLst/>
              <a:gdLst/>
              <a:ahLst/>
              <a:cxnLst/>
              <a:rect l="l" t="t" r="r" b="b"/>
              <a:pathLst>
                <a:path w="475" h="444" extrusionOk="0">
                  <a:moveTo>
                    <a:pt x="284" y="0"/>
                  </a:moveTo>
                  <a:cubicBezTo>
                    <a:pt x="211" y="0"/>
                    <a:pt x="144" y="36"/>
                    <a:pt x="99" y="86"/>
                  </a:cubicBezTo>
                  <a:cubicBezTo>
                    <a:pt x="40" y="152"/>
                    <a:pt x="1" y="244"/>
                    <a:pt x="34" y="342"/>
                  </a:cubicBezTo>
                  <a:cubicBezTo>
                    <a:pt x="55" y="404"/>
                    <a:pt x="111" y="444"/>
                    <a:pt x="173" y="444"/>
                  </a:cubicBezTo>
                  <a:cubicBezTo>
                    <a:pt x="183" y="444"/>
                    <a:pt x="193" y="443"/>
                    <a:pt x="202" y="441"/>
                  </a:cubicBezTo>
                  <a:lnTo>
                    <a:pt x="253" y="431"/>
                  </a:lnTo>
                  <a:cubicBezTo>
                    <a:pt x="333" y="415"/>
                    <a:pt x="366" y="403"/>
                    <a:pt x="393" y="379"/>
                  </a:cubicBezTo>
                  <a:cubicBezTo>
                    <a:pt x="420" y="355"/>
                    <a:pt x="433" y="328"/>
                    <a:pt x="449" y="250"/>
                  </a:cubicBezTo>
                  <a:lnTo>
                    <a:pt x="460" y="190"/>
                  </a:lnTo>
                  <a:cubicBezTo>
                    <a:pt x="474" y="110"/>
                    <a:pt x="428" y="34"/>
                    <a:pt x="352" y="10"/>
                  </a:cubicBezTo>
                  <a:cubicBezTo>
                    <a:pt x="329" y="3"/>
                    <a:pt x="306" y="0"/>
                    <a:pt x="28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2"/>
            <p:cNvSpPr/>
            <p:nvPr/>
          </p:nvSpPr>
          <p:spPr>
            <a:xfrm>
              <a:off x="2780675" y="3909825"/>
              <a:ext cx="12425" cy="12025"/>
            </a:xfrm>
            <a:custGeom>
              <a:avLst/>
              <a:gdLst/>
              <a:ahLst/>
              <a:cxnLst/>
              <a:rect l="l" t="t" r="r" b="b"/>
              <a:pathLst>
                <a:path w="497" h="481" extrusionOk="0">
                  <a:moveTo>
                    <a:pt x="306" y="0"/>
                  </a:moveTo>
                  <a:cubicBezTo>
                    <a:pt x="270" y="0"/>
                    <a:pt x="234" y="9"/>
                    <a:pt x="201" y="25"/>
                  </a:cubicBezTo>
                  <a:cubicBezTo>
                    <a:pt x="161" y="42"/>
                    <a:pt x="126" y="68"/>
                    <a:pt x="97" y="101"/>
                  </a:cubicBezTo>
                  <a:cubicBezTo>
                    <a:pt x="42" y="165"/>
                    <a:pt x="1" y="246"/>
                    <a:pt x="15" y="349"/>
                  </a:cubicBezTo>
                  <a:cubicBezTo>
                    <a:pt x="16" y="350"/>
                    <a:pt x="16" y="354"/>
                    <a:pt x="16" y="355"/>
                  </a:cubicBezTo>
                  <a:cubicBezTo>
                    <a:pt x="30" y="428"/>
                    <a:pt x="94" y="480"/>
                    <a:pt x="167" y="480"/>
                  </a:cubicBezTo>
                  <a:cubicBezTo>
                    <a:pt x="177" y="480"/>
                    <a:pt x="186" y="479"/>
                    <a:pt x="196" y="478"/>
                  </a:cubicBezTo>
                  <a:lnTo>
                    <a:pt x="217" y="474"/>
                  </a:lnTo>
                  <a:cubicBezTo>
                    <a:pt x="283" y="463"/>
                    <a:pt x="345" y="435"/>
                    <a:pt x="395" y="390"/>
                  </a:cubicBezTo>
                  <a:cubicBezTo>
                    <a:pt x="417" y="370"/>
                    <a:pt x="434" y="347"/>
                    <a:pt x="447" y="322"/>
                  </a:cubicBezTo>
                  <a:cubicBezTo>
                    <a:pt x="465" y="290"/>
                    <a:pt x="476" y="255"/>
                    <a:pt x="481" y="219"/>
                  </a:cubicBezTo>
                  <a:lnTo>
                    <a:pt x="484" y="193"/>
                  </a:lnTo>
                  <a:cubicBezTo>
                    <a:pt x="496" y="99"/>
                    <a:pt x="431" y="14"/>
                    <a:pt x="337" y="2"/>
                  </a:cubicBezTo>
                  <a:cubicBezTo>
                    <a:pt x="327" y="1"/>
                    <a:pt x="317" y="0"/>
                    <a:pt x="30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2"/>
            <p:cNvSpPr/>
            <p:nvPr/>
          </p:nvSpPr>
          <p:spPr>
            <a:xfrm>
              <a:off x="2388075" y="3964075"/>
              <a:ext cx="40450" cy="87425"/>
            </a:xfrm>
            <a:custGeom>
              <a:avLst/>
              <a:gdLst/>
              <a:ahLst/>
              <a:cxnLst/>
              <a:rect l="l" t="t" r="r" b="b"/>
              <a:pathLst>
                <a:path w="1618" h="3497" extrusionOk="0">
                  <a:moveTo>
                    <a:pt x="826" y="2081"/>
                  </a:moveTo>
                  <a:cubicBezTo>
                    <a:pt x="826" y="2081"/>
                    <a:pt x="827" y="2085"/>
                    <a:pt x="827" y="2089"/>
                  </a:cubicBezTo>
                  <a:lnTo>
                    <a:pt x="827" y="2089"/>
                  </a:lnTo>
                  <a:lnTo>
                    <a:pt x="826" y="2084"/>
                  </a:lnTo>
                  <a:lnTo>
                    <a:pt x="826" y="2081"/>
                  </a:lnTo>
                  <a:cubicBezTo>
                    <a:pt x="826" y="2081"/>
                    <a:pt x="826" y="2081"/>
                    <a:pt x="826" y="2081"/>
                  </a:cubicBezTo>
                  <a:close/>
                  <a:moveTo>
                    <a:pt x="828" y="2094"/>
                  </a:moveTo>
                  <a:lnTo>
                    <a:pt x="828" y="2094"/>
                  </a:lnTo>
                  <a:cubicBezTo>
                    <a:pt x="828" y="2096"/>
                    <a:pt x="828" y="2098"/>
                    <a:pt x="828" y="2098"/>
                  </a:cubicBezTo>
                  <a:cubicBezTo>
                    <a:pt x="828" y="2098"/>
                    <a:pt x="828" y="2097"/>
                    <a:pt x="828" y="2094"/>
                  </a:cubicBezTo>
                  <a:lnTo>
                    <a:pt x="828" y="2094"/>
                  </a:lnTo>
                  <a:close/>
                  <a:moveTo>
                    <a:pt x="143" y="0"/>
                  </a:moveTo>
                  <a:cubicBezTo>
                    <a:pt x="72" y="0"/>
                    <a:pt x="0" y="51"/>
                    <a:pt x="3" y="142"/>
                  </a:cubicBezTo>
                  <a:cubicBezTo>
                    <a:pt x="3" y="142"/>
                    <a:pt x="3" y="159"/>
                    <a:pt x="5" y="193"/>
                  </a:cubicBezTo>
                  <a:cubicBezTo>
                    <a:pt x="6" y="239"/>
                    <a:pt x="12" y="287"/>
                    <a:pt x="24" y="333"/>
                  </a:cubicBezTo>
                  <a:cubicBezTo>
                    <a:pt x="51" y="450"/>
                    <a:pt x="103" y="630"/>
                    <a:pt x="270" y="797"/>
                  </a:cubicBezTo>
                  <a:cubicBezTo>
                    <a:pt x="346" y="875"/>
                    <a:pt x="435" y="934"/>
                    <a:pt x="493" y="989"/>
                  </a:cubicBezTo>
                  <a:cubicBezTo>
                    <a:pt x="550" y="1043"/>
                    <a:pt x="569" y="1083"/>
                    <a:pt x="575" y="1140"/>
                  </a:cubicBezTo>
                  <a:cubicBezTo>
                    <a:pt x="583" y="1197"/>
                    <a:pt x="567" y="1283"/>
                    <a:pt x="537" y="1385"/>
                  </a:cubicBezTo>
                  <a:cubicBezTo>
                    <a:pt x="507" y="1488"/>
                    <a:pt x="462" y="1601"/>
                    <a:pt x="429" y="1733"/>
                  </a:cubicBezTo>
                  <a:cubicBezTo>
                    <a:pt x="411" y="1803"/>
                    <a:pt x="399" y="1873"/>
                    <a:pt x="392" y="1945"/>
                  </a:cubicBezTo>
                  <a:cubicBezTo>
                    <a:pt x="389" y="1987"/>
                    <a:pt x="389" y="2030"/>
                    <a:pt x="392" y="2072"/>
                  </a:cubicBezTo>
                  <a:lnTo>
                    <a:pt x="397" y="2116"/>
                  </a:lnTo>
                  <a:lnTo>
                    <a:pt x="397" y="2127"/>
                  </a:lnTo>
                  <a:lnTo>
                    <a:pt x="399" y="2148"/>
                  </a:lnTo>
                  <a:lnTo>
                    <a:pt x="400" y="2154"/>
                  </a:lnTo>
                  <a:lnTo>
                    <a:pt x="407" y="2185"/>
                  </a:lnTo>
                  <a:cubicBezTo>
                    <a:pt x="442" y="2348"/>
                    <a:pt x="532" y="2479"/>
                    <a:pt x="620" y="2579"/>
                  </a:cubicBezTo>
                  <a:cubicBezTo>
                    <a:pt x="701" y="2666"/>
                    <a:pt x="790" y="2746"/>
                    <a:pt x="885" y="2817"/>
                  </a:cubicBezTo>
                  <a:cubicBezTo>
                    <a:pt x="966" y="2882"/>
                    <a:pt x="1047" y="2938"/>
                    <a:pt x="1103" y="2986"/>
                  </a:cubicBezTo>
                  <a:cubicBezTo>
                    <a:pt x="1219" y="3089"/>
                    <a:pt x="1295" y="3192"/>
                    <a:pt x="1327" y="3267"/>
                  </a:cubicBezTo>
                  <a:cubicBezTo>
                    <a:pt x="1343" y="3305"/>
                    <a:pt x="1354" y="3334"/>
                    <a:pt x="1359" y="3348"/>
                  </a:cubicBezTo>
                  <a:lnTo>
                    <a:pt x="1365" y="3389"/>
                  </a:lnTo>
                  <a:lnTo>
                    <a:pt x="1364" y="3393"/>
                  </a:lnTo>
                  <a:cubicBezTo>
                    <a:pt x="1377" y="3463"/>
                    <a:pt x="1432" y="3497"/>
                    <a:pt x="1488" y="3497"/>
                  </a:cubicBezTo>
                  <a:cubicBezTo>
                    <a:pt x="1549" y="3497"/>
                    <a:pt x="1610" y="3456"/>
                    <a:pt x="1615" y="3378"/>
                  </a:cubicBezTo>
                  <a:cubicBezTo>
                    <a:pt x="1615" y="3378"/>
                    <a:pt x="1616" y="3362"/>
                    <a:pt x="1618" y="3334"/>
                  </a:cubicBezTo>
                  <a:cubicBezTo>
                    <a:pt x="1618" y="3281"/>
                    <a:pt x="1610" y="3229"/>
                    <a:pt x="1597" y="3176"/>
                  </a:cubicBezTo>
                  <a:cubicBezTo>
                    <a:pt x="1551" y="3013"/>
                    <a:pt x="1469" y="2862"/>
                    <a:pt x="1354" y="2736"/>
                  </a:cubicBezTo>
                  <a:cubicBezTo>
                    <a:pt x="1283" y="2657"/>
                    <a:pt x="1209" y="2591"/>
                    <a:pt x="1136" y="2522"/>
                  </a:cubicBezTo>
                  <a:cubicBezTo>
                    <a:pt x="1063" y="2456"/>
                    <a:pt x="996" y="2386"/>
                    <a:pt x="934" y="2312"/>
                  </a:cubicBezTo>
                  <a:cubicBezTo>
                    <a:pt x="877" y="2239"/>
                    <a:pt x="841" y="2167"/>
                    <a:pt x="830" y="2097"/>
                  </a:cubicBezTo>
                  <a:lnTo>
                    <a:pt x="828" y="2091"/>
                  </a:lnTo>
                  <a:lnTo>
                    <a:pt x="828" y="2080"/>
                  </a:lnTo>
                  <a:lnTo>
                    <a:pt x="825" y="2035"/>
                  </a:lnTo>
                  <a:cubicBezTo>
                    <a:pt x="823" y="2005"/>
                    <a:pt x="828" y="2002"/>
                    <a:pt x="826" y="1984"/>
                  </a:cubicBezTo>
                  <a:cubicBezTo>
                    <a:pt x="833" y="1937"/>
                    <a:pt x="842" y="1890"/>
                    <a:pt x="855" y="1844"/>
                  </a:cubicBezTo>
                  <a:cubicBezTo>
                    <a:pt x="882" y="1744"/>
                    <a:pt x="922" y="1631"/>
                    <a:pt x="957" y="1509"/>
                  </a:cubicBezTo>
                  <a:cubicBezTo>
                    <a:pt x="993" y="1387"/>
                    <a:pt x="1023" y="1237"/>
                    <a:pt x="995" y="1072"/>
                  </a:cubicBezTo>
                  <a:cubicBezTo>
                    <a:pt x="981" y="989"/>
                    <a:pt x="950" y="911"/>
                    <a:pt x="904" y="841"/>
                  </a:cubicBezTo>
                  <a:cubicBezTo>
                    <a:pt x="895" y="825"/>
                    <a:pt x="884" y="810"/>
                    <a:pt x="871" y="795"/>
                  </a:cubicBezTo>
                  <a:cubicBezTo>
                    <a:pt x="858" y="779"/>
                    <a:pt x="845" y="764"/>
                    <a:pt x="830" y="749"/>
                  </a:cubicBezTo>
                  <a:cubicBezTo>
                    <a:pt x="806" y="725"/>
                    <a:pt x="780" y="702"/>
                    <a:pt x="753" y="681"/>
                  </a:cubicBezTo>
                  <a:cubicBezTo>
                    <a:pt x="651" y="601"/>
                    <a:pt x="574" y="562"/>
                    <a:pt x="518" y="517"/>
                  </a:cubicBezTo>
                  <a:cubicBezTo>
                    <a:pt x="470" y="477"/>
                    <a:pt x="427" y="433"/>
                    <a:pt x="392" y="382"/>
                  </a:cubicBezTo>
                  <a:cubicBezTo>
                    <a:pt x="364" y="339"/>
                    <a:pt x="338" y="295"/>
                    <a:pt x="319" y="247"/>
                  </a:cubicBezTo>
                  <a:cubicBezTo>
                    <a:pt x="302" y="204"/>
                    <a:pt x="287" y="159"/>
                    <a:pt x="276" y="115"/>
                  </a:cubicBezTo>
                  <a:lnTo>
                    <a:pt x="275" y="110"/>
                  </a:lnTo>
                  <a:cubicBezTo>
                    <a:pt x="260" y="35"/>
                    <a:pt x="201" y="0"/>
                    <a:pt x="143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2"/>
            <p:cNvSpPr/>
            <p:nvPr/>
          </p:nvSpPr>
          <p:spPr>
            <a:xfrm>
              <a:off x="2409425" y="3954450"/>
              <a:ext cx="41000" cy="92825"/>
            </a:xfrm>
            <a:custGeom>
              <a:avLst/>
              <a:gdLst/>
              <a:ahLst/>
              <a:cxnLst/>
              <a:rect l="l" t="t" r="r" b="b"/>
              <a:pathLst>
                <a:path w="1640" h="3713" extrusionOk="0">
                  <a:moveTo>
                    <a:pt x="847" y="2296"/>
                  </a:moveTo>
                  <a:lnTo>
                    <a:pt x="847" y="2296"/>
                  </a:lnTo>
                  <a:cubicBezTo>
                    <a:pt x="847" y="2300"/>
                    <a:pt x="848" y="2305"/>
                    <a:pt x="848" y="2307"/>
                  </a:cubicBezTo>
                  <a:lnTo>
                    <a:pt x="848" y="2307"/>
                  </a:lnTo>
                  <a:lnTo>
                    <a:pt x="847" y="2301"/>
                  </a:lnTo>
                  <a:lnTo>
                    <a:pt x="847" y="2298"/>
                  </a:lnTo>
                  <a:lnTo>
                    <a:pt x="847" y="2296"/>
                  </a:lnTo>
                  <a:close/>
                  <a:moveTo>
                    <a:pt x="160" y="1"/>
                  </a:moveTo>
                  <a:cubicBezTo>
                    <a:pt x="101" y="1"/>
                    <a:pt x="41" y="37"/>
                    <a:pt x="26" y="114"/>
                  </a:cubicBezTo>
                  <a:cubicBezTo>
                    <a:pt x="26" y="114"/>
                    <a:pt x="23" y="131"/>
                    <a:pt x="17" y="165"/>
                  </a:cubicBezTo>
                  <a:cubicBezTo>
                    <a:pt x="9" y="214"/>
                    <a:pt x="4" y="263"/>
                    <a:pt x="4" y="314"/>
                  </a:cubicBezTo>
                  <a:cubicBezTo>
                    <a:pt x="1" y="498"/>
                    <a:pt x="50" y="680"/>
                    <a:pt x="142" y="839"/>
                  </a:cubicBezTo>
                  <a:cubicBezTo>
                    <a:pt x="176" y="893"/>
                    <a:pt x="216" y="945"/>
                    <a:pt x="258" y="991"/>
                  </a:cubicBezTo>
                  <a:cubicBezTo>
                    <a:pt x="279" y="1013"/>
                    <a:pt x="301" y="1036"/>
                    <a:pt x="325" y="1056"/>
                  </a:cubicBezTo>
                  <a:lnTo>
                    <a:pt x="395" y="1114"/>
                  </a:lnTo>
                  <a:cubicBezTo>
                    <a:pt x="487" y="1185"/>
                    <a:pt x="556" y="1241"/>
                    <a:pt x="575" y="1288"/>
                  </a:cubicBezTo>
                  <a:cubicBezTo>
                    <a:pt x="599" y="1338"/>
                    <a:pt x="603" y="1398"/>
                    <a:pt x="584" y="1497"/>
                  </a:cubicBezTo>
                  <a:cubicBezTo>
                    <a:pt x="565" y="1592"/>
                    <a:pt x="522" y="1706"/>
                    <a:pt x="483" y="1835"/>
                  </a:cubicBezTo>
                  <a:cubicBezTo>
                    <a:pt x="446" y="1967"/>
                    <a:pt x="403" y="2101"/>
                    <a:pt x="416" y="2288"/>
                  </a:cubicBezTo>
                  <a:lnTo>
                    <a:pt x="419" y="2334"/>
                  </a:lnTo>
                  <a:lnTo>
                    <a:pt x="421" y="2347"/>
                  </a:lnTo>
                  <a:lnTo>
                    <a:pt x="422" y="2363"/>
                  </a:lnTo>
                  <a:lnTo>
                    <a:pt x="422" y="2365"/>
                  </a:lnTo>
                  <a:lnTo>
                    <a:pt x="422" y="2368"/>
                  </a:lnTo>
                  <a:lnTo>
                    <a:pt x="425" y="2376"/>
                  </a:lnTo>
                  <a:lnTo>
                    <a:pt x="432" y="2407"/>
                  </a:lnTo>
                  <a:cubicBezTo>
                    <a:pt x="441" y="2449"/>
                    <a:pt x="454" y="2488"/>
                    <a:pt x="471" y="2528"/>
                  </a:cubicBezTo>
                  <a:cubicBezTo>
                    <a:pt x="502" y="2600"/>
                    <a:pt x="541" y="2668"/>
                    <a:pt x="591" y="2729"/>
                  </a:cubicBezTo>
                  <a:cubicBezTo>
                    <a:pt x="681" y="2846"/>
                    <a:pt x="781" y="2926"/>
                    <a:pt x="869" y="2997"/>
                  </a:cubicBezTo>
                  <a:lnTo>
                    <a:pt x="1104" y="3180"/>
                  </a:lnTo>
                  <a:cubicBezTo>
                    <a:pt x="1230" y="3285"/>
                    <a:pt x="1312" y="3395"/>
                    <a:pt x="1347" y="3474"/>
                  </a:cubicBezTo>
                  <a:cubicBezTo>
                    <a:pt x="1360" y="3503"/>
                    <a:pt x="1371" y="3531"/>
                    <a:pt x="1381" y="3561"/>
                  </a:cubicBezTo>
                  <a:cubicBezTo>
                    <a:pt x="1385" y="3583"/>
                    <a:pt x="1388" y="3601"/>
                    <a:pt x="1389" y="3603"/>
                  </a:cubicBezTo>
                  <a:lnTo>
                    <a:pt x="1389" y="3603"/>
                  </a:lnTo>
                  <a:lnTo>
                    <a:pt x="1387" y="3601"/>
                  </a:lnTo>
                  <a:lnTo>
                    <a:pt x="1387" y="3601"/>
                  </a:lnTo>
                  <a:cubicBezTo>
                    <a:pt x="1396" y="3675"/>
                    <a:pt x="1454" y="3713"/>
                    <a:pt x="1513" y="3713"/>
                  </a:cubicBezTo>
                  <a:cubicBezTo>
                    <a:pt x="1570" y="3713"/>
                    <a:pt x="1628" y="3676"/>
                    <a:pt x="1637" y="3603"/>
                  </a:cubicBezTo>
                  <a:lnTo>
                    <a:pt x="1638" y="3590"/>
                  </a:lnTo>
                  <a:cubicBezTo>
                    <a:pt x="1638" y="3590"/>
                    <a:pt x="1640" y="3577"/>
                    <a:pt x="1640" y="3542"/>
                  </a:cubicBezTo>
                  <a:cubicBezTo>
                    <a:pt x="1640" y="3487"/>
                    <a:pt x="1632" y="3433"/>
                    <a:pt x="1616" y="3379"/>
                  </a:cubicBezTo>
                  <a:cubicBezTo>
                    <a:pt x="1565" y="3207"/>
                    <a:pt x="1473" y="3051"/>
                    <a:pt x="1349" y="2922"/>
                  </a:cubicBezTo>
                  <a:cubicBezTo>
                    <a:pt x="1273" y="2843"/>
                    <a:pt x="1199" y="2776"/>
                    <a:pt x="1122" y="2703"/>
                  </a:cubicBezTo>
                  <a:cubicBezTo>
                    <a:pt x="1048" y="2636"/>
                    <a:pt x="982" y="2563"/>
                    <a:pt x="923" y="2482"/>
                  </a:cubicBezTo>
                  <a:cubicBezTo>
                    <a:pt x="897" y="2447"/>
                    <a:pt x="878" y="2411"/>
                    <a:pt x="864" y="2371"/>
                  </a:cubicBezTo>
                  <a:cubicBezTo>
                    <a:pt x="858" y="2352"/>
                    <a:pt x="853" y="2334"/>
                    <a:pt x="850" y="2315"/>
                  </a:cubicBezTo>
                  <a:lnTo>
                    <a:pt x="848" y="2308"/>
                  </a:lnTo>
                  <a:lnTo>
                    <a:pt x="848" y="2308"/>
                  </a:lnTo>
                  <a:cubicBezTo>
                    <a:pt x="848" y="2308"/>
                    <a:pt x="848" y="2308"/>
                    <a:pt x="848" y="2308"/>
                  </a:cubicBezTo>
                  <a:cubicBezTo>
                    <a:pt x="848" y="2308"/>
                    <a:pt x="848" y="2308"/>
                    <a:pt x="848" y="2307"/>
                  </a:cubicBezTo>
                  <a:lnTo>
                    <a:pt x="848" y="2296"/>
                  </a:lnTo>
                  <a:lnTo>
                    <a:pt x="845" y="2250"/>
                  </a:lnTo>
                  <a:cubicBezTo>
                    <a:pt x="845" y="2231"/>
                    <a:pt x="847" y="2213"/>
                    <a:pt x="848" y="2194"/>
                  </a:cubicBezTo>
                  <a:cubicBezTo>
                    <a:pt x="853" y="2171"/>
                    <a:pt x="853" y="2150"/>
                    <a:pt x="859" y="2124"/>
                  </a:cubicBezTo>
                  <a:cubicBezTo>
                    <a:pt x="870" y="2070"/>
                    <a:pt x="886" y="2016"/>
                    <a:pt x="904" y="1966"/>
                  </a:cubicBezTo>
                  <a:cubicBezTo>
                    <a:pt x="939" y="1853"/>
                    <a:pt x="985" y="1729"/>
                    <a:pt x="1013" y="1579"/>
                  </a:cubicBezTo>
                  <a:cubicBezTo>
                    <a:pt x="1031" y="1500"/>
                    <a:pt x="1036" y="1417"/>
                    <a:pt x="1028" y="1336"/>
                  </a:cubicBezTo>
                  <a:cubicBezTo>
                    <a:pt x="1018" y="1245"/>
                    <a:pt x="990" y="1158"/>
                    <a:pt x="945" y="1079"/>
                  </a:cubicBezTo>
                  <a:cubicBezTo>
                    <a:pt x="850" y="915"/>
                    <a:pt x="713" y="843"/>
                    <a:pt x="634" y="786"/>
                  </a:cubicBezTo>
                  <a:lnTo>
                    <a:pt x="576" y="746"/>
                  </a:lnTo>
                  <a:cubicBezTo>
                    <a:pt x="559" y="734"/>
                    <a:pt x="543" y="721"/>
                    <a:pt x="527" y="707"/>
                  </a:cubicBezTo>
                  <a:cubicBezTo>
                    <a:pt x="500" y="684"/>
                    <a:pt x="476" y="659"/>
                    <a:pt x="456" y="632"/>
                  </a:cubicBezTo>
                  <a:cubicBezTo>
                    <a:pt x="381" y="532"/>
                    <a:pt x="332" y="417"/>
                    <a:pt x="312" y="295"/>
                  </a:cubicBezTo>
                  <a:cubicBezTo>
                    <a:pt x="305" y="246"/>
                    <a:pt x="300" y="196"/>
                    <a:pt x="300" y="147"/>
                  </a:cubicBezTo>
                  <a:lnTo>
                    <a:pt x="300" y="144"/>
                  </a:lnTo>
                  <a:cubicBezTo>
                    <a:pt x="303" y="52"/>
                    <a:pt x="232" y="1"/>
                    <a:pt x="160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2"/>
            <p:cNvSpPr/>
            <p:nvPr/>
          </p:nvSpPr>
          <p:spPr>
            <a:xfrm>
              <a:off x="2391675" y="3963375"/>
              <a:ext cx="40425" cy="87425"/>
            </a:xfrm>
            <a:custGeom>
              <a:avLst/>
              <a:gdLst/>
              <a:ahLst/>
              <a:cxnLst/>
              <a:rect l="l" t="t" r="r" b="b"/>
              <a:pathLst>
                <a:path w="1617" h="3497" extrusionOk="0">
                  <a:moveTo>
                    <a:pt x="142" y="1"/>
                  </a:moveTo>
                  <a:cubicBezTo>
                    <a:pt x="71" y="1"/>
                    <a:pt x="0" y="51"/>
                    <a:pt x="2" y="143"/>
                  </a:cubicBezTo>
                  <a:cubicBezTo>
                    <a:pt x="2" y="143"/>
                    <a:pt x="2" y="159"/>
                    <a:pt x="4" y="192"/>
                  </a:cubicBezTo>
                  <a:cubicBezTo>
                    <a:pt x="7" y="238"/>
                    <a:pt x="13" y="286"/>
                    <a:pt x="23" y="332"/>
                  </a:cubicBezTo>
                  <a:cubicBezTo>
                    <a:pt x="50" y="451"/>
                    <a:pt x="102" y="629"/>
                    <a:pt x="269" y="796"/>
                  </a:cubicBezTo>
                  <a:cubicBezTo>
                    <a:pt x="345" y="874"/>
                    <a:pt x="434" y="933"/>
                    <a:pt x="492" y="989"/>
                  </a:cubicBezTo>
                  <a:cubicBezTo>
                    <a:pt x="550" y="1043"/>
                    <a:pt x="568" y="1082"/>
                    <a:pt x="574" y="1140"/>
                  </a:cubicBezTo>
                  <a:cubicBezTo>
                    <a:pt x="582" y="1197"/>
                    <a:pt x="566" y="1283"/>
                    <a:pt x="536" y="1384"/>
                  </a:cubicBezTo>
                  <a:cubicBezTo>
                    <a:pt x="506" y="1488"/>
                    <a:pt x="461" y="1601"/>
                    <a:pt x="428" y="1733"/>
                  </a:cubicBezTo>
                  <a:cubicBezTo>
                    <a:pt x="411" y="1802"/>
                    <a:pt x="398" y="1872"/>
                    <a:pt x="391" y="1944"/>
                  </a:cubicBezTo>
                  <a:cubicBezTo>
                    <a:pt x="390" y="1987"/>
                    <a:pt x="390" y="2030"/>
                    <a:pt x="391" y="2071"/>
                  </a:cubicBezTo>
                  <a:lnTo>
                    <a:pt x="396" y="2116"/>
                  </a:lnTo>
                  <a:lnTo>
                    <a:pt x="398" y="2127"/>
                  </a:lnTo>
                  <a:lnTo>
                    <a:pt x="399" y="2147"/>
                  </a:lnTo>
                  <a:lnTo>
                    <a:pt x="401" y="2154"/>
                  </a:lnTo>
                  <a:lnTo>
                    <a:pt x="407" y="2184"/>
                  </a:lnTo>
                  <a:cubicBezTo>
                    <a:pt x="441" y="2348"/>
                    <a:pt x="533" y="2478"/>
                    <a:pt x="620" y="2578"/>
                  </a:cubicBezTo>
                  <a:cubicBezTo>
                    <a:pt x="701" y="2666"/>
                    <a:pt x="790" y="2745"/>
                    <a:pt x="886" y="2817"/>
                  </a:cubicBezTo>
                  <a:cubicBezTo>
                    <a:pt x="967" y="2882"/>
                    <a:pt x="1048" y="2937"/>
                    <a:pt x="1102" y="2985"/>
                  </a:cubicBezTo>
                  <a:cubicBezTo>
                    <a:pt x="1218" y="3088"/>
                    <a:pt x="1294" y="3192"/>
                    <a:pt x="1328" y="3266"/>
                  </a:cubicBezTo>
                  <a:cubicBezTo>
                    <a:pt x="1344" y="3305"/>
                    <a:pt x="1353" y="3335"/>
                    <a:pt x="1359" y="3347"/>
                  </a:cubicBezTo>
                  <a:cubicBezTo>
                    <a:pt x="1364" y="3375"/>
                    <a:pt x="1366" y="3389"/>
                    <a:pt x="1366" y="3389"/>
                  </a:cubicBezTo>
                  <a:lnTo>
                    <a:pt x="1363" y="3392"/>
                  </a:lnTo>
                  <a:cubicBezTo>
                    <a:pt x="1375" y="3463"/>
                    <a:pt x="1431" y="3497"/>
                    <a:pt x="1487" y="3497"/>
                  </a:cubicBezTo>
                  <a:cubicBezTo>
                    <a:pt x="1548" y="3497"/>
                    <a:pt x="1610" y="3456"/>
                    <a:pt x="1614" y="3378"/>
                  </a:cubicBezTo>
                  <a:cubicBezTo>
                    <a:pt x="1614" y="3378"/>
                    <a:pt x="1615" y="3362"/>
                    <a:pt x="1617" y="3333"/>
                  </a:cubicBezTo>
                  <a:cubicBezTo>
                    <a:pt x="1615" y="3281"/>
                    <a:pt x="1609" y="3228"/>
                    <a:pt x="1596" y="3176"/>
                  </a:cubicBezTo>
                  <a:cubicBezTo>
                    <a:pt x="1550" y="3012"/>
                    <a:pt x="1468" y="2861"/>
                    <a:pt x="1353" y="2736"/>
                  </a:cubicBezTo>
                  <a:cubicBezTo>
                    <a:pt x="1282" y="2656"/>
                    <a:pt x="1208" y="2591"/>
                    <a:pt x="1134" y="2521"/>
                  </a:cubicBezTo>
                  <a:cubicBezTo>
                    <a:pt x="1062" y="2456"/>
                    <a:pt x="994" y="2386"/>
                    <a:pt x="932" y="2311"/>
                  </a:cubicBezTo>
                  <a:cubicBezTo>
                    <a:pt x="876" y="2238"/>
                    <a:pt x="838" y="2166"/>
                    <a:pt x="827" y="2097"/>
                  </a:cubicBezTo>
                  <a:lnTo>
                    <a:pt x="826" y="2092"/>
                  </a:lnTo>
                  <a:lnTo>
                    <a:pt x="826" y="2092"/>
                  </a:lnTo>
                  <a:cubicBezTo>
                    <a:pt x="827" y="2095"/>
                    <a:pt x="827" y="2097"/>
                    <a:pt x="827" y="2097"/>
                  </a:cubicBezTo>
                  <a:cubicBezTo>
                    <a:pt x="827" y="2097"/>
                    <a:pt x="827" y="2096"/>
                    <a:pt x="827" y="2093"/>
                  </a:cubicBezTo>
                  <a:lnTo>
                    <a:pt x="827" y="2090"/>
                  </a:lnTo>
                  <a:lnTo>
                    <a:pt x="827" y="2079"/>
                  </a:lnTo>
                  <a:lnTo>
                    <a:pt x="824" y="2035"/>
                  </a:lnTo>
                  <a:cubicBezTo>
                    <a:pt x="821" y="2004"/>
                    <a:pt x="827" y="2001"/>
                    <a:pt x="825" y="1982"/>
                  </a:cubicBezTo>
                  <a:cubicBezTo>
                    <a:pt x="832" y="1936"/>
                    <a:pt x="841" y="1890"/>
                    <a:pt x="854" y="1844"/>
                  </a:cubicBezTo>
                  <a:cubicBezTo>
                    <a:pt x="881" y="1744"/>
                    <a:pt x="919" y="1631"/>
                    <a:pt x="956" y="1508"/>
                  </a:cubicBezTo>
                  <a:cubicBezTo>
                    <a:pt x="991" y="1386"/>
                    <a:pt x="1022" y="1237"/>
                    <a:pt x="994" y="1071"/>
                  </a:cubicBezTo>
                  <a:cubicBezTo>
                    <a:pt x="980" y="989"/>
                    <a:pt x="948" y="911"/>
                    <a:pt x="903" y="841"/>
                  </a:cubicBezTo>
                  <a:cubicBezTo>
                    <a:pt x="894" y="825"/>
                    <a:pt x="881" y="809"/>
                    <a:pt x="870" y="795"/>
                  </a:cubicBezTo>
                  <a:cubicBezTo>
                    <a:pt x="857" y="779"/>
                    <a:pt x="843" y="763"/>
                    <a:pt x="829" y="749"/>
                  </a:cubicBezTo>
                  <a:cubicBezTo>
                    <a:pt x="805" y="725"/>
                    <a:pt x="779" y="701"/>
                    <a:pt x="752" y="680"/>
                  </a:cubicBezTo>
                  <a:cubicBezTo>
                    <a:pt x="651" y="601"/>
                    <a:pt x="573" y="561"/>
                    <a:pt x="517" y="517"/>
                  </a:cubicBezTo>
                  <a:cubicBezTo>
                    <a:pt x="469" y="477"/>
                    <a:pt x="426" y="432"/>
                    <a:pt x="391" y="381"/>
                  </a:cubicBezTo>
                  <a:cubicBezTo>
                    <a:pt x="361" y="340"/>
                    <a:pt x="337" y="294"/>
                    <a:pt x="318" y="246"/>
                  </a:cubicBezTo>
                  <a:cubicBezTo>
                    <a:pt x="301" y="203"/>
                    <a:pt x="287" y="159"/>
                    <a:pt x="275" y="114"/>
                  </a:cubicBezTo>
                  <a:lnTo>
                    <a:pt x="275" y="110"/>
                  </a:lnTo>
                  <a:cubicBezTo>
                    <a:pt x="259" y="35"/>
                    <a:pt x="200" y="1"/>
                    <a:pt x="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2"/>
            <p:cNvSpPr/>
            <p:nvPr/>
          </p:nvSpPr>
          <p:spPr>
            <a:xfrm>
              <a:off x="2413050" y="3953775"/>
              <a:ext cx="41050" cy="92825"/>
            </a:xfrm>
            <a:custGeom>
              <a:avLst/>
              <a:gdLst/>
              <a:ahLst/>
              <a:cxnLst/>
              <a:rect l="l" t="t" r="r" b="b"/>
              <a:pathLst>
                <a:path w="1642" h="3713" extrusionOk="0">
                  <a:moveTo>
                    <a:pt x="160" y="1"/>
                  </a:moveTo>
                  <a:cubicBezTo>
                    <a:pt x="100" y="1"/>
                    <a:pt x="41" y="37"/>
                    <a:pt x="26" y="114"/>
                  </a:cubicBezTo>
                  <a:lnTo>
                    <a:pt x="16" y="166"/>
                  </a:lnTo>
                  <a:cubicBezTo>
                    <a:pt x="9" y="214"/>
                    <a:pt x="4" y="265"/>
                    <a:pt x="4" y="314"/>
                  </a:cubicBezTo>
                  <a:cubicBezTo>
                    <a:pt x="1" y="498"/>
                    <a:pt x="50" y="680"/>
                    <a:pt x="144" y="839"/>
                  </a:cubicBezTo>
                  <a:cubicBezTo>
                    <a:pt x="177" y="894"/>
                    <a:pt x="215" y="945"/>
                    <a:pt x="258" y="991"/>
                  </a:cubicBezTo>
                  <a:cubicBezTo>
                    <a:pt x="280" y="1015"/>
                    <a:pt x="301" y="1036"/>
                    <a:pt x="325" y="1056"/>
                  </a:cubicBezTo>
                  <a:lnTo>
                    <a:pt x="395" y="1114"/>
                  </a:lnTo>
                  <a:cubicBezTo>
                    <a:pt x="487" y="1185"/>
                    <a:pt x="555" y="1241"/>
                    <a:pt x="574" y="1288"/>
                  </a:cubicBezTo>
                  <a:cubicBezTo>
                    <a:pt x="600" y="1338"/>
                    <a:pt x="605" y="1398"/>
                    <a:pt x="584" y="1497"/>
                  </a:cubicBezTo>
                  <a:cubicBezTo>
                    <a:pt x="565" y="1594"/>
                    <a:pt x="522" y="1706"/>
                    <a:pt x="482" y="1835"/>
                  </a:cubicBezTo>
                  <a:cubicBezTo>
                    <a:pt x="447" y="1967"/>
                    <a:pt x="403" y="2101"/>
                    <a:pt x="415" y="2288"/>
                  </a:cubicBezTo>
                  <a:lnTo>
                    <a:pt x="420" y="2336"/>
                  </a:lnTo>
                  <a:lnTo>
                    <a:pt x="422" y="2347"/>
                  </a:lnTo>
                  <a:lnTo>
                    <a:pt x="423" y="2363"/>
                  </a:lnTo>
                  <a:lnTo>
                    <a:pt x="423" y="2364"/>
                  </a:lnTo>
                  <a:lnTo>
                    <a:pt x="423" y="2369"/>
                  </a:lnTo>
                  <a:lnTo>
                    <a:pt x="425" y="2376"/>
                  </a:lnTo>
                  <a:lnTo>
                    <a:pt x="431" y="2407"/>
                  </a:lnTo>
                  <a:cubicBezTo>
                    <a:pt x="441" y="2449"/>
                    <a:pt x="455" y="2488"/>
                    <a:pt x="471" y="2527"/>
                  </a:cubicBezTo>
                  <a:cubicBezTo>
                    <a:pt x="503" y="2600"/>
                    <a:pt x="543" y="2666"/>
                    <a:pt x="590" y="2728"/>
                  </a:cubicBezTo>
                  <a:cubicBezTo>
                    <a:pt x="681" y="2845"/>
                    <a:pt x="779" y="2926"/>
                    <a:pt x="868" y="2997"/>
                  </a:cubicBezTo>
                  <a:lnTo>
                    <a:pt x="1104" y="3180"/>
                  </a:lnTo>
                  <a:cubicBezTo>
                    <a:pt x="1229" y="3285"/>
                    <a:pt x="1312" y="3395"/>
                    <a:pt x="1347" y="3474"/>
                  </a:cubicBezTo>
                  <a:cubicBezTo>
                    <a:pt x="1360" y="3503"/>
                    <a:pt x="1371" y="3531"/>
                    <a:pt x="1380" y="3560"/>
                  </a:cubicBezTo>
                  <a:cubicBezTo>
                    <a:pt x="1385" y="3584"/>
                    <a:pt x="1387" y="3603"/>
                    <a:pt x="1387" y="3603"/>
                  </a:cubicBezTo>
                  <a:cubicBezTo>
                    <a:pt x="1387" y="3603"/>
                    <a:pt x="1387" y="3603"/>
                    <a:pt x="1387" y="3603"/>
                  </a:cubicBezTo>
                  <a:lnTo>
                    <a:pt x="1387" y="3601"/>
                  </a:lnTo>
                  <a:cubicBezTo>
                    <a:pt x="1395" y="3675"/>
                    <a:pt x="1454" y="3713"/>
                    <a:pt x="1512" y="3713"/>
                  </a:cubicBezTo>
                  <a:cubicBezTo>
                    <a:pt x="1570" y="3713"/>
                    <a:pt x="1628" y="3676"/>
                    <a:pt x="1636" y="3603"/>
                  </a:cubicBezTo>
                  <a:lnTo>
                    <a:pt x="1638" y="3590"/>
                  </a:lnTo>
                  <a:cubicBezTo>
                    <a:pt x="1638" y="3588"/>
                    <a:pt x="1641" y="3576"/>
                    <a:pt x="1641" y="3542"/>
                  </a:cubicBezTo>
                  <a:cubicBezTo>
                    <a:pt x="1639" y="3487"/>
                    <a:pt x="1631" y="3431"/>
                    <a:pt x="1617" y="3379"/>
                  </a:cubicBezTo>
                  <a:cubicBezTo>
                    <a:pt x="1565" y="3207"/>
                    <a:pt x="1473" y="3050"/>
                    <a:pt x="1349" y="2921"/>
                  </a:cubicBezTo>
                  <a:cubicBezTo>
                    <a:pt x="1272" y="2841"/>
                    <a:pt x="1199" y="2776"/>
                    <a:pt x="1121" y="2703"/>
                  </a:cubicBezTo>
                  <a:cubicBezTo>
                    <a:pt x="1048" y="2636"/>
                    <a:pt x="981" y="2562"/>
                    <a:pt x="923" y="2482"/>
                  </a:cubicBezTo>
                  <a:cubicBezTo>
                    <a:pt x="899" y="2447"/>
                    <a:pt x="878" y="2409"/>
                    <a:pt x="864" y="2369"/>
                  </a:cubicBezTo>
                  <a:cubicBezTo>
                    <a:pt x="857" y="2352"/>
                    <a:pt x="853" y="2333"/>
                    <a:pt x="849" y="2314"/>
                  </a:cubicBezTo>
                  <a:lnTo>
                    <a:pt x="848" y="2301"/>
                  </a:lnTo>
                  <a:lnTo>
                    <a:pt x="848" y="2296"/>
                  </a:lnTo>
                  <a:lnTo>
                    <a:pt x="848" y="2296"/>
                  </a:lnTo>
                  <a:cubicBezTo>
                    <a:pt x="848" y="2301"/>
                    <a:pt x="849" y="2309"/>
                    <a:pt x="849" y="2309"/>
                  </a:cubicBezTo>
                  <a:cubicBezTo>
                    <a:pt x="849" y="2309"/>
                    <a:pt x="849" y="2309"/>
                    <a:pt x="849" y="2309"/>
                  </a:cubicBezTo>
                  <a:lnTo>
                    <a:pt x="849" y="2296"/>
                  </a:lnTo>
                  <a:lnTo>
                    <a:pt x="846" y="2250"/>
                  </a:lnTo>
                  <a:cubicBezTo>
                    <a:pt x="843" y="2218"/>
                    <a:pt x="849" y="2215"/>
                    <a:pt x="848" y="2194"/>
                  </a:cubicBezTo>
                  <a:cubicBezTo>
                    <a:pt x="853" y="2172"/>
                    <a:pt x="854" y="2150"/>
                    <a:pt x="861" y="2124"/>
                  </a:cubicBezTo>
                  <a:cubicBezTo>
                    <a:pt x="872" y="2070"/>
                    <a:pt x="886" y="2016"/>
                    <a:pt x="903" y="1966"/>
                  </a:cubicBezTo>
                  <a:cubicBezTo>
                    <a:pt x="938" y="1853"/>
                    <a:pt x="985" y="1729"/>
                    <a:pt x="1013" y="1579"/>
                  </a:cubicBezTo>
                  <a:cubicBezTo>
                    <a:pt x="1031" y="1500"/>
                    <a:pt x="1035" y="1417"/>
                    <a:pt x="1029" y="1336"/>
                  </a:cubicBezTo>
                  <a:cubicBezTo>
                    <a:pt x="1019" y="1245"/>
                    <a:pt x="991" y="1158"/>
                    <a:pt x="945" y="1079"/>
                  </a:cubicBezTo>
                  <a:cubicBezTo>
                    <a:pt x="849" y="915"/>
                    <a:pt x="713" y="843"/>
                    <a:pt x="633" y="786"/>
                  </a:cubicBezTo>
                  <a:lnTo>
                    <a:pt x="576" y="746"/>
                  </a:lnTo>
                  <a:cubicBezTo>
                    <a:pt x="573" y="746"/>
                    <a:pt x="538" y="716"/>
                    <a:pt x="527" y="707"/>
                  </a:cubicBezTo>
                  <a:cubicBezTo>
                    <a:pt x="501" y="684"/>
                    <a:pt x="477" y="659"/>
                    <a:pt x="455" y="632"/>
                  </a:cubicBezTo>
                  <a:cubicBezTo>
                    <a:pt x="380" y="533"/>
                    <a:pt x="331" y="417"/>
                    <a:pt x="312" y="295"/>
                  </a:cubicBezTo>
                  <a:cubicBezTo>
                    <a:pt x="304" y="246"/>
                    <a:pt x="299" y="196"/>
                    <a:pt x="299" y="147"/>
                  </a:cubicBezTo>
                  <a:lnTo>
                    <a:pt x="299" y="144"/>
                  </a:lnTo>
                  <a:cubicBezTo>
                    <a:pt x="303" y="52"/>
                    <a:pt x="231" y="1"/>
                    <a:pt x="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2"/>
            <p:cNvSpPr/>
            <p:nvPr/>
          </p:nvSpPr>
          <p:spPr>
            <a:xfrm>
              <a:off x="2469125" y="3928700"/>
              <a:ext cx="10950" cy="10475"/>
            </a:xfrm>
            <a:custGeom>
              <a:avLst/>
              <a:gdLst/>
              <a:ahLst/>
              <a:cxnLst/>
              <a:rect l="l" t="t" r="r" b="b"/>
              <a:pathLst>
                <a:path w="438" h="419" extrusionOk="0">
                  <a:moveTo>
                    <a:pt x="189" y="1"/>
                  </a:moveTo>
                  <a:cubicBezTo>
                    <a:pt x="170" y="1"/>
                    <a:pt x="151" y="3"/>
                    <a:pt x="131" y="9"/>
                  </a:cubicBezTo>
                  <a:cubicBezTo>
                    <a:pt x="51" y="29"/>
                    <a:pt x="0" y="103"/>
                    <a:pt x="7" y="184"/>
                  </a:cubicBezTo>
                  <a:lnTo>
                    <a:pt x="10" y="238"/>
                  </a:lnTo>
                  <a:cubicBezTo>
                    <a:pt x="16" y="316"/>
                    <a:pt x="27" y="346"/>
                    <a:pt x="56" y="368"/>
                  </a:cubicBezTo>
                  <a:cubicBezTo>
                    <a:pt x="85" y="390"/>
                    <a:pt x="115" y="403"/>
                    <a:pt x="194" y="413"/>
                  </a:cubicBezTo>
                  <a:lnTo>
                    <a:pt x="240" y="417"/>
                  </a:lnTo>
                  <a:cubicBezTo>
                    <a:pt x="246" y="418"/>
                    <a:pt x="252" y="418"/>
                    <a:pt x="257" y="418"/>
                  </a:cubicBezTo>
                  <a:cubicBezTo>
                    <a:pt x="325" y="418"/>
                    <a:pt x="387" y="374"/>
                    <a:pt x="407" y="308"/>
                  </a:cubicBezTo>
                  <a:cubicBezTo>
                    <a:pt x="438" y="215"/>
                    <a:pt x="406" y="134"/>
                    <a:pt x="353" y="79"/>
                  </a:cubicBezTo>
                  <a:cubicBezTo>
                    <a:pt x="312" y="34"/>
                    <a:pt x="256" y="1"/>
                    <a:pt x="18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2"/>
            <p:cNvSpPr/>
            <p:nvPr/>
          </p:nvSpPr>
          <p:spPr>
            <a:xfrm>
              <a:off x="2451925" y="3933300"/>
              <a:ext cx="11975" cy="11000"/>
            </a:xfrm>
            <a:custGeom>
              <a:avLst/>
              <a:gdLst/>
              <a:ahLst/>
              <a:cxnLst/>
              <a:rect l="l" t="t" r="r" b="b"/>
              <a:pathLst>
                <a:path w="479" h="440" extrusionOk="0">
                  <a:moveTo>
                    <a:pt x="195" y="1"/>
                  </a:moveTo>
                  <a:cubicBezTo>
                    <a:pt x="170" y="1"/>
                    <a:pt x="144" y="5"/>
                    <a:pt x="118" y="14"/>
                  </a:cubicBezTo>
                  <a:cubicBezTo>
                    <a:pt x="43" y="41"/>
                    <a:pt x="0" y="120"/>
                    <a:pt x="19" y="198"/>
                  </a:cubicBezTo>
                  <a:lnTo>
                    <a:pt x="34" y="259"/>
                  </a:lnTo>
                  <a:cubicBezTo>
                    <a:pt x="51" y="335"/>
                    <a:pt x="65" y="364"/>
                    <a:pt x="94" y="384"/>
                  </a:cubicBezTo>
                  <a:cubicBezTo>
                    <a:pt x="124" y="405"/>
                    <a:pt x="156" y="418"/>
                    <a:pt x="235" y="429"/>
                  </a:cubicBezTo>
                  <a:lnTo>
                    <a:pt x="288" y="438"/>
                  </a:lnTo>
                  <a:cubicBezTo>
                    <a:pt x="295" y="439"/>
                    <a:pt x="302" y="440"/>
                    <a:pt x="310" y="440"/>
                  </a:cubicBezTo>
                  <a:cubicBezTo>
                    <a:pt x="374" y="440"/>
                    <a:pt x="433" y="396"/>
                    <a:pt x="452" y="332"/>
                  </a:cubicBezTo>
                  <a:cubicBezTo>
                    <a:pt x="479" y="230"/>
                    <a:pt x="437" y="140"/>
                    <a:pt x="374" y="78"/>
                  </a:cubicBezTo>
                  <a:cubicBezTo>
                    <a:pt x="327" y="33"/>
                    <a:pt x="264" y="1"/>
                    <a:pt x="19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2"/>
            <p:cNvSpPr/>
            <p:nvPr/>
          </p:nvSpPr>
          <p:spPr>
            <a:xfrm>
              <a:off x="2435700" y="3941025"/>
              <a:ext cx="12575" cy="11850"/>
            </a:xfrm>
            <a:custGeom>
              <a:avLst/>
              <a:gdLst/>
              <a:ahLst/>
              <a:cxnLst/>
              <a:rect l="l" t="t" r="r" b="b"/>
              <a:pathLst>
                <a:path w="503" h="474" extrusionOk="0">
                  <a:moveTo>
                    <a:pt x="199" y="0"/>
                  </a:moveTo>
                  <a:cubicBezTo>
                    <a:pt x="185" y="0"/>
                    <a:pt x="171" y="1"/>
                    <a:pt x="156" y="4"/>
                  </a:cubicBezTo>
                  <a:lnTo>
                    <a:pt x="155" y="4"/>
                  </a:lnTo>
                  <a:cubicBezTo>
                    <a:pt x="63" y="21"/>
                    <a:pt x="1" y="110"/>
                    <a:pt x="18" y="202"/>
                  </a:cubicBezTo>
                  <a:lnTo>
                    <a:pt x="23" y="226"/>
                  </a:lnTo>
                  <a:cubicBezTo>
                    <a:pt x="29" y="263"/>
                    <a:pt x="42" y="298"/>
                    <a:pt x="61" y="328"/>
                  </a:cubicBezTo>
                  <a:cubicBezTo>
                    <a:pt x="75" y="353"/>
                    <a:pt x="94" y="376"/>
                    <a:pt x="117" y="393"/>
                  </a:cubicBezTo>
                  <a:cubicBezTo>
                    <a:pt x="169" y="436"/>
                    <a:pt x="233" y="463"/>
                    <a:pt x="299" y="469"/>
                  </a:cubicBezTo>
                  <a:lnTo>
                    <a:pt x="320" y="473"/>
                  </a:lnTo>
                  <a:lnTo>
                    <a:pt x="326" y="473"/>
                  </a:lnTo>
                  <a:cubicBezTo>
                    <a:pt x="331" y="473"/>
                    <a:pt x="336" y="473"/>
                    <a:pt x="341" y="473"/>
                  </a:cubicBezTo>
                  <a:cubicBezTo>
                    <a:pt x="421" y="473"/>
                    <a:pt x="488" y="414"/>
                    <a:pt x="495" y="334"/>
                  </a:cubicBezTo>
                  <a:cubicBezTo>
                    <a:pt x="503" y="229"/>
                    <a:pt x="458" y="152"/>
                    <a:pt x="400" y="90"/>
                  </a:cubicBezTo>
                  <a:cubicBezTo>
                    <a:pt x="369" y="59"/>
                    <a:pt x="333" y="36"/>
                    <a:pt x="293" y="20"/>
                  </a:cubicBezTo>
                  <a:cubicBezTo>
                    <a:pt x="263" y="6"/>
                    <a:pt x="231" y="0"/>
                    <a:pt x="199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2"/>
            <p:cNvSpPr/>
            <p:nvPr/>
          </p:nvSpPr>
          <p:spPr>
            <a:xfrm>
              <a:off x="2491375" y="4028650"/>
              <a:ext cx="261025" cy="30725"/>
            </a:xfrm>
            <a:custGeom>
              <a:avLst/>
              <a:gdLst/>
              <a:ahLst/>
              <a:cxnLst/>
              <a:rect l="l" t="t" r="r" b="b"/>
              <a:pathLst>
                <a:path w="10441" h="1229" extrusionOk="0">
                  <a:moveTo>
                    <a:pt x="10363" y="1"/>
                  </a:moveTo>
                  <a:cubicBezTo>
                    <a:pt x="9511" y="126"/>
                    <a:pt x="8649" y="228"/>
                    <a:pt x="7793" y="322"/>
                  </a:cubicBezTo>
                  <a:cubicBezTo>
                    <a:pt x="6934" y="412"/>
                    <a:pt x="6074" y="487"/>
                    <a:pt x="5214" y="538"/>
                  </a:cubicBezTo>
                  <a:lnTo>
                    <a:pt x="4569" y="574"/>
                  </a:lnTo>
                  <a:lnTo>
                    <a:pt x="3924" y="597"/>
                  </a:lnTo>
                  <a:cubicBezTo>
                    <a:pt x="3709" y="609"/>
                    <a:pt x="3493" y="609"/>
                    <a:pt x="3278" y="613"/>
                  </a:cubicBezTo>
                  <a:cubicBezTo>
                    <a:pt x="3106" y="614"/>
                    <a:pt x="2932" y="620"/>
                    <a:pt x="2760" y="620"/>
                  </a:cubicBezTo>
                  <a:cubicBezTo>
                    <a:pt x="2717" y="620"/>
                    <a:pt x="2675" y="620"/>
                    <a:pt x="2633" y="619"/>
                  </a:cubicBezTo>
                  <a:lnTo>
                    <a:pt x="1988" y="614"/>
                  </a:lnTo>
                  <a:cubicBezTo>
                    <a:pt x="1773" y="614"/>
                    <a:pt x="1558" y="601"/>
                    <a:pt x="1344" y="595"/>
                  </a:cubicBezTo>
                  <a:cubicBezTo>
                    <a:pt x="911" y="595"/>
                    <a:pt x="485" y="544"/>
                    <a:pt x="55" y="530"/>
                  </a:cubicBezTo>
                  <a:lnTo>
                    <a:pt x="1" y="922"/>
                  </a:lnTo>
                  <a:cubicBezTo>
                    <a:pt x="865" y="1077"/>
                    <a:pt x="1743" y="1182"/>
                    <a:pt x="2622" y="1210"/>
                  </a:cubicBezTo>
                  <a:cubicBezTo>
                    <a:pt x="2939" y="1222"/>
                    <a:pt x="3257" y="1228"/>
                    <a:pt x="3575" y="1228"/>
                  </a:cubicBezTo>
                  <a:cubicBezTo>
                    <a:pt x="4135" y="1228"/>
                    <a:pt x="4694" y="1210"/>
                    <a:pt x="5254" y="1172"/>
                  </a:cubicBezTo>
                  <a:cubicBezTo>
                    <a:pt x="6128" y="1112"/>
                    <a:pt x="7001" y="1021"/>
                    <a:pt x="7866" y="886"/>
                  </a:cubicBezTo>
                  <a:cubicBezTo>
                    <a:pt x="8734" y="756"/>
                    <a:pt x="9592" y="578"/>
                    <a:pt x="10441" y="355"/>
                  </a:cubicBezTo>
                  <a:lnTo>
                    <a:pt x="103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2"/>
            <p:cNvSpPr/>
            <p:nvPr/>
          </p:nvSpPr>
          <p:spPr>
            <a:xfrm>
              <a:off x="2515725" y="3884675"/>
              <a:ext cx="26575" cy="183850"/>
            </a:xfrm>
            <a:custGeom>
              <a:avLst/>
              <a:gdLst/>
              <a:ahLst/>
              <a:cxnLst/>
              <a:rect l="l" t="t" r="r" b="b"/>
              <a:pathLst>
                <a:path w="1063" h="7354" extrusionOk="0">
                  <a:moveTo>
                    <a:pt x="467" y="1"/>
                  </a:moveTo>
                  <a:lnTo>
                    <a:pt x="1" y="228"/>
                  </a:lnTo>
                  <a:cubicBezTo>
                    <a:pt x="1" y="228"/>
                    <a:pt x="6" y="311"/>
                    <a:pt x="14" y="503"/>
                  </a:cubicBezTo>
                  <a:cubicBezTo>
                    <a:pt x="23" y="697"/>
                    <a:pt x="34" y="973"/>
                    <a:pt x="50" y="1304"/>
                  </a:cubicBezTo>
                  <a:cubicBezTo>
                    <a:pt x="60" y="1636"/>
                    <a:pt x="73" y="2023"/>
                    <a:pt x="85" y="2437"/>
                  </a:cubicBezTo>
                  <a:cubicBezTo>
                    <a:pt x="95" y="2646"/>
                    <a:pt x="92" y="2859"/>
                    <a:pt x="100" y="3078"/>
                  </a:cubicBezTo>
                  <a:cubicBezTo>
                    <a:pt x="103" y="3296"/>
                    <a:pt x="106" y="3517"/>
                    <a:pt x="109" y="3738"/>
                  </a:cubicBezTo>
                  <a:cubicBezTo>
                    <a:pt x="112" y="4181"/>
                    <a:pt x="115" y="4623"/>
                    <a:pt x="119" y="5039"/>
                  </a:cubicBezTo>
                  <a:cubicBezTo>
                    <a:pt x="114" y="5248"/>
                    <a:pt x="119" y="5448"/>
                    <a:pt x="119" y="5639"/>
                  </a:cubicBezTo>
                  <a:cubicBezTo>
                    <a:pt x="119" y="5831"/>
                    <a:pt x="117" y="6011"/>
                    <a:pt x="119" y="6178"/>
                  </a:cubicBezTo>
                  <a:cubicBezTo>
                    <a:pt x="120" y="6346"/>
                    <a:pt x="123" y="6499"/>
                    <a:pt x="123" y="6635"/>
                  </a:cubicBezTo>
                  <a:cubicBezTo>
                    <a:pt x="122" y="6770"/>
                    <a:pt x="125" y="6890"/>
                    <a:pt x="128" y="6988"/>
                  </a:cubicBezTo>
                  <a:cubicBezTo>
                    <a:pt x="133" y="7184"/>
                    <a:pt x="139" y="7297"/>
                    <a:pt x="139" y="7297"/>
                  </a:cubicBezTo>
                  <a:lnTo>
                    <a:pt x="732" y="7354"/>
                  </a:lnTo>
                  <a:cubicBezTo>
                    <a:pt x="732" y="7354"/>
                    <a:pt x="759" y="7243"/>
                    <a:pt x="796" y="7045"/>
                  </a:cubicBezTo>
                  <a:cubicBezTo>
                    <a:pt x="832" y="6850"/>
                    <a:pt x="888" y="6569"/>
                    <a:pt x="928" y="6228"/>
                  </a:cubicBezTo>
                  <a:cubicBezTo>
                    <a:pt x="975" y="5890"/>
                    <a:pt x="1010" y="5492"/>
                    <a:pt x="1036" y="5065"/>
                  </a:cubicBezTo>
                  <a:cubicBezTo>
                    <a:pt x="1045" y="4850"/>
                    <a:pt x="1058" y="4629"/>
                    <a:pt x="1060" y="4405"/>
                  </a:cubicBezTo>
                  <a:cubicBezTo>
                    <a:pt x="1063" y="4180"/>
                    <a:pt x="1063" y="3951"/>
                    <a:pt x="1060" y="3722"/>
                  </a:cubicBezTo>
                  <a:cubicBezTo>
                    <a:pt x="1050" y="3494"/>
                    <a:pt x="1041" y="3266"/>
                    <a:pt x="1033" y="3040"/>
                  </a:cubicBezTo>
                  <a:cubicBezTo>
                    <a:pt x="1017" y="2816"/>
                    <a:pt x="999" y="2595"/>
                    <a:pt x="977" y="2380"/>
                  </a:cubicBezTo>
                  <a:cubicBezTo>
                    <a:pt x="959" y="2166"/>
                    <a:pt x="929" y="1961"/>
                    <a:pt x="902" y="1765"/>
                  </a:cubicBezTo>
                  <a:cubicBezTo>
                    <a:pt x="878" y="1569"/>
                    <a:pt x="842" y="1385"/>
                    <a:pt x="812" y="1217"/>
                  </a:cubicBezTo>
                  <a:cubicBezTo>
                    <a:pt x="748" y="878"/>
                    <a:pt x="680" y="597"/>
                    <a:pt x="626" y="401"/>
                  </a:cubicBezTo>
                  <a:cubicBezTo>
                    <a:pt x="599" y="303"/>
                    <a:pt x="575" y="226"/>
                    <a:pt x="557" y="172"/>
                  </a:cubicBezTo>
                  <a:cubicBezTo>
                    <a:pt x="540" y="120"/>
                    <a:pt x="467" y="1"/>
                    <a:pt x="467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2"/>
            <p:cNvSpPr/>
            <p:nvPr/>
          </p:nvSpPr>
          <p:spPr>
            <a:xfrm>
              <a:off x="2665275" y="4156725"/>
              <a:ext cx="133025" cy="51025"/>
            </a:xfrm>
            <a:custGeom>
              <a:avLst/>
              <a:gdLst/>
              <a:ahLst/>
              <a:cxnLst/>
              <a:rect l="l" t="t" r="r" b="b"/>
              <a:pathLst>
                <a:path w="5321" h="2041" extrusionOk="0">
                  <a:moveTo>
                    <a:pt x="5128" y="0"/>
                  </a:moveTo>
                  <a:cubicBezTo>
                    <a:pt x="5108" y="0"/>
                    <a:pt x="5088" y="5"/>
                    <a:pt x="5066" y="15"/>
                  </a:cubicBezTo>
                  <a:lnTo>
                    <a:pt x="5063" y="17"/>
                  </a:lnTo>
                  <a:cubicBezTo>
                    <a:pt x="4672" y="207"/>
                    <a:pt x="4275" y="393"/>
                    <a:pt x="3876" y="568"/>
                  </a:cubicBezTo>
                  <a:cubicBezTo>
                    <a:pt x="3477" y="745"/>
                    <a:pt x="3076" y="916"/>
                    <a:pt x="2671" y="1067"/>
                  </a:cubicBezTo>
                  <a:cubicBezTo>
                    <a:pt x="2266" y="1220"/>
                    <a:pt x="1857" y="1358"/>
                    <a:pt x="1444" y="1477"/>
                  </a:cubicBezTo>
                  <a:cubicBezTo>
                    <a:pt x="1029" y="1589"/>
                    <a:pt x="611" y="1684"/>
                    <a:pt x="185" y="1741"/>
                  </a:cubicBezTo>
                  <a:lnTo>
                    <a:pt x="180" y="1741"/>
                  </a:lnTo>
                  <a:cubicBezTo>
                    <a:pt x="0" y="1767"/>
                    <a:pt x="13" y="2029"/>
                    <a:pt x="194" y="2037"/>
                  </a:cubicBezTo>
                  <a:cubicBezTo>
                    <a:pt x="253" y="2039"/>
                    <a:pt x="312" y="2040"/>
                    <a:pt x="370" y="2040"/>
                  </a:cubicBezTo>
                  <a:cubicBezTo>
                    <a:pt x="769" y="2040"/>
                    <a:pt x="1164" y="1990"/>
                    <a:pt x="1550" y="1906"/>
                  </a:cubicBezTo>
                  <a:cubicBezTo>
                    <a:pt x="1989" y="1806"/>
                    <a:pt x="2421" y="1674"/>
                    <a:pt x="2841" y="1512"/>
                  </a:cubicBezTo>
                  <a:cubicBezTo>
                    <a:pt x="3259" y="1349"/>
                    <a:pt x="3666" y="1161"/>
                    <a:pt x="4062" y="951"/>
                  </a:cubicBezTo>
                  <a:cubicBezTo>
                    <a:pt x="4459" y="743"/>
                    <a:pt x="4841" y="508"/>
                    <a:pt x="5205" y="249"/>
                  </a:cubicBezTo>
                  <a:cubicBezTo>
                    <a:pt x="5321" y="165"/>
                    <a:pt x="5246" y="0"/>
                    <a:pt x="5128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2"/>
            <p:cNvSpPr/>
            <p:nvPr/>
          </p:nvSpPr>
          <p:spPr>
            <a:xfrm>
              <a:off x="2449775" y="4179550"/>
              <a:ext cx="136800" cy="35250"/>
            </a:xfrm>
            <a:custGeom>
              <a:avLst/>
              <a:gdLst/>
              <a:ahLst/>
              <a:cxnLst/>
              <a:rect l="l" t="t" r="r" b="b"/>
              <a:pathLst>
                <a:path w="5472" h="1410" extrusionOk="0">
                  <a:moveTo>
                    <a:pt x="211" y="0"/>
                  </a:moveTo>
                  <a:cubicBezTo>
                    <a:pt x="69" y="0"/>
                    <a:pt x="0" y="207"/>
                    <a:pt x="147" y="283"/>
                  </a:cubicBezTo>
                  <a:cubicBezTo>
                    <a:pt x="345" y="385"/>
                    <a:pt x="547" y="480"/>
                    <a:pt x="751" y="574"/>
                  </a:cubicBezTo>
                  <a:cubicBezTo>
                    <a:pt x="957" y="657"/>
                    <a:pt x="1161" y="749"/>
                    <a:pt x="1374" y="819"/>
                  </a:cubicBezTo>
                  <a:cubicBezTo>
                    <a:pt x="1793" y="973"/>
                    <a:pt x="2227" y="1090"/>
                    <a:pt x="2664" y="1191"/>
                  </a:cubicBezTo>
                  <a:cubicBezTo>
                    <a:pt x="3103" y="1286"/>
                    <a:pt x="3548" y="1351"/>
                    <a:pt x="3996" y="1386"/>
                  </a:cubicBezTo>
                  <a:cubicBezTo>
                    <a:pt x="4192" y="1401"/>
                    <a:pt x="4386" y="1409"/>
                    <a:pt x="4581" y="1409"/>
                  </a:cubicBezTo>
                  <a:cubicBezTo>
                    <a:pt x="4835" y="1409"/>
                    <a:pt x="5091" y="1394"/>
                    <a:pt x="5351" y="1357"/>
                  </a:cubicBezTo>
                  <a:lnTo>
                    <a:pt x="5351" y="1356"/>
                  </a:lnTo>
                  <a:cubicBezTo>
                    <a:pt x="5421" y="1346"/>
                    <a:pt x="5472" y="1284"/>
                    <a:pt x="5468" y="1214"/>
                  </a:cubicBezTo>
                  <a:cubicBezTo>
                    <a:pt x="5464" y="1143"/>
                    <a:pt x="5406" y="1087"/>
                    <a:pt x="5335" y="1086"/>
                  </a:cubicBezTo>
                  <a:lnTo>
                    <a:pt x="5325" y="1086"/>
                  </a:lnTo>
                  <a:cubicBezTo>
                    <a:pt x="4904" y="1075"/>
                    <a:pt x="4469" y="1022"/>
                    <a:pt x="4043" y="962"/>
                  </a:cubicBezTo>
                  <a:cubicBezTo>
                    <a:pt x="3615" y="898"/>
                    <a:pt x="3191" y="819"/>
                    <a:pt x="2768" y="725"/>
                  </a:cubicBezTo>
                  <a:cubicBezTo>
                    <a:pt x="2558" y="672"/>
                    <a:pt x="2345" y="628"/>
                    <a:pt x="2138" y="569"/>
                  </a:cubicBezTo>
                  <a:cubicBezTo>
                    <a:pt x="2033" y="542"/>
                    <a:pt x="1927" y="517"/>
                    <a:pt x="1824" y="486"/>
                  </a:cubicBezTo>
                  <a:lnTo>
                    <a:pt x="1510" y="396"/>
                  </a:lnTo>
                  <a:cubicBezTo>
                    <a:pt x="1094" y="275"/>
                    <a:pt x="681" y="140"/>
                    <a:pt x="263" y="8"/>
                  </a:cubicBezTo>
                  <a:lnTo>
                    <a:pt x="259" y="8"/>
                  </a:lnTo>
                  <a:cubicBezTo>
                    <a:pt x="242" y="3"/>
                    <a:pt x="226" y="0"/>
                    <a:pt x="211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2"/>
            <p:cNvSpPr/>
            <p:nvPr/>
          </p:nvSpPr>
          <p:spPr>
            <a:xfrm>
              <a:off x="2698975" y="3878650"/>
              <a:ext cx="27450" cy="182850"/>
            </a:xfrm>
            <a:custGeom>
              <a:avLst/>
              <a:gdLst/>
              <a:ahLst/>
              <a:cxnLst/>
              <a:rect l="l" t="t" r="r" b="b"/>
              <a:pathLst>
                <a:path w="1098" h="7314" extrusionOk="0">
                  <a:moveTo>
                    <a:pt x="369" y="0"/>
                  </a:moveTo>
                  <a:cubicBezTo>
                    <a:pt x="369" y="0"/>
                    <a:pt x="352" y="78"/>
                    <a:pt x="337" y="134"/>
                  </a:cubicBezTo>
                  <a:cubicBezTo>
                    <a:pt x="323" y="189"/>
                    <a:pt x="301" y="265"/>
                    <a:pt x="280" y="366"/>
                  </a:cubicBezTo>
                  <a:cubicBezTo>
                    <a:pt x="234" y="563"/>
                    <a:pt x="180" y="846"/>
                    <a:pt x="132" y="1187"/>
                  </a:cubicBezTo>
                  <a:cubicBezTo>
                    <a:pt x="112" y="1359"/>
                    <a:pt x="83" y="1543"/>
                    <a:pt x="69" y="1741"/>
                  </a:cubicBezTo>
                  <a:cubicBezTo>
                    <a:pt x="51" y="1936"/>
                    <a:pt x="31" y="2143"/>
                    <a:pt x="23" y="2357"/>
                  </a:cubicBezTo>
                  <a:cubicBezTo>
                    <a:pt x="12" y="2572"/>
                    <a:pt x="5" y="2794"/>
                    <a:pt x="0" y="3019"/>
                  </a:cubicBezTo>
                  <a:cubicBezTo>
                    <a:pt x="2" y="3244"/>
                    <a:pt x="4" y="3473"/>
                    <a:pt x="5" y="3702"/>
                  </a:cubicBezTo>
                  <a:cubicBezTo>
                    <a:pt x="13" y="3931"/>
                    <a:pt x="24" y="4158"/>
                    <a:pt x="37" y="4384"/>
                  </a:cubicBezTo>
                  <a:cubicBezTo>
                    <a:pt x="51" y="4608"/>
                    <a:pt x="72" y="4827"/>
                    <a:pt x="93" y="5040"/>
                  </a:cubicBezTo>
                  <a:cubicBezTo>
                    <a:pt x="139" y="5466"/>
                    <a:pt x="193" y="5862"/>
                    <a:pt x="258" y="6199"/>
                  </a:cubicBezTo>
                  <a:cubicBezTo>
                    <a:pt x="312" y="6538"/>
                    <a:pt x="380" y="6814"/>
                    <a:pt x="428" y="7010"/>
                  </a:cubicBezTo>
                  <a:cubicBezTo>
                    <a:pt x="476" y="7204"/>
                    <a:pt x="507" y="7313"/>
                    <a:pt x="507" y="7313"/>
                  </a:cubicBezTo>
                  <a:lnTo>
                    <a:pt x="1096" y="7228"/>
                  </a:lnTo>
                  <a:cubicBezTo>
                    <a:pt x="1096" y="7228"/>
                    <a:pt x="1097" y="7115"/>
                    <a:pt x="1092" y="6919"/>
                  </a:cubicBezTo>
                  <a:cubicBezTo>
                    <a:pt x="1091" y="6821"/>
                    <a:pt x="1086" y="6703"/>
                    <a:pt x="1081" y="6566"/>
                  </a:cubicBezTo>
                  <a:cubicBezTo>
                    <a:pt x="1077" y="6430"/>
                    <a:pt x="1069" y="6277"/>
                    <a:pt x="1064" y="6110"/>
                  </a:cubicBezTo>
                  <a:cubicBezTo>
                    <a:pt x="1059" y="5942"/>
                    <a:pt x="1045" y="5762"/>
                    <a:pt x="1038" y="5571"/>
                  </a:cubicBezTo>
                  <a:cubicBezTo>
                    <a:pt x="1032" y="5381"/>
                    <a:pt x="1024" y="5179"/>
                    <a:pt x="1011" y="4972"/>
                  </a:cubicBezTo>
                  <a:cubicBezTo>
                    <a:pt x="994" y="4557"/>
                    <a:pt x="975" y="4114"/>
                    <a:pt x="957" y="3672"/>
                  </a:cubicBezTo>
                  <a:cubicBezTo>
                    <a:pt x="949" y="3451"/>
                    <a:pt x="943" y="3230"/>
                    <a:pt x="935" y="3011"/>
                  </a:cubicBezTo>
                  <a:cubicBezTo>
                    <a:pt x="933" y="2793"/>
                    <a:pt x="919" y="2580"/>
                    <a:pt x="919" y="2372"/>
                  </a:cubicBezTo>
                  <a:cubicBezTo>
                    <a:pt x="913" y="1957"/>
                    <a:pt x="906" y="1569"/>
                    <a:pt x="900" y="1238"/>
                  </a:cubicBezTo>
                  <a:cubicBezTo>
                    <a:pt x="900" y="906"/>
                    <a:pt x="897" y="626"/>
                    <a:pt x="898" y="436"/>
                  </a:cubicBezTo>
                  <a:cubicBezTo>
                    <a:pt x="898" y="245"/>
                    <a:pt x="903" y="114"/>
                    <a:pt x="903" y="114"/>
                  </a:cubicBezTo>
                  <a:lnTo>
                    <a:pt x="369" y="0"/>
                  </a:ln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2"/>
            <p:cNvSpPr/>
            <p:nvPr/>
          </p:nvSpPr>
          <p:spPr>
            <a:xfrm>
              <a:off x="2698525" y="4039650"/>
              <a:ext cx="38150" cy="36475"/>
            </a:xfrm>
            <a:custGeom>
              <a:avLst/>
              <a:gdLst/>
              <a:ahLst/>
              <a:cxnLst/>
              <a:rect l="l" t="t" r="r" b="b"/>
              <a:pathLst>
                <a:path w="1526" h="1459" extrusionOk="0">
                  <a:moveTo>
                    <a:pt x="791" y="1"/>
                  </a:moveTo>
                  <a:cubicBezTo>
                    <a:pt x="784" y="1"/>
                    <a:pt x="777" y="1"/>
                    <a:pt x="770" y="1"/>
                  </a:cubicBezTo>
                  <a:cubicBezTo>
                    <a:pt x="476" y="7"/>
                    <a:pt x="214" y="192"/>
                    <a:pt x="107" y="467"/>
                  </a:cubicBezTo>
                  <a:cubicBezTo>
                    <a:pt x="1" y="742"/>
                    <a:pt x="71" y="1055"/>
                    <a:pt x="285" y="1258"/>
                  </a:cubicBezTo>
                  <a:cubicBezTo>
                    <a:pt x="423" y="1390"/>
                    <a:pt x="604" y="1459"/>
                    <a:pt x="787" y="1459"/>
                  </a:cubicBezTo>
                  <a:cubicBezTo>
                    <a:pt x="887" y="1459"/>
                    <a:pt x="988" y="1438"/>
                    <a:pt x="1083" y="1396"/>
                  </a:cubicBezTo>
                  <a:cubicBezTo>
                    <a:pt x="1354" y="1277"/>
                    <a:pt x="1525" y="1007"/>
                    <a:pt x="1517" y="711"/>
                  </a:cubicBezTo>
                  <a:cubicBezTo>
                    <a:pt x="1508" y="316"/>
                    <a:pt x="1185" y="1"/>
                    <a:pt x="791" y="1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2"/>
            <p:cNvSpPr/>
            <p:nvPr/>
          </p:nvSpPr>
          <p:spPr>
            <a:xfrm>
              <a:off x="2707275" y="4049675"/>
              <a:ext cx="19300" cy="16450"/>
            </a:xfrm>
            <a:custGeom>
              <a:avLst/>
              <a:gdLst/>
              <a:ahLst/>
              <a:cxnLst/>
              <a:rect l="l" t="t" r="r" b="b"/>
              <a:pathLst>
                <a:path w="772" h="658" extrusionOk="0">
                  <a:moveTo>
                    <a:pt x="439" y="0"/>
                  </a:moveTo>
                  <a:cubicBezTo>
                    <a:pt x="436" y="0"/>
                    <a:pt x="433" y="0"/>
                    <a:pt x="430" y="0"/>
                  </a:cubicBezTo>
                  <a:cubicBezTo>
                    <a:pt x="137" y="7"/>
                    <a:pt x="1" y="364"/>
                    <a:pt x="212" y="566"/>
                  </a:cubicBezTo>
                  <a:cubicBezTo>
                    <a:pt x="278" y="630"/>
                    <a:pt x="358" y="658"/>
                    <a:pt x="436" y="658"/>
                  </a:cubicBezTo>
                  <a:cubicBezTo>
                    <a:pt x="608" y="658"/>
                    <a:pt x="771" y="522"/>
                    <a:pt x="767" y="321"/>
                  </a:cubicBezTo>
                  <a:cubicBezTo>
                    <a:pt x="762" y="142"/>
                    <a:pt x="617" y="0"/>
                    <a:pt x="4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2"/>
            <p:cNvSpPr/>
            <p:nvPr/>
          </p:nvSpPr>
          <p:spPr>
            <a:xfrm>
              <a:off x="2521550" y="3881775"/>
              <a:ext cx="26550" cy="183825"/>
            </a:xfrm>
            <a:custGeom>
              <a:avLst/>
              <a:gdLst/>
              <a:ahLst/>
              <a:cxnLst/>
              <a:rect l="l" t="t" r="r" b="b"/>
              <a:pathLst>
                <a:path w="1062" h="7353" extrusionOk="0">
                  <a:moveTo>
                    <a:pt x="466" y="1"/>
                  </a:moveTo>
                  <a:lnTo>
                    <a:pt x="0" y="226"/>
                  </a:lnTo>
                  <a:cubicBezTo>
                    <a:pt x="0" y="226"/>
                    <a:pt x="5" y="309"/>
                    <a:pt x="13" y="501"/>
                  </a:cubicBezTo>
                  <a:cubicBezTo>
                    <a:pt x="22" y="695"/>
                    <a:pt x="35" y="972"/>
                    <a:pt x="49" y="1302"/>
                  </a:cubicBezTo>
                  <a:cubicBezTo>
                    <a:pt x="59" y="1635"/>
                    <a:pt x="72" y="2021"/>
                    <a:pt x="84" y="2436"/>
                  </a:cubicBezTo>
                  <a:cubicBezTo>
                    <a:pt x="95" y="2644"/>
                    <a:pt x="91" y="2859"/>
                    <a:pt x="99" y="3076"/>
                  </a:cubicBezTo>
                  <a:cubicBezTo>
                    <a:pt x="102" y="3294"/>
                    <a:pt x="105" y="3515"/>
                    <a:pt x="110" y="3736"/>
                  </a:cubicBezTo>
                  <a:cubicBezTo>
                    <a:pt x="111" y="4179"/>
                    <a:pt x="115" y="4623"/>
                    <a:pt x="118" y="5038"/>
                  </a:cubicBezTo>
                  <a:cubicBezTo>
                    <a:pt x="113" y="5246"/>
                    <a:pt x="118" y="5446"/>
                    <a:pt x="118" y="5637"/>
                  </a:cubicBezTo>
                  <a:cubicBezTo>
                    <a:pt x="118" y="5829"/>
                    <a:pt x="116" y="6009"/>
                    <a:pt x="118" y="6176"/>
                  </a:cubicBezTo>
                  <a:cubicBezTo>
                    <a:pt x="119" y="6344"/>
                    <a:pt x="122" y="6497"/>
                    <a:pt x="122" y="6634"/>
                  </a:cubicBezTo>
                  <a:cubicBezTo>
                    <a:pt x="122" y="6769"/>
                    <a:pt x="126" y="6888"/>
                    <a:pt x="127" y="6987"/>
                  </a:cubicBezTo>
                  <a:cubicBezTo>
                    <a:pt x="132" y="7182"/>
                    <a:pt x="140" y="7295"/>
                    <a:pt x="140" y="7295"/>
                  </a:cubicBezTo>
                  <a:lnTo>
                    <a:pt x="731" y="7352"/>
                  </a:lnTo>
                  <a:cubicBezTo>
                    <a:pt x="731" y="7352"/>
                    <a:pt x="758" y="7241"/>
                    <a:pt x="795" y="7045"/>
                  </a:cubicBezTo>
                  <a:cubicBezTo>
                    <a:pt x="831" y="6848"/>
                    <a:pt x="887" y="6569"/>
                    <a:pt x="927" y="6228"/>
                  </a:cubicBezTo>
                  <a:cubicBezTo>
                    <a:pt x="974" y="5888"/>
                    <a:pt x="1009" y="5491"/>
                    <a:pt x="1036" y="5063"/>
                  </a:cubicBezTo>
                  <a:cubicBezTo>
                    <a:pt x="1046" y="4849"/>
                    <a:pt x="1059" y="4628"/>
                    <a:pt x="1060" y="4404"/>
                  </a:cubicBezTo>
                  <a:cubicBezTo>
                    <a:pt x="1062" y="4178"/>
                    <a:pt x="1062" y="3949"/>
                    <a:pt x="1060" y="3722"/>
                  </a:cubicBezTo>
                  <a:cubicBezTo>
                    <a:pt x="1051" y="3493"/>
                    <a:pt x="1041" y="3264"/>
                    <a:pt x="1032" y="3040"/>
                  </a:cubicBezTo>
                  <a:cubicBezTo>
                    <a:pt x="1016" y="2814"/>
                    <a:pt x="1000" y="2593"/>
                    <a:pt x="976" y="2380"/>
                  </a:cubicBezTo>
                  <a:cubicBezTo>
                    <a:pt x="959" y="2166"/>
                    <a:pt x="928" y="1960"/>
                    <a:pt x="901" y="1765"/>
                  </a:cubicBezTo>
                  <a:cubicBezTo>
                    <a:pt x="877" y="1569"/>
                    <a:pt x="841" y="1385"/>
                    <a:pt x="812" y="1217"/>
                  </a:cubicBezTo>
                  <a:cubicBezTo>
                    <a:pt x="747" y="876"/>
                    <a:pt x="680" y="597"/>
                    <a:pt x="625" y="401"/>
                  </a:cubicBezTo>
                  <a:cubicBezTo>
                    <a:pt x="599" y="303"/>
                    <a:pt x="574" y="228"/>
                    <a:pt x="556" y="172"/>
                  </a:cubicBezTo>
                  <a:cubicBezTo>
                    <a:pt x="539" y="120"/>
                    <a:pt x="466" y="1"/>
                    <a:pt x="466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2"/>
            <p:cNvSpPr/>
            <p:nvPr/>
          </p:nvSpPr>
          <p:spPr>
            <a:xfrm>
              <a:off x="2513225" y="4048050"/>
              <a:ext cx="38100" cy="36500"/>
            </a:xfrm>
            <a:custGeom>
              <a:avLst/>
              <a:gdLst/>
              <a:ahLst/>
              <a:cxnLst/>
              <a:rect l="l" t="t" r="r" b="b"/>
              <a:pathLst>
                <a:path w="1524" h="1460" extrusionOk="0">
                  <a:moveTo>
                    <a:pt x="788" y="0"/>
                  </a:moveTo>
                  <a:cubicBezTo>
                    <a:pt x="782" y="0"/>
                    <a:pt x="776" y="0"/>
                    <a:pt x="770" y="0"/>
                  </a:cubicBezTo>
                  <a:cubicBezTo>
                    <a:pt x="475" y="8"/>
                    <a:pt x="214" y="193"/>
                    <a:pt x="107" y="468"/>
                  </a:cubicBezTo>
                  <a:cubicBezTo>
                    <a:pt x="1" y="743"/>
                    <a:pt x="71" y="1054"/>
                    <a:pt x="284" y="1258"/>
                  </a:cubicBezTo>
                  <a:cubicBezTo>
                    <a:pt x="423" y="1390"/>
                    <a:pt x="604" y="1460"/>
                    <a:pt x="788" y="1460"/>
                  </a:cubicBezTo>
                  <a:cubicBezTo>
                    <a:pt x="888" y="1460"/>
                    <a:pt x="988" y="1439"/>
                    <a:pt x="1083" y="1397"/>
                  </a:cubicBezTo>
                  <a:cubicBezTo>
                    <a:pt x="1352" y="1278"/>
                    <a:pt x="1524" y="1008"/>
                    <a:pt x="1517" y="712"/>
                  </a:cubicBezTo>
                  <a:cubicBezTo>
                    <a:pt x="1508" y="316"/>
                    <a:pt x="1182" y="0"/>
                    <a:pt x="788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2"/>
            <p:cNvSpPr/>
            <p:nvPr/>
          </p:nvSpPr>
          <p:spPr>
            <a:xfrm>
              <a:off x="2521925" y="4058100"/>
              <a:ext cx="19325" cy="16450"/>
            </a:xfrm>
            <a:custGeom>
              <a:avLst/>
              <a:gdLst/>
              <a:ahLst/>
              <a:cxnLst/>
              <a:rect l="l" t="t" r="r" b="b"/>
              <a:pathLst>
                <a:path w="773" h="658" extrusionOk="0">
                  <a:moveTo>
                    <a:pt x="441" y="0"/>
                  </a:moveTo>
                  <a:cubicBezTo>
                    <a:pt x="438" y="0"/>
                    <a:pt x="435" y="0"/>
                    <a:pt x="432" y="0"/>
                  </a:cubicBezTo>
                  <a:cubicBezTo>
                    <a:pt x="139" y="7"/>
                    <a:pt x="1" y="364"/>
                    <a:pt x="212" y="566"/>
                  </a:cubicBezTo>
                  <a:cubicBezTo>
                    <a:pt x="278" y="629"/>
                    <a:pt x="358" y="657"/>
                    <a:pt x="436" y="657"/>
                  </a:cubicBezTo>
                  <a:cubicBezTo>
                    <a:pt x="608" y="657"/>
                    <a:pt x="773" y="521"/>
                    <a:pt x="767" y="320"/>
                  </a:cubicBezTo>
                  <a:cubicBezTo>
                    <a:pt x="764" y="142"/>
                    <a:pt x="618" y="0"/>
                    <a:pt x="4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2"/>
            <p:cNvSpPr/>
            <p:nvPr/>
          </p:nvSpPr>
          <p:spPr>
            <a:xfrm>
              <a:off x="2537125" y="3689275"/>
              <a:ext cx="10075" cy="10175"/>
            </a:xfrm>
            <a:custGeom>
              <a:avLst/>
              <a:gdLst/>
              <a:ahLst/>
              <a:cxnLst/>
              <a:rect l="l" t="t" r="r" b="b"/>
              <a:pathLst>
                <a:path w="403" h="407" extrusionOk="0">
                  <a:moveTo>
                    <a:pt x="130" y="0"/>
                  </a:moveTo>
                  <a:cubicBezTo>
                    <a:pt x="120" y="0"/>
                    <a:pt x="109" y="1"/>
                    <a:pt x="99" y="2"/>
                  </a:cubicBezTo>
                  <a:lnTo>
                    <a:pt x="86" y="4"/>
                  </a:lnTo>
                  <a:cubicBezTo>
                    <a:pt x="32" y="20"/>
                    <a:pt x="0" y="76"/>
                    <a:pt x="14" y="131"/>
                  </a:cubicBezTo>
                  <a:lnTo>
                    <a:pt x="26" y="168"/>
                  </a:lnTo>
                  <a:cubicBezTo>
                    <a:pt x="43" y="233"/>
                    <a:pt x="54" y="262"/>
                    <a:pt x="88" y="303"/>
                  </a:cubicBezTo>
                  <a:cubicBezTo>
                    <a:pt x="127" y="354"/>
                    <a:pt x="183" y="389"/>
                    <a:pt x="245" y="403"/>
                  </a:cubicBezTo>
                  <a:cubicBezTo>
                    <a:pt x="254" y="405"/>
                    <a:pt x="262" y="406"/>
                    <a:pt x="272" y="406"/>
                  </a:cubicBezTo>
                  <a:cubicBezTo>
                    <a:pt x="342" y="406"/>
                    <a:pt x="399" y="351"/>
                    <a:pt x="401" y="281"/>
                  </a:cubicBezTo>
                  <a:lnTo>
                    <a:pt x="401" y="279"/>
                  </a:lnTo>
                  <a:cubicBezTo>
                    <a:pt x="402" y="209"/>
                    <a:pt x="374" y="141"/>
                    <a:pt x="324" y="91"/>
                  </a:cubicBezTo>
                  <a:cubicBezTo>
                    <a:pt x="282" y="48"/>
                    <a:pt x="212" y="0"/>
                    <a:pt x="130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2"/>
            <p:cNvSpPr/>
            <p:nvPr/>
          </p:nvSpPr>
          <p:spPr>
            <a:xfrm>
              <a:off x="2527975" y="3699975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126" y="0"/>
                  </a:moveTo>
                  <a:cubicBezTo>
                    <a:pt x="121" y="0"/>
                    <a:pt x="115" y="0"/>
                    <a:pt x="110" y="2"/>
                  </a:cubicBezTo>
                  <a:cubicBezTo>
                    <a:pt x="47" y="10"/>
                    <a:pt x="1" y="69"/>
                    <a:pt x="10" y="132"/>
                  </a:cubicBezTo>
                  <a:cubicBezTo>
                    <a:pt x="18" y="196"/>
                    <a:pt x="50" y="253"/>
                    <a:pt x="98" y="296"/>
                  </a:cubicBezTo>
                  <a:cubicBezTo>
                    <a:pt x="145" y="341"/>
                    <a:pt x="207" y="366"/>
                    <a:pt x="272" y="366"/>
                  </a:cubicBezTo>
                  <a:lnTo>
                    <a:pt x="282" y="366"/>
                  </a:lnTo>
                  <a:cubicBezTo>
                    <a:pt x="288" y="366"/>
                    <a:pt x="295" y="366"/>
                    <a:pt x="301" y="364"/>
                  </a:cubicBezTo>
                  <a:cubicBezTo>
                    <a:pt x="369" y="355"/>
                    <a:pt x="419" y="291"/>
                    <a:pt x="409" y="221"/>
                  </a:cubicBezTo>
                  <a:cubicBezTo>
                    <a:pt x="400" y="159"/>
                    <a:pt x="366" y="102"/>
                    <a:pt x="315" y="64"/>
                  </a:cubicBezTo>
                  <a:cubicBezTo>
                    <a:pt x="264" y="24"/>
                    <a:pt x="199" y="0"/>
                    <a:pt x="134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2"/>
            <p:cNvSpPr/>
            <p:nvPr/>
          </p:nvSpPr>
          <p:spPr>
            <a:xfrm>
              <a:off x="2518050" y="3708825"/>
              <a:ext cx="11700" cy="9250"/>
            </a:xfrm>
            <a:custGeom>
              <a:avLst/>
              <a:gdLst/>
              <a:ahLst/>
              <a:cxnLst/>
              <a:rect l="l" t="t" r="r" b="b"/>
              <a:pathLst>
                <a:path w="468" h="370" extrusionOk="0">
                  <a:moveTo>
                    <a:pt x="156" y="1"/>
                  </a:moveTo>
                  <a:cubicBezTo>
                    <a:pt x="138" y="1"/>
                    <a:pt x="120" y="2"/>
                    <a:pt x="102" y="6"/>
                  </a:cubicBezTo>
                  <a:cubicBezTo>
                    <a:pt x="94" y="7"/>
                    <a:pt x="88" y="9"/>
                    <a:pt x="81" y="12"/>
                  </a:cubicBezTo>
                  <a:cubicBezTo>
                    <a:pt x="26" y="34"/>
                    <a:pt x="0" y="98"/>
                    <a:pt x="22" y="152"/>
                  </a:cubicBezTo>
                  <a:lnTo>
                    <a:pt x="32" y="173"/>
                  </a:lnTo>
                  <a:cubicBezTo>
                    <a:pt x="56" y="230"/>
                    <a:pt x="96" y="279"/>
                    <a:pt x="148" y="314"/>
                  </a:cubicBezTo>
                  <a:cubicBezTo>
                    <a:pt x="197" y="351"/>
                    <a:pt x="256" y="370"/>
                    <a:pt x="318" y="370"/>
                  </a:cubicBezTo>
                  <a:cubicBezTo>
                    <a:pt x="323" y="370"/>
                    <a:pt x="328" y="370"/>
                    <a:pt x="332" y="370"/>
                  </a:cubicBezTo>
                  <a:lnTo>
                    <a:pt x="334" y="370"/>
                  </a:lnTo>
                  <a:cubicBezTo>
                    <a:pt x="344" y="370"/>
                    <a:pt x="353" y="368"/>
                    <a:pt x="363" y="365"/>
                  </a:cubicBezTo>
                  <a:cubicBezTo>
                    <a:pt x="429" y="346"/>
                    <a:pt x="468" y="276"/>
                    <a:pt x="448" y="211"/>
                  </a:cubicBezTo>
                  <a:cubicBezTo>
                    <a:pt x="428" y="141"/>
                    <a:pt x="382" y="84"/>
                    <a:pt x="320" y="49"/>
                  </a:cubicBezTo>
                  <a:cubicBezTo>
                    <a:pt x="270" y="17"/>
                    <a:pt x="213" y="1"/>
                    <a:pt x="156" y="1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2"/>
            <p:cNvSpPr/>
            <p:nvPr/>
          </p:nvSpPr>
          <p:spPr>
            <a:xfrm>
              <a:off x="2563300" y="3879375"/>
              <a:ext cx="56900" cy="53400"/>
            </a:xfrm>
            <a:custGeom>
              <a:avLst/>
              <a:gdLst/>
              <a:ahLst/>
              <a:cxnLst/>
              <a:rect l="l" t="t" r="r" b="b"/>
              <a:pathLst>
                <a:path w="2276" h="2136" extrusionOk="0">
                  <a:moveTo>
                    <a:pt x="733" y="0"/>
                  </a:moveTo>
                  <a:cubicBezTo>
                    <a:pt x="598" y="0"/>
                    <a:pt x="459" y="55"/>
                    <a:pt x="390" y="170"/>
                  </a:cubicBezTo>
                  <a:cubicBezTo>
                    <a:pt x="339" y="256"/>
                    <a:pt x="333" y="360"/>
                    <a:pt x="347" y="459"/>
                  </a:cubicBezTo>
                  <a:cubicBezTo>
                    <a:pt x="395" y="737"/>
                    <a:pt x="595" y="966"/>
                    <a:pt x="864" y="1050"/>
                  </a:cubicBezTo>
                  <a:lnTo>
                    <a:pt x="408" y="1351"/>
                  </a:lnTo>
                  <a:cubicBezTo>
                    <a:pt x="285" y="1430"/>
                    <a:pt x="158" y="1516"/>
                    <a:pt x="83" y="1640"/>
                  </a:cubicBezTo>
                  <a:cubicBezTo>
                    <a:pt x="9" y="1766"/>
                    <a:pt x="1" y="1944"/>
                    <a:pt x="106" y="2045"/>
                  </a:cubicBezTo>
                  <a:cubicBezTo>
                    <a:pt x="182" y="2120"/>
                    <a:pt x="300" y="2136"/>
                    <a:pt x="406" y="2136"/>
                  </a:cubicBezTo>
                  <a:cubicBezTo>
                    <a:pt x="1104" y="2133"/>
                    <a:pt x="1762" y="1575"/>
                    <a:pt x="2275" y="1103"/>
                  </a:cubicBezTo>
                  <a:lnTo>
                    <a:pt x="2274" y="1101"/>
                  </a:lnTo>
                  <a:cubicBezTo>
                    <a:pt x="1937" y="782"/>
                    <a:pt x="1576" y="348"/>
                    <a:pt x="1161" y="135"/>
                  </a:cubicBezTo>
                  <a:cubicBezTo>
                    <a:pt x="1035" y="70"/>
                    <a:pt x="902" y="9"/>
                    <a:pt x="760" y="1"/>
                  </a:cubicBezTo>
                  <a:cubicBezTo>
                    <a:pt x="751" y="1"/>
                    <a:pt x="742" y="0"/>
                    <a:pt x="733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2"/>
            <p:cNvSpPr/>
            <p:nvPr/>
          </p:nvSpPr>
          <p:spPr>
            <a:xfrm>
              <a:off x="2620125" y="3877550"/>
              <a:ext cx="57900" cy="53000"/>
            </a:xfrm>
            <a:custGeom>
              <a:avLst/>
              <a:gdLst/>
              <a:ahLst/>
              <a:cxnLst/>
              <a:rect l="l" t="t" r="r" b="b"/>
              <a:pathLst>
                <a:path w="2316" h="2120" extrusionOk="0">
                  <a:moveTo>
                    <a:pt x="1511" y="0"/>
                  </a:moveTo>
                  <a:cubicBezTo>
                    <a:pt x="1494" y="0"/>
                    <a:pt x="1478" y="1"/>
                    <a:pt x="1462" y="3"/>
                  </a:cubicBezTo>
                  <a:cubicBezTo>
                    <a:pt x="1320" y="17"/>
                    <a:pt x="1190" y="85"/>
                    <a:pt x="1067" y="155"/>
                  </a:cubicBezTo>
                  <a:cubicBezTo>
                    <a:pt x="664" y="389"/>
                    <a:pt x="323" y="839"/>
                    <a:pt x="1" y="1174"/>
                  </a:cubicBezTo>
                  <a:lnTo>
                    <a:pt x="2" y="1176"/>
                  </a:lnTo>
                  <a:cubicBezTo>
                    <a:pt x="522" y="1610"/>
                    <a:pt x="1184" y="2120"/>
                    <a:pt x="1862" y="2120"/>
                  </a:cubicBezTo>
                  <a:cubicBezTo>
                    <a:pt x="1881" y="2120"/>
                    <a:pt x="1900" y="2119"/>
                    <a:pt x="1919" y="2118"/>
                  </a:cubicBezTo>
                  <a:cubicBezTo>
                    <a:pt x="2026" y="2114"/>
                    <a:pt x="2142" y="2093"/>
                    <a:pt x="2215" y="2015"/>
                  </a:cubicBezTo>
                  <a:cubicBezTo>
                    <a:pt x="2315" y="1909"/>
                    <a:pt x="2299" y="1731"/>
                    <a:pt x="2218" y="1608"/>
                  </a:cubicBezTo>
                  <a:cubicBezTo>
                    <a:pt x="2135" y="1487"/>
                    <a:pt x="2005" y="1409"/>
                    <a:pt x="1880" y="1335"/>
                  </a:cubicBezTo>
                  <a:lnTo>
                    <a:pt x="1407" y="1057"/>
                  </a:lnTo>
                  <a:cubicBezTo>
                    <a:pt x="1673" y="960"/>
                    <a:pt x="1862" y="721"/>
                    <a:pt x="1895" y="440"/>
                  </a:cubicBezTo>
                  <a:cubicBezTo>
                    <a:pt x="1907" y="341"/>
                    <a:pt x="1895" y="236"/>
                    <a:pt x="1840" y="154"/>
                  </a:cubicBezTo>
                  <a:cubicBezTo>
                    <a:pt x="1769" y="50"/>
                    <a:pt x="1638" y="0"/>
                    <a:pt x="1511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2"/>
            <p:cNvSpPr/>
            <p:nvPr/>
          </p:nvSpPr>
          <p:spPr>
            <a:xfrm>
              <a:off x="2608375" y="3898100"/>
              <a:ext cx="20750" cy="17650"/>
            </a:xfrm>
            <a:custGeom>
              <a:avLst/>
              <a:gdLst/>
              <a:ahLst/>
              <a:cxnLst/>
              <a:rect l="l" t="t" r="r" b="b"/>
              <a:pathLst>
                <a:path w="830" h="706" extrusionOk="0">
                  <a:moveTo>
                    <a:pt x="474" y="1"/>
                  </a:moveTo>
                  <a:cubicBezTo>
                    <a:pt x="471" y="1"/>
                    <a:pt x="467" y="1"/>
                    <a:pt x="463" y="1"/>
                  </a:cubicBezTo>
                  <a:cubicBezTo>
                    <a:pt x="150" y="7"/>
                    <a:pt x="0" y="390"/>
                    <a:pt x="228" y="608"/>
                  </a:cubicBezTo>
                  <a:cubicBezTo>
                    <a:pt x="299" y="676"/>
                    <a:pt x="384" y="706"/>
                    <a:pt x="468" y="706"/>
                  </a:cubicBezTo>
                  <a:cubicBezTo>
                    <a:pt x="653" y="706"/>
                    <a:pt x="829" y="560"/>
                    <a:pt x="824" y="344"/>
                  </a:cubicBezTo>
                  <a:cubicBezTo>
                    <a:pt x="819" y="153"/>
                    <a:pt x="665" y="1"/>
                    <a:pt x="474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2"/>
            <p:cNvSpPr/>
            <p:nvPr/>
          </p:nvSpPr>
          <p:spPr>
            <a:xfrm>
              <a:off x="2563500" y="3875600"/>
              <a:ext cx="56900" cy="53425"/>
            </a:xfrm>
            <a:custGeom>
              <a:avLst/>
              <a:gdLst/>
              <a:ahLst/>
              <a:cxnLst/>
              <a:rect l="l" t="t" r="r" b="b"/>
              <a:pathLst>
                <a:path w="2276" h="2137" extrusionOk="0">
                  <a:moveTo>
                    <a:pt x="732" y="0"/>
                  </a:moveTo>
                  <a:cubicBezTo>
                    <a:pt x="598" y="0"/>
                    <a:pt x="459" y="56"/>
                    <a:pt x="390" y="170"/>
                  </a:cubicBezTo>
                  <a:cubicBezTo>
                    <a:pt x="338" y="256"/>
                    <a:pt x="331" y="362"/>
                    <a:pt x="347" y="459"/>
                  </a:cubicBezTo>
                  <a:cubicBezTo>
                    <a:pt x="395" y="737"/>
                    <a:pt x="594" y="966"/>
                    <a:pt x="864" y="1050"/>
                  </a:cubicBezTo>
                  <a:lnTo>
                    <a:pt x="408" y="1351"/>
                  </a:lnTo>
                  <a:cubicBezTo>
                    <a:pt x="285" y="1430"/>
                    <a:pt x="158" y="1516"/>
                    <a:pt x="83" y="1642"/>
                  </a:cubicBezTo>
                  <a:cubicBezTo>
                    <a:pt x="9" y="1766"/>
                    <a:pt x="1" y="1945"/>
                    <a:pt x="106" y="2047"/>
                  </a:cubicBezTo>
                  <a:cubicBezTo>
                    <a:pt x="179" y="2118"/>
                    <a:pt x="288" y="2136"/>
                    <a:pt x="392" y="2136"/>
                  </a:cubicBezTo>
                  <a:cubicBezTo>
                    <a:pt x="397" y="2136"/>
                    <a:pt x="401" y="2136"/>
                    <a:pt x="406" y="2136"/>
                  </a:cubicBezTo>
                  <a:cubicBezTo>
                    <a:pt x="1104" y="2133"/>
                    <a:pt x="1762" y="1575"/>
                    <a:pt x="2275" y="1103"/>
                  </a:cubicBezTo>
                  <a:lnTo>
                    <a:pt x="2274" y="1103"/>
                  </a:lnTo>
                  <a:cubicBezTo>
                    <a:pt x="1937" y="782"/>
                    <a:pt x="1574" y="349"/>
                    <a:pt x="1161" y="136"/>
                  </a:cubicBezTo>
                  <a:cubicBezTo>
                    <a:pt x="1035" y="71"/>
                    <a:pt x="902" y="9"/>
                    <a:pt x="759" y="1"/>
                  </a:cubicBezTo>
                  <a:cubicBezTo>
                    <a:pt x="750" y="1"/>
                    <a:pt x="741" y="0"/>
                    <a:pt x="732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2"/>
            <p:cNvSpPr/>
            <p:nvPr/>
          </p:nvSpPr>
          <p:spPr>
            <a:xfrm>
              <a:off x="2620325" y="3873775"/>
              <a:ext cx="57900" cy="53050"/>
            </a:xfrm>
            <a:custGeom>
              <a:avLst/>
              <a:gdLst/>
              <a:ahLst/>
              <a:cxnLst/>
              <a:rect l="l" t="t" r="r" b="b"/>
              <a:pathLst>
                <a:path w="2316" h="2122" extrusionOk="0">
                  <a:moveTo>
                    <a:pt x="1507" y="1"/>
                  </a:moveTo>
                  <a:cubicBezTo>
                    <a:pt x="1492" y="1"/>
                    <a:pt x="1477" y="1"/>
                    <a:pt x="1461" y="3"/>
                  </a:cubicBezTo>
                  <a:cubicBezTo>
                    <a:pt x="1320" y="17"/>
                    <a:pt x="1190" y="85"/>
                    <a:pt x="1066" y="157"/>
                  </a:cubicBezTo>
                  <a:cubicBezTo>
                    <a:pt x="664" y="389"/>
                    <a:pt x="323" y="839"/>
                    <a:pt x="1" y="1176"/>
                  </a:cubicBezTo>
                  <a:lnTo>
                    <a:pt x="2" y="1176"/>
                  </a:lnTo>
                  <a:cubicBezTo>
                    <a:pt x="522" y="1610"/>
                    <a:pt x="1184" y="2121"/>
                    <a:pt x="1860" y="2121"/>
                  </a:cubicBezTo>
                  <a:cubicBezTo>
                    <a:pt x="1879" y="2121"/>
                    <a:pt x="1899" y="2121"/>
                    <a:pt x="1918" y="2120"/>
                  </a:cubicBezTo>
                  <a:cubicBezTo>
                    <a:pt x="2026" y="2115"/>
                    <a:pt x="2140" y="2093"/>
                    <a:pt x="2215" y="2015"/>
                  </a:cubicBezTo>
                  <a:cubicBezTo>
                    <a:pt x="2315" y="1909"/>
                    <a:pt x="2299" y="1731"/>
                    <a:pt x="2217" y="1610"/>
                  </a:cubicBezTo>
                  <a:cubicBezTo>
                    <a:pt x="2135" y="1487"/>
                    <a:pt x="2005" y="1409"/>
                    <a:pt x="1880" y="1335"/>
                  </a:cubicBezTo>
                  <a:lnTo>
                    <a:pt x="1407" y="1057"/>
                  </a:lnTo>
                  <a:cubicBezTo>
                    <a:pt x="1673" y="960"/>
                    <a:pt x="1860" y="721"/>
                    <a:pt x="1895" y="441"/>
                  </a:cubicBezTo>
                  <a:cubicBezTo>
                    <a:pt x="1905" y="343"/>
                    <a:pt x="1894" y="236"/>
                    <a:pt x="1838" y="154"/>
                  </a:cubicBezTo>
                  <a:cubicBezTo>
                    <a:pt x="1767" y="49"/>
                    <a:pt x="1635" y="1"/>
                    <a:pt x="1507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2"/>
            <p:cNvSpPr/>
            <p:nvPr/>
          </p:nvSpPr>
          <p:spPr>
            <a:xfrm>
              <a:off x="2608600" y="3894325"/>
              <a:ext cx="20725" cy="17675"/>
            </a:xfrm>
            <a:custGeom>
              <a:avLst/>
              <a:gdLst/>
              <a:ahLst/>
              <a:cxnLst/>
              <a:rect l="l" t="t" r="r" b="b"/>
              <a:pathLst>
                <a:path w="829" h="707" extrusionOk="0">
                  <a:moveTo>
                    <a:pt x="471" y="1"/>
                  </a:moveTo>
                  <a:cubicBezTo>
                    <a:pt x="468" y="1"/>
                    <a:pt x="465" y="1"/>
                    <a:pt x="462" y="1"/>
                  </a:cubicBezTo>
                  <a:cubicBezTo>
                    <a:pt x="149" y="9"/>
                    <a:pt x="1" y="392"/>
                    <a:pt x="228" y="608"/>
                  </a:cubicBezTo>
                  <a:cubicBezTo>
                    <a:pt x="299" y="676"/>
                    <a:pt x="385" y="706"/>
                    <a:pt x="469" y="706"/>
                  </a:cubicBezTo>
                  <a:cubicBezTo>
                    <a:pt x="653" y="706"/>
                    <a:pt x="828" y="560"/>
                    <a:pt x="823" y="344"/>
                  </a:cubicBezTo>
                  <a:cubicBezTo>
                    <a:pt x="818" y="153"/>
                    <a:pt x="662" y="1"/>
                    <a:pt x="471" y="1"/>
                  </a:cubicBezTo>
                  <a:close/>
                </a:path>
              </a:pathLst>
            </a:custGeom>
            <a:solidFill>
              <a:srgbClr val="A521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2"/>
            <p:cNvSpPr/>
            <p:nvPr/>
          </p:nvSpPr>
          <p:spPr>
            <a:xfrm>
              <a:off x="2644750" y="3876125"/>
              <a:ext cx="18075" cy="9075"/>
            </a:xfrm>
            <a:custGeom>
              <a:avLst/>
              <a:gdLst/>
              <a:ahLst/>
              <a:cxnLst/>
              <a:rect l="l" t="t" r="r" b="b"/>
              <a:pathLst>
                <a:path w="723" h="363" extrusionOk="0">
                  <a:moveTo>
                    <a:pt x="532" y="0"/>
                  </a:moveTo>
                  <a:cubicBezTo>
                    <a:pt x="520" y="0"/>
                    <a:pt x="508" y="1"/>
                    <a:pt x="496" y="2"/>
                  </a:cubicBezTo>
                  <a:cubicBezTo>
                    <a:pt x="429" y="9"/>
                    <a:pt x="364" y="29"/>
                    <a:pt x="305" y="63"/>
                  </a:cubicBezTo>
                  <a:cubicBezTo>
                    <a:pt x="251" y="95"/>
                    <a:pt x="200" y="133"/>
                    <a:pt x="154" y="177"/>
                  </a:cubicBezTo>
                  <a:cubicBezTo>
                    <a:pt x="109" y="220"/>
                    <a:pt x="73" y="262"/>
                    <a:pt x="31" y="293"/>
                  </a:cubicBezTo>
                  <a:lnTo>
                    <a:pt x="30" y="293"/>
                  </a:lnTo>
                  <a:cubicBezTo>
                    <a:pt x="0" y="318"/>
                    <a:pt x="18" y="362"/>
                    <a:pt x="52" y="362"/>
                  </a:cubicBezTo>
                  <a:cubicBezTo>
                    <a:pt x="56" y="362"/>
                    <a:pt x="60" y="361"/>
                    <a:pt x="65" y="360"/>
                  </a:cubicBezTo>
                  <a:cubicBezTo>
                    <a:pt x="130" y="339"/>
                    <a:pt x="181" y="295"/>
                    <a:pt x="227" y="262"/>
                  </a:cubicBezTo>
                  <a:cubicBezTo>
                    <a:pt x="270" y="228"/>
                    <a:pt x="318" y="196"/>
                    <a:pt x="365" y="168"/>
                  </a:cubicBezTo>
                  <a:cubicBezTo>
                    <a:pt x="435" y="125"/>
                    <a:pt x="513" y="100"/>
                    <a:pt x="592" y="100"/>
                  </a:cubicBezTo>
                  <a:cubicBezTo>
                    <a:pt x="616" y="100"/>
                    <a:pt x="640" y="103"/>
                    <a:pt x="664" y="107"/>
                  </a:cubicBezTo>
                  <a:lnTo>
                    <a:pt x="666" y="107"/>
                  </a:lnTo>
                  <a:cubicBezTo>
                    <a:pt x="668" y="108"/>
                    <a:pt x="671" y="108"/>
                    <a:pt x="674" y="108"/>
                  </a:cubicBezTo>
                  <a:cubicBezTo>
                    <a:pt x="707" y="108"/>
                    <a:pt x="722" y="63"/>
                    <a:pt x="691" y="44"/>
                  </a:cubicBezTo>
                  <a:cubicBezTo>
                    <a:pt x="643" y="15"/>
                    <a:pt x="587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2"/>
            <p:cNvSpPr/>
            <p:nvPr/>
          </p:nvSpPr>
          <p:spPr>
            <a:xfrm>
              <a:off x="2640425" y="3885475"/>
              <a:ext cx="3225" cy="3200"/>
            </a:xfrm>
            <a:custGeom>
              <a:avLst/>
              <a:gdLst/>
              <a:ahLst/>
              <a:cxnLst/>
              <a:rect l="l" t="t" r="r" b="b"/>
              <a:pathLst>
                <a:path w="129" h="128" extrusionOk="0">
                  <a:moveTo>
                    <a:pt x="49" y="0"/>
                  </a:moveTo>
                  <a:cubicBezTo>
                    <a:pt x="26" y="0"/>
                    <a:pt x="7" y="18"/>
                    <a:pt x="3" y="40"/>
                  </a:cubicBezTo>
                  <a:cubicBezTo>
                    <a:pt x="1" y="62"/>
                    <a:pt x="7" y="85"/>
                    <a:pt x="22" y="101"/>
                  </a:cubicBezTo>
                  <a:cubicBezTo>
                    <a:pt x="36" y="116"/>
                    <a:pt x="55" y="126"/>
                    <a:pt x="77" y="128"/>
                  </a:cubicBezTo>
                  <a:cubicBezTo>
                    <a:pt x="101" y="124"/>
                    <a:pt x="122" y="105"/>
                    <a:pt x="125" y="81"/>
                  </a:cubicBezTo>
                  <a:lnTo>
                    <a:pt x="125" y="69"/>
                  </a:lnTo>
                  <a:cubicBezTo>
                    <a:pt x="128" y="51"/>
                    <a:pt x="123" y="32"/>
                    <a:pt x="111" y="19"/>
                  </a:cubicBezTo>
                  <a:cubicBezTo>
                    <a:pt x="98" y="8"/>
                    <a:pt x="82" y="2"/>
                    <a:pt x="66" y="2"/>
                  </a:cubicBezTo>
                  <a:cubicBezTo>
                    <a:pt x="64" y="2"/>
                    <a:pt x="62" y="2"/>
                    <a:pt x="60" y="2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2"/>
            <p:cNvSpPr/>
            <p:nvPr/>
          </p:nvSpPr>
          <p:spPr>
            <a:xfrm>
              <a:off x="2637225" y="3888675"/>
              <a:ext cx="3125" cy="3000"/>
            </a:xfrm>
            <a:custGeom>
              <a:avLst/>
              <a:gdLst/>
              <a:ahLst/>
              <a:cxnLst/>
              <a:rect l="l" t="t" r="r" b="b"/>
              <a:pathLst>
                <a:path w="125" h="120" extrusionOk="0">
                  <a:moveTo>
                    <a:pt x="62" y="1"/>
                  </a:moveTo>
                  <a:cubicBezTo>
                    <a:pt x="60" y="1"/>
                    <a:pt x="58" y="1"/>
                    <a:pt x="56" y="1"/>
                  </a:cubicBezTo>
                  <a:cubicBezTo>
                    <a:pt x="30" y="3"/>
                    <a:pt x="8" y="22"/>
                    <a:pt x="5" y="47"/>
                  </a:cubicBezTo>
                  <a:cubicBezTo>
                    <a:pt x="0" y="65"/>
                    <a:pt x="5" y="84"/>
                    <a:pt x="16" y="100"/>
                  </a:cubicBezTo>
                  <a:cubicBezTo>
                    <a:pt x="28" y="113"/>
                    <a:pt x="43" y="119"/>
                    <a:pt x="59" y="119"/>
                  </a:cubicBezTo>
                  <a:cubicBezTo>
                    <a:pt x="60" y="119"/>
                    <a:pt x="62" y="119"/>
                    <a:pt x="64" y="119"/>
                  </a:cubicBezTo>
                  <a:cubicBezTo>
                    <a:pt x="92" y="117"/>
                    <a:pt x="116" y="97"/>
                    <a:pt x="121" y="70"/>
                  </a:cubicBezTo>
                  <a:cubicBezTo>
                    <a:pt x="124" y="52"/>
                    <a:pt x="119" y="33"/>
                    <a:pt x="107" y="19"/>
                  </a:cubicBezTo>
                  <a:cubicBezTo>
                    <a:pt x="95" y="7"/>
                    <a:pt x="79" y="1"/>
                    <a:pt x="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2"/>
            <p:cNvSpPr/>
            <p:nvPr/>
          </p:nvSpPr>
          <p:spPr>
            <a:xfrm>
              <a:off x="2577275" y="3877950"/>
              <a:ext cx="18400" cy="8500"/>
            </a:xfrm>
            <a:custGeom>
              <a:avLst/>
              <a:gdLst/>
              <a:ahLst/>
              <a:cxnLst/>
              <a:rect l="l" t="t" r="r" b="b"/>
              <a:pathLst>
                <a:path w="736" h="340" extrusionOk="0">
                  <a:moveTo>
                    <a:pt x="203" y="0"/>
                  </a:moveTo>
                  <a:cubicBezTo>
                    <a:pt x="142" y="0"/>
                    <a:pt x="81" y="19"/>
                    <a:pt x="30" y="52"/>
                  </a:cubicBezTo>
                  <a:lnTo>
                    <a:pt x="30" y="50"/>
                  </a:lnTo>
                  <a:lnTo>
                    <a:pt x="30" y="50"/>
                  </a:lnTo>
                  <a:cubicBezTo>
                    <a:pt x="1" y="71"/>
                    <a:pt x="17" y="115"/>
                    <a:pt x="49" y="115"/>
                  </a:cubicBezTo>
                  <a:cubicBezTo>
                    <a:pt x="52" y="115"/>
                    <a:pt x="55" y="115"/>
                    <a:pt x="58" y="114"/>
                  </a:cubicBezTo>
                  <a:lnTo>
                    <a:pt x="60" y="114"/>
                  </a:lnTo>
                  <a:cubicBezTo>
                    <a:pt x="91" y="106"/>
                    <a:pt x="122" y="102"/>
                    <a:pt x="152" y="102"/>
                  </a:cubicBezTo>
                  <a:cubicBezTo>
                    <a:pt x="224" y="102"/>
                    <a:pt x="295" y="123"/>
                    <a:pt x="362" y="160"/>
                  </a:cubicBezTo>
                  <a:cubicBezTo>
                    <a:pt x="411" y="185"/>
                    <a:pt x="459" y="216"/>
                    <a:pt x="505" y="247"/>
                  </a:cubicBezTo>
                  <a:cubicBezTo>
                    <a:pt x="551" y="278"/>
                    <a:pt x="604" y="319"/>
                    <a:pt x="670" y="338"/>
                  </a:cubicBezTo>
                  <a:cubicBezTo>
                    <a:pt x="674" y="339"/>
                    <a:pt x="678" y="339"/>
                    <a:pt x="681" y="339"/>
                  </a:cubicBezTo>
                  <a:cubicBezTo>
                    <a:pt x="716" y="339"/>
                    <a:pt x="735" y="291"/>
                    <a:pt x="702" y="270"/>
                  </a:cubicBezTo>
                  <a:lnTo>
                    <a:pt x="701" y="270"/>
                  </a:lnTo>
                  <a:cubicBezTo>
                    <a:pt x="658" y="239"/>
                    <a:pt x="620" y="200"/>
                    <a:pt x="572" y="160"/>
                  </a:cubicBezTo>
                  <a:cubicBezTo>
                    <a:pt x="524" y="119"/>
                    <a:pt x="472" y="82"/>
                    <a:pt x="416" y="53"/>
                  </a:cubicBezTo>
                  <a:cubicBezTo>
                    <a:pt x="356" y="23"/>
                    <a:pt x="290" y="6"/>
                    <a:pt x="224" y="1"/>
                  </a:cubicBezTo>
                  <a:cubicBezTo>
                    <a:pt x="217" y="0"/>
                    <a:pt x="210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2"/>
            <p:cNvSpPr/>
            <p:nvPr/>
          </p:nvSpPr>
          <p:spPr>
            <a:xfrm>
              <a:off x="2596800" y="3886550"/>
              <a:ext cx="3250" cy="3150"/>
            </a:xfrm>
            <a:custGeom>
              <a:avLst/>
              <a:gdLst/>
              <a:ahLst/>
              <a:cxnLst/>
              <a:rect l="l" t="t" r="r" b="b"/>
              <a:pathLst>
                <a:path w="130" h="126" extrusionOk="0">
                  <a:moveTo>
                    <a:pt x="82" y="0"/>
                  </a:moveTo>
                  <a:cubicBezTo>
                    <a:pt x="81" y="0"/>
                    <a:pt x="80" y="0"/>
                    <a:pt x="79" y="0"/>
                  </a:cubicBezTo>
                  <a:lnTo>
                    <a:pt x="67" y="0"/>
                  </a:lnTo>
                  <a:cubicBezTo>
                    <a:pt x="48" y="0"/>
                    <a:pt x="31" y="7"/>
                    <a:pt x="17" y="19"/>
                  </a:cubicBezTo>
                  <a:cubicBezTo>
                    <a:pt x="5" y="34"/>
                    <a:pt x="1" y="53"/>
                    <a:pt x="5" y="70"/>
                  </a:cubicBezTo>
                  <a:lnTo>
                    <a:pt x="7" y="83"/>
                  </a:lnTo>
                  <a:cubicBezTo>
                    <a:pt x="10" y="107"/>
                    <a:pt x="31" y="126"/>
                    <a:pt x="56" y="126"/>
                  </a:cubicBezTo>
                  <a:cubicBezTo>
                    <a:pt x="77" y="124"/>
                    <a:pt x="98" y="115"/>
                    <a:pt x="110" y="97"/>
                  </a:cubicBezTo>
                  <a:cubicBezTo>
                    <a:pt x="123" y="80"/>
                    <a:pt x="129" y="59"/>
                    <a:pt x="126" y="37"/>
                  </a:cubicBezTo>
                  <a:cubicBezTo>
                    <a:pt x="122" y="16"/>
                    <a:pt x="103" y="0"/>
                    <a:pt x="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2"/>
            <p:cNvSpPr/>
            <p:nvPr/>
          </p:nvSpPr>
          <p:spPr>
            <a:xfrm>
              <a:off x="2600250" y="3889575"/>
              <a:ext cx="3125" cy="3000"/>
            </a:xfrm>
            <a:custGeom>
              <a:avLst/>
              <a:gdLst/>
              <a:ahLst/>
              <a:cxnLst/>
              <a:rect l="l" t="t" r="r" b="b"/>
              <a:pathLst>
                <a:path w="125" h="120" extrusionOk="0">
                  <a:moveTo>
                    <a:pt x="66" y="0"/>
                  </a:moveTo>
                  <a:cubicBezTo>
                    <a:pt x="47" y="0"/>
                    <a:pt x="30" y="8"/>
                    <a:pt x="17" y="21"/>
                  </a:cubicBezTo>
                  <a:cubicBezTo>
                    <a:pt x="6" y="35"/>
                    <a:pt x="1" y="54"/>
                    <a:pt x="6" y="72"/>
                  </a:cubicBezTo>
                  <a:cubicBezTo>
                    <a:pt x="12" y="100"/>
                    <a:pt x="36" y="119"/>
                    <a:pt x="65" y="119"/>
                  </a:cubicBezTo>
                  <a:cubicBezTo>
                    <a:pt x="84" y="119"/>
                    <a:pt x="101" y="111"/>
                    <a:pt x="112" y="95"/>
                  </a:cubicBezTo>
                  <a:cubicBezTo>
                    <a:pt x="122" y="81"/>
                    <a:pt x="125" y="61"/>
                    <a:pt x="122" y="43"/>
                  </a:cubicBezTo>
                  <a:cubicBezTo>
                    <a:pt x="115" y="18"/>
                    <a:pt x="93" y="0"/>
                    <a:pt x="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2"/>
            <p:cNvSpPr/>
            <p:nvPr/>
          </p:nvSpPr>
          <p:spPr>
            <a:xfrm>
              <a:off x="2662175" y="3760125"/>
              <a:ext cx="35000" cy="34500"/>
            </a:xfrm>
            <a:custGeom>
              <a:avLst/>
              <a:gdLst/>
              <a:ahLst/>
              <a:cxnLst/>
              <a:rect l="l" t="t" r="r" b="b"/>
              <a:pathLst>
                <a:path w="1400" h="1380" extrusionOk="0">
                  <a:moveTo>
                    <a:pt x="702" y="1"/>
                  </a:moveTo>
                  <a:cubicBezTo>
                    <a:pt x="696" y="1"/>
                    <a:pt x="690" y="1"/>
                    <a:pt x="684" y="1"/>
                  </a:cubicBezTo>
                  <a:cubicBezTo>
                    <a:pt x="302" y="11"/>
                    <a:pt x="0" y="327"/>
                    <a:pt x="10" y="707"/>
                  </a:cubicBezTo>
                  <a:cubicBezTo>
                    <a:pt x="19" y="1081"/>
                    <a:pt x="326" y="1379"/>
                    <a:pt x="700" y="1379"/>
                  </a:cubicBezTo>
                  <a:cubicBezTo>
                    <a:pt x="706" y="1379"/>
                    <a:pt x="711" y="1379"/>
                    <a:pt x="717" y="1379"/>
                  </a:cubicBezTo>
                  <a:cubicBezTo>
                    <a:pt x="1099" y="1370"/>
                    <a:pt x="1399" y="1055"/>
                    <a:pt x="1391" y="673"/>
                  </a:cubicBezTo>
                  <a:cubicBezTo>
                    <a:pt x="1382" y="299"/>
                    <a:pt x="1075" y="1"/>
                    <a:pt x="702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2"/>
            <p:cNvSpPr/>
            <p:nvPr/>
          </p:nvSpPr>
          <p:spPr>
            <a:xfrm>
              <a:off x="2531800" y="3763225"/>
              <a:ext cx="36100" cy="34575"/>
            </a:xfrm>
            <a:custGeom>
              <a:avLst/>
              <a:gdLst/>
              <a:ahLst/>
              <a:cxnLst/>
              <a:rect l="l" t="t" r="r" b="b"/>
              <a:pathLst>
                <a:path w="1444" h="1383" extrusionOk="0">
                  <a:moveTo>
                    <a:pt x="747" y="1"/>
                  </a:moveTo>
                  <a:cubicBezTo>
                    <a:pt x="741" y="1"/>
                    <a:pt x="736" y="1"/>
                    <a:pt x="730" y="1"/>
                  </a:cubicBezTo>
                  <a:cubicBezTo>
                    <a:pt x="450" y="7"/>
                    <a:pt x="202" y="182"/>
                    <a:pt x="100" y="443"/>
                  </a:cubicBezTo>
                  <a:cubicBezTo>
                    <a:pt x="0" y="704"/>
                    <a:pt x="67" y="999"/>
                    <a:pt x="269" y="1192"/>
                  </a:cubicBezTo>
                  <a:cubicBezTo>
                    <a:pt x="401" y="1317"/>
                    <a:pt x="572" y="1383"/>
                    <a:pt x="745" y="1383"/>
                  </a:cubicBezTo>
                  <a:cubicBezTo>
                    <a:pt x="840" y="1383"/>
                    <a:pt x="935" y="1363"/>
                    <a:pt x="1025" y="1323"/>
                  </a:cubicBezTo>
                  <a:cubicBezTo>
                    <a:pt x="1281" y="1209"/>
                    <a:pt x="1443" y="953"/>
                    <a:pt x="1436" y="675"/>
                  </a:cubicBezTo>
                  <a:cubicBezTo>
                    <a:pt x="1426" y="299"/>
                    <a:pt x="1119" y="1"/>
                    <a:pt x="747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2"/>
            <p:cNvSpPr/>
            <p:nvPr/>
          </p:nvSpPr>
          <p:spPr>
            <a:xfrm>
              <a:off x="2589325" y="3789350"/>
              <a:ext cx="55000" cy="18150"/>
            </a:xfrm>
            <a:custGeom>
              <a:avLst/>
              <a:gdLst/>
              <a:ahLst/>
              <a:cxnLst/>
              <a:rect l="l" t="t" r="r" b="b"/>
              <a:pathLst>
                <a:path w="2200" h="726" extrusionOk="0">
                  <a:moveTo>
                    <a:pt x="2087" y="1"/>
                  </a:moveTo>
                  <a:cubicBezTo>
                    <a:pt x="2067" y="1"/>
                    <a:pt x="2046" y="9"/>
                    <a:pt x="2028" y="27"/>
                  </a:cubicBezTo>
                  <a:lnTo>
                    <a:pt x="2026" y="29"/>
                  </a:lnTo>
                  <a:cubicBezTo>
                    <a:pt x="1904" y="153"/>
                    <a:pt x="1759" y="255"/>
                    <a:pt x="1598" y="325"/>
                  </a:cubicBezTo>
                  <a:cubicBezTo>
                    <a:pt x="1443" y="393"/>
                    <a:pt x="1276" y="428"/>
                    <a:pt x="1107" y="429"/>
                  </a:cubicBezTo>
                  <a:cubicBezTo>
                    <a:pt x="772" y="428"/>
                    <a:pt x="440" y="282"/>
                    <a:pt x="190" y="32"/>
                  </a:cubicBezTo>
                  <a:lnTo>
                    <a:pt x="188" y="30"/>
                  </a:lnTo>
                  <a:cubicBezTo>
                    <a:pt x="169" y="11"/>
                    <a:pt x="146" y="3"/>
                    <a:pt x="124" y="3"/>
                  </a:cubicBezTo>
                  <a:cubicBezTo>
                    <a:pt x="59" y="3"/>
                    <a:pt x="1" y="73"/>
                    <a:pt x="42" y="143"/>
                  </a:cubicBezTo>
                  <a:cubicBezTo>
                    <a:pt x="253" y="500"/>
                    <a:pt x="669" y="725"/>
                    <a:pt x="1094" y="725"/>
                  </a:cubicBezTo>
                  <a:cubicBezTo>
                    <a:pt x="1098" y="725"/>
                    <a:pt x="1103" y="725"/>
                    <a:pt x="1107" y="725"/>
                  </a:cubicBezTo>
                  <a:cubicBezTo>
                    <a:pt x="1322" y="724"/>
                    <a:pt x="1532" y="666"/>
                    <a:pt x="1718" y="561"/>
                  </a:cubicBezTo>
                  <a:cubicBezTo>
                    <a:pt x="1902" y="460"/>
                    <a:pt x="2055" y="312"/>
                    <a:pt x="2163" y="131"/>
                  </a:cubicBezTo>
                  <a:cubicBezTo>
                    <a:pt x="2199" y="66"/>
                    <a:pt x="2146" y="1"/>
                    <a:pt x="2087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4" name="Google Shape;3094;p52"/>
          <p:cNvGrpSpPr/>
          <p:nvPr/>
        </p:nvGrpSpPr>
        <p:grpSpPr>
          <a:xfrm rot="-179715">
            <a:off x="5514982" y="2974613"/>
            <a:ext cx="1908965" cy="2760984"/>
            <a:chOff x="430200" y="3381250"/>
            <a:chExt cx="521975" cy="754925"/>
          </a:xfrm>
        </p:grpSpPr>
        <p:sp>
          <p:nvSpPr>
            <p:cNvPr id="3095" name="Google Shape;3095;p52"/>
            <p:cNvSpPr/>
            <p:nvPr/>
          </p:nvSpPr>
          <p:spPr>
            <a:xfrm>
              <a:off x="430200" y="3489350"/>
              <a:ext cx="521200" cy="646825"/>
            </a:xfrm>
            <a:custGeom>
              <a:avLst/>
              <a:gdLst/>
              <a:ahLst/>
              <a:cxnLst/>
              <a:rect l="l" t="t" r="r" b="b"/>
              <a:pathLst>
                <a:path w="20848" h="25873" extrusionOk="0">
                  <a:moveTo>
                    <a:pt x="10806" y="1"/>
                  </a:moveTo>
                  <a:cubicBezTo>
                    <a:pt x="8013" y="1"/>
                    <a:pt x="5667" y="2178"/>
                    <a:pt x="5498" y="5005"/>
                  </a:cubicBezTo>
                  <a:cubicBezTo>
                    <a:pt x="5405" y="6507"/>
                    <a:pt x="5957" y="7979"/>
                    <a:pt x="7012" y="9053"/>
                  </a:cubicBezTo>
                  <a:cubicBezTo>
                    <a:pt x="6097" y="8945"/>
                    <a:pt x="5170" y="8841"/>
                    <a:pt x="4249" y="8841"/>
                  </a:cubicBezTo>
                  <a:cubicBezTo>
                    <a:pt x="3461" y="8841"/>
                    <a:pt x="2676" y="8917"/>
                    <a:pt x="1907" y="9134"/>
                  </a:cubicBezTo>
                  <a:cubicBezTo>
                    <a:pt x="1493" y="9250"/>
                    <a:pt x="1082" y="9411"/>
                    <a:pt x="734" y="9699"/>
                  </a:cubicBezTo>
                  <a:cubicBezTo>
                    <a:pt x="387" y="9985"/>
                    <a:pt x="112" y="10416"/>
                    <a:pt x="60" y="10899"/>
                  </a:cubicBezTo>
                  <a:cubicBezTo>
                    <a:pt x="1" y="11452"/>
                    <a:pt x="241" y="12000"/>
                    <a:pt x="592" y="12379"/>
                  </a:cubicBezTo>
                  <a:cubicBezTo>
                    <a:pt x="942" y="12757"/>
                    <a:pt x="1392" y="12989"/>
                    <a:pt x="1843" y="13188"/>
                  </a:cubicBezTo>
                  <a:cubicBezTo>
                    <a:pt x="3066" y="13730"/>
                    <a:pt x="4371" y="14062"/>
                    <a:pt x="5704" y="14175"/>
                  </a:cubicBezTo>
                  <a:lnTo>
                    <a:pt x="5523" y="14164"/>
                  </a:lnTo>
                  <a:cubicBezTo>
                    <a:pt x="4442" y="16356"/>
                    <a:pt x="2411" y="22164"/>
                    <a:pt x="2283" y="22871"/>
                  </a:cubicBezTo>
                  <a:cubicBezTo>
                    <a:pt x="2212" y="23269"/>
                    <a:pt x="2144" y="23677"/>
                    <a:pt x="2279" y="24070"/>
                  </a:cubicBezTo>
                  <a:cubicBezTo>
                    <a:pt x="2484" y="24671"/>
                    <a:pt x="3237" y="25181"/>
                    <a:pt x="4067" y="25198"/>
                  </a:cubicBezTo>
                  <a:cubicBezTo>
                    <a:pt x="4084" y="25199"/>
                    <a:pt x="4101" y="25199"/>
                    <a:pt x="4118" y="25199"/>
                  </a:cubicBezTo>
                  <a:cubicBezTo>
                    <a:pt x="4951" y="25199"/>
                    <a:pt x="5642" y="24748"/>
                    <a:pt x="6179" y="24284"/>
                  </a:cubicBezTo>
                  <a:cubicBezTo>
                    <a:pt x="7171" y="23429"/>
                    <a:pt x="7941" y="22444"/>
                    <a:pt x="8680" y="21455"/>
                  </a:cubicBezTo>
                  <a:cubicBezTo>
                    <a:pt x="9111" y="20876"/>
                    <a:pt x="9535" y="20296"/>
                    <a:pt x="9950" y="19713"/>
                  </a:cubicBezTo>
                  <a:cubicBezTo>
                    <a:pt x="10293" y="20342"/>
                    <a:pt x="10643" y="20969"/>
                    <a:pt x="11004" y="21595"/>
                  </a:cubicBezTo>
                  <a:cubicBezTo>
                    <a:pt x="11619" y="22665"/>
                    <a:pt x="12263" y="23736"/>
                    <a:pt x="13146" y="24702"/>
                  </a:cubicBezTo>
                  <a:cubicBezTo>
                    <a:pt x="13634" y="25238"/>
                    <a:pt x="14283" y="25778"/>
                    <a:pt x="15135" y="25863"/>
                  </a:cubicBezTo>
                  <a:cubicBezTo>
                    <a:pt x="15204" y="25870"/>
                    <a:pt x="15273" y="25873"/>
                    <a:pt x="15342" y="25873"/>
                  </a:cubicBezTo>
                  <a:cubicBezTo>
                    <a:pt x="16091" y="25873"/>
                    <a:pt x="16791" y="25481"/>
                    <a:pt x="17044" y="24958"/>
                  </a:cubicBezTo>
                  <a:cubicBezTo>
                    <a:pt x="17225" y="24583"/>
                    <a:pt x="17206" y="24170"/>
                    <a:pt x="17182" y="23766"/>
                  </a:cubicBezTo>
                  <a:cubicBezTo>
                    <a:pt x="17141" y="23049"/>
                    <a:pt x="15820" y="17039"/>
                    <a:pt x="15009" y="14734"/>
                  </a:cubicBezTo>
                  <a:lnTo>
                    <a:pt x="14850" y="14725"/>
                  </a:lnTo>
                  <a:lnTo>
                    <a:pt x="14850" y="14725"/>
                  </a:lnTo>
                  <a:cubicBezTo>
                    <a:pt x="14994" y="14730"/>
                    <a:pt x="15137" y="14732"/>
                    <a:pt x="15281" y="14732"/>
                  </a:cubicBezTo>
                  <a:cubicBezTo>
                    <a:pt x="16473" y="14732"/>
                    <a:pt x="17660" y="14556"/>
                    <a:pt x="18802" y="14208"/>
                  </a:cubicBezTo>
                  <a:cubicBezTo>
                    <a:pt x="19273" y="14065"/>
                    <a:pt x="19746" y="13887"/>
                    <a:pt x="20140" y="13553"/>
                  </a:cubicBezTo>
                  <a:cubicBezTo>
                    <a:pt x="20533" y="13221"/>
                    <a:pt x="20838" y="12706"/>
                    <a:pt x="20846" y="12148"/>
                  </a:cubicBezTo>
                  <a:cubicBezTo>
                    <a:pt x="20848" y="11662"/>
                    <a:pt x="20627" y="11202"/>
                    <a:pt x="20317" y="10876"/>
                  </a:cubicBezTo>
                  <a:cubicBezTo>
                    <a:pt x="20009" y="10549"/>
                    <a:pt x="19618" y="10341"/>
                    <a:pt x="19222" y="10176"/>
                  </a:cubicBezTo>
                  <a:cubicBezTo>
                    <a:pt x="17613" y="9505"/>
                    <a:pt x="15855" y="9487"/>
                    <a:pt x="14134" y="9482"/>
                  </a:cubicBezTo>
                  <a:cubicBezTo>
                    <a:pt x="15313" y="8543"/>
                    <a:pt x="16036" y="7147"/>
                    <a:pt x="16125" y="5644"/>
                  </a:cubicBezTo>
                  <a:cubicBezTo>
                    <a:pt x="16302" y="2708"/>
                    <a:pt x="14065" y="187"/>
                    <a:pt x="11131" y="10"/>
                  </a:cubicBezTo>
                  <a:cubicBezTo>
                    <a:pt x="11022" y="4"/>
                    <a:pt x="10914" y="1"/>
                    <a:pt x="1080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2"/>
            <p:cNvSpPr/>
            <p:nvPr/>
          </p:nvSpPr>
          <p:spPr>
            <a:xfrm>
              <a:off x="430925" y="3477425"/>
              <a:ext cx="521250" cy="646875"/>
            </a:xfrm>
            <a:custGeom>
              <a:avLst/>
              <a:gdLst/>
              <a:ahLst/>
              <a:cxnLst/>
              <a:rect l="l" t="t" r="r" b="b"/>
              <a:pathLst>
                <a:path w="20850" h="25875" extrusionOk="0">
                  <a:moveTo>
                    <a:pt x="10806" y="1"/>
                  </a:moveTo>
                  <a:cubicBezTo>
                    <a:pt x="8013" y="1"/>
                    <a:pt x="5667" y="2179"/>
                    <a:pt x="5497" y="5005"/>
                  </a:cubicBezTo>
                  <a:cubicBezTo>
                    <a:pt x="5405" y="6509"/>
                    <a:pt x="5957" y="7979"/>
                    <a:pt x="7012" y="9053"/>
                  </a:cubicBezTo>
                  <a:cubicBezTo>
                    <a:pt x="6096" y="8946"/>
                    <a:pt x="5170" y="8841"/>
                    <a:pt x="4249" y="8841"/>
                  </a:cubicBezTo>
                  <a:cubicBezTo>
                    <a:pt x="3460" y="8841"/>
                    <a:pt x="2676" y="8918"/>
                    <a:pt x="1906" y="9134"/>
                  </a:cubicBezTo>
                  <a:cubicBezTo>
                    <a:pt x="1493" y="9252"/>
                    <a:pt x="1081" y="9411"/>
                    <a:pt x="733" y="9699"/>
                  </a:cubicBezTo>
                  <a:cubicBezTo>
                    <a:pt x="387" y="9986"/>
                    <a:pt x="112" y="10416"/>
                    <a:pt x="59" y="10899"/>
                  </a:cubicBezTo>
                  <a:cubicBezTo>
                    <a:pt x="0" y="11454"/>
                    <a:pt x="241" y="12000"/>
                    <a:pt x="592" y="12379"/>
                  </a:cubicBezTo>
                  <a:cubicBezTo>
                    <a:pt x="943" y="12757"/>
                    <a:pt x="1391" y="12991"/>
                    <a:pt x="1843" y="13189"/>
                  </a:cubicBezTo>
                  <a:cubicBezTo>
                    <a:pt x="3065" y="13730"/>
                    <a:pt x="4370" y="14064"/>
                    <a:pt x="5702" y="14177"/>
                  </a:cubicBezTo>
                  <a:lnTo>
                    <a:pt x="5521" y="14165"/>
                  </a:lnTo>
                  <a:cubicBezTo>
                    <a:pt x="4439" y="16356"/>
                    <a:pt x="2409" y="22164"/>
                    <a:pt x="2281" y="22873"/>
                  </a:cubicBezTo>
                  <a:cubicBezTo>
                    <a:pt x="2210" y="23270"/>
                    <a:pt x="2140" y="23677"/>
                    <a:pt x="2275" y="24071"/>
                  </a:cubicBezTo>
                  <a:cubicBezTo>
                    <a:pt x="2482" y="24671"/>
                    <a:pt x="3235" y="25181"/>
                    <a:pt x="4063" y="25198"/>
                  </a:cubicBezTo>
                  <a:cubicBezTo>
                    <a:pt x="4081" y="25199"/>
                    <a:pt x="4098" y="25199"/>
                    <a:pt x="4115" y="25199"/>
                  </a:cubicBezTo>
                  <a:cubicBezTo>
                    <a:pt x="4947" y="25199"/>
                    <a:pt x="5640" y="24749"/>
                    <a:pt x="6177" y="24284"/>
                  </a:cubicBezTo>
                  <a:cubicBezTo>
                    <a:pt x="7169" y="23431"/>
                    <a:pt x="7937" y="22444"/>
                    <a:pt x="8676" y="21455"/>
                  </a:cubicBezTo>
                  <a:cubicBezTo>
                    <a:pt x="9109" y="20878"/>
                    <a:pt x="9533" y="20298"/>
                    <a:pt x="9948" y="19714"/>
                  </a:cubicBezTo>
                  <a:cubicBezTo>
                    <a:pt x="10290" y="20344"/>
                    <a:pt x="10641" y="20970"/>
                    <a:pt x="11000" y="21595"/>
                  </a:cubicBezTo>
                  <a:cubicBezTo>
                    <a:pt x="11617" y="22666"/>
                    <a:pt x="12261" y="23736"/>
                    <a:pt x="13143" y="24704"/>
                  </a:cubicBezTo>
                  <a:cubicBezTo>
                    <a:pt x="13631" y="25240"/>
                    <a:pt x="14279" y="25780"/>
                    <a:pt x="15133" y="25864"/>
                  </a:cubicBezTo>
                  <a:cubicBezTo>
                    <a:pt x="15202" y="25871"/>
                    <a:pt x="15271" y="25875"/>
                    <a:pt x="15340" y="25875"/>
                  </a:cubicBezTo>
                  <a:cubicBezTo>
                    <a:pt x="16089" y="25875"/>
                    <a:pt x="16789" y="25482"/>
                    <a:pt x="17042" y="24958"/>
                  </a:cubicBezTo>
                  <a:cubicBezTo>
                    <a:pt x="17223" y="24585"/>
                    <a:pt x="17203" y="24170"/>
                    <a:pt x="17180" y="23768"/>
                  </a:cubicBezTo>
                  <a:cubicBezTo>
                    <a:pt x="17139" y="23051"/>
                    <a:pt x="15818" y="17041"/>
                    <a:pt x="15007" y="14734"/>
                  </a:cubicBezTo>
                  <a:lnTo>
                    <a:pt x="14848" y="14725"/>
                  </a:lnTo>
                  <a:lnTo>
                    <a:pt x="14848" y="14725"/>
                  </a:lnTo>
                  <a:cubicBezTo>
                    <a:pt x="14996" y="14730"/>
                    <a:pt x="15143" y="14733"/>
                    <a:pt x="15290" y="14733"/>
                  </a:cubicBezTo>
                  <a:cubicBezTo>
                    <a:pt x="16479" y="14733"/>
                    <a:pt x="17661" y="14556"/>
                    <a:pt x="18798" y="14208"/>
                  </a:cubicBezTo>
                  <a:cubicBezTo>
                    <a:pt x="19269" y="14065"/>
                    <a:pt x="19744" y="13889"/>
                    <a:pt x="20137" y="13555"/>
                  </a:cubicBezTo>
                  <a:cubicBezTo>
                    <a:pt x="20531" y="13223"/>
                    <a:pt x="20836" y="12706"/>
                    <a:pt x="20843" y="12150"/>
                  </a:cubicBezTo>
                  <a:cubicBezTo>
                    <a:pt x="20849" y="11663"/>
                    <a:pt x="20626" y="11202"/>
                    <a:pt x="20317" y="10877"/>
                  </a:cubicBezTo>
                  <a:cubicBezTo>
                    <a:pt x="20008" y="10551"/>
                    <a:pt x="19617" y="10341"/>
                    <a:pt x="19221" y="10176"/>
                  </a:cubicBezTo>
                  <a:cubicBezTo>
                    <a:pt x="17613" y="9506"/>
                    <a:pt x="15855" y="9487"/>
                    <a:pt x="14133" y="9483"/>
                  </a:cubicBezTo>
                  <a:cubicBezTo>
                    <a:pt x="15313" y="8543"/>
                    <a:pt x="16036" y="7148"/>
                    <a:pt x="16125" y="5644"/>
                  </a:cubicBezTo>
                  <a:cubicBezTo>
                    <a:pt x="16301" y="2710"/>
                    <a:pt x="14065" y="187"/>
                    <a:pt x="11131" y="11"/>
                  </a:cubicBezTo>
                  <a:cubicBezTo>
                    <a:pt x="11022" y="4"/>
                    <a:pt x="10914" y="1"/>
                    <a:pt x="10806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2"/>
            <p:cNvSpPr/>
            <p:nvPr/>
          </p:nvSpPr>
          <p:spPr>
            <a:xfrm>
              <a:off x="523725" y="3381250"/>
              <a:ext cx="314675" cy="186725"/>
            </a:xfrm>
            <a:custGeom>
              <a:avLst/>
              <a:gdLst/>
              <a:ahLst/>
              <a:cxnLst/>
              <a:rect l="l" t="t" r="r" b="b"/>
              <a:pathLst>
                <a:path w="12587" h="7469" extrusionOk="0">
                  <a:moveTo>
                    <a:pt x="6773" y="0"/>
                  </a:moveTo>
                  <a:cubicBezTo>
                    <a:pt x="5462" y="0"/>
                    <a:pt x="3824" y="474"/>
                    <a:pt x="2095" y="2173"/>
                  </a:cubicBezTo>
                  <a:cubicBezTo>
                    <a:pt x="712" y="3532"/>
                    <a:pt x="0" y="5542"/>
                    <a:pt x="210" y="7469"/>
                  </a:cubicBezTo>
                  <a:cubicBezTo>
                    <a:pt x="661" y="7286"/>
                    <a:pt x="917" y="6812"/>
                    <a:pt x="1087" y="6356"/>
                  </a:cubicBezTo>
                  <a:cubicBezTo>
                    <a:pt x="1259" y="5900"/>
                    <a:pt x="1389" y="5407"/>
                    <a:pt x="1723" y="5053"/>
                  </a:cubicBezTo>
                  <a:cubicBezTo>
                    <a:pt x="1834" y="4935"/>
                    <a:pt x="2010" y="4844"/>
                    <a:pt x="2162" y="4844"/>
                  </a:cubicBezTo>
                  <a:cubicBezTo>
                    <a:pt x="2255" y="4844"/>
                    <a:pt x="2339" y="4878"/>
                    <a:pt x="2392" y="4961"/>
                  </a:cubicBezTo>
                  <a:cubicBezTo>
                    <a:pt x="2442" y="5035"/>
                    <a:pt x="2448" y="5129"/>
                    <a:pt x="2448" y="5220"/>
                  </a:cubicBezTo>
                  <a:cubicBezTo>
                    <a:pt x="2445" y="5579"/>
                    <a:pt x="2359" y="5933"/>
                    <a:pt x="2197" y="6255"/>
                  </a:cubicBezTo>
                  <a:lnTo>
                    <a:pt x="12470" y="6428"/>
                  </a:lnTo>
                  <a:cubicBezTo>
                    <a:pt x="12470" y="6428"/>
                    <a:pt x="12586" y="2087"/>
                    <a:pt x="9558" y="702"/>
                  </a:cubicBezTo>
                  <a:cubicBezTo>
                    <a:pt x="9186" y="533"/>
                    <a:pt x="8163" y="0"/>
                    <a:pt x="6773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2"/>
            <p:cNvSpPr/>
            <p:nvPr/>
          </p:nvSpPr>
          <p:spPr>
            <a:xfrm>
              <a:off x="559150" y="3489750"/>
              <a:ext cx="306025" cy="96350"/>
            </a:xfrm>
            <a:custGeom>
              <a:avLst/>
              <a:gdLst/>
              <a:ahLst/>
              <a:cxnLst/>
              <a:rect l="l" t="t" r="r" b="b"/>
              <a:pathLst>
                <a:path w="12241" h="3854" extrusionOk="0">
                  <a:moveTo>
                    <a:pt x="5759" y="1"/>
                  </a:moveTo>
                  <a:cubicBezTo>
                    <a:pt x="4184" y="1"/>
                    <a:pt x="2578" y="318"/>
                    <a:pt x="1420" y="1047"/>
                  </a:cubicBezTo>
                  <a:cubicBezTo>
                    <a:pt x="1420" y="1047"/>
                    <a:pt x="1" y="1975"/>
                    <a:pt x="252" y="2806"/>
                  </a:cubicBezTo>
                  <a:lnTo>
                    <a:pt x="568" y="3348"/>
                  </a:lnTo>
                  <a:cubicBezTo>
                    <a:pt x="568" y="3348"/>
                    <a:pt x="2637" y="2043"/>
                    <a:pt x="5477" y="2043"/>
                  </a:cubicBezTo>
                  <a:cubicBezTo>
                    <a:pt x="6796" y="2043"/>
                    <a:pt x="8281" y="2324"/>
                    <a:pt x="9802" y="3148"/>
                  </a:cubicBezTo>
                  <a:cubicBezTo>
                    <a:pt x="9802" y="3148"/>
                    <a:pt x="10670" y="3582"/>
                    <a:pt x="10937" y="3854"/>
                  </a:cubicBezTo>
                  <a:cubicBezTo>
                    <a:pt x="10937" y="3854"/>
                    <a:pt x="12240" y="2725"/>
                    <a:pt x="10549" y="1285"/>
                  </a:cubicBezTo>
                  <a:cubicBezTo>
                    <a:pt x="9612" y="488"/>
                    <a:pt x="7710" y="1"/>
                    <a:pt x="57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2"/>
            <p:cNvSpPr/>
            <p:nvPr/>
          </p:nvSpPr>
          <p:spPr>
            <a:xfrm>
              <a:off x="509525" y="3547325"/>
              <a:ext cx="43850" cy="41625"/>
            </a:xfrm>
            <a:custGeom>
              <a:avLst/>
              <a:gdLst/>
              <a:ahLst/>
              <a:cxnLst/>
              <a:rect l="l" t="t" r="r" b="b"/>
              <a:pathLst>
                <a:path w="1754" h="1665" extrusionOk="0">
                  <a:moveTo>
                    <a:pt x="895" y="1"/>
                  </a:moveTo>
                  <a:cubicBezTo>
                    <a:pt x="579" y="1"/>
                    <a:pt x="287" y="182"/>
                    <a:pt x="148" y="468"/>
                  </a:cubicBezTo>
                  <a:cubicBezTo>
                    <a:pt x="1" y="772"/>
                    <a:pt x="50" y="1133"/>
                    <a:pt x="274" y="1385"/>
                  </a:cubicBezTo>
                  <a:cubicBezTo>
                    <a:pt x="434" y="1566"/>
                    <a:pt x="662" y="1665"/>
                    <a:pt x="896" y="1665"/>
                  </a:cubicBezTo>
                  <a:cubicBezTo>
                    <a:pt x="987" y="1665"/>
                    <a:pt x="1078" y="1650"/>
                    <a:pt x="1167" y="1619"/>
                  </a:cubicBezTo>
                  <a:cubicBezTo>
                    <a:pt x="1487" y="1509"/>
                    <a:pt x="1706" y="1219"/>
                    <a:pt x="1727" y="883"/>
                  </a:cubicBezTo>
                  <a:cubicBezTo>
                    <a:pt x="1754" y="424"/>
                    <a:pt x="1406" y="30"/>
                    <a:pt x="946" y="3"/>
                  </a:cubicBezTo>
                  <a:cubicBezTo>
                    <a:pt x="929" y="2"/>
                    <a:pt x="912" y="1"/>
                    <a:pt x="8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2"/>
            <p:cNvSpPr/>
            <p:nvPr/>
          </p:nvSpPr>
          <p:spPr>
            <a:xfrm>
              <a:off x="882475" y="3726175"/>
              <a:ext cx="27575" cy="110300"/>
            </a:xfrm>
            <a:custGeom>
              <a:avLst/>
              <a:gdLst/>
              <a:ahLst/>
              <a:cxnLst/>
              <a:rect l="l" t="t" r="r" b="b"/>
              <a:pathLst>
                <a:path w="1103" h="4412" extrusionOk="0">
                  <a:moveTo>
                    <a:pt x="578" y="1818"/>
                  </a:moveTo>
                  <a:lnTo>
                    <a:pt x="578" y="1820"/>
                  </a:lnTo>
                  <a:lnTo>
                    <a:pt x="577" y="1823"/>
                  </a:lnTo>
                  <a:lnTo>
                    <a:pt x="577" y="1823"/>
                  </a:lnTo>
                  <a:cubicBezTo>
                    <a:pt x="577" y="1821"/>
                    <a:pt x="577" y="1820"/>
                    <a:pt x="578" y="1818"/>
                  </a:cubicBezTo>
                  <a:close/>
                  <a:moveTo>
                    <a:pt x="576" y="1829"/>
                  </a:moveTo>
                  <a:lnTo>
                    <a:pt x="576" y="1831"/>
                  </a:lnTo>
                  <a:cubicBezTo>
                    <a:pt x="576" y="1831"/>
                    <a:pt x="576" y="1832"/>
                    <a:pt x="576" y="1832"/>
                  </a:cubicBezTo>
                  <a:cubicBezTo>
                    <a:pt x="576" y="1832"/>
                    <a:pt x="576" y="1830"/>
                    <a:pt x="576" y="1829"/>
                  </a:cubicBezTo>
                  <a:close/>
                  <a:moveTo>
                    <a:pt x="310" y="0"/>
                  </a:moveTo>
                  <a:cubicBezTo>
                    <a:pt x="256" y="0"/>
                    <a:pt x="201" y="29"/>
                    <a:pt x="175" y="94"/>
                  </a:cubicBezTo>
                  <a:cubicBezTo>
                    <a:pt x="175" y="94"/>
                    <a:pt x="169" y="111"/>
                    <a:pt x="156" y="143"/>
                  </a:cubicBezTo>
                  <a:cubicBezTo>
                    <a:pt x="137" y="202"/>
                    <a:pt x="125" y="262"/>
                    <a:pt x="120" y="324"/>
                  </a:cubicBezTo>
                  <a:cubicBezTo>
                    <a:pt x="110" y="524"/>
                    <a:pt x="148" y="723"/>
                    <a:pt x="228" y="906"/>
                  </a:cubicBezTo>
                  <a:cubicBezTo>
                    <a:pt x="279" y="1022"/>
                    <a:pt x="336" y="1121"/>
                    <a:pt x="393" y="1225"/>
                  </a:cubicBezTo>
                  <a:cubicBezTo>
                    <a:pt x="449" y="1326"/>
                    <a:pt x="498" y="1429"/>
                    <a:pt x="539" y="1535"/>
                  </a:cubicBezTo>
                  <a:cubicBezTo>
                    <a:pt x="576" y="1636"/>
                    <a:pt x="590" y="1729"/>
                    <a:pt x="578" y="1812"/>
                  </a:cubicBezTo>
                  <a:lnTo>
                    <a:pt x="576" y="1826"/>
                  </a:lnTo>
                  <a:lnTo>
                    <a:pt x="574" y="1833"/>
                  </a:lnTo>
                  <a:lnTo>
                    <a:pt x="562" y="1884"/>
                  </a:lnTo>
                  <a:cubicBezTo>
                    <a:pt x="554" y="1917"/>
                    <a:pt x="546" y="1920"/>
                    <a:pt x="541" y="1941"/>
                  </a:cubicBezTo>
                  <a:cubicBezTo>
                    <a:pt x="516" y="1990"/>
                    <a:pt x="489" y="2039"/>
                    <a:pt x="457" y="2085"/>
                  </a:cubicBezTo>
                  <a:cubicBezTo>
                    <a:pt x="390" y="2187"/>
                    <a:pt x="304" y="2298"/>
                    <a:pt x="218" y="2421"/>
                  </a:cubicBezTo>
                  <a:cubicBezTo>
                    <a:pt x="134" y="2545"/>
                    <a:pt x="43" y="2699"/>
                    <a:pt x="15" y="2893"/>
                  </a:cubicBezTo>
                  <a:cubicBezTo>
                    <a:pt x="1" y="2990"/>
                    <a:pt x="5" y="3088"/>
                    <a:pt x="29" y="3184"/>
                  </a:cubicBezTo>
                  <a:cubicBezTo>
                    <a:pt x="34" y="3206"/>
                    <a:pt x="42" y="3227"/>
                    <a:pt x="50" y="3247"/>
                  </a:cubicBezTo>
                  <a:cubicBezTo>
                    <a:pt x="59" y="3274"/>
                    <a:pt x="69" y="3293"/>
                    <a:pt x="77" y="3314"/>
                  </a:cubicBezTo>
                  <a:cubicBezTo>
                    <a:pt x="96" y="3349"/>
                    <a:pt x="115" y="3386"/>
                    <a:pt x="137" y="3419"/>
                  </a:cubicBezTo>
                  <a:cubicBezTo>
                    <a:pt x="221" y="3545"/>
                    <a:pt x="293" y="3618"/>
                    <a:pt x="338" y="3688"/>
                  </a:cubicBezTo>
                  <a:cubicBezTo>
                    <a:pt x="377" y="3750"/>
                    <a:pt x="407" y="3815"/>
                    <a:pt x="430" y="3885"/>
                  </a:cubicBezTo>
                  <a:cubicBezTo>
                    <a:pt x="446" y="3942"/>
                    <a:pt x="455" y="4002"/>
                    <a:pt x="458" y="4063"/>
                  </a:cubicBezTo>
                  <a:cubicBezTo>
                    <a:pt x="463" y="4117"/>
                    <a:pt x="463" y="4171"/>
                    <a:pt x="458" y="4227"/>
                  </a:cubicBezTo>
                  <a:lnTo>
                    <a:pt x="458" y="4231"/>
                  </a:lnTo>
                  <a:cubicBezTo>
                    <a:pt x="449" y="4314"/>
                    <a:pt x="504" y="4392"/>
                    <a:pt x="587" y="4408"/>
                  </a:cubicBezTo>
                  <a:cubicBezTo>
                    <a:pt x="598" y="4410"/>
                    <a:pt x="609" y="4411"/>
                    <a:pt x="621" y="4411"/>
                  </a:cubicBezTo>
                  <a:cubicBezTo>
                    <a:pt x="691" y="4411"/>
                    <a:pt x="754" y="4365"/>
                    <a:pt x="775" y="4295"/>
                  </a:cubicBezTo>
                  <a:lnTo>
                    <a:pt x="791" y="4239"/>
                  </a:lnTo>
                  <a:cubicBezTo>
                    <a:pt x="806" y="4185"/>
                    <a:pt x="816" y="4131"/>
                    <a:pt x="822" y="4076"/>
                  </a:cubicBezTo>
                  <a:cubicBezTo>
                    <a:pt x="835" y="3934"/>
                    <a:pt x="843" y="3715"/>
                    <a:pt x="721" y="3468"/>
                  </a:cubicBezTo>
                  <a:cubicBezTo>
                    <a:pt x="663" y="3352"/>
                    <a:pt x="585" y="3254"/>
                    <a:pt x="543" y="3171"/>
                  </a:cubicBezTo>
                  <a:cubicBezTo>
                    <a:pt x="498" y="3090"/>
                    <a:pt x="493" y="3041"/>
                    <a:pt x="506" y="2972"/>
                  </a:cubicBezTo>
                  <a:cubicBezTo>
                    <a:pt x="519" y="2906"/>
                    <a:pt x="570" y="2817"/>
                    <a:pt x="641" y="2713"/>
                  </a:cubicBezTo>
                  <a:cubicBezTo>
                    <a:pt x="711" y="2612"/>
                    <a:pt x="803" y="2500"/>
                    <a:pt x="891" y="2367"/>
                  </a:cubicBezTo>
                  <a:cubicBezTo>
                    <a:pt x="935" y="2295"/>
                    <a:pt x="975" y="2221"/>
                    <a:pt x="1010" y="2144"/>
                  </a:cubicBezTo>
                  <a:cubicBezTo>
                    <a:pt x="1027" y="2098"/>
                    <a:pt x="1043" y="2050"/>
                    <a:pt x="1056" y="2003"/>
                  </a:cubicBezTo>
                  <a:lnTo>
                    <a:pt x="1069" y="1952"/>
                  </a:lnTo>
                  <a:lnTo>
                    <a:pt x="1070" y="1939"/>
                  </a:lnTo>
                  <a:lnTo>
                    <a:pt x="1075" y="1915"/>
                  </a:lnTo>
                  <a:lnTo>
                    <a:pt x="1075" y="1907"/>
                  </a:lnTo>
                  <a:lnTo>
                    <a:pt x="1080" y="1871"/>
                  </a:lnTo>
                  <a:cubicBezTo>
                    <a:pt x="1102" y="1677"/>
                    <a:pt x="1051" y="1499"/>
                    <a:pt x="989" y="1354"/>
                  </a:cubicBezTo>
                  <a:cubicBezTo>
                    <a:pt x="927" y="1210"/>
                    <a:pt x="848" y="1094"/>
                    <a:pt x="781" y="992"/>
                  </a:cubicBezTo>
                  <a:cubicBezTo>
                    <a:pt x="714" y="888"/>
                    <a:pt x="646" y="796"/>
                    <a:pt x="603" y="723"/>
                  </a:cubicBezTo>
                  <a:cubicBezTo>
                    <a:pt x="511" y="566"/>
                    <a:pt x="465" y="421"/>
                    <a:pt x="457" y="326"/>
                  </a:cubicBezTo>
                  <a:cubicBezTo>
                    <a:pt x="452" y="278"/>
                    <a:pt x="452" y="242"/>
                    <a:pt x="452" y="224"/>
                  </a:cubicBezTo>
                  <a:cubicBezTo>
                    <a:pt x="457" y="192"/>
                    <a:pt x="458" y="175"/>
                    <a:pt x="458" y="175"/>
                  </a:cubicBezTo>
                  <a:lnTo>
                    <a:pt x="462" y="172"/>
                  </a:lnTo>
                  <a:cubicBezTo>
                    <a:pt x="477" y="66"/>
                    <a:pt x="393" y="0"/>
                    <a:pt x="310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2"/>
            <p:cNvSpPr/>
            <p:nvPr/>
          </p:nvSpPr>
          <p:spPr>
            <a:xfrm>
              <a:off x="856300" y="3722725"/>
              <a:ext cx="27275" cy="116375"/>
            </a:xfrm>
            <a:custGeom>
              <a:avLst/>
              <a:gdLst/>
              <a:ahLst/>
              <a:cxnLst/>
              <a:rect l="l" t="t" r="r" b="b"/>
              <a:pathLst>
                <a:path w="1091" h="4655" extrusionOk="0">
                  <a:moveTo>
                    <a:pt x="585" y="1819"/>
                  </a:moveTo>
                  <a:cubicBezTo>
                    <a:pt x="585" y="1819"/>
                    <a:pt x="585" y="1819"/>
                    <a:pt x="585" y="1820"/>
                  </a:cubicBezTo>
                  <a:lnTo>
                    <a:pt x="584" y="1824"/>
                  </a:lnTo>
                  <a:lnTo>
                    <a:pt x="584" y="1824"/>
                  </a:lnTo>
                  <a:cubicBezTo>
                    <a:pt x="584" y="1821"/>
                    <a:pt x="585" y="1819"/>
                    <a:pt x="585" y="1819"/>
                  </a:cubicBezTo>
                  <a:close/>
                  <a:moveTo>
                    <a:pt x="316" y="1"/>
                  </a:moveTo>
                  <a:cubicBezTo>
                    <a:pt x="265" y="1"/>
                    <a:pt x="214" y="26"/>
                    <a:pt x="186" y="85"/>
                  </a:cubicBezTo>
                  <a:lnTo>
                    <a:pt x="180" y="98"/>
                  </a:lnTo>
                  <a:cubicBezTo>
                    <a:pt x="180" y="98"/>
                    <a:pt x="173" y="112"/>
                    <a:pt x="161" y="151"/>
                  </a:cubicBezTo>
                  <a:cubicBezTo>
                    <a:pt x="140" y="213"/>
                    <a:pt x="129" y="276"/>
                    <a:pt x="126" y="341"/>
                  </a:cubicBezTo>
                  <a:cubicBezTo>
                    <a:pt x="119" y="551"/>
                    <a:pt x="164" y="761"/>
                    <a:pt x="254" y="950"/>
                  </a:cubicBezTo>
                  <a:cubicBezTo>
                    <a:pt x="310" y="1068"/>
                    <a:pt x="367" y="1168"/>
                    <a:pt x="426" y="1278"/>
                  </a:cubicBezTo>
                  <a:cubicBezTo>
                    <a:pt x="483" y="1379"/>
                    <a:pt x="531" y="1486"/>
                    <a:pt x="566" y="1597"/>
                  </a:cubicBezTo>
                  <a:cubicBezTo>
                    <a:pt x="580" y="1645"/>
                    <a:pt x="588" y="1694"/>
                    <a:pt x="590" y="1743"/>
                  </a:cubicBezTo>
                  <a:cubicBezTo>
                    <a:pt x="590" y="1767"/>
                    <a:pt x="588" y="1789"/>
                    <a:pt x="585" y="1812"/>
                  </a:cubicBezTo>
                  <a:lnTo>
                    <a:pt x="582" y="1828"/>
                  </a:lnTo>
                  <a:lnTo>
                    <a:pt x="582" y="1831"/>
                  </a:lnTo>
                  <a:lnTo>
                    <a:pt x="582" y="1832"/>
                  </a:lnTo>
                  <a:lnTo>
                    <a:pt x="569" y="1886"/>
                  </a:lnTo>
                  <a:cubicBezTo>
                    <a:pt x="563" y="1905"/>
                    <a:pt x="555" y="1926"/>
                    <a:pt x="545" y="1945"/>
                  </a:cubicBezTo>
                  <a:cubicBezTo>
                    <a:pt x="531" y="1971"/>
                    <a:pt x="523" y="1995"/>
                    <a:pt x="505" y="2020"/>
                  </a:cubicBezTo>
                  <a:cubicBezTo>
                    <a:pt x="474" y="2076"/>
                    <a:pt x="437" y="2130"/>
                    <a:pt x="397" y="2182"/>
                  </a:cubicBezTo>
                  <a:cubicBezTo>
                    <a:pt x="316" y="2293"/>
                    <a:pt x="219" y="2416"/>
                    <a:pt x="132" y="2570"/>
                  </a:cubicBezTo>
                  <a:cubicBezTo>
                    <a:pt x="84" y="2653"/>
                    <a:pt x="48" y="2743"/>
                    <a:pt x="25" y="2837"/>
                  </a:cubicBezTo>
                  <a:cubicBezTo>
                    <a:pt x="2" y="2940"/>
                    <a:pt x="0" y="3050"/>
                    <a:pt x="22" y="3155"/>
                  </a:cubicBezTo>
                  <a:cubicBezTo>
                    <a:pt x="68" y="3373"/>
                    <a:pt x="192" y="3501"/>
                    <a:pt x="261" y="3595"/>
                  </a:cubicBezTo>
                  <a:lnTo>
                    <a:pt x="310" y="3660"/>
                  </a:lnTo>
                  <a:cubicBezTo>
                    <a:pt x="324" y="3681"/>
                    <a:pt x="339" y="3702"/>
                    <a:pt x="350" y="3724"/>
                  </a:cubicBezTo>
                  <a:cubicBezTo>
                    <a:pt x="370" y="3759"/>
                    <a:pt x="388" y="3797"/>
                    <a:pt x="402" y="3835"/>
                  </a:cubicBezTo>
                  <a:cubicBezTo>
                    <a:pt x="448" y="3973"/>
                    <a:pt x="461" y="4120"/>
                    <a:pt x="436" y="4263"/>
                  </a:cubicBezTo>
                  <a:cubicBezTo>
                    <a:pt x="428" y="4320"/>
                    <a:pt x="415" y="4377"/>
                    <a:pt x="396" y="4431"/>
                  </a:cubicBezTo>
                  <a:lnTo>
                    <a:pt x="394" y="4436"/>
                  </a:lnTo>
                  <a:cubicBezTo>
                    <a:pt x="364" y="4516"/>
                    <a:pt x="401" y="4605"/>
                    <a:pt x="478" y="4640"/>
                  </a:cubicBezTo>
                  <a:cubicBezTo>
                    <a:pt x="500" y="4650"/>
                    <a:pt x="523" y="4655"/>
                    <a:pt x="546" y="4655"/>
                  </a:cubicBezTo>
                  <a:cubicBezTo>
                    <a:pt x="604" y="4655"/>
                    <a:pt x="659" y="4623"/>
                    <a:pt x="688" y="4570"/>
                  </a:cubicBezTo>
                  <a:lnTo>
                    <a:pt x="718" y="4516"/>
                  </a:lnTo>
                  <a:cubicBezTo>
                    <a:pt x="746" y="4465"/>
                    <a:pt x="769" y="4411"/>
                    <a:pt x="787" y="4355"/>
                  </a:cubicBezTo>
                  <a:cubicBezTo>
                    <a:pt x="858" y="4152"/>
                    <a:pt x="873" y="3932"/>
                    <a:pt x="827" y="3719"/>
                  </a:cubicBezTo>
                  <a:cubicBezTo>
                    <a:pt x="811" y="3646"/>
                    <a:pt x="787" y="3576"/>
                    <a:pt x="755" y="3506"/>
                  </a:cubicBezTo>
                  <a:cubicBezTo>
                    <a:pt x="741" y="3474"/>
                    <a:pt x="723" y="3443"/>
                    <a:pt x="704" y="3411"/>
                  </a:cubicBezTo>
                  <a:lnTo>
                    <a:pt x="649" y="3320"/>
                  </a:lnTo>
                  <a:cubicBezTo>
                    <a:pt x="574" y="3207"/>
                    <a:pt x="517" y="3120"/>
                    <a:pt x="513" y="3060"/>
                  </a:cubicBezTo>
                  <a:cubicBezTo>
                    <a:pt x="504" y="2996"/>
                    <a:pt x="523" y="2924"/>
                    <a:pt x="580" y="2824"/>
                  </a:cubicBezTo>
                  <a:cubicBezTo>
                    <a:pt x="636" y="2723"/>
                    <a:pt x="726" y="2613"/>
                    <a:pt x="819" y="2484"/>
                  </a:cubicBezTo>
                  <a:cubicBezTo>
                    <a:pt x="908" y="2351"/>
                    <a:pt x="1006" y="2217"/>
                    <a:pt x="1063" y="2004"/>
                  </a:cubicBezTo>
                  <a:lnTo>
                    <a:pt x="1075" y="1950"/>
                  </a:lnTo>
                  <a:lnTo>
                    <a:pt x="1078" y="1937"/>
                  </a:lnTo>
                  <a:lnTo>
                    <a:pt x="1081" y="1918"/>
                  </a:lnTo>
                  <a:lnTo>
                    <a:pt x="1081" y="1915"/>
                  </a:lnTo>
                  <a:lnTo>
                    <a:pt x="1081" y="1912"/>
                  </a:lnTo>
                  <a:lnTo>
                    <a:pt x="1083" y="1902"/>
                  </a:lnTo>
                  <a:lnTo>
                    <a:pt x="1086" y="1864"/>
                  </a:lnTo>
                  <a:cubicBezTo>
                    <a:pt x="1090" y="1815"/>
                    <a:pt x="1090" y="1766"/>
                    <a:pt x="1086" y="1715"/>
                  </a:cubicBezTo>
                  <a:cubicBezTo>
                    <a:pt x="1079" y="1624"/>
                    <a:pt x="1059" y="1534"/>
                    <a:pt x="1028" y="1448"/>
                  </a:cubicBezTo>
                  <a:cubicBezTo>
                    <a:pt x="971" y="1284"/>
                    <a:pt x="890" y="1158"/>
                    <a:pt x="819" y="1046"/>
                  </a:cubicBezTo>
                  <a:lnTo>
                    <a:pt x="623" y="756"/>
                  </a:lnTo>
                  <a:cubicBezTo>
                    <a:pt x="521" y="593"/>
                    <a:pt x="472" y="438"/>
                    <a:pt x="463" y="338"/>
                  </a:cubicBezTo>
                  <a:cubicBezTo>
                    <a:pt x="458" y="302"/>
                    <a:pt x="456" y="267"/>
                    <a:pt x="456" y="230"/>
                  </a:cubicBezTo>
                  <a:cubicBezTo>
                    <a:pt x="459" y="202"/>
                    <a:pt x="464" y="179"/>
                    <a:pt x="464" y="179"/>
                  </a:cubicBezTo>
                  <a:lnTo>
                    <a:pt x="464" y="178"/>
                  </a:lnTo>
                  <a:cubicBezTo>
                    <a:pt x="486" y="72"/>
                    <a:pt x="401" y="1"/>
                    <a:pt x="316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2"/>
            <p:cNvSpPr/>
            <p:nvPr/>
          </p:nvSpPr>
          <p:spPr>
            <a:xfrm>
              <a:off x="878150" y="3725575"/>
              <a:ext cx="27600" cy="110325"/>
            </a:xfrm>
            <a:custGeom>
              <a:avLst/>
              <a:gdLst/>
              <a:ahLst/>
              <a:cxnLst/>
              <a:rect l="l" t="t" r="r" b="b"/>
              <a:pathLst>
                <a:path w="1104" h="4413" extrusionOk="0">
                  <a:moveTo>
                    <a:pt x="312" y="0"/>
                  </a:moveTo>
                  <a:cubicBezTo>
                    <a:pt x="257" y="0"/>
                    <a:pt x="203" y="29"/>
                    <a:pt x="177" y="94"/>
                  </a:cubicBezTo>
                  <a:cubicBezTo>
                    <a:pt x="177" y="94"/>
                    <a:pt x="169" y="111"/>
                    <a:pt x="156" y="143"/>
                  </a:cubicBezTo>
                  <a:cubicBezTo>
                    <a:pt x="137" y="202"/>
                    <a:pt x="126" y="264"/>
                    <a:pt x="121" y="324"/>
                  </a:cubicBezTo>
                  <a:cubicBezTo>
                    <a:pt x="112" y="525"/>
                    <a:pt x="148" y="723"/>
                    <a:pt x="229" y="908"/>
                  </a:cubicBezTo>
                  <a:cubicBezTo>
                    <a:pt x="280" y="1022"/>
                    <a:pt x="336" y="1122"/>
                    <a:pt x="393" y="1227"/>
                  </a:cubicBezTo>
                  <a:cubicBezTo>
                    <a:pt x="450" y="1326"/>
                    <a:pt x="498" y="1429"/>
                    <a:pt x="539" y="1536"/>
                  </a:cubicBezTo>
                  <a:cubicBezTo>
                    <a:pt x="577" y="1637"/>
                    <a:pt x="592" y="1731"/>
                    <a:pt x="577" y="1812"/>
                  </a:cubicBezTo>
                  <a:lnTo>
                    <a:pt x="576" y="1828"/>
                  </a:lnTo>
                  <a:lnTo>
                    <a:pt x="576" y="1831"/>
                  </a:lnTo>
                  <a:cubicBezTo>
                    <a:pt x="576" y="1832"/>
                    <a:pt x="576" y="1832"/>
                    <a:pt x="576" y="1832"/>
                  </a:cubicBezTo>
                  <a:cubicBezTo>
                    <a:pt x="576" y="1832"/>
                    <a:pt x="578" y="1823"/>
                    <a:pt x="579" y="1818"/>
                  </a:cubicBezTo>
                  <a:lnTo>
                    <a:pt x="579" y="1818"/>
                  </a:lnTo>
                  <a:lnTo>
                    <a:pt x="579" y="1819"/>
                  </a:lnTo>
                  <a:lnTo>
                    <a:pt x="579" y="1822"/>
                  </a:lnTo>
                  <a:lnTo>
                    <a:pt x="576" y="1834"/>
                  </a:lnTo>
                  <a:lnTo>
                    <a:pt x="563" y="1885"/>
                  </a:lnTo>
                  <a:cubicBezTo>
                    <a:pt x="555" y="1919"/>
                    <a:pt x="547" y="1920"/>
                    <a:pt x="541" y="1941"/>
                  </a:cubicBezTo>
                  <a:cubicBezTo>
                    <a:pt x="517" y="1992"/>
                    <a:pt x="490" y="2039"/>
                    <a:pt x="458" y="2086"/>
                  </a:cubicBezTo>
                  <a:cubicBezTo>
                    <a:pt x="391" y="2189"/>
                    <a:pt x="305" y="2299"/>
                    <a:pt x="220" y="2423"/>
                  </a:cubicBezTo>
                  <a:cubicBezTo>
                    <a:pt x="134" y="2545"/>
                    <a:pt x="45" y="2699"/>
                    <a:pt x="15" y="2895"/>
                  </a:cubicBezTo>
                  <a:cubicBezTo>
                    <a:pt x="0" y="2992"/>
                    <a:pt x="7" y="3090"/>
                    <a:pt x="30" y="3184"/>
                  </a:cubicBezTo>
                  <a:cubicBezTo>
                    <a:pt x="35" y="3206"/>
                    <a:pt x="42" y="3227"/>
                    <a:pt x="50" y="3248"/>
                  </a:cubicBezTo>
                  <a:cubicBezTo>
                    <a:pt x="61" y="3275"/>
                    <a:pt x="69" y="3294"/>
                    <a:pt x="78" y="3314"/>
                  </a:cubicBezTo>
                  <a:cubicBezTo>
                    <a:pt x="96" y="3351"/>
                    <a:pt x="116" y="3386"/>
                    <a:pt x="139" y="3419"/>
                  </a:cubicBezTo>
                  <a:cubicBezTo>
                    <a:pt x="221" y="3545"/>
                    <a:pt x="294" y="3619"/>
                    <a:pt x="339" y="3688"/>
                  </a:cubicBezTo>
                  <a:cubicBezTo>
                    <a:pt x="379" y="3750"/>
                    <a:pt x="409" y="3817"/>
                    <a:pt x="429" y="3885"/>
                  </a:cubicBezTo>
                  <a:cubicBezTo>
                    <a:pt x="447" y="3944"/>
                    <a:pt x="456" y="4003"/>
                    <a:pt x="461" y="4063"/>
                  </a:cubicBezTo>
                  <a:cubicBezTo>
                    <a:pt x="464" y="4117"/>
                    <a:pt x="464" y="4173"/>
                    <a:pt x="461" y="4227"/>
                  </a:cubicBezTo>
                  <a:lnTo>
                    <a:pt x="461" y="4231"/>
                  </a:lnTo>
                  <a:cubicBezTo>
                    <a:pt x="452" y="4316"/>
                    <a:pt x="507" y="4392"/>
                    <a:pt x="590" y="4409"/>
                  </a:cubicBezTo>
                  <a:cubicBezTo>
                    <a:pt x="600" y="4411"/>
                    <a:pt x="610" y="4412"/>
                    <a:pt x="621" y="4412"/>
                  </a:cubicBezTo>
                  <a:cubicBezTo>
                    <a:pt x="691" y="4412"/>
                    <a:pt x="755" y="4366"/>
                    <a:pt x="776" y="4297"/>
                  </a:cubicBezTo>
                  <a:lnTo>
                    <a:pt x="793" y="4241"/>
                  </a:lnTo>
                  <a:cubicBezTo>
                    <a:pt x="808" y="4187"/>
                    <a:pt x="819" y="4133"/>
                    <a:pt x="825" y="4077"/>
                  </a:cubicBezTo>
                  <a:cubicBezTo>
                    <a:pt x="838" y="3934"/>
                    <a:pt x="846" y="3716"/>
                    <a:pt x="722" y="3470"/>
                  </a:cubicBezTo>
                  <a:cubicBezTo>
                    <a:pt x="665" y="3354"/>
                    <a:pt x="587" y="3254"/>
                    <a:pt x="544" y="3173"/>
                  </a:cubicBezTo>
                  <a:cubicBezTo>
                    <a:pt x="499" y="3092"/>
                    <a:pt x="495" y="3041"/>
                    <a:pt x="507" y="2974"/>
                  </a:cubicBezTo>
                  <a:cubicBezTo>
                    <a:pt x="520" y="2907"/>
                    <a:pt x="571" y="2818"/>
                    <a:pt x="642" y="2715"/>
                  </a:cubicBezTo>
                  <a:cubicBezTo>
                    <a:pt x="712" y="2613"/>
                    <a:pt x="805" y="2504"/>
                    <a:pt x="892" y="2369"/>
                  </a:cubicBezTo>
                  <a:cubicBezTo>
                    <a:pt x="937" y="2297"/>
                    <a:pt x="976" y="2222"/>
                    <a:pt x="1011" y="2146"/>
                  </a:cubicBezTo>
                  <a:cubicBezTo>
                    <a:pt x="1029" y="2100"/>
                    <a:pt x="1045" y="2052"/>
                    <a:pt x="1057" y="2004"/>
                  </a:cubicBezTo>
                  <a:lnTo>
                    <a:pt x="1070" y="1954"/>
                  </a:lnTo>
                  <a:lnTo>
                    <a:pt x="1073" y="1941"/>
                  </a:lnTo>
                  <a:lnTo>
                    <a:pt x="1078" y="1917"/>
                  </a:lnTo>
                  <a:lnTo>
                    <a:pt x="1078" y="1909"/>
                  </a:lnTo>
                  <a:lnTo>
                    <a:pt x="1081" y="1873"/>
                  </a:lnTo>
                  <a:cubicBezTo>
                    <a:pt x="1103" y="1679"/>
                    <a:pt x="1053" y="1501"/>
                    <a:pt x="991" y="1356"/>
                  </a:cubicBezTo>
                  <a:cubicBezTo>
                    <a:pt x="929" y="1211"/>
                    <a:pt x="849" y="1095"/>
                    <a:pt x="782" y="994"/>
                  </a:cubicBezTo>
                  <a:cubicBezTo>
                    <a:pt x="716" y="890"/>
                    <a:pt x="647" y="798"/>
                    <a:pt x="604" y="725"/>
                  </a:cubicBezTo>
                  <a:cubicBezTo>
                    <a:pt x="512" y="568"/>
                    <a:pt x="466" y="423"/>
                    <a:pt x="458" y="328"/>
                  </a:cubicBezTo>
                  <a:cubicBezTo>
                    <a:pt x="453" y="280"/>
                    <a:pt x="453" y="243"/>
                    <a:pt x="453" y="226"/>
                  </a:cubicBezTo>
                  <a:cubicBezTo>
                    <a:pt x="458" y="194"/>
                    <a:pt x="460" y="177"/>
                    <a:pt x="460" y="177"/>
                  </a:cubicBezTo>
                  <a:lnTo>
                    <a:pt x="461" y="172"/>
                  </a:lnTo>
                  <a:cubicBezTo>
                    <a:pt x="478" y="66"/>
                    <a:pt x="394" y="0"/>
                    <a:pt x="3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2"/>
            <p:cNvSpPr/>
            <p:nvPr/>
          </p:nvSpPr>
          <p:spPr>
            <a:xfrm>
              <a:off x="852000" y="3722175"/>
              <a:ext cx="27275" cy="116425"/>
            </a:xfrm>
            <a:custGeom>
              <a:avLst/>
              <a:gdLst/>
              <a:ahLst/>
              <a:cxnLst/>
              <a:rect l="l" t="t" r="r" b="b"/>
              <a:pathLst>
                <a:path w="1091" h="4657" extrusionOk="0">
                  <a:moveTo>
                    <a:pt x="585" y="1819"/>
                  </a:moveTo>
                  <a:cubicBezTo>
                    <a:pt x="585" y="1819"/>
                    <a:pt x="585" y="1819"/>
                    <a:pt x="585" y="1819"/>
                  </a:cubicBezTo>
                  <a:lnTo>
                    <a:pt x="585" y="1822"/>
                  </a:lnTo>
                  <a:lnTo>
                    <a:pt x="585" y="1822"/>
                  </a:lnTo>
                  <a:cubicBezTo>
                    <a:pt x="585" y="1820"/>
                    <a:pt x="585" y="1819"/>
                    <a:pt x="585" y="1819"/>
                  </a:cubicBezTo>
                  <a:close/>
                  <a:moveTo>
                    <a:pt x="582" y="1834"/>
                  </a:moveTo>
                  <a:lnTo>
                    <a:pt x="582" y="1835"/>
                  </a:lnTo>
                  <a:cubicBezTo>
                    <a:pt x="582" y="1838"/>
                    <a:pt x="581" y="1839"/>
                    <a:pt x="581" y="1839"/>
                  </a:cubicBezTo>
                  <a:cubicBezTo>
                    <a:pt x="581" y="1839"/>
                    <a:pt x="582" y="1837"/>
                    <a:pt x="582" y="1834"/>
                  </a:cubicBezTo>
                  <a:close/>
                  <a:moveTo>
                    <a:pt x="315" y="0"/>
                  </a:moveTo>
                  <a:cubicBezTo>
                    <a:pt x="264" y="0"/>
                    <a:pt x="213" y="26"/>
                    <a:pt x="185" y="85"/>
                  </a:cubicBezTo>
                  <a:lnTo>
                    <a:pt x="178" y="98"/>
                  </a:lnTo>
                  <a:cubicBezTo>
                    <a:pt x="178" y="100"/>
                    <a:pt x="172" y="112"/>
                    <a:pt x="159" y="150"/>
                  </a:cubicBezTo>
                  <a:cubicBezTo>
                    <a:pt x="140" y="212"/>
                    <a:pt x="128" y="278"/>
                    <a:pt x="124" y="343"/>
                  </a:cubicBezTo>
                  <a:cubicBezTo>
                    <a:pt x="118" y="553"/>
                    <a:pt x="162" y="761"/>
                    <a:pt x="253" y="950"/>
                  </a:cubicBezTo>
                  <a:cubicBezTo>
                    <a:pt x="309" y="1068"/>
                    <a:pt x="366" y="1168"/>
                    <a:pt x="426" y="1277"/>
                  </a:cubicBezTo>
                  <a:cubicBezTo>
                    <a:pt x="482" y="1379"/>
                    <a:pt x="530" y="1487"/>
                    <a:pt x="565" y="1598"/>
                  </a:cubicBezTo>
                  <a:cubicBezTo>
                    <a:pt x="579" y="1646"/>
                    <a:pt x="587" y="1695"/>
                    <a:pt x="588" y="1745"/>
                  </a:cubicBezTo>
                  <a:cubicBezTo>
                    <a:pt x="588" y="1767"/>
                    <a:pt x="588" y="1789"/>
                    <a:pt x="584" y="1811"/>
                  </a:cubicBezTo>
                  <a:lnTo>
                    <a:pt x="582" y="1827"/>
                  </a:lnTo>
                  <a:lnTo>
                    <a:pt x="582" y="1829"/>
                  </a:lnTo>
                  <a:lnTo>
                    <a:pt x="581" y="1834"/>
                  </a:lnTo>
                  <a:lnTo>
                    <a:pt x="568" y="1886"/>
                  </a:lnTo>
                  <a:cubicBezTo>
                    <a:pt x="561" y="1907"/>
                    <a:pt x="554" y="1927"/>
                    <a:pt x="544" y="1947"/>
                  </a:cubicBezTo>
                  <a:cubicBezTo>
                    <a:pt x="531" y="1972"/>
                    <a:pt x="522" y="1996"/>
                    <a:pt x="504" y="2021"/>
                  </a:cubicBezTo>
                  <a:cubicBezTo>
                    <a:pt x="472" y="2077"/>
                    <a:pt x="436" y="2131"/>
                    <a:pt x="396" y="2183"/>
                  </a:cubicBezTo>
                  <a:cubicBezTo>
                    <a:pt x="315" y="2295"/>
                    <a:pt x="218" y="2417"/>
                    <a:pt x="131" y="2571"/>
                  </a:cubicBezTo>
                  <a:cubicBezTo>
                    <a:pt x="83" y="2654"/>
                    <a:pt x="46" y="2745"/>
                    <a:pt x="24" y="2838"/>
                  </a:cubicBezTo>
                  <a:cubicBezTo>
                    <a:pt x="0" y="2942"/>
                    <a:pt x="0" y="3051"/>
                    <a:pt x="21" y="3156"/>
                  </a:cubicBezTo>
                  <a:cubicBezTo>
                    <a:pt x="67" y="3374"/>
                    <a:pt x="191" y="3503"/>
                    <a:pt x="259" y="3597"/>
                  </a:cubicBezTo>
                  <a:lnTo>
                    <a:pt x="309" y="3662"/>
                  </a:lnTo>
                  <a:cubicBezTo>
                    <a:pt x="323" y="3682"/>
                    <a:pt x="337" y="3705"/>
                    <a:pt x="348" y="3725"/>
                  </a:cubicBezTo>
                  <a:cubicBezTo>
                    <a:pt x="369" y="3760"/>
                    <a:pt x="387" y="3798"/>
                    <a:pt x="401" y="3837"/>
                  </a:cubicBezTo>
                  <a:cubicBezTo>
                    <a:pt x="447" y="3975"/>
                    <a:pt x="460" y="4121"/>
                    <a:pt x="434" y="4264"/>
                  </a:cubicBezTo>
                  <a:cubicBezTo>
                    <a:pt x="426" y="4321"/>
                    <a:pt x="414" y="4379"/>
                    <a:pt x="395" y="4433"/>
                  </a:cubicBezTo>
                  <a:lnTo>
                    <a:pt x="393" y="4437"/>
                  </a:lnTo>
                  <a:cubicBezTo>
                    <a:pt x="363" y="4517"/>
                    <a:pt x="399" y="4606"/>
                    <a:pt x="477" y="4641"/>
                  </a:cubicBezTo>
                  <a:cubicBezTo>
                    <a:pt x="499" y="4651"/>
                    <a:pt x="522" y="4656"/>
                    <a:pt x="545" y="4656"/>
                  </a:cubicBezTo>
                  <a:cubicBezTo>
                    <a:pt x="602" y="4656"/>
                    <a:pt x="657" y="4625"/>
                    <a:pt x="687" y="4571"/>
                  </a:cubicBezTo>
                  <a:lnTo>
                    <a:pt x="717" y="4518"/>
                  </a:lnTo>
                  <a:cubicBezTo>
                    <a:pt x="744" y="4466"/>
                    <a:pt x="768" y="4412"/>
                    <a:pt x="786" y="4358"/>
                  </a:cubicBezTo>
                  <a:cubicBezTo>
                    <a:pt x="857" y="4153"/>
                    <a:pt x="871" y="3933"/>
                    <a:pt x="825" y="3722"/>
                  </a:cubicBezTo>
                  <a:cubicBezTo>
                    <a:pt x="809" y="3649"/>
                    <a:pt x="786" y="3577"/>
                    <a:pt x="754" y="3509"/>
                  </a:cubicBezTo>
                  <a:cubicBezTo>
                    <a:pt x="739" y="3476"/>
                    <a:pt x="724" y="3442"/>
                    <a:pt x="706" y="3411"/>
                  </a:cubicBezTo>
                  <a:lnTo>
                    <a:pt x="649" y="3320"/>
                  </a:lnTo>
                  <a:cubicBezTo>
                    <a:pt x="574" y="3207"/>
                    <a:pt x="519" y="3120"/>
                    <a:pt x="515" y="3059"/>
                  </a:cubicBezTo>
                  <a:cubicBezTo>
                    <a:pt x="506" y="2996"/>
                    <a:pt x="522" y="2927"/>
                    <a:pt x="582" y="2824"/>
                  </a:cubicBezTo>
                  <a:cubicBezTo>
                    <a:pt x="638" y="2722"/>
                    <a:pt x="728" y="2613"/>
                    <a:pt x="821" y="2484"/>
                  </a:cubicBezTo>
                  <a:cubicBezTo>
                    <a:pt x="910" y="2350"/>
                    <a:pt x="1008" y="2217"/>
                    <a:pt x="1064" y="2004"/>
                  </a:cubicBezTo>
                  <a:lnTo>
                    <a:pt x="1076" y="1950"/>
                  </a:lnTo>
                  <a:lnTo>
                    <a:pt x="1080" y="1937"/>
                  </a:lnTo>
                  <a:lnTo>
                    <a:pt x="1083" y="1918"/>
                  </a:lnTo>
                  <a:lnTo>
                    <a:pt x="1083" y="1916"/>
                  </a:lnTo>
                  <a:lnTo>
                    <a:pt x="1083" y="1912"/>
                  </a:lnTo>
                  <a:lnTo>
                    <a:pt x="1083" y="1902"/>
                  </a:lnTo>
                  <a:lnTo>
                    <a:pt x="1086" y="1864"/>
                  </a:lnTo>
                  <a:cubicBezTo>
                    <a:pt x="1091" y="1815"/>
                    <a:pt x="1091" y="1765"/>
                    <a:pt x="1086" y="1716"/>
                  </a:cubicBezTo>
                  <a:cubicBezTo>
                    <a:pt x="1080" y="1624"/>
                    <a:pt x="1061" y="1533"/>
                    <a:pt x="1029" y="1447"/>
                  </a:cubicBezTo>
                  <a:cubicBezTo>
                    <a:pt x="972" y="1284"/>
                    <a:pt x="890" y="1158"/>
                    <a:pt x="819" y="1045"/>
                  </a:cubicBezTo>
                  <a:lnTo>
                    <a:pt x="623" y="756"/>
                  </a:lnTo>
                  <a:cubicBezTo>
                    <a:pt x="523" y="594"/>
                    <a:pt x="472" y="438"/>
                    <a:pt x="463" y="338"/>
                  </a:cubicBezTo>
                  <a:cubicBezTo>
                    <a:pt x="460" y="303"/>
                    <a:pt x="457" y="266"/>
                    <a:pt x="458" y="230"/>
                  </a:cubicBezTo>
                  <a:cubicBezTo>
                    <a:pt x="461" y="201"/>
                    <a:pt x="464" y="179"/>
                    <a:pt x="464" y="179"/>
                  </a:cubicBezTo>
                  <a:lnTo>
                    <a:pt x="463" y="179"/>
                  </a:lnTo>
                  <a:cubicBezTo>
                    <a:pt x="485" y="72"/>
                    <a:pt x="400" y="0"/>
                    <a:pt x="31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2"/>
            <p:cNvSpPr/>
            <p:nvPr/>
          </p:nvSpPr>
          <p:spPr>
            <a:xfrm>
              <a:off x="472450" y="3702500"/>
              <a:ext cx="33725" cy="109900"/>
            </a:xfrm>
            <a:custGeom>
              <a:avLst/>
              <a:gdLst/>
              <a:ahLst/>
              <a:cxnLst/>
              <a:rect l="l" t="t" r="r" b="b"/>
              <a:pathLst>
                <a:path w="1349" h="4396" extrusionOk="0">
                  <a:moveTo>
                    <a:pt x="545" y="2555"/>
                  </a:moveTo>
                  <a:cubicBezTo>
                    <a:pt x="545" y="2556"/>
                    <a:pt x="545" y="2557"/>
                    <a:pt x="544" y="2558"/>
                  </a:cubicBezTo>
                  <a:lnTo>
                    <a:pt x="544" y="2558"/>
                  </a:lnTo>
                  <a:lnTo>
                    <a:pt x="544" y="2557"/>
                  </a:lnTo>
                  <a:lnTo>
                    <a:pt x="545" y="2555"/>
                  </a:lnTo>
                  <a:close/>
                  <a:moveTo>
                    <a:pt x="964" y="0"/>
                  </a:moveTo>
                  <a:cubicBezTo>
                    <a:pt x="906" y="0"/>
                    <a:pt x="849" y="32"/>
                    <a:pt x="821" y="87"/>
                  </a:cubicBezTo>
                  <a:lnTo>
                    <a:pt x="794" y="138"/>
                  </a:lnTo>
                  <a:cubicBezTo>
                    <a:pt x="768" y="189"/>
                    <a:pt x="748" y="240"/>
                    <a:pt x="732" y="294"/>
                  </a:cubicBezTo>
                  <a:cubicBezTo>
                    <a:pt x="692" y="430"/>
                    <a:pt x="643" y="643"/>
                    <a:pt x="717" y="909"/>
                  </a:cubicBezTo>
                  <a:cubicBezTo>
                    <a:pt x="751" y="1033"/>
                    <a:pt x="808" y="1144"/>
                    <a:pt x="835" y="1235"/>
                  </a:cubicBezTo>
                  <a:cubicBezTo>
                    <a:pt x="862" y="1324"/>
                    <a:pt x="859" y="1373"/>
                    <a:pt x="832" y="1437"/>
                  </a:cubicBezTo>
                  <a:cubicBezTo>
                    <a:pt x="806" y="1500"/>
                    <a:pt x="741" y="1578"/>
                    <a:pt x="651" y="1665"/>
                  </a:cubicBezTo>
                  <a:cubicBezTo>
                    <a:pt x="562" y="1753"/>
                    <a:pt x="450" y="1843"/>
                    <a:pt x="341" y="1959"/>
                  </a:cubicBezTo>
                  <a:cubicBezTo>
                    <a:pt x="282" y="2020"/>
                    <a:pt x="229" y="2087"/>
                    <a:pt x="182" y="2155"/>
                  </a:cubicBezTo>
                  <a:cubicBezTo>
                    <a:pt x="155" y="2198"/>
                    <a:pt x="129" y="2241"/>
                    <a:pt x="109" y="2285"/>
                  </a:cubicBezTo>
                  <a:lnTo>
                    <a:pt x="86" y="2333"/>
                  </a:lnTo>
                  <a:lnTo>
                    <a:pt x="82" y="2346"/>
                  </a:lnTo>
                  <a:lnTo>
                    <a:pt x="72" y="2366"/>
                  </a:lnTo>
                  <a:lnTo>
                    <a:pt x="71" y="2376"/>
                  </a:lnTo>
                  <a:lnTo>
                    <a:pt x="59" y="2409"/>
                  </a:lnTo>
                  <a:cubicBezTo>
                    <a:pt x="1" y="2597"/>
                    <a:pt x="16" y="2781"/>
                    <a:pt x="50" y="2935"/>
                  </a:cubicBezTo>
                  <a:cubicBezTo>
                    <a:pt x="83" y="3088"/>
                    <a:pt x="139" y="3217"/>
                    <a:pt x="185" y="3331"/>
                  </a:cubicBezTo>
                  <a:cubicBezTo>
                    <a:pt x="231" y="3444"/>
                    <a:pt x="282" y="3547"/>
                    <a:pt x="311" y="3628"/>
                  </a:cubicBezTo>
                  <a:cubicBezTo>
                    <a:pt x="371" y="3800"/>
                    <a:pt x="388" y="3951"/>
                    <a:pt x="379" y="4047"/>
                  </a:cubicBezTo>
                  <a:cubicBezTo>
                    <a:pt x="374" y="4094"/>
                    <a:pt x="366" y="4129"/>
                    <a:pt x="365" y="4147"/>
                  </a:cubicBezTo>
                  <a:lnTo>
                    <a:pt x="347" y="4193"/>
                  </a:lnTo>
                  <a:lnTo>
                    <a:pt x="347" y="4194"/>
                  </a:lnTo>
                  <a:cubicBezTo>
                    <a:pt x="307" y="4307"/>
                    <a:pt x="397" y="4395"/>
                    <a:pt x="490" y="4395"/>
                  </a:cubicBezTo>
                  <a:cubicBezTo>
                    <a:pt x="535" y="4395"/>
                    <a:pt x="581" y="4374"/>
                    <a:pt x="613" y="4325"/>
                  </a:cubicBezTo>
                  <a:lnTo>
                    <a:pt x="641" y="4280"/>
                  </a:lnTo>
                  <a:cubicBezTo>
                    <a:pt x="670" y="4226"/>
                    <a:pt x="694" y="4169"/>
                    <a:pt x="710" y="4109"/>
                  </a:cubicBezTo>
                  <a:cubicBezTo>
                    <a:pt x="757" y="3915"/>
                    <a:pt x="759" y="3713"/>
                    <a:pt x="714" y="3517"/>
                  </a:cubicBezTo>
                  <a:cubicBezTo>
                    <a:pt x="687" y="3395"/>
                    <a:pt x="649" y="3287"/>
                    <a:pt x="614" y="3172"/>
                  </a:cubicBezTo>
                  <a:cubicBezTo>
                    <a:pt x="578" y="3064"/>
                    <a:pt x="549" y="2953"/>
                    <a:pt x="528" y="2842"/>
                  </a:cubicBezTo>
                  <a:cubicBezTo>
                    <a:pt x="512" y="2735"/>
                    <a:pt x="516" y="2640"/>
                    <a:pt x="544" y="2563"/>
                  </a:cubicBezTo>
                  <a:lnTo>
                    <a:pt x="549" y="2548"/>
                  </a:lnTo>
                  <a:lnTo>
                    <a:pt x="551" y="2544"/>
                  </a:lnTo>
                  <a:cubicBezTo>
                    <a:pt x="551" y="2544"/>
                    <a:pt x="551" y="2544"/>
                    <a:pt x="550" y="2544"/>
                  </a:cubicBezTo>
                  <a:cubicBezTo>
                    <a:pt x="550" y="2544"/>
                    <a:pt x="549" y="2546"/>
                    <a:pt x="548" y="2548"/>
                  </a:cubicBezTo>
                  <a:lnTo>
                    <a:pt x="548" y="2548"/>
                  </a:lnTo>
                  <a:lnTo>
                    <a:pt x="551" y="2543"/>
                  </a:lnTo>
                  <a:lnTo>
                    <a:pt x="573" y="2495"/>
                  </a:lnTo>
                  <a:cubicBezTo>
                    <a:pt x="587" y="2463"/>
                    <a:pt x="595" y="2463"/>
                    <a:pt x="605" y="2444"/>
                  </a:cubicBezTo>
                  <a:cubicBezTo>
                    <a:pt x="638" y="2400"/>
                    <a:pt x="675" y="2357"/>
                    <a:pt x="714" y="2317"/>
                  </a:cubicBezTo>
                  <a:cubicBezTo>
                    <a:pt x="800" y="2230"/>
                    <a:pt x="905" y="2137"/>
                    <a:pt x="1013" y="2033"/>
                  </a:cubicBezTo>
                  <a:cubicBezTo>
                    <a:pt x="1120" y="1928"/>
                    <a:pt x="1237" y="1793"/>
                    <a:pt x="1302" y="1608"/>
                  </a:cubicBezTo>
                  <a:cubicBezTo>
                    <a:pt x="1336" y="1516"/>
                    <a:pt x="1349" y="1417"/>
                    <a:pt x="1342" y="1320"/>
                  </a:cubicBezTo>
                  <a:cubicBezTo>
                    <a:pt x="1342" y="1298"/>
                    <a:pt x="1339" y="1276"/>
                    <a:pt x="1334" y="1254"/>
                  </a:cubicBezTo>
                  <a:cubicBezTo>
                    <a:pt x="1329" y="1225"/>
                    <a:pt x="1325" y="1204"/>
                    <a:pt x="1320" y="1184"/>
                  </a:cubicBezTo>
                  <a:cubicBezTo>
                    <a:pt x="1309" y="1144"/>
                    <a:pt x="1296" y="1106"/>
                    <a:pt x="1280" y="1068"/>
                  </a:cubicBezTo>
                  <a:cubicBezTo>
                    <a:pt x="1221" y="929"/>
                    <a:pt x="1164" y="844"/>
                    <a:pt x="1134" y="766"/>
                  </a:cubicBezTo>
                  <a:cubicBezTo>
                    <a:pt x="1107" y="699"/>
                    <a:pt x="1089" y="627"/>
                    <a:pt x="1081" y="556"/>
                  </a:cubicBezTo>
                  <a:cubicBezTo>
                    <a:pt x="1077" y="495"/>
                    <a:pt x="1077" y="435"/>
                    <a:pt x="1085" y="376"/>
                  </a:cubicBezTo>
                  <a:cubicBezTo>
                    <a:pt x="1091" y="321"/>
                    <a:pt x="1102" y="268"/>
                    <a:pt x="1118" y="216"/>
                  </a:cubicBezTo>
                  <a:lnTo>
                    <a:pt x="1120" y="209"/>
                  </a:lnTo>
                  <a:cubicBezTo>
                    <a:pt x="1143" y="130"/>
                    <a:pt x="1104" y="44"/>
                    <a:pt x="1026" y="12"/>
                  </a:cubicBezTo>
                  <a:cubicBezTo>
                    <a:pt x="1006" y="4"/>
                    <a:pt x="985" y="0"/>
                    <a:pt x="964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2"/>
            <p:cNvSpPr/>
            <p:nvPr/>
          </p:nvSpPr>
          <p:spPr>
            <a:xfrm>
              <a:off x="497800" y="3705225"/>
              <a:ext cx="33300" cy="115575"/>
            </a:xfrm>
            <a:custGeom>
              <a:avLst/>
              <a:gdLst/>
              <a:ahLst/>
              <a:cxnLst/>
              <a:rect l="l" t="t" r="r" b="b"/>
              <a:pathLst>
                <a:path w="1332" h="4623" extrusionOk="0">
                  <a:moveTo>
                    <a:pt x="1067" y="0"/>
                  </a:moveTo>
                  <a:cubicBezTo>
                    <a:pt x="1025" y="0"/>
                    <a:pt x="982" y="18"/>
                    <a:pt x="946" y="59"/>
                  </a:cubicBezTo>
                  <a:lnTo>
                    <a:pt x="907" y="107"/>
                  </a:lnTo>
                  <a:cubicBezTo>
                    <a:pt x="870" y="153"/>
                    <a:pt x="837" y="201"/>
                    <a:pt x="807" y="251"/>
                  </a:cubicBezTo>
                  <a:cubicBezTo>
                    <a:pt x="699" y="439"/>
                    <a:pt x="643" y="652"/>
                    <a:pt x="646" y="868"/>
                  </a:cubicBezTo>
                  <a:cubicBezTo>
                    <a:pt x="649" y="943"/>
                    <a:pt x="659" y="1018"/>
                    <a:pt x="676" y="1091"/>
                  </a:cubicBezTo>
                  <a:cubicBezTo>
                    <a:pt x="686" y="1126"/>
                    <a:pt x="695" y="1161"/>
                    <a:pt x="708" y="1196"/>
                  </a:cubicBezTo>
                  <a:cubicBezTo>
                    <a:pt x="721" y="1227"/>
                    <a:pt x="733" y="1261"/>
                    <a:pt x="746" y="1294"/>
                  </a:cubicBezTo>
                  <a:cubicBezTo>
                    <a:pt x="799" y="1420"/>
                    <a:pt x="837" y="1517"/>
                    <a:pt x="829" y="1577"/>
                  </a:cubicBezTo>
                  <a:cubicBezTo>
                    <a:pt x="826" y="1641"/>
                    <a:pt x="797" y="1704"/>
                    <a:pt x="719" y="1795"/>
                  </a:cubicBezTo>
                  <a:cubicBezTo>
                    <a:pt x="644" y="1882"/>
                    <a:pt x="535" y="1974"/>
                    <a:pt x="420" y="2083"/>
                  </a:cubicBezTo>
                  <a:cubicBezTo>
                    <a:pt x="307" y="2197"/>
                    <a:pt x="185" y="2310"/>
                    <a:pt x="90" y="2509"/>
                  </a:cubicBezTo>
                  <a:lnTo>
                    <a:pt x="67" y="2558"/>
                  </a:lnTo>
                  <a:lnTo>
                    <a:pt x="63" y="2571"/>
                  </a:lnTo>
                  <a:lnTo>
                    <a:pt x="55" y="2588"/>
                  </a:lnTo>
                  <a:lnTo>
                    <a:pt x="55" y="2591"/>
                  </a:lnTo>
                  <a:lnTo>
                    <a:pt x="53" y="2594"/>
                  </a:lnTo>
                  <a:lnTo>
                    <a:pt x="50" y="2604"/>
                  </a:lnTo>
                  <a:lnTo>
                    <a:pt x="40" y="2640"/>
                  </a:lnTo>
                  <a:cubicBezTo>
                    <a:pt x="26" y="2688"/>
                    <a:pt x="17" y="2737"/>
                    <a:pt x="10" y="2787"/>
                  </a:cubicBezTo>
                  <a:cubicBezTo>
                    <a:pt x="1" y="2877"/>
                    <a:pt x="2" y="2970"/>
                    <a:pt x="18" y="3060"/>
                  </a:cubicBezTo>
                  <a:cubicBezTo>
                    <a:pt x="42" y="3230"/>
                    <a:pt x="98" y="3370"/>
                    <a:pt x="147" y="3494"/>
                  </a:cubicBezTo>
                  <a:cubicBezTo>
                    <a:pt x="195" y="3608"/>
                    <a:pt x="241" y="3717"/>
                    <a:pt x="284" y="3817"/>
                  </a:cubicBezTo>
                  <a:cubicBezTo>
                    <a:pt x="352" y="3996"/>
                    <a:pt x="373" y="4157"/>
                    <a:pt x="363" y="4257"/>
                  </a:cubicBezTo>
                  <a:cubicBezTo>
                    <a:pt x="358" y="4294"/>
                    <a:pt x="354" y="4330"/>
                    <a:pt x="347" y="4365"/>
                  </a:cubicBezTo>
                  <a:cubicBezTo>
                    <a:pt x="338" y="4394"/>
                    <a:pt x="330" y="4413"/>
                    <a:pt x="330" y="4413"/>
                  </a:cubicBezTo>
                  <a:lnTo>
                    <a:pt x="330" y="4414"/>
                  </a:lnTo>
                  <a:cubicBezTo>
                    <a:pt x="282" y="4527"/>
                    <a:pt x="374" y="4622"/>
                    <a:pt x="470" y="4622"/>
                  </a:cubicBezTo>
                  <a:cubicBezTo>
                    <a:pt x="512" y="4622"/>
                    <a:pt x="554" y="4604"/>
                    <a:pt x="586" y="4561"/>
                  </a:cubicBezTo>
                  <a:lnTo>
                    <a:pt x="594" y="4548"/>
                  </a:lnTo>
                  <a:cubicBezTo>
                    <a:pt x="594" y="4546"/>
                    <a:pt x="605" y="4535"/>
                    <a:pt x="624" y="4500"/>
                  </a:cubicBezTo>
                  <a:cubicBezTo>
                    <a:pt x="656" y="4443"/>
                    <a:pt x="678" y="4383"/>
                    <a:pt x="694" y="4319"/>
                  </a:cubicBezTo>
                  <a:cubicBezTo>
                    <a:pt x="740" y="4114"/>
                    <a:pt x="737" y="3901"/>
                    <a:pt x="684" y="3698"/>
                  </a:cubicBezTo>
                  <a:cubicBezTo>
                    <a:pt x="651" y="3572"/>
                    <a:pt x="614" y="3462"/>
                    <a:pt x="576" y="3343"/>
                  </a:cubicBezTo>
                  <a:cubicBezTo>
                    <a:pt x="540" y="3232"/>
                    <a:pt x="514" y="3119"/>
                    <a:pt x="501" y="3003"/>
                  </a:cubicBezTo>
                  <a:cubicBezTo>
                    <a:pt x="495" y="2954"/>
                    <a:pt x="497" y="2903"/>
                    <a:pt x="506" y="2855"/>
                  </a:cubicBezTo>
                  <a:cubicBezTo>
                    <a:pt x="509" y="2833"/>
                    <a:pt x="514" y="2811"/>
                    <a:pt x="522" y="2790"/>
                  </a:cubicBezTo>
                  <a:lnTo>
                    <a:pt x="528" y="2774"/>
                  </a:lnTo>
                  <a:lnTo>
                    <a:pt x="530" y="2769"/>
                  </a:lnTo>
                  <a:lnTo>
                    <a:pt x="552" y="2720"/>
                  </a:lnTo>
                  <a:cubicBezTo>
                    <a:pt x="563" y="2701"/>
                    <a:pt x="575" y="2682"/>
                    <a:pt x="587" y="2664"/>
                  </a:cubicBezTo>
                  <a:cubicBezTo>
                    <a:pt x="605" y="2642"/>
                    <a:pt x="619" y="2620"/>
                    <a:pt x="640" y="2598"/>
                  </a:cubicBezTo>
                  <a:cubicBezTo>
                    <a:pt x="683" y="2550"/>
                    <a:pt x="729" y="2504"/>
                    <a:pt x="776" y="2461"/>
                  </a:cubicBezTo>
                  <a:cubicBezTo>
                    <a:pt x="878" y="2365"/>
                    <a:pt x="996" y="2265"/>
                    <a:pt x="1112" y="2130"/>
                  </a:cubicBezTo>
                  <a:cubicBezTo>
                    <a:pt x="1175" y="2057"/>
                    <a:pt x="1228" y="1976"/>
                    <a:pt x="1268" y="1889"/>
                  </a:cubicBezTo>
                  <a:cubicBezTo>
                    <a:pt x="1310" y="1790"/>
                    <a:pt x="1331" y="1685"/>
                    <a:pt x="1330" y="1577"/>
                  </a:cubicBezTo>
                  <a:cubicBezTo>
                    <a:pt x="1326" y="1355"/>
                    <a:pt x="1228" y="1204"/>
                    <a:pt x="1179" y="1100"/>
                  </a:cubicBezTo>
                  <a:lnTo>
                    <a:pt x="1144" y="1025"/>
                  </a:lnTo>
                  <a:cubicBezTo>
                    <a:pt x="1134" y="1003"/>
                    <a:pt x="1125" y="979"/>
                    <a:pt x="1117" y="956"/>
                  </a:cubicBezTo>
                  <a:cubicBezTo>
                    <a:pt x="1104" y="917"/>
                    <a:pt x="1093" y="878"/>
                    <a:pt x="1086" y="836"/>
                  </a:cubicBezTo>
                  <a:cubicBezTo>
                    <a:pt x="1067" y="692"/>
                    <a:pt x="1083" y="545"/>
                    <a:pt x="1136" y="410"/>
                  </a:cubicBezTo>
                  <a:cubicBezTo>
                    <a:pt x="1155" y="355"/>
                    <a:pt x="1179" y="302"/>
                    <a:pt x="1206" y="251"/>
                  </a:cubicBezTo>
                  <a:lnTo>
                    <a:pt x="1209" y="248"/>
                  </a:lnTo>
                  <a:cubicBezTo>
                    <a:pt x="1283" y="123"/>
                    <a:pt x="1179" y="0"/>
                    <a:pt x="1067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2"/>
            <p:cNvSpPr/>
            <p:nvPr/>
          </p:nvSpPr>
          <p:spPr>
            <a:xfrm>
              <a:off x="476550" y="3703850"/>
              <a:ext cx="33750" cy="109875"/>
            </a:xfrm>
            <a:custGeom>
              <a:avLst/>
              <a:gdLst/>
              <a:ahLst/>
              <a:cxnLst/>
              <a:rect l="l" t="t" r="r" b="b"/>
              <a:pathLst>
                <a:path w="1350" h="4395" extrusionOk="0">
                  <a:moveTo>
                    <a:pt x="550" y="2544"/>
                  </a:moveTo>
                  <a:cubicBezTo>
                    <a:pt x="550" y="2544"/>
                    <a:pt x="550" y="2544"/>
                    <a:pt x="550" y="2545"/>
                  </a:cubicBezTo>
                  <a:lnTo>
                    <a:pt x="550" y="2545"/>
                  </a:lnTo>
                  <a:lnTo>
                    <a:pt x="550" y="2544"/>
                  </a:lnTo>
                  <a:cubicBezTo>
                    <a:pt x="550" y="2544"/>
                    <a:pt x="550" y="2544"/>
                    <a:pt x="550" y="2544"/>
                  </a:cubicBezTo>
                  <a:close/>
                  <a:moveTo>
                    <a:pt x="546" y="2557"/>
                  </a:moveTo>
                  <a:cubicBezTo>
                    <a:pt x="546" y="2557"/>
                    <a:pt x="546" y="2557"/>
                    <a:pt x="546" y="2557"/>
                  </a:cubicBezTo>
                  <a:lnTo>
                    <a:pt x="546" y="2557"/>
                  </a:lnTo>
                  <a:lnTo>
                    <a:pt x="546" y="2557"/>
                  </a:lnTo>
                  <a:lnTo>
                    <a:pt x="546" y="2557"/>
                  </a:lnTo>
                  <a:close/>
                  <a:moveTo>
                    <a:pt x="965" y="0"/>
                  </a:moveTo>
                  <a:cubicBezTo>
                    <a:pt x="906" y="0"/>
                    <a:pt x="850" y="32"/>
                    <a:pt x="822" y="87"/>
                  </a:cubicBezTo>
                  <a:lnTo>
                    <a:pt x="795" y="139"/>
                  </a:lnTo>
                  <a:cubicBezTo>
                    <a:pt x="770" y="189"/>
                    <a:pt x="749" y="240"/>
                    <a:pt x="733" y="294"/>
                  </a:cubicBezTo>
                  <a:cubicBezTo>
                    <a:pt x="693" y="430"/>
                    <a:pt x="644" y="643"/>
                    <a:pt x="717" y="909"/>
                  </a:cubicBezTo>
                  <a:cubicBezTo>
                    <a:pt x="752" y="1034"/>
                    <a:pt x="809" y="1146"/>
                    <a:pt x="836" y="1235"/>
                  </a:cubicBezTo>
                  <a:cubicBezTo>
                    <a:pt x="863" y="1324"/>
                    <a:pt x="859" y="1373"/>
                    <a:pt x="833" y="1437"/>
                  </a:cubicBezTo>
                  <a:cubicBezTo>
                    <a:pt x="808" y="1500"/>
                    <a:pt x="741" y="1578"/>
                    <a:pt x="652" y="1665"/>
                  </a:cubicBezTo>
                  <a:cubicBezTo>
                    <a:pt x="563" y="1753"/>
                    <a:pt x="452" y="1843"/>
                    <a:pt x="342" y="1960"/>
                  </a:cubicBezTo>
                  <a:cubicBezTo>
                    <a:pt x="283" y="2020"/>
                    <a:pt x="229" y="2087"/>
                    <a:pt x="182" y="2155"/>
                  </a:cubicBezTo>
                  <a:cubicBezTo>
                    <a:pt x="154" y="2198"/>
                    <a:pt x="131" y="2241"/>
                    <a:pt x="108" y="2285"/>
                  </a:cubicBezTo>
                  <a:lnTo>
                    <a:pt x="88" y="2333"/>
                  </a:lnTo>
                  <a:lnTo>
                    <a:pt x="81" y="2346"/>
                  </a:lnTo>
                  <a:lnTo>
                    <a:pt x="73" y="2366"/>
                  </a:lnTo>
                  <a:lnTo>
                    <a:pt x="70" y="2376"/>
                  </a:lnTo>
                  <a:lnTo>
                    <a:pt x="59" y="2411"/>
                  </a:lnTo>
                  <a:cubicBezTo>
                    <a:pt x="0" y="2597"/>
                    <a:pt x="18" y="2783"/>
                    <a:pt x="51" y="2935"/>
                  </a:cubicBezTo>
                  <a:cubicBezTo>
                    <a:pt x="85" y="3088"/>
                    <a:pt x="140" y="3217"/>
                    <a:pt x="185" y="3331"/>
                  </a:cubicBezTo>
                  <a:cubicBezTo>
                    <a:pt x="231" y="3444"/>
                    <a:pt x="282" y="3547"/>
                    <a:pt x="310" y="3629"/>
                  </a:cubicBezTo>
                  <a:cubicBezTo>
                    <a:pt x="371" y="3800"/>
                    <a:pt x="388" y="3951"/>
                    <a:pt x="379" y="4047"/>
                  </a:cubicBezTo>
                  <a:cubicBezTo>
                    <a:pt x="374" y="4094"/>
                    <a:pt x="367" y="4129"/>
                    <a:pt x="364" y="4147"/>
                  </a:cubicBezTo>
                  <a:lnTo>
                    <a:pt x="347" y="4193"/>
                  </a:lnTo>
                  <a:lnTo>
                    <a:pt x="348" y="4196"/>
                  </a:lnTo>
                  <a:cubicBezTo>
                    <a:pt x="309" y="4307"/>
                    <a:pt x="399" y="4395"/>
                    <a:pt x="491" y="4395"/>
                  </a:cubicBezTo>
                  <a:cubicBezTo>
                    <a:pt x="536" y="4395"/>
                    <a:pt x="582" y="4374"/>
                    <a:pt x="614" y="4325"/>
                  </a:cubicBezTo>
                  <a:cubicBezTo>
                    <a:pt x="614" y="4325"/>
                    <a:pt x="623" y="4310"/>
                    <a:pt x="641" y="4282"/>
                  </a:cubicBezTo>
                  <a:cubicBezTo>
                    <a:pt x="671" y="4226"/>
                    <a:pt x="695" y="4169"/>
                    <a:pt x="711" y="4110"/>
                  </a:cubicBezTo>
                  <a:cubicBezTo>
                    <a:pt x="759" y="3915"/>
                    <a:pt x="760" y="3713"/>
                    <a:pt x="716" y="3517"/>
                  </a:cubicBezTo>
                  <a:cubicBezTo>
                    <a:pt x="687" y="3395"/>
                    <a:pt x="650" y="3287"/>
                    <a:pt x="615" y="3172"/>
                  </a:cubicBezTo>
                  <a:cubicBezTo>
                    <a:pt x="579" y="3064"/>
                    <a:pt x="550" y="2955"/>
                    <a:pt x="530" y="2842"/>
                  </a:cubicBezTo>
                  <a:cubicBezTo>
                    <a:pt x="512" y="2735"/>
                    <a:pt x="517" y="2641"/>
                    <a:pt x="546" y="2564"/>
                  </a:cubicBezTo>
                  <a:lnTo>
                    <a:pt x="550" y="2548"/>
                  </a:lnTo>
                  <a:lnTo>
                    <a:pt x="550" y="2547"/>
                  </a:lnTo>
                  <a:lnTo>
                    <a:pt x="552" y="2543"/>
                  </a:lnTo>
                  <a:lnTo>
                    <a:pt x="574" y="2495"/>
                  </a:lnTo>
                  <a:cubicBezTo>
                    <a:pt x="588" y="2463"/>
                    <a:pt x="596" y="2463"/>
                    <a:pt x="606" y="2444"/>
                  </a:cubicBezTo>
                  <a:cubicBezTo>
                    <a:pt x="639" y="2400"/>
                    <a:pt x="676" y="2357"/>
                    <a:pt x="716" y="2317"/>
                  </a:cubicBezTo>
                  <a:cubicBezTo>
                    <a:pt x="801" y="2230"/>
                    <a:pt x="906" y="2138"/>
                    <a:pt x="1014" y="2033"/>
                  </a:cubicBezTo>
                  <a:cubicBezTo>
                    <a:pt x="1121" y="1928"/>
                    <a:pt x="1239" y="1794"/>
                    <a:pt x="1304" y="1608"/>
                  </a:cubicBezTo>
                  <a:cubicBezTo>
                    <a:pt x="1337" y="1516"/>
                    <a:pt x="1350" y="1417"/>
                    <a:pt x="1343" y="1321"/>
                  </a:cubicBezTo>
                  <a:cubicBezTo>
                    <a:pt x="1342" y="1298"/>
                    <a:pt x="1340" y="1276"/>
                    <a:pt x="1336" y="1254"/>
                  </a:cubicBezTo>
                  <a:cubicBezTo>
                    <a:pt x="1331" y="1225"/>
                    <a:pt x="1326" y="1204"/>
                    <a:pt x="1321" y="1184"/>
                  </a:cubicBezTo>
                  <a:cubicBezTo>
                    <a:pt x="1310" y="1144"/>
                    <a:pt x="1296" y="1106"/>
                    <a:pt x="1281" y="1069"/>
                  </a:cubicBezTo>
                  <a:cubicBezTo>
                    <a:pt x="1223" y="929"/>
                    <a:pt x="1165" y="844"/>
                    <a:pt x="1135" y="766"/>
                  </a:cubicBezTo>
                  <a:cubicBezTo>
                    <a:pt x="1108" y="699"/>
                    <a:pt x="1091" y="629"/>
                    <a:pt x="1083" y="556"/>
                  </a:cubicBezTo>
                  <a:cubicBezTo>
                    <a:pt x="1078" y="496"/>
                    <a:pt x="1078" y="435"/>
                    <a:pt x="1086" y="376"/>
                  </a:cubicBezTo>
                  <a:cubicBezTo>
                    <a:pt x="1092" y="322"/>
                    <a:pt x="1103" y="268"/>
                    <a:pt x="1118" y="216"/>
                  </a:cubicBezTo>
                  <a:lnTo>
                    <a:pt x="1119" y="211"/>
                  </a:lnTo>
                  <a:cubicBezTo>
                    <a:pt x="1145" y="130"/>
                    <a:pt x="1105" y="44"/>
                    <a:pt x="1027" y="12"/>
                  </a:cubicBezTo>
                  <a:cubicBezTo>
                    <a:pt x="1007" y="4"/>
                    <a:pt x="986" y="0"/>
                    <a:pt x="9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2"/>
            <p:cNvSpPr/>
            <p:nvPr/>
          </p:nvSpPr>
          <p:spPr>
            <a:xfrm>
              <a:off x="501900" y="3706600"/>
              <a:ext cx="33275" cy="115500"/>
            </a:xfrm>
            <a:custGeom>
              <a:avLst/>
              <a:gdLst/>
              <a:ahLst/>
              <a:cxnLst/>
              <a:rect l="l" t="t" r="r" b="b"/>
              <a:pathLst>
                <a:path w="1331" h="4620" extrusionOk="0">
                  <a:moveTo>
                    <a:pt x="1067" y="0"/>
                  </a:moveTo>
                  <a:cubicBezTo>
                    <a:pt x="1025" y="0"/>
                    <a:pt x="981" y="18"/>
                    <a:pt x="946" y="60"/>
                  </a:cubicBezTo>
                  <a:lnTo>
                    <a:pt x="906" y="106"/>
                  </a:lnTo>
                  <a:cubicBezTo>
                    <a:pt x="870" y="152"/>
                    <a:pt x="837" y="200"/>
                    <a:pt x="808" y="250"/>
                  </a:cubicBezTo>
                  <a:cubicBezTo>
                    <a:pt x="698" y="438"/>
                    <a:pt x="643" y="651"/>
                    <a:pt x="647" y="867"/>
                  </a:cubicBezTo>
                  <a:cubicBezTo>
                    <a:pt x="649" y="943"/>
                    <a:pt x="658" y="1018"/>
                    <a:pt x="676" y="1091"/>
                  </a:cubicBezTo>
                  <a:cubicBezTo>
                    <a:pt x="686" y="1126"/>
                    <a:pt x="695" y="1160"/>
                    <a:pt x="708" y="1195"/>
                  </a:cubicBezTo>
                  <a:cubicBezTo>
                    <a:pt x="720" y="1226"/>
                    <a:pt x="733" y="1260"/>
                    <a:pt x="746" y="1293"/>
                  </a:cubicBezTo>
                  <a:cubicBezTo>
                    <a:pt x="800" y="1419"/>
                    <a:pt x="838" y="1516"/>
                    <a:pt x="829" y="1576"/>
                  </a:cubicBezTo>
                  <a:cubicBezTo>
                    <a:pt x="827" y="1640"/>
                    <a:pt x="797" y="1703"/>
                    <a:pt x="719" y="1794"/>
                  </a:cubicBezTo>
                  <a:cubicBezTo>
                    <a:pt x="644" y="1881"/>
                    <a:pt x="535" y="1973"/>
                    <a:pt x="420" y="2082"/>
                  </a:cubicBezTo>
                  <a:cubicBezTo>
                    <a:pt x="307" y="2196"/>
                    <a:pt x="186" y="2309"/>
                    <a:pt x="89" y="2508"/>
                  </a:cubicBezTo>
                  <a:lnTo>
                    <a:pt x="67" y="2557"/>
                  </a:lnTo>
                  <a:lnTo>
                    <a:pt x="62" y="2570"/>
                  </a:lnTo>
                  <a:lnTo>
                    <a:pt x="54" y="2587"/>
                  </a:lnTo>
                  <a:lnTo>
                    <a:pt x="54" y="2590"/>
                  </a:lnTo>
                  <a:lnTo>
                    <a:pt x="54" y="2595"/>
                  </a:lnTo>
                  <a:lnTo>
                    <a:pt x="51" y="2603"/>
                  </a:lnTo>
                  <a:lnTo>
                    <a:pt x="40" y="2640"/>
                  </a:lnTo>
                  <a:cubicBezTo>
                    <a:pt x="26" y="2687"/>
                    <a:pt x="16" y="2736"/>
                    <a:pt x="12" y="2786"/>
                  </a:cubicBezTo>
                  <a:cubicBezTo>
                    <a:pt x="0" y="2876"/>
                    <a:pt x="4" y="2969"/>
                    <a:pt x="18" y="3059"/>
                  </a:cubicBezTo>
                  <a:cubicBezTo>
                    <a:pt x="42" y="3231"/>
                    <a:pt x="97" y="3369"/>
                    <a:pt x="147" y="3493"/>
                  </a:cubicBezTo>
                  <a:lnTo>
                    <a:pt x="283" y="3816"/>
                  </a:lnTo>
                  <a:cubicBezTo>
                    <a:pt x="352" y="3995"/>
                    <a:pt x="372" y="4156"/>
                    <a:pt x="363" y="4256"/>
                  </a:cubicBezTo>
                  <a:cubicBezTo>
                    <a:pt x="360" y="4293"/>
                    <a:pt x="355" y="4329"/>
                    <a:pt x="347" y="4364"/>
                  </a:cubicBezTo>
                  <a:cubicBezTo>
                    <a:pt x="339" y="4392"/>
                    <a:pt x="330" y="4412"/>
                    <a:pt x="329" y="4412"/>
                  </a:cubicBezTo>
                  <a:cubicBezTo>
                    <a:pt x="329" y="4412"/>
                    <a:pt x="329" y="4412"/>
                    <a:pt x="329" y="4412"/>
                  </a:cubicBezTo>
                  <a:lnTo>
                    <a:pt x="329" y="4413"/>
                  </a:lnTo>
                  <a:cubicBezTo>
                    <a:pt x="283" y="4526"/>
                    <a:pt x="374" y="4620"/>
                    <a:pt x="469" y="4620"/>
                  </a:cubicBezTo>
                  <a:cubicBezTo>
                    <a:pt x="511" y="4620"/>
                    <a:pt x="554" y="4601"/>
                    <a:pt x="585" y="4558"/>
                  </a:cubicBezTo>
                  <a:lnTo>
                    <a:pt x="593" y="4547"/>
                  </a:lnTo>
                  <a:cubicBezTo>
                    <a:pt x="595" y="4545"/>
                    <a:pt x="604" y="4534"/>
                    <a:pt x="624" y="4499"/>
                  </a:cubicBezTo>
                  <a:cubicBezTo>
                    <a:pt x="655" y="4442"/>
                    <a:pt x="678" y="4382"/>
                    <a:pt x="693" y="4318"/>
                  </a:cubicBezTo>
                  <a:cubicBezTo>
                    <a:pt x="740" y="4113"/>
                    <a:pt x="736" y="3900"/>
                    <a:pt x="684" y="3697"/>
                  </a:cubicBezTo>
                  <a:cubicBezTo>
                    <a:pt x="651" y="3569"/>
                    <a:pt x="614" y="3461"/>
                    <a:pt x="576" y="3342"/>
                  </a:cubicBezTo>
                  <a:cubicBezTo>
                    <a:pt x="539" y="3231"/>
                    <a:pt x="514" y="3116"/>
                    <a:pt x="501" y="3002"/>
                  </a:cubicBezTo>
                  <a:cubicBezTo>
                    <a:pt x="495" y="2951"/>
                    <a:pt x="496" y="2902"/>
                    <a:pt x="506" y="2853"/>
                  </a:cubicBezTo>
                  <a:cubicBezTo>
                    <a:pt x="509" y="2830"/>
                    <a:pt x="514" y="2808"/>
                    <a:pt x="522" y="2787"/>
                  </a:cubicBezTo>
                  <a:lnTo>
                    <a:pt x="528" y="2773"/>
                  </a:lnTo>
                  <a:lnTo>
                    <a:pt x="530" y="2768"/>
                  </a:lnTo>
                  <a:lnTo>
                    <a:pt x="530" y="2768"/>
                  </a:lnTo>
                  <a:lnTo>
                    <a:pt x="530" y="2768"/>
                  </a:lnTo>
                  <a:lnTo>
                    <a:pt x="552" y="2719"/>
                  </a:lnTo>
                  <a:cubicBezTo>
                    <a:pt x="563" y="2700"/>
                    <a:pt x="574" y="2681"/>
                    <a:pt x="587" y="2663"/>
                  </a:cubicBezTo>
                  <a:cubicBezTo>
                    <a:pt x="606" y="2641"/>
                    <a:pt x="619" y="2620"/>
                    <a:pt x="639" y="2598"/>
                  </a:cubicBezTo>
                  <a:cubicBezTo>
                    <a:pt x="682" y="2549"/>
                    <a:pt x="728" y="2503"/>
                    <a:pt x="776" y="2460"/>
                  </a:cubicBezTo>
                  <a:cubicBezTo>
                    <a:pt x="878" y="2365"/>
                    <a:pt x="997" y="2264"/>
                    <a:pt x="1112" y="2129"/>
                  </a:cubicBezTo>
                  <a:cubicBezTo>
                    <a:pt x="1175" y="2056"/>
                    <a:pt x="1228" y="1975"/>
                    <a:pt x="1267" y="1888"/>
                  </a:cubicBezTo>
                  <a:cubicBezTo>
                    <a:pt x="1310" y="1789"/>
                    <a:pt x="1331" y="1684"/>
                    <a:pt x="1329" y="1576"/>
                  </a:cubicBezTo>
                  <a:cubicBezTo>
                    <a:pt x="1326" y="1354"/>
                    <a:pt x="1229" y="1203"/>
                    <a:pt x="1180" y="1099"/>
                  </a:cubicBezTo>
                  <a:lnTo>
                    <a:pt x="1143" y="1025"/>
                  </a:lnTo>
                  <a:cubicBezTo>
                    <a:pt x="1134" y="1002"/>
                    <a:pt x="1124" y="978"/>
                    <a:pt x="1116" y="955"/>
                  </a:cubicBezTo>
                  <a:cubicBezTo>
                    <a:pt x="1104" y="916"/>
                    <a:pt x="1092" y="877"/>
                    <a:pt x="1086" y="835"/>
                  </a:cubicBezTo>
                  <a:cubicBezTo>
                    <a:pt x="1067" y="692"/>
                    <a:pt x="1084" y="546"/>
                    <a:pt x="1135" y="409"/>
                  </a:cubicBezTo>
                  <a:cubicBezTo>
                    <a:pt x="1154" y="354"/>
                    <a:pt x="1178" y="301"/>
                    <a:pt x="1207" y="250"/>
                  </a:cubicBezTo>
                  <a:lnTo>
                    <a:pt x="1208" y="247"/>
                  </a:lnTo>
                  <a:cubicBezTo>
                    <a:pt x="1282" y="124"/>
                    <a:pt x="1179" y="0"/>
                    <a:pt x="106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2"/>
            <p:cNvSpPr/>
            <p:nvPr/>
          </p:nvSpPr>
          <p:spPr>
            <a:xfrm>
              <a:off x="760800" y="4031700"/>
              <a:ext cx="93250" cy="66150"/>
            </a:xfrm>
            <a:custGeom>
              <a:avLst/>
              <a:gdLst/>
              <a:ahLst/>
              <a:cxnLst/>
              <a:rect l="l" t="t" r="r" b="b"/>
              <a:pathLst>
                <a:path w="3730" h="2646" extrusionOk="0">
                  <a:moveTo>
                    <a:pt x="3565" y="1"/>
                  </a:moveTo>
                  <a:cubicBezTo>
                    <a:pt x="3557" y="1"/>
                    <a:pt x="3549" y="1"/>
                    <a:pt x="3542" y="3"/>
                  </a:cubicBezTo>
                  <a:lnTo>
                    <a:pt x="3491" y="10"/>
                  </a:lnTo>
                  <a:cubicBezTo>
                    <a:pt x="3431" y="25"/>
                    <a:pt x="3372" y="45"/>
                    <a:pt x="3316" y="72"/>
                  </a:cubicBezTo>
                  <a:cubicBezTo>
                    <a:pt x="3138" y="165"/>
                    <a:pt x="2986" y="297"/>
                    <a:pt x="2868" y="459"/>
                  </a:cubicBezTo>
                  <a:cubicBezTo>
                    <a:pt x="2795" y="560"/>
                    <a:pt x="2738" y="661"/>
                    <a:pt x="2676" y="762"/>
                  </a:cubicBezTo>
                  <a:cubicBezTo>
                    <a:pt x="2617" y="861"/>
                    <a:pt x="2553" y="955"/>
                    <a:pt x="2482" y="1045"/>
                  </a:cubicBezTo>
                  <a:cubicBezTo>
                    <a:pt x="2415" y="1128"/>
                    <a:pt x="2340" y="1187"/>
                    <a:pt x="2264" y="1217"/>
                  </a:cubicBezTo>
                  <a:lnTo>
                    <a:pt x="2257" y="1220"/>
                  </a:lnTo>
                  <a:lnTo>
                    <a:pt x="2256" y="1220"/>
                  </a:lnTo>
                  <a:lnTo>
                    <a:pt x="2243" y="1225"/>
                  </a:lnTo>
                  <a:lnTo>
                    <a:pt x="2192" y="1239"/>
                  </a:lnTo>
                  <a:cubicBezTo>
                    <a:pt x="2159" y="1249"/>
                    <a:pt x="2153" y="1242"/>
                    <a:pt x="2134" y="1249"/>
                  </a:cubicBezTo>
                  <a:cubicBezTo>
                    <a:pt x="2103" y="1251"/>
                    <a:pt x="2072" y="1253"/>
                    <a:pt x="2041" y="1253"/>
                  </a:cubicBezTo>
                  <a:cubicBezTo>
                    <a:pt x="2015" y="1253"/>
                    <a:pt x="1990" y="1252"/>
                    <a:pt x="1965" y="1250"/>
                  </a:cubicBezTo>
                  <a:cubicBezTo>
                    <a:pt x="1844" y="1244"/>
                    <a:pt x="1704" y="1225"/>
                    <a:pt x="1555" y="1214"/>
                  </a:cubicBezTo>
                  <a:cubicBezTo>
                    <a:pt x="1513" y="1210"/>
                    <a:pt x="1468" y="1208"/>
                    <a:pt x="1421" y="1208"/>
                  </a:cubicBezTo>
                  <a:cubicBezTo>
                    <a:pt x="1304" y="1208"/>
                    <a:pt x="1176" y="1223"/>
                    <a:pt x="1045" y="1276"/>
                  </a:cubicBezTo>
                  <a:cubicBezTo>
                    <a:pt x="954" y="1312"/>
                    <a:pt x="871" y="1366"/>
                    <a:pt x="801" y="1435"/>
                  </a:cubicBezTo>
                  <a:cubicBezTo>
                    <a:pt x="786" y="1449"/>
                    <a:pt x="771" y="1466"/>
                    <a:pt x="757" y="1484"/>
                  </a:cubicBezTo>
                  <a:cubicBezTo>
                    <a:pt x="741" y="1503"/>
                    <a:pt x="727" y="1522"/>
                    <a:pt x="714" y="1541"/>
                  </a:cubicBezTo>
                  <a:cubicBezTo>
                    <a:pt x="692" y="1576"/>
                    <a:pt x="673" y="1611"/>
                    <a:pt x="655" y="1648"/>
                  </a:cubicBezTo>
                  <a:cubicBezTo>
                    <a:pt x="588" y="1783"/>
                    <a:pt x="561" y="1883"/>
                    <a:pt x="523" y="1956"/>
                  </a:cubicBezTo>
                  <a:cubicBezTo>
                    <a:pt x="492" y="2021"/>
                    <a:pt x="449" y="2082"/>
                    <a:pt x="399" y="2136"/>
                  </a:cubicBezTo>
                  <a:cubicBezTo>
                    <a:pt x="358" y="2179"/>
                    <a:pt x="312" y="2218"/>
                    <a:pt x="263" y="2252"/>
                  </a:cubicBezTo>
                  <a:cubicBezTo>
                    <a:pt x="217" y="2282"/>
                    <a:pt x="169" y="2309"/>
                    <a:pt x="120" y="2333"/>
                  </a:cubicBezTo>
                  <a:lnTo>
                    <a:pt x="115" y="2334"/>
                  </a:lnTo>
                  <a:cubicBezTo>
                    <a:pt x="38" y="2369"/>
                    <a:pt x="0" y="2457"/>
                    <a:pt x="27" y="2535"/>
                  </a:cubicBezTo>
                  <a:cubicBezTo>
                    <a:pt x="50" y="2602"/>
                    <a:pt x="113" y="2645"/>
                    <a:pt x="182" y="2645"/>
                  </a:cubicBezTo>
                  <a:cubicBezTo>
                    <a:pt x="195" y="2645"/>
                    <a:pt x="207" y="2644"/>
                    <a:pt x="220" y="2641"/>
                  </a:cubicBezTo>
                  <a:lnTo>
                    <a:pt x="275" y="2627"/>
                  </a:lnTo>
                  <a:cubicBezTo>
                    <a:pt x="329" y="2613"/>
                    <a:pt x="382" y="2593"/>
                    <a:pt x="433" y="2571"/>
                  </a:cubicBezTo>
                  <a:cubicBezTo>
                    <a:pt x="561" y="2511"/>
                    <a:pt x="755" y="2407"/>
                    <a:pt x="906" y="2177"/>
                  </a:cubicBezTo>
                  <a:cubicBezTo>
                    <a:pt x="976" y="2069"/>
                    <a:pt x="1022" y="1953"/>
                    <a:pt x="1072" y="1873"/>
                  </a:cubicBezTo>
                  <a:cubicBezTo>
                    <a:pt x="1121" y="1794"/>
                    <a:pt x="1162" y="1764"/>
                    <a:pt x="1226" y="1741"/>
                  </a:cubicBezTo>
                  <a:cubicBezTo>
                    <a:pt x="1267" y="1727"/>
                    <a:pt x="1323" y="1722"/>
                    <a:pt x="1389" y="1722"/>
                  </a:cubicBezTo>
                  <a:cubicBezTo>
                    <a:pt x="1429" y="1722"/>
                    <a:pt x="1472" y="1724"/>
                    <a:pt x="1518" y="1727"/>
                  </a:cubicBezTo>
                  <a:cubicBezTo>
                    <a:pt x="1642" y="1737"/>
                    <a:pt x="1784" y="1761"/>
                    <a:pt x="1943" y="1767"/>
                  </a:cubicBezTo>
                  <a:cubicBezTo>
                    <a:pt x="1964" y="1768"/>
                    <a:pt x="1985" y="1768"/>
                    <a:pt x="2006" y="1768"/>
                  </a:cubicBezTo>
                  <a:cubicBezTo>
                    <a:pt x="2070" y="1768"/>
                    <a:pt x="2134" y="1765"/>
                    <a:pt x="2197" y="1757"/>
                  </a:cubicBezTo>
                  <a:cubicBezTo>
                    <a:pt x="2246" y="1749"/>
                    <a:pt x="2296" y="1738"/>
                    <a:pt x="2343" y="1726"/>
                  </a:cubicBezTo>
                  <a:lnTo>
                    <a:pt x="2393" y="1710"/>
                  </a:lnTo>
                  <a:lnTo>
                    <a:pt x="2405" y="1707"/>
                  </a:lnTo>
                  <a:lnTo>
                    <a:pt x="2428" y="1699"/>
                  </a:lnTo>
                  <a:lnTo>
                    <a:pt x="2436" y="1695"/>
                  </a:lnTo>
                  <a:lnTo>
                    <a:pt x="2469" y="1681"/>
                  </a:lnTo>
                  <a:cubicBezTo>
                    <a:pt x="2649" y="1602"/>
                    <a:pt x="2777" y="1466"/>
                    <a:pt x="2869" y="1341"/>
                  </a:cubicBezTo>
                  <a:cubicBezTo>
                    <a:pt x="2963" y="1215"/>
                    <a:pt x="3024" y="1088"/>
                    <a:pt x="3078" y="978"/>
                  </a:cubicBezTo>
                  <a:cubicBezTo>
                    <a:pt x="3133" y="869"/>
                    <a:pt x="3178" y="764"/>
                    <a:pt x="3219" y="688"/>
                  </a:cubicBezTo>
                  <a:cubicBezTo>
                    <a:pt x="3310" y="530"/>
                    <a:pt x="3410" y="417"/>
                    <a:pt x="3488" y="362"/>
                  </a:cubicBezTo>
                  <a:cubicBezTo>
                    <a:pt x="3528" y="333"/>
                    <a:pt x="3559" y="316"/>
                    <a:pt x="3574" y="306"/>
                  </a:cubicBezTo>
                  <a:lnTo>
                    <a:pt x="3620" y="289"/>
                  </a:lnTo>
                  <a:cubicBezTo>
                    <a:pt x="3690" y="260"/>
                    <a:pt x="3729" y="184"/>
                    <a:pt x="3709" y="111"/>
                  </a:cubicBezTo>
                  <a:cubicBezTo>
                    <a:pt x="3692" y="45"/>
                    <a:pt x="3632" y="1"/>
                    <a:pt x="3565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2"/>
            <p:cNvSpPr/>
            <p:nvPr/>
          </p:nvSpPr>
          <p:spPr>
            <a:xfrm>
              <a:off x="744650" y="4007525"/>
              <a:ext cx="99175" cy="67400"/>
            </a:xfrm>
            <a:custGeom>
              <a:avLst/>
              <a:gdLst/>
              <a:ahLst/>
              <a:cxnLst/>
              <a:rect l="l" t="t" r="r" b="b"/>
              <a:pathLst>
                <a:path w="3967" h="2696" extrusionOk="0">
                  <a:moveTo>
                    <a:pt x="2489" y="1222"/>
                  </a:moveTo>
                  <a:lnTo>
                    <a:pt x="2485" y="1224"/>
                  </a:lnTo>
                  <a:lnTo>
                    <a:pt x="2484" y="1224"/>
                  </a:lnTo>
                  <a:lnTo>
                    <a:pt x="2489" y="1222"/>
                  </a:lnTo>
                  <a:close/>
                  <a:moveTo>
                    <a:pt x="3806" y="1"/>
                  </a:moveTo>
                  <a:cubicBezTo>
                    <a:pt x="3802" y="1"/>
                    <a:pt x="3798" y="1"/>
                    <a:pt x="3794" y="1"/>
                  </a:cubicBezTo>
                  <a:lnTo>
                    <a:pt x="3779" y="3"/>
                  </a:lnTo>
                  <a:cubicBezTo>
                    <a:pt x="3778" y="5"/>
                    <a:pt x="3763" y="5"/>
                    <a:pt x="3724" y="13"/>
                  </a:cubicBezTo>
                  <a:cubicBezTo>
                    <a:pt x="3660" y="27"/>
                    <a:pt x="3600" y="49"/>
                    <a:pt x="3541" y="79"/>
                  </a:cubicBezTo>
                  <a:cubicBezTo>
                    <a:pt x="3357" y="180"/>
                    <a:pt x="3199" y="323"/>
                    <a:pt x="3080" y="497"/>
                  </a:cubicBezTo>
                  <a:cubicBezTo>
                    <a:pt x="3007" y="604"/>
                    <a:pt x="2950" y="704"/>
                    <a:pt x="2884" y="811"/>
                  </a:cubicBezTo>
                  <a:cubicBezTo>
                    <a:pt x="2826" y="911"/>
                    <a:pt x="2757" y="1006"/>
                    <a:pt x="2679" y="1092"/>
                  </a:cubicBezTo>
                  <a:cubicBezTo>
                    <a:pt x="2646" y="1128"/>
                    <a:pt x="2606" y="1160"/>
                    <a:pt x="2565" y="1187"/>
                  </a:cubicBezTo>
                  <a:cubicBezTo>
                    <a:pt x="2546" y="1198"/>
                    <a:pt x="2525" y="1208"/>
                    <a:pt x="2505" y="1216"/>
                  </a:cubicBezTo>
                  <a:lnTo>
                    <a:pt x="2494" y="1220"/>
                  </a:lnTo>
                  <a:lnTo>
                    <a:pt x="2494" y="1220"/>
                  </a:lnTo>
                  <a:lnTo>
                    <a:pt x="2485" y="1222"/>
                  </a:lnTo>
                  <a:lnTo>
                    <a:pt x="2433" y="1238"/>
                  </a:lnTo>
                  <a:cubicBezTo>
                    <a:pt x="2411" y="1243"/>
                    <a:pt x="2390" y="1246"/>
                    <a:pt x="2368" y="1249"/>
                  </a:cubicBezTo>
                  <a:cubicBezTo>
                    <a:pt x="2345" y="1249"/>
                    <a:pt x="2323" y="1253"/>
                    <a:pt x="2297" y="1253"/>
                  </a:cubicBezTo>
                  <a:cubicBezTo>
                    <a:pt x="2293" y="1253"/>
                    <a:pt x="2288" y="1253"/>
                    <a:pt x="2284" y="1252"/>
                  </a:cubicBezTo>
                  <a:cubicBezTo>
                    <a:pt x="2220" y="1252"/>
                    <a:pt x="2155" y="1248"/>
                    <a:pt x="2090" y="1240"/>
                  </a:cubicBezTo>
                  <a:cubicBezTo>
                    <a:pt x="1956" y="1227"/>
                    <a:pt x="1809" y="1206"/>
                    <a:pt x="1639" y="1206"/>
                  </a:cubicBezTo>
                  <a:cubicBezTo>
                    <a:pt x="1633" y="1206"/>
                    <a:pt x="1627" y="1206"/>
                    <a:pt x="1621" y="1206"/>
                  </a:cubicBezTo>
                  <a:cubicBezTo>
                    <a:pt x="1524" y="1206"/>
                    <a:pt x="1428" y="1221"/>
                    <a:pt x="1336" y="1249"/>
                  </a:cubicBezTo>
                  <a:cubicBezTo>
                    <a:pt x="1234" y="1281"/>
                    <a:pt x="1141" y="1335"/>
                    <a:pt x="1061" y="1408"/>
                  </a:cubicBezTo>
                  <a:cubicBezTo>
                    <a:pt x="896" y="1558"/>
                    <a:pt x="848" y="1731"/>
                    <a:pt x="802" y="1836"/>
                  </a:cubicBezTo>
                  <a:lnTo>
                    <a:pt x="770" y="1912"/>
                  </a:lnTo>
                  <a:cubicBezTo>
                    <a:pt x="759" y="1934"/>
                    <a:pt x="748" y="1957"/>
                    <a:pt x="735" y="1979"/>
                  </a:cubicBezTo>
                  <a:cubicBezTo>
                    <a:pt x="715" y="2014"/>
                    <a:pt x="691" y="2047"/>
                    <a:pt x="665" y="2079"/>
                  </a:cubicBezTo>
                  <a:cubicBezTo>
                    <a:pt x="570" y="2189"/>
                    <a:pt x="449" y="2273"/>
                    <a:pt x="313" y="2324"/>
                  </a:cubicBezTo>
                  <a:cubicBezTo>
                    <a:pt x="260" y="2346"/>
                    <a:pt x="204" y="2362"/>
                    <a:pt x="147" y="2375"/>
                  </a:cubicBezTo>
                  <a:lnTo>
                    <a:pt x="142" y="2375"/>
                  </a:lnTo>
                  <a:cubicBezTo>
                    <a:pt x="60" y="2389"/>
                    <a:pt x="1" y="2465"/>
                    <a:pt x="9" y="2550"/>
                  </a:cubicBezTo>
                  <a:cubicBezTo>
                    <a:pt x="18" y="2633"/>
                    <a:pt x="88" y="2696"/>
                    <a:pt x="171" y="2696"/>
                  </a:cubicBezTo>
                  <a:cubicBezTo>
                    <a:pt x="172" y="2696"/>
                    <a:pt x="173" y="2696"/>
                    <a:pt x="174" y="2696"/>
                  </a:cubicBezTo>
                  <a:lnTo>
                    <a:pt x="236" y="2694"/>
                  </a:lnTo>
                  <a:cubicBezTo>
                    <a:pt x="295" y="2693"/>
                    <a:pt x="352" y="2685"/>
                    <a:pt x="409" y="2674"/>
                  </a:cubicBezTo>
                  <a:cubicBezTo>
                    <a:pt x="622" y="2632"/>
                    <a:pt x="820" y="2532"/>
                    <a:pt x="980" y="2387"/>
                  </a:cubicBezTo>
                  <a:cubicBezTo>
                    <a:pt x="1034" y="2335"/>
                    <a:pt x="1083" y="2278"/>
                    <a:pt x="1128" y="2217"/>
                  </a:cubicBezTo>
                  <a:cubicBezTo>
                    <a:pt x="1149" y="2187"/>
                    <a:pt x="1168" y="2157"/>
                    <a:pt x="1185" y="2125"/>
                  </a:cubicBezTo>
                  <a:cubicBezTo>
                    <a:pt x="1201" y="2095"/>
                    <a:pt x="1217" y="2063"/>
                    <a:pt x="1234" y="2031"/>
                  </a:cubicBezTo>
                  <a:cubicBezTo>
                    <a:pt x="1293" y="1909"/>
                    <a:pt x="1341" y="1815"/>
                    <a:pt x="1392" y="1783"/>
                  </a:cubicBezTo>
                  <a:cubicBezTo>
                    <a:pt x="1443" y="1740"/>
                    <a:pt x="1511" y="1723"/>
                    <a:pt x="1630" y="1721"/>
                  </a:cubicBezTo>
                  <a:cubicBezTo>
                    <a:pt x="1634" y="1721"/>
                    <a:pt x="1638" y="1721"/>
                    <a:pt x="1642" y="1721"/>
                  </a:cubicBezTo>
                  <a:cubicBezTo>
                    <a:pt x="1754" y="1721"/>
                    <a:pt x="1892" y="1743"/>
                    <a:pt x="2044" y="1756"/>
                  </a:cubicBezTo>
                  <a:cubicBezTo>
                    <a:pt x="2115" y="1761"/>
                    <a:pt x="2187" y="1766"/>
                    <a:pt x="2264" y="1766"/>
                  </a:cubicBezTo>
                  <a:cubicBezTo>
                    <a:pt x="2360" y="1766"/>
                    <a:pt x="2463" y="1757"/>
                    <a:pt x="2581" y="1725"/>
                  </a:cubicBezTo>
                  <a:lnTo>
                    <a:pt x="2633" y="1707"/>
                  </a:lnTo>
                  <a:lnTo>
                    <a:pt x="2646" y="1704"/>
                  </a:lnTo>
                  <a:lnTo>
                    <a:pt x="2665" y="1698"/>
                  </a:lnTo>
                  <a:lnTo>
                    <a:pt x="2667" y="1698"/>
                  </a:lnTo>
                  <a:lnTo>
                    <a:pt x="2671" y="1696"/>
                  </a:lnTo>
                  <a:lnTo>
                    <a:pt x="2679" y="1691"/>
                  </a:lnTo>
                  <a:lnTo>
                    <a:pt x="2714" y="1675"/>
                  </a:lnTo>
                  <a:cubicBezTo>
                    <a:pt x="2759" y="1655"/>
                    <a:pt x="2802" y="1629"/>
                    <a:pt x="2843" y="1601"/>
                  </a:cubicBezTo>
                  <a:cubicBezTo>
                    <a:pt x="2918" y="1548"/>
                    <a:pt x="2986" y="1486"/>
                    <a:pt x="3045" y="1416"/>
                  </a:cubicBezTo>
                  <a:cubicBezTo>
                    <a:pt x="3156" y="1284"/>
                    <a:pt x="3225" y="1151"/>
                    <a:pt x="3287" y="1032"/>
                  </a:cubicBezTo>
                  <a:cubicBezTo>
                    <a:pt x="3339" y="920"/>
                    <a:pt x="3391" y="815"/>
                    <a:pt x="3438" y="717"/>
                  </a:cubicBezTo>
                  <a:cubicBezTo>
                    <a:pt x="3528" y="548"/>
                    <a:pt x="3635" y="427"/>
                    <a:pt x="3717" y="367"/>
                  </a:cubicBezTo>
                  <a:cubicBezTo>
                    <a:pt x="3746" y="346"/>
                    <a:pt x="3778" y="326"/>
                    <a:pt x="3808" y="308"/>
                  </a:cubicBezTo>
                  <a:cubicBezTo>
                    <a:pt x="3831" y="298"/>
                    <a:pt x="3849" y="292"/>
                    <a:pt x="3854" y="290"/>
                  </a:cubicBezTo>
                  <a:lnTo>
                    <a:pt x="3854" y="290"/>
                  </a:lnTo>
                  <a:lnTo>
                    <a:pt x="3852" y="291"/>
                  </a:lnTo>
                  <a:cubicBezTo>
                    <a:pt x="3924" y="267"/>
                    <a:pt x="3967" y="192"/>
                    <a:pt x="3951" y="119"/>
                  </a:cubicBezTo>
                  <a:cubicBezTo>
                    <a:pt x="3938" y="50"/>
                    <a:pt x="3876" y="1"/>
                    <a:pt x="3806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2"/>
            <p:cNvSpPr/>
            <p:nvPr/>
          </p:nvSpPr>
          <p:spPr>
            <a:xfrm>
              <a:off x="759125" y="4027700"/>
              <a:ext cx="93225" cy="66100"/>
            </a:xfrm>
            <a:custGeom>
              <a:avLst/>
              <a:gdLst/>
              <a:ahLst/>
              <a:cxnLst/>
              <a:rect l="l" t="t" r="r" b="b"/>
              <a:pathLst>
                <a:path w="3729" h="2644" extrusionOk="0">
                  <a:moveTo>
                    <a:pt x="3564" y="0"/>
                  </a:moveTo>
                  <a:cubicBezTo>
                    <a:pt x="3557" y="0"/>
                    <a:pt x="3550" y="1"/>
                    <a:pt x="3542" y="2"/>
                  </a:cubicBezTo>
                  <a:lnTo>
                    <a:pt x="3491" y="10"/>
                  </a:lnTo>
                  <a:cubicBezTo>
                    <a:pt x="3431" y="23"/>
                    <a:pt x="3372" y="43"/>
                    <a:pt x="3316" y="72"/>
                  </a:cubicBezTo>
                  <a:cubicBezTo>
                    <a:pt x="3138" y="164"/>
                    <a:pt x="2986" y="296"/>
                    <a:pt x="2868" y="458"/>
                  </a:cubicBezTo>
                  <a:cubicBezTo>
                    <a:pt x="2795" y="560"/>
                    <a:pt x="2738" y="658"/>
                    <a:pt x="2676" y="762"/>
                  </a:cubicBezTo>
                  <a:cubicBezTo>
                    <a:pt x="2617" y="860"/>
                    <a:pt x="2553" y="954"/>
                    <a:pt x="2482" y="1043"/>
                  </a:cubicBezTo>
                  <a:cubicBezTo>
                    <a:pt x="2415" y="1126"/>
                    <a:pt x="2340" y="1186"/>
                    <a:pt x="2264" y="1216"/>
                  </a:cubicBezTo>
                  <a:lnTo>
                    <a:pt x="2257" y="1220"/>
                  </a:lnTo>
                  <a:lnTo>
                    <a:pt x="2256" y="1220"/>
                  </a:lnTo>
                  <a:lnTo>
                    <a:pt x="2243" y="1223"/>
                  </a:lnTo>
                  <a:lnTo>
                    <a:pt x="2193" y="1239"/>
                  </a:lnTo>
                  <a:cubicBezTo>
                    <a:pt x="2159" y="1248"/>
                    <a:pt x="2153" y="1242"/>
                    <a:pt x="2134" y="1248"/>
                  </a:cubicBezTo>
                  <a:cubicBezTo>
                    <a:pt x="2103" y="1250"/>
                    <a:pt x="2072" y="1251"/>
                    <a:pt x="2041" y="1251"/>
                  </a:cubicBezTo>
                  <a:cubicBezTo>
                    <a:pt x="2016" y="1251"/>
                    <a:pt x="1990" y="1250"/>
                    <a:pt x="1965" y="1248"/>
                  </a:cubicBezTo>
                  <a:cubicBezTo>
                    <a:pt x="1844" y="1242"/>
                    <a:pt x="1705" y="1224"/>
                    <a:pt x="1555" y="1213"/>
                  </a:cubicBezTo>
                  <a:cubicBezTo>
                    <a:pt x="1513" y="1210"/>
                    <a:pt x="1468" y="1207"/>
                    <a:pt x="1421" y="1207"/>
                  </a:cubicBezTo>
                  <a:cubicBezTo>
                    <a:pt x="1304" y="1207"/>
                    <a:pt x="1175" y="1223"/>
                    <a:pt x="1045" y="1274"/>
                  </a:cubicBezTo>
                  <a:cubicBezTo>
                    <a:pt x="954" y="1310"/>
                    <a:pt x="872" y="1364"/>
                    <a:pt x="802" y="1433"/>
                  </a:cubicBezTo>
                  <a:cubicBezTo>
                    <a:pt x="786" y="1448"/>
                    <a:pt x="772" y="1466"/>
                    <a:pt x="757" y="1483"/>
                  </a:cubicBezTo>
                  <a:cubicBezTo>
                    <a:pt x="738" y="1506"/>
                    <a:pt x="727" y="1523"/>
                    <a:pt x="714" y="1541"/>
                  </a:cubicBezTo>
                  <a:cubicBezTo>
                    <a:pt x="692" y="1574"/>
                    <a:pt x="673" y="1611"/>
                    <a:pt x="655" y="1646"/>
                  </a:cubicBezTo>
                  <a:cubicBezTo>
                    <a:pt x="589" y="1781"/>
                    <a:pt x="562" y="1882"/>
                    <a:pt x="524" y="1956"/>
                  </a:cubicBezTo>
                  <a:cubicBezTo>
                    <a:pt x="492" y="2021"/>
                    <a:pt x="449" y="2081"/>
                    <a:pt x="400" y="2134"/>
                  </a:cubicBezTo>
                  <a:cubicBezTo>
                    <a:pt x="358" y="2178"/>
                    <a:pt x="312" y="2216"/>
                    <a:pt x="263" y="2250"/>
                  </a:cubicBezTo>
                  <a:cubicBezTo>
                    <a:pt x="217" y="2281"/>
                    <a:pt x="169" y="2308"/>
                    <a:pt x="120" y="2332"/>
                  </a:cubicBezTo>
                  <a:lnTo>
                    <a:pt x="115" y="2334"/>
                  </a:lnTo>
                  <a:cubicBezTo>
                    <a:pt x="39" y="2369"/>
                    <a:pt x="1" y="2455"/>
                    <a:pt x="28" y="2534"/>
                  </a:cubicBezTo>
                  <a:cubicBezTo>
                    <a:pt x="50" y="2601"/>
                    <a:pt x="112" y="2644"/>
                    <a:pt x="180" y="2644"/>
                  </a:cubicBezTo>
                  <a:cubicBezTo>
                    <a:pt x="193" y="2644"/>
                    <a:pt x="207" y="2642"/>
                    <a:pt x="220" y="2639"/>
                  </a:cubicBezTo>
                  <a:lnTo>
                    <a:pt x="276" y="2626"/>
                  </a:lnTo>
                  <a:cubicBezTo>
                    <a:pt x="330" y="2612"/>
                    <a:pt x="382" y="2593"/>
                    <a:pt x="433" y="2571"/>
                  </a:cubicBezTo>
                  <a:cubicBezTo>
                    <a:pt x="562" y="2510"/>
                    <a:pt x="756" y="2407"/>
                    <a:pt x="907" y="2176"/>
                  </a:cubicBezTo>
                  <a:cubicBezTo>
                    <a:pt x="977" y="2068"/>
                    <a:pt x="1023" y="1952"/>
                    <a:pt x="1072" y="1873"/>
                  </a:cubicBezTo>
                  <a:cubicBezTo>
                    <a:pt x="1121" y="1793"/>
                    <a:pt x="1163" y="1763"/>
                    <a:pt x="1226" y="1741"/>
                  </a:cubicBezTo>
                  <a:cubicBezTo>
                    <a:pt x="1267" y="1727"/>
                    <a:pt x="1323" y="1721"/>
                    <a:pt x="1390" y="1721"/>
                  </a:cubicBezTo>
                  <a:cubicBezTo>
                    <a:pt x="1429" y="1721"/>
                    <a:pt x="1472" y="1723"/>
                    <a:pt x="1519" y="1727"/>
                  </a:cubicBezTo>
                  <a:cubicBezTo>
                    <a:pt x="1643" y="1735"/>
                    <a:pt x="1784" y="1758"/>
                    <a:pt x="1943" y="1766"/>
                  </a:cubicBezTo>
                  <a:cubicBezTo>
                    <a:pt x="1964" y="1767"/>
                    <a:pt x="1985" y="1768"/>
                    <a:pt x="2006" y="1768"/>
                  </a:cubicBezTo>
                  <a:cubicBezTo>
                    <a:pt x="2070" y="1768"/>
                    <a:pt x="2134" y="1764"/>
                    <a:pt x="2197" y="1757"/>
                  </a:cubicBezTo>
                  <a:cubicBezTo>
                    <a:pt x="2247" y="1749"/>
                    <a:pt x="2294" y="1739"/>
                    <a:pt x="2342" y="1727"/>
                  </a:cubicBezTo>
                  <a:lnTo>
                    <a:pt x="2393" y="1711"/>
                  </a:lnTo>
                  <a:lnTo>
                    <a:pt x="2406" y="1706"/>
                  </a:lnTo>
                  <a:lnTo>
                    <a:pt x="2428" y="1700"/>
                  </a:lnTo>
                  <a:lnTo>
                    <a:pt x="2436" y="1695"/>
                  </a:lnTo>
                  <a:lnTo>
                    <a:pt x="2469" y="1681"/>
                  </a:lnTo>
                  <a:cubicBezTo>
                    <a:pt x="2649" y="1601"/>
                    <a:pt x="2776" y="1468"/>
                    <a:pt x="2870" y="1340"/>
                  </a:cubicBezTo>
                  <a:cubicBezTo>
                    <a:pt x="2962" y="1215"/>
                    <a:pt x="3024" y="1088"/>
                    <a:pt x="3078" y="978"/>
                  </a:cubicBezTo>
                  <a:cubicBezTo>
                    <a:pt x="3132" y="870"/>
                    <a:pt x="3176" y="763"/>
                    <a:pt x="3219" y="689"/>
                  </a:cubicBezTo>
                  <a:cubicBezTo>
                    <a:pt x="3308" y="530"/>
                    <a:pt x="3410" y="417"/>
                    <a:pt x="3488" y="361"/>
                  </a:cubicBezTo>
                  <a:cubicBezTo>
                    <a:pt x="3526" y="334"/>
                    <a:pt x="3558" y="315"/>
                    <a:pt x="3572" y="306"/>
                  </a:cubicBezTo>
                  <a:lnTo>
                    <a:pt x="3618" y="288"/>
                  </a:lnTo>
                  <a:lnTo>
                    <a:pt x="3620" y="288"/>
                  </a:lnTo>
                  <a:cubicBezTo>
                    <a:pt x="3690" y="259"/>
                    <a:pt x="3728" y="183"/>
                    <a:pt x="3709" y="110"/>
                  </a:cubicBezTo>
                  <a:cubicBezTo>
                    <a:pt x="3690" y="44"/>
                    <a:pt x="3631" y="0"/>
                    <a:pt x="35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2"/>
            <p:cNvSpPr/>
            <p:nvPr/>
          </p:nvSpPr>
          <p:spPr>
            <a:xfrm>
              <a:off x="742950" y="4003600"/>
              <a:ext cx="99175" cy="67350"/>
            </a:xfrm>
            <a:custGeom>
              <a:avLst/>
              <a:gdLst/>
              <a:ahLst/>
              <a:cxnLst/>
              <a:rect l="l" t="t" r="r" b="b"/>
              <a:pathLst>
                <a:path w="3967" h="2694" extrusionOk="0">
                  <a:moveTo>
                    <a:pt x="2495" y="1220"/>
                  </a:moveTo>
                  <a:lnTo>
                    <a:pt x="2490" y="1222"/>
                  </a:lnTo>
                  <a:lnTo>
                    <a:pt x="2485" y="1223"/>
                  </a:lnTo>
                  <a:lnTo>
                    <a:pt x="2484" y="1223"/>
                  </a:lnTo>
                  <a:lnTo>
                    <a:pt x="2495" y="1220"/>
                  </a:lnTo>
                  <a:close/>
                  <a:moveTo>
                    <a:pt x="3806" y="1"/>
                  </a:moveTo>
                  <a:cubicBezTo>
                    <a:pt x="3802" y="1"/>
                    <a:pt x="3798" y="1"/>
                    <a:pt x="3793" y="1"/>
                  </a:cubicBezTo>
                  <a:lnTo>
                    <a:pt x="3779" y="3"/>
                  </a:lnTo>
                  <a:cubicBezTo>
                    <a:pt x="3777" y="3"/>
                    <a:pt x="3763" y="4"/>
                    <a:pt x="3723" y="12"/>
                  </a:cubicBezTo>
                  <a:cubicBezTo>
                    <a:pt x="3660" y="27"/>
                    <a:pt x="3599" y="49"/>
                    <a:pt x="3541" y="79"/>
                  </a:cubicBezTo>
                  <a:cubicBezTo>
                    <a:pt x="3356" y="179"/>
                    <a:pt x="3199" y="322"/>
                    <a:pt x="3081" y="495"/>
                  </a:cubicBezTo>
                  <a:cubicBezTo>
                    <a:pt x="3008" y="604"/>
                    <a:pt x="2949" y="704"/>
                    <a:pt x="2884" y="810"/>
                  </a:cubicBezTo>
                  <a:cubicBezTo>
                    <a:pt x="2825" y="910"/>
                    <a:pt x="2757" y="1004"/>
                    <a:pt x="2679" y="1092"/>
                  </a:cubicBezTo>
                  <a:cubicBezTo>
                    <a:pt x="2646" y="1128"/>
                    <a:pt x="2607" y="1160"/>
                    <a:pt x="2565" y="1185"/>
                  </a:cubicBezTo>
                  <a:cubicBezTo>
                    <a:pt x="2545" y="1198"/>
                    <a:pt x="2525" y="1208"/>
                    <a:pt x="2504" y="1216"/>
                  </a:cubicBezTo>
                  <a:lnTo>
                    <a:pt x="2496" y="1219"/>
                  </a:lnTo>
                  <a:lnTo>
                    <a:pt x="2496" y="1219"/>
                  </a:lnTo>
                  <a:lnTo>
                    <a:pt x="2485" y="1222"/>
                  </a:lnTo>
                  <a:lnTo>
                    <a:pt x="2433" y="1238"/>
                  </a:lnTo>
                  <a:cubicBezTo>
                    <a:pt x="2412" y="1241"/>
                    <a:pt x="2390" y="1246"/>
                    <a:pt x="2369" y="1247"/>
                  </a:cubicBezTo>
                  <a:cubicBezTo>
                    <a:pt x="2340" y="1249"/>
                    <a:pt x="2315" y="1252"/>
                    <a:pt x="2283" y="1252"/>
                  </a:cubicBezTo>
                  <a:cubicBezTo>
                    <a:pt x="2220" y="1250"/>
                    <a:pt x="2154" y="1247"/>
                    <a:pt x="2091" y="1239"/>
                  </a:cubicBezTo>
                  <a:cubicBezTo>
                    <a:pt x="1962" y="1226"/>
                    <a:pt x="1820" y="1206"/>
                    <a:pt x="1655" y="1206"/>
                  </a:cubicBezTo>
                  <a:cubicBezTo>
                    <a:pt x="1644" y="1206"/>
                    <a:pt x="1632" y="1206"/>
                    <a:pt x="1620" y="1206"/>
                  </a:cubicBezTo>
                  <a:cubicBezTo>
                    <a:pt x="1525" y="1206"/>
                    <a:pt x="1430" y="1220"/>
                    <a:pt x="1337" y="1247"/>
                  </a:cubicBezTo>
                  <a:cubicBezTo>
                    <a:pt x="1236" y="1281"/>
                    <a:pt x="1142" y="1335"/>
                    <a:pt x="1062" y="1406"/>
                  </a:cubicBezTo>
                  <a:cubicBezTo>
                    <a:pt x="896" y="1556"/>
                    <a:pt x="848" y="1729"/>
                    <a:pt x="802" y="1834"/>
                  </a:cubicBezTo>
                  <a:lnTo>
                    <a:pt x="770" y="1910"/>
                  </a:lnTo>
                  <a:cubicBezTo>
                    <a:pt x="770" y="1915"/>
                    <a:pt x="743" y="1963"/>
                    <a:pt x="735" y="1977"/>
                  </a:cubicBezTo>
                  <a:cubicBezTo>
                    <a:pt x="714" y="2012"/>
                    <a:pt x="692" y="2045"/>
                    <a:pt x="665" y="2077"/>
                  </a:cubicBezTo>
                  <a:cubicBezTo>
                    <a:pt x="570" y="2187"/>
                    <a:pt x="449" y="2271"/>
                    <a:pt x="314" y="2322"/>
                  </a:cubicBezTo>
                  <a:cubicBezTo>
                    <a:pt x="260" y="2344"/>
                    <a:pt x="204" y="2360"/>
                    <a:pt x="147" y="2373"/>
                  </a:cubicBezTo>
                  <a:lnTo>
                    <a:pt x="144" y="2373"/>
                  </a:lnTo>
                  <a:cubicBezTo>
                    <a:pt x="59" y="2387"/>
                    <a:pt x="1" y="2463"/>
                    <a:pt x="10" y="2548"/>
                  </a:cubicBezTo>
                  <a:cubicBezTo>
                    <a:pt x="18" y="2631"/>
                    <a:pt x="88" y="2694"/>
                    <a:pt x="172" y="2694"/>
                  </a:cubicBezTo>
                  <a:cubicBezTo>
                    <a:pt x="173" y="2694"/>
                    <a:pt x="174" y="2694"/>
                    <a:pt x="175" y="2694"/>
                  </a:cubicBezTo>
                  <a:lnTo>
                    <a:pt x="236" y="2692"/>
                  </a:lnTo>
                  <a:cubicBezTo>
                    <a:pt x="295" y="2691"/>
                    <a:pt x="354" y="2683"/>
                    <a:pt x="409" y="2672"/>
                  </a:cubicBezTo>
                  <a:cubicBezTo>
                    <a:pt x="622" y="2630"/>
                    <a:pt x="819" y="2530"/>
                    <a:pt x="980" y="2385"/>
                  </a:cubicBezTo>
                  <a:cubicBezTo>
                    <a:pt x="1034" y="2333"/>
                    <a:pt x="1085" y="2276"/>
                    <a:pt x="1128" y="2215"/>
                  </a:cubicBezTo>
                  <a:cubicBezTo>
                    <a:pt x="1148" y="2185"/>
                    <a:pt x="1167" y="2155"/>
                    <a:pt x="1185" y="2123"/>
                  </a:cubicBezTo>
                  <a:lnTo>
                    <a:pt x="1234" y="2029"/>
                  </a:lnTo>
                  <a:cubicBezTo>
                    <a:pt x="1293" y="1907"/>
                    <a:pt x="1342" y="1813"/>
                    <a:pt x="1391" y="1781"/>
                  </a:cubicBezTo>
                  <a:cubicBezTo>
                    <a:pt x="1442" y="1738"/>
                    <a:pt x="1511" y="1719"/>
                    <a:pt x="1630" y="1719"/>
                  </a:cubicBezTo>
                  <a:cubicBezTo>
                    <a:pt x="1634" y="1719"/>
                    <a:pt x="1638" y="1719"/>
                    <a:pt x="1642" y="1719"/>
                  </a:cubicBezTo>
                  <a:cubicBezTo>
                    <a:pt x="1754" y="1719"/>
                    <a:pt x="1891" y="1741"/>
                    <a:pt x="2043" y="1754"/>
                  </a:cubicBezTo>
                  <a:cubicBezTo>
                    <a:pt x="2114" y="1759"/>
                    <a:pt x="2187" y="1764"/>
                    <a:pt x="2264" y="1764"/>
                  </a:cubicBezTo>
                  <a:cubicBezTo>
                    <a:pt x="2360" y="1764"/>
                    <a:pt x="2464" y="1755"/>
                    <a:pt x="2582" y="1723"/>
                  </a:cubicBezTo>
                  <a:lnTo>
                    <a:pt x="2633" y="1705"/>
                  </a:lnTo>
                  <a:lnTo>
                    <a:pt x="2647" y="1702"/>
                  </a:lnTo>
                  <a:lnTo>
                    <a:pt x="2665" y="1696"/>
                  </a:lnTo>
                  <a:lnTo>
                    <a:pt x="2666" y="1696"/>
                  </a:lnTo>
                  <a:lnTo>
                    <a:pt x="2671" y="1694"/>
                  </a:lnTo>
                  <a:lnTo>
                    <a:pt x="2679" y="1689"/>
                  </a:lnTo>
                  <a:lnTo>
                    <a:pt x="2714" y="1673"/>
                  </a:lnTo>
                  <a:cubicBezTo>
                    <a:pt x="2758" y="1653"/>
                    <a:pt x="2801" y="1627"/>
                    <a:pt x="2843" y="1599"/>
                  </a:cubicBezTo>
                  <a:cubicBezTo>
                    <a:pt x="2917" y="1546"/>
                    <a:pt x="2986" y="1484"/>
                    <a:pt x="3045" y="1414"/>
                  </a:cubicBezTo>
                  <a:cubicBezTo>
                    <a:pt x="3156" y="1282"/>
                    <a:pt x="3224" y="1149"/>
                    <a:pt x="3286" y="1030"/>
                  </a:cubicBezTo>
                  <a:lnTo>
                    <a:pt x="3437" y="715"/>
                  </a:lnTo>
                  <a:cubicBezTo>
                    <a:pt x="3528" y="546"/>
                    <a:pt x="3636" y="426"/>
                    <a:pt x="3717" y="365"/>
                  </a:cubicBezTo>
                  <a:cubicBezTo>
                    <a:pt x="3747" y="343"/>
                    <a:pt x="3777" y="324"/>
                    <a:pt x="3808" y="306"/>
                  </a:cubicBezTo>
                  <a:cubicBezTo>
                    <a:pt x="3833" y="295"/>
                    <a:pt x="3853" y="289"/>
                    <a:pt x="3855" y="287"/>
                  </a:cubicBezTo>
                  <a:lnTo>
                    <a:pt x="3855" y="287"/>
                  </a:lnTo>
                  <a:lnTo>
                    <a:pt x="3854" y="289"/>
                  </a:lnTo>
                  <a:cubicBezTo>
                    <a:pt x="3924" y="265"/>
                    <a:pt x="3967" y="192"/>
                    <a:pt x="3951" y="119"/>
                  </a:cubicBezTo>
                  <a:cubicBezTo>
                    <a:pt x="3937" y="50"/>
                    <a:pt x="3876" y="1"/>
                    <a:pt x="3806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2"/>
            <p:cNvSpPr/>
            <p:nvPr/>
          </p:nvSpPr>
          <p:spPr>
            <a:xfrm>
              <a:off x="502300" y="4002825"/>
              <a:ext cx="83150" cy="80000"/>
            </a:xfrm>
            <a:custGeom>
              <a:avLst/>
              <a:gdLst/>
              <a:ahLst/>
              <a:cxnLst/>
              <a:rect l="l" t="t" r="r" b="b"/>
              <a:pathLst>
                <a:path w="3326" h="3200" extrusionOk="0">
                  <a:moveTo>
                    <a:pt x="1311" y="1430"/>
                  </a:moveTo>
                  <a:cubicBezTo>
                    <a:pt x="1311" y="1430"/>
                    <a:pt x="1313" y="1431"/>
                    <a:pt x="1316" y="1433"/>
                  </a:cubicBezTo>
                  <a:lnTo>
                    <a:pt x="1315" y="1433"/>
                  </a:lnTo>
                  <a:cubicBezTo>
                    <a:pt x="1312" y="1431"/>
                    <a:pt x="1311" y="1430"/>
                    <a:pt x="1311" y="1430"/>
                  </a:cubicBezTo>
                  <a:close/>
                  <a:moveTo>
                    <a:pt x="1324" y="1437"/>
                  </a:moveTo>
                  <a:lnTo>
                    <a:pt x="1324" y="1437"/>
                  </a:lnTo>
                  <a:cubicBezTo>
                    <a:pt x="1326" y="1438"/>
                    <a:pt x="1328" y="1439"/>
                    <a:pt x="1328" y="1439"/>
                  </a:cubicBezTo>
                  <a:cubicBezTo>
                    <a:pt x="1328" y="1439"/>
                    <a:pt x="1328" y="1439"/>
                    <a:pt x="1328" y="1439"/>
                  </a:cubicBezTo>
                  <a:lnTo>
                    <a:pt x="1324" y="1437"/>
                  </a:lnTo>
                  <a:lnTo>
                    <a:pt x="1324" y="1437"/>
                  </a:lnTo>
                  <a:close/>
                  <a:moveTo>
                    <a:pt x="211" y="1"/>
                  </a:moveTo>
                  <a:cubicBezTo>
                    <a:pt x="74" y="1"/>
                    <a:pt x="1" y="195"/>
                    <a:pt x="137" y="277"/>
                  </a:cubicBezTo>
                  <a:lnTo>
                    <a:pt x="140" y="278"/>
                  </a:lnTo>
                  <a:lnTo>
                    <a:pt x="182" y="304"/>
                  </a:lnTo>
                  <a:cubicBezTo>
                    <a:pt x="194" y="315"/>
                    <a:pt x="221" y="339"/>
                    <a:pt x="256" y="374"/>
                  </a:cubicBezTo>
                  <a:cubicBezTo>
                    <a:pt x="323" y="442"/>
                    <a:pt x="402" y="571"/>
                    <a:pt x="463" y="743"/>
                  </a:cubicBezTo>
                  <a:cubicBezTo>
                    <a:pt x="491" y="824"/>
                    <a:pt x="517" y="935"/>
                    <a:pt x="552" y="1053"/>
                  </a:cubicBezTo>
                  <a:cubicBezTo>
                    <a:pt x="587" y="1170"/>
                    <a:pt x="625" y="1305"/>
                    <a:pt x="693" y="1445"/>
                  </a:cubicBezTo>
                  <a:cubicBezTo>
                    <a:pt x="763" y="1587"/>
                    <a:pt x="867" y="1741"/>
                    <a:pt x="1029" y="1851"/>
                  </a:cubicBezTo>
                  <a:lnTo>
                    <a:pt x="1059" y="1870"/>
                  </a:lnTo>
                  <a:lnTo>
                    <a:pt x="1067" y="1874"/>
                  </a:lnTo>
                  <a:lnTo>
                    <a:pt x="1086" y="1886"/>
                  </a:lnTo>
                  <a:lnTo>
                    <a:pt x="1099" y="1892"/>
                  </a:lnTo>
                  <a:lnTo>
                    <a:pt x="1145" y="1916"/>
                  </a:lnTo>
                  <a:cubicBezTo>
                    <a:pt x="1189" y="1938"/>
                    <a:pt x="1235" y="1955"/>
                    <a:pt x="1283" y="1971"/>
                  </a:cubicBezTo>
                  <a:cubicBezTo>
                    <a:pt x="1364" y="1995"/>
                    <a:pt x="1447" y="2014"/>
                    <a:pt x="1531" y="2025"/>
                  </a:cubicBezTo>
                  <a:cubicBezTo>
                    <a:pt x="1690" y="2046"/>
                    <a:pt x="1833" y="2048"/>
                    <a:pt x="1957" y="2060"/>
                  </a:cubicBezTo>
                  <a:cubicBezTo>
                    <a:pt x="2083" y="2071"/>
                    <a:pt x="2183" y="2092"/>
                    <a:pt x="2242" y="2126"/>
                  </a:cubicBezTo>
                  <a:cubicBezTo>
                    <a:pt x="2302" y="2159"/>
                    <a:pt x="2337" y="2194"/>
                    <a:pt x="2370" y="2281"/>
                  </a:cubicBezTo>
                  <a:cubicBezTo>
                    <a:pt x="2405" y="2369"/>
                    <a:pt x="2431" y="2491"/>
                    <a:pt x="2482" y="2609"/>
                  </a:cubicBezTo>
                  <a:cubicBezTo>
                    <a:pt x="2590" y="2863"/>
                    <a:pt x="2761" y="2998"/>
                    <a:pt x="2879" y="3081"/>
                  </a:cubicBezTo>
                  <a:cubicBezTo>
                    <a:pt x="2925" y="3111"/>
                    <a:pt x="2973" y="3138"/>
                    <a:pt x="3024" y="3162"/>
                  </a:cubicBezTo>
                  <a:lnTo>
                    <a:pt x="3078" y="3186"/>
                  </a:lnTo>
                  <a:cubicBezTo>
                    <a:pt x="3099" y="3195"/>
                    <a:pt x="3121" y="3199"/>
                    <a:pt x="3142" y="3199"/>
                  </a:cubicBezTo>
                  <a:cubicBezTo>
                    <a:pt x="3200" y="3199"/>
                    <a:pt x="3256" y="3169"/>
                    <a:pt x="3284" y="3116"/>
                  </a:cubicBezTo>
                  <a:cubicBezTo>
                    <a:pt x="3326" y="3043"/>
                    <a:pt x="3303" y="2949"/>
                    <a:pt x="3233" y="2903"/>
                  </a:cubicBezTo>
                  <a:lnTo>
                    <a:pt x="3229" y="2900"/>
                  </a:lnTo>
                  <a:cubicBezTo>
                    <a:pt x="3184" y="2868"/>
                    <a:pt x="3143" y="2833"/>
                    <a:pt x="3103" y="2795"/>
                  </a:cubicBezTo>
                  <a:cubicBezTo>
                    <a:pt x="3060" y="2753"/>
                    <a:pt x="3020" y="2706"/>
                    <a:pt x="2989" y="2656"/>
                  </a:cubicBezTo>
                  <a:cubicBezTo>
                    <a:pt x="2949" y="2594"/>
                    <a:pt x="2917" y="2528"/>
                    <a:pt x="2896" y="2459"/>
                  </a:cubicBezTo>
                  <a:cubicBezTo>
                    <a:pt x="2873" y="2380"/>
                    <a:pt x="2863" y="2277"/>
                    <a:pt x="2822" y="2132"/>
                  </a:cubicBezTo>
                  <a:cubicBezTo>
                    <a:pt x="2811" y="2092"/>
                    <a:pt x="2796" y="2056"/>
                    <a:pt x="2780" y="2019"/>
                  </a:cubicBezTo>
                  <a:cubicBezTo>
                    <a:pt x="2771" y="1997"/>
                    <a:pt x="2760" y="1975"/>
                    <a:pt x="2749" y="1954"/>
                  </a:cubicBezTo>
                  <a:cubicBezTo>
                    <a:pt x="2738" y="1933"/>
                    <a:pt x="2726" y="1916"/>
                    <a:pt x="2714" y="1897"/>
                  </a:cubicBezTo>
                  <a:cubicBezTo>
                    <a:pt x="2656" y="1817"/>
                    <a:pt x="2585" y="1750"/>
                    <a:pt x="2502" y="1698"/>
                  </a:cubicBezTo>
                  <a:cubicBezTo>
                    <a:pt x="2334" y="1595"/>
                    <a:pt x="2159" y="1563"/>
                    <a:pt x="2010" y="1549"/>
                  </a:cubicBezTo>
                  <a:cubicBezTo>
                    <a:pt x="1862" y="1534"/>
                    <a:pt x="1720" y="1528"/>
                    <a:pt x="1599" y="1512"/>
                  </a:cubicBezTo>
                  <a:cubicBezTo>
                    <a:pt x="1544" y="1506"/>
                    <a:pt x="1488" y="1496"/>
                    <a:pt x="1434" y="1482"/>
                  </a:cubicBezTo>
                  <a:cubicBezTo>
                    <a:pt x="1415" y="1474"/>
                    <a:pt x="1409" y="1477"/>
                    <a:pt x="1377" y="1463"/>
                  </a:cubicBezTo>
                  <a:lnTo>
                    <a:pt x="1331" y="1439"/>
                  </a:lnTo>
                  <a:lnTo>
                    <a:pt x="1321" y="1435"/>
                  </a:lnTo>
                  <a:lnTo>
                    <a:pt x="1321" y="1435"/>
                  </a:lnTo>
                  <a:lnTo>
                    <a:pt x="1312" y="1428"/>
                  </a:lnTo>
                  <a:cubicBezTo>
                    <a:pt x="1242" y="1386"/>
                    <a:pt x="1178" y="1313"/>
                    <a:pt x="1126" y="1221"/>
                  </a:cubicBezTo>
                  <a:cubicBezTo>
                    <a:pt x="1072" y="1119"/>
                    <a:pt x="1024" y="1016"/>
                    <a:pt x="984" y="908"/>
                  </a:cubicBezTo>
                  <a:cubicBezTo>
                    <a:pt x="941" y="797"/>
                    <a:pt x="903" y="690"/>
                    <a:pt x="848" y="577"/>
                  </a:cubicBezTo>
                  <a:cubicBezTo>
                    <a:pt x="760" y="396"/>
                    <a:pt x="633" y="240"/>
                    <a:pt x="474" y="118"/>
                  </a:cubicBezTo>
                  <a:cubicBezTo>
                    <a:pt x="425" y="81"/>
                    <a:pt x="369" y="51"/>
                    <a:pt x="313" y="27"/>
                  </a:cubicBezTo>
                  <a:lnTo>
                    <a:pt x="263" y="10"/>
                  </a:lnTo>
                  <a:cubicBezTo>
                    <a:pt x="244" y="4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2"/>
            <p:cNvSpPr/>
            <p:nvPr/>
          </p:nvSpPr>
          <p:spPr>
            <a:xfrm>
              <a:off x="516575" y="3980875"/>
              <a:ext cx="88900" cy="82350"/>
            </a:xfrm>
            <a:custGeom>
              <a:avLst/>
              <a:gdLst/>
              <a:ahLst/>
              <a:cxnLst/>
              <a:rect l="l" t="t" r="r" b="b"/>
              <a:pathLst>
                <a:path w="3556" h="3294" extrusionOk="0">
                  <a:moveTo>
                    <a:pt x="1313" y="1430"/>
                  </a:moveTo>
                  <a:lnTo>
                    <a:pt x="1313" y="1430"/>
                  </a:lnTo>
                  <a:lnTo>
                    <a:pt x="1313" y="1430"/>
                  </a:lnTo>
                  <a:lnTo>
                    <a:pt x="1313" y="1430"/>
                  </a:lnTo>
                  <a:close/>
                  <a:moveTo>
                    <a:pt x="208" y="0"/>
                  </a:moveTo>
                  <a:cubicBezTo>
                    <a:pt x="67" y="0"/>
                    <a:pt x="0" y="202"/>
                    <a:pt x="141" y="279"/>
                  </a:cubicBezTo>
                  <a:lnTo>
                    <a:pt x="141" y="276"/>
                  </a:lnTo>
                  <a:lnTo>
                    <a:pt x="141" y="276"/>
                  </a:lnTo>
                  <a:cubicBezTo>
                    <a:pt x="143" y="278"/>
                    <a:pt x="162" y="288"/>
                    <a:pt x="184" y="303"/>
                  </a:cubicBezTo>
                  <a:cubicBezTo>
                    <a:pt x="211" y="327"/>
                    <a:pt x="238" y="351"/>
                    <a:pt x="264" y="378"/>
                  </a:cubicBezTo>
                  <a:cubicBezTo>
                    <a:pt x="334" y="451"/>
                    <a:pt x="418" y="589"/>
                    <a:pt x="478" y="772"/>
                  </a:cubicBezTo>
                  <a:cubicBezTo>
                    <a:pt x="507" y="875"/>
                    <a:pt x="539" y="988"/>
                    <a:pt x="572" y="1107"/>
                  </a:cubicBezTo>
                  <a:cubicBezTo>
                    <a:pt x="612" y="1234"/>
                    <a:pt x="655" y="1379"/>
                    <a:pt x="744" y="1527"/>
                  </a:cubicBezTo>
                  <a:cubicBezTo>
                    <a:pt x="788" y="1608"/>
                    <a:pt x="844" y="1681"/>
                    <a:pt x="909" y="1746"/>
                  </a:cubicBezTo>
                  <a:cubicBezTo>
                    <a:pt x="944" y="1781"/>
                    <a:pt x="982" y="1813"/>
                    <a:pt x="1024" y="1842"/>
                  </a:cubicBezTo>
                  <a:lnTo>
                    <a:pt x="1055" y="1864"/>
                  </a:lnTo>
                  <a:lnTo>
                    <a:pt x="1062" y="1869"/>
                  </a:lnTo>
                  <a:lnTo>
                    <a:pt x="1067" y="1872"/>
                  </a:lnTo>
                  <a:lnTo>
                    <a:pt x="1068" y="1872"/>
                  </a:lnTo>
                  <a:lnTo>
                    <a:pt x="1084" y="1881"/>
                  </a:lnTo>
                  <a:lnTo>
                    <a:pt x="1097" y="1888"/>
                  </a:lnTo>
                  <a:lnTo>
                    <a:pt x="1146" y="1913"/>
                  </a:lnTo>
                  <a:cubicBezTo>
                    <a:pt x="1345" y="2008"/>
                    <a:pt x="1510" y="2020"/>
                    <a:pt x="1671" y="2039"/>
                  </a:cubicBezTo>
                  <a:cubicBezTo>
                    <a:pt x="1826" y="2051"/>
                    <a:pt x="1969" y="2055"/>
                    <a:pt x="2082" y="2077"/>
                  </a:cubicBezTo>
                  <a:cubicBezTo>
                    <a:pt x="2200" y="2098"/>
                    <a:pt x="2263" y="2129"/>
                    <a:pt x="2306" y="2179"/>
                  </a:cubicBezTo>
                  <a:cubicBezTo>
                    <a:pt x="2349" y="2220"/>
                    <a:pt x="2381" y="2318"/>
                    <a:pt x="2418" y="2450"/>
                  </a:cubicBezTo>
                  <a:lnTo>
                    <a:pt x="2449" y="2552"/>
                  </a:lnTo>
                  <a:cubicBezTo>
                    <a:pt x="2462" y="2585"/>
                    <a:pt x="2475" y="2619"/>
                    <a:pt x="2491" y="2652"/>
                  </a:cubicBezTo>
                  <a:cubicBezTo>
                    <a:pt x="2523" y="2721"/>
                    <a:pt x="2561" y="2786"/>
                    <a:pt x="2607" y="2845"/>
                  </a:cubicBezTo>
                  <a:cubicBezTo>
                    <a:pt x="2739" y="3016"/>
                    <a:pt x="2915" y="3148"/>
                    <a:pt x="3117" y="3226"/>
                  </a:cubicBezTo>
                  <a:cubicBezTo>
                    <a:pt x="3171" y="3248"/>
                    <a:pt x="3227" y="3266"/>
                    <a:pt x="3284" y="3277"/>
                  </a:cubicBezTo>
                  <a:lnTo>
                    <a:pt x="3344" y="3290"/>
                  </a:lnTo>
                  <a:cubicBezTo>
                    <a:pt x="3355" y="3292"/>
                    <a:pt x="3366" y="3293"/>
                    <a:pt x="3377" y="3293"/>
                  </a:cubicBezTo>
                  <a:cubicBezTo>
                    <a:pt x="3448" y="3293"/>
                    <a:pt x="3513" y="3246"/>
                    <a:pt x="3534" y="3175"/>
                  </a:cubicBezTo>
                  <a:cubicBezTo>
                    <a:pt x="3556" y="3093"/>
                    <a:pt x="3511" y="3007"/>
                    <a:pt x="3432" y="2978"/>
                  </a:cubicBezTo>
                  <a:lnTo>
                    <a:pt x="3427" y="2978"/>
                  </a:lnTo>
                  <a:cubicBezTo>
                    <a:pt x="3373" y="2956"/>
                    <a:pt x="3322" y="2929"/>
                    <a:pt x="3273" y="2899"/>
                  </a:cubicBezTo>
                  <a:cubicBezTo>
                    <a:pt x="3147" y="2824"/>
                    <a:pt x="3044" y="2721"/>
                    <a:pt x="2969" y="2595"/>
                  </a:cubicBezTo>
                  <a:cubicBezTo>
                    <a:pt x="2949" y="2560"/>
                    <a:pt x="2931" y="2522"/>
                    <a:pt x="2918" y="2484"/>
                  </a:cubicBezTo>
                  <a:cubicBezTo>
                    <a:pt x="2909" y="2460"/>
                    <a:pt x="2901" y="2436"/>
                    <a:pt x="2895" y="2412"/>
                  </a:cubicBezTo>
                  <a:lnTo>
                    <a:pt x="2877" y="2333"/>
                  </a:lnTo>
                  <a:cubicBezTo>
                    <a:pt x="2850" y="2220"/>
                    <a:pt x="2833" y="2042"/>
                    <a:pt x="2696" y="1865"/>
                  </a:cubicBezTo>
                  <a:cubicBezTo>
                    <a:pt x="2629" y="1781"/>
                    <a:pt x="2546" y="1713"/>
                    <a:pt x="2453" y="1662"/>
                  </a:cubicBezTo>
                  <a:cubicBezTo>
                    <a:pt x="2367" y="1619"/>
                    <a:pt x="2275" y="1589"/>
                    <a:pt x="2181" y="1571"/>
                  </a:cubicBezTo>
                  <a:cubicBezTo>
                    <a:pt x="2006" y="1538"/>
                    <a:pt x="1850" y="1533"/>
                    <a:pt x="1712" y="1522"/>
                  </a:cubicBezTo>
                  <a:cubicBezTo>
                    <a:pt x="1647" y="1519"/>
                    <a:pt x="1583" y="1511"/>
                    <a:pt x="1520" y="1500"/>
                  </a:cubicBezTo>
                  <a:cubicBezTo>
                    <a:pt x="1488" y="1497"/>
                    <a:pt x="1464" y="1487"/>
                    <a:pt x="1437" y="1482"/>
                  </a:cubicBezTo>
                  <a:cubicBezTo>
                    <a:pt x="1415" y="1476"/>
                    <a:pt x="1396" y="1470"/>
                    <a:pt x="1375" y="1460"/>
                  </a:cubicBezTo>
                  <a:lnTo>
                    <a:pt x="1326" y="1436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27" y="1438"/>
                  </a:lnTo>
                  <a:lnTo>
                    <a:pt x="1326" y="1438"/>
                  </a:lnTo>
                  <a:lnTo>
                    <a:pt x="1322" y="1436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13" y="1430"/>
                  </a:lnTo>
                  <a:lnTo>
                    <a:pt x="1308" y="1427"/>
                  </a:lnTo>
                  <a:cubicBezTo>
                    <a:pt x="1289" y="1416"/>
                    <a:pt x="1270" y="1403"/>
                    <a:pt x="1254" y="1387"/>
                  </a:cubicBezTo>
                  <a:cubicBezTo>
                    <a:pt x="1216" y="1355"/>
                    <a:pt x="1184" y="1317"/>
                    <a:pt x="1157" y="1274"/>
                  </a:cubicBezTo>
                  <a:cubicBezTo>
                    <a:pt x="1095" y="1176"/>
                    <a:pt x="1044" y="1071"/>
                    <a:pt x="1003" y="961"/>
                  </a:cubicBezTo>
                  <a:cubicBezTo>
                    <a:pt x="958" y="845"/>
                    <a:pt x="919" y="737"/>
                    <a:pt x="865" y="618"/>
                  </a:cubicBezTo>
                  <a:cubicBezTo>
                    <a:pt x="780" y="425"/>
                    <a:pt x="649" y="257"/>
                    <a:pt x="485" y="126"/>
                  </a:cubicBezTo>
                  <a:cubicBezTo>
                    <a:pt x="434" y="87"/>
                    <a:pt x="377" y="53"/>
                    <a:pt x="316" y="28"/>
                  </a:cubicBezTo>
                  <a:cubicBezTo>
                    <a:pt x="280" y="14"/>
                    <a:pt x="265" y="10"/>
                    <a:pt x="264" y="9"/>
                  </a:cubicBezTo>
                  <a:lnTo>
                    <a:pt x="250" y="6"/>
                  </a:lnTo>
                  <a:cubicBezTo>
                    <a:pt x="235" y="2"/>
                    <a:pt x="221" y="0"/>
                    <a:pt x="208" y="0"/>
                  </a:cubicBezTo>
                  <a:close/>
                </a:path>
              </a:pathLst>
            </a:custGeom>
            <a:solidFill>
              <a:srgbClr val="9B4D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2"/>
            <p:cNvSpPr/>
            <p:nvPr/>
          </p:nvSpPr>
          <p:spPr>
            <a:xfrm>
              <a:off x="504700" y="3999200"/>
              <a:ext cx="83050" cy="80000"/>
            </a:xfrm>
            <a:custGeom>
              <a:avLst/>
              <a:gdLst/>
              <a:ahLst/>
              <a:cxnLst/>
              <a:rect l="l" t="t" r="r" b="b"/>
              <a:pathLst>
                <a:path w="3322" h="3200" extrusionOk="0">
                  <a:moveTo>
                    <a:pt x="1323" y="1437"/>
                  </a:moveTo>
                  <a:cubicBezTo>
                    <a:pt x="1325" y="1438"/>
                    <a:pt x="1327" y="1439"/>
                    <a:pt x="1327" y="1439"/>
                  </a:cubicBezTo>
                  <a:cubicBezTo>
                    <a:pt x="1327" y="1439"/>
                    <a:pt x="1327" y="1439"/>
                    <a:pt x="1327" y="1439"/>
                  </a:cubicBezTo>
                  <a:lnTo>
                    <a:pt x="1324" y="1438"/>
                  </a:lnTo>
                  <a:lnTo>
                    <a:pt x="1323" y="1437"/>
                  </a:lnTo>
                  <a:close/>
                  <a:moveTo>
                    <a:pt x="209" y="1"/>
                  </a:moveTo>
                  <a:cubicBezTo>
                    <a:pt x="73" y="1"/>
                    <a:pt x="0" y="195"/>
                    <a:pt x="135" y="277"/>
                  </a:cubicBezTo>
                  <a:lnTo>
                    <a:pt x="138" y="279"/>
                  </a:lnTo>
                  <a:lnTo>
                    <a:pt x="179" y="304"/>
                  </a:lnTo>
                  <a:cubicBezTo>
                    <a:pt x="192" y="315"/>
                    <a:pt x="221" y="339"/>
                    <a:pt x="254" y="374"/>
                  </a:cubicBezTo>
                  <a:cubicBezTo>
                    <a:pt x="321" y="441"/>
                    <a:pt x="402" y="571"/>
                    <a:pt x="462" y="743"/>
                  </a:cubicBezTo>
                  <a:cubicBezTo>
                    <a:pt x="489" y="824"/>
                    <a:pt x="516" y="935"/>
                    <a:pt x="550" y="1053"/>
                  </a:cubicBezTo>
                  <a:cubicBezTo>
                    <a:pt x="585" y="1171"/>
                    <a:pt x="623" y="1306"/>
                    <a:pt x="693" y="1446"/>
                  </a:cubicBezTo>
                  <a:cubicBezTo>
                    <a:pt x="761" y="1587"/>
                    <a:pt x="864" y="1741"/>
                    <a:pt x="1028" y="1851"/>
                  </a:cubicBezTo>
                  <a:lnTo>
                    <a:pt x="1057" y="1870"/>
                  </a:lnTo>
                  <a:lnTo>
                    <a:pt x="1065" y="1875"/>
                  </a:lnTo>
                  <a:lnTo>
                    <a:pt x="1085" y="1886"/>
                  </a:lnTo>
                  <a:lnTo>
                    <a:pt x="1096" y="1892"/>
                  </a:lnTo>
                  <a:lnTo>
                    <a:pt x="1143" y="1916"/>
                  </a:lnTo>
                  <a:cubicBezTo>
                    <a:pt x="1187" y="1938"/>
                    <a:pt x="1235" y="1956"/>
                    <a:pt x="1282" y="1972"/>
                  </a:cubicBezTo>
                  <a:cubicBezTo>
                    <a:pt x="1364" y="1996"/>
                    <a:pt x="1446" y="2015"/>
                    <a:pt x="1529" y="2026"/>
                  </a:cubicBezTo>
                  <a:cubicBezTo>
                    <a:pt x="1688" y="2046"/>
                    <a:pt x="1831" y="2048"/>
                    <a:pt x="1955" y="2059"/>
                  </a:cubicBezTo>
                  <a:cubicBezTo>
                    <a:pt x="2080" y="2072"/>
                    <a:pt x="2181" y="2093"/>
                    <a:pt x="2239" y="2126"/>
                  </a:cubicBezTo>
                  <a:cubicBezTo>
                    <a:pt x="2300" y="2159"/>
                    <a:pt x="2335" y="2194"/>
                    <a:pt x="2368" y="2282"/>
                  </a:cubicBezTo>
                  <a:cubicBezTo>
                    <a:pt x="2403" y="2369"/>
                    <a:pt x="2429" y="2491"/>
                    <a:pt x="2479" y="2609"/>
                  </a:cubicBezTo>
                  <a:cubicBezTo>
                    <a:pt x="2587" y="2863"/>
                    <a:pt x="2761" y="2999"/>
                    <a:pt x="2877" y="3081"/>
                  </a:cubicBezTo>
                  <a:cubicBezTo>
                    <a:pt x="2923" y="3111"/>
                    <a:pt x="2972" y="3138"/>
                    <a:pt x="3023" y="3162"/>
                  </a:cubicBezTo>
                  <a:lnTo>
                    <a:pt x="3075" y="3186"/>
                  </a:lnTo>
                  <a:cubicBezTo>
                    <a:pt x="3096" y="3195"/>
                    <a:pt x="3118" y="3199"/>
                    <a:pt x="3139" y="3199"/>
                  </a:cubicBezTo>
                  <a:cubicBezTo>
                    <a:pt x="3197" y="3199"/>
                    <a:pt x="3253" y="3168"/>
                    <a:pt x="3282" y="3115"/>
                  </a:cubicBezTo>
                  <a:cubicBezTo>
                    <a:pt x="3322" y="3041"/>
                    <a:pt x="3300" y="2951"/>
                    <a:pt x="3231" y="2903"/>
                  </a:cubicBezTo>
                  <a:lnTo>
                    <a:pt x="3226" y="2900"/>
                  </a:lnTo>
                  <a:cubicBezTo>
                    <a:pt x="3182" y="2868"/>
                    <a:pt x="3141" y="2833"/>
                    <a:pt x="3101" y="2795"/>
                  </a:cubicBezTo>
                  <a:cubicBezTo>
                    <a:pt x="3058" y="2754"/>
                    <a:pt x="3020" y="2706"/>
                    <a:pt x="2986" y="2657"/>
                  </a:cubicBezTo>
                  <a:cubicBezTo>
                    <a:pt x="2947" y="2595"/>
                    <a:pt x="2917" y="2528"/>
                    <a:pt x="2894" y="2460"/>
                  </a:cubicBezTo>
                  <a:cubicBezTo>
                    <a:pt x="2870" y="2380"/>
                    <a:pt x="2861" y="2277"/>
                    <a:pt x="2820" y="2132"/>
                  </a:cubicBezTo>
                  <a:cubicBezTo>
                    <a:pt x="2808" y="2093"/>
                    <a:pt x="2794" y="2054"/>
                    <a:pt x="2778" y="2018"/>
                  </a:cubicBezTo>
                  <a:cubicBezTo>
                    <a:pt x="2770" y="1997"/>
                    <a:pt x="2761" y="1978"/>
                    <a:pt x="2746" y="1953"/>
                  </a:cubicBezTo>
                  <a:cubicBezTo>
                    <a:pt x="2735" y="1934"/>
                    <a:pt x="2724" y="1914"/>
                    <a:pt x="2711" y="1897"/>
                  </a:cubicBezTo>
                  <a:cubicBezTo>
                    <a:pt x="2654" y="1818"/>
                    <a:pt x="2583" y="1749"/>
                    <a:pt x="2500" y="1698"/>
                  </a:cubicBezTo>
                  <a:cubicBezTo>
                    <a:pt x="2333" y="1595"/>
                    <a:pt x="2157" y="1563"/>
                    <a:pt x="2007" y="1549"/>
                  </a:cubicBezTo>
                  <a:cubicBezTo>
                    <a:pt x="1859" y="1533"/>
                    <a:pt x="1720" y="1528"/>
                    <a:pt x="1597" y="1512"/>
                  </a:cubicBezTo>
                  <a:cubicBezTo>
                    <a:pt x="1542" y="1506"/>
                    <a:pt x="1488" y="1496"/>
                    <a:pt x="1433" y="1482"/>
                  </a:cubicBezTo>
                  <a:cubicBezTo>
                    <a:pt x="1413" y="1473"/>
                    <a:pt x="1406" y="1477"/>
                    <a:pt x="1376" y="1461"/>
                  </a:cubicBezTo>
                  <a:lnTo>
                    <a:pt x="1329" y="1439"/>
                  </a:lnTo>
                  <a:lnTo>
                    <a:pt x="1317" y="1433"/>
                  </a:lnTo>
                  <a:lnTo>
                    <a:pt x="1314" y="1431"/>
                  </a:lnTo>
                  <a:lnTo>
                    <a:pt x="1314" y="1431"/>
                  </a:lnTo>
                  <a:lnTo>
                    <a:pt x="1309" y="1428"/>
                  </a:lnTo>
                  <a:cubicBezTo>
                    <a:pt x="1240" y="1385"/>
                    <a:pt x="1178" y="1314"/>
                    <a:pt x="1124" y="1221"/>
                  </a:cubicBezTo>
                  <a:cubicBezTo>
                    <a:pt x="1069" y="1120"/>
                    <a:pt x="1023" y="1016"/>
                    <a:pt x="984" y="908"/>
                  </a:cubicBezTo>
                  <a:cubicBezTo>
                    <a:pt x="941" y="797"/>
                    <a:pt x="901" y="691"/>
                    <a:pt x="845" y="576"/>
                  </a:cubicBezTo>
                  <a:cubicBezTo>
                    <a:pt x="758" y="396"/>
                    <a:pt x="631" y="239"/>
                    <a:pt x="472" y="118"/>
                  </a:cubicBezTo>
                  <a:cubicBezTo>
                    <a:pt x="423" y="82"/>
                    <a:pt x="368" y="50"/>
                    <a:pt x="311" y="28"/>
                  </a:cubicBezTo>
                  <a:lnTo>
                    <a:pt x="262" y="10"/>
                  </a:lnTo>
                  <a:cubicBezTo>
                    <a:pt x="244" y="4"/>
                    <a:pt x="226" y="1"/>
                    <a:pt x="2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2"/>
            <p:cNvSpPr/>
            <p:nvPr/>
          </p:nvSpPr>
          <p:spPr>
            <a:xfrm>
              <a:off x="518925" y="3977200"/>
              <a:ext cx="88900" cy="82350"/>
            </a:xfrm>
            <a:custGeom>
              <a:avLst/>
              <a:gdLst/>
              <a:ahLst/>
              <a:cxnLst/>
              <a:rect l="l" t="t" r="r" b="b"/>
              <a:pathLst>
                <a:path w="3556" h="3294" extrusionOk="0">
                  <a:moveTo>
                    <a:pt x="1319" y="1435"/>
                  </a:moveTo>
                  <a:lnTo>
                    <a:pt x="1329" y="1440"/>
                  </a:lnTo>
                  <a:lnTo>
                    <a:pt x="1327" y="1440"/>
                  </a:lnTo>
                  <a:lnTo>
                    <a:pt x="1325" y="1439"/>
                  </a:lnTo>
                  <a:lnTo>
                    <a:pt x="1322" y="1437"/>
                  </a:lnTo>
                  <a:lnTo>
                    <a:pt x="1319" y="1435"/>
                  </a:lnTo>
                  <a:close/>
                  <a:moveTo>
                    <a:pt x="208" y="1"/>
                  </a:moveTo>
                  <a:cubicBezTo>
                    <a:pt x="67" y="1"/>
                    <a:pt x="0" y="203"/>
                    <a:pt x="141" y="280"/>
                  </a:cubicBezTo>
                  <a:lnTo>
                    <a:pt x="141" y="278"/>
                  </a:lnTo>
                  <a:lnTo>
                    <a:pt x="141" y="278"/>
                  </a:lnTo>
                  <a:cubicBezTo>
                    <a:pt x="143" y="280"/>
                    <a:pt x="162" y="291"/>
                    <a:pt x="184" y="305"/>
                  </a:cubicBezTo>
                  <a:cubicBezTo>
                    <a:pt x="211" y="329"/>
                    <a:pt x="238" y="353"/>
                    <a:pt x="264" y="380"/>
                  </a:cubicBezTo>
                  <a:cubicBezTo>
                    <a:pt x="334" y="451"/>
                    <a:pt x="418" y="591"/>
                    <a:pt x="478" y="773"/>
                  </a:cubicBezTo>
                  <a:cubicBezTo>
                    <a:pt x="507" y="877"/>
                    <a:pt x="539" y="990"/>
                    <a:pt x="572" y="1110"/>
                  </a:cubicBezTo>
                  <a:cubicBezTo>
                    <a:pt x="612" y="1237"/>
                    <a:pt x="656" y="1381"/>
                    <a:pt x="744" y="1529"/>
                  </a:cubicBezTo>
                  <a:cubicBezTo>
                    <a:pt x="788" y="1609"/>
                    <a:pt x="845" y="1683"/>
                    <a:pt x="911" y="1749"/>
                  </a:cubicBezTo>
                  <a:cubicBezTo>
                    <a:pt x="946" y="1784"/>
                    <a:pt x="982" y="1815"/>
                    <a:pt x="1023" y="1844"/>
                  </a:cubicBezTo>
                  <a:lnTo>
                    <a:pt x="1055" y="1865"/>
                  </a:lnTo>
                  <a:lnTo>
                    <a:pt x="1063" y="1871"/>
                  </a:lnTo>
                  <a:lnTo>
                    <a:pt x="1066" y="1873"/>
                  </a:lnTo>
                  <a:lnTo>
                    <a:pt x="1068" y="1874"/>
                  </a:lnTo>
                  <a:lnTo>
                    <a:pt x="1085" y="1884"/>
                  </a:lnTo>
                  <a:lnTo>
                    <a:pt x="1097" y="1890"/>
                  </a:lnTo>
                  <a:lnTo>
                    <a:pt x="1146" y="1915"/>
                  </a:lnTo>
                  <a:cubicBezTo>
                    <a:pt x="1345" y="2011"/>
                    <a:pt x="1510" y="2022"/>
                    <a:pt x="1670" y="2041"/>
                  </a:cubicBezTo>
                  <a:cubicBezTo>
                    <a:pt x="1828" y="2054"/>
                    <a:pt x="1971" y="2057"/>
                    <a:pt x="2082" y="2079"/>
                  </a:cubicBezTo>
                  <a:cubicBezTo>
                    <a:pt x="2200" y="2100"/>
                    <a:pt x="2263" y="2132"/>
                    <a:pt x="2306" y="2181"/>
                  </a:cubicBezTo>
                  <a:cubicBezTo>
                    <a:pt x="2349" y="2222"/>
                    <a:pt x="2381" y="2321"/>
                    <a:pt x="2417" y="2453"/>
                  </a:cubicBezTo>
                  <a:lnTo>
                    <a:pt x="2449" y="2554"/>
                  </a:lnTo>
                  <a:cubicBezTo>
                    <a:pt x="2462" y="2588"/>
                    <a:pt x="2475" y="2621"/>
                    <a:pt x="2489" y="2653"/>
                  </a:cubicBezTo>
                  <a:cubicBezTo>
                    <a:pt x="2521" y="2721"/>
                    <a:pt x="2561" y="2787"/>
                    <a:pt x="2605" y="2845"/>
                  </a:cubicBezTo>
                  <a:cubicBezTo>
                    <a:pt x="2737" y="3017"/>
                    <a:pt x="2915" y="3149"/>
                    <a:pt x="3117" y="3227"/>
                  </a:cubicBezTo>
                  <a:cubicBezTo>
                    <a:pt x="3171" y="3249"/>
                    <a:pt x="3227" y="3267"/>
                    <a:pt x="3284" y="3278"/>
                  </a:cubicBezTo>
                  <a:lnTo>
                    <a:pt x="3344" y="3290"/>
                  </a:lnTo>
                  <a:cubicBezTo>
                    <a:pt x="3355" y="3293"/>
                    <a:pt x="3366" y="3294"/>
                    <a:pt x="3377" y="3294"/>
                  </a:cubicBezTo>
                  <a:cubicBezTo>
                    <a:pt x="3448" y="3294"/>
                    <a:pt x="3512" y="3246"/>
                    <a:pt x="3532" y="3176"/>
                  </a:cubicBezTo>
                  <a:cubicBezTo>
                    <a:pt x="3556" y="3093"/>
                    <a:pt x="3511" y="3007"/>
                    <a:pt x="3430" y="2980"/>
                  </a:cubicBezTo>
                  <a:lnTo>
                    <a:pt x="3427" y="2979"/>
                  </a:lnTo>
                  <a:cubicBezTo>
                    <a:pt x="3373" y="2957"/>
                    <a:pt x="3322" y="2930"/>
                    <a:pt x="3273" y="2899"/>
                  </a:cubicBezTo>
                  <a:cubicBezTo>
                    <a:pt x="3149" y="2825"/>
                    <a:pt x="3044" y="2721"/>
                    <a:pt x="2971" y="2597"/>
                  </a:cubicBezTo>
                  <a:cubicBezTo>
                    <a:pt x="2950" y="2562"/>
                    <a:pt x="2932" y="2524"/>
                    <a:pt x="2920" y="2486"/>
                  </a:cubicBezTo>
                  <a:cubicBezTo>
                    <a:pt x="2913" y="2470"/>
                    <a:pt x="2896" y="2419"/>
                    <a:pt x="2896" y="2415"/>
                  </a:cubicBezTo>
                  <a:lnTo>
                    <a:pt x="2878" y="2335"/>
                  </a:lnTo>
                  <a:cubicBezTo>
                    <a:pt x="2851" y="2222"/>
                    <a:pt x="2834" y="2044"/>
                    <a:pt x="2697" y="1868"/>
                  </a:cubicBezTo>
                  <a:cubicBezTo>
                    <a:pt x="2632" y="1784"/>
                    <a:pt x="2548" y="1714"/>
                    <a:pt x="2454" y="1664"/>
                  </a:cubicBezTo>
                  <a:cubicBezTo>
                    <a:pt x="2368" y="1620"/>
                    <a:pt x="2276" y="1590"/>
                    <a:pt x="2182" y="1574"/>
                  </a:cubicBezTo>
                  <a:cubicBezTo>
                    <a:pt x="2007" y="1539"/>
                    <a:pt x="1852" y="1536"/>
                    <a:pt x="1713" y="1524"/>
                  </a:cubicBezTo>
                  <a:cubicBezTo>
                    <a:pt x="1648" y="1520"/>
                    <a:pt x="1585" y="1513"/>
                    <a:pt x="1521" y="1502"/>
                  </a:cubicBezTo>
                  <a:cubicBezTo>
                    <a:pt x="1489" y="1497"/>
                    <a:pt x="1465" y="1489"/>
                    <a:pt x="1437" y="1485"/>
                  </a:cubicBezTo>
                  <a:cubicBezTo>
                    <a:pt x="1416" y="1478"/>
                    <a:pt x="1397" y="1470"/>
                    <a:pt x="1376" y="1462"/>
                  </a:cubicBezTo>
                  <a:lnTo>
                    <a:pt x="1327" y="1439"/>
                  </a:lnTo>
                  <a:lnTo>
                    <a:pt x="1317" y="1434"/>
                  </a:lnTo>
                  <a:lnTo>
                    <a:pt x="1308" y="1427"/>
                  </a:lnTo>
                  <a:cubicBezTo>
                    <a:pt x="1289" y="1416"/>
                    <a:pt x="1271" y="1404"/>
                    <a:pt x="1254" y="1388"/>
                  </a:cubicBezTo>
                  <a:cubicBezTo>
                    <a:pt x="1217" y="1354"/>
                    <a:pt x="1184" y="1318"/>
                    <a:pt x="1159" y="1275"/>
                  </a:cubicBezTo>
                  <a:cubicBezTo>
                    <a:pt x="1097" y="1176"/>
                    <a:pt x="1044" y="1071"/>
                    <a:pt x="1004" y="962"/>
                  </a:cubicBezTo>
                  <a:cubicBezTo>
                    <a:pt x="958" y="846"/>
                    <a:pt x="920" y="738"/>
                    <a:pt x="864" y="618"/>
                  </a:cubicBezTo>
                  <a:cubicBezTo>
                    <a:pt x="780" y="426"/>
                    <a:pt x="648" y="258"/>
                    <a:pt x="485" y="127"/>
                  </a:cubicBezTo>
                  <a:cubicBezTo>
                    <a:pt x="434" y="87"/>
                    <a:pt x="376" y="54"/>
                    <a:pt x="316" y="29"/>
                  </a:cubicBezTo>
                  <a:cubicBezTo>
                    <a:pt x="280" y="14"/>
                    <a:pt x="265" y="11"/>
                    <a:pt x="264" y="10"/>
                  </a:cubicBezTo>
                  <a:lnTo>
                    <a:pt x="249" y="6"/>
                  </a:lnTo>
                  <a:cubicBezTo>
                    <a:pt x="235" y="3"/>
                    <a:pt x="221" y="1"/>
                    <a:pt x="208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2"/>
            <p:cNvSpPr/>
            <p:nvPr/>
          </p:nvSpPr>
          <p:spPr>
            <a:xfrm>
              <a:off x="676875" y="3785075"/>
              <a:ext cx="27250" cy="23125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610" y="0"/>
                  </a:moveTo>
                  <a:cubicBezTo>
                    <a:pt x="218" y="0"/>
                    <a:pt x="1" y="468"/>
                    <a:pt x="267" y="767"/>
                  </a:cubicBezTo>
                  <a:cubicBezTo>
                    <a:pt x="363" y="875"/>
                    <a:pt x="488" y="924"/>
                    <a:pt x="610" y="924"/>
                  </a:cubicBezTo>
                  <a:cubicBezTo>
                    <a:pt x="838" y="924"/>
                    <a:pt x="1058" y="757"/>
                    <a:pt x="1075" y="489"/>
                  </a:cubicBezTo>
                  <a:cubicBezTo>
                    <a:pt x="1089" y="235"/>
                    <a:pt x="895" y="16"/>
                    <a:pt x="641" y="1"/>
                  </a:cubicBezTo>
                  <a:cubicBezTo>
                    <a:pt x="630" y="1"/>
                    <a:pt x="620" y="0"/>
                    <a:pt x="610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2"/>
            <p:cNvSpPr/>
            <p:nvPr/>
          </p:nvSpPr>
          <p:spPr>
            <a:xfrm>
              <a:off x="673475" y="3831525"/>
              <a:ext cx="27225" cy="23125"/>
            </a:xfrm>
            <a:custGeom>
              <a:avLst/>
              <a:gdLst/>
              <a:ahLst/>
              <a:cxnLst/>
              <a:rect l="l" t="t" r="r" b="b"/>
              <a:pathLst>
                <a:path w="1089" h="925" extrusionOk="0">
                  <a:moveTo>
                    <a:pt x="609" y="0"/>
                  </a:moveTo>
                  <a:cubicBezTo>
                    <a:pt x="217" y="0"/>
                    <a:pt x="0" y="469"/>
                    <a:pt x="267" y="769"/>
                  </a:cubicBezTo>
                  <a:cubicBezTo>
                    <a:pt x="362" y="876"/>
                    <a:pt x="486" y="925"/>
                    <a:pt x="608" y="925"/>
                  </a:cubicBezTo>
                  <a:cubicBezTo>
                    <a:pt x="836" y="925"/>
                    <a:pt x="1057" y="758"/>
                    <a:pt x="1072" y="491"/>
                  </a:cubicBezTo>
                  <a:cubicBezTo>
                    <a:pt x="1088" y="235"/>
                    <a:pt x="894" y="16"/>
                    <a:pt x="640" y="1"/>
                  </a:cubicBezTo>
                  <a:cubicBezTo>
                    <a:pt x="630" y="1"/>
                    <a:pt x="619" y="0"/>
                    <a:pt x="609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2"/>
            <p:cNvSpPr/>
            <p:nvPr/>
          </p:nvSpPr>
          <p:spPr>
            <a:xfrm>
              <a:off x="671100" y="3881075"/>
              <a:ext cx="27250" cy="23175"/>
            </a:xfrm>
            <a:custGeom>
              <a:avLst/>
              <a:gdLst/>
              <a:ahLst/>
              <a:cxnLst/>
              <a:rect l="l" t="t" r="r" b="b"/>
              <a:pathLst>
                <a:path w="1090" h="927" extrusionOk="0">
                  <a:moveTo>
                    <a:pt x="611" y="1"/>
                  </a:moveTo>
                  <a:cubicBezTo>
                    <a:pt x="219" y="1"/>
                    <a:pt x="1" y="470"/>
                    <a:pt x="266" y="771"/>
                  </a:cubicBezTo>
                  <a:cubicBezTo>
                    <a:pt x="362" y="878"/>
                    <a:pt x="486" y="927"/>
                    <a:pt x="609" y="927"/>
                  </a:cubicBezTo>
                  <a:cubicBezTo>
                    <a:pt x="837" y="927"/>
                    <a:pt x="1058" y="759"/>
                    <a:pt x="1074" y="491"/>
                  </a:cubicBezTo>
                  <a:cubicBezTo>
                    <a:pt x="1090" y="237"/>
                    <a:pt x="896" y="17"/>
                    <a:pt x="640" y="2"/>
                  </a:cubicBezTo>
                  <a:cubicBezTo>
                    <a:pt x="630" y="1"/>
                    <a:pt x="620" y="1"/>
                    <a:pt x="611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2"/>
            <p:cNvSpPr/>
            <p:nvPr/>
          </p:nvSpPr>
          <p:spPr>
            <a:xfrm>
              <a:off x="674600" y="3784925"/>
              <a:ext cx="27250" cy="23125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612" y="0"/>
                  </a:moveTo>
                  <a:cubicBezTo>
                    <a:pt x="220" y="0"/>
                    <a:pt x="1" y="468"/>
                    <a:pt x="268" y="769"/>
                  </a:cubicBezTo>
                  <a:cubicBezTo>
                    <a:pt x="363" y="876"/>
                    <a:pt x="488" y="925"/>
                    <a:pt x="610" y="925"/>
                  </a:cubicBezTo>
                  <a:cubicBezTo>
                    <a:pt x="838" y="925"/>
                    <a:pt x="1059" y="757"/>
                    <a:pt x="1075" y="490"/>
                  </a:cubicBezTo>
                  <a:cubicBezTo>
                    <a:pt x="1089" y="236"/>
                    <a:pt x="896" y="17"/>
                    <a:pt x="641" y="1"/>
                  </a:cubicBezTo>
                  <a:cubicBezTo>
                    <a:pt x="631" y="0"/>
                    <a:pt x="622" y="0"/>
                    <a:pt x="612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2"/>
            <p:cNvSpPr/>
            <p:nvPr/>
          </p:nvSpPr>
          <p:spPr>
            <a:xfrm>
              <a:off x="671200" y="3831400"/>
              <a:ext cx="27225" cy="23150"/>
            </a:xfrm>
            <a:custGeom>
              <a:avLst/>
              <a:gdLst/>
              <a:ahLst/>
              <a:cxnLst/>
              <a:rect l="l" t="t" r="r" b="b"/>
              <a:pathLst>
                <a:path w="1089" h="926" extrusionOk="0">
                  <a:moveTo>
                    <a:pt x="610" y="1"/>
                  </a:moveTo>
                  <a:cubicBezTo>
                    <a:pt x="217" y="1"/>
                    <a:pt x="0" y="469"/>
                    <a:pt x="267" y="769"/>
                  </a:cubicBezTo>
                  <a:cubicBezTo>
                    <a:pt x="362" y="877"/>
                    <a:pt x="486" y="925"/>
                    <a:pt x="609" y="925"/>
                  </a:cubicBezTo>
                  <a:cubicBezTo>
                    <a:pt x="836" y="925"/>
                    <a:pt x="1057" y="758"/>
                    <a:pt x="1073" y="491"/>
                  </a:cubicBezTo>
                  <a:cubicBezTo>
                    <a:pt x="1089" y="235"/>
                    <a:pt x="895" y="18"/>
                    <a:pt x="640" y="2"/>
                  </a:cubicBezTo>
                  <a:cubicBezTo>
                    <a:pt x="630" y="1"/>
                    <a:pt x="620" y="1"/>
                    <a:pt x="610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2"/>
            <p:cNvSpPr/>
            <p:nvPr/>
          </p:nvSpPr>
          <p:spPr>
            <a:xfrm>
              <a:off x="668850" y="3880950"/>
              <a:ext cx="27225" cy="23150"/>
            </a:xfrm>
            <a:custGeom>
              <a:avLst/>
              <a:gdLst/>
              <a:ahLst/>
              <a:cxnLst/>
              <a:rect l="l" t="t" r="r" b="b"/>
              <a:pathLst>
                <a:path w="1089" h="926" extrusionOk="0">
                  <a:moveTo>
                    <a:pt x="612" y="1"/>
                  </a:moveTo>
                  <a:cubicBezTo>
                    <a:pt x="218" y="1"/>
                    <a:pt x="0" y="469"/>
                    <a:pt x="267" y="770"/>
                  </a:cubicBezTo>
                  <a:cubicBezTo>
                    <a:pt x="362" y="877"/>
                    <a:pt x="486" y="926"/>
                    <a:pt x="609" y="926"/>
                  </a:cubicBezTo>
                  <a:cubicBezTo>
                    <a:pt x="836" y="926"/>
                    <a:pt x="1058" y="758"/>
                    <a:pt x="1073" y="491"/>
                  </a:cubicBezTo>
                  <a:cubicBezTo>
                    <a:pt x="1089" y="235"/>
                    <a:pt x="895" y="18"/>
                    <a:pt x="641" y="2"/>
                  </a:cubicBezTo>
                  <a:cubicBezTo>
                    <a:pt x="631" y="1"/>
                    <a:pt x="621" y="1"/>
                    <a:pt x="612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2"/>
            <p:cNvSpPr/>
            <p:nvPr/>
          </p:nvSpPr>
          <p:spPr>
            <a:xfrm>
              <a:off x="688425" y="3792475"/>
              <a:ext cx="11250" cy="12375"/>
            </a:xfrm>
            <a:custGeom>
              <a:avLst/>
              <a:gdLst/>
              <a:ahLst/>
              <a:cxnLst/>
              <a:rect l="l" t="t" r="r" b="b"/>
              <a:pathLst>
                <a:path w="450" h="495" extrusionOk="0">
                  <a:moveTo>
                    <a:pt x="378" y="0"/>
                  </a:moveTo>
                  <a:cubicBezTo>
                    <a:pt x="361" y="0"/>
                    <a:pt x="345" y="12"/>
                    <a:pt x="344" y="33"/>
                  </a:cubicBezTo>
                  <a:lnTo>
                    <a:pt x="344" y="34"/>
                  </a:lnTo>
                  <a:cubicBezTo>
                    <a:pt x="344" y="123"/>
                    <a:pt x="314" y="209"/>
                    <a:pt x="260" y="281"/>
                  </a:cubicBezTo>
                  <a:cubicBezTo>
                    <a:pt x="203" y="349"/>
                    <a:pt x="128" y="398"/>
                    <a:pt x="42" y="421"/>
                  </a:cubicBezTo>
                  <a:lnTo>
                    <a:pt x="41" y="421"/>
                  </a:lnTo>
                  <a:cubicBezTo>
                    <a:pt x="1" y="433"/>
                    <a:pt x="7" y="490"/>
                    <a:pt x="48" y="494"/>
                  </a:cubicBezTo>
                  <a:cubicBezTo>
                    <a:pt x="57" y="494"/>
                    <a:pt x="65" y="495"/>
                    <a:pt x="73" y="495"/>
                  </a:cubicBezTo>
                  <a:cubicBezTo>
                    <a:pt x="180" y="495"/>
                    <a:pt x="286" y="439"/>
                    <a:pt x="350" y="351"/>
                  </a:cubicBezTo>
                  <a:cubicBezTo>
                    <a:pt x="422" y="257"/>
                    <a:pt x="449" y="131"/>
                    <a:pt x="411" y="23"/>
                  </a:cubicBezTo>
                  <a:cubicBezTo>
                    <a:pt x="405" y="8"/>
                    <a:pt x="392" y="0"/>
                    <a:pt x="3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2"/>
            <p:cNvSpPr/>
            <p:nvPr/>
          </p:nvSpPr>
          <p:spPr>
            <a:xfrm>
              <a:off x="683575" y="3839050"/>
              <a:ext cx="11200" cy="12375"/>
            </a:xfrm>
            <a:custGeom>
              <a:avLst/>
              <a:gdLst/>
              <a:ahLst/>
              <a:cxnLst/>
              <a:rect l="l" t="t" r="r" b="b"/>
              <a:pathLst>
                <a:path w="448" h="495" extrusionOk="0">
                  <a:moveTo>
                    <a:pt x="378" y="1"/>
                  </a:moveTo>
                  <a:cubicBezTo>
                    <a:pt x="361" y="1"/>
                    <a:pt x="345" y="12"/>
                    <a:pt x="344" y="33"/>
                  </a:cubicBezTo>
                  <a:lnTo>
                    <a:pt x="344" y="34"/>
                  </a:lnTo>
                  <a:cubicBezTo>
                    <a:pt x="343" y="123"/>
                    <a:pt x="312" y="211"/>
                    <a:pt x="258" y="281"/>
                  </a:cubicBezTo>
                  <a:cubicBezTo>
                    <a:pt x="203" y="349"/>
                    <a:pt x="126" y="398"/>
                    <a:pt x="42" y="422"/>
                  </a:cubicBezTo>
                  <a:lnTo>
                    <a:pt x="41" y="422"/>
                  </a:lnTo>
                  <a:cubicBezTo>
                    <a:pt x="1" y="433"/>
                    <a:pt x="7" y="489"/>
                    <a:pt x="47" y="494"/>
                  </a:cubicBezTo>
                  <a:cubicBezTo>
                    <a:pt x="55" y="494"/>
                    <a:pt x="64" y="495"/>
                    <a:pt x="72" y="495"/>
                  </a:cubicBezTo>
                  <a:cubicBezTo>
                    <a:pt x="180" y="495"/>
                    <a:pt x="286" y="439"/>
                    <a:pt x="351" y="352"/>
                  </a:cubicBezTo>
                  <a:cubicBezTo>
                    <a:pt x="420" y="257"/>
                    <a:pt x="448" y="131"/>
                    <a:pt x="409" y="23"/>
                  </a:cubicBezTo>
                  <a:cubicBezTo>
                    <a:pt x="404" y="8"/>
                    <a:pt x="391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2"/>
            <p:cNvSpPr/>
            <p:nvPr/>
          </p:nvSpPr>
          <p:spPr>
            <a:xfrm>
              <a:off x="681925" y="3889400"/>
              <a:ext cx="11175" cy="12350"/>
            </a:xfrm>
            <a:custGeom>
              <a:avLst/>
              <a:gdLst/>
              <a:ahLst/>
              <a:cxnLst/>
              <a:rect l="l" t="t" r="r" b="b"/>
              <a:pathLst>
                <a:path w="447" h="494" extrusionOk="0">
                  <a:moveTo>
                    <a:pt x="377" y="0"/>
                  </a:moveTo>
                  <a:cubicBezTo>
                    <a:pt x="360" y="0"/>
                    <a:pt x="344" y="11"/>
                    <a:pt x="343" y="33"/>
                  </a:cubicBezTo>
                  <a:lnTo>
                    <a:pt x="343" y="34"/>
                  </a:lnTo>
                  <a:cubicBezTo>
                    <a:pt x="342" y="123"/>
                    <a:pt x="312" y="209"/>
                    <a:pt x="258" y="281"/>
                  </a:cubicBezTo>
                  <a:cubicBezTo>
                    <a:pt x="202" y="349"/>
                    <a:pt x="126" y="397"/>
                    <a:pt x="40" y="420"/>
                  </a:cubicBezTo>
                  <a:lnTo>
                    <a:pt x="38" y="420"/>
                  </a:lnTo>
                  <a:cubicBezTo>
                    <a:pt x="0" y="433"/>
                    <a:pt x="6" y="489"/>
                    <a:pt x="46" y="492"/>
                  </a:cubicBezTo>
                  <a:cubicBezTo>
                    <a:pt x="56" y="493"/>
                    <a:pt x="65" y="493"/>
                    <a:pt x="75" y="493"/>
                  </a:cubicBezTo>
                  <a:cubicBezTo>
                    <a:pt x="180" y="493"/>
                    <a:pt x="284" y="438"/>
                    <a:pt x="350" y="350"/>
                  </a:cubicBezTo>
                  <a:cubicBezTo>
                    <a:pt x="420" y="257"/>
                    <a:pt x="447" y="130"/>
                    <a:pt x="409" y="23"/>
                  </a:cubicBezTo>
                  <a:cubicBezTo>
                    <a:pt x="403" y="7"/>
                    <a:pt x="390" y="0"/>
                    <a:pt x="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2"/>
            <p:cNvSpPr/>
            <p:nvPr/>
          </p:nvSpPr>
          <p:spPr>
            <a:xfrm>
              <a:off x="812650" y="3945700"/>
              <a:ext cx="12000" cy="10400"/>
            </a:xfrm>
            <a:custGeom>
              <a:avLst/>
              <a:gdLst/>
              <a:ahLst/>
              <a:cxnLst/>
              <a:rect l="l" t="t" r="r" b="b"/>
              <a:pathLst>
                <a:path w="480" h="416" extrusionOk="0">
                  <a:moveTo>
                    <a:pt x="239" y="1"/>
                  </a:moveTo>
                  <a:cubicBezTo>
                    <a:pt x="168" y="1"/>
                    <a:pt x="93" y="25"/>
                    <a:pt x="44" y="98"/>
                  </a:cubicBezTo>
                  <a:cubicBezTo>
                    <a:pt x="1" y="159"/>
                    <a:pt x="7" y="241"/>
                    <a:pt x="58" y="297"/>
                  </a:cubicBezTo>
                  <a:lnTo>
                    <a:pt x="90" y="330"/>
                  </a:lnTo>
                  <a:cubicBezTo>
                    <a:pt x="145" y="387"/>
                    <a:pt x="174" y="405"/>
                    <a:pt x="209" y="414"/>
                  </a:cubicBezTo>
                  <a:cubicBezTo>
                    <a:pt x="215" y="415"/>
                    <a:pt x="221" y="416"/>
                    <a:pt x="228" y="416"/>
                  </a:cubicBezTo>
                  <a:cubicBezTo>
                    <a:pt x="256" y="416"/>
                    <a:pt x="286" y="405"/>
                    <a:pt x="339" y="372"/>
                  </a:cubicBezTo>
                  <a:lnTo>
                    <a:pt x="385" y="341"/>
                  </a:lnTo>
                  <a:cubicBezTo>
                    <a:pt x="452" y="297"/>
                    <a:pt x="479" y="211"/>
                    <a:pt x="449" y="136"/>
                  </a:cubicBezTo>
                  <a:cubicBezTo>
                    <a:pt x="414" y="46"/>
                    <a:pt x="335" y="9"/>
                    <a:pt x="258" y="1"/>
                  </a:cubicBezTo>
                  <a:cubicBezTo>
                    <a:pt x="252" y="1"/>
                    <a:pt x="245" y="1"/>
                    <a:pt x="2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2"/>
            <p:cNvSpPr/>
            <p:nvPr/>
          </p:nvSpPr>
          <p:spPr>
            <a:xfrm>
              <a:off x="818300" y="3961825"/>
              <a:ext cx="13100" cy="10375"/>
            </a:xfrm>
            <a:custGeom>
              <a:avLst/>
              <a:gdLst/>
              <a:ahLst/>
              <a:cxnLst/>
              <a:rect l="l" t="t" r="r" b="b"/>
              <a:pathLst>
                <a:path w="524" h="415" extrusionOk="0">
                  <a:moveTo>
                    <a:pt x="250" y="0"/>
                  </a:moveTo>
                  <a:cubicBezTo>
                    <a:pt x="175" y="0"/>
                    <a:pt x="98" y="25"/>
                    <a:pt x="45" y="95"/>
                  </a:cubicBezTo>
                  <a:cubicBezTo>
                    <a:pt x="0" y="154"/>
                    <a:pt x="7" y="238"/>
                    <a:pt x="61" y="289"/>
                  </a:cubicBezTo>
                  <a:lnTo>
                    <a:pt x="99" y="326"/>
                  </a:lnTo>
                  <a:cubicBezTo>
                    <a:pt x="156" y="381"/>
                    <a:pt x="185" y="402"/>
                    <a:pt x="220" y="412"/>
                  </a:cubicBezTo>
                  <a:cubicBezTo>
                    <a:pt x="229" y="414"/>
                    <a:pt x="238" y="415"/>
                    <a:pt x="248" y="415"/>
                  </a:cubicBezTo>
                  <a:cubicBezTo>
                    <a:pt x="274" y="415"/>
                    <a:pt x="304" y="406"/>
                    <a:pt x="356" y="383"/>
                  </a:cubicBezTo>
                  <a:lnTo>
                    <a:pt x="414" y="358"/>
                  </a:lnTo>
                  <a:cubicBezTo>
                    <a:pt x="487" y="326"/>
                    <a:pt x="523" y="243"/>
                    <a:pt x="500" y="167"/>
                  </a:cubicBezTo>
                  <a:cubicBezTo>
                    <a:pt x="468" y="67"/>
                    <a:pt x="382" y="14"/>
                    <a:pt x="294" y="3"/>
                  </a:cubicBezTo>
                  <a:cubicBezTo>
                    <a:pt x="280" y="1"/>
                    <a:pt x="265" y="0"/>
                    <a:pt x="25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2"/>
            <p:cNvSpPr/>
            <p:nvPr/>
          </p:nvSpPr>
          <p:spPr>
            <a:xfrm>
              <a:off x="820875" y="3979225"/>
              <a:ext cx="14375" cy="10450"/>
            </a:xfrm>
            <a:custGeom>
              <a:avLst/>
              <a:gdLst/>
              <a:ahLst/>
              <a:cxnLst/>
              <a:rect l="l" t="t" r="r" b="b"/>
              <a:pathLst>
                <a:path w="575" h="418" extrusionOk="0">
                  <a:moveTo>
                    <a:pt x="266" y="0"/>
                  </a:moveTo>
                  <a:cubicBezTo>
                    <a:pt x="197" y="0"/>
                    <a:pt x="126" y="19"/>
                    <a:pt x="64" y="76"/>
                  </a:cubicBezTo>
                  <a:cubicBezTo>
                    <a:pt x="63" y="78"/>
                    <a:pt x="61" y="80"/>
                    <a:pt x="61" y="80"/>
                  </a:cubicBezTo>
                  <a:cubicBezTo>
                    <a:pt x="1" y="140"/>
                    <a:pt x="1" y="237"/>
                    <a:pt x="61" y="297"/>
                  </a:cubicBezTo>
                  <a:lnTo>
                    <a:pt x="77" y="312"/>
                  </a:lnTo>
                  <a:cubicBezTo>
                    <a:pt x="122" y="361"/>
                    <a:pt x="182" y="396"/>
                    <a:pt x="247" y="412"/>
                  </a:cubicBezTo>
                  <a:cubicBezTo>
                    <a:pt x="263" y="416"/>
                    <a:pt x="280" y="418"/>
                    <a:pt x="298" y="418"/>
                  </a:cubicBezTo>
                  <a:cubicBezTo>
                    <a:pt x="309" y="418"/>
                    <a:pt x="320" y="417"/>
                    <a:pt x="331" y="415"/>
                  </a:cubicBezTo>
                  <a:cubicBezTo>
                    <a:pt x="368" y="412"/>
                    <a:pt x="403" y="401"/>
                    <a:pt x="435" y="385"/>
                  </a:cubicBezTo>
                  <a:lnTo>
                    <a:pt x="457" y="372"/>
                  </a:lnTo>
                  <a:cubicBezTo>
                    <a:pt x="541" y="329"/>
                    <a:pt x="575" y="227"/>
                    <a:pt x="532" y="145"/>
                  </a:cubicBezTo>
                  <a:cubicBezTo>
                    <a:pt x="509" y="102"/>
                    <a:pt x="476" y="67"/>
                    <a:pt x="436" y="45"/>
                  </a:cubicBezTo>
                  <a:cubicBezTo>
                    <a:pt x="398" y="22"/>
                    <a:pt x="358" y="8"/>
                    <a:pt x="315" y="3"/>
                  </a:cubicBezTo>
                  <a:cubicBezTo>
                    <a:pt x="299" y="1"/>
                    <a:pt x="282" y="0"/>
                    <a:pt x="26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2"/>
            <p:cNvSpPr/>
            <p:nvPr/>
          </p:nvSpPr>
          <p:spPr>
            <a:xfrm>
              <a:off x="543350" y="3919675"/>
              <a:ext cx="12050" cy="10450"/>
            </a:xfrm>
            <a:custGeom>
              <a:avLst/>
              <a:gdLst/>
              <a:ahLst/>
              <a:cxnLst/>
              <a:rect l="l" t="t" r="r" b="b"/>
              <a:pathLst>
                <a:path w="482" h="418" extrusionOk="0">
                  <a:moveTo>
                    <a:pt x="239" y="1"/>
                  </a:moveTo>
                  <a:cubicBezTo>
                    <a:pt x="165" y="1"/>
                    <a:pt x="85" y="30"/>
                    <a:pt x="40" y="112"/>
                  </a:cubicBezTo>
                  <a:cubicBezTo>
                    <a:pt x="0" y="184"/>
                    <a:pt x="18" y="271"/>
                    <a:pt x="80" y="324"/>
                  </a:cubicBezTo>
                  <a:lnTo>
                    <a:pt x="121" y="359"/>
                  </a:lnTo>
                  <a:cubicBezTo>
                    <a:pt x="178" y="405"/>
                    <a:pt x="207" y="418"/>
                    <a:pt x="239" y="418"/>
                  </a:cubicBezTo>
                  <a:cubicBezTo>
                    <a:pt x="241" y="418"/>
                    <a:pt x="243" y="418"/>
                    <a:pt x="245" y="417"/>
                  </a:cubicBezTo>
                  <a:cubicBezTo>
                    <a:pt x="280" y="413"/>
                    <a:pt x="312" y="398"/>
                    <a:pt x="372" y="349"/>
                  </a:cubicBezTo>
                  <a:lnTo>
                    <a:pt x="407" y="319"/>
                  </a:lnTo>
                  <a:cubicBezTo>
                    <a:pt x="466" y="271"/>
                    <a:pt x="482" y="190"/>
                    <a:pt x="447" y="123"/>
                  </a:cubicBezTo>
                  <a:cubicBezTo>
                    <a:pt x="402" y="38"/>
                    <a:pt x="321" y="6"/>
                    <a:pt x="245" y="1"/>
                  </a:cubicBezTo>
                  <a:cubicBezTo>
                    <a:pt x="243" y="1"/>
                    <a:pt x="241" y="1"/>
                    <a:pt x="2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2"/>
            <p:cNvSpPr/>
            <p:nvPr/>
          </p:nvSpPr>
          <p:spPr>
            <a:xfrm>
              <a:off x="534650" y="3934950"/>
              <a:ext cx="13250" cy="10450"/>
            </a:xfrm>
            <a:custGeom>
              <a:avLst/>
              <a:gdLst/>
              <a:ahLst/>
              <a:cxnLst/>
              <a:rect l="l" t="t" r="r" b="b"/>
              <a:pathLst>
                <a:path w="530" h="418" extrusionOk="0">
                  <a:moveTo>
                    <a:pt x="267" y="0"/>
                  </a:moveTo>
                  <a:cubicBezTo>
                    <a:pt x="263" y="0"/>
                    <a:pt x="260" y="0"/>
                    <a:pt x="256" y="0"/>
                  </a:cubicBezTo>
                  <a:cubicBezTo>
                    <a:pt x="169" y="4"/>
                    <a:pt x="75" y="45"/>
                    <a:pt x="32" y="140"/>
                  </a:cubicBezTo>
                  <a:cubicBezTo>
                    <a:pt x="0" y="213"/>
                    <a:pt x="27" y="299"/>
                    <a:pt x="96" y="339"/>
                  </a:cubicBezTo>
                  <a:lnTo>
                    <a:pt x="150" y="371"/>
                  </a:lnTo>
                  <a:cubicBezTo>
                    <a:pt x="204" y="405"/>
                    <a:pt x="234" y="417"/>
                    <a:pt x="263" y="417"/>
                  </a:cubicBezTo>
                  <a:cubicBezTo>
                    <a:pt x="269" y="417"/>
                    <a:pt x="275" y="416"/>
                    <a:pt x="282" y="415"/>
                  </a:cubicBezTo>
                  <a:cubicBezTo>
                    <a:pt x="317" y="409"/>
                    <a:pt x="347" y="395"/>
                    <a:pt x="412" y="345"/>
                  </a:cubicBezTo>
                  <a:lnTo>
                    <a:pt x="453" y="314"/>
                  </a:lnTo>
                  <a:cubicBezTo>
                    <a:pt x="514" y="269"/>
                    <a:pt x="530" y="186"/>
                    <a:pt x="491" y="123"/>
                  </a:cubicBezTo>
                  <a:cubicBezTo>
                    <a:pt x="441" y="36"/>
                    <a:pt x="353" y="0"/>
                    <a:pt x="267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2"/>
            <p:cNvSpPr/>
            <p:nvPr/>
          </p:nvSpPr>
          <p:spPr>
            <a:xfrm>
              <a:off x="528800" y="3951875"/>
              <a:ext cx="14500" cy="10400"/>
            </a:xfrm>
            <a:custGeom>
              <a:avLst/>
              <a:gdLst/>
              <a:ahLst/>
              <a:cxnLst/>
              <a:rect l="l" t="t" r="r" b="b"/>
              <a:pathLst>
                <a:path w="580" h="416" extrusionOk="0">
                  <a:moveTo>
                    <a:pt x="285" y="1"/>
                  </a:moveTo>
                  <a:cubicBezTo>
                    <a:pt x="242" y="1"/>
                    <a:pt x="199" y="10"/>
                    <a:pt x="160" y="28"/>
                  </a:cubicBezTo>
                  <a:cubicBezTo>
                    <a:pt x="117" y="47"/>
                    <a:pt x="78" y="77"/>
                    <a:pt x="53" y="115"/>
                  </a:cubicBezTo>
                  <a:cubicBezTo>
                    <a:pt x="1" y="193"/>
                    <a:pt x="21" y="299"/>
                    <a:pt x="99" y="352"/>
                  </a:cubicBezTo>
                  <a:lnTo>
                    <a:pt x="120" y="365"/>
                  </a:lnTo>
                  <a:cubicBezTo>
                    <a:pt x="150" y="385"/>
                    <a:pt x="183" y="401"/>
                    <a:pt x="218" y="409"/>
                  </a:cubicBezTo>
                  <a:cubicBezTo>
                    <a:pt x="240" y="414"/>
                    <a:pt x="262" y="416"/>
                    <a:pt x="284" y="416"/>
                  </a:cubicBezTo>
                  <a:cubicBezTo>
                    <a:pt x="291" y="416"/>
                    <a:pt x="297" y="416"/>
                    <a:pt x="304" y="415"/>
                  </a:cubicBezTo>
                  <a:cubicBezTo>
                    <a:pt x="371" y="407"/>
                    <a:pt x="433" y="380"/>
                    <a:pt x="484" y="338"/>
                  </a:cubicBezTo>
                  <a:lnTo>
                    <a:pt x="503" y="325"/>
                  </a:lnTo>
                  <a:lnTo>
                    <a:pt x="508" y="320"/>
                  </a:lnTo>
                  <a:cubicBezTo>
                    <a:pt x="571" y="266"/>
                    <a:pt x="579" y="169"/>
                    <a:pt x="525" y="104"/>
                  </a:cubicBezTo>
                  <a:cubicBezTo>
                    <a:pt x="457" y="24"/>
                    <a:pt x="369" y="1"/>
                    <a:pt x="28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2"/>
            <p:cNvSpPr/>
            <p:nvPr/>
          </p:nvSpPr>
          <p:spPr>
            <a:xfrm>
              <a:off x="786950" y="3727000"/>
              <a:ext cx="10800" cy="10950"/>
            </a:xfrm>
            <a:custGeom>
              <a:avLst/>
              <a:gdLst/>
              <a:ahLst/>
              <a:cxnLst/>
              <a:rect l="l" t="t" r="r" b="b"/>
              <a:pathLst>
                <a:path w="432" h="438" extrusionOk="0">
                  <a:moveTo>
                    <a:pt x="234" y="0"/>
                  </a:moveTo>
                  <a:cubicBezTo>
                    <a:pt x="231" y="0"/>
                    <a:pt x="228" y="0"/>
                    <a:pt x="224" y="0"/>
                  </a:cubicBezTo>
                  <a:cubicBezTo>
                    <a:pt x="127" y="7"/>
                    <a:pt x="64" y="69"/>
                    <a:pt x="35" y="140"/>
                  </a:cubicBezTo>
                  <a:cubicBezTo>
                    <a:pt x="7" y="212"/>
                    <a:pt x="0" y="298"/>
                    <a:pt x="59" y="375"/>
                  </a:cubicBezTo>
                  <a:cubicBezTo>
                    <a:pt x="90" y="416"/>
                    <a:pt x="137" y="437"/>
                    <a:pt x="186" y="437"/>
                  </a:cubicBezTo>
                  <a:cubicBezTo>
                    <a:pt x="209" y="437"/>
                    <a:pt x="231" y="433"/>
                    <a:pt x="253" y="423"/>
                  </a:cubicBezTo>
                  <a:lnTo>
                    <a:pt x="294" y="402"/>
                  </a:lnTo>
                  <a:cubicBezTo>
                    <a:pt x="366" y="369"/>
                    <a:pt x="394" y="347"/>
                    <a:pt x="412" y="317"/>
                  </a:cubicBezTo>
                  <a:cubicBezTo>
                    <a:pt x="428" y="285"/>
                    <a:pt x="431" y="255"/>
                    <a:pt x="412" y="180"/>
                  </a:cubicBezTo>
                  <a:lnTo>
                    <a:pt x="398" y="126"/>
                  </a:lnTo>
                  <a:cubicBezTo>
                    <a:pt x="378" y="51"/>
                    <a:pt x="310" y="0"/>
                    <a:pt x="23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2"/>
            <p:cNvSpPr/>
            <p:nvPr/>
          </p:nvSpPr>
          <p:spPr>
            <a:xfrm>
              <a:off x="803950" y="3725775"/>
              <a:ext cx="11000" cy="11825"/>
            </a:xfrm>
            <a:custGeom>
              <a:avLst/>
              <a:gdLst/>
              <a:ahLst/>
              <a:cxnLst/>
              <a:rect l="l" t="t" r="r" b="b"/>
              <a:pathLst>
                <a:path w="440" h="473" extrusionOk="0">
                  <a:moveTo>
                    <a:pt x="269" y="0"/>
                  </a:moveTo>
                  <a:cubicBezTo>
                    <a:pt x="166" y="0"/>
                    <a:pt x="89" y="66"/>
                    <a:pt x="51" y="145"/>
                  </a:cubicBezTo>
                  <a:cubicBezTo>
                    <a:pt x="12" y="224"/>
                    <a:pt x="1" y="323"/>
                    <a:pt x="61" y="409"/>
                  </a:cubicBezTo>
                  <a:cubicBezTo>
                    <a:pt x="89" y="450"/>
                    <a:pt x="134" y="472"/>
                    <a:pt x="182" y="472"/>
                  </a:cubicBezTo>
                  <a:cubicBezTo>
                    <a:pt x="205" y="472"/>
                    <a:pt x="228" y="467"/>
                    <a:pt x="250" y="456"/>
                  </a:cubicBezTo>
                  <a:lnTo>
                    <a:pt x="296" y="431"/>
                  </a:lnTo>
                  <a:cubicBezTo>
                    <a:pt x="368" y="394"/>
                    <a:pt x="396" y="375"/>
                    <a:pt x="415" y="343"/>
                  </a:cubicBezTo>
                  <a:cubicBezTo>
                    <a:pt x="435" y="313"/>
                    <a:pt x="439" y="283"/>
                    <a:pt x="431" y="205"/>
                  </a:cubicBezTo>
                  <a:lnTo>
                    <a:pt x="427" y="143"/>
                  </a:lnTo>
                  <a:cubicBezTo>
                    <a:pt x="419" y="64"/>
                    <a:pt x="352" y="2"/>
                    <a:pt x="272" y="0"/>
                  </a:cubicBezTo>
                  <a:cubicBezTo>
                    <a:pt x="271" y="0"/>
                    <a:pt x="270" y="0"/>
                    <a:pt x="269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2"/>
            <p:cNvSpPr/>
            <p:nvPr/>
          </p:nvSpPr>
          <p:spPr>
            <a:xfrm>
              <a:off x="821400" y="3727825"/>
              <a:ext cx="11475" cy="12875"/>
            </a:xfrm>
            <a:custGeom>
              <a:avLst/>
              <a:gdLst/>
              <a:ahLst/>
              <a:cxnLst/>
              <a:rect l="l" t="t" r="r" b="b"/>
              <a:pathLst>
                <a:path w="459" h="515" extrusionOk="0">
                  <a:moveTo>
                    <a:pt x="281" y="0"/>
                  </a:moveTo>
                  <a:cubicBezTo>
                    <a:pt x="272" y="0"/>
                    <a:pt x="264" y="1"/>
                    <a:pt x="255" y="2"/>
                  </a:cubicBezTo>
                  <a:cubicBezTo>
                    <a:pt x="209" y="10"/>
                    <a:pt x="166" y="31"/>
                    <a:pt x="131" y="63"/>
                  </a:cubicBezTo>
                  <a:cubicBezTo>
                    <a:pt x="97" y="90"/>
                    <a:pt x="72" y="125"/>
                    <a:pt x="53" y="163"/>
                  </a:cubicBezTo>
                  <a:cubicBezTo>
                    <a:pt x="18" y="241"/>
                    <a:pt x="0" y="330"/>
                    <a:pt x="43" y="425"/>
                  </a:cubicBezTo>
                  <a:cubicBezTo>
                    <a:pt x="45" y="427"/>
                    <a:pt x="45" y="428"/>
                    <a:pt x="45" y="430"/>
                  </a:cubicBezTo>
                  <a:cubicBezTo>
                    <a:pt x="73" y="483"/>
                    <a:pt x="126" y="514"/>
                    <a:pt x="182" y="514"/>
                  </a:cubicBezTo>
                  <a:cubicBezTo>
                    <a:pt x="205" y="514"/>
                    <a:pt x="229" y="509"/>
                    <a:pt x="252" y="497"/>
                  </a:cubicBezTo>
                  <a:lnTo>
                    <a:pt x="272" y="487"/>
                  </a:lnTo>
                  <a:cubicBezTo>
                    <a:pt x="333" y="460"/>
                    <a:pt x="383" y="414"/>
                    <a:pt x="418" y="358"/>
                  </a:cubicBezTo>
                  <a:cubicBezTo>
                    <a:pt x="434" y="333"/>
                    <a:pt x="444" y="306"/>
                    <a:pt x="450" y="279"/>
                  </a:cubicBezTo>
                  <a:cubicBezTo>
                    <a:pt x="458" y="242"/>
                    <a:pt x="458" y="206"/>
                    <a:pt x="453" y="169"/>
                  </a:cubicBezTo>
                  <a:lnTo>
                    <a:pt x="449" y="145"/>
                  </a:lnTo>
                  <a:cubicBezTo>
                    <a:pt x="436" y="60"/>
                    <a:pt x="364" y="0"/>
                    <a:pt x="281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2"/>
            <p:cNvSpPr/>
            <p:nvPr/>
          </p:nvSpPr>
          <p:spPr>
            <a:xfrm>
              <a:off x="550575" y="3709650"/>
              <a:ext cx="10800" cy="10975"/>
            </a:xfrm>
            <a:custGeom>
              <a:avLst/>
              <a:gdLst/>
              <a:ahLst/>
              <a:cxnLst/>
              <a:rect l="l" t="t" r="r" b="b"/>
              <a:pathLst>
                <a:path w="432" h="439" extrusionOk="0">
                  <a:moveTo>
                    <a:pt x="235" y="1"/>
                  </a:moveTo>
                  <a:cubicBezTo>
                    <a:pt x="231" y="1"/>
                    <a:pt x="228" y="1"/>
                    <a:pt x="225" y="1"/>
                  </a:cubicBezTo>
                  <a:cubicBezTo>
                    <a:pt x="128" y="8"/>
                    <a:pt x="64" y="70"/>
                    <a:pt x="36" y="141"/>
                  </a:cubicBezTo>
                  <a:cubicBezTo>
                    <a:pt x="7" y="213"/>
                    <a:pt x="1" y="299"/>
                    <a:pt x="59" y="375"/>
                  </a:cubicBezTo>
                  <a:cubicBezTo>
                    <a:pt x="90" y="416"/>
                    <a:pt x="138" y="438"/>
                    <a:pt x="187" y="438"/>
                  </a:cubicBezTo>
                  <a:cubicBezTo>
                    <a:pt x="209" y="438"/>
                    <a:pt x="232" y="434"/>
                    <a:pt x="253" y="424"/>
                  </a:cubicBezTo>
                  <a:lnTo>
                    <a:pt x="295" y="403"/>
                  </a:lnTo>
                  <a:cubicBezTo>
                    <a:pt x="366" y="370"/>
                    <a:pt x="395" y="348"/>
                    <a:pt x="412" y="318"/>
                  </a:cubicBezTo>
                  <a:cubicBezTo>
                    <a:pt x="428" y="286"/>
                    <a:pt x="431" y="256"/>
                    <a:pt x="412" y="181"/>
                  </a:cubicBezTo>
                  <a:lnTo>
                    <a:pt x="398" y="127"/>
                  </a:lnTo>
                  <a:cubicBezTo>
                    <a:pt x="378" y="52"/>
                    <a:pt x="310" y="1"/>
                    <a:pt x="23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2"/>
            <p:cNvSpPr/>
            <p:nvPr/>
          </p:nvSpPr>
          <p:spPr>
            <a:xfrm>
              <a:off x="567575" y="3708475"/>
              <a:ext cx="11000" cy="11825"/>
            </a:xfrm>
            <a:custGeom>
              <a:avLst/>
              <a:gdLst/>
              <a:ahLst/>
              <a:cxnLst/>
              <a:rect l="l" t="t" r="r" b="b"/>
              <a:pathLst>
                <a:path w="440" h="473" extrusionOk="0">
                  <a:moveTo>
                    <a:pt x="269" y="1"/>
                  </a:moveTo>
                  <a:cubicBezTo>
                    <a:pt x="166" y="1"/>
                    <a:pt x="90" y="65"/>
                    <a:pt x="52" y="144"/>
                  </a:cubicBezTo>
                  <a:cubicBezTo>
                    <a:pt x="14" y="223"/>
                    <a:pt x="1" y="322"/>
                    <a:pt x="61" y="409"/>
                  </a:cubicBezTo>
                  <a:cubicBezTo>
                    <a:pt x="89" y="450"/>
                    <a:pt x="135" y="472"/>
                    <a:pt x="181" y="472"/>
                  </a:cubicBezTo>
                  <a:cubicBezTo>
                    <a:pt x="204" y="472"/>
                    <a:pt x="227" y="467"/>
                    <a:pt x="249" y="455"/>
                  </a:cubicBezTo>
                  <a:lnTo>
                    <a:pt x="297" y="431"/>
                  </a:lnTo>
                  <a:cubicBezTo>
                    <a:pt x="368" y="393"/>
                    <a:pt x="397" y="374"/>
                    <a:pt x="416" y="344"/>
                  </a:cubicBezTo>
                  <a:cubicBezTo>
                    <a:pt x="435" y="312"/>
                    <a:pt x="440" y="282"/>
                    <a:pt x="432" y="204"/>
                  </a:cubicBezTo>
                  <a:lnTo>
                    <a:pt x="427" y="142"/>
                  </a:lnTo>
                  <a:cubicBezTo>
                    <a:pt x="419" y="63"/>
                    <a:pt x="352" y="2"/>
                    <a:pt x="273" y="1"/>
                  </a:cubicBezTo>
                  <a:cubicBezTo>
                    <a:pt x="272" y="1"/>
                    <a:pt x="270" y="1"/>
                    <a:pt x="26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2"/>
            <p:cNvSpPr/>
            <p:nvPr/>
          </p:nvSpPr>
          <p:spPr>
            <a:xfrm>
              <a:off x="585025" y="3710525"/>
              <a:ext cx="11475" cy="12850"/>
            </a:xfrm>
            <a:custGeom>
              <a:avLst/>
              <a:gdLst/>
              <a:ahLst/>
              <a:cxnLst/>
              <a:rect l="l" t="t" r="r" b="b"/>
              <a:pathLst>
                <a:path w="459" h="514" extrusionOk="0">
                  <a:moveTo>
                    <a:pt x="281" y="1"/>
                  </a:moveTo>
                  <a:cubicBezTo>
                    <a:pt x="273" y="1"/>
                    <a:pt x="264" y="1"/>
                    <a:pt x="255" y="3"/>
                  </a:cubicBezTo>
                  <a:cubicBezTo>
                    <a:pt x="209" y="9"/>
                    <a:pt x="166" y="30"/>
                    <a:pt x="131" y="62"/>
                  </a:cubicBezTo>
                  <a:cubicBezTo>
                    <a:pt x="98" y="90"/>
                    <a:pt x="72" y="125"/>
                    <a:pt x="53" y="163"/>
                  </a:cubicBezTo>
                  <a:cubicBezTo>
                    <a:pt x="18" y="240"/>
                    <a:pt x="1" y="330"/>
                    <a:pt x="44" y="424"/>
                  </a:cubicBezTo>
                  <a:cubicBezTo>
                    <a:pt x="45" y="426"/>
                    <a:pt x="45" y="429"/>
                    <a:pt x="45" y="429"/>
                  </a:cubicBezTo>
                  <a:cubicBezTo>
                    <a:pt x="73" y="483"/>
                    <a:pt x="128" y="514"/>
                    <a:pt x="183" y="514"/>
                  </a:cubicBezTo>
                  <a:cubicBezTo>
                    <a:pt x="207" y="514"/>
                    <a:pt x="230" y="508"/>
                    <a:pt x="252" y="497"/>
                  </a:cubicBezTo>
                  <a:lnTo>
                    <a:pt x="273" y="488"/>
                  </a:lnTo>
                  <a:cubicBezTo>
                    <a:pt x="333" y="459"/>
                    <a:pt x="384" y="415"/>
                    <a:pt x="419" y="357"/>
                  </a:cubicBezTo>
                  <a:cubicBezTo>
                    <a:pt x="435" y="332"/>
                    <a:pt x="444" y="306"/>
                    <a:pt x="451" y="278"/>
                  </a:cubicBezTo>
                  <a:cubicBezTo>
                    <a:pt x="459" y="241"/>
                    <a:pt x="459" y="205"/>
                    <a:pt x="452" y="170"/>
                  </a:cubicBezTo>
                  <a:lnTo>
                    <a:pt x="449" y="144"/>
                  </a:lnTo>
                  <a:cubicBezTo>
                    <a:pt x="436" y="61"/>
                    <a:pt x="364" y="1"/>
                    <a:pt x="28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2"/>
            <p:cNvSpPr/>
            <p:nvPr/>
          </p:nvSpPr>
          <p:spPr>
            <a:xfrm>
              <a:off x="735075" y="4020375"/>
              <a:ext cx="7750" cy="6000"/>
            </a:xfrm>
            <a:custGeom>
              <a:avLst/>
              <a:gdLst/>
              <a:ahLst/>
              <a:cxnLst/>
              <a:rect l="l" t="t" r="r" b="b"/>
              <a:pathLst>
                <a:path w="310" h="240" extrusionOk="0">
                  <a:moveTo>
                    <a:pt x="155" y="1"/>
                  </a:moveTo>
                  <a:cubicBezTo>
                    <a:pt x="1" y="1"/>
                    <a:pt x="1" y="239"/>
                    <a:pt x="155" y="239"/>
                  </a:cubicBezTo>
                  <a:cubicBezTo>
                    <a:pt x="309" y="239"/>
                    <a:pt x="309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2"/>
            <p:cNvSpPr/>
            <p:nvPr/>
          </p:nvSpPr>
          <p:spPr>
            <a:xfrm>
              <a:off x="738025" y="3976700"/>
              <a:ext cx="7700" cy="6000"/>
            </a:xfrm>
            <a:custGeom>
              <a:avLst/>
              <a:gdLst/>
              <a:ahLst/>
              <a:cxnLst/>
              <a:rect l="l" t="t" r="r" b="b"/>
              <a:pathLst>
                <a:path w="308" h="240" extrusionOk="0">
                  <a:moveTo>
                    <a:pt x="155" y="1"/>
                  </a:moveTo>
                  <a:cubicBezTo>
                    <a:pt x="1" y="1"/>
                    <a:pt x="1" y="239"/>
                    <a:pt x="155" y="239"/>
                  </a:cubicBezTo>
                  <a:cubicBezTo>
                    <a:pt x="307" y="239"/>
                    <a:pt x="307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2"/>
            <p:cNvSpPr/>
            <p:nvPr/>
          </p:nvSpPr>
          <p:spPr>
            <a:xfrm>
              <a:off x="700900" y="3977425"/>
              <a:ext cx="7200" cy="6625"/>
            </a:xfrm>
            <a:custGeom>
              <a:avLst/>
              <a:gdLst/>
              <a:ahLst/>
              <a:cxnLst/>
              <a:rect l="l" t="t" r="r" b="b"/>
              <a:pathLst>
                <a:path w="288" h="265" extrusionOk="0">
                  <a:moveTo>
                    <a:pt x="166" y="1"/>
                  </a:moveTo>
                  <a:cubicBezTo>
                    <a:pt x="144" y="1"/>
                    <a:pt x="125" y="5"/>
                    <a:pt x="106" y="17"/>
                  </a:cubicBezTo>
                  <a:lnTo>
                    <a:pt x="106" y="15"/>
                  </a:lnTo>
                  <a:lnTo>
                    <a:pt x="61" y="44"/>
                  </a:lnTo>
                  <a:cubicBezTo>
                    <a:pt x="47" y="50"/>
                    <a:pt x="36" y="61"/>
                    <a:pt x="28" y="74"/>
                  </a:cubicBezTo>
                  <a:cubicBezTo>
                    <a:pt x="17" y="85"/>
                    <a:pt x="9" y="99"/>
                    <a:pt x="6" y="115"/>
                  </a:cubicBezTo>
                  <a:cubicBezTo>
                    <a:pt x="1" y="129"/>
                    <a:pt x="1" y="145"/>
                    <a:pt x="4" y="161"/>
                  </a:cubicBezTo>
                  <a:cubicBezTo>
                    <a:pt x="4" y="177"/>
                    <a:pt x="9" y="193"/>
                    <a:pt x="18" y="206"/>
                  </a:cubicBezTo>
                  <a:lnTo>
                    <a:pt x="37" y="230"/>
                  </a:lnTo>
                  <a:cubicBezTo>
                    <a:pt x="52" y="245"/>
                    <a:pt x="69" y="255"/>
                    <a:pt x="90" y="261"/>
                  </a:cubicBezTo>
                  <a:lnTo>
                    <a:pt x="122" y="264"/>
                  </a:lnTo>
                  <a:cubicBezTo>
                    <a:pt x="142" y="264"/>
                    <a:pt x="163" y="260"/>
                    <a:pt x="181" y="249"/>
                  </a:cubicBezTo>
                  <a:lnTo>
                    <a:pt x="227" y="222"/>
                  </a:lnTo>
                  <a:cubicBezTo>
                    <a:pt x="239" y="214"/>
                    <a:pt x="250" y="204"/>
                    <a:pt x="260" y="191"/>
                  </a:cubicBezTo>
                  <a:cubicBezTo>
                    <a:pt x="270" y="179"/>
                    <a:pt x="277" y="166"/>
                    <a:pt x="281" y="152"/>
                  </a:cubicBezTo>
                  <a:cubicBezTo>
                    <a:pt x="285" y="136"/>
                    <a:pt x="287" y="120"/>
                    <a:pt x="282" y="104"/>
                  </a:cubicBezTo>
                  <a:cubicBezTo>
                    <a:pt x="282" y="88"/>
                    <a:pt x="277" y="72"/>
                    <a:pt x="270" y="59"/>
                  </a:cubicBezTo>
                  <a:lnTo>
                    <a:pt x="250" y="36"/>
                  </a:lnTo>
                  <a:cubicBezTo>
                    <a:pt x="236" y="20"/>
                    <a:pt x="217" y="10"/>
                    <a:pt x="198" y="4"/>
                  </a:cubicBezTo>
                  <a:lnTo>
                    <a:pt x="166" y="1"/>
                  </a:ln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2"/>
            <p:cNvSpPr/>
            <p:nvPr/>
          </p:nvSpPr>
          <p:spPr>
            <a:xfrm>
              <a:off x="607875" y="4023275"/>
              <a:ext cx="7700" cy="6000"/>
            </a:xfrm>
            <a:custGeom>
              <a:avLst/>
              <a:gdLst/>
              <a:ahLst/>
              <a:cxnLst/>
              <a:rect l="l" t="t" r="r" b="b"/>
              <a:pathLst>
                <a:path w="308" h="240" extrusionOk="0">
                  <a:moveTo>
                    <a:pt x="153" y="1"/>
                  </a:moveTo>
                  <a:cubicBezTo>
                    <a:pt x="1" y="1"/>
                    <a:pt x="1" y="239"/>
                    <a:pt x="153" y="239"/>
                  </a:cubicBezTo>
                  <a:cubicBezTo>
                    <a:pt x="308" y="239"/>
                    <a:pt x="308" y="1"/>
                    <a:pt x="15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2"/>
            <p:cNvSpPr/>
            <p:nvPr/>
          </p:nvSpPr>
          <p:spPr>
            <a:xfrm>
              <a:off x="607925" y="3979525"/>
              <a:ext cx="7725" cy="6000"/>
            </a:xfrm>
            <a:custGeom>
              <a:avLst/>
              <a:gdLst/>
              <a:ahLst/>
              <a:cxnLst/>
              <a:rect l="l" t="t" r="r" b="b"/>
              <a:pathLst>
                <a:path w="309" h="240" extrusionOk="0">
                  <a:moveTo>
                    <a:pt x="155" y="1"/>
                  </a:moveTo>
                  <a:cubicBezTo>
                    <a:pt x="0" y="1"/>
                    <a:pt x="0" y="239"/>
                    <a:pt x="155" y="239"/>
                  </a:cubicBezTo>
                  <a:cubicBezTo>
                    <a:pt x="307" y="239"/>
                    <a:pt x="309" y="1"/>
                    <a:pt x="15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2"/>
            <p:cNvSpPr/>
            <p:nvPr/>
          </p:nvSpPr>
          <p:spPr>
            <a:xfrm>
              <a:off x="645425" y="3982675"/>
              <a:ext cx="7150" cy="6775"/>
            </a:xfrm>
            <a:custGeom>
              <a:avLst/>
              <a:gdLst/>
              <a:ahLst/>
              <a:cxnLst/>
              <a:rect l="l" t="t" r="r" b="b"/>
              <a:pathLst>
                <a:path w="286" h="271" extrusionOk="0">
                  <a:moveTo>
                    <a:pt x="121" y="1"/>
                  </a:moveTo>
                  <a:cubicBezTo>
                    <a:pt x="95" y="1"/>
                    <a:pt x="70" y="10"/>
                    <a:pt x="49" y="27"/>
                  </a:cubicBezTo>
                  <a:cubicBezTo>
                    <a:pt x="36" y="35"/>
                    <a:pt x="25" y="47"/>
                    <a:pt x="18" y="61"/>
                  </a:cubicBezTo>
                  <a:lnTo>
                    <a:pt x="6" y="89"/>
                  </a:lnTo>
                  <a:cubicBezTo>
                    <a:pt x="1" y="110"/>
                    <a:pt x="1" y="131"/>
                    <a:pt x="6" y="151"/>
                  </a:cubicBezTo>
                  <a:lnTo>
                    <a:pt x="18" y="182"/>
                  </a:lnTo>
                  <a:cubicBezTo>
                    <a:pt x="28" y="199"/>
                    <a:pt x="44" y="213"/>
                    <a:pt x="61" y="223"/>
                  </a:cubicBezTo>
                  <a:lnTo>
                    <a:pt x="104" y="255"/>
                  </a:lnTo>
                  <a:cubicBezTo>
                    <a:pt x="119" y="263"/>
                    <a:pt x="134" y="267"/>
                    <a:pt x="149" y="269"/>
                  </a:cubicBezTo>
                  <a:cubicBezTo>
                    <a:pt x="154" y="270"/>
                    <a:pt x="160" y="271"/>
                    <a:pt x="166" y="271"/>
                  </a:cubicBezTo>
                  <a:cubicBezTo>
                    <a:pt x="177" y="271"/>
                    <a:pt x="187" y="269"/>
                    <a:pt x="196" y="266"/>
                  </a:cubicBezTo>
                  <a:cubicBezTo>
                    <a:pt x="212" y="263"/>
                    <a:pt x="225" y="255"/>
                    <a:pt x="236" y="245"/>
                  </a:cubicBezTo>
                  <a:cubicBezTo>
                    <a:pt x="250" y="237"/>
                    <a:pt x="260" y="225"/>
                    <a:pt x="268" y="212"/>
                  </a:cubicBezTo>
                  <a:lnTo>
                    <a:pt x="279" y="183"/>
                  </a:lnTo>
                  <a:cubicBezTo>
                    <a:pt x="285" y="163"/>
                    <a:pt x="285" y="140"/>
                    <a:pt x="279" y="120"/>
                  </a:cubicBezTo>
                  <a:lnTo>
                    <a:pt x="268" y="91"/>
                  </a:lnTo>
                  <a:cubicBezTo>
                    <a:pt x="257" y="74"/>
                    <a:pt x="242" y="59"/>
                    <a:pt x="225" y="48"/>
                  </a:cubicBezTo>
                  <a:lnTo>
                    <a:pt x="182" y="18"/>
                  </a:lnTo>
                  <a:cubicBezTo>
                    <a:pt x="163" y="7"/>
                    <a:pt x="142" y="1"/>
                    <a:pt x="12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2"/>
            <p:cNvSpPr/>
            <p:nvPr/>
          </p:nvSpPr>
          <p:spPr>
            <a:xfrm>
              <a:off x="784750" y="3517375"/>
              <a:ext cx="52250" cy="48725"/>
            </a:xfrm>
            <a:custGeom>
              <a:avLst/>
              <a:gdLst/>
              <a:ahLst/>
              <a:cxnLst/>
              <a:rect l="l" t="t" r="r" b="b"/>
              <a:pathLst>
                <a:path w="2090" h="1949" extrusionOk="0">
                  <a:moveTo>
                    <a:pt x="116" y="0"/>
                  </a:moveTo>
                  <a:cubicBezTo>
                    <a:pt x="36" y="0"/>
                    <a:pt x="1" y="115"/>
                    <a:pt x="82" y="155"/>
                  </a:cubicBezTo>
                  <a:cubicBezTo>
                    <a:pt x="284" y="258"/>
                    <a:pt x="489" y="360"/>
                    <a:pt x="681" y="474"/>
                  </a:cubicBezTo>
                  <a:cubicBezTo>
                    <a:pt x="875" y="590"/>
                    <a:pt x="1071" y="709"/>
                    <a:pt x="1249" y="837"/>
                  </a:cubicBezTo>
                  <a:cubicBezTo>
                    <a:pt x="1427" y="965"/>
                    <a:pt x="1587" y="1110"/>
                    <a:pt x="1703" y="1280"/>
                  </a:cubicBezTo>
                  <a:cubicBezTo>
                    <a:pt x="1819" y="1450"/>
                    <a:pt x="1891" y="1650"/>
                    <a:pt x="1886" y="1855"/>
                  </a:cubicBezTo>
                  <a:lnTo>
                    <a:pt x="1886" y="1859"/>
                  </a:lnTo>
                  <a:cubicBezTo>
                    <a:pt x="1884" y="1916"/>
                    <a:pt x="1930" y="1949"/>
                    <a:pt x="1975" y="1949"/>
                  </a:cubicBezTo>
                  <a:cubicBezTo>
                    <a:pt x="2012" y="1949"/>
                    <a:pt x="2049" y="1927"/>
                    <a:pt x="2061" y="1881"/>
                  </a:cubicBezTo>
                  <a:cubicBezTo>
                    <a:pt x="2090" y="1755"/>
                    <a:pt x="2090" y="1623"/>
                    <a:pt x="2064" y="1496"/>
                  </a:cubicBezTo>
                  <a:cubicBezTo>
                    <a:pt x="2037" y="1371"/>
                    <a:pt x="1989" y="1250"/>
                    <a:pt x="1926" y="1139"/>
                  </a:cubicBezTo>
                  <a:cubicBezTo>
                    <a:pt x="1797" y="916"/>
                    <a:pt x="1608" y="744"/>
                    <a:pt x="1412" y="606"/>
                  </a:cubicBezTo>
                  <a:cubicBezTo>
                    <a:pt x="1218" y="469"/>
                    <a:pt x="1013" y="350"/>
                    <a:pt x="797" y="250"/>
                  </a:cubicBezTo>
                  <a:cubicBezTo>
                    <a:pt x="586" y="147"/>
                    <a:pt x="365" y="64"/>
                    <a:pt x="138" y="2"/>
                  </a:cubicBezTo>
                  <a:lnTo>
                    <a:pt x="138" y="2"/>
                  </a:lnTo>
                  <a:lnTo>
                    <a:pt x="139" y="4"/>
                  </a:lnTo>
                  <a:cubicBezTo>
                    <a:pt x="131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A9A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2"/>
            <p:cNvSpPr/>
            <p:nvPr/>
          </p:nvSpPr>
          <p:spPr>
            <a:xfrm>
              <a:off x="527925" y="3558800"/>
              <a:ext cx="20925" cy="23000"/>
            </a:xfrm>
            <a:custGeom>
              <a:avLst/>
              <a:gdLst/>
              <a:ahLst/>
              <a:cxnLst/>
              <a:rect l="l" t="t" r="r" b="b"/>
              <a:pathLst>
                <a:path w="837" h="920" extrusionOk="0">
                  <a:moveTo>
                    <a:pt x="661" y="1"/>
                  </a:moveTo>
                  <a:cubicBezTo>
                    <a:pt x="613" y="1"/>
                    <a:pt x="567" y="43"/>
                    <a:pt x="579" y="100"/>
                  </a:cubicBezTo>
                  <a:lnTo>
                    <a:pt x="581" y="109"/>
                  </a:lnTo>
                  <a:cubicBezTo>
                    <a:pt x="613" y="251"/>
                    <a:pt x="578" y="397"/>
                    <a:pt x="487" y="510"/>
                  </a:cubicBezTo>
                  <a:cubicBezTo>
                    <a:pt x="400" y="617"/>
                    <a:pt x="261" y="686"/>
                    <a:pt x="99" y="726"/>
                  </a:cubicBezTo>
                  <a:lnTo>
                    <a:pt x="94" y="728"/>
                  </a:lnTo>
                  <a:cubicBezTo>
                    <a:pt x="2" y="748"/>
                    <a:pt x="1" y="879"/>
                    <a:pt x="93" y="903"/>
                  </a:cubicBezTo>
                  <a:cubicBezTo>
                    <a:pt x="137" y="914"/>
                    <a:pt x="182" y="919"/>
                    <a:pt x="229" y="919"/>
                  </a:cubicBezTo>
                  <a:cubicBezTo>
                    <a:pt x="405" y="919"/>
                    <a:pt x="588" y="839"/>
                    <a:pt x="708" y="688"/>
                  </a:cubicBezTo>
                  <a:cubicBezTo>
                    <a:pt x="783" y="593"/>
                    <a:pt x="826" y="477"/>
                    <a:pt x="830" y="357"/>
                  </a:cubicBezTo>
                  <a:cubicBezTo>
                    <a:pt x="837" y="238"/>
                    <a:pt x="799" y="121"/>
                    <a:pt x="722" y="30"/>
                  </a:cubicBezTo>
                  <a:cubicBezTo>
                    <a:pt x="705" y="10"/>
                    <a:pt x="683" y="1"/>
                    <a:pt x="661" y="1"/>
                  </a:cubicBezTo>
                  <a:close/>
                </a:path>
              </a:pathLst>
            </a:custGeom>
            <a:solidFill>
              <a:srgbClr val="A9A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2"/>
            <p:cNvSpPr/>
            <p:nvPr/>
          </p:nvSpPr>
          <p:spPr>
            <a:xfrm>
              <a:off x="617250" y="3693275"/>
              <a:ext cx="76900" cy="69250"/>
            </a:xfrm>
            <a:custGeom>
              <a:avLst/>
              <a:gdLst/>
              <a:ahLst/>
              <a:cxnLst/>
              <a:rect l="l" t="t" r="r" b="b"/>
              <a:pathLst>
                <a:path w="3076" h="2770" extrusionOk="0">
                  <a:moveTo>
                    <a:pt x="1125" y="0"/>
                  </a:moveTo>
                  <a:cubicBezTo>
                    <a:pt x="966" y="0"/>
                    <a:pt x="803" y="60"/>
                    <a:pt x="710" y="187"/>
                  </a:cubicBezTo>
                  <a:cubicBezTo>
                    <a:pt x="634" y="292"/>
                    <a:pt x="613" y="431"/>
                    <a:pt x="622" y="561"/>
                  </a:cubicBezTo>
                  <a:cubicBezTo>
                    <a:pt x="654" y="931"/>
                    <a:pt x="889" y="1252"/>
                    <a:pt x="1234" y="1392"/>
                  </a:cubicBezTo>
                  <a:lnTo>
                    <a:pt x="602" y="1736"/>
                  </a:lnTo>
                  <a:cubicBezTo>
                    <a:pt x="432" y="1828"/>
                    <a:pt x="258" y="1925"/>
                    <a:pt x="144" y="2080"/>
                  </a:cubicBezTo>
                  <a:cubicBezTo>
                    <a:pt x="31" y="2236"/>
                    <a:pt x="1" y="2468"/>
                    <a:pt x="128" y="2613"/>
                  </a:cubicBezTo>
                  <a:cubicBezTo>
                    <a:pt x="220" y="2719"/>
                    <a:pt x="371" y="2753"/>
                    <a:pt x="513" y="2764"/>
                  </a:cubicBezTo>
                  <a:cubicBezTo>
                    <a:pt x="560" y="2768"/>
                    <a:pt x="607" y="2770"/>
                    <a:pt x="654" y="2770"/>
                  </a:cubicBezTo>
                  <a:cubicBezTo>
                    <a:pt x="1521" y="2770"/>
                    <a:pt x="2388" y="2150"/>
                    <a:pt x="3075" y="1616"/>
                  </a:cubicBezTo>
                  <a:cubicBezTo>
                    <a:pt x="2668" y="1159"/>
                    <a:pt x="2244" y="551"/>
                    <a:pt x="1724" y="227"/>
                  </a:cubicBezTo>
                  <a:cubicBezTo>
                    <a:pt x="1565" y="127"/>
                    <a:pt x="1398" y="33"/>
                    <a:pt x="1212" y="6"/>
                  </a:cubicBezTo>
                  <a:cubicBezTo>
                    <a:pt x="1184" y="2"/>
                    <a:pt x="1154" y="0"/>
                    <a:pt x="1125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2"/>
            <p:cNvSpPr/>
            <p:nvPr/>
          </p:nvSpPr>
          <p:spPr>
            <a:xfrm>
              <a:off x="694125" y="3699300"/>
              <a:ext cx="73725" cy="70575"/>
            </a:xfrm>
            <a:custGeom>
              <a:avLst/>
              <a:gdLst/>
              <a:ahLst/>
              <a:cxnLst/>
              <a:rect l="l" t="t" r="r" b="b"/>
              <a:pathLst>
                <a:path w="2949" h="2823" extrusionOk="0">
                  <a:moveTo>
                    <a:pt x="2053" y="0"/>
                  </a:moveTo>
                  <a:cubicBezTo>
                    <a:pt x="2050" y="0"/>
                    <a:pt x="2046" y="0"/>
                    <a:pt x="2043" y="0"/>
                  </a:cubicBezTo>
                  <a:cubicBezTo>
                    <a:pt x="1855" y="5"/>
                    <a:pt x="1677" y="78"/>
                    <a:pt x="1509" y="158"/>
                  </a:cubicBezTo>
                  <a:cubicBezTo>
                    <a:pt x="954" y="418"/>
                    <a:pt x="460" y="969"/>
                    <a:pt x="1" y="1375"/>
                  </a:cubicBezTo>
                  <a:lnTo>
                    <a:pt x="1" y="1375"/>
                  </a:lnTo>
                  <a:cubicBezTo>
                    <a:pt x="1" y="1374"/>
                    <a:pt x="0" y="1374"/>
                    <a:pt x="0" y="1374"/>
                  </a:cubicBezTo>
                  <a:lnTo>
                    <a:pt x="0" y="1375"/>
                  </a:lnTo>
                  <a:cubicBezTo>
                    <a:pt x="0" y="1375"/>
                    <a:pt x="1" y="1375"/>
                    <a:pt x="1" y="1375"/>
                  </a:cubicBezTo>
                  <a:lnTo>
                    <a:pt x="1" y="1375"/>
                  </a:lnTo>
                  <a:cubicBezTo>
                    <a:pt x="653" y="2020"/>
                    <a:pt x="1490" y="2784"/>
                    <a:pt x="2407" y="2822"/>
                  </a:cubicBezTo>
                  <a:cubicBezTo>
                    <a:pt x="2422" y="2822"/>
                    <a:pt x="2437" y="2823"/>
                    <a:pt x="2452" y="2823"/>
                  </a:cubicBezTo>
                  <a:cubicBezTo>
                    <a:pt x="2579" y="2823"/>
                    <a:pt x="2712" y="2802"/>
                    <a:pt x="2806" y="2719"/>
                  </a:cubicBezTo>
                  <a:cubicBezTo>
                    <a:pt x="2949" y="2590"/>
                    <a:pt x="2947" y="2355"/>
                    <a:pt x="2853" y="2186"/>
                  </a:cubicBezTo>
                  <a:cubicBezTo>
                    <a:pt x="2760" y="2018"/>
                    <a:pt x="2599" y="1901"/>
                    <a:pt x="2442" y="1790"/>
                  </a:cubicBezTo>
                  <a:lnTo>
                    <a:pt x="1855" y="1372"/>
                  </a:lnTo>
                  <a:cubicBezTo>
                    <a:pt x="2213" y="1275"/>
                    <a:pt x="2486" y="984"/>
                    <a:pt x="2561" y="620"/>
                  </a:cubicBezTo>
                  <a:cubicBezTo>
                    <a:pt x="2586" y="493"/>
                    <a:pt x="2583" y="353"/>
                    <a:pt x="2520" y="239"/>
                  </a:cubicBezTo>
                  <a:cubicBezTo>
                    <a:pt x="2431" y="80"/>
                    <a:pt x="2238" y="0"/>
                    <a:pt x="2053" y="0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2"/>
            <p:cNvSpPr/>
            <p:nvPr/>
          </p:nvSpPr>
          <p:spPr>
            <a:xfrm>
              <a:off x="678775" y="3722075"/>
              <a:ext cx="27325" cy="23200"/>
            </a:xfrm>
            <a:custGeom>
              <a:avLst/>
              <a:gdLst/>
              <a:ahLst/>
              <a:cxnLst/>
              <a:rect l="l" t="t" r="r" b="b"/>
              <a:pathLst>
                <a:path w="1093" h="928" extrusionOk="0">
                  <a:moveTo>
                    <a:pt x="614" y="1"/>
                  </a:moveTo>
                  <a:cubicBezTo>
                    <a:pt x="220" y="1"/>
                    <a:pt x="1" y="470"/>
                    <a:pt x="268" y="771"/>
                  </a:cubicBezTo>
                  <a:cubicBezTo>
                    <a:pt x="363" y="879"/>
                    <a:pt x="488" y="928"/>
                    <a:pt x="611" y="928"/>
                  </a:cubicBezTo>
                  <a:cubicBezTo>
                    <a:pt x="840" y="928"/>
                    <a:pt x="1061" y="760"/>
                    <a:pt x="1077" y="493"/>
                  </a:cubicBezTo>
                  <a:cubicBezTo>
                    <a:pt x="1093" y="237"/>
                    <a:pt x="897" y="18"/>
                    <a:pt x="643" y="2"/>
                  </a:cubicBezTo>
                  <a:cubicBezTo>
                    <a:pt x="633" y="1"/>
                    <a:pt x="623" y="1"/>
                    <a:pt x="614" y="1"/>
                  </a:cubicBezTo>
                  <a:close/>
                </a:path>
              </a:pathLst>
            </a:custGeom>
            <a:solidFill>
              <a:srgbClr val="882B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2"/>
            <p:cNvSpPr/>
            <p:nvPr/>
          </p:nvSpPr>
          <p:spPr>
            <a:xfrm>
              <a:off x="617975" y="3688375"/>
              <a:ext cx="76875" cy="69250"/>
            </a:xfrm>
            <a:custGeom>
              <a:avLst/>
              <a:gdLst/>
              <a:ahLst/>
              <a:cxnLst/>
              <a:rect l="l" t="t" r="r" b="b"/>
              <a:pathLst>
                <a:path w="3075" h="2770" extrusionOk="0">
                  <a:moveTo>
                    <a:pt x="1123" y="1"/>
                  </a:moveTo>
                  <a:cubicBezTo>
                    <a:pt x="963" y="1"/>
                    <a:pt x="802" y="59"/>
                    <a:pt x="708" y="188"/>
                  </a:cubicBezTo>
                  <a:cubicBezTo>
                    <a:pt x="632" y="293"/>
                    <a:pt x="612" y="431"/>
                    <a:pt x="620" y="561"/>
                  </a:cubicBezTo>
                  <a:cubicBezTo>
                    <a:pt x="652" y="932"/>
                    <a:pt x="889" y="1253"/>
                    <a:pt x="1232" y="1393"/>
                  </a:cubicBezTo>
                  <a:lnTo>
                    <a:pt x="600" y="1736"/>
                  </a:lnTo>
                  <a:cubicBezTo>
                    <a:pt x="431" y="1828"/>
                    <a:pt x="256" y="1924"/>
                    <a:pt x="142" y="2079"/>
                  </a:cubicBezTo>
                  <a:cubicBezTo>
                    <a:pt x="29" y="2235"/>
                    <a:pt x="0" y="2469"/>
                    <a:pt x="126" y="2613"/>
                  </a:cubicBezTo>
                  <a:cubicBezTo>
                    <a:pt x="220" y="2720"/>
                    <a:pt x="369" y="2752"/>
                    <a:pt x="511" y="2764"/>
                  </a:cubicBezTo>
                  <a:cubicBezTo>
                    <a:pt x="557" y="2768"/>
                    <a:pt x="603" y="2770"/>
                    <a:pt x="649" y="2770"/>
                  </a:cubicBezTo>
                  <a:cubicBezTo>
                    <a:pt x="1517" y="2770"/>
                    <a:pt x="2385" y="2150"/>
                    <a:pt x="3073" y="1615"/>
                  </a:cubicBezTo>
                  <a:lnTo>
                    <a:pt x="3075" y="1615"/>
                  </a:lnTo>
                  <a:cubicBezTo>
                    <a:pt x="2666" y="1159"/>
                    <a:pt x="2242" y="552"/>
                    <a:pt x="1724" y="228"/>
                  </a:cubicBezTo>
                  <a:cubicBezTo>
                    <a:pt x="1565" y="127"/>
                    <a:pt x="1396" y="34"/>
                    <a:pt x="1212" y="7"/>
                  </a:cubicBezTo>
                  <a:cubicBezTo>
                    <a:pt x="1183" y="3"/>
                    <a:pt x="1153" y="1"/>
                    <a:pt x="1123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2"/>
            <p:cNvSpPr/>
            <p:nvPr/>
          </p:nvSpPr>
          <p:spPr>
            <a:xfrm>
              <a:off x="694800" y="3694400"/>
              <a:ext cx="73725" cy="70600"/>
            </a:xfrm>
            <a:custGeom>
              <a:avLst/>
              <a:gdLst/>
              <a:ahLst/>
              <a:cxnLst/>
              <a:rect l="l" t="t" r="r" b="b"/>
              <a:pathLst>
                <a:path w="2949" h="2824" extrusionOk="0">
                  <a:moveTo>
                    <a:pt x="2058" y="1"/>
                  </a:moveTo>
                  <a:cubicBezTo>
                    <a:pt x="2053" y="1"/>
                    <a:pt x="2048" y="1"/>
                    <a:pt x="2043" y="1"/>
                  </a:cubicBezTo>
                  <a:cubicBezTo>
                    <a:pt x="1857" y="4"/>
                    <a:pt x="1679" y="79"/>
                    <a:pt x="1509" y="158"/>
                  </a:cubicBezTo>
                  <a:cubicBezTo>
                    <a:pt x="955" y="419"/>
                    <a:pt x="461" y="971"/>
                    <a:pt x="2" y="1374"/>
                  </a:cubicBezTo>
                  <a:lnTo>
                    <a:pt x="0" y="1376"/>
                  </a:lnTo>
                  <a:cubicBezTo>
                    <a:pt x="652" y="2021"/>
                    <a:pt x="1491" y="2786"/>
                    <a:pt x="2407" y="2822"/>
                  </a:cubicBezTo>
                  <a:cubicBezTo>
                    <a:pt x="2424" y="2823"/>
                    <a:pt x="2442" y="2824"/>
                    <a:pt x="2460" y="2824"/>
                  </a:cubicBezTo>
                  <a:cubicBezTo>
                    <a:pt x="2585" y="2824"/>
                    <a:pt x="2714" y="2801"/>
                    <a:pt x="2806" y="2719"/>
                  </a:cubicBezTo>
                  <a:cubicBezTo>
                    <a:pt x="2949" y="2590"/>
                    <a:pt x="2947" y="2355"/>
                    <a:pt x="2853" y="2188"/>
                  </a:cubicBezTo>
                  <a:cubicBezTo>
                    <a:pt x="2761" y="2020"/>
                    <a:pt x="2599" y="1902"/>
                    <a:pt x="2443" y="1791"/>
                  </a:cubicBezTo>
                  <a:lnTo>
                    <a:pt x="1855" y="1374"/>
                  </a:lnTo>
                  <a:cubicBezTo>
                    <a:pt x="2214" y="1276"/>
                    <a:pt x="2486" y="985"/>
                    <a:pt x="2562" y="622"/>
                  </a:cubicBezTo>
                  <a:cubicBezTo>
                    <a:pt x="2586" y="494"/>
                    <a:pt x="2583" y="354"/>
                    <a:pt x="2520" y="241"/>
                  </a:cubicBezTo>
                  <a:cubicBezTo>
                    <a:pt x="2431" y="82"/>
                    <a:pt x="2241" y="1"/>
                    <a:pt x="2058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2"/>
            <p:cNvSpPr/>
            <p:nvPr/>
          </p:nvSpPr>
          <p:spPr>
            <a:xfrm>
              <a:off x="679450" y="3717150"/>
              <a:ext cx="27325" cy="23225"/>
            </a:xfrm>
            <a:custGeom>
              <a:avLst/>
              <a:gdLst/>
              <a:ahLst/>
              <a:cxnLst/>
              <a:rect l="l" t="t" r="r" b="b"/>
              <a:pathLst>
                <a:path w="1093" h="929" extrusionOk="0">
                  <a:moveTo>
                    <a:pt x="614" y="1"/>
                  </a:moveTo>
                  <a:cubicBezTo>
                    <a:pt x="220" y="1"/>
                    <a:pt x="1" y="472"/>
                    <a:pt x="269" y="773"/>
                  </a:cubicBezTo>
                  <a:cubicBezTo>
                    <a:pt x="365" y="880"/>
                    <a:pt x="489" y="929"/>
                    <a:pt x="612" y="929"/>
                  </a:cubicBezTo>
                  <a:cubicBezTo>
                    <a:pt x="840" y="929"/>
                    <a:pt x="1061" y="761"/>
                    <a:pt x="1077" y="493"/>
                  </a:cubicBezTo>
                  <a:cubicBezTo>
                    <a:pt x="1093" y="237"/>
                    <a:pt x="897" y="18"/>
                    <a:pt x="643" y="2"/>
                  </a:cubicBezTo>
                  <a:cubicBezTo>
                    <a:pt x="633" y="1"/>
                    <a:pt x="623" y="1"/>
                    <a:pt x="614" y="1"/>
                  </a:cubicBezTo>
                  <a:close/>
                </a:path>
              </a:pathLst>
            </a:custGeom>
            <a:solidFill>
              <a:srgbClr val="A521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2"/>
            <p:cNvSpPr/>
            <p:nvPr/>
          </p:nvSpPr>
          <p:spPr>
            <a:xfrm>
              <a:off x="728775" y="3697475"/>
              <a:ext cx="24400" cy="10625"/>
            </a:xfrm>
            <a:custGeom>
              <a:avLst/>
              <a:gdLst/>
              <a:ahLst/>
              <a:cxnLst/>
              <a:rect l="l" t="t" r="r" b="b"/>
              <a:pathLst>
                <a:path w="976" h="425" extrusionOk="0">
                  <a:moveTo>
                    <a:pt x="701" y="0"/>
                  </a:moveTo>
                  <a:cubicBezTo>
                    <a:pt x="696" y="0"/>
                    <a:pt x="692" y="0"/>
                    <a:pt x="687" y="0"/>
                  </a:cubicBezTo>
                  <a:cubicBezTo>
                    <a:pt x="598" y="2"/>
                    <a:pt x="512" y="23"/>
                    <a:pt x="431" y="61"/>
                  </a:cubicBezTo>
                  <a:cubicBezTo>
                    <a:pt x="356" y="96"/>
                    <a:pt x="286" y="140"/>
                    <a:pt x="221" y="193"/>
                  </a:cubicBezTo>
                  <a:cubicBezTo>
                    <a:pt x="158" y="243"/>
                    <a:pt x="105" y="294"/>
                    <a:pt x="46" y="331"/>
                  </a:cubicBezTo>
                  <a:lnTo>
                    <a:pt x="45" y="332"/>
                  </a:lnTo>
                  <a:cubicBezTo>
                    <a:pt x="1" y="360"/>
                    <a:pt x="24" y="425"/>
                    <a:pt x="70" y="425"/>
                  </a:cubicBezTo>
                  <a:cubicBezTo>
                    <a:pt x="74" y="425"/>
                    <a:pt x="79" y="424"/>
                    <a:pt x="83" y="423"/>
                  </a:cubicBezTo>
                  <a:cubicBezTo>
                    <a:pt x="172" y="402"/>
                    <a:pt x="242" y="352"/>
                    <a:pt x="305" y="313"/>
                  </a:cubicBezTo>
                  <a:cubicBezTo>
                    <a:pt x="367" y="272"/>
                    <a:pt x="431" y="236"/>
                    <a:pt x="498" y="204"/>
                  </a:cubicBezTo>
                  <a:cubicBezTo>
                    <a:pt x="581" y="163"/>
                    <a:pt x="671" y="138"/>
                    <a:pt x="761" y="138"/>
                  </a:cubicBezTo>
                  <a:cubicBezTo>
                    <a:pt x="806" y="138"/>
                    <a:pt x="851" y="144"/>
                    <a:pt x="895" y="158"/>
                  </a:cubicBezTo>
                  <a:lnTo>
                    <a:pt x="900" y="158"/>
                  </a:lnTo>
                  <a:cubicBezTo>
                    <a:pt x="904" y="159"/>
                    <a:pt x="908" y="159"/>
                    <a:pt x="912" y="159"/>
                  </a:cubicBezTo>
                  <a:cubicBezTo>
                    <a:pt x="953" y="159"/>
                    <a:pt x="976" y="104"/>
                    <a:pt x="940" y="77"/>
                  </a:cubicBezTo>
                  <a:cubicBezTo>
                    <a:pt x="869" y="27"/>
                    <a:pt x="787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2"/>
            <p:cNvSpPr/>
            <p:nvPr/>
          </p:nvSpPr>
          <p:spPr>
            <a:xfrm>
              <a:off x="722850" y="3708000"/>
              <a:ext cx="4150" cy="4200"/>
            </a:xfrm>
            <a:custGeom>
              <a:avLst/>
              <a:gdLst/>
              <a:ahLst/>
              <a:cxnLst/>
              <a:rect l="l" t="t" r="r" b="b"/>
              <a:pathLst>
                <a:path w="166" h="168" extrusionOk="0">
                  <a:moveTo>
                    <a:pt x="73" y="0"/>
                  </a:moveTo>
                  <a:cubicBezTo>
                    <a:pt x="44" y="0"/>
                    <a:pt x="17" y="19"/>
                    <a:pt x="8" y="48"/>
                  </a:cubicBezTo>
                  <a:cubicBezTo>
                    <a:pt x="0" y="75"/>
                    <a:pt x="7" y="105"/>
                    <a:pt x="23" y="129"/>
                  </a:cubicBezTo>
                  <a:cubicBezTo>
                    <a:pt x="32" y="140"/>
                    <a:pt x="42" y="148"/>
                    <a:pt x="53" y="156"/>
                  </a:cubicBezTo>
                  <a:cubicBezTo>
                    <a:pt x="65" y="164"/>
                    <a:pt x="80" y="167"/>
                    <a:pt x="96" y="167"/>
                  </a:cubicBezTo>
                  <a:cubicBezTo>
                    <a:pt x="131" y="166"/>
                    <a:pt x="159" y="140"/>
                    <a:pt x="164" y="105"/>
                  </a:cubicBezTo>
                  <a:lnTo>
                    <a:pt x="164" y="97"/>
                  </a:lnTo>
                  <a:cubicBezTo>
                    <a:pt x="166" y="85"/>
                    <a:pt x="166" y="72"/>
                    <a:pt x="162" y="59"/>
                  </a:cubicBezTo>
                  <a:cubicBezTo>
                    <a:pt x="158" y="50"/>
                    <a:pt x="153" y="42"/>
                    <a:pt x="148" y="34"/>
                  </a:cubicBezTo>
                  <a:cubicBezTo>
                    <a:pt x="131" y="16"/>
                    <a:pt x="110" y="5"/>
                    <a:pt x="86" y="2"/>
                  </a:cubicBezTo>
                  <a:lnTo>
                    <a:pt x="80" y="1"/>
                  </a:lnTo>
                  <a:cubicBezTo>
                    <a:pt x="77" y="0"/>
                    <a:pt x="75" y="0"/>
                    <a:pt x="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2"/>
            <p:cNvSpPr/>
            <p:nvPr/>
          </p:nvSpPr>
          <p:spPr>
            <a:xfrm>
              <a:off x="718350" y="3711825"/>
              <a:ext cx="4050" cy="3950"/>
            </a:xfrm>
            <a:custGeom>
              <a:avLst/>
              <a:gdLst/>
              <a:ahLst/>
              <a:cxnLst/>
              <a:rect l="l" t="t" r="r" b="b"/>
              <a:pathLst>
                <a:path w="162" h="158" extrusionOk="0">
                  <a:moveTo>
                    <a:pt x="80" y="0"/>
                  </a:moveTo>
                  <a:cubicBezTo>
                    <a:pt x="47" y="0"/>
                    <a:pt x="17" y="22"/>
                    <a:pt x="7" y="54"/>
                  </a:cubicBezTo>
                  <a:cubicBezTo>
                    <a:pt x="1" y="78"/>
                    <a:pt x="4" y="103"/>
                    <a:pt x="17" y="126"/>
                  </a:cubicBezTo>
                  <a:cubicBezTo>
                    <a:pt x="25" y="134"/>
                    <a:pt x="32" y="140"/>
                    <a:pt x="40" y="146"/>
                  </a:cubicBezTo>
                  <a:cubicBezTo>
                    <a:pt x="52" y="153"/>
                    <a:pt x="64" y="157"/>
                    <a:pt x="79" y="157"/>
                  </a:cubicBezTo>
                  <a:cubicBezTo>
                    <a:pt x="115" y="157"/>
                    <a:pt x="147" y="134"/>
                    <a:pt x="158" y="99"/>
                  </a:cubicBezTo>
                  <a:cubicBezTo>
                    <a:pt x="161" y="86"/>
                    <a:pt x="161" y="72"/>
                    <a:pt x="158" y="59"/>
                  </a:cubicBezTo>
                  <a:cubicBezTo>
                    <a:pt x="155" y="49"/>
                    <a:pt x="150" y="40"/>
                    <a:pt x="144" y="30"/>
                  </a:cubicBezTo>
                  <a:cubicBezTo>
                    <a:pt x="128" y="13"/>
                    <a:pt x="104" y="2"/>
                    <a:pt x="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2"/>
            <p:cNvSpPr/>
            <p:nvPr/>
          </p:nvSpPr>
          <p:spPr>
            <a:xfrm>
              <a:off x="640925" y="3691550"/>
              <a:ext cx="23475" cy="12500"/>
            </a:xfrm>
            <a:custGeom>
              <a:avLst/>
              <a:gdLst/>
              <a:ahLst/>
              <a:cxnLst/>
              <a:rect l="l" t="t" r="r" b="b"/>
              <a:pathLst>
                <a:path w="939" h="500" extrusionOk="0">
                  <a:moveTo>
                    <a:pt x="238" y="0"/>
                  </a:moveTo>
                  <a:cubicBezTo>
                    <a:pt x="170" y="0"/>
                    <a:pt x="103" y="17"/>
                    <a:pt x="43" y="50"/>
                  </a:cubicBezTo>
                  <a:cubicBezTo>
                    <a:pt x="1" y="75"/>
                    <a:pt x="19" y="136"/>
                    <a:pt x="65" y="136"/>
                  </a:cubicBezTo>
                  <a:cubicBezTo>
                    <a:pt x="67" y="136"/>
                    <a:pt x="70" y="136"/>
                    <a:pt x="73" y="136"/>
                  </a:cubicBezTo>
                  <a:lnTo>
                    <a:pt x="76" y="136"/>
                  </a:lnTo>
                  <a:cubicBezTo>
                    <a:pt x="103" y="131"/>
                    <a:pt x="129" y="129"/>
                    <a:pt x="156" y="129"/>
                  </a:cubicBezTo>
                  <a:cubicBezTo>
                    <a:pt x="265" y="129"/>
                    <a:pt x="371" y="167"/>
                    <a:pt x="465" y="229"/>
                  </a:cubicBezTo>
                  <a:cubicBezTo>
                    <a:pt x="527" y="267"/>
                    <a:pt x="586" y="312"/>
                    <a:pt x="643" y="360"/>
                  </a:cubicBezTo>
                  <a:cubicBezTo>
                    <a:pt x="702" y="406"/>
                    <a:pt x="766" y="465"/>
                    <a:pt x="850" y="496"/>
                  </a:cubicBezTo>
                  <a:cubicBezTo>
                    <a:pt x="856" y="499"/>
                    <a:pt x="863" y="500"/>
                    <a:pt x="869" y="500"/>
                  </a:cubicBezTo>
                  <a:cubicBezTo>
                    <a:pt x="912" y="500"/>
                    <a:pt x="939" y="443"/>
                    <a:pt x="899" y="411"/>
                  </a:cubicBezTo>
                  <a:lnTo>
                    <a:pt x="898" y="409"/>
                  </a:lnTo>
                  <a:cubicBezTo>
                    <a:pt x="845" y="364"/>
                    <a:pt x="799" y="309"/>
                    <a:pt x="742" y="250"/>
                  </a:cubicBezTo>
                  <a:cubicBezTo>
                    <a:pt x="683" y="191"/>
                    <a:pt x="618" y="139"/>
                    <a:pt x="548" y="94"/>
                  </a:cubicBezTo>
                  <a:cubicBezTo>
                    <a:pt x="473" y="47"/>
                    <a:pt x="389" y="16"/>
                    <a:pt x="303" y="5"/>
                  </a:cubicBezTo>
                  <a:cubicBezTo>
                    <a:pt x="282" y="2"/>
                    <a:pt x="260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2"/>
            <p:cNvSpPr/>
            <p:nvPr/>
          </p:nvSpPr>
          <p:spPr>
            <a:xfrm>
              <a:off x="665750" y="3704625"/>
              <a:ext cx="4150" cy="4100"/>
            </a:xfrm>
            <a:custGeom>
              <a:avLst/>
              <a:gdLst/>
              <a:ahLst/>
              <a:cxnLst/>
              <a:rect l="l" t="t" r="r" b="b"/>
              <a:pathLst>
                <a:path w="166" h="164" extrusionOk="0">
                  <a:moveTo>
                    <a:pt x="89" y="0"/>
                  </a:moveTo>
                  <a:cubicBezTo>
                    <a:pt x="65" y="0"/>
                    <a:pt x="43" y="8"/>
                    <a:pt x="26" y="23"/>
                  </a:cubicBezTo>
                  <a:cubicBezTo>
                    <a:pt x="18" y="31"/>
                    <a:pt x="13" y="39"/>
                    <a:pt x="8" y="48"/>
                  </a:cubicBezTo>
                  <a:cubicBezTo>
                    <a:pt x="3" y="59"/>
                    <a:pt x="0" y="72"/>
                    <a:pt x="0" y="85"/>
                  </a:cubicBezTo>
                  <a:lnTo>
                    <a:pt x="0" y="93"/>
                  </a:lnTo>
                  <a:cubicBezTo>
                    <a:pt x="0" y="128"/>
                    <a:pt x="27" y="158"/>
                    <a:pt x="61" y="163"/>
                  </a:cubicBezTo>
                  <a:cubicBezTo>
                    <a:pt x="65" y="163"/>
                    <a:pt x="69" y="164"/>
                    <a:pt x="73" y="164"/>
                  </a:cubicBezTo>
                  <a:cubicBezTo>
                    <a:pt x="85" y="164"/>
                    <a:pt x="96" y="161"/>
                    <a:pt x="107" y="156"/>
                  </a:cubicBezTo>
                  <a:cubicBezTo>
                    <a:pt x="118" y="151"/>
                    <a:pt x="129" y="143"/>
                    <a:pt x="138" y="134"/>
                  </a:cubicBezTo>
                  <a:cubicBezTo>
                    <a:pt x="158" y="112"/>
                    <a:pt x="165" y="83"/>
                    <a:pt x="162" y="54"/>
                  </a:cubicBezTo>
                  <a:cubicBezTo>
                    <a:pt x="156" y="23"/>
                    <a:pt x="129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2"/>
            <p:cNvSpPr/>
            <p:nvPr/>
          </p:nvSpPr>
          <p:spPr>
            <a:xfrm>
              <a:off x="669875" y="3708900"/>
              <a:ext cx="4025" cy="3975"/>
            </a:xfrm>
            <a:custGeom>
              <a:avLst/>
              <a:gdLst/>
              <a:ahLst/>
              <a:cxnLst/>
              <a:rect l="l" t="t" r="r" b="b"/>
              <a:pathLst>
                <a:path w="161" h="159" extrusionOk="0">
                  <a:moveTo>
                    <a:pt x="85" y="1"/>
                  </a:moveTo>
                  <a:cubicBezTo>
                    <a:pt x="63" y="1"/>
                    <a:pt x="42" y="9"/>
                    <a:pt x="24" y="23"/>
                  </a:cubicBezTo>
                  <a:cubicBezTo>
                    <a:pt x="18" y="31"/>
                    <a:pt x="12" y="41"/>
                    <a:pt x="7" y="50"/>
                  </a:cubicBezTo>
                  <a:cubicBezTo>
                    <a:pt x="2" y="63"/>
                    <a:pt x="0" y="76"/>
                    <a:pt x="4" y="90"/>
                  </a:cubicBezTo>
                  <a:cubicBezTo>
                    <a:pt x="8" y="127"/>
                    <a:pt x="39" y="154"/>
                    <a:pt x="75" y="158"/>
                  </a:cubicBezTo>
                  <a:cubicBezTo>
                    <a:pt x="88" y="158"/>
                    <a:pt x="102" y="157"/>
                    <a:pt x="115" y="152"/>
                  </a:cubicBezTo>
                  <a:cubicBezTo>
                    <a:pt x="123" y="146"/>
                    <a:pt x="132" y="139"/>
                    <a:pt x="140" y="133"/>
                  </a:cubicBezTo>
                  <a:cubicBezTo>
                    <a:pt x="155" y="114"/>
                    <a:pt x="161" y="88"/>
                    <a:pt x="158" y="65"/>
                  </a:cubicBezTo>
                  <a:cubicBezTo>
                    <a:pt x="153" y="30"/>
                    <a:pt x="126" y="4"/>
                    <a:pt x="91" y="1"/>
                  </a:cubicBezTo>
                  <a:cubicBezTo>
                    <a:pt x="89" y="1"/>
                    <a:pt x="87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2"/>
            <p:cNvSpPr/>
            <p:nvPr/>
          </p:nvSpPr>
          <p:spPr>
            <a:xfrm>
              <a:off x="751100" y="3581875"/>
              <a:ext cx="34950" cy="34475"/>
            </a:xfrm>
            <a:custGeom>
              <a:avLst/>
              <a:gdLst/>
              <a:ahLst/>
              <a:cxnLst/>
              <a:rect l="l" t="t" r="r" b="b"/>
              <a:pathLst>
                <a:path w="1398" h="1379" extrusionOk="0">
                  <a:moveTo>
                    <a:pt x="699" y="0"/>
                  </a:moveTo>
                  <a:cubicBezTo>
                    <a:pt x="325" y="0"/>
                    <a:pt x="18" y="299"/>
                    <a:pt x="8" y="674"/>
                  </a:cubicBezTo>
                  <a:cubicBezTo>
                    <a:pt x="0" y="1056"/>
                    <a:pt x="303" y="1370"/>
                    <a:pt x="684" y="1378"/>
                  </a:cubicBezTo>
                  <a:cubicBezTo>
                    <a:pt x="690" y="1379"/>
                    <a:pt x="696" y="1379"/>
                    <a:pt x="702" y="1379"/>
                  </a:cubicBezTo>
                  <a:cubicBezTo>
                    <a:pt x="1075" y="1379"/>
                    <a:pt x="1382" y="1080"/>
                    <a:pt x="1390" y="704"/>
                  </a:cubicBezTo>
                  <a:cubicBezTo>
                    <a:pt x="1398" y="325"/>
                    <a:pt x="1096" y="10"/>
                    <a:pt x="714" y="0"/>
                  </a:cubicBezTo>
                  <a:cubicBezTo>
                    <a:pt x="709" y="0"/>
                    <a:pt x="704" y="0"/>
                    <a:pt x="699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2"/>
            <p:cNvSpPr/>
            <p:nvPr/>
          </p:nvSpPr>
          <p:spPr>
            <a:xfrm>
              <a:off x="620800" y="3579275"/>
              <a:ext cx="36100" cy="34550"/>
            </a:xfrm>
            <a:custGeom>
              <a:avLst/>
              <a:gdLst/>
              <a:ahLst/>
              <a:cxnLst/>
              <a:rect l="l" t="t" r="r" b="b"/>
              <a:pathLst>
                <a:path w="1444" h="1382" extrusionOk="0">
                  <a:moveTo>
                    <a:pt x="744" y="1"/>
                  </a:moveTo>
                  <a:cubicBezTo>
                    <a:pt x="471" y="1"/>
                    <a:pt x="224" y="163"/>
                    <a:pt x="113" y="414"/>
                  </a:cubicBezTo>
                  <a:cubicBezTo>
                    <a:pt x="0" y="670"/>
                    <a:pt x="53" y="967"/>
                    <a:pt x="247" y="1169"/>
                  </a:cubicBezTo>
                  <a:cubicBezTo>
                    <a:pt x="380" y="1308"/>
                    <a:pt x="561" y="1382"/>
                    <a:pt x="746" y="1382"/>
                  </a:cubicBezTo>
                  <a:cubicBezTo>
                    <a:pt x="830" y="1382"/>
                    <a:pt x="915" y="1367"/>
                    <a:pt x="997" y="1335"/>
                  </a:cubicBezTo>
                  <a:cubicBezTo>
                    <a:pt x="1258" y="1233"/>
                    <a:pt x="1431" y="985"/>
                    <a:pt x="1436" y="705"/>
                  </a:cubicBezTo>
                  <a:cubicBezTo>
                    <a:pt x="1444" y="324"/>
                    <a:pt x="1142" y="9"/>
                    <a:pt x="760" y="1"/>
                  </a:cubicBezTo>
                  <a:cubicBezTo>
                    <a:pt x="755" y="1"/>
                    <a:pt x="750" y="1"/>
                    <a:pt x="744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2"/>
            <p:cNvSpPr/>
            <p:nvPr/>
          </p:nvSpPr>
          <p:spPr>
            <a:xfrm>
              <a:off x="677850" y="3607325"/>
              <a:ext cx="54950" cy="19250"/>
            </a:xfrm>
            <a:custGeom>
              <a:avLst/>
              <a:gdLst/>
              <a:ahLst/>
              <a:cxnLst/>
              <a:rect l="l" t="t" r="r" b="b"/>
              <a:pathLst>
                <a:path w="2198" h="770" extrusionOk="0">
                  <a:moveTo>
                    <a:pt x="122" y="0"/>
                  </a:moveTo>
                  <a:cubicBezTo>
                    <a:pt x="59" y="0"/>
                    <a:pt x="0" y="68"/>
                    <a:pt x="38" y="138"/>
                  </a:cubicBezTo>
                  <a:cubicBezTo>
                    <a:pt x="235" y="508"/>
                    <a:pt x="646" y="753"/>
                    <a:pt x="1075" y="769"/>
                  </a:cubicBezTo>
                  <a:cubicBezTo>
                    <a:pt x="1088" y="769"/>
                    <a:pt x="1101" y="770"/>
                    <a:pt x="1114" y="770"/>
                  </a:cubicBezTo>
                  <a:cubicBezTo>
                    <a:pt x="1314" y="770"/>
                    <a:pt x="1513" y="723"/>
                    <a:pt x="1692" y="632"/>
                  </a:cubicBezTo>
                  <a:cubicBezTo>
                    <a:pt x="1880" y="538"/>
                    <a:pt x="2040" y="399"/>
                    <a:pt x="2155" y="222"/>
                  </a:cubicBezTo>
                  <a:lnTo>
                    <a:pt x="2156" y="224"/>
                  </a:lnTo>
                  <a:cubicBezTo>
                    <a:pt x="2197" y="160"/>
                    <a:pt x="2143" y="91"/>
                    <a:pt x="2083" y="91"/>
                  </a:cubicBezTo>
                  <a:cubicBezTo>
                    <a:pt x="2063" y="91"/>
                    <a:pt x="2044" y="98"/>
                    <a:pt x="2026" y="114"/>
                  </a:cubicBezTo>
                  <a:lnTo>
                    <a:pt x="2024" y="114"/>
                  </a:lnTo>
                  <a:cubicBezTo>
                    <a:pt x="1897" y="233"/>
                    <a:pt x="1748" y="327"/>
                    <a:pt x="1584" y="391"/>
                  </a:cubicBezTo>
                  <a:cubicBezTo>
                    <a:pt x="1444" y="444"/>
                    <a:pt x="1294" y="473"/>
                    <a:pt x="1144" y="473"/>
                  </a:cubicBezTo>
                  <a:cubicBezTo>
                    <a:pt x="1125" y="473"/>
                    <a:pt x="1107" y="473"/>
                    <a:pt x="1088" y="472"/>
                  </a:cubicBezTo>
                  <a:cubicBezTo>
                    <a:pt x="754" y="456"/>
                    <a:pt x="429" y="294"/>
                    <a:pt x="190" y="33"/>
                  </a:cubicBezTo>
                  <a:lnTo>
                    <a:pt x="189" y="31"/>
                  </a:lnTo>
                  <a:cubicBezTo>
                    <a:pt x="169" y="10"/>
                    <a:pt x="145" y="0"/>
                    <a:pt x="122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0" name="Google Shape;3160;p52"/>
          <p:cNvGrpSpPr/>
          <p:nvPr/>
        </p:nvGrpSpPr>
        <p:grpSpPr>
          <a:xfrm>
            <a:off x="3743180" y="1817941"/>
            <a:ext cx="1657652" cy="2091010"/>
            <a:chOff x="2997750" y="1323075"/>
            <a:chExt cx="474700" cy="598800"/>
          </a:xfrm>
        </p:grpSpPr>
        <p:sp>
          <p:nvSpPr>
            <p:cNvPr id="3161" name="Google Shape;3161;p52"/>
            <p:cNvSpPr/>
            <p:nvPr/>
          </p:nvSpPr>
          <p:spPr>
            <a:xfrm>
              <a:off x="3187725" y="1825075"/>
              <a:ext cx="101375" cy="24525"/>
            </a:xfrm>
            <a:custGeom>
              <a:avLst/>
              <a:gdLst/>
              <a:ahLst/>
              <a:cxnLst/>
              <a:rect l="l" t="t" r="r" b="b"/>
              <a:pathLst>
                <a:path w="4055" h="981" extrusionOk="0">
                  <a:moveTo>
                    <a:pt x="2340" y="0"/>
                  </a:moveTo>
                  <a:cubicBezTo>
                    <a:pt x="2176" y="0"/>
                    <a:pt x="2012" y="17"/>
                    <a:pt x="1852" y="53"/>
                  </a:cubicBezTo>
                  <a:cubicBezTo>
                    <a:pt x="1707" y="87"/>
                    <a:pt x="1563" y="128"/>
                    <a:pt x="1422" y="178"/>
                  </a:cubicBezTo>
                  <a:cubicBezTo>
                    <a:pt x="1290" y="220"/>
                    <a:pt x="1166" y="261"/>
                    <a:pt x="1040" y="289"/>
                  </a:cubicBezTo>
                  <a:cubicBezTo>
                    <a:pt x="958" y="307"/>
                    <a:pt x="862" y="322"/>
                    <a:pt x="763" y="322"/>
                  </a:cubicBezTo>
                  <a:cubicBezTo>
                    <a:pt x="638" y="322"/>
                    <a:pt x="509" y="298"/>
                    <a:pt x="402" y="229"/>
                  </a:cubicBezTo>
                  <a:cubicBezTo>
                    <a:pt x="362" y="202"/>
                    <a:pt x="317" y="190"/>
                    <a:pt x="273" y="190"/>
                  </a:cubicBezTo>
                  <a:cubicBezTo>
                    <a:pt x="195" y="190"/>
                    <a:pt x="119" y="228"/>
                    <a:pt x="73" y="298"/>
                  </a:cubicBezTo>
                  <a:cubicBezTo>
                    <a:pt x="1" y="408"/>
                    <a:pt x="32" y="555"/>
                    <a:pt x="142" y="627"/>
                  </a:cubicBezTo>
                  <a:cubicBezTo>
                    <a:pt x="314" y="740"/>
                    <a:pt x="525" y="797"/>
                    <a:pt x="762" y="797"/>
                  </a:cubicBezTo>
                  <a:cubicBezTo>
                    <a:pt x="882" y="797"/>
                    <a:pt x="1009" y="783"/>
                    <a:pt x="1142" y="753"/>
                  </a:cubicBezTo>
                  <a:cubicBezTo>
                    <a:pt x="1290" y="721"/>
                    <a:pt x="1432" y="675"/>
                    <a:pt x="1569" y="629"/>
                  </a:cubicBezTo>
                  <a:cubicBezTo>
                    <a:pt x="1701" y="587"/>
                    <a:pt x="1826" y="545"/>
                    <a:pt x="1952" y="517"/>
                  </a:cubicBezTo>
                  <a:cubicBezTo>
                    <a:pt x="2080" y="489"/>
                    <a:pt x="2210" y="476"/>
                    <a:pt x="2341" y="476"/>
                  </a:cubicBezTo>
                  <a:cubicBezTo>
                    <a:pt x="2788" y="476"/>
                    <a:pt x="3237" y="634"/>
                    <a:pt x="3576" y="924"/>
                  </a:cubicBezTo>
                  <a:cubicBezTo>
                    <a:pt x="3619" y="961"/>
                    <a:pt x="3674" y="980"/>
                    <a:pt x="3731" y="980"/>
                  </a:cubicBezTo>
                  <a:lnTo>
                    <a:pt x="3732" y="980"/>
                  </a:lnTo>
                  <a:cubicBezTo>
                    <a:pt x="3953" y="980"/>
                    <a:pt x="4055" y="705"/>
                    <a:pt x="3886" y="561"/>
                  </a:cubicBezTo>
                  <a:cubicBezTo>
                    <a:pt x="3461" y="199"/>
                    <a:pt x="2899" y="0"/>
                    <a:pt x="2340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2"/>
            <p:cNvSpPr/>
            <p:nvPr/>
          </p:nvSpPr>
          <p:spPr>
            <a:xfrm>
              <a:off x="3190825" y="1853200"/>
              <a:ext cx="98750" cy="22725"/>
            </a:xfrm>
            <a:custGeom>
              <a:avLst/>
              <a:gdLst/>
              <a:ahLst/>
              <a:cxnLst/>
              <a:rect l="l" t="t" r="r" b="b"/>
              <a:pathLst>
                <a:path w="3950" h="909" extrusionOk="0">
                  <a:moveTo>
                    <a:pt x="2280" y="1"/>
                  </a:moveTo>
                  <a:cubicBezTo>
                    <a:pt x="2107" y="1"/>
                    <a:pt x="1934" y="19"/>
                    <a:pt x="1766" y="56"/>
                  </a:cubicBezTo>
                  <a:cubicBezTo>
                    <a:pt x="1653" y="81"/>
                    <a:pt x="1545" y="114"/>
                    <a:pt x="1439" y="144"/>
                  </a:cubicBezTo>
                  <a:cubicBezTo>
                    <a:pt x="1293" y="188"/>
                    <a:pt x="1154" y="228"/>
                    <a:pt x="1016" y="247"/>
                  </a:cubicBezTo>
                  <a:cubicBezTo>
                    <a:pt x="960" y="255"/>
                    <a:pt x="903" y="258"/>
                    <a:pt x="847" y="258"/>
                  </a:cubicBezTo>
                  <a:cubicBezTo>
                    <a:pt x="679" y="258"/>
                    <a:pt x="512" y="225"/>
                    <a:pt x="356" y="160"/>
                  </a:cubicBezTo>
                  <a:cubicBezTo>
                    <a:pt x="328" y="149"/>
                    <a:pt x="299" y="144"/>
                    <a:pt x="271" y="144"/>
                  </a:cubicBezTo>
                  <a:cubicBezTo>
                    <a:pt x="177" y="144"/>
                    <a:pt x="88" y="199"/>
                    <a:pt x="50" y="291"/>
                  </a:cubicBezTo>
                  <a:cubicBezTo>
                    <a:pt x="0" y="410"/>
                    <a:pt x="56" y="548"/>
                    <a:pt x="174" y="600"/>
                  </a:cubicBezTo>
                  <a:cubicBezTo>
                    <a:pt x="387" y="689"/>
                    <a:pt x="615" y="734"/>
                    <a:pt x="845" y="734"/>
                  </a:cubicBezTo>
                  <a:cubicBezTo>
                    <a:pt x="923" y="734"/>
                    <a:pt x="1002" y="729"/>
                    <a:pt x="1080" y="718"/>
                  </a:cubicBezTo>
                  <a:cubicBezTo>
                    <a:pt x="1254" y="695"/>
                    <a:pt x="1417" y="648"/>
                    <a:pt x="1575" y="601"/>
                  </a:cubicBezTo>
                  <a:cubicBezTo>
                    <a:pt x="1677" y="571"/>
                    <a:pt x="1773" y="542"/>
                    <a:pt x="1868" y="521"/>
                  </a:cubicBezTo>
                  <a:cubicBezTo>
                    <a:pt x="2004" y="492"/>
                    <a:pt x="2144" y="477"/>
                    <a:pt x="2284" y="477"/>
                  </a:cubicBezTo>
                  <a:cubicBezTo>
                    <a:pt x="2708" y="477"/>
                    <a:pt x="3136" y="611"/>
                    <a:pt x="3484" y="863"/>
                  </a:cubicBezTo>
                  <a:cubicBezTo>
                    <a:pt x="3524" y="892"/>
                    <a:pt x="3573" y="908"/>
                    <a:pt x="3624" y="908"/>
                  </a:cubicBezTo>
                  <a:cubicBezTo>
                    <a:pt x="3854" y="908"/>
                    <a:pt x="3949" y="613"/>
                    <a:pt x="3763" y="477"/>
                  </a:cubicBezTo>
                  <a:cubicBezTo>
                    <a:pt x="3333" y="167"/>
                    <a:pt x="2805" y="1"/>
                    <a:pt x="228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2"/>
            <p:cNvSpPr/>
            <p:nvPr/>
          </p:nvSpPr>
          <p:spPr>
            <a:xfrm>
              <a:off x="3189125" y="1878775"/>
              <a:ext cx="92750" cy="20225"/>
            </a:xfrm>
            <a:custGeom>
              <a:avLst/>
              <a:gdLst/>
              <a:ahLst/>
              <a:cxnLst/>
              <a:rect l="l" t="t" r="r" b="b"/>
              <a:pathLst>
                <a:path w="3710" h="809" extrusionOk="0">
                  <a:moveTo>
                    <a:pt x="2289" y="1"/>
                  </a:moveTo>
                  <a:cubicBezTo>
                    <a:pt x="2037" y="1"/>
                    <a:pt x="1787" y="34"/>
                    <a:pt x="1543" y="67"/>
                  </a:cubicBezTo>
                  <a:cubicBezTo>
                    <a:pt x="1311" y="99"/>
                    <a:pt x="1085" y="130"/>
                    <a:pt x="870" y="130"/>
                  </a:cubicBezTo>
                  <a:cubicBezTo>
                    <a:pt x="690" y="130"/>
                    <a:pt x="516" y="108"/>
                    <a:pt x="352" y="46"/>
                  </a:cubicBezTo>
                  <a:cubicBezTo>
                    <a:pt x="325" y="36"/>
                    <a:pt x="296" y="31"/>
                    <a:pt x="268" y="31"/>
                  </a:cubicBezTo>
                  <a:cubicBezTo>
                    <a:pt x="172" y="31"/>
                    <a:pt x="81" y="90"/>
                    <a:pt x="45" y="185"/>
                  </a:cubicBezTo>
                  <a:cubicBezTo>
                    <a:pt x="0" y="309"/>
                    <a:pt x="63" y="446"/>
                    <a:pt x="185" y="492"/>
                  </a:cubicBezTo>
                  <a:cubicBezTo>
                    <a:pt x="412" y="577"/>
                    <a:pt x="642" y="606"/>
                    <a:pt x="871" y="606"/>
                  </a:cubicBezTo>
                  <a:cubicBezTo>
                    <a:pt x="1118" y="606"/>
                    <a:pt x="1365" y="572"/>
                    <a:pt x="1607" y="540"/>
                  </a:cubicBezTo>
                  <a:cubicBezTo>
                    <a:pt x="1843" y="508"/>
                    <a:pt x="2070" y="477"/>
                    <a:pt x="2290" y="477"/>
                  </a:cubicBezTo>
                  <a:cubicBezTo>
                    <a:pt x="2388" y="477"/>
                    <a:pt x="2484" y="484"/>
                    <a:pt x="2579" y="498"/>
                  </a:cubicBezTo>
                  <a:cubicBezTo>
                    <a:pt x="2805" y="534"/>
                    <a:pt x="3040" y="622"/>
                    <a:pt x="3340" y="781"/>
                  </a:cubicBezTo>
                  <a:cubicBezTo>
                    <a:pt x="3375" y="799"/>
                    <a:pt x="3413" y="809"/>
                    <a:pt x="3451" y="809"/>
                  </a:cubicBezTo>
                  <a:cubicBezTo>
                    <a:pt x="3452" y="809"/>
                    <a:pt x="3453" y="809"/>
                    <a:pt x="3453" y="809"/>
                  </a:cubicBezTo>
                  <a:cubicBezTo>
                    <a:pt x="3562" y="809"/>
                    <a:pt x="3656" y="734"/>
                    <a:pt x="3683" y="629"/>
                  </a:cubicBezTo>
                  <a:cubicBezTo>
                    <a:pt x="3709" y="523"/>
                    <a:pt x="3660" y="412"/>
                    <a:pt x="3563" y="361"/>
                  </a:cubicBezTo>
                  <a:cubicBezTo>
                    <a:pt x="3214" y="175"/>
                    <a:pt x="2933" y="72"/>
                    <a:pt x="2653" y="28"/>
                  </a:cubicBezTo>
                  <a:cubicBezTo>
                    <a:pt x="2531" y="9"/>
                    <a:pt x="2410" y="1"/>
                    <a:pt x="2289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2"/>
            <p:cNvSpPr/>
            <p:nvPr/>
          </p:nvSpPr>
          <p:spPr>
            <a:xfrm>
              <a:off x="2997750" y="1323075"/>
              <a:ext cx="474700" cy="598800"/>
            </a:xfrm>
            <a:custGeom>
              <a:avLst/>
              <a:gdLst/>
              <a:ahLst/>
              <a:cxnLst/>
              <a:rect l="l" t="t" r="r" b="b"/>
              <a:pathLst>
                <a:path w="18988" h="23952" extrusionOk="0">
                  <a:moveTo>
                    <a:pt x="9626" y="1"/>
                  </a:moveTo>
                  <a:cubicBezTo>
                    <a:pt x="9278" y="1"/>
                    <a:pt x="8961" y="197"/>
                    <a:pt x="8807" y="509"/>
                  </a:cubicBezTo>
                  <a:lnTo>
                    <a:pt x="8619" y="891"/>
                  </a:lnTo>
                  <a:lnTo>
                    <a:pt x="8198" y="952"/>
                  </a:lnTo>
                  <a:cubicBezTo>
                    <a:pt x="7854" y="1001"/>
                    <a:pt x="7568" y="1242"/>
                    <a:pt x="7460" y="1574"/>
                  </a:cubicBezTo>
                  <a:cubicBezTo>
                    <a:pt x="7353" y="1904"/>
                    <a:pt x="7443" y="2268"/>
                    <a:pt x="7692" y="2510"/>
                  </a:cubicBezTo>
                  <a:lnTo>
                    <a:pt x="7996" y="2807"/>
                  </a:lnTo>
                  <a:lnTo>
                    <a:pt x="7924" y="3226"/>
                  </a:lnTo>
                  <a:cubicBezTo>
                    <a:pt x="7920" y="3244"/>
                    <a:pt x="7918" y="3261"/>
                    <a:pt x="7916" y="3280"/>
                  </a:cubicBezTo>
                  <a:lnTo>
                    <a:pt x="3960" y="7853"/>
                  </a:lnTo>
                  <a:cubicBezTo>
                    <a:pt x="3717" y="8136"/>
                    <a:pt x="3602" y="8507"/>
                    <a:pt x="3641" y="8877"/>
                  </a:cubicBezTo>
                  <a:cubicBezTo>
                    <a:pt x="3681" y="9242"/>
                    <a:pt x="3869" y="9576"/>
                    <a:pt x="4163" y="9797"/>
                  </a:cubicBezTo>
                  <a:lnTo>
                    <a:pt x="2392" y="11844"/>
                  </a:lnTo>
                  <a:cubicBezTo>
                    <a:pt x="2022" y="12273"/>
                    <a:pt x="1877" y="12852"/>
                    <a:pt x="2001" y="13406"/>
                  </a:cubicBezTo>
                  <a:cubicBezTo>
                    <a:pt x="2121" y="13956"/>
                    <a:pt x="2499" y="14415"/>
                    <a:pt x="3017" y="14638"/>
                  </a:cubicBezTo>
                  <a:cubicBezTo>
                    <a:pt x="3057" y="14657"/>
                    <a:pt x="3098" y="14673"/>
                    <a:pt x="3140" y="14688"/>
                  </a:cubicBezTo>
                  <a:cubicBezTo>
                    <a:pt x="2242" y="15735"/>
                    <a:pt x="1154" y="17002"/>
                    <a:pt x="571" y="17680"/>
                  </a:cubicBezTo>
                  <a:cubicBezTo>
                    <a:pt x="166" y="18148"/>
                    <a:pt x="0" y="18778"/>
                    <a:pt x="123" y="19385"/>
                  </a:cubicBezTo>
                  <a:cubicBezTo>
                    <a:pt x="241" y="19988"/>
                    <a:pt x="632" y="20501"/>
                    <a:pt x="1180" y="20774"/>
                  </a:cubicBezTo>
                  <a:cubicBezTo>
                    <a:pt x="1593" y="20980"/>
                    <a:pt x="2021" y="21086"/>
                    <a:pt x="2449" y="21086"/>
                  </a:cubicBezTo>
                  <a:cubicBezTo>
                    <a:pt x="3149" y="21086"/>
                    <a:pt x="3821" y="20811"/>
                    <a:pt x="4457" y="20265"/>
                  </a:cubicBezTo>
                  <a:cubicBezTo>
                    <a:pt x="4941" y="20892"/>
                    <a:pt x="5622" y="21236"/>
                    <a:pt x="6384" y="21236"/>
                  </a:cubicBezTo>
                  <a:cubicBezTo>
                    <a:pt x="6607" y="21236"/>
                    <a:pt x="6828" y="21208"/>
                    <a:pt x="7043" y="21153"/>
                  </a:cubicBezTo>
                  <a:lnTo>
                    <a:pt x="7043" y="22170"/>
                  </a:lnTo>
                  <a:cubicBezTo>
                    <a:pt x="7045" y="23154"/>
                    <a:pt x="7842" y="23951"/>
                    <a:pt x="8826" y="23952"/>
                  </a:cubicBezTo>
                  <a:lnTo>
                    <a:pt x="10396" y="23952"/>
                  </a:lnTo>
                  <a:cubicBezTo>
                    <a:pt x="11379" y="23952"/>
                    <a:pt x="12178" y="23155"/>
                    <a:pt x="12180" y="22170"/>
                  </a:cubicBezTo>
                  <a:lnTo>
                    <a:pt x="12180" y="20503"/>
                  </a:lnTo>
                  <a:cubicBezTo>
                    <a:pt x="12775" y="21030"/>
                    <a:pt x="13342" y="21150"/>
                    <a:pt x="13733" y="21150"/>
                  </a:cubicBezTo>
                  <a:cubicBezTo>
                    <a:pt x="14397" y="21150"/>
                    <a:pt x="15011" y="20818"/>
                    <a:pt x="15477" y="20210"/>
                  </a:cubicBezTo>
                  <a:cubicBezTo>
                    <a:pt x="15852" y="20560"/>
                    <a:pt x="16320" y="20751"/>
                    <a:pt x="16810" y="20751"/>
                  </a:cubicBezTo>
                  <a:cubicBezTo>
                    <a:pt x="17575" y="20751"/>
                    <a:pt x="18316" y="20277"/>
                    <a:pt x="18656" y="19571"/>
                  </a:cubicBezTo>
                  <a:cubicBezTo>
                    <a:pt x="18988" y="18884"/>
                    <a:pt x="18889" y="18102"/>
                    <a:pt x="18395" y="17481"/>
                  </a:cubicBezTo>
                  <a:cubicBezTo>
                    <a:pt x="17431" y="16272"/>
                    <a:pt x="16735" y="15398"/>
                    <a:pt x="16232" y="14766"/>
                  </a:cubicBezTo>
                  <a:cubicBezTo>
                    <a:pt x="16427" y="14667"/>
                    <a:pt x="16607" y="14544"/>
                    <a:pt x="16771" y="14400"/>
                  </a:cubicBezTo>
                  <a:cubicBezTo>
                    <a:pt x="17435" y="13816"/>
                    <a:pt x="17513" y="12821"/>
                    <a:pt x="16947" y="12133"/>
                  </a:cubicBezTo>
                  <a:lnTo>
                    <a:pt x="14992" y="9761"/>
                  </a:lnTo>
                  <a:cubicBezTo>
                    <a:pt x="15113" y="9638"/>
                    <a:pt x="15211" y="9497"/>
                    <a:pt x="15286" y="9342"/>
                  </a:cubicBezTo>
                  <a:cubicBezTo>
                    <a:pt x="15528" y="8828"/>
                    <a:pt x="15451" y="8232"/>
                    <a:pt x="15078" y="7780"/>
                  </a:cubicBezTo>
                  <a:lnTo>
                    <a:pt x="11341" y="3360"/>
                  </a:lnTo>
                  <a:cubicBezTo>
                    <a:pt x="11340" y="3315"/>
                    <a:pt x="11335" y="3271"/>
                    <a:pt x="11328" y="3227"/>
                  </a:cubicBezTo>
                  <a:lnTo>
                    <a:pt x="11255" y="2807"/>
                  </a:lnTo>
                  <a:lnTo>
                    <a:pt x="11561" y="2510"/>
                  </a:lnTo>
                  <a:cubicBezTo>
                    <a:pt x="11809" y="2266"/>
                    <a:pt x="11898" y="1904"/>
                    <a:pt x="11791" y="1574"/>
                  </a:cubicBezTo>
                  <a:cubicBezTo>
                    <a:pt x="11684" y="1244"/>
                    <a:pt x="11398" y="1003"/>
                    <a:pt x="11054" y="953"/>
                  </a:cubicBezTo>
                  <a:lnTo>
                    <a:pt x="10633" y="891"/>
                  </a:lnTo>
                  <a:lnTo>
                    <a:pt x="10445" y="509"/>
                  </a:lnTo>
                  <a:cubicBezTo>
                    <a:pt x="10290" y="197"/>
                    <a:pt x="9973" y="1"/>
                    <a:pt x="9626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2"/>
            <p:cNvSpPr/>
            <p:nvPr/>
          </p:nvSpPr>
          <p:spPr>
            <a:xfrm>
              <a:off x="3046425" y="1781325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8" y="0"/>
                  </a:moveTo>
                  <a:cubicBezTo>
                    <a:pt x="434" y="0"/>
                    <a:pt x="234" y="113"/>
                    <a:pt x="125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5" y="1129"/>
                    <a:pt x="465" y="1212"/>
                    <a:pt x="648" y="1212"/>
                  </a:cubicBezTo>
                  <a:cubicBezTo>
                    <a:pt x="775" y="1212"/>
                    <a:pt x="904" y="1172"/>
                    <a:pt x="1013" y="1089"/>
                  </a:cubicBezTo>
                  <a:cubicBezTo>
                    <a:pt x="1209" y="941"/>
                    <a:pt x="1295" y="689"/>
                    <a:pt x="1233" y="452"/>
                  </a:cubicBezTo>
                  <a:cubicBezTo>
                    <a:pt x="1171" y="215"/>
                    <a:pt x="971" y="39"/>
                    <a:pt x="729" y="6"/>
                  </a:cubicBezTo>
                  <a:cubicBezTo>
                    <a:pt x="702" y="2"/>
                    <a:pt x="675" y="0"/>
                    <a:pt x="6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2"/>
            <p:cNvSpPr/>
            <p:nvPr/>
          </p:nvSpPr>
          <p:spPr>
            <a:xfrm>
              <a:off x="3053425" y="1781325"/>
              <a:ext cx="19000" cy="15150"/>
            </a:xfrm>
            <a:custGeom>
              <a:avLst/>
              <a:gdLst/>
              <a:ahLst/>
              <a:cxnLst/>
              <a:rect l="l" t="t" r="r" b="b"/>
              <a:pathLst>
                <a:path w="760" h="606" extrusionOk="0">
                  <a:moveTo>
                    <a:pt x="367" y="0"/>
                  </a:moveTo>
                  <a:cubicBezTo>
                    <a:pt x="236" y="0"/>
                    <a:pt x="107" y="43"/>
                    <a:pt x="1" y="124"/>
                  </a:cubicBezTo>
                  <a:cubicBezTo>
                    <a:pt x="42" y="108"/>
                    <a:pt x="78" y="101"/>
                    <a:pt x="110" y="101"/>
                  </a:cubicBezTo>
                  <a:cubicBezTo>
                    <a:pt x="321" y="101"/>
                    <a:pt x="332" y="422"/>
                    <a:pt x="367" y="606"/>
                  </a:cubicBezTo>
                  <a:lnTo>
                    <a:pt x="368" y="606"/>
                  </a:lnTo>
                  <a:cubicBezTo>
                    <a:pt x="489" y="429"/>
                    <a:pt x="760" y="145"/>
                    <a:pt x="449" y="6"/>
                  </a:cubicBezTo>
                  <a:cubicBezTo>
                    <a:pt x="422" y="2"/>
                    <a:pt x="395" y="0"/>
                    <a:pt x="367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2"/>
            <p:cNvSpPr/>
            <p:nvPr/>
          </p:nvSpPr>
          <p:spPr>
            <a:xfrm>
              <a:off x="3062600" y="178730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482" y="1"/>
                  </a:moveTo>
                  <a:lnTo>
                    <a:pt x="482" y="1"/>
                  </a:lnTo>
                  <a:cubicBezTo>
                    <a:pt x="604" y="318"/>
                    <a:pt x="212" y="327"/>
                    <a:pt x="0" y="367"/>
                  </a:cubicBezTo>
                  <a:cubicBezTo>
                    <a:pt x="118" y="447"/>
                    <a:pt x="281" y="593"/>
                    <a:pt x="419" y="593"/>
                  </a:cubicBezTo>
                  <a:cubicBezTo>
                    <a:pt x="489" y="593"/>
                    <a:pt x="553" y="554"/>
                    <a:pt x="600" y="449"/>
                  </a:cubicBezTo>
                  <a:cubicBezTo>
                    <a:pt x="622" y="290"/>
                    <a:pt x="579" y="128"/>
                    <a:pt x="482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2"/>
            <p:cNvSpPr/>
            <p:nvPr/>
          </p:nvSpPr>
          <p:spPr>
            <a:xfrm>
              <a:off x="3052800" y="1796450"/>
              <a:ext cx="18975" cy="15175"/>
            </a:xfrm>
            <a:custGeom>
              <a:avLst/>
              <a:gdLst/>
              <a:ahLst/>
              <a:cxnLst/>
              <a:rect l="l" t="t" r="r" b="b"/>
              <a:pathLst>
                <a:path w="759" h="607" extrusionOk="0">
                  <a:moveTo>
                    <a:pt x="392" y="1"/>
                  </a:moveTo>
                  <a:cubicBezTo>
                    <a:pt x="270" y="179"/>
                    <a:pt x="1" y="463"/>
                    <a:pt x="310" y="601"/>
                  </a:cubicBezTo>
                  <a:cubicBezTo>
                    <a:pt x="337" y="605"/>
                    <a:pt x="365" y="607"/>
                    <a:pt x="392" y="607"/>
                  </a:cubicBezTo>
                  <a:cubicBezTo>
                    <a:pt x="524" y="607"/>
                    <a:pt x="653" y="563"/>
                    <a:pt x="758" y="483"/>
                  </a:cubicBezTo>
                  <a:lnTo>
                    <a:pt x="758" y="483"/>
                  </a:lnTo>
                  <a:cubicBezTo>
                    <a:pt x="717" y="499"/>
                    <a:pt x="681" y="506"/>
                    <a:pt x="649" y="506"/>
                  </a:cubicBezTo>
                  <a:cubicBezTo>
                    <a:pt x="438" y="506"/>
                    <a:pt x="427" y="185"/>
                    <a:pt x="392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2"/>
            <p:cNvSpPr/>
            <p:nvPr/>
          </p:nvSpPr>
          <p:spPr>
            <a:xfrm>
              <a:off x="3047025" y="1790850"/>
              <a:ext cx="15600" cy="14825"/>
            </a:xfrm>
            <a:custGeom>
              <a:avLst/>
              <a:gdLst/>
              <a:ahLst/>
              <a:cxnLst/>
              <a:rect l="l" t="t" r="r" b="b"/>
              <a:pathLst>
                <a:path w="624" h="593" extrusionOk="0">
                  <a:moveTo>
                    <a:pt x="205" y="0"/>
                  </a:moveTo>
                  <a:cubicBezTo>
                    <a:pt x="134" y="0"/>
                    <a:pt x="70" y="38"/>
                    <a:pt x="23" y="144"/>
                  </a:cubicBezTo>
                  <a:cubicBezTo>
                    <a:pt x="1" y="302"/>
                    <a:pt x="44" y="464"/>
                    <a:pt x="141" y="592"/>
                  </a:cubicBezTo>
                  <a:cubicBezTo>
                    <a:pt x="20" y="275"/>
                    <a:pt x="412" y="265"/>
                    <a:pt x="623" y="225"/>
                  </a:cubicBezTo>
                  <a:cubicBezTo>
                    <a:pt x="505" y="145"/>
                    <a:pt x="342" y="0"/>
                    <a:pt x="205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2"/>
            <p:cNvSpPr/>
            <p:nvPr/>
          </p:nvSpPr>
          <p:spPr>
            <a:xfrm>
              <a:off x="3059725" y="1806950"/>
              <a:ext cx="450" cy="125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0"/>
                  </a:moveTo>
                  <a:cubicBezTo>
                    <a:pt x="2" y="2"/>
                    <a:pt x="3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7" y="4"/>
                    <a:pt x="10" y="5"/>
                    <a:pt x="12" y="5"/>
                  </a:cubicBezTo>
                  <a:cubicBezTo>
                    <a:pt x="14" y="5"/>
                    <a:pt x="16" y="4"/>
                    <a:pt x="18" y="4"/>
                  </a:cubicBezTo>
                  <a:lnTo>
                    <a:pt x="18" y="4"/>
                  </a:lnTo>
                  <a:cubicBezTo>
                    <a:pt x="16" y="4"/>
                    <a:pt x="15" y="4"/>
                    <a:pt x="13" y="4"/>
                  </a:cubicBezTo>
                  <a:cubicBezTo>
                    <a:pt x="9" y="4"/>
                    <a:pt x="4" y="3"/>
                    <a:pt x="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2"/>
            <p:cNvSpPr/>
            <p:nvPr/>
          </p:nvSpPr>
          <p:spPr>
            <a:xfrm>
              <a:off x="3047425" y="1792200"/>
              <a:ext cx="30225" cy="19450"/>
            </a:xfrm>
            <a:custGeom>
              <a:avLst/>
              <a:gdLst/>
              <a:ahLst/>
              <a:cxnLst/>
              <a:rect l="l" t="t" r="r" b="b"/>
              <a:pathLst>
                <a:path w="1209" h="778" extrusionOk="0">
                  <a:moveTo>
                    <a:pt x="1183" y="1"/>
                  </a:moveTo>
                  <a:cubicBezTo>
                    <a:pt x="1184" y="25"/>
                    <a:pt x="1182" y="50"/>
                    <a:pt x="1178" y="76"/>
                  </a:cubicBezTo>
                  <a:cubicBezTo>
                    <a:pt x="1163" y="195"/>
                    <a:pt x="1110" y="308"/>
                    <a:pt x="1028" y="397"/>
                  </a:cubicBezTo>
                  <a:cubicBezTo>
                    <a:pt x="970" y="464"/>
                    <a:pt x="898" y="517"/>
                    <a:pt x="817" y="552"/>
                  </a:cubicBezTo>
                  <a:cubicBezTo>
                    <a:pt x="782" y="566"/>
                    <a:pt x="745" y="577"/>
                    <a:pt x="708" y="584"/>
                  </a:cubicBezTo>
                  <a:cubicBezTo>
                    <a:pt x="672" y="594"/>
                    <a:pt x="634" y="598"/>
                    <a:pt x="597" y="598"/>
                  </a:cubicBezTo>
                  <a:cubicBezTo>
                    <a:pt x="575" y="598"/>
                    <a:pt x="554" y="598"/>
                    <a:pt x="533" y="597"/>
                  </a:cubicBezTo>
                  <a:cubicBezTo>
                    <a:pt x="531" y="597"/>
                    <a:pt x="529" y="598"/>
                    <a:pt x="527" y="598"/>
                  </a:cubicBezTo>
                  <a:cubicBezTo>
                    <a:pt x="521" y="598"/>
                    <a:pt x="515" y="596"/>
                    <a:pt x="510" y="594"/>
                  </a:cubicBezTo>
                  <a:cubicBezTo>
                    <a:pt x="508" y="594"/>
                    <a:pt x="506" y="595"/>
                    <a:pt x="504" y="595"/>
                  </a:cubicBezTo>
                  <a:cubicBezTo>
                    <a:pt x="502" y="595"/>
                    <a:pt x="499" y="594"/>
                    <a:pt x="497" y="594"/>
                  </a:cubicBezTo>
                  <a:cubicBezTo>
                    <a:pt x="495" y="594"/>
                    <a:pt x="495" y="593"/>
                    <a:pt x="492" y="590"/>
                  </a:cubicBezTo>
                  <a:cubicBezTo>
                    <a:pt x="454" y="588"/>
                    <a:pt x="416" y="579"/>
                    <a:pt x="381" y="565"/>
                  </a:cubicBezTo>
                  <a:cubicBezTo>
                    <a:pt x="273" y="529"/>
                    <a:pt x="180" y="463"/>
                    <a:pt x="109" y="374"/>
                  </a:cubicBezTo>
                  <a:cubicBezTo>
                    <a:pt x="104" y="370"/>
                    <a:pt x="100" y="365"/>
                    <a:pt x="96" y="361"/>
                  </a:cubicBezTo>
                  <a:cubicBezTo>
                    <a:pt x="54" y="305"/>
                    <a:pt x="23" y="243"/>
                    <a:pt x="1" y="177"/>
                  </a:cubicBezTo>
                  <a:cubicBezTo>
                    <a:pt x="0" y="181"/>
                    <a:pt x="0" y="186"/>
                    <a:pt x="1" y="191"/>
                  </a:cubicBezTo>
                  <a:cubicBezTo>
                    <a:pt x="1" y="265"/>
                    <a:pt x="17" y="339"/>
                    <a:pt x="46" y="408"/>
                  </a:cubicBezTo>
                  <a:cubicBezTo>
                    <a:pt x="65" y="455"/>
                    <a:pt x="90" y="499"/>
                    <a:pt x="123" y="538"/>
                  </a:cubicBezTo>
                  <a:cubicBezTo>
                    <a:pt x="218" y="667"/>
                    <a:pt x="361" y="751"/>
                    <a:pt x="521" y="770"/>
                  </a:cubicBezTo>
                  <a:cubicBezTo>
                    <a:pt x="521" y="771"/>
                    <a:pt x="522" y="772"/>
                    <a:pt x="524" y="772"/>
                  </a:cubicBezTo>
                  <a:cubicBezTo>
                    <a:pt x="553" y="776"/>
                    <a:pt x="582" y="778"/>
                    <a:pt x="612" y="778"/>
                  </a:cubicBezTo>
                  <a:cubicBezTo>
                    <a:pt x="642" y="777"/>
                    <a:pt x="671" y="774"/>
                    <a:pt x="700" y="770"/>
                  </a:cubicBezTo>
                  <a:cubicBezTo>
                    <a:pt x="799" y="756"/>
                    <a:pt x="892" y="715"/>
                    <a:pt x="971" y="654"/>
                  </a:cubicBezTo>
                  <a:cubicBezTo>
                    <a:pt x="1096" y="558"/>
                    <a:pt x="1179" y="416"/>
                    <a:pt x="1202" y="260"/>
                  </a:cubicBezTo>
                  <a:cubicBezTo>
                    <a:pt x="1204" y="254"/>
                    <a:pt x="1204" y="248"/>
                    <a:pt x="1204" y="243"/>
                  </a:cubicBezTo>
                  <a:cubicBezTo>
                    <a:pt x="1207" y="236"/>
                    <a:pt x="1208" y="228"/>
                    <a:pt x="1207" y="220"/>
                  </a:cubicBezTo>
                  <a:cubicBezTo>
                    <a:pt x="1208" y="199"/>
                    <a:pt x="1208" y="178"/>
                    <a:pt x="1207" y="156"/>
                  </a:cubicBezTo>
                  <a:cubicBezTo>
                    <a:pt x="1208" y="104"/>
                    <a:pt x="1200" y="50"/>
                    <a:pt x="1183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2"/>
            <p:cNvSpPr/>
            <p:nvPr/>
          </p:nvSpPr>
          <p:spPr>
            <a:xfrm>
              <a:off x="3289050" y="1582350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8" y="0"/>
                  </a:moveTo>
                  <a:cubicBezTo>
                    <a:pt x="434" y="0"/>
                    <a:pt x="234" y="112"/>
                    <a:pt x="124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4" y="1129"/>
                    <a:pt x="464" y="1212"/>
                    <a:pt x="647" y="1212"/>
                  </a:cubicBezTo>
                  <a:cubicBezTo>
                    <a:pt x="775" y="1212"/>
                    <a:pt x="904" y="1171"/>
                    <a:pt x="1013" y="1089"/>
                  </a:cubicBezTo>
                  <a:cubicBezTo>
                    <a:pt x="1208" y="940"/>
                    <a:pt x="1295" y="689"/>
                    <a:pt x="1232" y="453"/>
                  </a:cubicBezTo>
                  <a:cubicBezTo>
                    <a:pt x="1171" y="215"/>
                    <a:pt x="971" y="39"/>
                    <a:pt x="729" y="5"/>
                  </a:cubicBezTo>
                  <a:cubicBezTo>
                    <a:pt x="702" y="2"/>
                    <a:pt x="675" y="0"/>
                    <a:pt x="648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2"/>
            <p:cNvSpPr/>
            <p:nvPr/>
          </p:nvSpPr>
          <p:spPr>
            <a:xfrm>
              <a:off x="3296025" y="1582350"/>
              <a:ext cx="19000" cy="15150"/>
            </a:xfrm>
            <a:custGeom>
              <a:avLst/>
              <a:gdLst/>
              <a:ahLst/>
              <a:cxnLst/>
              <a:rect l="l" t="t" r="r" b="b"/>
              <a:pathLst>
                <a:path w="760" h="606" extrusionOk="0">
                  <a:moveTo>
                    <a:pt x="369" y="0"/>
                  </a:moveTo>
                  <a:cubicBezTo>
                    <a:pt x="237" y="0"/>
                    <a:pt x="108" y="43"/>
                    <a:pt x="1" y="124"/>
                  </a:cubicBezTo>
                  <a:cubicBezTo>
                    <a:pt x="42" y="108"/>
                    <a:pt x="78" y="101"/>
                    <a:pt x="110" y="101"/>
                  </a:cubicBezTo>
                  <a:cubicBezTo>
                    <a:pt x="321" y="101"/>
                    <a:pt x="333" y="422"/>
                    <a:pt x="368" y="605"/>
                  </a:cubicBezTo>
                  <a:cubicBezTo>
                    <a:pt x="489" y="428"/>
                    <a:pt x="760" y="144"/>
                    <a:pt x="449" y="5"/>
                  </a:cubicBezTo>
                  <a:cubicBezTo>
                    <a:pt x="423" y="2"/>
                    <a:pt x="396" y="0"/>
                    <a:pt x="369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2"/>
            <p:cNvSpPr/>
            <p:nvPr/>
          </p:nvSpPr>
          <p:spPr>
            <a:xfrm>
              <a:off x="3305225" y="1588325"/>
              <a:ext cx="15575" cy="14850"/>
            </a:xfrm>
            <a:custGeom>
              <a:avLst/>
              <a:gdLst/>
              <a:ahLst/>
              <a:cxnLst/>
              <a:rect l="l" t="t" r="r" b="b"/>
              <a:pathLst>
                <a:path w="623" h="594" extrusionOk="0">
                  <a:moveTo>
                    <a:pt x="482" y="0"/>
                  </a:moveTo>
                  <a:lnTo>
                    <a:pt x="482" y="0"/>
                  </a:lnTo>
                  <a:cubicBezTo>
                    <a:pt x="604" y="318"/>
                    <a:pt x="211" y="327"/>
                    <a:pt x="0" y="366"/>
                  </a:cubicBezTo>
                  <a:lnTo>
                    <a:pt x="0" y="368"/>
                  </a:lnTo>
                  <a:cubicBezTo>
                    <a:pt x="117" y="448"/>
                    <a:pt x="281" y="593"/>
                    <a:pt x="419" y="593"/>
                  </a:cubicBezTo>
                  <a:cubicBezTo>
                    <a:pt x="489" y="593"/>
                    <a:pt x="553" y="555"/>
                    <a:pt x="600" y="450"/>
                  </a:cubicBezTo>
                  <a:cubicBezTo>
                    <a:pt x="622" y="290"/>
                    <a:pt x="579" y="128"/>
                    <a:pt x="48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2"/>
            <p:cNvSpPr/>
            <p:nvPr/>
          </p:nvSpPr>
          <p:spPr>
            <a:xfrm>
              <a:off x="3295400" y="159747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3" y="0"/>
                  </a:moveTo>
                  <a:cubicBezTo>
                    <a:pt x="272" y="179"/>
                    <a:pt x="0" y="463"/>
                    <a:pt x="311" y="601"/>
                  </a:cubicBezTo>
                  <a:cubicBezTo>
                    <a:pt x="339" y="604"/>
                    <a:pt x="366" y="606"/>
                    <a:pt x="394" y="606"/>
                  </a:cubicBezTo>
                  <a:cubicBezTo>
                    <a:pt x="525" y="606"/>
                    <a:pt x="654" y="564"/>
                    <a:pt x="759" y="484"/>
                  </a:cubicBezTo>
                  <a:lnTo>
                    <a:pt x="759" y="484"/>
                  </a:lnTo>
                  <a:cubicBezTo>
                    <a:pt x="718" y="499"/>
                    <a:pt x="683" y="506"/>
                    <a:pt x="651" y="506"/>
                  </a:cubicBezTo>
                  <a:cubicBezTo>
                    <a:pt x="439" y="506"/>
                    <a:pt x="427" y="185"/>
                    <a:pt x="39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2"/>
            <p:cNvSpPr/>
            <p:nvPr/>
          </p:nvSpPr>
          <p:spPr>
            <a:xfrm>
              <a:off x="3289675" y="159185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203" y="1"/>
                  </a:moveTo>
                  <a:cubicBezTo>
                    <a:pt x="133" y="1"/>
                    <a:pt x="69" y="39"/>
                    <a:pt x="22" y="144"/>
                  </a:cubicBezTo>
                  <a:cubicBezTo>
                    <a:pt x="0" y="303"/>
                    <a:pt x="43" y="464"/>
                    <a:pt x="140" y="593"/>
                  </a:cubicBezTo>
                  <a:cubicBezTo>
                    <a:pt x="19" y="275"/>
                    <a:pt x="410" y="266"/>
                    <a:pt x="622" y="225"/>
                  </a:cubicBezTo>
                  <a:cubicBezTo>
                    <a:pt x="504" y="146"/>
                    <a:pt x="340" y="1"/>
                    <a:pt x="203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2"/>
            <p:cNvSpPr/>
            <p:nvPr/>
          </p:nvSpPr>
          <p:spPr>
            <a:xfrm>
              <a:off x="3302325" y="1607950"/>
              <a:ext cx="475" cy="150"/>
            </a:xfrm>
            <a:custGeom>
              <a:avLst/>
              <a:gdLst/>
              <a:ahLst/>
              <a:cxnLst/>
              <a:rect l="l" t="t" r="r" b="b"/>
              <a:pathLst>
                <a:path w="19" h="6" extrusionOk="0">
                  <a:moveTo>
                    <a:pt x="0" y="1"/>
                  </a:moveTo>
                  <a:cubicBezTo>
                    <a:pt x="4" y="3"/>
                    <a:pt x="4" y="5"/>
                    <a:pt x="6" y="5"/>
                  </a:cubicBezTo>
                  <a:lnTo>
                    <a:pt x="19" y="5"/>
                  </a:lnTo>
                  <a:cubicBezTo>
                    <a:pt x="13" y="5"/>
                    <a:pt x="6" y="4"/>
                    <a:pt x="0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2"/>
            <p:cNvSpPr/>
            <p:nvPr/>
          </p:nvSpPr>
          <p:spPr>
            <a:xfrm>
              <a:off x="3289975" y="1593225"/>
              <a:ext cx="30300" cy="19450"/>
            </a:xfrm>
            <a:custGeom>
              <a:avLst/>
              <a:gdLst/>
              <a:ahLst/>
              <a:cxnLst/>
              <a:rect l="l" t="t" r="r" b="b"/>
              <a:pathLst>
                <a:path w="1212" h="778" extrusionOk="0">
                  <a:moveTo>
                    <a:pt x="1185" y="0"/>
                  </a:moveTo>
                  <a:cubicBezTo>
                    <a:pt x="1185" y="26"/>
                    <a:pt x="1182" y="50"/>
                    <a:pt x="1179" y="75"/>
                  </a:cubicBezTo>
                  <a:cubicBezTo>
                    <a:pt x="1164" y="196"/>
                    <a:pt x="1112" y="308"/>
                    <a:pt x="1029" y="398"/>
                  </a:cubicBezTo>
                  <a:cubicBezTo>
                    <a:pt x="1005" y="426"/>
                    <a:pt x="976" y="453"/>
                    <a:pt x="946" y="476"/>
                  </a:cubicBezTo>
                  <a:cubicBezTo>
                    <a:pt x="877" y="531"/>
                    <a:pt x="795" y="568"/>
                    <a:pt x="709" y="584"/>
                  </a:cubicBezTo>
                  <a:cubicBezTo>
                    <a:pt x="676" y="593"/>
                    <a:pt x="643" y="598"/>
                    <a:pt x="609" y="598"/>
                  </a:cubicBezTo>
                  <a:cubicBezTo>
                    <a:pt x="605" y="598"/>
                    <a:pt x="601" y="598"/>
                    <a:pt x="597" y="598"/>
                  </a:cubicBezTo>
                  <a:cubicBezTo>
                    <a:pt x="587" y="598"/>
                    <a:pt x="576" y="599"/>
                    <a:pt x="566" y="599"/>
                  </a:cubicBezTo>
                  <a:cubicBezTo>
                    <a:pt x="555" y="599"/>
                    <a:pt x="544" y="598"/>
                    <a:pt x="534" y="598"/>
                  </a:cubicBezTo>
                  <a:cubicBezTo>
                    <a:pt x="532" y="598"/>
                    <a:pt x="530" y="598"/>
                    <a:pt x="528" y="598"/>
                  </a:cubicBezTo>
                  <a:cubicBezTo>
                    <a:pt x="523" y="598"/>
                    <a:pt x="517" y="597"/>
                    <a:pt x="512" y="594"/>
                  </a:cubicBezTo>
                  <a:cubicBezTo>
                    <a:pt x="509" y="595"/>
                    <a:pt x="507" y="595"/>
                    <a:pt x="505" y="595"/>
                  </a:cubicBezTo>
                  <a:cubicBezTo>
                    <a:pt x="503" y="595"/>
                    <a:pt x="501" y="595"/>
                    <a:pt x="499" y="594"/>
                  </a:cubicBezTo>
                  <a:cubicBezTo>
                    <a:pt x="497" y="594"/>
                    <a:pt x="495" y="593"/>
                    <a:pt x="493" y="591"/>
                  </a:cubicBezTo>
                  <a:cubicBezTo>
                    <a:pt x="455" y="589"/>
                    <a:pt x="418" y="579"/>
                    <a:pt x="382" y="565"/>
                  </a:cubicBezTo>
                  <a:cubicBezTo>
                    <a:pt x="275" y="530"/>
                    <a:pt x="180" y="464"/>
                    <a:pt x="111" y="374"/>
                  </a:cubicBezTo>
                  <a:cubicBezTo>
                    <a:pt x="105" y="371"/>
                    <a:pt x="102" y="366"/>
                    <a:pt x="98" y="362"/>
                  </a:cubicBezTo>
                  <a:cubicBezTo>
                    <a:pt x="56" y="306"/>
                    <a:pt x="24" y="243"/>
                    <a:pt x="2" y="177"/>
                  </a:cubicBezTo>
                  <a:cubicBezTo>
                    <a:pt x="1" y="182"/>
                    <a:pt x="1" y="187"/>
                    <a:pt x="2" y="191"/>
                  </a:cubicBezTo>
                  <a:cubicBezTo>
                    <a:pt x="3" y="265"/>
                    <a:pt x="19" y="340"/>
                    <a:pt x="49" y="408"/>
                  </a:cubicBezTo>
                  <a:cubicBezTo>
                    <a:pt x="68" y="454"/>
                    <a:pt x="93" y="498"/>
                    <a:pt x="125" y="538"/>
                  </a:cubicBezTo>
                  <a:cubicBezTo>
                    <a:pt x="221" y="666"/>
                    <a:pt x="365" y="750"/>
                    <a:pt x="523" y="769"/>
                  </a:cubicBezTo>
                  <a:cubicBezTo>
                    <a:pt x="523" y="771"/>
                    <a:pt x="524" y="772"/>
                    <a:pt x="526" y="772"/>
                  </a:cubicBezTo>
                  <a:cubicBezTo>
                    <a:pt x="556" y="775"/>
                    <a:pt x="585" y="777"/>
                    <a:pt x="615" y="777"/>
                  </a:cubicBezTo>
                  <a:cubicBezTo>
                    <a:pt x="644" y="776"/>
                    <a:pt x="674" y="774"/>
                    <a:pt x="703" y="769"/>
                  </a:cubicBezTo>
                  <a:cubicBezTo>
                    <a:pt x="801" y="755"/>
                    <a:pt x="895" y="715"/>
                    <a:pt x="974" y="654"/>
                  </a:cubicBezTo>
                  <a:cubicBezTo>
                    <a:pt x="1099" y="557"/>
                    <a:pt x="1182" y="416"/>
                    <a:pt x="1206" y="260"/>
                  </a:cubicBezTo>
                  <a:cubicBezTo>
                    <a:pt x="1207" y="254"/>
                    <a:pt x="1207" y="248"/>
                    <a:pt x="1207" y="242"/>
                  </a:cubicBezTo>
                  <a:cubicBezTo>
                    <a:pt x="1210" y="235"/>
                    <a:pt x="1211" y="227"/>
                    <a:pt x="1209" y="219"/>
                  </a:cubicBezTo>
                  <a:cubicBezTo>
                    <a:pt x="1209" y="197"/>
                    <a:pt x="1211" y="177"/>
                    <a:pt x="1209" y="155"/>
                  </a:cubicBezTo>
                  <a:cubicBezTo>
                    <a:pt x="1210" y="103"/>
                    <a:pt x="1201" y="50"/>
                    <a:pt x="1185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2"/>
            <p:cNvSpPr/>
            <p:nvPr/>
          </p:nvSpPr>
          <p:spPr>
            <a:xfrm>
              <a:off x="3360250" y="1748500"/>
              <a:ext cx="32375" cy="30300"/>
            </a:xfrm>
            <a:custGeom>
              <a:avLst/>
              <a:gdLst/>
              <a:ahLst/>
              <a:cxnLst/>
              <a:rect l="l" t="t" r="r" b="b"/>
              <a:pathLst>
                <a:path w="1295" h="1212" extrusionOk="0">
                  <a:moveTo>
                    <a:pt x="645" y="1"/>
                  </a:moveTo>
                  <a:cubicBezTo>
                    <a:pt x="433" y="1"/>
                    <a:pt x="233" y="114"/>
                    <a:pt x="123" y="301"/>
                  </a:cubicBezTo>
                  <a:cubicBezTo>
                    <a:pt x="0" y="513"/>
                    <a:pt x="16" y="778"/>
                    <a:pt x="165" y="972"/>
                  </a:cubicBezTo>
                  <a:cubicBezTo>
                    <a:pt x="283" y="1129"/>
                    <a:pt x="464" y="1212"/>
                    <a:pt x="647" y="1212"/>
                  </a:cubicBezTo>
                  <a:cubicBezTo>
                    <a:pt x="774" y="1212"/>
                    <a:pt x="903" y="1172"/>
                    <a:pt x="1013" y="1088"/>
                  </a:cubicBezTo>
                  <a:cubicBezTo>
                    <a:pt x="1207" y="940"/>
                    <a:pt x="1294" y="690"/>
                    <a:pt x="1231" y="452"/>
                  </a:cubicBezTo>
                  <a:cubicBezTo>
                    <a:pt x="1170" y="216"/>
                    <a:pt x="971" y="40"/>
                    <a:pt x="728" y="6"/>
                  </a:cubicBezTo>
                  <a:cubicBezTo>
                    <a:pt x="700" y="3"/>
                    <a:pt x="672" y="1"/>
                    <a:pt x="64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2"/>
            <p:cNvSpPr/>
            <p:nvPr/>
          </p:nvSpPr>
          <p:spPr>
            <a:xfrm>
              <a:off x="3367225" y="1748500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67" y="1"/>
                  </a:moveTo>
                  <a:cubicBezTo>
                    <a:pt x="235" y="1"/>
                    <a:pt x="107" y="44"/>
                    <a:pt x="0" y="125"/>
                  </a:cubicBezTo>
                  <a:cubicBezTo>
                    <a:pt x="42" y="109"/>
                    <a:pt x="78" y="102"/>
                    <a:pt x="109" y="102"/>
                  </a:cubicBezTo>
                  <a:cubicBezTo>
                    <a:pt x="321" y="102"/>
                    <a:pt x="332" y="422"/>
                    <a:pt x="367" y="606"/>
                  </a:cubicBezTo>
                  <a:cubicBezTo>
                    <a:pt x="489" y="428"/>
                    <a:pt x="759" y="145"/>
                    <a:pt x="450" y="6"/>
                  </a:cubicBezTo>
                  <a:cubicBezTo>
                    <a:pt x="422" y="3"/>
                    <a:pt x="395" y="1"/>
                    <a:pt x="367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2"/>
            <p:cNvSpPr/>
            <p:nvPr/>
          </p:nvSpPr>
          <p:spPr>
            <a:xfrm>
              <a:off x="3376400" y="1754500"/>
              <a:ext cx="15550" cy="14800"/>
            </a:xfrm>
            <a:custGeom>
              <a:avLst/>
              <a:gdLst/>
              <a:ahLst/>
              <a:cxnLst/>
              <a:rect l="l" t="t" r="r" b="b"/>
              <a:pathLst>
                <a:path w="622" h="592" extrusionOk="0">
                  <a:moveTo>
                    <a:pt x="482" y="0"/>
                  </a:moveTo>
                  <a:cubicBezTo>
                    <a:pt x="604" y="317"/>
                    <a:pt x="211" y="326"/>
                    <a:pt x="0" y="366"/>
                  </a:cubicBezTo>
                  <a:cubicBezTo>
                    <a:pt x="118" y="446"/>
                    <a:pt x="281" y="591"/>
                    <a:pt x="419" y="591"/>
                  </a:cubicBezTo>
                  <a:cubicBezTo>
                    <a:pt x="489" y="591"/>
                    <a:pt x="553" y="553"/>
                    <a:pt x="601" y="447"/>
                  </a:cubicBezTo>
                  <a:cubicBezTo>
                    <a:pt x="621" y="289"/>
                    <a:pt x="580" y="128"/>
                    <a:pt x="48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2"/>
            <p:cNvSpPr/>
            <p:nvPr/>
          </p:nvSpPr>
          <p:spPr>
            <a:xfrm>
              <a:off x="3366575" y="1763650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3" y="0"/>
                  </a:moveTo>
                  <a:cubicBezTo>
                    <a:pt x="272" y="179"/>
                    <a:pt x="1" y="461"/>
                    <a:pt x="311" y="600"/>
                  </a:cubicBezTo>
                  <a:cubicBezTo>
                    <a:pt x="339" y="604"/>
                    <a:pt x="366" y="606"/>
                    <a:pt x="393" y="606"/>
                  </a:cubicBezTo>
                  <a:cubicBezTo>
                    <a:pt x="525" y="606"/>
                    <a:pt x="654" y="563"/>
                    <a:pt x="760" y="482"/>
                  </a:cubicBezTo>
                  <a:lnTo>
                    <a:pt x="760" y="482"/>
                  </a:lnTo>
                  <a:cubicBezTo>
                    <a:pt x="718" y="498"/>
                    <a:pt x="682" y="505"/>
                    <a:pt x="651" y="505"/>
                  </a:cubicBezTo>
                  <a:cubicBezTo>
                    <a:pt x="439" y="505"/>
                    <a:pt x="428" y="185"/>
                    <a:pt x="39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2"/>
            <p:cNvSpPr/>
            <p:nvPr/>
          </p:nvSpPr>
          <p:spPr>
            <a:xfrm>
              <a:off x="3360850" y="1758000"/>
              <a:ext cx="15575" cy="14825"/>
            </a:xfrm>
            <a:custGeom>
              <a:avLst/>
              <a:gdLst/>
              <a:ahLst/>
              <a:cxnLst/>
              <a:rect l="l" t="t" r="r" b="b"/>
              <a:pathLst>
                <a:path w="623" h="593" extrusionOk="0">
                  <a:moveTo>
                    <a:pt x="203" y="1"/>
                  </a:moveTo>
                  <a:cubicBezTo>
                    <a:pt x="133" y="1"/>
                    <a:pt x="69" y="39"/>
                    <a:pt x="22" y="144"/>
                  </a:cubicBezTo>
                  <a:cubicBezTo>
                    <a:pt x="0" y="304"/>
                    <a:pt x="42" y="465"/>
                    <a:pt x="139" y="592"/>
                  </a:cubicBezTo>
                  <a:cubicBezTo>
                    <a:pt x="19" y="275"/>
                    <a:pt x="411" y="267"/>
                    <a:pt x="622" y="226"/>
                  </a:cubicBezTo>
                  <a:cubicBezTo>
                    <a:pt x="505" y="146"/>
                    <a:pt x="341" y="1"/>
                    <a:pt x="203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2"/>
            <p:cNvSpPr/>
            <p:nvPr/>
          </p:nvSpPr>
          <p:spPr>
            <a:xfrm>
              <a:off x="3373500" y="1774125"/>
              <a:ext cx="500" cy="150"/>
            </a:xfrm>
            <a:custGeom>
              <a:avLst/>
              <a:gdLst/>
              <a:ahLst/>
              <a:cxnLst/>
              <a:rect l="l" t="t" r="r" b="b"/>
              <a:pathLst>
                <a:path w="20" h="6" extrusionOk="0">
                  <a:moveTo>
                    <a:pt x="1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8" y="5"/>
                    <a:pt x="10" y="5"/>
                    <a:pt x="12" y="5"/>
                  </a:cubicBezTo>
                  <a:cubicBezTo>
                    <a:pt x="15" y="5"/>
                    <a:pt x="17" y="5"/>
                    <a:pt x="19" y="4"/>
                  </a:cubicBezTo>
                  <a:lnTo>
                    <a:pt x="19" y="4"/>
                  </a:lnTo>
                  <a:cubicBezTo>
                    <a:pt x="17" y="5"/>
                    <a:pt x="16" y="5"/>
                    <a:pt x="14" y="5"/>
                  </a:cubicBezTo>
                  <a:cubicBezTo>
                    <a:pt x="9" y="5"/>
                    <a:pt x="5" y="3"/>
                    <a:pt x="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2"/>
            <p:cNvSpPr/>
            <p:nvPr/>
          </p:nvSpPr>
          <p:spPr>
            <a:xfrm>
              <a:off x="3361200" y="1759350"/>
              <a:ext cx="30250" cy="19475"/>
            </a:xfrm>
            <a:custGeom>
              <a:avLst/>
              <a:gdLst/>
              <a:ahLst/>
              <a:cxnLst/>
              <a:rect l="l" t="t" r="r" b="b"/>
              <a:pathLst>
                <a:path w="1210" h="779" extrusionOk="0">
                  <a:moveTo>
                    <a:pt x="1183" y="1"/>
                  </a:moveTo>
                  <a:lnTo>
                    <a:pt x="1183" y="1"/>
                  </a:lnTo>
                  <a:cubicBezTo>
                    <a:pt x="1184" y="26"/>
                    <a:pt x="1182" y="52"/>
                    <a:pt x="1178" y="76"/>
                  </a:cubicBezTo>
                  <a:cubicBezTo>
                    <a:pt x="1163" y="197"/>
                    <a:pt x="1110" y="309"/>
                    <a:pt x="1028" y="398"/>
                  </a:cubicBezTo>
                  <a:cubicBezTo>
                    <a:pt x="970" y="465"/>
                    <a:pt x="898" y="518"/>
                    <a:pt x="817" y="552"/>
                  </a:cubicBezTo>
                  <a:cubicBezTo>
                    <a:pt x="782" y="567"/>
                    <a:pt x="745" y="579"/>
                    <a:pt x="708" y="586"/>
                  </a:cubicBezTo>
                  <a:cubicBezTo>
                    <a:pt x="676" y="594"/>
                    <a:pt x="642" y="599"/>
                    <a:pt x="608" y="599"/>
                  </a:cubicBezTo>
                  <a:cubicBezTo>
                    <a:pt x="604" y="599"/>
                    <a:pt x="601" y="599"/>
                    <a:pt x="597" y="599"/>
                  </a:cubicBezTo>
                  <a:cubicBezTo>
                    <a:pt x="586" y="599"/>
                    <a:pt x="575" y="600"/>
                    <a:pt x="565" y="600"/>
                  </a:cubicBezTo>
                  <a:cubicBezTo>
                    <a:pt x="554" y="600"/>
                    <a:pt x="544" y="599"/>
                    <a:pt x="533" y="599"/>
                  </a:cubicBezTo>
                  <a:cubicBezTo>
                    <a:pt x="531" y="599"/>
                    <a:pt x="529" y="599"/>
                    <a:pt x="527" y="599"/>
                  </a:cubicBezTo>
                  <a:cubicBezTo>
                    <a:pt x="521" y="599"/>
                    <a:pt x="515" y="598"/>
                    <a:pt x="510" y="595"/>
                  </a:cubicBezTo>
                  <a:cubicBezTo>
                    <a:pt x="508" y="596"/>
                    <a:pt x="506" y="596"/>
                    <a:pt x="504" y="596"/>
                  </a:cubicBezTo>
                  <a:cubicBezTo>
                    <a:pt x="502" y="596"/>
                    <a:pt x="500" y="596"/>
                    <a:pt x="497" y="595"/>
                  </a:cubicBezTo>
                  <a:cubicBezTo>
                    <a:pt x="495" y="595"/>
                    <a:pt x="495" y="594"/>
                    <a:pt x="493" y="592"/>
                  </a:cubicBezTo>
                  <a:cubicBezTo>
                    <a:pt x="454" y="588"/>
                    <a:pt x="416" y="580"/>
                    <a:pt x="381" y="566"/>
                  </a:cubicBezTo>
                  <a:cubicBezTo>
                    <a:pt x="274" y="530"/>
                    <a:pt x="180" y="464"/>
                    <a:pt x="109" y="375"/>
                  </a:cubicBezTo>
                  <a:cubicBezTo>
                    <a:pt x="105" y="372"/>
                    <a:pt x="100" y="367"/>
                    <a:pt x="96" y="362"/>
                  </a:cubicBezTo>
                  <a:cubicBezTo>
                    <a:pt x="55" y="306"/>
                    <a:pt x="24" y="244"/>
                    <a:pt x="1" y="178"/>
                  </a:cubicBezTo>
                  <a:cubicBezTo>
                    <a:pt x="0" y="183"/>
                    <a:pt x="0" y="187"/>
                    <a:pt x="1" y="191"/>
                  </a:cubicBezTo>
                  <a:cubicBezTo>
                    <a:pt x="1" y="266"/>
                    <a:pt x="18" y="340"/>
                    <a:pt x="48" y="410"/>
                  </a:cubicBezTo>
                  <a:cubicBezTo>
                    <a:pt x="66" y="456"/>
                    <a:pt x="92" y="500"/>
                    <a:pt x="123" y="540"/>
                  </a:cubicBezTo>
                  <a:cubicBezTo>
                    <a:pt x="219" y="668"/>
                    <a:pt x="363" y="752"/>
                    <a:pt x="522" y="771"/>
                  </a:cubicBezTo>
                  <a:cubicBezTo>
                    <a:pt x="522" y="772"/>
                    <a:pt x="523" y="774"/>
                    <a:pt x="524" y="774"/>
                  </a:cubicBezTo>
                  <a:cubicBezTo>
                    <a:pt x="548" y="776"/>
                    <a:pt x="572" y="779"/>
                    <a:pt x="597" y="779"/>
                  </a:cubicBezTo>
                  <a:cubicBezTo>
                    <a:pt x="602" y="779"/>
                    <a:pt x="608" y="778"/>
                    <a:pt x="613" y="778"/>
                  </a:cubicBezTo>
                  <a:cubicBezTo>
                    <a:pt x="642" y="778"/>
                    <a:pt x="672" y="776"/>
                    <a:pt x="701" y="771"/>
                  </a:cubicBezTo>
                  <a:cubicBezTo>
                    <a:pt x="800" y="757"/>
                    <a:pt x="893" y="717"/>
                    <a:pt x="971" y="655"/>
                  </a:cubicBezTo>
                  <a:cubicBezTo>
                    <a:pt x="1097" y="559"/>
                    <a:pt x="1181" y="418"/>
                    <a:pt x="1203" y="260"/>
                  </a:cubicBezTo>
                  <a:cubicBezTo>
                    <a:pt x="1204" y="255"/>
                    <a:pt x="1205" y="249"/>
                    <a:pt x="1205" y="243"/>
                  </a:cubicBezTo>
                  <a:cubicBezTo>
                    <a:pt x="1209" y="236"/>
                    <a:pt x="1209" y="228"/>
                    <a:pt x="1207" y="221"/>
                  </a:cubicBezTo>
                  <a:cubicBezTo>
                    <a:pt x="1209" y="199"/>
                    <a:pt x="1210" y="178"/>
                    <a:pt x="1209" y="157"/>
                  </a:cubicBezTo>
                  <a:cubicBezTo>
                    <a:pt x="1209" y="104"/>
                    <a:pt x="1200" y="52"/>
                    <a:pt x="1183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2"/>
            <p:cNvSpPr/>
            <p:nvPr/>
          </p:nvSpPr>
          <p:spPr>
            <a:xfrm>
              <a:off x="3181400" y="1475400"/>
              <a:ext cx="32425" cy="30300"/>
            </a:xfrm>
            <a:custGeom>
              <a:avLst/>
              <a:gdLst/>
              <a:ahLst/>
              <a:cxnLst/>
              <a:rect l="l" t="t" r="r" b="b"/>
              <a:pathLst>
                <a:path w="1297" h="1212" extrusionOk="0">
                  <a:moveTo>
                    <a:pt x="649" y="0"/>
                  </a:moveTo>
                  <a:cubicBezTo>
                    <a:pt x="436" y="0"/>
                    <a:pt x="235" y="112"/>
                    <a:pt x="125" y="301"/>
                  </a:cubicBezTo>
                  <a:cubicBezTo>
                    <a:pt x="1" y="512"/>
                    <a:pt x="17" y="777"/>
                    <a:pt x="165" y="973"/>
                  </a:cubicBezTo>
                  <a:cubicBezTo>
                    <a:pt x="285" y="1129"/>
                    <a:pt x="466" y="1211"/>
                    <a:pt x="649" y="1211"/>
                  </a:cubicBezTo>
                  <a:cubicBezTo>
                    <a:pt x="777" y="1211"/>
                    <a:pt x="905" y="1171"/>
                    <a:pt x="1015" y="1089"/>
                  </a:cubicBezTo>
                  <a:cubicBezTo>
                    <a:pt x="1209" y="940"/>
                    <a:pt x="1296" y="689"/>
                    <a:pt x="1234" y="451"/>
                  </a:cubicBezTo>
                  <a:cubicBezTo>
                    <a:pt x="1171" y="215"/>
                    <a:pt x="973" y="39"/>
                    <a:pt x="730" y="5"/>
                  </a:cubicBezTo>
                  <a:cubicBezTo>
                    <a:pt x="703" y="2"/>
                    <a:pt x="676" y="0"/>
                    <a:pt x="649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2"/>
            <p:cNvSpPr/>
            <p:nvPr/>
          </p:nvSpPr>
          <p:spPr>
            <a:xfrm>
              <a:off x="3188425" y="147537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67" y="1"/>
                  </a:moveTo>
                  <a:cubicBezTo>
                    <a:pt x="235" y="1"/>
                    <a:pt x="106" y="44"/>
                    <a:pt x="0" y="125"/>
                  </a:cubicBezTo>
                  <a:cubicBezTo>
                    <a:pt x="41" y="109"/>
                    <a:pt x="77" y="102"/>
                    <a:pt x="109" y="102"/>
                  </a:cubicBezTo>
                  <a:cubicBezTo>
                    <a:pt x="321" y="102"/>
                    <a:pt x="332" y="423"/>
                    <a:pt x="366" y="606"/>
                  </a:cubicBezTo>
                  <a:lnTo>
                    <a:pt x="368" y="606"/>
                  </a:lnTo>
                  <a:cubicBezTo>
                    <a:pt x="489" y="429"/>
                    <a:pt x="759" y="145"/>
                    <a:pt x="450" y="6"/>
                  </a:cubicBezTo>
                  <a:cubicBezTo>
                    <a:pt x="422" y="3"/>
                    <a:pt x="395" y="1"/>
                    <a:pt x="367" y="1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2"/>
            <p:cNvSpPr/>
            <p:nvPr/>
          </p:nvSpPr>
          <p:spPr>
            <a:xfrm>
              <a:off x="3197575" y="1481375"/>
              <a:ext cx="15575" cy="14800"/>
            </a:xfrm>
            <a:custGeom>
              <a:avLst/>
              <a:gdLst/>
              <a:ahLst/>
              <a:cxnLst/>
              <a:rect l="l" t="t" r="r" b="b"/>
              <a:pathLst>
                <a:path w="623" h="592" extrusionOk="0">
                  <a:moveTo>
                    <a:pt x="483" y="0"/>
                  </a:moveTo>
                  <a:cubicBezTo>
                    <a:pt x="604" y="318"/>
                    <a:pt x="212" y="326"/>
                    <a:pt x="0" y="366"/>
                  </a:cubicBezTo>
                  <a:cubicBezTo>
                    <a:pt x="118" y="447"/>
                    <a:pt x="282" y="592"/>
                    <a:pt x="420" y="592"/>
                  </a:cubicBezTo>
                  <a:cubicBezTo>
                    <a:pt x="490" y="592"/>
                    <a:pt x="554" y="554"/>
                    <a:pt x="600" y="449"/>
                  </a:cubicBezTo>
                  <a:cubicBezTo>
                    <a:pt x="622" y="289"/>
                    <a:pt x="581" y="128"/>
                    <a:pt x="483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2"/>
            <p:cNvSpPr/>
            <p:nvPr/>
          </p:nvSpPr>
          <p:spPr>
            <a:xfrm>
              <a:off x="3187775" y="1490525"/>
              <a:ext cx="19000" cy="15175"/>
            </a:xfrm>
            <a:custGeom>
              <a:avLst/>
              <a:gdLst/>
              <a:ahLst/>
              <a:cxnLst/>
              <a:rect l="l" t="t" r="r" b="b"/>
              <a:pathLst>
                <a:path w="760" h="607" extrusionOk="0">
                  <a:moveTo>
                    <a:pt x="392" y="0"/>
                  </a:moveTo>
                  <a:cubicBezTo>
                    <a:pt x="272" y="179"/>
                    <a:pt x="1" y="462"/>
                    <a:pt x="311" y="601"/>
                  </a:cubicBezTo>
                  <a:lnTo>
                    <a:pt x="310" y="601"/>
                  </a:lnTo>
                  <a:cubicBezTo>
                    <a:pt x="338" y="604"/>
                    <a:pt x="365" y="606"/>
                    <a:pt x="393" y="606"/>
                  </a:cubicBezTo>
                  <a:cubicBezTo>
                    <a:pt x="524" y="606"/>
                    <a:pt x="653" y="563"/>
                    <a:pt x="760" y="482"/>
                  </a:cubicBezTo>
                  <a:lnTo>
                    <a:pt x="760" y="482"/>
                  </a:lnTo>
                  <a:cubicBezTo>
                    <a:pt x="718" y="498"/>
                    <a:pt x="682" y="505"/>
                    <a:pt x="651" y="505"/>
                  </a:cubicBezTo>
                  <a:cubicBezTo>
                    <a:pt x="439" y="505"/>
                    <a:pt x="428" y="185"/>
                    <a:pt x="392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2"/>
            <p:cNvSpPr/>
            <p:nvPr/>
          </p:nvSpPr>
          <p:spPr>
            <a:xfrm>
              <a:off x="3182025" y="1484900"/>
              <a:ext cx="15575" cy="14800"/>
            </a:xfrm>
            <a:custGeom>
              <a:avLst/>
              <a:gdLst/>
              <a:ahLst/>
              <a:cxnLst/>
              <a:rect l="l" t="t" r="r" b="b"/>
              <a:pathLst>
                <a:path w="623" h="592" extrusionOk="0">
                  <a:moveTo>
                    <a:pt x="204" y="0"/>
                  </a:moveTo>
                  <a:cubicBezTo>
                    <a:pt x="133" y="0"/>
                    <a:pt x="69" y="38"/>
                    <a:pt x="22" y="143"/>
                  </a:cubicBezTo>
                  <a:cubicBezTo>
                    <a:pt x="0" y="303"/>
                    <a:pt x="43" y="464"/>
                    <a:pt x="140" y="592"/>
                  </a:cubicBezTo>
                  <a:cubicBezTo>
                    <a:pt x="19" y="274"/>
                    <a:pt x="412" y="266"/>
                    <a:pt x="622" y="225"/>
                  </a:cubicBezTo>
                  <a:cubicBezTo>
                    <a:pt x="505" y="145"/>
                    <a:pt x="342" y="0"/>
                    <a:pt x="204" y="0"/>
                  </a:cubicBezTo>
                  <a:close/>
                </a:path>
              </a:pathLst>
            </a:custGeom>
            <a:solidFill>
              <a:srgbClr val="1466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2"/>
            <p:cNvSpPr/>
            <p:nvPr/>
          </p:nvSpPr>
          <p:spPr>
            <a:xfrm>
              <a:off x="3194700" y="1501000"/>
              <a:ext cx="500" cy="150"/>
            </a:xfrm>
            <a:custGeom>
              <a:avLst/>
              <a:gdLst/>
              <a:ahLst/>
              <a:cxnLst/>
              <a:rect l="l" t="t" r="r" b="b"/>
              <a:pathLst>
                <a:path w="20" h="6" extrusionOk="0">
                  <a:moveTo>
                    <a:pt x="1" y="1"/>
                  </a:moveTo>
                  <a:cubicBezTo>
                    <a:pt x="3" y="3"/>
                    <a:pt x="3" y="4"/>
                    <a:pt x="5" y="4"/>
                  </a:cubicBezTo>
                  <a:cubicBezTo>
                    <a:pt x="8" y="5"/>
                    <a:pt x="10" y="5"/>
                    <a:pt x="12" y="5"/>
                  </a:cubicBezTo>
                  <a:cubicBezTo>
                    <a:pt x="15" y="5"/>
                    <a:pt x="17" y="5"/>
                    <a:pt x="19" y="4"/>
                  </a:cubicBezTo>
                  <a:lnTo>
                    <a:pt x="19" y="4"/>
                  </a:lnTo>
                  <a:cubicBezTo>
                    <a:pt x="17" y="5"/>
                    <a:pt x="16" y="5"/>
                    <a:pt x="14" y="5"/>
                  </a:cubicBezTo>
                  <a:cubicBezTo>
                    <a:pt x="9" y="5"/>
                    <a:pt x="5" y="3"/>
                    <a:pt x="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2"/>
            <p:cNvSpPr/>
            <p:nvPr/>
          </p:nvSpPr>
          <p:spPr>
            <a:xfrm>
              <a:off x="3182400" y="1486275"/>
              <a:ext cx="30225" cy="19450"/>
            </a:xfrm>
            <a:custGeom>
              <a:avLst/>
              <a:gdLst/>
              <a:ahLst/>
              <a:cxnLst/>
              <a:rect l="l" t="t" r="r" b="b"/>
              <a:pathLst>
                <a:path w="1209" h="778" extrusionOk="0">
                  <a:moveTo>
                    <a:pt x="1183" y="0"/>
                  </a:moveTo>
                  <a:cubicBezTo>
                    <a:pt x="1183" y="25"/>
                    <a:pt x="1182" y="50"/>
                    <a:pt x="1177" y="75"/>
                  </a:cubicBezTo>
                  <a:cubicBezTo>
                    <a:pt x="1162" y="195"/>
                    <a:pt x="1110" y="308"/>
                    <a:pt x="1028" y="396"/>
                  </a:cubicBezTo>
                  <a:cubicBezTo>
                    <a:pt x="1004" y="426"/>
                    <a:pt x="975" y="453"/>
                    <a:pt x="944" y="476"/>
                  </a:cubicBezTo>
                  <a:cubicBezTo>
                    <a:pt x="905" y="508"/>
                    <a:pt x="862" y="533"/>
                    <a:pt x="816" y="552"/>
                  </a:cubicBezTo>
                  <a:cubicBezTo>
                    <a:pt x="781" y="567"/>
                    <a:pt x="745" y="577"/>
                    <a:pt x="708" y="584"/>
                  </a:cubicBezTo>
                  <a:cubicBezTo>
                    <a:pt x="671" y="593"/>
                    <a:pt x="634" y="598"/>
                    <a:pt x="596" y="598"/>
                  </a:cubicBezTo>
                  <a:cubicBezTo>
                    <a:pt x="575" y="598"/>
                    <a:pt x="554" y="598"/>
                    <a:pt x="532" y="597"/>
                  </a:cubicBezTo>
                  <a:cubicBezTo>
                    <a:pt x="530" y="597"/>
                    <a:pt x="529" y="597"/>
                    <a:pt x="527" y="597"/>
                  </a:cubicBezTo>
                  <a:cubicBezTo>
                    <a:pt x="521" y="597"/>
                    <a:pt x="515" y="596"/>
                    <a:pt x="510" y="593"/>
                  </a:cubicBezTo>
                  <a:cubicBezTo>
                    <a:pt x="508" y="594"/>
                    <a:pt x="505" y="594"/>
                    <a:pt x="503" y="594"/>
                  </a:cubicBezTo>
                  <a:cubicBezTo>
                    <a:pt x="501" y="594"/>
                    <a:pt x="499" y="594"/>
                    <a:pt x="497" y="593"/>
                  </a:cubicBezTo>
                  <a:cubicBezTo>
                    <a:pt x="495" y="593"/>
                    <a:pt x="494" y="592"/>
                    <a:pt x="492" y="591"/>
                  </a:cubicBezTo>
                  <a:cubicBezTo>
                    <a:pt x="453" y="587"/>
                    <a:pt x="416" y="578"/>
                    <a:pt x="380" y="564"/>
                  </a:cubicBezTo>
                  <a:cubicBezTo>
                    <a:pt x="274" y="528"/>
                    <a:pt x="179" y="462"/>
                    <a:pt x="109" y="374"/>
                  </a:cubicBezTo>
                  <a:cubicBezTo>
                    <a:pt x="105" y="370"/>
                    <a:pt x="100" y="365"/>
                    <a:pt x="97" y="360"/>
                  </a:cubicBezTo>
                  <a:cubicBezTo>
                    <a:pt x="55" y="305"/>
                    <a:pt x="22" y="242"/>
                    <a:pt x="0" y="176"/>
                  </a:cubicBezTo>
                  <a:cubicBezTo>
                    <a:pt x="0" y="181"/>
                    <a:pt x="0" y="186"/>
                    <a:pt x="0" y="190"/>
                  </a:cubicBezTo>
                  <a:cubicBezTo>
                    <a:pt x="2" y="264"/>
                    <a:pt x="18" y="338"/>
                    <a:pt x="48" y="408"/>
                  </a:cubicBezTo>
                  <a:cubicBezTo>
                    <a:pt x="66" y="454"/>
                    <a:pt x="92" y="498"/>
                    <a:pt x="123" y="538"/>
                  </a:cubicBezTo>
                  <a:cubicBezTo>
                    <a:pt x="218" y="666"/>
                    <a:pt x="363" y="750"/>
                    <a:pt x="522" y="769"/>
                  </a:cubicBezTo>
                  <a:cubicBezTo>
                    <a:pt x="522" y="771"/>
                    <a:pt x="523" y="772"/>
                    <a:pt x="524" y="772"/>
                  </a:cubicBezTo>
                  <a:cubicBezTo>
                    <a:pt x="553" y="775"/>
                    <a:pt x="583" y="777"/>
                    <a:pt x="612" y="777"/>
                  </a:cubicBezTo>
                  <a:cubicBezTo>
                    <a:pt x="642" y="776"/>
                    <a:pt x="671" y="774"/>
                    <a:pt x="701" y="769"/>
                  </a:cubicBezTo>
                  <a:cubicBezTo>
                    <a:pt x="800" y="755"/>
                    <a:pt x="892" y="715"/>
                    <a:pt x="971" y="654"/>
                  </a:cubicBezTo>
                  <a:cubicBezTo>
                    <a:pt x="1096" y="557"/>
                    <a:pt x="1180" y="416"/>
                    <a:pt x="1203" y="260"/>
                  </a:cubicBezTo>
                  <a:cubicBezTo>
                    <a:pt x="1204" y="254"/>
                    <a:pt x="1205" y="247"/>
                    <a:pt x="1204" y="241"/>
                  </a:cubicBezTo>
                  <a:cubicBezTo>
                    <a:pt x="1207" y="234"/>
                    <a:pt x="1209" y="227"/>
                    <a:pt x="1207" y="219"/>
                  </a:cubicBezTo>
                  <a:cubicBezTo>
                    <a:pt x="1209" y="198"/>
                    <a:pt x="1209" y="176"/>
                    <a:pt x="1207" y="155"/>
                  </a:cubicBezTo>
                  <a:cubicBezTo>
                    <a:pt x="1209" y="102"/>
                    <a:pt x="1199" y="50"/>
                    <a:pt x="1183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2"/>
            <p:cNvSpPr/>
            <p:nvPr/>
          </p:nvSpPr>
          <p:spPr>
            <a:xfrm>
              <a:off x="3288025" y="1766200"/>
              <a:ext cx="31525" cy="30325"/>
            </a:xfrm>
            <a:custGeom>
              <a:avLst/>
              <a:gdLst/>
              <a:ahLst/>
              <a:cxnLst/>
              <a:rect l="l" t="t" r="r" b="b"/>
              <a:pathLst>
                <a:path w="1261" h="1213" extrusionOk="0">
                  <a:moveTo>
                    <a:pt x="655" y="0"/>
                  </a:moveTo>
                  <a:cubicBezTo>
                    <a:pt x="409" y="0"/>
                    <a:pt x="188" y="147"/>
                    <a:pt x="94" y="375"/>
                  </a:cubicBezTo>
                  <a:cubicBezTo>
                    <a:pt x="0" y="600"/>
                    <a:pt x="51" y="862"/>
                    <a:pt x="225" y="1035"/>
                  </a:cubicBezTo>
                  <a:cubicBezTo>
                    <a:pt x="341" y="1151"/>
                    <a:pt x="496" y="1213"/>
                    <a:pt x="654" y="1213"/>
                  </a:cubicBezTo>
                  <a:cubicBezTo>
                    <a:pt x="732" y="1213"/>
                    <a:pt x="811" y="1198"/>
                    <a:pt x="886" y="1167"/>
                  </a:cubicBezTo>
                  <a:cubicBezTo>
                    <a:pt x="1112" y="1072"/>
                    <a:pt x="1260" y="851"/>
                    <a:pt x="1259" y="606"/>
                  </a:cubicBezTo>
                  <a:cubicBezTo>
                    <a:pt x="1259" y="271"/>
                    <a:pt x="988" y="0"/>
                    <a:pt x="65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2"/>
            <p:cNvSpPr/>
            <p:nvPr/>
          </p:nvSpPr>
          <p:spPr>
            <a:xfrm>
              <a:off x="3289200" y="1777625"/>
              <a:ext cx="30325" cy="18675"/>
            </a:xfrm>
            <a:custGeom>
              <a:avLst/>
              <a:gdLst/>
              <a:ahLst/>
              <a:cxnLst/>
              <a:rect l="l" t="t" r="r" b="b"/>
              <a:pathLst>
                <a:path w="1213" h="747" extrusionOk="0">
                  <a:moveTo>
                    <a:pt x="19" y="1"/>
                  </a:moveTo>
                  <a:cubicBezTo>
                    <a:pt x="6" y="50"/>
                    <a:pt x="1" y="99"/>
                    <a:pt x="1" y="150"/>
                  </a:cubicBezTo>
                  <a:cubicBezTo>
                    <a:pt x="6" y="480"/>
                    <a:pt x="275" y="747"/>
                    <a:pt x="606" y="747"/>
                  </a:cubicBezTo>
                  <a:cubicBezTo>
                    <a:pt x="938" y="747"/>
                    <a:pt x="1208" y="480"/>
                    <a:pt x="1212" y="150"/>
                  </a:cubicBezTo>
                  <a:cubicBezTo>
                    <a:pt x="1212" y="99"/>
                    <a:pt x="1206" y="50"/>
                    <a:pt x="1194" y="1"/>
                  </a:cubicBezTo>
                  <a:cubicBezTo>
                    <a:pt x="1127" y="271"/>
                    <a:pt x="884" y="460"/>
                    <a:pt x="606" y="460"/>
                  </a:cubicBezTo>
                  <a:cubicBezTo>
                    <a:pt x="330" y="460"/>
                    <a:pt x="87" y="271"/>
                    <a:pt x="19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2"/>
            <p:cNvSpPr/>
            <p:nvPr/>
          </p:nvSpPr>
          <p:spPr>
            <a:xfrm>
              <a:off x="3158450" y="1676875"/>
              <a:ext cx="31525" cy="30350"/>
            </a:xfrm>
            <a:custGeom>
              <a:avLst/>
              <a:gdLst/>
              <a:ahLst/>
              <a:cxnLst/>
              <a:rect l="l" t="t" r="r" b="b"/>
              <a:pathLst>
                <a:path w="1261" h="1214" extrusionOk="0">
                  <a:moveTo>
                    <a:pt x="655" y="1"/>
                  </a:moveTo>
                  <a:cubicBezTo>
                    <a:pt x="409" y="1"/>
                    <a:pt x="188" y="148"/>
                    <a:pt x="94" y="375"/>
                  </a:cubicBezTo>
                  <a:cubicBezTo>
                    <a:pt x="0" y="601"/>
                    <a:pt x="51" y="863"/>
                    <a:pt x="225" y="1035"/>
                  </a:cubicBezTo>
                  <a:cubicBezTo>
                    <a:pt x="341" y="1152"/>
                    <a:pt x="497" y="1213"/>
                    <a:pt x="655" y="1213"/>
                  </a:cubicBezTo>
                  <a:cubicBezTo>
                    <a:pt x="733" y="1213"/>
                    <a:pt x="811" y="1198"/>
                    <a:pt x="887" y="1167"/>
                  </a:cubicBezTo>
                  <a:cubicBezTo>
                    <a:pt x="1112" y="1072"/>
                    <a:pt x="1261" y="851"/>
                    <a:pt x="1260" y="607"/>
                  </a:cubicBezTo>
                  <a:cubicBezTo>
                    <a:pt x="1260" y="272"/>
                    <a:pt x="988" y="1"/>
                    <a:pt x="65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2"/>
            <p:cNvSpPr/>
            <p:nvPr/>
          </p:nvSpPr>
          <p:spPr>
            <a:xfrm>
              <a:off x="3159625" y="1688325"/>
              <a:ext cx="30325" cy="18650"/>
            </a:xfrm>
            <a:custGeom>
              <a:avLst/>
              <a:gdLst/>
              <a:ahLst/>
              <a:cxnLst/>
              <a:rect l="l" t="t" r="r" b="b"/>
              <a:pathLst>
                <a:path w="1213" h="746" extrusionOk="0">
                  <a:moveTo>
                    <a:pt x="19" y="0"/>
                  </a:moveTo>
                  <a:cubicBezTo>
                    <a:pt x="7" y="49"/>
                    <a:pt x="1" y="99"/>
                    <a:pt x="1" y="149"/>
                  </a:cubicBezTo>
                  <a:cubicBezTo>
                    <a:pt x="7" y="480"/>
                    <a:pt x="275" y="745"/>
                    <a:pt x="607" y="745"/>
                  </a:cubicBezTo>
                  <a:cubicBezTo>
                    <a:pt x="938" y="745"/>
                    <a:pt x="1208" y="480"/>
                    <a:pt x="1213" y="149"/>
                  </a:cubicBezTo>
                  <a:cubicBezTo>
                    <a:pt x="1213" y="99"/>
                    <a:pt x="1207" y="49"/>
                    <a:pt x="1194" y="0"/>
                  </a:cubicBezTo>
                  <a:cubicBezTo>
                    <a:pt x="1127" y="269"/>
                    <a:pt x="885" y="458"/>
                    <a:pt x="607" y="458"/>
                  </a:cubicBezTo>
                  <a:cubicBezTo>
                    <a:pt x="330" y="458"/>
                    <a:pt x="88" y="269"/>
                    <a:pt x="1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2"/>
            <p:cNvSpPr/>
            <p:nvPr/>
          </p:nvSpPr>
          <p:spPr>
            <a:xfrm>
              <a:off x="3238000" y="1434900"/>
              <a:ext cx="31525" cy="30325"/>
            </a:xfrm>
            <a:custGeom>
              <a:avLst/>
              <a:gdLst/>
              <a:ahLst/>
              <a:cxnLst/>
              <a:rect l="l" t="t" r="r" b="b"/>
              <a:pathLst>
                <a:path w="1261" h="1213" extrusionOk="0">
                  <a:moveTo>
                    <a:pt x="655" y="0"/>
                  </a:moveTo>
                  <a:cubicBezTo>
                    <a:pt x="411" y="0"/>
                    <a:pt x="188" y="147"/>
                    <a:pt x="94" y="373"/>
                  </a:cubicBezTo>
                  <a:cubicBezTo>
                    <a:pt x="0" y="600"/>
                    <a:pt x="53" y="861"/>
                    <a:pt x="225" y="1035"/>
                  </a:cubicBezTo>
                  <a:cubicBezTo>
                    <a:pt x="342" y="1151"/>
                    <a:pt x="497" y="1213"/>
                    <a:pt x="655" y="1213"/>
                  </a:cubicBezTo>
                  <a:cubicBezTo>
                    <a:pt x="733" y="1213"/>
                    <a:pt x="812" y="1198"/>
                    <a:pt x="887" y="1167"/>
                  </a:cubicBezTo>
                  <a:cubicBezTo>
                    <a:pt x="1113" y="1073"/>
                    <a:pt x="1261" y="852"/>
                    <a:pt x="1261" y="606"/>
                  </a:cubicBezTo>
                  <a:cubicBezTo>
                    <a:pt x="1261" y="271"/>
                    <a:pt x="990" y="0"/>
                    <a:pt x="655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2"/>
            <p:cNvSpPr/>
            <p:nvPr/>
          </p:nvSpPr>
          <p:spPr>
            <a:xfrm>
              <a:off x="3239175" y="1446325"/>
              <a:ext cx="30350" cy="18650"/>
            </a:xfrm>
            <a:custGeom>
              <a:avLst/>
              <a:gdLst/>
              <a:ahLst/>
              <a:cxnLst/>
              <a:rect l="l" t="t" r="r" b="b"/>
              <a:pathLst>
                <a:path w="1214" h="746" extrusionOk="0">
                  <a:moveTo>
                    <a:pt x="21" y="1"/>
                  </a:moveTo>
                  <a:cubicBezTo>
                    <a:pt x="8" y="49"/>
                    <a:pt x="1" y="99"/>
                    <a:pt x="1" y="149"/>
                  </a:cubicBezTo>
                  <a:cubicBezTo>
                    <a:pt x="7" y="480"/>
                    <a:pt x="277" y="746"/>
                    <a:pt x="607" y="746"/>
                  </a:cubicBezTo>
                  <a:cubicBezTo>
                    <a:pt x="938" y="746"/>
                    <a:pt x="1208" y="480"/>
                    <a:pt x="1214" y="149"/>
                  </a:cubicBezTo>
                  <a:cubicBezTo>
                    <a:pt x="1214" y="99"/>
                    <a:pt x="1207" y="49"/>
                    <a:pt x="1194" y="1"/>
                  </a:cubicBezTo>
                  <a:cubicBezTo>
                    <a:pt x="1127" y="271"/>
                    <a:pt x="885" y="458"/>
                    <a:pt x="607" y="458"/>
                  </a:cubicBezTo>
                  <a:cubicBezTo>
                    <a:pt x="330" y="458"/>
                    <a:pt x="88" y="271"/>
                    <a:pt x="21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2"/>
            <p:cNvSpPr/>
            <p:nvPr/>
          </p:nvSpPr>
          <p:spPr>
            <a:xfrm>
              <a:off x="3121700" y="1490400"/>
              <a:ext cx="215250" cy="71850"/>
            </a:xfrm>
            <a:custGeom>
              <a:avLst/>
              <a:gdLst/>
              <a:ahLst/>
              <a:cxnLst/>
              <a:rect l="l" t="t" r="r" b="b"/>
              <a:pathLst>
                <a:path w="8610" h="2874" extrusionOk="0">
                  <a:moveTo>
                    <a:pt x="6955" y="319"/>
                  </a:moveTo>
                  <a:cubicBezTo>
                    <a:pt x="6957" y="319"/>
                    <a:pt x="6959" y="319"/>
                    <a:pt x="6961" y="319"/>
                  </a:cubicBezTo>
                  <a:cubicBezTo>
                    <a:pt x="6976" y="319"/>
                    <a:pt x="6991" y="322"/>
                    <a:pt x="7005" y="326"/>
                  </a:cubicBezTo>
                  <a:cubicBezTo>
                    <a:pt x="7060" y="343"/>
                    <a:pt x="7105" y="378"/>
                    <a:pt x="7133" y="427"/>
                  </a:cubicBezTo>
                  <a:cubicBezTo>
                    <a:pt x="7163" y="487"/>
                    <a:pt x="7173" y="555"/>
                    <a:pt x="7164" y="621"/>
                  </a:cubicBezTo>
                  <a:cubicBezTo>
                    <a:pt x="7031" y="599"/>
                    <a:pt x="6903" y="566"/>
                    <a:pt x="6860" y="490"/>
                  </a:cubicBezTo>
                  <a:cubicBezTo>
                    <a:pt x="6835" y="433"/>
                    <a:pt x="6855" y="367"/>
                    <a:pt x="6906" y="332"/>
                  </a:cubicBezTo>
                  <a:cubicBezTo>
                    <a:pt x="6921" y="324"/>
                    <a:pt x="6938" y="319"/>
                    <a:pt x="6955" y="319"/>
                  </a:cubicBezTo>
                  <a:close/>
                  <a:moveTo>
                    <a:pt x="5485" y="1020"/>
                  </a:moveTo>
                  <a:cubicBezTo>
                    <a:pt x="5503" y="1021"/>
                    <a:pt x="5520" y="1026"/>
                    <a:pt x="5534" y="1035"/>
                  </a:cubicBezTo>
                  <a:cubicBezTo>
                    <a:pt x="5569" y="1055"/>
                    <a:pt x="5609" y="1092"/>
                    <a:pt x="5631" y="1182"/>
                  </a:cubicBezTo>
                  <a:cubicBezTo>
                    <a:pt x="5627" y="1181"/>
                    <a:pt x="5622" y="1179"/>
                    <a:pt x="5619" y="1178"/>
                  </a:cubicBezTo>
                  <a:cubicBezTo>
                    <a:pt x="5509" y="1138"/>
                    <a:pt x="5440" y="1077"/>
                    <a:pt x="5447" y="1048"/>
                  </a:cubicBezTo>
                  <a:cubicBezTo>
                    <a:pt x="5452" y="1029"/>
                    <a:pt x="5460" y="1026"/>
                    <a:pt x="5465" y="1024"/>
                  </a:cubicBezTo>
                  <a:cubicBezTo>
                    <a:pt x="5471" y="1021"/>
                    <a:pt x="5478" y="1020"/>
                    <a:pt x="5485" y="1020"/>
                  </a:cubicBezTo>
                  <a:close/>
                  <a:moveTo>
                    <a:pt x="3654" y="1497"/>
                  </a:moveTo>
                  <a:cubicBezTo>
                    <a:pt x="3674" y="1499"/>
                    <a:pt x="3701" y="1530"/>
                    <a:pt x="3708" y="1567"/>
                  </a:cubicBezTo>
                  <a:cubicBezTo>
                    <a:pt x="3719" y="1626"/>
                    <a:pt x="3693" y="1696"/>
                    <a:pt x="3668" y="1745"/>
                  </a:cubicBezTo>
                  <a:cubicBezTo>
                    <a:pt x="3626" y="1699"/>
                    <a:pt x="3602" y="1654"/>
                    <a:pt x="3595" y="1610"/>
                  </a:cubicBezTo>
                  <a:cubicBezTo>
                    <a:pt x="3591" y="1575"/>
                    <a:pt x="3603" y="1539"/>
                    <a:pt x="3627" y="1514"/>
                  </a:cubicBezTo>
                  <a:cubicBezTo>
                    <a:pt x="3631" y="1509"/>
                    <a:pt x="3642" y="1497"/>
                    <a:pt x="3654" y="1497"/>
                  </a:cubicBezTo>
                  <a:close/>
                  <a:moveTo>
                    <a:pt x="1349" y="1839"/>
                  </a:moveTo>
                  <a:cubicBezTo>
                    <a:pt x="1359" y="1839"/>
                    <a:pt x="1370" y="1843"/>
                    <a:pt x="1378" y="1848"/>
                  </a:cubicBezTo>
                  <a:cubicBezTo>
                    <a:pt x="1399" y="1864"/>
                    <a:pt x="1416" y="1883"/>
                    <a:pt x="1429" y="1905"/>
                  </a:cubicBezTo>
                  <a:cubicBezTo>
                    <a:pt x="1472" y="1985"/>
                    <a:pt x="1461" y="2098"/>
                    <a:pt x="1404" y="2194"/>
                  </a:cubicBezTo>
                  <a:cubicBezTo>
                    <a:pt x="1336" y="2118"/>
                    <a:pt x="1291" y="2025"/>
                    <a:pt x="1275" y="1925"/>
                  </a:cubicBezTo>
                  <a:cubicBezTo>
                    <a:pt x="1269" y="1880"/>
                    <a:pt x="1306" y="1854"/>
                    <a:pt x="1314" y="1850"/>
                  </a:cubicBezTo>
                  <a:cubicBezTo>
                    <a:pt x="1324" y="1843"/>
                    <a:pt x="1336" y="1839"/>
                    <a:pt x="1349" y="1839"/>
                  </a:cubicBezTo>
                  <a:close/>
                  <a:moveTo>
                    <a:pt x="6963" y="0"/>
                  </a:moveTo>
                  <a:cubicBezTo>
                    <a:pt x="6890" y="0"/>
                    <a:pt x="6818" y="18"/>
                    <a:pt x="6753" y="53"/>
                  </a:cubicBezTo>
                  <a:cubicBezTo>
                    <a:pt x="6548" y="172"/>
                    <a:pt x="6472" y="432"/>
                    <a:pt x="6582" y="643"/>
                  </a:cubicBezTo>
                  <a:cubicBezTo>
                    <a:pt x="6685" y="828"/>
                    <a:pt x="6888" y="890"/>
                    <a:pt x="7038" y="919"/>
                  </a:cubicBezTo>
                  <a:cubicBezTo>
                    <a:pt x="6913" y="1086"/>
                    <a:pt x="6710" y="1214"/>
                    <a:pt x="6480" y="1263"/>
                  </a:cubicBezTo>
                  <a:cubicBezTo>
                    <a:pt x="6397" y="1281"/>
                    <a:pt x="6309" y="1290"/>
                    <a:pt x="6217" y="1290"/>
                  </a:cubicBezTo>
                  <a:cubicBezTo>
                    <a:pt x="6135" y="1290"/>
                    <a:pt x="6050" y="1283"/>
                    <a:pt x="5964" y="1268"/>
                  </a:cubicBezTo>
                  <a:cubicBezTo>
                    <a:pt x="5955" y="1111"/>
                    <a:pt x="5907" y="884"/>
                    <a:pt x="5694" y="761"/>
                  </a:cubicBezTo>
                  <a:cubicBezTo>
                    <a:pt x="5628" y="722"/>
                    <a:pt x="5555" y="703"/>
                    <a:pt x="5484" y="703"/>
                  </a:cubicBezTo>
                  <a:cubicBezTo>
                    <a:pt x="5435" y="703"/>
                    <a:pt x="5386" y="712"/>
                    <a:pt x="5342" y="732"/>
                  </a:cubicBezTo>
                  <a:cubicBezTo>
                    <a:pt x="5240" y="775"/>
                    <a:pt x="5166" y="864"/>
                    <a:pt x="5140" y="970"/>
                  </a:cubicBezTo>
                  <a:cubicBezTo>
                    <a:pt x="5088" y="1180"/>
                    <a:pt x="5229" y="1374"/>
                    <a:pt x="5510" y="1475"/>
                  </a:cubicBezTo>
                  <a:cubicBezTo>
                    <a:pt x="5551" y="1491"/>
                    <a:pt x="5593" y="1504"/>
                    <a:pt x="5635" y="1517"/>
                  </a:cubicBezTo>
                  <a:cubicBezTo>
                    <a:pt x="5628" y="1560"/>
                    <a:pt x="5616" y="1603"/>
                    <a:pt x="5598" y="1643"/>
                  </a:cubicBezTo>
                  <a:cubicBezTo>
                    <a:pt x="5562" y="1721"/>
                    <a:pt x="5492" y="1795"/>
                    <a:pt x="5382" y="1868"/>
                  </a:cubicBezTo>
                  <a:cubicBezTo>
                    <a:pt x="5154" y="2024"/>
                    <a:pt x="4878" y="2101"/>
                    <a:pt x="4602" y="2101"/>
                  </a:cubicBezTo>
                  <a:cubicBezTo>
                    <a:pt x="4366" y="2101"/>
                    <a:pt x="4131" y="2045"/>
                    <a:pt x="3925" y="1934"/>
                  </a:cubicBezTo>
                  <a:cubicBezTo>
                    <a:pt x="3932" y="1924"/>
                    <a:pt x="3938" y="1912"/>
                    <a:pt x="3944" y="1901"/>
                  </a:cubicBezTo>
                  <a:cubicBezTo>
                    <a:pt x="4018" y="1763"/>
                    <a:pt x="4043" y="1631"/>
                    <a:pt x="4021" y="1509"/>
                  </a:cubicBezTo>
                  <a:cubicBezTo>
                    <a:pt x="3989" y="1332"/>
                    <a:pt x="3845" y="1194"/>
                    <a:pt x="3681" y="1180"/>
                  </a:cubicBezTo>
                  <a:cubicBezTo>
                    <a:pt x="3672" y="1179"/>
                    <a:pt x="3663" y="1179"/>
                    <a:pt x="3655" y="1179"/>
                  </a:cubicBezTo>
                  <a:cubicBezTo>
                    <a:pt x="3556" y="1179"/>
                    <a:pt x="3462" y="1221"/>
                    <a:pt x="3394" y="1296"/>
                  </a:cubicBezTo>
                  <a:cubicBezTo>
                    <a:pt x="3305" y="1393"/>
                    <a:pt x="3264" y="1525"/>
                    <a:pt x="3282" y="1657"/>
                  </a:cubicBezTo>
                  <a:cubicBezTo>
                    <a:pt x="3301" y="1778"/>
                    <a:pt x="3361" y="1889"/>
                    <a:pt x="3466" y="1993"/>
                  </a:cubicBezTo>
                  <a:cubicBezTo>
                    <a:pt x="3404" y="2048"/>
                    <a:pt x="3335" y="2098"/>
                    <a:pt x="3264" y="2142"/>
                  </a:cubicBezTo>
                  <a:cubicBezTo>
                    <a:pt x="2938" y="2344"/>
                    <a:pt x="2562" y="2453"/>
                    <a:pt x="2190" y="2453"/>
                  </a:cubicBezTo>
                  <a:cubicBezTo>
                    <a:pt x="2140" y="2453"/>
                    <a:pt x="2090" y="2451"/>
                    <a:pt x="2040" y="2447"/>
                  </a:cubicBezTo>
                  <a:cubicBezTo>
                    <a:pt x="1913" y="2439"/>
                    <a:pt x="1788" y="2413"/>
                    <a:pt x="1668" y="2367"/>
                  </a:cubicBezTo>
                  <a:cubicBezTo>
                    <a:pt x="1790" y="2175"/>
                    <a:pt x="1806" y="1937"/>
                    <a:pt x="1709" y="1755"/>
                  </a:cubicBezTo>
                  <a:cubicBezTo>
                    <a:pt x="1673" y="1689"/>
                    <a:pt x="1623" y="1633"/>
                    <a:pt x="1562" y="1590"/>
                  </a:cubicBezTo>
                  <a:cubicBezTo>
                    <a:pt x="1498" y="1544"/>
                    <a:pt x="1422" y="1521"/>
                    <a:pt x="1347" y="1521"/>
                  </a:cubicBezTo>
                  <a:cubicBezTo>
                    <a:pt x="1278" y="1521"/>
                    <a:pt x="1210" y="1540"/>
                    <a:pt x="1149" y="1577"/>
                  </a:cubicBezTo>
                  <a:cubicBezTo>
                    <a:pt x="1014" y="1659"/>
                    <a:pt x="940" y="1813"/>
                    <a:pt x="961" y="1969"/>
                  </a:cubicBezTo>
                  <a:cubicBezTo>
                    <a:pt x="985" y="2130"/>
                    <a:pt x="1057" y="2282"/>
                    <a:pt x="1166" y="2403"/>
                  </a:cubicBezTo>
                  <a:cubicBezTo>
                    <a:pt x="1136" y="2420"/>
                    <a:pt x="1103" y="2435"/>
                    <a:pt x="1067" y="2450"/>
                  </a:cubicBezTo>
                  <a:cubicBezTo>
                    <a:pt x="895" y="2521"/>
                    <a:pt x="712" y="2556"/>
                    <a:pt x="528" y="2556"/>
                  </a:cubicBezTo>
                  <a:cubicBezTo>
                    <a:pt x="427" y="2556"/>
                    <a:pt x="325" y="2546"/>
                    <a:pt x="225" y="2524"/>
                  </a:cubicBezTo>
                  <a:cubicBezTo>
                    <a:pt x="209" y="2519"/>
                    <a:pt x="192" y="2516"/>
                    <a:pt x="176" y="2516"/>
                  </a:cubicBezTo>
                  <a:cubicBezTo>
                    <a:pt x="104" y="2516"/>
                    <a:pt x="37" y="2566"/>
                    <a:pt x="21" y="2641"/>
                  </a:cubicBezTo>
                  <a:cubicBezTo>
                    <a:pt x="0" y="2732"/>
                    <a:pt x="63" y="2822"/>
                    <a:pt x="157" y="2833"/>
                  </a:cubicBezTo>
                  <a:cubicBezTo>
                    <a:pt x="270" y="2859"/>
                    <a:pt x="386" y="2873"/>
                    <a:pt x="503" y="2874"/>
                  </a:cubicBezTo>
                  <a:cubicBezTo>
                    <a:pt x="512" y="2874"/>
                    <a:pt x="520" y="2874"/>
                    <a:pt x="529" y="2874"/>
                  </a:cubicBezTo>
                  <a:cubicBezTo>
                    <a:pt x="755" y="2874"/>
                    <a:pt x="980" y="2830"/>
                    <a:pt x="1190" y="2743"/>
                  </a:cubicBezTo>
                  <a:cubicBezTo>
                    <a:pt x="1276" y="2707"/>
                    <a:pt x="1358" y="2663"/>
                    <a:pt x="1434" y="2610"/>
                  </a:cubicBezTo>
                  <a:cubicBezTo>
                    <a:pt x="1594" y="2695"/>
                    <a:pt x="1790" y="2747"/>
                    <a:pt x="2015" y="2765"/>
                  </a:cubicBezTo>
                  <a:cubicBezTo>
                    <a:pt x="2072" y="2769"/>
                    <a:pt x="2130" y="2772"/>
                    <a:pt x="2188" y="2772"/>
                  </a:cubicBezTo>
                  <a:cubicBezTo>
                    <a:pt x="2620" y="2772"/>
                    <a:pt x="3056" y="2646"/>
                    <a:pt x="3432" y="2411"/>
                  </a:cubicBezTo>
                  <a:cubicBezTo>
                    <a:pt x="3537" y="2348"/>
                    <a:pt x="3635" y="2272"/>
                    <a:pt x="3726" y="2187"/>
                  </a:cubicBezTo>
                  <a:cubicBezTo>
                    <a:pt x="3989" y="2341"/>
                    <a:pt x="4295" y="2418"/>
                    <a:pt x="4602" y="2418"/>
                  </a:cubicBezTo>
                  <a:cubicBezTo>
                    <a:pt x="4941" y="2418"/>
                    <a:pt x="5281" y="2323"/>
                    <a:pt x="5561" y="2132"/>
                  </a:cubicBezTo>
                  <a:cubicBezTo>
                    <a:pt x="5718" y="2025"/>
                    <a:pt x="5825" y="1909"/>
                    <a:pt x="5885" y="1779"/>
                  </a:cubicBezTo>
                  <a:cubicBezTo>
                    <a:pt x="5914" y="1718"/>
                    <a:pt x="5934" y="1654"/>
                    <a:pt x="5944" y="1588"/>
                  </a:cubicBezTo>
                  <a:cubicBezTo>
                    <a:pt x="6032" y="1602"/>
                    <a:pt x="6120" y="1609"/>
                    <a:pt x="6208" y="1609"/>
                  </a:cubicBezTo>
                  <a:cubicBezTo>
                    <a:pt x="6322" y="1609"/>
                    <a:pt x="6436" y="1597"/>
                    <a:pt x="6548" y="1574"/>
                  </a:cubicBezTo>
                  <a:cubicBezTo>
                    <a:pt x="6914" y="1494"/>
                    <a:pt x="7221" y="1272"/>
                    <a:pt x="7379" y="975"/>
                  </a:cubicBezTo>
                  <a:cubicBezTo>
                    <a:pt x="7479" y="989"/>
                    <a:pt x="7580" y="996"/>
                    <a:pt x="7681" y="996"/>
                  </a:cubicBezTo>
                  <a:cubicBezTo>
                    <a:pt x="7735" y="996"/>
                    <a:pt x="7790" y="994"/>
                    <a:pt x="7845" y="990"/>
                  </a:cubicBezTo>
                  <a:cubicBezTo>
                    <a:pt x="8140" y="963"/>
                    <a:pt x="8393" y="846"/>
                    <a:pt x="8556" y="662"/>
                  </a:cubicBezTo>
                  <a:cubicBezTo>
                    <a:pt x="8610" y="595"/>
                    <a:pt x="8600" y="500"/>
                    <a:pt x="8538" y="443"/>
                  </a:cubicBezTo>
                  <a:cubicBezTo>
                    <a:pt x="8508" y="417"/>
                    <a:pt x="8470" y="403"/>
                    <a:pt x="8432" y="403"/>
                  </a:cubicBezTo>
                  <a:cubicBezTo>
                    <a:pt x="8391" y="403"/>
                    <a:pt x="8350" y="419"/>
                    <a:pt x="8319" y="450"/>
                  </a:cubicBezTo>
                  <a:cubicBezTo>
                    <a:pt x="8209" y="574"/>
                    <a:pt x="8030" y="653"/>
                    <a:pt x="7816" y="673"/>
                  </a:cubicBezTo>
                  <a:cubicBezTo>
                    <a:pt x="7772" y="676"/>
                    <a:pt x="7729" y="677"/>
                    <a:pt x="7685" y="677"/>
                  </a:cubicBezTo>
                  <a:cubicBezTo>
                    <a:pt x="7616" y="677"/>
                    <a:pt x="7548" y="674"/>
                    <a:pt x="7479" y="666"/>
                  </a:cubicBezTo>
                  <a:cubicBezTo>
                    <a:pt x="7499" y="533"/>
                    <a:pt x="7476" y="396"/>
                    <a:pt x="7413" y="277"/>
                  </a:cubicBezTo>
                  <a:cubicBezTo>
                    <a:pt x="7346" y="154"/>
                    <a:pt x="7232" y="61"/>
                    <a:pt x="7097" y="21"/>
                  </a:cubicBezTo>
                  <a:cubicBezTo>
                    <a:pt x="7053" y="7"/>
                    <a:pt x="7008" y="0"/>
                    <a:pt x="6963" y="0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2"/>
            <p:cNvSpPr/>
            <p:nvPr/>
          </p:nvSpPr>
          <p:spPr>
            <a:xfrm>
              <a:off x="3121550" y="1502350"/>
              <a:ext cx="215375" cy="60200"/>
            </a:xfrm>
            <a:custGeom>
              <a:avLst/>
              <a:gdLst/>
              <a:ahLst/>
              <a:cxnLst/>
              <a:rect l="l" t="t" r="r" b="b"/>
              <a:pathLst>
                <a:path w="8615" h="2408" extrusionOk="0">
                  <a:moveTo>
                    <a:pt x="8572" y="0"/>
                  </a:moveTo>
                  <a:lnTo>
                    <a:pt x="8572" y="0"/>
                  </a:lnTo>
                  <a:cubicBezTo>
                    <a:pt x="8569" y="4"/>
                    <a:pt x="8568" y="7"/>
                    <a:pt x="8566" y="11"/>
                  </a:cubicBezTo>
                  <a:cubicBezTo>
                    <a:pt x="8402" y="195"/>
                    <a:pt x="8149" y="312"/>
                    <a:pt x="7853" y="338"/>
                  </a:cubicBezTo>
                  <a:cubicBezTo>
                    <a:pt x="7799" y="342"/>
                    <a:pt x="7744" y="345"/>
                    <a:pt x="7689" y="345"/>
                  </a:cubicBezTo>
                  <a:cubicBezTo>
                    <a:pt x="7589" y="345"/>
                    <a:pt x="7489" y="338"/>
                    <a:pt x="7389" y="323"/>
                  </a:cubicBezTo>
                  <a:cubicBezTo>
                    <a:pt x="7230" y="620"/>
                    <a:pt x="6923" y="842"/>
                    <a:pt x="6557" y="922"/>
                  </a:cubicBezTo>
                  <a:cubicBezTo>
                    <a:pt x="6446" y="946"/>
                    <a:pt x="6333" y="957"/>
                    <a:pt x="6220" y="957"/>
                  </a:cubicBezTo>
                  <a:cubicBezTo>
                    <a:pt x="6131" y="957"/>
                    <a:pt x="6042" y="950"/>
                    <a:pt x="5954" y="936"/>
                  </a:cubicBezTo>
                  <a:cubicBezTo>
                    <a:pt x="5942" y="1002"/>
                    <a:pt x="5922" y="1066"/>
                    <a:pt x="5895" y="1127"/>
                  </a:cubicBezTo>
                  <a:cubicBezTo>
                    <a:pt x="5834" y="1257"/>
                    <a:pt x="5728" y="1373"/>
                    <a:pt x="5570" y="1481"/>
                  </a:cubicBezTo>
                  <a:cubicBezTo>
                    <a:pt x="5290" y="1671"/>
                    <a:pt x="4951" y="1766"/>
                    <a:pt x="4611" y="1766"/>
                  </a:cubicBezTo>
                  <a:cubicBezTo>
                    <a:pt x="4305" y="1766"/>
                    <a:pt x="3998" y="1689"/>
                    <a:pt x="3734" y="1535"/>
                  </a:cubicBezTo>
                  <a:cubicBezTo>
                    <a:pt x="3645" y="1621"/>
                    <a:pt x="3546" y="1696"/>
                    <a:pt x="3441" y="1760"/>
                  </a:cubicBezTo>
                  <a:cubicBezTo>
                    <a:pt x="3065" y="1995"/>
                    <a:pt x="2630" y="2120"/>
                    <a:pt x="2197" y="2120"/>
                  </a:cubicBezTo>
                  <a:cubicBezTo>
                    <a:pt x="2140" y="2120"/>
                    <a:pt x="2082" y="2118"/>
                    <a:pt x="2024" y="2113"/>
                  </a:cubicBezTo>
                  <a:cubicBezTo>
                    <a:pt x="1798" y="2096"/>
                    <a:pt x="1604" y="2044"/>
                    <a:pt x="1444" y="1958"/>
                  </a:cubicBezTo>
                  <a:cubicBezTo>
                    <a:pt x="1367" y="2011"/>
                    <a:pt x="1285" y="2055"/>
                    <a:pt x="1200" y="2091"/>
                  </a:cubicBezTo>
                  <a:cubicBezTo>
                    <a:pt x="990" y="2178"/>
                    <a:pt x="765" y="2222"/>
                    <a:pt x="537" y="2222"/>
                  </a:cubicBezTo>
                  <a:cubicBezTo>
                    <a:pt x="529" y="2222"/>
                    <a:pt x="520" y="2222"/>
                    <a:pt x="511" y="2222"/>
                  </a:cubicBezTo>
                  <a:cubicBezTo>
                    <a:pt x="396" y="2221"/>
                    <a:pt x="279" y="2207"/>
                    <a:pt x="165" y="2183"/>
                  </a:cubicBezTo>
                  <a:cubicBezTo>
                    <a:pt x="127" y="2173"/>
                    <a:pt x="93" y="2150"/>
                    <a:pt x="71" y="2118"/>
                  </a:cubicBezTo>
                  <a:lnTo>
                    <a:pt x="71" y="2118"/>
                  </a:lnTo>
                  <a:cubicBezTo>
                    <a:pt x="1" y="2209"/>
                    <a:pt x="50" y="2342"/>
                    <a:pt x="163" y="2367"/>
                  </a:cubicBezTo>
                  <a:cubicBezTo>
                    <a:pt x="276" y="2392"/>
                    <a:pt x="392" y="2406"/>
                    <a:pt x="509" y="2407"/>
                  </a:cubicBezTo>
                  <a:cubicBezTo>
                    <a:pt x="518" y="2407"/>
                    <a:pt x="526" y="2407"/>
                    <a:pt x="534" y="2407"/>
                  </a:cubicBezTo>
                  <a:cubicBezTo>
                    <a:pt x="762" y="2407"/>
                    <a:pt x="987" y="2362"/>
                    <a:pt x="1197" y="2275"/>
                  </a:cubicBezTo>
                  <a:cubicBezTo>
                    <a:pt x="1283" y="2240"/>
                    <a:pt x="1364" y="2196"/>
                    <a:pt x="1440" y="2143"/>
                  </a:cubicBezTo>
                  <a:cubicBezTo>
                    <a:pt x="1601" y="2229"/>
                    <a:pt x="1796" y="2281"/>
                    <a:pt x="2022" y="2298"/>
                  </a:cubicBezTo>
                  <a:cubicBezTo>
                    <a:pt x="2079" y="2303"/>
                    <a:pt x="2137" y="2305"/>
                    <a:pt x="2195" y="2305"/>
                  </a:cubicBezTo>
                  <a:cubicBezTo>
                    <a:pt x="2627" y="2305"/>
                    <a:pt x="3063" y="2180"/>
                    <a:pt x="3439" y="1945"/>
                  </a:cubicBezTo>
                  <a:cubicBezTo>
                    <a:pt x="3544" y="1881"/>
                    <a:pt x="3643" y="1805"/>
                    <a:pt x="3732" y="1720"/>
                  </a:cubicBezTo>
                  <a:cubicBezTo>
                    <a:pt x="3995" y="1874"/>
                    <a:pt x="4302" y="1951"/>
                    <a:pt x="4608" y="1951"/>
                  </a:cubicBezTo>
                  <a:cubicBezTo>
                    <a:pt x="4948" y="1951"/>
                    <a:pt x="5287" y="1856"/>
                    <a:pt x="5568" y="1665"/>
                  </a:cubicBezTo>
                  <a:cubicBezTo>
                    <a:pt x="5725" y="1558"/>
                    <a:pt x="5831" y="1442"/>
                    <a:pt x="5892" y="1313"/>
                  </a:cubicBezTo>
                  <a:cubicBezTo>
                    <a:pt x="5920" y="1251"/>
                    <a:pt x="5940" y="1187"/>
                    <a:pt x="5951" y="1121"/>
                  </a:cubicBezTo>
                  <a:cubicBezTo>
                    <a:pt x="6038" y="1135"/>
                    <a:pt x="6126" y="1142"/>
                    <a:pt x="6214" y="1142"/>
                  </a:cubicBezTo>
                  <a:cubicBezTo>
                    <a:pt x="6328" y="1142"/>
                    <a:pt x="6442" y="1130"/>
                    <a:pt x="6554" y="1108"/>
                  </a:cubicBezTo>
                  <a:cubicBezTo>
                    <a:pt x="6921" y="1028"/>
                    <a:pt x="7228" y="805"/>
                    <a:pt x="7385" y="507"/>
                  </a:cubicBezTo>
                  <a:cubicBezTo>
                    <a:pt x="7488" y="522"/>
                    <a:pt x="7591" y="530"/>
                    <a:pt x="7694" y="530"/>
                  </a:cubicBezTo>
                  <a:cubicBezTo>
                    <a:pt x="7746" y="530"/>
                    <a:pt x="7799" y="528"/>
                    <a:pt x="7851" y="524"/>
                  </a:cubicBezTo>
                  <a:cubicBezTo>
                    <a:pt x="8146" y="497"/>
                    <a:pt x="8399" y="380"/>
                    <a:pt x="8563" y="195"/>
                  </a:cubicBezTo>
                  <a:cubicBezTo>
                    <a:pt x="8611" y="140"/>
                    <a:pt x="8614" y="59"/>
                    <a:pt x="8572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2"/>
            <p:cNvSpPr/>
            <p:nvPr/>
          </p:nvSpPr>
          <p:spPr>
            <a:xfrm>
              <a:off x="3082025" y="1602675"/>
              <a:ext cx="280450" cy="73500"/>
            </a:xfrm>
            <a:custGeom>
              <a:avLst/>
              <a:gdLst/>
              <a:ahLst/>
              <a:cxnLst/>
              <a:rect l="l" t="t" r="r" b="b"/>
              <a:pathLst>
                <a:path w="11218" h="2940" extrusionOk="0">
                  <a:moveTo>
                    <a:pt x="1982" y="407"/>
                  </a:moveTo>
                  <a:cubicBezTo>
                    <a:pt x="1994" y="407"/>
                    <a:pt x="2006" y="409"/>
                    <a:pt x="2016" y="413"/>
                  </a:cubicBezTo>
                  <a:lnTo>
                    <a:pt x="2016" y="412"/>
                  </a:lnTo>
                  <a:cubicBezTo>
                    <a:pt x="2029" y="418"/>
                    <a:pt x="2039" y="427"/>
                    <a:pt x="2045" y="440"/>
                  </a:cubicBezTo>
                  <a:cubicBezTo>
                    <a:pt x="2062" y="468"/>
                    <a:pt x="2074" y="499"/>
                    <a:pt x="2076" y="532"/>
                  </a:cubicBezTo>
                  <a:cubicBezTo>
                    <a:pt x="2085" y="646"/>
                    <a:pt x="2016" y="774"/>
                    <a:pt x="1901" y="857"/>
                  </a:cubicBezTo>
                  <a:cubicBezTo>
                    <a:pt x="1860" y="734"/>
                    <a:pt x="1854" y="602"/>
                    <a:pt x="1886" y="476"/>
                  </a:cubicBezTo>
                  <a:cubicBezTo>
                    <a:pt x="1901" y="420"/>
                    <a:pt x="1958" y="410"/>
                    <a:pt x="1970" y="408"/>
                  </a:cubicBezTo>
                  <a:cubicBezTo>
                    <a:pt x="1974" y="407"/>
                    <a:pt x="1978" y="407"/>
                    <a:pt x="1982" y="407"/>
                  </a:cubicBezTo>
                  <a:close/>
                  <a:moveTo>
                    <a:pt x="4883" y="1185"/>
                  </a:moveTo>
                  <a:cubicBezTo>
                    <a:pt x="4887" y="1185"/>
                    <a:pt x="4891" y="1186"/>
                    <a:pt x="4893" y="1187"/>
                  </a:cubicBezTo>
                  <a:lnTo>
                    <a:pt x="4895" y="1187"/>
                  </a:lnTo>
                  <a:cubicBezTo>
                    <a:pt x="4917" y="1199"/>
                    <a:pt x="4934" y="1251"/>
                    <a:pt x="4922" y="1297"/>
                  </a:cubicBezTo>
                  <a:cubicBezTo>
                    <a:pt x="4905" y="1373"/>
                    <a:pt x="4839" y="1440"/>
                    <a:pt x="4783" y="1485"/>
                  </a:cubicBezTo>
                  <a:cubicBezTo>
                    <a:pt x="4759" y="1410"/>
                    <a:pt x="4753" y="1345"/>
                    <a:pt x="4767" y="1289"/>
                  </a:cubicBezTo>
                  <a:cubicBezTo>
                    <a:pt x="4782" y="1246"/>
                    <a:pt x="4813" y="1212"/>
                    <a:pt x="4854" y="1193"/>
                  </a:cubicBezTo>
                  <a:cubicBezTo>
                    <a:pt x="4859" y="1190"/>
                    <a:pt x="4872" y="1185"/>
                    <a:pt x="4883" y="1185"/>
                  </a:cubicBezTo>
                  <a:close/>
                  <a:moveTo>
                    <a:pt x="7259" y="1556"/>
                  </a:moveTo>
                  <a:cubicBezTo>
                    <a:pt x="7268" y="1556"/>
                    <a:pt x="7277" y="1558"/>
                    <a:pt x="7286" y="1561"/>
                  </a:cubicBezTo>
                  <a:cubicBezTo>
                    <a:pt x="7305" y="1571"/>
                    <a:pt x="7323" y="1586"/>
                    <a:pt x="7335" y="1604"/>
                  </a:cubicBezTo>
                  <a:cubicBezTo>
                    <a:pt x="7365" y="1645"/>
                    <a:pt x="7394" y="1707"/>
                    <a:pt x="7374" y="1825"/>
                  </a:cubicBezTo>
                  <a:cubicBezTo>
                    <a:pt x="7369" y="1821"/>
                    <a:pt x="7365" y="1817"/>
                    <a:pt x="7361" y="1813"/>
                  </a:cubicBezTo>
                  <a:cubicBezTo>
                    <a:pt x="7253" y="1711"/>
                    <a:pt x="7203" y="1605"/>
                    <a:pt x="7226" y="1575"/>
                  </a:cubicBezTo>
                  <a:cubicBezTo>
                    <a:pt x="7242" y="1556"/>
                    <a:pt x="7253" y="1556"/>
                    <a:pt x="7259" y="1556"/>
                  </a:cubicBezTo>
                  <a:close/>
                  <a:moveTo>
                    <a:pt x="9310" y="1477"/>
                  </a:moveTo>
                  <a:cubicBezTo>
                    <a:pt x="9331" y="1477"/>
                    <a:pt x="9353" y="1481"/>
                    <a:pt x="9374" y="1491"/>
                  </a:cubicBezTo>
                  <a:cubicBezTo>
                    <a:pt x="9392" y="1499"/>
                    <a:pt x="9408" y="1509"/>
                    <a:pt x="9423" y="1522"/>
                  </a:cubicBezTo>
                  <a:cubicBezTo>
                    <a:pt x="9478" y="1568"/>
                    <a:pt x="9513" y="1634"/>
                    <a:pt x="9521" y="1706"/>
                  </a:cubicBezTo>
                  <a:cubicBezTo>
                    <a:pt x="9527" y="1784"/>
                    <a:pt x="9505" y="1867"/>
                    <a:pt x="9459" y="1948"/>
                  </a:cubicBezTo>
                  <a:cubicBezTo>
                    <a:pt x="9313" y="1854"/>
                    <a:pt x="9180" y="1751"/>
                    <a:pt x="9168" y="1639"/>
                  </a:cubicBezTo>
                  <a:cubicBezTo>
                    <a:pt x="9168" y="1560"/>
                    <a:pt x="9225" y="1492"/>
                    <a:pt x="9302" y="1477"/>
                  </a:cubicBezTo>
                  <a:cubicBezTo>
                    <a:pt x="9305" y="1477"/>
                    <a:pt x="9307" y="1477"/>
                    <a:pt x="9310" y="1477"/>
                  </a:cubicBezTo>
                  <a:close/>
                  <a:moveTo>
                    <a:pt x="1985" y="1"/>
                  </a:moveTo>
                  <a:cubicBezTo>
                    <a:pt x="1962" y="1"/>
                    <a:pt x="1939" y="2"/>
                    <a:pt x="1915" y="6"/>
                  </a:cubicBezTo>
                  <a:cubicBezTo>
                    <a:pt x="1715" y="31"/>
                    <a:pt x="1549" y="174"/>
                    <a:pt x="1495" y="368"/>
                  </a:cubicBezTo>
                  <a:cubicBezTo>
                    <a:pt x="1441" y="570"/>
                    <a:pt x="1448" y="783"/>
                    <a:pt x="1514" y="981"/>
                  </a:cubicBezTo>
                  <a:cubicBezTo>
                    <a:pt x="1470" y="984"/>
                    <a:pt x="1424" y="986"/>
                    <a:pt x="1375" y="986"/>
                  </a:cubicBezTo>
                  <a:cubicBezTo>
                    <a:pt x="1007" y="979"/>
                    <a:pt x="648" y="859"/>
                    <a:pt x="349" y="644"/>
                  </a:cubicBezTo>
                  <a:cubicBezTo>
                    <a:pt x="313" y="618"/>
                    <a:pt x="271" y="605"/>
                    <a:pt x="230" y="605"/>
                  </a:cubicBezTo>
                  <a:cubicBezTo>
                    <a:pt x="167" y="605"/>
                    <a:pt x="106" y="634"/>
                    <a:pt x="66" y="688"/>
                  </a:cubicBezTo>
                  <a:cubicBezTo>
                    <a:pt x="0" y="778"/>
                    <a:pt x="20" y="906"/>
                    <a:pt x="110" y="972"/>
                  </a:cubicBezTo>
                  <a:cubicBezTo>
                    <a:pt x="231" y="1060"/>
                    <a:pt x="361" y="1134"/>
                    <a:pt x="496" y="1195"/>
                  </a:cubicBezTo>
                  <a:cubicBezTo>
                    <a:pt x="771" y="1320"/>
                    <a:pt x="1068" y="1388"/>
                    <a:pt x="1371" y="1392"/>
                  </a:cubicBezTo>
                  <a:cubicBezTo>
                    <a:pt x="1386" y="1393"/>
                    <a:pt x="1400" y="1393"/>
                    <a:pt x="1415" y="1393"/>
                  </a:cubicBezTo>
                  <a:cubicBezTo>
                    <a:pt x="1519" y="1393"/>
                    <a:pt x="1623" y="1382"/>
                    <a:pt x="1724" y="1362"/>
                  </a:cubicBezTo>
                  <a:cubicBezTo>
                    <a:pt x="1870" y="1544"/>
                    <a:pt x="2072" y="1704"/>
                    <a:pt x="2326" y="1839"/>
                  </a:cubicBezTo>
                  <a:cubicBezTo>
                    <a:pt x="2750" y="2064"/>
                    <a:pt x="3232" y="2180"/>
                    <a:pt x="3721" y="2180"/>
                  </a:cubicBezTo>
                  <a:cubicBezTo>
                    <a:pt x="3870" y="2180"/>
                    <a:pt x="4019" y="2169"/>
                    <a:pt x="4168" y="2148"/>
                  </a:cubicBezTo>
                  <a:cubicBezTo>
                    <a:pt x="4325" y="2125"/>
                    <a:pt x="4479" y="2087"/>
                    <a:pt x="4627" y="2033"/>
                  </a:cubicBezTo>
                  <a:cubicBezTo>
                    <a:pt x="5039" y="2595"/>
                    <a:pt x="5735" y="2940"/>
                    <a:pt x="6431" y="2940"/>
                  </a:cubicBezTo>
                  <a:cubicBezTo>
                    <a:pt x="6558" y="2940"/>
                    <a:pt x="6684" y="2929"/>
                    <a:pt x="6808" y="2905"/>
                  </a:cubicBezTo>
                  <a:cubicBezTo>
                    <a:pt x="7048" y="2859"/>
                    <a:pt x="7231" y="2778"/>
                    <a:pt x="7369" y="2656"/>
                  </a:cubicBezTo>
                  <a:cubicBezTo>
                    <a:pt x="7433" y="2598"/>
                    <a:pt x="7488" y="2533"/>
                    <a:pt x="7536" y="2461"/>
                  </a:cubicBezTo>
                  <a:cubicBezTo>
                    <a:pt x="7767" y="2606"/>
                    <a:pt x="8008" y="2706"/>
                    <a:pt x="8249" y="2753"/>
                  </a:cubicBezTo>
                  <a:cubicBezTo>
                    <a:pt x="8362" y="2776"/>
                    <a:pt x="8475" y="2787"/>
                    <a:pt x="8587" y="2787"/>
                  </a:cubicBezTo>
                  <a:cubicBezTo>
                    <a:pt x="8939" y="2787"/>
                    <a:pt x="9274" y="2677"/>
                    <a:pt x="9531" y="2474"/>
                  </a:cubicBezTo>
                  <a:cubicBezTo>
                    <a:pt x="9698" y="2574"/>
                    <a:pt x="9875" y="2665"/>
                    <a:pt x="10069" y="2729"/>
                  </a:cubicBezTo>
                  <a:cubicBezTo>
                    <a:pt x="10239" y="2785"/>
                    <a:pt x="10407" y="2813"/>
                    <a:pt x="10568" y="2813"/>
                  </a:cubicBezTo>
                  <a:cubicBezTo>
                    <a:pt x="10748" y="2813"/>
                    <a:pt x="10920" y="2778"/>
                    <a:pt x="11071" y="2707"/>
                  </a:cubicBezTo>
                  <a:cubicBezTo>
                    <a:pt x="11173" y="2660"/>
                    <a:pt x="11217" y="2539"/>
                    <a:pt x="11170" y="2437"/>
                  </a:cubicBezTo>
                  <a:cubicBezTo>
                    <a:pt x="11135" y="2364"/>
                    <a:pt x="11062" y="2321"/>
                    <a:pt x="10986" y="2321"/>
                  </a:cubicBezTo>
                  <a:cubicBezTo>
                    <a:pt x="10957" y="2321"/>
                    <a:pt x="10928" y="2327"/>
                    <a:pt x="10900" y="2340"/>
                  </a:cubicBezTo>
                  <a:cubicBezTo>
                    <a:pt x="10802" y="2385"/>
                    <a:pt x="10689" y="2408"/>
                    <a:pt x="10567" y="2408"/>
                  </a:cubicBezTo>
                  <a:cubicBezTo>
                    <a:pt x="10450" y="2408"/>
                    <a:pt x="10325" y="2387"/>
                    <a:pt x="10197" y="2344"/>
                  </a:cubicBezTo>
                  <a:cubicBezTo>
                    <a:pt x="10060" y="2297"/>
                    <a:pt x="9929" y="2237"/>
                    <a:pt x="9805" y="2164"/>
                  </a:cubicBezTo>
                  <a:cubicBezTo>
                    <a:pt x="9897" y="2008"/>
                    <a:pt x="9939" y="1841"/>
                    <a:pt x="9926" y="1674"/>
                  </a:cubicBezTo>
                  <a:cubicBezTo>
                    <a:pt x="9909" y="1494"/>
                    <a:pt x="9822" y="1329"/>
                    <a:pt x="9685" y="1213"/>
                  </a:cubicBezTo>
                  <a:cubicBezTo>
                    <a:pt x="9576" y="1121"/>
                    <a:pt x="9445" y="1072"/>
                    <a:pt x="9314" y="1072"/>
                  </a:cubicBezTo>
                  <a:cubicBezTo>
                    <a:pt x="9297" y="1072"/>
                    <a:pt x="9281" y="1073"/>
                    <a:pt x="9264" y="1075"/>
                  </a:cubicBezTo>
                  <a:cubicBezTo>
                    <a:pt x="8963" y="1111"/>
                    <a:pt x="8743" y="1377"/>
                    <a:pt x="8765" y="1680"/>
                  </a:cubicBezTo>
                  <a:cubicBezTo>
                    <a:pt x="8790" y="1949"/>
                    <a:pt x="8996" y="2125"/>
                    <a:pt x="9158" y="2237"/>
                  </a:cubicBezTo>
                  <a:cubicBezTo>
                    <a:pt x="8992" y="2330"/>
                    <a:pt x="8792" y="2380"/>
                    <a:pt x="8584" y="2380"/>
                  </a:cubicBezTo>
                  <a:cubicBezTo>
                    <a:pt x="8499" y="2380"/>
                    <a:pt x="8413" y="2372"/>
                    <a:pt x="8328" y="2355"/>
                  </a:cubicBezTo>
                  <a:cubicBezTo>
                    <a:pt x="8124" y="2315"/>
                    <a:pt x="7919" y="2227"/>
                    <a:pt x="7719" y="2098"/>
                  </a:cubicBezTo>
                  <a:cubicBezTo>
                    <a:pt x="7789" y="1909"/>
                    <a:pt x="7849" y="1618"/>
                    <a:pt x="7662" y="1364"/>
                  </a:cubicBezTo>
                  <a:cubicBezTo>
                    <a:pt x="7564" y="1232"/>
                    <a:pt x="7415" y="1151"/>
                    <a:pt x="7264" y="1150"/>
                  </a:cubicBezTo>
                  <a:cubicBezTo>
                    <a:pt x="7122" y="1150"/>
                    <a:pt x="6989" y="1216"/>
                    <a:pt x="6906" y="1329"/>
                  </a:cubicBezTo>
                  <a:cubicBezTo>
                    <a:pt x="6736" y="1547"/>
                    <a:pt x="6805" y="1847"/>
                    <a:pt x="7082" y="2109"/>
                  </a:cubicBezTo>
                  <a:cubicBezTo>
                    <a:pt x="7123" y="2149"/>
                    <a:pt x="7165" y="2186"/>
                    <a:pt x="7207" y="2222"/>
                  </a:cubicBezTo>
                  <a:cubicBezTo>
                    <a:pt x="7178" y="2269"/>
                    <a:pt x="7141" y="2313"/>
                    <a:pt x="7099" y="2351"/>
                  </a:cubicBezTo>
                  <a:cubicBezTo>
                    <a:pt x="7018" y="2423"/>
                    <a:pt x="6897" y="2474"/>
                    <a:pt x="6732" y="2505"/>
                  </a:cubicBezTo>
                  <a:cubicBezTo>
                    <a:pt x="6630" y="2525"/>
                    <a:pt x="6527" y="2534"/>
                    <a:pt x="6425" y="2534"/>
                  </a:cubicBezTo>
                  <a:cubicBezTo>
                    <a:pt x="5877" y="2534"/>
                    <a:pt x="5328" y="2270"/>
                    <a:pt x="4990" y="1839"/>
                  </a:cubicBezTo>
                  <a:cubicBezTo>
                    <a:pt x="5002" y="1830"/>
                    <a:pt x="5015" y="1820"/>
                    <a:pt x="5028" y="1809"/>
                  </a:cubicBezTo>
                  <a:cubicBezTo>
                    <a:pt x="5184" y="1685"/>
                    <a:pt x="5281" y="1544"/>
                    <a:pt x="5317" y="1389"/>
                  </a:cubicBezTo>
                  <a:cubicBezTo>
                    <a:pt x="5370" y="1165"/>
                    <a:pt x="5272" y="930"/>
                    <a:pt x="5086" y="829"/>
                  </a:cubicBezTo>
                  <a:cubicBezTo>
                    <a:pt x="5022" y="796"/>
                    <a:pt x="4953" y="779"/>
                    <a:pt x="4883" y="779"/>
                  </a:cubicBezTo>
                  <a:cubicBezTo>
                    <a:pt x="4819" y="779"/>
                    <a:pt x="4754" y="793"/>
                    <a:pt x="4692" y="820"/>
                  </a:cubicBezTo>
                  <a:cubicBezTo>
                    <a:pt x="4537" y="888"/>
                    <a:pt x="4420" y="1023"/>
                    <a:pt x="4374" y="1186"/>
                  </a:cubicBezTo>
                  <a:cubicBezTo>
                    <a:pt x="4335" y="1338"/>
                    <a:pt x="4349" y="1499"/>
                    <a:pt x="4420" y="1674"/>
                  </a:cubicBezTo>
                  <a:cubicBezTo>
                    <a:pt x="4318" y="1706"/>
                    <a:pt x="4212" y="1730"/>
                    <a:pt x="4107" y="1746"/>
                  </a:cubicBezTo>
                  <a:cubicBezTo>
                    <a:pt x="3977" y="1765"/>
                    <a:pt x="3847" y="1774"/>
                    <a:pt x="3717" y="1774"/>
                  </a:cubicBezTo>
                  <a:cubicBezTo>
                    <a:pt x="3295" y="1774"/>
                    <a:pt x="2879" y="1674"/>
                    <a:pt x="2514" y="1480"/>
                  </a:cubicBezTo>
                  <a:cubicBezTo>
                    <a:pt x="2354" y="1396"/>
                    <a:pt x="2222" y="1301"/>
                    <a:pt x="2120" y="1198"/>
                  </a:cubicBezTo>
                  <a:cubicBezTo>
                    <a:pt x="2361" y="1032"/>
                    <a:pt x="2501" y="762"/>
                    <a:pt x="2479" y="499"/>
                  </a:cubicBezTo>
                  <a:cubicBezTo>
                    <a:pt x="2471" y="404"/>
                    <a:pt x="2442" y="313"/>
                    <a:pt x="2392" y="230"/>
                  </a:cubicBezTo>
                  <a:cubicBezTo>
                    <a:pt x="2306" y="85"/>
                    <a:pt x="2154" y="1"/>
                    <a:pt x="1985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2"/>
            <p:cNvSpPr/>
            <p:nvPr/>
          </p:nvSpPr>
          <p:spPr>
            <a:xfrm>
              <a:off x="3081650" y="1618825"/>
              <a:ext cx="280275" cy="57700"/>
            </a:xfrm>
            <a:custGeom>
              <a:avLst/>
              <a:gdLst/>
              <a:ahLst/>
              <a:cxnLst/>
              <a:rect l="l" t="t" r="r" b="b"/>
              <a:pathLst>
                <a:path w="11211" h="2308" extrusionOk="0">
                  <a:moveTo>
                    <a:pt x="139" y="0"/>
                  </a:moveTo>
                  <a:cubicBezTo>
                    <a:pt x="11" y="72"/>
                    <a:pt x="0" y="254"/>
                    <a:pt x="121" y="340"/>
                  </a:cubicBezTo>
                  <a:cubicBezTo>
                    <a:pt x="240" y="428"/>
                    <a:pt x="370" y="502"/>
                    <a:pt x="505" y="563"/>
                  </a:cubicBezTo>
                  <a:cubicBezTo>
                    <a:pt x="780" y="687"/>
                    <a:pt x="1078" y="754"/>
                    <a:pt x="1379" y="760"/>
                  </a:cubicBezTo>
                  <a:cubicBezTo>
                    <a:pt x="1390" y="760"/>
                    <a:pt x="1400" y="760"/>
                    <a:pt x="1411" y="760"/>
                  </a:cubicBezTo>
                  <a:cubicBezTo>
                    <a:pt x="1520" y="760"/>
                    <a:pt x="1627" y="750"/>
                    <a:pt x="1733" y="729"/>
                  </a:cubicBezTo>
                  <a:cubicBezTo>
                    <a:pt x="1878" y="911"/>
                    <a:pt x="2080" y="1072"/>
                    <a:pt x="2334" y="1206"/>
                  </a:cubicBezTo>
                  <a:cubicBezTo>
                    <a:pt x="2757" y="1431"/>
                    <a:pt x="3239" y="1548"/>
                    <a:pt x="3726" y="1548"/>
                  </a:cubicBezTo>
                  <a:cubicBezTo>
                    <a:pt x="3876" y="1548"/>
                    <a:pt x="4027" y="1537"/>
                    <a:pt x="4176" y="1514"/>
                  </a:cubicBezTo>
                  <a:cubicBezTo>
                    <a:pt x="4334" y="1492"/>
                    <a:pt x="4488" y="1454"/>
                    <a:pt x="4636" y="1400"/>
                  </a:cubicBezTo>
                  <a:cubicBezTo>
                    <a:pt x="5048" y="1961"/>
                    <a:pt x="5744" y="2307"/>
                    <a:pt x="6439" y="2307"/>
                  </a:cubicBezTo>
                  <a:cubicBezTo>
                    <a:pt x="6566" y="2307"/>
                    <a:pt x="6693" y="2296"/>
                    <a:pt x="6817" y="2272"/>
                  </a:cubicBezTo>
                  <a:cubicBezTo>
                    <a:pt x="7056" y="2226"/>
                    <a:pt x="7240" y="2144"/>
                    <a:pt x="7378" y="2023"/>
                  </a:cubicBezTo>
                  <a:cubicBezTo>
                    <a:pt x="7442" y="1965"/>
                    <a:pt x="7497" y="1900"/>
                    <a:pt x="7544" y="1828"/>
                  </a:cubicBezTo>
                  <a:cubicBezTo>
                    <a:pt x="7775" y="1973"/>
                    <a:pt x="8018" y="2073"/>
                    <a:pt x="8259" y="2120"/>
                  </a:cubicBezTo>
                  <a:cubicBezTo>
                    <a:pt x="8372" y="2143"/>
                    <a:pt x="8485" y="2154"/>
                    <a:pt x="8597" y="2154"/>
                  </a:cubicBezTo>
                  <a:cubicBezTo>
                    <a:pt x="8949" y="2154"/>
                    <a:pt x="9284" y="2044"/>
                    <a:pt x="9540" y="1841"/>
                  </a:cubicBezTo>
                  <a:cubicBezTo>
                    <a:pt x="9708" y="1941"/>
                    <a:pt x="9884" y="2032"/>
                    <a:pt x="10077" y="2096"/>
                  </a:cubicBezTo>
                  <a:cubicBezTo>
                    <a:pt x="10247" y="2152"/>
                    <a:pt x="10415" y="2180"/>
                    <a:pt x="10576" y="2180"/>
                  </a:cubicBezTo>
                  <a:cubicBezTo>
                    <a:pt x="10757" y="2180"/>
                    <a:pt x="10929" y="2144"/>
                    <a:pt x="11080" y="2074"/>
                  </a:cubicBezTo>
                  <a:cubicBezTo>
                    <a:pt x="11165" y="2034"/>
                    <a:pt x="11210" y="1941"/>
                    <a:pt x="11189" y="1849"/>
                  </a:cubicBezTo>
                  <a:lnTo>
                    <a:pt x="11189" y="1849"/>
                  </a:lnTo>
                  <a:cubicBezTo>
                    <a:pt x="11185" y="1852"/>
                    <a:pt x="11182" y="1856"/>
                    <a:pt x="11178" y="1858"/>
                  </a:cubicBezTo>
                  <a:cubicBezTo>
                    <a:pt x="11026" y="1929"/>
                    <a:pt x="10855" y="1964"/>
                    <a:pt x="10674" y="1964"/>
                  </a:cubicBezTo>
                  <a:cubicBezTo>
                    <a:pt x="10513" y="1964"/>
                    <a:pt x="10345" y="1936"/>
                    <a:pt x="10176" y="1880"/>
                  </a:cubicBezTo>
                  <a:cubicBezTo>
                    <a:pt x="9981" y="1817"/>
                    <a:pt x="9805" y="1725"/>
                    <a:pt x="9637" y="1625"/>
                  </a:cubicBezTo>
                  <a:cubicBezTo>
                    <a:pt x="9381" y="1829"/>
                    <a:pt x="9046" y="1938"/>
                    <a:pt x="8693" y="1938"/>
                  </a:cubicBezTo>
                  <a:cubicBezTo>
                    <a:pt x="8582" y="1938"/>
                    <a:pt x="8469" y="1927"/>
                    <a:pt x="8356" y="1905"/>
                  </a:cubicBezTo>
                  <a:cubicBezTo>
                    <a:pt x="8115" y="1857"/>
                    <a:pt x="7874" y="1758"/>
                    <a:pt x="7642" y="1613"/>
                  </a:cubicBezTo>
                  <a:cubicBezTo>
                    <a:pt x="7595" y="1685"/>
                    <a:pt x="7539" y="1749"/>
                    <a:pt x="7475" y="1807"/>
                  </a:cubicBezTo>
                  <a:cubicBezTo>
                    <a:pt x="7338" y="1929"/>
                    <a:pt x="7155" y="2010"/>
                    <a:pt x="6915" y="2055"/>
                  </a:cubicBezTo>
                  <a:cubicBezTo>
                    <a:pt x="6790" y="2079"/>
                    <a:pt x="6663" y="2091"/>
                    <a:pt x="6536" y="2091"/>
                  </a:cubicBezTo>
                  <a:cubicBezTo>
                    <a:pt x="5841" y="2091"/>
                    <a:pt x="5145" y="1745"/>
                    <a:pt x="4734" y="1184"/>
                  </a:cubicBezTo>
                  <a:cubicBezTo>
                    <a:pt x="4585" y="1239"/>
                    <a:pt x="4431" y="1277"/>
                    <a:pt x="4275" y="1299"/>
                  </a:cubicBezTo>
                  <a:cubicBezTo>
                    <a:pt x="4126" y="1321"/>
                    <a:pt x="3976" y="1332"/>
                    <a:pt x="3827" y="1332"/>
                  </a:cubicBezTo>
                  <a:cubicBezTo>
                    <a:pt x="3339" y="1332"/>
                    <a:pt x="2856" y="1215"/>
                    <a:pt x="2433" y="991"/>
                  </a:cubicBezTo>
                  <a:cubicBezTo>
                    <a:pt x="2177" y="855"/>
                    <a:pt x="1977" y="695"/>
                    <a:pt x="1831" y="513"/>
                  </a:cubicBezTo>
                  <a:cubicBezTo>
                    <a:pt x="1725" y="534"/>
                    <a:pt x="1619" y="544"/>
                    <a:pt x="1512" y="544"/>
                  </a:cubicBezTo>
                  <a:cubicBezTo>
                    <a:pt x="1501" y="544"/>
                    <a:pt x="1489" y="544"/>
                    <a:pt x="1477" y="543"/>
                  </a:cubicBezTo>
                  <a:cubicBezTo>
                    <a:pt x="1175" y="539"/>
                    <a:pt x="878" y="472"/>
                    <a:pt x="603" y="348"/>
                  </a:cubicBezTo>
                  <a:cubicBezTo>
                    <a:pt x="467" y="286"/>
                    <a:pt x="337" y="211"/>
                    <a:pt x="218" y="124"/>
                  </a:cubicBezTo>
                  <a:cubicBezTo>
                    <a:pt x="176" y="94"/>
                    <a:pt x="149" y="50"/>
                    <a:pt x="13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2"/>
            <p:cNvSpPr/>
            <p:nvPr/>
          </p:nvSpPr>
          <p:spPr>
            <a:xfrm>
              <a:off x="3041850" y="1696625"/>
              <a:ext cx="369650" cy="89225"/>
            </a:xfrm>
            <a:custGeom>
              <a:avLst/>
              <a:gdLst/>
              <a:ahLst/>
              <a:cxnLst/>
              <a:rect l="l" t="t" r="r" b="b"/>
              <a:pathLst>
                <a:path w="14786" h="3569" extrusionOk="0">
                  <a:moveTo>
                    <a:pt x="12124" y="569"/>
                  </a:moveTo>
                  <a:cubicBezTo>
                    <a:pt x="12137" y="569"/>
                    <a:pt x="12150" y="571"/>
                    <a:pt x="12163" y="574"/>
                  </a:cubicBezTo>
                  <a:cubicBezTo>
                    <a:pt x="12188" y="579"/>
                    <a:pt x="12211" y="588"/>
                    <a:pt x="12235" y="601"/>
                  </a:cubicBezTo>
                  <a:cubicBezTo>
                    <a:pt x="12318" y="648"/>
                    <a:pt x="12379" y="727"/>
                    <a:pt x="12406" y="820"/>
                  </a:cubicBezTo>
                  <a:cubicBezTo>
                    <a:pt x="12435" y="924"/>
                    <a:pt x="12428" y="1046"/>
                    <a:pt x="12390" y="1171"/>
                  </a:cubicBezTo>
                  <a:cubicBezTo>
                    <a:pt x="12179" y="1089"/>
                    <a:pt x="11982" y="991"/>
                    <a:pt x="11939" y="842"/>
                  </a:cubicBezTo>
                  <a:cubicBezTo>
                    <a:pt x="11928" y="790"/>
                    <a:pt x="11934" y="734"/>
                    <a:pt x="11960" y="687"/>
                  </a:cubicBezTo>
                  <a:cubicBezTo>
                    <a:pt x="11985" y="634"/>
                    <a:pt x="12026" y="593"/>
                    <a:pt x="12069" y="579"/>
                  </a:cubicBezTo>
                  <a:cubicBezTo>
                    <a:pt x="12087" y="573"/>
                    <a:pt x="12105" y="569"/>
                    <a:pt x="12124" y="569"/>
                  </a:cubicBezTo>
                  <a:close/>
                  <a:moveTo>
                    <a:pt x="9495" y="1337"/>
                  </a:moveTo>
                  <a:cubicBezTo>
                    <a:pt x="9501" y="1337"/>
                    <a:pt x="9506" y="1338"/>
                    <a:pt x="9512" y="1339"/>
                  </a:cubicBezTo>
                  <a:cubicBezTo>
                    <a:pt x="9540" y="1346"/>
                    <a:pt x="9567" y="1360"/>
                    <a:pt x="9586" y="1381"/>
                  </a:cubicBezTo>
                  <a:cubicBezTo>
                    <a:pt x="9635" y="1427"/>
                    <a:pt x="9690" y="1503"/>
                    <a:pt x="9693" y="1670"/>
                  </a:cubicBezTo>
                  <a:cubicBezTo>
                    <a:pt x="9687" y="1667"/>
                    <a:pt x="9680" y="1662"/>
                    <a:pt x="9673" y="1657"/>
                  </a:cubicBezTo>
                  <a:cubicBezTo>
                    <a:pt x="9509" y="1553"/>
                    <a:pt x="9418" y="1425"/>
                    <a:pt x="9440" y="1376"/>
                  </a:cubicBezTo>
                  <a:cubicBezTo>
                    <a:pt x="9456" y="1343"/>
                    <a:pt x="9469" y="1340"/>
                    <a:pt x="9478" y="1339"/>
                  </a:cubicBezTo>
                  <a:cubicBezTo>
                    <a:pt x="9483" y="1338"/>
                    <a:pt x="9489" y="1337"/>
                    <a:pt x="9495" y="1337"/>
                  </a:cubicBezTo>
                  <a:close/>
                  <a:moveTo>
                    <a:pt x="6355" y="1591"/>
                  </a:moveTo>
                  <a:cubicBezTo>
                    <a:pt x="6356" y="1591"/>
                    <a:pt x="6358" y="1591"/>
                    <a:pt x="6359" y="1591"/>
                  </a:cubicBezTo>
                  <a:cubicBezTo>
                    <a:pt x="6360" y="1591"/>
                    <a:pt x="6360" y="1592"/>
                    <a:pt x="6360" y="1592"/>
                  </a:cubicBezTo>
                  <a:cubicBezTo>
                    <a:pt x="6392" y="1601"/>
                    <a:pt x="6426" y="1665"/>
                    <a:pt x="6424" y="1733"/>
                  </a:cubicBezTo>
                  <a:cubicBezTo>
                    <a:pt x="6422" y="1840"/>
                    <a:pt x="6354" y="1954"/>
                    <a:pt x="6295" y="2034"/>
                  </a:cubicBezTo>
                  <a:cubicBezTo>
                    <a:pt x="6244" y="1939"/>
                    <a:pt x="6220" y="1851"/>
                    <a:pt x="6225" y="1772"/>
                  </a:cubicBezTo>
                  <a:cubicBezTo>
                    <a:pt x="6231" y="1709"/>
                    <a:pt x="6262" y="1652"/>
                    <a:pt x="6310" y="1612"/>
                  </a:cubicBezTo>
                  <a:cubicBezTo>
                    <a:pt x="6317" y="1607"/>
                    <a:pt x="6338" y="1591"/>
                    <a:pt x="6355" y="1591"/>
                  </a:cubicBezTo>
                  <a:close/>
                  <a:moveTo>
                    <a:pt x="2465" y="1457"/>
                  </a:moveTo>
                  <a:cubicBezTo>
                    <a:pt x="2471" y="1457"/>
                    <a:pt x="2477" y="1457"/>
                    <a:pt x="2483" y="1458"/>
                  </a:cubicBezTo>
                  <a:cubicBezTo>
                    <a:pt x="2499" y="1462"/>
                    <a:pt x="2514" y="1471"/>
                    <a:pt x="2526" y="1485"/>
                  </a:cubicBezTo>
                  <a:cubicBezTo>
                    <a:pt x="2555" y="1517"/>
                    <a:pt x="2577" y="1558"/>
                    <a:pt x="2590" y="1601"/>
                  </a:cubicBezTo>
                  <a:cubicBezTo>
                    <a:pt x="2630" y="1754"/>
                    <a:pt x="2575" y="1949"/>
                    <a:pt x="2448" y="2100"/>
                  </a:cubicBezTo>
                  <a:cubicBezTo>
                    <a:pt x="2363" y="1942"/>
                    <a:pt x="2323" y="1764"/>
                    <a:pt x="2332" y="1586"/>
                  </a:cubicBezTo>
                  <a:cubicBezTo>
                    <a:pt x="2338" y="1503"/>
                    <a:pt x="2407" y="1472"/>
                    <a:pt x="2422" y="1466"/>
                  </a:cubicBezTo>
                  <a:cubicBezTo>
                    <a:pt x="2435" y="1460"/>
                    <a:pt x="2450" y="1457"/>
                    <a:pt x="2465" y="1457"/>
                  </a:cubicBezTo>
                  <a:close/>
                  <a:moveTo>
                    <a:pt x="12140" y="1"/>
                  </a:moveTo>
                  <a:cubicBezTo>
                    <a:pt x="12064" y="1"/>
                    <a:pt x="11989" y="14"/>
                    <a:pt x="11916" y="40"/>
                  </a:cubicBezTo>
                  <a:cubicBezTo>
                    <a:pt x="11740" y="103"/>
                    <a:pt x="11585" y="246"/>
                    <a:pt x="11493" y="434"/>
                  </a:cubicBezTo>
                  <a:cubicBezTo>
                    <a:pt x="11402" y="622"/>
                    <a:pt x="11380" y="837"/>
                    <a:pt x="11433" y="1024"/>
                  </a:cubicBezTo>
                  <a:cubicBezTo>
                    <a:pt x="11535" y="1383"/>
                    <a:pt x="11844" y="1558"/>
                    <a:pt x="12078" y="1657"/>
                  </a:cubicBezTo>
                  <a:cubicBezTo>
                    <a:pt x="11814" y="1911"/>
                    <a:pt x="11440" y="2070"/>
                    <a:pt x="11048" y="2084"/>
                  </a:cubicBezTo>
                  <a:cubicBezTo>
                    <a:pt x="11026" y="2085"/>
                    <a:pt x="11004" y="2085"/>
                    <a:pt x="10982" y="2085"/>
                  </a:cubicBezTo>
                  <a:cubicBezTo>
                    <a:pt x="10732" y="2085"/>
                    <a:pt x="10470" y="2032"/>
                    <a:pt x="10204" y="1928"/>
                  </a:cubicBezTo>
                  <a:cubicBezTo>
                    <a:pt x="10246" y="1647"/>
                    <a:pt x="10247" y="1233"/>
                    <a:pt x="9942" y="947"/>
                  </a:cubicBezTo>
                  <a:cubicBezTo>
                    <a:pt x="9818" y="831"/>
                    <a:pt x="9662" y="768"/>
                    <a:pt x="9507" y="768"/>
                  </a:cubicBezTo>
                  <a:cubicBezTo>
                    <a:pt x="9464" y="768"/>
                    <a:pt x="9420" y="773"/>
                    <a:pt x="9378" y="783"/>
                  </a:cubicBezTo>
                  <a:cubicBezTo>
                    <a:pt x="9198" y="826"/>
                    <a:pt x="9049" y="957"/>
                    <a:pt x="8966" y="1141"/>
                  </a:cubicBezTo>
                  <a:cubicBezTo>
                    <a:pt x="8807" y="1493"/>
                    <a:pt x="8971" y="1879"/>
                    <a:pt x="9393" y="2147"/>
                  </a:cubicBezTo>
                  <a:cubicBezTo>
                    <a:pt x="9456" y="2188"/>
                    <a:pt x="9518" y="2225"/>
                    <a:pt x="9582" y="2260"/>
                  </a:cubicBezTo>
                  <a:cubicBezTo>
                    <a:pt x="9556" y="2335"/>
                    <a:pt x="9522" y="2407"/>
                    <a:pt x="9478" y="2473"/>
                  </a:cubicBezTo>
                  <a:cubicBezTo>
                    <a:pt x="9392" y="2597"/>
                    <a:pt x="9252" y="2705"/>
                    <a:pt x="9048" y="2800"/>
                  </a:cubicBezTo>
                  <a:cubicBezTo>
                    <a:pt x="8757" y="2937"/>
                    <a:pt x="8442" y="3003"/>
                    <a:pt x="8128" y="3003"/>
                  </a:cubicBezTo>
                  <a:cubicBezTo>
                    <a:pt x="7591" y="3003"/>
                    <a:pt x="7057" y="2809"/>
                    <a:pt x="6649" y="2450"/>
                  </a:cubicBezTo>
                  <a:cubicBezTo>
                    <a:pt x="6664" y="2432"/>
                    <a:pt x="6678" y="2415"/>
                    <a:pt x="6692" y="2398"/>
                  </a:cubicBezTo>
                  <a:cubicBezTo>
                    <a:pt x="6860" y="2179"/>
                    <a:pt x="6948" y="1954"/>
                    <a:pt x="6953" y="1732"/>
                  </a:cubicBezTo>
                  <a:cubicBezTo>
                    <a:pt x="6963" y="1409"/>
                    <a:pt x="6777" y="1120"/>
                    <a:pt x="6514" y="1043"/>
                  </a:cubicBezTo>
                  <a:cubicBezTo>
                    <a:pt x="6467" y="1030"/>
                    <a:pt x="6419" y="1023"/>
                    <a:pt x="6371" y="1023"/>
                  </a:cubicBezTo>
                  <a:cubicBezTo>
                    <a:pt x="6245" y="1023"/>
                    <a:pt x="6118" y="1069"/>
                    <a:pt x="6007" y="1157"/>
                  </a:cubicBezTo>
                  <a:cubicBezTo>
                    <a:pt x="5824" y="1304"/>
                    <a:pt x="5712" y="1522"/>
                    <a:pt x="5696" y="1757"/>
                  </a:cubicBezTo>
                  <a:cubicBezTo>
                    <a:pt x="5685" y="1976"/>
                    <a:pt x="5745" y="2190"/>
                    <a:pt x="5881" y="2408"/>
                  </a:cubicBezTo>
                  <a:cubicBezTo>
                    <a:pt x="5759" y="2483"/>
                    <a:pt x="5630" y="2549"/>
                    <a:pt x="5498" y="2605"/>
                  </a:cubicBezTo>
                  <a:cubicBezTo>
                    <a:pt x="5086" y="2778"/>
                    <a:pt x="4650" y="2866"/>
                    <a:pt x="4221" y="2866"/>
                  </a:cubicBezTo>
                  <a:cubicBezTo>
                    <a:pt x="3940" y="2866"/>
                    <a:pt x="3662" y="2829"/>
                    <a:pt x="3396" y="2752"/>
                  </a:cubicBezTo>
                  <a:cubicBezTo>
                    <a:pt x="3169" y="2688"/>
                    <a:pt x="2977" y="2601"/>
                    <a:pt x="2819" y="2494"/>
                  </a:cubicBezTo>
                  <a:cubicBezTo>
                    <a:pt x="3083" y="2191"/>
                    <a:pt x="3193" y="1778"/>
                    <a:pt x="3098" y="1426"/>
                  </a:cubicBezTo>
                  <a:cubicBezTo>
                    <a:pt x="3063" y="1302"/>
                    <a:pt x="3002" y="1186"/>
                    <a:pt x="2916" y="1089"/>
                  </a:cubicBezTo>
                  <a:cubicBezTo>
                    <a:pt x="2802" y="957"/>
                    <a:pt x="2647" y="888"/>
                    <a:pt x="2483" y="888"/>
                  </a:cubicBezTo>
                  <a:cubicBezTo>
                    <a:pt x="2406" y="888"/>
                    <a:pt x="2326" y="904"/>
                    <a:pt x="2248" y="936"/>
                  </a:cubicBezTo>
                  <a:cubicBezTo>
                    <a:pt x="1997" y="1038"/>
                    <a:pt x="1823" y="1283"/>
                    <a:pt x="1804" y="1564"/>
                  </a:cubicBezTo>
                  <a:cubicBezTo>
                    <a:pt x="1787" y="1851"/>
                    <a:pt x="1851" y="2138"/>
                    <a:pt x="1987" y="2393"/>
                  </a:cubicBezTo>
                  <a:cubicBezTo>
                    <a:pt x="1932" y="2411"/>
                    <a:pt x="1873" y="2429"/>
                    <a:pt x="1811" y="2444"/>
                  </a:cubicBezTo>
                  <a:cubicBezTo>
                    <a:pt x="1648" y="2482"/>
                    <a:pt x="1481" y="2501"/>
                    <a:pt x="1315" y="2501"/>
                  </a:cubicBezTo>
                  <a:cubicBezTo>
                    <a:pt x="1005" y="2501"/>
                    <a:pt x="697" y="2435"/>
                    <a:pt x="412" y="2306"/>
                  </a:cubicBezTo>
                  <a:cubicBezTo>
                    <a:pt x="378" y="2290"/>
                    <a:pt x="343" y="2283"/>
                    <a:pt x="308" y="2283"/>
                  </a:cubicBezTo>
                  <a:cubicBezTo>
                    <a:pt x="205" y="2283"/>
                    <a:pt x="106" y="2348"/>
                    <a:pt x="61" y="2457"/>
                  </a:cubicBezTo>
                  <a:cubicBezTo>
                    <a:pt x="1" y="2601"/>
                    <a:pt x="59" y="2768"/>
                    <a:pt x="192" y="2829"/>
                  </a:cubicBezTo>
                  <a:cubicBezTo>
                    <a:pt x="368" y="2910"/>
                    <a:pt x="552" y="2971"/>
                    <a:pt x="742" y="3010"/>
                  </a:cubicBezTo>
                  <a:cubicBezTo>
                    <a:pt x="926" y="3049"/>
                    <a:pt x="1113" y="3069"/>
                    <a:pt x="1300" y="3069"/>
                  </a:cubicBezTo>
                  <a:cubicBezTo>
                    <a:pt x="1504" y="3069"/>
                    <a:pt x="1708" y="3045"/>
                    <a:pt x="1909" y="2999"/>
                  </a:cubicBezTo>
                  <a:cubicBezTo>
                    <a:pt x="2061" y="2963"/>
                    <a:pt x="2211" y="2911"/>
                    <a:pt x="2352" y="2842"/>
                  </a:cubicBezTo>
                  <a:cubicBezTo>
                    <a:pt x="2585" y="3045"/>
                    <a:pt x="2884" y="3199"/>
                    <a:pt x="3245" y="3302"/>
                  </a:cubicBezTo>
                  <a:cubicBezTo>
                    <a:pt x="3555" y="3391"/>
                    <a:pt x="3877" y="3435"/>
                    <a:pt x="4203" y="3435"/>
                  </a:cubicBezTo>
                  <a:cubicBezTo>
                    <a:pt x="4699" y="3435"/>
                    <a:pt x="5202" y="3333"/>
                    <a:pt x="5678" y="3132"/>
                  </a:cubicBezTo>
                  <a:cubicBezTo>
                    <a:pt x="5874" y="3052"/>
                    <a:pt x="6060" y="2950"/>
                    <a:pt x="6235" y="2830"/>
                  </a:cubicBezTo>
                  <a:cubicBezTo>
                    <a:pt x="6743" y="3310"/>
                    <a:pt x="7430" y="3569"/>
                    <a:pt x="8119" y="3569"/>
                  </a:cubicBezTo>
                  <a:cubicBezTo>
                    <a:pt x="8504" y="3569"/>
                    <a:pt x="8890" y="3488"/>
                    <a:pt x="9247" y="3320"/>
                  </a:cubicBezTo>
                  <a:cubicBezTo>
                    <a:pt x="9541" y="3181"/>
                    <a:pt x="9754" y="3012"/>
                    <a:pt x="9899" y="2801"/>
                  </a:cubicBezTo>
                  <a:cubicBezTo>
                    <a:pt x="9966" y="2702"/>
                    <a:pt x="10021" y="2595"/>
                    <a:pt x="10063" y="2482"/>
                  </a:cubicBezTo>
                  <a:cubicBezTo>
                    <a:pt x="10366" y="2595"/>
                    <a:pt x="10669" y="2653"/>
                    <a:pt x="10962" y="2653"/>
                  </a:cubicBezTo>
                  <a:cubicBezTo>
                    <a:pt x="10992" y="2653"/>
                    <a:pt x="11021" y="2652"/>
                    <a:pt x="11049" y="2651"/>
                  </a:cubicBezTo>
                  <a:cubicBezTo>
                    <a:pt x="11675" y="2628"/>
                    <a:pt x="12253" y="2335"/>
                    <a:pt x="12616" y="1861"/>
                  </a:cubicBezTo>
                  <a:cubicBezTo>
                    <a:pt x="12855" y="1943"/>
                    <a:pt x="13103" y="2012"/>
                    <a:pt x="13369" y="2037"/>
                  </a:cubicBezTo>
                  <a:cubicBezTo>
                    <a:pt x="13436" y="2044"/>
                    <a:pt x="13503" y="2047"/>
                    <a:pt x="13568" y="2047"/>
                  </a:cubicBezTo>
                  <a:cubicBezTo>
                    <a:pt x="13981" y="2047"/>
                    <a:pt x="14357" y="1922"/>
                    <a:pt x="14644" y="1686"/>
                  </a:cubicBezTo>
                  <a:cubicBezTo>
                    <a:pt x="14761" y="1587"/>
                    <a:pt x="14785" y="1415"/>
                    <a:pt x="14700" y="1288"/>
                  </a:cubicBezTo>
                  <a:cubicBezTo>
                    <a:pt x="14651" y="1217"/>
                    <a:pt x="14572" y="1180"/>
                    <a:pt x="14493" y="1180"/>
                  </a:cubicBezTo>
                  <a:cubicBezTo>
                    <a:pt x="14436" y="1180"/>
                    <a:pt x="14377" y="1199"/>
                    <a:pt x="14330" y="1240"/>
                  </a:cubicBezTo>
                  <a:cubicBezTo>
                    <a:pt x="14140" y="1397"/>
                    <a:pt x="13880" y="1479"/>
                    <a:pt x="13586" y="1479"/>
                  </a:cubicBezTo>
                  <a:cubicBezTo>
                    <a:pt x="13536" y="1479"/>
                    <a:pt x="13485" y="1477"/>
                    <a:pt x="13432" y="1472"/>
                  </a:cubicBezTo>
                  <a:cubicBezTo>
                    <a:pt x="13249" y="1453"/>
                    <a:pt x="13067" y="1408"/>
                    <a:pt x="12887" y="1350"/>
                  </a:cubicBezTo>
                  <a:cubicBezTo>
                    <a:pt x="12963" y="1111"/>
                    <a:pt x="12975" y="867"/>
                    <a:pt x="12915" y="645"/>
                  </a:cubicBezTo>
                  <a:cubicBezTo>
                    <a:pt x="12852" y="412"/>
                    <a:pt x="12692" y="206"/>
                    <a:pt x="12487" y="94"/>
                  </a:cubicBezTo>
                  <a:cubicBezTo>
                    <a:pt x="12376" y="32"/>
                    <a:pt x="12257" y="1"/>
                    <a:pt x="12140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2"/>
            <p:cNvSpPr/>
            <p:nvPr/>
          </p:nvSpPr>
          <p:spPr>
            <a:xfrm>
              <a:off x="3041775" y="1730800"/>
              <a:ext cx="369350" cy="55600"/>
            </a:xfrm>
            <a:custGeom>
              <a:avLst/>
              <a:gdLst/>
              <a:ahLst/>
              <a:cxnLst/>
              <a:rect l="l" t="t" r="r" b="b"/>
              <a:pathLst>
                <a:path w="14774" h="2224" extrusionOk="0">
                  <a:moveTo>
                    <a:pt x="14726" y="1"/>
                  </a:moveTo>
                  <a:cubicBezTo>
                    <a:pt x="14721" y="5"/>
                    <a:pt x="14719" y="11"/>
                    <a:pt x="14713" y="16"/>
                  </a:cubicBezTo>
                  <a:cubicBezTo>
                    <a:pt x="14427" y="252"/>
                    <a:pt x="14051" y="376"/>
                    <a:pt x="13637" y="376"/>
                  </a:cubicBezTo>
                  <a:cubicBezTo>
                    <a:pt x="13572" y="376"/>
                    <a:pt x="13505" y="373"/>
                    <a:pt x="13438" y="367"/>
                  </a:cubicBezTo>
                  <a:cubicBezTo>
                    <a:pt x="13174" y="341"/>
                    <a:pt x="12924" y="273"/>
                    <a:pt x="12685" y="191"/>
                  </a:cubicBezTo>
                  <a:cubicBezTo>
                    <a:pt x="12323" y="665"/>
                    <a:pt x="11745" y="958"/>
                    <a:pt x="11120" y="981"/>
                  </a:cubicBezTo>
                  <a:cubicBezTo>
                    <a:pt x="11091" y="982"/>
                    <a:pt x="11062" y="983"/>
                    <a:pt x="11032" y="983"/>
                  </a:cubicBezTo>
                  <a:cubicBezTo>
                    <a:pt x="10738" y="983"/>
                    <a:pt x="10435" y="924"/>
                    <a:pt x="10132" y="812"/>
                  </a:cubicBezTo>
                  <a:cubicBezTo>
                    <a:pt x="10090" y="925"/>
                    <a:pt x="10035" y="1032"/>
                    <a:pt x="9969" y="1130"/>
                  </a:cubicBezTo>
                  <a:cubicBezTo>
                    <a:pt x="9825" y="1341"/>
                    <a:pt x="9610" y="1510"/>
                    <a:pt x="9316" y="1649"/>
                  </a:cubicBezTo>
                  <a:cubicBezTo>
                    <a:pt x="8959" y="1817"/>
                    <a:pt x="8573" y="1898"/>
                    <a:pt x="8188" y="1898"/>
                  </a:cubicBezTo>
                  <a:cubicBezTo>
                    <a:pt x="7499" y="1898"/>
                    <a:pt x="6813" y="1639"/>
                    <a:pt x="6304" y="1159"/>
                  </a:cubicBezTo>
                  <a:cubicBezTo>
                    <a:pt x="6130" y="1280"/>
                    <a:pt x="5943" y="1382"/>
                    <a:pt x="5747" y="1462"/>
                  </a:cubicBezTo>
                  <a:cubicBezTo>
                    <a:pt x="5271" y="1662"/>
                    <a:pt x="4768" y="1764"/>
                    <a:pt x="4272" y="1764"/>
                  </a:cubicBezTo>
                  <a:cubicBezTo>
                    <a:pt x="3947" y="1764"/>
                    <a:pt x="3624" y="1720"/>
                    <a:pt x="3314" y="1632"/>
                  </a:cubicBezTo>
                  <a:cubicBezTo>
                    <a:pt x="2953" y="1529"/>
                    <a:pt x="2655" y="1375"/>
                    <a:pt x="2422" y="1172"/>
                  </a:cubicBezTo>
                  <a:cubicBezTo>
                    <a:pt x="2280" y="1241"/>
                    <a:pt x="2132" y="1294"/>
                    <a:pt x="1978" y="1328"/>
                  </a:cubicBezTo>
                  <a:cubicBezTo>
                    <a:pt x="1777" y="1375"/>
                    <a:pt x="1572" y="1399"/>
                    <a:pt x="1367" y="1399"/>
                  </a:cubicBezTo>
                  <a:cubicBezTo>
                    <a:pt x="1181" y="1399"/>
                    <a:pt x="994" y="1379"/>
                    <a:pt x="811" y="1340"/>
                  </a:cubicBezTo>
                  <a:cubicBezTo>
                    <a:pt x="621" y="1300"/>
                    <a:pt x="437" y="1239"/>
                    <a:pt x="261" y="1158"/>
                  </a:cubicBezTo>
                  <a:cubicBezTo>
                    <a:pt x="199" y="1129"/>
                    <a:pt x="153" y="1078"/>
                    <a:pt x="129" y="1014"/>
                  </a:cubicBezTo>
                  <a:cubicBezTo>
                    <a:pt x="100" y="1042"/>
                    <a:pt x="78" y="1075"/>
                    <a:pt x="62" y="1112"/>
                  </a:cubicBezTo>
                  <a:cubicBezTo>
                    <a:pt x="0" y="1256"/>
                    <a:pt x="59" y="1422"/>
                    <a:pt x="192" y="1484"/>
                  </a:cubicBezTo>
                  <a:cubicBezTo>
                    <a:pt x="369" y="1565"/>
                    <a:pt x="553" y="1625"/>
                    <a:pt x="743" y="1665"/>
                  </a:cubicBezTo>
                  <a:cubicBezTo>
                    <a:pt x="926" y="1704"/>
                    <a:pt x="1112" y="1723"/>
                    <a:pt x="1299" y="1723"/>
                  </a:cubicBezTo>
                  <a:cubicBezTo>
                    <a:pt x="1504" y="1723"/>
                    <a:pt x="1708" y="1700"/>
                    <a:pt x="1909" y="1653"/>
                  </a:cubicBezTo>
                  <a:cubicBezTo>
                    <a:pt x="2062" y="1618"/>
                    <a:pt x="2212" y="1566"/>
                    <a:pt x="2353" y="1497"/>
                  </a:cubicBezTo>
                  <a:cubicBezTo>
                    <a:pt x="2586" y="1700"/>
                    <a:pt x="2885" y="1854"/>
                    <a:pt x="3246" y="1956"/>
                  </a:cubicBezTo>
                  <a:cubicBezTo>
                    <a:pt x="3556" y="2045"/>
                    <a:pt x="3880" y="2089"/>
                    <a:pt x="4206" y="2089"/>
                  </a:cubicBezTo>
                  <a:cubicBezTo>
                    <a:pt x="4701" y="2089"/>
                    <a:pt x="5204" y="1987"/>
                    <a:pt x="5679" y="1787"/>
                  </a:cubicBezTo>
                  <a:cubicBezTo>
                    <a:pt x="5874" y="1706"/>
                    <a:pt x="6062" y="1605"/>
                    <a:pt x="6236" y="1485"/>
                  </a:cubicBezTo>
                  <a:cubicBezTo>
                    <a:pt x="6744" y="1965"/>
                    <a:pt x="7430" y="2223"/>
                    <a:pt x="8120" y="2223"/>
                  </a:cubicBezTo>
                  <a:cubicBezTo>
                    <a:pt x="8505" y="2223"/>
                    <a:pt x="8891" y="2142"/>
                    <a:pt x="9248" y="1975"/>
                  </a:cubicBezTo>
                  <a:cubicBezTo>
                    <a:pt x="9542" y="1836"/>
                    <a:pt x="9755" y="1667"/>
                    <a:pt x="9900" y="1456"/>
                  </a:cubicBezTo>
                  <a:cubicBezTo>
                    <a:pt x="9967" y="1357"/>
                    <a:pt x="10021" y="1250"/>
                    <a:pt x="10063" y="1137"/>
                  </a:cubicBezTo>
                  <a:cubicBezTo>
                    <a:pt x="10369" y="1251"/>
                    <a:pt x="10674" y="1308"/>
                    <a:pt x="10969" y="1308"/>
                  </a:cubicBezTo>
                  <a:cubicBezTo>
                    <a:pt x="10996" y="1308"/>
                    <a:pt x="11023" y="1307"/>
                    <a:pt x="11050" y="1306"/>
                  </a:cubicBezTo>
                  <a:cubicBezTo>
                    <a:pt x="11676" y="1283"/>
                    <a:pt x="12254" y="989"/>
                    <a:pt x="12616" y="516"/>
                  </a:cubicBezTo>
                  <a:cubicBezTo>
                    <a:pt x="12856" y="599"/>
                    <a:pt x="13105" y="667"/>
                    <a:pt x="13369" y="692"/>
                  </a:cubicBezTo>
                  <a:cubicBezTo>
                    <a:pt x="13437" y="699"/>
                    <a:pt x="13503" y="702"/>
                    <a:pt x="13569" y="702"/>
                  </a:cubicBezTo>
                  <a:cubicBezTo>
                    <a:pt x="13982" y="702"/>
                    <a:pt x="14359" y="577"/>
                    <a:pt x="14645" y="341"/>
                  </a:cubicBezTo>
                  <a:cubicBezTo>
                    <a:pt x="14745" y="258"/>
                    <a:pt x="14773" y="117"/>
                    <a:pt x="14726" y="1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2"/>
            <p:cNvSpPr/>
            <p:nvPr/>
          </p:nvSpPr>
          <p:spPr>
            <a:xfrm>
              <a:off x="3330375" y="1777750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8" y="1"/>
                  </a:moveTo>
                  <a:cubicBezTo>
                    <a:pt x="90" y="1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70" y="400"/>
                    <a:pt x="468" y="320"/>
                    <a:pt x="468" y="200"/>
                  </a:cubicBezTo>
                  <a:cubicBezTo>
                    <a:pt x="468" y="90"/>
                    <a:pt x="378" y="1"/>
                    <a:pt x="268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2"/>
            <p:cNvSpPr/>
            <p:nvPr/>
          </p:nvSpPr>
          <p:spPr>
            <a:xfrm>
              <a:off x="3303325" y="1687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9" y="0"/>
                  </a:moveTo>
                  <a:cubicBezTo>
                    <a:pt x="269" y="0"/>
                    <a:pt x="268" y="0"/>
                    <a:pt x="267" y="0"/>
                  </a:cubicBezTo>
                  <a:cubicBezTo>
                    <a:pt x="90" y="0"/>
                    <a:pt x="1" y="216"/>
                    <a:pt x="127" y="341"/>
                  </a:cubicBezTo>
                  <a:cubicBezTo>
                    <a:pt x="168" y="381"/>
                    <a:pt x="218" y="400"/>
                    <a:pt x="267" y="400"/>
                  </a:cubicBezTo>
                  <a:cubicBezTo>
                    <a:pt x="369" y="400"/>
                    <a:pt x="468" y="319"/>
                    <a:pt x="468" y="199"/>
                  </a:cubicBezTo>
                  <a:cubicBezTo>
                    <a:pt x="468" y="89"/>
                    <a:pt x="378" y="0"/>
                    <a:pt x="269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2"/>
            <p:cNvSpPr/>
            <p:nvPr/>
          </p:nvSpPr>
          <p:spPr>
            <a:xfrm>
              <a:off x="3218300" y="1434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70" y="0"/>
                  </a:moveTo>
                  <a:cubicBezTo>
                    <a:pt x="270" y="0"/>
                    <a:pt x="269" y="0"/>
                    <a:pt x="268" y="0"/>
                  </a:cubicBezTo>
                  <a:cubicBezTo>
                    <a:pt x="90" y="0"/>
                    <a:pt x="1" y="215"/>
                    <a:pt x="127" y="341"/>
                  </a:cubicBezTo>
                  <a:cubicBezTo>
                    <a:pt x="168" y="381"/>
                    <a:pt x="218" y="399"/>
                    <a:pt x="267" y="399"/>
                  </a:cubicBezTo>
                  <a:cubicBezTo>
                    <a:pt x="369" y="399"/>
                    <a:pt x="468" y="320"/>
                    <a:pt x="468" y="200"/>
                  </a:cubicBezTo>
                  <a:cubicBezTo>
                    <a:pt x="468" y="89"/>
                    <a:pt x="380" y="0"/>
                    <a:pt x="270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2"/>
            <p:cNvSpPr/>
            <p:nvPr/>
          </p:nvSpPr>
          <p:spPr>
            <a:xfrm>
              <a:off x="3259925" y="1484875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7" y="1"/>
                  </a:moveTo>
                  <a:cubicBezTo>
                    <a:pt x="90" y="1"/>
                    <a:pt x="0" y="216"/>
                    <a:pt x="127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8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2"/>
            <p:cNvSpPr/>
            <p:nvPr/>
          </p:nvSpPr>
          <p:spPr>
            <a:xfrm>
              <a:off x="3133925" y="17933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1"/>
                  </a:moveTo>
                  <a:cubicBezTo>
                    <a:pt x="89" y="1"/>
                    <a:pt x="0" y="216"/>
                    <a:pt x="126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9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2"/>
            <p:cNvSpPr/>
            <p:nvPr/>
          </p:nvSpPr>
          <p:spPr>
            <a:xfrm>
              <a:off x="3150050" y="180207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8" y="1"/>
                  </a:moveTo>
                  <a:cubicBezTo>
                    <a:pt x="90" y="1"/>
                    <a:pt x="0" y="216"/>
                    <a:pt x="127" y="341"/>
                  </a:cubicBezTo>
                  <a:cubicBezTo>
                    <a:pt x="167" y="382"/>
                    <a:pt x="217" y="400"/>
                    <a:pt x="266" y="400"/>
                  </a:cubicBezTo>
                  <a:cubicBezTo>
                    <a:pt x="369" y="400"/>
                    <a:pt x="467" y="320"/>
                    <a:pt x="467" y="200"/>
                  </a:cubicBezTo>
                  <a:cubicBezTo>
                    <a:pt x="467" y="90"/>
                    <a:pt x="378" y="1"/>
                    <a:pt x="268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2"/>
            <p:cNvSpPr/>
            <p:nvPr/>
          </p:nvSpPr>
          <p:spPr>
            <a:xfrm>
              <a:off x="3318450" y="1577975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267" y="1"/>
                  </a:moveTo>
                  <a:cubicBezTo>
                    <a:pt x="90" y="1"/>
                    <a:pt x="1" y="216"/>
                    <a:pt x="127" y="343"/>
                  </a:cubicBezTo>
                  <a:cubicBezTo>
                    <a:pt x="167" y="383"/>
                    <a:pt x="217" y="401"/>
                    <a:pt x="266" y="401"/>
                  </a:cubicBezTo>
                  <a:cubicBezTo>
                    <a:pt x="369" y="401"/>
                    <a:pt x="467" y="321"/>
                    <a:pt x="467" y="200"/>
                  </a:cubicBezTo>
                  <a:cubicBezTo>
                    <a:pt x="467" y="90"/>
                    <a:pt x="378" y="1"/>
                    <a:pt x="267" y="1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2"/>
            <p:cNvSpPr/>
            <p:nvPr/>
          </p:nvSpPr>
          <p:spPr>
            <a:xfrm>
              <a:off x="3139875" y="1668225"/>
              <a:ext cx="11725" cy="10025"/>
            </a:xfrm>
            <a:custGeom>
              <a:avLst/>
              <a:gdLst/>
              <a:ahLst/>
              <a:cxnLst/>
              <a:rect l="l" t="t" r="r" b="b"/>
              <a:pathLst>
                <a:path w="469" h="401" extrusionOk="0">
                  <a:moveTo>
                    <a:pt x="268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70" y="400"/>
                    <a:pt x="468" y="320"/>
                    <a:pt x="468" y="200"/>
                  </a:cubicBezTo>
                  <a:cubicBezTo>
                    <a:pt x="468" y="90"/>
                    <a:pt x="378" y="0"/>
                    <a:pt x="268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2"/>
            <p:cNvSpPr/>
            <p:nvPr/>
          </p:nvSpPr>
          <p:spPr>
            <a:xfrm>
              <a:off x="3413750" y="1783925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9" y="0"/>
                  </a:moveTo>
                  <a:cubicBezTo>
                    <a:pt x="269" y="0"/>
                    <a:pt x="268" y="0"/>
                    <a:pt x="267" y="0"/>
                  </a:cubicBezTo>
                  <a:cubicBezTo>
                    <a:pt x="90" y="0"/>
                    <a:pt x="1" y="215"/>
                    <a:pt x="127" y="341"/>
                  </a:cubicBezTo>
                  <a:cubicBezTo>
                    <a:pt x="167" y="381"/>
                    <a:pt x="217" y="399"/>
                    <a:pt x="266" y="399"/>
                  </a:cubicBezTo>
                  <a:cubicBezTo>
                    <a:pt x="369" y="399"/>
                    <a:pt x="468" y="320"/>
                    <a:pt x="468" y="200"/>
                  </a:cubicBezTo>
                  <a:cubicBezTo>
                    <a:pt x="467" y="89"/>
                    <a:pt x="378" y="0"/>
                    <a:pt x="269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2"/>
            <p:cNvSpPr/>
            <p:nvPr/>
          </p:nvSpPr>
          <p:spPr>
            <a:xfrm>
              <a:off x="3248825" y="17983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7" y="381"/>
                    <a:pt x="217" y="400"/>
                    <a:pt x="266" y="400"/>
                  </a:cubicBezTo>
                  <a:cubicBezTo>
                    <a:pt x="369" y="400"/>
                    <a:pt x="468" y="319"/>
                    <a:pt x="468" y="199"/>
                  </a:cubicBezTo>
                  <a:cubicBezTo>
                    <a:pt x="468" y="89"/>
                    <a:pt x="377" y="0"/>
                    <a:pt x="26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2"/>
            <p:cNvSpPr/>
            <p:nvPr/>
          </p:nvSpPr>
          <p:spPr>
            <a:xfrm>
              <a:off x="3200275" y="1587400"/>
              <a:ext cx="11675" cy="10000"/>
            </a:xfrm>
            <a:custGeom>
              <a:avLst/>
              <a:gdLst/>
              <a:ahLst/>
              <a:cxnLst/>
              <a:rect l="l" t="t" r="r" b="b"/>
              <a:pathLst>
                <a:path w="467" h="400" extrusionOk="0">
                  <a:moveTo>
                    <a:pt x="270" y="0"/>
                  </a:moveTo>
                  <a:cubicBezTo>
                    <a:pt x="269" y="0"/>
                    <a:pt x="268" y="0"/>
                    <a:pt x="268" y="0"/>
                  </a:cubicBezTo>
                  <a:cubicBezTo>
                    <a:pt x="89" y="0"/>
                    <a:pt x="0" y="215"/>
                    <a:pt x="126" y="341"/>
                  </a:cubicBezTo>
                  <a:cubicBezTo>
                    <a:pt x="167" y="381"/>
                    <a:pt x="217" y="399"/>
                    <a:pt x="266" y="399"/>
                  </a:cubicBezTo>
                  <a:cubicBezTo>
                    <a:pt x="369" y="399"/>
                    <a:pt x="467" y="320"/>
                    <a:pt x="467" y="200"/>
                  </a:cubicBezTo>
                  <a:cubicBezTo>
                    <a:pt x="467" y="89"/>
                    <a:pt x="379" y="0"/>
                    <a:pt x="270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2"/>
            <p:cNvSpPr/>
            <p:nvPr/>
          </p:nvSpPr>
          <p:spPr>
            <a:xfrm>
              <a:off x="3213325" y="1599450"/>
              <a:ext cx="11700" cy="10000"/>
            </a:xfrm>
            <a:custGeom>
              <a:avLst/>
              <a:gdLst/>
              <a:ahLst/>
              <a:cxnLst/>
              <a:rect l="l" t="t" r="r" b="b"/>
              <a:pathLst>
                <a:path w="468" h="400" extrusionOk="0">
                  <a:moveTo>
                    <a:pt x="267" y="0"/>
                  </a:moveTo>
                  <a:cubicBezTo>
                    <a:pt x="90" y="0"/>
                    <a:pt x="1" y="216"/>
                    <a:pt x="127" y="341"/>
                  </a:cubicBezTo>
                  <a:cubicBezTo>
                    <a:pt x="168" y="382"/>
                    <a:pt x="218" y="400"/>
                    <a:pt x="267" y="400"/>
                  </a:cubicBezTo>
                  <a:cubicBezTo>
                    <a:pt x="369" y="400"/>
                    <a:pt x="467" y="320"/>
                    <a:pt x="467" y="199"/>
                  </a:cubicBezTo>
                  <a:cubicBezTo>
                    <a:pt x="467" y="89"/>
                    <a:pt x="377" y="0"/>
                    <a:pt x="267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2"/>
            <p:cNvSpPr/>
            <p:nvPr/>
          </p:nvSpPr>
          <p:spPr>
            <a:xfrm>
              <a:off x="3222650" y="1362675"/>
              <a:ext cx="31700" cy="36075"/>
            </a:xfrm>
            <a:custGeom>
              <a:avLst/>
              <a:gdLst/>
              <a:ahLst/>
              <a:cxnLst/>
              <a:rect l="l" t="t" r="r" b="b"/>
              <a:pathLst>
                <a:path w="1268" h="1443" extrusionOk="0">
                  <a:moveTo>
                    <a:pt x="634" y="1"/>
                  </a:moveTo>
                  <a:cubicBezTo>
                    <a:pt x="607" y="1"/>
                    <a:pt x="580" y="18"/>
                    <a:pt x="567" y="52"/>
                  </a:cubicBezTo>
                  <a:lnTo>
                    <a:pt x="464" y="311"/>
                  </a:lnTo>
                  <a:cubicBezTo>
                    <a:pt x="435" y="380"/>
                    <a:pt x="382" y="429"/>
                    <a:pt x="319" y="439"/>
                  </a:cubicBezTo>
                  <a:lnTo>
                    <a:pt x="87" y="481"/>
                  </a:lnTo>
                  <a:cubicBezTo>
                    <a:pt x="26" y="492"/>
                    <a:pt x="1" y="586"/>
                    <a:pt x="46" y="641"/>
                  </a:cubicBezTo>
                  <a:lnTo>
                    <a:pt x="214" y="841"/>
                  </a:lnTo>
                  <a:cubicBezTo>
                    <a:pt x="260" y="900"/>
                    <a:pt x="280" y="975"/>
                    <a:pt x="268" y="1050"/>
                  </a:cubicBezTo>
                  <a:lnTo>
                    <a:pt x="229" y="1333"/>
                  </a:lnTo>
                  <a:cubicBezTo>
                    <a:pt x="220" y="1393"/>
                    <a:pt x="260" y="1443"/>
                    <a:pt x="304" y="1443"/>
                  </a:cubicBezTo>
                  <a:cubicBezTo>
                    <a:pt x="315" y="1443"/>
                    <a:pt x="327" y="1439"/>
                    <a:pt x="339" y="1432"/>
                  </a:cubicBezTo>
                  <a:lnTo>
                    <a:pt x="546" y="1298"/>
                  </a:lnTo>
                  <a:cubicBezTo>
                    <a:pt x="573" y="1280"/>
                    <a:pt x="604" y="1271"/>
                    <a:pt x="635" y="1271"/>
                  </a:cubicBezTo>
                  <a:cubicBezTo>
                    <a:pt x="666" y="1271"/>
                    <a:pt x="697" y="1280"/>
                    <a:pt x="723" y="1298"/>
                  </a:cubicBezTo>
                  <a:lnTo>
                    <a:pt x="931" y="1432"/>
                  </a:lnTo>
                  <a:cubicBezTo>
                    <a:pt x="942" y="1439"/>
                    <a:pt x="954" y="1443"/>
                    <a:pt x="966" y="1443"/>
                  </a:cubicBezTo>
                  <a:cubicBezTo>
                    <a:pt x="1010" y="1443"/>
                    <a:pt x="1049" y="1393"/>
                    <a:pt x="1040" y="1333"/>
                  </a:cubicBezTo>
                  <a:lnTo>
                    <a:pt x="1000" y="1050"/>
                  </a:lnTo>
                  <a:cubicBezTo>
                    <a:pt x="990" y="975"/>
                    <a:pt x="1010" y="900"/>
                    <a:pt x="1056" y="841"/>
                  </a:cubicBezTo>
                  <a:lnTo>
                    <a:pt x="1223" y="641"/>
                  </a:lnTo>
                  <a:cubicBezTo>
                    <a:pt x="1268" y="586"/>
                    <a:pt x="1244" y="492"/>
                    <a:pt x="1181" y="481"/>
                  </a:cubicBezTo>
                  <a:lnTo>
                    <a:pt x="949" y="439"/>
                  </a:lnTo>
                  <a:cubicBezTo>
                    <a:pt x="887" y="429"/>
                    <a:pt x="833" y="380"/>
                    <a:pt x="806" y="311"/>
                  </a:cubicBezTo>
                  <a:lnTo>
                    <a:pt x="703" y="52"/>
                  </a:lnTo>
                  <a:cubicBezTo>
                    <a:pt x="689" y="18"/>
                    <a:pt x="661" y="1"/>
                    <a:pt x="634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2"/>
            <p:cNvSpPr/>
            <p:nvPr/>
          </p:nvSpPr>
          <p:spPr>
            <a:xfrm>
              <a:off x="3222700" y="1374775"/>
              <a:ext cx="6950" cy="11050"/>
            </a:xfrm>
            <a:custGeom>
              <a:avLst/>
              <a:gdLst/>
              <a:ahLst/>
              <a:cxnLst/>
              <a:rect l="l" t="t" r="r" b="b"/>
              <a:pathLst>
                <a:path w="278" h="442" extrusionOk="0">
                  <a:moveTo>
                    <a:pt x="80" y="0"/>
                  </a:moveTo>
                  <a:cubicBezTo>
                    <a:pt x="23" y="18"/>
                    <a:pt x="1" y="105"/>
                    <a:pt x="44" y="156"/>
                  </a:cubicBezTo>
                  <a:lnTo>
                    <a:pt x="211" y="357"/>
                  </a:lnTo>
                  <a:cubicBezTo>
                    <a:pt x="231" y="381"/>
                    <a:pt x="246" y="412"/>
                    <a:pt x="256" y="442"/>
                  </a:cubicBezTo>
                  <a:lnTo>
                    <a:pt x="266" y="366"/>
                  </a:lnTo>
                  <a:cubicBezTo>
                    <a:pt x="278" y="292"/>
                    <a:pt x="257" y="217"/>
                    <a:pt x="211" y="158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2"/>
            <p:cNvSpPr/>
            <p:nvPr/>
          </p:nvSpPr>
          <p:spPr>
            <a:xfrm>
              <a:off x="3228150" y="1389450"/>
              <a:ext cx="20700" cy="9275"/>
            </a:xfrm>
            <a:custGeom>
              <a:avLst/>
              <a:gdLst/>
              <a:ahLst/>
              <a:cxnLst/>
              <a:rect l="l" t="t" r="r" b="b"/>
              <a:pathLst>
                <a:path w="828" h="371" extrusionOk="0">
                  <a:moveTo>
                    <a:pt x="414" y="0"/>
                  </a:moveTo>
                  <a:cubicBezTo>
                    <a:pt x="383" y="0"/>
                    <a:pt x="352" y="9"/>
                    <a:pt x="325" y="27"/>
                  </a:cubicBezTo>
                  <a:lnTo>
                    <a:pt x="119" y="162"/>
                  </a:lnTo>
                  <a:cubicBezTo>
                    <a:pt x="108" y="169"/>
                    <a:pt x="97" y="172"/>
                    <a:pt x="86" y="172"/>
                  </a:cubicBezTo>
                  <a:cubicBezTo>
                    <a:pt x="62" y="172"/>
                    <a:pt x="40" y="157"/>
                    <a:pt x="26" y="135"/>
                  </a:cubicBezTo>
                  <a:lnTo>
                    <a:pt x="9" y="261"/>
                  </a:lnTo>
                  <a:cubicBezTo>
                    <a:pt x="0" y="322"/>
                    <a:pt x="39" y="371"/>
                    <a:pt x="84" y="371"/>
                  </a:cubicBezTo>
                  <a:cubicBezTo>
                    <a:pt x="95" y="371"/>
                    <a:pt x="107" y="367"/>
                    <a:pt x="119" y="360"/>
                  </a:cubicBezTo>
                  <a:lnTo>
                    <a:pt x="325" y="227"/>
                  </a:lnTo>
                  <a:cubicBezTo>
                    <a:pt x="352" y="208"/>
                    <a:pt x="383" y="199"/>
                    <a:pt x="414" y="199"/>
                  </a:cubicBezTo>
                  <a:cubicBezTo>
                    <a:pt x="445" y="199"/>
                    <a:pt x="476" y="208"/>
                    <a:pt x="503" y="227"/>
                  </a:cubicBezTo>
                  <a:lnTo>
                    <a:pt x="710" y="360"/>
                  </a:lnTo>
                  <a:cubicBezTo>
                    <a:pt x="721" y="367"/>
                    <a:pt x="733" y="371"/>
                    <a:pt x="745" y="371"/>
                  </a:cubicBezTo>
                  <a:cubicBezTo>
                    <a:pt x="789" y="371"/>
                    <a:pt x="828" y="322"/>
                    <a:pt x="820" y="261"/>
                  </a:cubicBezTo>
                  <a:lnTo>
                    <a:pt x="802" y="135"/>
                  </a:lnTo>
                  <a:cubicBezTo>
                    <a:pt x="788" y="157"/>
                    <a:pt x="767" y="172"/>
                    <a:pt x="743" y="172"/>
                  </a:cubicBezTo>
                  <a:cubicBezTo>
                    <a:pt x="732" y="172"/>
                    <a:pt x="721" y="169"/>
                    <a:pt x="710" y="162"/>
                  </a:cubicBezTo>
                  <a:lnTo>
                    <a:pt x="503" y="27"/>
                  </a:lnTo>
                  <a:cubicBezTo>
                    <a:pt x="476" y="9"/>
                    <a:pt x="445" y="0"/>
                    <a:pt x="414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2"/>
            <p:cNvSpPr/>
            <p:nvPr/>
          </p:nvSpPr>
          <p:spPr>
            <a:xfrm>
              <a:off x="3247350" y="1374775"/>
              <a:ext cx="6950" cy="11050"/>
            </a:xfrm>
            <a:custGeom>
              <a:avLst/>
              <a:gdLst/>
              <a:ahLst/>
              <a:cxnLst/>
              <a:rect l="l" t="t" r="r" b="b"/>
              <a:pathLst>
                <a:path w="278" h="442" extrusionOk="0">
                  <a:moveTo>
                    <a:pt x="199" y="0"/>
                  </a:moveTo>
                  <a:lnTo>
                    <a:pt x="67" y="159"/>
                  </a:lnTo>
                  <a:cubicBezTo>
                    <a:pt x="20" y="217"/>
                    <a:pt x="1" y="292"/>
                    <a:pt x="12" y="366"/>
                  </a:cubicBezTo>
                  <a:lnTo>
                    <a:pt x="23" y="442"/>
                  </a:lnTo>
                  <a:cubicBezTo>
                    <a:pt x="32" y="412"/>
                    <a:pt x="47" y="381"/>
                    <a:pt x="67" y="357"/>
                  </a:cubicBezTo>
                  <a:lnTo>
                    <a:pt x="235" y="156"/>
                  </a:lnTo>
                  <a:cubicBezTo>
                    <a:pt x="278" y="105"/>
                    <a:pt x="256" y="18"/>
                    <a:pt x="199" y="0"/>
                  </a:cubicBezTo>
                  <a:close/>
                </a:path>
              </a:pathLst>
            </a:custGeom>
            <a:solidFill>
              <a:srgbClr val="FFF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2"/>
            <p:cNvSpPr/>
            <p:nvPr/>
          </p:nvSpPr>
          <p:spPr>
            <a:xfrm>
              <a:off x="3012200" y="1336950"/>
              <a:ext cx="448825" cy="571050"/>
            </a:xfrm>
            <a:custGeom>
              <a:avLst/>
              <a:gdLst/>
              <a:ahLst/>
              <a:cxnLst/>
              <a:rect l="l" t="t" r="r" b="b"/>
              <a:pathLst>
                <a:path w="17953" h="22842" extrusionOk="0">
                  <a:moveTo>
                    <a:pt x="7127" y="19196"/>
                  </a:moveTo>
                  <a:cubicBezTo>
                    <a:pt x="7127" y="19196"/>
                    <a:pt x="7127" y="19196"/>
                    <a:pt x="7127" y="19196"/>
                  </a:cubicBezTo>
                  <a:lnTo>
                    <a:pt x="7127" y="19196"/>
                  </a:lnTo>
                  <a:cubicBezTo>
                    <a:pt x="7128" y="19196"/>
                    <a:pt x="7128" y="19196"/>
                    <a:pt x="7128" y="19196"/>
                  </a:cubicBezTo>
                  <a:close/>
                  <a:moveTo>
                    <a:pt x="9048" y="626"/>
                  </a:moveTo>
                  <a:lnTo>
                    <a:pt x="9287" y="1110"/>
                  </a:lnTo>
                  <a:cubicBezTo>
                    <a:pt x="9338" y="1216"/>
                    <a:pt x="9440" y="1290"/>
                    <a:pt x="9556" y="1306"/>
                  </a:cubicBezTo>
                  <a:lnTo>
                    <a:pt x="10091" y="1384"/>
                  </a:lnTo>
                  <a:lnTo>
                    <a:pt x="9704" y="1760"/>
                  </a:lnTo>
                  <a:cubicBezTo>
                    <a:pt x="9620" y="1842"/>
                    <a:pt x="9582" y="1962"/>
                    <a:pt x="9601" y="2077"/>
                  </a:cubicBezTo>
                  <a:lnTo>
                    <a:pt x="9731" y="2833"/>
                  </a:lnTo>
                  <a:cubicBezTo>
                    <a:pt x="9718" y="3051"/>
                    <a:pt x="9772" y="3229"/>
                    <a:pt x="9887" y="3367"/>
                  </a:cubicBezTo>
                  <a:lnTo>
                    <a:pt x="13710" y="7889"/>
                  </a:lnTo>
                  <a:cubicBezTo>
                    <a:pt x="13772" y="7963"/>
                    <a:pt x="13761" y="7998"/>
                    <a:pt x="13756" y="8012"/>
                  </a:cubicBezTo>
                  <a:cubicBezTo>
                    <a:pt x="13709" y="8172"/>
                    <a:pt x="13313" y="8382"/>
                    <a:pt x="12973" y="8483"/>
                  </a:cubicBezTo>
                  <a:cubicBezTo>
                    <a:pt x="12787" y="8540"/>
                    <a:pt x="12717" y="8770"/>
                    <a:pt x="12842" y="8920"/>
                  </a:cubicBezTo>
                  <a:lnTo>
                    <a:pt x="15573" y="12233"/>
                  </a:lnTo>
                  <a:cubicBezTo>
                    <a:pt x="15779" y="12485"/>
                    <a:pt x="15751" y="12859"/>
                    <a:pt x="15513" y="13070"/>
                  </a:cubicBezTo>
                  <a:cubicBezTo>
                    <a:pt x="15456" y="13119"/>
                    <a:pt x="15340" y="13148"/>
                    <a:pt x="15168" y="13148"/>
                  </a:cubicBezTo>
                  <a:cubicBezTo>
                    <a:pt x="14893" y="13148"/>
                    <a:pt x="14475" y="13073"/>
                    <a:pt x="13927" y="12884"/>
                  </a:cubicBezTo>
                  <a:cubicBezTo>
                    <a:pt x="13894" y="12873"/>
                    <a:pt x="13862" y="12868"/>
                    <a:pt x="13831" y="12868"/>
                  </a:cubicBezTo>
                  <a:cubicBezTo>
                    <a:pt x="13617" y="12868"/>
                    <a:pt x="13463" y="13115"/>
                    <a:pt x="13595" y="13314"/>
                  </a:cubicBezTo>
                  <a:cubicBezTo>
                    <a:pt x="13841" y="13680"/>
                    <a:pt x="14669" y="14694"/>
                    <a:pt x="15546" y="15766"/>
                  </a:cubicBezTo>
                  <a:cubicBezTo>
                    <a:pt x="16057" y="16391"/>
                    <a:pt x="16585" y="17036"/>
                    <a:pt x="17009" y="17569"/>
                  </a:cubicBezTo>
                  <a:cubicBezTo>
                    <a:pt x="17412" y="18075"/>
                    <a:pt x="17235" y="18610"/>
                    <a:pt x="16881" y="18914"/>
                  </a:cubicBezTo>
                  <a:cubicBezTo>
                    <a:pt x="16703" y="19066"/>
                    <a:pt x="16474" y="19166"/>
                    <a:pt x="16235" y="19166"/>
                  </a:cubicBezTo>
                  <a:cubicBezTo>
                    <a:pt x="15998" y="19166"/>
                    <a:pt x="15750" y="19068"/>
                    <a:pt x="15530" y="18829"/>
                  </a:cubicBezTo>
                  <a:cubicBezTo>
                    <a:pt x="15516" y="18815"/>
                    <a:pt x="15501" y="18799"/>
                    <a:pt x="15487" y="18782"/>
                  </a:cubicBezTo>
                  <a:cubicBezTo>
                    <a:pt x="15350" y="18625"/>
                    <a:pt x="15145" y="18537"/>
                    <a:pt x="14921" y="18537"/>
                  </a:cubicBezTo>
                  <a:cubicBezTo>
                    <a:pt x="14903" y="18537"/>
                    <a:pt x="14885" y="18537"/>
                    <a:pt x="14867" y="18538"/>
                  </a:cubicBezTo>
                  <a:cubicBezTo>
                    <a:pt x="14578" y="18555"/>
                    <a:pt x="14302" y="18708"/>
                    <a:pt x="14146" y="18935"/>
                  </a:cubicBezTo>
                  <a:cubicBezTo>
                    <a:pt x="13884" y="19316"/>
                    <a:pt x="13566" y="19531"/>
                    <a:pt x="13228" y="19558"/>
                  </a:cubicBezTo>
                  <a:cubicBezTo>
                    <a:pt x="13206" y="19559"/>
                    <a:pt x="13184" y="19560"/>
                    <a:pt x="13161" y="19560"/>
                  </a:cubicBezTo>
                  <a:cubicBezTo>
                    <a:pt x="12814" y="19560"/>
                    <a:pt x="12449" y="19367"/>
                    <a:pt x="12100" y="18995"/>
                  </a:cubicBezTo>
                  <a:cubicBezTo>
                    <a:pt x="11897" y="18778"/>
                    <a:pt x="11665" y="18693"/>
                    <a:pt x="11436" y="18693"/>
                  </a:cubicBezTo>
                  <a:cubicBezTo>
                    <a:pt x="11174" y="18693"/>
                    <a:pt x="10917" y="18804"/>
                    <a:pt x="10711" y="18958"/>
                  </a:cubicBezTo>
                  <a:cubicBezTo>
                    <a:pt x="10622" y="19024"/>
                    <a:pt x="10570" y="19128"/>
                    <a:pt x="10569" y="19240"/>
                  </a:cubicBezTo>
                  <a:lnTo>
                    <a:pt x="10569" y="21615"/>
                  </a:lnTo>
                  <a:cubicBezTo>
                    <a:pt x="10569" y="22030"/>
                    <a:pt x="10233" y="22366"/>
                    <a:pt x="9818" y="22366"/>
                  </a:cubicBezTo>
                  <a:lnTo>
                    <a:pt x="8247" y="22366"/>
                  </a:lnTo>
                  <a:cubicBezTo>
                    <a:pt x="7832" y="22366"/>
                    <a:pt x="7496" y="22030"/>
                    <a:pt x="7496" y="21615"/>
                  </a:cubicBezTo>
                  <a:lnTo>
                    <a:pt x="7496" y="19566"/>
                  </a:lnTo>
                  <a:cubicBezTo>
                    <a:pt x="7496" y="19427"/>
                    <a:pt x="7419" y="19301"/>
                    <a:pt x="7296" y="19238"/>
                  </a:cubicBezTo>
                  <a:cubicBezTo>
                    <a:pt x="7244" y="19210"/>
                    <a:pt x="7186" y="19196"/>
                    <a:pt x="7127" y="19196"/>
                  </a:cubicBezTo>
                  <a:lnTo>
                    <a:pt x="7127" y="19196"/>
                  </a:lnTo>
                  <a:cubicBezTo>
                    <a:pt x="7049" y="19197"/>
                    <a:pt x="6973" y="19221"/>
                    <a:pt x="6909" y="19266"/>
                  </a:cubicBezTo>
                  <a:cubicBezTo>
                    <a:pt x="6563" y="19515"/>
                    <a:pt x="6172" y="19649"/>
                    <a:pt x="5806" y="19649"/>
                  </a:cubicBezTo>
                  <a:cubicBezTo>
                    <a:pt x="5728" y="19649"/>
                    <a:pt x="5652" y="19643"/>
                    <a:pt x="5577" y="19631"/>
                  </a:cubicBezTo>
                  <a:cubicBezTo>
                    <a:pt x="5211" y="19571"/>
                    <a:pt x="4900" y="19367"/>
                    <a:pt x="4655" y="19026"/>
                  </a:cubicBezTo>
                  <a:cubicBezTo>
                    <a:pt x="4480" y="18782"/>
                    <a:pt x="4241" y="18632"/>
                    <a:pt x="3981" y="18606"/>
                  </a:cubicBezTo>
                  <a:cubicBezTo>
                    <a:pt x="3953" y="18603"/>
                    <a:pt x="3926" y="18601"/>
                    <a:pt x="3899" y="18601"/>
                  </a:cubicBezTo>
                  <a:cubicBezTo>
                    <a:pt x="3679" y="18601"/>
                    <a:pt x="3462" y="18691"/>
                    <a:pt x="3282" y="18858"/>
                  </a:cubicBezTo>
                  <a:cubicBezTo>
                    <a:pt x="2818" y="19284"/>
                    <a:pt x="2344" y="19498"/>
                    <a:pt x="1868" y="19498"/>
                  </a:cubicBezTo>
                  <a:cubicBezTo>
                    <a:pt x="1601" y="19498"/>
                    <a:pt x="1332" y="19430"/>
                    <a:pt x="1064" y="19296"/>
                  </a:cubicBezTo>
                  <a:cubicBezTo>
                    <a:pt x="800" y="19164"/>
                    <a:pt x="612" y="18917"/>
                    <a:pt x="556" y="18628"/>
                  </a:cubicBezTo>
                  <a:cubicBezTo>
                    <a:pt x="496" y="18332"/>
                    <a:pt x="576" y="18025"/>
                    <a:pt x="774" y="17797"/>
                  </a:cubicBezTo>
                  <a:cubicBezTo>
                    <a:pt x="774" y="17797"/>
                    <a:pt x="3922" y="14132"/>
                    <a:pt x="4657" y="13272"/>
                  </a:cubicBezTo>
                  <a:cubicBezTo>
                    <a:pt x="4745" y="13172"/>
                    <a:pt x="4744" y="13021"/>
                    <a:pt x="4656" y="12920"/>
                  </a:cubicBezTo>
                  <a:cubicBezTo>
                    <a:pt x="4603" y="12859"/>
                    <a:pt x="4527" y="12826"/>
                    <a:pt x="4451" y="12826"/>
                  </a:cubicBezTo>
                  <a:cubicBezTo>
                    <a:pt x="4400" y="12826"/>
                    <a:pt x="4350" y="12840"/>
                    <a:pt x="4305" y="12869"/>
                  </a:cubicBezTo>
                  <a:cubicBezTo>
                    <a:pt x="3869" y="13147"/>
                    <a:pt x="3552" y="13239"/>
                    <a:pt x="3300" y="13239"/>
                  </a:cubicBezTo>
                  <a:cubicBezTo>
                    <a:pt x="3125" y="13239"/>
                    <a:pt x="2982" y="13195"/>
                    <a:pt x="2851" y="13138"/>
                  </a:cubicBezTo>
                  <a:cubicBezTo>
                    <a:pt x="2636" y="13044"/>
                    <a:pt x="2478" y="12852"/>
                    <a:pt x="2427" y="12622"/>
                  </a:cubicBezTo>
                  <a:cubicBezTo>
                    <a:pt x="2374" y="12388"/>
                    <a:pt x="2435" y="12143"/>
                    <a:pt x="2593" y="11963"/>
                  </a:cubicBezTo>
                  <a:lnTo>
                    <a:pt x="4949" y="9240"/>
                  </a:lnTo>
                  <a:cubicBezTo>
                    <a:pt x="5136" y="9024"/>
                    <a:pt x="5008" y="8688"/>
                    <a:pt x="4727" y="8649"/>
                  </a:cubicBezTo>
                  <a:cubicBezTo>
                    <a:pt x="4553" y="8626"/>
                    <a:pt x="4378" y="8549"/>
                    <a:pt x="4207" y="8419"/>
                  </a:cubicBezTo>
                  <a:cubicBezTo>
                    <a:pt x="4139" y="8369"/>
                    <a:pt x="4097" y="8292"/>
                    <a:pt x="4088" y="8210"/>
                  </a:cubicBezTo>
                  <a:cubicBezTo>
                    <a:pt x="4078" y="8123"/>
                    <a:pt x="4105" y="8036"/>
                    <a:pt x="4163" y="7970"/>
                  </a:cubicBezTo>
                  <a:lnTo>
                    <a:pt x="8161" y="3347"/>
                  </a:lnTo>
                  <a:cubicBezTo>
                    <a:pt x="8303" y="3185"/>
                    <a:pt x="8372" y="3006"/>
                    <a:pt x="8364" y="2832"/>
                  </a:cubicBezTo>
                  <a:lnTo>
                    <a:pt x="8494" y="2076"/>
                  </a:lnTo>
                  <a:cubicBezTo>
                    <a:pt x="8514" y="1960"/>
                    <a:pt x="8475" y="1841"/>
                    <a:pt x="8391" y="1759"/>
                  </a:cubicBezTo>
                  <a:lnTo>
                    <a:pt x="8004" y="1382"/>
                  </a:lnTo>
                  <a:lnTo>
                    <a:pt x="8538" y="1305"/>
                  </a:lnTo>
                  <a:cubicBezTo>
                    <a:pt x="8655" y="1289"/>
                    <a:pt x="8756" y="1214"/>
                    <a:pt x="8808" y="1109"/>
                  </a:cubicBezTo>
                  <a:lnTo>
                    <a:pt x="9048" y="626"/>
                  </a:lnTo>
                  <a:close/>
                  <a:moveTo>
                    <a:pt x="9047" y="1"/>
                  </a:moveTo>
                  <a:cubicBezTo>
                    <a:pt x="8919" y="1"/>
                    <a:pt x="8792" y="67"/>
                    <a:pt x="8726" y="200"/>
                  </a:cubicBezTo>
                  <a:lnTo>
                    <a:pt x="8408" y="844"/>
                  </a:lnTo>
                  <a:lnTo>
                    <a:pt x="7699" y="946"/>
                  </a:lnTo>
                  <a:cubicBezTo>
                    <a:pt x="7405" y="990"/>
                    <a:pt x="7288" y="1350"/>
                    <a:pt x="7501" y="1557"/>
                  </a:cubicBezTo>
                  <a:lnTo>
                    <a:pt x="8014" y="2058"/>
                  </a:lnTo>
                  <a:lnTo>
                    <a:pt x="7894" y="2766"/>
                  </a:lnTo>
                  <a:cubicBezTo>
                    <a:pt x="7888" y="2793"/>
                    <a:pt x="7887" y="2822"/>
                    <a:pt x="7889" y="2851"/>
                  </a:cubicBezTo>
                  <a:cubicBezTo>
                    <a:pt x="7893" y="2901"/>
                    <a:pt x="7860" y="2968"/>
                    <a:pt x="7802" y="3037"/>
                  </a:cubicBezTo>
                  <a:lnTo>
                    <a:pt x="3802" y="7660"/>
                  </a:lnTo>
                  <a:cubicBezTo>
                    <a:pt x="3660" y="7827"/>
                    <a:pt x="3593" y="8044"/>
                    <a:pt x="3616" y="8262"/>
                  </a:cubicBezTo>
                  <a:cubicBezTo>
                    <a:pt x="3638" y="8476"/>
                    <a:pt x="3748" y="8671"/>
                    <a:pt x="3920" y="8800"/>
                  </a:cubicBezTo>
                  <a:cubicBezTo>
                    <a:pt x="4083" y="8925"/>
                    <a:pt x="4265" y="9019"/>
                    <a:pt x="4460" y="9079"/>
                  </a:cubicBezTo>
                  <a:lnTo>
                    <a:pt x="2234" y="11652"/>
                  </a:lnTo>
                  <a:cubicBezTo>
                    <a:pt x="1977" y="11947"/>
                    <a:pt x="1876" y="12347"/>
                    <a:pt x="1964" y="12728"/>
                  </a:cubicBezTo>
                  <a:cubicBezTo>
                    <a:pt x="2046" y="13105"/>
                    <a:pt x="2306" y="13421"/>
                    <a:pt x="2660" y="13575"/>
                  </a:cubicBezTo>
                  <a:cubicBezTo>
                    <a:pt x="2877" y="13669"/>
                    <a:pt x="3090" y="13718"/>
                    <a:pt x="3310" y="13718"/>
                  </a:cubicBezTo>
                  <a:cubicBezTo>
                    <a:pt x="3434" y="13718"/>
                    <a:pt x="3560" y="13702"/>
                    <a:pt x="3690" y="13671"/>
                  </a:cubicBezTo>
                  <a:lnTo>
                    <a:pt x="3690" y="13671"/>
                  </a:lnTo>
                  <a:cubicBezTo>
                    <a:pt x="2521" y="15033"/>
                    <a:pt x="414" y="17488"/>
                    <a:pt x="414" y="17488"/>
                  </a:cubicBezTo>
                  <a:cubicBezTo>
                    <a:pt x="120" y="17827"/>
                    <a:pt x="0" y="18282"/>
                    <a:pt x="90" y="18723"/>
                  </a:cubicBezTo>
                  <a:cubicBezTo>
                    <a:pt x="174" y="19156"/>
                    <a:pt x="456" y="19525"/>
                    <a:pt x="851" y="19722"/>
                  </a:cubicBezTo>
                  <a:cubicBezTo>
                    <a:pt x="1131" y="19863"/>
                    <a:pt x="1479" y="19975"/>
                    <a:pt x="1872" y="19975"/>
                  </a:cubicBezTo>
                  <a:cubicBezTo>
                    <a:pt x="2387" y="19975"/>
                    <a:pt x="2980" y="19783"/>
                    <a:pt x="3607" y="19209"/>
                  </a:cubicBezTo>
                  <a:cubicBezTo>
                    <a:pt x="3699" y="19123"/>
                    <a:pt x="3800" y="19079"/>
                    <a:pt x="3899" y="19079"/>
                  </a:cubicBezTo>
                  <a:cubicBezTo>
                    <a:pt x="3910" y="19079"/>
                    <a:pt x="3922" y="19079"/>
                    <a:pt x="3933" y="19081"/>
                  </a:cubicBezTo>
                  <a:cubicBezTo>
                    <a:pt x="4055" y="19092"/>
                    <a:pt x="4174" y="19172"/>
                    <a:pt x="4269" y="19304"/>
                  </a:cubicBezTo>
                  <a:cubicBezTo>
                    <a:pt x="4587" y="19747"/>
                    <a:pt x="5013" y="20022"/>
                    <a:pt x="5502" y="20102"/>
                  </a:cubicBezTo>
                  <a:cubicBezTo>
                    <a:pt x="5601" y="20118"/>
                    <a:pt x="5702" y="20126"/>
                    <a:pt x="5804" y="20126"/>
                  </a:cubicBezTo>
                  <a:cubicBezTo>
                    <a:pt x="6210" y="20126"/>
                    <a:pt x="6635" y="20001"/>
                    <a:pt x="7020" y="19765"/>
                  </a:cubicBezTo>
                  <a:lnTo>
                    <a:pt x="7020" y="21615"/>
                  </a:lnTo>
                  <a:cubicBezTo>
                    <a:pt x="7022" y="22292"/>
                    <a:pt x="7571" y="22841"/>
                    <a:pt x="8248" y="22842"/>
                  </a:cubicBezTo>
                  <a:lnTo>
                    <a:pt x="9818" y="22842"/>
                  </a:lnTo>
                  <a:cubicBezTo>
                    <a:pt x="10496" y="22841"/>
                    <a:pt x="11045" y="22292"/>
                    <a:pt x="11045" y="21615"/>
                  </a:cubicBezTo>
                  <a:lnTo>
                    <a:pt x="11045" y="19304"/>
                  </a:lnTo>
                  <a:cubicBezTo>
                    <a:pt x="11157" y="19229"/>
                    <a:pt x="11289" y="19168"/>
                    <a:pt x="11424" y="19168"/>
                  </a:cubicBezTo>
                  <a:cubicBezTo>
                    <a:pt x="11536" y="19168"/>
                    <a:pt x="11648" y="19210"/>
                    <a:pt x="11752" y="19320"/>
                  </a:cubicBezTo>
                  <a:cubicBezTo>
                    <a:pt x="12193" y="19790"/>
                    <a:pt x="12676" y="20037"/>
                    <a:pt x="13155" y="20037"/>
                  </a:cubicBezTo>
                  <a:cubicBezTo>
                    <a:pt x="13192" y="20037"/>
                    <a:pt x="13228" y="20036"/>
                    <a:pt x="13264" y="20033"/>
                  </a:cubicBezTo>
                  <a:cubicBezTo>
                    <a:pt x="13752" y="19996"/>
                    <a:pt x="14192" y="19708"/>
                    <a:pt x="14538" y="19203"/>
                  </a:cubicBezTo>
                  <a:cubicBezTo>
                    <a:pt x="14611" y="19098"/>
                    <a:pt x="14754" y="19020"/>
                    <a:pt x="14895" y="19012"/>
                  </a:cubicBezTo>
                  <a:cubicBezTo>
                    <a:pt x="14902" y="19012"/>
                    <a:pt x="14910" y="19012"/>
                    <a:pt x="14919" y="19012"/>
                  </a:cubicBezTo>
                  <a:cubicBezTo>
                    <a:pt x="14979" y="19012"/>
                    <a:pt x="15068" y="19025"/>
                    <a:pt x="15127" y="19092"/>
                  </a:cubicBezTo>
                  <a:cubicBezTo>
                    <a:pt x="15144" y="19112"/>
                    <a:pt x="15163" y="19133"/>
                    <a:pt x="15184" y="19156"/>
                  </a:cubicBezTo>
                  <a:cubicBezTo>
                    <a:pt x="15496" y="19495"/>
                    <a:pt x="15868" y="19637"/>
                    <a:pt x="16228" y="19637"/>
                  </a:cubicBezTo>
                  <a:cubicBezTo>
                    <a:pt x="16584" y="19637"/>
                    <a:pt x="16927" y="19498"/>
                    <a:pt x="17190" y="19274"/>
                  </a:cubicBezTo>
                  <a:cubicBezTo>
                    <a:pt x="17717" y="18822"/>
                    <a:pt x="17952" y="17989"/>
                    <a:pt x="17381" y="17271"/>
                  </a:cubicBezTo>
                  <a:cubicBezTo>
                    <a:pt x="16955" y="16737"/>
                    <a:pt x="16425" y="16090"/>
                    <a:pt x="15915" y="15464"/>
                  </a:cubicBezTo>
                  <a:cubicBezTo>
                    <a:pt x="15297" y="14710"/>
                    <a:pt x="14704" y="13985"/>
                    <a:pt x="14329" y="13503"/>
                  </a:cubicBezTo>
                  <a:lnTo>
                    <a:pt x="14329" y="13503"/>
                  </a:lnTo>
                  <a:cubicBezTo>
                    <a:pt x="14647" y="13584"/>
                    <a:pt x="14922" y="13625"/>
                    <a:pt x="15154" y="13625"/>
                  </a:cubicBezTo>
                  <a:cubicBezTo>
                    <a:pt x="15450" y="13625"/>
                    <a:pt x="15674" y="13559"/>
                    <a:pt x="15825" y="13426"/>
                  </a:cubicBezTo>
                  <a:cubicBezTo>
                    <a:pt x="16263" y="13042"/>
                    <a:pt x="16313" y="12385"/>
                    <a:pt x="15939" y="11930"/>
                  </a:cubicBezTo>
                  <a:lnTo>
                    <a:pt x="13392" y="8838"/>
                  </a:lnTo>
                  <a:cubicBezTo>
                    <a:pt x="13696" y="8713"/>
                    <a:pt x="14110" y="8486"/>
                    <a:pt x="14212" y="8150"/>
                  </a:cubicBezTo>
                  <a:cubicBezTo>
                    <a:pt x="14252" y="8015"/>
                    <a:pt x="14262" y="7809"/>
                    <a:pt x="14075" y="7583"/>
                  </a:cubicBezTo>
                  <a:lnTo>
                    <a:pt x="10249" y="3059"/>
                  </a:lnTo>
                  <a:cubicBezTo>
                    <a:pt x="10214" y="3016"/>
                    <a:pt x="10199" y="2946"/>
                    <a:pt x="10206" y="2850"/>
                  </a:cubicBezTo>
                  <a:cubicBezTo>
                    <a:pt x="10207" y="2821"/>
                    <a:pt x="10206" y="2792"/>
                    <a:pt x="10201" y="2764"/>
                  </a:cubicBezTo>
                  <a:lnTo>
                    <a:pt x="10080" y="2058"/>
                  </a:lnTo>
                  <a:lnTo>
                    <a:pt x="10593" y="1557"/>
                  </a:lnTo>
                  <a:cubicBezTo>
                    <a:pt x="10806" y="1350"/>
                    <a:pt x="10689" y="989"/>
                    <a:pt x="10395" y="946"/>
                  </a:cubicBezTo>
                  <a:lnTo>
                    <a:pt x="9686" y="844"/>
                  </a:lnTo>
                  <a:lnTo>
                    <a:pt x="9368" y="200"/>
                  </a:lnTo>
                  <a:cubicBezTo>
                    <a:pt x="9302" y="67"/>
                    <a:pt x="9175" y="1"/>
                    <a:pt x="9047" y="1"/>
                  </a:cubicBezTo>
                  <a:close/>
                </a:path>
              </a:pathLst>
            </a:custGeom>
            <a:solidFill>
              <a:srgbClr val="FFFE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2" name="Google Shape;3222;p52"/>
          <p:cNvSpPr/>
          <p:nvPr/>
        </p:nvSpPr>
        <p:spPr>
          <a:xfrm rot="10800000" flipH="1">
            <a:off x="6257657" y="2545538"/>
            <a:ext cx="1704768" cy="216168"/>
          </a:xfrm>
          <a:custGeom>
            <a:avLst/>
            <a:gdLst/>
            <a:ahLst/>
            <a:cxnLst/>
            <a:rect l="l" t="t" r="r" b="b"/>
            <a:pathLst>
              <a:path w="43698" h="5541" extrusionOk="0">
                <a:moveTo>
                  <a:pt x="13570" y="485"/>
                </a:moveTo>
                <a:cubicBezTo>
                  <a:pt x="13611" y="485"/>
                  <a:pt x="13652" y="490"/>
                  <a:pt x="13692" y="498"/>
                </a:cubicBezTo>
                <a:cubicBezTo>
                  <a:pt x="13821" y="524"/>
                  <a:pt x="13950" y="585"/>
                  <a:pt x="14098" y="669"/>
                </a:cubicBezTo>
                <a:cubicBezTo>
                  <a:pt x="14242" y="749"/>
                  <a:pt x="14376" y="831"/>
                  <a:pt x="14465" y="922"/>
                </a:cubicBezTo>
                <a:cubicBezTo>
                  <a:pt x="14505" y="960"/>
                  <a:pt x="14538" y="1007"/>
                  <a:pt x="14560" y="1056"/>
                </a:cubicBezTo>
                <a:cubicBezTo>
                  <a:pt x="14577" y="1100"/>
                  <a:pt x="14584" y="1147"/>
                  <a:pt x="14578" y="1194"/>
                </a:cubicBezTo>
                <a:cubicBezTo>
                  <a:pt x="14568" y="1306"/>
                  <a:pt x="14510" y="1449"/>
                  <a:pt x="14438" y="1600"/>
                </a:cubicBezTo>
                <a:cubicBezTo>
                  <a:pt x="14359" y="1774"/>
                  <a:pt x="14313" y="1885"/>
                  <a:pt x="14221" y="1971"/>
                </a:cubicBezTo>
                <a:cubicBezTo>
                  <a:pt x="14177" y="2016"/>
                  <a:pt x="14127" y="2054"/>
                  <a:pt x="14071" y="2084"/>
                </a:cubicBezTo>
                <a:cubicBezTo>
                  <a:pt x="14042" y="2102"/>
                  <a:pt x="14011" y="2116"/>
                  <a:pt x="13979" y="2131"/>
                </a:cubicBezTo>
                <a:lnTo>
                  <a:pt x="13928" y="2150"/>
                </a:lnTo>
                <a:cubicBezTo>
                  <a:pt x="13904" y="2161"/>
                  <a:pt x="13877" y="2171"/>
                  <a:pt x="13854" y="2183"/>
                </a:cubicBezTo>
                <a:cubicBezTo>
                  <a:pt x="13663" y="2272"/>
                  <a:pt x="13518" y="2383"/>
                  <a:pt x="13384" y="2465"/>
                </a:cubicBezTo>
                <a:cubicBezTo>
                  <a:pt x="13245" y="2550"/>
                  <a:pt x="13147" y="2588"/>
                  <a:pt x="12999" y="2610"/>
                </a:cubicBezTo>
                <a:cubicBezTo>
                  <a:pt x="12851" y="2632"/>
                  <a:pt x="12676" y="2632"/>
                  <a:pt x="12479" y="2664"/>
                </a:cubicBezTo>
                <a:cubicBezTo>
                  <a:pt x="12427" y="2673"/>
                  <a:pt x="12376" y="2684"/>
                  <a:pt x="12325" y="2698"/>
                </a:cubicBezTo>
                <a:lnTo>
                  <a:pt x="12197" y="2732"/>
                </a:lnTo>
                <a:lnTo>
                  <a:pt x="11949" y="2795"/>
                </a:lnTo>
                <a:lnTo>
                  <a:pt x="11898" y="2808"/>
                </a:lnTo>
                <a:lnTo>
                  <a:pt x="11898" y="2808"/>
                </a:lnTo>
                <a:cubicBezTo>
                  <a:pt x="11891" y="2802"/>
                  <a:pt x="11884" y="2796"/>
                  <a:pt x="11877" y="2789"/>
                </a:cubicBezTo>
                <a:cubicBezTo>
                  <a:pt x="11793" y="2712"/>
                  <a:pt x="11741" y="2601"/>
                  <a:pt x="11716" y="2465"/>
                </a:cubicBezTo>
                <a:cubicBezTo>
                  <a:pt x="11705" y="2393"/>
                  <a:pt x="11699" y="2320"/>
                  <a:pt x="11700" y="2247"/>
                </a:cubicBezTo>
                <a:cubicBezTo>
                  <a:pt x="11700" y="2210"/>
                  <a:pt x="11703" y="2172"/>
                  <a:pt x="11705" y="2133"/>
                </a:cubicBezTo>
                <a:lnTo>
                  <a:pt x="11709" y="2075"/>
                </a:lnTo>
                <a:cubicBezTo>
                  <a:pt x="11712" y="2052"/>
                  <a:pt x="11714" y="2021"/>
                  <a:pt x="11714" y="1997"/>
                </a:cubicBezTo>
                <a:cubicBezTo>
                  <a:pt x="11718" y="1894"/>
                  <a:pt x="11713" y="1807"/>
                  <a:pt x="11714" y="1736"/>
                </a:cubicBezTo>
                <a:cubicBezTo>
                  <a:pt x="11716" y="1665"/>
                  <a:pt x="11727" y="1613"/>
                  <a:pt x="11741" y="1593"/>
                </a:cubicBezTo>
                <a:cubicBezTo>
                  <a:pt x="11745" y="1585"/>
                  <a:pt x="11750" y="1578"/>
                  <a:pt x="11756" y="1571"/>
                </a:cubicBezTo>
                <a:cubicBezTo>
                  <a:pt x="11767" y="1559"/>
                  <a:pt x="11778" y="1545"/>
                  <a:pt x="11789" y="1532"/>
                </a:cubicBezTo>
                <a:cubicBezTo>
                  <a:pt x="11812" y="1507"/>
                  <a:pt x="11838" y="1481"/>
                  <a:pt x="11864" y="1456"/>
                </a:cubicBezTo>
                <a:cubicBezTo>
                  <a:pt x="11921" y="1405"/>
                  <a:pt x="11980" y="1358"/>
                  <a:pt x="12042" y="1315"/>
                </a:cubicBezTo>
                <a:cubicBezTo>
                  <a:pt x="12172" y="1224"/>
                  <a:pt x="12318" y="1139"/>
                  <a:pt x="12471" y="1042"/>
                </a:cubicBezTo>
                <a:cubicBezTo>
                  <a:pt x="12774" y="844"/>
                  <a:pt x="13036" y="641"/>
                  <a:pt x="13314" y="537"/>
                </a:cubicBezTo>
                <a:cubicBezTo>
                  <a:pt x="13376" y="513"/>
                  <a:pt x="13440" y="497"/>
                  <a:pt x="13506" y="489"/>
                </a:cubicBezTo>
                <a:cubicBezTo>
                  <a:pt x="13527" y="487"/>
                  <a:pt x="13548" y="485"/>
                  <a:pt x="13570" y="485"/>
                </a:cubicBezTo>
                <a:close/>
                <a:moveTo>
                  <a:pt x="29559" y="845"/>
                </a:moveTo>
                <a:cubicBezTo>
                  <a:pt x="29595" y="845"/>
                  <a:pt x="29631" y="846"/>
                  <a:pt x="29665" y="848"/>
                </a:cubicBezTo>
                <a:cubicBezTo>
                  <a:pt x="29802" y="859"/>
                  <a:pt x="29958" y="918"/>
                  <a:pt x="30120" y="975"/>
                </a:cubicBezTo>
                <a:cubicBezTo>
                  <a:pt x="30200" y="1004"/>
                  <a:pt x="30295" y="1035"/>
                  <a:pt x="30376" y="1059"/>
                </a:cubicBezTo>
                <a:cubicBezTo>
                  <a:pt x="30452" y="1080"/>
                  <a:pt x="30527" y="1108"/>
                  <a:pt x="30600" y="1139"/>
                </a:cubicBezTo>
                <a:cubicBezTo>
                  <a:pt x="30742" y="1202"/>
                  <a:pt x="30881" y="1287"/>
                  <a:pt x="30967" y="1383"/>
                </a:cubicBezTo>
                <a:cubicBezTo>
                  <a:pt x="31048" y="1473"/>
                  <a:pt x="31077" y="1599"/>
                  <a:pt x="31066" y="1746"/>
                </a:cubicBezTo>
                <a:cubicBezTo>
                  <a:pt x="31053" y="1892"/>
                  <a:pt x="31016" y="2059"/>
                  <a:pt x="30955" y="2179"/>
                </a:cubicBezTo>
                <a:cubicBezTo>
                  <a:pt x="30926" y="2237"/>
                  <a:pt x="30885" y="2289"/>
                  <a:pt x="30838" y="2333"/>
                </a:cubicBezTo>
                <a:cubicBezTo>
                  <a:pt x="30783" y="2379"/>
                  <a:pt x="30712" y="2432"/>
                  <a:pt x="30646" y="2480"/>
                </a:cubicBezTo>
                <a:cubicBezTo>
                  <a:pt x="30511" y="2576"/>
                  <a:pt x="30368" y="2664"/>
                  <a:pt x="30220" y="2756"/>
                </a:cubicBezTo>
                <a:cubicBezTo>
                  <a:pt x="29922" y="2941"/>
                  <a:pt x="29642" y="3142"/>
                  <a:pt x="29351" y="3287"/>
                </a:cubicBezTo>
                <a:cubicBezTo>
                  <a:pt x="29066" y="3431"/>
                  <a:pt x="28729" y="3521"/>
                  <a:pt x="28399" y="3638"/>
                </a:cubicBezTo>
                <a:lnTo>
                  <a:pt x="27946" y="3785"/>
                </a:lnTo>
                <a:lnTo>
                  <a:pt x="27946" y="3785"/>
                </a:lnTo>
                <a:cubicBezTo>
                  <a:pt x="27781" y="3734"/>
                  <a:pt x="27623" y="3691"/>
                  <a:pt x="27497" y="3621"/>
                </a:cubicBezTo>
                <a:cubicBezTo>
                  <a:pt x="27370" y="3552"/>
                  <a:pt x="27256" y="3443"/>
                  <a:pt x="27159" y="3317"/>
                </a:cubicBezTo>
                <a:cubicBezTo>
                  <a:pt x="27059" y="3191"/>
                  <a:pt x="26984" y="3045"/>
                  <a:pt x="26862" y="2891"/>
                </a:cubicBezTo>
                <a:cubicBezTo>
                  <a:pt x="26753" y="2752"/>
                  <a:pt x="26643" y="2628"/>
                  <a:pt x="26601" y="2505"/>
                </a:cubicBezTo>
                <a:cubicBezTo>
                  <a:pt x="26579" y="2443"/>
                  <a:pt x="26577" y="2396"/>
                  <a:pt x="26587" y="2320"/>
                </a:cubicBezTo>
                <a:cubicBezTo>
                  <a:pt x="26598" y="2249"/>
                  <a:pt x="26617" y="2179"/>
                  <a:pt x="26647" y="2113"/>
                </a:cubicBezTo>
                <a:cubicBezTo>
                  <a:pt x="26707" y="1977"/>
                  <a:pt x="26802" y="1849"/>
                  <a:pt x="26912" y="1729"/>
                </a:cubicBezTo>
                <a:cubicBezTo>
                  <a:pt x="27024" y="1604"/>
                  <a:pt x="27134" y="1504"/>
                  <a:pt x="27271" y="1419"/>
                </a:cubicBezTo>
                <a:cubicBezTo>
                  <a:pt x="27410" y="1335"/>
                  <a:pt x="27557" y="1263"/>
                  <a:pt x="27708" y="1208"/>
                </a:cubicBezTo>
                <a:cubicBezTo>
                  <a:pt x="27863" y="1151"/>
                  <a:pt x="28032" y="1092"/>
                  <a:pt x="28190" y="1042"/>
                </a:cubicBezTo>
                <a:cubicBezTo>
                  <a:pt x="28346" y="993"/>
                  <a:pt x="28505" y="956"/>
                  <a:pt x="28667" y="933"/>
                </a:cubicBezTo>
                <a:lnTo>
                  <a:pt x="29178" y="870"/>
                </a:lnTo>
                <a:cubicBezTo>
                  <a:pt x="29306" y="856"/>
                  <a:pt x="29437" y="845"/>
                  <a:pt x="29559" y="845"/>
                </a:cubicBezTo>
                <a:close/>
                <a:moveTo>
                  <a:pt x="13571" y="0"/>
                </a:moveTo>
                <a:cubicBezTo>
                  <a:pt x="13532" y="0"/>
                  <a:pt x="13493" y="3"/>
                  <a:pt x="13454" y="7"/>
                </a:cubicBezTo>
                <a:cubicBezTo>
                  <a:pt x="13348" y="20"/>
                  <a:pt x="13244" y="46"/>
                  <a:pt x="13144" y="86"/>
                </a:cubicBezTo>
                <a:cubicBezTo>
                  <a:pt x="12772" y="229"/>
                  <a:pt x="12487" y="463"/>
                  <a:pt x="12212" y="640"/>
                </a:cubicBezTo>
                <a:cubicBezTo>
                  <a:pt x="12075" y="730"/>
                  <a:pt x="11922" y="818"/>
                  <a:pt x="11768" y="928"/>
                </a:cubicBezTo>
                <a:cubicBezTo>
                  <a:pt x="11690" y="983"/>
                  <a:pt x="11614" y="1045"/>
                  <a:pt x="11543" y="1111"/>
                </a:cubicBezTo>
                <a:cubicBezTo>
                  <a:pt x="11506" y="1144"/>
                  <a:pt x="11470" y="1181"/>
                  <a:pt x="11437" y="1219"/>
                </a:cubicBezTo>
                <a:cubicBezTo>
                  <a:pt x="11419" y="1238"/>
                  <a:pt x="11403" y="1258"/>
                  <a:pt x="11387" y="1279"/>
                </a:cubicBezTo>
                <a:cubicBezTo>
                  <a:pt x="11365" y="1306"/>
                  <a:pt x="11345" y="1335"/>
                  <a:pt x="11329" y="1365"/>
                </a:cubicBezTo>
                <a:cubicBezTo>
                  <a:pt x="11257" y="1496"/>
                  <a:pt x="11250" y="1621"/>
                  <a:pt x="11246" y="1723"/>
                </a:cubicBezTo>
                <a:cubicBezTo>
                  <a:pt x="11244" y="1823"/>
                  <a:pt x="11250" y="1910"/>
                  <a:pt x="11247" y="1981"/>
                </a:cubicBezTo>
                <a:lnTo>
                  <a:pt x="11245" y="2030"/>
                </a:lnTo>
                <a:lnTo>
                  <a:pt x="11239" y="2102"/>
                </a:lnTo>
                <a:cubicBezTo>
                  <a:pt x="11237" y="2149"/>
                  <a:pt x="11235" y="2198"/>
                  <a:pt x="11235" y="2246"/>
                </a:cubicBezTo>
                <a:cubicBezTo>
                  <a:pt x="11235" y="2347"/>
                  <a:pt x="11243" y="2447"/>
                  <a:pt x="11260" y="2545"/>
                </a:cubicBezTo>
                <a:cubicBezTo>
                  <a:pt x="11282" y="2676"/>
                  <a:pt x="11330" y="2814"/>
                  <a:pt x="11407" y="2938"/>
                </a:cubicBezTo>
                <a:lnTo>
                  <a:pt x="11407" y="2938"/>
                </a:lnTo>
                <a:cubicBezTo>
                  <a:pt x="11202" y="3006"/>
                  <a:pt x="11056" y="3113"/>
                  <a:pt x="10926" y="3187"/>
                </a:cubicBezTo>
                <a:cubicBezTo>
                  <a:pt x="10866" y="3224"/>
                  <a:pt x="10802" y="3256"/>
                  <a:pt x="10737" y="3281"/>
                </a:cubicBezTo>
                <a:cubicBezTo>
                  <a:pt x="10709" y="3291"/>
                  <a:pt x="10681" y="3299"/>
                  <a:pt x="10652" y="3303"/>
                </a:cubicBezTo>
                <a:cubicBezTo>
                  <a:pt x="10620" y="3310"/>
                  <a:pt x="10584" y="3315"/>
                  <a:pt x="10548" y="3318"/>
                </a:cubicBezTo>
                <a:cubicBezTo>
                  <a:pt x="10402" y="3333"/>
                  <a:pt x="10232" y="3325"/>
                  <a:pt x="10042" y="3335"/>
                </a:cubicBezTo>
                <a:cubicBezTo>
                  <a:pt x="9995" y="3338"/>
                  <a:pt x="9946" y="3342"/>
                  <a:pt x="9895" y="3347"/>
                </a:cubicBezTo>
                <a:cubicBezTo>
                  <a:pt x="9845" y="3353"/>
                  <a:pt x="9792" y="3362"/>
                  <a:pt x="9759" y="3367"/>
                </a:cubicBezTo>
                <a:cubicBezTo>
                  <a:pt x="9683" y="3379"/>
                  <a:pt x="9603" y="3387"/>
                  <a:pt x="9521" y="3394"/>
                </a:cubicBezTo>
                <a:cubicBezTo>
                  <a:pt x="9357" y="3405"/>
                  <a:pt x="9180" y="3411"/>
                  <a:pt x="8993" y="3434"/>
                </a:cubicBezTo>
                <a:cubicBezTo>
                  <a:pt x="8820" y="3458"/>
                  <a:pt x="8666" y="3470"/>
                  <a:pt x="8492" y="3480"/>
                </a:cubicBezTo>
                <a:cubicBezTo>
                  <a:pt x="8322" y="3491"/>
                  <a:pt x="8139" y="3503"/>
                  <a:pt x="7963" y="3524"/>
                </a:cubicBezTo>
                <a:lnTo>
                  <a:pt x="7451" y="3584"/>
                </a:lnTo>
                <a:cubicBezTo>
                  <a:pt x="7369" y="3593"/>
                  <a:pt x="7283" y="3600"/>
                  <a:pt x="7208" y="3604"/>
                </a:cubicBezTo>
                <a:cubicBezTo>
                  <a:pt x="7184" y="3605"/>
                  <a:pt x="7159" y="3605"/>
                  <a:pt x="7135" y="3605"/>
                </a:cubicBezTo>
                <a:cubicBezTo>
                  <a:pt x="7083" y="3605"/>
                  <a:pt x="7031" y="3603"/>
                  <a:pt x="6980" y="3599"/>
                </a:cubicBezTo>
                <a:cubicBezTo>
                  <a:pt x="6820" y="3589"/>
                  <a:pt x="6643" y="3565"/>
                  <a:pt x="6448" y="3561"/>
                </a:cubicBezTo>
                <a:lnTo>
                  <a:pt x="5926" y="3571"/>
                </a:lnTo>
                <a:cubicBezTo>
                  <a:pt x="5793" y="3572"/>
                  <a:pt x="5655" y="3579"/>
                  <a:pt x="5524" y="3579"/>
                </a:cubicBezTo>
                <a:cubicBezTo>
                  <a:pt x="5488" y="3579"/>
                  <a:pt x="5453" y="3578"/>
                  <a:pt x="5418" y="3577"/>
                </a:cubicBezTo>
                <a:cubicBezTo>
                  <a:pt x="5255" y="3571"/>
                  <a:pt x="5087" y="3556"/>
                  <a:pt x="4912" y="3544"/>
                </a:cubicBezTo>
                <a:lnTo>
                  <a:pt x="4645" y="3526"/>
                </a:lnTo>
                <a:cubicBezTo>
                  <a:pt x="4617" y="3525"/>
                  <a:pt x="4588" y="3525"/>
                  <a:pt x="4560" y="3525"/>
                </a:cubicBezTo>
                <a:cubicBezTo>
                  <a:pt x="4490" y="3525"/>
                  <a:pt x="4420" y="3528"/>
                  <a:pt x="4351" y="3534"/>
                </a:cubicBezTo>
                <a:cubicBezTo>
                  <a:pt x="4178" y="3550"/>
                  <a:pt x="4024" y="3572"/>
                  <a:pt x="3892" y="3572"/>
                </a:cubicBezTo>
                <a:cubicBezTo>
                  <a:pt x="3883" y="3572"/>
                  <a:pt x="3873" y="3572"/>
                  <a:pt x="3864" y="3571"/>
                </a:cubicBezTo>
                <a:cubicBezTo>
                  <a:pt x="3732" y="3569"/>
                  <a:pt x="3596" y="3533"/>
                  <a:pt x="3432" y="3485"/>
                </a:cubicBezTo>
                <a:cubicBezTo>
                  <a:pt x="3350" y="3461"/>
                  <a:pt x="3264" y="3433"/>
                  <a:pt x="3170" y="3410"/>
                </a:cubicBezTo>
                <a:cubicBezTo>
                  <a:pt x="3072" y="3387"/>
                  <a:pt x="2985" y="3365"/>
                  <a:pt x="2855" y="3360"/>
                </a:cubicBezTo>
                <a:cubicBezTo>
                  <a:pt x="2848" y="3360"/>
                  <a:pt x="2841" y="3360"/>
                  <a:pt x="2834" y="3360"/>
                </a:cubicBezTo>
                <a:cubicBezTo>
                  <a:pt x="2605" y="3360"/>
                  <a:pt x="2431" y="3416"/>
                  <a:pt x="2287" y="3437"/>
                </a:cubicBezTo>
                <a:cubicBezTo>
                  <a:pt x="2227" y="3448"/>
                  <a:pt x="2181" y="3453"/>
                  <a:pt x="2138" y="3453"/>
                </a:cubicBezTo>
                <a:cubicBezTo>
                  <a:pt x="2069" y="3453"/>
                  <a:pt x="2011" y="3439"/>
                  <a:pt x="1919" y="3407"/>
                </a:cubicBezTo>
                <a:cubicBezTo>
                  <a:pt x="1782" y="3361"/>
                  <a:pt x="1628" y="3280"/>
                  <a:pt x="1438" y="3214"/>
                </a:cubicBezTo>
                <a:cubicBezTo>
                  <a:pt x="1232" y="3143"/>
                  <a:pt x="1044" y="3123"/>
                  <a:pt x="870" y="3102"/>
                </a:cubicBezTo>
                <a:cubicBezTo>
                  <a:pt x="695" y="3082"/>
                  <a:pt x="537" y="3064"/>
                  <a:pt x="396" y="3028"/>
                </a:cubicBezTo>
                <a:lnTo>
                  <a:pt x="392" y="3028"/>
                </a:lnTo>
                <a:cubicBezTo>
                  <a:pt x="369" y="3022"/>
                  <a:pt x="345" y="3020"/>
                  <a:pt x="322" y="3020"/>
                </a:cubicBezTo>
                <a:cubicBezTo>
                  <a:pt x="191" y="3020"/>
                  <a:pt x="71" y="3109"/>
                  <a:pt x="39" y="3242"/>
                </a:cubicBezTo>
                <a:cubicBezTo>
                  <a:pt x="1" y="3399"/>
                  <a:pt x="97" y="3558"/>
                  <a:pt x="254" y="3597"/>
                </a:cubicBezTo>
                <a:cubicBezTo>
                  <a:pt x="448" y="3644"/>
                  <a:pt x="633" y="3662"/>
                  <a:pt x="803" y="3681"/>
                </a:cubicBezTo>
                <a:cubicBezTo>
                  <a:pt x="972" y="3701"/>
                  <a:pt x="1128" y="3719"/>
                  <a:pt x="1251" y="3762"/>
                </a:cubicBezTo>
                <a:cubicBezTo>
                  <a:pt x="1388" y="3808"/>
                  <a:pt x="1542" y="3887"/>
                  <a:pt x="1732" y="3953"/>
                </a:cubicBezTo>
                <a:cubicBezTo>
                  <a:pt x="1864" y="4003"/>
                  <a:pt x="2003" y="4029"/>
                  <a:pt x="2143" y="4029"/>
                </a:cubicBezTo>
                <a:cubicBezTo>
                  <a:pt x="2223" y="4029"/>
                  <a:pt x="2304" y="4020"/>
                  <a:pt x="2383" y="4004"/>
                </a:cubicBezTo>
                <a:cubicBezTo>
                  <a:pt x="2564" y="3971"/>
                  <a:pt x="2714" y="3930"/>
                  <a:pt x="2823" y="3930"/>
                </a:cubicBezTo>
                <a:cubicBezTo>
                  <a:pt x="2828" y="3930"/>
                  <a:pt x="2834" y="3931"/>
                  <a:pt x="2840" y="3931"/>
                </a:cubicBezTo>
                <a:cubicBezTo>
                  <a:pt x="2841" y="3931"/>
                  <a:pt x="2842" y="3931"/>
                  <a:pt x="2844" y="3931"/>
                </a:cubicBezTo>
                <a:cubicBezTo>
                  <a:pt x="2887" y="3931"/>
                  <a:pt x="2967" y="3946"/>
                  <a:pt x="3034" y="3962"/>
                </a:cubicBezTo>
                <a:cubicBezTo>
                  <a:pt x="3108" y="3980"/>
                  <a:pt x="3186" y="4004"/>
                  <a:pt x="3271" y="4029"/>
                </a:cubicBezTo>
                <a:cubicBezTo>
                  <a:pt x="3437" y="4078"/>
                  <a:pt x="3639" y="4134"/>
                  <a:pt x="3853" y="4135"/>
                </a:cubicBezTo>
                <a:cubicBezTo>
                  <a:pt x="3860" y="4135"/>
                  <a:pt x="3868" y="4135"/>
                  <a:pt x="3876" y="4135"/>
                </a:cubicBezTo>
                <a:cubicBezTo>
                  <a:pt x="4073" y="4135"/>
                  <a:pt x="4246" y="4107"/>
                  <a:pt x="4399" y="4094"/>
                </a:cubicBezTo>
                <a:cubicBezTo>
                  <a:pt x="4458" y="4088"/>
                  <a:pt x="4516" y="4085"/>
                  <a:pt x="4575" y="4085"/>
                </a:cubicBezTo>
                <a:cubicBezTo>
                  <a:pt x="4590" y="4085"/>
                  <a:pt x="4606" y="4085"/>
                  <a:pt x="4621" y="4086"/>
                </a:cubicBezTo>
                <a:lnTo>
                  <a:pt x="4872" y="4099"/>
                </a:lnTo>
                <a:cubicBezTo>
                  <a:pt x="5042" y="4112"/>
                  <a:pt x="5219" y="4126"/>
                  <a:pt x="5400" y="4132"/>
                </a:cubicBezTo>
                <a:cubicBezTo>
                  <a:pt x="5434" y="4133"/>
                  <a:pt x="5467" y="4133"/>
                  <a:pt x="5499" y="4133"/>
                </a:cubicBezTo>
                <a:cubicBezTo>
                  <a:pt x="5646" y="4133"/>
                  <a:pt x="5784" y="4124"/>
                  <a:pt x="5929" y="4123"/>
                </a:cubicBezTo>
                <a:lnTo>
                  <a:pt x="6443" y="4110"/>
                </a:lnTo>
                <a:cubicBezTo>
                  <a:pt x="6593" y="4111"/>
                  <a:pt x="6761" y="4132"/>
                  <a:pt x="6945" y="4143"/>
                </a:cubicBezTo>
                <a:cubicBezTo>
                  <a:pt x="7006" y="4148"/>
                  <a:pt x="7068" y="4150"/>
                  <a:pt x="7130" y="4150"/>
                </a:cubicBezTo>
                <a:cubicBezTo>
                  <a:pt x="7165" y="4150"/>
                  <a:pt x="7200" y="4149"/>
                  <a:pt x="7235" y="4148"/>
                </a:cubicBezTo>
                <a:cubicBezTo>
                  <a:pt x="7332" y="4142"/>
                  <a:pt x="7418" y="4134"/>
                  <a:pt x="7508" y="4124"/>
                </a:cubicBezTo>
                <a:lnTo>
                  <a:pt x="8023" y="4061"/>
                </a:lnTo>
                <a:cubicBezTo>
                  <a:pt x="8190" y="4041"/>
                  <a:pt x="8352" y="4029"/>
                  <a:pt x="8526" y="4016"/>
                </a:cubicBezTo>
                <a:cubicBezTo>
                  <a:pt x="8696" y="4005"/>
                  <a:pt x="8888" y="3989"/>
                  <a:pt x="9057" y="3963"/>
                </a:cubicBezTo>
                <a:cubicBezTo>
                  <a:pt x="9213" y="3944"/>
                  <a:pt x="9381" y="3937"/>
                  <a:pt x="9562" y="3923"/>
                </a:cubicBezTo>
                <a:cubicBezTo>
                  <a:pt x="9651" y="3915"/>
                  <a:pt x="9744" y="3905"/>
                  <a:pt x="9839" y="3890"/>
                </a:cubicBezTo>
                <a:cubicBezTo>
                  <a:pt x="9892" y="3882"/>
                  <a:pt x="9922" y="3876"/>
                  <a:pt x="9958" y="3872"/>
                </a:cubicBezTo>
                <a:cubicBezTo>
                  <a:pt x="9993" y="3867"/>
                  <a:pt x="10031" y="3865"/>
                  <a:pt x="10070" y="3863"/>
                </a:cubicBezTo>
                <a:cubicBezTo>
                  <a:pt x="10225" y="3852"/>
                  <a:pt x="10402" y="3860"/>
                  <a:pt x="10599" y="3841"/>
                </a:cubicBezTo>
                <a:cubicBezTo>
                  <a:pt x="10649" y="3835"/>
                  <a:pt x="10698" y="3829"/>
                  <a:pt x="10750" y="3819"/>
                </a:cubicBezTo>
                <a:cubicBezTo>
                  <a:pt x="10807" y="3807"/>
                  <a:pt x="10863" y="3792"/>
                  <a:pt x="10916" y="3773"/>
                </a:cubicBezTo>
                <a:cubicBezTo>
                  <a:pt x="11012" y="3736"/>
                  <a:pt x="11103" y="3689"/>
                  <a:pt x="11191" y="3636"/>
                </a:cubicBezTo>
                <a:cubicBezTo>
                  <a:pt x="11348" y="3540"/>
                  <a:pt x="11480" y="3454"/>
                  <a:pt x="11588" y="3425"/>
                </a:cubicBezTo>
                <a:lnTo>
                  <a:pt x="11902" y="3341"/>
                </a:lnTo>
                <a:lnTo>
                  <a:pt x="11902" y="3341"/>
                </a:lnTo>
                <a:cubicBezTo>
                  <a:pt x="11965" y="3370"/>
                  <a:pt x="12029" y="3396"/>
                  <a:pt x="12093" y="3419"/>
                </a:cubicBezTo>
                <a:cubicBezTo>
                  <a:pt x="12265" y="3479"/>
                  <a:pt x="12440" y="3529"/>
                  <a:pt x="12618" y="3569"/>
                </a:cubicBezTo>
                <a:cubicBezTo>
                  <a:pt x="12792" y="3612"/>
                  <a:pt x="12970" y="3645"/>
                  <a:pt x="13148" y="3669"/>
                </a:cubicBezTo>
                <a:cubicBezTo>
                  <a:pt x="13324" y="3692"/>
                  <a:pt x="13492" y="3709"/>
                  <a:pt x="13647" y="3739"/>
                </a:cubicBezTo>
                <a:lnTo>
                  <a:pt x="14157" y="3838"/>
                </a:lnTo>
                <a:cubicBezTo>
                  <a:pt x="14324" y="3873"/>
                  <a:pt x="14504" y="3904"/>
                  <a:pt x="14655" y="3939"/>
                </a:cubicBezTo>
                <a:cubicBezTo>
                  <a:pt x="14814" y="3977"/>
                  <a:pt x="14979" y="4028"/>
                  <a:pt x="15157" y="4069"/>
                </a:cubicBezTo>
                <a:cubicBezTo>
                  <a:pt x="15341" y="4116"/>
                  <a:pt x="15513" y="4130"/>
                  <a:pt x="15684" y="4155"/>
                </a:cubicBezTo>
                <a:lnTo>
                  <a:pt x="16199" y="4225"/>
                </a:lnTo>
                <a:cubicBezTo>
                  <a:pt x="16540" y="4272"/>
                  <a:pt x="16894" y="4316"/>
                  <a:pt x="17224" y="4365"/>
                </a:cubicBezTo>
                <a:lnTo>
                  <a:pt x="17737" y="4452"/>
                </a:lnTo>
                <a:cubicBezTo>
                  <a:pt x="17826" y="4465"/>
                  <a:pt x="17910" y="4478"/>
                  <a:pt x="18016" y="4484"/>
                </a:cubicBezTo>
                <a:cubicBezTo>
                  <a:pt x="18052" y="4486"/>
                  <a:pt x="18088" y="4487"/>
                  <a:pt x="18125" y="4487"/>
                </a:cubicBezTo>
                <a:cubicBezTo>
                  <a:pt x="18183" y="4487"/>
                  <a:pt x="18240" y="4485"/>
                  <a:pt x="18299" y="4480"/>
                </a:cubicBezTo>
                <a:cubicBezTo>
                  <a:pt x="18429" y="4471"/>
                  <a:pt x="18549" y="4460"/>
                  <a:pt x="18660" y="4460"/>
                </a:cubicBezTo>
                <a:cubicBezTo>
                  <a:pt x="18702" y="4460"/>
                  <a:pt x="18743" y="4462"/>
                  <a:pt x="18783" y="4466"/>
                </a:cubicBezTo>
                <a:cubicBezTo>
                  <a:pt x="18927" y="4480"/>
                  <a:pt x="19084" y="4526"/>
                  <a:pt x="19256" y="4570"/>
                </a:cubicBezTo>
                <a:cubicBezTo>
                  <a:pt x="19347" y="4595"/>
                  <a:pt x="19438" y="4615"/>
                  <a:pt x="19530" y="4630"/>
                </a:cubicBezTo>
                <a:cubicBezTo>
                  <a:pt x="19623" y="4643"/>
                  <a:pt x="19715" y="4651"/>
                  <a:pt x="19809" y="4654"/>
                </a:cubicBezTo>
                <a:cubicBezTo>
                  <a:pt x="19988" y="4662"/>
                  <a:pt x="20161" y="4663"/>
                  <a:pt x="20329" y="4669"/>
                </a:cubicBezTo>
                <a:cubicBezTo>
                  <a:pt x="20467" y="4675"/>
                  <a:pt x="20632" y="4687"/>
                  <a:pt x="20787" y="4687"/>
                </a:cubicBezTo>
                <a:cubicBezTo>
                  <a:pt x="20810" y="4687"/>
                  <a:pt x="20833" y="4687"/>
                  <a:pt x="20855" y="4686"/>
                </a:cubicBezTo>
                <a:cubicBezTo>
                  <a:pt x="20948" y="4686"/>
                  <a:pt x="21038" y="4684"/>
                  <a:pt x="21127" y="4684"/>
                </a:cubicBezTo>
                <a:cubicBezTo>
                  <a:pt x="21207" y="4684"/>
                  <a:pt x="21285" y="4686"/>
                  <a:pt x="21362" y="4690"/>
                </a:cubicBezTo>
                <a:lnTo>
                  <a:pt x="21881" y="4712"/>
                </a:lnTo>
                <a:cubicBezTo>
                  <a:pt x="22055" y="4722"/>
                  <a:pt x="22236" y="4719"/>
                  <a:pt x="22376" y="4742"/>
                </a:cubicBezTo>
                <a:cubicBezTo>
                  <a:pt x="22530" y="4767"/>
                  <a:pt x="22696" y="4816"/>
                  <a:pt x="22881" y="4848"/>
                </a:cubicBezTo>
                <a:cubicBezTo>
                  <a:pt x="22969" y="4864"/>
                  <a:pt x="23058" y="4873"/>
                  <a:pt x="23148" y="4873"/>
                </a:cubicBezTo>
                <a:cubicBezTo>
                  <a:pt x="23158" y="4873"/>
                  <a:pt x="23168" y="4873"/>
                  <a:pt x="23178" y="4872"/>
                </a:cubicBezTo>
                <a:cubicBezTo>
                  <a:pt x="23282" y="4868"/>
                  <a:pt x="23383" y="4850"/>
                  <a:pt x="23483" y="4818"/>
                </a:cubicBezTo>
                <a:cubicBezTo>
                  <a:pt x="23664" y="4763"/>
                  <a:pt x="23819" y="4693"/>
                  <a:pt x="23958" y="4667"/>
                </a:cubicBezTo>
                <a:cubicBezTo>
                  <a:pt x="24001" y="4657"/>
                  <a:pt x="24049" y="4653"/>
                  <a:pt x="24102" y="4653"/>
                </a:cubicBezTo>
                <a:cubicBezTo>
                  <a:pt x="24197" y="4653"/>
                  <a:pt x="24305" y="4666"/>
                  <a:pt x="24412" y="4679"/>
                </a:cubicBezTo>
                <a:cubicBezTo>
                  <a:pt x="24558" y="4698"/>
                  <a:pt x="24715" y="4723"/>
                  <a:pt x="24886" y="4723"/>
                </a:cubicBezTo>
                <a:cubicBezTo>
                  <a:pt x="24911" y="4723"/>
                  <a:pt x="24936" y="4722"/>
                  <a:pt x="24962" y="4721"/>
                </a:cubicBezTo>
                <a:lnTo>
                  <a:pt x="25487" y="4676"/>
                </a:lnTo>
                <a:lnTo>
                  <a:pt x="25997" y="4632"/>
                </a:lnTo>
                <a:cubicBezTo>
                  <a:pt x="26046" y="4629"/>
                  <a:pt x="26096" y="4628"/>
                  <a:pt x="26148" y="4628"/>
                </a:cubicBezTo>
                <a:cubicBezTo>
                  <a:pt x="26252" y="4628"/>
                  <a:pt x="26362" y="4632"/>
                  <a:pt x="26478" y="4632"/>
                </a:cubicBezTo>
                <a:cubicBezTo>
                  <a:pt x="26486" y="4632"/>
                  <a:pt x="26495" y="4632"/>
                  <a:pt x="26504" y="4632"/>
                </a:cubicBezTo>
                <a:cubicBezTo>
                  <a:pt x="26511" y="4632"/>
                  <a:pt x="26518" y="4632"/>
                  <a:pt x="26525" y="4632"/>
                </a:cubicBezTo>
                <a:cubicBezTo>
                  <a:pt x="26613" y="4632"/>
                  <a:pt x="26700" y="4625"/>
                  <a:pt x="26788" y="4614"/>
                </a:cubicBezTo>
                <a:cubicBezTo>
                  <a:pt x="26888" y="4600"/>
                  <a:pt x="26986" y="4572"/>
                  <a:pt x="27080" y="4534"/>
                </a:cubicBezTo>
                <a:cubicBezTo>
                  <a:pt x="27259" y="4462"/>
                  <a:pt x="27409" y="4370"/>
                  <a:pt x="27553" y="4305"/>
                </a:cubicBezTo>
                <a:cubicBezTo>
                  <a:pt x="27589" y="4289"/>
                  <a:pt x="27625" y="4274"/>
                  <a:pt x="27658" y="4262"/>
                </a:cubicBezTo>
                <a:lnTo>
                  <a:pt x="27769" y="4227"/>
                </a:lnTo>
                <a:lnTo>
                  <a:pt x="28020" y="4143"/>
                </a:lnTo>
                <a:lnTo>
                  <a:pt x="28057" y="4131"/>
                </a:lnTo>
                <a:lnTo>
                  <a:pt x="28057" y="4131"/>
                </a:lnTo>
                <a:cubicBezTo>
                  <a:pt x="28142" y="4168"/>
                  <a:pt x="28224" y="4211"/>
                  <a:pt x="28313" y="4262"/>
                </a:cubicBezTo>
                <a:cubicBezTo>
                  <a:pt x="28389" y="4305"/>
                  <a:pt x="28466" y="4350"/>
                  <a:pt x="28550" y="4391"/>
                </a:cubicBezTo>
                <a:cubicBezTo>
                  <a:pt x="28592" y="4410"/>
                  <a:pt x="28637" y="4430"/>
                  <a:pt x="28682" y="4447"/>
                </a:cubicBezTo>
                <a:cubicBezTo>
                  <a:pt x="28705" y="4454"/>
                  <a:pt x="28728" y="4463"/>
                  <a:pt x="28752" y="4470"/>
                </a:cubicBezTo>
                <a:lnTo>
                  <a:pt x="28817" y="4488"/>
                </a:lnTo>
                <a:cubicBezTo>
                  <a:pt x="28965" y="4528"/>
                  <a:pt x="29115" y="4604"/>
                  <a:pt x="29278" y="4675"/>
                </a:cubicBezTo>
                <a:cubicBezTo>
                  <a:pt x="29436" y="4748"/>
                  <a:pt x="29633" y="4811"/>
                  <a:pt x="29819" y="4823"/>
                </a:cubicBezTo>
                <a:cubicBezTo>
                  <a:pt x="30003" y="4839"/>
                  <a:pt x="30176" y="4832"/>
                  <a:pt x="30339" y="4845"/>
                </a:cubicBezTo>
                <a:cubicBezTo>
                  <a:pt x="30379" y="4847"/>
                  <a:pt x="30419" y="4852"/>
                  <a:pt x="30457" y="4856"/>
                </a:cubicBezTo>
                <a:lnTo>
                  <a:pt x="30516" y="4867"/>
                </a:lnTo>
                <a:cubicBezTo>
                  <a:pt x="30540" y="4870"/>
                  <a:pt x="30564" y="4875"/>
                  <a:pt x="30588" y="4877"/>
                </a:cubicBezTo>
                <a:cubicBezTo>
                  <a:pt x="30658" y="4885"/>
                  <a:pt x="30728" y="4889"/>
                  <a:pt x="30797" y="4889"/>
                </a:cubicBezTo>
                <a:cubicBezTo>
                  <a:pt x="30821" y="4889"/>
                  <a:pt x="30844" y="4888"/>
                  <a:pt x="30867" y="4887"/>
                </a:cubicBezTo>
                <a:cubicBezTo>
                  <a:pt x="30979" y="4885"/>
                  <a:pt x="31086" y="4877"/>
                  <a:pt x="31188" y="4877"/>
                </a:cubicBezTo>
                <a:cubicBezTo>
                  <a:pt x="31249" y="4877"/>
                  <a:pt x="31307" y="4880"/>
                  <a:pt x="31364" y="4887"/>
                </a:cubicBezTo>
                <a:cubicBezTo>
                  <a:pt x="31517" y="4908"/>
                  <a:pt x="31678" y="4959"/>
                  <a:pt x="31844" y="5009"/>
                </a:cubicBezTo>
                <a:cubicBezTo>
                  <a:pt x="31929" y="5034"/>
                  <a:pt x="32014" y="5058"/>
                  <a:pt x="32104" y="5078"/>
                </a:cubicBezTo>
                <a:cubicBezTo>
                  <a:pt x="32149" y="5090"/>
                  <a:pt x="32196" y="5097"/>
                  <a:pt x="32242" y="5104"/>
                </a:cubicBezTo>
                <a:cubicBezTo>
                  <a:pt x="32282" y="5109"/>
                  <a:pt x="32317" y="5116"/>
                  <a:pt x="32356" y="5125"/>
                </a:cubicBezTo>
                <a:cubicBezTo>
                  <a:pt x="32507" y="5162"/>
                  <a:pt x="32666" y="5232"/>
                  <a:pt x="32840" y="5286"/>
                </a:cubicBezTo>
                <a:cubicBezTo>
                  <a:pt x="32930" y="5315"/>
                  <a:pt x="33023" y="5336"/>
                  <a:pt x="33118" y="5346"/>
                </a:cubicBezTo>
                <a:cubicBezTo>
                  <a:pt x="33208" y="5355"/>
                  <a:pt x="33298" y="5360"/>
                  <a:pt x="33386" y="5363"/>
                </a:cubicBezTo>
                <a:cubicBezTo>
                  <a:pt x="33562" y="5368"/>
                  <a:pt x="33736" y="5367"/>
                  <a:pt x="33901" y="5375"/>
                </a:cubicBezTo>
                <a:cubicBezTo>
                  <a:pt x="34065" y="5382"/>
                  <a:pt x="34224" y="5413"/>
                  <a:pt x="34398" y="5443"/>
                </a:cubicBezTo>
                <a:cubicBezTo>
                  <a:pt x="34570" y="5474"/>
                  <a:pt x="34739" y="5510"/>
                  <a:pt x="34936" y="5510"/>
                </a:cubicBezTo>
                <a:cubicBezTo>
                  <a:pt x="35135" y="5503"/>
                  <a:pt x="35307" y="5446"/>
                  <a:pt x="35469" y="5410"/>
                </a:cubicBezTo>
                <a:cubicBezTo>
                  <a:pt x="35545" y="5391"/>
                  <a:pt x="35624" y="5380"/>
                  <a:pt x="35702" y="5374"/>
                </a:cubicBezTo>
                <a:lnTo>
                  <a:pt x="35827" y="5375"/>
                </a:lnTo>
                <a:cubicBezTo>
                  <a:pt x="35872" y="5375"/>
                  <a:pt x="35917" y="5374"/>
                  <a:pt x="35962" y="5373"/>
                </a:cubicBezTo>
                <a:cubicBezTo>
                  <a:pt x="36140" y="5366"/>
                  <a:pt x="36311" y="5347"/>
                  <a:pt x="36479" y="5340"/>
                </a:cubicBezTo>
                <a:cubicBezTo>
                  <a:pt x="36521" y="5338"/>
                  <a:pt x="36563" y="5337"/>
                  <a:pt x="36603" y="5337"/>
                </a:cubicBezTo>
                <a:cubicBezTo>
                  <a:pt x="36640" y="5337"/>
                  <a:pt x="36677" y="5339"/>
                  <a:pt x="36714" y="5345"/>
                </a:cubicBezTo>
                <a:cubicBezTo>
                  <a:pt x="36793" y="5359"/>
                  <a:pt x="36870" y="5380"/>
                  <a:pt x="36944" y="5406"/>
                </a:cubicBezTo>
                <a:cubicBezTo>
                  <a:pt x="37102" y="5459"/>
                  <a:pt x="37273" y="5534"/>
                  <a:pt x="37480" y="5540"/>
                </a:cubicBezTo>
                <a:lnTo>
                  <a:pt x="38004" y="5531"/>
                </a:lnTo>
                <a:lnTo>
                  <a:pt x="38264" y="5526"/>
                </a:lnTo>
                <a:lnTo>
                  <a:pt x="38395" y="5523"/>
                </a:lnTo>
                <a:cubicBezTo>
                  <a:pt x="38445" y="5519"/>
                  <a:pt x="38494" y="5513"/>
                  <a:pt x="38542" y="5501"/>
                </a:cubicBezTo>
                <a:cubicBezTo>
                  <a:pt x="38732" y="5456"/>
                  <a:pt x="38888" y="5373"/>
                  <a:pt x="39040" y="5320"/>
                </a:cubicBezTo>
                <a:cubicBezTo>
                  <a:pt x="39112" y="5293"/>
                  <a:pt x="39187" y="5277"/>
                  <a:pt x="39262" y="5271"/>
                </a:cubicBezTo>
                <a:cubicBezTo>
                  <a:pt x="39279" y="5270"/>
                  <a:pt x="39296" y="5270"/>
                  <a:pt x="39313" y="5270"/>
                </a:cubicBezTo>
                <a:cubicBezTo>
                  <a:pt x="39375" y="5270"/>
                  <a:pt x="39437" y="5275"/>
                  <a:pt x="39498" y="5285"/>
                </a:cubicBezTo>
                <a:cubicBezTo>
                  <a:pt x="39660" y="5309"/>
                  <a:pt x="39833" y="5355"/>
                  <a:pt x="40024" y="5360"/>
                </a:cubicBezTo>
                <a:cubicBezTo>
                  <a:pt x="40032" y="5360"/>
                  <a:pt x="40039" y="5360"/>
                  <a:pt x="40046" y="5360"/>
                </a:cubicBezTo>
                <a:cubicBezTo>
                  <a:pt x="40136" y="5360"/>
                  <a:pt x="40218" y="5348"/>
                  <a:pt x="40299" y="5337"/>
                </a:cubicBezTo>
                <a:cubicBezTo>
                  <a:pt x="40387" y="5324"/>
                  <a:pt x="40474" y="5309"/>
                  <a:pt x="40559" y="5293"/>
                </a:cubicBezTo>
                <a:cubicBezTo>
                  <a:pt x="40729" y="5262"/>
                  <a:pt x="40899" y="5226"/>
                  <a:pt x="41061" y="5211"/>
                </a:cubicBezTo>
                <a:cubicBezTo>
                  <a:pt x="41139" y="5204"/>
                  <a:pt x="41218" y="5203"/>
                  <a:pt x="41299" y="5203"/>
                </a:cubicBezTo>
                <a:cubicBezTo>
                  <a:pt x="41376" y="5203"/>
                  <a:pt x="41454" y="5204"/>
                  <a:pt x="41533" y="5204"/>
                </a:cubicBezTo>
                <a:cubicBezTo>
                  <a:pt x="41545" y="5204"/>
                  <a:pt x="41558" y="5204"/>
                  <a:pt x="41570" y="5204"/>
                </a:cubicBezTo>
                <a:cubicBezTo>
                  <a:pt x="41744" y="5204"/>
                  <a:pt x="41938" y="5189"/>
                  <a:pt x="42112" y="5130"/>
                </a:cubicBezTo>
                <a:cubicBezTo>
                  <a:pt x="42285" y="5075"/>
                  <a:pt x="42441" y="5002"/>
                  <a:pt x="42599" y="4953"/>
                </a:cubicBezTo>
                <a:cubicBezTo>
                  <a:pt x="42746" y="4908"/>
                  <a:pt x="42928" y="4889"/>
                  <a:pt x="43095" y="4856"/>
                </a:cubicBezTo>
                <a:lnTo>
                  <a:pt x="43607" y="4766"/>
                </a:lnTo>
                <a:cubicBezTo>
                  <a:pt x="43662" y="4757"/>
                  <a:pt x="43697" y="4706"/>
                  <a:pt x="43688" y="4653"/>
                </a:cubicBezTo>
                <a:cubicBezTo>
                  <a:pt x="43680" y="4605"/>
                  <a:pt x="43638" y="4572"/>
                  <a:pt x="43591" y="4572"/>
                </a:cubicBezTo>
                <a:cubicBezTo>
                  <a:pt x="43585" y="4572"/>
                  <a:pt x="43580" y="4572"/>
                  <a:pt x="43574" y="4573"/>
                </a:cubicBezTo>
                <a:lnTo>
                  <a:pt x="43568" y="4574"/>
                </a:lnTo>
                <a:lnTo>
                  <a:pt x="43058" y="4661"/>
                </a:lnTo>
                <a:cubicBezTo>
                  <a:pt x="42887" y="4693"/>
                  <a:pt x="42723" y="4707"/>
                  <a:pt x="42539" y="4760"/>
                </a:cubicBezTo>
                <a:cubicBezTo>
                  <a:pt x="42364" y="4812"/>
                  <a:pt x="42207" y="4885"/>
                  <a:pt x="42050" y="4934"/>
                </a:cubicBezTo>
                <a:cubicBezTo>
                  <a:pt x="41896" y="4985"/>
                  <a:pt x="41740" y="4995"/>
                  <a:pt x="41569" y="4995"/>
                </a:cubicBezTo>
                <a:cubicBezTo>
                  <a:pt x="41476" y="4995"/>
                  <a:pt x="41381" y="4992"/>
                  <a:pt x="41284" y="4992"/>
                </a:cubicBezTo>
                <a:cubicBezTo>
                  <a:pt x="41205" y="4992"/>
                  <a:pt x="41124" y="4994"/>
                  <a:pt x="41042" y="5001"/>
                </a:cubicBezTo>
                <a:cubicBezTo>
                  <a:pt x="40861" y="5018"/>
                  <a:pt x="40690" y="5052"/>
                  <a:pt x="40520" y="5082"/>
                </a:cubicBezTo>
                <a:cubicBezTo>
                  <a:pt x="40436" y="5097"/>
                  <a:pt x="40354" y="5112"/>
                  <a:pt x="40269" y="5123"/>
                </a:cubicBezTo>
                <a:cubicBezTo>
                  <a:pt x="40192" y="5133"/>
                  <a:pt x="40117" y="5143"/>
                  <a:pt x="40049" y="5143"/>
                </a:cubicBezTo>
                <a:cubicBezTo>
                  <a:pt x="40042" y="5143"/>
                  <a:pt x="40036" y="5143"/>
                  <a:pt x="40029" y="5143"/>
                </a:cubicBezTo>
                <a:cubicBezTo>
                  <a:pt x="39873" y="5139"/>
                  <a:pt x="39709" y="5095"/>
                  <a:pt x="39531" y="5067"/>
                </a:cubicBezTo>
                <a:cubicBezTo>
                  <a:pt x="39452" y="5054"/>
                  <a:pt x="39371" y="5048"/>
                  <a:pt x="39290" y="5048"/>
                </a:cubicBezTo>
                <a:cubicBezTo>
                  <a:pt x="39277" y="5048"/>
                  <a:pt x="39264" y="5048"/>
                  <a:pt x="39250" y="5048"/>
                </a:cubicBezTo>
                <a:cubicBezTo>
                  <a:pt x="39153" y="5055"/>
                  <a:pt x="39059" y="5076"/>
                  <a:pt x="38967" y="5108"/>
                </a:cubicBezTo>
                <a:cubicBezTo>
                  <a:pt x="38794" y="5168"/>
                  <a:pt x="38640" y="5247"/>
                  <a:pt x="38491" y="5280"/>
                </a:cubicBezTo>
                <a:cubicBezTo>
                  <a:pt x="38455" y="5288"/>
                  <a:pt x="38420" y="5294"/>
                  <a:pt x="38383" y="5296"/>
                </a:cubicBezTo>
                <a:lnTo>
                  <a:pt x="38256" y="5298"/>
                </a:lnTo>
                <a:lnTo>
                  <a:pt x="37997" y="5301"/>
                </a:lnTo>
                <a:lnTo>
                  <a:pt x="37484" y="5307"/>
                </a:lnTo>
                <a:cubicBezTo>
                  <a:pt x="37343" y="5305"/>
                  <a:pt x="37188" y="5241"/>
                  <a:pt x="37022" y="5183"/>
                </a:cubicBezTo>
                <a:cubicBezTo>
                  <a:pt x="36934" y="5151"/>
                  <a:pt x="36844" y="5127"/>
                  <a:pt x="36751" y="5110"/>
                </a:cubicBezTo>
                <a:cubicBezTo>
                  <a:pt x="36703" y="5102"/>
                  <a:pt x="36653" y="5099"/>
                  <a:pt x="36604" y="5099"/>
                </a:cubicBezTo>
                <a:cubicBezTo>
                  <a:pt x="36559" y="5099"/>
                  <a:pt x="36514" y="5100"/>
                  <a:pt x="36469" y="5101"/>
                </a:cubicBezTo>
                <a:lnTo>
                  <a:pt x="35953" y="5130"/>
                </a:lnTo>
                <a:cubicBezTo>
                  <a:pt x="35911" y="5132"/>
                  <a:pt x="35870" y="5132"/>
                  <a:pt x="35828" y="5132"/>
                </a:cubicBezTo>
                <a:lnTo>
                  <a:pt x="35694" y="5130"/>
                </a:lnTo>
                <a:cubicBezTo>
                  <a:pt x="35600" y="5135"/>
                  <a:pt x="35507" y="5149"/>
                  <a:pt x="35416" y="5171"/>
                </a:cubicBezTo>
                <a:cubicBezTo>
                  <a:pt x="35240" y="5210"/>
                  <a:pt x="35079" y="5258"/>
                  <a:pt x="34931" y="5262"/>
                </a:cubicBezTo>
                <a:cubicBezTo>
                  <a:pt x="34782" y="5261"/>
                  <a:pt x="34611" y="5228"/>
                  <a:pt x="34444" y="5196"/>
                </a:cubicBezTo>
                <a:cubicBezTo>
                  <a:pt x="34276" y="5164"/>
                  <a:pt x="34094" y="5131"/>
                  <a:pt x="33916" y="5121"/>
                </a:cubicBezTo>
                <a:cubicBezTo>
                  <a:pt x="33737" y="5110"/>
                  <a:pt x="33564" y="5112"/>
                  <a:pt x="33395" y="5106"/>
                </a:cubicBezTo>
                <a:cubicBezTo>
                  <a:pt x="33310" y="5104"/>
                  <a:pt x="33227" y="5098"/>
                  <a:pt x="33145" y="5088"/>
                </a:cubicBezTo>
                <a:cubicBezTo>
                  <a:pt x="33068" y="5080"/>
                  <a:pt x="32992" y="5063"/>
                  <a:pt x="32918" y="5038"/>
                </a:cubicBezTo>
                <a:cubicBezTo>
                  <a:pt x="32763" y="4989"/>
                  <a:pt x="32602" y="4917"/>
                  <a:pt x="32420" y="4870"/>
                </a:cubicBezTo>
                <a:cubicBezTo>
                  <a:pt x="32375" y="4859"/>
                  <a:pt x="32325" y="4849"/>
                  <a:pt x="32280" y="4842"/>
                </a:cubicBezTo>
                <a:cubicBezTo>
                  <a:pt x="32241" y="4837"/>
                  <a:pt x="32201" y="4830"/>
                  <a:pt x="32162" y="4820"/>
                </a:cubicBezTo>
                <a:cubicBezTo>
                  <a:pt x="32083" y="4802"/>
                  <a:pt x="32004" y="4780"/>
                  <a:pt x="31922" y="4755"/>
                </a:cubicBezTo>
                <a:cubicBezTo>
                  <a:pt x="31758" y="4705"/>
                  <a:pt x="31589" y="4647"/>
                  <a:pt x="31399" y="4621"/>
                </a:cubicBezTo>
                <a:cubicBezTo>
                  <a:pt x="31320" y="4610"/>
                  <a:pt x="31243" y="4607"/>
                  <a:pt x="31168" y="4607"/>
                </a:cubicBezTo>
                <a:cubicBezTo>
                  <a:pt x="31061" y="4607"/>
                  <a:pt x="30959" y="4613"/>
                  <a:pt x="30861" y="4615"/>
                </a:cubicBezTo>
                <a:cubicBezTo>
                  <a:pt x="30845" y="4615"/>
                  <a:pt x="30829" y="4615"/>
                  <a:pt x="30812" y="4615"/>
                </a:cubicBezTo>
                <a:cubicBezTo>
                  <a:pt x="30749" y="4615"/>
                  <a:pt x="30685" y="4612"/>
                  <a:pt x="30622" y="4606"/>
                </a:cubicBezTo>
                <a:cubicBezTo>
                  <a:pt x="30603" y="4603"/>
                  <a:pt x="30585" y="4600"/>
                  <a:pt x="30566" y="4596"/>
                </a:cubicBezTo>
                <a:lnTo>
                  <a:pt x="30498" y="4585"/>
                </a:lnTo>
                <a:cubicBezTo>
                  <a:pt x="30451" y="4578"/>
                  <a:pt x="30405" y="4573"/>
                  <a:pt x="30358" y="4570"/>
                </a:cubicBezTo>
                <a:cubicBezTo>
                  <a:pt x="30176" y="4556"/>
                  <a:pt x="30004" y="4562"/>
                  <a:pt x="29844" y="4545"/>
                </a:cubicBezTo>
                <a:cubicBezTo>
                  <a:pt x="29684" y="4533"/>
                  <a:pt x="29546" y="4488"/>
                  <a:pt x="29391" y="4417"/>
                </a:cubicBezTo>
                <a:cubicBezTo>
                  <a:pt x="29238" y="4350"/>
                  <a:pt x="29079" y="4266"/>
                  <a:pt x="28892" y="4214"/>
                </a:cubicBezTo>
                <a:cubicBezTo>
                  <a:pt x="28739" y="4178"/>
                  <a:pt x="28610" y="4101"/>
                  <a:pt x="28456" y="4014"/>
                </a:cubicBezTo>
                <a:cubicBezTo>
                  <a:pt x="28451" y="4011"/>
                  <a:pt x="28446" y="4008"/>
                  <a:pt x="28440" y="4005"/>
                </a:cubicBezTo>
                <a:lnTo>
                  <a:pt x="28440" y="4005"/>
                </a:lnTo>
                <a:lnTo>
                  <a:pt x="28521" y="3978"/>
                </a:lnTo>
                <a:cubicBezTo>
                  <a:pt x="28839" y="3860"/>
                  <a:pt x="29175" y="3771"/>
                  <a:pt x="29510" y="3604"/>
                </a:cubicBezTo>
                <a:cubicBezTo>
                  <a:pt x="29836" y="3437"/>
                  <a:pt x="30117" y="3229"/>
                  <a:pt x="30406" y="3050"/>
                </a:cubicBezTo>
                <a:cubicBezTo>
                  <a:pt x="30551" y="2959"/>
                  <a:pt x="30700" y="2866"/>
                  <a:pt x="30846" y="2760"/>
                </a:cubicBezTo>
                <a:cubicBezTo>
                  <a:pt x="30921" y="2706"/>
                  <a:pt x="30989" y="2655"/>
                  <a:pt x="31066" y="2589"/>
                </a:cubicBezTo>
                <a:cubicBezTo>
                  <a:pt x="31145" y="2518"/>
                  <a:pt x="31211" y="2431"/>
                  <a:pt x="31260" y="2334"/>
                </a:cubicBezTo>
                <a:cubicBezTo>
                  <a:pt x="31304" y="2244"/>
                  <a:pt x="31337" y="2149"/>
                  <a:pt x="31359" y="2052"/>
                </a:cubicBezTo>
                <a:cubicBezTo>
                  <a:pt x="31382" y="1959"/>
                  <a:pt x="31396" y="1864"/>
                  <a:pt x="31403" y="1768"/>
                </a:cubicBezTo>
                <a:cubicBezTo>
                  <a:pt x="31411" y="1664"/>
                  <a:pt x="31403" y="1559"/>
                  <a:pt x="31376" y="1457"/>
                </a:cubicBezTo>
                <a:cubicBezTo>
                  <a:pt x="31349" y="1347"/>
                  <a:pt x="31294" y="1247"/>
                  <a:pt x="31220" y="1161"/>
                </a:cubicBezTo>
                <a:cubicBezTo>
                  <a:pt x="31071" y="1002"/>
                  <a:pt x="30906" y="911"/>
                  <a:pt x="30733" y="834"/>
                </a:cubicBezTo>
                <a:cubicBezTo>
                  <a:pt x="30646" y="797"/>
                  <a:pt x="30558" y="766"/>
                  <a:pt x="30469" y="740"/>
                </a:cubicBezTo>
                <a:cubicBezTo>
                  <a:pt x="30384" y="717"/>
                  <a:pt x="30313" y="693"/>
                  <a:pt x="30231" y="665"/>
                </a:cubicBezTo>
                <a:cubicBezTo>
                  <a:pt x="30068" y="608"/>
                  <a:pt x="29899" y="539"/>
                  <a:pt x="29688" y="521"/>
                </a:cubicBezTo>
                <a:cubicBezTo>
                  <a:pt x="29648" y="519"/>
                  <a:pt x="29609" y="518"/>
                  <a:pt x="29570" y="518"/>
                </a:cubicBezTo>
                <a:cubicBezTo>
                  <a:pt x="29421" y="518"/>
                  <a:pt x="29282" y="532"/>
                  <a:pt x="29142" y="548"/>
                </a:cubicBezTo>
                <a:lnTo>
                  <a:pt x="28624" y="614"/>
                </a:lnTo>
                <a:cubicBezTo>
                  <a:pt x="28445" y="641"/>
                  <a:pt x="28267" y="683"/>
                  <a:pt x="28095" y="740"/>
                </a:cubicBezTo>
                <a:cubicBezTo>
                  <a:pt x="27923" y="794"/>
                  <a:pt x="27766" y="849"/>
                  <a:pt x="27596" y="913"/>
                </a:cubicBezTo>
                <a:cubicBezTo>
                  <a:pt x="27425" y="978"/>
                  <a:pt x="27260" y="1059"/>
                  <a:pt x="27105" y="1156"/>
                </a:cubicBezTo>
                <a:cubicBezTo>
                  <a:pt x="26948" y="1253"/>
                  <a:pt x="26800" y="1389"/>
                  <a:pt x="26683" y="1522"/>
                </a:cubicBezTo>
                <a:cubicBezTo>
                  <a:pt x="26561" y="1657"/>
                  <a:pt x="26446" y="1810"/>
                  <a:pt x="26368" y="1991"/>
                </a:cubicBezTo>
                <a:cubicBezTo>
                  <a:pt x="26327" y="2083"/>
                  <a:pt x="26300" y="2180"/>
                  <a:pt x="26286" y="2280"/>
                </a:cubicBezTo>
                <a:cubicBezTo>
                  <a:pt x="26279" y="2333"/>
                  <a:pt x="26277" y="2387"/>
                  <a:pt x="26280" y="2440"/>
                </a:cubicBezTo>
                <a:cubicBezTo>
                  <a:pt x="26285" y="2497"/>
                  <a:pt x="26297" y="2552"/>
                  <a:pt x="26316" y="2606"/>
                </a:cubicBezTo>
                <a:cubicBezTo>
                  <a:pt x="26392" y="2811"/>
                  <a:pt x="26527" y="2945"/>
                  <a:pt x="26628" y="3077"/>
                </a:cubicBezTo>
                <a:cubicBezTo>
                  <a:pt x="26724" y="3194"/>
                  <a:pt x="26810" y="3354"/>
                  <a:pt x="26926" y="3499"/>
                </a:cubicBezTo>
                <a:cubicBezTo>
                  <a:pt x="27039" y="3645"/>
                  <a:pt x="27180" y="3783"/>
                  <a:pt x="27357" y="3879"/>
                </a:cubicBezTo>
                <a:cubicBezTo>
                  <a:pt x="27399" y="3901"/>
                  <a:pt x="27441" y="3921"/>
                  <a:pt x="27483" y="3938"/>
                </a:cubicBezTo>
                <a:lnTo>
                  <a:pt x="27483" y="3938"/>
                </a:lnTo>
                <a:cubicBezTo>
                  <a:pt x="27455" y="3949"/>
                  <a:pt x="27429" y="3960"/>
                  <a:pt x="27403" y="3971"/>
                </a:cubicBezTo>
                <a:cubicBezTo>
                  <a:pt x="27232" y="4049"/>
                  <a:pt x="27085" y="4136"/>
                  <a:pt x="26943" y="4191"/>
                </a:cubicBezTo>
                <a:cubicBezTo>
                  <a:pt x="26876" y="4218"/>
                  <a:pt x="26807" y="4237"/>
                  <a:pt x="26735" y="4246"/>
                </a:cubicBezTo>
                <a:cubicBezTo>
                  <a:pt x="26666" y="4256"/>
                  <a:pt x="26596" y="4260"/>
                  <a:pt x="26526" y="4260"/>
                </a:cubicBezTo>
                <a:cubicBezTo>
                  <a:pt x="26518" y="4260"/>
                  <a:pt x="26511" y="4260"/>
                  <a:pt x="26503" y="4260"/>
                </a:cubicBezTo>
                <a:cubicBezTo>
                  <a:pt x="26497" y="4260"/>
                  <a:pt x="26491" y="4260"/>
                  <a:pt x="26484" y="4260"/>
                </a:cubicBezTo>
                <a:cubicBezTo>
                  <a:pt x="26372" y="4260"/>
                  <a:pt x="26254" y="4253"/>
                  <a:pt x="26130" y="4253"/>
                </a:cubicBezTo>
                <a:cubicBezTo>
                  <a:pt x="26079" y="4253"/>
                  <a:pt x="26027" y="4255"/>
                  <a:pt x="25974" y="4258"/>
                </a:cubicBezTo>
                <a:lnTo>
                  <a:pt x="25450" y="4299"/>
                </a:lnTo>
                <a:lnTo>
                  <a:pt x="24943" y="4340"/>
                </a:lnTo>
                <a:cubicBezTo>
                  <a:pt x="24926" y="4341"/>
                  <a:pt x="24908" y="4341"/>
                  <a:pt x="24891" y="4341"/>
                </a:cubicBezTo>
                <a:cubicBezTo>
                  <a:pt x="24758" y="4341"/>
                  <a:pt x="24614" y="4320"/>
                  <a:pt x="24461" y="4298"/>
                </a:cubicBezTo>
                <a:cubicBezTo>
                  <a:pt x="24348" y="4285"/>
                  <a:pt x="24231" y="4266"/>
                  <a:pt x="24104" y="4266"/>
                </a:cubicBezTo>
                <a:cubicBezTo>
                  <a:pt x="24034" y="4266"/>
                  <a:pt x="23961" y="4272"/>
                  <a:pt x="23884" y="4287"/>
                </a:cubicBezTo>
                <a:cubicBezTo>
                  <a:pt x="23683" y="4327"/>
                  <a:pt x="23521" y="4402"/>
                  <a:pt x="23372" y="4444"/>
                </a:cubicBezTo>
                <a:cubicBezTo>
                  <a:pt x="23305" y="4466"/>
                  <a:pt x="23237" y="4477"/>
                  <a:pt x="23167" y="4481"/>
                </a:cubicBezTo>
                <a:cubicBezTo>
                  <a:pt x="23093" y="4481"/>
                  <a:pt x="23021" y="4474"/>
                  <a:pt x="22949" y="4460"/>
                </a:cubicBezTo>
                <a:cubicBezTo>
                  <a:pt x="22794" y="4433"/>
                  <a:pt x="22628" y="4383"/>
                  <a:pt x="22441" y="4351"/>
                </a:cubicBezTo>
                <a:cubicBezTo>
                  <a:pt x="22347" y="4336"/>
                  <a:pt x="22252" y="4327"/>
                  <a:pt x="22159" y="4325"/>
                </a:cubicBezTo>
                <a:lnTo>
                  <a:pt x="21901" y="4312"/>
                </a:lnTo>
                <a:lnTo>
                  <a:pt x="21385" y="4288"/>
                </a:lnTo>
                <a:cubicBezTo>
                  <a:pt x="21275" y="4282"/>
                  <a:pt x="21168" y="4280"/>
                  <a:pt x="21063" y="4280"/>
                </a:cubicBezTo>
                <a:cubicBezTo>
                  <a:pt x="20992" y="4280"/>
                  <a:pt x="20923" y="4281"/>
                  <a:pt x="20855" y="4281"/>
                </a:cubicBezTo>
                <a:cubicBezTo>
                  <a:pt x="20837" y="4281"/>
                  <a:pt x="20819" y="4281"/>
                  <a:pt x="20801" y="4281"/>
                </a:cubicBezTo>
                <a:cubicBezTo>
                  <a:pt x="20650" y="4281"/>
                  <a:pt x="20512" y="4269"/>
                  <a:pt x="20346" y="4261"/>
                </a:cubicBezTo>
                <a:lnTo>
                  <a:pt x="19831" y="4243"/>
                </a:lnTo>
                <a:cubicBezTo>
                  <a:pt x="19747" y="4238"/>
                  <a:pt x="19664" y="4232"/>
                  <a:pt x="19594" y="4221"/>
                </a:cubicBezTo>
                <a:cubicBezTo>
                  <a:pt x="19515" y="4208"/>
                  <a:pt x="19438" y="4191"/>
                  <a:pt x="19362" y="4169"/>
                </a:cubicBezTo>
                <a:cubicBezTo>
                  <a:pt x="19200" y="4127"/>
                  <a:pt x="19026" y="4069"/>
                  <a:pt x="18824" y="4050"/>
                </a:cubicBezTo>
                <a:cubicBezTo>
                  <a:pt x="18763" y="4044"/>
                  <a:pt x="18704" y="4042"/>
                  <a:pt x="18647" y="4042"/>
                </a:cubicBezTo>
                <a:cubicBezTo>
                  <a:pt x="18514" y="4042"/>
                  <a:pt x="18389" y="4054"/>
                  <a:pt x="18273" y="4060"/>
                </a:cubicBezTo>
                <a:cubicBezTo>
                  <a:pt x="18225" y="4064"/>
                  <a:pt x="18181" y="4066"/>
                  <a:pt x="18138" y="4066"/>
                </a:cubicBezTo>
                <a:cubicBezTo>
                  <a:pt x="18028" y="4066"/>
                  <a:pt x="17928" y="4054"/>
                  <a:pt x="17803" y="4032"/>
                </a:cubicBezTo>
                <a:lnTo>
                  <a:pt x="17295" y="3945"/>
                </a:lnTo>
                <a:cubicBezTo>
                  <a:pt x="16942" y="3889"/>
                  <a:pt x="16609" y="3848"/>
                  <a:pt x="16266" y="3798"/>
                </a:cubicBezTo>
                <a:lnTo>
                  <a:pt x="15756" y="3726"/>
                </a:lnTo>
                <a:cubicBezTo>
                  <a:pt x="15585" y="3700"/>
                  <a:pt x="15411" y="3684"/>
                  <a:pt x="15260" y="3643"/>
                </a:cubicBezTo>
                <a:lnTo>
                  <a:pt x="14760" y="3510"/>
                </a:lnTo>
                <a:cubicBezTo>
                  <a:pt x="14574" y="3466"/>
                  <a:pt x="14413" y="3439"/>
                  <a:pt x="14243" y="3403"/>
                </a:cubicBezTo>
                <a:lnTo>
                  <a:pt x="13735" y="3300"/>
                </a:lnTo>
                <a:cubicBezTo>
                  <a:pt x="13552" y="3264"/>
                  <a:pt x="13376" y="3246"/>
                  <a:pt x="13209" y="3223"/>
                </a:cubicBezTo>
                <a:cubicBezTo>
                  <a:pt x="13067" y="3204"/>
                  <a:pt x="12925" y="3177"/>
                  <a:pt x="12786" y="3143"/>
                </a:cubicBezTo>
                <a:lnTo>
                  <a:pt x="12786" y="3143"/>
                </a:lnTo>
                <a:cubicBezTo>
                  <a:pt x="12875" y="3136"/>
                  <a:pt x="12971" y="3128"/>
                  <a:pt x="13073" y="3113"/>
                </a:cubicBezTo>
                <a:cubicBezTo>
                  <a:pt x="13177" y="3099"/>
                  <a:pt x="13280" y="3072"/>
                  <a:pt x="13379" y="3034"/>
                </a:cubicBezTo>
                <a:cubicBezTo>
                  <a:pt x="13473" y="2996"/>
                  <a:pt x="13564" y="2950"/>
                  <a:pt x="13649" y="2894"/>
                </a:cubicBezTo>
                <a:cubicBezTo>
                  <a:pt x="13809" y="2794"/>
                  <a:pt x="13940" y="2696"/>
                  <a:pt x="14064" y="2639"/>
                </a:cubicBezTo>
                <a:lnTo>
                  <a:pt x="14178" y="2591"/>
                </a:lnTo>
                <a:cubicBezTo>
                  <a:pt x="14226" y="2570"/>
                  <a:pt x="14272" y="2547"/>
                  <a:pt x="14318" y="2520"/>
                </a:cubicBezTo>
                <a:cubicBezTo>
                  <a:pt x="14510" y="2413"/>
                  <a:pt x="14667" y="2252"/>
                  <a:pt x="14771" y="2058"/>
                </a:cubicBezTo>
                <a:cubicBezTo>
                  <a:pt x="14795" y="2014"/>
                  <a:pt x="14820" y="1960"/>
                  <a:pt x="14836" y="1925"/>
                </a:cubicBezTo>
                <a:lnTo>
                  <a:pt x="14889" y="1808"/>
                </a:lnTo>
                <a:cubicBezTo>
                  <a:pt x="14961" y="1648"/>
                  <a:pt x="15047" y="1469"/>
                  <a:pt x="15070" y="1235"/>
                </a:cubicBezTo>
                <a:cubicBezTo>
                  <a:pt x="15082" y="1108"/>
                  <a:pt x="15062" y="981"/>
                  <a:pt x="15013" y="864"/>
                </a:cubicBezTo>
                <a:cubicBezTo>
                  <a:pt x="14965" y="756"/>
                  <a:pt x="14898" y="659"/>
                  <a:pt x="14813" y="576"/>
                </a:cubicBezTo>
                <a:cubicBezTo>
                  <a:pt x="14658" y="422"/>
                  <a:pt x="14489" y="327"/>
                  <a:pt x="14332" y="240"/>
                </a:cubicBezTo>
                <a:cubicBezTo>
                  <a:pt x="14181" y="156"/>
                  <a:pt x="13995" y="60"/>
                  <a:pt x="13783" y="21"/>
                </a:cubicBezTo>
                <a:cubicBezTo>
                  <a:pt x="13713" y="8"/>
                  <a:pt x="13642" y="0"/>
                  <a:pt x="13571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35"/>
          <p:cNvSpPr txBox="1">
            <a:spLocks noGrp="1"/>
          </p:cNvSpPr>
          <p:nvPr>
            <p:ph type="ctrTitle"/>
          </p:nvPr>
        </p:nvSpPr>
        <p:spPr>
          <a:xfrm flipH="1">
            <a:off x="4116400" y="3075450"/>
            <a:ext cx="39618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Evan You, </a:t>
            </a:r>
            <a:r>
              <a:rPr lang="en" dirty="0" err="1"/>
              <a:t>Entwickler</a:t>
            </a:r>
            <a:r>
              <a:rPr lang="en" dirty="0"/>
              <a:t> von </a:t>
            </a:r>
            <a:r>
              <a:rPr lang="en" dirty="0" err="1"/>
              <a:t>Vue.js</a:t>
            </a:r>
            <a:endParaRPr dirty="0"/>
          </a:p>
        </p:txBody>
      </p:sp>
      <p:sp>
        <p:nvSpPr>
          <p:cNvPr id="953" name="Google Shape;953;p35"/>
          <p:cNvSpPr txBox="1">
            <a:spLocks noGrp="1"/>
          </p:cNvSpPr>
          <p:nvPr>
            <p:ph type="subTitle" idx="1"/>
          </p:nvPr>
        </p:nvSpPr>
        <p:spPr>
          <a:xfrm flipH="1">
            <a:off x="2566600" y="1634900"/>
            <a:ext cx="5511600" cy="13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Simplicity is the ultimate sophistication, and that’s what </a:t>
            </a:r>
            <a:r>
              <a:rPr lang="en-GB" dirty="0" err="1">
                <a:solidFill>
                  <a:schemeClr val="tx1"/>
                </a:solidFill>
              </a:rPr>
              <a:t>Vue.js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/>
              <a:t>aims for.</a:t>
            </a:r>
            <a:endParaRPr dirty="0"/>
          </a:p>
        </p:txBody>
      </p:sp>
      <p:grpSp>
        <p:nvGrpSpPr>
          <p:cNvPr id="954" name="Google Shape;954;p35"/>
          <p:cNvGrpSpPr/>
          <p:nvPr/>
        </p:nvGrpSpPr>
        <p:grpSpPr>
          <a:xfrm>
            <a:off x="604003" y="1084425"/>
            <a:ext cx="2242564" cy="3350957"/>
            <a:chOff x="2054950" y="238125"/>
            <a:chExt cx="3505650" cy="5238325"/>
          </a:xfrm>
        </p:grpSpPr>
        <p:sp>
          <p:nvSpPr>
            <p:cNvPr id="955" name="Google Shape;955;p35"/>
            <p:cNvSpPr/>
            <p:nvPr/>
          </p:nvSpPr>
          <p:spPr>
            <a:xfrm>
              <a:off x="2054950" y="1150000"/>
              <a:ext cx="3503250" cy="4326450"/>
            </a:xfrm>
            <a:custGeom>
              <a:avLst/>
              <a:gdLst/>
              <a:ahLst/>
              <a:cxnLst/>
              <a:rect l="l" t="t" r="r" b="b"/>
              <a:pathLst>
                <a:path w="140130" h="173058" extrusionOk="0">
                  <a:moveTo>
                    <a:pt x="71111" y="1"/>
                  </a:moveTo>
                  <a:cubicBezTo>
                    <a:pt x="51849" y="1"/>
                    <a:pt x="35943" y="15315"/>
                    <a:pt x="35349" y="34704"/>
                  </a:cubicBezTo>
                  <a:cubicBezTo>
                    <a:pt x="35112" y="42417"/>
                    <a:pt x="37341" y="49630"/>
                    <a:pt x="41313" y="55600"/>
                  </a:cubicBezTo>
                  <a:cubicBezTo>
                    <a:pt x="34387" y="51104"/>
                    <a:pt x="27122" y="47186"/>
                    <a:pt x="18996" y="45378"/>
                  </a:cubicBezTo>
                  <a:cubicBezTo>
                    <a:pt x="17185" y="44974"/>
                    <a:pt x="15317" y="44679"/>
                    <a:pt x="13426" y="44679"/>
                  </a:cubicBezTo>
                  <a:cubicBezTo>
                    <a:pt x="12376" y="44679"/>
                    <a:pt x="11319" y="44770"/>
                    <a:pt x="10260" y="44984"/>
                  </a:cubicBezTo>
                  <a:cubicBezTo>
                    <a:pt x="7294" y="45580"/>
                    <a:pt x="4293" y="47245"/>
                    <a:pt x="2442" y="49942"/>
                  </a:cubicBezTo>
                  <a:cubicBezTo>
                    <a:pt x="324" y="53028"/>
                    <a:pt x="1" y="57042"/>
                    <a:pt x="872" y="60398"/>
                  </a:cubicBezTo>
                  <a:cubicBezTo>
                    <a:pt x="1743" y="63754"/>
                    <a:pt x="3663" y="66567"/>
                    <a:pt x="5696" y="69178"/>
                  </a:cubicBezTo>
                  <a:cubicBezTo>
                    <a:pt x="11262" y="76325"/>
                    <a:pt x="29816" y="91408"/>
                    <a:pt x="37296" y="96275"/>
                  </a:cubicBezTo>
                  <a:cubicBezTo>
                    <a:pt x="30464" y="111222"/>
                    <a:pt x="17957" y="150669"/>
                    <a:pt x="17243" y="155451"/>
                  </a:cubicBezTo>
                  <a:cubicBezTo>
                    <a:pt x="16843" y="158133"/>
                    <a:pt x="16456" y="160893"/>
                    <a:pt x="17441" y="163510"/>
                  </a:cubicBezTo>
                  <a:cubicBezTo>
                    <a:pt x="18938" y="167478"/>
                    <a:pt x="24046" y="170739"/>
                    <a:pt x="29570" y="170739"/>
                  </a:cubicBezTo>
                  <a:cubicBezTo>
                    <a:pt x="29606" y="170739"/>
                    <a:pt x="29642" y="170739"/>
                    <a:pt x="29678" y="170739"/>
                  </a:cubicBezTo>
                  <a:cubicBezTo>
                    <a:pt x="35438" y="170696"/>
                    <a:pt x="40113" y="167469"/>
                    <a:pt x="43708" y="164183"/>
                  </a:cubicBezTo>
                  <a:cubicBezTo>
                    <a:pt x="50207" y="158237"/>
                    <a:pt x="55178" y="151461"/>
                    <a:pt x="59954" y="144664"/>
                  </a:cubicBezTo>
                  <a:cubicBezTo>
                    <a:pt x="62739" y="140698"/>
                    <a:pt x="65470" y="136713"/>
                    <a:pt x="68147" y="132705"/>
                  </a:cubicBezTo>
                  <a:cubicBezTo>
                    <a:pt x="70575" y="136870"/>
                    <a:pt x="73057" y="141016"/>
                    <a:pt x="75594" y="145145"/>
                  </a:cubicBezTo>
                  <a:cubicBezTo>
                    <a:pt x="79944" y="152220"/>
                    <a:pt x="84490" y="159288"/>
                    <a:pt x="90614" y="165619"/>
                  </a:cubicBezTo>
                  <a:cubicBezTo>
                    <a:pt x="94000" y="169121"/>
                    <a:pt x="98469" y="172627"/>
                    <a:pt x="104215" y="173023"/>
                  </a:cubicBezTo>
                  <a:cubicBezTo>
                    <a:pt x="104542" y="173046"/>
                    <a:pt x="104869" y="173057"/>
                    <a:pt x="105194" y="173057"/>
                  </a:cubicBezTo>
                  <a:cubicBezTo>
                    <a:pt x="110387" y="173057"/>
                    <a:pt x="115227" y="170223"/>
                    <a:pt x="116872" y="166558"/>
                  </a:cubicBezTo>
                  <a:cubicBezTo>
                    <a:pt x="118018" y="164008"/>
                    <a:pt x="117800" y="161227"/>
                    <a:pt x="117564" y="158526"/>
                  </a:cubicBezTo>
                  <a:cubicBezTo>
                    <a:pt x="117197" y="154340"/>
                    <a:pt x="109550" y="123490"/>
                    <a:pt x="103676" y="105410"/>
                  </a:cubicBezTo>
                  <a:lnTo>
                    <a:pt x="103676" y="105410"/>
                  </a:lnTo>
                  <a:cubicBezTo>
                    <a:pt x="108970" y="107513"/>
                    <a:pt x="114469" y="109055"/>
                    <a:pt x="120085" y="110012"/>
                  </a:cubicBezTo>
                  <a:cubicBezTo>
                    <a:pt x="121973" y="110335"/>
                    <a:pt x="123904" y="110592"/>
                    <a:pt x="125848" y="110592"/>
                  </a:cubicBezTo>
                  <a:cubicBezTo>
                    <a:pt x="127262" y="110592"/>
                    <a:pt x="128683" y="110457"/>
                    <a:pt x="130102" y="110112"/>
                  </a:cubicBezTo>
                  <a:cubicBezTo>
                    <a:pt x="133472" y="109293"/>
                    <a:pt x="136859" y="107111"/>
                    <a:pt x="138576" y="103782"/>
                  </a:cubicBezTo>
                  <a:cubicBezTo>
                    <a:pt x="140078" y="100877"/>
                    <a:pt x="140129" y="97446"/>
                    <a:pt x="139251" y="94551"/>
                  </a:cubicBezTo>
                  <a:cubicBezTo>
                    <a:pt x="138375" y="91656"/>
                    <a:pt x="136658" y="89226"/>
                    <a:pt x="134775" y="87040"/>
                  </a:cubicBezTo>
                  <a:cubicBezTo>
                    <a:pt x="127164" y="78213"/>
                    <a:pt x="104579" y="68275"/>
                    <a:pt x="94303" y="63092"/>
                  </a:cubicBezTo>
                  <a:cubicBezTo>
                    <a:pt x="101748" y="56766"/>
                    <a:pt x="106592" y="47432"/>
                    <a:pt x="106914" y="36898"/>
                  </a:cubicBezTo>
                  <a:cubicBezTo>
                    <a:pt x="107521" y="17135"/>
                    <a:pt x="91990" y="625"/>
                    <a:pt x="72227" y="18"/>
                  </a:cubicBezTo>
                  <a:cubicBezTo>
                    <a:pt x="71854" y="6"/>
                    <a:pt x="71482" y="1"/>
                    <a:pt x="71111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2057400" y="1069825"/>
              <a:ext cx="3503200" cy="4326425"/>
            </a:xfrm>
            <a:custGeom>
              <a:avLst/>
              <a:gdLst/>
              <a:ahLst/>
              <a:cxnLst/>
              <a:rect l="l" t="t" r="r" b="b"/>
              <a:pathLst>
                <a:path w="140128" h="173057" extrusionOk="0">
                  <a:moveTo>
                    <a:pt x="71113" y="0"/>
                  </a:moveTo>
                  <a:cubicBezTo>
                    <a:pt x="51849" y="0"/>
                    <a:pt x="35943" y="15314"/>
                    <a:pt x="35349" y="34704"/>
                  </a:cubicBezTo>
                  <a:cubicBezTo>
                    <a:pt x="35112" y="42416"/>
                    <a:pt x="37343" y="49627"/>
                    <a:pt x="41315" y="55598"/>
                  </a:cubicBezTo>
                  <a:cubicBezTo>
                    <a:pt x="34389" y="51102"/>
                    <a:pt x="27123" y="47186"/>
                    <a:pt x="18996" y="45378"/>
                  </a:cubicBezTo>
                  <a:cubicBezTo>
                    <a:pt x="17183" y="44973"/>
                    <a:pt x="15315" y="44678"/>
                    <a:pt x="13422" y="44678"/>
                  </a:cubicBezTo>
                  <a:cubicBezTo>
                    <a:pt x="12374" y="44678"/>
                    <a:pt x="11318" y="44769"/>
                    <a:pt x="10260" y="44981"/>
                  </a:cubicBezTo>
                  <a:cubicBezTo>
                    <a:pt x="7294" y="45577"/>
                    <a:pt x="4293" y="47245"/>
                    <a:pt x="2442" y="49942"/>
                  </a:cubicBezTo>
                  <a:cubicBezTo>
                    <a:pt x="322" y="53028"/>
                    <a:pt x="1" y="57042"/>
                    <a:pt x="872" y="60398"/>
                  </a:cubicBezTo>
                  <a:cubicBezTo>
                    <a:pt x="1743" y="63753"/>
                    <a:pt x="3662" y="66566"/>
                    <a:pt x="5696" y="69178"/>
                  </a:cubicBezTo>
                  <a:cubicBezTo>
                    <a:pt x="11262" y="76325"/>
                    <a:pt x="29816" y="91407"/>
                    <a:pt x="37297" y="96275"/>
                  </a:cubicBezTo>
                  <a:cubicBezTo>
                    <a:pt x="30462" y="111222"/>
                    <a:pt x="17959" y="150668"/>
                    <a:pt x="17243" y="155450"/>
                  </a:cubicBezTo>
                  <a:cubicBezTo>
                    <a:pt x="16841" y="158133"/>
                    <a:pt x="16454" y="160892"/>
                    <a:pt x="17441" y="163511"/>
                  </a:cubicBezTo>
                  <a:cubicBezTo>
                    <a:pt x="18937" y="167479"/>
                    <a:pt x="24048" y="170740"/>
                    <a:pt x="29573" y="170740"/>
                  </a:cubicBezTo>
                  <a:cubicBezTo>
                    <a:pt x="29608" y="170740"/>
                    <a:pt x="29642" y="170740"/>
                    <a:pt x="29677" y="170740"/>
                  </a:cubicBezTo>
                  <a:cubicBezTo>
                    <a:pt x="35439" y="170695"/>
                    <a:pt x="40113" y="167468"/>
                    <a:pt x="43708" y="164180"/>
                  </a:cubicBezTo>
                  <a:cubicBezTo>
                    <a:pt x="50207" y="158236"/>
                    <a:pt x="55178" y="151459"/>
                    <a:pt x="59953" y="144664"/>
                  </a:cubicBezTo>
                  <a:cubicBezTo>
                    <a:pt x="62739" y="140696"/>
                    <a:pt x="65470" y="136710"/>
                    <a:pt x="68147" y="132705"/>
                  </a:cubicBezTo>
                  <a:cubicBezTo>
                    <a:pt x="70573" y="136867"/>
                    <a:pt x="73056" y="141014"/>
                    <a:pt x="75594" y="145142"/>
                  </a:cubicBezTo>
                  <a:cubicBezTo>
                    <a:pt x="79942" y="152219"/>
                    <a:pt x="84490" y="159286"/>
                    <a:pt x="90612" y="165619"/>
                  </a:cubicBezTo>
                  <a:cubicBezTo>
                    <a:pt x="94000" y="169119"/>
                    <a:pt x="98468" y="172626"/>
                    <a:pt x="104215" y="173023"/>
                  </a:cubicBezTo>
                  <a:cubicBezTo>
                    <a:pt x="104541" y="173045"/>
                    <a:pt x="104867" y="173056"/>
                    <a:pt x="105191" y="173056"/>
                  </a:cubicBezTo>
                  <a:cubicBezTo>
                    <a:pt x="110385" y="173056"/>
                    <a:pt x="115227" y="170224"/>
                    <a:pt x="116872" y="166558"/>
                  </a:cubicBezTo>
                  <a:cubicBezTo>
                    <a:pt x="118016" y="164007"/>
                    <a:pt x="117798" y="161226"/>
                    <a:pt x="117563" y="158526"/>
                  </a:cubicBezTo>
                  <a:cubicBezTo>
                    <a:pt x="117197" y="154340"/>
                    <a:pt x="109548" y="123489"/>
                    <a:pt x="103676" y="105410"/>
                  </a:cubicBezTo>
                  <a:lnTo>
                    <a:pt x="103676" y="105410"/>
                  </a:lnTo>
                  <a:cubicBezTo>
                    <a:pt x="108970" y="107511"/>
                    <a:pt x="114470" y="109053"/>
                    <a:pt x="120085" y="110011"/>
                  </a:cubicBezTo>
                  <a:cubicBezTo>
                    <a:pt x="121973" y="110335"/>
                    <a:pt x="123904" y="110592"/>
                    <a:pt x="125849" y="110592"/>
                  </a:cubicBezTo>
                  <a:cubicBezTo>
                    <a:pt x="127263" y="110592"/>
                    <a:pt x="128684" y="110456"/>
                    <a:pt x="130102" y="110111"/>
                  </a:cubicBezTo>
                  <a:cubicBezTo>
                    <a:pt x="133472" y="109292"/>
                    <a:pt x="136856" y="107109"/>
                    <a:pt x="138575" y="103784"/>
                  </a:cubicBezTo>
                  <a:cubicBezTo>
                    <a:pt x="140076" y="100876"/>
                    <a:pt x="140128" y="97444"/>
                    <a:pt x="139251" y="94550"/>
                  </a:cubicBezTo>
                  <a:cubicBezTo>
                    <a:pt x="138375" y="91655"/>
                    <a:pt x="136658" y="89224"/>
                    <a:pt x="134773" y="87039"/>
                  </a:cubicBezTo>
                  <a:cubicBezTo>
                    <a:pt x="127164" y="78213"/>
                    <a:pt x="104581" y="68275"/>
                    <a:pt x="94302" y="63091"/>
                  </a:cubicBezTo>
                  <a:cubicBezTo>
                    <a:pt x="101748" y="56764"/>
                    <a:pt x="106593" y="47432"/>
                    <a:pt x="106916" y="36897"/>
                  </a:cubicBezTo>
                  <a:cubicBezTo>
                    <a:pt x="107521" y="17135"/>
                    <a:pt x="91994" y="624"/>
                    <a:pt x="72229" y="17"/>
                  </a:cubicBezTo>
                  <a:cubicBezTo>
                    <a:pt x="71856" y="6"/>
                    <a:pt x="71484" y="0"/>
                    <a:pt x="71113" y="0"/>
                  </a:cubicBezTo>
                  <a:close/>
                </a:path>
              </a:pathLst>
            </a:custGeom>
            <a:solidFill>
              <a:srgbClr val="CC8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2248475" y="2284575"/>
              <a:ext cx="498200" cy="585625"/>
            </a:xfrm>
            <a:custGeom>
              <a:avLst/>
              <a:gdLst/>
              <a:ahLst/>
              <a:cxnLst/>
              <a:rect l="l" t="t" r="r" b="b"/>
              <a:pathLst>
                <a:path w="19928" h="23425" extrusionOk="0">
                  <a:moveTo>
                    <a:pt x="18803" y="0"/>
                  </a:moveTo>
                  <a:cubicBezTo>
                    <a:pt x="18425" y="2"/>
                    <a:pt x="18078" y="216"/>
                    <a:pt x="17909" y="554"/>
                  </a:cubicBezTo>
                  <a:lnTo>
                    <a:pt x="17898" y="575"/>
                  </a:lnTo>
                  <a:cubicBezTo>
                    <a:pt x="17898" y="575"/>
                    <a:pt x="17846" y="679"/>
                    <a:pt x="17752" y="871"/>
                  </a:cubicBezTo>
                  <a:cubicBezTo>
                    <a:pt x="17682" y="964"/>
                    <a:pt x="17539" y="1164"/>
                    <a:pt x="17329" y="1410"/>
                  </a:cubicBezTo>
                  <a:cubicBezTo>
                    <a:pt x="16915" y="1900"/>
                    <a:pt x="16097" y="2517"/>
                    <a:pt x="14987" y="3022"/>
                  </a:cubicBezTo>
                  <a:cubicBezTo>
                    <a:pt x="14460" y="3260"/>
                    <a:pt x="13727" y="3499"/>
                    <a:pt x="12961" y="3800"/>
                  </a:cubicBezTo>
                  <a:cubicBezTo>
                    <a:pt x="12186" y="4104"/>
                    <a:pt x="11310" y="4438"/>
                    <a:pt x="10412" y="4989"/>
                  </a:cubicBezTo>
                  <a:cubicBezTo>
                    <a:pt x="9527" y="5534"/>
                    <a:pt x="8538" y="6319"/>
                    <a:pt x="7903" y="7476"/>
                  </a:cubicBezTo>
                  <a:lnTo>
                    <a:pt x="7787" y="7690"/>
                  </a:lnTo>
                  <a:lnTo>
                    <a:pt x="7758" y="7743"/>
                  </a:lnTo>
                  <a:lnTo>
                    <a:pt x="7694" y="7886"/>
                  </a:lnTo>
                  <a:lnTo>
                    <a:pt x="7660" y="7968"/>
                  </a:lnTo>
                  <a:lnTo>
                    <a:pt x="7526" y="8293"/>
                  </a:lnTo>
                  <a:cubicBezTo>
                    <a:pt x="7435" y="8511"/>
                    <a:pt x="7322" y="8934"/>
                    <a:pt x="7239" y="9252"/>
                  </a:cubicBezTo>
                  <a:cubicBezTo>
                    <a:pt x="7126" y="9810"/>
                    <a:pt x="7057" y="10374"/>
                    <a:pt x="7030" y="10944"/>
                  </a:cubicBezTo>
                  <a:cubicBezTo>
                    <a:pt x="6982" y="12015"/>
                    <a:pt x="7060" y="12977"/>
                    <a:pt x="7053" y="13817"/>
                  </a:cubicBezTo>
                  <a:cubicBezTo>
                    <a:pt x="7053" y="14665"/>
                    <a:pt x="6973" y="15342"/>
                    <a:pt x="6785" y="15763"/>
                  </a:cubicBezTo>
                  <a:cubicBezTo>
                    <a:pt x="6584" y="16186"/>
                    <a:pt x="6375" y="16436"/>
                    <a:pt x="5814" y="16718"/>
                  </a:cubicBezTo>
                  <a:cubicBezTo>
                    <a:pt x="5264" y="16993"/>
                    <a:pt x="4447" y="17243"/>
                    <a:pt x="3685" y="17659"/>
                  </a:cubicBezTo>
                  <a:cubicBezTo>
                    <a:pt x="2050" y="18531"/>
                    <a:pt x="1248" y="19767"/>
                    <a:pt x="766" y="20597"/>
                  </a:cubicBezTo>
                  <a:cubicBezTo>
                    <a:pt x="526" y="21020"/>
                    <a:pt x="397" y="21377"/>
                    <a:pt x="306" y="21618"/>
                  </a:cubicBezTo>
                  <a:cubicBezTo>
                    <a:pt x="222" y="21860"/>
                    <a:pt x="179" y="21989"/>
                    <a:pt x="179" y="21989"/>
                  </a:cubicBezTo>
                  <a:cubicBezTo>
                    <a:pt x="1" y="22523"/>
                    <a:pt x="258" y="23106"/>
                    <a:pt x="774" y="23333"/>
                  </a:cubicBezTo>
                  <a:cubicBezTo>
                    <a:pt x="916" y="23395"/>
                    <a:pt x="1064" y="23425"/>
                    <a:pt x="1210" y="23425"/>
                  </a:cubicBezTo>
                  <a:cubicBezTo>
                    <a:pt x="1596" y="23425"/>
                    <a:pt x="1968" y="23219"/>
                    <a:pt x="2166" y="22862"/>
                  </a:cubicBezTo>
                  <a:lnTo>
                    <a:pt x="2182" y="22831"/>
                  </a:lnTo>
                  <a:cubicBezTo>
                    <a:pt x="2182" y="22831"/>
                    <a:pt x="2382" y="22467"/>
                    <a:pt x="2812" y="21930"/>
                  </a:cubicBezTo>
                  <a:cubicBezTo>
                    <a:pt x="3065" y="21614"/>
                    <a:pt x="3353" y="21327"/>
                    <a:pt x="3669" y="21073"/>
                  </a:cubicBezTo>
                  <a:cubicBezTo>
                    <a:pt x="4024" y="20798"/>
                    <a:pt x="4481" y="20522"/>
                    <a:pt x="4932" y="20345"/>
                  </a:cubicBezTo>
                  <a:cubicBezTo>
                    <a:pt x="5448" y="20134"/>
                    <a:pt x="6136" y="20011"/>
                    <a:pt x="7082" y="19647"/>
                  </a:cubicBezTo>
                  <a:cubicBezTo>
                    <a:pt x="7335" y="19547"/>
                    <a:pt x="7581" y="19433"/>
                    <a:pt x="7820" y="19303"/>
                  </a:cubicBezTo>
                  <a:cubicBezTo>
                    <a:pt x="7949" y="19229"/>
                    <a:pt x="8074" y="19160"/>
                    <a:pt x="8236" y="19047"/>
                  </a:cubicBezTo>
                  <a:cubicBezTo>
                    <a:pt x="8442" y="18901"/>
                    <a:pt x="8383" y="18954"/>
                    <a:pt x="8593" y="18780"/>
                  </a:cubicBezTo>
                  <a:cubicBezTo>
                    <a:pt x="9072" y="18362"/>
                    <a:pt x="9518" y="17834"/>
                    <a:pt x="9802" y="17245"/>
                  </a:cubicBezTo>
                  <a:cubicBezTo>
                    <a:pt x="10393" y="16059"/>
                    <a:pt x="10501" y="14863"/>
                    <a:pt x="10510" y="13859"/>
                  </a:cubicBezTo>
                  <a:cubicBezTo>
                    <a:pt x="10521" y="12838"/>
                    <a:pt x="10476" y="11908"/>
                    <a:pt x="10505" y="11087"/>
                  </a:cubicBezTo>
                  <a:cubicBezTo>
                    <a:pt x="10514" y="10712"/>
                    <a:pt x="10548" y="10337"/>
                    <a:pt x="10610" y="9966"/>
                  </a:cubicBezTo>
                  <a:cubicBezTo>
                    <a:pt x="10659" y="9832"/>
                    <a:pt x="10628" y="9789"/>
                    <a:pt x="10710" y="9571"/>
                  </a:cubicBezTo>
                  <a:lnTo>
                    <a:pt x="10835" y="9244"/>
                  </a:lnTo>
                  <a:lnTo>
                    <a:pt x="10855" y="9196"/>
                  </a:lnTo>
                  <a:lnTo>
                    <a:pt x="10901" y="9111"/>
                  </a:lnTo>
                  <a:cubicBezTo>
                    <a:pt x="11144" y="8611"/>
                    <a:pt x="11588" y="8150"/>
                    <a:pt x="12183" y="7740"/>
                  </a:cubicBezTo>
                  <a:cubicBezTo>
                    <a:pt x="12781" y="7335"/>
                    <a:pt x="13472" y="6956"/>
                    <a:pt x="14186" y="6610"/>
                  </a:cubicBezTo>
                  <a:cubicBezTo>
                    <a:pt x="14908" y="6257"/>
                    <a:pt x="15605" y="5928"/>
                    <a:pt x="16327" y="5491"/>
                  </a:cubicBezTo>
                  <a:cubicBezTo>
                    <a:pt x="17714" y="4641"/>
                    <a:pt x="18651" y="3583"/>
                    <a:pt x="19180" y="2717"/>
                  </a:cubicBezTo>
                  <a:cubicBezTo>
                    <a:pt x="19446" y="2285"/>
                    <a:pt x="19585" y="1894"/>
                    <a:pt x="19692" y="1580"/>
                  </a:cubicBezTo>
                  <a:cubicBezTo>
                    <a:pt x="19746" y="1357"/>
                    <a:pt x="19774" y="1237"/>
                    <a:pt x="19774" y="1237"/>
                  </a:cubicBezTo>
                  <a:cubicBezTo>
                    <a:pt x="19928" y="607"/>
                    <a:pt x="19451" y="2"/>
                    <a:pt x="18803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2393675" y="2366550"/>
              <a:ext cx="508200" cy="626850"/>
            </a:xfrm>
            <a:custGeom>
              <a:avLst/>
              <a:gdLst/>
              <a:ahLst/>
              <a:cxnLst/>
              <a:rect l="l" t="t" r="r" b="b"/>
              <a:pathLst>
                <a:path w="20328" h="25074" extrusionOk="0">
                  <a:moveTo>
                    <a:pt x="19241" y="0"/>
                  </a:moveTo>
                  <a:cubicBezTo>
                    <a:pt x="18843" y="0"/>
                    <a:pt x="18484" y="238"/>
                    <a:pt x="18327" y="604"/>
                  </a:cubicBezTo>
                  <a:cubicBezTo>
                    <a:pt x="18327" y="604"/>
                    <a:pt x="18266" y="741"/>
                    <a:pt x="18173" y="909"/>
                  </a:cubicBezTo>
                  <a:cubicBezTo>
                    <a:pt x="18034" y="1109"/>
                    <a:pt x="17884" y="1300"/>
                    <a:pt x="17723" y="1484"/>
                  </a:cubicBezTo>
                  <a:cubicBezTo>
                    <a:pt x="17279" y="1999"/>
                    <a:pt x="16401" y="2649"/>
                    <a:pt x="15214" y="3154"/>
                  </a:cubicBezTo>
                  <a:cubicBezTo>
                    <a:pt x="14534" y="3413"/>
                    <a:pt x="13797" y="3695"/>
                    <a:pt x="13017" y="3991"/>
                  </a:cubicBezTo>
                  <a:cubicBezTo>
                    <a:pt x="12188" y="4332"/>
                    <a:pt x="11251" y="4712"/>
                    <a:pt x="10309" y="5385"/>
                  </a:cubicBezTo>
                  <a:cubicBezTo>
                    <a:pt x="9841" y="5717"/>
                    <a:pt x="9365" y="6123"/>
                    <a:pt x="8949" y="6631"/>
                  </a:cubicBezTo>
                  <a:cubicBezTo>
                    <a:pt x="8742" y="6883"/>
                    <a:pt x="8540" y="7154"/>
                    <a:pt x="8376" y="7451"/>
                  </a:cubicBezTo>
                  <a:lnTo>
                    <a:pt x="8251" y="7672"/>
                  </a:lnTo>
                  <a:lnTo>
                    <a:pt x="8219" y="7727"/>
                  </a:lnTo>
                  <a:lnTo>
                    <a:pt x="8204" y="7756"/>
                  </a:lnTo>
                  <a:lnTo>
                    <a:pt x="8195" y="7768"/>
                  </a:lnTo>
                  <a:lnTo>
                    <a:pt x="8144" y="7884"/>
                  </a:lnTo>
                  <a:lnTo>
                    <a:pt x="8108" y="7968"/>
                  </a:lnTo>
                  <a:lnTo>
                    <a:pt x="7967" y="8309"/>
                  </a:lnTo>
                  <a:cubicBezTo>
                    <a:pt x="7451" y="9700"/>
                    <a:pt x="7471" y="10812"/>
                    <a:pt x="7444" y="11897"/>
                  </a:cubicBezTo>
                  <a:cubicBezTo>
                    <a:pt x="7446" y="12959"/>
                    <a:pt x="7517" y="13917"/>
                    <a:pt x="7437" y="14687"/>
                  </a:cubicBezTo>
                  <a:cubicBezTo>
                    <a:pt x="7360" y="15483"/>
                    <a:pt x="7189" y="15927"/>
                    <a:pt x="6885" y="16241"/>
                  </a:cubicBezTo>
                  <a:cubicBezTo>
                    <a:pt x="6637" y="16559"/>
                    <a:pt x="5988" y="16825"/>
                    <a:pt x="5133" y="17153"/>
                  </a:cubicBezTo>
                  <a:cubicBezTo>
                    <a:pt x="4909" y="17246"/>
                    <a:pt x="4688" y="17339"/>
                    <a:pt x="4470" y="17430"/>
                  </a:cubicBezTo>
                  <a:cubicBezTo>
                    <a:pt x="4115" y="17591"/>
                    <a:pt x="4081" y="17621"/>
                    <a:pt x="3822" y="17762"/>
                  </a:cubicBezTo>
                  <a:cubicBezTo>
                    <a:pt x="3308" y="18058"/>
                    <a:pt x="2962" y="18342"/>
                    <a:pt x="2602" y="18653"/>
                  </a:cubicBezTo>
                  <a:cubicBezTo>
                    <a:pt x="1215" y="19915"/>
                    <a:pt x="643" y="21344"/>
                    <a:pt x="353" y="22305"/>
                  </a:cubicBezTo>
                  <a:cubicBezTo>
                    <a:pt x="201" y="22790"/>
                    <a:pt x="149" y="23188"/>
                    <a:pt x="110" y="23456"/>
                  </a:cubicBezTo>
                  <a:lnTo>
                    <a:pt x="65" y="23866"/>
                  </a:lnTo>
                  <a:cubicBezTo>
                    <a:pt x="1" y="24464"/>
                    <a:pt x="433" y="25002"/>
                    <a:pt x="1031" y="25066"/>
                  </a:cubicBezTo>
                  <a:cubicBezTo>
                    <a:pt x="1070" y="25070"/>
                    <a:pt x="1109" y="25073"/>
                    <a:pt x="1149" y="25073"/>
                  </a:cubicBezTo>
                  <a:cubicBezTo>
                    <a:pt x="1641" y="25071"/>
                    <a:pt x="2071" y="24741"/>
                    <a:pt x="2198" y="24265"/>
                  </a:cubicBezTo>
                  <a:lnTo>
                    <a:pt x="2205" y="24240"/>
                  </a:lnTo>
                  <a:cubicBezTo>
                    <a:pt x="2205" y="24240"/>
                    <a:pt x="2318" y="23818"/>
                    <a:pt x="2641" y="23156"/>
                  </a:cubicBezTo>
                  <a:cubicBezTo>
                    <a:pt x="2941" y="22490"/>
                    <a:pt x="3564" y="21614"/>
                    <a:pt x="4485" y="20937"/>
                  </a:cubicBezTo>
                  <a:cubicBezTo>
                    <a:pt x="4710" y="20784"/>
                    <a:pt x="5000" y="20611"/>
                    <a:pt x="5200" y="20529"/>
                  </a:cubicBezTo>
                  <a:cubicBezTo>
                    <a:pt x="5299" y="20484"/>
                    <a:pt x="5631" y="20334"/>
                    <a:pt x="5664" y="20334"/>
                  </a:cubicBezTo>
                  <a:lnTo>
                    <a:pt x="6189" y="20165"/>
                  </a:lnTo>
                  <a:cubicBezTo>
                    <a:pt x="6926" y="19918"/>
                    <a:pt x="8113" y="19697"/>
                    <a:pt x="9211" y="18671"/>
                  </a:cubicBezTo>
                  <a:cubicBezTo>
                    <a:pt x="9747" y="18201"/>
                    <a:pt x="10148" y="17559"/>
                    <a:pt x="10428" y="16920"/>
                  </a:cubicBezTo>
                  <a:cubicBezTo>
                    <a:pt x="10668" y="16318"/>
                    <a:pt x="10818" y="15686"/>
                    <a:pt x="10876" y="15042"/>
                  </a:cubicBezTo>
                  <a:cubicBezTo>
                    <a:pt x="10996" y="13851"/>
                    <a:pt x="10932" y="12809"/>
                    <a:pt x="10923" y="11874"/>
                  </a:cubicBezTo>
                  <a:cubicBezTo>
                    <a:pt x="10910" y="11440"/>
                    <a:pt x="10921" y="11004"/>
                    <a:pt x="10955" y="10571"/>
                  </a:cubicBezTo>
                  <a:cubicBezTo>
                    <a:pt x="10966" y="10364"/>
                    <a:pt x="11008" y="10194"/>
                    <a:pt x="11028" y="10005"/>
                  </a:cubicBezTo>
                  <a:cubicBezTo>
                    <a:pt x="11080" y="9855"/>
                    <a:pt x="11046" y="9821"/>
                    <a:pt x="11137" y="9582"/>
                  </a:cubicBezTo>
                  <a:lnTo>
                    <a:pt x="11269" y="9239"/>
                  </a:lnTo>
                  <a:lnTo>
                    <a:pt x="11282" y="9207"/>
                  </a:lnTo>
                  <a:lnTo>
                    <a:pt x="11282" y="9205"/>
                  </a:lnTo>
                  <a:lnTo>
                    <a:pt x="11330" y="9105"/>
                  </a:lnTo>
                  <a:cubicBezTo>
                    <a:pt x="11390" y="8970"/>
                    <a:pt x="11476" y="8845"/>
                    <a:pt x="11565" y="8720"/>
                  </a:cubicBezTo>
                  <a:cubicBezTo>
                    <a:pt x="11744" y="8468"/>
                    <a:pt x="11983" y="8231"/>
                    <a:pt x="12265" y="8007"/>
                  </a:cubicBezTo>
                  <a:cubicBezTo>
                    <a:pt x="12827" y="7561"/>
                    <a:pt x="13536" y="7154"/>
                    <a:pt x="14268" y="6790"/>
                  </a:cubicBezTo>
                  <a:cubicBezTo>
                    <a:pt x="15019" y="6417"/>
                    <a:pt x="15724" y="6087"/>
                    <a:pt x="16488" y="5660"/>
                  </a:cubicBezTo>
                  <a:cubicBezTo>
                    <a:pt x="17979" y="4805"/>
                    <a:pt x="18984" y="3718"/>
                    <a:pt x="19556" y="2815"/>
                  </a:cubicBezTo>
                  <a:cubicBezTo>
                    <a:pt x="19846" y="2362"/>
                    <a:pt x="19996" y="1965"/>
                    <a:pt x="20108" y="1633"/>
                  </a:cubicBezTo>
                  <a:cubicBezTo>
                    <a:pt x="20183" y="1371"/>
                    <a:pt x="20197" y="1273"/>
                    <a:pt x="20203" y="1266"/>
                  </a:cubicBezTo>
                  <a:lnTo>
                    <a:pt x="20219" y="1171"/>
                  </a:lnTo>
                  <a:cubicBezTo>
                    <a:pt x="20328" y="561"/>
                    <a:pt x="19860" y="0"/>
                    <a:pt x="19241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2274150" y="2298175"/>
              <a:ext cx="497425" cy="585650"/>
            </a:xfrm>
            <a:custGeom>
              <a:avLst/>
              <a:gdLst/>
              <a:ahLst/>
              <a:cxnLst/>
              <a:rect l="l" t="t" r="r" b="b"/>
              <a:pathLst>
                <a:path w="19897" h="23426" extrusionOk="0">
                  <a:moveTo>
                    <a:pt x="18804" y="0"/>
                  </a:moveTo>
                  <a:cubicBezTo>
                    <a:pt x="18434" y="0"/>
                    <a:pt x="18081" y="207"/>
                    <a:pt x="17908" y="556"/>
                  </a:cubicBezTo>
                  <a:lnTo>
                    <a:pt x="17899" y="576"/>
                  </a:lnTo>
                  <a:cubicBezTo>
                    <a:pt x="17899" y="576"/>
                    <a:pt x="17848" y="679"/>
                    <a:pt x="17751" y="872"/>
                  </a:cubicBezTo>
                  <a:cubicBezTo>
                    <a:pt x="17682" y="965"/>
                    <a:pt x="17541" y="1166"/>
                    <a:pt x="17330" y="1411"/>
                  </a:cubicBezTo>
                  <a:cubicBezTo>
                    <a:pt x="16914" y="1900"/>
                    <a:pt x="16098" y="2518"/>
                    <a:pt x="14986" y="3024"/>
                  </a:cubicBezTo>
                  <a:cubicBezTo>
                    <a:pt x="14460" y="3262"/>
                    <a:pt x="13726" y="3501"/>
                    <a:pt x="12960" y="3803"/>
                  </a:cubicBezTo>
                  <a:cubicBezTo>
                    <a:pt x="12186" y="4106"/>
                    <a:pt x="11311" y="4438"/>
                    <a:pt x="10412" y="4990"/>
                  </a:cubicBezTo>
                  <a:cubicBezTo>
                    <a:pt x="9526" y="5534"/>
                    <a:pt x="8537" y="6319"/>
                    <a:pt x="7904" y="7476"/>
                  </a:cubicBezTo>
                  <a:lnTo>
                    <a:pt x="7786" y="7688"/>
                  </a:lnTo>
                  <a:lnTo>
                    <a:pt x="7757" y="7742"/>
                  </a:lnTo>
                  <a:lnTo>
                    <a:pt x="7695" y="7888"/>
                  </a:lnTo>
                  <a:lnTo>
                    <a:pt x="7661" y="7969"/>
                  </a:lnTo>
                  <a:lnTo>
                    <a:pt x="7527" y="8294"/>
                  </a:lnTo>
                  <a:cubicBezTo>
                    <a:pt x="7436" y="8511"/>
                    <a:pt x="7322" y="8936"/>
                    <a:pt x="7240" y="9252"/>
                  </a:cubicBezTo>
                  <a:cubicBezTo>
                    <a:pt x="7125" y="9811"/>
                    <a:pt x="7056" y="10377"/>
                    <a:pt x="7029" y="10944"/>
                  </a:cubicBezTo>
                  <a:cubicBezTo>
                    <a:pt x="6983" y="12015"/>
                    <a:pt x="7061" y="12977"/>
                    <a:pt x="7054" y="13818"/>
                  </a:cubicBezTo>
                  <a:cubicBezTo>
                    <a:pt x="7054" y="14666"/>
                    <a:pt x="6974" y="15344"/>
                    <a:pt x="6786" y="15763"/>
                  </a:cubicBezTo>
                  <a:cubicBezTo>
                    <a:pt x="6585" y="16186"/>
                    <a:pt x="6376" y="16436"/>
                    <a:pt x="5815" y="16718"/>
                  </a:cubicBezTo>
                  <a:cubicBezTo>
                    <a:pt x="5264" y="16993"/>
                    <a:pt x="4448" y="17243"/>
                    <a:pt x="3686" y="17659"/>
                  </a:cubicBezTo>
                  <a:cubicBezTo>
                    <a:pt x="2051" y="18532"/>
                    <a:pt x="1250" y="19767"/>
                    <a:pt x="766" y="20597"/>
                  </a:cubicBezTo>
                  <a:cubicBezTo>
                    <a:pt x="527" y="21020"/>
                    <a:pt x="398" y="21377"/>
                    <a:pt x="305" y="21618"/>
                  </a:cubicBezTo>
                  <a:cubicBezTo>
                    <a:pt x="223" y="21861"/>
                    <a:pt x="180" y="21989"/>
                    <a:pt x="180" y="21989"/>
                  </a:cubicBezTo>
                  <a:cubicBezTo>
                    <a:pt x="0" y="22523"/>
                    <a:pt x="259" y="23107"/>
                    <a:pt x="775" y="23333"/>
                  </a:cubicBezTo>
                  <a:cubicBezTo>
                    <a:pt x="917" y="23396"/>
                    <a:pt x="1065" y="23425"/>
                    <a:pt x="1212" y="23425"/>
                  </a:cubicBezTo>
                  <a:cubicBezTo>
                    <a:pt x="1597" y="23425"/>
                    <a:pt x="1969" y="23219"/>
                    <a:pt x="2165" y="22862"/>
                  </a:cubicBezTo>
                  <a:lnTo>
                    <a:pt x="2183" y="22832"/>
                  </a:lnTo>
                  <a:cubicBezTo>
                    <a:pt x="2183" y="22832"/>
                    <a:pt x="2383" y="22468"/>
                    <a:pt x="2813" y="21930"/>
                  </a:cubicBezTo>
                  <a:cubicBezTo>
                    <a:pt x="3067" y="21614"/>
                    <a:pt x="3354" y="21327"/>
                    <a:pt x="3670" y="21074"/>
                  </a:cubicBezTo>
                  <a:cubicBezTo>
                    <a:pt x="4025" y="20797"/>
                    <a:pt x="4480" y="20522"/>
                    <a:pt x="4934" y="20345"/>
                  </a:cubicBezTo>
                  <a:cubicBezTo>
                    <a:pt x="5449" y="20135"/>
                    <a:pt x="6137" y="20012"/>
                    <a:pt x="7083" y="19649"/>
                  </a:cubicBezTo>
                  <a:cubicBezTo>
                    <a:pt x="7334" y="19547"/>
                    <a:pt x="7582" y="19433"/>
                    <a:pt x="7822" y="19303"/>
                  </a:cubicBezTo>
                  <a:cubicBezTo>
                    <a:pt x="7950" y="19230"/>
                    <a:pt x="8075" y="19160"/>
                    <a:pt x="8236" y="19048"/>
                  </a:cubicBezTo>
                  <a:cubicBezTo>
                    <a:pt x="8443" y="18901"/>
                    <a:pt x="8382" y="18955"/>
                    <a:pt x="8593" y="18780"/>
                  </a:cubicBezTo>
                  <a:cubicBezTo>
                    <a:pt x="9073" y="18362"/>
                    <a:pt x="9519" y="17834"/>
                    <a:pt x="9803" y="17245"/>
                  </a:cubicBezTo>
                  <a:cubicBezTo>
                    <a:pt x="10394" y="16060"/>
                    <a:pt x="10503" y="14864"/>
                    <a:pt x="10511" y="13859"/>
                  </a:cubicBezTo>
                  <a:cubicBezTo>
                    <a:pt x="10522" y="12838"/>
                    <a:pt x="10479" y="11908"/>
                    <a:pt x="10506" y="11087"/>
                  </a:cubicBezTo>
                  <a:cubicBezTo>
                    <a:pt x="10513" y="10712"/>
                    <a:pt x="10549" y="10337"/>
                    <a:pt x="10611" y="9966"/>
                  </a:cubicBezTo>
                  <a:cubicBezTo>
                    <a:pt x="10660" y="9832"/>
                    <a:pt x="10629" y="9789"/>
                    <a:pt x="10710" y="9572"/>
                  </a:cubicBezTo>
                  <a:lnTo>
                    <a:pt x="10836" y="9245"/>
                  </a:lnTo>
                  <a:lnTo>
                    <a:pt x="10852" y="9204"/>
                  </a:lnTo>
                  <a:lnTo>
                    <a:pt x="10902" y="9111"/>
                  </a:lnTo>
                  <a:cubicBezTo>
                    <a:pt x="11145" y="8611"/>
                    <a:pt x="11590" y="8151"/>
                    <a:pt x="12184" y="7740"/>
                  </a:cubicBezTo>
                  <a:cubicBezTo>
                    <a:pt x="12780" y="7335"/>
                    <a:pt x="13473" y="6957"/>
                    <a:pt x="14187" y="6610"/>
                  </a:cubicBezTo>
                  <a:cubicBezTo>
                    <a:pt x="14910" y="6257"/>
                    <a:pt x="15607" y="5929"/>
                    <a:pt x="16329" y="5491"/>
                  </a:cubicBezTo>
                  <a:cubicBezTo>
                    <a:pt x="17715" y="4640"/>
                    <a:pt x="18651" y="3583"/>
                    <a:pt x="19181" y="2717"/>
                  </a:cubicBezTo>
                  <a:cubicBezTo>
                    <a:pt x="19449" y="2285"/>
                    <a:pt x="19586" y="1895"/>
                    <a:pt x="19693" y="1580"/>
                  </a:cubicBezTo>
                  <a:cubicBezTo>
                    <a:pt x="19747" y="1357"/>
                    <a:pt x="19775" y="1238"/>
                    <a:pt x="19775" y="1238"/>
                  </a:cubicBezTo>
                  <a:cubicBezTo>
                    <a:pt x="19897" y="743"/>
                    <a:pt x="19625" y="236"/>
                    <a:pt x="19147" y="61"/>
                  </a:cubicBezTo>
                  <a:cubicBezTo>
                    <a:pt x="19034" y="20"/>
                    <a:pt x="18918" y="0"/>
                    <a:pt x="188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2419400" y="2380175"/>
              <a:ext cx="507700" cy="626800"/>
            </a:xfrm>
            <a:custGeom>
              <a:avLst/>
              <a:gdLst/>
              <a:ahLst/>
              <a:cxnLst/>
              <a:rect l="l" t="t" r="r" b="b"/>
              <a:pathLst>
                <a:path w="20308" h="25072" extrusionOk="0">
                  <a:moveTo>
                    <a:pt x="19239" y="1"/>
                  </a:moveTo>
                  <a:cubicBezTo>
                    <a:pt x="18850" y="1"/>
                    <a:pt x="18485" y="230"/>
                    <a:pt x="18326" y="603"/>
                  </a:cubicBezTo>
                  <a:cubicBezTo>
                    <a:pt x="18326" y="603"/>
                    <a:pt x="18326" y="603"/>
                    <a:pt x="18326" y="603"/>
                  </a:cubicBezTo>
                  <a:cubicBezTo>
                    <a:pt x="18322" y="603"/>
                    <a:pt x="18266" y="740"/>
                    <a:pt x="18172" y="910"/>
                  </a:cubicBezTo>
                  <a:cubicBezTo>
                    <a:pt x="18033" y="1108"/>
                    <a:pt x="17881" y="1301"/>
                    <a:pt x="17722" y="1483"/>
                  </a:cubicBezTo>
                  <a:cubicBezTo>
                    <a:pt x="17278" y="1999"/>
                    <a:pt x="16400" y="2649"/>
                    <a:pt x="15213" y="3154"/>
                  </a:cubicBezTo>
                  <a:cubicBezTo>
                    <a:pt x="14533" y="3414"/>
                    <a:pt x="13796" y="3694"/>
                    <a:pt x="13016" y="3993"/>
                  </a:cubicBezTo>
                  <a:cubicBezTo>
                    <a:pt x="12187" y="4332"/>
                    <a:pt x="11249" y="4710"/>
                    <a:pt x="10308" y="5385"/>
                  </a:cubicBezTo>
                  <a:cubicBezTo>
                    <a:pt x="9838" y="5717"/>
                    <a:pt x="9364" y="6122"/>
                    <a:pt x="8946" y="6631"/>
                  </a:cubicBezTo>
                  <a:cubicBezTo>
                    <a:pt x="8741" y="6882"/>
                    <a:pt x="8537" y="7154"/>
                    <a:pt x="8373" y="7448"/>
                  </a:cubicBezTo>
                  <a:lnTo>
                    <a:pt x="8246" y="7671"/>
                  </a:lnTo>
                  <a:lnTo>
                    <a:pt x="8216" y="7727"/>
                  </a:lnTo>
                  <a:lnTo>
                    <a:pt x="8202" y="7755"/>
                  </a:lnTo>
                  <a:lnTo>
                    <a:pt x="8193" y="7768"/>
                  </a:lnTo>
                  <a:lnTo>
                    <a:pt x="8141" y="7884"/>
                  </a:lnTo>
                  <a:lnTo>
                    <a:pt x="8105" y="7968"/>
                  </a:lnTo>
                  <a:lnTo>
                    <a:pt x="7964" y="8308"/>
                  </a:lnTo>
                  <a:cubicBezTo>
                    <a:pt x="7448" y="9699"/>
                    <a:pt x="7468" y="10811"/>
                    <a:pt x="7441" y="11896"/>
                  </a:cubicBezTo>
                  <a:cubicBezTo>
                    <a:pt x="7443" y="12958"/>
                    <a:pt x="7513" y="13917"/>
                    <a:pt x="7432" y="14686"/>
                  </a:cubicBezTo>
                  <a:cubicBezTo>
                    <a:pt x="7357" y="15482"/>
                    <a:pt x="7186" y="15927"/>
                    <a:pt x="6881" y="16241"/>
                  </a:cubicBezTo>
                  <a:cubicBezTo>
                    <a:pt x="6635" y="16557"/>
                    <a:pt x="5985" y="16824"/>
                    <a:pt x="5130" y="17153"/>
                  </a:cubicBezTo>
                  <a:lnTo>
                    <a:pt x="4468" y="17428"/>
                  </a:lnTo>
                  <a:cubicBezTo>
                    <a:pt x="4112" y="17590"/>
                    <a:pt x="4079" y="17620"/>
                    <a:pt x="3820" y="17760"/>
                  </a:cubicBezTo>
                  <a:cubicBezTo>
                    <a:pt x="3306" y="18058"/>
                    <a:pt x="2959" y="18340"/>
                    <a:pt x="2597" y="18652"/>
                  </a:cubicBezTo>
                  <a:cubicBezTo>
                    <a:pt x="1212" y="19916"/>
                    <a:pt x="641" y="21344"/>
                    <a:pt x="348" y="22302"/>
                  </a:cubicBezTo>
                  <a:cubicBezTo>
                    <a:pt x="198" y="22790"/>
                    <a:pt x="146" y="23188"/>
                    <a:pt x="107" y="23454"/>
                  </a:cubicBezTo>
                  <a:lnTo>
                    <a:pt x="62" y="23866"/>
                  </a:lnTo>
                  <a:cubicBezTo>
                    <a:pt x="0" y="24432"/>
                    <a:pt x="386" y="24949"/>
                    <a:pt x="944" y="25053"/>
                  </a:cubicBezTo>
                  <a:cubicBezTo>
                    <a:pt x="1012" y="25066"/>
                    <a:pt x="1080" y="25072"/>
                    <a:pt x="1146" y="25072"/>
                  </a:cubicBezTo>
                  <a:cubicBezTo>
                    <a:pt x="1631" y="25072"/>
                    <a:pt x="2067" y="24747"/>
                    <a:pt x="2195" y="24264"/>
                  </a:cubicBezTo>
                  <a:lnTo>
                    <a:pt x="2203" y="24237"/>
                  </a:lnTo>
                  <a:cubicBezTo>
                    <a:pt x="2203" y="24237"/>
                    <a:pt x="2315" y="23818"/>
                    <a:pt x="2638" y="23155"/>
                  </a:cubicBezTo>
                  <a:cubicBezTo>
                    <a:pt x="2936" y="22490"/>
                    <a:pt x="3561" y="21613"/>
                    <a:pt x="4482" y="20937"/>
                  </a:cubicBezTo>
                  <a:cubicBezTo>
                    <a:pt x="4707" y="20783"/>
                    <a:pt x="4998" y="20608"/>
                    <a:pt x="5198" y="20528"/>
                  </a:cubicBezTo>
                  <a:cubicBezTo>
                    <a:pt x="5295" y="20484"/>
                    <a:pt x="5628" y="20334"/>
                    <a:pt x="5661" y="20334"/>
                  </a:cubicBezTo>
                  <a:cubicBezTo>
                    <a:pt x="5661" y="20334"/>
                    <a:pt x="5662" y="20334"/>
                    <a:pt x="5662" y="20334"/>
                  </a:cubicBezTo>
                  <a:lnTo>
                    <a:pt x="6188" y="20164"/>
                  </a:lnTo>
                  <a:cubicBezTo>
                    <a:pt x="6924" y="19918"/>
                    <a:pt x="8111" y="19695"/>
                    <a:pt x="9208" y="18668"/>
                  </a:cubicBezTo>
                  <a:cubicBezTo>
                    <a:pt x="9744" y="18201"/>
                    <a:pt x="10144" y="17558"/>
                    <a:pt x="10428" y="16917"/>
                  </a:cubicBezTo>
                  <a:cubicBezTo>
                    <a:pt x="10665" y="16317"/>
                    <a:pt x="10817" y="15684"/>
                    <a:pt x="10874" y="15041"/>
                  </a:cubicBezTo>
                  <a:cubicBezTo>
                    <a:pt x="10995" y="13851"/>
                    <a:pt x="10929" y="12808"/>
                    <a:pt x="10922" y="11873"/>
                  </a:cubicBezTo>
                  <a:cubicBezTo>
                    <a:pt x="10908" y="11439"/>
                    <a:pt x="10918" y="11004"/>
                    <a:pt x="10952" y="10570"/>
                  </a:cubicBezTo>
                  <a:cubicBezTo>
                    <a:pt x="10963" y="10363"/>
                    <a:pt x="11006" y="10195"/>
                    <a:pt x="11025" y="10004"/>
                  </a:cubicBezTo>
                  <a:cubicBezTo>
                    <a:pt x="11079" y="9854"/>
                    <a:pt x="11043" y="9820"/>
                    <a:pt x="11134" y="9581"/>
                  </a:cubicBezTo>
                  <a:lnTo>
                    <a:pt x="11266" y="9238"/>
                  </a:lnTo>
                  <a:lnTo>
                    <a:pt x="11280" y="9203"/>
                  </a:lnTo>
                  <a:lnTo>
                    <a:pt x="11329" y="9105"/>
                  </a:lnTo>
                  <a:cubicBezTo>
                    <a:pt x="11390" y="8969"/>
                    <a:pt x="11475" y="8846"/>
                    <a:pt x="11565" y="8719"/>
                  </a:cubicBezTo>
                  <a:cubicBezTo>
                    <a:pt x="11743" y="8467"/>
                    <a:pt x="11982" y="8230"/>
                    <a:pt x="12264" y="8007"/>
                  </a:cubicBezTo>
                  <a:cubicBezTo>
                    <a:pt x="12826" y="7561"/>
                    <a:pt x="13535" y="7154"/>
                    <a:pt x="14269" y="6790"/>
                  </a:cubicBezTo>
                  <a:cubicBezTo>
                    <a:pt x="15017" y="6416"/>
                    <a:pt x="15723" y="6086"/>
                    <a:pt x="16487" y="5660"/>
                  </a:cubicBezTo>
                  <a:cubicBezTo>
                    <a:pt x="17976" y="4805"/>
                    <a:pt x="18983" y="3718"/>
                    <a:pt x="19556" y="2815"/>
                  </a:cubicBezTo>
                  <a:cubicBezTo>
                    <a:pt x="19845" y="2361"/>
                    <a:pt x="19993" y="1965"/>
                    <a:pt x="20107" y="1633"/>
                  </a:cubicBezTo>
                  <a:cubicBezTo>
                    <a:pt x="20182" y="1371"/>
                    <a:pt x="20196" y="1272"/>
                    <a:pt x="20202" y="1265"/>
                  </a:cubicBezTo>
                  <a:lnTo>
                    <a:pt x="20218" y="1171"/>
                  </a:lnTo>
                  <a:cubicBezTo>
                    <a:pt x="20307" y="673"/>
                    <a:pt x="20009" y="187"/>
                    <a:pt x="19523" y="43"/>
                  </a:cubicBezTo>
                  <a:cubicBezTo>
                    <a:pt x="19429" y="14"/>
                    <a:pt x="19333" y="1"/>
                    <a:pt x="19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4891950" y="3132675"/>
              <a:ext cx="403675" cy="649250"/>
            </a:xfrm>
            <a:custGeom>
              <a:avLst/>
              <a:gdLst/>
              <a:ahLst/>
              <a:cxnLst/>
              <a:rect l="l" t="t" r="r" b="b"/>
              <a:pathLst>
                <a:path w="16147" h="25970" extrusionOk="0">
                  <a:moveTo>
                    <a:pt x="14974" y="1"/>
                  </a:moveTo>
                  <a:cubicBezTo>
                    <a:pt x="14975" y="1"/>
                    <a:pt x="14975" y="1"/>
                    <a:pt x="14976" y="1"/>
                  </a:cubicBezTo>
                  <a:lnTo>
                    <a:pt x="14976" y="1"/>
                  </a:lnTo>
                  <a:cubicBezTo>
                    <a:pt x="14976" y="1"/>
                    <a:pt x="14976" y="1"/>
                    <a:pt x="14976" y="1"/>
                  </a:cubicBezTo>
                  <a:close/>
                  <a:moveTo>
                    <a:pt x="7555" y="15667"/>
                  </a:moveTo>
                  <a:lnTo>
                    <a:pt x="7554" y="15670"/>
                  </a:lnTo>
                  <a:cubicBezTo>
                    <a:pt x="7554" y="15670"/>
                    <a:pt x="7555" y="15668"/>
                    <a:pt x="7555" y="15667"/>
                  </a:cubicBezTo>
                  <a:close/>
                  <a:moveTo>
                    <a:pt x="14976" y="1"/>
                  </a:moveTo>
                  <a:cubicBezTo>
                    <a:pt x="14515" y="3"/>
                    <a:pt x="14105" y="292"/>
                    <a:pt x="13950" y="727"/>
                  </a:cubicBezTo>
                  <a:lnTo>
                    <a:pt x="13939" y="759"/>
                  </a:lnTo>
                  <a:cubicBezTo>
                    <a:pt x="13939" y="759"/>
                    <a:pt x="13800" y="1150"/>
                    <a:pt x="13461" y="1750"/>
                  </a:cubicBezTo>
                  <a:cubicBezTo>
                    <a:pt x="13261" y="2103"/>
                    <a:pt x="13023" y="2432"/>
                    <a:pt x="12754" y="2732"/>
                  </a:cubicBezTo>
                  <a:cubicBezTo>
                    <a:pt x="12447" y="3062"/>
                    <a:pt x="12040" y="3408"/>
                    <a:pt x="11622" y="3654"/>
                  </a:cubicBezTo>
                  <a:cubicBezTo>
                    <a:pt x="11147" y="3944"/>
                    <a:pt x="10489" y="4176"/>
                    <a:pt x="9614" y="4688"/>
                  </a:cubicBezTo>
                  <a:cubicBezTo>
                    <a:pt x="9380" y="4827"/>
                    <a:pt x="9154" y="4981"/>
                    <a:pt x="8939" y="5147"/>
                  </a:cubicBezTo>
                  <a:cubicBezTo>
                    <a:pt x="8811" y="5247"/>
                    <a:pt x="8688" y="5352"/>
                    <a:pt x="8570" y="5466"/>
                  </a:cubicBezTo>
                  <a:cubicBezTo>
                    <a:pt x="8390" y="5645"/>
                    <a:pt x="8441" y="5582"/>
                    <a:pt x="8261" y="5787"/>
                  </a:cubicBezTo>
                  <a:cubicBezTo>
                    <a:pt x="7854" y="6278"/>
                    <a:pt x="7499" y="6871"/>
                    <a:pt x="7313" y="7497"/>
                  </a:cubicBezTo>
                  <a:cubicBezTo>
                    <a:pt x="6921" y="8759"/>
                    <a:pt x="7005" y="9959"/>
                    <a:pt x="7160" y="10951"/>
                  </a:cubicBezTo>
                  <a:cubicBezTo>
                    <a:pt x="7312" y="11960"/>
                    <a:pt x="7504" y="12870"/>
                    <a:pt x="7610" y="13684"/>
                  </a:cubicBezTo>
                  <a:cubicBezTo>
                    <a:pt x="7661" y="14055"/>
                    <a:pt x="7688" y="14432"/>
                    <a:pt x="7686" y="14807"/>
                  </a:cubicBezTo>
                  <a:cubicBezTo>
                    <a:pt x="7660" y="14948"/>
                    <a:pt x="7697" y="14985"/>
                    <a:pt x="7652" y="15212"/>
                  </a:cubicBezTo>
                  <a:lnTo>
                    <a:pt x="7579" y="15554"/>
                  </a:lnTo>
                  <a:lnTo>
                    <a:pt x="7569" y="15604"/>
                  </a:lnTo>
                  <a:lnTo>
                    <a:pt x="7536" y="15697"/>
                  </a:lnTo>
                  <a:cubicBezTo>
                    <a:pt x="7378" y="16229"/>
                    <a:pt x="7013" y="16754"/>
                    <a:pt x="6492" y="17257"/>
                  </a:cubicBezTo>
                  <a:cubicBezTo>
                    <a:pt x="5967" y="17752"/>
                    <a:pt x="5345" y="18237"/>
                    <a:pt x="4697" y="18692"/>
                  </a:cubicBezTo>
                  <a:cubicBezTo>
                    <a:pt x="4042" y="19158"/>
                    <a:pt x="3404" y="19594"/>
                    <a:pt x="2762" y="20142"/>
                  </a:cubicBezTo>
                  <a:cubicBezTo>
                    <a:pt x="1528" y="21206"/>
                    <a:pt x="775" y="22398"/>
                    <a:pt x="391" y="23339"/>
                  </a:cubicBezTo>
                  <a:cubicBezTo>
                    <a:pt x="199" y="23806"/>
                    <a:pt x="124" y="24215"/>
                    <a:pt x="68" y="24542"/>
                  </a:cubicBezTo>
                  <a:cubicBezTo>
                    <a:pt x="52" y="24770"/>
                    <a:pt x="42" y="24893"/>
                    <a:pt x="42" y="24893"/>
                  </a:cubicBezTo>
                  <a:cubicBezTo>
                    <a:pt x="0" y="25443"/>
                    <a:pt x="413" y="25923"/>
                    <a:pt x="963" y="25966"/>
                  </a:cubicBezTo>
                  <a:cubicBezTo>
                    <a:pt x="989" y="25968"/>
                    <a:pt x="1014" y="25969"/>
                    <a:pt x="1041" y="25969"/>
                  </a:cubicBezTo>
                  <a:cubicBezTo>
                    <a:pt x="1478" y="25968"/>
                    <a:pt x="1864" y="25684"/>
                    <a:pt x="1996" y="25266"/>
                  </a:cubicBezTo>
                  <a:lnTo>
                    <a:pt x="2001" y="25245"/>
                  </a:lnTo>
                  <a:cubicBezTo>
                    <a:pt x="2001" y="25245"/>
                    <a:pt x="2035" y="25134"/>
                    <a:pt x="2100" y="24927"/>
                  </a:cubicBezTo>
                  <a:cubicBezTo>
                    <a:pt x="2153" y="24825"/>
                    <a:pt x="2260" y="24606"/>
                    <a:pt x="2430" y="24327"/>
                  </a:cubicBezTo>
                  <a:cubicBezTo>
                    <a:pt x="2760" y="23779"/>
                    <a:pt x="3467" y="23039"/>
                    <a:pt x="4482" y="22360"/>
                  </a:cubicBezTo>
                  <a:cubicBezTo>
                    <a:pt x="4964" y="22041"/>
                    <a:pt x="5652" y="21687"/>
                    <a:pt x="6358" y="21268"/>
                  </a:cubicBezTo>
                  <a:cubicBezTo>
                    <a:pt x="7074" y="20843"/>
                    <a:pt x="7884" y="20374"/>
                    <a:pt x="8684" y="19685"/>
                  </a:cubicBezTo>
                  <a:cubicBezTo>
                    <a:pt x="9470" y="19006"/>
                    <a:pt x="10319" y="18073"/>
                    <a:pt x="10758" y="16829"/>
                  </a:cubicBezTo>
                  <a:lnTo>
                    <a:pt x="10840" y="16600"/>
                  </a:lnTo>
                  <a:lnTo>
                    <a:pt x="10860" y="16543"/>
                  </a:lnTo>
                  <a:lnTo>
                    <a:pt x="10899" y="16390"/>
                  </a:lnTo>
                  <a:lnTo>
                    <a:pt x="10919" y="16304"/>
                  </a:lnTo>
                  <a:lnTo>
                    <a:pt x="10999" y="15963"/>
                  </a:lnTo>
                  <a:cubicBezTo>
                    <a:pt x="11055" y="15733"/>
                    <a:pt x="11097" y="15296"/>
                    <a:pt x="11129" y="14969"/>
                  </a:cubicBezTo>
                  <a:cubicBezTo>
                    <a:pt x="11151" y="14400"/>
                    <a:pt x="11129" y="13832"/>
                    <a:pt x="11065" y="13266"/>
                  </a:cubicBezTo>
                  <a:cubicBezTo>
                    <a:pt x="10938" y="12202"/>
                    <a:pt x="10706" y="11267"/>
                    <a:pt x="10578" y="10435"/>
                  </a:cubicBezTo>
                  <a:cubicBezTo>
                    <a:pt x="10442" y="9600"/>
                    <a:pt x="10412" y="8918"/>
                    <a:pt x="10530" y="8474"/>
                  </a:cubicBezTo>
                  <a:cubicBezTo>
                    <a:pt x="10660" y="8024"/>
                    <a:pt x="10826" y="7742"/>
                    <a:pt x="11335" y="7374"/>
                  </a:cubicBezTo>
                  <a:cubicBezTo>
                    <a:pt x="11835" y="7015"/>
                    <a:pt x="12600" y="6639"/>
                    <a:pt x="13286" y="6105"/>
                  </a:cubicBezTo>
                  <a:cubicBezTo>
                    <a:pt x="14760" y="4981"/>
                    <a:pt x="15351" y="3631"/>
                    <a:pt x="15695" y="2735"/>
                  </a:cubicBezTo>
                  <a:cubicBezTo>
                    <a:pt x="15865" y="2278"/>
                    <a:pt x="15934" y="1905"/>
                    <a:pt x="15984" y="1655"/>
                  </a:cubicBezTo>
                  <a:cubicBezTo>
                    <a:pt x="16027" y="1402"/>
                    <a:pt x="16049" y="1268"/>
                    <a:pt x="16049" y="1268"/>
                  </a:cubicBezTo>
                  <a:cubicBezTo>
                    <a:pt x="16147" y="674"/>
                    <a:pt x="15747" y="113"/>
                    <a:pt x="15153" y="15"/>
                  </a:cubicBezTo>
                  <a:cubicBezTo>
                    <a:pt x="15094" y="6"/>
                    <a:pt x="15036" y="1"/>
                    <a:pt x="14976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4725550" y="3034325"/>
              <a:ext cx="407400" cy="691900"/>
            </a:xfrm>
            <a:custGeom>
              <a:avLst/>
              <a:gdLst/>
              <a:ahLst/>
              <a:cxnLst/>
              <a:rect l="l" t="t" r="r" b="b"/>
              <a:pathLst>
                <a:path w="16296" h="27676" extrusionOk="0">
                  <a:moveTo>
                    <a:pt x="15172" y="1"/>
                  </a:moveTo>
                  <a:lnTo>
                    <a:pt x="15171" y="4"/>
                  </a:lnTo>
                  <a:lnTo>
                    <a:pt x="15110" y="4"/>
                  </a:lnTo>
                  <a:cubicBezTo>
                    <a:pt x="14574" y="35"/>
                    <a:pt x="14139" y="449"/>
                    <a:pt x="14085" y="984"/>
                  </a:cubicBezTo>
                  <a:lnTo>
                    <a:pt x="14084" y="1011"/>
                  </a:lnTo>
                  <a:cubicBezTo>
                    <a:pt x="14084" y="1011"/>
                    <a:pt x="14041" y="1443"/>
                    <a:pt x="13828" y="2148"/>
                  </a:cubicBezTo>
                  <a:cubicBezTo>
                    <a:pt x="13639" y="2853"/>
                    <a:pt x="13164" y="3819"/>
                    <a:pt x="12363" y="4634"/>
                  </a:cubicBezTo>
                  <a:cubicBezTo>
                    <a:pt x="12167" y="4820"/>
                    <a:pt x="11906" y="5039"/>
                    <a:pt x="11722" y="5152"/>
                  </a:cubicBezTo>
                  <a:cubicBezTo>
                    <a:pt x="11633" y="5211"/>
                    <a:pt x="11326" y="5414"/>
                    <a:pt x="11296" y="5418"/>
                  </a:cubicBezTo>
                  <a:lnTo>
                    <a:pt x="10805" y="5671"/>
                  </a:lnTo>
                  <a:cubicBezTo>
                    <a:pt x="10117" y="6032"/>
                    <a:pt x="8982" y="6442"/>
                    <a:pt x="8063" y="7633"/>
                  </a:cubicBezTo>
                  <a:cubicBezTo>
                    <a:pt x="7610" y="8179"/>
                    <a:pt x="7319" y="8879"/>
                    <a:pt x="7142" y="9555"/>
                  </a:cubicBezTo>
                  <a:cubicBezTo>
                    <a:pt x="7003" y="10187"/>
                    <a:pt x="6956" y="10835"/>
                    <a:pt x="7003" y="11480"/>
                  </a:cubicBezTo>
                  <a:cubicBezTo>
                    <a:pt x="7076" y="12672"/>
                    <a:pt x="7308" y="13691"/>
                    <a:pt x="7465" y="14610"/>
                  </a:cubicBezTo>
                  <a:cubicBezTo>
                    <a:pt x="7549" y="15037"/>
                    <a:pt x="7608" y="15469"/>
                    <a:pt x="7644" y="15903"/>
                  </a:cubicBezTo>
                  <a:cubicBezTo>
                    <a:pt x="7667" y="16108"/>
                    <a:pt x="7651" y="16281"/>
                    <a:pt x="7663" y="16472"/>
                  </a:cubicBezTo>
                  <a:cubicBezTo>
                    <a:pt x="7635" y="16629"/>
                    <a:pt x="7676" y="16656"/>
                    <a:pt x="7624" y="16906"/>
                  </a:cubicBezTo>
                  <a:lnTo>
                    <a:pt x="7547" y="17266"/>
                  </a:lnTo>
                  <a:lnTo>
                    <a:pt x="7542" y="17298"/>
                  </a:lnTo>
                  <a:lnTo>
                    <a:pt x="7540" y="17302"/>
                  </a:lnTo>
                  <a:lnTo>
                    <a:pt x="7508" y="17407"/>
                  </a:lnTo>
                  <a:cubicBezTo>
                    <a:pt x="7469" y="17552"/>
                    <a:pt x="7404" y="17687"/>
                    <a:pt x="7337" y="17827"/>
                  </a:cubicBezTo>
                  <a:cubicBezTo>
                    <a:pt x="7203" y="18103"/>
                    <a:pt x="7005" y="18376"/>
                    <a:pt x="6762" y="18642"/>
                  </a:cubicBezTo>
                  <a:cubicBezTo>
                    <a:pt x="6278" y="19173"/>
                    <a:pt x="5644" y="19688"/>
                    <a:pt x="4979" y="20165"/>
                  </a:cubicBezTo>
                  <a:cubicBezTo>
                    <a:pt x="4299" y="20654"/>
                    <a:pt x="3656" y="21093"/>
                    <a:pt x="2969" y="21637"/>
                  </a:cubicBezTo>
                  <a:cubicBezTo>
                    <a:pt x="1637" y="22719"/>
                    <a:pt x="818" y="23954"/>
                    <a:pt x="399" y="24938"/>
                  </a:cubicBezTo>
                  <a:cubicBezTo>
                    <a:pt x="186" y="25432"/>
                    <a:pt x="102" y="25846"/>
                    <a:pt x="43" y="26193"/>
                  </a:cubicBezTo>
                  <a:cubicBezTo>
                    <a:pt x="11" y="26464"/>
                    <a:pt x="13" y="26562"/>
                    <a:pt x="9" y="26571"/>
                  </a:cubicBezTo>
                  <a:lnTo>
                    <a:pt x="8" y="26667"/>
                  </a:lnTo>
                  <a:cubicBezTo>
                    <a:pt x="1" y="27215"/>
                    <a:pt x="440" y="27667"/>
                    <a:pt x="988" y="27676"/>
                  </a:cubicBezTo>
                  <a:lnTo>
                    <a:pt x="1002" y="27676"/>
                  </a:lnTo>
                  <a:cubicBezTo>
                    <a:pt x="1459" y="27676"/>
                    <a:pt x="1857" y="27365"/>
                    <a:pt x="1969" y="26921"/>
                  </a:cubicBezTo>
                  <a:cubicBezTo>
                    <a:pt x="1971" y="26921"/>
                    <a:pt x="2005" y="26775"/>
                    <a:pt x="2071" y="26594"/>
                  </a:cubicBezTo>
                  <a:cubicBezTo>
                    <a:pt x="2176" y="26375"/>
                    <a:pt x="2294" y="26160"/>
                    <a:pt x="2423" y="25955"/>
                  </a:cubicBezTo>
                  <a:cubicBezTo>
                    <a:pt x="2776" y="25375"/>
                    <a:pt x="3540" y="24593"/>
                    <a:pt x="4632" y="23903"/>
                  </a:cubicBezTo>
                  <a:cubicBezTo>
                    <a:pt x="5261" y="23537"/>
                    <a:pt x="5944" y="23140"/>
                    <a:pt x="6665" y="22721"/>
                  </a:cubicBezTo>
                  <a:cubicBezTo>
                    <a:pt x="7429" y="22253"/>
                    <a:pt x="8295" y="21729"/>
                    <a:pt x="9116" y="20913"/>
                  </a:cubicBezTo>
                  <a:cubicBezTo>
                    <a:pt x="9527" y="20509"/>
                    <a:pt x="9928" y="20031"/>
                    <a:pt x="10258" y="19463"/>
                  </a:cubicBezTo>
                  <a:cubicBezTo>
                    <a:pt x="10421" y="19181"/>
                    <a:pt x="10578" y="18882"/>
                    <a:pt x="10692" y="18564"/>
                  </a:cubicBezTo>
                  <a:lnTo>
                    <a:pt x="10780" y="18326"/>
                  </a:lnTo>
                  <a:lnTo>
                    <a:pt x="10803" y="18266"/>
                  </a:lnTo>
                  <a:lnTo>
                    <a:pt x="10814" y="18235"/>
                  </a:lnTo>
                  <a:lnTo>
                    <a:pt x="10819" y="18221"/>
                  </a:lnTo>
                  <a:lnTo>
                    <a:pt x="10851" y="18098"/>
                  </a:lnTo>
                  <a:lnTo>
                    <a:pt x="10874" y="18009"/>
                  </a:lnTo>
                  <a:lnTo>
                    <a:pt x="10956" y="17650"/>
                  </a:lnTo>
                  <a:cubicBezTo>
                    <a:pt x="11244" y="16193"/>
                    <a:pt x="11044" y="15101"/>
                    <a:pt x="10897" y="14027"/>
                  </a:cubicBezTo>
                  <a:cubicBezTo>
                    <a:pt x="10724" y="12979"/>
                    <a:pt x="10501" y="12045"/>
                    <a:pt x="10457" y="11274"/>
                  </a:cubicBezTo>
                  <a:cubicBezTo>
                    <a:pt x="10403" y="10476"/>
                    <a:pt x="10501" y="10011"/>
                    <a:pt x="10749" y="9652"/>
                  </a:cubicBezTo>
                  <a:cubicBezTo>
                    <a:pt x="10944" y="9298"/>
                    <a:pt x="11542" y="8931"/>
                    <a:pt x="12334" y="8468"/>
                  </a:cubicBezTo>
                  <a:cubicBezTo>
                    <a:pt x="12540" y="8340"/>
                    <a:pt x="12743" y="8213"/>
                    <a:pt x="12945" y="8090"/>
                  </a:cubicBezTo>
                  <a:cubicBezTo>
                    <a:pt x="13268" y="7872"/>
                    <a:pt x="13296" y="7838"/>
                    <a:pt x="13530" y="7658"/>
                  </a:cubicBezTo>
                  <a:cubicBezTo>
                    <a:pt x="13991" y="7281"/>
                    <a:pt x="14285" y="6948"/>
                    <a:pt x="14592" y="6582"/>
                  </a:cubicBezTo>
                  <a:cubicBezTo>
                    <a:pt x="15758" y="5113"/>
                    <a:pt x="16092" y="3612"/>
                    <a:pt x="16225" y="2617"/>
                  </a:cubicBezTo>
                  <a:cubicBezTo>
                    <a:pt x="16295" y="2112"/>
                    <a:pt x="16284" y="1712"/>
                    <a:pt x="16279" y="1443"/>
                  </a:cubicBezTo>
                  <a:cubicBezTo>
                    <a:pt x="16265" y="1173"/>
                    <a:pt x="16258" y="1031"/>
                    <a:pt x="16258" y="1031"/>
                  </a:cubicBezTo>
                  <a:cubicBezTo>
                    <a:pt x="16227" y="452"/>
                    <a:pt x="15751" y="1"/>
                    <a:pt x="15172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4864450" y="3123375"/>
              <a:ext cx="403525" cy="649225"/>
            </a:xfrm>
            <a:custGeom>
              <a:avLst/>
              <a:gdLst/>
              <a:ahLst/>
              <a:cxnLst/>
              <a:rect l="l" t="t" r="r" b="b"/>
              <a:pathLst>
                <a:path w="16141" h="25969" extrusionOk="0">
                  <a:moveTo>
                    <a:pt x="14972" y="1"/>
                  </a:moveTo>
                  <a:cubicBezTo>
                    <a:pt x="14521" y="1"/>
                    <a:pt x="14104" y="283"/>
                    <a:pt x="13947" y="726"/>
                  </a:cubicBezTo>
                  <a:lnTo>
                    <a:pt x="13936" y="758"/>
                  </a:lnTo>
                  <a:cubicBezTo>
                    <a:pt x="13936" y="758"/>
                    <a:pt x="13798" y="1149"/>
                    <a:pt x="13458" y="1751"/>
                  </a:cubicBezTo>
                  <a:cubicBezTo>
                    <a:pt x="13258" y="2102"/>
                    <a:pt x="13020" y="2431"/>
                    <a:pt x="12751" y="2732"/>
                  </a:cubicBezTo>
                  <a:cubicBezTo>
                    <a:pt x="12444" y="3061"/>
                    <a:pt x="12037" y="3407"/>
                    <a:pt x="11619" y="3653"/>
                  </a:cubicBezTo>
                  <a:cubicBezTo>
                    <a:pt x="11144" y="3944"/>
                    <a:pt x="10486" y="4176"/>
                    <a:pt x="9611" y="4687"/>
                  </a:cubicBezTo>
                  <a:cubicBezTo>
                    <a:pt x="9377" y="4826"/>
                    <a:pt x="9150" y="4980"/>
                    <a:pt x="8935" y="5146"/>
                  </a:cubicBezTo>
                  <a:cubicBezTo>
                    <a:pt x="8822" y="5238"/>
                    <a:pt x="8708" y="5328"/>
                    <a:pt x="8567" y="5465"/>
                  </a:cubicBezTo>
                  <a:cubicBezTo>
                    <a:pt x="8388" y="5644"/>
                    <a:pt x="8438" y="5581"/>
                    <a:pt x="8258" y="5788"/>
                  </a:cubicBezTo>
                  <a:cubicBezTo>
                    <a:pt x="7851" y="6279"/>
                    <a:pt x="7496" y="6870"/>
                    <a:pt x="7310" y="7496"/>
                  </a:cubicBezTo>
                  <a:cubicBezTo>
                    <a:pt x="6918" y="8760"/>
                    <a:pt x="7001" y="9959"/>
                    <a:pt x="7157" y="10952"/>
                  </a:cubicBezTo>
                  <a:cubicBezTo>
                    <a:pt x="7308" y="11960"/>
                    <a:pt x="7503" y="12869"/>
                    <a:pt x="7607" y="13683"/>
                  </a:cubicBezTo>
                  <a:cubicBezTo>
                    <a:pt x="7658" y="14056"/>
                    <a:pt x="7685" y="14431"/>
                    <a:pt x="7683" y="14807"/>
                  </a:cubicBezTo>
                  <a:cubicBezTo>
                    <a:pt x="7657" y="14947"/>
                    <a:pt x="7694" y="14984"/>
                    <a:pt x="7649" y="15211"/>
                  </a:cubicBezTo>
                  <a:lnTo>
                    <a:pt x="7576" y="15555"/>
                  </a:lnTo>
                  <a:lnTo>
                    <a:pt x="7565" y="15610"/>
                  </a:lnTo>
                  <a:lnTo>
                    <a:pt x="7533" y="15698"/>
                  </a:lnTo>
                  <a:cubicBezTo>
                    <a:pt x="7374" y="16230"/>
                    <a:pt x="7010" y="16755"/>
                    <a:pt x="6489" y="17256"/>
                  </a:cubicBezTo>
                  <a:cubicBezTo>
                    <a:pt x="5964" y="17752"/>
                    <a:pt x="5341" y="18238"/>
                    <a:pt x="4694" y="18695"/>
                  </a:cubicBezTo>
                  <a:cubicBezTo>
                    <a:pt x="4038" y="19159"/>
                    <a:pt x="3401" y="19594"/>
                    <a:pt x="2759" y="20142"/>
                  </a:cubicBezTo>
                  <a:cubicBezTo>
                    <a:pt x="1525" y="21204"/>
                    <a:pt x="772" y="22399"/>
                    <a:pt x="388" y="23339"/>
                  </a:cubicBezTo>
                  <a:cubicBezTo>
                    <a:pt x="196" y="23807"/>
                    <a:pt x="121" y="24216"/>
                    <a:pt x="65" y="24542"/>
                  </a:cubicBezTo>
                  <a:cubicBezTo>
                    <a:pt x="49" y="24771"/>
                    <a:pt x="38" y="24894"/>
                    <a:pt x="38" y="24894"/>
                  </a:cubicBezTo>
                  <a:cubicBezTo>
                    <a:pt x="1" y="25401"/>
                    <a:pt x="349" y="25856"/>
                    <a:pt x="849" y="25951"/>
                  </a:cubicBezTo>
                  <a:cubicBezTo>
                    <a:pt x="913" y="25963"/>
                    <a:pt x="976" y="25969"/>
                    <a:pt x="1039" y="25969"/>
                  </a:cubicBezTo>
                  <a:cubicBezTo>
                    <a:pt x="1469" y="25969"/>
                    <a:pt x="1861" y="25691"/>
                    <a:pt x="1993" y="25267"/>
                  </a:cubicBezTo>
                  <a:lnTo>
                    <a:pt x="2000" y="25246"/>
                  </a:lnTo>
                  <a:cubicBezTo>
                    <a:pt x="2000" y="25246"/>
                    <a:pt x="2032" y="25135"/>
                    <a:pt x="2098" y="24928"/>
                  </a:cubicBezTo>
                  <a:cubicBezTo>
                    <a:pt x="2150" y="24826"/>
                    <a:pt x="2259" y="24607"/>
                    <a:pt x="2427" y="24328"/>
                  </a:cubicBezTo>
                  <a:cubicBezTo>
                    <a:pt x="2759" y="23780"/>
                    <a:pt x="3466" y="23039"/>
                    <a:pt x="4481" y="22361"/>
                  </a:cubicBezTo>
                  <a:cubicBezTo>
                    <a:pt x="4963" y="22043"/>
                    <a:pt x="5650" y="21688"/>
                    <a:pt x="6357" y="21269"/>
                  </a:cubicBezTo>
                  <a:cubicBezTo>
                    <a:pt x="7073" y="20844"/>
                    <a:pt x="7883" y="20374"/>
                    <a:pt x="8681" y="19686"/>
                  </a:cubicBezTo>
                  <a:cubicBezTo>
                    <a:pt x="9468" y="19007"/>
                    <a:pt x="10318" y="18072"/>
                    <a:pt x="10757" y="16830"/>
                  </a:cubicBezTo>
                  <a:lnTo>
                    <a:pt x="10839" y="16599"/>
                  </a:lnTo>
                  <a:lnTo>
                    <a:pt x="10859" y="16542"/>
                  </a:lnTo>
                  <a:lnTo>
                    <a:pt x="10898" y="16389"/>
                  </a:lnTo>
                  <a:lnTo>
                    <a:pt x="10918" y="16303"/>
                  </a:lnTo>
                  <a:lnTo>
                    <a:pt x="10998" y="15962"/>
                  </a:lnTo>
                  <a:cubicBezTo>
                    <a:pt x="11053" y="15734"/>
                    <a:pt x="11096" y="15296"/>
                    <a:pt x="11128" y="14970"/>
                  </a:cubicBezTo>
                  <a:cubicBezTo>
                    <a:pt x="11151" y="14400"/>
                    <a:pt x="11128" y="13833"/>
                    <a:pt x="11064" y="13267"/>
                  </a:cubicBezTo>
                  <a:cubicBezTo>
                    <a:pt x="10937" y="12203"/>
                    <a:pt x="10705" y="11266"/>
                    <a:pt x="10577" y="10434"/>
                  </a:cubicBezTo>
                  <a:cubicBezTo>
                    <a:pt x="10441" y="9599"/>
                    <a:pt x="10411" y="8917"/>
                    <a:pt x="10528" y="8473"/>
                  </a:cubicBezTo>
                  <a:cubicBezTo>
                    <a:pt x="10659" y="8023"/>
                    <a:pt x="10825" y="7743"/>
                    <a:pt x="11333" y="7373"/>
                  </a:cubicBezTo>
                  <a:cubicBezTo>
                    <a:pt x="11833" y="7014"/>
                    <a:pt x="12599" y="6638"/>
                    <a:pt x="13284" y="6104"/>
                  </a:cubicBezTo>
                  <a:cubicBezTo>
                    <a:pt x="14759" y="4980"/>
                    <a:pt x="15350" y="3632"/>
                    <a:pt x="15694" y="2734"/>
                  </a:cubicBezTo>
                  <a:cubicBezTo>
                    <a:pt x="15864" y="2277"/>
                    <a:pt x="15933" y="1904"/>
                    <a:pt x="15983" y="1654"/>
                  </a:cubicBezTo>
                  <a:cubicBezTo>
                    <a:pt x="16026" y="1401"/>
                    <a:pt x="16049" y="1267"/>
                    <a:pt x="16049" y="1267"/>
                  </a:cubicBezTo>
                  <a:cubicBezTo>
                    <a:pt x="16140" y="710"/>
                    <a:pt x="15790" y="176"/>
                    <a:pt x="15244" y="35"/>
                  </a:cubicBezTo>
                  <a:cubicBezTo>
                    <a:pt x="15153" y="12"/>
                    <a:pt x="15062" y="1"/>
                    <a:pt x="149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4698025" y="3025000"/>
              <a:ext cx="407375" cy="691850"/>
            </a:xfrm>
            <a:custGeom>
              <a:avLst/>
              <a:gdLst/>
              <a:ahLst/>
              <a:cxnLst/>
              <a:rect l="l" t="t" r="r" b="b"/>
              <a:pathLst>
                <a:path w="16295" h="27674" extrusionOk="0">
                  <a:moveTo>
                    <a:pt x="7562" y="17228"/>
                  </a:moveTo>
                  <a:cubicBezTo>
                    <a:pt x="7562" y="17228"/>
                    <a:pt x="7560" y="17235"/>
                    <a:pt x="7556" y="17254"/>
                  </a:cubicBezTo>
                  <a:lnTo>
                    <a:pt x="7554" y="17261"/>
                  </a:lnTo>
                  <a:lnTo>
                    <a:pt x="7552" y="17265"/>
                  </a:lnTo>
                  <a:lnTo>
                    <a:pt x="7552" y="17265"/>
                  </a:lnTo>
                  <a:cubicBezTo>
                    <a:pt x="7558" y="17244"/>
                    <a:pt x="7562" y="17228"/>
                    <a:pt x="7562" y="17228"/>
                  </a:cubicBezTo>
                  <a:close/>
                  <a:moveTo>
                    <a:pt x="7535" y="17335"/>
                  </a:moveTo>
                  <a:lnTo>
                    <a:pt x="7531" y="17354"/>
                  </a:lnTo>
                  <a:cubicBezTo>
                    <a:pt x="7530" y="17355"/>
                    <a:pt x="7530" y="17356"/>
                    <a:pt x="7530" y="17356"/>
                  </a:cubicBezTo>
                  <a:cubicBezTo>
                    <a:pt x="7530" y="17356"/>
                    <a:pt x="7532" y="17347"/>
                    <a:pt x="7535" y="17335"/>
                  </a:cubicBezTo>
                  <a:close/>
                  <a:moveTo>
                    <a:pt x="15169" y="0"/>
                  </a:moveTo>
                  <a:cubicBezTo>
                    <a:pt x="14610" y="0"/>
                    <a:pt x="14141" y="425"/>
                    <a:pt x="14085" y="982"/>
                  </a:cubicBezTo>
                  <a:lnTo>
                    <a:pt x="14083" y="1009"/>
                  </a:lnTo>
                  <a:cubicBezTo>
                    <a:pt x="14083" y="1009"/>
                    <a:pt x="14040" y="1443"/>
                    <a:pt x="13828" y="2146"/>
                  </a:cubicBezTo>
                  <a:cubicBezTo>
                    <a:pt x="13639" y="2851"/>
                    <a:pt x="13164" y="3815"/>
                    <a:pt x="12364" y="4632"/>
                  </a:cubicBezTo>
                  <a:cubicBezTo>
                    <a:pt x="12166" y="4818"/>
                    <a:pt x="11906" y="5038"/>
                    <a:pt x="11724" y="5150"/>
                  </a:cubicBezTo>
                  <a:cubicBezTo>
                    <a:pt x="11634" y="5209"/>
                    <a:pt x="11326" y="5412"/>
                    <a:pt x="11295" y="5416"/>
                  </a:cubicBezTo>
                  <a:lnTo>
                    <a:pt x="10804" y="5668"/>
                  </a:lnTo>
                  <a:cubicBezTo>
                    <a:pt x="10117" y="6030"/>
                    <a:pt x="8982" y="6439"/>
                    <a:pt x="8063" y="7629"/>
                  </a:cubicBezTo>
                  <a:cubicBezTo>
                    <a:pt x="7609" y="8177"/>
                    <a:pt x="7318" y="8877"/>
                    <a:pt x="7142" y="9554"/>
                  </a:cubicBezTo>
                  <a:cubicBezTo>
                    <a:pt x="7002" y="10184"/>
                    <a:pt x="6956" y="10832"/>
                    <a:pt x="7002" y="11476"/>
                  </a:cubicBezTo>
                  <a:cubicBezTo>
                    <a:pt x="7076" y="12670"/>
                    <a:pt x="7308" y="13689"/>
                    <a:pt x="7465" y="14608"/>
                  </a:cubicBezTo>
                  <a:cubicBezTo>
                    <a:pt x="7549" y="15035"/>
                    <a:pt x="7608" y="15467"/>
                    <a:pt x="7643" y="15901"/>
                  </a:cubicBezTo>
                  <a:cubicBezTo>
                    <a:pt x="7666" y="16106"/>
                    <a:pt x="7652" y="16279"/>
                    <a:pt x="7663" y="16470"/>
                  </a:cubicBezTo>
                  <a:cubicBezTo>
                    <a:pt x="7634" y="16625"/>
                    <a:pt x="7675" y="16654"/>
                    <a:pt x="7624" y="16904"/>
                  </a:cubicBezTo>
                  <a:lnTo>
                    <a:pt x="7549" y="17264"/>
                  </a:lnTo>
                  <a:lnTo>
                    <a:pt x="7545" y="17285"/>
                  </a:lnTo>
                  <a:lnTo>
                    <a:pt x="7540" y="17298"/>
                  </a:lnTo>
                  <a:lnTo>
                    <a:pt x="7508" y="17405"/>
                  </a:lnTo>
                  <a:cubicBezTo>
                    <a:pt x="7470" y="17550"/>
                    <a:pt x="7406" y="17686"/>
                    <a:pt x="7336" y="17825"/>
                  </a:cubicBezTo>
                  <a:cubicBezTo>
                    <a:pt x="7202" y="18102"/>
                    <a:pt x="7004" y="18373"/>
                    <a:pt x="6762" y="18641"/>
                  </a:cubicBezTo>
                  <a:cubicBezTo>
                    <a:pt x="6278" y="19171"/>
                    <a:pt x="5644" y="19687"/>
                    <a:pt x="4978" y="20163"/>
                  </a:cubicBezTo>
                  <a:cubicBezTo>
                    <a:pt x="4298" y="20652"/>
                    <a:pt x="3656" y="21089"/>
                    <a:pt x="2970" y="21636"/>
                  </a:cubicBezTo>
                  <a:cubicBezTo>
                    <a:pt x="1637" y="22717"/>
                    <a:pt x="820" y="23952"/>
                    <a:pt x="398" y="24934"/>
                  </a:cubicBezTo>
                  <a:cubicBezTo>
                    <a:pt x="186" y="25429"/>
                    <a:pt x="102" y="25843"/>
                    <a:pt x="43" y="26191"/>
                  </a:cubicBezTo>
                  <a:cubicBezTo>
                    <a:pt x="13" y="26460"/>
                    <a:pt x="13" y="26560"/>
                    <a:pt x="11" y="26567"/>
                  </a:cubicBezTo>
                  <a:lnTo>
                    <a:pt x="7" y="26664"/>
                  </a:lnTo>
                  <a:cubicBezTo>
                    <a:pt x="0" y="27169"/>
                    <a:pt x="373" y="27601"/>
                    <a:pt x="875" y="27665"/>
                  </a:cubicBezTo>
                  <a:cubicBezTo>
                    <a:pt x="919" y="27671"/>
                    <a:pt x="962" y="27674"/>
                    <a:pt x="1005" y="27674"/>
                  </a:cubicBezTo>
                  <a:cubicBezTo>
                    <a:pt x="1456" y="27674"/>
                    <a:pt x="1858" y="27367"/>
                    <a:pt x="1969" y="26919"/>
                  </a:cubicBezTo>
                  <a:lnTo>
                    <a:pt x="1969" y="26919"/>
                  </a:lnTo>
                  <a:lnTo>
                    <a:pt x="1968" y="26920"/>
                  </a:lnTo>
                  <a:lnTo>
                    <a:pt x="1968" y="26920"/>
                  </a:lnTo>
                  <a:cubicBezTo>
                    <a:pt x="1973" y="26907"/>
                    <a:pt x="2008" y="26766"/>
                    <a:pt x="2069" y="26594"/>
                  </a:cubicBezTo>
                  <a:cubicBezTo>
                    <a:pt x="2174" y="26375"/>
                    <a:pt x="2292" y="26162"/>
                    <a:pt x="2422" y="25955"/>
                  </a:cubicBezTo>
                  <a:cubicBezTo>
                    <a:pt x="2776" y="25375"/>
                    <a:pt x="3540" y="24595"/>
                    <a:pt x="4630" y="23903"/>
                  </a:cubicBezTo>
                  <a:cubicBezTo>
                    <a:pt x="5260" y="23538"/>
                    <a:pt x="5942" y="23142"/>
                    <a:pt x="6665" y="22723"/>
                  </a:cubicBezTo>
                  <a:cubicBezTo>
                    <a:pt x="7427" y="22255"/>
                    <a:pt x="8293" y="21730"/>
                    <a:pt x="9114" y="20913"/>
                  </a:cubicBezTo>
                  <a:cubicBezTo>
                    <a:pt x="9525" y="20509"/>
                    <a:pt x="9928" y="20033"/>
                    <a:pt x="10256" y="19463"/>
                  </a:cubicBezTo>
                  <a:cubicBezTo>
                    <a:pt x="10421" y="19183"/>
                    <a:pt x="10576" y="18883"/>
                    <a:pt x="10692" y="18566"/>
                  </a:cubicBezTo>
                  <a:lnTo>
                    <a:pt x="10779" y="18326"/>
                  </a:lnTo>
                  <a:lnTo>
                    <a:pt x="10803" y="18266"/>
                  </a:lnTo>
                  <a:lnTo>
                    <a:pt x="10811" y="18237"/>
                  </a:lnTo>
                  <a:lnTo>
                    <a:pt x="10817" y="18221"/>
                  </a:lnTo>
                  <a:lnTo>
                    <a:pt x="10851" y="18098"/>
                  </a:lnTo>
                  <a:lnTo>
                    <a:pt x="10872" y="18009"/>
                  </a:lnTo>
                  <a:lnTo>
                    <a:pt x="10956" y="17652"/>
                  </a:lnTo>
                  <a:cubicBezTo>
                    <a:pt x="11242" y="16197"/>
                    <a:pt x="11044" y="15103"/>
                    <a:pt x="10895" y="14028"/>
                  </a:cubicBezTo>
                  <a:cubicBezTo>
                    <a:pt x="10722" y="12981"/>
                    <a:pt x="10499" y="12047"/>
                    <a:pt x="10455" y="11274"/>
                  </a:cubicBezTo>
                  <a:cubicBezTo>
                    <a:pt x="10403" y="10478"/>
                    <a:pt x="10499" y="10010"/>
                    <a:pt x="10749" y="9652"/>
                  </a:cubicBezTo>
                  <a:cubicBezTo>
                    <a:pt x="10944" y="9300"/>
                    <a:pt x="11540" y="8932"/>
                    <a:pt x="12332" y="8470"/>
                  </a:cubicBezTo>
                  <a:cubicBezTo>
                    <a:pt x="12539" y="8342"/>
                    <a:pt x="12743" y="8215"/>
                    <a:pt x="12943" y="8090"/>
                  </a:cubicBezTo>
                  <a:cubicBezTo>
                    <a:pt x="13266" y="7874"/>
                    <a:pt x="13296" y="7838"/>
                    <a:pt x="13528" y="7658"/>
                  </a:cubicBezTo>
                  <a:cubicBezTo>
                    <a:pt x="13989" y="7283"/>
                    <a:pt x="14285" y="6948"/>
                    <a:pt x="14592" y="6583"/>
                  </a:cubicBezTo>
                  <a:cubicBezTo>
                    <a:pt x="15758" y="5113"/>
                    <a:pt x="16091" y="3612"/>
                    <a:pt x="16225" y="2619"/>
                  </a:cubicBezTo>
                  <a:cubicBezTo>
                    <a:pt x="16295" y="2114"/>
                    <a:pt x="16282" y="1714"/>
                    <a:pt x="16279" y="1445"/>
                  </a:cubicBezTo>
                  <a:cubicBezTo>
                    <a:pt x="16263" y="1175"/>
                    <a:pt x="16256" y="1031"/>
                    <a:pt x="16256" y="1031"/>
                  </a:cubicBezTo>
                  <a:cubicBezTo>
                    <a:pt x="16225" y="463"/>
                    <a:pt x="15763" y="15"/>
                    <a:pt x="15193" y="1"/>
                  </a:cubicBezTo>
                  <a:cubicBezTo>
                    <a:pt x="15185" y="0"/>
                    <a:pt x="15177" y="0"/>
                    <a:pt x="15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2558475" y="4688550"/>
              <a:ext cx="599275" cy="481750"/>
            </a:xfrm>
            <a:custGeom>
              <a:avLst/>
              <a:gdLst/>
              <a:ahLst/>
              <a:cxnLst/>
              <a:rect l="l" t="t" r="r" b="b"/>
              <a:pathLst>
                <a:path w="23971" h="19270" extrusionOk="0">
                  <a:moveTo>
                    <a:pt x="1077" y="1"/>
                  </a:moveTo>
                  <a:cubicBezTo>
                    <a:pt x="609" y="2"/>
                    <a:pt x="206" y="325"/>
                    <a:pt x="102" y="782"/>
                  </a:cubicBezTo>
                  <a:cubicBezTo>
                    <a:pt x="1" y="1238"/>
                    <a:pt x="227" y="1703"/>
                    <a:pt x="649" y="1905"/>
                  </a:cubicBezTo>
                  <a:lnTo>
                    <a:pt x="670" y="1914"/>
                  </a:lnTo>
                  <a:lnTo>
                    <a:pt x="968" y="2057"/>
                  </a:lnTo>
                  <a:cubicBezTo>
                    <a:pt x="1063" y="2125"/>
                    <a:pt x="1266" y="2262"/>
                    <a:pt x="1516" y="2467"/>
                  </a:cubicBezTo>
                  <a:cubicBezTo>
                    <a:pt x="2012" y="2872"/>
                    <a:pt x="2646" y="3677"/>
                    <a:pt x="3172" y="4779"/>
                  </a:cubicBezTo>
                  <a:cubicBezTo>
                    <a:pt x="3419" y="5302"/>
                    <a:pt x="3674" y="6032"/>
                    <a:pt x="3990" y="6790"/>
                  </a:cubicBezTo>
                  <a:cubicBezTo>
                    <a:pt x="4308" y="7560"/>
                    <a:pt x="4657" y="8429"/>
                    <a:pt x="5225" y="9316"/>
                  </a:cubicBezTo>
                  <a:cubicBezTo>
                    <a:pt x="5786" y="10192"/>
                    <a:pt x="6591" y="11165"/>
                    <a:pt x="7758" y="11776"/>
                  </a:cubicBezTo>
                  <a:lnTo>
                    <a:pt x="7976" y="11888"/>
                  </a:lnTo>
                  <a:lnTo>
                    <a:pt x="8029" y="11917"/>
                  </a:lnTo>
                  <a:lnTo>
                    <a:pt x="8176" y="11977"/>
                  </a:lnTo>
                  <a:lnTo>
                    <a:pt x="8256" y="12008"/>
                  </a:lnTo>
                  <a:lnTo>
                    <a:pt x="8584" y="12136"/>
                  </a:lnTo>
                  <a:cubicBezTo>
                    <a:pt x="8802" y="12224"/>
                    <a:pt x="9229" y="12329"/>
                    <a:pt x="9548" y="12408"/>
                  </a:cubicBezTo>
                  <a:cubicBezTo>
                    <a:pt x="10109" y="12509"/>
                    <a:pt x="10676" y="12568"/>
                    <a:pt x="11244" y="12582"/>
                  </a:cubicBezTo>
                  <a:cubicBezTo>
                    <a:pt x="11372" y="12586"/>
                    <a:pt x="11497" y="12588"/>
                    <a:pt x="11620" y="12588"/>
                  </a:cubicBezTo>
                  <a:cubicBezTo>
                    <a:pt x="12541" y="12588"/>
                    <a:pt x="13377" y="12511"/>
                    <a:pt x="14119" y="12504"/>
                  </a:cubicBezTo>
                  <a:cubicBezTo>
                    <a:pt x="14203" y="12502"/>
                    <a:pt x="14285" y="12502"/>
                    <a:pt x="14366" y="12502"/>
                  </a:cubicBezTo>
                  <a:cubicBezTo>
                    <a:pt x="15097" y="12502"/>
                    <a:pt x="15688" y="12572"/>
                    <a:pt x="16068" y="12734"/>
                  </a:cubicBezTo>
                  <a:cubicBezTo>
                    <a:pt x="16497" y="12927"/>
                    <a:pt x="16750" y="13132"/>
                    <a:pt x="17043" y="13687"/>
                  </a:cubicBezTo>
                  <a:cubicBezTo>
                    <a:pt x="17329" y="14232"/>
                    <a:pt x="17595" y="15042"/>
                    <a:pt x="18023" y="15797"/>
                  </a:cubicBezTo>
                  <a:cubicBezTo>
                    <a:pt x="18928" y="17416"/>
                    <a:pt x="20179" y="18192"/>
                    <a:pt x="21016" y="18660"/>
                  </a:cubicBezTo>
                  <a:cubicBezTo>
                    <a:pt x="21446" y="18892"/>
                    <a:pt x="21807" y="19014"/>
                    <a:pt x="22046" y="19101"/>
                  </a:cubicBezTo>
                  <a:lnTo>
                    <a:pt x="22421" y="19219"/>
                  </a:lnTo>
                  <a:cubicBezTo>
                    <a:pt x="22529" y="19253"/>
                    <a:pt x="22640" y="19269"/>
                    <a:pt x="22748" y="19269"/>
                  </a:cubicBezTo>
                  <a:cubicBezTo>
                    <a:pt x="23177" y="19269"/>
                    <a:pt x="23581" y="19014"/>
                    <a:pt x="23754" y="18599"/>
                  </a:cubicBezTo>
                  <a:cubicBezTo>
                    <a:pt x="23970" y="18078"/>
                    <a:pt x="23754" y="17479"/>
                    <a:pt x="23256" y="17216"/>
                  </a:cubicBezTo>
                  <a:lnTo>
                    <a:pt x="23224" y="17200"/>
                  </a:lnTo>
                  <a:cubicBezTo>
                    <a:pt x="23224" y="17200"/>
                    <a:pt x="22858" y="17009"/>
                    <a:pt x="22310" y="16586"/>
                  </a:cubicBezTo>
                  <a:cubicBezTo>
                    <a:pt x="21989" y="16340"/>
                    <a:pt x="21696" y="16058"/>
                    <a:pt x="21438" y="15747"/>
                  </a:cubicBezTo>
                  <a:cubicBezTo>
                    <a:pt x="21155" y="15397"/>
                    <a:pt x="20870" y="14946"/>
                    <a:pt x="20686" y="14498"/>
                  </a:cubicBezTo>
                  <a:cubicBezTo>
                    <a:pt x="20465" y="13987"/>
                    <a:pt x="20329" y="13300"/>
                    <a:pt x="19947" y="12363"/>
                  </a:cubicBezTo>
                  <a:cubicBezTo>
                    <a:pt x="19842" y="12111"/>
                    <a:pt x="19722" y="11867"/>
                    <a:pt x="19590" y="11629"/>
                  </a:cubicBezTo>
                  <a:cubicBezTo>
                    <a:pt x="19513" y="11503"/>
                    <a:pt x="19442" y="11379"/>
                    <a:pt x="19326" y="11221"/>
                  </a:cubicBezTo>
                  <a:cubicBezTo>
                    <a:pt x="19174" y="11017"/>
                    <a:pt x="19230" y="11074"/>
                    <a:pt x="19051" y="10867"/>
                  </a:cubicBezTo>
                  <a:cubicBezTo>
                    <a:pt x="18623" y="10396"/>
                    <a:pt x="18087" y="9960"/>
                    <a:pt x="17493" y="9687"/>
                  </a:cubicBezTo>
                  <a:cubicBezTo>
                    <a:pt x="16356" y="9148"/>
                    <a:pt x="15217" y="9045"/>
                    <a:pt x="14242" y="9045"/>
                  </a:cubicBezTo>
                  <a:lnTo>
                    <a:pt x="14093" y="9045"/>
                  </a:lnTo>
                  <a:cubicBezTo>
                    <a:pt x="13155" y="9052"/>
                    <a:pt x="12297" y="9105"/>
                    <a:pt x="11526" y="9105"/>
                  </a:cubicBezTo>
                  <a:cubicBezTo>
                    <a:pt x="11456" y="9105"/>
                    <a:pt x="11388" y="9105"/>
                    <a:pt x="11321" y="9104"/>
                  </a:cubicBezTo>
                  <a:lnTo>
                    <a:pt x="11305" y="9104"/>
                  </a:lnTo>
                  <a:cubicBezTo>
                    <a:pt x="10933" y="9102"/>
                    <a:pt x="10564" y="9075"/>
                    <a:pt x="10198" y="9020"/>
                  </a:cubicBezTo>
                  <a:cubicBezTo>
                    <a:pt x="10064" y="8973"/>
                    <a:pt x="10021" y="9005"/>
                    <a:pt x="9802" y="8929"/>
                  </a:cubicBezTo>
                  <a:lnTo>
                    <a:pt x="9471" y="8807"/>
                  </a:lnTo>
                  <a:lnTo>
                    <a:pt x="9423" y="8790"/>
                  </a:lnTo>
                  <a:lnTo>
                    <a:pt x="9336" y="8745"/>
                  </a:lnTo>
                  <a:cubicBezTo>
                    <a:pt x="8832" y="8511"/>
                    <a:pt x="8365" y="8076"/>
                    <a:pt x="7942" y="7490"/>
                  </a:cubicBezTo>
                  <a:cubicBezTo>
                    <a:pt x="7526" y="6901"/>
                    <a:pt x="7135" y="6216"/>
                    <a:pt x="6774" y="5509"/>
                  </a:cubicBezTo>
                  <a:cubicBezTo>
                    <a:pt x="6407" y="4795"/>
                    <a:pt x="6066" y="4102"/>
                    <a:pt x="5616" y="3388"/>
                  </a:cubicBezTo>
                  <a:cubicBezTo>
                    <a:pt x="4738" y="2018"/>
                    <a:pt x="3661" y="1102"/>
                    <a:pt x="2785" y="590"/>
                  </a:cubicBezTo>
                  <a:cubicBezTo>
                    <a:pt x="2348" y="331"/>
                    <a:pt x="1955" y="200"/>
                    <a:pt x="1639" y="101"/>
                  </a:cubicBezTo>
                  <a:cubicBezTo>
                    <a:pt x="1416" y="51"/>
                    <a:pt x="1295" y="24"/>
                    <a:pt x="1295" y="24"/>
                  </a:cubicBezTo>
                  <a:cubicBezTo>
                    <a:pt x="1223" y="8"/>
                    <a:pt x="1150" y="1"/>
                    <a:pt x="1077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2637600" y="4530975"/>
              <a:ext cx="638675" cy="493350"/>
            </a:xfrm>
            <a:custGeom>
              <a:avLst/>
              <a:gdLst/>
              <a:ahLst/>
              <a:cxnLst/>
              <a:rect l="l" t="t" r="r" b="b"/>
              <a:pathLst>
                <a:path w="25547" h="19734" extrusionOk="0">
                  <a:moveTo>
                    <a:pt x="1066" y="1"/>
                  </a:moveTo>
                  <a:cubicBezTo>
                    <a:pt x="591" y="1"/>
                    <a:pt x="182" y="338"/>
                    <a:pt x="91" y="806"/>
                  </a:cubicBezTo>
                  <a:cubicBezTo>
                    <a:pt x="0" y="1272"/>
                    <a:pt x="252" y="1738"/>
                    <a:pt x="693" y="1918"/>
                  </a:cubicBezTo>
                  <a:cubicBezTo>
                    <a:pt x="687" y="1918"/>
                    <a:pt x="828" y="1973"/>
                    <a:pt x="1002" y="2064"/>
                  </a:cubicBezTo>
                  <a:cubicBezTo>
                    <a:pt x="1205" y="2200"/>
                    <a:pt x="1400" y="2346"/>
                    <a:pt x="1585" y="2503"/>
                  </a:cubicBezTo>
                  <a:cubicBezTo>
                    <a:pt x="2110" y="2937"/>
                    <a:pt x="2776" y="3803"/>
                    <a:pt x="3302" y="4981"/>
                  </a:cubicBezTo>
                  <a:cubicBezTo>
                    <a:pt x="3575" y="5656"/>
                    <a:pt x="3870" y="6386"/>
                    <a:pt x="4182" y="7162"/>
                  </a:cubicBezTo>
                  <a:cubicBezTo>
                    <a:pt x="4538" y="7983"/>
                    <a:pt x="4934" y="8913"/>
                    <a:pt x="5626" y="9843"/>
                  </a:cubicBezTo>
                  <a:cubicBezTo>
                    <a:pt x="5967" y="10305"/>
                    <a:pt x="6381" y="10773"/>
                    <a:pt x="6897" y="11178"/>
                  </a:cubicBezTo>
                  <a:cubicBezTo>
                    <a:pt x="7152" y="11380"/>
                    <a:pt x="7429" y="11578"/>
                    <a:pt x="7727" y="11737"/>
                  </a:cubicBezTo>
                  <a:lnTo>
                    <a:pt x="7950" y="11858"/>
                  </a:lnTo>
                  <a:lnTo>
                    <a:pt x="8009" y="11889"/>
                  </a:lnTo>
                  <a:lnTo>
                    <a:pt x="8038" y="11903"/>
                  </a:lnTo>
                  <a:lnTo>
                    <a:pt x="8052" y="11910"/>
                  </a:lnTo>
                  <a:lnTo>
                    <a:pt x="8168" y="11960"/>
                  </a:lnTo>
                  <a:lnTo>
                    <a:pt x="8254" y="11994"/>
                  </a:lnTo>
                  <a:lnTo>
                    <a:pt x="8596" y="12128"/>
                  </a:lnTo>
                  <a:cubicBezTo>
                    <a:pt x="9998" y="12619"/>
                    <a:pt x="11110" y="12576"/>
                    <a:pt x="12195" y="12583"/>
                  </a:cubicBezTo>
                  <a:cubicBezTo>
                    <a:pt x="12980" y="12565"/>
                    <a:pt x="13710" y="12512"/>
                    <a:pt x="14349" y="12512"/>
                  </a:cubicBezTo>
                  <a:cubicBezTo>
                    <a:pt x="14572" y="12512"/>
                    <a:pt x="14783" y="12519"/>
                    <a:pt x="14983" y="12535"/>
                  </a:cubicBezTo>
                  <a:cubicBezTo>
                    <a:pt x="15781" y="12597"/>
                    <a:pt x="16229" y="12758"/>
                    <a:pt x="16548" y="13058"/>
                  </a:cubicBezTo>
                  <a:cubicBezTo>
                    <a:pt x="16870" y="13299"/>
                    <a:pt x="17150" y="13943"/>
                    <a:pt x="17494" y="14793"/>
                  </a:cubicBezTo>
                  <a:cubicBezTo>
                    <a:pt x="17592" y="15014"/>
                    <a:pt x="17687" y="15234"/>
                    <a:pt x="17782" y="15449"/>
                  </a:cubicBezTo>
                  <a:cubicBezTo>
                    <a:pt x="17951" y="15799"/>
                    <a:pt x="17980" y="15833"/>
                    <a:pt x="18126" y="16090"/>
                  </a:cubicBezTo>
                  <a:cubicBezTo>
                    <a:pt x="18433" y="16599"/>
                    <a:pt x="18722" y="16938"/>
                    <a:pt x="19042" y="17295"/>
                  </a:cubicBezTo>
                  <a:cubicBezTo>
                    <a:pt x="20331" y="18655"/>
                    <a:pt x="21771" y="19200"/>
                    <a:pt x="22735" y="19473"/>
                  </a:cubicBezTo>
                  <a:cubicBezTo>
                    <a:pt x="23226" y="19614"/>
                    <a:pt x="23624" y="19660"/>
                    <a:pt x="23891" y="19692"/>
                  </a:cubicBezTo>
                  <a:cubicBezTo>
                    <a:pt x="24161" y="19717"/>
                    <a:pt x="24304" y="19728"/>
                    <a:pt x="24304" y="19728"/>
                  </a:cubicBezTo>
                  <a:cubicBezTo>
                    <a:pt x="24336" y="19732"/>
                    <a:pt x="24372" y="19733"/>
                    <a:pt x="24402" y="19733"/>
                  </a:cubicBezTo>
                  <a:cubicBezTo>
                    <a:pt x="24952" y="19732"/>
                    <a:pt x="25416" y="19321"/>
                    <a:pt x="25480" y="18775"/>
                  </a:cubicBezTo>
                  <a:cubicBezTo>
                    <a:pt x="25546" y="18229"/>
                    <a:pt x="25194" y="17720"/>
                    <a:pt x="24661" y="17588"/>
                  </a:cubicBezTo>
                  <a:lnTo>
                    <a:pt x="24636" y="17581"/>
                  </a:lnTo>
                  <a:cubicBezTo>
                    <a:pt x="24636" y="17581"/>
                    <a:pt x="24211" y="17477"/>
                    <a:pt x="23543" y="17168"/>
                  </a:cubicBezTo>
                  <a:cubicBezTo>
                    <a:pt x="22872" y="16881"/>
                    <a:pt x="21985" y="16276"/>
                    <a:pt x="21291" y="15366"/>
                  </a:cubicBezTo>
                  <a:cubicBezTo>
                    <a:pt x="21132" y="15144"/>
                    <a:pt x="20953" y="14855"/>
                    <a:pt x="20870" y="14659"/>
                  </a:cubicBezTo>
                  <a:cubicBezTo>
                    <a:pt x="20821" y="14561"/>
                    <a:pt x="20664" y="14229"/>
                    <a:pt x="20666" y="14198"/>
                  </a:cubicBezTo>
                  <a:lnTo>
                    <a:pt x="20486" y="13675"/>
                  </a:lnTo>
                  <a:cubicBezTo>
                    <a:pt x="20225" y="12943"/>
                    <a:pt x="19981" y="11760"/>
                    <a:pt x="18933" y="10684"/>
                  </a:cubicBezTo>
                  <a:cubicBezTo>
                    <a:pt x="18455" y="10157"/>
                    <a:pt x="17803" y="9768"/>
                    <a:pt x="17159" y="9500"/>
                  </a:cubicBezTo>
                  <a:cubicBezTo>
                    <a:pt x="16554" y="9272"/>
                    <a:pt x="15918" y="9134"/>
                    <a:pt x="15274" y="9088"/>
                  </a:cubicBezTo>
                  <a:cubicBezTo>
                    <a:pt x="14863" y="9056"/>
                    <a:pt x="14471" y="9043"/>
                    <a:pt x="14094" y="9043"/>
                  </a:cubicBezTo>
                  <a:cubicBezTo>
                    <a:pt x="13376" y="9043"/>
                    <a:pt x="12718" y="9086"/>
                    <a:pt x="12106" y="9104"/>
                  </a:cubicBezTo>
                  <a:cubicBezTo>
                    <a:pt x="11884" y="9113"/>
                    <a:pt x="11670" y="9118"/>
                    <a:pt x="11465" y="9118"/>
                  </a:cubicBezTo>
                  <a:cubicBezTo>
                    <a:pt x="11235" y="9118"/>
                    <a:pt x="11013" y="9111"/>
                    <a:pt x="10801" y="9097"/>
                  </a:cubicBezTo>
                  <a:cubicBezTo>
                    <a:pt x="10594" y="9092"/>
                    <a:pt x="10424" y="9051"/>
                    <a:pt x="10233" y="9034"/>
                  </a:cubicBezTo>
                  <a:cubicBezTo>
                    <a:pt x="10083" y="8986"/>
                    <a:pt x="10049" y="9022"/>
                    <a:pt x="9810" y="8935"/>
                  </a:cubicBezTo>
                  <a:lnTo>
                    <a:pt x="9464" y="8810"/>
                  </a:lnTo>
                  <a:lnTo>
                    <a:pt x="9435" y="8799"/>
                  </a:lnTo>
                  <a:lnTo>
                    <a:pt x="9430" y="8797"/>
                  </a:lnTo>
                  <a:lnTo>
                    <a:pt x="9330" y="8749"/>
                  </a:lnTo>
                  <a:cubicBezTo>
                    <a:pt x="9193" y="8692"/>
                    <a:pt x="9068" y="8608"/>
                    <a:pt x="8939" y="8520"/>
                  </a:cubicBezTo>
                  <a:cubicBezTo>
                    <a:pt x="8684" y="8349"/>
                    <a:pt x="8443" y="8113"/>
                    <a:pt x="8213" y="7835"/>
                  </a:cubicBezTo>
                  <a:cubicBezTo>
                    <a:pt x="7758" y="7282"/>
                    <a:pt x="7336" y="6580"/>
                    <a:pt x="6958" y="5856"/>
                  </a:cubicBezTo>
                  <a:cubicBezTo>
                    <a:pt x="6571" y="5113"/>
                    <a:pt x="6228" y="4413"/>
                    <a:pt x="5785" y="3658"/>
                  </a:cubicBezTo>
                  <a:cubicBezTo>
                    <a:pt x="4903" y="2186"/>
                    <a:pt x="3797" y="1200"/>
                    <a:pt x="2883" y="645"/>
                  </a:cubicBezTo>
                  <a:cubicBezTo>
                    <a:pt x="2424" y="365"/>
                    <a:pt x="2026" y="222"/>
                    <a:pt x="1691" y="115"/>
                  </a:cubicBezTo>
                  <a:cubicBezTo>
                    <a:pt x="1426" y="46"/>
                    <a:pt x="1328" y="33"/>
                    <a:pt x="1321" y="30"/>
                  </a:cubicBezTo>
                  <a:lnTo>
                    <a:pt x="1227" y="13"/>
                  </a:lnTo>
                  <a:cubicBezTo>
                    <a:pt x="1173" y="6"/>
                    <a:pt x="1121" y="1"/>
                    <a:pt x="1068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2570750" y="4662550"/>
              <a:ext cx="600125" cy="481825"/>
            </a:xfrm>
            <a:custGeom>
              <a:avLst/>
              <a:gdLst/>
              <a:ahLst/>
              <a:cxnLst/>
              <a:rect l="l" t="t" r="r" b="b"/>
              <a:pathLst>
                <a:path w="24005" h="19273" extrusionOk="0">
                  <a:moveTo>
                    <a:pt x="9483" y="8806"/>
                  </a:moveTo>
                  <a:lnTo>
                    <a:pt x="9483" y="8806"/>
                  </a:lnTo>
                  <a:cubicBezTo>
                    <a:pt x="9487" y="8808"/>
                    <a:pt x="9490" y="8809"/>
                    <a:pt x="9489" y="8809"/>
                  </a:cubicBezTo>
                  <a:cubicBezTo>
                    <a:pt x="9489" y="8809"/>
                    <a:pt x="9489" y="8809"/>
                    <a:pt x="9487" y="8809"/>
                  </a:cubicBezTo>
                  <a:lnTo>
                    <a:pt x="9483" y="8806"/>
                  </a:lnTo>
                  <a:close/>
                  <a:moveTo>
                    <a:pt x="1112" y="1"/>
                  </a:moveTo>
                  <a:cubicBezTo>
                    <a:pt x="693" y="1"/>
                    <a:pt x="308" y="265"/>
                    <a:pt x="166" y="676"/>
                  </a:cubicBezTo>
                  <a:cubicBezTo>
                    <a:pt x="0" y="1158"/>
                    <a:pt x="224" y="1687"/>
                    <a:pt x="682" y="1906"/>
                  </a:cubicBezTo>
                  <a:lnTo>
                    <a:pt x="704" y="1917"/>
                  </a:lnTo>
                  <a:cubicBezTo>
                    <a:pt x="704" y="1917"/>
                    <a:pt x="807" y="1967"/>
                    <a:pt x="1002" y="2058"/>
                  </a:cubicBezTo>
                  <a:cubicBezTo>
                    <a:pt x="1096" y="2126"/>
                    <a:pt x="1300" y="2263"/>
                    <a:pt x="1550" y="2470"/>
                  </a:cubicBezTo>
                  <a:cubicBezTo>
                    <a:pt x="2046" y="2875"/>
                    <a:pt x="2680" y="3680"/>
                    <a:pt x="3206" y="4782"/>
                  </a:cubicBezTo>
                  <a:cubicBezTo>
                    <a:pt x="3454" y="5305"/>
                    <a:pt x="3708" y="6035"/>
                    <a:pt x="4024" y="6793"/>
                  </a:cubicBezTo>
                  <a:cubicBezTo>
                    <a:pt x="4341" y="7563"/>
                    <a:pt x="4693" y="8430"/>
                    <a:pt x="5259" y="9319"/>
                  </a:cubicBezTo>
                  <a:cubicBezTo>
                    <a:pt x="5819" y="10195"/>
                    <a:pt x="6624" y="11168"/>
                    <a:pt x="7792" y="11779"/>
                  </a:cubicBezTo>
                  <a:lnTo>
                    <a:pt x="8008" y="11891"/>
                  </a:lnTo>
                  <a:lnTo>
                    <a:pt x="8063" y="11918"/>
                  </a:lnTo>
                  <a:lnTo>
                    <a:pt x="8209" y="11979"/>
                  </a:lnTo>
                  <a:lnTo>
                    <a:pt x="8290" y="12011"/>
                  </a:lnTo>
                  <a:lnTo>
                    <a:pt x="8618" y="12139"/>
                  </a:lnTo>
                  <a:cubicBezTo>
                    <a:pt x="8836" y="12227"/>
                    <a:pt x="9264" y="12330"/>
                    <a:pt x="9582" y="12409"/>
                  </a:cubicBezTo>
                  <a:cubicBezTo>
                    <a:pt x="10142" y="12510"/>
                    <a:pt x="10710" y="12569"/>
                    <a:pt x="11278" y="12584"/>
                  </a:cubicBezTo>
                  <a:cubicBezTo>
                    <a:pt x="11407" y="12587"/>
                    <a:pt x="11536" y="12588"/>
                    <a:pt x="11662" y="12588"/>
                  </a:cubicBezTo>
                  <a:cubicBezTo>
                    <a:pt x="12580" y="12588"/>
                    <a:pt x="13413" y="12513"/>
                    <a:pt x="14151" y="12505"/>
                  </a:cubicBezTo>
                  <a:cubicBezTo>
                    <a:pt x="14238" y="12503"/>
                    <a:pt x="14323" y="12502"/>
                    <a:pt x="14407" y="12502"/>
                  </a:cubicBezTo>
                  <a:cubicBezTo>
                    <a:pt x="15136" y="12502"/>
                    <a:pt x="15721" y="12574"/>
                    <a:pt x="16102" y="12735"/>
                  </a:cubicBezTo>
                  <a:cubicBezTo>
                    <a:pt x="16529" y="12928"/>
                    <a:pt x="16784" y="13133"/>
                    <a:pt x="17077" y="13689"/>
                  </a:cubicBezTo>
                  <a:cubicBezTo>
                    <a:pt x="17361" y="14233"/>
                    <a:pt x="17627" y="15045"/>
                    <a:pt x="18057" y="15798"/>
                  </a:cubicBezTo>
                  <a:cubicBezTo>
                    <a:pt x="18960" y="17417"/>
                    <a:pt x="20211" y="18195"/>
                    <a:pt x="21050" y="18661"/>
                  </a:cubicBezTo>
                  <a:cubicBezTo>
                    <a:pt x="21478" y="18893"/>
                    <a:pt x="21839" y="19015"/>
                    <a:pt x="22080" y="19102"/>
                  </a:cubicBezTo>
                  <a:lnTo>
                    <a:pt x="22453" y="19222"/>
                  </a:lnTo>
                  <a:cubicBezTo>
                    <a:pt x="22562" y="19256"/>
                    <a:pt x="22672" y="19272"/>
                    <a:pt x="22781" y="19272"/>
                  </a:cubicBezTo>
                  <a:cubicBezTo>
                    <a:pt x="23211" y="19272"/>
                    <a:pt x="23614" y="19017"/>
                    <a:pt x="23786" y="18601"/>
                  </a:cubicBezTo>
                  <a:cubicBezTo>
                    <a:pt x="24004" y="18079"/>
                    <a:pt x="23788" y="17480"/>
                    <a:pt x="23288" y="17217"/>
                  </a:cubicBezTo>
                  <a:lnTo>
                    <a:pt x="23258" y="17201"/>
                  </a:lnTo>
                  <a:cubicBezTo>
                    <a:pt x="23258" y="17201"/>
                    <a:pt x="22890" y="17008"/>
                    <a:pt x="22342" y="16589"/>
                  </a:cubicBezTo>
                  <a:cubicBezTo>
                    <a:pt x="22023" y="16341"/>
                    <a:pt x="21730" y="16059"/>
                    <a:pt x="21471" y="15748"/>
                  </a:cubicBezTo>
                  <a:cubicBezTo>
                    <a:pt x="21189" y="15398"/>
                    <a:pt x="20904" y="14949"/>
                    <a:pt x="20718" y="14499"/>
                  </a:cubicBezTo>
                  <a:cubicBezTo>
                    <a:pt x="20498" y="13987"/>
                    <a:pt x="20361" y="13303"/>
                    <a:pt x="19981" y="12364"/>
                  </a:cubicBezTo>
                  <a:cubicBezTo>
                    <a:pt x="19876" y="12112"/>
                    <a:pt x="19756" y="11868"/>
                    <a:pt x="19622" y="11631"/>
                  </a:cubicBezTo>
                  <a:cubicBezTo>
                    <a:pt x="19542" y="11489"/>
                    <a:pt x="19454" y="11354"/>
                    <a:pt x="19360" y="11222"/>
                  </a:cubicBezTo>
                  <a:cubicBezTo>
                    <a:pt x="19208" y="11018"/>
                    <a:pt x="19262" y="11077"/>
                    <a:pt x="19085" y="10868"/>
                  </a:cubicBezTo>
                  <a:cubicBezTo>
                    <a:pt x="18656" y="10397"/>
                    <a:pt x="18121" y="9962"/>
                    <a:pt x="17525" y="9689"/>
                  </a:cubicBezTo>
                  <a:cubicBezTo>
                    <a:pt x="16391" y="9150"/>
                    <a:pt x="15252" y="9045"/>
                    <a:pt x="14278" y="9045"/>
                  </a:cubicBezTo>
                  <a:cubicBezTo>
                    <a:pt x="14227" y="9045"/>
                    <a:pt x="14175" y="9045"/>
                    <a:pt x="14125" y="9046"/>
                  </a:cubicBezTo>
                  <a:cubicBezTo>
                    <a:pt x="13197" y="9054"/>
                    <a:pt x="12346" y="9106"/>
                    <a:pt x="11581" y="9106"/>
                  </a:cubicBezTo>
                  <a:cubicBezTo>
                    <a:pt x="11505" y="9106"/>
                    <a:pt x="11430" y="9106"/>
                    <a:pt x="11356" y="9105"/>
                  </a:cubicBezTo>
                  <a:cubicBezTo>
                    <a:pt x="10980" y="9105"/>
                    <a:pt x="10605" y="9076"/>
                    <a:pt x="10232" y="9021"/>
                  </a:cubicBezTo>
                  <a:cubicBezTo>
                    <a:pt x="10098" y="8975"/>
                    <a:pt x="10055" y="9007"/>
                    <a:pt x="9835" y="8930"/>
                  </a:cubicBezTo>
                  <a:lnTo>
                    <a:pt x="9505" y="8810"/>
                  </a:lnTo>
                  <a:lnTo>
                    <a:pt x="9458" y="8793"/>
                  </a:lnTo>
                  <a:lnTo>
                    <a:pt x="9458" y="8793"/>
                  </a:lnTo>
                  <a:lnTo>
                    <a:pt x="9371" y="8748"/>
                  </a:lnTo>
                  <a:cubicBezTo>
                    <a:pt x="8866" y="8514"/>
                    <a:pt x="8399" y="8079"/>
                    <a:pt x="7975" y="7493"/>
                  </a:cubicBezTo>
                  <a:cubicBezTo>
                    <a:pt x="7560" y="6902"/>
                    <a:pt x="7169" y="6219"/>
                    <a:pt x="6808" y="5510"/>
                  </a:cubicBezTo>
                  <a:cubicBezTo>
                    <a:pt x="6440" y="4796"/>
                    <a:pt x="6100" y="4105"/>
                    <a:pt x="5650" y="3390"/>
                  </a:cubicBezTo>
                  <a:cubicBezTo>
                    <a:pt x="4772" y="2020"/>
                    <a:pt x="3697" y="1105"/>
                    <a:pt x="2819" y="591"/>
                  </a:cubicBezTo>
                  <a:cubicBezTo>
                    <a:pt x="2383" y="334"/>
                    <a:pt x="1991" y="203"/>
                    <a:pt x="1675" y="102"/>
                  </a:cubicBezTo>
                  <a:lnTo>
                    <a:pt x="1330" y="25"/>
                  </a:lnTo>
                  <a:cubicBezTo>
                    <a:pt x="1257" y="9"/>
                    <a:pt x="1184" y="1"/>
                    <a:pt x="1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2650050" y="4505075"/>
              <a:ext cx="639875" cy="493300"/>
            </a:xfrm>
            <a:custGeom>
              <a:avLst/>
              <a:gdLst/>
              <a:ahLst/>
              <a:cxnLst/>
              <a:rect l="l" t="t" r="r" b="b"/>
              <a:pathLst>
                <a:path w="25595" h="19732" extrusionOk="0">
                  <a:moveTo>
                    <a:pt x="1094" y="0"/>
                  </a:moveTo>
                  <a:cubicBezTo>
                    <a:pt x="655" y="0"/>
                    <a:pt x="257" y="292"/>
                    <a:pt x="136" y="728"/>
                  </a:cubicBezTo>
                  <a:cubicBezTo>
                    <a:pt x="0" y="1214"/>
                    <a:pt x="252" y="1726"/>
                    <a:pt x="720" y="1917"/>
                  </a:cubicBezTo>
                  <a:cubicBezTo>
                    <a:pt x="711" y="1917"/>
                    <a:pt x="853" y="1971"/>
                    <a:pt x="1030" y="2062"/>
                  </a:cubicBezTo>
                  <a:cubicBezTo>
                    <a:pt x="1232" y="2199"/>
                    <a:pt x="1426" y="2345"/>
                    <a:pt x="1612" y="2502"/>
                  </a:cubicBezTo>
                  <a:cubicBezTo>
                    <a:pt x="2137" y="2934"/>
                    <a:pt x="2803" y="3802"/>
                    <a:pt x="3331" y="4978"/>
                  </a:cubicBezTo>
                  <a:cubicBezTo>
                    <a:pt x="3602" y="5655"/>
                    <a:pt x="3897" y="6386"/>
                    <a:pt x="4209" y="7159"/>
                  </a:cubicBezTo>
                  <a:cubicBezTo>
                    <a:pt x="4564" y="7980"/>
                    <a:pt x="4961" y="8912"/>
                    <a:pt x="5653" y="9840"/>
                  </a:cubicBezTo>
                  <a:cubicBezTo>
                    <a:pt x="5994" y="10304"/>
                    <a:pt x="6410" y="10770"/>
                    <a:pt x="6926" y="11177"/>
                  </a:cubicBezTo>
                  <a:cubicBezTo>
                    <a:pt x="7181" y="11379"/>
                    <a:pt x="7456" y="11575"/>
                    <a:pt x="7754" y="11734"/>
                  </a:cubicBezTo>
                  <a:lnTo>
                    <a:pt x="7979" y="11855"/>
                  </a:lnTo>
                  <a:lnTo>
                    <a:pt x="8034" y="11886"/>
                  </a:lnTo>
                  <a:lnTo>
                    <a:pt x="8063" y="11900"/>
                  </a:lnTo>
                  <a:lnTo>
                    <a:pt x="8077" y="11907"/>
                  </a:lnTo>
                  <a:lnTo>
                    <a:pt x="8193" y="11957"/>
                  </a:lnTo>
                  <a:lnTo>
                    <a:pt x="8279" y="11993"/>
                  </a:lnTo>
                  <a:lnTo>
                    <a:pt x="8621" y="12127"/>
                  </a:lnTo>
                  <a:cubicBezTo>
                    <a:pt x="10023" y="12616"/>
                    <a:pt x="11135" y="12573"/>
                    <a:pt x="12220" y="12580"/>
                  </a:cubicBezTo>
                  <a:cubicBezTo>
                    <a:pt x="13006" y="12563"/>
                    <a:pt x="13734" y="12511"/>
                    <a:pt x="14372" y="12511"/>
                  </a:cubicBezTo>
                  <a:cubicBezTo>
                    <a:pt x="14595" y="12511"/>
                    <a:pt x="14808" y="12517"/>
                    <a:pt x="15008" y="12534"/>
                  </a:cubicBezTo>
                  <a:cubicBezTo>
                    <a:pt x="15806" y="12594"/>
                    <a:pt x="16254" y="12757"/>
                    <a:pt x="16575" y="13055"/>
                  </a:cubicBezTo>
                  <a:cubicBezTo>
                    <a:pt x="16896" y="13296"/>
                    <a:pt x="17175" y="13940"/>
                    <a:pt x="17519" y="14790"/>
                  </a:cubicBezTo>
                  <a:lnTo>
                    <a:pt x="17808" y="15447"/>
                  </a:lnTo>
                  <a:cubicBezTo>
                    <a:pt x="17976" y="15798"/>
                    <a:pt x="18007" y="15832"/>
                    <a:pt x="18153" y="16087"/>
                  </a:cubicBezTo>
                  <a:cubicBezTo>
                    <a:pt x="18458" y="16598"/>
                    <a:pt x="18749" y="16935"/>
                    <a:pt x="19067" y="17292"/>
                  </a:cubicBezTo>
                  <a:cubicBezTo>
                    <a:pt x="20357" y="18654"/>
                    <a:pt x="21796" y="19199"/>
                    <a:pt x="22762" y="19472"/>
                  </a:cubicBezTo>
                  <a:cubicBezTo>
                    <a:pt x="23252" y="19613"/>
                    <a:pt x="23650" y="19657"/>
                    <a:pt x="23918" y="19691"/>
                  </a:cubicBezTo>
                  <a:cubicBezTo>
                    <a:pt x="24186" y="19714"/>
                    <a:pt x="24329" y="19727"/>
                    <a:pt x="24329" y="19727"/>
                  </a:cubicBezTo>
                  <a:cubicBezTo>
                    <a:pt x="24362" y="19730"/>
                    <a:pt x="24396" y="19731"/>
                    <a:pt x="24429" y="19731"/>
                  </a:cubicBezTo>
                  <a:cubicBezTo>
                    <a:pt x="24955" y="19731"/>
                    <a:pt x="25412" y="19351"/>
                    <a:pt x="25501" y="18822"/>
                  </a:cubicBezTo>
                  <a:cubicBezTo>
                    <a:pt x="25594" y="18260"/>
                    <a:pt x="25239" y="17721"/>
                    <a:pt x="24686" y="17585"/>
                  </a:cubicBezTo>
                  <a:lnTo>
                    <a:pt x="24661" y="17580"/>
                  </a:lnTo>
                  <a:cubicBezTo>
                    <a:pt x="24661" y="17580"/>
                    <a:pt x="24236" y="17476"/>
                    <a:pt x="23570" y="17166"/>
                  </a:cubicBezTo>
                  <a:cubicBezTo>
                    <a:pt x="22899" y="16880"/>
                    <a:pt x="22010" y="16273"/>
                    <a:pt x="21316" y="15365"/>
                  </a:cubicBezTo>
                  <a:cubicBezTo>
                    <a:pt x="21161" y="15141"/>
                    <a:pt x="20980" y="14854"/>
                    <a:pt x="20895" y="14658"/>
                  </a:cubicBezTo>
                  <a:cubicBezTo>
                    <a:pt x="20848" y="14560"/>
                    <a:pt x="20689" y="14228"/>
                    <a:pt x="20691" y="14195"/>
                  </a:cubicBezTo>
                  <a:lnTo>
                    <a:pt x="20511" y="13674"/>
                  </a:lnTo>
                  <a:cubicBezTo>
                    <a:pt x="20250" y="12941"/>
                    <a:pt x="20006" y="11759"/>
                    <a:pt x="18958" y="10683"/>
                  </a:cubicBezTo>
                  <a:cubicBezTo>
                    <a:pt x="18480" y="10156"/>
                    <a:pt x="17830" y="9767"/>
                    <a:pt x="17184" y="9498"/>
                  </a:cubicBezTo>
                  <a:cubicBezTo>
                    <a:pt x="16579" y="9271"/>
                    <a:pt x="15943" y="9132"/>
                    <a:pt x="15299" y="9087"/>
                  </a:cubicBezTo>
                  <a:cubicBezTo>
                    <a:pt x="14886" y="9054"/>
                    <a:pt x="14491" y="9042"/>
                    <a:pt x="14112" y="9042"/>
                  </a:cubicBezTo>
                  <a:cubicBezTo>
                    <a:pt x="13398" y="9042"/>
                    <a:pt x="12741" y="9084"/>
                    <a:pt x="12131" y="9101"/>
                  </a:cubicBezTo>
                  <a:cubicBezTo>
                    <a:pt x="11930" y="9111"/>
                    <a:pt x="11729" y="9116"/>
                    <a:pt x="11528" y="9116"/>
                  </a:cubicBezTo>
                  <a:cubicBezTo>
                    <a:pt x="11293" y="9116"/>
                    <a:pt x="11059" y="9109"/>
                    <a:pt x="10826" y="9096"/>
                  </a:cubicBezTo>
                  <a:cubicBezTo>
                    <a:pt x="10617" y="9089"/>
                    <a:pt x="10449" y="9050"/>
                    <a:pt x="10258" y="9033"/>
                  </a:cubicBezTo>
                  <a:cubicBezTo>
                    <a:pt x="10108" y="8983"/>
                    <a:pt x="10074" y="9019"/>
                    <a:pt x="9835" y="8932"/>
                  </a:cubicBezTo>
                  <a:lnTo>
                    <a:pt x="9489" y="8807"/>
                  </a:lnTo>
                  <a:lnTo>
                    <a:pt x="9455" y="8794"/>
                  </a:lnTo>
                  <a:lnTo>
                    <a:pt x="9455" y="8794"/>
                  </a:lnTo>
                  <a:lnTo>
                    <a:pt x="9353" y="8746"/>
                  </a:lnTo>
                  <a:cubicBezTo>
                    <a:pt x="9218" y="8689"/>
                    <a:pt x="9091" y="8605"/>
                    <a:pt x="8964" y="8518"/>
                  </a:cubicBezTo>
                  <a:cubicBezTo>
                    <a:pt x="8709" y="8346"/>
                    <a:pt x="8466" y="8111"/>
                    <a:pt x="8238" y="7832"/>
                  </a:cubicBezTo>
                  <a:cubicBezTo>
                    <a:pt x="7781" y="7279"/>
                    <a:pt x="7359" y="6579"/>
                    <a:pt x="6983" y="5853"/>
                  </a:cubicBezTo>
                  <a:cubicBezTo>
                    <a:pt x="6596" y="5110"/>
                    <a:pt x="6253" y="4412"/>
                    <a:pt x="5810" y="3655"/>
                  </a:cubicBezTo>
                  <a:cubicBezTo>
                    <a:pt x="4927" y="2183"/>
                    <a:pt x="3820" y="1198"/>
                    <a:pt x="2908" y="644"/>
                  </a:cubicBezTo>
                  <a:cubicBezTo>
                    <a:pt x="2449" y="362"/>
                    <a:pt x="2049" y="221"/>
                    <a:pt x="1716" y="114"/>
                  </a:cubicBezTo>
                  <a:cubicBezTo>
                    <a:pt x="1451" y="45"/>
                    <a:pt x="1353" y="32"/>
                    <a:pt x="1346" y="27"/>
                  </a:cubicBezTo>
                  <a:lnTo>
                    <a:pt x="1250" y="12"/>
                  </a:lnTo>
                  <a:cubicBezTo>
                    <a:pt x="1198" y="4"/>
                    <a:pt x="1146" y="0"/>
                    <a:pt x="10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4265175" y="4866150"/>
              <a:ext cx="703275" cy="296350"/>
            </a:xfrm>
            <a:custGeom>
              <a:avLst/>
              <a:gdLst/>
              <a:ahLst/>
              <a:cxnLst/>
              <a:rect l="l" t="t" r="r" b="b"/>
              <a:pathLst>
                <a:path w="28131" h="11854" extrusionOk="0">
                  <a:moveTo>
                    <a:pt x="26955" y="1"/>
                  </a:moveTo>
                  <a:cubicBezTo>
                    <a:pt x="26954" y="1"/>
                    <a:pt x="26952" y="1"/>
                    <a:pt x="26951" y="1"/>
                  </a:cubicBezTo>
                  <a:cubicBezTo>
                    <a:pt x="26749" y="1"/>
                    <a:pt x="26553" y="56"/>
                    <a:pt x="26383" y="161"/>
                  </a:cubicBezTo>
                  <a:lnTo>
                    <a:pt x="26353" y="179"/>
                  </a:lnTo>
                  <a:cubicBezTo>
                    <a:pt x="26353" y="179"/>
                    <a:pt x="26000" y="395"/>
                    <a:pt x="25359" y="647"/>
                  </a:cubicBezTo>
                  <a:cubicBezTo>
                    <a:pt x="24980" y="795"/>
                    <a:pt x="24590" y="900"/>
                    <a:pt x="24190" y="964"/>
                  </a:cubicBezTo>
                  <a:cubicBezTo>
                    <a:pt x="23936" y="998"/>
                    <a:pt x="23683" y="1016"/>
                    <a:pt x="23428" y="1016"/>
                  </a:cubicBezTo>
                  <a:cubicBezTo>
                    <a:pt x="23416" y="1016"/>
                    <a:pt x="23404" y="1016"/>
                    <a:pt x="23393" y="1016"/>
                  </a:cubicBezTo>
                  <a:cubicBezTo>
                    <a:pt x="23171" y="1016"/>
                    <a:pt x="22950" y="1000"/>
                    <a:pt x="22731" y="968"/>
                  </a:cubicBezTo>
                  <a:cubicBezTo>
                    <a:pt x="22178" y="895"/>
                    <a:pt x="21521" y="661"/>
                    <a:pt x="20520" y="506"/>
                  </a:cubicBezTo>
                  <a:cubicBezTo>
                    <a:pt x="20250" y="468"/>
                    <a:pt x="19979" y="445"/>
                    <a:pt x="19706" y="438"/>
                  </a:cubicBezTo>
                  <a:lnTo>
                    <a:pt x="19633" y="438"/>
                  </a:lnTo>
                  <a:cubicBezTo>
                    <a:pt x="19510" y="438"/>
                    <a:pt x="19383" y="438"/>
                    <a:pt x="19219" y="454"/>
                  </a:cubicBezTo>
                  <a:cubicBezTo>
                    <a:pt x="18967" y="479"/>
                    <a:pt x="19046" y="463"/>
                    <a:pt x="18776" y="509"/>
                  </a:cubicBezTo>
                  <a:cubicBezTo>
                    <a:pt x="18151" y="634"/>
                    <a:pt x="17503" y="870"/>
                    <a:pt x="16964" y="1239"/>
                  </a:cubicBezTo>
                  <a:cubicBezTo>
                    <a:pt x="15863" y="1975"/>
                    <a:pt x="15174" y="2958"/>
                    <a:pt x="14669" y="3824"/>
                  </a:cubicBezTo>
                  <a:cubicBezTo>
                    <a:pt x="14153" y="4704"/>
                    <a:pt x="13730" y="5532"/>
                    <a:pt x="13298" y="6230"/>
                  </a:cubicBezTo>
                  <a:cubicBezTo>
                    <a:pt x="13105" y="6551"/>
                    <a:pt x="12889" y="6858"/>
                    <a:pt x="12652" y="7151"/>
                  </a:cubicBezTo>
                  <a:cubicBezTo>
                    <a:pt x="12543" y="7242"/>
                    <a:pt x="12548" y="7294"/>
                    <a:pt x="12370" y="7442"/>
                  </a:cubicBezTo>
                  <a:lnTo>
                    <a:pt x="12097" y="7663"/>
                  </a:lnTo>
                  <a:lnTo>
                    <a:pt x="12054" y="7697"/>
                  </a:lnTo>
                  <a:lnTo>
                    <a:pt x="11974" y="7747"/>
                  </a:lnTo>
                  <a:cubicBezTo>
                    <a:pt x="11515" y="8059"/>
                    <a:pt x="10901" y="8236"/>
                    <a:pt x="10182" y="8300"/>
                  </a:cubicBezTo>
                  <a:cubicBezTo>
                    <a:pt x="9873" y="8322"/>
                    <a:pt x="9552" y="8334"/>
                    <a:pt x="9223" y="8334"/>
                  </a:cubicBezTo>
                  <a:cubicBezTo>
                    <a:pt x="8786" y="8334"/>
                    <a:pt x="8334" y="8315"/>
                    <a:pt x="7881" y="8284"/>
                  </a:cubicBezTo>
                  <a:cubicBezTo>
                    <a:pt x="7187" y="8240"/>
                    <a:pt x="6515" y="8188"/>
                    <a:pt x="5798" y="8188"/>
                  </a:cubicBezTo>
                  <a:cubicBezTo>
                    <a:pt x="5689" y="8188"/>
                    <a:pt x="5578" y="8188"/>
                    <a:pt x="5466" y="8192"/>
                  </a:cubicBezTo>
                  <a:cubicBezTo>
                    <a:pt x="3840" y="8242"/>
                    <a:pt x="2501" y="8693"/>
                    <a:pt x="1612" y="9182"/>
                  </a:cubicBezTo>
                  <a:cubicBezTo>
                    <a:pt x="1166" y="9425"/>
                    <a:pt x="854" y="9694"/>
                    <a:pt x="606" y="9912"/>
                  </a:cubicBezTo>
                  <a:cubicBezTo>
                    <a:pt x="447" y="10080"/>
                    <a:pt x="363" y="10169"/>
                    <a:pt x="363" y="10169"/>
                  </a:cubicBezTo>
                  <a:cubicBezTo>
                    <a:pt x="15" y="10539"/>
                    <a:pt x="0" y="11112"/>
                    <a:pt x="327" y="11499"/>
                  </a:cubicBezTo>
                  <a:cubicBezTo>
                    <a:pt x="524" y="11731"/>
                    <a:pt x="806" y="11853"/>
                    <a:pt x="1092" y="11853"/>
                  </a:cubicBezTo>
                  <a:cubicBezTo>
                    <a:pt x="1283" y="11853"/>
                    <a:pt x="1475" y="11799"/>
                    <a:pt x="1644" y="11686"/>
                  </a:cubicBezTo>
                  <a:lnTo>
                    <a:pt x="1664" y="11674"/>
                  </a:lnTo>
                  <a:cubicBezTo>
                    <a:pt x="1664" y="11674"/>
                    <a:pt x="1760" y="11610"/>
                    <a:pt x="1939" y="11490"/>
                  </a:cubicBezTo>
                  <a:cubicBezTo>
                    <a:pt x="2044" y="11445"/>
                    <a:pt x="2267" y="11340"/>
                    <a:pt x="2573" y="11231"/>
                  </a:cubicBezTo>
                  <a:cubicBezTo>
                    <a:pt x="3022" y="11069"/>
                    <a:pt x="3702" y="10956"/>
                    <a:pt x="4525" y="10956"/>
                  </a:cubicBezTo>
                  <a:cubicBezTo>
                    <a:pt x="4804" y="10956"/>
                    <a:pt x="5098" y="10969"/>
                    <a:pt x="5407" y="10997"/>
                  </a:cubicBezTo>
                  <a:cubicBezTo>
                    <a:pt x="5982" y="11053"/>
                    <a:pt x="6739" y="11208"/>
                    <a:pt x="7552" y="11328"/>
                  </a:cubicBezTo>
                  <a:cubicBezTo>
                    <a:pt x="8297" y="11438"/>
                    <a:pt x="9127" y="11567"/>
                    <a:pt x="10057" y="11567"/>
                  </a:cubicBezTo>
                  <a:cubicBezTo>
                    <a:pt x="10155" y="11567"/>
                    <a:pt x="10255" y="11565"/>
                    <a:pt x="10355" y="11563"/>
                  </a:cubicBezTo>
                  <a:cubicBezTo>
                    <a:pt x="11394" y="11531"/>
                    <a:pt x="12641" y="11340"/>
                    <a:pt x="13766" y="10653"/>
                  </a:cubicBezTo>
                  <a:lnTo>
                    <a:pt x="13975" y="10524"/>
                  </a:lnTo>
                  <a:lnTo>
                    <a:pt x="14026" y="10492"/>
                  </a:lnTo>
                  <a:lnTo>
                    <a:pt x="14153" y="10398"/>
                  </a:lnTo>
                  <a:lnTo>
                    <a:pt x="14221" y="10344"/>
                  </a:lnTo>
                  <a:lnTo>
                    <a:pt x="14499" y="10130"/>
                  </a:lnTo>
                  <a:cubicBezTo>
                    <a:pt x="14687" y="9987"/>
                    <a:pt x="14996" y="9675"/>
                    <a:pt x="15226" y="9441"/>
                  </a:cubicBezTo>
                  <a:cubicBezTo>
                    <a:pt x="15601" y="9014"/>
                    <a:pt x="15942" y="8557"/>
                    <a:pt x="16247" y="8079"/>
                  </a:cubicBezTo>
                  <a:cubicBezTo>
                    <a:pt x="16818" y="7174"/>
                    <a:pt x="17229" y="6301"/>
                    <a:pt x="17653" y="5575"/>
                  </a:cubicBezTo>
                  <a:cubicBezTo>
                    <a:pt x="18073" y="4839"/>
                    <a:pt x="18478" y="4292"/>
                    <a:pt x="18849" y="4022"/>
                  </a:cubicBezTo>
                  <a:cubicBezTo>
                    <a:pt x="19192" y="3785"/>
                    <a:pt x="19470" y="3669"/>
                    <a:pt x="19968" y="3669"/>
                  </a:cubicBezTo>
                  <a:cubicBezTo>
                    <a:pt x="20031" y="3669"/>
                    <a:pt x="20097" y="3670"/>
                    <a:pt x="20167" y="3674"/>
                  </a:cubicBezTo>
                  <a:cubicBezTo>
                    <a:pt x="20782" y="3710"/>
                    <a:pt x="21614" y="3897"/>
                    <a:pt x="22482" y="3917"/>
                  </a:cubicBezTo>
                  <a:cubicBezTo>
                    <a:pt x="22551" y="3918"/>
                    <a:pt x="22621" y="3920"/>
                    <a:pt x="22690" y="3920"/>
                  </a:cubicBezTo>
                  <a:cubicBezTo>
                    <a:pt x="24434" y="3920"/>
                    <a:pt x="25677" y="3279"/>
                    <a:pt x="26474" y="2817"/>
                  </a:cubicBezTo>
                  <a:cubicBezTo>
                    <a:pt x="26894" y="2569"/>
                    <a:pt x="27183" y="2323"/>
                    <a:pt x="27381" y="2160"/>
                  </a:cubicBezTo>
                  <a:cubicBezTo>
                    <a:pt x="27572" y="1993"/>
                    <a:pt x="27676" y="1901"/>
                    <a:pt x="27676" y="1901"/>
                  </a:cubicBezTo>
                  <a:cubicBezTo>
                    <a:pt x="28013" y="1600"/>
                    <a:pt x="28131" y="1123"/>
                    <a:pt x="27970" y="700"/>
                  </a:cubicBezTo>
                  <a:cubicBezTo>
                    <a:pt x="27808" y="279"/>
                    <a:pt x="27405" y="1"/>
                    <a:pt x="26955" y="1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4170225" y="4688150"/>
              <a:ext cx="734025" cy="325825"/>
            </a:xfrm>
            <a:custGeom>
              <a:avLst/>
              <a:gdLst/>
              <a:ahLst/>
              <a:cxnLst/>
              <a:rect l="l" t="t" r="r" b="b"/>
              <a:pathLst>
                <a:path w="29361" h="13033" extrusionOk="0">
                  <a:moveTo>
                    <a:pt x="28206" y="0"/>
                  </a:moveTo>
                  <a:cubicBezTo>
                    <a:pt x="27915" y="0"/>
                    <a:pt x="27636" y="117"/>
                    <a:pt x="27431" y="322"/>
                  </a:cubicBezTo>
                  <a:lnTo>
                    <a:pt x="27413" y="341"/>
                  </a:lnTo>
                  <a:cubicBezTo>
                    <a:pt x="27413" y="341"/>
                    <a:pt x="27106" y="652"/>
                    <a:pt x="26497" y="1064"/>
                  </a:cubicBezTo>
                  <a:cubicBezTo>
                    <a:pt x="25907" y="1493"/>
                    <a:pt x="24932" y="1944"/>
                    <a:pt x="23795" y="2073"/>
                  </a:cubicBezTo>
                  <a:cubicBezTo>
                    <a:pt x="23652" y="2083"/>
                    <a:pt x="23490" y="2091"/>
                    <a:pt x="23338" y="2091"/>
                  </a:cubicBezTo>
                  <a:cubicBezTo>
                    <a:pt x="23326" y="2091"/>
                    <a:pt x="23313" y="2091"/>
                    <a:pt x="23301" y="2091"/>
                  </a:cubicBezTo>
                  <a:cubicBezTo>
                    <a:pt x="23190" y="2091"/>
                    <a:pt x="23079" y="2084"/>
                    <a:pt x="22970" y="2071"/>
                  </a:cubicBezTo>
                  <a:cubicBezTo>
                    <a:pt x="22863" y="2060"/>
                    <a:pt x="22497" y="2026"/>
                    <a:pt x="22472" y="2009"/>
                  </a:cubicBezTo>
                  <a:lnTo>
                    <a:pt x="21932" y="1896"/>
                  </a:lnTo>
                  <a:cubicBezTo>
                    <a:pt x="21387" y="1787"/>
                    <a:pt x="20654" y="1555"/>
                    <a:pt x="19749" y="1555"/>
                  </a:cubicBezTo>
                  <a:cubicBezTo>
                    <a:pt x="19351" y="1555"/>
                    <a:pt x="18954" y="1602"/>
                    <a:pt x="18567" y="1694"/>
                  </a:cubicBezTo>
                  <a:cubicBezTo>
                    <a:pt x="17869" y="1834"/>
                    <a:pt x="17201" y="2192"/>
                    <a:pt x="16639" y="2608"/>
                  </a:cubicBezTo>
                  <a:cubicBezTo>
                    <a:pt x="16134" y="3010"/>
                    <a:pt x="15690" y="3485"/>
                    <a:pt x="15320" y="4015"/>
                  </a:cubicBezTo>
                  <a:cubicBezTo>
                    <a:pt x="14626" y="4986"/>
                    <a:pt x="14164" y="5923"/>
                    <a:pt x="13708" y="6737"/>
                  </a:cubicBezTo>
                  <a:cubicBezTo>
                    <a:pt x="13503" y="7121"/>
                    <a:pt x="13278" y="7492"/>
                    <a:pt x="13034" y="7852"/>
                  </a:cubicBezTo>
                  <a:cubicBezTo>
                    <a:pt x="12923" y="8026"/>
                    <a:pt x="12802" y="8150"/>
                    <a:pt x="12689" y="8306"/>
                  </a:cubicBezTo>
                  <a:cubicBezTo>
                    <a:pt x="12570" y="8409"/>
                    <a:pt x="12584" y="8457"/>
                    <a:pt x="12386" y="8618"/>
                  </a:cubicBezTo>
                  <a:lnTo>
                    <a:pt x="12100" y="8848"/>
                  </a:lnTo>
                  <a:lnTo>
                    <a:pt x="12070" y="8873"/>
                  </a:lnTo>
                  <a:lnTo>
                    <a:pt x="11979" y="8932"/>
                  </a:lnTo>
                  <a:cubicBezTo>
                    <a:pt x="11859" y="9020"/>
                    <a:pt x="11724" y="9086"/>
                    <a:pt x="11583" y="9152"/>
                  </a:cubicBezTo>
                  <a:cubicBezTo>
                    <a:pt x="11304" y="9280"/>
                    <a:pt x="10977" y="9368"/>
                    <a:pt x="10622" y="9421"/>
                  </a:cubicBezTo>
                  <a:cubicBezTo>
                    <a:pt x="10194" y="9486"/>
                    <a:pt x="9726" y="9512"/>
                    <a:pt x="9243" y="9512"/>
                  </a:cubicBezTo>
                  <a:cubicBezTo>
                    <a:pt x="8927" y="9512"/>
                    <a:pt x="8602" y="9502"/>
                    <a:pt x="8279" y="9482"/>
                  </a:cubicBezTo>
                  <a:cubicBezTo>
                    <a:pt x="7442" y="9434"/>
                    <a:pt x="6667" y="9371"/>
                    <a:pt x="5790" y="9361"/>
                  </a:cubicBezTo>
                  <a:cubicBezTo>
                    <a:pt x="4072" y="9362"/>
                    <a:pt x="2660" y="9807"/>
                    <a:pt x="1715" y="10305"/>
                  </a:cubicBezTo>
                  <a:cubicBezTo>
                    <a:pt x="1239" y="10553"/>
                    <a:pt x="914" y="10824"/>
                    <a:pt x="648" y="11056"/>
                  </a:cubicBezTo>
                  <a:cubicBezTo>
                    <a:pt x="454" y="11246"/>
                    <a:pt x="393" y="11324"/>
                    <a:pt x="384" y="11328"/>
                  </a:cubicBezTo>
                  <a:lnTo>
                    <a:pt x="323" y="11403"/>
                  </a:lnTo>
                  <a:cubicBezTo>
                    <a:pt x="0" y="11790"/>
                    <a:pt x="20" y="12358"/>
                    <a:pt x="368" y="12723"/>
                  </a:cubicBezTo>
                  <a:cubicBezTo>
                    <a:pt x="562" y="12928"/>
                    <a:pt x="824" y="13032"/>
                    <a:pt x="1088" y="13032"/>
                  </a:cubicBezTo>
                  <a:cubicBezTo>
                    <a:pt x="1297" y="13032"/>
                    <a:pt x="1507" y="12966"/>
                    <a:pt x="1685" y="12832"/>
                  </a:cubicBezTo>
                  <a:cubicBezTo>
                    <a:pt x="1685" y="12832"/>
                    <a:pt x="1807" y="12741"/>
                    <a:pt x="1971" y="12643"/>
                  </a:cubicBezTo>
                  <a:cubicBezTo>
                    <a:pt x="2190" y="12538"/>
                    <a:pt x="2417" y="12447"/>
                    <a:pt x="2647" y="12368"/>
                  </a:cubicBezTo>
                  <a:cubicBezTo>
                    <a:pt x="3095" y="12209"/>
                    <a:pt x="3763" y="12100"/>
                    <a:pt x="4562" y="12100"/>
                  </a:cubicBezTo>
                  <a:cubicBezTo>
                    <a:pt x="4927" y="12100"/>
                    <a:pt x="5292" y="12122"/>
                    <a:pt x="5655" y="12165"/>
                  </a:cubicBezTo>
                  <a:cubicBezTo>
                    <a:pt x="6374" y="12277"/>
                    <a:pt x="7154" y="12400"/>
                    <a:pt x="7977" y="12529"/>
                  </a:cubicBezTo>
                  <a:cubicBezTo>
                    <a:pt x="8625" y="12615"/>
                    <a:pt x="9335" y="12711"/>
                    <a:pt x="10119" y="12711"/>
                  </a:cubicBezTo>
                  <a:cubicBezTo>
                    <a:pt x="10421" y="12711"/>
                    <a:pt x="10722" y="12697"/>
                    <a:pt x="11022" y="12666"/>
                  </a:cubicBezTo>
                  <a:cubicBezTo>
                    <a:pt x="11593" y="12611"/>
                    <a:pt x="12207" y="12495"/>
                    <a:pt x="12821" y="12261"/>
                  </a:cubicBezTo>
                  <a:cubicBezTo>
                    <a:pt x="13125" y="12145"/>
                    <a:pt x="13435" y="12011"/>
                    <a:pt x="13724" y="11836"/>
                  </a:cubicBezTo>
                  <a:lnTo>
                    <a:pt x="13944" y="11708"/>
                  </a:lnTo>
                  <a:lnTo>
                    <a:pt x="13998" y="11674"/>
                  </a:lnTo>
                  <a:lnTo>
                    <a:pt x="14026" y="11658"/>
                  </a:lnTo>
                  <a:lnTo>
                    <a:pt x="14039" y="11649"/>
                  </a:lnTo>
                  <a:lnTo>
                    <a:pt x="14142" y="11574"/>
                  </a:lnTo>
                  <a:lnTo>
                    <a:pt x="14215" y="11520"/>
                  </a:lnTo>
                  <a:lnTo>
                    <a:pt x="14506" y="11294"/>
                  </a:lnTo>
                  <a:cubicBezTo>
                    <a:pt x="15643" y="10344"/>
                    <a:pt x="16179" y="9371"/>
                    <a:pt x="16741" y="8443"/>
                  </a:cubicBezTo>
                  <a:cubicBezTo>
                    <a:pt x="17266" y="7522"/>
                    <a:pt x="17680" y="6656"/>
                    <a:pt x="18130" y="6030"/>
                  </a:cubicBezTo>
                  <a:cubicBezTo>
                    <a:pt x="18592" y="5377"/>
                    <a:pt x="18961" y="5077"/>
                    <a:pt x="19381" y="4954"/>
                  </a:cubicBezTo>
                  <a:cubicBezTo>
                    <a:pt x="19518" y="4898"/>
                    <a:pt x="19697" y="4875"/>
                    <a:pt x="19915" y="4875"/>
                  </a:cubicBezTo>
                  <a:cubicBezTo>
                    <a:pt x="20291" y="4875"/>
                    <a:pt x="20780" y="4945"/>
                    <a:pt x="21355" y="5034"/>
                  </a:cubicBezTo>
                  <a:cubicBezTo>
                    <a:pt x="21596" y="5063"/>
                    <a:pt x="21833" y="5093"/>
                    <a:pt x="22067" y="5123"/>
                  </a:cubicBezTo>
                  <a:cubicBezTo>
                    <a:pt x="22454" y="5159"/>
                    <a:pt x="22499" y="5150"/>
                    <a:pt x="22794" y="5155"/>
                  </a:cubicBezTo>
                  <a:cubicBezTo>
                    <a:pt x="23390" y="5154"/>
                    <a:pt x="23829" y="5080"/>
                    <a:pt x="24298" y="4989"/>
                  </a:cubicBezTo>
                  <a:cubicBezTo>
                    <a:pt x="26128" y="4582"/>
                    <a:pt x="27333" y="3627"/>
                    <a:pt x="28063" y="2940"/>
                  </a:cubicBezTo>
                  <a:cubicBezTo>
                    <a:pt x="28434" y="2592"/>
                    <a:pt x="28677" y="2274"/>
                    <a:pt x="28845" y="2062"/>
                  </a:cubicBezTo>
                  <a:cubicBezTo>
                    <a:pt x="29002" y="1844"/>
                    <a:pt x="29085" y="1727"/>
                    <a:pt x="29085" y="1727"/>
                  </a:cubicBezTo>
                  <a:cubicBezTo>
                    <a:pt x="29326" y="1396"/>
                    <a:pt x="29360" y="959"/>
                    <a:pt x="29175" y="595"/>
                  </a:cubicBezTo>
                  <a:cubicBezTo>
                    <a:pt x="28987" y="231"/>
                    <a:pt x="28614" y="2"/>
                    <a:pt x="28206" y="0"/>
                  </a:cubicBezTo>
                  <a:close/>
                </a:path>
              </a:pathLst>
            </a:custGeom>
            <a:solidFill>
              <a:srgbClr val="B0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4249650" y="4841600"/>
              <a:ext cx="704050" cy="296375"/>
            </a:xfrm>
            <a:custGeom>
              <a:avLst/>
              <a:gdLst/>
              <a:ahLst/>
              <a:cxnLst/>
              <a:rect l="l" t="t" r="r" b="b"/>
              <a:pathLst>
                <a:path w="28162" h="11855" extrusionOk="0">
                  <a:moveTo>
                    <a:pt x="26948" y="1"/>
                  </a:moveTo>
                  <a:cubicBezTo>
                    <a:pt x="26754" y="1"/>
                    <a:pt x="26558" y="52"/>
                    <a:pt x="26381" y="160"/>
                  </a:cubicBezTo>
                  <a:lnTo>
                    <a:pt x="26353" y="178"/>
                  </a:lnTo>
                  <a:cubicBezTo>
                    <a:pt x="26353" y="178"/>
                    <a:pt x="26000" y="395"/>
                    <a:pt x="25359" y="649"/>
                  </a:cubicBezTo>
                  <a:cubicBezTo>
                    <a:pt x="24980" y="795"/>
                    <a:pt x="24589" y="902"/>
                    <a:pt x="24190" y="965"/>
                  </a:cubicBezTo>
                  <a:cubicBezTo>
                    <a:pt x="23953" y="998"/>
                    <a:pt x="23691" y="1018"/>
                    <a:pt x="23425" y="1018"/>
                  </a:cubicBezTo>
                  <a:cubicBezTo>
                    <a:pt x="23192" y="1018"/>
                    <a:pt x="22956" y="1002"/>
                    <a:pt x="22731" y="968"/>
                  </a:cubicBezTo>
                  <a:cubicBezTo>
                    <a:pt x="22180" y="895"/>
                    <a:pt x="21521" y="661"/>
                    <a:pt x="20520" y="508"/>
                  </a:cubicBezTo>
                  <a:cubicBezTo>
                    <a:pt x="20250" y="468"/>
                    <a:pt x="19979" y="445"/>
                    <a:pt x="19706" y="438"/>
                  </a:cubicBezTo>
                  <a:cubicBezTo>
                    <a:pt x="19560" y="438"/>
                    <a:pt x="19417" y="438"/>
                    <a:pt x="19220" y="454"/>
                  </a:cubicBezTo>
                  <a:cubicBezTo>
                    <a:pt x="18967" y="479"/>
                    <a:pt x="19045" y="463"/>
                    <a:pt x="18776" y="510"/>
                  </a:cubicBezTo>
                  <a:cubicBezTo>
                    <a:pt x="18151" y="634"/>
                    <a:pt x="17503" y="870"/>
                    <a:pt x="16964" y="1240"/>
                  </a:cubicBezTo>
                  <a:cubicBezTo>
                    <a:pt x="15863" y="1975"/>
                    <a:pt x="15174" y="2958"/>
                    <a:pt x="14669" y="3826"/>
                  </a:cubicBezTo>
                  <a:cubicBezTo>
                    <a:pt x="14153" y="4704"/>
                    <a:pt x="13730" y="5532"/>
                    <a:pt x="13298" y="6230"/>
                  </a:cubicBezTo>
                  <a:cubicBezTo>
                    <a:pt x="13105" y="6552"/>
                    <a:pt x="12889" y="6860"/>
                    <a:pt x="12652" y="7151"/>
                  </a:cubicBezTo>
                  <a:cubicBezTo>
                    <a:pt x="12543" y="7242"/>
                    <a:pt x="12548" y="7294"/>
                    <a:pt x="12370" y="7442"/>
                  </a:cubicBezTo>
                  <a:lnTo>
                    <a:pt x="12097" y="7664"/>
                  </a:lnTo>
                  <a:lnTo>
                    <a:pt x="12058" y="7695"/>
                  </a:lnTo>
                  <a:lnTo>
                    <a:pt x="11974" y="7749"/>
                  </a:lnTo>
                  <a:cubicBezTo>
                    <a:pt x="11515" y="8062"/>
                    <a:pt x="10903" y="8238"/>
                    <a:pt x="10182" y="8301"/>
                  </a:cubicBezTo>
                  <a:cubicBezTo>
                    <a:pt x="9873" y="8324"/>
                    <a:pt x="9551" y="8334"/>
                    <a:pt x="9221" y="8334"/>
                  </a:cubicBezTo>
                  <a:cubicBezTo>
                    <a:pt x="8784" y="8334"/>
                    <a:pt x="8333" y="8316"/>
                    <a:pt x="7881" y="8286"/>
                  </a:cubicBezTo>
                  <a:cubicBezTo>
                    <a:pt x="7188" y="8242"/>
                    <a:pt x="6520" y="8188"/>
                    <a:pt x="5806" y="8188"/>
                  </a:cubicBezTo>
                  <a:cubicBezTo>
                    <a:pt x="5694" y="8188"/>
                    <a:pt x="5580" y="8189"/>
                    <a:pt x="5466" y="8192"/>
                  </a:cubicBezTo>
                  <a:cubicBezTo>
                    <a:pt x="3840" y="8242"/>
                    <a:pt x="2503" y="8693"/>
                    <a:pt x="1612" y="9182"/>
                  </a:cubicBezTo>
                  <a:cubicBezTo>
                    <a:pt x="1166" y="9425"/>
                    <a:pt x="854" y="9695"/>
                    <a:pt x="605" y="9914"/>
                  </a:cubicBezTo>
                  <a:cubicBezTo>
                    <a:pt x="447" y="10080"/>
                    <a:pt x="363" y="10170"/>
                    <a:pt x="363" y="10170"/>
                  </a:cubicBezTo>
                  <a:cubicBezTo>
                    <a:pt x="15" y="10541"/>
                    <a:pt x="0" y="11112"/>
                    <a:pt x="327" y="11499"/>
                  </a:cubicBezTo>
                  <a:cubicBezTo>
                    <a:pt x="524" y="11732"/>
                    <a:pt x="806" y="11855"/>
                    <a:pt x="1091" y="11855"/>
                  </a:cubicBezTo>
                  <a:cubicBezTo>
                    <a:pt x="1282" y="11855"/>
                    <a:pt x="1475" y="11800"/>
                    <a:pt x="1644" y="11687"/>
                  </a:cubicBezTo>
                  <a:lnTo>
                    <a:pt x="1662" y="11674"/>
                  </a:lnTo>
                  <a:cubicBezTo>
                    <a:pt x="1662" y="11674"/>
                    <a:pt x="1758" y="11612"/>
                    <a:pt x="1937" y="11492"/>
                  </a:cubicBezTo>
                  <a:cubicBezTo>
                    <a:pt x="2044" y="11446"/>
                    <a:pt x="2267" y="11342"/>
                    <a:pt x="2572" y="11233"/>
                  </a:cubicBezTo>
                  <a:cubicBezTo>
                    <a:pt x="3022" y="11070"/>
                    <a:pt x="3704" y="10957"/>
                    <a:pt x="4529" y="10957"/>
                  </a:cubicBezTo>
                  <a:cubicBezTo>
                    <a:pt x="4806" y="10957"/>
                    <a:pt x="5100" y="10969"/>
                    <a:pt x="5407" y="10998"/>
                  </a:cubicBezTo>
                  <a:cubicBezTo>
                    <a:pt x="5982" y="11053"/>
                    <a:pt x="6737" y="11210"/>
                    <a:pt x="7552" y="11330"/>
                  </a:cubicBezTo>
                  <a:cubicBezTo>
                    <a:pt x="8300" y="11440"/>
                    <a:pt x="9131" y="11569"/>
                    <a:pt x="10067" y="11569"/>
                  </a:cubicBezTo>
                  <a:cubicBezTo>
                    <a:pt x="10161" y="11569"/>
                    <a:pt x="10257" y="11568"/>
                    <a:pt x="10353" y="11565"/>
                  </a:cubicBezTo>
                  <a:cubicBezTo>
                    <a:pt x="11393" y="11531"/>
                    <a:pt x="12641" y="11342"/>
                    <a:pt x="13766" y="10653"/>
                  </a:cubicBezTo>
                  <a:lnTo>
                    <a:pt x="13973" y="10527"/>
                  </a:lnTo>
                  <a:lnTo>
                    <a:pt x="14024" y="10494"/>
                  </a:lnTo>
                  <a:lnTo>
                    <a:pt x="14151" y="10400"/>
                  </a:lnTo>
                  <a:lnTo>
                    <a:pt x="14221" y="10346"/>
                  </a:lnTo>
                  <a:lnTo>
                    <a:pt x="14497" y="10132"/>
                  </a:lnTo>
                  <a:cubicBezTo>
                    <a:pt x="14685" y="9987"/>
                    <a:pt x="14995" y="9677"/>
                    <a:pt x="15224" y="9443"/>
                  </a:cubicBezTo>
                  <a:cubicBezTo>
                    <a:pt x="15601" y="9015"/>
                    <a:pt x="15941" y="8560"/>
                    <a:pt x="16247" y="8079"/>
                  </a:cubicBezTo>
                  <a:cubicBezTo>
                    <a:pt x="16818" y="7174"/>
                    <a:pt x="17228" y="6302"/>
                    <a:pt x="17651" y="5577"/>
                  </a:cubicBezTo>
                  <a:cubicBezTo>
                    <a:pt x="18071" y="4842"/>
                    <a:pt x="18478" y="4294"/>
                    <a:pt x="18849" y="4022"/>
                  </a:cubicBezTo>
                  <a:cubicBezTo>
                    <a:pt x="19192" y="3786"/>
                    <a:pt x="19471" y="3671"/>
                    <a:pt x="19970" y="3671"/>
                  </a:cubicBezTo>
                  <a:cubicBezTo>
                    <a:pt x="20032" y="3671"/>
                    <a:pt x="20097" y="3672"/>
                    <a:pt x="20166" y="3676"/>
                  </a:cubicBezTo>
                  <a:cubicBezTo>
                    <a:pt x="20780" y="3712"/>
                    <a:pt x="21614" y="3899"/>
                    <a:pt x="22481" y="3917"/>
                  </a:cubicBezTo>
                  <a:cubicBezTo>
                    <a:pt x="22553" y="3919"/>
                    <a:pt x="22625" y="3920"/>
                    <a:pt x="22695" y="3920"/>
                  </a:cubicBezTo>
                  <a:cubicBezTo>
                    <a:pt x="24435" y="3920"/>
                    <a:pt x="25675" y="3279"/>
                    <a:pt x="26474" y="2819"/>
                  </a:cubicBezTo>
                  <a:cubicBezTo>
                    <a:pt x="26894" y="2571"/>
                    <a:pt x="27183" y="2325"/>
                    <a:pt x="27381" y="2162"/>
                  </a:cubicBezTo>
                  <a:lnTo>
                    <a:pt x="27674" y="1904"/>
                  </a:lnTo>
                  <a:cubicBezTo>
                    <a:pt x="28095" y="1529"/>
                    <a:pt x="28161" y="893"/>
                    <a:pt x="27825" y="442"/>
                  </a:cubicBezTo>
                  <a:cubicBezTo>
                    <a:pt x="27612" y="155"/>
                    <a:pt x="27283" y="1"/>
                    <a:pt x="269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4154700" y="4663575"/>
              <a:ext cx="735500" cy="325925"/>
            </a:xfrm>
            <a:custGeom>
              <a:avLst/>
              <a:gdLst/>
              <a:ahLst/>
              <a:cxnLst/>
              <a:rect l="l" t="t" r="r" b="b"/>
              <a:pathLst>
                <a:path w="29420" h="13037" extrusionOk="0">
                  <a:moveTo>
                    <a:pt x="28204" y="1"/>
                  </a:moveTo>
                  <a:cubicBezTo>
                    <a:pt x="27922" y="1"/>
                    <a:pt x="27642" y="110"/>
                    <a:pt x="27431" y="325"/>
                  </a:cubicBezTo>
                  <a:lnTo>
                    <a:pt x="27411" y="343"/>
                  </a:lnTo>
                  <a:cubicBezTo>
                    <a:pt x="27411" y="343"/>
                    <a:pt x="27106" y="653"/>
                    <a:pt x="26497" y="1066"/>
                  </a:cubicBezTo>
                  <a:cubicBezTo>
                    <a:pt x="25906" y="1494"/>
                    <a:pt x="24930" y="1944"/>
                    <a:pt x="23795" y="2074"/>
                  </a:cubicBezTo>
                  <a:cubicBezTo>
                    <a:pt x="23654" y="2085"/>
                    <a:pt x="23496" y="2092"/>
                    <a:pt x="23346" y="2092"/>
                  </a:cubicBezTo>
                  <a:cubicBezTo>
                    <a:pt x="23206" y="2092"/>
                    <a:pt x="23073" y="2086"/>
                    <a:pt x="22970" y="2072"/>
                  </a:cubicBezTo>
                  <a:cubicBezTo>
                    <a:pt x="22863" y="2063"/>
                    <a:pt x="22497" y="2028"/>
                    <a:pt x="22470" y="2012"/>
                  </a:cubicBezTo>
                  <a:lnTo>
                    <a:pt x="21930" y="1897"/>
                  </a:lnTo>
                  <a:cubicBezTo>
                    <a:pt x="21387" y="1789"/>
                    <a:pt x="20651" y="1557"/>
                    <a:pt x="19745" y="1557"/>
                  </a:cubicBezTo>
                  <a:cubicBezTo>
                    <a:pt x="19379" y="1557"/>
                    <a:pt x="18985" y="1595"/>
                    <a:pt x="18565" y="1694"/>
                  </a:cubicBezTo>
                  <a:cubicBezTo>
                    <a:pt x="17869" y="1835"/>
                    <a:pt x="17201" y="2194"/>
                    <a:pt x="16639" y="2610"/>
                  </a:cubicBezTo>
                  <a:cubicBezTo>
                    <a:pt x="16134" y="3011"/>
                    <a:pt x="15688" y="3486"/>
                    <a:pt x="15318" y="4014"/>
                  </a:cubicBezTo>
                  <a:cubicBezTo>
                    <a:pt x="14624" y="4987"/>
                    <a:pt x="14163" y="5924"/>
                    <a:pt x="13706" y="6736"/>
                  </a:cubicBezTo>
                  <a:cubicBezTo>
                    <a:pt x="13503" y="7122"/>
                    <a:pt x="13278" y="7493"/>
                    <a:pt x="13032" y="7852"/>
                  </a:cubicBezTo>
                  <a:cubicBezTo>
                    <a:pt x="12921" y="8029"/>
                    <a:pt x="12800" y="8152"/>
                    <a:pt x="12689" y="8307"/>
                  </a:cubicBezTo>
                  <a:cubicBezTo>
                    <a:pt x="12568" y="8411"/>
                    <a:pt x="12582" y="8459"/>
                    <a:pt x="12386" y="8619"/>
                  </a:cubicBezTo>
                  <a:lnTo>
                    <a:pt x="12100" y="8851"/>
                  </a:lnTo>
                  <a:lnTo>
                    <a:pt x="12069" y="8876"/>
                  </a:lnTo>
                  <a:lnTo>
                    <a:pt x="12069" y="8876"/>
                  </a:lnTo>
                  <a:lnTo>
                    <a:pt x="11979" y="8935"/>
                  </a:lnTo>
                  <a:cubicBezTo>
                    <a:pt x="11859" y="9025"/>
                    <a:pt x="11723" y="9089"/>
                    <a:pt x="11582" y="9153"/>
                  </a:cubicBezTo>
                  <a:cubicBezTo>
                    <a:pt x="11304" y="9285"/>
                    <a:pt x="10979" y="9371"/>
                    <a:pt x="10622" y="9424"/>
                  </a:cubicBezTo>
                  <a:cubicBezTo>
                    <a:pt x="10193" y="9489"/>
                    <a:pt x="9725" y="9515"/>
                    <a:pt x="9241" y="9515"/>
                  </a:cubicBezTo>
                  <a:cubicBezTo>
                    <a:pt x="8925" y="9515"/>
                    <a:pt x="8602" y="9504"/>
                    <a:pt x="8278" y="9485"/>
                  </a:cubicBezTo>
                  <a:cubicBezTo>
                    <a:pt x="7443" y="9437"/>
                    <a:pt x="6667" y="9373"/>
                    <a:pt x="5790" y="9364"/>
                  </a:cubicBezTo>
                  <a:cubicBezTo>
                    <a:pt x="4073" y="9365"/>
                    <a:pt x="2660" y="9810"/>
                    <a:pt x="1715" y="10308"/>
                  </a:cubicBezTo>
                  <a:cubicBezTo>
                    <a:pt x="1239" y="10556"/>
                    <a:pt x="914" y="10826"/>
                    <a:pt x="650" y="11058"/>
                  </a:cubicBezTo>
                  <a:cubicBezTo>
                    <a:pt x="453" y="11249"/>
                    <a:pt x="393" y="11325"/>
                    <a:pt x="386" y="11331"/>
                  </a:cubicBezTo>
                  <a:lnTo>
                    <a:pt x="323" y="11404"/>
                  </a:lnTo>
                  <a:cubicBezTo>
                    <a:pt x="0" y="11793"/>
                    <a:pt x="18" y="12362"/>
                    <a:pt x="366" y="12728"/>
                  </a:cubicBezTo>
                  <a:cubicBezTo>
                    <a:pt x="561" y="12932"/>
                    <a:pt x="823" y="13037"/>
                    <a:pt x="1087" y="13037"/>
                  </a:cubicBezTo>
                  <a:cubicBezTo>
                    <a:pt x="1297" y="13037"/>
                    <a:pt x="1508" y="12971"/>
                    <a:pt x="1687" y="12835"/>
                  </a:cubicBezTo>
                  <a:lnTo>
                    <a:pt x="1687" y="12834"/>
                  </a:lnTo>
                  <a:lnTo>
                    <a:pt x="1687" y="12834"/>
                  </a:lnTo>
                  <a:cubicBezTo>
                    <a:pt x="1693" y="12830"/>
                    <a:pt x="1811" y="12740"/>
                    <a:pt x="1971" y="12644"/>
                  </a:cubicBezTo>
                  <a:cubicBezTo>
                    <a:pt x="2190" y="12541"/>
                    <a:pt x="2417" y="12450"/>
                    <a:pt x="2647" y="12370"/>
                  </a:cubicBezTo>
                  <a:cubicBezTo>
                    <a:pt x="3096" y="12211"/>
                    <a:pt x="3763" y="12101"/>
                    <a:pt x="4562" y="12101"/>
                  </a:cubicBezTo>
                  <a:cubicBezTo>
                    <a:pt x="4904" y="12101"/>
                    <a:pt x="5271" y="12121"/>
                    <a:pt x="5655" y="12166"/>
                  </a:cubicBezTo>
                  <a:lnTo>
                    <a:pt x="7977" y="12530"/>
                  </a:lnTo>
                  <a:cubicBezTo>
                    <a:pt x="8625" y="12615"/>
                    <a:pt x="9335" y="12711"/>
                    <a:pt x="10118" y="12711"/>
                  </a:cubicBezTo>
                  <a:cubicBezTo>
                    <a:pt x="10408" y="12711"/>
                    <a:pt x="10709" y="12698"/>
                    <a:pt x="11020" y="12666"/>
                  </a:cubicBezTo>
                  <a:cubicBezTo>
                    <a:pt x="11593" y="12612"/>
                    <a:pt x="12207" y="12496"/>
                    <a:pt x="12819" y="12261"/>
                  </a:cubicBezTo>
                  <a:cubicBezTo>
                    <a:pt x="13125" y="12146"/>
                    <a:pt x="13435" y="12011"/>
                    <a:pt x="13724" y="11838"/>
                  </a:cubicBezTo>
                  <a:lnTo>
                    <a:pt x="13942" y="11707"/>
                  </a:lnTo>
                  <a:lnTo>
                    <a:pt x="13997" y="11675"/>
                  </a:lnTo>
                  <a:lnTo>
                    <a:pt x="14024" y="11657"/>
                  </a:lnTo>
                  <a:lnTo>
                    <a:pt x="14038" y="11648"/>
                  </a:lnTo>
                  <a:lnTo>
                    <a:pt x="14140" y="11575"/>
                  </a:lnTo>
                  <a:lnTo>
                    <a:pt x="14213" y="11520"/>
                  </a:lnTo>
                  <a:lnTo>
                    <a:pt x="14504" y="11295"/>
                  </a:lnTo>
                  <a:cubicBezTo>
                    <a:pt x="15641" y="10344"/>
                    <a:pt x="16177" y="9371"/>
                    <a:pt x="16739" y="8443"/>
                  </a:cubicBezTo>
                  <a:cubicBezTo>
                    <a:pt x="17264" y="7522"/>
                    <a:pt x="17678" y="6656"/>
                    <a:pt x="18129" y="6029"/>
                  </a:cubicBezTo>
                  <a:cubicBezTo>
                    <a:pt x="18590" y="5376"/>
                    <a:pt x="18959" y="5076"/>
                    <a:pt x="19379" y="4953"/>
                  </a:cubicBezTo>
                  <a:cubicBezTo>
                    <a:pt x="19515" y="4898"/>
                    <a:pt x="19695" y="4875"/>
                    <a:pt x="19913" y="4875"/>
                  </a:cubicBezTo>
                  <a:cubicBezTo>
                    <a:pt x="20290" y="4875"/>
                    <a:pt x="20780" y="4944"/>
                    <a:pt x="21355" y="5033"/>
                  </a:cubicBezTo>
                  <a:cubicBezTo>
                    <a:pt x="21596" y="5062"/>
                    <a:pt x="21831" y="5094"/>
                    <a:pt x="22067" y="5123"/>
                  </a:cubicBezTo>
                  <a:cubicBezTo>
                    <a:pt x="22454" y="5158"/>
                    <a:pt x="22499" y="5149"/>
                    <a:pt x="22793" y="5157"/>
                  </a:cubicBezTo>
                  <a:cubicBezTo>
                    <a:pt x="23388" y="5157"/>
                    <a:pt x="23829" y="5082"/>
                    <a:pt x="24296" y="4991"/>
                  </a:cubicBezTo>
                  <a:cubicBezTo>
                    <a:pt x="26128" y="4584"/>
                    <a:pt x="27331" y="3627"/>
                    <a:pt x="28061" y="2940"/>
                  </a:cubicBezTo>
                  <a:cubicBezTo>
                    <a:pt x="28434" y="2593"/>
                    <a:pt x="28677" y="2274"/>
                    <a:pt x="28843" y="2062"/>
                  </a:cubicBezTo>
                  <a:lnTo>
                    <a:pt x="29085" y="1728"/>
                  </a:lnTo>
                  <a:cubicBezTo>
                    <a:pt x="29419" y="1267"/>
                    <a:pt x="29342" y="627"/>
                    <a:pt x="28909" y="259"/>
                  </a:cubicBezTo>
                  <a:cubicBezTo>
                    <a:pt x="28704" y="86"/>
                    <a:pt x="28454" y="1"/>
                    <a:pt x="28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2607600" y="3028150"/>
              <a:ext cx="71600" cy="74600"/>
            </a:xfrm>
            <a:custGeom>
              <a:avLst/>
              <a:gdLst/>
              <a:ahLst/>
              <a:cxnLst/>
              <a:rect l="l" t="t" r="r" b="b"/>
              <a:pathLst>
                <a:path w="2864" h="2984" extrusionOk="0">
                  <a:moveTo>
                    <a:pt x="1470" y="0"/>
                  </a:moveTo>
                  <a:cubicBezTo>
                    <a:pt x="1366" y="0"/>
                    <a:pt x="1260" y="16"/>
                    <a:pt x="1156" y="48"/>
                  </a:cubicBezTo>
                  <a:cubicBezTo>
                    <a:pt x="534" y="241"/>
                    <a:pt x="231" y="733"/>
                    <a:pt x="106" y="1235"/>
                  </a:cubicBezTo>
                  <a:cubicBezTo>
                    <a:pt x="1" y="1740"/>
                    <a:pt x="83" y="2316"/>
                    <a:pt x="588" y="2729"/>
                  </a:cubicBezTo>
                  <a:cubicBezTo>
                    <a:pt x="798" y="2898"/>
                    <a:pt x="1052" y="2983"/>
                    <a:pt x="1306" y="2983"/>
                  </a:cubicBezTo>
                  <a:cubicBezTo>
                    <a:pt x="1562" y="2983"/>
                    <a:pt x="1819" y="2896"/>
                    <a:pt x="2028" y="2723"/>
                  </a:cubicBezTo>
                  <a:lnTo>
                    <a:pt x="2316" y="2488"/>
                  </a:lnTo>
                  <a:cubicBezTo>
                    <a:pt x="2717" y="2158"/>
                    <a:pt x="2819" y="1975"/>
                    <a:pt x="2851" y="1743"/>
                  </a:cubicBezTo>
                  <a:cubicBezTo>
                    <a:pt x="2864" y="1508"/>
                    <a:pt x="2812" y="1286"/>
                    <a:pt x="2553" y="822"/>
                  </a:cubicBezTo>
                  <a:lnTo>
                    <a:pt x="2398" y="544"/>
                  </a:lnTo>
                  <a:cubicBezTo>
                    <a:pt x="2206" y="201"/>
                    <a:pt x="1847" y="0"/>
                    <a:pt x="147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5"/>
            <p:cNvSpPr/>
            <p:nvPr/>
          </p:nvSpPr>
          <p:spPr>
            <a:xfrm>
              <a:off x="2698550" y="3096925"/>
              <a:ext cx="71500" cy="82500"/>
            </a:xfrm>
            <a:custGeom>
              <a:avLst/>
              <a:gdLst/>
              <a:ahLst/>
              <a:cxnLst/>
              <a:rect l="l" t="t" r="r" b="b"/>
              <a:pathLst>
                <a:path w="2860" h="3300" extrusionOk="0">
                  <a:moveTo>
                    <a:pt x="1512" y="1"/>
                  </a:moveTo>
                  <a:cubicBezTo>
                    <a:pt x="1401" y="1"/>
                    <a:pt x="1290" y="19"/>
                    <a:pt x="1180" y="58"/>
                  </a:cubicBezTo>
                  <a:cubicBezTo>
                    <a:pt x="518" y="292"/>
                    <a:pt x="190" y="879"/>
                    <a:pt x="88" y="1463"/>
                  </a:cubicBezTo>
                  <a:cubicBezTo>
                    <a:pt x="0" y="2048"/>
                    <a:pt x="152" y="2710"/>
                    <a:pt x="732" y="3112"/>
                  </a:cubicBezTo>
                  <a:cubicBezTo>
                    <a:pt x="915" y="3238"/>
                    <a:pt x="1125" y="3299"/>
                    <a:pt x="1333" y="3299"/>
                  </a:cubicBezTo>
                  <a:cubicBezTo>
                    <a:pt x="1629" y="3299"/>
                    <a:pt x="1921" y="3176"/>
                    <a:pt x="2128" y="2941"/>
                  </a:cubicBezTo>
                  <a:lnTo>
                    <a:pt x="2405" y="2623"/>
                  </a:lnTo>
                  <a:cubicBezTo>
                    <a:pt x="2755" y="2227"/>
                    <a:pt x="2842" y="2045"/>
                    <a:pt x="2860" y="1805"/>
                  </a:cubicBezTo>
                  <a:cubicBezTo>
                    <a:pt x="2858" y="1566"/>
                    <a:pt x="2796" y="1349"/>
                    <a:pt x="2556" y="868"/>
                  </a:cubicBezTo>
                  <a:lnTo>
                    <a:pt x="2396" y="547"/>
                  </a:lnTo>
                  <a:cubicBezTo>
                    <a:pt x="2224" y="204"/>
                    <a:pt x="1877" y="1"/>
                    <a:pt x="1512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5"/>
            <p:cNvSpPr/>
            <p:nvPr/>
          </p:nvSpPr>
          <p:spPr>
            <a:xfrm>
              <a:off x="2804875" y="3148700"/>
              <a:ext cx="70800" cy="89800"/>
            </a:xfrm>
            <a:custGeom>
              <a:avLst/>
              <a:gdLst/>
              <a:ahLst/>
              <a:cxnLst/>
              <a:rect l="l" t="t" r="r" b="b"/>
              <a:pathLst>
                <a:path w="2832" h="3592" extrusionOk="0">
                  <a:moveTo>
                    <a:pt x="1535" y="1"/>
                  </a:moveTo>
                  <a:cubicBezTo>
                    <a:pt x="1361" y="1"/>
                    <a:pt x="1184" y="45"/>
                    <a:pt x="1022" y="138"/>
                  </a:cubicBezTo>
                  <a:cubicBezTo>
                    <a:pt x="417" y="482"/>
                    <a:pt x="158" y="1036"/>
                    <a:pt x="47" y="1594"/>
                  </a:cubicBezTo>
                  <a:cubicBezTo>
                    <a:pt x="5" y="1876"/>
                    <a:pt x="1" y="2166"/>
                    <a:pt x="74" y="2451"/>
                  </a:cubicBezTo>
                  <a:cubicBezTo>
                    <a:pt x="144" y="2735"/>
                    <a:pt x="269" y="3017"/>
                    <a:pt x="522" y="3265"/>
                  </a:cubicBezTo>
                  <a:lnTo>
                    <a:pt x="524" y="3267"/>
                  </a:lnTo>
                  <a:cubicBezTo>
                    <a:pt x="746" y="3484"/>
                    <a:pt x="1034" y="3592"/>
                    <a:pt x="1322" y="3592"/>
                  </a:cubicBezTo>
                  <a:cubicBezTo>
                    <a:pt x="1619" y="3592"/>
                    <a:pt x="1917" y="3476"/>
                    <a:pt x="2141" y="3245"/>
                  </a:cubicBezTo>
                  <a:lnTo>
                    <a:pt x="2261" y="3124"/>
                  </a:lnTo>
                  <a:cubicBezTo>
                    <a:pt x="2477" y="2903"/>
                    <a:pt x="2591" y="2712"/>
                    <a:pt x="2671" y="2524"/>
                  </a:cubicBezTo>
                  <a:cubicBezTo>
                    <a:pt x="2759" y="2339"/>
                    <a:pt x="2794" y="2157"/>
                    <a:pt x="2814" y="1973"/>
                  </a:cubicBezTo>
                  <a:cubicBezTo>
                    <a:pt x="2832" y="1594"/>
                    <a:pt x="2801" y="1228"/>
                    <a:pt x="2521" y="688"/>
                  </a:cubicBezTo>
                  <a:lnTo>
                    <a:pt x="2452" y="554"/>
                  </a:lnTo>
                  <a:lnTo>
                    <a:pt x="2434" y="522"/>
                  </a:lnTo>
                  <a:cubicBezTo>
                    <a:pt x="2243" y="188"/>
                    <a:pt x="1894" y="1"/>
                    <a:pt x="1535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5"/>
            <p:cNvSpPr/>
            <p:nvPr/>
          </p:nvSpPr>
          <p:spPr>
            <a:xfrm>
              <a:off x="4835275" y="2991700"/>
              <a:ext cx="71650" cy="74600"/>
            </a:xfrm>
            <a:custGeom>
              <a:avLst/>
              <a:gdLst/>
              <a:ahLst/>
              <a:cxnLst/>
              <a:rect l="l" t="t" r="r" b="b"/>
              <a:pathLst>
                <a:path w="2866" h="2984" extrusionOk="0">
                  <a:moveTo>
                    <a:pt x="1562" y="0"/>
                  </a:moveTo>
                  <a:cubicBezTo>
                    <a:pt x="1313" y="0"/>
                    <a:pt x="1063" y="82"/>
                    <a:pt x="856" y="247"/>
                  </a:cubicBezTo>
                  <a:lnTo>
                    <a:pt x="565" y="479"/>
                  </a:lnTo>
                  <a:cubicBezTo>
                    <a:pt x="158" y="804"/>
                    <a:pt x="51" y="983"/>
                    <a:pt x="15" y="1217"/>
                  </a:cubicBezTo>
                  <a:cubicBezTo>
                    <a:pt x="1" y="1452"/>
                    <a:pt x="47" y="1677"/>
                    <a:pt x="297" y="2145"/>
                  </a:cubicBezTo>
                  <a:lnTo>
                    <a:pt x="445" y="2423"/>
                  </a:lnTo>
                  <a:cubicBezTo>
                    <a:pt x="635" y="2775"/>
                    <a:pt x="999" y="2984"/>
                    <a:pt x="1383" y="2984"/>
                  </a:cubicBezTo>
                  <a:cubicBezTo>
                    <a:pt x="1482" y="2984"/>
                    <a:pt x="1583" y="2970"/>
                    <a:pt x="1682" y="2941"/>
                  </a:cubicBezTo>
                  <a:cubicBezTo>
                    <a:pt x="2307" y="2759"/>
                    <a:pt x="2619" y="2270"/>
                    <a:pt x="2753" y="1772"/>
                  </a:cubicBezTo>
                  <a:cubicBezTo>
                    <a:pt x="2865" y="1268"/>
                    <a:pt x="2794" y="688"/>
                    <a:pt x="2294" y="267"/>
                  </a:cubicBezTo>
                  <a:cubicBezTo>
                    <a:pt x="2083" y="89"/>
                    <a:pt x="1823" y="0"/>
                    <a:pt x="156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5"/>
            <p:cNvSpPr/>
            <p:nvPr/>
          </p:nvSpPr>
          <p:spPr>
            <a:xfrm>
              <a:off x="4745325" y="2913950"/>
              <a:ext cx="71675" cy="82525"/>
            </a:xfrm>
            <a:custGeom>
              <a:avLst/>
              <a:gdLst/>
              <a:ahLst/>
              <a:cxnLst/>
              <a:rect l="l" t="t" r="r" b="b"/>
              <a:pathLst>
                <a:path w="2867" h="3301" extrusionOk="0">
                  <a:moveTo>
                    <a:pt x="1539" y="1"/>
                  </a:moveTo>
                  <a:cubicBezTo>
                    <a:pt x="1250" y="1"/>
                    <a:pt x="963" y="119"/>
                    <a:pt x="755" y="348"/>
                  </a:cubicBezTo>
                  <a:lnTo>
                    <a:pt x="471" y="660"/>
                  </a:lnTo>
                  <a:cubicBezTo>
                    <a:pt x="118" y="1051"/>
                    <a:pt x="25" y="1232"/>
                    <a:pt x="6" y="1471"/>
                  </a:cubicBezTo>
                  <a:cubicBezTo>
                    <a:pt x="0" y="1710"/>
                    <a:pt x="59" y="1931"/>
                    <a:pt x="291" y="2417"/>
                  </a:cubicBezTo>
                  <a:lnTo>
                    <a:pt x="445" y="2738"/>
                  </a:lnTo>
                  <a:cubicBezTo>
                    <a:pt x="613" y="3090"/>
                    <a:pt x="966" y="3301"/>
                    <a:pt x="1338" y="3301"/>
                  </a:cubicBezTo>
                  <a:cubicBezTo>
                    <a:pt x="1443" y="3301"/>
                    <a:pt x="1550" y="3284"/>
                    <a:pt x="1655" y="3248"/>
                  </a:cubicBezTo>
                  <a:cubicBezTo>
                    <a:pt x="2321" y="3025"/>
                    <a:pt x="2658" y="2443"/>
                    <a:pt x="2770" y="1862"/>
                  </a:cubicBezTo>
                  <a:cubicBezTo>
                    <a:pt x="2867" y="1278"/>
                    <a:pt x="2728" y="610"/>
                    <a:pt x="2153" y="198"/>
                  </a:cubicBezTo>
                  <a:cubicBezTo>
                    <a:pt x="1968" y="65"/>
                    <a:pt x="1753" y="1"/>
                    <a:pt x="1539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5"/>
            <p:cNvSpPr/>
            <p:nvPr/>
          </p:nvSpPr>
          <p:spPr>
            <a:xfrm>
              <a:off x="4640275" y="2853625"/>
              <a:ext cx="71025" cy="89825"/>
            </a:xfrm>
            <a:custGeom>
              <a:avLst/>
              <a:gdLst/>
              <a:ahLst/>
              <a:cxnLst/>
              <a:rect l="l" t="t" r="r" b="b"/>
              <a:pathLst>
                <a:path w="2841" h="3593" extrusionOk="0">
                  <a:moveTo>
                    <a:pt x="1523" y="1"/>
                  </a:moveTo>
                  <a:cubicBezTo>
                    <a:pt x="1232" y="1"/>
                    <a:pt x="941" y="111"/>
                    <a:pt x="718" y="333"/>
                  </a:cubicBezTo>
                  <a:lnTo>
                    <a:pt x="598" y="453"/>
                  </a:lnTo>
                  <a:cubicBezTo>
                    <a:pt x="377" y="671"/>
                    <a:pt x="259" y="860"/>
                    <a:pt x="177" y="1046"/>
                  </a:cubicBezTo>
                  <a:cubicBezTo>
                    <a:pt x="86" y="1231"/>
                    <a:pt x="47" y="1412"/>
                    <a:pt x="24" y="1597"/>
                  </a:cubicBezTo>
                  <a:cubicBezTo>
                    <a:pt x="1" y="1974"/>
                    <a:pt x="24" y="2343"/>
                    <a:pt x="295" y="2886"/>
                  </a:cubicBezTo>
                  <a:lnTo>
                    <a:pt x="361" y="3022"/>
                  </a:lnTo>
                  <a:lnTo>
                    <a:pt x="381" y="3056"/>
                  </a:lnTo>
                  <a:cubicBezTo>
                    <a:pt x="569" y="3399"/>
                    <a:pt x="922" y="3592"/>
                    <a:pt x="1287" y="3592"/>
                  </a:cubicBezTo>
                  <a:cubicBezTo>
                    <a:pt x="1455" y="3592"/>
                    <a:pt x="1626" y="3551"/>
                    <a:pt x="1784" y="3464"/>
                  </a:cubicBezTo>
                  <a:cubicBezTo>
                    <a:pt x="2396" y="3127"/>
                    <a:pt x="2665" y="2577"/>
                    <a:pt x="2783" y="2022"/>
                  </a:cubicBezTo>
                  <a:cubicBezTo>
                    <a:pt x="2833" y="1740"/>
                    <a:pt x="2840" y="1451"/>
                    <a:pt x="2771" y="1163"/>
                  </a:cubicBezTo>
                  <a:cubicBezTo>
                    <a:pt x="2708" y="878"/>
                    <a:pt x="2587" y="594"/>
                    <a:pt x="2337" y="341"/>
                  </a:cubicBezTo>
                  <a:lnTo>
                    <a:pt x="2335" y="339"/>
                  </a:lnTo>
                  <a:cubicBezTo>
                    <a:pt x="2111" y="114"/>
                    <a:pt x="1817" y="1"/>
                    <a:pt x="1523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5"/>
            <p:cNvSpPr/>
            <p:nvPr/>
          </p:nvSpPr>
          <p:spPr>
            <a:xfrm>
              <a:off x="3305300" y="4818175"/>
              <a:ext cx="61425" cy="53850"/>
            </a:xfrm>
            <a:custGeom>
              <a:avLst/>
              <a:gdLst/>
              <a:ahLst/>
              <a:cxnLst/>
              <a:rect l="l" t="t" r="r" b="b"/>
              <a:pathLst>
                <a:path w="2457" h="2154" extrusionOk="0">
                  <a:moveTo>
                    <a:pt x="1380" y="0"/>
                  </a:moveTo>
                  <a:cubicBezTo>
                    <a:pt x="1208" y="0"/>
                    <a:pt x="1036" y="49"/>
                    <a:pt x="702" y="244"/>
                  </a:cubicBezTo>
                  <a:lnTo>
                    <a:pt x="489" y="367"/>
                  </a:lnTo>
                  <a:cubicBezTo>
                    <a:pt x="154" y="561"/>
                    <a:pt x="0" y="965"/>
                    <a:pt x="121" y="1332"/>
                  </a:cubicBezTo>
                  <a:cubicBezTo>
                    <a:pt x="278" y="1809"/>
                    <a:pt x="664" y="2039"/>
                    <a:pt x="1051" y="2128"/>
                  </a:cubicBezTo>
                  <a:cubicBezTo>
                    <a:pt x="1139" y="2145"/>
                    <a:pt x="1228" y="2154"/>
                    <a:pt x="1319" y="2154"/>
                  </a:cubicBezTo>
                  <a:cubicBezTo>
                    <a:pt x="1635" y="2154"/>
                    <a:pt x="1958" y="2042"/>
                    <a:pt x="2199" y="1734"/>
                  </a:cubicBezTo>
                  <a:cubicBezTo>
                    <a:pt x="2456" y="1405"/>
                    <a:pt x="2447" y="940"/>
                    <a:pt x="2176" y="622"/>
                  </a:cubicBezTo>
                  <a:lnTo>
                    <a:pt x="1990" y="404"/>
                  </a:lnTo>
                  <a:cubicBezTo>
                    <a:pt x="1730" y="97"/>
                    <a:pt x="1587" y="22"/>
                    <a:pt x="1408" y="1"/>
                  </a:cubicBezTo>
                  <a:cubicBezTo>
                    <a:pt x="1399" y="0"/>
                    <a:pt x="1389" y="0"/>
                    <a:pt x="1380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5"/>
            <p:cNvSpPr/>
            <p:nvPr/>
          </p:nvSpPr>
          <p:spPr>
            <a:xfrm>
              <a:off x="3356950" y="4746875"/>
              <a:ext cx="68275" cy="53975"/>
            </a:xfrm>
            <a:custGeom>
              <a:avLst/>
              <a:gdLst/>
              <a:ahLst/>
              <a:cxnLst/>
              <a:rect l="l" t="t" r="r" b="b"/>
              <a:pathLst>
                <a:path w="2731" h="2159" extrusionOk="0">
                  <a:moveTo>
                    <a:pt x="1465" y="0"/>
                  </a:moveTo>
                  <a:cubicBezTo>
                    <a:pt x="1279" y="2"/>
                    <a:pt x="1111" y="54"/>
                    <a:pt x="744" y="245"/>
                  </a:cubicBezTo>
                  <a:lnTo>
                    <a:pt x="499" y="373"/>
                  </a:lnTo>
                  <a:cubicBezTo>
                    <a:pt x="156" y="552"/>
                    <a:pt x="1" y="957"/>
                    <a:pt x="137" y="1320"/>
                  </a:cubicBezTo>
                  <a:cubicBezTo>
                    <a:pt x="328" y="1828"/>
                    <a:pt x="785" y="2073"/>
                    <a:pt x="1236" y="2144"/>
                  </a:cubicBezTo>
                  <a:cubicBezTo>
                    <a:pt x="1306" y="2153"/>
                    <a:pt x="1376" y="2158"/>
                    <a:pt x="1448" y="2158"/>
                  </a:cubicBezTo>
                  <a:cubicBezTo>
                    <a:pt x="1841" y="2158"/>
                    <a:pt x="2246" y="2009"/>
                    <a:pt x="2502" y="1625"/>
                  </a:cubicBezTo>
                  <a:cubicBezTo>
                    <a:pt x="2730" y="1278"/>
                    <a:pt x="2666" y="816"/>
                    <a:pt x="2348" y="548"/>
                  </a:cubicBezTo>
                  <a:lnTo>
                    <a:pt x="2102" y="340"/>
                  </a:lnTo>
                  <a:cubicBezTo>
                    <a:pt x="1791" y="75"/>
                    <a:pt x="1648" y="9"/>
                    <a:pt x="146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5"/>
            <p:cNvSpPr/>
            <p:nvPr/>
          </p:nvSpPr>
          <p:spPr>
            <a:xfrm>
              <a:off x="3394850" y="4664800"/>
              <a:ext cx="74950" cy="54050"/>
            </a:xfrm>
            <a:custGeom>
              <a:avLst/>
              <a:gdLst/>
              <a:ahLst/>
              <a:cxnLst/>
              <a:rect l="l" t="t" r="r" b="b"/>
              <a:pathLst>
                <a:path w="2998" h="2162" extrusionOk="0">
                  <a:moveTo>
                    <a:pt x="1544" y="0"/>
                  </a:moveTo>
                  <a:cubicBezTo>
                    <a:pt x="1278" y="0"/>
                    <a:pt x="1008" y="41"/>
                    <a:pt x="630" y="246"/>
                  </a:cubicBezTo>
                  <a:lnTo>
                    <a:pt x="529" y="301"/>
                  </a:lnTo>
                  <a:lnTo>
                    <a:pt x="504" y="315"/>
                  </a:lnTo>
                  <a:cubicBezTo>
                    <a:pt x="124" y="542"/>
                    <a:pt x="0" y="1031"/>
                    <a:pt x="225" y="1411"/>
                  </a:cubicBezTo>
                  <a:cubicBezTo>
                    <a:pt x="500" y="1873"/>
                    <a:pt x="930" y="2066"/>
                    <a:pt x="1362" y="2143"/>
                  </a:cubicBezTo>
                  <a:cubicBezTo>
                    <a:pt x="1450" y="2155"/>
                    <a:pt x="1540" y="2162"/>
                    <a:pt x="1630" y="2162"/>
                  </a:cubicBezTo>
                  <a:cubicBezTo>
                    <a:pt x="1984" y="2162"/>
                    <a:pt x="2343" y="2057"/>
                    <a:pt x="2647" y="1754"/>
                  </a:cubicBezTo>
                  <a:lnTo>
                    <a:pt x="2678" y="1720"/>
                  </a:lnTo>
                  <a:cubicBezTo>
                    <a:pt x="2997" y="1366"/>
                    <a:pt x="2967" y="820"/>
                    <a:pt x="2614" y="503"/>
                  </a:cubicBezTo>
                  <a:lnTo>
                    <a:pt x="2515" y="413"/>
                  </a:lnTo>
                  <a:cubicBezTo>
                    <a:pt x="2171" y="103"/>
                    <a:pt x="1907" y="28"/>
                    <a:pt x="1618" y="1"/>
                  </a:cubicBezTo>
                  <a:cubicBezTo>
                    <a:pt x="1593" y="0"/>
                    <a:pt x="1569" y="0"/>
                    <a:pt x="154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5"/>
            <p:cNvSpPr/>
            <p:nvPr/>
          </p:nvSpPr>
          <p:spPr>
            <a:xfrm>
              <a:off x="4025775" y="4688525"/>
              <a:ext cx="56200" cy="54925"/>
            </a:xfrm>
            <a:custGeom>
              <a:avLst/>
              <a:gdLst/>
              <a:ahLst/>
              <a:cxnLst/>
              <a:rect l="l" t="t" r="r" b="b"/>
              <a:pathLst>
                <a:path w="2248" h="2197" extrusionOk="0">
                  <a:moveTo>
                    <a:pt x="1325" y="0"/>
                  </a:moveTo>
                  <a:cubicBezTo>
                    <a:pt x="910" y="0"/>
                    <a:pt x="591" y="225"/>
                    <a:pt x="370" y="498"/>
                  </a:cubicBezTo>
                  <a:cubicBezTo>
                    <a:pt x="131" y="817"/>
                    <a:pt x="0" y="1249"/>
                    <a:pt x="220" y="1703"/>
                  </a:cubicBezTo>
                  <a:cubicBezTo>
                    <a:pt x="369" y="2010"/>
                    <a:pt x="680" y="2196"/>
                    <a:pt x="1010" y="2196"/>
                  </a:cubicBezTo>
                  <a:cubicBezTo>
                    <a:pt x="1083" y="2196"/>
                    <a:pt x="1156" y="2187"/>
                    <a:pt x="1228" y="2168"/>
                  </a:cubicBezTo>
                  <a:lnTo>
                    <a:pt x="1507" y="2097"/>
                  </a:lnTo>
                  <a:cubicBezTo>
                    <a:pt x="1896" y="1997"/>
                    <a:pt x="2026" y="1902"/>
                    <a:pt x="2124" y="1751"/>
                  </a:cubicBezTo>
                  <a:cubicBezTo>
                    <a:pt x="2210" y="1588"/>
                    <a:pt x="2248" y="1417"/>
                    <a:pt x="2217" y="1008"/>
                  </a:cubicBezTo>
                  <a:lnTo>
                    <a:pt x="2199" y="764"/>
                  </a:lnTo>
                  <a:cubicBezTo>
                    <a:pt x="2171" y="378"/>
                    <a:pt x="1876" y="64"/>
                    <a:pt x="1493" y="12"/>
                  </a:cubicBezTo>
                  <a:cubicBezTo>
                    <a:pt x="1435" y="4"/>
                    <a:pt x="1379" y="0"/>
                    <a:pt x="1325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5"/>
            <p:cNvSpPr/>
            <p:nvPr/>
          </p:nvSpPr>
          <p:spPr>
            <a:xfrm>
              <a:off x="4065000" y="4766800"/>
              <a:ext cx="57400" cy="60050"/>
            </a:xfrm>
            <a:custGeom>
              <a:avLst/>
              <a:gdLst/>
              <a:ahLst/>
              <a:cxnLst/>
              <a:rect l="l" t="t" r="r" b="b"/>
              <a:pathLst>
                <a:path w="2296" h="2402" extrusionOk="0">
                  <a:moveTo>
                    <a:pt x="1466" y="1"/>
                  </a:moveTo>
                  <a:cubicBezTo>
                    <a:pt x="984" y="1"/>
                    <a:pt x="605" y="286"/>
                    <a:pt x="363" y="633"/>
                  </a:cubicBezTo>
                  <a:cubicBezTo>
                    <a:pt x="111" y="1015"/>
                    <a:pt x="0" y="1527"/>
                    <a:pt x="275" y="1999"/>
                  </a:cubicBezTo>
                  <a:cubicBezTo>
                    <a:pt x="427" y="2255"/>
                    <a:pt x="698" y="2401"/>
                    <a:pt x="980" y="2401"/>
                  </a:cubicBezTo>
                  <a:cubicBezTo>
                    <a:pt x="1090" y="2401"/>
                    <a:pt x="1202" y="2379"/>
                    <a:pt x="1309" y="2332"/>
                  </a:cubicBezTo>
                  <a:lnTo>
                    <a:pt x="1607" y="2202"/>
                  </a:lnTo>
                  <a:cubicBezTo>
                    <a:pt x="1978" y="2038"/>
                    <a:pt x="2101" y="1940"/>
                    <a:pt x="2190" y="1777"/>
                  </a:cubicBezTo>
                  <a:cubicBezTo>
                    <a:pt x="2267" y="1610"/>
                    <a:pt x="2296" y="1436"/>
                    <a:pt x="2285" y="1022"/>
                  </a:cubicBezTo>
                  <a:lnTo>
                    <a:pt x="2278" y="746"/>
                  </a:lnTo>
                  <a:cubicBezTo>
                    <a:pt x="2267" y="360"/>
                    <a:pt x="1969" y="42"/>
                    <a:pt x="1585" y="7"/>
                  </a:cubicBezTo>
                  <a:cubicBezTo>
                    <a:pt x="1545" y="3"/>
                    <a:pt x="1505" y="1"/>
                    <a:pt x="1466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5"/>
            <p:cNvSpPr/>
            <p:nvPr/>
          </p:nvSpPr>
          <p:spPr>
            <a:xfrm>
              <a:off x="4120100" y="4837850"/>
              <a:ext cx="60900" cy="65300"/>
            </a:xfrm>
            <a:custGeom>
              <a:avLst/>
              <a:gdLst/>
              <a:ahLst/>
              <a:cxnLst/>
              <a:rect l="l" t="t" r="r" b="b"/>
              <a:pathLst>
                <a:path w="2436" h="2612" extrusionOk="0">
                  <a:moveTo>
                    <a:pt x="1612" y="0"/>
                  </a:moveTo>
                  <a:cubicBezTo>
                    <a:pt x="1590" y="0"/>
                    <a:pt x="1568" y="1"/>
                    <a:pt x="1546" y="3"/>
                  </a:cubicBezTo>
                  <a:cubicBezTo>
                    <a:pt x="1009" y="47"/>
                    <a:pt x="647" y="351"/>
                    <a:pt x="388" y="704"/>
                  </a:cubicBezTo>
                  <a:cubicBezTo>
                    <a:pt x="145" y="1070"/>
                    <a:pt x="1" y="1520"/>
                    <a:pt x="176" y="2029"/>
                  </a:cubicBezTo>
                  <a:lnTo>
                    <a:pt x="192" y="2073"/>
                  </a:lnTo>
                  <a:cubicBezTo>
                    <a:pt x="327" y="2408"/>
                    <a:pt x="650" y="2611"/>
                    <a:pt x="992" y="2611"/>
                  </a:cubicBezTo>
                  <a:cubicBezTo>
                    <a:pt x="1100" y="2611"/>
                    <a:pt x="1210" y="2591"/>
                    <a:pt x="1316" y="2548"/>
                  </a:cubicBezTo>
                  <a:lnTo>
                    <a:pt x="1438" y="2498"/>
                  </a:lnTo>
                  <a:cubicBezTo>
                    <a:pt x="1868" y="2327"/>
                    <a:pt x="2052" y="2121"/>
                    <a:pt x="2202" y="1873"/>
                  </a:cubicBezTo>
                  <a:cubicBezTo>
                    <a:pt x="2337" y="1616"/>
                    <a:pt x="2435" y="1349"/>
                    <a:pt x="2416" y="879"/>
                  </a:cubicBezTo>
                  <a:lnTo>
                    <a:pt x="2410" y="761"/>
                  </a:lnTo>
                  <a:lnTo>
                    <a:pt x="2409" y="733"/>
                  </a:lnTo>
                  <a:cubicBezTo>
                    <a:pt x="2375" y="316"/>
                    <a:pt x="2023" y="0"/>
                    <a:pt x="1612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5"/>
            <p:cNvSpPr/>
            <p:nvPr/>
          </p:nvSpPr>
          <p:spPr>
            <a:xfrm>
              <a:off x="2940950" y="2548975"/>
              <a:ext cx="51700" cy="40175"/>
            </a:xfrm>
            <a:custGeom>
              <a:avLst/>
              <a:gdLst/>
              <a:ahLst/>
              <a:cxnLst/>
              <a:rect l="l" t="t" r="r" b="b"/>
              <a:pathLst>
                <a:path w="2068" h="1607" extrusionOk="0">
                  <a:moveTo>
                    <a:pt x="1034" y="0"/>
                  </a:moveTo>
                  <a:cubicBezTo>
                    <a:pt x="0" y="0"/>
                    <a:pt x="0" y="1606"/>
                    <a:pt x="1034" y="1606"/>
                  </a:cubicBezTo>
                  <a:cubicBezTo>
                    <a:pt x="2067" y="1606"/>
                    <a:pt x="2067" y="0"/>
                    <a:pt x="1034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5"/>
            <p:cNvSpPr/>
            <p:nvPr/>
          </p:nvSpPr>
          <p:spPr>
            <a:xfrm>
              <a:off x="2989750" y="2729050"/>
              <a:ext cx="51750" cy="40150"/>
            </a:xfrm>
            <a:custGeom>
              <a:avLst/>
              <a:gdLst/>
              <a:ahLst/>
              <a:cxnLst/>
              <a:rect l="l" t="t" r="r" b="b"/>
              <a:pathLst>
                <a:path w="2070" h="1606" extrusionOk="0">
                  <a:moveTo>
                    <a:pt x="1034" y="1"/>
                  </a:moveTo>
                  <a:cubicBezTo>
                    <a:pt x="1" y="1"/>
                    <a:pt x="1" y="1606"/>
                    <a:pt x="1034" y="1606"/>
                  </a:cubicBezTo>
                  <a:cubicBezTo>
                    <a:pt x="2068" y="1606"/>
                    <a:pt x="2070" y="1"/>
                    <a:pt x="1034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5"/>
            <p:cNvSpPr/>
            <p:nvPr/>
          </p:nvSpPr>
          <p:spPr>
            <a:xfrm>
              <a:off x="3117200" y="2624275"/>
              <a:ext cx="51750" cy="40150"/>
            </a:xfrm>
            <a:custGeom>
              <a:avLst/>
              <a:gdLst/>
              <a:ahLst/>
              <a:cxnLst/>
              <a:rect l="l" t="t" r="r" b="b"/>
              <a:pathLst>
                <a:path w="2070" h="1606" extrusionOk="0">
                  <a:moveTo>
                    <a:pt x="1034" y="1"/>
                  </a:moveTo>
                  <a:cubicBezTo>
                    <a:pt x="1" y="1"/>
                    <a:pt x="1" y="1606"/>
                    <a:pt x="1034" y="1606"/>
                  </a:cubicBezTo>
                  <a:cubicBezTo>
                    <a:pt x="2068" y="1606"/>
                    <a:pt x="2069" y="1"/>
                    <a:pt x="1034" y="1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5"/>
            <p:cNvSpPr/>
            <p:nvPr/>
          </p:nvSpPr>
          <p:spPr>
            <a:xfrm>
              <a:off x="4762050" y="443720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2" y="0"/>
                    <a:pt x="1" y="1607"/>
                    <a:pt x="1036" y="1607"/>
                  </a:cubicBezTo>
                  <a:cubicBezTo>
                    <a:pt x="2068" y="1607"/>
                    <a:pt x="2069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5"/>
            <p:cNvSpPr/>
            <p:nvPr/>
          </p:nvSpPr>
          <p:spPr>
            <a:xfrm>
              <a:off x="4672900" y="455870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0" y="0"/>
                    <a:pt x="2" y="1607"/>
                    <a:pt x="1036" y="1607"/>
                  </a:cubicBezTo>
                  <a:cubicBezTo>
                    <a:pt x="2067" y="1607"/>
                    <a:pt x="2069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5"/>
            <p:cNvSpPr/>
            <p:nvPr/>
          </p:nvSpPr>
          <p:spPr>
            <a:xfrm>
              <a:off x="4781500" y="4562050"/>
              <a:ext cx="51750" cy="40175"/>
            </a:xfrm>
            <a:custGeom>
              <a:avLst/>
              <a:gdLst/>
              <a:ahLst/>
              <a:cxnLst/>
              <a:rect l="l" t="t" r="r" b="b"/>
              <a:pathLst>
                <a:path w="2070" h="1607" extrusionOk="0">
                  <a:moveTo>
                    <a:pt x="1036" y="0"/>
                  </a:moveTo>
                  <a:cubicBezTo>
                    <a:pt x="1" y="0"/>
                    <a:pt x="1" y="1607"/>
                    <a:pt x="1036" y="1607"/>
                  </a:cubicBezTo>
                  <a:cubicBezTo>
                    <a:pt x="2068" y="1607"/>
                    <a:pt x="2070" y="0"/>
                    <a:pt x="1036" y="0"/>
                  </a:cubicBezTo>
                  <a:close/>
                </a:path>
              </a:pathLst>
            </a:custGeom>
            <a:solidFill>
              <a:srgbClr val="8750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5"/>
            <p:cNvSpPr/>
            <p:nvPr/>
          </p:nvSpPr>
          <p:spPr>
            <a:xfrm>
              <a:off x="4329800" y="1338825"/>
              <a:ext cx="67075" cy="68125"/>
            </a:xfrm>
            <a:custGeom>
              <a:avLst/>
              <a:gdLst/>
              <a:ahLst/>
              <a:cxnLst/>
              <a:rect l="l" t="t" r="r" b="b"/>
              <a:pathLst>
                <a:path w="2683" h="2725" extrusionOk="0">
                  <a:moveTo>
                    <a:pt x="1825" y="0"/>
                  </a:moveTo>
                  <a:cubicBezTo>
                    <a:pt x="1279" y="0"/>
                    <a:pt x="812" y="319"/>
                    <a:pt x="525" y="609"/>
                  </a:cubicBezTo>
                  <a:cubicBezTo>
                    <a:pt x="196" y="966"/>
                    <a:pt x="0" y="1338"/>
                    <a:pt x="5" y="1866"/>
                  </a:cubicBezTo>
                  <a:lnTo>
                    <a:pt x="5" y="1882"/>
                  </a:lnTo>
                  <a:lnTo>
                    <a:pt x="25" y="2050"/>
                  </a:lnTo>
                  <a:cubicBezTo>
                    <a:pt x="112" y="2451"/>
                    <a:pt x="466" y="2724"/>
                    <a:pt x="859" y="2724"/>
                  </a:cubicBezTo>
                  <a:cubicBezTo>
                    <a:pt x="919" y="2724"/>
                    <a:pt x="980" y="2718"/>
                    <a:pt x="1041" y="2705"/>
                  </a:cubicBezTo>
                  <a:cubicBezTo>
                    <a:pt x="1567" y="2591"/>
                    <a:pt x="1878" y="2305"/>
                    <a:pt x="2103" y="2048"/>
                  </a:cubicBezTo>
                  <a:cubicBezTo>
                    <a:pt x="2329" y="1768"/>
                    <a:pt x="2410" y="1571"/>
                    <a:pt x="2533" y="1139"/>
                  </a:cubicBezTo>
                  <a:lnTo>
                    <a:pt x="2604" y="890"/>
                  </a:lnTo>
                  <a:lnTo>
                    <a:pt x="2622" y="813"/>
                  </a:lnTo>
                  <a:cubicBezTo>
                    <a:pt x="2683" y="436"/>
                    <a:pt x="2428" y="79"/>
                    <a:pt x="2051" y="19"/>
                  </a:cubicBezTo>
                  <a:cubicBezTo>
                    <a:pt x="1974" y="6"/>
                    <a:pt x="1899" y="0"/>
                    <a:pt x="1825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5"/>
            <p:cNvSpPr/>
            <p:nvPr/>
          </p:nvSpPr>
          <p:spPr>
            <a:xfrm>
              <a:off x="4389400" y="1411300"/>
              <a:ext cx="67600" cy="61325"/>
            </a:xfrm>
            <a:custGeom>
              <a:avLst/>
              <a:gdLst/>
              <a:ahLst/>
              <a:cxnLst/>
              <a:rect l="l" t="t" r="r" b="b"/>
              <a:pathLst>
                <a:path w="2704" h="2453" extrusionOk="0">
                  <a:moveTo>
                    <a:pt x="1864" y="0"/>
                  </a:moveTo>
                  <a:cubicBezTo>
                    <a:pt x="1329" y="4"/>
                    <a:pt x="966" y="191"/>
                    <a:pt x="645" y="425"/>
                  </a:cubicBezTo>
                  <a:cubicBezTo>
                    <a:pt x="336" y="672"/>
                    <a:pt x="83" y="977"/>
                    <a:pt x="8" y="1475"/>
                  </a:cubicBezTo>
                  <a:lnTo>
                    <a:pt x="1" y="1607"/>
                  </a:lnTo>
                  <a:cubicBezTo>
                    <a:pt x="4" y="2076"/>
                    <a:pt x="386" y="2453"/>
                    <a:pt x="854" y="2453"/>
                  </a:cubicBezTo>
                  <a:cubicBezTo>
                    <a:pt x="857" y="2453"/>
                    <a:pt x="859" y="2453"/>
                    <a:pt x="861" y="2453"/>
                  </a:cubicBezTo>
                  <a:lnTo>
                    <a:pt x="916" y="2453"/>
                  </a:lnTo>
                  <a:cubicBezTo>
                    <a:pt x="1450" y="2448"/>
                    <a:pt x="1800" y="2246"/>
                    <a:pt x="2098" y="1989"/>
                  </a:cubicBezTo>
                  <a:cubicBezTo>
                    <a:pt x="2384" y="1716"/>
                    <a:pt x="2626" y="1400"/>
                    <a:pt x="2696" y="896"/>
                  </a:cubicBezTo>
                  <a:lnTo>
                    <a:pt x="2703" y="786"/>
                  </a:lnTo>
                  <a:cubicBezTo>
                    <a:pt x="2701" y="350"/>
                    <a:pt x="2348" y="0"/>
                    <a:pt x="1914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5"/>
            <p:cNvSpPr/>
            <p:nvPr/>
          </p:nvSpPr>
          <p:spPr>
            <a:xfrm>
              <a:off x="4447825" y="1471200"/>
              <a:ext cx="76200" cy="62100"/>
            </a:xfrm>
            <a:custGeom>
              <a:avLst/>
              <a:gdLst/>
              <a:ahLst/>
              <a:cxnLst/>
              <a:rect l="l" t="t" r="r" b="b"/>
              <a:pathLst>
                <a:path w="3048" h="2484" extrusionOk="0">
                  <a:moveTo>
                    <a:pt x="2018" y="0"/>
                  </a:moveTo>
                  <a:cubicBezTo>
                    <a:pt x="1597" y="0"/>
                    <a:pt x="1246" y="144"/>
                    <a:pt x="935" y="316"/>
                  </a:cubicBezTo>
                  <a:cubicBezTo>
                    <a:pt x="545" y="557"/>
                    <a:pt x="214" y="873"/>
                    <a:pt x="59" y="1399"/>
                  </a:cubicBezTo>
                  <a:lnTo>
                    <a:pt x="25" y="1594"/>
                  </a:lnTo>
                  <a:cubicBezTo>
                    <a:pt x="0" y="2060"/>
                    <a:pt x="357" y="2456"/>
                    <a:pt x="823" y="2481"/>
                  </a:cubicBezTo>
                  <a:lnTo>
                    <a:pt x="836" y="2481"/>
                  </a:lnTo>
                  <a:cubicBezTo>
                    <a:pt x="875" y="2483"/>
                    <a:pt x="913" y="2484"/>
                    <a:pt x="950" y="2484"/>
                  </a:cubicBezTo>
                  <a:cubicBezTo>
                    <a:pt x="1430" y="2484"/>
                    <a:pt x="1773" y="2319"/>
                    <a:pt x="2080" y="2117"/>
                  </a:cubicBezTo>
                  <a:cubicBezTo>
                    <a:pt x="2404" y="1879"/>
                    <a:pt x="2674" y="1619"/>
                    <a:pt x="2869" y="1165"/>
                  </a:cubicBezTo>
                  <a:lnTo>
                    <a:pt x="2927" y="1030"/>
                  </a:lnTo>
                  <a:lnTo>
                    <a:pt x="2968" y="892"/>
                  </a:lnTo>
                  <a:cubicBezTo>
                    <a:pt x="3047" y="500"/>
                    <a:pt x="2792" y="118"/>
                    <a:pt x="2401" y="39"/>
                  </a:cubicBezTo>
                  <a:cubicBezTo>
                    <a:pt x="2267" y="12"/>
                    <a:pt x="2139" y="0"/>
                    <a:pt x="2018" y="0"/>
                  </a:cubicBezTo>
                  <a:close/>
                </a:path>
              </a:pathLst>
            </a:custGeom>
            <a:solidFill>
              <a:srgbClr val="974B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5"/>
            <p:cNvSpPr/>
            <p:nvPr/>
          </p:nvSpPr>
          <p:spPr>
            <a:xfrm>
              <a:off x="2797600" y="4124700"/>
              <a:ext cx="62100" cy="53875"/>
            </a:xfrm>
            <a:custGeom>
              <a:avLst/>
              <a:gdLst/>
              <a:ahLst/>
              <a:cxnLst/>
              <a:rect l="l" t="t" r="r" b="b"/>
              <a:pathLst>
                <a:path w="2484" h="2155" extrusionOk="0">
                  <a:moveTo>
                    <a:pt x="1193" y="1"/>
                  </a:moveTo>
                  <a:cubicBezTo>
                    <a:pt x="1160" y="1"/>
                    <a:pt x="1127" y="4"/>
                    <a:pt x="1093" y="9"/>
                  </a:cubicBezTo>
                  <a:cubicBezTo>
                    <a:pt x="917" y="52"/>
                    <a:pt x="763" y="139"/>
                    <a:pt x="478" y="432"/>
                  </a:cubicBezTo>
                  <a:lnTo>
                    <a:pt x="308" y="611"/>
                  </a:lnTo>
                  <a:cubicBezTo>
                    <a:pt x="38" y="889"/>
                    <a:pt x="1" y="1318"/>
                    <a:pt x="217" y="1639"/>
                  </a:cubicBezTo>
                  <a:cubicBezTo>
                    <a:pt x="479" y="2028"/>
                    <a:pt x="874" y="2155"/>
                    <a:pt x="1250" y="2155"/>
                  </a:cubicBezTo>
                  <a:cubicBezTo>
                    <a:pt x="1276" y="2155"/>
                    <a:pt x="1302" y="2154"/>
                    <a:pt x="1327" y="2153"/>
                  </a:cubicBezTo>
                  <a:cubicBezTo>
                    <a:pt x="1723" y="2117"/>
                    <a:pt x="2132" y="1928"/>
                    <a:pt x="2325" y="1462"/>
                  </a:cubicBezTo>
                  <a:cubicBezTo>
                    <a:pt x="2484" y="1077"/>
                    <a:pt x="2348" y="632"/>
                    <a:pt x="2002" y="400"/>
                  </a:cubicBezTo>
                  <a:lnTo>
                    <a:pt x="1763" y="239"/>
                  </a:lnTo>
                  <a:cubicBezTo>
                    <a:pt x="1492" y="58"/>
                    <a:pt x="1337" y="1"/>
                    <a:pt x="1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5"/>
            <p:cNvSpPr/>
            <p:nvPr/>
          </p:nvSpPr>
          <p:spPr>
            <a:xfrm>
              <a:off x="2827950" y="4041400"/>
              <a:ext cx="67900" cy="53950"/>
            </a:xfrm>
            <a:custGeom>
              <a:avLst/>
              <a:gdLst/>
              <a:ahLst/>
              <a:cxnLst/>
              <a:rect l="l" t="t" r="r" b="b"/>
              <a:pathLst>
                <a:path w="2716" h="2158" extrusionOk="0">
                  <a:moveTo>
                    <a:pt x="1292" y="1"/>
                  </a:moveTo>
                  <a:cubicBezTo>
                    <a:pt x="1244" y="1"/>
                    <a:pt x="1198" y="7"/>
                    <a:pt x="1150" y="18"/>
                  </a:cubicBezTo>
                  <a:cubicBezTo>
                    <a:pt x="972" y="71"/>
                    <a:pt x="825" y="168"/>
                    <a:pt x="522" y="451"/>
                  </a:cubicBezTo>
                  <a:lnTo>
                    <a:pt x="320" y="642"/>
                  </a:lnTo>
                  <a:cubicBezTo>
                    <a:pt x="40" y="907"/>
                    <a:pt x="1" y="1339"/>
                    <a:pt x="229" y="1649"/>
                  </a:cubicBezTo>
                  <a:cubicBezTo>
                    <a:pt x="502" y="2021"/>
                    <a:pt x="909" y="2158"/>
                    <a:pt x="1303" y="2158"/>
                  </a:cubicBezTo>
                  <a:cubicBezTo>
                    <a:pt x="1373" y="2158"/>
                    <a:pt x="1443" y="2153"/>
                    <a:pt x="1511" y="2145"/>
                  </a:cubicBezTo>
                  <a:cubicBezTo>
                    <a:pt x="1962" y="2079"/>
                    <a:pt x="2419" y="1820"/>
                    <a:pt x="2587" y="1303"/>
                  </a:cubicBezTo>
                  <a:cubicBezTo>
                    <a:pt x="2716" y="907"/>
                    <a:pt x="2526" y="480"/>
                    <a:pt x="2150" y="307"/>
                  </a:cubicBezTo>
                  <a:lnTo>
                    <a:pt x="1855" y="173"/>
                  </a:lnTo>
                  <a:cubicBezTo>
                    <a:pt x="1582" y="48"/>
                    <a:pt x="1427" y="1"/>
                    <a:pt x="12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5"/>
            <p:cNvSpPr/>
            <p:nvPr/>
          </p:nvSpPr>
          <p:spPr>
            <a:xfrm>
              <a:off x="2842375" y="3950900"/>
              <a:ext cx="74725" cy="54300"/>
            </a:xfrm>
            <a:custGeom>
              <a:avLst/>
              <a:gdLst/>
              <a:ahLst/>
              <a:cxnLst/>
              <a:rect l="l" t="t" r="r" b="b"/>
              <a:pathLst>
                <a:path w="2989" h="2172" extrusionOk="0">
                  <a:moveTo>
                    <a:pt x="1581" y="1"/>
                  </a:moveTo>
                  <a:cubicBezTo>
                    <a:pt x="1483" y="1"/>
                    <a:pt x="1388" y="12"/>
                    <a:pt x="1293" y="30"/>
                  </a:cubicBezTo>
                  <a:cubicBezTo>
                    <a:pt x="1009" y="100"/>
                    <a:pt x="745" y="203"/>
                    <a:pt x="407" y="532"/>
                  </a:cubicBezTo>
                  <a:lnTo>
                    <a:pt x="323" y="612"/>
                  </a:lnTo>
                  <a:lnTo>
                    <a:pt x="304" y="634"/>
                  </a:lnTo>
                  <a:cubicBezTo>
                    <a:pt x="0" y="953"/>
                    <a:pt x="13" y="1458"/>
                    <a:pt x="332" y="1762"/>
                  </a:cubicBezTo>
                  <a:cubicBezTo>
                    <a:pt x="657" y="2072"/>
                    <a:pt x="1035" y="2171"/>
                    <a:pt x="1404" y="2171"/>
                  </a:cubicBezTo>
                  <a:cubicBezTo>
                    <a:pt x="1479" y="2171"/>
                    <a:pt x="1553" y="2167"/>
                    <a:pt x="1626" y="2160"/>
                  </a:cubicBezTo>
                  <a:cubicBezTo>
                    <a:pt x="2060" y="2099"/>
                    <a:pt x="2494" y="1906"/>
                    <a:pt x="2758" y="1437"/>
                  </a:cubicBezTo>
                  <a:lnTo>
                    <a:pt x="2778" y="1398"/>
                  </a:lnTo>
                  <a:cubicBezTo>
                    <a:pt x="2988" y="969"/>
                    <a:pt x="2813" y="452"/>
                    <a:pt x="2387" y="241"/>
                  </a:cubicBezTo>
                  <a:lnTo>
                    <a:pt x="2267" y="182"/>
                  </a:lnTo>
                  <a:cubicBezTo>
                    <a:pt x="1991" y="47"/>
                    <a:pt x="1777" y="1"/>
                    <a:pt x="15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5"/>
            <p:cNvSpPr/>
            <p:nvPr/>
          </p:nvSpPr>
          <p:spPr>
            <a:xfrm>
              <a:off x="4723050" y="4199150"/>
              <a:ext cx="57675" cy="53700"/>
            </a:xfrm>
            <a:custGeom>
              <a:avLst/>
              <a:gdLst/>
              <a:ahLst/>
              <a:cxnLst/>
              <a:rect l="l" t="t" r="r" b="b"/>
              <a:pathLst>
                <a:path w="2307" h="2148" extrusionOk="0">
                  <a:moveTo>
                    <a:pt x="1329" y="1"/>
                  </a:moveTo>
                  <a:cubicBezTo>
                    <a:pt x="1307" y="1"/>
                    <a:pt x="1286" y="2"/>
                    <a:pt x="1264" y="3"/>
                  </a:cubicBezTo>
                  <a:lnTo>
                    <a:pt x="982" y="25"/>
                  </a:lnTo>
                  <a:cubicBezTo>
                    <a:pt x="579" y="55"/>
                    <a:pt x="431" y="124"/>
                    <a:pt x="304" y="260"/>
                  </a:cubicBezTo>
                  <a:cubicBezTo>
                    <a:pt x="190" y="406"/>
                    <a:pt x="118" y="572"/>
                    <a:pt x="72" y="981"/>
                  </a:cubicBezTo>
                  <a:lnTo>
                    <a:pt x="45" y="1215"/>
                  </a:lnTo>
                  <a:cubicBezTo>
                    <a:pt x="1" y="1604"/>
                    <a:pt x="238" y="1970"/>
                    <a:pt x="611" y="2090"/>
                  </a:cubicBezTo>
                  <a:cubicBezTo>
                    <a:pt x="735" y="2129"/>
                    <a:pt x="854" y="2147"/>
                    <a:pt x="968" y="2147"/>
                  </a:cubicBezTo>
                  <a:cubicBezTo>
                    <a:pt x="1295" y="2147"/>
                    <a:pt x="1580" y="2001"/>
                    <a:pt x="1805" y="1808"/>
                  </a:cubicBezTo>
                  <a:cubicBezTo>
                    <a:pt x="2098" y="1538"/>
                    <a:pt x="2307" y="1137"/>
                    <a:pt x="2175" y="647"/>
                  </a:cubicBezTo>
                  <a:cubicBezTo>
                    <a:pt x="2071" y="263"/>
                    <a:pt x="1722" y="1"/>
                    <a:pt x="13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5"/>
            <p:cNvSpPr/>
            <p:nvPr/>
          </p:nvSpPr>
          <p:spPr>
            <a:xfrm>
              <a:off x="4696000" y="4110850"/>
              <a:ext cx="61400" cy="57950"/>
            </a:xfrm>
            <a:custGeom>
              <a:avLst/>
              <a:gdLst/>
              <a:ahLst/>
              <a:cxnLst/>
              <a:rect l="l" t="t" r="r" b="b"/>
              <a:pathLst>
                <a:path w="2456" h="2318" extrusionOk="0">
                  <a:moveTo>
                    <a:pt x="1504" y="0"/>
                  </a:moveTo>
                  <a:cubicBezTo>
                    <a:pt x="1442" y="0"/>
                    <a:pt x="1379" y="7"/>
                    <a:pt x="1316" y="22"/>
                  </a:cubicBezTo>
                  <a:lnTo>
                    <a:pt x="1000" y="96"/>
                  </a:lnTo>
                  <a:cubicBezTo>
                    <a:pt x="604" y="190"/>
                    <a:pt x="465" y="269"/>
                    <a:pt x="344" y="413"/>
                  </a:cubicBezTo>
                  <a:cubicBezTo>
                    <a:pt x="235" y="570"/>
                    <a:pt x="172" y="736"/>
                    <a:pt x="104" y="1150"/>
                  </a:cubicBezTo>
                  <a:lnTo>
                    <a:pt x="62" y="1413"/>
                  </a:lnTo>
                  <a:cubicBezTo>
                    <a:pt x="1" y="1798"/>
                    <a:pt x="238" y="2168"/>
                    <a:pt x="615" y="2271"/>
                  </a:cubicBezTo>
                  <a:cubicBezTo>
                    <a:pt x="727" y="2303"/>
                    <a:pt x="837" y="2317"/>
                    <a:pt x="944" y="2317"/>
                  </a:cubicBezTo>
                  <a:cubicBezTo>
                    <a:pt x="1332" y="2317"/>
                    <a:pt x="1676" y="2125"/>
                    <a:pt x="1932" y="1872"/>
                  </a:cubicBezTo>
                  <a:cubicBezTo>
                    <a:pt x="2248" y="1543"/>
                    <a:pt x="2455" y="1058"/>
                    <a:pt x="2271" y="542"/>
                  </a:cubicBezTo>
                  <a:cubicBezTo>
                    <a:pt x="2152" y="212"/>
                    <a:pt x="1841" y="0"/>
                    <a:pt x="1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5"/>
            <p:cNvSpPr/>
            <p:nvPr/>
          </p:nvSpPr>
          <p:spPr>
            <a:xfrm>
              <a:off x="4651575" y="4026475"/>
              <a:ext cx="64150" cy="62525"/>
            </a:xfrm>
            <a:custGeom>
              <a:avLst/>
              <a:gdLst/>
              <a:ahLst/>
              <a:cxnLst/>
              <a:rect l="l" t="t" r="r" b="b"/>
              <a:pathLst>
                <a:path w="2566" h="2501" extrusionOk="0">
                  <a:moveTo>
                    <a:pt x="1634" y="0"/>
                  </a:moveTo>
                  <a:cubicBezTo>
                    <a:pt x="1576" y="0"/>
                    <a:pt x="1517" y="6"/>
                    <a:pt x="1458" y="18"/>
                  </a:cubicBezTo>
                  <a:lnTo>
                    <a:pt x="1332" y="45"/>
                  </a:lnTo>
                  <a:cubicBezTo>
                    <a:pt x="877" y="142"/>
                    <a:pt x="655" y="311"/>
                    <a:pt x="459" y="531"/>
                  </a:cubicBezTo>
                  <a:cubicBezTo>
                    <a:pt x="277" y="763"/>
                    <a:pt x="129" y="1011"/>
                    <a:pt x="61" y="1479"/>
                  </a:cubicBezTo>
                  <a:lnTo>
                    <a:pt x="45" y="1591"/>
                  </a:lnTo>
                  <a:lnTo>
                    <a:pt x="41" y="1627"/>
                  </a:lnTo>
                  <a:cubicBezTo>
                    <a:pt x="0" y="2064"/>
                    <a:pt x="321" y="2453"/>
                    <a:pt x="761" y="2494"/>
                  </a:cubicBezTo>
                  <a:cubicBezTo>
                    <a:pt x="809" y="2499"/>
                    <a:pt x="857" y="2501"/>
                    <a:pt x="904" y="2501"/>
                  </a:cubicBezTo>
                  <a:cubicBezTo>
                    <a:pt x="1372" y="2501"/>
                    <a:pt x="1739" y="2283"/>
                    <a:pt x="2031" y="2007"/>
                  </a:cubicBezTo>
                  <a:cubicBezTo>
                    <a:pt x="2338" y="1693"/>
                    <a:pt x="2565" y="1273"/>
                    <a:pt x="2487" y="738"/>
                  </a:cubicBezTo>
                  <a:lnTo>
                    <a:pt x="2478" y="686"/>
                  </a:lnTo>
                  <a:cubicBezTo>
                    <a:pt x="2392" y="279"/>
                    <a:pt x="2034" y="0"/>
                    <a:pt x="1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5"/>
            <p:cNvSpPr/>
            <p:nvPr/>
          </p:nvSpPr>
          <p:spPr>
            <a:xfrm>
              <a:off x="3307175" y="1842050"/>
              <a:ext cx="235175" cy="231775"/>
            </a:xfrm>
            <a:custGeom>
              <a:avLst/>
              <a:gdLst/>
              <a:ahLst/>
              <a:cxnLst/>
              <a:rect l="l" t="t" r="r" b="b"/>
              <a:pathLst>
                <a:path w="9407" h="9271" extrusionOk="0">
                  <a:moveTo>
                    <a:pt x="4702" y="1"/>
                  </a:moveTo>
                  <a:cubicBezTo>
                    <a:pt x="2187" y="1"/>
                    <a:pt x="122" y="2003"/>
                    <a:pt x="61" y="4525"/>
                  </a:cubicBezTo>
                  <a:cubicBezTo>
                    <a:pt x="0" y="7085"/>
                    <a:pt x="2031" y="9209"/>
                    <a:pt x="4594" y="9269"/>
                  </a:cubicBezTo>
                  <a:cubicBezTo>
                    <a:pt x="4631" y="9270"/>
                    <a:pt x="4667" y="9271"/>
                    <a:pt x="4704" y="9271"/>
                  </a:cubicBezTo>
                  <a:cubicBezTo>
                    <a:pt x="7218" y="9271"/>
                    <a:pt x="9288" y="7270"/>
                    <a:pt x="9348" y="4745"/>
                  </a:cubicBezTo>
                  <a:cubicBezTo>
                    <a:pt x="9407" y="2185"/>
                    <a:pt x="7377" y="63"/>
                    <a:pt x="4814" y="2"/>
                  </a:cubicBezTo>
                  <a:cubicBezTo>
                    <a:pt x="4776" y="1"/>
                    <a:pt x="4739" y="1"/>
                    <a:pt x="4702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5"/>
            <p:cNvSpPr/>
            <p:nvPr/>
          </p:nvSpPr>
          <p:spPr>
            <a:xfrm>
              <a:off x="4175875" y="1862625"/>
              <a:ext cx="235250" cy="231775"/>
            </a:xfrm>
            <a:custGeom>
              <a:avLst/>
              <a:gdLst/>
              <a:ahLst/>
              <a:cxnLst/>
              <a:rect l="l" t="t" r="r" b="b"/>
              <a:pathLst>
                <a:path w="9410" h="9271" extrusionOk="0">
                  <a:moveTo>
                    <a:pt x="4703" y="1"/>
                  </a:moveTo>
                  <a:cubicBezTo>
                    <a:pt x="2190" y="1"/>
                    <a:pt x="123" y="2005"/>
                    <a:pt x="62" y="4527"/>
                  </a:cubicBezTo>
                  <a:cubicBezTo>
                    <a:pt x="1" y="7084"/>
                    <a:pt x="2030" y="9209"/>
                    <a:pt x="4597" y="9269"/>
                  </a:cubicBezTo>
                  <a:cubicBezTo>
                    <a:pt x="4635" y="9270"/>
                    <a:pt x="4672" y="9271"/>
                    <a:pt x="4709" y="9271"/>
                  </a:cubicBezTo>
                  <a:cubicBezTo>
                    <a:pt x="7224" y="9271"/>
                    <a:pt x="9289" y="7268"/>
                    <a:pt x="9348" y="4746"/>
                  </a:cubicBezTo>
                  <a:cubicBezTo>
                    <a:pt x="9409" y="2187"/>
                    <a:pt x="7380" y="63"/>
                    <a:pt x="4815" y="2"/>
                  </a:cubicBezTo>
                  <a:cubicBezTo>
                    <a:pt x="4777" y="1"/>
                    <a:pt x="4740" y="1"/>
                    <a:pt x="4703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5"/>
            <p:cNvSpPr/>
            <p:nvPr/>
          </p:nvSpPr>
          <p:spPr>
            <a:xfrm>
              <a:off x="3664825" y="2038525"/>
              <a:ext cx="363950" cy="121575"/>
            </a:xfrm>
            <a:custGeom>
              <a:avLst/>
              <a:gdLst/>
              <a:ahLst/>
              <a:cxnLst/>
              <a:rect l="l" t="t" r="r" b="b"/>
              <a:pathLst>
                <a:path w="14558" h="4863" extrusionOk="0">
                  <a:moveTo>
                    <a:pt x="643" y="1"/>
                  </a:moveTo>
                  <a:cubicBezTo>
                    <a:pt x="521" y="1"/>
                    <a:pt x="398" y="39"/>
                    <a:pt x="295" y="118"/>
                  </a:cubicBezTo>
                  <a:cubicBezTo>
                    <a:pt x="64" y="293"/>
                    <a:pt x="0" y="611"/>
                    <a:pt x="145" y="861"/>
                  </a:cubicBezTo>
                  <a:cubicBezTo>
                    <a:pt x="836" y="2069"/>
                    <a:pt x="1901" y="3058"/>
                    <a:pt x="3134" y="3752"/>
                  </a:cubicBezTo>
                  <a:cubicBezTo>
                    <a:pt x="4363" y="4461"/>
                    <a:pt x="5789" y="4843"/>
                    <a:pt x="7234" y="4862"/>
                  </a:cubicBezTo>
                  <a:cubicBezTo>
                    <a:pt x="7260" y="4863"/>
                    <a:pt x="7285" y="4863"/>
                    <a:pt x="7310" y="4863"/>
                  </a:cubicBezTo>
                  <a:cubicBezTo>
                    <a:pt x="10175" y="4863"/>
                    <a:pt x="12980" y="3347"/>
                    <a:pt x="14399" y="950"/>
                  </a:cubicBezTo>
                  <a:cubicBezTo>
                    <a:pt x="14558" y="679"/>
                    <a:pt x="14492" y="331"/>
                    <a:pt x="14242" y="138"/>
                  </a:cubicBezTo>
                  <a:cubicBezTo>
                    <a:pt x="14129" y="50"/>
                    <a:pt x="13993" y="6"/>
                    <a:pt x="13858" y="6"/>
                  </a:cubicBezTo>
                  <a:cubicBezTo>
                    <a:pt x="13698" y="6"/>
                    <a:pt x="13539" y="68"/>
                    <a:pt x="13417" y="188"/>
                  </a:cubicBezTo>
                  <a:lnTo>
                    <a:pt x="13407" y="198"/>
                  </a:lnTo>
                  <a:cubicBezTo>
                    <a:pt x="11731" y="1873"/>
                    <a:pt x="9492" y="2860"/>
                    <a:pt x="7243" y="2867"/>
                  </a:cubicBezTo>
                  <a:cubicBezTo>
                    <a:pt x="7221" y="2867"/>
                    <a:pt x="7200" y="2867"/>
                    <a:pt x="7178" y="2867"/>
                  </a:cubicBezTo>
                  <a:cubicBezTo>
                    <a:pt x="6078" y="2867"/>
                    <a:pt x="4974" y="2605"/>
                    <a:pt x="3934" y="2167"/>
                  </a:cubicBezTo>
                  <a:cubicBezTo>
                    <a:pt x="2876" y="1708"/>
                    <a:pt x="1903" y="1030"/>
                    <a:pt x="1060" y="179"/>
                  </a:cubicBezTo>
                  <a:lnTo>
                    <a:pt x="1059" y="179"/>
                  </a:lnTo>
                  <a:lnTo>
                    <a:pt x="1051" y="170"/>
                  </a:lnTo>
                  <a:cubicBezTo>
                    <a:pt x="940" y="58"/>
                    <a:pt x="792" y="1"/>
                    <a:pt x="643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5"/>
            <p:cNvSpPr/>
            <p:nvPr/>
          </p:nvSpPr>
          <p:spPr>
            <a:xfrm>
              <a:off x="3694450" y="3262800"/>
              <a:ext cx="282850" cy="282800"/>
            </a:xfrm>
            <a:custGeom>
              <a:avLst/>
              <a:gdLst/>
              <a:ahLst/>
              <a:cxnLst/>
              <a:rect l="l" t="t" r="r" b="b"/>
              <a:pathLst>
                <a:path w="11314" h="11312" extrusionOk="0">
                  <a:moveTo>
                    <a:pt x="5657" y="0"/>
                  </a:moveTo>
                  <a:cubicBezTo>
                    <a:pt x="2533" y="0"/>
                    <a:pt x="0" y="2533"/>
                    <a:pt x="0" y="5657"/>
                  </a:cubicBezTo>
                  <a:cubicBezTo>
                    <a:pt x="0" y="8781"/>
                    <a:pt x="2533" y="11312"/>
                    <a:pt x="5657" y="11312"/>
                  </a:cubicBezTo>
                  <a:cubicBezTo>
                    <a:pt x="8780" y="11312"/>
                    <a:pt x="11313" y="8781"/>
                    <a:pt x="11313" y="5657"/>
                  </a:cubicBezTo>
                  <a:cubicBezTo>
                    <a:pt x="11313" y="2533"/>
                    <a:pt x="8780" y="0"/>
                    <a:pt x="56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5"/>
            <p:cNvSpPr/>
            <p:nvPr/>
          </p:nvSpPr>
          <p:spPr>
            <a:xfrm>
              <a:off x="3694450" y="3730000"/>
              <a:ext cx="282850" cy="282850"/>
            </a:xfrm>
            <a:custGeom>
              <a:avLst/>
              <a:gdLst/>
              <a:ahLst/>
              <a:cxnLst/>
              <a:rect l="l" t="t" r="r" b="b"/>
              <a:pathLst>
                <a:path w="11314" h="11314" extrusionOk="0">
                  <a:moveTo>
                    <a:pt x="5657" y="1"/>
                  </a:moveTo>
                  <a:cubicBezTo>
                    <a:pt x="2533" y="1"/>
                    <a:pt x="0" y="2535"/>
                    <a:pt x="0" y="5657"/>
                  </a:cubicBezTo>
                  <a:cubicBezTo>
                    <a:pt x="0" y="8781"/>
                    <a:pt x="2533" y="11313"/>
                    <a:pt x="5657" y="11313"/>
                  </a:cubicBezTo>
                  <a:cubicBezTo>
                    <a:pt x="8780" y="11313"/>
                    <a:pt x="11313" y="8781"/>
                    <a:pt x="11313" y="5657"/>
                  </a:cubicBezTo>
                  <a:cubicBezTo>
                    <a:pt x="11313" y="2533"/>
                    <a:pt x="8780" y="1"/>
                    <a:pt x="5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5"/>
            <p:cNvSpPr/>
            <p:nvPr/>
          </p:nvSpPr>
          <p:spPr>
            <a:xfrm>
              <a:off x="4119300" y="251025"/>
              <a:ext cx="958075" cy="964525"/>
            </a:xfrm>
            <a:custGeom>
              <a:avLst/>
              <a:gdLst/>
              <a:ahLst/>
              <a:cxnLst/>
              <a:rect l="l" t="t" r="r" b="b"/>
              <a:pathLst>
                <a:path w="38323" h="38581" extrusionOk="0">
                  <a:moveTo>
                    <a:pt x="29190" y="1"/>
                  </a:moveTo>
                  <a:cubicBezTo>
                    <a:pt x="28687" y="1"/>
                    <a:pt x="28204" y="52"/>
                    <a:pt x="27756" y="143"/>
                  </a:cubicBezTo>
                  <a:cubicBezTo>
                    <a:pt x="24570" y="785"/>
                    <a:pt x="24383" y="3980"/>
                    <a:pt x="26594" y="7366"/>
                  </a:cubicBezTo>
                  <a:cubicBezTo>
                    <a:pt x="28449" y="10209"/>
                    <a:pt x="27545" y="11470"/>
                    <a:pt x="26043" y="11470"/>
                  </a:cubicBezTo>
                  <a:cubicBezTo>
                    <a:pt x="25758" y="11470"/>
                    <a:pt x="25451" y="11424"/>
                    <a:pt x="25138" y="11336"/>
                  </a:cubicBezTo>
                  <a:cubicBezTo>
                    <a:pt x="23174" y="10779"/>
                    <a:pt x="23506" y="9039"/>
                    <a:pt x="23603" y="7354"/>
                  </a:cubicBezTo>
                  <a:cubicBezTo>
                    <a:pt x="23690" y="5761"/>
                    <a:pt x="22896" y="3195"/>
                    <a:pt x="20255" y="3195"/>
                  </a:cubicBezTo>
                  <a:cubicBezTo>
                    <a:pt x="20088" y="3195"/>
                    <a:pt x="19913" y="3206"/>
                    <a:pt x="19731" y="3227"/>
                  </a:cubicBezTo>
                  <a:cubicBezTo>
                    <a:pt x="16668" y="3589"/>
                    <a:pt x="13470" y="5124"/>
                    <a:pt x="15010" y="8826"/>
                  </a:cubicBezTo>
                  <a:cubicBezTo>
                    <a:pt x="16554" y="12530"/>
                    <a:pt x="17955" y="14110"/>
                    <a:pt x="19078" y="14977"/>
                  </a:cubicBezTo>
                  <a:cubicBezTo>
                    <a:pt x="20201" y="15848"/>
                    <a:pt x="21368" y="17331"/>
                    <a:pt x="19374" y="18088"/>
                  </a:cubicBezTo>
                  <a:cubicBezTo>
                    <a:pt x="19050" y="18212"/>
                    <a:pt x="18752" y="18268"/>
                    <a:pt x="18477" y="18268"/>
                  </a:cubicBezTo>
                  <a:cubicBezTo>
                    <a:pt x="17062" y="18268"/>
                    <a:pt x="16280" y="16781"/>
                    <a:pt x="15954" y="15434"/>
                  </a:cubicBezTo>
                  <a:cubicBezTo>
                    <a:pt x="15599" y="13956"/>
                    <a:pt x="14975" y="10597"/>
                    <a:pt x="11883" y="10597"/>
                  </a:cubicBezTo>
                  <a:cubicBezTo>
                    <a:pt x="11615" y="10597"/>
                    <a:pt x="11329" y="10622"/>
                    <a:pt x="11022" y="10675"/>
                  </a:cubicBezTo>
                  <a:cubicBezTo>
                    <a:pt x="7180" y="11348"/>
                    <a:pt x="1" y="13938"/>
                    <a:pt x="4531" y="21041"/>
                  </a:cubicBezTo>
                  <a:cubicBezTo>
                    <a:pt x="9059" y="28143"/>
                    <a:pt x="12483" y="27550"/>
                    <a:pt x="9255" y="33133"/>
                  </a:cubicBezTo>
                  <a:cubicBezTo>
                    <a:pt x="8827" y="33876"/>
                    <a:pt x="8343" y="34586"/>
                    <a:pt x="7808" y="35257"/>
                  </a:cubicBezTo>
                  <a:cubicBezTo>
                    <a:pt x="9116" y="36248"/>
                    <a:pt x="10328" y="37362"/>
                    <a:pt x="11426" y="38581"/>
                  </a:cubicBezTo>
                  <a:cubicBezTo>
                    <a:pt x="12554" y="37289"/>
                    <a:pt x="14019" y="35639"/>
                    <a:pt x="15583" y="33967"/>
                  </a:cubicBezTo>
                  <a:cubicBezTo>
                    <a:pt x="18948" y="30363"/>
                    <a:pt x="21634" y="27829"/>
                    <a:pt x="24861" y="25212"/>
                  </a:cubicBezTo>
                  <a:cubicBezTo>
                    <a:pt x="28085" y="22593"/>
                    <a:pt x="38323" y="16400"/>
                    <a:pt x="37102" y="8610"/>
                  </a:cubicBezTo>
                  <a:cubicBezTo>
                    <a:pt x="36054" y="1919"/>
                    <a:pt x="32257" y="1"/>
                    <a:pt x="29190" y="1"/>
                  </a:cubicBezTo>
                  <a:close/>
                </a:path>
              </a:pathLst>
            </a:custGeom>
            <a:solidFill>
              <a:srgbClr val="C405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5"/>
            <p:cNvSpPr/>
            <p:nvPr/>
          </p:nvSpPr>
          <p:spPr>
            <a:xfrm>
              <a:off x="2636350" y="238125"/>
              <a:ext cx="959100" cy="955800"/>
            </a:xfrm>
            <a:custGeom>
              <a:avLst/>
              <a:gdLst/>
              <a:ahLst/>
              <a:cxnLst/>
              <a:rect l="l" t="t" r="r" b="b"/>
              <a:pathLst>
                <a:path w="38364" h="38232" extrusionOk="0">
                  <a:moveTo>
                    <a:pt x="9292" y="1"/>
                  </a:moveTo>
                  <a:cubicBezTo>
                    <a:pt x="6246" y="1"/>
                    <a:pt x="2504" y="1895"/>
                    <a:pt x="1357" y="8478"/>
                  </a:cubicBezTo>
                  <a:cubicBezTo>
                    <a:pt x="0" y="16243"/>
                    <a:pt x="10137" y="22613"/>
                    <a:pt x="13316" y="25283"/>
                  </a:cubicBezTo>
                  <a:cubicBezTo>
                    <a:pt x="16497" y="27959"/>
                    <a:pt x="19138" y="30538"/>
                    <a:pt x="22439" y="34197"/>
                  </a:cubicBezTo>
                  <a:cubicBezTo>
                    <a:pt x="23727" y="35625"/>
                    <a:pt x="24950" y="37037"/>
                    <a:pt x="25964" y="38231"/>
                  </a:cubicBezTo>
                  <a:cubicBezTo>
                    <a:pt x="27167" y="37096"/>
                    <a:pt x="28484" y="36089"/>
                    <a:pt x="29898" y="35231"/>
                  </a:cubicBezTo>
                  <a:cubicBezTo>
                    <a:pt x="29491" y="34667"/>
                    <a:pt x="29118" y="34081"/>
                    <a:pt x="28782" y="33474"/>
                  </a:cubicBezTo>
                  <a:cubicBezTo>
                    <a:pt x="25650" y="27839"/>
                    <a:pt x="29068" y="28484"/>
                    <a:pt x="33714" y="21460"/>
                  </a:cubicBezTo>
                  <a:cubicBezTo>
                    <a:pt x="38364" y="14438"/>
                    <a:pt x="31231" y="11731"/>
                    <a:pt x="27399" y="10990"/>
                  </a:cubicBezTo>
                  <a:cubicBezTo>
                    <a:pt x="27065" y="10925"/>
                    <a:pt x="26755" y="10895"/>
                    <a:pt x="26466" y="10895"/>
                  </a:cubicBezTo>
                  <a:cubicBezTo>
                    <a:pt x="23437" y="10895"/>
                    <a:pt x="22765" y="14201"/>
                    <a:pt x="22385" y="15663"/>
                  </a:cubicBezTo>
                  <a:cubicBezTo>
                    <a:pt x="22039" y="16992"/>
                    <a:pt x="21241" y="18454"/>
                    <a:pt x="19845" y="18454"/>
                  </a:cubicBezTo>
                  <a:cubicBezTo>
                    <a:pt x="19562" y="18454"/>
                    <a:pt x="19254" y="18393"/>
                    <a:pt x="18920" y="18260"/>
                  </a:cubicBezTo>
                  <a:cubicBezTo>
                    <a:pt x="16943" y="17464"/>
                    <a:pt x="18137" y="16004"/>
                    <a:pt x="19270" y="15152"/>
                  </a:cubicBezTo>
                  <a:cubicBezTo>
                    <a:pt x="20406" y="14304"/>
                    <a:pt x="21837" y="12746"/>
                    <a:pt x="23443" y="9069"/>
                  </a:cubicBezTo>
                  <a:cubicBezTo>
                    <a:pt x="25048" y="5398"/>
                    <a:pt x="21869" y="3807"/>
                    <a:pt x="18817" y="3395"/>
                  </a:cubicBezTo>
                  <a:cubicBezTo>
                    <a:pt x="18610" y="3367"/>
                    <a:pt x="18413" y="3354"/>
                    <a:pt x="18225" y="3354"/>
                  </a:cubicBezTo>
                  <a:cubicBezTo>
                    <a:pt x="15642" y="3354"/>
                    <a:pt x="14818" y="5871"/>
                    <a:pt x="14881" y="7452"/>
                  </a:cubicBezTo>
                  <a:cubicBezTo>
                    <a:pt x="14945" y="9144"/>
                    <a:pt x="15249" y="10883"/>
                    <a:pt x="13277" y="11409"/>
                  </a:cubicBezTo>
                  <a:cubicBezTo>
                    <a:pt x="12979" y="11488"/>
                    <a:pt x="12688" y="11528"/>
                    <a:pt x="12416" y="11528"/>
                  </a:cubicBezTo>
                  <a:cubicBezTo>
                    <a:pt x="10885" y="11528"/>
                    <a:pt x="9964" y="10253"/>
                    <a:pt x="11888" y="7409"/>
                  </a:cubicBezTo>
                  <a:cubicBezTo>
                    <a:pt x="14149" y="4068"/>
                    <a:pt x="14024" y="869"/>
                    <a:pt x="10847" y="168"/>
                  </a:cubicBezTo>
                  <a:cubicBezTo>
                    <a:pt x="10364" y="62"/>
                    <a:pt x="9839" y="1"/>
                    <a:pt x="9292" y="1"/>
                  </a:cubicBezTo>
                  <a:close/>
                </a:path>
              </a:pathLst>
            </a:custGeom>
            <a:solidFill>
              <a:srgbClr val="C405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5"/>
            <p:cNvSpPr/>
            <p:nvPr/>
          </p:nvSpPr>
          <p:spPr>
            <a:xfrm>
              <a:off x="3133675" y="992300"/>
              <a:ext cx="1434825" cy="441950"/>
            </a:xfrm>
            <a:custGeom>
              <a:avLst/>
              <a:gdLst/>
              <a:ahLst/>
              <a:cxnLst/>
              <a:rect l="l" t="t" r="r" b="b"/>
              <a:pathLst>
                <a:path w="57393" h="17678" extrusionOk="0">
                  <a:moveTo>
                    <a:pt x="26535" y="0"/>
                  </a:moveTo>
                  <a:cubicBezTo>
                    <a:pt x="17697" y="0"/>
                    <a:pt x="3880" y="3854"/>
                    <a:pt x="0" y="16448"/>
                  </a:cubicBezTo>
                  <a:lnTo>
                    <a:pt x="0" y="16448"/>
                  </a:lnTo>
                  <a:cubicBezTo>
                    <a:pt x="1031" y="16159"/>
                    <a:pt x="11119" y="13437"/>
                    <a:pt x="25919" y="13437"/>
                  </a:cubicBezTo>
                  <a:cubicBezTo>
                    <a:pt x="34977" y="13437"/>
                    <a:pt x="45800" y="14457"/>
                    <a:pt x="57393" y="17678"/>
                  </a:cubicBezTo>
                  <a:cubicBezTo>
                    <a:pt x="54060" y="4101"/>
                    <a:pt x="39635" y="0"/>
                    <a:pt x="30516" y="0"/>
                  </a:cubicBezTo>
                  <a:cubicBezTo>
                    <a:pt x="29819" y="0"/>
                    <a:pt x="29153" y="24"/>
                    <a:pt x="28525" y="70"/>
                  </a:cubicBezTo>
                  <a:cubicBezTo>
                    <a:pt x="27897" y="24"/>
                    <a:pt x="27232" y="0"/>
                    <a:pt x="26535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5"/>
            <p:cNvSpPr/>
            <p:nvPr/>
          </p:nvSpPr>
          <p:spPr>
            <a:xfrm>
              <a:off x="3607925" y="1892200"/>
              <a:ext cx="476450" cy="363200"/>
            </a:xfrm>
            <a:custGeom>
              <a:avLst/>
              <a:gdLst/>
              <a:ahLst/>
              <a:cxnLst/>
              <a:rect l="l" t="t" r="r" b="b"/>
              <a:pathLst>
                <a:path w="19058" h="14528" extrusionOk="0">
                  <a:moveTo>
                    <a:pt x="9525" y="1"/>
                  </a:moveTo>
                  <a:cubicBezTo>
                    <a:pt x="5838" y="1"/>
                    <a:pt x="2435" y="2046"/>
                    <a:pt x="1337" y="5205"/>
                  </a:cubicBezTo>
                  <a:cubicBezTo>
                    <a:pt x="0" y="9052"/>
                    <a:pt x="2583" y="13091"/>
                    <a:pt x="7108" y="14228"/>
                  </a:cubicBezTo>
                  <a:cubicBezTo>
                    <a:pt x="7916" y="14431"/>
                    <a:pt x="8731" y="14528"/>
                    <a:pt x="9532" y="14528"/>
                  </a:cubicBezTo>
                  <a:cubicBezTo>
                    <a:pt x="13219" y="14528"/>
                    <a:pt x="16621" y="12481"/>
                    <a:pt x="17721" y="9323"/>
                  </a:cubicBezTo>
                  <a:cubicBezTo>
                    <a:pt x="19058" y="5477"/>
                    <a:pt x="16475" y="1437"/>
                    <a:pt x="11950" y="300"/>
                  </a:cubicBezTo>
                  <a:cubicBezTo>
                    <a:pt x="11142" y="97"/>
                    <a:pt x="10327" y="1"/>
                    <a:pt x="9525" y="1"/>
                  </a:cubicBezTo>
                  <a:close/>
                </a:path>
              </a:pathLst>
            </a:custGeom>
            <a:solidFill>
              <a:srgbClr val="E206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5"/>
            <p:cNvSpPr/>
            <p:nvPr/>
          </p:nvSpPr>
          <p:spPr>
            <a:xfrm>
              <a:off x="3669675" y="1921150"/>
              <a:ext cx="183200" cy="134575"/>
            </a:xfrm>
            <a:custGeom>
              <a:avLst/>
              <a:gdLst/>
              <a:ahLst/>
              <a:cxnLst/>
              <a:rect l="l" t="t" r="r" b="b"/>
              <a:pathLst>
                <a:path w="7328" h="5383" extrusionOk="0">
                  <a:moveTo>
                    <a:pt x="6343" y="1"/>
                  </a:moveTo>
                  <a:cubicBezTo>
                    <a:pt x="6343" y="1"/>
                    <a:pt x="6343" y="1"/>
                    <a:pt x="6343" y="1"/>
                  </a:cubicBezTo>
                  <a:lnTo>
                    <a:pt x="6343" y="1"/>
                  </a:lnTo>
                  <a:cubicBezTo>
                    <a:pt x="6343" y="1"/>
                    <a:pt x="6344" y="1"/>
                    <a:pt x="6344" y="1"/>
                  </a:cubicBezTo>
                  <a:close/>
                  <a:moveTo>
                    <a:pt x="6343" y="1"/>
                  </a:moveTo>
                  <a:lnTo>
                    <a:pt x="6343" y="1"/>
                  </a:lnTo>
                  <a:cubicBezTo>
                    <a:pt x="6308" y="1"/>
                    <a:pt x="6272" y="1"/>
                    <a:pt x="6235" y="5"/>
                  </a:cubicBezTo>
                  <a:cubicBezTo>
                    <a:pt x="3353" y="288"/>
                    <a:pt x="957" y="2000"/>
                    <a:pt x="135" y="4365"/>
                  </a:cubicBezTo>
                  <a:cubicBezTo>
                    <a:pt x="1" y="4754"/>
                    <a:pt x="231" y="5159"/>
                    <a:pt x="656" y="5316"/>
                  </a:cubicBezTo>
                  <a:lnTo>
                    <a:pt x="763" y="5350"/>
                  </a:lnTo>
                  <a:cubicBezTo>
                    <a:pt x="850" y="5372"/>
                    <a:pt x="940" y="5383"/>
                    <a:pt x="1029" y="5383"/>
                  </a:cubicBezTo>
                  <a:cubicBezTo>
                    <a:pt x="1430" y="5383"/>
                    <a:pt x="1802" y="5159"/>
                    <a:pt x="1921" y="4815"/>
                  </a:cubicBezTo>
                  <a:cubicBezTo>
                    <a:pt x="2532" y="3059"/>
                    <a:pt x="4308" y="1789"/>
                    <a:pt x="6448" y="1581"/>
                  </a:cubicBezTo>
                  <a:cubicBezTo>
                    <a:pt x="6960" y="1529"/>
                    <a:pt x="7328" y="1136"/>
                    <a:pt x="7267" y="702"/>
                  </a:cubicBezTo>
                  <a:cubicBezTo>
                    <a:pt x="7214" y="297"/>
                    <a:pt x="6810" y="1"/>
                    <a:pt x="6343" y="1"/>
                  </a:cubicBezTo>
                  <a:close/>
                </a:path>
              </a:pathLst>
            </a:custGeom>
            <a:solidFill>
              <a:srgbClr val="F183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5"/>
            <p:cNvSpPr/>
            <p:nvPr/>
          </p:nvSpPr>
          <p:spPr>
            <a:xfrm>
              <a:off x="2782875" y="2448875"/>
              <a:ext cx="2080900" cy="1700175"/>
            </a:xfrm>
            <a:custGeom>
              <a:avLst/>
              <a:gdLst/>
              <a:ahLst/>
              <a:cxnLst/>
              <a:rect l="l" t="t" r="r" b="b"/>
              <a:pathLst>
                <a:path w="83236" h="68007" extrusionOk="0">
                  <a:moveTo>
                    <a:pt x="65404" y="7829"/>
                  </a:moveTo>
                  <a:lnTo>
                    <a:pt x="65404" y="7829"/>
                  </a:lnTo>
                  <a:cubicBezTo>
                    <a:pt x="65401" y="7829"/>
                    <a:pt x="65368" y="7856"/>
                    <a:pt x="65283" y="7929"/>
                  </a:cubicBezTo>
                  <a:cubicBezTo>
                    <a:pt x="65286" y="7931"/>
                    <a:pt x="65288" y="7932"/>
                    <a:pt x="65291" y="7933"/>
                  </a:cubicBezTo>
                  <a:lnTo>
                    <a:pt x="65291" y="7933"/>
                  </a:lnTo>
                  <a:cubicBezTo>
                    <a:pt x="65350" y="7881"/>
                    <a:pt x="65407" y="7829"/>
                    <a:pt x="65404" y="7829"/>
                  </a:cubicBezTo>
                  <a:close/>
                  <a:moveTo>
                    <a:pt x="11661" y="0"/>
                  </a:moveTo>
                  <a:cubicBezTo>
                    <a:pt x="11639" y="0"/>
                    <a:pt x="11787" y="108"/>
                    <a:pt x="12239" y="402"/>
                  </a:cubicBezTo>
                  <a:lnTo>
                    <a:pt x="12239" y="402"/>
                  </a:lnTo>
                  <a:cubicBezTo>
                    <a:pt x="12253" y="426"/>
                    <a:pt x="12268" y="451"/>
                    <a:pt x="12283" y="475"/>
                  </a:cubicBezTo>
                  <a:lnTo>
                    <a:pt x="12283" y="475"/>
                  </a:lnTo>
                  <a:lnTo>
                    <a:pt x="12294" y="438"/>
                  </a:lnTo>
                  <a:lnTo>
                    <a:pt x="12294" y="438"/>
                  </a:lnTo>
                  <a:lnTo>
                    <a:pt x="12294" y="438"/>
                  </a:lnTo>
                  <a:cubicBezTo>
                    <a:pt x="12294" y="438"/>
                    <a:pt x="12294" y="438"/>
                    <a:pt x="12294" y="438"/>
                  </a:cubicBezTo>
                  <a:lnTo>
                    <a:pt x="12294" y="438"/>
                  </a:lnTo>
                  <a:cubicBezTo>
                    <a:pt x="12396" y="621"/>
                    <a:pt x="12429" y="688"/>
                    <a:pt x="12423" y="688"/>
                  </a:cubicBezTo>
                  <a:cubicBezTo>
                    <a:pt x="12416" y="688"/>
                    <a:pt x="12350" y="585"/>
                    <a:pt x="12283" y="475"/>
                  </a:cubicBezTo>
                  <a:lnTo>
                    <a:pt x="12283" y="475"/>
                  </a:lnTo>
                  <a:lnTo>
                    <a:pt x="1652" y="36354"/>
                  </a:lnTo>
                  <a:cubicBezTo>
                    <a:pt x="4249" y="38332"/>
                    <a:pt x="6557" y="39995"/>
                    <a:pt x="8278" y="41114"/>
                  </a:cubicBezTo>
                  <a:cubicBezTo>
                    <a:pt x="5947" y="46209"/>
                    <a:pt x="2957" y="54155"/>
                    <a:pt x="1" y="62603"/>
                  </a:cubicBezTo>
                  <a:lnTo>
                    <a:pt x="80201" y="68006"/>
                  </a:lnTo>
                  <a:cubicBezTo>
                    <a:pt x="78102" y="60256"/>
                    <a:pt x="76708" y="56563"/>
                    <a:pt x="74657" y="50248"/>
                  </a:cubicBezTo>
                  <a:lnTo>
                    <a:pt x="74657" y="50248"/>
                  </a:lnTo>
                  <a:cubicBezTo>
                    <a:pt x="76808" y="51103"/>
                    <a:pt x="78996" y="51863"/>
                    <a:pt x="81226" y="52533"/>
                  </a:cubicBezTo>
                  <a:lnTo>
                    <a:pt x="83235" y="16806"/>
                  </a:lnTo>
                  <a:cubicBezTo>
                    <a:pt x="76427" y="13279"/>
                    <a:pt x="69720" y="10164"/>
                    <a:pt x="65291" y="7933"/>
                  </a:cubicBezTo>
                  <a:lnTo>
                    <a:pt x="65291" y="7933"/>
                  </a:lnTo>
                  <a:cubicBezTo>
                    <a:pt x="65233" y="7985"/>
                    <a:pt x="65174" y="8037"/>
                    <a:pt x="65171" y="8037"/>
                  </a:cubicBezTo>
                  <a:cubicBezTo>
                    <a:pt x="65169" y="8037"/>
                    <a:pt x="65198" y="8008"/>
                    <a:pt x="65283" y="7929"/>
                  </a:cubicBezTo>
                  <a:lnTo>
                    <a:pt x="65283" y="7929"/>
                  </a:lnTo>
                  <a:lnTo>
                    <a:pt x="52888" y="14314"/>
                  </a:lnTo>
                  <a:cubicBezTo>
                    <a:pt x="50814" y="15082"/>
                    <a:pt x="47478" y="15483"/>
                    <a:pt x="43904" y="15483"/>
                  </a:cubicBezTo>
                  <a:cubicBezTo>
                    <a:pt x="38237" y="15483"/>
                    <a:pt x="31974" y="14473"/>
                    <a:pt x="29208" y="12315"/>
                  </a:cubicBezTo>
                  <a:lnTo>
                    <a:pt x="12294" y="438"/>
                  </a:lnTo>
                  <a:lnTo>
                    <a:pt x="12294" y="438"/>
                  </a:lnTo>
                  <a:cubicBezTo>
                    <a:pt x="12759" y="694"/>
                    <a:pt x="12948" y="789"/>
                    <a:pt x="12971" y="789"/>
                  </a:cubicBezTo>
                  <a:cubicBezTo>
                    <a:pt x="13009" y="789"/>
                    <a:pt x="12577" y="520"/>
                    <a:pt x="12199" y="296"/>
                  </a:cubicBezTo>
                  <a:lnTo>
                    <a:pt x="12199" y="296"/>
                  </a:lnTo>
                  <a:cubicBezTo>
                    <a:pt x="12155" y="234"/>
                    <a:pt x="12136" y="208"/>
                    <a:pt x="12132" y="208"/>
                  </a:cubicBezTo>
                  <a:lnTo>
                    <a:pt x="12132" y="208"/>
                  </a:lnTo>
                  <a:cubicBezTo>
                    <a:pt x="12129" y="208"/>
                    <a:pt x="12142" y="235"/>
                    <a:pt x="12166" y="277"/>
                  </a:cubicBezTo>
                  <a:lnTo>
                    <a:pt x="12166" y="277"/>
                  </a:lnTo>
                  <a:cubicBezTo>
                    <a:pt x="11909" y="126"/>
                    <a:pt x="11685" y="0"/>
                    <a:pt x="11661" y="0"/>
                  </a:cubicBez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3857950" y="2588575"/>
              <a:ext cx="492875" cy="404900"/>
            </a:xfrm>
            <a:custGeom>
              <a:avLst/>
              <a:gdLst/>
              <a:ahLst/>
              <a:cxnLst/>
              <a:rect l="l" t="t" r="r" b="b"/>
              <a:pathLst>
                <a:path w="19715" h="16196" extrusionOk="0">
                  <a:moveTo>
                    <a:pt x="11889" y="0"/>
                  </a:moveTo>
                  <a:cubicBezTo>
                    <a:pt x="9996" y="0"/>
                    <a:pt x="8068" y="510"/>
                    <a:pt x="6574" y="1304"/>
                  </a:cubicBezTo>
                  <a:cubicBezTo>
                    <a:pt x="3697" y="2837"/>
                    <a:pt x="1830" y="5272"/>
                    <a:pt x="182" y="7421"/>
                  </a:cubicBezTo>
                  <a:cubicBezTo>
                    <a:pt x="0" y="7657"/>
                    <a:pt x="4" y="10709"/>
                    <a:pt x="186" y="10941"/>
                  </a:cubicBezTo>
                  <a:cubicBezTo>
                    <a:pt x="2046" y="13299"/>
                    <a:pt x="5675" y="15334"/>
                    <a:pt x="9216" y="16003"/>
                  </a:cubicBezTo>
                  <a:cubicBezTo>
                    <a:pt x="9898" y="16131"/>
                    <a:pt x="10590" y="16196"/>
                    <a:pt x="11283" y="16196"/>
                  </a:cubicBezTo>
                  <a:cubicBezTo>
                    <a:pt x="14358" y="16196"/>
                    <a:pt x="17285" y="14952"/>
                    <a:pt x="18583" y="12949"/>
                  </a:cubicBezTo>
                  <a:cubicBezTo>
                    <a:pt x="19715" y="11198"/>
                    <a:pt x="19588" y="9184"/>
                    <a:pt x="19381" y="7437"/>
                  </a:cubicBezTo>
                  <a:cubicBezTo>
                    <a:pt x="19115" y="5213"/>
                    <a:pt x="18544" y="2737"/>
                    <a:pt x="16322" y="1224"/>
                  </a:cubicBezTo>
                  <a:cubicBezTo>
                    <a:pt x="15057" y="363"/>
                    <a:pt x="13485" y="0"/>
                    <a:pt x="11889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3889100" y="2774500"/>
              <a:ext cx="461725" cy="218975"/>
            </a:xfrm>
            <a:custGeom>
              <a:avLst/>
              <a:gdLst/>
              <a:ahLst/>
              <a:cxnLst/>
              <a:rect l="l" t="t" r="r" b="b"/>
              <a:pathLst>
                <a:path w="18469" h="8759" extrusionOk="0">
                  <a:moveTo>
                    <a:pt x="18135" y="0"/>
                  </a:moveTo>
                  <a:lnTo>
                    <a:pt x="18135" y="0"/>
                  </a:lnTo>
                  <a:cubicBezTo>
                    <a:pt x="18135" y="1"/>
                    <a:pt x="17463" y="7381"/>
                    <a:pt x="9748" y="7381"/>
                  </a:cubicBezTo>
                  <a:cubicBezTo>
                    <a:pt x="7286" y="7381"/>
                    <a:pt x="4105" y="6629"/>
                    <a:pt x="0" y="4644"/>
                  </a:cubicBezTo>
                  <a:lnTo>
                    <a:pt x="0" y="4644"/>
                  </a:lnTo>
                  <a:cubicBezTo>
                    <a:pt x="1999" y="6499"/>
                    <a:pt x="5016" y="8007"/>
                    <a:pt x="7972" y="8566"/>
                  </a:cubicBezTo>
                  <a:cubicBezTo>
                    <a:pt x="8652" y="8694"/>
                    <a:pt x="9344" y="8759"/>
                    <a:pt x="10037" y="8759"/>
                  </a:cubicBezTo>
                  <a:cubicBezTo>
                    <a:pt x="13112" y="8759"/>
                    <a:pt x="16039" y="7515"/>
                    <a:pt x="17337" y="5512"/>
                  </a:cubicBezTo>
                  <a:cubicBezTo>
                    <a:pt x="18469" y="3761"/>
                    <a:pt x="18342" y="1747"/>
                    <a:pt x="1813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3295875" y="2601600"/>
              <a:ext cx="492875" cy="404900"/>
            </a:xfrm>
            <a:custGeom>
              <a:avLst/>
              <a:gdLst/>
              <a:ahLst/>
              <a:cxnLst/>
              <a:rect l="l" t="t" r="r" b="b"/>
              <a:pathLst>
                <a:path w="19715" h="16196" extrusionOk="0">
                  <a:moveTo>
                    <a:pt x="7827" y="0"/>
                  </a:moveTo>
                  <a:cubicBezTo>
                    <a:pt x="6230" y="0"/>
                    <a:pt x="4659" y="363"/>
                    <a:pt x="3394" y="1224"/>
                  </a:cubicBezTo>
                  <a:cubicBezTo>
                    <a:pt x="1171" y="2736"/>
                    <a:pt x="600" y="5213"/>
                    <a:pt x="336" y="7437"/>
                  </a:cubicBezTo>
                  <a:cubicBezTo>
                    <a:pt x="127" y="9185"/>
                    <a:pt x="0" y="11198"/>
                    <a:pt x="1134" y="12947"/>
                  </a:cubicBezTo>
                  <a:cubicBezTo>
                    <a:pt x="2431" y="14950"/>
                    <a:pt x="5357" y="16196"/>
                    <a:pt x="8432" y="16196"/>
                  </a:cubicBezTo>
                  <a:cubicBezTo>
                    <a:pt x="9125" y="16196"/>
                    <a:pt x="9817" y="16132"/>
                    <a:pt x="10499" y="16003"/>
                  </a:cubicBezTo>
                  <a:cubicBezTo>
                    <a:pt x="14041" y="15334"/>
                    <a:pt x="17669" y="13299"/>
                    <a:pt x="19529" y="10941"/>
                  </a:cubicBezTo>
                  <a:cubicBezTo>
                    <a:pt x="19713" y="10707"/>
                    <a:pt x="19715" y="7657"/>
                    <a:pt x="19533" y="7421"/>
                  </a:cubicBezTo>
                  <a:cubicBezTo>
                    <a:pt x="17885" y="5272"/>
                    <a:pt x="16018" y="2836"/>
                    <a:pt x="13141" y="1304"/>
                  </a:cubicBezTo>
                  <a:cubicBezTo>
                    <a:pt x="11648" y="510"/>
                    <a:pt x="9720" y="0"/>
                    <a:pt x="7827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5"/>
            <p:cNvSpPr/>
            <p:nvPr/>
          </p:nvSpPr>
          <p:spPr>
            <a:xfrm>
              <a:off x="3295925" y="2787525"/>
              <a:ext cx="461725" cy="218975"/>
            </a:xfrm>
            <a:custGeom>
              <a:avLst/>
              <a:gdLst/>
              <a:ahLst/>
              <a:cxnLst/>
              <a:rect l="l" t="t" r="r" b="b"/>
              <a:pathLst>
                <a:path w="18469" h="8759" extrusionOk="0">
                  <a:moveTo>
                    <a:pt x="18469" y="4643"/>
                  </a:moveTo>
                  <a:cubicBezTo>
                    <a:pt x="18467" y="4644"/>
                    <a:pt x="18466" y="4645"/>
                    <a:pt x="18465" y="4647"/>
                  </a:cubicBezTo>
                  <a:lnTo>
                    <a:pt x="18465" y="4647"/>
                  </a:lnTo>
                  <a:cubicBezTo>
                    <a:pt x="18466" y="4646"/>
                    <a:pt x="18467" y="4645"/>
                    <a:pt x="18469" y="4645"/>
                  </a:cubicBezTo>
                  <a:lnTo>
                    <a:pt x="18469" y="4643"/>
                  </a:lnTo>
                  <a:close/>
                  <a:moveTo>
                    <a:pt x="334" y="0"/>
                  </a:moveTo>
                  <a:cubicBezTo>
                    <a:pt x="127" y="1748"/>
                    <a:pt x="0" y="3761"/>
                    <a:pt x="1132" y="5510"/>
                  </a:cubicBezTo>
                  <a:cubicBezTo>
                    <a:pt x="2429" y="7513"/>
                    <a:pt x="5357" y="8759"/>
                    <a:pt x="8432" y="8759"/>
                  </a:cubicBezTo>
                  <a:cubicBezTo>
                    <a:pt x="9125" y="8759"/>
                    <a:pt x="9817" y="8695"/>
                    <a:pt x="10499" y="8566"/>
                  </a:cubicBezTo>
                  <a:cubicBezTo>
                    <a:pt x="13451" y="8008"/>
                    <a:pt x="16466" y="6499"/>
                    <a:pt x="18465" y="4647"/>
                  </a:cubicBezTo>
                  <a:lnTo>
                    <a:pt x="18465" y="4647"/>
                  </a:lnTo>
                  <a:cubicBezTo>
                    <a:pt x="14362" y="6629"/>
                    <a:pt x="11183" y="7381"/>
                    <a:pt x="8721" y="7381"/>
                  </a:cubicBezTo>
                  <a:cubicBezTo>
                    <a:pt x="1006" y="7381"/>
                    <a:pt x="334" y="1"/>
                    <a:pt x="334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3731450" y="2730275"/>
              <a:ext cx="185325" cy="178700"/>
            </a:xfrm>
            <a:custGeom>
              <a:avLst/>
              <a:gdLst/>
              <a:ahLst/>
              <a:cxnLst/>
              <a:rect l="l" t="t" r="r" b="b"/>
              <a:pathLst>
                <a:path w="7413" h="7148" extrusionOk="0">
                  <a:moveTo>
                    <a:pt x="3706" y="0"/>
                  </a:moveTo>
                  <a:cubicBezTo>
                    <a:pt x="1662" y="0"/>
                    <a:pt x="0" y="1603"/>
                    <a:pt x="0" y="3575"/>
                  </a:cubicBezTo>
                  <a:cubicBezTo>
                    <a:pt x="0" y="5546"/>
                    <a:pt x="1662" y="7147"/>
                    <a:pt x="3706" y="7147"/>
                  </a:cubicBezTo>
                  <a:cubicBezTo>
                    <a:pt x="5749" y="7147"/>
                    <a:pt x="7413" y="5544"/>
                    <a:pt x="7413" y="3575"/>
                  </a:cubicBezTo>
                  <a:cubicBezTo>
                    <a:pt x="7413" y="1605"/>
                    <a:pt x="5749" y="0"/>
                    <a:pt x="3706" y="0"/>
                  </a:cubicBezTo>
                  <a:close/>
                </a:path>
              </a:pathLst>
            </a:custGeom>
            <a:solidFill>
              <a:srgbClr val="941C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4166875" y="2614925"/>
              <a:ext cx="112025" cy="70100"/>
            </a:xfrm>
            <a:custGeom>
              <a:avLst/>
              <a:gdLst/>
              <a:ahLst/>
              <a:cxnLst/>
              <a:rect l="l" t="t" r="r" b="b"/>
              <a:pathLst>
                <a:path w="4481" h="2804" extrusionOk="0">
                  <a:moveTo>
                    <a:pt x="830" y="1"/>
                  </a:moveTo>
                  <a:cubicBezTo>
                    <a:pt x="631" y="1"/>
                    <a:pt x="433" y="19"/>
                    <a:pt x="238" y="57"/>
                  </a:cubicBezTo>
                  <a:lnTo>
                    <a:pt x="239" y="57"/>
                  </a:lnTo>
                  <a:cubicBezTo>
                    <a:pt x="104" y="82"/>
                    <a:pt x="6" y="200"/>
                    <a:pt x="2" y="338"/>
                  </a:cubicBezTo>
                  <a:cubicBezTo>
                    <a:pt x="0" y="475"/>
                    <a:pt x="95" y="595"/>
                    <a:pt x="231" y="625"/>
                  </a:cubicBezTo>
                  <a:lnTo>
                    <a:pt x="238" y="627"/>
                  </a:lnTo>
                  <a:cubicBezTo>
                    <a:pt x="962" y="796"/>
                    <a:pt x="1637" y="1007"/>
                    <a:pt x="2244" y="1371"/>
                  </a:cubicBezTo>
                  <a:cubicBezTo>
                    <a:pt x="2865" y="1705"/>
                    <a:pt x="3386" y="2171"/>
                    <a:pt x="3895" y="2697"/>
                  </a:cubicBezTo>
                  <a:lnTo>
                    <a:pt x="3904" y="2708"/>
                  </a:lnTo>
                  <a:cubicBezTo>
                    <a:pt x="3965" y="2771"/>
                    <a:pt x="4047" y="2804"/>
                    <a:pt x="4131" y="2804"/>
                  </a:cubicBezTo>
                  <a:cubicBezTo>
                    <a:pt x="4188" y="2804"/>
                    <a:pt x="4247" y="2788"/>
                    <a:pt x="4298" y="2756"/>
                  </a:cubicBezTo>
                  <a:cubicBezTo>
                    <a:pt x="4425" y="2678"/>
                    <a:pt x="4480" y="2520"/>
                    <a:pt x="4430" y="2381"/>
                  </a:cubicBezTo>
                  <a:cubicBezTo>
                    <a:pt x="4140" y="1562"/>
                    <a:pt x="3470" y="927"/>
                    <a:pt x="2726" y="502"/>
                  </a:cubicBezTo>
                  <a:cubicBezTo>
                    <a:pt x="2141" y="198"/>
                    <a:pt x="1484" y="1"/>
                    <a:pt x="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5"/>
            <p:cNvSpPr/>
            <p:nvPr/>
          </p:nvSpPr>
          <p:spPr>
            <a:xfrm>
              <a:off x="4276825" y="2705600"/>
              <a:ext cx="28100" cy="24850"/>
            </a:xfrm>
            <a:custGeom>
              <a:avLst/>
              <a:gdLst/>
              <a:ahLst/>
              <a:cxnLst/>
              <a:rect l="l" t="t" r="r" b="b"/>
              <a:pathLst>
                <a:path w="1124" h="994" extrusionOk="0">
                  <a:moveTo>
                    <a:pt x="583" y="1"/>
                  </a:moveTo>
                  <a:cubicBezTo>
                    <a:pt x="516" y="1"/>
                    <a:pt x="454" y="13"/>
                    <a:pt x="391" y="23"/>
                  </a:cubicBezTo>
                  <a:cubicBezTo>
                    <a:pt x="270" y="86"/>
                    <a:pt x="143" y="139"/>
                    <a:pt x="74" y="345"/>
                  </a:cubicBezTo>
                  <a:cubicBezTo>
                    <a:pt x="0" y="566"/>
                    <a:pt x="91" y="809"/>
                    <a:pt x="295" y="927"/>
                  </a:cubicBezTo>
                  <a:cubicBezTo>
                    <a:pt x="383" y="977"/>
                    <a:pt x="458" y="994"/>
                    <a:pt x="527" y="994"/>
                  </a:cubicBezTo>
                  <a:cubicBezTo>
                    <a:pt x="605" y="994"/>
                    <a:pt x="675" y="972"/>
                    <a:pt x="746" y="953"/>
                  </a:cubicBezTo>
                  <a:cubicBezTo>
                    <a:pt x="864" y="880"/>
                    <a:pt x="986" y="812"/>
                    <a:pt x="1055" y="609"/>
                  </a:cubicBezTo>
                  <a:cubicBezTo>
                    <a:pt x="1123" y="405"/>
                    <a:pt x="1037" y="182"/>
                    <a:pt x="852" y="75"/>
                  </a:cubicBezTo>
                  <a:cubicBezTo>
                    <a:pt x="750" y="18"/>
                    <a:pt x="663" y="1"/>
                    <a:pt x="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5"/>
            <p:cNvSpPr/>
            <p:nvPr/>
          </p:nvSpPr>
          <p:spPr>
            <a:xfrm>
              <a:off x="4285575" y="2734925"/>
              <a:ext cx="29600" cy="25025"/>
            </a:xfrm>
            <a:custGeom>
              <a:avLst/>
              <a:gdLst/>
              <a:ahLst/>
              <a:cxnLst/>
              <a:rect l="l" t="t" r="r" b="b"/>
              <a:pathLst>
                <a:path w="1184" h="1001" extrusionOk="0">
                  <a:moveTo>
                    <a:pt x="633" y="1"/>
                  </a:moveTo>
                  <a:cubicBezTo>
                    <a:pt x="562" y="1"/>
                    <a:pt x="497" y="13"/>
                    <a:pt x="430" y="25"/>
                  </a:cubicBezTo>
                  <a:cubicBezTo>
                    <a:pt x="298" y="87"/>
                    <a:pt x="164" y="141"/>
                    <a:pt x="86" y="348"/>
                  </a:cubicBezTo>
                  <a:cubicBezTo>
                    <a:pt x="0" y="567"/>
                    <a:pt x="91" y="817"/>
                    <a:pt x="296" y="933"/>
                  </a:cubicBezTo>
                  <a:cubicBezTo>
                    <a:pt x="387" y="984"/>
                    <a:pt x="466" y="1000"/>
                    <a:pt x="538" y="1000"/>
                  </a:cubicBezTo>
                  <a:cubicBezTo>
                    <a:pt x="620" y="1000"/>
                    <a:pt x="695" y="979"/>
                    <a:pt x="770" y="960"/>
                  </a:cubicBezTo>
                  <a:cubicBezTo>
                    <a:pt x="896" y="885"/>
                    <a:pt x="1025" y="817"/>
                    <a:pt x="1105" y="612"/>
                  </a:cubicBezTo>
                  <a:cubicBezTo>
                    <a:pt x="1184" y="410"/>
                    <a:pt x="1101" y="182"/>
                    <a:pt x="912" y="77"/>
                  </a:cubicBezTo>
                  <a:cubicBezTo>
                    <a:pt x="807" y="18"/>
                    <a:pt x="716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3825025" y="2752600"/>
              <a:ext cx="75150" cy="101500"/>
            </a:xfrm>
            <a:custGeom>
              <a:avLst/>
              <a:gdLst/>
              <a:ahLst/>
              <a:cxnLst/>
              <a:rect l="l" t="t" r="r" b="b"/>
              <a:pathLst>
                <a:path w="3006" h="4060" extrusionOk="0">
                  <a:moveTo>
                    <a:pt x="472" y="1"/>
                  </a:moveTo>
                  <a:cubicBezTo>
                    <a:pt x="378" y="1"/>
                    <a:pt x="267" y="26"/>
                    <a:pt x="143" y="114"/>
                  </a:cubicBezTo>
                  <a:lnTo>
                    <a:pt x="143" y="112"/>
                  </a:lnTo>
                  <a:cubicBezTo>
                    <a:pt x="23" y="207"/>
                    <a:pt x="0" y="380"/>
                    <a:pt x="89" y="503"/>
                  </a:cubicBezTo>
                  <a:cubicBezTo>
                    <a:pt x="145" y="581"/>
                    <a:pt x="232" y="622"/>
                    <a:pt x="321" y="622"/>
                  </a:cubicBezTo>
                  <a:cubicBezTo>
                    <a:pt x="375" y="622"/>
                    <a:pt x="430" y="606"/>
                    <a:pt x="478" y="574"/>
                  </a:cubicBezTo>
                  <a:lnTo>
                    <a:pt x="478" y="574"/>
                  </a:lnTo>
                  <a:cubicBezTo>
                    <a:pt x="387" y="642"/>
                    <a:pt x="393" y="621"/>
                    <a:pt x="453" y="667"/>
                  </a:cubicBezTo>
                  <a:lnTo>
                    <a:pt x="659" y="814"/>
                  </a:lnTo>
                  <a:cubicBezTo>
                    <a:pt x="793" y="906"/>
                    <a:pt x="917" y="1010"/>
                    <a:pt x="1033" y="1126"/>
                  </a:cubicBezTo>
                  <a:cubicBezTo>
                    <a:pt x="1262" y="1353"/>
                    <a:pt x="1474" y="1592"/>
                    <a:pt x="1612" y="1870"/>
                  </a:cubicBezTo>
                  <a:cubicBezTo>
                    <a:pt x="1931" y="2404"/>
                    <a:pt x="2026" y="3038"/>
                    <a:pt x="2006" y="3714"/>
                  </a:cubicBezTo>
                  <a:lnTo>
                    <a:pt x="2006" y="3732"/>
                  </a:lnTo>
                  <a:cubicBezTo>
                    <a:pt x="2001" y="3880"/>
                    <a:pt x="2101" y="4012"/>
                    <a:pt x="2244" y="4050"/>
                  </a:cubicBezTo>
                  <a:cubicBezTo>
                    <a:pt x="2270" y="4057"/>
                    <a:pt x="2297" y="4060"/>
                    <a:pt x="2323" y="4060"/>
                  </a:cubicBezTo>
                  <a:cubicBezTo>
                    <a:pt x="2439" y="4060"/>
                    <a:pt x="2549" y="3995"/>
                    <a:pt x="2604" y="3889"/>
                  </a:cubicBezTo>
                  <a:cubicBezTo>
                    <a:pt x="3006" y="3120"/>
                    <a:pt x="2911" y="2143"/>
                    <a:pt x="2476" y="1374"/>
                  </a:cubicBezTo>
                  <a:cubicBezTo>
                    <a:pt x="2240" y="1001"/>
                    <a:pt x="1947" y="665"/>
                    <a:pt x="1583" y="428"/>
                  </a:cubicBezTo>
                  <a:cubicBezTo>
                    <a:pt x="1405" y="310"/>
                    <a:pt x="1214" y="210"/>
                    <a:pt x="1014" y="130"/>
                  </a:cubicBezTo>
                  <a:cubicBezTo>
                    <a:pt x="914" y="96"/>
                    <a:pt x="810" y="66"/>
                    <a:pt x="709" y="39"/>
                  </a:cubicBezTo>
                  <a:cubicBezTo>
                    <a:pt x="653" y="29"/>
                    <a:pt x="572" y="1"/>
                    <a:pt x="4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5"/>
            <p:cNvSpPr/>
            <p:nvPr/>
          </p:nvSpPr>
          <p:spPr>
            <a:xfrm>
              <a:off x="3371100" y="2624425"/>
              <a:ext cx="112125" cy="70125"/>
            </a:xfrm>
            <a:custGeom>
              <a:avLst/>
              <a:gdLst/>
              <a:ahLst/>
              <a:cxnLst/>
              <a:rect l="l" t="t" r="r" b="b"/>
              <a:pathLst>
                <a:path w="4485" h="2805" extrusionOk="0">
                  <a:moveTo>
                    <a:pt x="3652" y="1"/>
                  </a:moveTo>
                  <a:cubicBezTo>
                    <a:pt x="2997" y="1"/>
                    <a:pt x="2340" y="198"/>
                    <a:pt x="1755" y="502"/>
                  </a:cubicBezTo>
                  <a:cubicBezTo>
                    <a:pt x="1013" y="927"/>
                    <a:pt x="344" y="1562"/>
                    <a:pt x="51" y="2381"/>
                  </a:cubicBezTo>
                  <a:cubicBezTo>
                    <a:pt x="1" y="2521"/>
                    <a:pt x="56" y="2678"/>
                    <a:pt x="183" y="2756"/>
                  </a:cubicBezTo>
                  <a:cubicBezTo>
                    <a:pt x="235" y="2788"/>
                    <a:pt x="293" y="2804"/>
                    <a:pt x="351" y="2804"/>
                  </a:cubicBezTo>
                  <a:cubicBezTo>
                    <a:pt x="434" y="2804"/>
                    <a:pt x="517" y="2771"/>
                    <a:pt x="579" y="2708"/>
                  </a:cubicBezTo>
                  <a:lnTo>
                    <a:pt x="586" y="2699"/>
                  </a:lnTo>
                  <a:cubicBezTo>
                    <a:pt x="1097" y="2171"/>
                    <a:pt x="1614" y="1705"/>
                    <a:pt x="2239" y="1371"/>
                  </a:cubicBezTo>
                  <a:cubicBezTo>
                    <a:pt x="2846" y="1009"/>
                    <a:pt x="3519" y="796"/>
                    <a:pt x="4244" y="627"/>
                  </a:cubicBezTo>
                  <a:lnTo>
                    <a:pt x="4254" y="625"/>
                  </a:lnTo>
                  <a:cubicBezTo>
                    <a:pt x="4388" y="597"/>
                    <a:pt x="4485" y="475"/>
                    <a:pt x="4481" y="338"/>
                  </a:cubicBezTo>
                  <a:cubicBezTo>
                    <a:pt x="4479" y="198"/>
                    <a:pt x="4379" y="82"/>
                    <a:pt x="4244" y="57"/>
                  </a:cubicBezTo>
                  <a:cubicBezTo>
                    <a:pt x="4048" y="19"/>
                    <a:pt x="3850" y="1"/>
                    <a:pt x="3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5"/>
            <p:cNvSpPr/>
            <p:nvPr/>
          </p:nvSpPr>
          <p:spPr>
            <a:xfrm>
              <a:off x="3345100" y="2715100"/>
              <a:ext cx="28125" cy="24850"/>
            </a:xfrm>
            <a:custGeom>
              <a:avLst/>
              <a:gdLst/>
              <a:ahLst/>
              <a:cxnLst/>
              <a:rect l="l" t="t" r="r" b="b"/>
              <a:pathLst>
                <a:path w="1125" h="994" extrusionOk="0">
                  <a:moveTo>
                    <a:pt x="540" y="1"/>
                  </a:moveTo>
                  <a:cubicBezTo>
                    <a:pt x="460" y="1"/>
                    <a:pt x="374" y="18"/>
                    <a:pt x="273" y="75"/>
                  </a:cubicBezTo>
                  <a:cubicBezTo>
                    <a:pt x="86" y="182"/>
                    <a:pt x="0" y="405"/>
                    <a:pt x="70" y="609"/>
                  </a:cubicBezTo>
                  <a:cubicBezTo>
                    <a:pt x="138" y="812"/>
                    <a:pt x="259" y="880"/>
                    <a:pt x="377" y="953"/>
                  </a:cubicBezTo>
                  <a:cubicBezTo>
                    <a:pt x="447" y="972"/>
                    <a:pt x="517" y="993"/>
                    <a:pt x="595" y="993"/>
                  </a:cubicBezTo>
                  <a:cubicBezTo>
                    <a:pt x="664" y="993"/>
                    <a:pt x="740" y="976"/>
                    <a:pt x="828" y="927"/>
                  </a:cubicBezTo>
                  <a:cubicBezTo>
                    <a:pt x="1032" y="811"/>
                    <a:pt x="1125" y="566"/>
                    <a:pt x="1050" y="345"/>
                  </a:cubicBezTo>
                  <a:cubicBezTo>
                    <a:pt x="982" y="140"/>
                    <a:pt x="855" y="86"/>
                    <a:pt x="732" y="24"/>
                  </a:cubicBezTo>
                  <a:cubicBezTo>
                    <a:pt x="669" y="13"/>
                    <a:pt x="607" y="1"/>
                    <a:pt x="5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5"/>
            <p:cNvSpPr/>
            <p:nvPr/>
          </p:nvSpPr>
          <p:spPr>
            <a:xfrm>
              <a:off x="3334825" y="2744450"/>
              <a:ext cx="29625" cy="25000"/>
            </a:xfrm>
            <a:custGeom>
              <a:avLst/>
              <a:gdLst/>
              <a:ahLst/>
              <a:cxnLst/>
              <a:rect l="l" t="t" r="r" b="b"/>
              <a:pathLst>
                <a:path w="1185" h="1000" extrusionOk="0">
                  <a:moveTo>
                    <a:pt x="551" y="0"/>
                  </a:moveTo>
                  <a:cubicBezTo>
                    <a:pt x="468" y="0"/>
                    <a:pt x="378" y="18"/>
                    <a:pt x="274" y="76"/>
                  </a:cubicBezTo>
                  <a:cubicBezTo>
                    <a:pt x="83" y="181"/>
                    <a:pt x="1" y="410"/>
                    <a:pt x="79" y="611"/>
                  </a:cubicBezTo>
                  <a:cubicBezTo>
                    <a:pt x="160" y="817"/>
                    <a:pt x="288" y="886"/>
                    <a:pt x="415" y="959"/>
                  </a:cubicBezTo>
                  <a:cubicBezTo>
                    <a:pt x="490" y="978"/>
                    <a:pt x="565" y="1000"/>
                    <a:pt x="646" y="1000"/>
                  </a:cubicBezTo>
                  <a:cubicBezTo>
                    <a:pt x="719" y="1000"/>
                    <a:pt x="797" y="983"/>
                    <a:pt x="888" y="933"/>
                  </a:cubicBezTo>
                  <a:cubicBezTo>
                    <a:pt x="1095" y="817"/>
                    <a:pt x="1184" y="567"/>
                    <a:pt x="1100" y="347"/>
                  </a:cubicBezTo>
                  <a:cubicBezTo>
                    <a:pt x="1020" y="140"/>
                    <a:pt x="886" y="86"/>
                    <a:pt x="754" y="24"/>
                  </a:cubicBezTo>
                  <a:cubicBezTo>
                    <a:pt x="687" y="13"/>
                    <a:pt x="621" y="0"/>
                    <a:pt x="5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5"/>
            <p:cNvSpPr/>
            <p:nvPr/>
          </p:nvSpPr>
          <p:spPr>
            <a:xfrm>
              <a:off x="3747000" y="3138525"/>
              <a:ext cx="145250" cy="140000"/>
            </a:xfrm>
            <a:custGeom>
              <a:avLst/>
              <a:gdLst/>
              <a:ahLst/>
              <a:cxnLst/>
              <a:rect l="l" t="t" r="r" b="b"/>
              <a:pathLst>
                <a:path w="5810" h="5600" extrusionOk="0">
                  <a:moveTo>
                    <a:pt x="2905" y="0"/>
                  </a:moveTo>
                  <a:cubicBezTo>
                    <a:pt x="1300" y="0"/>
                    <a:pt x="1" y="1255"/>
                    <a:pt x="1" y="2801"/>
                  </a:cubicBezTo>
                  <a:cubicBezTo>
                    <a:pt x="1" y="4347"/>
                    <a:pt x="1300" y="5600"/>
                    <a:pt x="2905" y="5600"/>
                  </a:cubicBezTo>
                  <a:cubicBezTo>
                    <a:pt x="4508" y="5600"/>
                    <a:pt x="5809" y="4347"/>
                    <a:pt x="5809" y="2801"/>
                  </a:cubicBezTo>
                  <a:cubicBezTo>
                    <a:pt x="5809" y="1253"/>
                    <a:pt x="4508" y="0"/>
                    <a:pt x="290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5"/>
            <p:cNvSpPr/>
            <p:nvPr/>
          </p:nvSpPr>
          <p:spPr>
            <a:xfrm>
              <a:off x="3743000" y="3420800"/>
              <a:ext cx="145225" cy="139975"/>
            </a:xfrm>
            <a:custGeom>
              <a:avLst/>
              <a:gdLst/>
              <a:ahLst/>
              <a:cxnLst/>
              <a:rect l="l" t="t" r="r" b="b"/>
              <a:pathLst>
                <a:path w="5809" h="5599" extrusionOk="0">
                  <a:moveTo>
                    <a:pt x="2904" y="1"/>
                  </a:moveTo>
                  <a:cubicBezTo>
                    <a:pt x="1302" y="1"/>
                    <a:pt x="0" y="1254"/>
                    <a:pt x="0" y="2800"/>
                  </a:cubicBezTo>
                  <a:cubicBezTo>
                    <a:pt x="0" y="4345"/>
                    <a:pt x="1300" y="5598"/>
                    <a:pt x="2904" y="5598"/>
                  </a:cubicBezTo>
                  <a:cubicBezTo>
                    <a:pt x="4509" y="5598"/>
                    <a:pt x="5808" y="4345"/>
                    <a:pt x="5808" y="2800"/>
                  </a:cubicBezTo>
                  <a:cubicBezTo>
                    <a:pt x="5808" y="1254"/>
                    <a:pt x="4507" y="1"/>
                    <a:pt x="2904" y="1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5"/>
            <p:cNvSpPr/>
            <p:nvPr/>
          </p:nvSpPr>
          <p:spPr>
            <a:xfrm>
              <a:off x="3747000" y="3721525"/>
              <a:ext cx="145250" cy="139950"/>
            </a:xfrm>
            <a:custGeom>
              <a:avLst/>
              <a:gdLst/>
              <a:ahLst/>
              <a:cxnLst/>
              <a:rect l="l" t="t" r="r" b="b"/>
              <a:pathLst>
                <a:path w="5810" h="5598" extrusionOk="0">
                  <a:moveTo>
                    <a:pt x="2905" y="0"/>
                  </a:moveTo>
                  <a:cubicBezTo>
                    <a:pt x="1300" y="0"/>
                    <a:pt x="1" y="1253"/>
                    <a:pt x="1" y="2799"/>
                  </a:cubicBezTo>
                  <a:cubicBezTo>
                    <a:pt x="1" y="4345"/>
                    <a:pt x="1300" y="5598"/>
                    <a:pt x="2905" y="5598"/>
                  </a:cubicBezTo>
                  <a:cubicBezTo>
                    <a:pt x="4508" y="5598"/>
                    <a:pt x="5809" y="4345"/>
                    <a:pt x="5809" y="2799"/>
                  </a:cubicBezTo>
                  <a:cubicBezTo>
                    <a:pt x="5809" y="1252"/>
                    <a:pt x="4508" y="0"/>
                    <a:pt x="2905" y="0"/>
                  </a:cubicBezTo>
                  <a:close/>
                </a:path>
              </a:pathLst>
            </a:custGeom>
            <a:solidFill>
              <a:srgbClr val="A11C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3732725" y="3138525"/>
              <a:ext cx="145225" cy="140000"/>
            </a:xfrm>
            <a:custGeom>
              <a:avLst/>
              <a:gdLst/>
              <a:ahLst/>
              <a:cxnLst/>
              <a:rect l="l" t="t" r="r" b="b"/>
              <a:pathLst>
                <a:path w="5809" h="5600" extrusionOk="0">
                  <a:moveTo>
                    <a:pt x="2905" y="0"/>
                  </a:moveTo>
                  <a:cubicBezTo>
                    <a:pt x="1302" y="0"/>
                    <a:pt x="1" y="1255"/>
                    <a:pt x="1" y="2801"/>
                  </a:cubicBezTo>
                  <a:cubicBezTo>
                    <a:pt x="1" y="4347"/>
                    <a:pt x="1302" y="5600"/>
                    <a:pt x="2905" y="5600"/>
                  </a:cubicBezTo>
                  <a:cubicBezTo>
                    <a:pt x="4508" y="5600"/>
                    <a:pt x="5809" y="4347"/>
                    <a:pt x="5809" y="2801"/>
                  </a:cubicBezTo>
                  <a:cubicBezTo>
                    <a:pt x="5809" y="1253"/>
                    <a:pt x="4510" y="0"/>
                    <a:pt x="290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3728750" y="3420800"/>
              <a:ext cx="145200" cy="139975"/>
            </a:xfrm>
            <a:custGeom>
              <a:avLst/>
              <a:gdLst/>
              <a:ahLst/>
              <a:cxnLst/>
              <a:rect l="l" t="t" r="r" b="b"/>
              <a:pathLst>
                <a:path w="5808" h="5599" extrusionOk="0">
                  <a:moveTo>
                    <a:pt x="2905" y="1"/>
                  </a:moveTo>
                  <a:cubicBezTo>
                    <a:pt x="1300" y="1"/>
                    <a:pt x="1" y="1254"/>
                    <a:pt x="1" y="2800"/>
                  </a:cubicBezTo>
                  <a:cubicBezTo>
                    <a:pt x="1" y="4345"/>
                    <a:pt x="1300" y="5598"/>
                    <a:pt x="2905" y="5598"/>
                  </a:cubicBezTo>
                  <a:cubicBezTo>
                    <a:pt x="4508" y="5598"/>
                    <a:pt x="5807" y="4345"/>
                    <a:pt x="5807" y="2800"/>
                  </a:cubicBezTo>
                  <a:cubicBezTo>
                    <a:pt x="5807" y="1254"/>
                    <a:pt x="4508" y="1"/>
                    <a:pt x="2905" y="1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3732725" y="3721525"/>
              <a:ext cx="145225" cy="139950"/>
            </a:xfrm>
            <a:custGeom>
              <a:avLst/>
              <a:gdLst/>
              <a:ahLst/>
              <a:cxnLst/>
              <a:rect l="l" t="t" r="r" b="b"/>
              <a:pathLst>
                <a:path w="5809" h="5598" extrusionOk="0">
                  <a:moveTo>
                    <a:pt x="2905" y="0"/>
                  </a:moveTo>
                  <a:cubicBezTo>
                    <a:pt x="1302" y="0"/>
                    <a:pt x="1" y="1253"/>
                    <a:pt x="1" y="2799"/>
                  </a:cubicBezTo>
                  <a:cubicBezTo>
                    <a:pt x="1" y="4345"/>
                    <a:pt x="1302" y="5598"/>
                    <a:pt x="2905" y="5598"/>
                  </a:cubicBezTo>
                  <a:cubicBezTo>
                    <a:pt x="4508" y="5598"/>
                    <a:pt x="5809" y="4345"/>
                    <a:pt x="5809" y="2799"/>
                  </a:cubicBezTo>
                  <a:cubicBezTo>
                    <a:pt x="5809" y="1252"/>
                    <a:pt x="4510" y="0"/>
                    <a:pt x="2905" y="0"/>
                  </a:cubicBezTo>
                  <a:close/>
                </a:path>
              </a:pathLst>
            </a:custGeom>
            <a:solidFill>
              <a:srgbClr val="C228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3798875" y="3181125"/>
              <a:ext cx="64625" cy="78025"/>
            </a:xfrm>
            <a:custGeom>
              <a:avLst/>
              <a:gdLst/>
              <a:ahLst/>
              <a:cxnLst/>
              <a:rect l="l" t="t" r="r" b="b"/>
              <a:pathLst>
                <a:path w="2585" h="3121" extrusionOk="0">
                  <a:moveTo>
                    <a:pt x="2212" y="0"/>
                  </a:moveTo>
                  <a:cubicBezTo>
                    <a:pt x="2104" y="0"/>
                    <a:pt x="1996" y="80"/>
                    <a:pt x="1999" y="217"/>
                  </a:cubicBezTo>
                  <a:lnTo>
                    <a:pt x="1999" y="230"/>
                  </a:lnTo>
                  <a:cubicBezTo>
                    <a:pt x="2008" y="795"/>
                    <a:pt x="1867" y="1333"/>
                    <a:pt x="1549" y="1747"/>
                  </a:cubicBezTo>
                  <a:cubicBezTo>
                    <a:pt x="1246" y="2175"/>
                    <a:pt x="777" y="2468"/>
                    <a:pt x="246" y="2668"/>
                  </a:cubicBezTo>
                  <a:lnTo>
                    <a:pt x="236" y="2671"/>
                  </a:lnTo>
                  <a:cubicBezTo>
                    <a:pt x="0" y="2761"/>
                    <a:pt x="57" y="3110"/>
                    <a:pt x="309" y="3119"/>
                  </a:cubicBezTo>
                  <a:cubicBezTo>
                    <a:pt x="330" y="3120"/>
                    <a:pt x="352" y="3120"/>
                    <a:pt x="374" y="3120"/>
                  </a:cubicBezTo>
                  <a:cubicBezTo>
                    <a:pt x="1056" y="3120"/>
                    <a:pt x="1720" y="2741"/>
                    <a:pt x="2138" y="2175"/>
                  </a:cubicBezTo>
                  <a:cubicBezTo>
                    <a:pt x="2342" y="1872"/>
                    <a:pt x="2488" y="1531"/>
                    <a:pt x="2533" y="1174"/>
                  </a:cubicBezTo>
                  <a:cubicBezTo>
                    <a:pt x="2585" y="822"/>
                    <a:pt x="2540" y="462"/>
                    <a:pt x="2404" y="133"/>
                  </a:cubicBezTo>
                  <a:cubicBezTo>
                    <a:pt x="2368" y="42"/>
                    <a:pt x="2290" y="0"/>
                    <a:pt x="2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5"/>
            <p:cNvSpPr/>
            <p:nvPr/>
          </p:nvSpPr>
          <p:spPr>
            <a:xfrm>
              <a:off x="3785875" y="3464625"/>
              <a:ext cx="64650" cy="78050"/>
            </a:xfrm>
            <a:custGeom>
              <a:avLst/>
              <a:gdLst/>
              <a:ahLst/>
              <a:cxnLst/>
              <a:rect l="l" t="t" r="r" b="b"/>
              <a:pathLst>
                <a:path w="2586" h="3122" extrusionOk="0">
                  <a:moveTo>
                    <a:pt x="2214" y="1"/>
                  </a:moveTo>
                  <a:cubicBezTo>
                    <a:pt x="2105" y="1"/>
                    <a:pt x="1997" y="81"/>
                    <a:pt x="2000" y="217"/>
                  </a:cubicBezTo>
                  <a:lnTo>
                    <a:pt x="2000" y="231"/>
                  </a:lnTo>
                  <a:cubicBezTo>
                    <a:pt x="2010" y="797"/>
                    <a:pt x="1869" y="1334"/>
                    <a:pt x="1550" y="1748"/>
                  </a:cubicBezTo>
                  <a:cubicBezTo>
                    <a:pt x="1248" y="2175"/>
                    <a:pt x="779" y="2469"/>
                    <a:pt x="247" y="2669"/>
                  </a:cubicBezTo>
                  <a:lnTo>
                    <a:pt x="238" y="2673"/>
                  </a:lnTo>
                  <a:cubicBezTo>
                    <a:pt x="1" y="2760"/>
                    <a:pt x="58" y="3112"/>
                    <a:pt x="311" y="3121"/>
                  </a:cubicBezTo>
                  <a:cubicBezTo>
                    <a:pt x="331" y="3121"/>
                    <a:pt x="352" y="3122"/>
                    <a:pt x="372" y="3122"/>
                  </a:cubicBezTo>
                  <a:cubicBezTo>
                    <a:pt x="1054" y="3122"/>
                    <a:pt x="1719" y="2743"/>
                    <a:pt x="2141" y="2175"/>
                  </a:cubicBezTo>
                  <a:cubicBezTo>
                    <a:pt x="2342" y="1873"/>
                    <a:pt x="2491" y="1532"/>
                    <a:pt x="2535" y="1175"/>
                  </a:cubicBezTo>
                  <a:cubicBezTo>
                    <a:pt x="2585" y="822"/>
                    <a:pt x="2541" y="463"/>
                    <a:pt x="2407" y="135"/>
                  </a:cubicBezTo>
                  <a:lnTo>
                    <a:pt x="2407" y="133"/>
                  </a:lnTo>
                  <a:cubicBezTo>
                    <a:pt x="2370" y="42"/>
                    <a:pt x="2292" y="1"/>
                    <a:pt x="2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5"/>
            <p:cNvSpPr/>
            <p:nvPr/>
          </p:nvSpPr>
          <p:spPr>
            <a:xfrm>
              <a:off x="3794350" y="3769700"/>
              <a:ext cx="64700" cy="77950"/>
            </a:xfrm>
            <a:custGeom>
              <a:avLst/>
              <a:gdLst/>
              <a:ahLst/>
              <a:cxnLst/>
              <a:rect l="l" t="t" r="r" b="b"/>
              <a:pathLst>
                <a:path w="2588" h="3118" extrusionOk="0">
                  <a:moveTo>
                    <a:pt x="2214" y="0"/>
                  </a:moveTo>
                  <a:cubicBezTo>
                    <a:pt x="2107" y="0"/>
                    <a:pt x="1999" y="79"/>
                    <a:pt x="2000" y="215"/>
                  </a:cubicBezTo>
                  <a:lnTo>
                    <a:pt x="2000" y="228"/>
                  </a:lnTo>
                  <a:cubicBezTo>
                    <a:pt x="2011" y="794"/>
                    <a:pt x="1870" y="1331"/>
                    <a:pt x="1550" y="1745"/>
                  </a:cubicBezTo>
                  <a:cubicBezTo>
                    <a:pt x="1248" y="2172"/>
                    <a:pt x="779" y="2466"/>
                    <a:pt x="249" y="2664"/>
                  </a:cubicBezTo>
                  <a:lnTo>
                    <a:pt x="238" y="2668"/>
                  </a:lnTo>
                  <a:cubicBezTo>
                    <a:pt x="1" y="2757"/>
                    <a:pt x="58" y="3107"/>
                    <a:pt x="311" y="3116"/>
                  </a:cubicBezTo>
                  <a:cubicBezTo>
                    <a:pt x="333" y="3117"/>
                    <a:pt x="355" y="3117"/>
                    <a:pt x="376" y="3117"/>
                  </a:cubicBezTo>
                  <a:cubicBezTo>
                    <a:pt x="1059" y="3117"/>
                    <a:pt x="1722" y="2737"/>
                    <a:pt x="2141" y="2172"/>
                  </a:cubicBezTo>
                  <a:cubicBezTo>
                    <a:pt x="2343" y="1870"/>
                    <a:pt x="2493" y="1529"/>
                    <a:pt x="2537" y="1172"/>
                  </a:cubicBezTo>
                  <a:cubicBezTo>
                    <a:pt x="2587" y="819"/>
                    <a:pt x="2543" y="460"/>
                    <a:pt x="2409" y="130"/>
                  </a:cubicBezTo>
                  <a:lnTo>
                    <a:pt x="2407" y="131"/>
                  </a:lnTo>
                  <a:cubicBezTo>
                    <a:pt x="2370" y="41"/>
                    <a:pt x="2292" y="0"/>
                    <a:pt x="2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5"/>
            <p:cNvSpPr/>
            <p:nvPr/>
          </p:nvSpPr>
          <p:spPr>
            <a:xfrm>
              <a:off x="2824425" y="2478550"/>
              <a:ext cx="265350" cy="892450"/>
            </a:xfrm>
            <a:custGeom>
              <a:avLst/>
              <a:gdLst/>
              <a:ahLst/>
              <a:cxnLst/>
              <a:rect l="l" t="t" r="r" b="b"/>
              <a:pathLst>
                <a:path w="10614" h="35698" extrusionOk="0">
                  <a:moveTo>
                    <a:pt x="10614" y="0"/>
                  </a:moveTo>
                  <a:cubicBezTo>
                    <a:pt x="10609" y="17"/>
                    <a:pt x="117" y="35055"/>
                    <a:pt x="1" y="35697"/>
                  </a:cubicBezTo>
                  <a:lnTo>
                    <a:pt x="10614" y="0"/>
                  </a:lnTo>
                  <a:close/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2824425" y="2478550"/>
              <a:ext cx="265350" cy="892450"/>
            </a:xfrm>
            <a:custGeom>
              <a:avLst/>
              <a:gdLst/>
              <a:ahLst/>
              <a:cxnLst/>
              <a:rect l="l" t="t" r="r" b="b"/>
              <a:pathLst>
                <a:path w="10614" h="35698" extrusionOk="0">
                  <a:moveTo>
                    <a:pt x="10614" y="0"/>
                  </a:moveTo>
                  <a:cubicBezTo>
                    <a:pt x="10068" y="1457"/>
                    <a:pt x="9580" y="2931"/>
                    <a:pt x="9061" y="4398"/>
                  </a:cubicBezTo>
                  <a:lnTo>
                    <a:pt x="7606" y="8829"/>
                  </a:lnTo>
                  <a:cubicBezTo>
                    <a:pt x="6637" y="11784"/>
                    <a:pt x="5739" y="14762"/>
                    <a:pt x="4843" y="17737"/>
                  </a:cubicBezTo>
                  <a:cubicBezTo>
                    <a:pt x="3969" y="20720"/>
                    <a:pt x="3096" y="23702"/>
                    <a:pt x="2296" y="26698"/>
                  </a:cubicBezTo>
                  <a:cubicBezTo>
                    <a:pt x="1486" y="29693"/>
                    <a:pt x="691" y="32688"/>
                    <a:pt x="1" y="35697"/>
                  </a:cubicBezTo>
                  <a:cubicBezTo>
                    <a:pt x="1079" y="32757"/>
                    <a:pt x="2053" y="29803"/>
                    <a:pt x="3012" y="26847"/>
                  </a:cubicBezTo>
                  <a:cubicBezTo>
                    <a:pt x="3981" y="23895"/>
                    <a:pt x="4877" y="20927"/>
                    <a:pt x="5771" y="17960"/>
                  </a:cubicBezTo>
                  <a:cubicBezTo>
                    <a:pt x="6644" y="14987"/>
                    <a:pt x="7515" y="12015"/>
                    <a:pt x="8315" y="9020"/>
                  </a:cubicBezTo>
                  <a:lnTo>
                    <a:pt x="9513" y="4527"/>
                  </a:lnTo>
                  <a:cubicBezTo>
                    <a:pt x="9877" y="3019"/>
                    <a:pt x="10275" y="1518"/>
                    <a:pt x="10614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5"/>
            <p:cNvSpPr/>
            <p:nvPr/>
          </p:nvSpPr>
          <p:spPr>
            <a:xfrm>
              <a:off x="4813500" y="2869000"/>
              <a:ext cx="50325" cy="893150"/>
            </a:xfrm>
            <a:custGeom>
              <a:avLst/>
              <a:gdLst/>
              <a:ahLst/>
              <a:cxnLst/>
              <a:rect l="l" t="t" r="r" b="b"/>
              <a:pathLst>
                <a:path w="2013" h="35726" extrusionOk="0">
                  <a:moveTo>
                    <a:pt x="2012" y="1"/>
                  </a:moveTo>
                  <a:lnTo>
                    <a:pt x="1" y="35726"/>
                  </a:lnTo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4812925" y="2869000"/>
              <a:ext cx="51600" cy="893150"/>
            </a:xfrm>
            <a:custGeom>
              <a:avLst/>
              <a:gdLst/>
              <a:ahLst/>
              <a:cxnLst/>
              <a:rect l="l" t="t" r="r" b="b"/>
              <a:pathLst>
                <a:path w="2064" h="35726" extrusionOk="0">
                  <a:moveTo>
                    <a:pt x="2035" y="1"/>
                  </a:moveTo>
                  <a:lnTo>
                    <a:pt x="2035" y="1"/>
                  </a:lnTo>
                  <a:cubicBezTo>
                    <a:pt x="1671" y="2967"/>
                    <a:pt x="1410" y="5939"/>
                    <a:pt x="1168" y="8913"/>
                  </a:cubicBezTo>
                  <a:cubicBezTo>
                    <a:pt x="912" y="11885"/>
                    <a:pt x="732" y="14860"/>
                    <a:pt x="554" y="17837"/>
                  </a:cubicBezTo>
                  <a:cubicBezTo>
                    <a:pt x="397" y="20815"/>
                    <a:pt x="241" y="23792"/>
                    <a:pt x="161" y="26774"/>
                  </a:cubicBezTo>
                  <a:lnTo>
                    <a:pt x="41" y="31247"/>
                  </a:lnTo>
                  <a:cubicBezTo>
                    <a:pt x="38" y="32741"/>
                    <a:pt x="0" y="34232"/>
                    <a:pt x="24" y="35726"/>
                  </a:cubicBezTo>
                  <a:cubicBezTo>
                    <a:pt x="216" y="34244"/>
                    <a:pt x="347" y="32759"/>
                    <a:pt x="509" y="31274"/>
                  </a:cubicBezTo>
                  <a:lnTo>
                    <a:pt x="893" y="26815"/>
                  </a:lnTo>
                  <a:cubicBezTo>
                    <a:pt x="1148" y="23844"/>
                    <a:pt x="1328" y="20868"/>
                    <a:pt x="1507" y="17891"/>
                  </a:cubicBezTo>
                  <a:cubicBezTo>
                    <a:pt x="1662" y="14914"/>
                    <a:pt x="1817" y="11935"/>
                    <a:pt x="1898" y="8954"/>
                  </a:cubicBezTo>
                  <a:cubicBezTo>
                    <a:pt x="1991" y="5971"/>
                    <a:pt x="2064" y="2990"/>
                    <a:pt x="2035" y="1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2782925" y="4013950"/>
              <a:ext cx="2005025" cy="135100"/>
            </a:xfrm>
            <a:custGeom>
              <a:avLst/>
              <a:gdLst/>
              <a:ahLst/>
              <a:cxnLst/>
              <a:rect l="l" t="t" r="r" b="b"/>
              <a:pathLst>
                <a:path w="80201" h="5404" extrusionOk="0">
                  <a:moveTo>
                    <a:pt x="1" y="0"/>
                  </a:moveTo>
                  <a:lnTo>
                    <a:pt x="80201" y="5403"/>
                  </a:lnTo>
                </a:path>
              </a:pathLst>
            </a:custGeom>
            <a:solidFill>
              <a:srgbClr val="7544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2782925" y="4013950"/>
              <a:ext cx="2005025" cy="135100"/>
            </a:xfrm>
            <a:custGeom>
              <a:avLst/>
              <a:gdLst/>
              <a:ahLst/>
              <a:cxnLst/>
              <a:rect l="l" t="t" r="r" b="b"/>
              <a:pathLst>
                <a:path w="80201" h="5404" extrusionOk="0">
                  <a:moveTo>
                    <a:pt x="1" y="0"/>
                  </a:moveTo>
                  <a:lnTo>
                    <a:pt x="1" y="0"/>
                  </a:lnTo>
                  <a:cubicBezTo>
                    <a:pt x="6671" y="646"/>
                    <a:pt x="13347" y="1189"/>
                    <a:pt x="20024" y="1715"/>
                  </a:cubicBezTo>
                  <a:lnTo>
                    <a:pt x="40067" y="3177"/>
                  </a:lnTo>
                  <a:lnTo>
                    <a:pt x="60126" y="4418"/>
                  </a:lnTo>
                  <a:lnTo>
                    <a:pt x="70159" y="4962"/>
                  </a:lnTo>
                  <a:cubicBezTo>
                    <a:pt x="73507" y="5109"/>
                    <a:pt x="76851" y="5285"/>
                    <a:pt x="80201" y="5403"/>
                  </a:cubicBezTo>
                  <a:cubicBezTo>
                    <a:pt x="76867" y="5071"/>
                    <a:pt x="73527" y="4798"/>
                    <a:pt x="70191" y="4495"/>
                  </a:cubicBezTo>
                  <a:lnTo>
                    <a:pt x="60174" y="3686"/>
                  </a:lnTo>
                  <a:lnTo>
                    <a:pt x="40133" y="2226"/>
                  </a:lnTo>
                  <a:lnTo>
                    <a:pt x="20074" y="985"/>
                  </a:lnTo>
                  <a:cubicBezTo>
                    <a:pt x="13388" y="612"/>
                    <a:pt x="6696" y="254"/>
                    <a:pt x="1" y="0"/>
                  </a:cubicBezTo>
                  <a:close/>
                </a:path>
              </a:pathLst>
            </a:custGeom>
            <a:solidFill>
              <a:srgbClr val="42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" name="Google Shape;1038;p35"/>
          <p:cNvGrpSpPr/>
          <p:nvPr/>
        </p:nvGrpSpPr>
        <p:grpSpPr>
          <a:xfrm rot="3899742" flipH="1">
            <a:off x="3413841" y="2562323"/>
            <a:ext cx="473959" cy="972493"/>
            <a:chOff x="2272500" y="4941875"/>
            <a:chExt cx="218350" cy="447975"/>
          </a:xfrm>
        </p:grpSpPr>
        <p:sp>
          <p:nvSpPr>
            <p:cNvPr id="1039" name="Google Shape;1039;p35"/>
            <p:cNvSpPr/>
            <p:nvPr/>
          </p:nvSpPr>
          <p:spPr>
            <a:xfrm>
              <a:off x="2272500" y="4941875"/>
              <a:ext cx="218350" cy="421950"/>
            </a:xfrm>
            <a:custGeom>
              <a:avLst/>
              <a:gdLst/>
              <a:ahLst/>
              <a:cxnLst/>
              <a:rect l="l" t="t" r="r" b="b"/>
              <a:pathLst>
                <a:path w="8734" h="16878" extrusionOk="0">
                  <a:moveTo>
                    <a:pt x="6429" y="7964"/>
                  </a:moveTo>
                  <a:cubicBezTo>
                    <a:pt x="6456" y="7964"/>
                    <a:pt x="6478" y="7965"/>
                    <a:pt x="6496" y="7969"/>
                  </a:cubicBezTo>
                  <a:cubicBezTo>
                    <a:pt x="6533" y="7974"/>
                    <a:pt x="6586" y="7998"/>
                    <a:pt x="6651" y="8033"/>
                  </a:cubicBezTo>
                  <a:cubicBezTo>
                    <a:pt x="6715" y="8069"/>
                    <a:pt x="6802" y="8123"/>
                    <a:pt x="6904" y="8165"/>
                  </a:cubicBezTo>
                  <a:cubicBezTo>
                    <a:pt x="6982" y="8199"/>
                    <a:pt x="7057" y="8231"/>
                    <a:pt x="7124" y="8264"/>
                  </a:cubicBezTo>
                  <a:cubicBezTo>
                    <a:pt x="7258" y="8330"/>
                    <a:pt x="7362" y="8410"/>
                    <a:pt x="7480" y="8519"/>
                  </a:cubicBezTo>
                  <a:lnTo>
                    <a:pt x="7567" y="8603"/>
                  </a:lnTo>
                  <a:cubicBezTo>
                    <a:pt x="7577" y="8613"/>
                    <a:pt x="7609" y="8646"/>
                    <a:pt x="7630" y="8662"/>
                  </a:cubicBezTo>
                  <a:cubicBezTo>
                    <a:pt x="7652" y="8680"/>
                    <a:pt x="7675" y="8698"/>
                    <a:pt x="7696" y="8713"/>
                  </a:cubicBezTo>
                  <a:cubicBezTo>
                    <a:pt x="7779" y="8773"/>
                    <a:pt x="7847" y="8814"/>
                    <a:pt x="7881" y="8847"/>
                  </a:cubicBezTo>
                  <a:cubicBezTo>
                    <a:pt x="7888" y="8853"/>
                    <a:pt x="7894" y="8859"/>
                    <a:pt x="7899" y="8866"/>
                  </a:cubicBezTo>
                  <a:cubicBezTo>
                    <a:pt x="7904" y="8872"/>
                    <a:pt x="7909" y="8879"/>
                    <a:pt x="7912" y="8886"/>
                  </a:cubicBezTo>
                  <a:cubicBezTo>
                    <a:pt x="7928" y="8913"/>
                    <a:pt x="7943" y="8940"/>
                    <a:pt x="7956" y="8969"/>
                  </a:cubicBezTo>
                  <a:cubicBezTo>
                    <a:pt x="7984" y="9032"/>
                    <a:pt x="8010" y="9104"/>
                    <a:pt x="8038" y="9185"/>
                  </a:cubicBezTo>
                  <a:cubicBezTo>
                    <a:pt x="8097" y="9352"/>
                    <a:pt x="8143" y="9493"/>
                    <a:pt x="8149" y="9609"/>
                  </a:cubicBezTo>
                  <a:cubicBezTo>
                    <a:pt x="8154" y="9665"/>
                    <a:pt x="8142" y="9706"/>
                    <a:pt x="8136" y="9720"/>
                  </a:cubicBezTo>
                  <a:cubicBezTo>
                    <a:pt x="8129" y="9734"/>
                    <a:pt x="8110" y="9759"/>
                    <a:pt x="8064" y="9790"/>
                  </a:cubicBezTo>
                  <a:cubicBezTo>
                    <a:pt x="7973" y="9851"/>
                    <a:pt x="7823" y="9904"/>
                    <a:pt x="7655" y="9963"/>
                  </a:cubicBezTo>
                  <a:lnTo>
                    <a:pt x="7172" y="10112"/>
                  </a:lnTo>
                  <a:lnTo>
                    <a:pt x="6925" y="10197"/>
                  </a:lnTo>
                  <a:cubicBezTo>
                    <a:pt x="6890" y="10209"/>
                    <a:pt x="6854" y="10219"/>
                    <a:pt x="6822" y="10229"/>
                  </a:cubicBezTo>
                  <a:cubicBezTo>
                    <a:pt x="6797" y="10236"/>
                    <a:pt x="6773" y="10240"/>
                    <a:pt x="6749" y="10241"/>
                  </a:cubicBezTo>
                  <a:cubicBezTo>
                    <a:pt x="6737" y="10242"/>
                    <a:pt x="6723" y="10243"/>
                    <a:pt x="6708" y="10243"/>
                  </a:cubicBezTo>
                  <a:cubicBezTo>
                    <a:pt x="6660" y="10243"/>
                    <a:pt x="6596" y="10238"/>
                    <a:pt x="6518" y="10237"/>
                  </a:cubicBezTo>
                  <a:cubicBezTo>
                    <a:pt x="6510" y="10237"/>
                    <a:pt x="6503" y="10236"/>
                    <a:pt x="6496" y="10236"/>
                  </a:cubicBezTo>
                  <a:cubicBezTo>
                    <a:pt x="6445" y="10236"/>
                    <a:pt x="6394" y="10240"/>
                    <a:pt x="6343" y="10246"/>
                  </a:cubicBezTo>
                  <a:lnTo>
                    <a:pt x="6213" y="10266"/>
                  </a:lnTo>
                  <a:lnTo>
                    <a:pt x="5969" y="10303"/>
                  </a:lnTo>
                  <a:cubicBezTo>
                    <a:pt x="5931" y="10307"/>
                    <a:pt x="5884" y="10316"/>
                    <a:pt x="5852" y="10319"/>
                  </a:cubicBezTo>
                  <a:cubicBezTo>
                    <a:pt x="5820" y="10320"/>
                    <a:pt x="5785" y="10320"/>
                    <a:pt x="5748" y="10320"/>
                  </a:cubicBezTo>
                  <a:lnTo>
                    <a:pt x="5490" y="10312"/>
                  </a:lnTo>
                  <a:cubicBezTo>
                    <a:pt x="5481" y="10312"/>
                    <a:pt x="5473" y="10312"/>
                    <a:pt x="5464" y="10312"/>
                  </a:cubicBezTo>
                  <a:cubicBezTo>
                    <a:pt x="5373" y="10312"/>
                    <a:pt x="5289" y="10317"/>
                    <a:pt x="5212" y="10320"/>
                  </a:cubicBezTo>
                  <a:cubicBezTo>
                    <a:pt x="5152" y="10322"/>
                    <a:pt x="5097" y="10325"/>
                    <a:pt x="5045" y="10325"/>
                  </a:cubicBezTo>
                  <a:cubicBezTo>
                    <a:pt x="5024" y="10325"/>
                    <a:pt x="5003" y="10324"/>
                    <a:pt x="4983" y="10323"/>
                  </a:cubicBezTo>
                  <a:lnTo>
                    <a:pt x="4744" y="10304"/>
                  </a:lnTo>
                  <a:lnTo>
                    <a:pt x="4506" y="10284"/>
                  </a:lnTo>
                  <a:cubicBezTo>
                    <a:pt x="4441" y="10270"/>
                    <a:pt x="4377" y="10252"/>
                    <a:pt x="4314" y="10227"/>
                  </a:cubicBezTo>
                  <a:cubicBezTo>
                    <a:pt x="4274" y="10212"/>
                    <a:pt x="4229" y="10197"/>
                    <a:pt x="4178" y="10182"/>
                  </a:cubicBezTo>
                  <a:cubicBezTo>
                    <a:pt x="4128" y="10166"/>
                    <a:pt x="4069" y="10152"/>
                    <a:pt x="4025" y="10144"/>
                  </a:cubicBezTo>
                  <a:lnTo>
                    <a:pt x="3776" y="10093"/>
                  </a:lnTo>
                  <a:cubicBezTo>
                    <a:pt x="3740" y="10085"/>
                    <a:pt x="3705" y="10076"/>
                    <a:pt x="3674" y="10067"/>
                  </a:cubicBezTo>
                  <a:lnTo>
                    <a:pt x="3611" y="10047"/>
                  </a:lnTo>
                  <a:cubicBezTo>
                    <a:pt x="3582" y="10039"/>
                    <a:pt x="3554" y="10032"/>
                    <a:pt x="3529" y="10026"/>
                  </a:cubicBezTo>
                  <a:cubicBezTo>
                    <a:pt x="3457" y="10011"/>
                    <a:pt x="3395" y="10000"/>
                    <a:pt x="3345" y="9990"/>
                  </a:cubicBezTo>
                  <a:lnTo>
                    <a:pt x="3345" y="9990"/>
                  </a:lnTo>
                  <a:cubicBezTo>
                    <a:pt x="3375" y="9949"/>
                    <a:pt x="3402" y="9903"/>
                    <a:pt x="3425" y="9857"/>
                  </a:cubicBezTo>
                  <a:cubicBezTo>
                    <a:pt x="3448" y="9805"/>
                    <a:pt x="3466" y="9750"/>
                    <a:pt x="3480" y="9695"/>
                  </a:cubicBezTo>
                  <a:cubicBezTo>
                    <a:pt x="3504" y="9597"/>
                    <a:pt x="3517" y="9517"/>
                    <a:pt x="3537" y="9463"/>
                  </a:cubicBezTo>
                  <a:cubicBezTo>
                    <a:pt x="3541" y="9450"/>
                    <a:pt x="3546" y="9438"/>
                    <a:pt x="3552" y="9427"/>
                  </a:cubicBezTo>
                  <a:cubicBezTo>
                    <a:pt x="3558" y="9414"/>
                    <a:pt x="3564" y="9402"/>
                    <a:pt x="3574" y="9391"/>
                  </a:cubicBezTo>
                  <a:lnTo>
                    <a:pt x="3643" y="9292"/>
                  </a:lnTo>
                  <a:lnTo>
                    <a:pt x="3781" y="9093"/>
                  </a:lnTo>
                  <a:lnTo>
                    <a:pt x="3815" y="9043"/>
                  </a:lnTo>
                  <a:cubicBezTo>
                    <a:pt x="3822" y="9033"/>
                    <a:pt x="3830" y="9024"/>
                    <a:pt x="3839" y="9015"/>
                  </a:cubicBezTo>
                  <a:cubicBezTo>
                    <a:pt x="3863" y="8993"/>
                    <a:pt x="3887" y="8973"/>
                    <a:pt x="3912" y="8954"/>
                  </a:cubicBezTo>
                  <a:cubicBezTo>
                    <a:pt x="3972" y="8909"/>
                    <a:pt x="4050" y="8861"/>
                    <a:pt x="4134" y="8787"/>
                  </a:cubicBezTo>
                  <a:lnTo>
                    <a:pt x="4180" y="8743"/>
                  </a:lnTo>
                  <a:cubicBezTo>
                    <a:pt x="4192" y="8734"/>
                    <a:pt x="4203" y="8724"/>
                    <a:pt x="4216" y="8715"/>
                  </a:cubicBezTo>
                  <a:cubicBezTo>
                    <a:pt x="4242" y="8697"/>
                    <a:pt x="4272" y="8678"/>
                    <a:pt x="4305" y="8657"/>
                  </a:cubicBezTo>
                  <a:cubicBezTo>
                    <a:pt x="4387" y="8611"/>
                    <a:pt x="4466" y="8560"/>
                    <a:pt x="4542" y="8506"/>
                  </a:cubicBezTo>
                  <a:cubicBezTo>
                    <a:pt x="4615" y="8452"/>
                    <a:pt x="4682" y="8398"/>
                    <a:pt x="4744" y="8356"/>
                  </a:cubicBezTo>
                  <a:cubicBezTo>
                    <a:pt x="4775" y="8333"/>
                    <a:pt x="4805" y="8313"/>
                    <a:pt x="4835" y="8296"/>
                  </a:cubicBezTo>
                  <a:lnTo>
                    <a:pt x="4884" y="8269"/>
                  </a:lnTo>
                  <a:cubicBezTo>
                    <a:pt x="4913" y="8253"/>
                    <a:pt x="4939" y="8236"/>
                    <a:pt x="4966" y="8217"/>
                  </a:cubicBezTo>
                  <a:cubicBezTo>
                    <a:pt x="5061" y="8147"/>
                    <a:pt x="5122" y="8081"/>
                    <a:pt x="5170" y="8044"/>
                  </a:cubicBezTo>
                  <a:cubicBezTo>
                    <a:pt x="5226" y="8003"/>
                    <a:pt x="5224" y="8007"/>
                    <a:pt x="5281" y="7996"/>
                  </a:cubicBezTo>
                  <a:cubicBezTo>
                    <a:pt x="5308" y="7993"/>
                    <a:pt x="5341" y="7992"/>
                    <a:pt x="5379" y="7992"/>
                  </a:cubicBezTo>
                  <a:cubicBezTo>
                    <a:pt x="5418" y="7992"/>
                    <a:pt x="5462" y="7993"/>
                    <a:pt x="5511" y="7993"/>
                  </a:cubicBezTo>
                  <a:cubicBezTo>
                    <a:pt x="5566" y="7993"/>
                    <a:pt x="5620" y="7988"/>
                    <a:pt x="5673" y="7980"/>
                  </a:cubicBezTo>
                  <a:cubicBezTo>
                    <a:pt x="5707" y="7976"/>
                    <a:pt x="5740" y="7973"/>
                    <a:pt x="5776" y="7972"/>
                  </a:cubicBezTo>
                  <a:cubicBezTo>
                    <a:pt x="5797" y="7971"/>
                    <a:pt x="5818" y="7971"/>
                    <a:pt x="5841" y="7971"/>
                  </a:cubicBezTo>
                  <a:cubicBezTo>
                    <a:pt x="5894" y="7971"/>
                    <a:pt x="5951" y="7973"/>
                    <a:pt x="6010" y="7976"/>
                  </a:cubicBezTo>
                  <a:lnTo>
                    <a:pt x="6076" y="7979"/>
                  </a:lnTo>
                  <a:cubicBezTo>
                    <a:pt x="6101" y="7980"/>
                    <a:pt x="6132" y="7980"/>
                    <a:pt x="6158" y="7980"/>
                  </a:cubicBezTo>
                  <a:cubicBezTo>
                    <a:pt x="6211" y="7979"/>
                    <a:pt x="6259" y="7974"/>
                    <a:pt x="6303" y="7971"/>
                  </a:cubicBezTo>
                  <a:cubicBezTo>
                    <a:pt x="6351" y="7966"/>
                    <a:pt x="6394" y="7964"/>
                    <a:pt x="6429" y="7964"/>
                  </a:cubicBezTo>
                  <a:close/>
                  <a:moveTo>
                    <a:pt x="1887" y="1"/>
                  </a:moveTo>
                  <a:cubicBezTo>
                    <a:pt x="1704" y="1"/>
                    <a:pt x="1534" y="116"/>
                    <a:pt x="1472" y="298"/>
                  </a:cubicBezTo>
                  <a:cubicBezTo>
                    <a:pt x="1461" y="334"/>
                    <a:pt x="1429" y="392"/>
                    <a:pt x="1387" y="470"/>
                  </a:cubicBezTo>
                  <a:cubicBezTo>
                    <a:pt x="1344" y="548"/>
                    <a:pt x="1287" y="645"/>
                    <a:pt x="1243" y="782"/>
                  </a:cubicBezTo>
                  <a:lnTo>
                    <a:pt x="1106" y="1294"/>
                  </a:lnTo>
                  <a:cubicBezTo>
                    <a:pt x="1050" y="1487"/>
                    <a:pt x="1021" y="1689"/>
                    <a:pt x="991" y="1769"/>
                  </a:cubicBezTo>
                  <a:lnTo>
                    <a:pt x="968" y="1831"/>
                  </a:lnTo>
                  <a:cubicBezTo>
                    <a:pt x="958" y="1859"/>
                    <a:pt x="949" y="1888"/>
                    <a:pt x="941" y="1916"/>
                  </a:cubicBezTo>
                  <a:cubicBezTo>
                    <a:pt x="926" y="1970"/>
                    <a:pt x="913" y="2021"/>
                    <a:pt x="902" y="2066"/>
                  </a:cubicBezTo>
                  <a:cubicBezTo>
                    <a:pt x="884" y="2155"/>
                    <a:pt x="867" y="2232"/>
                    <a:pt x="855" y="2262"/>
                  </a:cubicBezTo>
                  <a:cubicBezTo>
                    <a:pt x="852" y="2277"/>
                    <a:pt x="823" y="2328"/>
                    <a:pt x="770" y="2409"/>
                  </a:cubicBezTo>
                  <a:cubicBezTo>
                    <a:pt x="737" y="2459"/>
                    <a:pt x="707" y="2511"/>
                    <a:pt x="681" y="2565"/>
                  </a:cubicBezTo>
                  <a:cubicBezTo>
                    <a:pt x="645" y="2639"/>
                    <a:pt x="619" y="2719"/>
                    <a:pt x="606" y="2801"/>
                  </a:cubicBezTo>
                  <a:cubicBezTo>
                    <a:pt x="581" y="2959"/>
                    <a:pt x="597" y="3071"/>
                    <a:pt x="600" y="3143"/>
                  </a:cubicBezTo>
                  <a:cubicBezTo>
                    <a:pt x="601" y="3166"/>
                    <a:pt x="601" y="3189"/>
                    <a:pt x="600" y="3212"/>
                  </a:cubicBezTo>
                  <a:cubicBezTo>
                    <a:pt x="600" y="3213"/>
                    <a:pt x="600" y="3214"/>
                    <a:pt x="600" y="3215"/>
                  </a:cubicBezTo>
                  <a:lnTo>
                    <a:pt x="595" y="3235"/>
                  </a:lnTo>
                  <a:cubicBezTo>
                    <a:pt x="589" y="3264"/>
                    <a:pt x="585" y="3292"/>
                    <a:pt x="581" y="3318"/>
                  </a:cubicBezTo>
                  <a:cubicBezTo>
                    <a:pt x="565" y="3427"/>
                    <a:pt x="559" y="3519"/>
                    <a:pt x="551" y="3594"/>
                  </a:cubicBezTo>
                  <a:cubicBezTo>
                    <a:pt x="548" y="3634"/>
                    <a:pt x="543" y="3667"/>
                    <a:pt x="539" y="3696"/>
                  </a:cubicBezTo>
                  <a:cubicBezTo>
                    <a:pt x="536" y="3709"/>
                    <a:pt x="533" y="3721"/>
                    <a:pt x="527" y="3734"/>
                  </a:cubicBezTo>
                  <a:cubicBezTo>
                    <a:pt x="510" y="3780"/>
                    <a:pt x="463" y="3859"/>
                    <a:pt x="415" y="3984"/>
                  </a:cubicBezTo>
                  <a:cubicBezTo>
                    <a:pt x="387" y="4057"/>
                    <a:pt x="369" y="4134"/>
                    <a:pt x="361" y="4212"/>
                  </a:cubicBezTo>
                  <a:cubicBezTo>
                    <a:pt x="355" y="4282"/>
                    <a:pt x="357" y="4352"/>
                    <a:pt x="365" y="4422"/>
                  </a:cubicBezTo>
                  <a:cubicBezTo>
                    <a:pt x="379" y="4533"/>
                    <a:pt x="391" y="4602"/>
                    <a:pt x="389" y="4625"/>
                  </a:cubicBezTo>
                  <a:lnTo>
                    <a:pt x="389" y="4633"/>
                  </a:lnTo>
                  <a:cubicBezTo>
                    <a:pt x="388" y="4639"/>
                    <a:pt x="385" y="4654"/>
                    <a:pt x="383" y="4665"/>
                  </a:cubicBezTo>
                  <a:cubicBezTo>
                    <a:pt x="376" y="4691"/>
                    <a:pt x="366" y="4723"/>
                    <a:pt x="354" y="4760"/>
                  </a:cubicBezTo>
                  <a:cubicBezTo>
                    <a:pt x="329" y="4834"/>
                    <a:pt x="295" y="4927"/>
                    <a:pt x="267" y="5041"/>
                  </a:cubicBezTo>
                  <a:cubicBezTo>
                    <a:pt x="245" y="5141"/>
                    <a:pt x="231" y="5243"/>
                    <a:pt x="222" y="5346"/>
                  </a:cubicBezTo>
                  <a:cubicBezTo>
                    <a:pt x="217" y="5411"/>
                    <a:pt x="207" y="5475"/>
                    <a:pt x="193" y="5539"/>
                  </a:cubicBezTo>
                  <a:cubicBezTo>
                    <a:pt x="193" y="5550"/>
                    <a:pt x="164" y="5609"/>
                    <a:pt x="117" y="5698"/>
                  </a:cubicBezTo>
                  <a:cubicBezTo>
                    <a:pt x="88" y="5754"/>
                    <a:pt x="63" y="5810"/>
                    <a:pt x="43" y="5870"/>
                  </a:cubicBezTo>
                  <a:cubicBezTo>
                    <a:pt x="15" y="5949"/>
                    <a:pt x="1" y="6032"/>
                    <a:pt x="0" y="6115"/>
                  </a:cubicBezTo>
                  <a:cubicBezTo>
                    <a:pt x="0" y="6269"/>
                    <a:pt x="31" y="6379"/>
                    <a:pt x="49" y="6459"/>
                  </a:cubicBezTo>
                  <a:cubicBezTo>
                    <a:pt x="58" y="6499"/>
                    <a:pt x="65" y="6531"/>
                    <a:pt x="68" y="6556"/>
                  </a:cubicBezTo>
                  <a:cubicBezTo>
                    <a:pt x="72" y="6575"/>
                    <a:pt x="73" y="6596"/>
                    <a:pt x="72" y="6618"/>
                  </a:cubicBezTo>
                  <a:cubicBezTo>
                    <a:pt x="71" y="6671"/>
                    <a:pt x="58" y="6755"/>
                    <a:pt x="51" y="6868"/>
                  </a:cubicBezTo>
                  <a:cubicBezTo>
                    <a:pt x="47" y="6932"/>
                    <a:pt x="49" y="6997"/>
                    <a:pt x="56" y="7062"/>
                  </a:cubicBezTo>
                  <a:cubicBezTo>
                    <a:pt x="64" y="7128"/>
                    <a:pt x="79" y="7193"/>
                    <a:pt x="99" y="7256"/>
                  </a:cubicBezTo>
                  <a:cubicBezTo>
                    <a:pt x="135" y="7369"/>
                    <a:pt x="176" y="7456"/>
                    <a:pt x="205" y="7526"/>
                  </a:cubicBezTo>
                  <a:cubicBezTo>
                    <a:pt x="218" y="7561"/>
                    <a:pt x="230" y="7591"/>
                    <a:pt x="238" y="7617"/>
                  </a:cubicBezTo>
                  <a:cubicBezTo>
                    <a:pt x="247" y="7646"/>
                    <a:pt x="257" y="7680"/>
                    <a:pt x="266" y="7718"/>
                  </a:cubicBezTo>
                  <a:cubicBezTo>
                    <a:pt x="285" y="7795"/>
                    <a:pt x="305" y="7889"/>
                    <a:pt x="340" y="7998"/>
                  </a:cubicBezTo>
                  <a:cubicBezTo>
                    <a:pt x="349" y="8024"/>
                    <a:pt x="359" y="8052"/>
                    <a:pt x="371" y="8081"/>
                  </a:cubicBezTo>
                  <a:lnTo>
                    <a:pt x="398" y="8142"/>
                  </a:lnTo>
                  <a:cubicBezTo>
                    <a:pt x="409" y="8172"/>
                    <a:pt x="422" y="8207"/>
                    <a:pt x="437" y="8246"/>
                  </a:cubicBezTo>
                  <a:cubicBezTo>
                    <a:pt x="468" y="8341"/>
                    <a:pt x="505" y="8433"/>
                    <a:pt x="548" y="8524"/>
                  </a:cubicBezTo>
                  <a:cubicBezTo>
                    <a:pt x="559" y="8551"/>
                    <a:pt x="574" y="8578"/>
                    <a:pt x="591" y="8606"/>
                  </a:cubicBezTo>
                  <a:cubicBezTo>
                    <a:pt x="609" y="8638"/>
                    <a:pt x="630" y="8668"/>
                    <a:pt x="652" y="8697"/>
                  </a:cubicBezTo>
                  <a:cubicBezTo>
                    <a:pt x="688" y="8743"/>
                    <a:pt x="728" y="8788"/>
                    <a:pt x="770" y="8829"/>
                  </a:cubicBezTo>
                  <a:cubicBezTo>
                    <a:pt x="844" y="8901"/>
                    <a:pt x="900" y="8952"/>
                    <a:pt x="928" y="8985"/>
                  </a:cubicBezTo>
                  <a:lnTo>
                    <a:pt x="1275" y="9394"/>
                  </a:lnTo>
                  <a:cubicBezTo>
                    <a:pt x="1435" y="9564"/>
                    <a:pt x="1598" y="9666"/>
                    <a:pt x="1681" y="9747"/>
                  </a:cubicBezTo>
                  <a:cubicBezTo>
                    <a:pt x="1724" y="9787"/>
                    <a:pt x="1776" y="9850"/>
                    <a:pt x="1846" y="9924"/>
                  </a:cubicBezTo>
                  <a:cubicBezTo>
                    <a:pt x="1886" y="9966"/>
                    <a:pt x="1927" y="10006"/>
                    <a:pt x="1971" y="10043"/>
                  </a:cubicBezTo>
                  <a:lnTo>
                    <a:pt x="2072" y="10119"/>
                  </a:lnTo>
                  <a:cubicBezTo>
                    <a:pt x="2119" y="10158"/>
                    <a:pt x="2179" y="10220"/>
                    <a:pt x="2262" y="10291"/>
                  </a:cubicBezTo>
                  <a:cubicBezTo>
                    <a:pt x="2309" y="10331"/>
                    <a:pt x="2358" y="10367"/>
                    <a:pt x="2411" y="10400"/>
                  </a:cubicBezTo>
                  <a:cubicBezTo>
                    <a:pt x="2469" y="10434"/>
                    <a:pt x="2532" y="10463"/>
                    <a:pt x="2595" y="10484"/>
                  </a:cubicBezTo>
                  <a:cubicBezTo>
                    <a:pt x="2639" y="10498"/>
                    <a:pt x="2679" y="10510"/>
                    <a:pt x="2716" y="10519"/>
                  </a:cubicBezTo>
                  <a:lnTo>
                    <a:pt x="2716" y="10519"/>
                  </a:lnTo>
                  <a:cubicBezTo>
                    <a:pt x="2716" y="10537"/>
                    <a:pt x="2715" y="10553"/>
                    <a:pt x="2714" y="10568"/>
                  </a:cubicBezTo>
                  <a:cubicBezTo>
                    <a:pt x="2712" y="10597"/>
                    <a:pt x="2707" y="10626"/>
                    <a:pt x="2699" y="10654"/>
                  </a:cubicBezTo>
                  <a:cubicBezTo>
                    <a:pt x="2691" y="10684"/>
                    <a:pt x="2678" y="10718"/>
                    <a:pt x="2663" y="10758"/>
                  </a:cubicBezTo>
                  <a:cubicBezTo>
                    <a:pt x="2634" y="10836"/>
                    <a:pt x="2593" y="10929"/>
                    <a:pt x="2575" y="11052"/>
                  </a:cubicBezTo>
                  <a:cubicBezTo>
                    <a:pt x="2574" y="11069"/>
                    <a:pt x="2572" y="11082"/>
                    <a:pt x="2571" y="11101"/>
                  </a:cubicBezTo>
                  <a:cubicBezTo>
                    <a:pt x="2569" y="11156"/>
                    <a:pt x="2575" y="11212"/>
                    <a:pt x="2590" y="11265"/>
                  </a:cubicBezTo>
                  <a:cubicBezTo>
                    <a:pt x="2606" y="11317"/>
                    <a:pt x="2625" y="11369"/>
                    <a:pt x="2649" y="11417"/>
                  </a:cubicBezTo>
                  <a:cubicBezTo>
                    <a:pt x="2690" y="11500"/>
                    <a:pt x="2719" y="11568"/>
                    <a:pt x="2719" y="11588"/>
                  </a:cubicBezTo>
                  <a:cubicBezTo>
                    <a:pt x="2722" y="11636"/>
                    <a:pt x="2714" y="11725"/>
                    <a:pt x="2706" y="11810"/>
                  </a:cubicBezTo>
                  <a:cubicBezTo>
                    <a:pt x="2697" y="11896"/>
                    <a:pt x="2691" y="12011"/>
                    <a:pt x="2706" y="12110"/>
                  </a:cubicBezTo>
                  <a:lnTo>
                    <a:pt x="2740" y="12374"/>
                  </a:lnTo>
                  <a:cubicBezTo>
                    <a:pt x="2761" y="12558"/>
                    <a:pt x="2788" y="12705"/>
                    <a:pt x="2818" y="12891"/>
                  </a:cubicBezTo>
                  <a:cubicBezTo>
                    <a:pt x="2826" y="12936"/>
                    <a:pt x="2835" y="12982"/>
                    <a:pt x="2848" y="13029"/>
                  </a:cubicBezTo>
                  <a:lnTo>
                    <a:pt x="2879" y="13152"/>
                  </a:lnTo>
                  <a:cubicBezTo>
                    <a:pt x="2899" y="13235"/>
                    <a:pt x="2919" y="13322"/>
                    <a:pt x="2944" y="13411"/>
                  </a:cubicBezTo>
                  <a:cubicBezTo>
                    <a:pt x="2957" y="13456"/>
                    <a:pt x="2971" y="13501"/>
                    <a:pt x="2987" y="13547"/>
                  </a:cubicBezTo>
                  <a:cubicBezTo>
                    <a:pt x="3004" y="13593"/>
                    <a:pt x="3025" y="13639"/>
                    <a:pt x="3047" y="13684"/>
                  </a:cubicBezTo>
                  <a:cubicBezTo>
                    <a:pt x="3090" y="13771"/>
                    <a:pt x="3135" y="13846"/>
                    <a:pt x="3173" y="13918"/>
                  </a:cubicBezTo>
                  <a:cubicBezTo>
                    <a:pt x="3210" y="13984"/>
                    <a:pt x="3241" y="14054"/>
                    <a:pt x="3265" y="14126"/>
                  </a:cubicBezTo>
                  <a:cubicBezTo>
                    <a:pt x="3291" y="14202"/>
                    <a:pt x="3316" y="14289"/>
                    <a:pt x="3355" y="14381"/>
                  </a:cubicBezTo>
                  <a:cubicBezTo>
                    <a:pt x="3376" y="14432"/>
                    <a:pt x="3400" y="14480"/>
                    <a:pt x="3430" y="14525"/>
                  </a:cubicBezTo>
                  <a:cubicBezTo>
                    <a:pt x="3462" y="14573"/>
                    <a:pt x="3499" y="14616"/>
                    <a:pt x="3540" y="14655"/>
                  </a:cubicBezTo>
                  <a:cubicBezTo>
                    <a:pt x="3614" y="14724"/>
                    <a:pt x="3683" y="14775"/>
                    <a:pt x="3730" y="14822"/>
                  </a:cubicBezTo>
                  <a:cubicBezTo>
                    <a:pt x="3741" y="14834"/>
                    <a:pt x="3752" y="14846"/>
                    <a:pt x="3761" y="14856"/>
                  </a:cubicBezTo>
                  <a:lnTo>
                    <a:pt x="3772" y="14872"/>
                  </a:lnTo>
                  <a:lnTo>
                    <a:pt x="3793" y="14901"/>
                  </a:lnTo>
                  <a:cubicBezTo>
                    <a:pt x="3820" y="14939"/>
                    <a:pt x="3849" y="14976"/>
                    <a:pt x="3878" y="15011"/>
                  </a:cubicBezTo>
                  <a:cubicBezTo>
                    <a:pt x="3934" y="15082"/>
                    <a:pt x="3992" y="15149"/>
                    <a:pt x="4047" y="15213"/>
                  </a:cubicBezTo>
                  <a:cubicBezTo>
                    <a:pt x="4158" y="15342"/>
                    <a:pt x="4284" y="15478"/>
                    <a:pt x="4402" y="15609"/>
                  </a:cubicBezTo>
                  <a:cubicBezTo>
                    <a:pt x="4528" y="15735"/>
                    <a:pt x="4670" y="15845"/>
                    <a:pt x="4804" y="15964"/>
                  </a:cubicBezTo>
                  <a:cubicBezTo>
                    <a:pt x="4924" y="16052"/>
                    <a:pt x="5024" y="16193"/>
                    <a:pt x="5210" y="16312"/>
                  </a:cubicBezTo>
                  <a:cubicBezTo>
                    <a:pt x="5328" y="16373"/>
                    <a:pt x="5429" y="16525"/>
                    <a:pt x="5643" y="16627"/>
                  </a:cubicBezTo>
                  <a:cubicBezTo>
                    <a:pt x="5745" y="16669"/>
                    <a:pt x="5839" y="16675"/>
                    <a:pt x="5919" y="16675"/>
                  </a:cubicBezTo>
                  <a:cubicBezTo>
                    <a:pt x="5933" y="16675"/>
                    <a:pt x="5947" y="16675"/>
                    <a:pt x="5961" y="16674"/>
                  </a:cubicBezTo>
                  <a:cubicBezTo>
                    <a:pt x="5991" y="16674"/>
                    <a:pt x="6020" y="16673"/>
                    <a:pt x="6047" y="16673"/>
                  </a:cubicBezTo>
                  <a:cubicBezTo>
                    <a:pt x="6099" y="16673"/>
                    <a:pt x="6144" y="16675"/>
                    <a:pt x="6179" y="16684"/>
                  </a:cubicBezTo>
                  <a:cubicBezTo>
                    <a:pt x="6235" y="16698"/>
                    <a:pt x="6304" y="16735"/>
                    <a:pt x="6384" y="16775"/>
                  </a:cubicBezTo>
                  <a:cubicBezTo>
                    <a:pt x="6462" y="16814"/>
                    <a:pt x="6557" y="16863"/>
                    <a:pt x="6677" y="16877"/>
                  </a:cubicBezTo>
                  <a:cubicBezTo>
                    <a:pt x="6683" y="16877"/>
                    <a:pt x="6688" y="16878"/>
                    <a:pt x="6694" y="16878"/>
                  </a:cubicBezTo>
                  <a:cubicBezTo>
                    <a:pt x="6768" y="16878"/>
                    <a:pt x="6831" y="16822"/>
                    <a:pt x="6841" y="16747"/>
                  </a:cubicBezTo>
                  <a:cubicBezTo>
                    <a:pt x="6850" y="16666"/>
                    <a:pt x="6791" y="16594"/>
                    <a:pt x="6711" y="16584"/>
                  </a:cubicBezTo>
                  <a:cubicBezTo>
                    <a:pt x="6659" y="16577"/>
                    <a:pt x="6596" y="16547"/>
                    <a:pt x="6522" y="16509"/>
                  </a:cubicBezTo>
                  <a:cubicBezTo>
                    <a:pt x="6449" y="16471"/>
                    <a:pt x="6367" y="16420"/>
                    <a:pt x="6255" y="16390"/>
                  </a:cubicBezTo>
                  <a:cubicBezTo>
                    <a:pt x="6163" y="16367"/>
                    <a:pt x="6081" y="16365"/>
                    <a:pt x="6010" y="16365"/>
                  </a:cubicBezTo>
                  <a:cubicBezTo>
                    <a:pt x="5993" y="16365"/>
                    <a:pt x="5977" y="16365"/>
                    <a:pt x="5961" y="16365"/>
                  </a:cubicBezTo>
                  <a:cubicBezTo>
                    <a:pt x="5955" y="16365"/>
                    <a:pt x="5949" y="16365"/>
                    <a:pt x="5943" y="16365"/>
                  </a:cubicBezTo>
                  <a:cubicBezTo>
                    <a:pt x="5868" y="16365"/>
                    <a:pt x="5807" y="16358"/>
                    <a:pt x="5770" y="16339"/>
                  </a:cubicBezTo>
                  <a:cubicBezTo>
                    <a:pt x="5666" y="16297"/>
                    <a:pt x="5559" y="16151"/>
                    <a:pt x="5380" y="16037"/>
                  </a:cubicBezTo>
                  <a:cubicBezTo>
                    <a:pt x="5272" y="15971"/>
                    <a:pt x="5164" y="15826"/>
                    <a:pt x="5011" y="15704"/>
                  </a:cubicBezTo>
                  <a:cubicBezTo>
                    <a:pt x="4890" y="15591"/>
                    <a:pt x="4759" y="15487"/>
                    <a:pt x="4644" y="15368"/>
                  </a:cubicBezTo>
                  <a:cubicBezTo>
                    <a:pt x="4534" y="15241"/>
                    <a:pt x="4426" y="15122"/>
                    <a:pt x="4315" y="14988"/>
                  </a:cubicBezTo>
                  <a:cubicBezTo>
                    <a:pt x="4260" y="14921"/>
                    <a:pt x="4206" y="14856"/>
                    <a:pt x="4156" y="14792"/>
                  </a:cubicBezTo>
                  <a:cubicBezTo>
                    <a:pt x="4131" y="14760"/>
                    <a:pt x="4108" y="14728"/>
                    <a:pt x="4084" y="14695"/>
                  </a:cubicBezTo>
                  <a:lnTo>
                    <a:pt x="4068" y="14671"/>
                  </a:lnTo>
                  <a:lnTo>
                    <a:pt x="4042" y="14635"/>
                  </a:lnTo>
                  <a:cubicBezTo>
                    <a:pt x="4024" y="14612"/>
                    <a:pt x="4006" y="14591"/>
                    <a:pt x="3987" y="14572"/>
                  </a:cubicBezTo>
                  <a:cubicBezTo>
                    <a:pt x="3913" y="14497"/>
                    <a:pt x="3843" y="14443"/>
                    <a:pt x="3793" y="14394"/>
                  </a:cubicBezTo>
                  <a:cubicBezTo>
                    <a:pt x="3741" y="14342"/>
                    <a:pt x="3726" y="14314"/>
                    <a:pt x="3695" y="14241"/>
                  </a:cubicBezTo>
                  <a:cubicBezTo>
                    <a:pt x="3668" y="14174"/>
                    <a:pt x="3647" y="14095"/>
                    <a:pt x="3619" y="14008"/>
                  </a:cubicBezTo>
                  <a:cubicBezTo>
                    <a:pt x="3589" y="13915"/>
                    <a:pt x="3552" y="13826"/>
                    <a:pt x="3507" y="13742"/>
                  </a:cubicBezTo>
                  <a:cubicBezTo>
                    <a:pt x="3465" y="13660"/>
                    <a:pt x="3424" y="13587"/>
                    <a:pt x="3391" y="13518"/>
                  </a:cubicBezTo>
                  <a:cubicBezTo>
                    <a:pt x="3376" y="13486"/>
                    <a:pt x="3362" y="13452"/>
                    <a:pt x="3350" y="13419"/>
                  </a:cubicBezTo>
                  <a:cubicBezTo>
                    <a:pt x="3338" y="13383"/>
                    <a:pt x="3326" y="13346"/>
                    <a:pt x="3317" y="13308"/>
                  </a:cubicBezTo>
                  <a:cubicBezTo>
                    <a:pt x="3296" y="13231"/>
                    <a:pt x="3279" y="13149"/>
                    <a:pt x="3261" y="13064"/>
                  </a:cubicBezTo>
                  <a:lnTo>
                    <a:pt x="3231" y="12936"/>
                  </a:lnTo>
                  <a:cubicBezTo>
                    <a:pt x="3222" y="12899"/>
                    <a:pt x="3214" y="12861"/>
                    <a:pt x="3207" y="12821"/>
                  </a:cubicBezTo>
                  <a:cubicBezTo>
                    <a:pt x="3186" y="12666"/>
                    <a:pt x="3154" y="12473"/>
                    <a:pt x="3140" y="12314"/>
                  </a:cubicBezTo>
                  <a:lnTo>
                    <a:pt x="3113" y="12067"/>
                  </a:lnTo>
                  <a:cubicBezTo>
                    <a:pt x="3103" y="11993"/>
                    <a:pt x="3109" y="11936"/>
                    <a:pt x="3117" y="11851"/>
                  </a:cubicBezTo>
                  <a:cubicBezTo>
                    <a:pt x="3125" y="11765"/>
                    <a:pt x="3140" y="11681"/>
                    <a:pt x="3136" y="11556"/>
                  </a:cubicBezTo>
                  <a:cubicBezTo>
                    <a:pt x="3121" y="11405"/>
                    <a:pt x="3064" y="11317"/>
                    <a:pt x="3034" y="11243"/>
                  </a:cubicBezTo>
                  <a:cubicBezTo>
                    <a:pt x="3021" y="11214"/>
                    <a:pt x="3010" y="11184"/>
                    <a:pt x="3001" y="11154"/>
                  </a:cubicBezTo>
                  <a:cubicBezTo>
                    <a:pt x="2998" y="11146"/>
                    <a:pt x="2997" y="11139"/>
                    <a:pt x="2997" y="11131"/>
                  </a:cubicBezTo>
                  <a:cubicBezTo>
                    <a:pt x="2996" y="11127"/>
                    <a:pt x="2998" y="11127"/>
                    <a:pt x="2997" y="11126"/>
                  </a:cubicBezTo>
                  <a:lnTo>
                    <a:pt x="2999" y="11111"/>
                  </a:lnTo>
                  <a:cubicBezTo>
                    <a:pt x="3005" y="11064"/>
                    <a:pt x="3032" y="10997"/>
                    <a:pt x="3065" y="10915"/>
                  </a:cubicBezTo>
                  <a:cubicBezTo>
                    <a:pt x="3083" y="10873"/>
                    <a:pt x="3100" y="10827"/>
                    <a:pt x="3116" y="10775"/>
                  </a:cubicBezTo>
                  <a:cubicBezTo>
                    <a:pt x="3129" y="10731"/>
                    <a:pt x="3139" y="10686"/>
                    <a:pt x="3146" y="10640"/>
                  </a:cubicBezTo>
                  <a:lnTo>
                    <a:pt x="3146" y="10640"/>
                  </a:lnTo>
                  <a:cubicBezTo>
                    <a:pt x="3245" y="10662"/>
                    <a:pt x="3325" y="10671"/>
                    <a:pt x="3384" y="10684"/>
                  </a:cubicBezTo>
                  <a:lnTo>
                    <a:pt x="3428" y="10694"/>
                  </a:lnTo>
                  <a:lnTo>
                    <a:pt x="3487" y="10712"/>
                  </a:lnTo>
                  <a:cubicBezTo>
                    <a:pt x="3539" y="10727"/>
                    <a:pt x="3589" y="10738"/>
                    <a:pt x="3636" y="10747"/>
                  </a:cubicBezTo>
                  <a:lnTo>
                    <a:pt x="3894" y="10795"/>
                  </a:lnTo>
                  <a:cubicBezTo>
                    <a:pt x="3935" y="10803"/>
                    <a:pt x="3960" y="10809"/>
                    <a:pt x="3992" y="10818"/>
                  </a:cubicBezTo>
                  <a:lnTo>
                    <a:pt x="4102" y="10851"/>
                  </a:lnTo>
                  <a:cubicBezTo>
                    <a:pt x="4201" y="10887"/>
                    <a:pt x="4304" y="10914"/>
                    <a:pt x="4408" y="10932"/>
                  </a:cubicBezTo>
                  <a:cubicBezTo>
                    <a:pt x="4508" y="10941"/>
                    <a:pt x="4592" y="10945"/>
                    <a:pt x="4685" y="10952"/>
                  </a:cubicBezTo>
                  <a:lnTo>
                    <a:pt x="4961" y="10969"/>
                  </a:lnTo>
                  <a:cubicBezTo>
                    <a:pt x="4977" y="10970"/>
                    <a:pt x="4993" y="10970"/>
                    <a:pt x="5009" y="10970"/>
                  </a:cubicBezTo>
                  <a:cubicBezTo>
                    <a:pt x="5095" y="10970"/>
                    <a:pt x="5175" y="10965"/>
                    <a:pt x="5249" y="10960"/>
                  </a:cubicBezTo>
                  <a:cubicBezTo>
                    <a:pt x="5336" y="10954"/>
                    <a:pt x="5415" y="10950"/>
                    <a:pt x="5486" y="10950"/>
                  </a:cubicBezTo>
                  <a:lnTo>
                    <a:pt x="5746" y="10953"/>
                  </a:lnTo>
                  <a:cubicBezTo>
                    <a:pt x="5796" y="10953"/>
                    <a:pt x="5844" y="10951"/>
                    <a:pt x="5901" y="10946"/>
                  </a:cubicBezTo>
                  <a:cubicBezTo>
                    <a:pt x="5956" y="10943"/>
                    <a:pt x="5992" y="10933"/>
                    <a:pt x="6039" y="10926"/>
                  </a:cubicBezTo>
                  <a:lnTo>
                    <a:pt x="6306" y="10883"/>
                  </a:lnTo>
                  <a:lnTo>
                    <a:pt x="6432" y="10862"/>
                  </a:lnTo>
                  <a:cubicBezTo>
                    <a:pt x="6454" y="10859"/>
                    <a:pt x="6477" y="10857"/>
                    <a:pt x="6499" y="10857"/>
                  </a:cubicBezTo>
                  <a:cubicBezTo>
                    <a:pt x="6504" y="10857"/>
                    <a:pt x="6509" y="10857"/>
                    <a:pt x="6514" y="10857"/>
                  </a:cubicBezTo>
                  <a:cubicBezTo>
                    <a:pt x="6519" y="10857"/>
                    <a:pt x="6524" y="10857"/>
                    <a:pt x="6529" y="10857"/>
                  </a:cubicBezTo>
                  <a:cubicBezTo>
                    <a:pt x="6570" y="10857"/>
                    <a:pt x="6618" y="10859"/>
                    <a:pt x="6675" y="10859"/>
                  </a:cubicBezTo>
                  <a:cubicBezTo>
                    <a:pt x="6713" y="10859"/>
                    <a:pt x="6754" y="10858"/>
                    <a:pt x="6800" y="10855"/>
                  </a:cubicBezTo>
                  <a:cubicBezTo>
                    <a:pt x="6861" y="10849"/>
                    <a:pt x="6922" y="10837"/>
                    <a:pt x="6981" y="10820"/>
                  </a:cubicBezTo>
                  <a:cubicBezTo>
                    <a:pt x="7032" y="10806"/>
                    <a:pt x="7079" y="10790"/>
                    <a:pt x="7123" y="10775"/>
                  </a:cubicBezTo>
                  <a:lnTo>
                    <a:pt x="7365" y="10686"/>
                  </a:lnTo>
                  <a:lnTo>
                    <a:pt x="7866" y="10521"/>
                  </a:lnTo>
                  <a:cubicBezTo>
                    <a:pt x="8018" y="10461"/>
                    <a:pt x="8201" y="10407"/>
                    <a:pt x="8397" y="10274"/>
                  </a:cubicBezTo>
                  <a:cubicBezTo>
                    <a:pt x="8493" y="10208"/>
                    <a:pt x="8601" y="10107"/>
                    <a:pt x="8665" y="9964"/>
                  </a:cubicBezTo>
                  <a:cubicBezTo>
                    <a:pt x="8730" y="9821"/>
                    <a:pt x="8734" y="9683"/>
                    <a:pt x="8726" y="9569"/>
                  </a:cubicBezTo>
                  <a:cubicBezTo>
                    <a:pt x="8707" y="9341"/>
                    <a:pt x="8631" y="9154"/>
                    <a:pt x="8574" y="8997"/>
                  </a:cubicBezTo>
                  <a:cubicBezTo>
                    <a:pt x="8544" y="8915"/>
                    <a:pt x="8512" y="8826"/>
                    <a:pt x="8468" y="8732"/>
                  </a:cubicBezTo>
                  <a:cubicBezTo>
                    <a:pt x="8445" y="8683"/>
                    <a:pt x="8418" y="8634"/>
                    <a:pt x="8388" y="8588"/>
                  </a:cubicBezTo>
                  <a:cubicBezTo>
                    <a:pt x="8370" y="8558"/>
                    <a:pt x="8349" y="8529"/>
                    <a:pt x="8326" y="8502"/>
                  </a:cubicBezTo>
                  <a:cubicBezTo>
                    <a:pt x="8303" y="8477"/>
                    <a:pt x="8278" y="8453"/>
                    <a:pt x="8253" y="8431"/>
                  </a:cubicBezTo>
                  <a:cubicBezTo>
                    <a:pt x="8158" y="8348"/>
                    <a:pt x="8075" y="8304"/>
                    <a:pt x="8018" y="8263"/>
                  </a:cubicBezTo>
                  <a:lnTo>
                    <a:pt x="7983" y="8236"/>
                  </a:lnTo>
                  <a:cubicBezTo>
                    <a:pt x="7971" y="8226"/>
                    <a:pt x="7961" y="8217"/>
                    <a:pt x="7950" y="8207"/>
                  </a:cubicBezTo>
                  <a:lnTo>
                    <a:pt x="7850" y="8113"/>
                  </a:lnTo>
                  <a:cubicBezTo>
                    <a:pt x="7715" y="7989"/>
                    <a:pt x="7539" y="7861"/>
                    <a:pt x="7360" y="7779"/>
                  </a:cubicBezTo>
                  <a:cubicBezTo>
                    <a:pt x="7273" y="7738"/>
                    <a:pt x="7189" y="7703"/>
                    <a:pt x="7108" y="7671"/>
                  </a:cubicBezTo>
                  <a:cubicBezTo>
                    <a:pt x="7049" y="7647"/>
                    <a:pt x="6989" y="7612"/>
                    <a:pt x="6902" y="7565"/>
                  </a:cubicBezTo>
                  <a:cubicBezTo>
                    <a:pt x="6818" y="7522"/>
                    <a:pt x="6711" y="7468"/>
                    <a:pt x="6575" y="7448"/>
                  </a:cubicBezTo>
                  <a:cubicBezTo>
                    <a:pt x="6528" y="7441"/>
                    <a:pt x="6484" y="7438"/>
                    <a:pt x="6443" y="7438"/>
                  </a:cubicBezTo>
                  <a:cubicBezTo>
                    <a:pt x="6371" y="7438"/>
                    <a:pt x="6309" y="7446"/>
                    <a:pt x="6254" y="7451"/>
                  </a:cubicBezTo>
                  <a:cubicBezTo>
                    <a:pt x="6211" y="7456"/>
                    <a:pt x="6173" y="7459"/>
                    <a:pt x="6141" y="7460"/>
                  </a:cubicBezTo>
                  <a:lnTo>
                    <a:pt x="6094" y="7460"/>
                  </a:lnTo>
                  <a:lnTo>
                    <a:pt x="6030" y="7458"/>
                  </a:lnTo>
                  <a:cubicBezTo>
                    <a:pt x="5978" y="7457"/>
                    <a:pt x="5924" y="7455"/>
                    <a:pt x="5867" y="7455"/>
                  </a:cubicBezTo>
                  <a:cubicBezTo>
                    <a:pt x="5829" y="7455"/>
                    <a:pt x="5789" y="7456"/>
                    <a:pt x="5748" y="7458"/>
                  </a:cubicBezTo>
                  <a:cubicBezTo>
                    <a:pt x="5696" y="7461"/>
                    <a:pt x="5645" y="7467"/>
                    <a:pt x="5593" y="7475"/>
                  </a:cubicBezTo>
                  <a:cubicBezTo>
                    <a:pt x="5562" y="7480"/>
                    <a:pt x="5531" y="7483"/>
                    <a:pt x="5499" y="7483"/>
                  </a:cubicBezTo>
                  <a:cubicBezTo>
                    <a:pt x="5425" y="7487"/>
                    <a:pt x="5331" y="7481"/>
                    <a:pt x="5213" y="7496"/>
                  </a:cubicBezTo>
                  <a:cubicBezTo>
                    <a:pt x="5146" y="7504"/>
                    <a:pt x="5081" y="7523"/>
                    <a:pt x="5019" y="7549"/>
                  </a:cubicBezTo>
                  <a:cubicBezTo>
                    <a:pt x="4961" y="7577"/>
                    <a:pt x="4906" y="7612"/>
                    <a:pt x="4856" y="7653"/>
                  </a:cubicBezTo>
                  <a:cubicBezTo>
                    <a:pt x="4772" y="7724"/>
                    <a:pt x="4714" y="7785"/>
                    <a:pt x="4671" y="7817"/>
                  </a:cubicBezTo>
                  <a:cubicBezTo>
                    <a:pt x="4662" y="7824"/>
                    <a:pt x="4653" y="7830"/>
                    <a:pt x="4644" y="7836"/>
                  </a:cubicBezTo>
                  <a:lnTo>
                    <a:pt x="4580" y="7873"/>
                  </a:lnTo>
                  <a:cubicBezTo>
                    <a:pt x="4536" y="7899"/>
                    <a:pt x="4496" y="7928"/>
                    <a:pt x="4456" y="7956"/>
                  </a:cubicBezTo>
                  <a:cubicBezTo>
                    <a:pt x="4379" y="8013"/>
                    <a:pt x="4312" y="8068"/>
                    <a:pt x="4247" y="8118"/>
                  </a:cubicBezTo>
                  <a:cubicBezTo>
                    <a:pt x="4193" y="8160"/>
                    <a:pt x="4131" y="8197"/>
                    <a:pt x="4051" y="8247"/>
                  </a:cubicBezTo>
                  <a:cubicBezTo>
                    <a:pt x="4012" y="8273"/>
                    <a:pt x="3969" y="8300"/>
                    <a:pt x="3926" y="8334"/>
                  </a:cubicBezTo>
                  <a:cubicBezTo>
                    <a:pt x="3904" y="8350"/>
                    <a:pt x="3882" y="8367"/>
                    <a:pt x="3861" y="8387"/>
                  </a:cubicBezTo>
                  <a:lnTo>
                    <a:pt x="3813" y="8433"/>
                  </a:lnTo>
                  <a:cubicBezTo>
                    <a:pt x="3769" y="8474"/>
                    <a:pt x="3703" y="8519"/>
                    <a:pt x="3625" y="8579"/>
                  </a:cubicBezTo>
                  <a:cubicBezTo>
                    <a:pt x="3582" y="8612"/>
                    <a:pt x="3541" y="8648"/>
                    <a:pt x="3503" y="8686"/>
                  </a:cubicBezTo>
                  <a:cubicBezTo>
                    <a:pt x="3481" y="8708"/>
                    <a:pt x="3462" y="8731"/>
                    <a:pt x="3443" y="8757"/>
                  </a:cubicBezTo>
                  <a:lnTo>
                    <a:pt x="3404" y="8813"/>
                  </a:lnTo>
                  <a:lnTo>
                    <a:pt x="3251" y="9042"/>
                  </a:lnTo>
                  <a:lnTo>
                    <a:pt x="3176" y="9156"/>
                  </a:lnTo>
                  <a:cubicBezTo>
                    <a:pt x="3160" y="9179"/>
                    <a:pt x="3145" y="9205"/>
                    <a:pt x="3134" y="9231"/>
                  </a:cubicBezTo>
                  <a:cubicBezTo>
                    <a:pt x="3121" y="9259"/>
                    <a:pt x="3110" y="9288"/>
                    <a:pt x="3101" y="9317"/>
                  </a:cubicBezTo>
                  <a:cubicBezTo>
                    <a:pt x="3067" y="9426"/>
                    <a:pt x="3055" y="9517"/>
                    <a:pt x="3038" y="9586"/>
                  </a:cubicBezTo>
                  <a:cubicBezTo>
                    <a:pt x="3032" y="9615"/>
                    <a:pt x="3023" y="9643"/>
                    <a:pt x="3012" y="9671"/>
                  </a:cubicBezTo>
                  <a:cubicBezTo>
                    <a:pt x="3001" y="9695"/>
                    <a:pt x="2987" y="9718"/>
                    <a:pt x="2971" y="9739"/>
                  </a:cubicBezTo>
                  <a:cubicBezTo>
                    <a:pt x="2947" y="9772"/>
                    <a:pt x="2916" y="9809"/>
                    <a:pt x="2882" y="9854"/>
                  </a:cubicBezTo>
                  <a:lnTo>
                    <a:pt x="2882" y="9854"/>
                  </a:lnTo>
                  <a:cubicBezTo>
                    <a:pt x="2858" y="9847"/>
                    <a:pt x="2837" y="9841"/>
                    <a:pt x="2820" y="9835"/>
                  </a:cubicBezTo>
                  <a:cubicBezTo>
                    <a:pt x="2803" y="9829"/>
                    <a:pt x="2786" y="9821"/>
                    <a:pt x="2771" y="9811"/>
                  </a:cubicBezTo>
                  <a:cubicBezTo>
                    <a:pt x="2750" y="9798"/>
                    <a:pt x="2731" y="9783"/>
                    <a:pt x="2713" y="9766"/>
                  </a:cubicBezTo>
                  <a:cubicBezTo>
                    <a:pt x="2664" y="9725"/>
                    <a:pt x="2606" y="9661"/>
                    <a:pt x="2522" y="9588"/>
                  </a:cubicBezTo>
                  <a:cubicBezTo>
                    <a:pt x="2502" y="9571"/>
                    <a:pt x="2478" y="9552"/>
                    <a:pt x="2454" y="9533"/>
                  </a:cubicBezTo>
                  <a:lnTo>
                    <a:pt x="2432" y="9517"/>
                  </a:lnTo>
                  <a:lnTo>
                    <a:pt x="2419" y="9506"/>
                  </a:lnTo>
                  <a:cubicBezTo>
                    <a:pt x="2398" y="9487"/>
                    <a:pt x="2378" y="9467"/>
                    <a:pt x="2358" y="9445"/>
                  </a:cubicBezTo>
                  <a:cubicBezTo>
                    <a:pt x="2311" y="9394"/>
                    <a:pt x="2254" y="9323"/>
                    <a:pt x="2173" y="9242"/>
                  </a:cubicBezTo>
                  <a:cubicBezTo>
                    <a:pt x="2008" y="9086"/>
                    <a:pt x="1875" y="9000"/>
                    <a:pt x="1804" y="8914"/>
                  </a:cubicBezTo>
                  <a:lnTo>
                    <a:pt x="1489" y="8529"/>
                  </a:lnTo>
                  <a:cubicBezTo>
                    <a:pt x="1409" y="8430"/>
                    <a:pt x="1335" y="8366"/>
                    <a:pt x="1287" y="8315"/>
                  </a:cubicBezTo>
                  <a:cubicBezTo>
                    <a:pt x="1268" y="8297"/>
                    <a:pt x="1250" y="8277"/>
                    <a:pt x="1234" y="8255"/>
                  </a:cubicBezTo>
                  <a:cubicBezTo>
                    <a:pt x="1228" y="8248"/>
                    <a:pt x="1226" y="8242"/>
                    <a:pt x="1223" y="8238"/>
                  </a:cubicBezTo>
                  <a:lnTo>
                    <a:pt x="1206" y="8206"/>
                  </a:lnTo>
                  <a:cubicBezTo>
                    <a:pt x="1179" y="8140"/>
                    <a:pt x="1153" y="8071"/>
                    <a:pt x="1132" y="8003"/>
                  </a:cubicBezTo>
                  <a:cubicBezTo>
                    <a:pt x="1117" y="7961"/>
                    <a:pt x="1101" y="7914"/>
                    <a:pt x="1082" y="7864"/>
                  </a:cubicBezTo>
                  <a:lnTo>
                    <a:pt x="1058" y="7806"/>
                  </a:lnTo>
                  <a:lnTo>
                    <a:pt x="1046" y="7768"/>
                  </a:lnTo>
                  <a:cubicBezTo>
                    <a:pt x="1027" y="7712"/>
                    <a:pt x="1012" y="7637"/>
                    <a:pt x="993" y="7547"/>
                  </a:cubicBezTo>
                  <a:cubicBezTo>
                    <a:pt x="982" y="7501"/>
                    <a:pt x="969" y="7451"/>
                    <a:pt x="954" y="7398"/>
                  </a:cubicBezTo>
                  <a:cubicBezTo>
                    <a:pt x="937" y="7341"/>
                    <a:pt x="919" y="7290"/>
                    <a:pt x="901" y="7247"/>
                  </a:cubicBezTo>
                  <a:cubicBezTo>
                    <a:pt x="866" y="7156"/>
                    <a:pt x="835" y="7086"/>
                    <a:pt x="820" y="7034"/>
                  </a:cubicBezTo>
                  <a:cubicBezTo>
                    <a:pt x="805" y="6975"/>
                    <a:pt x="807" y="6977"/>
                    <a:pt x="809" y="6913"/>
                  </a:cubicBezTo>
                  <a:cubicBezTo>
                    <a:pt x="812" y="6853"/>
                    <a:pt x="829" y="6766"/>
                    <a:pt x="834" y="6648"/>
                  </a:cubicBezTo>
                  <a:cubicBezTo>
                    <a:pt x="838" y="6582"/>
                    <a:pt x="835" y="6517"/>
                    <a:pt x="827" y="6453"/>
                  </a:cubicBezTo>
                  <a:cubicBezTo>
                    <a:pt x="819" y="6390"/>
                    <a:pt x="809" y="6338"/>
                    <a:pt x="800" y="6294"/>
                  </a:cubicBezTo>
                  <a:cubicBezTo>
                    <a:pt x="780" y="6207"/>
                    <a:pt x="771" y="6147"/>
                    <a:pt x="773" y="6128"/>
                  </a:cubicBezTo>
                  <a:cubicBezTo>
                    <a:pt x="774" y="6124"/>
                    <a:pt x="774" y="6123"/>
                    <a:pt x="774" y="6123"/>
                  </a:cubicBezTo>
                  <a:lnTo>
                    <a:pt x="774" y="6123"/>
                  </a:lnTo>
                  <a:cubicBezTo>
                    <a:pt x="774" y="6123"/>
                    <a:pt x="774" y="6126"/>
                    <a:pt x="774" y="6126"/>
                  </a:cubicBezTo>
                  <a:cubicBezTo>
                    <a:pt x="774" y="6126"/>
                    <a:pt x="774" y="6124"/>
                    <a:pt x="775" y="6120"/>
                  </a:cubicBezTo>
                  <a:cubicBezTo>
                    <a:pt x="785" y="6098"/>
                    <a:pt x="795" y="6077"/>
                    <a:pt x="807" y="6056"/>
                  </a:cubicBezTo>
                  <a:cubicBezTo>
                    <a:pt x="839" y="5993"/>
                    <a:pt x="900" y="5903"/>
                    <a:pt x="946" y="5748"/>
                  </a:cubicBezTo>
                  <a:cubicBezTo>
                    <a:pt x="974" y="5644"/>
                    <a:pt x="993" y="5539"/>
                    <a:pt x="1003" y="5433"/>
                  </a:cubicBezTo>
                  <a:cubicBezTo>
                    <a:pt x="1010" y="5363"/>
                    <a:pt x="1020" y="5294"/>
                    <a:pt x="1035" y="5226"/>
                  </a:cubicBezTo>
                  <a:cubicBezTo>
                    <a:pt x="1048" y="5173"/>
                    <a:pt x="1075" y="5103"/>
                    <a:pt x="1106" y="5014"/>
                  </a:cubicBezTo>
                  <a:cubicBezTo>
                    <a:pt x="1122" y="4970"/>
                    <a:pt x="1138" y="4920"/>
                    <a:pt x="1154" y="4862"/>
                  </a:cubicBezTo>
                  <a:cubicBezTo>
                    <a:pt x="1161" y="4833"/>
                    <a:pt x="1168" y="4805"/>
                    <a:pt x="1175" y="4768"/>
                  </a:cubicBezTo>
                  <a:cubicBezTo>
                    <a:pt x="1182" y="4729"/>
                    <a:pt x="1186" y="4689"/>
                    <a:pt x="1187" y="4648"/>
                  </a:cubicBezTo>
                  <a:cubicBezTo>
                    <a:pt x="1190" y="4499"/>
                    <a:pt x="1168" y="4397"/>
                    <a:pt x="1164" y="4337"/>
                  </a:cubicBezTo>
                  <a:cubicBezTo>
                    <a:pt x="1162" y="4321"/>
                    <a:pt x="1161" y="4305"/>
                    <a:pt x="1162" y="4289"/>
                  </a:cubicBezTo>
                  <a:lnTo>
                    <a:pt x="1162" y="4289"/>
                  </a:lnTo>
                  <a:cubicBezTo>
                    <a:pt x="1162" y="4290"/>
                    <a:pt x="1162" y="4290"/>
                    <a:pt x="1163" y="4290"/>
                  </a:cubicBezTo>
                  <a:cubicBezTo>
                    <a:pt x="1163" y="4290"/>
                    <a:pt x="1165" y="4282"/>
                    <a:pt x="1171" y="4268"/>
                  </a:cubicBezTo>
                  <a:cubicBezTo>
                    <a:pt x="1184" y="4230"/>
                    <a:pt x="1226" y="4160"/>
                    <a:pt x="1275" y="4048"/>
                  </a:cubicBezTo>
                  <a:cubicBezTo>
                    <a:pt x="1305" y="3981"/>
                    <a:pt x="1326" y="3911"/>
                    <a:pt x="1339" y="3839"/>
                  </a:cubicBezTo>
                  <a:cubicBezTo>
                    <a:pt x="1350" y="3784"/>
                    <a:pt x="1358" y="3732"/>
                    <a:pt x="1362" y="3684"/>
                  </a:cubicBezTo>
                  <a:cubicBezTo>
                    <a:pt x="1374" y="3589"/>
                    <a:pt x="1381" y="3510"/>
                    <a:pt x="1391" y="3448"/>
                  </a:cubicBezTo>
                  <a:lnTo>
                    <a:pt x="1400" y="3404"/>
                  </a:lnTo>
                  <a:lnTo>
                    <a:pt x="1410" y="3360"/>
                  </a:lnTo>
                  <a:cubicBezTo>
                    <a:pt x="1413" y="3338"/>
                    <a:pt x="1415" y="3321"/>
                    <a:pt x="1418" y="3301"/>
                  </a:cubicBezTo>
                  <a:cubicBezTo>
                    <a:pt x="1425" y="3237"/>
                    <a:pt x="1427" y="3174"/>
                    <a:pt x="1425" y="3111"/>
                  </a:cubicBezTo>
                  <a:cubicBezTo>
                    <a:pt x="1420" y="3011"/>
                    <a:pt x="1420" y="2950"/>
                    <a:pt x="1425" y="2938"/>
                  </a:cubicBezTo>
                  <a:cubicBezTo>
                    <a:pt x="1425" y="2937"/>
                    <a:pt x="1425" y="2937"/>
                    <a:pt x="1425" y="2937"/>
                  </a:cubicBezTo>
                  <a:lnTo>
                    <a:pt x="1425" y="2937"/>
                  </a:lnTo>
                  <a:cubicBezTo>
                    <a:pt x="1425" y="2937"/>
                    <a:pt x="1425" y="2937"/>
                    <a:pt x="1425" y="2937"/>
                  </a:cubicBezTo>
                  <a:cubicBezTo>
                    <a:pt x="1425" y="2937"/>
                    <a:pt x="1426" y="2935"/>
                    <a:pt x="1429" y="2929"/>
                  </a:cubicBezTo>
                  <a:cubicBezTo>
                    <a:pt x="1441" y="2906"/>
                    <a:pt x="1455" y="2884"/>
                    <a:pt x="1470" y="2862"/>
                  </a:cubicBezTo>
                  <a:cubicBezTo>
                    <a:pt x="1510" y="2798"/>
                    <a:pt x="1582" y="2706"/>
                    <a:pt x="1640" y="2560"/>
                  </a:cubicBezTo>
                  <a:cubicBezTo>
                    <a:pt x="1688" y="2429"/>
                    <a:pt x="1704" y="2336"/>
                    <a:pt x="1724" y="2258"/>
                  </a:cubicBezTo>
                  <a:cubicBezTo>
                    <a:pt x="1734" y="2219"/>
                    <a:pt x="1742" y="2186"/>
                    <a:pt x="1752" y="2158"/>
                  </a:cubicBezTo>
                  <a:lnTo>
                    <a:pt x="1764" y="2120"/>
                  </a:lnTo>
                  <a:lnTo>
                    <a:pt x="1787" y="2062"/>
                  </a:lnTo>
                  <a:cubicBezTo>
                    <a:pt x="1871" y="1816"/>
                    <a:pt x="1883" y="1672"/>
                    <a:pt x="1928" y="1535"/>
                  </a:cubicBezTo>
                  <a:lnTo>
                    <a:pt x="2066" y="1051"/>
                  </a:lnTo>
                  <a:cubicBezTo>
                    <a:pt x="2088" y="998"/>
                    <a:pt x="2114" y="947"/>
                    <a:pt x="2146" y="898"/>
                  </a:cubicBezTo>
                  <a:cubicBezTo>
                    <a:pt x="2186" y="825"/>
                    <a:pt x="2243" y="734"/>
                    <a:pt x="2291" y="608"/>
                  </a:cubicBezTo>
                  <a:lnTo>
                    <a:pt x="2298" y="597"/>
                  </a:lnTo>
                  <a:cubicBezTo>
                    <a:pt x="2299" y="592"/>
                    <a:pt x="2302" y="587"/>
                    <a:pt x="2304" y="581"/>
                  </a:cubicBezTo>
                  <a:cubicBezTo>
                    <a:pt x="2381" y="351"/>
                    <a:pt x="2259" y="102"/>
                    <a:pt x="2029" y="24"/>
                  </a:cubicBezTo>
                  <a:cubicBezTo>
                    <a:pt x="1982" y="8"/>
                    <a:pt x="1934" y="1"/>
                    <a:pt x="1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2382350" y="5289850"/>
              <a:ext cx="84650" cy="100000"/>
            </a:xfrm>
            <a:custGeom>
              <a:avLst/>
              <a:gdLst/>
              <a:ahLst/>
              <a:cxnLst/>
              <a:rect l="l" t="t" r="r" b="b"/>
              <a:pathLst>
                <a:path w="3386" h="4000" extrusionOk="0">
                  <a:moveTo>
                    <a:pt x="3083" y="3292"/>
                  </a:moveTo>
                  <a:lnTo>
                    <a:pt x="3083" y="3292"/>
                  </a:lnTo>
                  <a:cubicBezTo>
                    <a:pt x="3085" y="3293"/>
                    <a:pt x="3088" y="3295"/>
                    <a:pt x="3091" y="3296"/>
                  </a:cubicBezTo>
                  <a:cubicBezTo>
                    <a:pt x="3091" y="3296"/>
                    <a:pt x="3091" y="3296"/>
                    <a:pt x="3091" y="3296"/>
                  </a:cubicBezTo>
                  <a:cubicBezTo>
                    <a:pt x="3090" y="3296"/>
                    <a:pt x="3086" y="3294"/>
                    <a:pt x="3084" y="3293"/>
                  </a:cubicBezTo>
                  <a:lnTo>
                    <a:pt x="3083" y="3292"/>
                  </a:lnTo>
                  <a:close/>
                  <a:moveTo>
                    <a:pt x="2651" y="3517"/>
                  </a:moveTo>
                  <a:cubicBezTo>
                    <a:pt x="2651" y="3517"/>
                    <a:pt x="2651" y="3517"/>
                    <a:pt x="2651" y="3517"/>
                  </a:cubicBezTo>
                  <a:lnTo>
                    <a:pt x="2651" y="3517"/>
                  </a:lnTo>
                  <a:cubicBezTo>
                    <a:pt x="2651" y="3518"/>
                    <a:pt x="2651" y="3518"/>
                    <a:pt x="2651" y="3519"/>
                  </a:cubicBezTo>
                  <a:lnTo>
                    <a:pt x="2651" y="3519"/>
                  </a:lnTo>
                  <a:cubicBezTo>
                    <a:pt x="2651" y="3518"/>
                    <a:pt x="2651" y="3517"/>
                    <a:pt x="2651" y="3517"/>
                  </a:cubicBezTo>
                  <a:close/>
                  <a:moveTo>
                    <a:pt x="1318" y="0"/>
                  </a:moveTo>
                  <a:cubicBezTo>
                    <a:pt x="1290" y="0"/>
                    <a:pt x="1261" y="7"/>
                    <a:pt x="1234" y="21"/>
                  </a:cubicBezTo>
                  <a:cubicBezTo>
                    <a:pt x="1150" y="65"/>
                    <a:pt x="1112" y="163"/>
                    <a:pt x="1144" y="252"/>
                  </a:cubicBezTo>
                  <a:cubicBezTo>
                    <a:pt x="1169" y="320"/>
                    <a:pt x="1200" y="394"/>
                    <a:pt x="1233" y="463"/>
                  </a:cubicBezTo>
                  <a:cubicBezTo>
                    <a:pt x="1265" y="530"/>
                    <a:pt x="1289" y="582"/>
                    <a:pt x="1314" y="646"/>
                  </a:cubicBezTo>
                  <a:cubicBezTo>
                    <a:pt x="1367" y="775"/>
                    <a:pt x="1393" y="877"/>
                    <a:pt x="1454" y="1039"/>
                  </a:cubicBezTo>
                  <a:cubicBezTo>
                    <a:pt x="1482" y="1113"/>
                    <a:pt x="1511" y="1178"/>
                    <a:pt x="1542" y="1247"/>
                  </a:cubicBezTo>
                  <a:lnTo>
                    <a:pt x="1633" y="1442"/>
                  </a:lnTo>
                  <a:cubicBezTo>
                    <a:pt x="1683" y="1557"/>
                    <a:pt x="1749" y="1704"/>
                    <a:pt x="1812" y="1829"/>
                  </a:cubicBezTo>
                  <a:lnTo>
                    <a:pt x="1988" y="2210"/>
                  </a:lnTo>
                  <a:cubicBezTo>
                    <a:pt x="2049" y="2337"/>
                    <a:pt x="2113" y="2468"/>
                    <a:pt x="2158" y="2579"/>
                  </a:cubicBezTo>
                  <a:cubicBezTo>
                    <a:pt x="2181" y="2634"/>
                    <a:pt x="2214" y="2715"/>
                    <a:pt x="2246" y="2786"/>
                  </a:cubicBezTo>
                  <a:cubicBezTo>
                    <a:pt x="2280" y="2856"/>
                    <a:pt x="2312" y="2920"/>
                    <a:pt x="2348" y="2988"/>
                  </a:cubicBezTo>
                  <a:lnTo>
                    <a:pt x="2375" y="3040"/>
                  </a:lnTo>
                  <a:lnTo>
                    <a:pt x="2375" y="3040"/>
                  </a:lnTo>
                  <a:lnTo>
                    <a:pt x="2336" y="3032"/>
                  </a:lnTo>
                  <a:lnTo>
                    <a:pt x="2122" y="2989"/>
                  </a:lnTo>
                  <a:cubicBezTo>
                    <a:pt x="2042" y="2975"/>
                    <a:pt x="1965" y="2968"/>
                    <a:pt x="1895" y="2961"/>
                  </a:cubicBezTo>
                  <a:cubicBezTo>
                    <a:pt x="1824" y="2955"/>
                    <a:pt x="1759" y="2950"/>
                    <a:pt x="1697" y="2941"/>
                  </a:cubicBezTo>
                  <a:lnTo>
                    <a:pt x="1492" y="2909"/>
                  </a:lnTo>
                  <a:lnTo>
                    <a:pt x="1069" y="2849"/>
                  </a:lnTo>
                  <a:cubicBezTo>
                    <a:pt x="927" y="2832"/>
                    <a:pt x="788" y="2810"/>
                    <a:pt x="642" y="2797"/>
                  </a:cubicBezTo>
                  <a:cubicBezTo>
                    <a:pt x="497" y="2787"/>
                    <a:pt x="350" y="2780"/>
                    <a:pt x="205" y="2776"/>
                  </a:cubicBezTo>
                  <a:lnTo>
                    <a:pt x="205" y="2775"/>
                  </a:lnTo>
                  <a:cubicBezTo>
                    <a:pt x="203" y="2775"/>
                    <a:pt x="201" y="2775"/>
                    <a:pt x="200" y="2775"/>
                  </a:cubicBezTo>
                  <a:cubicBezTo>
                    <a:pt x="109" y="2775"/>
                    <a:pt x="32" y="2840"/>
                    <a:pt x="16" y="2929"/>
                  </a:cubicBezTo>
                  <a:cubicBezTo>
                    <a:pt x="0" y="3020"/>
                    <a:pt x="53" y="3109"/>
                    <a:pt x="141" y="3138"/>
                  </a:cubicBezTo>
                  <a:lnTo>
                    <a:pt x="153" y="3141"/>
                  </a:lnTo>
                  <a:cubicBezTo>
                    <a:pt x="287" y="3185"/>
                    <a:pt x="419" y="3227"/>
                    <a:pt x="552" y="3265"/>
                  </a:cubicBezTo>
                  <a:cubicBezTo>
                    <a:pt x="686" y="3304"/>
                    <a:pt x="823" y="3353"/>
                    <a:pt x="958" y="3394"/>
                  </a:cubicBezTo>
                  <a:cubicBezTo>
                    <a:pt x="1233" y="3474"/>
                    <a:pt x="1492" y="3562"/>
                    <a:pt x="1800" y="3619"/>
                  </a:cubicBezTo>
                  <a:lnTo>
                    <a:pt x="1993" y="3658"/>
                  </a:lnTo>
                  <a:lnTo>
                    <a:pt x="2193" y="3712"/>
                  </a:lnTo>
                  <a:lnTo>
                    <a:pt x="2399" y="3769"/>
                  </a:lnTo>
                  <a:lnTo>
                    <a:pt x="2449" y="3783"/>
                  </a:lnTo>
                  <a:cubicBezTo>
                    <a:pt x="2467" y="3787"/>
                    <a:pt x="2488" y="3793"/>
                    <a:pt x="2490" y="3794"/>
                  </a:cubicBezTo>
                  <a:cubicBezTo>
                    <a:pt x="2505" y="3799"/>
                    <a:pt x="2521" y="3805"/>
                    <a:pt x="2535" y="3812"/>
                  </a:cubicBezTo>
                  <a:cubicBezTo>
                    <a:pt x="2583" y="3835"/>
                    <a:pt x="2631" y="3861"/>
                    <a:pt x="2676" y="3891"/>
                  </a:cubicBezTo>
                  <a:lnTo>
                    <a:pt x="2734" y="3926"/>
                  </a:lnTo>
                  <a:lnTo>
                    <a:pt x="2774" y="3947"/>
                  </a:lnTo>
                  <a:cubicBezTo>
                    <a:pt x="2795" y="3957"/>
                    <a:pt x="2817" y="3966"/>
                    <a:pt x="2840" y="3974"/>
                  </a:cubicBezTo>
                  <a:cubicBezTo>
                    <a:pt x="2860" y="3981"/>
                    <a:pt x="2880" y="3987"/>
                    <a:pt x="2901" y="3991"/>
                  </a:cubicBezTo>
                  <a:lnTo>
                    <a:pt x="2932" y="3996"/>
                  </a:lnTo>
                  <a:cubicBezTo>
                    <a:pt x="2948" y="3998"/>
                    <a:pt x="2963" y="3999"/>
                    <a:pt x="2979" y="3999"/>
                  </a:cubicBezTo>
                  <a:cubicBezTo>
                    <a:pt x="2985" y="3999"/>
                    <a:pt x="2990" y="3999"/>
                    <a:pt x="2996" y="3999"/>
                  </a:cubicBezTo>
                  <a:cubicBezTo>
                    <a:pt x="3042" y="3998"/>
                    <a:pt x="3087" y="3988"/>
                    <a:pt x="3131" y="3971"/>
                  </a:cubicBezTo>
                  <a:cubicBezTo>
                    <a:pt x="3225" y="3934"/>
                    <a:pt x="3300" y="3861"/>
                    <a:pt x="3341" y="3770"/>
                  </a:cubicBezTo>
                  <a:cubicBezTo>
                    <a:pt x="3349" y="3753"/>
                    <a:pt x="3356" y="3736"/>
                    <a:pt x="3362" y="3719"/>
                  </a:cubicBezTo>
                  <a:cubicBezTo>
                    <a:pt x="3365" y="3709"/>
                    <a:pt x="3368" y="3698"/>
                    <a:pt x="3370" y="3689"/>
                  </a:cubicBezTo>
                  <a:cubicBezTo>
                    <a:pt x="3377" y="3658"/>
                    <a:pt x="3382" y="3625"/>
                    <a:pt x="3384" y="3594"/>
                  </a:cubicBezTo>
                  <a:cubicBezTo>
                    <a:pt x="3385" y="3534"/>
                    <a:pt x="3382" y="3474"/>
                    <a:pt x="3374" y="3415"/>
                  </a:cubicBezTo>
                  <a:cubicBezTo>
                    <a:pt x="3365" y="3347"/>
                    <a:pt x="3346" y="3281"/>
                    <a:pt x="3318" y="3218"/>
                  </a:cubicBezTo>
                  <a:cubicBezTo>
                    <a:pt x="3292" y="3162"/>
                    <a:pt x="3258" y="3109"/>
                    <a:pt x="3220" y="3061"/>
                  </a:cubicBezTo>
                  <a:cubicBezTo>
                    <a:pt x="3198" y="3030"/>
                    <a:pt x="3187" y="3015"/>
                    <a:pt x="3175" y="2998"/>
                  </a:cubicBezTo>
                  <a:lnTo>
                    <a:pt x="2981" y="2648"/>
                  </a:lnTo>
                  <a:lnTo>
                    <a:pt x="2887" y="2472"/>
                  </a:lnTo>
                  <a:cubicBezTo>
                    <a:pt x="2857" y="2415"/>
                    <a:pt x="2834" y="2366"/>
                    <a:pt x="2800" y="2292"/>
                  </a:cubicBezTo>
                  <a:cubicBezTo>
                    <a:pt x="2654" y="2002"/>
                    <a:pt x="2529" y="1790"/>
                    <a:pt x="2376" y="1524"/>
                  </a:cubicBezTo>
                  <a:lnTo>
                    <a:pt x="2157" y="1159"/>
                  </a:lnTo>
                  <a:lnTo>
                    <a:pt x="2044" y="981"/>
                  </a:lnTo>
                  <a:lnTo>
                    <a:pt x="1940" y="809"/>
                  </a:lnTo>
                  <a:cubicBezTo>
                    <a:pt x="1882" y="713"/>
                    <a:pt x="1808" y="549"/>
                    <a:pt x="1724" y="430"/>
                  </a:cubicBezTo>
                  <a:cubicBezTo>
                    <a:pt x="1683" y="366"/>
                    <a:pt x="1634" y="295"/>
                    <a:pt x="1592" y="244"/>
                  </a:cubicBezTo>
                  <a:cubicBezTo>
                    <a:pt x="1551" y="192"/>
                    <a:pt x="1512" y="141"/>
                    <a:pt x="1474" y="83"/>
                  </a:cubicBezTo>
                  <a:lnTo>
                    <a:pt x="1473" y="82"/>
                  </a:lnTo>
                  <a:cubicBezTo>
                    <a:pt x="1437" y="29"/>
                    <a:pt x="1378" y="0"/>
                    <a:pt x="1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Christmas Recipe by Slidesgo">
  <a:themeElements>
    <a:clrScheme name="Simple Light">
      <a:dk1>
        <a:srgbClr val="300B03"/>
      </a:dk1>
      <a:lt1>
        <a:srgbClr val="FFFAF2"/>
      </a:lt1>
      <a:dk2>
        <a:srgbClr val="595959"/>
      </a:dk2>
      <a:lt2>
        <a:srgbClr val="A2BF93"/>
      </a:lt2>
      <a:accent1>
        <a:srgbClr val="BD1622"/>
      </a:accent1>
      <a:accent2>
        <a:srgbClr val="456F3C"/>
      </a:accent2>
      <a:accent3>
        <a:srgbClr val="CC8849"/>
      </a:accent3>
      <a:accent4>
        <a:srgbClr val="754423"/>
      </a:accent4>
      <a:accent5>
        <a:srgbClr val="3D0F04"/>
      </a:accent5>
      <a:accent6>
        <a:srgbClr val="F0C365"/>
      </a:accent6>
      <a:hlink>
        <a:srgbClr val="27080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492</Words>
  <Application>Microsoft Macintosh PowerPoint</Application>
  <PresentationFormat>On-screen Show (16:9)</PresentationFormat>
  <Paragraphs>150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Unkempt</vt:lpstr>
      <vt:lpstr>Antic</vt:lpstr>
      <vt:lpstr>Fira Sans Extra Condensed Medium</vt:lpstr>
      <vt:lpstr>Christmas Recipe by Slidesgo</vt:lpstr>
      <vt:lpstr>Angular im Spotlight</vt:lpstr>
      <vt:lpstr>Mark Jungeblut</vt:lpstr>
      <vt:lpstr>Agenda</vt:lpstr>
      <vt:lpstr>Web Entwicklung?</vt:lpstr>
      <vt:lpstr>PowerPoint Presentation</vt:lpstr>
      <vt:lpstr>PowerPoint Presentation</vt:lpstr>
      <vt:lpstr>A Picture Is Worth than a Thousand Words</vt:lpstr>
      <vt:lpstr>Web Frameworks</vt:lpstr>
      <vt:lpstr>— Evan You, Entwickler von Vue.js</vt:lpstr>
      <vt:lpstr>— Rich Harris, Entwickler von Svelte</vt:lpstr>
      <vt:lpstr>— Jordan Walke, Entwickler von React - Facebook</vt:lpstr>
      <vt:lpstr>— Igor Minar, Angular Core Entwickler - Google</vt:lpstr>
      <vt:lpstr>Sumup</vt:lpstr>
      <vt:lpstr>Überblick</vt:lpstr>
      <vt:lpstr>Angular im Vergleich</vt:lpstr>
      <vt:lpstr>Was ist Angular?</vt:lpstr>
      <vt:lpstr>Features von Angular</vt:lpstr>
      <vt:lpstr>Features von Angular</vt:lpstr>
      <vt:lpstr>Features von React</vt:lpstr>
      <vt:lpstr>Bundles u. Fazit</vt:lpstr>
      <vt:lpstr>Bundle Vergleich</vt:lpstr>
      <vt:lpstr>Downsides von Angular</vt:lpstr>
      <vt:lpstr>Warum sollte ich Angular nutzen?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Mark Jungeblut</cp:lastModifiedBy>
  <cp:revision>15</cp:revision>
  <dcterms:modified xsi:type="dcterms:W3CDTF">2024-12-08T16:57:13Z</dcterms:modified>
</cp:coreProperties>
</file>